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ink/ink1.xml" ContentType="application/inkml+xml"/>
  <Override PartName="/ppt/notesSlides/notesSlide3.xml" ContentType="application/vnd.openxmlformats-officedocument.presentationml.notesSlide+xml"/>
  <Override PartName="/ppt/notesSlides/notesSlide4.xml" ContentType="application/vnd.openxmlformats-officedocument.presentationml.notesSlide+xml"/>
  <Override PartName="/ppt/ink/ink2.xml" ContentType="application/inkml+xml"/>
  <Override PartName="/ppt/notesSlides/notesSlide5.xml" ContentType="application/vnd.openxmlformats-officedocument.presentationml.notesSlide+xml"/>
  <Override PartName="/ppt/notesSlides/notesSlide6.xml" ContentType="application/vnd.openxmlformats-officedocument.presentationml.notesSlide+xml"/>
  <Override PartName="/ppt/ink/ink3.xml" ContentType="application/inkml+xml"/>
  <Override PartName="/ppt/notesSlides/notesSlide7.xml" ContentType="application/vnd.openxmlformats-officedocument.presentationml.notesSlide+xml"/>
  <Override PartName="/ppt/notesSlides/notesSlide8.xml" ContentType="application/vnd.openxmlformats-officedocument.presentationml.notesSlide+xml"/>
  <Override PartName="/ppt/ink/ink4.xml" ContentType="application/inkml+xml"/>
  <Override PartName="/ppt/notesSlides/notesSlide9.xml" ContentType="application/vnd.openxmlformats-officedocument.presentationml.notesSlide+xml"/>
  <Override PartName="/ppt/ink/ink5.xml" ContentType="application/inkml+xml"/>
  <Override PartName="/ppt/notesSlides/notesSlide10.xml" ContentType="application/vnd.openxmlformats-officedocument.presentationml.notesSlide+xml"/>
  <Override PartName="/ppt/ink/ink6.xml" ContentType="application/inkml+xml"/>
  <Override PartName="/ppt/notesSlides/notesSlide11.xml" ContentType="application/vnd.openxmlformats-officedocument.presentationml.notesSlide+xml"/>
  <Override PartName="/ppt/ink/ink7.xml" ContentType="application/inkml+xml"/>
  <Override PartName="/ppt/notesSlides/notesSlide12.xml" ContentType="application/vnd.openxmlformats-officedocument.presentationml.notesSlide+xml"/>
  <Override PartName="/ppt/ink/ink8.xml" ContentType="application/inkml+xml"/>
  <Override PartName="/ppt/notesSlides/notesSlide13.xml" ContentType="application/vnd.openxmlformats-officedocument.presentationml.notesSlide+xml"/>
  <Override PartName="/ppt/ink/ink9.xml" ContentType="application/inkml+xml"/>
  <Override PartName="/ppt/notesSlides/notesSlide14.xml" ContentType="application/vnd.openxmlformats-officedocument.presentationml.notesSlide+xml"/>
  <Override PartName="/ppt/ink/ink10.xml" ContentType="application/inkml+xml"/>
  <Override PartName="/ppt/notesSlides/notesSlide15.xml" ContentType="application/vnd.openxmlformats-officedocument.presentationml.notesSlide+xml"/>
  <Override PartName="/ppt/ink/ink11.xml" ContentType="application/inkml+xml"/>
  <Override PartName="/ppt/notesSlides/notesSlide16.xml" ContentType="application/vnd.openxmlformats-officedocument.presentationml.notesSlide+xml"/>
  <Override PartName="/ppt/ink/ink12.xml" ContentType="application/inkml+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ink/ink13.xml" ContentType="application/inkml+xml"/>
  <Override PartName="/ppt/notesSlides/notesSlide20.xml" ContentType="application/vnd.openxmlformats-officedocument.presentationml.notesSlide+xml"/>
  <Override PartName="/ppt/ink/ink14.xml" ContentType="application/inkml+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ink/ink15.xml" ContentType="application/inkml+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ink/ink16.xml" ContentType="application/inkml+xml"/>
  <Override PartName="/ppt/notesSlides/notesSlide30.xml" ContentType="application/vnd.openxmlformats-officedocument.presentationml.notesSlide+xml"/>
  <Override PartName="/ppt/ink/ink17.xml" ContentType="application/inkml+xml"/>
  <Override PartName="/ppt/notesSlides/notesSlide31.xml" ContentType="application/vnd.openxmlformats-officedocument.presentationml.notesSlide+xml"/>
  <Override PartName="/ppt/ink/ink18.xml" ContentType="application/inkml+xml"/>
  <Override PartName="/ppt/notesSlides/notesSlide32.xml" ContentType="application/vnd.openxmlformats-officedocument.presentationml.notesSlide+xml"/>
  <Override PartName="/ppt/ink/ink19.xml" ContentType="application/inkml+xml"/>
  <Override PartName="/ppt/notesSlides/notesSlide33.xml" ContentType="application/vnd.openxmlformats-officedocument.presentationml.notesSlide+xml"/>
  <Override PartName="/ppt/ink/ink20.xml" ContentType="application/inkml+xml"/>
  <Override PartName="/ppt/notesSlides/notesSlide34.xml" ContentType="application/vnd.openxmlformats-officedocument.presentationml.notesSlide+xml"/>
  <Override PartName="/ppt/ink/ink21.xml" ContentType="application/inkml+xml"/>
  <Override PartName="/ppt/notesSlides/notesSlide35.xml" ContentType="application/vnd.openxmlformats-officedocument.presentationml.notesSlide+xml"/>
  <Override PartName="/ppt/ink/ink2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363" r:id="rId2"/>
    <p:sldId id="753" r:id="rId3"/>
    <p:sldId id="784" r:id="rId4"/>
    <p:sldId id="785" r:id="rId5"/>
    <p:sldId id="786" r:id="rId6"/>
    <p:sldId id="781" r:id="rId7"/>
    <p:sldId id="782" r:id="rId8"/>
    <p:sldId id="783" r:id="rId9"/>
    <p:sldId id="749" r:id="rId10"/>
    <p:sldId id="772" r:id="rId11"/>
    <p:sldId id="770" r:id="rId12"/>
    <p:sldId id="750" r:id="rId13"/>
    <p:sldId id="746" r:id="rId14"/>
    <p:sldId id="755" r:id="rId15"/>
    <p:sldId id="747" r:id="rId16"/>
    <p:sldId id="748" r:id="rId17"/>
    <p:sldId id="752" r:id="rId18"/>
    <p:sldId id="771" r:id="rId19"/>
    <p:sldId id="751" r:id="rId20"/>
    <p:sldId id="761" r:id="rId21"/>
    <p:sldId id="620" r:id="rId22"/>
    <p:sldId id="633" r:id="rId23"/>
    <p:sldId id="645" r:id="rId24"/>
    <p:sldId id="643" r:id="rId25"/>
    <p:sldId id="756" r:id="rId26"/>
    <p:sldId id="664" r:id="rId27"/>
    <p:sldId id="665" r:id="rId28"/>
    <p:sldId id="677" r:id="rId29"/>
    <p:sldId id="678" r:id="rId30"/>
    <p:sldId id="676" r:id="rId31"/>
    <p:sldId id="682" r:id="rId32"/>
    <p:sldId id="769" r:id="rId33"/>
    <p:sldId id="754" r:id="rId34"/>
    <p:sldId id="774" r:id="rId35"/>
    <p:sldId id="723" r:id="rId36"/>
  </p:sldIdLst>
  <p:sldSz cx="9144000" cy="6858000" type="screen4x3"/>
  <p:notesSz cx="6845300" cy="9396413"/>
  <p:defaultTextStyle>
    <a:defPPr>
      <a:defRPr lang="en-US"/>
    </a:defPPr>
    <a:lvl1pPr algn="l" rtl="0" eaLnBrk="0" fontAlgn="base" hangingPunct="0">
      <a:spcBef>
        <a:spcPct val="0"/>
      </a:spcBef>
      <a:spcAft>
        <a:spcPct val="0"/>
      </a:spcAft>
      <a:defRPr sz="36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36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36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36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3600" kern="1200">
        <a:solidFill>
          <a:schemeClr val="tx1"/>
        </a:solidFill>
        <a:latin typeface="Arial" panose="020B0604020202020204" pitchFamily="34" charset="0"/>
        <a:ea typeface="+mn-ea"/>
        <a:cs typeface="+mn-cs"/>
      </a:defRPr>
    </a:lvl5pPr>
    <a:lvl6pPr marL="2286000" algn="l" defTabSz="914400" rtl="0" eaLnBrk="1" latinLnBrk="0" hangingPunct="1">
      <a:defRPr sz="3600" kern="1200">
        <a:solidFill>
          <a:schemeClr val="tx1"/>
        </a:solidFill>
        <a:latin typeface="Arial" panose="020B0604020202020204" pitchFamily="34" charset="0"/>
        <a:ea typeface="+mn-ea"/>
        <a:cs typeface="+mn-cs"/>
      </a:defRPr>
    </a:lvl6pPr>
    <a:lvl7pPr marL="2743200" algn="l" defTabSz="914400" rtl="0" eaLnBrk="1" latinLnBrk="0" hangingPunct="1">
      <a:defRPr sz="3600" kern="1200">
        <a:solidFill>
          <a:schemeClr val="tx1"/>
        </a:solidFill>
        <a:latin typeface="Arial" panose="020B0604020202020204" pitchFamily="34" charset="0"/>
        <a:ea typeface="+mn-ea"/>
        <a:cs typeface="+mn-cs"/>
      </a:defRPr>
    </a:lvl7pPr>
    <a:lvl8pPr marL="3200400" algn="l" defTabSz="914400" rtl="0" eaLnBrk="1" latinLnBrk="0" hangingPunct="1">
      <a:defRPr sz="3600" kern="1200">
        <a:solidFill>
          <a:schemeClr val="tx1"/>
        </a:solidFill>
        <a:latin typeface="Arial" panose="020B0604020202020204" pitchFamily="34" charset="0"/>
        <a:ea typeface="+mn-ea"/>
        <a:cs typeface="+mn-cs"/>
      </a:defRPr>
    </a:lvl8pPr>
    <a:lvl9pPr marL="3657600" algn="l" defTabSz="914400" rtl="0" eaLnBrk="1" latinLnBrk="0" hangingPunct="1">
      <a:defRPr sz="3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990000"/>
    <a:srgbClr val="FF9900"/>
    <a:srgbClr val="FFFF00"/>
    <a:srgbClr val="66CCFF"/>
    <a:srgbClr val="0099FF"/>
    <a:srgbClr val="00FF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89" autoAdjust="0"/>
    <p:restoredTop sz="94660" autoAdjust="0"/>
  </p:normalViewPr>
  <p:slideViewPr>
    <p:cSldViewPr>
      <p:cViewPr varScale="1">
        <p:scale>
          <a:sx n="65" d="100"/>
          <a:sy n="65" d="100"/>
        </p:scale>
        <p:origin x="1386"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2994" name="Rectangle 2">
            <a:extLst>
              <a:ext uri="{FF2B5EF4-FFF2-40B4-BE49-F238E27FC236}">
                <a16:creationId xmlns:a16="http://schemas.microsoft.com/office/drawing/2014/main" id="{4E1E00B7-C45E-456D-A562-BC1138065B08}"/>
              </a:ext>
            </a:extLst>
          </p:cNvPr>
          <p:cNvSpPr>
            <a:spLocks noGrp="1" noChangeArrowheads="1"/>
          </p:cNvSpPr>
          <p:nvPr>
            <p:ph type="hdr" sz="quarter"/>
          </p:nvPr>
        </p:nvSpPr>
        <p:spPr bwMode="auto">
          <a:xfrm>
            <a:off x="0" y="0"/>
            <a:ext cx="2967038"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852995" name="Rectangle 3">
            <a:extLst>
              <a:ext uri="{FF2B5EF4-FFF2-40B4-BE49-F238E27FC236}">
                <a16:creationId xmlns:a16="http://schemas.microsoft.com/office/drawing/2014/main" id="{7C090509-8CB8-4E06-8279-B125EFF4C1FF}"/>
              </a:ext>
            </a:extLst>
          </p:cNvPr>
          <p:cNvSpPr>
            <a:spLocks noGrp="1" noChangeArrowheads="1"/>
          </p:cNvSpPr>
          <p:nvPr>
            <p:ph type="dt" sz="quarter" idx="1"/>
          </p:nvPr>
        </p:nvSpPr>
        <p:spPr bwMode="auto">
          <a:xfrm>
            <a:off x="3878263" y="0"/>
            <a:ext cx="2967037"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en-US"/>
          </a:p>
        </p:txBody>
      </p:sp>
      <p:sp>
        <p:nvSpPr>
          <p:cNvPr id="852996" name="Rectangle 4">
            <a:extLst>
              <a:ext uri="{FF2B5EF4-FFF2-40B4-BE49-F238E27FC236}">
                <a16:creationId xmlns:a16="http://schemas.microsoft.com/office/drawing/2014/main" id="{DC22678E-2E0B-49E7-A694-8CD210EB5DDF}"/>
              </a:ext>
            </a:extLst>
          </p:cNvPr>
          <p:cNvSpPr>
            <a:spLocks noGrp="1" noChangeArrowheads="1"/>
          </p:cNvSpPr>
          <p:nvPr>
            <p:ph type="ftr" sz="quarter" idx="2"/>
          </p:nvPr>
        </p:nvSpPr>
        <p:spPr bwMode="auto">
          <a:xfrm>
            <a:off x="0" y="8926513"/>
            <a:ext cx="2967038"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852997" name="Rectangle 5">
            <a:extLst>
              <a:ext uri="{FF2B5EF4-FFF2-40B4-BE49-F238E27FC236}">
                <a16:creationId xmlns:a16="http://schemas.microsoft.com/office/drawing/2014/main" id="{432D3ED1-B960-43B0-BFA1-35CBD9731C50}"/>
              </a:ext>
            </a:extLst>
          </p:cNvPr>
          <p:cNvSpPr>
            <a:spLocks noGrp="1" noChangeArrowheads="1"/>
          </p:cNvSpPr>
          <p:nvPr>
            <p:ph type="sldNum" sz="quarter" idx="3"/>
          </p:nvPr>
        </p:nvSpPr>
        <p:spPr bwMode="auto">
          <a:xfrm>
            <a:off x="3878263" y="8926513"/>
            <a:ext cx="2967037"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E171FBFD-0CC9-4C58-8A38-E8C013B14956}"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6:16:24.495"/>
    </inkml:context>
    <inkml:brush xml:id="br0">
      <inkml:brushProperty name="width" value="0.05292" units="cm"/>
      <inkml:brushProperty name="height" value="0.05292" units="cm"/>
      <inkml:brushProperty name="color" value="#FF0000"/>
    </inkml:brush>
  </inkml:definitions>
  <inkml:trace contextRef="#ctx0" brushRef="#br0">6927 8674 498 0,'-3'1'112'0,"3"1"0"15,0-1-64-15,2 2-37 0,0 1-8 0,0 2-1 16,0 1-2-16,1 1 1 0,1 2-1 16,-1 3 1-16,0 1-1 0,2 1 1 15,-3-2 0-15,1 4 0 0,-1-2 1 16,2-3 0-16,-1 0 2 0,-1-1 1 16,0-2 2-16,2-1 2 0,-1-3 2 15,1-1 4-15,3 1 2 0,0-1 2 0,3-1 1 16,1 1 0-16,5-1-3 0,0-1-2 15,3 1-3-15,1 1-3 16,5-1-4-16,1-1-2 0,2-2-1 0,2 1-2 16,4-1 1-16,0-1-1 0,3-1 1 15,0 0-1-15,2-3 0 0,-1 3 1 16,0-2 0-16,1 0 0 0,0-1-1 16,3 2 1-16,1-3 0 0,1 3 0 15,4-6 0-15,4 4 0 0,3-1 0 0,3-2-1 16,1 0 1-16,3 2 0 0,1-1-1 15,6 3 0-15,-1-1 1 0,-1 1-1 16,2-1 0-16,1-1 1 0,1 0-1 16,0-3 0-16,2 6 0 0,1-5 1 15,3 1-1-15,0 0 0 0,1 1 0 16,4-3 1-16,2 3-1 0,-2-3 0 0,1 3 1 16,0-2-1-16,2 2 0 0,0 0 0 15,2 3 1-15,-3 0-1 0,4-1 0 16,-1-1 0-16,1 3 0 0,1-1 1 15,0-1-1-15,-2 4 0 0,1-2 0 16,-2 0 1-16,0 0-1 0,2 1 0 16,-5-1 1-16,0 2-1 0,3-1 0 15,-2 0 0-15,2 0 0 0,-1 3 0 16,2-2 0-16,-1 4 1 0,2-4-1 16,-3 0 0-16,5 3 0 0,-3-1 1 0,0-1-1 15,0 3 0-15,-2-2 1 0,2 1-1 16,0 2 1-16,-2 0-1 0,0 1 0 15,1 4 1-15,-2-3-1 0,1-1 0 16,4 2 0-16,-2 0 0 0,2-3 0 16,-1 1 1-16,2-4-1 0,3-1 0 15,-1-1 0-15,-2 0 1 0,-2-2-1 0,0-1 1 16,1-2-1-16,-1-1 1 16,-6 1-1-16,-2 1 0 0,-3-3 1 0,-2 1-1 15,1 1 0-15,-10-2 0 0,-2 3 0 16,-2-1 1-16,-1-2-1 0,-1 4 0 15,-3-2 0-15,-9 0 0 0,-3 5 0 16,-10-2 0-16,-4 1-1 0,-10 1 1 16,-8 0 0-16,-3 1-1 0,-5 0 2 15,0-1-2-15,-2 1-1 0,-2-2-5 16,0 1-7-16,-4-2-6 0,-3-7-6 0,-6 0-120 16,-9-5-113-16,-18-6-282 0</inkml:trace>
  <inkml:trace contextRef="#ctx0" brushRef="#br0" timeOffset="21621.66">13553 2074 300 0,'-58'3'98'15,"8"-1"6"-15,17 0-32 0,4-1-12 16,4-1-6-16,4-1-2 0,4 1-11 16,5 0-12-16,3 1-5 0,1-1 0 15,1 0-2-15,3-3-3 0,7 6-1 0,4-2-2 16,3-1 0-16,2 0-4 0,3 2-3 15,5 0-1-15,3-2-2 0,2 1-1 16,3 0-3-16,5-3-2 0,7 0 0 16,6-2 0-16,7 1-1 0,3 2 1 15,7-2 0-15,5 0 0 0,4 2 2 16,1-1 2-16,5 2 2 0,8-2 2 16,2-1 4-16,5 1 0 0,10 0 2 0,9 3-1 15,7-5-1-15,0 0-2 0,1 2-3 16,12 2-2-16,-1-2-2 0,-5-1-1 15,0 1-1-15,8 2 0 0,1 1 0 16,-4-2 0-16,7 1 0 0,1 4-1 16,4-6 1-16,0 5 0 0,-1 1 0 15,-1 0 0-15,2-4 0 0,-11 4 0 16,6-4 1-16,-2 7 0 0,-6-7 0 16,2 3 0-16,0 1 0 0,-1 7 1 0,-3-7-1 15,1 4-1-15,1 0 1 0,0 4-1 16,-7-4 0-16,5-1 0 0,0 1-1 15,-1 6 0-15,-3-3 1 0,3-2-1 16,-1-1 0-16,0 4 0 0,-7-2 1 16,0-2-1-16,-2-3 1 0,-5 0-1 15,-10 1 0-15,-6 0 0 0,-4-3 0 0,-5 0 0 16,-10-1-2-16,-8-4-7 0,-7-2-6 16,-11 0-8-16,-9-2-9 0,-12-3-8 15,-10-3-66-15,-11-4-54 0,-13-3-101 16,-18 6-225-16</inkml:trace>
  <inkml:trace contextRef="#ctx0" brushRef="#br0" timeOffset="22891.05">17087 1978 387 0,'0'3'100'15,"0"-1"7"-15,0-4-41 0,0 2-21 16,-1 2-10-16,1-1-1 0,0-3-1 15,-1 0-4-15,1 3-6 0,1 0-4 0,-1-1-4 16,0 1-4-16,0-1-3 0,1 1-4 16,-2 2-1-16,0-2-2 0,-1 6 0 15,-2 1 0-15,0-4 0 0,1 5 0 16,-1-1-2-16,2 0 1 0,1-1-2 16,2-2-1-16,3-2 2 0,2 3 1 15,2-3 2-15,2-1 2 0,2 0 2 16,-2 0 4-16,0-2 2 0,-1-2 2 0,-1 1 2 15,-3-2 0-15,0 1-1 0,-4-3 1 16,0-1-1-16,-1 1-2 0,-1-2-1 16,-2 0-3-16,-1-4-1 0,0-1-2 15,-2-1-2-15,1 4-2 0,-1 0-3 16,2 1-2-16,-1 4-2 0,-1 3-1 16,1 2 1-16,-2 5-1 0,1 3 0 15,-2 0 2-15,-1 3 1 0,1 1 1 16,3 1 1-16,-1 1-1 0,4-3 0 0,1 2-1 15,3-1-1-15,3 1 0 0,1-2 0 16,3 0-1-16,3-1 2 16,2-3 1-16,0-4 1 0,-1 0 1 0,1-4 1 15,-2-1 2-15,0-4 2 0,0-2 1 16,-1-3 1-16,0-1 1 0,-2 0 1 16,-3 0 2-16,-1-1 0 0,-4 1-2 0,-6 0-1 15,-3-2-1-15,-4 2-2 0,-2-1-3 16,0-1-3-16,-2 0-1 0,0 4-1 15,0 3-1-15,1 5 1 0,-2 2-1 16,2 1 1-16,1 4 0 0,2 3 0 16,2 0 0-16,3 0 0 0,4 1 0 15,3-4-1-15,5 1 0 0,4 1 1 16,3-3-1-16,2-1 1 0,4-1 1 0,1-2 1 16,-1 2 0-16,3-3 2 0,-1 1 0 15,-1-1 1-15,-1-1 1 0,-3 0 1 16,0-2 0-16,0-1 2 0,-4-1 2 15,-8-3 1-15,-3 0 0 0,-2-2 0 16,-4-1-2-16,-2 1-2 0,-9 0-2 16,-1 3-3-16,0 3-3 0,0 5 0 15,-2 2-1-15,0 3 1 0,1 2 0 16,3-1 0-16,3 4 0 0,2-3-1 16,4-1-1-16,5 2-1 0,2-5 0 0,3-1 0 15,6 1 0-15,2-1 1 0,2 1 2 16,-1-3 1-16,1-2 1 0,2 3 1 15,0-1 0-15,0 0 1 0,0-1 0 16,-2-2 1-16,1 1 1 0,-3-3 2 16,-1-2 2-16,-4 1 3 0,-3-5 0 15,-3 0 1-15,-5-1-1 0,-1 0-3 0,-6 0-2 16,-3 2-3-16,-1 2-3 0,-2 5-2 16,-1 2 0-16,-2 1-1 0,1 3 1 15,3 4 0-15,0-1-7 0,2 0-9 16,3 0-12-16,2-1-7 0,4 0-35 15,3-3-87-15,3 0-112 0,8-1-246 16</inkml:trace>
  <inkml:trace contextRef="#ctx0" brushRef="#br0" timeOffset="24069.85">15296 1970 405 0,'-1'-2'111'0,"-2"-1"6"0,2 2-13 16,-1-1-55-16,1 0-17 0,-4-2 0 16,-2-2 2-16,0 2-3 0,3 0-4 15,-1 0-3-15,-1 0-3 0,1 2-3 16,9 0-2-16,-4 4-2 0,0-2-1 16,0 0-3-16,0 1-1 0,0 0-3 0,1 0 1 15,-1 0-1-15,6 1 2 0,-1 2 1 16,-1-1 1-16,-4-3 1 0,0 1 2 15,6-1 2-15,-12-2 1 0,8 2 0 16,-2-2-2-16,-2 1-2 0,2 0-1 16,2 0-2-16,-8-2-3 0,12 4-3 15,-6-2-2-15,0 1 0 0,1-1-2 0,-1 0 0 16,4 2-1-16,0 1 0 0,-4-2-1 16,0 1-1-16,0 0 0 0,0 1 0 15,6 4 0-15,-6 0 1 0,0 4 1 16,1 3 1-16,0 3 1 0,0-1 1 15,1 2-1-15,2-2 1 0,-1 1-9 16,1 3-7-16,1-2-11 0,0 3-11 16,2 2-9-16,-1 3 15 0,1 3-142 15,1-4-118-15,-1 0-293 0</inkml:trace>
  <inkml:trace contextRef="#ctx0" brushRef="#br0" timeOffset="24633.22">18860 2001 460 0,'4'-13'110'0,"0"0"5"0,0-2-81 16,-2 3 0-16,1 2 1 0,-4 0-1 15,1 7-8-15,1 1-7 0,-2 3-7 0,-1 2-3 16,1 3-2-16,-2 0-2 0,1 4 0 16,-1-2 2-16,0 4 2 0,1 1 3 15,1 3 1-15,0 2 2 0,1 0 0 16,0 4-1-16,2 1-3 0,0 5-2 16,0 5-1-16,0 0-2 0,2 2-4 15,-2 0-1-15,0-1-11 0,0 0-10 16,0-5-7-16,1-5-120 0,-2-2-118 0,-1-3-292 15</inkml:trace>
  <inkml:trace contextRef="#ctx0" brushRef="#br0" timeOffset="40154.44">14643 4046 426 0,'2'-1'111'0,"-2"0"8"0,2 0-44 0,-2 0-25 16,3 0-7-16,-1-1-2 0,-1 1-2 15,0-1-4-15,0-1-4 0,0 1-3 16,0-1-4-16,0 2-3 0,-1-2-3 15,0 1-2-15,-1-1-3 0,0 2-3 16,-1-2-2-16,-3 1-4 0,1 1-3 16,-1 0-3-16,-10 2 0 0,-3 0-2 0,-5 2-1 15,-3 3-1-15,-1 0 0 0,-3 3 2 16,-1 1 0-16,3 1 0 0,3 2 1 16,-1-1-1-16,3 2 3 0,-1 2-1 15,1-2 1-15,3 4-1 0,2-2 1 16,6 0-1-16,5 1-2 0,0-1 0 15,6 2 0-15,5-1 0 0,3 2-1 16,4-1 2-16,1 3 0 0,1-1 0 16,3 2 2-16,0 0 0 0,-2-1 0 0,2 0 1 15,-2-3-1-15,-2-1 0 0,0-1 0 16,-1-1 0-16,-1-1 0 0,-3-3 0 16,0-2 1-16,-2-3 0 0,1-3 1 15,-1-1-1-15,2-2 0 0,2-4-4 16,2-3-5-16,2-1-6 0,4-3-6 15,2-4-19-15,1 1-52 0,-2-1-53 0,-5-3-97 16,0 4-211-16</inkml:trace>
  <inkml:trace contextRef="#ctx0" brushRef="#br0" timeOffset="40349.44">14347 4282 569 0,'2'4'127'0,"1"0"5"0,3 1-96 0,2 0-12 16,0-2 1-16,3-1-2 0,1-4-2 15,-1-2-7-15,1-4-10 0,0 1-11 16,9-3-9-16,-9-4-60 0,4 4-66 16,4-8-106-16,8 1-237 0</inkml:trace>
  <inkml:trace contextRef="#ctx0" brushRef="#br0" timeOffset="40519.69">14912 4058 500 0,'12'-1'130'16,"-5"6"4"-16,-4 0-24 0,-1 0-80 15,0 2-5-15,-2 2 0 0,-3 0-1 16,-1 7-4-16,-2-1-4 0,-2 3-2 16,-1 4-2-16,-1 1-5 0,2 0-2 15,1 1-3-15,2-1-5 0,2-2-4 16,4 0-13-16,1-3-5 0,2-2-22 0,0 0-104 15,-2-4-115-15,0-3-268 0</inkml:trace>
  <inkml:trace contextRef="#ctx0" brushRef="#br0" timeOffset="40737.01">14649 4073 609 0,'-2'-2'139'0,"2"0"7"0,-1 0-93 0,0 2-17 16,2 0-7-16,0-2 0 0,7 1-3 16,8 1-1-16,11-3-4 0,-2 1-6 15,11-1-2-15,6-2-1 0,4 2-2 16,-4 1-2-16,-6-2-6 0,-5 0-12 16,6 1-17-16,-2 1-15 0,2 0-44 0,-3-2-82 15,1 1-120-15,3 4-263 0</inkml:trace>
  <inkml:trace contextRef="#ctx0" brushRef="#br0" timeOffset="42262.61">15176 2451 291 0,'9'5'89'0,"1"0"8"16,-1-1-1-16,1-2-49 0,-5-2-6 15,-1 2 2-15,-2 0-2 0,-1 0-5 16,-1-1-3-16,1-1-3 0,-1 1 0 16,-1 0 1-16,1 1-2 0,0-1-3 15,-1 0-2-15,-1-1-1 0,1 1-2 16,1 1 0-16,-1-2-3 0,-2 0-2 0,2-2 0 16,-3 4-2-16,-1-2-2 0,-4 2-3 15,-4-2-2-15,-3 1-3 0,-5-1-1 16,-5 3 0-16,-2-2-1 0,-3 0-1 15,-3-1 1-15,-9-1-1 0,-6 2 0 16,-13-1 0-16,-12 3 0 0,-6 4-1 16,-9-2 1-16,-7-1-1 0,-3 3 1 15,6-1-1-15,4 3 1 0,13-5-1 16,2-2 0-16,3 3 0 0,13-1 0 0,13 1 0 16,6-1-2-16,11-1-3 0,6-1-3 15,8 0-7-15,9-1-11 0,5 0-7 16,1-1-5-16,6-1-7 0,4 0-116 15,1 1-115-15,10 2-277 0</inkml:trace>
  <inkml:trace contextRef="#ctx0" brushRef="#br0" timeOffset="42703.1">13932 2380 492 0,'5'-1'131'0,"1"2"4"15,-2-1-18-15,-1 3-77 0,0-3-8 16,-1 0 1-16,-2-1 0 0,-1 1-2 15,-2-2-4-15,3 1-3 0,-4-2-5 16,-1 1-6-16,-5 0-5 0,-1-1-4 0,-1 2-3 16,0-1-1-16,-3 2-2 0,3 4-1 15,1 0 0-15,3 4-1 0,0 1 2 16,-1 0-1-16,-3 5 2 0,0 0-1 16,-5 0 1-16,-3 1 1 0,0 2 0 15,-2-1 0-15,1 2-1 0,3-3 0 16,0-2-1-16,5 0-1 0,3-1 0 0,3 3 0 15,6-2-1-15,4-1 1 16,7 1 1-16,8 2 1 0,9 1 1 0,3-5 1 16,11-4 0-16,8 0-8 0,4 0 31 15,6-9-181-15,4-1-137 0,10 6-369 16</inkml:trace>
  <inkml:trace contextRef="#ctx0" brushRef="#br0" timeOffset="45184.4">19345 2510 317 0,'-4'3'83'16,"0"-1"9"-16,1 0-47 0,2-2 0 0,0 1 3 16,0-1-1-16,0 1-5 0,2-1-6 15,-1 0-7-15,0 1-5 0,0-1-7 16,1 1-3-16,0-1-1 0,-1-1-2 16,1 1 0-16,0 0 0 0,1-1 0 15,3 0-1-15,0 0-1 0,4 1-2 16,2-3 0-16,1 2-2 0,2 1-1 0,2 1 1 15,1-1 0-15,3 1 2 0,3 1 0 16,5 1 2-16,5-2 0 0,3-2 1 16,10 1-1-16,9 0-1 0,4 1 0 15,7-1-2-15,5 0-1 0,7 0-1 16,9 2-1-16,6 1 0 0,0 1-2 16,4-2 0-16,3 1-1 0,4 0 1 15,0 2 0-15,-1-1-1 0,-9-2 1 16,-2 1-1-16,-5-1 1 0,-8-1-1 15,-10-2 0-15,-11 0 1 0,-12-1-1 0,-8 2-1 16,-12-4-5-16,-9 1-11 0,-6-1-6 16,-10-3-21-16,-7 0-105 0,-9-1-115 15,-4-1-274-15</inkml:trace>
  <inkml:trace contextRef="#ctx0" brushRef="#br0" timeOffset="45501.73">21181 2314 594 0,'0'-1'137'0,"-1"2"6"0,1-1-104 15,0-2-12-15,-1 1-1 0,0 1 0 0,2 0-7 16,-1-2-8-16,1 1-7 0,0 4-1 15,3 2-1-15,0 3 1 0,5 3 0 16,-1 3 0-16,8 5 1 0,0 4 0 16,3 1 1-16,2 1-1 0,1 4-2 15,-1-2 1-15,0 1-2 0,-5 1 0 16,-4 0 0-16,-7 2 0 0,-7 0 1 0,-9-3 3 16,-13 2-5-16,-10-1-6 0,-10-1-13 15,-13-2 100-15,-9-5-234 0,-12 1-140 16,-12-4-389-16</inkml:trace>
  <inkml:trace contextRef="#ctx0" brushRef="#br0" timeOffset="48285.99">16182 2548 521 0,'-6'-2'119'0,"-1"1"3"0,1 0-86 16,1-1-11-16,2 2-2 0,-2-1 0 16,2 1-3-16,0 0-3 0,-1 0-2 15,1 0-2-15,1 1-2 0,0-2-2 16,0 2-2-16,1-1-2 0,-2 0-2 15,2 0-2-15,1 1-1 0,0 0-1 16,1 0 0-16,0 0 1 0,2 1 2 16,2-1 4-16,5 2 1 0,3-1 3 0,8-1 2 15,7 2 2-15,5-1 1 16,8-1-2-16,3 2-1 0,6 0-3 0,5-2-1 16,2 0-2-16,7 0-3 0,8 3-1 15,3 0-1-15,6-3 0 0,6-2 0 16,5 0 0-16,9 3-1 0,-2 1 1 0,2-4-1 15,0-2 1-15,5 2-1 0,-2 2 1 16,-3 2-1-16,-8-1 0 0,-4-1 1 16,-5 2-1-16,-5 0 0 0,-9 1 0 15,-9 1 1-15,-8 0-2 0,-7-2 1 16,-10 1 0-16,-10 1-1 0,-9 1-1 16,-9-2 2-16,-10-2 1 0,-14 2 0 15,-9-2 1-15,-8 0 1 0,-8 0 0 16,-11 0 2-16,-10-2-1 0,-5 0-2 15,-9-2-1-15,-5 1 0 0,-5 0-2 0,-6-3-1 16,-7-3-2-16,-4 0-2 0,-2 5 0 16,4-1 0-16,-5-6-1 0,2-1 0 15,-3 4 2-15,8 4 0 0,8-2 2 16,2-3 0-16,6 2 1 0,10 4 0 16,10 0 1-16,14 2 1 0,7-2 0 15,8 2 1-15,11 0-1 0,8 1-2 0,7-2-1 16,9 3 0-16,8-2 2 0,11 0 1 15,8 2 1-15,13-2 0 0,7-3 3 16,18 3 1-16,9 1 1 0,13 3-3 16,9-3 0-16,10-1 0 0,9 6-2 15,9 3 1-15,-2-1-1 0,2 0 0 16,1 0 0-16,-6 4-1 0,-6 2 1 16,-12-3 1-16,-10-1 0 0,-12 0 0 15,-16 0 0-15,-18-4 0 0,-12-4 2 0,-11-1 4 16,-13-1-1-16,-18-3 1 0,-12 1-1 15,-16-1 1-15,-13 0 1 0,-15-3-4 16,-21 0-2-16,-12 0-1 0,-12 3 0 16,-14 0-1-16,-6-2-1 0,-4 3 0 15,0 3-1-15,-3 1 0 0,7 1-1 16,9 3 0-16,15 2-2 0,11 2 1 16,14-1 0-16,14-3 0 0,23 1 0 15,9-3-2-15,14 1-3 0,13-4 2 0,17 0 1 16,15 2 1-16,16-2 0 0,16 0 0 15,18-1 4-15,15 0 4 0,15 2-1 16,8 0 0-16,11-2-1 0,3 2 1 16,-2 2 0-16,-4 1 0 0,-4-1 0 15,-9-1 1-15,-8 2 0 0,-16 1 0 0,-14-2-1 16,-13 1-1-16,-16-4 0 0,-14 1 2 16,-14-1 1-16,-15 1 1 0,-16-4-1 15,-16 1 1-15,-18-4-1 0,-12 0 0 16,-19 1-1-16,-13 0-1 0,-15-2-3 15,-7-2 1-15,-5 2-1 0,1-1 0 16,-9 0 0-16,3-1 0 0,6 2-1 16,10 3 0-16,8-2 0 0,10 3 0 15,10 2 0-15,20 1 0 0,14 1 0 16,14-2-5-16,16 1-2 0,18 0 1 16,20 0 1-16,18-2 0 0,15 3 1 0,16-3 0 15,21 1 5-15,12-2 3 0,8-1-1 16,6 1 0-16,8 0-1 0,6 1 1 15,-5 1-1-15,-9 0 1 0,-9 2 0 16,-6-3-1-16,-12 1 1 0,-17 1 0 16,-17-2-1-16,-13-2 2 0,-12 1 1 15,-16-3 0-15,-20 2 0 0,-19-2 0 16,-13 6 0-16,-18-3 0 0,-16 2-1 0,-18-2-2 16,-8 1 0-16,-6 2 0 0,-1 0-1 15,-1-2 0-15,1 2-1 0,11 2-4 16,16-1-7-16,14 3-9 0,16-2-12 15,11 1-13-15,16 2-123 0,18-4-128 16,21 6-305-16</inkml:trace>
  <inkml:trace contextRef="#ctx0" brushRef="#br0" timeOffset="52760.21">15617 4163 489 0,'4'1'114'0,"-1"0"4"16,0-1-73-16,-2 0-17 0,0-1-4 0,0 0-3 16,1 1-3-16,-1 0-5 0,1 0-3 15,6 0-4-15,2-1-1 0,3-1-2 0,6 2 0 16,2-1-1-16,3 0 0 16,2 1-1-16,-1-1 0 0,-3 2-2 0,-3 2-5 15,-4-2-4-15,-4 1-6 0,-4 2-7 16,-6 0-58-16,-4 0-48 0,-2 2-89 15,-6-1-200-15</inkml:trace>
  <inkml:trace contextRef="#ctx0" brushRef="#br0" timeOffset="52920.25">15601 4318 527 0,'2'6'122'0,"1"-1"7"0,0 0-85 15,5 1-11-15,6-2 0 0,2-4-2 16,6 0-5-16,2-2-6 0,5 0-9 15,4-2-10-15,-1-2-12 0,-4-2-11 16,1 0 28-16,-3 1-148 0,-1-3-115 16,-1 0-293-16</inkml:trace>
  <inkml:trace contextRef="#ctx0" brushRef="#br0" timeOffset="53345.75">16276 4044 560 0,'-2'-1'133'0,"0"-4"10"0,1 3-73 16,1 1-27-16,1-1-4 0,2 1 1 0,5-1 1 15,3-2-6-15,2 2-7 0,2 1-6 16,4 0-3-16,1 0-1 0,2 0-3 16,0 2-4-16,-3 0-3 0,2 0-4 15,-3 1-2-15,-2 1-3 0,-1 3-1 16,-4 1-2-16,-3 0-2 0,-5 3 1 15,-4 2 0-15,-4 0 0 0,-6 2 1 16,-4 0 2-16,-3-1 1 0,-3-1 2 0,0-2 0 16,2-2 0-16,2-1 0 0,4-3 1 15,3-1 2-15,5-2 0 0,1-1 0 16,4 0 0-16,0 0 1 0,4 0-2 16,2 2 1-16,3 2-2 0,2 4-1 15,3 2 1-15,4 3-1 0,0 2 0 16,2 3 0-16,1 3-1 0,0-1 0 15,-3 1 0-15,-1 1-2 0,-5-2 0 16,-2 1-1-16,-8-1 1 0,-5-1 0 0,-8 0 1 16,-6-3 1-16,-7-1 1 0,-4-1 1 15,-6-5 1-15,-5 1-1 0,-6-3-2 16,-6-3-10-16,0-3-19 0,3-1-19 16,-2-3-129-16,-1-2-139 0,0-4-337 15</inkml:trace>
  <inkml:trace contextRef="#ctx0" brushRef="#br0" timeOffset="55773.74">14303 5157 389 0,'3'0'110'0,"4"0"11"0,0-1-26 15,-1-1-43-15,2 2-3 0,1 0 4 16,-1 0-6-16,0 1-8 0,1-1-7 16,0 0-3-16,-1 2-2 0,1 0-4 0,1-1-4 15,0 1-2-15,1 1-4 0,-1-1-3 16,2-1-3-16,0 0-3 0,2-1-2 16,5 0-1-16,5 0-1 0,2 0-6 15,0-2-7-15,-2 0-7 0,-1-2-8 16,-3 2-10-16,-6 0 13 0,-7-2-137 15,-5-1-116-15,-3-1-290 0</inkml:trace>
  <inkml:trace contextRef="#ctx0" brushRef="#br0" timeOffset="55981.13">14455 5162 518 0,'3'1'129'16,"-2"-1"6"-16,0 3-48 0,0-1-47 15,0 0-2-15,0 2-1 0,0 3-2 0,-1 3-6 16,1 1-6-16,0 2-7 0,1 3-6 16,-1 4-3-16,0 5-3 0,0 2-3 15,-1 1-3-15,1 2-11 0,-2 1-10 16,0 0-7-16,0-1-7 0,-2-6 0 16,2 0-94-16,0-5-24 0,0-5-88 15,0-3-194-15</inkml:trace>
  <inkml:trace contextRef="#ctx0" brushRef="#br0" timeOffset="56181.16">14334 5513 503 0,'-5'2'126'16,"2"-1"4"-16,0-1-22 0,1 1-86 16,4 2-2-16,4-2 9 0,4 1 6 0,5 0 2 15,1 2-2-15,3 2-2 16,1 0-2-16,0-2-5 0,0-1-9 0,-1 0-9 15,0 1-9-15,4-4-8 0,4-1-11 16,-1-5-12-16,0 2 22 0,-3-2-158 16,3-1-129-16,0-3-325 0</inkml:trace>
  <inkml:trace contextRef="#ctx0" brushRef="#br0" timeOffset="56475.3">14948 5227 541 0,'-2'-3'125'0,"1"1"6"0,0-1-73 16,-1 3-24-16,3-1-2 0,1 0 1 15,3 0 0-15,0 0-1 0,2 1-4 16,0 0-5-16,4 0-5 0,2-1 0 15,5 1-3-15,4 1-3 0,7-1-4 16,3-1-3-16,1 1-2 0,0-2-2 16,3 2-8-16,-3 0-9 0,-5 1-13 15,-7-1-10-15,-3 2 91 0,-4-2-216 16,-3 2-135-16,-10-3-348 0</inkml:trace>
  <inkml:trace contextRef="#ctx0" brushRef="#br0" timeOffset="56652.91">15023 5247 464 0,'3'1'129'0,"-1"-1"8"0,2 3 0 16,-1 3-97-16,1 3-4 0,0 7-1 16,-3 5-3-16,-2 4-9 0,-4 7-7 15,0 2-7-15,-1 5-3 0,0 0-11 16,-1 1-8-16,2-3-11 0,0-1-6 15,5-1 165-15,1-4-288 0,1-6-139 16,0-4-389-16</inkml:trace>
  <inkml:trace contextRef="#ctx0" brushRef="#br0" timeOffset="57053.83">15911 5327 517 0,'0'3'117'0,"0"-3"4"16,-1 0-78-16,1 0-20 0,0 2-1 15,0-1 3-15,0 0 2 0,1 0-2 16,2 2 0-16,1-2-2 0,3 2 3 16,-1-3-2-16,3-2-3 0,2 0-4 15,2-1-3-15,1 1-3 0,2 0-3 16,0-2-5-16,3-1-4 0,-3 4-5 15,1-2-6-15,-3 2-7 0,-1-1-9 16,-3-1-10-16,-2 1 3 0,-3 3-106 0,-1 0-9 16,-1 3-89-16,-3-1-183 0</inkml:trace>
  <inkml:trace contextRef="#ctx0" brushRef="#br0" timeOffset="57197.96">15904 5491 535 0,'-9'3'125'0,"5"1"3"15,1-1-77-15,6-2-24 0,3 1-2 0,5-1 1 16,7 0-4-16,4-3-6 0,4 0-2 16,6-1-4-16,-3-2-7 0,2-2-10 15,4-2-17-15,0 1-117 0,-1-1-116 16,0 0-295-16</inkml:trace>
  <inkml:trace contextRef="#ctx0" brushRef="#br0" timeOffset="57639.16">16605 5161 636 0,'3'-2'140'0,"2"0"11"0,1-2-91 16,1-1-26-16,3 2-4 0,4 0 2 15,2-1 1-15,2 2-2 0,2 2-12 0,0 3-7 16,1 3-5-16,0 3-2 0,-3 3-3 15,-5-1-3-15,-2 1-1 0,-6-1-2 16,-4 0 0-16,-4-2 0 0,-6 0 0 16,-5-1 2-16,-5 1 1 0,-4 1 2 15,-2-3 0-15,2 1 1 0,1-3 0 16,4 2 0-16,4-4 0 0,6 0 2 16,2-1 2-16,5 0 2 0,0-1 1 0,4 1 1 15,5 0 2-15,3 2 1 16,5-1-1-16,6 4-3 0,3 1-1 0,6 2-2 15,1 2-1-15,0 3-2 0,-3 3-2 16,1 4 0-16,-3-2 1 0,-3 0-2 16,-3 0 1-16,-4 0 0 0,-5 1-1 15,-6-2 1-15,-7-1 0 0,-7-3-1 16,-7 1 2-16,-8-2-1 0,-5-2 1 0,-12-6 0 16,-7-1-2-16,-3-5-1 0,-6 1-7 15,-2-1-8-15,-6-6-26 0,1-6 148 16,0 0-292-16,-10-3-165 0,-6 1-450 15</inkml:trace>
  <inkml:trace contextRef="#ctx0" brushRef="#br0" timeOffset="62951.08">19607 4738 407 0,'11'-1'104'15,"-2"-2"9"-15,-1-1-63 0,-1-1-8 16,1-2 3-16,-2 0 4 0,0-1-7 0,-2 0-8 16,-1-1-6-16,0-1-5 0,-3 0-4 15,0 0-2-15,-3-2-1 0,0 1-3 16,-1-1-3-16,-4-1-3 0,-2-1-1 15,-1 1 0-15,-2-2-3 0,-2 4-2 16,-3 2-1-16,-2 1 0 0,-1 5-2 16,-2 2 0-16,-2 3 0 0,0 4 0 15,0 5 0-15,0 6 1 0,0 3 0 0,1 5 0 16,1 1 0-16,4 0 0 0,4-1-1 16,4-1 0-16,5-3 0 0,7-5 0 15,6-1 0-15,7-5 0 0,4-2 2 16,3-5 0-16,4-3 1 0,2-3 0 15,3-2 1-15,1-3 0 0,-1 0 1 16,1-5 1-16,0-1 0 0,-2-1 1 16,-3-1 3-16,-4-5 1 0,-2 1 1 15,-5 1 2-15,-4 2 1 0,-3 2 3 0,-4 3 1 16,-1 2-1-16,0 6-2 0,-3 2-4 16,-3 3-2-16,2 7-2 0,-2 4-3 15,-1 6-2-15,-2 6-2 0,-2 5 1 16,0 7 2-16,-3 6 0 0,0 7 0 15,-3 2-1-15,-2-1 2 0,0 6-3 16,-2 1-7-16,0-1-12 0,-3-2-11 0,1-5 0 16,-1 0-139-16,3-3-133 0,-2 1-322 15</inkml:trace>
  <inkml:trace contextRef="#ctx0" brushRef="#br0" timeOffset="66641.36">16342 11852 596 0,'-8'-10'134'0,"0"-3"-1"0,-7 4-97 16,-3-2-20-16,-1 4-7 0,-10 4-3 15,4-4 0-15,2-1 1 0,-2 6 6 16,3-5 5-16,6 4 7 0,-2-1 5 0,1 0 4 16,-3 3-3-16,-12-11-3 0,6 13-3 15,4 3-5-15,-7 3-8 0,-3 3-6 16,0 3-4-16,0 3 0 0,10 15-1 15,-7-10-3-15,-5 4 1 0,7 4 2 16,4 3 0-16,3 2 0 0,4 2 0 16,3 3 0-16,3 3-1 0,3 3 0 15,2 3 0-15,3-2 0 0,1 2 0 0,2 2-1 16,1 1 1-16,3 5 0 0,5 1 0 16,3 2 0-16,3 2 1 0,7 0-2 15,4-3 1-15,6-2-1 0,5-7-2 16,2-5-1-16,5-5-1 0,3-4 0 15,2-6 0-15,1-4-1 0,3-5 2 16,2-3 1-16,4-5 0 0,0-5 2 16,1-4-1-16,3-1 1 0,0-4 0 15,-2-3 1-15,-1-3-1 0,-4-5 0 0,0-3 1 16,-3-3 2-16,0-7 0 0,-5 1 4 16,-3-4 1-16,-1-3 3 0,-5-2 3 15,-6-3 4-15,-5-7 1 0,-8-3 2 16,-6-7-2-16,-6-4 0 0,-8-3-1 15,-4-4-4-15,-7-1-3 0,-6 3-4 16,-3 1-2-16,-6 7-3 0,-7 3-3 0,-6 7-2 16,-2 5 0-16,-6 5-2 0,-3 6 1 15,-7 6-1-15,-3 7-3 0,-6 2 3 16,-5 6 0-16,-7 4-1 0,-4 3 1 16,3 3 1-16,2 2 0 0,2 0-2 15,6 3-3-15,9-1-9 0,8-2-11 16,10 0-9-16,6-3-9 0,9 0 163 15,9-3-290-15,11-1-144 0,13 3-404 16</inkml:trace>
  <inkml:trace contextRef="#ctx0" brushRef="#br0" timeOffset="67348.14">20277 12241 523 0,'-1'-1'134'16,"-1"-1"0"-16,0-1-11 0,2 0-106 16,-1 1-10-16,1 1-4 0,0 0 1 15,0-2 4-15,-1 0 4 0,-1 1 4 16,-2 1 3-16,-1-2 0 0,-3-4 0 16,-2 0-1-16,-2-3-4 0,-2-2-3 15,-2-2-2-15,-2 0 2 0,-3 1 0 16,-1 2 2-16,-4 1 1 0,1 4 2 0,-4 2-2 15,0 3 0-15,0 2-6 0,3 4-2 16,2 0-2-16,3 3-3 0,1 3-1 16,3 4-1-16,0 3 0 0,2 5-1 15,1 4-1-15,-1 6 0 0,2 5-1 16,1 6-1-16,6 4-3 0,2 7-3 16,4 3-1-16,5 2-11 0,6 2-3 15,4 0-3-15,5 0 0 0,5-3 3 16,9 1 1-16,7-6 1 0,6-5 11 0,1-3 4 15,8-5 3-15,3-4 2 0,6-5 0 16,-2-9 5-16,2-1 3 0,3-7 3 16,2-4 4-16,-1-6 1 0,0-6 4 15,0-5 2-15,-3-10 3 0,-2-3 1 16,-1-6 2-16,-4-3-1 0,-2-6 1 0,-4-7-2 16,-4-3-1-16,-3-4-3 0,-6-5-2 15,-6-7-2-15,-8-6 2 0,-6-5 0 16,-9-2 0-16,-9-5-1 0,-7-3 0 15,-8 4-12-15,-8 4-7 0,-3 6-2 16,-4 5-4-16,-7 3-1 0,-8 11-3 16,-6 5-1-16,-8 7 10 0,-8 5 3 15,-10 8-3-15,-10 9-4 0,-11 12-13 16,-6 6-10-16,-7 11-9 0,-6 11-8 16,-1 4 19-16,3 13-142 0,-1-6-117 15,8 15-283-15</inkml:trace>
  <inkml:trace contextRef="#ctx0" brushRef="#br0" timeOffset="68428.28">16136 12256 460 0,'-2'-6'119'0,"0"-1"5"0,0 1-53 16,0-2-17-16,1 2-12 0,0 0-4 15,0-1-1-15,-1-1 5 0,-1 4-4 16,2 1-3-16,-1 2-4 0,1 2-3 16,0 3-3-16,0 5-6 0,0 9-9 15,1 0 0-15,0 3-3 0,-1 6-2 0,2 6-2 16,0 1-2-16,1 0-3 0,2 3-1 15,0-3-9-15,0 0-1 0,2-1-10 16,0-5-8-16,0-3-8 0,-2-3-5 16,2-7 5-16,-3-2-121 0,0-4-117 15,0-3-278-15</inkml:trace>
  <inkml:trace contextRef="#ctx0" brushRef="#br0" timeOffset="68653.73">16377 12163 742 0,'3'2'168'0,"2"7"2"16,1 1-123-16,1 5-15 0,0 3-9 16,-3 5-6-16,-1 2-6 0,-1 4-3 0,1 0-3 15,-2 3-2-15,13-9-1 0,-14 4-9 16,0-3-6-16,0-2-9 0,1-1-11 15,-1-3-14-15,0-2 33 0,-15 3-162 16,14-7-123-16,5 1-317 0</inkml:trace>
  <inkml:trace contextRef="#ctx0" brushRef="#br0" timeOffset="68864.39">16109 12370 601 0,'10'-6'139'0,"4"-4"5"0,6 2-102 15,4 0-11-15,4 5-4 0,3 1-4 16,2 2-7-16,2 3-16 0,0 2-16 16,-5 0 152-16,3 0-284 0,-5-1-142 15,-12-10-414-15</inkml:trace>
  <inkml:trace contextRef="#ctx0" brushRef="#br0" timeOffset="70563.09">20616 12288 425 0,'0'0'113'0,"1"0"1"16,0-1-19-16,0 1-63 0,0-1-14 15,0 0-2-15,0 0-1 0,2-2 3 16,-2 3 4-16,-1-1 4 0,0 2 3 0,0-3 1 15,-2 1 1-15,-1 0 2 0,0-2 2 16,-1 0-5-16,-4-2-3 16,-3-1-2-16,-5 1-4 0,-8 0-3 0,-3 3-4 15,-2 3-2-15,-7 1-3 0,-1 4-1 16,-2 4-1-16,0 3-1 0,5 7 2 16,4-1-1-16,3 2-3 0,9 4 1 15,5 0 0-15,9 0 0 0,8 4-2 16,9-5-1-16,6 1 0 0,5-1-2 0,3-3-4 15,5-4-3-15,2-1-4 0,3-9-4 16,-2 0-13-16,-1-3-16 0,-2-1-9 16,0-5-125-16,-3 0-129 0,-2-2-315 15</inkml:trace>
  <inkml:trace contextRef="#ctx0" brushRef="#br0" timeOffset="71535.13">18299 14266 283 0,'1'1'80'15,"1"1"6"-15,-1-2-3 0,-1 1-36 16,1 0-4-16,0-1 3 0,-1-1 3 15,1 0-1-15,-1-1-3 0,0 3-4 16,-1-3-7-16,1-1-3 0,-3 1-2 0,-1-1-3 16,-3-1-3-16,-1-1-3 0,-4 0-2 15,-2 0-3-15,-2 1-2 0,-2 1-1 16,-2 2-3-16,0 3-2 0,-3 2-3 16,0 2-4-16,2-2 0 0,1 6-4 15,3 2-5-15,0 2-2 0,6 3-1 16,5 2 0-16,3 2 1 0,4 2 0 15,5-3 2-15,5-2 5 0,5 1 2 16,3-1-1-16,5-10 2 0,5-1 2 0,1-4 2 16,3-4 3-16,2-2 2 15,-2-6 3-15,4-7 3 0,-1-1 1 0,0-1-1 16,-4-2 0-16,-2-2-1 0,-5-2-3 16,-5 0-1-16,-9-1-1 0,-9-2-2 15,-9 2-2-15,-7 0 0 0,-9 1-6 16,-4 4-7-16,-6 1-8 0,-3 6-6 15,-1 6-5-15,0 3-6 0,2 3 20 16,4 2-146-16,1 1-116 0,7 9-303 0</inkml:trace>
  <inkml:trace contextRef="#ctx0" brushRef="#br0" timeOffset="71899.99">18771 14151 680 0,'9'18'151'0,"-3"4"1"16,-5 3-99-16,4 2-41 0,-2-3-15 15,0 2-9-15,-3-3-7 0,-3-2 0 16,0-3-1-16,4-2 2 0,-6-3 1 16,1-2 6-16,-2-1 6 0,1-3 6 15,0-3-2-15,1-2-1 0,1-1-1 16,1 0-1-16,-2 0 0 0,0-3 3 15,0-1-1-15,2-3 4 0,-4-5 5 0,1-2 6 16,-1-7 7-16,2-6 5 0,-1-6 4 16,2-4 3-16,1-2 3 0,1-1-3 15,1 0-4-15,2 3-6 0,2 5-6 16,3 6-7-16,2 4-2 0,3 7-4 16,3 4-2-16,2 5 0 0,1 0-1 15,4 2 0-15,1 2-5 0,5-1-11 0,3-2-8 16,2 1-7-16,1-2-8 0,1 2-8 15,-2 1-1-15,0-3-117 0,-7 4-106 16,-4 0-272-16</inkml:trace>
  <inkml:trace contextRef="#ctx0" brushRef="#br0" timeOffset="72079.02">18822 14132 700 0,'-16'3'162'0,"1"2"0"0,0-4-110 15,8 0-26-15,5-1-12 0,6 1-11 0,6-1-6 16,4 0-2-16,6-3 2 0,4 0-7 16,4-1-11-16,2-1-9 0,0-4-16 15,-2-2-102-15,-2 2-9 0,1-2-102 16,-4 2-177-16</inkml:trace>
  <inkml:trace contextRef="#ctx0" brushRef="#br0" timeOffset="72376.71">19148 14096 550 0,'6'17'137'0,"0"2"1"15,-2 5-52-15,0 2-61 0,0 1-11 16,-1-7-3-16,-1 8-10 0,-2-3-3 16,0 0-1-16,-1-5 1 0,1-5-1 15,-2-3 0-15,2-3 0 0,-4-5 1 16,3 0-1-16,1-2-2 0,-1-2-5 0,1 0 1 16,1-2-1-16,0-3 0 0,3 0 3 15,-2-5 4-15,2-3 6 0,-1-5 7 16,0-2 5-16,2-7 7 0,-2 1 6 15,1 1 2-15,1-2-1 0,-2 3-1 16,1 4-3-16,0 3-4 0,-1 6-6 16,0 2-7-16,-1 2-3 0,3 3-3 15,0 0-1-15,2 2-2 0,3 0 0 0,3 1-1 16,3 1-3-16,5 0-2 0,1-2-3 16,1 2-7-16,1-1-8 0,1-1-7 15,-1 0-6-15,-2-1 26 0,-3-2-143 16,-3 3-113-16,-4-1-287 0</inkml:trace>
  <inkml:trace contextRef="#ctx0" brushRef="#br0" timeOffset="72518.86">19413 14110 552 0,'-19'9'153'0,"6"-2"4"16,2 1-37-16,7 12-65 0,-2-16-21 0,6 3-13 16,1-1-12-16,6 1-6 0,2-2-6 15,3-1-3-15,2-12-3 0,5 10-5 16,0-3-4-16,0 0-31 0,0 0-107 15,-3-5-119-15,-3 1-298 0</inkml:trace>
  <inkml:trace contextRef="#ctx0" brushRef="#br0" timeOffset="73042.95">18280 13848 637 0,'-40'2'142'0,"-8"1"4"15,-1 1-102-15,0 4-14 0,1 4-6 16,1 3-5-16,6 5 2 0,6 2-2 16,3 1-4-16,6 3-3 0,4 2-4 15,6 4-3-15,5 1-3 0,4 8-2 16,5 4-3-16,3 6-4 0,6 3 0 15,2 4 0-15,10 2-8 0,6 2-4 0,10 0-3 16,7-3-4-16,8-3 0 0,11-2-2 16,6-6-1-16,8-8 4 0,4-2-4 15,3-10-7-15,2-6-9 0,3-8 1 16,-3-4 4-16,3-5 11 0,0-5 11 16,-3-7 14-16,0-2 16 0,-1-3 23 15,0-3 6-15,-2-5 5 0,-2-3 2 16,-4-4 2-16,-1-2 2 0,-5-4 0 0,-5-3 0 15,-4-4-2-15,-5-3-3 0,-5-3-7 16,-9-4-8-16,-7-3-6 0,-7-4-7 16,-5-2-5-16,-8-5-4 0,-10 2-18 15,-11-2-4-15,-9 3 0 0,-9 4 1 16,-8 2 1-16,-10 5 0 0,-7 1 1 16,-8 1 14-16,-4 5 2 0,-1 4-3 0,-8 1 0 15,-4 3-3-15,-2 4-2 0,-7 7-3 16,0 6-5-16,-3 4-4 0,-7 3-13 15,-5 9-18-15,-8 10-7 0,-7 1-126 16,-7 10-126-16,-6 11-308 0</inkml:trace>
  <inkml:trace contextRef="#ctx0" brushRef="#br0" timeOffset="75214.89">16525 11702 662 0,'-20'10'144'0,"1"-1"0"16,3-5-117-16,5-1-30 0,3-1-136 16,-1-2-124-16,-1 0-308 0</inkml:trace>
  <inkml:trace contextRef="#ctx0" brushRef="#br0" timeOffset="75606.63">16296 11597 347 0,'0'13'94'15,"-3"1"0"-15,-2-1-30 0,1 3-25 0,1-1-1 16,-3-2-2-16,4-1-2 0,-1-1-3 16,2-2 4-16,0 0 2 0,-1-5-1 15,2-1-3-15,2 2-1 0,-1-2 2 16,-1-3 0-16,0 0 1 0,-1-2-4 16,1 1-3-16,1-1-6 0,0 0-5 15,0-2-4-15,4-4-3 0,2-2-3 0,3 0-2 16,3-5 0-16,4-1 1 15,5-4 3-15,6 0 3 0,4 1 3 0,4-2 1 16,4-1-1-16,5 1-1 0,1-1-3 16,2-5-6-16,1 5-2 0,-3 6-4 15,-3-2-2-15,-1 5-2 0,-6 4-6 16,-5 2-8-16,-5 10-6 0,-7-3-12 16,-5 1-14-16,-4 4 0 0,-5-3-82 15,-1 2-42-15,-3-1-106 0,-1 0-223 0</inkml:trace>
  <inkml:trace contextRef="#ctx0" brushRef="#br0" timeOffset="75899.92">16720 11323 639 0,'2'0'149'0,"6"4"5"15,-2-3-109-15,4 0-7 0,1 1-5 16,4-4-5-16,-1 4-5 0,1-5-8 15,0 0-4-15,1 2-5 0,-1 0-2 16,0-1-1-16,2 3-2 0,-1-1 0 16,2 4-1-16,2 2 0 0,-1-1 1 15,1 4-1-15,-1 0 1 0,-3 3-1 16,1 0 1-16,-5 1-1 0,-3 0 1 16,-3 2-1-16,-4 1 1 0,-5 1 1 0,-4 3-2 15,-5 2-5-15,-3 2-6 0,-5-1-10 16,-1 0-10-16,-1 0-9 0,0-1 33 15,2-5-158-15,0-2-121 0,6-4-304 16</inkml:trace>
  <inkml:trace contextRef="#ctx0" brushRef="#br0" timeOffset="76182.78">16997 11952 446 0,'-24'4'119'0,"-1"0"1"16,3 0-11-16,2 0-83 0,2-1-11 16,2-4-3-16,3 2 0 0,2 1-1 0,4-2 2 15,1 0 4-15,2 0 3 0,3 0 4 16,3 2 4-16,4-4 4 0,4-3 4 16,7 1 2-16,7-6 0 0,8-1-2 15,4-3-3-15,7-2-7 0,2-2-6 16,6 1-6-16,-1 0-6 0,3 3-7 15,-4-1-8-15,-1 0-4 0,-3 2-7 16,-1 2-6-16,-6-2-10 0,-5 3-10 0,-5 0-6 16,-5-1 21-16,-4 4-139 0,-5 0-118 15,-6 0-296-15</inkml:trace>
  <inkml:trace contextRef="#ctx0" brushRef="#br0" timeOffset="76417.81">17452 11555 586 0,'-20'-11'151'0,"4"2"6"0,3 2-91 16,7 5 3-16,5 2-23 0,2 2-13 0,3 1-5 16,3 4-6-16,4-1-3 15,3 3-3-15,4 2-3 0,2-1-1 0,0 3-1 16,2 0-3-16,-1 0-4 0,-2 1-2 16,-2 1-1-16,-1-1-1 0,-3 3-3 15,-2 1-5-15,-5 1-1 0,0-3-3 16,-5 0-6-16,-2 3-9 0,-4 1-12 0,-3-4-5 15,-2 1 5-15,-3-1-105 0,-5 1-21 16,-3 0-100-16,-4-2-205 0</inkml:trace>
  <inkml:trace contextRef="#ctx0" brushRef="#br0" timeOffset="76668.19">17166 12251 535 0,'-14'1'134'16,"-1"0"5"-16,7-2-83 0,2 1 14 15,3-1-34-15,1-1-6 0,3 2-6 16,3-3-1-16,4 2 1 0,3 0 2 16,4-1-2-16,7 0-3 0,5 2-1 15,7-1-2-15,3 0-1 0,3-2-7 0,3 3-8 16,1 0-9-16,1-2-8 0,-4 0-7 15,-2 2-15-15,-4-3-9 0,-5 3 0 16,-3-2-125-16,-7-2-118 0,-2 3-286 16</inkml:trace>
  <inkml:trace contextRef="#ctx0" brushRef="#br0" timeOffset="76883.99">17643 12136 601 0,'-20'-5'145'0,"3"0"4"15,1 2-97-15,4 0-6 0,4 2-3 0,5 1-12 16,2 1-10-16,3 3-6 0,2-2-3 16,5 3-3-16,2 1 0 0,3 0 1 15,1 3 0-15,1 1 1 0,0-1 0 16,2 1-1-16,-3-2-3 0,-3 1-5 16,-1 0-5-16,-4-2-4 0,-5 1-5 0,-5-1-11 15,-6 2-10-15,-3 2-14 0,-3 1 20 16,-4 1-139-16,-3 2-123 0,-4-2-297 15</inkml:trace>
  <inkml:trace contextRef="#ctx0" brushRef="#br0" timeOffset="77187.1">17117 12619 490 0,'-7'0'121'16,"5"2"4"-16,4 5-65 0,7 0-6 15,5 1-20-15,5 3-6 0,3 0-2 16,3 5-1-16,0 2-4 0,2-2-4 15,1 2-4-15,0-1-5 0,0-1-4 16,-1-4-1-16,0-2-1 0,0-4-6 16,-4 0-10-16,-1-5-8 0,-3 1-115 15,-2-3-10-15,-5 0-102 0,-1-1-208 0</inkml:trace>
  <inkml:trace contextRef="#ctx0" brushRef="#br0" timeOffset="77400.77">17500 12674 572 0,'-11'3'144'0,"0"1"6"0,4-1-87 16,5 0-8-16,-4-4-15 0,7 8-9 15,2 1-5-15,1 1-7 0,-1 0-5 0,-1 2-3 16,2 2-1-16,-3-3-1 0,-2-2-5 16,-3 3-7-16,-4 0-7 0,-4 0-4 15,-3 1-5-15,-5-1-7 0,-2 1-9 16,-3 1-4-16,-3-2 2 0,-4-2-16 15,-1 0-1-15,-1-3 172 0,0 3-257 16,-2 1-112-16,-5-2-334 0</inkml:trace>
  <inkml:trace contextRef="#ctx0" brushRef="#br0" timeOffset="89340.88">19439 2569 417 0,'-8'-10'88'0,"-1"6"3"0,-4 3-54 16,-4 0-29-16,1 1 2 0,-3-1 5 0,-1 2 3 15,0-1 1-15,1-1 0 0,3-2-1 16,2 5-1-16,4-2 3 0,5 2 1 16,2-2-1-16,2-2 1 0,3 2-1 15,1 0-4-15,3-3-3 0,3 4-4 16,5-3-3-16,2 2-1 0,5 2-2 16,2 0 1-16,4 1 2 0,4-1 1 15,4 0 1-15,7 0 1 0,4-1 2 0,10 1 1 16,11 1 1-16,9 0-1 0,8 4 1 15,11-6-1-15,12 5 0 0,8 4-2 16,2 0-1-16,2-6-1 0,4-1 0 16,1 1-1-16,-3 4 0 0,-12-5-1 15,-6-5 0-15,-7-1 0 0,-11 1-2 16,-14 0 0-16,-11 0-1 0,-15-1-2 16,-12-2 1-16,-12 3 2 0,-8 1 3 0,-12 0-2 15,-14 0 0-15,-11 0 0 0,-13-1-1 16,-12 1-1-16,-17-6-2 0,-12 0-3 15,-13 4 3-15,-9-2-2 0,-8-3 0 16,-5 2 1-16,-7 1-2 0,-1 5-1 16,-5-1-1-16,8 1-2 0,-1-1-1 15,8 5-4-15,5 3-6 0,11 3 0 16,10-1-1-16,12 2 2 0,8-1 0 0,15 1 1 16,14-2 6-16,10-4 2 0,11-1-4 15,9 2 0-15,14-2 3 0,9 0 2 16,12 4 2-16,11-6 1 0,14 0 4 15,16 4 9-15,8-4 1 0,12 4 0 16,7 0 0-16,16-3-1 0,4 8 0 16,4 2-1-16,-2-4 0 0,6 2-2 0,-4-2-1 15,-7-2 0-15,-16 1-1 16,-13-4-1-16,-14-3-1 0,-18 2 5 0,-16-4 5 16,-15-1 0-16,-18 0 1 0,-16-3-3 15,-17-3 1-15,-13-1 0 0,-16 0-4 16,-15 0-6-16,-12-4-2 0,-11-2 0 15,-2 3 1-15,-2 0-3 0,2 8-4 16,8-3-6-16,9 0-2 0,13 2-8 16,14 3-9-16,14 1 14 0,15 1-70 15,13-6-72-15,17-3-110 0,13 1-269 0</inkml:trace>
  <inkml:trace contextRef="#ctx0" brushRef="#br0" timeOffset="89999.22">20893 2238 450 0,'-17'-10'114'0,"3"-1"7"0,5 1-71 15,-12-8-5-15,14 15 3 0,4 0-1 16,4 3-7-16,3 0-6 0,5 3-4 15,3 2-4-15,2 2-3 0,4-1-4 16,4 4-1-16,2 2-5 0,1 2-3 0,3 3-2 16,-1 5-2-16,6 0-2 0,2 5-2 15,1 2 0-15,3 1-1 0,4 6 3 16,4-3 0-16,4-3-4 0,-3 6 1 16,-2-4 0-16,1 0 0 0,-6-3 0 15,-5-7-2-15,-10-2-1 0,-7-2 4 16,-5-8 2-16,-5-4 6 0,-6-4 2 15,-7-9 1-15,-10-2-1 0,-6-7 1 0,-8-2-1 16,-10-2-3-16,-10-4-6 0,-8-5-2 16,-4 2 0-16,-2-1 0 0,4 4 0 15,0-2 0-15,9-2 0 0,7 2 0 16,8 4 1-16,8 2-1 0,7 2 1 16,7 6-1-16,6 4 0 0,3 5-1 15,6 2 0-15,4 4 0 0,5 4 1 16,6 2 0-16,4 5 0 0,5 1 1 15,6 6 1-15,2 0 0 0,1 3 0 0,1-1-1 16,0 0 0-16,-2-3-1 0,-2-2 0 16,-2 1 0-16,-2-3-1 0,-3-1 1 15,-5-1-1-15,-4-1 1 0,-2-2-1 16,-5 0 0-16,-5-6 0 0,-3 3 2 16,-1-5 1-16,0-2 1 0,-2 1 2 15,1-1 1-15,-1 0 2 0,1-1-1 16,-1-2-1-16,0 2-1 0,0 0-2 0,1 1-1 15,-1-1-3-15,1-1-3 0,0 2-1 16,-1 4 0-16,-1 2 0 0,-4 3 0 16,-6 2 0-16,-6 3 0 0,-8 2 2 15,-10 2-4-15,-7 0 1 0,-6-1-1 16,-7 1-2-16,-2-1-1 0,0-3-1 16,8 1-3-16,4-1-2 0,5-7-10 15,10 2-6-15,9-2-8 0,9-3 13 0,7 2-146 16,6-6-127-16,10 2-313 15</inkml:trace>
  <inkml:trace contextRef="#ctx0" brushRef="#br0" timeOffset="91167.78">14761 2468 405 0,'23'4'99'0,"-3"2"5"0,0-1-61 15,-5-2-9-15,-14-13-2 0,4 18 6 16,6 4-3-16,-13-2-6 0,-4-1-2 0,-15 0-3 16,-13 1-3-16,-7 11-3 0,-16-13-8 15,-15-6-3-15,-2 1 1 0,-11-1-3 16,-2 2-1-16,-4 1-1 0,4-2 0 16,-2-5-1-16,5 2 0 0,6 1 0 15,7 0-1-15,13 0 0 0,11-5 0 16,10 4 0-16,12 2 3 0,5-3 3 15,12 0 3-15,10-2 0 0,11-2 0 16,13 3 1-16,6-1-1 0,12-2-3 16,14-1-3-16,12 0-2 0,11 4 0 0,10 0-1 15,4-1 0-15,12 1 1 0,15 0 0 16,4 7 0-16,-6-2 0 0,9-2 0 16,-2 3 0-16,-2 1 0 0,-11 3 1 15,-19-2-1-15,-16 1 0 0,-11 2 0 16,-24-3 1-16,-15 0 3 0,-16-3 1 0,-20-5 1 15,-17 0 1-15,-20-1-1 16,-22 0 2-16,-10 1-3 0,-24-3-2 0,-15 2-1 16,-16 6-2-16,-3 0-1 0,-5-4-1 15,5 2-1-15,-5 6 0 0,13 1-2 16,8-1-2-16,23-3-3 0,7 5 0 16,18-2 1-16,14 0 0 0,15-7 1 15,14 3-3-15,15 1-4 0,10-3 3 16,10-1 2-16,14 2 1 0,16 0 2 15,10-1-1-15,9-2 5 0,14 0 8 16,13 3-1-16,5-2 0 0,8-2-1 0,6-1 0 16,5 3 0-16,7 2-1 0,-10-1 0 15,-16-1-1-15,-4 0-1 0,-13-1 0 16,-20 5-1-16,-16-3 2 0,-20-1 3 16,-11 0 2-16,-9-1 0 0,-14 2 1 15,-18-1-1-15,-22-1 2 0,-16 0-4 0,-12 1-2 16,-3-1-6-16,-9-3-9 0,-3-6-6 15,3 3-8-15,18-3 10 0,9-1-149 16,11-4-128-16,2 5-319 0</inkml:trace>
  <inkml:trace contextRef="#ctx0" brushRef="#br0" timeOffset="92212.12">14027 2288 481 0,'11'-9'121'15,"1"6"9"-15,2-2-20 0,-1 2-72 16,3 1-4-16,-3 1 1 0,-3-1 3 15,-3 4-3-15,-1-2-8 0,-2 0-7 16,-1 0-4-16,-2 0-3 0,-2 0-2 16,-1 0-2-16,-4 3-1 0,-6 2-1 15,-8 1-1-15,-6 7-3 0,-11 4-2 16,-6 5 0-16,-9 7 1 0,-8 4-1 16,-8 1 0-16,1 4 0 0,4-6-1 0,7 0 0 15,2-3-2-15,9-6 0 0,12-3-1 16,14-8 0-16,7-2-2 0,3-3-1 15,6-3-1-15,5-4 1 0,8-6 1 16,5-2 0-16,7-3 1 0,11-4 2 16,11-2 1-16,11-3 1 0,1-1 0 15,4-1 1-15,0-2 1 0,0 1 0 0,-8-2 2 16,-9 3 2-16,-9 2 2 0,-5 3 4 16,-9 2 1-16,-8 7 1 0,-9 5-1 15,-8 7-1-15,-9 7-1 0,-10 4-3 16,-5 3-2-16,-7 3-3 0,-10 3-1 15,-9 1-1-15,-9 2-1 0,2 1-2 16,0-3-4-16,3 1-3 0,0-1-1 16,7-2-3-16,14-2 0 0,11-5-1 15,7-7 1-15,6 0-1 0,7-3 0 0,9-3 3 16,7-3 2-16,6-4 1 0,6-1 1 16,7-4 1-16,5-4 5 0,9-2 2 15,3-3-1-15,1 2 0 0,1 3 1 16,-4 0 0-16,-5 2 0 0,-6 4 0 15,-12 3 1-15,-6 2 3 0,-8-2 1 16,-13 2-1-16,-8 1 1 0,-16 2-2 16,-7 1 2-16,-6-1-3 0,-8 5-2 15,-6-2-1-15,0 2 1 0,6 0-1 0,7 0 0 16,3 0 0-16,5 1 0 0,6-2 0 16,10 2-1-16,6 0-5 0,5-3-1 15,10 5 2-15,10 1 3 0,6 1 3 16,10 1 1-16,6 2 1 0,9 4 5 15,9 2 2-15,10 2-2 0,9-2-4 16,3 7-2-16,4 2-1 0,5 1 0 16,-3 1-1-16,1 1-1 0,-6 1 1 0,-5 1-3 15,-4-6-4-15,-7-4-1 0,-13-1 0 16,-8-5-1-16,-10-4 0 0,-13-4 2 16,-19-5 4-16,-11 1 1 0,-16-6 2 15,-8-5 1-15,-8 1 1 0,-7-5-1 16,-8-1 0-16,3-2-1 0,2-4 1 15,5-1 0-15,-2-4 1 0,0-6-2 0,3-3 0 16,9-8-2-16,2-2-1 0,4-4-2 16,7-1 1-16,8 0-1 0,8 0 2 15,5 9 1-15,5 4 3 0,0 8 3 16,4 8 0-16,-1 4-1 0,3 6 0 16,3 12-1-16,2 2-1 0,3 7-1 15,3 1-2-15,9 5 0 0,8 3 3 16,9 2-1-16,3 0 1 0,4-1 1 15,6 0-1-15,4 0 0 0,-1-2 1 0,-3 1-1 16,-5-3 1-16,-2-1-1 0,-7-5-1 16,-9-3 0-16,-7-3 0 0,-9-2-2 15,-9-9-2-15,-7-2-6 0,-10-4-5 16,-4-1 11-16,-8-8-151 0,-11 1-126 16,-4 1-330-16</inkml:trace>
  <inkml:trace contextRef="#ctx0" brushRef="#br0" timeOffset="95528.83">17474 615 440 0,'-2'0'108'0,"-1"0"4"0,7 5-58 16,-4-5-25-16,0 0-1 0,0-1 3 15,-1 2-5-15,0-1-4 0,1 1 0 16,1 0 1-16,-1 0 1 0,1 0 2 16,-1-2 3-16,0 1 4 0,-1-1 0 15,-3-2-3-15,-2-1-5 0,-4-5-4 0,-2-3-3 16,-5-2-6-16,-5-6-5 0,-4 1-4 15,-9-1-1-15,-5 1 0 0,-5-1-1 16,-5 9 0-16,-3-1-1 0,-5-1 1 16,-4-4-1-16,0 3 1 0,-8 0 1 15,-3 5-1-15,-1-4 1 0,-4 3 0 16,0 5-1-16,-4 3 1 0,-9 2 1 16,9 5 0-16,0-1 0 0,0 0-1 0,1 2 1 15,-2 2-1-15,2 3 0 0,8 1-1 16,2 1-1-16,3 6 0 0,3 5 0 15,4-1 0-15,5 2-1 0,6 2 1 16,6 1-1-16,-1-3 1 0,0-1-1 16,3-1-1-16,1 8 1 0,5-2-3 15,0 2-1-15,7 1-3 0,6 1-1 16,4-2-2-16,6 2 0 0,7-6 0 16,4 2 1-16,6 0 0 0,1-1 3 0,7 1 1 15,6-5 2-15,0 2 0 0,9 0-1 16,4-2 1-16,1-1 2 0,4 3 0 15,3-1 0-15,-2-1 1 0,7 0-1 16,-3 0 2-16,-1-2 1 0,8 0-1 16,6-1 0-16,6-3 1 0,2 2-1 15,2 1 0-15,0-2 0 0,3 0 0 16,4-2 0-16,1-3 1 0,1-1-1 16,2-4 1-16,2-3 0 0,1-1-1 0,7-1 1 15,0 2 0-15,0-5-1 0,-4-2 0 16,2 3 1-16,2 0-1 0,2 4 1 15,2-4-1-15,-3 1 0 0,0 4 0 16,-1 0 0-16,-1 0 1 0,1-2-1 16,-1-1 0-16,-3-1 1 0,-6-2-1 15,-4-1 0-15,-3 0 0 0,-5-1 1 0,-4-3-1 16,-8-1 1-16,-9 0 0 0,-2-3 0 16,-3-3 1-16,-3-4 1 0,-2-5 0 15,-3-8-1-15,1-4 1 0,1 0-1 16,-1-1 0-16,-6-3-1 0,-1 0-1 15,-4 1 0-15,-2 2 0 0,-4 5 1 16,-4-1-1-16,-3-1 2 0,-1 2 0 16,-4 3 3-16,-4 1-1 0,-4 3 1 15,-5-4-1-15,-9-3 0 0,-10 1-2 16,-10 0-2-16,-9-15-1 0,-8 8 0 0,-6 0-1 16,-9-5 0-16,0 2 2 0,-6 1 0 15,2 3 0-15,2 16-1 0,-2-11-5 16,-1 2-4-16,3 0-12 0,1 0-8 15,3 6-6-15,2 2 84 0,3 4-208 16,4 1-125-16,-3 6-337 0</inkml:trace>
  <inkml:trace contextRef="#ctx0" brushRef="#br0" timeOffset="96293.72">15932 815 499 0,'0'-3'120'0,"1"0"6"16,-1 0-70-16,1 2-18 0,-2 0-5 16,0 0-5-16,0 3-5 0,1 0-6 15,-2 4-6-15,1 3-6 0,-2 4-2 0,-1 4-2 16,2 3 0-16,0 2 1 0,0-2-1 15,2 6-1-15,1-4 0 0,1 0 0 16,4-4-1-16,-1 0 0 0,3-4 0 16,2 0 0-16,3-7 0 0,2-4 1 15,3-3 1-15,0-1 0 0,1-3 0 16,-1-5 1-16,-1-5 1 0,3 1 1 16,-4 2 2-16,-2-3 0 0,-1 3 0 15,-1 0 2-15,-2 4 0 0,-3 5-1 0,-5 1-5 16,-2-4-2-16,-3 9-2 0,-3 4-1 15,0 6 0-15,-1-3-2 0,2 5 1 16,0 0 3-16,4 7 2 0,3-7-1 16,5-5 1-16,4-3 0 0,3 3 1 15,7-5 2-15,1-2 5 0,0-3 5 16,-1-2 3-16,-1 0 5 0,-1-2 4 0,0-6 1 16,-8 0-1-16,-1-4-4 15,-3 1-5-15,-1-5-3 0,-4-4-7 0,-3 0-3 16,-4-2-8-16,-2 0-4 0,-2 0-9 15,-1-1-13-15,-7 2-16 0,-2 1-38 16,1 0-88-16,4-6-118 0,1 10-268 16</inkml:trace>
  <inkml:trace contextRef="#ctx0" brushRef="#br0" timeOffset="96462.48">16580 833 534 0,'12'6'120'0,"-3"5"5"0,-6 3-87 16,0-2-12-16,-2 7-4 0,-3-2-2 16,-3 3-6-16,-1 6-3 0,-3-1-3 15,3 0-6-15,-3-1-7 0,-1-1-7 0,3 0 160 16,-1-1-280-16,1-6-131 0,3 2-392 16</inkml:trace>
  <inkml:trace contextRef="#ctx0" brushRef="#br0" timeOffset="96896.11">16802 1052 478 0,'3'14'103'0,"-1"-1"1"0,-2 1-88 0,0 2-5 15,-3-3-2-15,-1-2 0 0,-1 1-3 16,1-2-1-16,1-1 0 0,1-5 2 15,0-3 7-15,0-1 5 16,0 1 5-16,6-12 2 0,-6 2 3 0,2-2 3 16,0-1-1-16,2-2-4 0,0-2-2 15,2-5-3-15,-4 7 0 0,6-7-3 0,0 1-4 16,0 3-2-16,1 1-4 0,0 4-3 16,1 6-5-16,-2 0-3 0,2 8-2 15,-2 2-2-15,1 2 0 0,0 6 1 16,-1 1 0-16,2 1 1 0,-1 2 2 15,3-1 2-15,1 1 0 0,1-7 1 0,1 2-1 16,1-1 1-16,-1-3 0 0,0-4 0 16,-1-2 5-16,-2 0 5 0,0 0 6 15,-2-7 5-15,-1-1 3 0,0 0 0 16,1-3 1-16,-2-7-4 0,-2 1-5 16,1-5-8-16,-3-1-4 0,-2-3-5 15,-1-1-4-15,-3 3-3 0,1 4-8 16,-1 3-11-16,-1 1-13 0,2 3-13 15,1 5-46-15,-1 1-76 0,2 1-114 16,2-2-250-16</inkml:trace>
  <inkml:trace contextRef="#ctx0" brushRef="#br0" timeOffset="97049.24">17204 933 527 0,'9'10'128'15,"-1"-3"6"-15,0-4-90 0,6-3-6 16,-7 5-2-16,1 0-7 0,-1 4-8 15,0-4-9-15,-1 4-6 0,-2 3-11 0,-2 0-12 16,0 1-2-16,1-2-120 0,-3-2-115 16,-1 3-286-16</inkml:trace>
  <inkml:trace contextRef="#ctx0" brushRef="#br0" timeOffset="97301.33">17096 872 617 0,'-2'-11'148'0,"-1"9"3"0,9-5-108 0,4 4-4 16,5 1 1-16,7 1-1 0,7 3-8 15,6-1-10-15,5 3-2 0,3 2-1 16,2 3-6-16,0 1-4 0,-2 2-5 16,-2 2-3-16,-5 7 0 0,-5 3-4 0,-7 2-10 15,-5 1-9-15,-11 1-6 0,-8-2-1 16,-10 0 0-16,-11-6-6 0,-12-1 0 15,-9-3 4-15,-13 0 6 0,-5-3 2 16,-5-1-73-16,0-5-42 0,-5 3-91 16,-4-6-208-16</inkml:trace>
  <inkml:trace contextRef="#ctx0" brushRef="#br0" timeOffset="101052.39">13029 578 271 0,'-2'3'84'0,"3"15"10"0,-3-13 8 15,-2-2-48-15,2-1-3 0,1 0-8 16,2 1 2-16,-1-1-3 0,1-2-6 16,3 0-5-16,1 0-5 0,3-4-2 15,-2 0-2-15,4 0-3 0,0-3-3 16,2-1-3-16,2 0-3 0,4 2-2 15,2-3-1-15,5 2-2 0,4-2 0 0,6 5-1 16,3 1 1-16,0 6 0 16,1-1 0-16,5 4 0 0,1 0 0 0,6-1-1 15,3-2-1-15,11-1-1 0,-1 2 0 16,4 2-1-16,-1-1-1 0,1 4 1 16,-3 0-1-16,-7 0 0 0,-9 1 0 15,5-1 0-15,-5 4 0 0,-2-2 0 0,-4 0-1 16,-3 1 0-16,-3 13 0 0,-4 7 0 15,-6 2-1-15,-6 2 0 0,-7 7 0 16,-2 11 0-16,-4 2 0 0,-5-6 0 16,-3-1 0-16,-2 1 1 0,-1-8-1 15,-5-2 0-15,-5-4 0 0,-5-1 0 16,-5-1 0-16,-4-3 1 0,-10-5 0 16,-6 0 0-16,-5-3 1 0,-6-5 0 15,-8 1 0-15,0-3 1 0,-6-4 0 0,-5-1 0 16,-6 1-1-16,-2 0 1 0,-1-1 0 15,5-5-7-15,-4 1-5 0,0 0-4 16,9-2-4-16,5-4-14 0,7 1-35 16,7 2-78-16,5-6-98 0,6 4-236 15</inkml:trace>
  <inkml:trace contextRef="#ctx0" brushRef="#br0" timeOffset="101709.63">11505 746 219 0,'-1'-8'63'0,"1"-9"7"0,-1 15-23 16,0-5 0-16,1-4-2 0,-2 6 3 15,2 3 4-15,0 2-1 0,0 8-3 16,0-10-6-16,1 10-3 0,-1-14-1 16,2 15-6-16,-2 0-4 0,2-4-4 15,-2-1 3-15,2 9 1 0,5-11-1 16,-4 17-5-16,-1-10-3 0,2 2-4 15,-3 6-4-15,2 6-3 0,0 0-5 16,-5 3-2-16,4 3 0 0,2 6 0 0,-3-6-2 16,2 2-3-16,-2-4-6 0,1-7-5 15,-1 1-6-15,-1 9-8 0,1-17-6 16,-2-7-114-16,-2-4-111 0,-5-1-271 16</inkml:trace>
  <inkml:trace contextRef="#ctx0" brushRef="#br0" timeOffset="102027.74">11448 745 497 0,'2'-12'133'0,"-1"5"6"0,2 5-9 16,-2-8-95-16,1 8-4 0,1 2-3 16,0-6 2-16,4 0-4 0,2 6-5 15,1 0-3-15,3-1-3 0,2 1-2 16,3 0-3-16,2-5-2 0,2 10-4 15,2-5-2-15,4 4-1 0,1 7 0 0,2 2-1 16,-1 4 0-16,-4 8-1 0,-3-2 1 16,-5 6-2-16,-5-4-1 0,-7-1 0 15,-4-2-1-15,-2 0 0 0,-6-3 1 16,-5 2 0-16,-4-3 1 0,-8 0 2 16,-8 0 1-16,-3-1-1 0,-3-1-2 15,-1 6 0-15,1-11-2 0,-2-1-6 0,3-5-9 16,5-1-8-16,2-4-5 15,3 0 10-15,5-11-49 0,7 11-61 0,6-6-18 16,12-4-84-16,8-8-178 0</inkml:trace>
  <inkml:trace contextRef="#ctx0" brushRef="#br0" timeOffset="102374.88">12133 700 498 0,'1'6'124'0,"-3"-5"7"15,0-1-74-15,-2 0-16 0,0 0-5 16,-1 6-2-16,-2 1-9 0,0-7-8 16,0-2-7-16,-9 7-6 0,5 3-4 15,-2-8 0-15,-3-7-1 0,-2 8-1 0,1 3 0 16,-2 9-1-16,6-3 2 0,-5 3 0 15,1 10 0-15,3 5 1 0,0-3-1 16,6 6 0-16,2-7 0 0,3 0 0 16,6-2 1-16,3 1 0 0,4-3-1 15,3-3 1-15,-1 1 1 0,1 0-2 16,1-1 0-16,-1-3-2 0,1-4-2 16,1 0-4-16,-1-2-5 0,0-4 0 0,0-3-19 15,1-4-103-15,-1-2-106 0,1-2-261 16</inkml:trace>
  <inkml:trace contextRef="#ctx0" brushRef="#br0" timeOffset="102840.95">11925 909 463 0,'-3'9'101'0,"3"-9"9"0,2 1-69 15,4-1-13-15,4-1 4 0,4 0 4 16,5 1 1-16,1-3-6 0,4 1-7 15,2-2-9-15,2 0-6 0,2-1-6 16,-1-1-3-16,-2-1-2 0,-1 0 0 16,-1 0-1-16,-2 1 0 0,-4 1 0 15,-4 1 0-15,-3 3 2 0,-3 1 1 0,-1 3 1 16,-4 2 0-16,1 2 2 0,-2 3-1 16,-1 2 2-16,-2 2-1 0,1 1-1 15,-3 2 1-15,0 0-1 0,-1 2 1 16,0-2-2-16,-1-2 1 0,2-1-1 15,0-2-1-15,-1-2-1 0,2-5-1 16,-1 0 0-16,1-2-1 0,0-2 1 16,-1-2 0-16,-2 0 0 0,2-2 1 15,-2-2 1-15,2-3 0 0,-2-6 2 16,1 2 1-16,2-1 1 0,1-2 2 0,2-3 2 16,1-1 1-16,2 1 1 0,-1 0 1 15,3-4 0-15,-2 1 0 0,3 2-1 16,-1-1-1-16,1 5-1 0,0-4-3 15,4 0 0-15,0 3-2 0,3 0-1 16,2 3-1-16,1 1-1 0,2 3 1 0,1 4-1 16,0 5-1-16,1 0-6 0,0 0-5 15,-2 0-4-15,1-2-14 0,-1-4-53 16,-5 2-67-16,-2-2-104 0,-6 6-237 16</inkml:trace>
  <inkml:trace contextRef="#ctx0" brushRef="#br0" timeOffset="103027.98">12311 882 342 0,'-3'10'88'0,"0"-13"9"16,3 7-11-16,1-2-42 0,2 1-5 16,4 0 3-16,2-3 1 0,3 1-3 15,4-5-10-15,5-2-10 0,1-3-8 16,1 2-5-16,2 0-18 0,2-2-28 15,0-1-88-15,-3 5-103 0,-3-1-252 0</inkml:trace>
  <inkml:trace contextRef="#ctx0" brushRef="#br0" timeOffset="103319.23">12852 775 446 0,'0'-8'113'16,"-4"-3"6"-16,-1-1-49 0,-3 10-39 15,-3 2-6-15,-4-2-2 0,-5 5-5 16,-4 9-4-16,-6 5-4 0,0 4 1 16,-4-4-2-16,4 3-2 0,4 3-1 15,4-1-2-15,6-2-1 0,6-1-1 0,6-1-1 16,3 0 0-16,2 2 1 0,5-3 0 15,2-2 1-15,5 1 0 16,3-2-1-16,4-1-1 0,4-3 0 0,4-4-1 16,2-5-14-16,0 1-2 0,-4-5-45 15,-3 0-72-15,-2-4-100 0,-5-4-236 16</inkml:trace>
  <inkml:trace contextRef="#ctx0" brushRef="#br0" timeOffset="103840.62">12660 924 369 0,'-13'-8'106'0,"6"7"5"16,4 1-27-16,4 2-49 0,4-1-2 16,7-3-1-16,3-1-5 0,7 11-8 15,3-9-3-15,1 1 3 0,1-1-3 16,1 2-4-16,-1-2-3 0,0 6-4 16,-4-4-2-16,-3 3-1 0,-2 0 0 0,-3 3-1 15,-3-2 0-15,-3 4 1 0,-3 2-1 16,-4 2 2-16,-1-1 0 0,-3 4 0 15,-2-3 1-15,-1-1-2 0,0-3 1 16,-2-2 0-16,1-2-1 0,0-1 0 16,0-4 1-16,1-1 3 0,3-1 1 15,-4 1 1-15,4-7 1 0,1-4 0 16,2-2-1-16,2 0 0 0,4-7-4 0,0-4-2 16,6-2-2-16,1 3-1 0,1 3 0 15,2 2 0-15,0 1 0 0,2 6 1 16,-1 4 0-16,1 4 0 0,0 2 0 15,-2 2 0-15,0 2 0 0,-2 2 1 16,-2 3-1-16,-1-2 0 0,-3 6 0 16,-8 1 1-16,-2 0 0 0,-5 2 0 15,-5-3 0-15,-4 1 0 0,-4 0 0 0,-1-5 1 16,-1 1-1-16,1-3 0 0,1 2-1 16,2-3 1-16,3 2 0 0,3 0-2 15,4 2 0-15,4 1-1 0,4 3 0 16,4-2 0-16,5 3 0 0,5-2 0 15,1 0 1-15,4-2-1 0,-1-3 1 16,3 0-3-16,4-2-22 0,2 0-12 16,2 1-28-16,1-5-75 0,1 0-101 0,3 0-227 15</inkml:trace>
  <inkml:trace contextRef="#ctx0" brushRef="#br0" timeOffset="104036.31">13597 892 414 0,'2'10'122'16,"-1"2"2"-16,5 2-8 0,0 3-72 16,0 3-13-16,1-1-6 0,-3-1-8 15,1 5-7-15,0 0-3 0,-1-5-3 16,1 2-9-16,-8-10-1 0,-2 3-29 15,0-2-96-15,-2-4-105 0,-3 3-264 16</inkml:trace>
  <inkml:trace contextRef="#ctx0" brushRef="#br0" timeOffset="104467.92">13415 917 479 0,'7'-4'123'0,"4"-2"5"0,4 0-72 0,2-1-10 16,2 2-3-16,4-2-13 0,1 1-8 15,8 1-6-15,4 3-3 0,1 1-4 16,2 1-3-16,2 3-2 0,-6 2-2 16,0 0 0-16,-6 1-1 0,-6 1-1 15,-5 2-1-15,-4-2 1 0,-6 0-2 16,0 3-1-16,-4 2 1 0,-5 1 0 15,-4 2 1-15,-2 2 1 0,-2-3 1 0,2 3 0 16,-1-1 3-16,0-2-1 0,3-1 0 16,1-2 0-16,4-2 0 0,0 2 1 15,3-4 1-15,1-2 1 0,7-4 0 16,1 1 1-16,4-4 0 0,3-1 0 16,4-4 1-16,0-1-1 0,0-2 1 15,-1 1 0-15,0-1 2 0,-3-1 2 16,-3-1-1-16,-5 1 1 0,-1 2 3 0,-8-6-2 15,-7 1-6-15,-5-1-4 0,-6 1-3 16,-6 3-1-16,-8 3-7 0,-5 0-9 16,2 8-5-16,-1 1-6 0,-2 1-7 15,0 4 17-15,-2 2-143 0,8-7-117 16,-4 5-296-16</inkml:trace>
  <inkml:trace contextRef="#ctx0" brushRef="#br0" timeOffset="104957.2">12239 1337 406 0,'1'2'111'0,"1"-2"7"0,5 1-55 15,1 0-10-15,4 1 0 0,3 0-2 16,5 1-11-16,4-3-10 0,2 0-7 15,3-3-6-15,-1 3-6 0,1-1-5 16,-1-1-2-16,-2 2-3 0,-4-1-3 16,-4 0-5-16,-3 2-6 0,-5-1-6 15,-3-3-16-15,-3 3-44 0,-3-1-61 0,-1 1-98 16,-2 0-215-16</inkml:trace>
  <inkml:trace contextRef="#ctx0" brushRef="#br0" timeOffset="105161.55">12383 1439 466 0,'4'0'122'15,"-1"-3"6"-15,3 6-69 0,-3-2-9 16,0 1-4-16,0 0-6 0,0 1-10 0,-3 4-6 16,0 1-4-16,-1 0-5 0,-3 5-2 15,2-1-2-15,-2 4-2 0,-1 1-4 16,1-1-2-16,1-1-3 0,0 0-1 15,0 2-9-15,-1 1-8 0,1-1-1 16,-2-3-59-16,0 1-71 0,-1 0-109 16,-1-4-249-16</inkml:trace>
  <inkml:trace contextRef="#ctx0" brushRef="#br0" timeOffset="105339.6">12178 1758 449 0,'6'4'118'0,"1"0"8"15,4-3-65-15,4 0-14 0,6-2 3 16,0 0-5-16,2-3-12 0,4 0-11 16,4 1-8-16,2-2-5 0,2 0-7 0,1-1-5 15,1 0-10-15,3 2 6 0,-3-4-111 16,-1 0-22-16,-3 2-99 0,-2 0-216 16</inkml:trace>
  <inkml:trace contextRef="#ctx0" brushRef="#br0" timeOffset="105563.38">12849 1516 601 0,'-2'-2'131'0,"2"2"4"16,1 3-101-16,1 2-8 0,1 2-2 15,-1 4 1-15,-1 3-1 0,1 0-3 16,-2 0-5-16,-1 2-5 0,-2 3-5 0,1-2-5 15,-4-3-8-15,2 1-7 0,-1-1-6 16,1-2-5-16,0-3 51 0,0-6-178 16,0 3-120-16,2-4-318 0</inkml:trace>
  <inkml:trace contextRef="#ctx0" brushRef="#br0" timeOffset="105727.95">12653 1497 604 0,'-3'-4'132'0,"1"3"2"16,3 2-104-16,5-2-9 0,8 2 0 15,4-3 0-15,8 2-3 0,2 1-4 16,5-6-3-16,5-3-3 0,3 3-10 16,0-3 150-16,2-1-293 0,-2-3-146 15,5 1-432-15</inkml:trace>
  <inkml:trace contextRef="#ctx0" brushRef="#br0" timeOffset="106866.77">20276 455 451 0,'7'-3'108'16,"-3"5"4"-16,-3-1-67 0,0-4-19 16,-1 3 1-16,2 3 1 0,-2-2-6 0,-3 0-3 15,1-1-1-15,-2 0 0 16,-4 4-1-16,-3 1-1 0,-4-1 0 0,-3 5-2 16,-1 0-2-16,-4 1-4 0,-5 4-3 15,-1-2-1-15,-5 0 0 0,-1-3-1 16,-2-4 2-16,-4 0 1 0,-5 1 0 15,-6-2 1-15,1 3 2 0,1 2 0 16,2 3-1-16,-3 4 0 0,1 5-2 0,3-2 1 16,6-2-1-16,-1 0-3 0,0 7 0 15,-2 1-1-15,0 6 0 0,2-1-1 16,5 7 0-16,0 8-1 0,5 5-1 16,3-3-2-16,10 3-2 0,4 2 1 15,7-2-2-15,4 2 0 0,8 1 0 16,4 0 0-16,9-3 3 0,3 2 1 0,8-5 0 15,7-2 0-15,2 1 1 0,5-2 1 16,4-5 0-16,3 4 0 0,5-3 0 16,6-1 1-16,8-5 0 0,8-4 0 15,7-5 0-15,7 0-1 0,7-9 0 16,6-7-4-16,-1 2-3 0,-2-1-5 16,1-2-7-16,-2 0-1 0,-2 0-22 15,-3-1-103-15,-9 3-107 0,-3-4-265 16</inkml:trace>
  <inkml:trace contextRef="#ctx0" brushRef="#br0" timeOffset="107390.76">20085 944 453 0,'5'6'117'0,"1"0"5"15,-2 5-26-15,1 3-74 16,-1 4-3-16,-3 3-1 0,0 0-6 0,-1 0-5 16,0-3-3-16,0 2-2 0,-1-1-6 15,0-1-1-15,0-2-57 0,-2-3-63 16,1-2-96-16,-3 5-233 0</inkml:trace>
  <inkml:trace contextRef="#ctx0" brushRef="#br0" timeOffset="107641.76">19979 917 549 0,'15'-4'127'16,"1"4"7"-16,4 1-97 0,3 4 0 15,2 4 6-15,-1 0-4 0,3 2-5 16,5 3-8-16,-1 2-5 0,2 3-7 0,-3-3-6 16,-1 3-5-16,-1 0-1 15,-5 0-2-15,-5-2-1 0,-7-3-1 0,-8 1 0 16,-4 0 1-16,-10-1 1 0,-7-1-1 16,-8 1 0-16,-3 1-2 0,-4 1-3 15,-2-3-7-15,-4-2-7 0,4-1-5 16,1 2-3-16,5-5-11 0,0-2-110 15,5-2-108-15,5-1-268 0</inkml:trace>
  <inkml:trace contextRef="#ctx0" brushRef="#br0" timeOffset="107947.5">20888 909 477 0,'1'-1'137'0,"-7"1"2"16,-6-1-1-16,-4-1-105 0,-8 1-6 0,-5 0 2 16,0 1-4-16,-2-2-8 0,0-1-2 15,2 3-1-15,1 3-2 0,4 1-5 16,1 1-3-16,0 3-3 0,0-1-1 16,1 6-1-16,1 3-1 0,5 3 0 15,2 2 0-15,4 2-1 0,4 1 0 16,5 5-1-16,3-1 1 0,6-3 0 0,3 2 0 15,3-1-1-15,4-1 0 0,4-3-4 16,1-4-5-16,4-5-6 0,1-2-6 16,-3-7 5-16,2-4-72 0,-2-7-55 15,-3-4-97-15,-3-1-228 0</inkml:trace>
  <inkml:trace contextRef="#ctx0" brushRef="#br0" timeOffset="108373.88">20520 1057 457 0,'0'0'101'0,"4"1"9"0,4 0-64 16,6 1-21-16,7-1 3 0,2 0 5 15,7 1 2-15,6-2-8 0,5-1-10 16,0-1-8-16,2 1-5 0,-3-1-4 16,-2 0 0-16,-5-1 0 0,-3-1-1 15,-7 1 0-15,-4 2 1 0,-6-1-1 0,-2 1 1 16,-2 1 1-16,-1 3 0 0,-4 3 1 15,-3-1 1-15,2 4-1 0,-5 0 1 16,2 3 0-16,-1 0-1 0,0 0 0 16,0 1-1-16,0-2 0 0,0 2 0 15,0-3 0-15,1-3 0 0,0 1 0 16,0-3 0-16,0-2 1 0,0-2 2 16,0-4 0-16,0-3 0 0,1 1 0 15,-1-7-1-15,-1 0 1 0,0-4-2 0,0-2-1 16,1 1-1-16,-1-3 1 0,-2-3 1 15,2 3 0-15,0-1 0 0,2-1 1 16,1 3 1-16,1 1 1 0,1-1 0 16,2 3-1-16,0 2 0 0,2 0 0 15,1 6-1-15,1-1-1 0,3 3-1 16,0 5 0-16,3 2-1 0,2 1 0 16,1-1 0-16,2 2-1 0,2-1-4 0,2 0 1 15,2 4-27-15,-1-2-110 0,0 2-114 16,-3-3-293-16</inkml:trace>
  <inkml:trace contextRef="#ctx0" brushRef="#br0" timeOffset="108567.37">20970 1042 397 0,'3'2'94'0,"3"0"8"16,-12 6-39-16,18-1-34 0,6-6 3 15,6-2 2-15,3-2 2 0,3-1-8 16,0-2-9-16,4-2-26 0,1 2-35 16,3-4-64-16,-3 3-14 0,1-1-80 15,1-1-158-15</inkml:trace>
  <inkml:trace contextRef="#ctx0" brushRef="#br0" timeOffset="108820.37">21651 958 550 0,'-1'-11'136'0,"-3"8"0"0,-5 1-80 16,-1 0-29-16,-3 1-1 0,-3 2-4 16,-4 1-7-16,-4 11-8 0,-3-7 0 15,6-3 0-15,-4 7-1 0,4 2-3 0,1 1-1 16,0 3-2-16,4 0 0 0,4-1 0 16,2 4-1-16,2 0 0 0,4-2-1 15,5-2 0-15,4 1 0 0,4 1 1 16,3 5-1-16,5-1 1 0,2 0-1 15,3-3-7-15,1-1-6 0,2 0 7 16,3-3-58-16,-3-9-76 0,-2 2-105 0,-4-1-251 16</inkml:trace>
  <inkml:trace contextRef="#ctx0" brushRef="#br0" timeOffset="109346.84">21437 1104 437 0,'-2'1'109'15,"4"-1"4"-15,4 3-45 0,5-2-42 0,4-1 7 16,5-1 4-16,5 2-15 16,6-2-2-16,4 0-3 0,-1-3-6 0,3 3-4 15,-1-2-2-15,2 0 0 0,-1-2 0 16,-3 1-1-16,-2 2 1 0,-2-2-1 16,-6 3 0-16,-5 0-2 0,-4 4 1 15,-6 2 0-15,-4 1-1 0,-7 4 1 16,0 3 0-16,-2-1-1 0,-3 4 2 0,2-1-2 15,-2-4 1-15,1 2-2 16,0-2 1-16,0-2-1 0,0 1 0 16,3-4 0-16,0-1 0 0,0 1 1 0,2-3 1 15,-1-6 1-15,3-1 0 0,-1-3 1 16,0-1 0-16,-1-6-1 0,1-1 0 16,1-1-1-16,0-1 1 0,1-4 1 15,4 1 2-15,-1-2 1 0,3-3-1 16,3 2 1-16,-1 1 0 0,3 2-2 15,0 6 0-15,3 2-2 0,-1 2-1 0,2 9 1 16,2 2 0-16,0 2 1 0,-1 2-1 16,2 2 1-16,-2-1-1 0,-4 3 0 15,-4 2-1-15,-3 0 0 0,-1-3-1 16,-5 0-2-16,-6-3 0 0,-3 3 1 16,-4-4 0-16,-5-3 0 0,0-1 0 15,-4 0 1-15,1 0 1 0,0 1 0 16,4-2-1-16,4 0 0 0,3 4 0 0,3 2 0 15,2 1 0-15,4 4-1 0,6 3 0 16,-1 3-1-16,5 3 1 0,4 5-1 16,3-1-1-16,4 3 1 0,1-2 0 15,2-2-1-15,2-1 0 0,0-6-9 16,1-2-8-16,-1-3-8 0,2-2 37 16,1-2-172-16,-1-1-131 0,1 2-337 15</inkml:trace>
  <inkml:trace contextRef="#ctx0" brushRef="#br0" timeOffset="109725.47">22974 1075 432 0,'2'0'125'0,"-2"9"3"15,0-1-31-15,-1 7-55 0,0-1 1 16,-2 6-4-16,1-6-15 0,0 5-10 16,1 6-2-16,0-4-4 0,1 2-1 15,0-4-3-15,0-8-4 0,1 3-10 16,0-7-4-16,0-7-20 0,-2 4-105 0,0-7-112 16,0 1-275-16</inkml:trace>
  <inkml:trace contextRef="#ctx0" brushRef="#br0" timeOffset="110158.52">22733 939 453 0,'1'-3'128'0,"-2"-1"3"0,5 0-4 0,-1 4-98 16,6 1-4-16,2-1 6 0,3-1-6 15,6 2-7-15,7-2-2 0,4 1-1 16,0-1-3-16,-2 0-3 0,3 1-4 15,0 1-3-15,-2 0-1 0,-2 4-1 16,-3 1 0-16,1 2-1 0,2 0 0 16,-4 5-1-16,-2 3 1 0,-5-1-2 15,-2 1 1-15,-5 0-1 0,-3-1 0 0,-4-2 0 16,-2 1 2-16,-1-2-1 0,2-3 1 16,-1 1 1-16,0-2 0 0,2 3 0 15,0 1 0-15,3-1 1 0,0-2 0 16,4 2 0-16,3-1 1 0,3 1-1 15,0-4 1-15,4-2 0 0,2-2 0 16,1-1 1-16,-1-1 1 0,-4-3 6 0,-2-1 4 16,-4-5 2-16,-7-3 2 0,-3-1 2 15,-8-2-1-15,-5-4-2 0,-4 1-6 16,-5-1-4-16,-4 4-4 0,-3 3-2 16,0-4-2-16,2 4 0 0,2 4-1 15,2 1-1-15,2 4 0 0,3 0-5 16,3 1-9-16,3 7-8 0,1 0-9 15,0-3-5-15,3 8 41 0,-2-5-165 16,0 2-117-16,3-4-304 0</inkml:trace>
  <inkml:trace contextRef="#ctx0" brushRef="#br0" timeOffset="110631.27">22506 1609 492 0,'10'8'127'16,"-6"1"3"-16,0 6-22 0,-2 1-88 16,-19-7 1-16,15 11 5 0,1 7-6 15,-7-4-5-15,5 3-2 0,0-3-1 16,-1 1-4-16,1 1-2 0,0-3-2 16,2-1-2-16,0-3-1 0,1 0-5 0,-2-3-9 15,1-2-4-15,1-5-48 0,1 1-79 16,-1-4-109-16,0-1-255 0</inkml:trace>
  <inkml:trace contextRef="#ctx0" brushRef="#br0" timeOffset="110842.76">22860 1752 488 0,'7'14'123'0,"-1"3"5"0,-1 2-60 16,-1 3-38-16,0-2 1 0,-2 1-1 16,1 1-12-16,0-2-7 0,-1 1-5 15,-1-1-2-15,0-4-3 0,-2-1-7 16,1-4 13-16,-2-4-73 0,2 1-68 0,-1-5-106 16,-3 0-258-16</inkml:trace>
  <inkml:trace contextRef="#ctx0" brushRef="#br0" timeOffset="111092.85">22693 1776 428 0,'8'-7'123'0,"-2"1"6"15,2-1-22-15,-1 0-57 0,-1 1 1 16,-1 1-5-16,-2-1-10 0,2 2-9 15,2 2-5-15,3-2-3 0,3 2-5 16,7 0-5-16,4-1-2 0,4 0-1 16,5 3-1-16,3 0-1 0,3 4-1 15,0 2-3-15,3 1-8 0,-1 3-12 0,1 0 158 16,-2-3-294-16,-1 1-148 16,-2-9-431-16</inkml:trace>
  <inkml:trace contextRef="#ctx0" brushRef="#br0" timeOffset="122651.97">17021 3990 173 0,'-1'-1'56'0,"0"1"1"0,-2 1-12 16,0 1-13-16,-3-1-6 0,-1-1-7 15,0 3-2-15,-2 0-7 0,0-1-1 16,1-1-1-16,1 0-1 0,1 1 2 15,2 1 3-15,1-2 3 0,1-1 3 16,2 0 4-16,0 1 4 0,0-1 5 0,0 0 3 16,0 0-1-16,0 0 0 0,0 0-1 15,0 0-2-15,-1 0-3 0,-1 0-5 16,1 1-5-16,-1-1-3 0,0 1-3 16,0-1-3-16,0 0-1 0,-1 1-1 15,2 0-1-15,0-1 0 0,1 1 1 16,-1 0 0-16,2 1 0 0,0-2 0 0,4-2-2 15,1 0 1-15,5-2 0 0,3-4 0 16,6-2 0-16,6-2 0 0,4-2 1 16,1-1 0-16,2-3-1 0,2 1-1 15,5 1 0-15,2 0-1 0,-2 1-2 16,1 1 0-16,-2 2 0 0,0 2-1 16,-4 4 1-16,-6-2-3 0,-5 5-2 15,-4 1-4-15,-1 0-5 0,-5 0-4 0,-3 1-5 16,-2 2-15-16,-5 2-98 0,-2-4-102 15,-3-1-248-15</inkml:trace>
  <inkml:trace contextRef="#ctx0" brushRef="#br0" timeOffset="123000.66">17009 4123 401 0,'8'0'114'0,"5"-1"7"15,6-8-18-15,3-1-61 0,0-3-10 16,3-1-2-16,2-2-3 0,2 1-9 16,1 0-4-16,1 1-4 0,2 3-1 15,1-1-1-15,0-2-2 0,-4 1-4 16,0 0-3-16,-3 0-2 0,-1 1-3 0,-4 1-1 16,1 1-3-16,-3 1-2 0,1 0-2 15,-3 4-1-15,-4-2-2 0,-4 2-111 16,-1 0-102-16,-5 0-263 0</inkml:trace>
  <inkml:trace contextRef="#ctx0" brushRef="#br0" timeOffset="123341.3">17427 3711 428 0,'-7'-1'106'0,"4"2"4"0,1 1-66 16,-1-2-11-16,2 1-3 0,0 2-2 0,3 2-7 15,3-2-3-15,2 2-2 16,3-1-1-16,5 2 0 0,3 0-3 0,2 0-1 16,3 1-2-16,1 0-3 0,1-2-3 15,-2 3-1-15,-1 2 0 0,1-1-2 16,0 3 0-16,-2 3 0 0,-1 0-1 15,-5 4 0-15,-2 1-1 0,-5 2 1 16,-8 2 1-16,-8-1 0 0,-5-1 2 0,-3 1 0 16,-3-1 1-16,-2-3 0 0,-1 1-2 15,4-5-2-15,2-1-3 0,4-4-3 16,1-1-3-16,4-6-5 0,0-3-117 16,3-5-104-16,-1-4-273 0</inkml:trace>
  <inkml:trace contextRef="#ctx0" brushRef="#br0" timeOffset="123834.12">18202 3671 502 0,'0'-2'121'0,"-4"-1"3"0,5 2-76 15,1 1-15-15,2-1-5 0,2-2-4 16,2-1-4-16,2 0-5 0,4-2-3 16,1 1-2-16,3-2-2 0,1 2-1 15,1 1-2-15,0 1-2 0,1 2 1 16,0 2-1-16,-1 0 0 0,0 2-2 15,-1 2 0-15,-2 3-2 0,0 2 0 0,-2 4-1 16,-4 1 0-16,-4 6 1 0,-5 1 1 16,-6-1 0-16,-4 5 0 15,-8 1-2-15,-1 2 1 0,-4-2-1 0,-4 0 0 16,0 0 0-16,-2-1-1 0,0-5 2 16,3-4 2-16,0-3 0 0,2-2 0 15,5-4 0-15,4-3-1 0,3-1 0 16,8-1 1-16,4 0 1 0,10-2 2 0,7 0 2 15,7-1 1-15,4 1 0 0,8 1 0 16,8-2 0-16,6 0-2 0,1 0-1 16,7 3-4-16,4 3 0 0,4-1-10 15,1 3-9-15,0 3-125 0,-3 0-119 16,5 0-306-16</inkml:trace>
  <inkml:trace contextRef="#ctx0" brushRef="#br0" timeOffset="134306.71">20627 5014 415 0,'0'-4'106'0,"0"3"7"0,0 1-47 16,1-1-27-16,-1 0 1 0,-1 2-1 0,-1-3 1 16,2 4-8-16,-3-4-6 0,2 1-1 15,1 1-4-15,0-3-3 0,4 1-2 16,2-1-1-16,4 0-1 0,4-1 0 16,7-2-3-16,4 0 0 0,7 2-1 15,6-2-2-15,3 3-2 0,2 0-1 16,3 3-1-16,-1 0-2 0,0 2-1 15,-4 0 0-15,-6-1-1 0,-3 3-4 16,-7-1-10-16,-6-1-11 0,-8 3-6 16,-8 0-5-16,-9 3 37 0,-9-2-158 0,-5 2-114 15,-9 0-289-15</inkml:trace>
  <inkml:trace contextRef="#ctx0" brushRef="#br0" timeOffset="134525.13">20455 5245 511 0,'3'1'122'0,"7"-4"8"0,5 2-78 0,6 1-15 15,4-4 0-15,6 2 3 0,3-1-4 16,2-2-10-16,5 3-8 0,3-2-6 16,3 0-4-16,-2 3-4 0,2-3-3 15,2 0 0-15,-1 6-3 0,0-4-6 16,-2 2-5-16,-3-2-8 0,0-2-4 15,-2 0-3-15,-3-3-2 0,-5-2-116 0,-6-2-103 16,-3-5-263-16</inkml:trace>
  <inkml:trace contextRef="#ctx0" brushRef="#br0" timeOffset="134828.93">21145 4585 407 0,'-6'-4'115'0,"0"1"2"0,6 5-22 16,6 3-40-16,3 6-8 0,7 5-6 16,7 4-5-16,5 3-6 0,7 2 0 15,3 2-4-15,2 4-9 0,1 2-5 16,1 3-5-16,0 2-2 0,-4 0-1 16,-3-1 0-16,-2 5-2 0,-5-3-1 15,-5 2 0-15,-8-4 1 0,-7 0-1 0,-7 0 2 16,-9-2 0-16,-7-3-2 0,-7 1-6 15,-10-6-1-15,-3-4-2 0,-2-4-1 16,-5 1-6-16,2-1-2 0,-3-4-5 16,3-5 1-16,9-2-3 0,2-1 0 15,7-2-22-15,5-5-92 0,5-5-103 16,7-1-244-16</inkml:trace>
  <inkml:trace contextRef="#ctx0" brushRef="#br0" timeOffset="135287.99">22589 4773 659 0,'10'4'149'16,"-10"-6"5"-16,0-1-118 0,1 1-3 15,-3 0 3-15,0 1 1 0,-1 1-8 16,0 1-8-16,-3 0-4 0,-5 5-6 16,-5 2-5-16,-1 3-3 0,-5 5-1 15,-4 2-1-15,-5 6 0 0,-3 3-1 16,-6 5 0-16,1 4-1 0,-1 1 1 16,1 6-1-16,3 3-1 0,5 0 0 0,8 0 0 15,9-4-1-15,6 0 0 0,8-3-1 16,7-4 1-16,4-6 1 0,4-2 1 15,5-3 0-15,4-4 1 0,1-5 1 16,5-2 1-16,-2-5 0 0,2-3 1 16,0-6-1-16,-4-2 1 0,-4-4 1 0,-3-4 1 15,-3-3 0-15,-4-3 2 16,-4-3 0-16,-5-4-1 0,-2-2 0 16,-3 0-1-16,-5-2-1 0,-2 6-2 0,-3 2-2 15,-5 4-2-15,-6 7 0 0,-7 5-5 16,-3 5-13-16,-4 6-18 0,-6-1-11 15,-3 6-65-15,-1 0-61 0,0 0-117 16,8 7-242-16</inkml:trace>
</inkml:ink>
</file>

<file path=ppt/ink/ink10.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6:46:08.487"/>
    </inkml:context>
    <inkml:brush xml:id="br0">
      <inkml:brushProperty name="width" value="0.05292" units="cm"/>
      <inkml:brushProperty name="height" value="0.05292" units="cm"/>
      <inkml:brushProperty name="color" value="#FF0000"/>
    </inkml:brush>
  </inkml:definitions>
  <inkml:trace contextRef="#ctx0" brushRef="#br0">9435 1030 503 0,'-1'-5'118'0,"1"1"5"16,-1 1-71-16,1 0-16 0,-2 0-3 15,0-1-1-15,1 3-2 0,-1 2-1 16,1-3-3-16,-1 1-3 0,1 1-4 15,0 0-2-15,1-3-2 0,-12-1-4 16,12 6 0-16,0 2-3 0,0-1-4 0,0 3-3 16,1 1 1-16,0 6 0 0,13 5 1 15,-12-5-1-15,-1 8-1 0,1-1 3 16,1 9-1-16,-2 5 0 16,2 6-2-16,-1 3 1 0,0 5-1 0,1 3 0 15,1 0 0-15,-2-1-1 0,1-6 1 16,-1 1 0-16,0-1-1 0,1-7 1 0,-4 0 0 15,-1-2-1-15,0-2 0 0,-1-4 0 16,-1-5 3-16,-1-3 4 0,0-3 5 16,-2-5 4-16,-1-5 5 0,-3-3 4 15,-3-4 2-15,-4-2-3 0,-8-7-4 16,-3-4-3-16,-6-8-8 0,-5-3-10 16,-1-6-9-16,-2-4-13 0,2 0-19 15,3 1-11-15,2 2-4 0,4 1-128 16,1 1-129-16,11 1-302 0</inkml:trace>
  <inkml:trace contextRef="#ctx0" brushRef="#br0" timeOffset="220.97">9288 663 735 0,'-3'5'160'15,"3"3"9"-15,-1-8-116 0,-2 7-22 16,-4 2-3-16,2-2 1 0,-1 0 1 16,0-7-5-16,0 0-8 0,2 0-7 15,1 0-4-15,2 0-5 0,2 0-13 16,2 0-28-16,3 0 58 0,-1 3-203 16,6-8-155-16,8 5-394 0</inkml:trace>
  <inkml:trace contextRef="#ctx0" brushRef="#br0" timeOffset="3097.07">11113 1053 551 0,'-1'1'124'16,"2"2"6"-16,0-3-89 0,-1 0-13 16,-3-2-7-16,4 1-2 0,-1 2-4 15,1 0-2-15,-3 0-4 0,1 3-3 16,-1 1-1-16,5 5 1 0,-4 2-1 16,-2-1 0-16,3 2 0 0,1 2-1 0,1 2 0 15,0 1 0-15,1 1 0 0,1 1 0 16,2-1 0-16,0 0-1 0,0 1 0 15,1 1 0-15,-1-2-1 0,0 3-1 16,-2 1 0-16,-1 2 0 0,-1 2 0 16,-2-1 1-16,-1-1-1 0,-3 2 1 15,-4 0 0-15,-3-4 0 0,-1-2 1 16,0-2-1-16,0 0 1 0,-1-4-1 16,2-1 0-16,0-3 0 0,3-3 0 0,1 2-2 15,0-2 1-15,-5-7-1 0,7 3-1 16,1-3-1-16,2 1-1 0,0-6-1 15,2 2-4-15,-1-2-3 0,7 5-4 16,-6-5-2-16,0 1-3 0,0 1-2 16,2 0 2-16,-2 1 0 0,0 0 2 15,0 0 2-15,1 2 3 0,0 1 3 16,-1 0 2-16,1 3 0 0,1 2 3 0,0-1 1 16,0-1 2-16,1-2 1 0,-1 2 0 15,1-2 1-15,-1-2-1 0,2 0 1 16,-3 1 0-16,1-1 0 0,-1-1 0 15,-1 0 0-15,1 2 0 0,-1-1 0 16,0-2 0-16,0-1 1 0,0 2 1 16,0 2 2-16,0-5 0 0,0 1 1 15,0 1 0-15,0 1 1 0,0-1-2 0,-1-1-2 16,0 0-3-16,1 2-3 0,0 0-118 16,0 0-104-16,-1-4-271 0</inkml:trace>
  <inkml:trace contextRef="#ctx0" brushRef="#br0" timeOffset="3566.44">11354 1385 588 0,'3'5'144'0,"-6"-3"7"15,7 5-108-15,-15-7-2 0,4 6-1 16,-3 3-6-16,-1 5-10 0,-1 0-10 15,1 6-8-15,-1 3-1 0,3 1-1 16,1-1 0-16,5-1-3 0,3-6 0 16,3 0-1-16,3-2 1 0,5-7 1 0,3 1 2 15,2-5 2-15,4-3 1 0,2-1 3 16,1-3 0-16,0-3 1 0,-1-1 0 16,0 1 0-16,-5-4 2 0,-2 1 1 15,-4-4 0-15,-5 1 0 0,-5-2-2 16,-4-2 0-16,-4-2-2 0,-2 1-4 0,-5 2-3 15,-2 5-4-15,-2 1-7 0,-1 5-9 16,0 2-9-16,3 3-18 0,0 2-12 16,4 2-60-16,6 1-62 0,4-1-114 15,6-2-240-15</inkml:trace>
  <inkml:trace contextRef="#ctx0" brushRef="#br0" timeOffset="3865.86">11706 1459 517 0,'3'16'121'0,"-10"-2"5"0,-4 1-61 16,-3 1-35-16,-1 0-2 0,-3-1-2 16,3 0-3-16,2-4-4 0,6-2-7 15,4 0-7-15,6-3-4 0,6-2 2 16,2 0 0-16,5-1 1 0,2 0 3 16,3-2 5-16,2-2 3 0,-1 0 3 15,-2-2 1-15,-1-1 4 0,-6 1 2 0,-1-3 4 16,-5 1-1-16,-3-2 0 0,-3-2-3 15,-1-1-2-15,-4-3-2 0,-3-3-5 16,-5-2-5-16,-2-3-4 0,-5-2-4 16,-3-1-5-16,-1 1-3 0,-1 0-6 15,0 4-10-15,3 3-12 0,4 4-14 16,4 4-8-16,3 6-4 0,6 3 155 16,7 3-271-16,6-1-129 0,9 4-372 15</inkml:trace>
  <inkml:trace contextRef="#ctx0" brushRef="#br0" timeOffset="4234">11908 1464 555 0,'18'18'129'0,"-2"2"9"0,-5-2-82 16,0 3-8-16,-3 2-4 0,-3 3 0 15,0-2-2-15,-2 1-7 0,-3-1-8 16,-1 8-9-16,-1-1-5 0,-2-3-8 0,1-2-7 16,-2 0-7-16,0-1-1 0,1-6-2 15,1-4 0-15,0-4-1 0,0-4 1 16,2-1 4-16,0-1 11 0,0-7 4 15,0-1 4-15,0-3 4 0,-1-5 2 16,0-5 3-16,0-7 0 0,0-7 0 16,0-7-2-16,2-5-2 0,1-6-1 15,1 0-2-15,2 0 1 0,2 6 2 0,2 2-2 16,-1 11-2-16,2 6-1 0,1 10-2 16,0 4-1-16,1 7-5 0,2 4-3 15,-1 4-1-15,2 3-1 0,1-2 0 16,1 2 1-16,0 1 0 0,-2 2 1 15,0-2 0-15,-2 1-3 0,-1-3-3 16,-4 2-5-16,-2-1-3 0,-8-1-7 16,-3-1-6-16,-4-1-13 0,-2 0-14 15,-2-1-5-15,-3 0 128 0,2-4-245 0,2 0-135 16,3-4-366-16</inkml:trace>
  <inkml:trace contextRef="#ctx0" brushRef="#br0" timeOffset="5080.09">12291 1488 528 0,'7'11'126'0,"1"-1"5"15,-2-1-92-15,2-1 0 0,-1 0-1 16,-1-6-1-16,2-2-3 0,2 0-7 16,4-1-3-16,-1-2-4 0,1-4-1 15,2-2-2-15,0-2-2 0,-2 1-1 16,-3 1 2-16,-3-7 1 0,-2 2 2 15,-2-1-2-15,-5 0 1 0,-1 0-4 16,-3-1-2-16,-2-3-4 0,-3 6-3 16,-2 1-3-16,-4 3 0 0,-1 4-3 0,-2 8-1 15,-2 5-1-15,0 6-1 16,-3 4 2-16,4 5-1 0,2 2 0 0,3 1-1 16,3-1-1-16,3 1-1 0,7-2-2 15,6-3-1-15,5-3-1 0,3-2 1 16,1 0-1-16,4-2 2 0,2-3 2 15,3-1 1-15,0-3 2 0,0-2 0 16,1-4 1-16,1-5 1 0,0-4 2 0,-1-2 2 16,-1-1 4-16,-2-2 2 0,-4 1 1 15,0 0 1-15,-4 0 2 0,-4-2-2 16,-2-2-2-16,-2 0-3 0,-1 0-2 16,-1 3-1-16,-2 1 0 0,1 1-1 15,0 1-2-15,0 9 0 0,-2 1-4 16,2 1 0-16,-1 3-1 0,3 2-1 15,-1 3-2-15,3 2-3 0,0-2-2 16,5 0-2-16,2 0-6 0,3 0-9 0,2-1-4 16,5-1-1-16,2-3 0 0,3 0 1 15,1-3-1-15,0-1 3 0,3 0 2 16,0-5-8-16,2-1-21 0,3 0-52 16,0-2-16-16,0 1 15 0,3-1 44 15,2-3 43-15,1 3 33 0,-2-1 35 16,-5 1 62-16,-2 0 27 0,-4 2-3 15,-8 2-30-15,-4-3-22 0,-13 4-13 0,-4 1-9 16,-11 1-7-16,-8 0-8 0,-9 0-8 16,-4 3-8-16,-2 2-13 0,-2 2-7 15,-3 3-2-15,7 0-1 0,5 2 1 16,6 0-1-16,4 0-4 0,7 2-5 16,5-2-3-16,11-3-7 0,3 1-1 15,6-1-1-15,4-1 0 0,3-2 3 16,7-4 4-16,0-2 3 0,4-2 7 0,1-3 2 15,2-3 3-15,-1-5 8 0,-1-6 6 16,-4-3 3-16,-4-6 5 0,-5-2 7 16,-3-6 1-16,-4-1 0 0,-3-10-6 15,-3 1-4-15,-3-4-3 0,-4 1-2 16,-2 2-4-16,-2 2-1 0,-3 2-1 16,-3 14 1-16,1 6-1 0,-1 8 0 0,-2 10-3 15,0 6-2-15,-2 7-2 0,0 9-3 16,2 5 0-16,2 8-1 0,2 7 0 15,6 6 0-15,2 5 0 0,6 4-1 16,2 4-2-16,4 1-2 0,2 4-24 16,3-2-3-16,1 2-35 0,3 5-134 15,4-2-151-15,2-5-362 0</inkml:trace>
  <inkml:trace contextRef="#ctx0" brushRef="#br0" timeOffset="7634.63">18219 1087 406 0,'-12'4'116'0,"0"-2"12"0,1-3-24 0,1-1-44 15,3-1-7-15,2-2 0 0,0 0-2 16,2 2-8-16,2 2-5 0,-1-4-7 15,2 3-6-15,1 1-3 0,1 3-4 16,0 4-4-16,1-1-4 0,-1 4-5 16,2 6 1-16,-1 4 0 0,1 7 0 15,-1 0-1-15,-1 2 0 0,-1 2-2 16,3 3 0-16,-1 3 0 0,-1 0-1 16,0-5-1-16,0 3-10 0,2-1-12 0,-3-4-8 15,1-4-6-15,-8-3 2 0,5-8-142 16,-2-4-130-16,-1-1-304 0</inkml:trace>
  <inkml:trace contextRef="#ctx0" brushRef="#br0" timeOffset="7918.1">18060 1046 640 0,'2'-14'150'0,"1"4"7"0,1-1-104 16,4 1-16-16,2-1 1 0,3 3 4 15,5 1-3-15,4 3-10 0,3-1-6 16,8 3-6-16,1-1 0 0,4 4-6 16,2 0-6-16,-2 1-3 0,-3 4-1 15,-3-1 4-15,-7 4-10 0,-4 2-3 0,-9-1-2 16,-3 2 0-16,-7 0 0 0,-8-1 0 16,-3 0-5-16,-9 0 11 0,-7-1 3 15,-8-1 1-15,-6-1-3 0,-4-1-6 16,10-17-7-16,-8 13-8 0,6-1-8 15,6-2-10-15,9-1 13 0,6-2-138 16,8 1-118-16,-2 13-300 0</inkml:trace>
  <inkml:trace contextRef="#ctx0" brushRef="#br0" timeOffset="8192.04">18884 998 536 0,'32'0'137'0,"-12"3"6"0,-6 1-70 15,-8-2-26-15,-5 2-5 0,-5 3-4 16,-5-1-5-16,-8 2-6 0,-12 1-3 0,-8 2-4 16,-6 4-1-16,-1 0-3 0,-2 7-2 15,-1-1-4-15,7 5-3 0,8 3-4 16,9-2-3-16,7 0-3 0,7 0 0 16,5-2-1-16,10 0 0 0,6-2 1 15,5-3 2-15,11-1 0 0,4-4 0 16,9-2-3-16,2-4-6 0,4-4-11 15,1-3 15-15,2-4-38 0,-4-3-125 16,0-5-127-16,-7 0-322 0</inkml:trace>
  <inkml:trace contextRef="#ctx0" brushRef="#br0" timeOffset="8374.79">19322 1150 571 0,'3'3'149'0,"5"-1"12"0,4 1-81 0,2 0-30 16,3-4 2-16,4 1 4 0,4 0-13 16,2 0-17-16,1-1-12 0,-1-1-5 15,0-2-3-15,1 2-2 0,-3-1-9 16,-3-2-10-16,-5 4-10 0,-4-2 13 16,-3-1-163-16,-3 5-142 0,-4 4-354 15</inkml:trace>
  <inkml:trace contextRef="#ctx0" brushRef="#br0" timeOffset="8534.87">19253 1429 555 0,'-12'11'139'0,"12"-8"8"0,11-1-88 16,6-3-11-16,10 0 4 0,1-3 3 15,9-2-14-15,7-6-13 0,0 3-9 0,-2-1-5 16,-2-2-7-16,-2-2-14 0,-3 3-15 15,3-5 148-15,-4 4-293 0,3-4-156 16,-4 6-447-16</inkml:trace>
  <inkml:trace contextRef="#ctx0" brushRef="#br0" timeOffset="9300.16">20396 967 392 0,'-6'-1'117'0,"2"-3"9"16,4 2-20-16,0 1-50 0,-9 14-6 16,7-15-3-16,-1 3-12 0,6-20-2 0,-3 21-6 15,2-1-5-15,0 4-1 0,4 0-1 16,-1 4-1-16,5 4 2 0,-7 21-7 16,4-14-2-16,-2 4 0 0,-1 5-2 15,-2 5-2-15,-3 2-2 0,-1-1-3 16,-4 3-1-16,1 1 0 0,-1 2-8 15,0-6-9-15,0-2-3 0,1 0-21 16,-2-2 6-16,2-6-133 0,-1-6-127 0,3-3-297 16</inkml:trace>
  <inkml:trace contextRef="#ctx0" brushRef="#br0" timeOffset="9572.2">20249 1056 597 0,'9'-17'146'0,"7"-1"4"0,1 4-86 0,2 2-20 16,6 3-3-16,1 0 2 0,2 4-7 15,4 1-9-15,-5 3-2 0,2-1-6 16,-1 3-6-16,-3 7-4 0,0 1-5 16,-2 3-3-16,-4 1 0 0,-3 2-2 15,-3 2-1-15,-6-1 0 0,-4-2 1 16,-4-2-1-16,-6 0 1 0,-3 1 0 0,-5-4 1 15,-5 2-1-15,-4-3-1 0,-1-1-3 16,-2 1-4-16,2 1-6 0,3-4-7 16,6-8-9-16,2 1-9 0,4-1-6 15,3 1-122-15,5-6-120 0,5-3-294 16</inkml:trace>
  <inkml:trace contextRef="#ctx0" brushRef="#br0" timeOffset="9898.31">21025 1104 414 0,'14'4'120'0,"-3"-5"8"15,-5 2-7-15,1-2-77 0,-7 3-1 16,1-6 10-16,-1 4-2 0,-1 0-12 16,-1-1-7-16,0 2-6 0,-4-1-5 15,-2 2-5-15,-3-1-7 0,-3-4-3 0,-3 5-3 16,-2 0-1-16,-2 1 0 0,-3 5 0 15,-1 4-1-15,-4 3 1 0,1 8-1 16,-2 0-1-16,1 1 1 0,-1 6-1 16,7-1 0-16,5-1 0 0,7 1 0 15,5-1-1-15,9 1 2 0,7 2 0 16,3-4 1-16,9-3 0 0,5-3 0 16,4-3 1-16,1-2 0 0,0-2 0 15,-1-5-4-15,2 2-4 0,-5-4-7 0,3 4-6 16,-7-7 4-16,-1-3-41 0,1-2-110 15,-4 0-125-15,-4 0-302 0</inkml:trace>
  <inkml:trace contextRef="#ctx0" brushRef="#br0" timeOffset="11266.97">21949 1203 304 0,'1'-1'81'0,"-1"1"8"16,-1 0-23-16,2-1-31 0,-2 1 0 15,1-2 7-15,0-1 2 0,-1 1-5 16,2-1-5-16,-1 2-3 0,0-1-1 16,1-3-3-16,-2 3-3 0,0 4-3 0,0 7-5 15,1-9 0-15,-1 0-2 16,0-5-2-16,0 6-4 0,2-2-3 0,0 1-3 15,-1-8 1-15,0 11-4 0,0 3-1 16,1 7 0-16,0 0 2 0,0 2 0 16,0 1 2-16,2-2 0 0,-2 3 0 15,0 3-1-15,1 2 1 0,-1-1 0 0,1 0-2 16,-1 1 0-16,0 1-1 16,-1-4 1-16,1-2-1 0,-1-3-2 0,0-3-1 15,0-2-1-15,-1 2-3 0,1-7-13 16,0-2-59-16,0 0-60 0,0-1-101 15,0-1-238-15</inkml:trace>
  <inkml:trace contextRef="#ctx0" brushRef="#br0" timeOffset="11636.67">21801 1339 305 0,'-1'-1'100'0,"0"-1"14"0,1 0-11 16,-1 1-39-16,1-2-9 0,0 1-5 15,0 1-10-15,-1 1-11 0,1 0-12 16,0 0-4-16,0 0-3 0,-2 0-2 15,2 2-2-15,-1-3-1 0,2 1 1 16,-2-1 3-16,1 1 2 0,0-1 1 16,-4 1 1-16,7-3 0 0,0 3 1 0,6 0-2 15,4-1-2-15,5-1 0 0,3 1 0 16,8 1 0-16,-6-1 0 16,3 1-1-16,-3 0-1 0,0 1-2 0,-5 3-5 15,-2-1-11-15,-1-8-9 0,0 7 26 16,-3-2-162-16,-3-3-130 0,-2 2-335 15</inkml:trace>
  <inkml:trace contextRef="#ctx0" brushRef="#br0" timeOffset="12179.98">22612 822 430 0,'6'1'126'0,"-1"-1"6"16,13-1-25-16,-13 2-57 0,1-2-2 15,-3 4 2-15,-1 2-15 0,0 6-10 16,0 3-5-16,-1 4-2 0,1 6-3 16,-2 0-3-16,-2 10-2 0,0 6-2 0,1-2-2 15,0 0-1-15,-1 11-2 16,0-4-2-16,1 2 1 0,1-2-3 0,0-3-3 15,1 0-5-15,0 0-6 16,1-13-5-16,2 0-3 0,-1 0-7 0,1-7-9 16,-2-6-114-16,1-3-111 0,1-3-280 15</inkml:trace>
  <inkml:trace contextRef="#ctx0" brushRef="#br0" timeOffset="12577.68">22843 1277 489 0,'5'-1'122'16,"-1"0"6"-16,-1-1-58 0,-1-2-40 0,0 5-4 16,-8-2-1-16,4 2-11 0,-1 1-5 15,-2-1-6-15,2 6-2 0,0 0-2 16,0 2 1-16,2 4 0 0,1 3 1 15,1-1 1-15,2 5-2 0,0 0 1 16,2 0-1-16,2-2 0 0,2-2 0 16,1-4 1-16,3 0-1 0,-1-3 2 15,3-4 0-15,-2 1 1 0,2-4 1 16,-2-2 2-16,-1 2 1 0,-2-2 1 16,-2-5 1-16,1-1 2 0,-2-3 0 0,-1-2 2 15,0-3-1-15,-2-3 1 0,-2-3-2 16,-3-1-3-16,-4 4-2 0,-4-3-5 15,-2 1-3-15,-2 3-1 0,-2 3-4 16,-4 6-3-16,-2 2-3 0,0-2-4 16,2 4-4-16,1 3 1 0,2-4-49 15,4 4-75-15,2 0-104 0,5-2-245 0</inkml:trace>
  <inkml:trace contextRef="#ctx0" brushRef="#br0" timeOffset="12914.48">23196 1336 478 0,'0'-3'117'0,"-2"3"0"0,-1 0-67 16,-3 0-19-16,-1 1-2 0,1 1-6 16,-1-1-10-16,1 1-2 0,1 2-4 15,1 2-2-15,4 1-4 0,3 1-1 16,3 2 1-16,3 0 3 0,3 0-1 15,2-4 3-15,4-3 0 0,4-3 3 16,-1 7 1-16,0-6-3 0,2-1 0 16,-2-1 0-16,-3 2 2 0,-3 3 3 0,-5-2 1 15,-2-8 1-15,-3 4 7 0,-4-2-1 16,-3-4-3-16,-6-2-2 0,-4-3-4 16,-6 0-4-16,-2-2-3 0,-5 0-6 15,0 3-2-15,-2 3 1 0,3 4-4 16,3 5-4-16,4-1-6 0,5 1-4 15,4 2-3-15,0 1-19 0,5-1-90 0,5 0-15 16,6-6-91-16,4 4-193 16</inkml:trace>
  <inkml:trace contextRef="#ctx0" brushRef="#br0" timeOffset="13330.39">23537 1345 416 0,'11'11'130'0,"-4"1"5"16,-3-1 3-16,-4 2-94 0,-3 3-1 15,-1 4 6-15,-4-1-14 0,1 2-12 0,-2 3-3 16,-1 0-3-16,4-2-3 0,-2 2-3 16,1 3-5-16,2 0-4 0,-2 0 0 15,2-1-3-15,-2 0-2 0,2 1-3 16,-2-2-2-16,2-6-3 0,-1-2-3 16,2-3-2-16,-1-4 0 0,2-4-1 15,1-3 3-15,-1-3 3 0,0-2 4 16,1-6 2-16,0-7 3 0,0-2 4 15,0-6 4-15,-4-7 0 0,2-4 3 0,-1-4 0 16,4-3 1-16,4-4 1 0,0-3 1 16,2-2 0-16,2 4 2 0,2 5 2 15,1 6 3-15,-4 10-3 0,2 7 0 16,-1 9-4-16,3 9 0 0,1 3-5 16,2 0-4-16,4 6-3 0,0-1 0 15,2 5 0-15,0 3 0 0,-2 2 0 16,1 1 0-16,-2 1 0 0,-2 1-1 15,-2-5-3-15,-5-1-2 0,-3-1-1 0,-4-2-3 16,-6-1-8-16,-6 0-3 0,-7-3-1 16,-3-1-2-16,-4-1-10 0,-1-6-29 15,2 0-91-15,5-5-104 0,3-1-265 16</inkml:trace>
  <inkml:trace contextRef="#ctx0" brushRef="#br0" timeOffset="13958.01">23789 1371 255 0,'-1'-3'69'0,"-2"3"2"0,0-1-30 0,1 0-14 15,0 2-1-15,0 1-1 0,-2 3-5 16,2-5-4-16,1-1 1 0,0 4 0 15,0-1 0-15,1 0 2 0,-1 1 2 16,2-2 0-16,-1-1-2 0,0 3-2 16,1-3-2-16,-1 1-3 0,0-1-3 15,0 0-3-15,0 0-1 0,0 1 1 0,-1-1 3 16,1-2 1-16,0 2 1 16,0 0 1-16,0 0-2 0,0 1 0 0,0-3-2 15,0 3-3-15,0-2-2 0,0 1-1 16,0-1-1-16,0 2-1 0,0 0 0 15,0 0 0-15,0-2 0 0,0 2-1 16,0-1 1-16,-1 1 0 0,2-1-1 16,-1-2 1-16,0 1 0 0,0 1 0 0,-2 0 0 15,2 1 0-15,-1-1 0 16,-1 0 0-16,1 2 0 0,1-1 0 0,-1 1 0 16,1 1 0-16,0-1 0 0,0 0-1 15,0 0 0-15,0-2 1 0,0 2-1 16,0 0 0-16,0-1 1 0,0-2 0 15,0 1 0-15,0 1 0 0,0-1 0 16,0-1-1-16,0 1-22 0,-1 0 20 16,0 0-115-16,0 0-97 0,0-2-250 15</inkml:trace>
  <inkml:trace contextRef="#ctx0" brushRef="#br0" timeOffset="15029.2">22523 1056 488 0,'-40'-4'116'0,"9"6"6"15,3-2-42-15,8-2-61 0,5 11 2 16,6-11 0-16,4 5 6 0,11-2-1 16,5 3-3-16,9 2-3 0,7-1-1 15,8 2-1-15,11-1 2 0,11 2-5 16,10 2-5-16,7 1-1 0,9-1-3 15,5 4-1-15,9 1-1 0,2 7-1 16,2-1-2-16,-4 1 0 0,-3-1 0 0,-9-1 0 16,-7-1-1-16,-13 0 0 0,-16-7-2 15,-13-2-3-15,-12 1-1 0,-14-4 1 16,-13 0 0-16,-14-1 0 0,-14 2 1 16,-13-1 2-16,-13-3 3 0,-17-3 1 15,-9-3 0-15,-9 5 0 0,-3-3-1 0,-4-3 1 16,-3-4-1-16,4 6 0 0,10 1 0 15,8 2-1-15,11-5 1 0,12 2-1 16,12 1 0-16,17 3 2 0,9-1-4 16,11-3 3-16,12 0-1 0,10 2 1 15,10 0 0-15,13 3-1 0,14-4 0 16,11-1 2-16,9 3-1 0,6 1 0 16,6 3 1-16,6-2 0 0,1 0 0 15,-5 3 0-15,-3 0 0 0,-6 0 0 0,-7 1 0 16,-13-3-1-16,-14 0 0 0,-15-1-1 15,-11-2 4-15,-12 2-1 0,-15-3 1 16,-12 1 0-16,-13-3 0 0,-15-1 1 16,-12-3 0-16,-11 3-3 0,-7 3-1 15,-1-1 1-15,-3 0-1 0,-2 1 0 16,9 4 0-16,10 1 0 0,10 0 0 16,14-3-2-16,9-1-5 0,16 3-3 0,15-1 0 15,19 2 1-15,14-1 0 0,11 1 1 16,8 2 1-16,10-1 5 0,10 1 4 15,4 2-2-15,3-1 0 0,-1 1-1 16,-3 1 1-16,-3-1-1 0,-5 2 1 16,-12-3-1-16,-10-1 1 0,-14-1-2 15,-13-3 4-15,-11 1 4 0,-11-2-1 16,-12 0 1-16,-14-2 0 0,-12-1 0 0,-10 1 1 16,-8-2-3-16,-6 2-4 0,-3-2 0 15,6 1 0-15,7-1-1 0,10 1 1 16,9 0-1-16,12 1-1 0,13 0-4 15,16-1-1-15,7 2 1 0,13 0-1 16,11-1 0-16,9 3 1 0,12 1 0 16,4-2 5-16,3 1 0 0,8 3 0 15,0 2-2-15,-8 3 0 0,-5-8-1 16,-11 3 1-16,-9 0 3 0,-8 0-1 0,-15-4 2 16,-14-4 3-16,-7-6 0 0,-11 1-3 15,-13-5-3-15,-8-3-6 0,-14-3-8 16,-4 0-11-16,-2-3 17 0,-4-2-71 15,4-1-75-15,3-4-110 0,1-2-267 16</inkml:trace>
  <inkml:trace contextRef="#ctx0" brushRef="#br0" timeOffset="15614.21">22544 989 590 0,'-8'-2'120'0,"6"11"5"0,0-4-96 16,2 2-12-16,1-9 6 0,4 6 4 0,2-2 2 15,6-3 0-15,6-4-5 0,4 4-8 16,6 0-7-16,4 3-5 0,6-4-2 16,6 0-3-16,0 5-4 0,-2-1 0 15,-1 2-1-15,-7 3 0 0,-3-5 1 16,-8 8-1-16,-8-1-1 0,-9-3 4 15,-4 3 1-15,-7 1 1 0,-5 0 0 0,-9 1 1 16,-12-2 1-16,-9 2 2 0,-6 3 1 16,-7-3-2-16,-3 1-1 0,-2-1 0 15,6 0-1-15,7-2 1 0,10 1-1 16,8 0 0-16,8-3-6 0,11-4 0 16,11 6 0-16,9-1 1 0,11 1 0 15,10-2 0-15,12-1 1 0,11 2 5 16,7 5 0-16,5-4 0 0,3 1 1 15,4-5-1-15,-3 4 1 0,0-3-1 16,-7 5 1-16,-6-5 0 0,-9-2-1 0,-11 2-1 16,-12 2 0-16,-14-2 4 0,-17 2 1 15,-17-6-1-15,-13 1 1 0,-11-3 0 16,-12 5 2-16,-7-3-1 0,-5-2-4 16,-5-1-1-16,1 1 0 0,4-1 1 15,7 3-1-15,7-2 0 0,12 0-1 16,8 2 1-16,13-1-4 0,14 5 2 0,11-2 0 15,10-2 1-15,12 0 0 0,12 2 0 16,9-1 0-16,5 0 4 0,5-2-3 16,1 6 0-16,0 3-1 0,-3 0 1 15,-7-3-1-15,-8 1 1 0,-4 1-1 16,-10 0-1-16,-5-5-5 0,-11-3-5 16,-12 0 30-16,-13-2-167 0,-9-1-127 15,-10 3-336-15</inkml:trace>
  <inkml:trace contextRef="#ctx0" brushRef="#br0" timeOffset="17393.46">20335 1142 283 0,'-13'0'90'0,"5"-9"10"15,-3 9-17-15,4-8-24 0,0 2 1 16,1-1-4-16,3 2-7 0,0 0-12 16,0 2-6-16,2-2-7 0,0 3-5 15,1 0-2-15,0 2-2 0,0 0-3 16,0 1-1-16,1-1-3 0,-1 0 0 15,0 3 2-15,0-1 4 0,1-4 5 0,2 2 2 16,14-18 2-16,-2 17-2 0,7-3-1 16,5-3-2-16,10 0-4 0,6 4-4 15,13-5-4-15,1 18-2 0,21-15 2 16,6-5-2-16,13 1 0 0,11 5-2 16,13-1 0-16,4 6-1 0,3 2 1 15,-1 0-2-15,4 9 1 0,-2 3-1 16,-9-6 0-16,-14 3-1 0,-9-2 0 0,-18 3-1 15,-16-4 0-15,-20-4-2 16,-13-1-2-16,-16 5 0 0,-20-3 2 0,-16-1 1 16,-18-6 1-16,-16 4 0 0,-21 1 1 15,-15 2 3-15,-18-8 0 0,-10 2-1 16,-11 4-1-16,-6 1 1 0,-3 4 0 16,-3-2-1-16,2 3 1 0,5 11-1 15,6-2 0-15,12-3 0 0,13 3 0 0,10-3-1 16,20 3 0-16,17-7 1 0,16-4-4 15,12-1-8-15,20 2-1 0,19-2 2 16,20-3 0-16,14-3 3 0,15-1 1 16,15 0 4-16,19-2 11 0,13-4 3 15,7 1 2-15,9-2-1 0,12 2 0 16,4-1-1-16,0 3-1 0,-7 0-2 16,-1 1-2-16,-7 1-2 0,-13 1-1 15,-17 0-1-15,-13 3-1 0,-16-2 0 16,-16 0-1-16,-19 3 4 0,-13-1 0 0,-19-1 0 15,-16 0 1-15,-18-3 0 0,-19 0 1 16,-17 0 0-16,-17 0-4 0,-18 2 0 16,-13-3-1-16,-9 0 0 0,-1 4 0 15,-4 0-1-15,2 2-2 0,5-1 0 16,13 3-1-16,14 2 1 0,15-1-1 16,19-1-1-16,21-1 2 0,17 0-6 15,15-5-5-15,18-3 1 0,15 3 0 0,16 0 0 16,17 1 3-16,20-1-2 0,13-2 10 15,16 7 5-15,12 3 1 0,11-3 2 16,5 1 1-16,-1 4-1 0,-8 4 0 16,-1 3-1-16,-6-2-1 0,-17-3-1 15,-20 4-2-15,-17-3-3 0,-15-3 3 16,-18-2 1-16,-22 2 0 0,-26-1 1 16,-17-2 0-16,-20 0 0 0,-17 2 2 0,-18 0-3 15,-17-3 0-15,-9 2-2 0,0-1 0 16,-1 1 0-16,1-2-1 0,13 0 0 15,10-1 0-15,18-1-1 0,18-2 0 16,15 1 1-16,14-3-5 0,21 0-3 16,15-2 1-16,16 2 0 0,17 0 1 15,13-1 1-15,14 0-1 0,13 2 5 16,13 2 3-16,9-3 1 0,6 2 0 0,-1 1-1 16,-1 3 1-16,-4 1-1 0,-6-1 1 15,-12 0-2-15,-17 3 0 0,-15-2-1 16,-15-2 2-16,-19 1 0 0,-16-1 1 15,-19-1 0-15,-15 3 1 0,-15-2 0 16,-9 2 1-16,-11-2-2 0,-3 1-1 16,0-3 0-16,6 2-1 0,12-4-1 15,14 0 3-15,11 0-4 0,18-2 0 16,24-5 0-16,23-1 0 0,16-1 0 16,18-4 0-16,21-3-6 0,21-3-8 0,14 2-8 15,11-1 143-15,12-2-291 0,6-5-159 16,5 15-447-16</inkml:trace>
  <inkml:trace contextRef="#ctx0" brushRef="#br0" timeOffset="18248.09">21411 1308 403 0,'-47'8'117'16,"7"-4"6"-16,6 4-7 0,4 1-73 15,9-3-6-15,10 1-11 0,9-1 1 16,14-2 6-16,16-2-1 0,11-3 0 15,13-3-1-15,14 1 0 0,18-1 4 0,15-6-6 16,11 1-10-16,4 1-4 0,11 2-1 16,8 5-2-16,2-1-2 0,0 5-1 15,-3 2-2-15,-3 3-4 0,-9 4-1 16,-14 2-1-16,-14 1-1 0,-14 1 0 16,-19-4-2-16,-18-1-1 0,-17 1-8 15,-18-2 1-15,-20-2 1 0,-16-3-1 16,-19 1-1-16,-18 0 2 0,-19 1 3 15,-15 0 5-15,-12 2-2 0,-8-1-2 0,-6 4 0 16,-1 1 1-16,8 2 0 0,6 3-1 16,11-3 0-16,18 1-3 0,19 0 0 15,19-5-1-15,16-4-5 0,20-2 0 16,26-1-1-16,17-1 3 0,17-2 3 16,13-2 2-16,15-1 2 0,16 0 6 0,4 0 3 15,6 3 1-15,3 0 2 0,-5 3 2 16,-1 0 0-16,-7 1-1 0,-14 3 0 15,-15 1-4-15,-16-4 5 0,-16-1-2 16,-18-2 0-16,-23 1-1 0,-18-1 1 16,-15 0 0-16,-10 1 2 0,-13-1-6 15,-5-3-1-15,-1 0-3 0,7-4-3 16,7-1-6-16,10-5-6 0,12-1-9 16,12-4-8-16,15 1 18 0,17-2-143 15,13-3-119-15,13-3-298 0</inkml:trace>
  <inkml:trace contextRef="#ctx0" brushRef="#br0" timeOffset="18901.55">21277 397 539 0,'1'-7'129'0,"0"0"8"0,0-5-89 15,0 3-5-15,2 2-3 0,1 0-5 16,-1 4-7-16,-1-1-6 0,0 0-7 16,0 6-6-16,-1 2-3 0,1 1-2 0,-4 5-1 15,1 4 1-15,0 6-2 0,-3 2 1 16,-3 9 0-16,1-1 1 0,-2 3-2 16,2-1 0-16,-1 1-1 0,3 0 0 15,1-4-1-15,3-6 0 0,1-2-2 16,3 0-4-16,-2-1-13 0,2-3-5 15,2-5 89-15,-2-2-220 0,2-2-133 16,0-8-362-16</inkml:trace>
  <inkml:trace contextRef="#ctx0" brushRef="#br0" timeOffset="19193.02">21463 589 374 0,'-2'10'109'0,"-1"1"4"15,2-5-4-15,-1 5-80 0,1 3-4 0,0-8 1 16,2 1-3-16,2 5-8 0,4-4-3 16,2 2-1-16,1 5 2 0,2-18 2 15,2 18 1-15,0-17-1 0,0-4-1 16,-2 1 0-16,-2-4 1 0,-1-8 0 16,-2 10 1-16,-3-11-1 0,0 18 6 15,-3-7 0-15,-2-2-3 0,-1 4-5 0,-4-2-2 16,-3-1-3-16,-5-2-3 15,-4-3-6-15,-1 3-1 0,1 3-2 0,2-17-7 16,1 20-10-16,3 4-8 0,4 4-19 16,6-23-25-16,2 26-82 0,3-5-106 15,3 16-224-15</inkml:trace>
  <inkml:trace contextRef="#ctx0" brushRef="#br0" timeOffset="19466.13">21752 651 431 0,'1'11'103'0,"-4"-3"12"16,-2 2-72-16,0-1 0 0,-4-9-2 16,2 7-6-16,-15 3-3 0,15-10-8 15,3 0-13-15,1 2-8 0,5-2 1 16,2 5-1-16,4 6-1 0,6-6 1 16,5 2-1-16,5-7 3 0,5-3 2 15,3 3-4-15,0-6 1 0,0-3 3 0,-8 3 3 16,-5 0 5-16,-7 10 7 0,-2 0 1 15,-9-4 6-15,-1 0-2 0,-3-6-3 16,-4-1-4-16,-6-2-7 0,-2-8-7 16,-10 2-3-16,-6 1-9 0,-2 0-6 15,-1 5-9-15,0 1-4 0,7-3-26 16,4 3-108-16,6-1-118 0,11 0-284 16</inkml:trace>
  <inkml:trace contextRef="#ctx0" brushRef="#br0" timeOffset="19844.45">22057 645 346 0,'15'24'97'16,"-2"-1"12"-16,-2 2-3 0,-3 1-68 15,-2 0 0-15,-1 6-1 0,-3-3 2 0,2-1-13 16,-5 1-13-16,1 0-5 16,-2 4-6-16,-1-1-1 0,-2-4 0 0,1-3-4 15,0-4-4-15,-1-1 0 0,1-4-2 16,2-8 1-16,-1-4-1 0,2-3 3 15,-1-1 3-15,0-5 4 0,1-4 5 16,1-3 6-16,0-4 5 0,-2-6 4 16,1-9 2-16,1-5 2 15,2-2 4-15,-1-12 0 0,0 3-4 0,2 1-2 16,4 0-3-16,3 14 2 0,-3-1-3 0,3 5-3 16,0 9-3-16,3 2 0 0,-2 7-4 15,-2-1-3-15,0 1-5 0,1 12-2 16,0 4 1-16,1 5-2 0,0 5-1 15,0 1 0-15,1 5 3 0,-2-8 1 16,-1-2 0-16,-4 6-2 0,-2 1-2 16,-6-8-4-16,-2 3-4 0,-4 2-3 0,-2-1-8 15,-4 1-6-15,-1-8-23 16,-6-5-8-16,4-2-96 0,1-5-107 0,1-1-256 16</inkml:trace>
  <inkml:trace contextRef="#ctx0" brushRef="#br0" timeOffset="20767.49">22346 691 405 0,'11'7'100'0,"-1"1"11"16,1-5-40-16,-6 3-26 0,6-6 7 16,1 4 6-16,0-4 1 0,1 1-7 15,2-1-10-15,1-3-12 0,0 0-7 16,2-1-6-16,-1 1-4 0,1 3-3 15,-2-1-2-15,1 1 1 0,-4-5 0 16,-3 1 0-16,-2-4 1 0,-2 0 1 0,-3-1 3 16,0-1-2-16,-3 0-2 0,-3 4-1 15,0-1-3-15,-1 2-3 0,-6 0-2 16,-3 4-3-16,-4 1-1 0,-2 1-1 16,-3 2 0-16,2 3 2 0,-2-2 1 15,2 9 0-15,2-1 0 0,5-2-1 16,2-2 0-16,2 3-2 0,3 2-2 15,3 1-2-15,4-3-1 0,5-1 1 16,-1 2 1-16,5-1 3 0,0-1 2 0,2-5 4 16,2 0 4-16,0-8 2 0,2 6 0 15,0-2 2-15,-1-2 0 0,1-2 0 16,-2 0 1-16,-2 2-2 0,-1 0 1 16,0-1-1-16,-2-7-1 0,-2-2-1 15,2 0-1-15,-1 2-2 0,-2 4 0 16,1-4-2-16,-3 0-1 0,2 5 0 0,-3 4-3 15,-1 0 0-15,2 0-2 0,-2-4 0 16,1 7 0-16,0 3 0 0,4 2 0 16,1 4 1-16,2 2 1 0,2 4-2 15,3 2 0-15,2-3-6 0,6 3-3 16,0 0-4-16,4-5-5 0,3-3-4 16,1-2-2-16,0 2-2 0,-2-4 0 15,2-5 1-15,-2-1 2 0,-2-1 3 16,-2-2 4-16,-1-1 4 0,1-5 3 0,-2 4 4 15,-3-2 4-15,-2-3 4 0,-3-1 5 16,-2 4 7-16,-2-4 5 0,-3 1 7 16,-2-3 5-16,-2-1 3 0,-2 1 0 15,-2 0-1-15,-2 0-4 0,-2-3-4 16,-1 3-6-16,-4-2-5 0,-2 5-3 16,-2 3-2-16,0-1-3 0,0 9-3 0,-2 3 0 15,3 1 0-15,3 5-1 0,2-5-1 16,3 2-1-16,0 1-4 0,4-6 0 15,1 3 0-15,3-4 0 0,1 1 1 16,3-3 1-16,1 0 2 0,2 2 2 16,1 0 2-16,2-2 0 0,-1-3 0 15,0 1 0-15,0-2 0 0,0-2 1 16,-1-10 0-16,-1-2 0 0,2 6 1 16,-4-3 1-16,2-7 2 0,0-2 1 15,-2-4 2-15,3 5 1 0,-2 2 4 0,-1-13 2 16,-1 1 1-16,-2 10 1 0,-1 4 1 15,-1 1 1-15,-4 6-1 0,0 3-5 16,-2 6-4-16,-4 9-4 0,-1-1-2 16,-2 8-2-16,-1 6-2 0,-1 9-1 15,-1-1 1-15,2 3 1 0,3 6 1 16,6 7-1-16,6 0-2 0,4 1 1 16,4-5-11-16,4 6 2 0,4 4-11 0,3-9-13 15,1-2 15-15,0-12-103 0,-2 0-68 16,-8 4-123-16,4-5-300 0</inkml:trace>
  <inkml:trace contextRef="#ctx0" brushRef="#br0" timeOffset="27480.83">9187 2365 404 0,'-7'-8'120'0,"4"1"8"0,1 2-3 16,0 1-75-16,-2 2-6 0,1 3-9 16,-1-1-6-16,-1 2-6 0,3 5-6 15,-1 3-2-15,4 5-3 0,1 5-1 16,1 2-2-16,4 5-1 0,2 4-1 16,2 0-1-16,0 1-2 0,-3 0-1 15,2 5-1-15,-2 1-1 0,0-1 0 16,-4 1 1-16,-2 2-1 0,-5-3 0 15,-4-1 0-15,-2-5 1 0,-3-2-1 16,-4-1 0-16,-2-5-1 0,-3-2-1 0,0-4 1 16,0-3-1-16,1-4 0 0,0-3-3 15,2-3-5-15,0-5-6 0,3-4-5 16,1-5-2-16,-2-5-6 0,-1-6-4 16,0-6-86-16,0-7-25 0,-3-6-88 15,4-8-206-15</inkml:trace>
  <inkml:trace contextRef="#ctx0" brushRef="#br0" timeOffset="27647.38">8935 2179 628 0,'-1'-6'140'16,"2"3"0"-16,-1 3-108 0,1-5-9 15,2 8-10-15,-2-2-5 0,0-1-1 16,3 0-9-16,-3-3-10 0,2-1-129 0,0 2-120 15,7-5-313-15</inkml:trace>
  <inkml:trace contextRef="#ctx0" brushRef="#br0" timeOffset="28015.81">9416 2441 550 0,'2'19'124'0,"-2"-5"2"0,0 1-93 16,1 2-13-16,1 1-6 0,-2 5-7 16,1-3 2-16,2-1-6 0,0 5-1 15,0-5 0-15,1 2 0 0,2-2 0 16,-1-6 2-16,-1-3 1 0,-1-4 1 16,0-3 3-16,-2-2 11 0,1-1 6 15,-5-8 0-15,1-2 0 0,-2-3 0 16,-1-6-1-16,0-4-4 0,-2-3-9 0,-1-2-6 15,-3-3-2-15,1-2-1 0,-1-3 0 16,2 2-2-16,-1 2 1 0,2 2-1 16,3 2 3-16,4 8 0 0,4 5 1 15,4 5-1-15,3 1 1 0,5 2-1 16,4 0 0-16,5-2-3 0,3 0-1 0,7-2 0 16,2-1 0-16,8 2 2 15,0-1-2-15,3 0-18 0,0 4-1 0,-2-2-145 16,3-2-137-16,3 1-349 0</inkml:trace>
  <inkml:trace contextRef="#ctx0" brushRef="#br0" timeOffset="28954.93">11639 2326 460 0,'-4'2'109'16,"1"-3"5"-16,0 1-70 0,-3-1-12 0,2 1-5 16,-1-1-2-16,2 1-4 0,-1-2-3 15,-2 1-3-15,2-1-1 0,0 1 0 16,0 1-2-16,1-2-1 0,0-1-1 16,0 1-1-16,-2 2-2 0,2-1 0 15,1-3 0-15,1 1-1 0,-2 1 0 16,1 1-1-16,1 1 0 0,0 0 0 15,0 1-2-15,0 1-1 0,-1-2-2 16,-2 1 0-16,2 0 0 0,-1-2 0 16,0-1 0-16,-2 0 0 0,2 2 0 0,-1 1 0 15,0 1 0-15,0-2 0 0,2 1 0 16,-2 1 0-16,2-2 0 0,-1-1 0 16,0 2 0-16,-1-2 0 0,-1 2 1 15,-2-1-1-15,0 0 1 0,-1 0-1 16,-1 0 0-16,0-1 1 0,0 1-1 15,1-1 1-15,-2 0-1 0,2-3 0 0,-1 4 0 16,1 0 0-16,2 0-1 0,0-1-2 16,-2 1 0-16,2 3 0 0,-1 1 0 15,0-1 0-15,0 1 0 0,-2 0 0 16,2 3 2-16,1-2-1 0,1 1 1 16,1-1-1-16,0 3 0 0,1 0 0 15,1 0-1-15,2 2 0 0,-1 0 1 16,2 0-2-16,1 0 1 0,4 0 1 0,1 1 0 15,2-2 0-15,5 2 0 0,1-1 1 16,5 0 0-16,0 1 1 0,2-1 0 16,2-2 1-16,-1 0 1 0,-1 0 1 15,-3 1-1-15,-2-3 2 0,-2 1-1 16,-2 1-1-16,-3-1 0 0,-4 1 1 16,1-3-1-16,-3 1 1 0,0 3 2 15,-4-4-1-15,-4 5 2 0,0-1 1 0,-5-1-1 16,-8 3 1-16,-4-2-1 0,-1-1-1 15,-1 1 0-15,-3-5 0 0,-3-4-2 16,-2 2 2-16,8-5-3 0,-1 3-6 16,0-8-7-16,2-2-6 0,3-1-6 15,5 3 11-15,5-4-137 0,-2-2-114 16,2 1-285-16</inkml:trace>
  <inkml:trace contextRef="#ctx0" brushRef="#br0" timeOffset="29253.07">11493 2043 566 0,'0'1'129'0,"-1"-3"6"16,1-1-94-16,0 2-14 0,1 6-4 15,2 3 1-15,-1 1-3 0,2 10-3 16,0 12-6-16,1 7 0 0,0 5 0 16,-3 8-1-16,-1 4-5 0,-1 5-2 15,-2-5-1-15,0 1 0 0,0-3-1 16,1 5 0-16,-2-4-6 0,2-9 1 0,2-2-5 16,2-3-5-16,0-8-5 0,-2 1-7 15,2-15-3-15,1-5-117 0,-2-4-117 16,1-6-282-16</inkml:trace>
  <inkml:trace contextRef="#ctx0" brushRef="#br0" timeOffset="29687.64">11882 2329 569 0,'-1'-1'132'16,"0"0"6"-16,-1-2-88 0,2 2-23 0,0 1-4 15,1 6-5-15,-1 3-5 16,1 4-7-16,1 4-6 0,3 9-4 0,0-2 2 16,-2 4 0-16,3 1 3 0,0-4-1 15,1-1 1-15,-2-1-1 0,1-2 1 16,-1-2 0-16,1-4-1 0,-2-3 1 15,-1 0 0-15,-1-4 0 0,0-3 4 16,-1-5 3-16,-2-2 2 0,-1-6 0 16,0-4 1-16,-2-1-1 0,-2-2 1 15,0-6-4-15,-1 0-1 0,0-1-1 0,-2-5 2 16,0-3 3-16,1-3 3 0,0-3 2 16,3 2 2-16,4-1 1 0,1 0-2 15,5 8 0-15,2 2-4 0,3-1-3 16,4 8-3-16,2-2-2 0,1 6-2 15,1 1-1-15,3 1 0 0,-1 3 1 16,1-1-1-16,-1 3-9 0,0 2-15 0,3-2-16 16,0 4-4-16,1 0-130 0,-1 2-132 15,6 5-311-15</inkml:trace>
  <inkml:trace contextRef="#ctx0" brushRef="#br0" timeOffset="30594.42">12474 2398 425 0,'1'0'118'0,"-1"0"7"16,0-1-19-16,0-1-54 0,0 3-8 15,0-4 1-15,0-3-2 0,-1 1-5 0,-1-4-5 16,0 0-4-16,0-1-5 0,-1-2-5 15,-2 0-5-15,0 1-4 0,-4-1-3 16,-2 4-2-16,-3 0-3 0,-2-2 0 16,-4 8-2-16,-4-1 0 15,-4 4-2-15,3 2 0 0,-2 6-1 16,-1 2-1-16,3 9-1 0,4-2 0 16,6 5 0-16,4 3 0 0,3 2 0 0,5 0 0 15,4 0 1-15,6-5-1 0,2-3 1 16,1-1 0-16,5-4 1 0,1-4 1 15,2-4 1-15,1-3 0 0,-2-3 1 16,-2-3 2-16,-1-1 0 0,1 0 3 16,-4-3 3-16,0-2 2 0,-2 0 2 15,1-7 1-15,0 6 1 0,-1-6 2 16,0-3-2-16,-3 0-1 0,0-2-2 0,-1 2 0 16,0-1-1-16,-2 1 0 0,-1 2-1 15,-1 7-2-15,-1 1-4 0,0 7-2 16,0 5-3-16,1 8 0 0,0 4-2 15,2 2 0-15,0 3 1 0,2 3 2 16,3-1 1-16,2-1 1 0,1-1-2 16,2-4 1-16,2-1 0 0,4-2-10 0,-3 0-4 15,3-3-20-15,2-1-13 0,2-5-128 16,0-5-137-16,4 1-326 0</inkml:trace>
  <inkml:trace contextRef="#ctx0" brushRef="#br0" timeOffset="39727.73">18156 2237 477 0,'3'2'111'0,"-2"4"0"0,0-1-87 16,1 0-4-16,0 0 2 0,1 4 1 0,1 1-6 15,0 3-3-15,3 6 0 0,-1-2 2 16,1 8-2-16,-2 5-2 0,1 5-4 16,-3 0-3-16,1 0-1 0,-1-1-1 15,-1 0-1-15,-2 2-3 0,3-3-5 16,0-1-4-16,1 0-4 0,-3-1-79 16,0-2-36-16,-4-1-91 0,1-8-203 15</inkml:trace>
  <inkml:trace contextRef="#ctx0" brushRef="#br0" timeOffset="40071.07">18083 2327 599 0,'0'-5'137'0,"-1"-2"11"0,2 1-105 0,3 0-10 16,4-1-1-16,4 0 3 0,2 0 0 15,5 1-7-15,5-1-10 0,2 3-2 16,4 0 0-16,-1 3-2 0,3 1-5 16,-2 1-3-16,-3 3-4 0,-5 0-2 15,-3 1 0-15,-7 0-1 0,-3 0 0 16,-5 2-2-16,-4 2 1 0,-4-1 0 0,-7 2-1 16,-5 1-2-16,-7 2-3 0,-5-1-3 15,-6 2-3-15,-1 0-5 0,2-2-6 16,5-1-3-16,-4-11-4 0,14 7 1 15,5-3 0-15,6-3-79 0,3-2-36 16,1-3-94-16,1 1-218 0</inkml:trace>
  <inkml:trace contextRef="#ctx0" brushRef="#br0" timeOffset="40447.72">18930 2394 538 0,'0'1'126'0,"0"-2"9"0,-1 1-80 15,0 1-18-15,-2-2-3 0,-1 1-1 16,-3 1-2-16,-5-1-4 0,-2 0-8 16,-4 2-8-16,-8-2-1 0,-4 1-2 0,-5 3 0 15,1 3-5-15,1 3-2 0,0 5-1 16,-1 3 0-16,5 3-1 0,6 1-1 16,4 2 0-16,2 1 0 0,5 1 0 15,4-1 0-15,5 2 0 16,7 0 0-16,4 3 1 0,8-2 1 0,2-3 0 15,5-3 1-15,9-2 0 0,5-5 0 0,7-4 2 16,0-1-9-16,1-4-13 0,1-3-8 16,-7-10-6-16,1 7-120 0,-4-5-117 15,0-2-287-15</inkml:trace>
  <inkml:trace contextRef="#ctx0" brushRef="#br0" timeOffset="40711.33">19401 2510 506 0,'-2'2'137'0,"-4"-7"12"16,8 1-47-16,-2 3-47 0,3 1-2 15,0-3-2-15,2 1-9 0,1-1-14 16,3-1-12-16,4 2-5 0,3 2-4 0,3-2-2 15,2-1 1-15,3-1-1 0,2 0-1 16,0 2-1-16,1-5-2 0,-4 1 1 16,1-2-2-16,0 4-7 0,-2-2-17 15,-1 2-13-15,-4-1-5 0,0 4-127 16,-4 0-130-16,-3 1-305 0</inkml:trace>
  <inkml:trace contextRef="#ctx0" brushRef="#br0" timeOffset="40930.76">19331 2657 413 0,'9'1'123'0,"3"-1"8"16,3-4 3-16,6 1-85 0,4 2-10 15,5-3-4-15,1-1-6 0,5-1-9 0,3-1-7 16,0 1-5-16,4-1-3 0,-1 1 0 15,-1 1-2-15,2 2-12 0,-5 3-8 16,-4 0-48-16,-2 1-79 0,-7-1-110 16,-2 2-263-16</inkml:trace>
  <inkml:trace contextRef="#ctx0" brushRef="#br0" timeOffset="41680.14">21015 2441 536 0,'-1'-2'125'0,"0"-2"5"0,-2 1-89 15,-2-1-17-15,-5-2-4 0,-1 2-6 0,-5-2-3 16,1 15-5-16,-10-12-6 0,-4 1 0 16,-3 2 1-16,-1 3-1 0,0 1 1 15,2 1-2-15,-1-12-1 0,9 12 1 16,7 4 1-16,4 1-1 0,7-2 1 15,2 3 0-15,3 0 0 0,4 1 3 16,2 2 2-16,9-2 1 0,3 1 0 16,7 1 2-16,6-2 0 0,2 4 0 15,0-2-1-15,0 4-3 0,-5-3 0 0,-3 4-1 16,-6-2-1-16,-5 2 0 0,-3-3-1 16,-2 0 1-16,-6-1 0 0,-4-2 1 15,-4-2 2-15,-5-1-1 0,-4-1 1 16,-6-5-1-16,-6 2 0 0,-5-4-2 15,-6-1-4-15,-3-2-7 0,1-4-4 16,-3 0-6-16,2-3-2 0,3-4-122 0,6 0-113 16,4-6-282-16</inkml:trace>
  <inkml:trace contextRef="#ctx0" brushRef="#br0" timeOffset="41930.06">20818 2086 661 0,'-4'-3'157'16,"1"-2"8"-16,1 8-114 0,1-6-14 15,6 3-4-15,-2 7-2 0,0 4-9 16,2 6-10-16,2 10-8 0,-2 0-3 16,0 11 1-16,-7 11 3 0,5 0 0 15,-3 2-2-15,-4 3-1 0,-3-2 0 0,-2 7-3 16,-1 1 1-16,-3-2-19 15,1 0-2-15,-1-4-12 0,3-5-6 0,4-5-2 16,5-10-5-16,2-6 3 0,4-6-109 16,-4-9-111-16,4-2-271 0</inkml:trace>
  <inkml:trace contextRef="#ctx0" brushRef="#br0" timeOffset="42314.4">21225 2481 542 0,'3'10'125'16,"1"0"9"-16,1 6-95 0,-8-12-12 16,9 9 1-16,0-1 2 0,-2 5-5 0,0 0-11 15,-1 1-7-15,-1-1-4 0,0 2 0 16,0 1-1-16,-2-1-1 0,2-1 1 15,0-6-1-15,-2-3 0 0,0-4 0 16,0-1 2-16,-1-1 4 0,0-3 2 16,-3-7 1-16,0-4 0 0,-1-3 1 15,1-6 0-15,-1-4 0 0,-1-4-2 16,1-3 0-16,2-1 5 0,1 0 1 16,2 2 2-16,1 1 1 0,5 2-2 15,3 0-1-15,2 4-3 0,1 0-5 0,6 8-1 16,2-2-3-16,4 6-2 0,1 2 0 15,-1 1-1-15,0 3-1 0,3 0 1 16,-1 2-3-16,0 2-8 0,-2-1-17 16,2-2-14-16,1 3 6 0,3 1-135 15,-4 1-129-15,1-1-307 0</inkml:trace>
  <inkml:trace contextRef="#ctx0" brushRef="#br0" timeOffset="42778.33">21920 2499 542 0,'1'1'142'16,"2"-2"10"-16,-3-2-78 0,-1-3-19 0,-1-4-2 16,0-2-2-16,-4 2-12 0,-2-3-15 15,-4-2-10-15,-5 0-6 0,-4 4-3 16,-5 1-4-16,-5 5-2 0,-1 5-1 15,-2 6 0-15,-1 4-1 0,1 12 2 16,4-5-1-16,2 5-2 0,5 0-2 16,4-1-2-16,5-2 0 0,7 4-1 15,4-7-3-15,7 0-1 0,6-1 1 0,4 0 4 16,3-4 2-16,5 0-1 0,2-7 2 16,-1-2 2-16,3 0 2 0,-1-7 1 15,-1-3 1-15,0 0 3 0,-2-2 4 16,-2-3 5-16,-1 1 2 0,-1-4 1 15,-3-1 3-15,-4 1 0 0,-1 1-1 16,-6 1-2-16,1 1 0 0,-4 1-1 16,-1 6-4-16,-2 3-4 0,-2 4-2 15,0 3-2-15,-1 3-3 0,-1 4-2 0,3 3-2 16,1-2 2-16,2 5 1 0,4 3 2 16,5 2-2-16,4 2 1 0,4 1-1 15,5-1 0-15,6 4 1 0,2 0-2 16,7-4-8-16,3-5 2 0,6-4-20 15,3-2-14-15,6-4-133 0,1-9-136 16,1 0-334-16</inkml:trace>
  <inkml:trace contextRef="#ctx0" brushRef="#br0" timeOffset="54310.18">6746 997 548 0,'-2'-7'130'15,"3"2"6"-15,-1 3-88 0,-1 5-16 16,1 3-7-16,0 3-4 0,-1 3-5 15,1 6-5-15,0 5-6 0,-2 5-1 0,2 9 1 16,0 0-1-16,0 4-1 0,2 5 0 16,0 5-8-16,1 0-5 0,1 1-3 15,3-5-4-15,1-2-1 0,-1-3 0 16,1-5-1-16,-1-9 7 0,-2-6 6 16,-1-3 1-16,-1-6 5 0,-1-2 2 15,-2-5 10-15,-2-6 3 0,-1-4 2 0,0-6 2 16,-1-5 1-16,-1-2 2 0,1-6-2 15,0-4-7-15,1-1-2 0,3-3 0 16,4-1-1-16,1-2 1 0,4 2-2 16,1 4 0-16,2 5 0 0,1 5 0 15,2 5-2-15,2 6-1 0,3 7-1 16,0 2-1-16,3 4 0 0,1 3-3 16,1 1 0-16,-2 4-2 0,0-1 0 0,-4 3-1 15,-2 0-1-15,-5-2-4 0,-5 3 0 16,-3 0 1-16,-9 1-1 0,-5-1 2 15,-3 0 0-15,-5-3-2 0,-5 0-8 16,7-1-7-16,-11-3-6 0,1-2-6 16,-1 0-118-16,-1-6-117 0,4 0-274 15</inkml:trace>
  <inkml:trace contextRef="#ctx0" brushRef="#br0" timeOffset="55081.8">7278 1439 495 0,'0'7'112'16,"0"-2"3"-16,0 0-88 0,0 1-1 0,0-2-2 16,0-2 0-16,2 1 0 0,4-5 1 15,1-1 0-15,1-3-2 0,5 0 0 16,2-5-1-16,0-1-1 0,1-2-2 15,0-2-3-15,-2 0-1 0,-1 3-2 16,-2-2-1-16,-2 2 0 0,-4 0 0 16,0-1-3-16,-3 5-1 0,-3 1-4 15,-2 1-1-15,-5 5-1 0,-1-4-4 0,-3 6-2 16,-3 2-1-16,-5 1-1 0,-2 5 1 16,-2 5 1-16,1 3 1 0,0 8 1 15,2 3 1-15,5-2-1 0,5 4-2 16,5-3 0-16,6-3 0 0,8-3-1 15,6-7-1-15,7-1 1 0,8 0 1 16,3-2 1-16,7-4 1 0,0-2 0 16,4-3 1-16,2-3 0 0,2-5 0 15,2-3 1-15,-2-4 4 0,-1-2 3 0,1-5 2 16,-4 1 2-16,-6-1 4 0,-6-2 2 16,-7 0 3-16,-4 1-1 0,-7 2-3 15,-7 3-2-15,-3-1-3 0,-5 3-4 16,-3 4-2-16,-5 3-6 0,-3 2-2 15,-2 6 0-15,-6-4-1 0,-1-7 3 16,-2 17-2-16,-2-2-1 0,0 3 3 0,3 4 0 16,0 2 1-16,5 5-1 0,3 9-2 15,2-16 1-15,7 6-1 0,4-5 0 16,2-2 1-16,4-6 1 0,6 3 2 16,3-1 1-16,1 2 1 0,4-5 1 15,-2 3 1-15,1-2-2 0,0 3-1 16,-2-2-1-16,-2 1-1 0,-2 0-1 15,-1 3 0-15,-3 3-2 0,-1 2-1 16,-5 4 0-16,-4 0 1 0,-5 7-1 0,-4 7 3 16,-7 7-4-16,-5 1-7 0,-7 4-7 15,-5 0-1-15,-1 1 0 0,2-4-1 16,2-5 0-16,4-7 3 0,7-9 8 16,7-5 10-16,7-2 6 0,3-6 6 15,5-5 7-15,2-2 5 0,4-4 2 16,3 0 4-16,5-1-1 0,5-6-5 15,5-2-4-15,5 0-7 0,4-4-5 0,1 0-2 16,-1 0-3-16,-4 0-1 0,0 2 0 16,-4 1-2-16,-4 1-9 0,-5 1-17 15,1-1-14-15,-4-1-3 0,0-1-133 16,-1 2-136-16,9 0-313 0</inkml:trace>
  <inkml:trace contextRef="#ctx0" brushRef="#br0" timeOffset="55464.35">8311 1591 473 0,'3'0'136'15,"-3"-1"11"-15,0 0 1 0,0 1-93 16,0-1-9-16,2 1-6 0,0 0-6 15,0 2-5-15,4 1-9 0,1 1-6 16,1 5-5-16,0 2-2 0,-1 2-1 16,-1 1-3-16,-4 4-3 0,-4 4 2 15,-8 3-14-15,0 5-14 0,-12-9-12 16,-4 7-129-16,-18-2-131 0,7 2-329 16</inkml:trace>
  <inkml:trace contextRef="#ctx0" brushRef="#br0" timeOffset="64107.79">20723 3041 348 0,'-28'9'86'16,"6"-2"5"-16,4-1-48 0,5 1-10 16,-1-4-7-16,1 1-3 0,0 1-2 15,2-1-2-15,1-2-4 0,1 0-1 16,1-4-1-16,2 4 0 0,0-1 1 15,2-2-3-15,1 1-1 0,1 0 1 0,0 0 1 16,1 1 3-16,1 1 2 0,3-5 1 16,3 4 1-16,5-5 2 0,8 0 0 15,6 0-1-15,13-1 0 0,15-2-2 16,9 1-1-16,12-3-1 0,10 2 0 16,9 0-5-16,10 2-3 0,3 2-3 15,2-1-1-15,-1-1-1 0,3 2-1 0,-5 3-1 16,-10 1 0-16,-7 1-1 0,-10-5 1 15,-9 4-1-15,-9 1 1 0,-13-2 0 16,-12-2-1-16,-9 1 0 0,-8 0 4 16,-9-1 1-16,-12 3 1 0,-12 1-1 15,-11 1 1-15,-9-1 1 0,-11 0-1 16,-13 1-3-16,-10 2-1 0,-11-1-2 16,-7-2-1-16,-4 0-2 0,-7 2-1 0,-4-1-1 15,-1 0-2-15,0-1 0 16,6-2 0-16,8 5 1 0,1-3-1 0,12 0-4 15,10-2-3-15,13 2 0 0,13-2 1 16,9 0 1-16,9-2 2 0,11 1 3 16,10-2 4-16,10-3 4 0,12 0 1 15,14-2 1-15,10-2 0 0,14-1 0 16,16-3 0-16,17-1 1 0,9 0 1 16,7 1-1-16,3 0-1 0,7 1 0 0,4-1-1 15,-7 6-1-15,-11 5-1 0,-11-1 0 16,-11 3 1-16,-13 2 0 0,-18 3 1 15,-20 0 1-15,-10-2 6 0,-15 0 3 16,-20 2-1-16,-16-1 1 0,-16 0-2 16,-19-1-2-16,-13 1-4 0,-14 0-8 15,-10 0-6-15,-7-3-3 0,-3 5-2 16,-1-3 1-16,8 2 0 0,7-1-1 0,11-1 1 16,12 0 3-16,16 2 2 0,15-2 3 15,15-2-1-15,12 0-2 0,15-1 3 16,11-1 1-16,14 0 3 0,12-1 2 15,13-3 2-15,16 1 3 0,17-1 7 16,7 3 2-16,9 1 0 0,6 2-1 16,6 0-1-16,-1 3-2 0,-9 5-4 15,-12 0-7-15,-8-2-4 0,-13 0-5 16,-15 0-3-16,-14-1-4 0,-14-2-26 16,-7-1 81-16,-9-2-181 0,-5-1-114 0,-6 4-307 15</inkml:trace>
  <inkml:trace contextRef="#ctx0" brushRef="#br0" timeOffset="65927.98">21972 3543 439 0,'1'3'97'0,"0"3"0"16,1 0-69-16,-1 3-22 0,1 2 0 15,-1 5 0-15,0 2-1 0,1 6-4 16,-1 4 1-16,0 0 0 0,-1 3 2 16,1 1 0-16,2-1 0 0,-3 0 1 15,2-5 0-15,1-2 1 0,-1-3 6 16,-1-2 5-16,3-5 3 0,-3-4 3 15,1-5 4-15,-2-2 7 0,0-3 1 0,0-1-5 16,1-4-5-16,-1-4-6 0,0-2-2 16,0-5-5-16,1-3-6 0,-2-5-4 15,1-3-2-15,-1-2 2 16,-1 0 1-16,1-4-1 0,0 2 1 0,2 3 1 16,0 3 2-16,1 0-1 0,2 7 0 15,1 4-1-15,0 6 0 0,2 2-4 16,-1 4 5-16,2 1 5 0,2 2 1 0,1 3 0 15,2-1 0-15,2 2 1 0,3 0 3 16,3-2-5-16,2 2-7 0,1 1-1 16,4-1 1-16,2 0-1 0,3 2-1 15,2 2 0-15,0 1 0 0,0 0 0 16,1-1-1-16,-3-1 1 0,-1 0-1 16,-4-5 1-16,-3 0 0 0,-2-2 0 15,-4 0 0-15,-5-1 2 0,-3-2 1 16,-4-1 2-16,-3 0 0 0,-3-3 2 15,-3-4 2-15,-3-1 0 0,-5-3-1 0,-3-2-3 16,-3 0-1-16,-3-1-1 0,-3 7-3 16,-1 4-3-16,0 2-1 0,0 9 0 15,0 4 0-15,2 5-1 0,1 4-1 16,4 2-1-16,3 6-1 0,3-2-1 16,6 0-1-16,5 1 0 0,6-1 2 15,6 1 1-15,4-2 2 0,2-1 1 0,3 2 1 16,6-2 1-16,1-4 1 0,2-2-1 15,0-3 1-15,4-3 0 0,1-5 0 16,1-5 0-16,1-2 1 0,-1-1 0 16,-1-3 0-16,-2-4 0 0,-4 0 0 15,-3 0 1-15,-5-2 1 0,-6-2 0 16,-5-2 1-16,-4 1 4 0,-5-1 3 16,-6-1-1-16,-2 0 1 0,-5 2-2 0,-6 3-1 15,-3 4-1-15,-3 2-4 0,-4 5-4 16,-1 3-1-16,-2 6 0 0,3 1 0 15,1 3-3-15,5 2 0 0,3 0-1 16,5 0-3-16,5-2-2 0,5 0 1 16,6-2 0-16,4-1 2 0,3-4 2 15,2 0 1-15,3-1 4 0,1-4 2 16,-2-2 0-16,-1 0 0 0,-1 0 1 0,-1 0-1 16,-4-4 1-16,-3 3-1 0,0 2 1 15,-1 0 0-15,-2 1 1 0,-1 0-1 16,1 2-3-16,-1 2 1 0,1 2-1 15,-1 1 0-15,2 3-2 0,2 1 1 16,4 0 0-16,3 2 2 0,4-1 0 16,4-2 0-16,5-3 0 0,1-1 0 15,6 0 0-15,0-3 0 0,4-1 0 16,1-1 0-16,0-1 1 0,-1 0-1 0,0-1 1 16,-3-1 0-16,-6-1 1 0,-5-3 0 15,-6 2-2-15,-5 0 10 0,-5-3 5 16,-4 3 0-16,-5-1-1 0,-3 0 1 15,-5 1-2-15,-5 3 2 0,-4-1-10 16,-2 4-5-16,-3 2-1 0,2 2-3 16,0 1-5-16,4-1-1 0,6 0-2 15,3 2-3-15,5-3-1 0,6 0 0 16,5-2 3-16,3-1 5 0,4 0 3 0,2 0 1 16,3-1 3-16,2-1 1 0,1-2 0 15,-1 0 0-15,0 0 0 0,1-4-1 16,-3-1 1-16,-1-3 0 0,-4-1-1 15,0-3 2-15,-2-5-1 0,-2-6 0 16,-1-5 0-16,1-3-1 0,-1-7 0 16,5-6 1-16,-1-1 1 0,2-3-1 0,2 4 1 15,-1 0-1-15,-2 6 4 0,-1 5 5 16,-3 7 2-16,-4 8 2 0,-1 5 2 16,-2 4-1-16,-1 8-1 0,-1 3-5 15,-2 8-4-15,-4 6-4 0,-4 5-3 16,-5 5 0-16,0 7-1 0,-4 7 3 15,0 6-2-15,2 0-2 0,3-1-4 16,7 0-1-16,4 1-2 0,4-6-1 16,5-2 0-16,2-7 3 0,5-3 3 0,4-5 2 15,0-4 3-15,1-6 1 0,2 0 0 16,3-5 1-16,2-3 0 0,-1-5 0 16,-1-1 0-16,0-5 0 0,-1 3 0 15,-2-4 1-15,-3-1-1 0,-5 0 0 16,-3 2 0-16,-3 2 1 0,-2 3 1 15,1 1 0-15,-5 4 0 0,-3 1 0 16,-1-1 0-16,-1 2 1 0,0 3-1 0,0-3-2 16,1 1-1-16,1 0-1 0,2 1-1 15,4 0-1-15,2-2 0 0,3 1 1 16,3-1-1-16,2-2 1 0,4 2 2 16,2 0 1-16,2-1 0 0,0-2 1 15,1 1-1-15,-2-2 0 0,0 0 0 16,-2-2 1-16,-2-1-1 0,-2 2 0 15,-3 0 0-15,-4 1-1 0,-1 2 0 16,-1 1 0-16,-3 1 0 0,0 0-1 0,0 2 1 16,0 0 0-16,2 3 1 15,-2 0 0-15,1-1 1 0,0 3 0 0,1 3 0 16,1 2 0-16,-1 5 0 0,1 2 0 16,0 5 0-16,-2 5 0 0,-1-1-1 15,-2 1 1-15,-1 0 0 0,-5-2 2 16,-2 0-6-16,-4-6 2 0,-2 1-3 15,-4-6-6-15,-4 1-6 0,-2-4-7 0,-2-6-4 16,-3-5-26-16,3-3-106 0,3-7-113 16,3-3-277-16</inkml:trace>
  <inkml:trace contextRef="#ctx0" brushRef="#br0" timeOffset="66123.86">23625 3511 560 0,'-1'1'135'0,"-2"6"1"0,-1 0-32 16,-2-2-99-16,2 1 15 0,-1-1 5 15,1 0-6-15,2 0-8 0,2-1-2 16,0-5 0-16,1-2 3 0,1 1-30 16,3-4-13-16,1-3 2 0,3 1 18 0,3-3-10 15,2-1-125-15,5 2-113 0,1 7-270 16</inkml:trace>
  <inkml:trace contextRef="#ctx0" brushRef="#br0" timeOffset="67763.96">24545 3943 481 0,'-1'1'118'0,"-1"1"7"0,1-4-65 15,1 0-32-15,-1 0 2 0,-1-4 4 16,0-4-1-16,-2-2-8 0,-2 1-6 16,-1-1-3-16,-1-2-2 0,-3-1-4 15,-3 0-4-15,-3 6-4 0,-2-1-3 0,-1 0-1 16,-1 3 0-16,0 4 1 0,1 3-1 16,3 2 1-16,3 0-1 0,4 3-1 15,3 2 3-15,5 2 3 0,4 1 0 16,2 1 2-16,6 2 1 0,5 4 1 15,4 0 0-15,3 0-1 0,1 2-3 16,0-1-1-16,1-1-1 0,-3 1 0 16,-1-4 2-16,-6-2 0 0,-5-1-1 15,-3-2-1-15,0-1-5 0,-10 3-1 16,-6-5 0-16,-6 1-2 0,-3-4 1 0,-8-1-1 16,-7-2 3-16,-5-1 1 0,1-7-5 15,-1 3-5-15,0-3-5 0,0 1-4 16,8 0-11-16,3-1-111 0,9 0-105 15,3-2-262-15</inkml:trace>
  <inkml:trace contextRef="#ctx0" brushRef="#br0" timeOffset="68017.28">24479 3486 536 0,'0'-3'139'0,"1"1"8"16,0 1-43-16,1 5-70 0,2 5-1 15,-1 3 2-15,1 2-6 0,-2 7-6 16,0 2-7-16,-1 11-2 0,-2 2 0 16,-3 1-4-16,0 4-4 0,-2 5-1 15,1-1-2-15,1 3-1 0,0-9-1 0,2 0 2 16,0-2-6-16,0-4-17 0,0-4-13 16,0-1-6-16,0-1 9 0,-2-3-135 15,-1-2-125-15,3-3-283 0</inkml:trace>
  <inkml:trace contextRef="#ctx0" brushRef="#br0" timeOffset="68360.94">24717 3826 538 0,'4'17'122'16,"-1"4"4"-16,0 3-79 0,-1 3-29 15,-1-1-3-15,-2-2 0 0,-1 0-4 16,-2-1-4-16,1-1-1 0,-1-2-2 0,0-3-2 16,0 0 0-16,1 0-1 0,-1-3 0 15,2 0-3-15,0-6 0 0,-1-1-1 16,0-2 3-16,0-6 2 0,0-6 2 16,0-4 3-16,-1-6 8 0,1-1 5 15,1-3 3-15,1-2 0 0,1 1 0 16,2-2 3-16,2-3-1 0,2 2-5 0,0-2 0 15,3 1-3-15,0-2-1 0,1 4-1 16,-1 2-5-16,2 7-2 0,2 2-3 16,1 4-2-16,1 0-1 0,3 4-1 15,1 1-6-15,3 4-8 0,1-2-8 16,2 2-12-16,-2 0-7 0,-3 3-6 16,0 2 21-16,-4 1-140 0,-1 1-114 15,0 5-286-15</inkml:trace>
  <inkml:trace contextRef="#ctx0" brushRef="#br0" timeOffset="68775.27">25145 4038 475 0,'3'4'127'16,"2"-3"8"-16,-3-1-37 0,1-4-48 15,-3 1-3-15,0 0-3 0,-3-3-8 16,-4 0-7-16,-1-2-10 0,-4-1-6 0,-4 2-6 15,-2-1-5-15,-3 1-2 0,0 2 0 16,1 2 0-16,2 3 0 0,-3 2-1 16,2 3-2-16,3 2 1 0,1 2-2 15,3-1-2-15,3 2-2 0,1-2 1 16,7 0 0-16,6 2 2 0,3 0 1 16,4 0 0-16,0 1 2 0,1-2 2 15,5 2 1-15,-2 0-1 0,1-3 0 0,0-1 1 16,0-5 3-16,0 0 3 0,-2-1 2 15,0-4 2-15,-3-2 4 0,-2-3 2 16,-3-5 0-16,1 2-1 0,-4 1 0 16,1-2 0-16,-2 4 0 0,-2 0-3 15,0 4-5-15,-2 2-3 0,-2 5-1 0,1 3-2 16,-3 4-4-16,1 2-1 0,-1 7 1 16,3 3 2-16,0 4 2 0,2 2 1 15,4 0 1-15,3-2 0 0,3 4-3 16,2-4-30-16,2 0-8 0,5-2-5 15,-1 2-131-15,4-2-135 0,8 4-316 16</inkml:trace>
  <inkml:trace contextRef="#ctx0" brushRef="#br0" timeOffset="75313.17">9210 3758 355 0,'-1'-1'101'0,"1"2"2"0,1 0-29 15,-1-2-37-15,0 2-11 0,1-2-8 0,0 0-9 16,0 1-4-16,-2-1 0 0,1 0 2 16,0-2 3-16,-1 3 4 0,2 0 2 15,-2 3 1-15,1-2 1 0,-1-1 1 16,1 1 0-16,0 1-1 0,0-1-1 15,-1-2-1-15,1 0 0 0,1 0 0 16,-1 0-1-16,0 1-1 0,2-3 1 16,-1 2-1-16,1 0-1 0,2-1-2 0,-2 1-2 15,1 0-2-15,-1-1 0 0,0 1-1 16,0 0 0-16,-2-1 0 0,0 4 1 16,1-1 1-16,-1-1 1 0,0 1-1 15,0 1-3-15,1-1-2 0,0 3-1 16,0 0-1-16,2 4 0 0,0 4 0 15,2 6 0-15,0 3 2 0,2 5 0 16,2 7 0-16,-1 1 1 0,2 0-2 16,1 0 0-16,1 2-1 0,1-1 0 15,0-2 1-15,-3 0-2 0,1-1 1 0,-1-3-1 16,-1-1 0-16,-2-3 0 0,-4-4-1 16,0-1 1-16,-3-5 0 0,-2-2 1 15,-2-1 0-15,-2-3 0 0,0-1 1 16,-2-1-3-16,-4-3-3 0,0 2-4 15,-4-3-7-15,0-2-5 0,-4-1-3 0,-3-2-4 16,-1-3-5-16,-2-4 168 16,-1-4-289-16,-2-5-135 0,-7-4-407 0</inkml:trace>
  <inkml:trace contextRef="#ctx0" brushRef="#br0" timeOffset="75509.71">8988 3609 583 0,'3'1'140'0,"4"0"-1"16,0-1-27-16,-2-3-108 0,4 1-6 16,-2 2-5-16,-1 1-9 0,1-1-100 15,-1-1-24-15,1-2-99 0,5 4-218 16</inkml:trace>
  <inkml:trace contextRef="#ctx0" brushRef="#br0" timeOffset="76005.05">9776 3852 601 0,'-4'-7'138'0,"-4"-5"5"16,1 3-100-16,-2-2-12 0,-3-1-5 16,-1 2-4-16,-2-3-8 0,-1 2-5 0,14 6-2 15,-21 1-7-15,2-1-2 0,1 5-3 16,-1 6 0-16,2 6-1 0,1 9-1 15,-12 2-1-15,18 5 0 0,3 7-6 16,-1 0-4-16,3-3 0 0,5-4 0 16,1-8 1-16,5-2 0 0,2-7 5 15,2-7 8-15,3 0 10 0,1-4 6 16,1-3 3-16,1 0 5 0,1-5 6 16,2-1 5-16,0-1-1 0,2-5-1 15,-2-1-1-15,0 0-1 0,-3-2-3 0,-2 2-4 16,-3-1-4-16,-3 2-2 0,-4 4-2 15,1 2-1-15,2 5-8 0,-6 0-4 16,-1 9-3-16,0 3-1 0,-1 5-1 16,3 1 0-16,3 5-2 0,-3-1 4 15,6 3 1-15,3-2-1 0,1-1 6 16,3-2-25-16,1 0-3 0,1-2-12 0,3 2-4 16,1-3-123-16,0-1-121 0,2-2-293 15</inkml:trace>
  <inkml:trace contextRef="#ctx0" brushRef="#br0" timeOffset="76269.39">9955 3429 684 0,'0'-1'160'0,"1"2"5"0,0-1-121 15,-1 2-8-15,4 5-3 0,2 3-1 16,-2 2-7-16,0 5-7 0,0 7-3 16,0 8 0-16,1 3-2 0,-1 7-3 0,-1 2-3 15,3 6-1-15,-1 2-5 0,1-2-13 16,0-1-12-16,1-2-18 0,-1-6-10 16,3-2-6-16,-1-5-123 0,0-5-126 15,3-8-280-15</inkml:trace>
  <inkml:trace contextRef="#ctx0" brushRef="#br0" timeOffset="77972.17">11783 3733 501 0,'0'-3'130'0,"-1"0"6"0,1 3-37 15,0 0-53-15,1 0-6 0,-1 0-4 16,0 3-6-16,0 1-5 0,3 3-4 0,-1 2-4 15,-1 7-6-15,1 7-3 0,0 5 0 16,-1 4-1-16,0 4-1 0,-1 3 0 16,-1 4-4-16,0-1-8 0,0-2-5 15,-1 3-24-15,2-2 0 0,0-5-6 16,1-1-1-16,1-6-119 0,0-5-107 16,2-4-261-16</inkml:trace>
  <inkml:trace contextRef="#ctx0" brushRef="#br0" timeOffset="78242.06">11780 3736 708 0,'-4'-14'165'0,"1"3"5"16,3 1-116-16,3 1-14 0,1 3-7 15,4 0-3-15,5 2-4 0,3-2-6 0,6 3-4 16,2 3-5-16,3 2-1 0,1 2-3 15,-2 6-3-15,-2 2-1 0,-2 5-6 16,-5-1-3-16,-3 1-4 0,-5 2-1 16,-4 1-1-16,-2-2-2 0,-7-1 0 15,-5 2 2-15,-3-1 3 0,-4 0 2 16,-5-4-3-16,-4-2-8 0,0-4-6 16,-2-6-12-16,4-4-8 0,4-4 166 15,2-6-290-15,3-3-142 0,7 1-400 0</inkml:trace>
  <inkml:trace contextRef="#ctx0" brushRef="#br0" timeOffset="78726.05">12183 3711 394 0,'29'16'105'16,"-6"6"5"-16,-7-1-5 0,-1 4-78 0,-4-3-5 16,-4 1-5-16,-5 1-1 0,-2 0-4 15,-3-3-6-15,0-1-4 0,-5-6-2 16,0-1-2-16,0-4 1 0,-1-4 2 15,0-2 2-15,0-3 2 0,0-3 6 16,1-3 3-16,-1-4 5 0,0-1 2 16,2-8 1-16,-1 1-1 0,2-5 1 15,2-2-3-15,2 0-1 0,4 0-4 16,5 4-3-16,2 3-2 0,6 2 1 0,1 3-3 16,3 3-2-16,2 5 0 0,-2 1-1 15,1 0 1-15,1 4-1 0,-3 4-1 16,0-1-1-16,-2 3-1 0,0 2-1 15,-3 1 0-15,-4 3-1 0,-2 0-1 16,-2 0-3-16,-3 2-1 0,-3 2 0 16,0 0 1-16,0 0 0 0,1 2-2 15,0-2 1-15,2 1 2 0,3-3 0 0,3-4 1 16,3-1 2-16,3-5 4 0,4-4 3 16,1-1 2-16,1-4 4 0,0-4 5 15,0 0 6-15,-4-5 1 0,-2 2 1 16,-3-2 2-16,-5-3 2 0,-3 2-2 15,-2-3-5-15,-3 1-5 0,-4 0-8 16,-2 1-4-16,-6-3-5 0,-2 3-4 16,-4 0-3-16,1 4-4 0,-4 4-6 0,1-1-6 15,1 2-10-15,3 4-11 0,6 0-7 16,2-1-125-16,4 3-125 0,6 2-299 16</inkml:trace>
  <inkml:trace contextRef="#ctx0" brushRef="#br0" timeOffset="78972.02">12927 3739 520 0,'9'7'136'0,"-5"-6"14"0,5 2-74 0,-12-4-17 16,-4-1-6-16,-5-1-5 0,-4 4-11 16,-3-2-13-16,-2 3-12 0,-1 0-8 15,0 3 0-15,1 2-1 0,2 4-1 16,6 0 1-16,2 3-1 0,4 5-2 15,6-1 0-15,5 1 0 0,6 2 1 16,5 0-1-16,2-2 0 0,3-2-1 0,4-4-4 16,0 2-9-16,0-2-11 0,1-4-6 15,-2-3-7-15,1-1-13 0,1 0-109 16,-4-4-113-16,-2-6-262 0</inkml:trace>
  <inkml:trace contextRef="#ctx0" brushRef="#br0" timeOffset="79458.63">13336 3655 484 0,'-1'16'121'0,"-2"3"6"16,-2 1-26-16,-3 3-78 0,-2 1-4 16,1 4-2-16,-2 2-1 0,1-1-5 15,-2 1-5-15,-1-2-3 0,2-2-2 16,1-2 0-16,1-7 0 0,1-2 0 16,1-6-1-16,0-2 1 0,6-4 0 15,1 2 2-15,1-6 11 0,0-1 4 16,1-4 1-16,6-4 2 0,0-4 0 0,1-5 2 15,0-6 1-15,-1-7-7 0,4-4 0 16,-2-3 0-16,-2-3 1 0,-1-6 2 16,2 2-1-16,0 4 0 0,1 6-3 15,-3 5 0-15,0 6-1 0,-2 8 2 16,0 8-3-16,-1 4-3 0,-2 4-2 16,2 5-2-16,-1-1-3 0,2 5-3 0,3 7-1 15,3 2-2-15,1 5 2 0,3 4 0 16,3 5 0-16,1 1 1 0,0 2 0 15,2-1-4-15,-1-1 0 0,-2-1-4 16,-1 0-6-16,-3-7-6 0,-2 0-9 16,-1-3-9-16,-4-3-10 0,-2-4-8 15,-3-3-3-15,1-5-116 0,-3 1-119 16,-3-5-283-16</inkml:trace>
  <inkml:trace contextRef="#ctx0" brushRef="#br0" timeOffset="79609.74">13317 3829 554 0,'-3'4'138'16,"2"0"11"-16,-13-17-55 0,22 9-43 15,-1 6-4-15,3 2 1 0,2-3-3 16,3 0-9-16,3 0-9 0,5 0-11 0,-5-3-11 16,2 1-27-16,0-1-150 0,-1-3-147 15,1 0-377-15</inkml:trace>
  <inkml:trace contextRef="#ctx0" brushRef="#br0" timeOffset="82847.62">17878 5713 485 0,'0'-7'131'0,"1"2"8"16,-1 3-36-16,-1-1-51 0,2 0-14 15,-1-2-2-15,-1 1-2 0,0 1-8 16,-2-4-6-16,-2 0-7 0,-3 3-3 16,-6-1-2-16,-4-2-3 0,-7 3-3 15,-5 0-3-15,-1 3 0 0,2 0 0 16,2 3-1-16,4 2 1 0,5 1-1 0,6 1-1 15,4 2-1-15,3 2-3 0,2 1 0 16,5 0 0-16,1 1-1 0,4 0 2 16,2 4 1-16,9 0 3 0,3 0 2 15,3 3 2-15,2 1 1 0,4 1 1 16,0-2 2-16,0 2 0 0,-6-2 0 16,-4-3-2-16,-12-6 1 0,2 1 4 15,-4-1 1-15,-6-2 0 0,-6-3-1 16,-5-3 1-16,-8 0-2 0,1 5-2 0,-14-7-6 15,-4 0-7-15,-2-1-8 0,-3-1-6 16,4-1-7-16,3 1-5 0,0-6 27 16,9 1-151-16,3 0 1 0,4-1-96 15,5-2-215-15</inkml:trace>
  <inkml:trace contextRef="#ctx0" brushRef="#br0" timeOffset="83030.64">17728 5442 675 0,'-2'-4'153'0,"2"6"6"16,-4 1-93-16,0 3-27 0,0 3-9 15,-2 2 0-15,1 1 1 0,3 11 1 16,-3 6-7-16,4 4-3 0,5 5-7 16,3 4-4-16,1 8-6 0,0 1-6 15,3 0-4-15,-2-1-6 0,4-2-15 0,10 1-5 16,-11-8-16-16,0-3 58 0,3-3-192 15,-2-3-142-15,1-4-355 0</inkml:trace>
  <inkml:trace contextRef="#ctx0" brushRef="#br0" timeOffset="83402.63">18024 5627 635 0,'5'1'139'0,"2"9"9"0,2 5-87 16,2 3-40-16,1 4-1 0,0 2 2 15,0 1 1-15,0 6-5 0,-2-6-11 0,-1 2-6 16,0 0-4-16,-1 0-2 0,-2-4 0 16,1-3 0-16,-1-6-1 0,-1 0 2 15,-2-5 1-15,-1-3 2 0,1-2 0 16,-2-3 5-16,-1-2 1 15,-2-6 0-15,-1-5 2 0,1-2 0 0,-2-6 0 16,-3-5 4-16,1-6 1 16,-3-3 2-16,2-2 0 0,1 0-1 0,0-1 2 15,3 1 1-15,3 3 0 0,2 5-2 16,3-2-5-16,3 6 0 0,3 5 0 0,2 4-3 16,6 1-2-16,0 3-3 0,4 2-4 15,3 6-4-15,1-1-6 0,3 1-14 16,0 1-11-16,-2 0 60 0,2 1-202 15,-2 2-143-15,2 5-367 0</inkml:trace>
  <inkml:trace contextRef="#ctx0" brushRef="#br0" timeOffset="83869.87">18643 5740 611 0,'2'-5'147'16,"-1"-1"6"-16,-1-2-93 0,0-1-20 0,-3-2-2 15,-2 3-1-15,-1-2-8 0,-6 1-11 16,-4 2-6-16,-1 3-9 0,-6 3-3 16,-3 4-1-16,-4 4-4 0,-1 3 1 15,3 4 0-15,2 3-4 0,0 2-2 16,7 1-2-16,5 5-1 0,9-3-2 15,6-1-1-15,3-2-1 0,5-1 4 16,6 3 8-16,2-7-1 0,4-4 3 0,1-4 4 16,1 0 2-16,-1-3 3 15,2-2 4-15,0-7 1 0,-2 2 7 0,-2-4 2 16,-4 1 2-16,0-6 3 0,-4-6 1 16,-3 0 0-16,-4-4-2 0,-2-5-2 15,-2 1-1-15,0-1-5 0,-2 5-3 16,1 5-1-16,0 4-1 0,0 3-2 15,0 3-5-15,0 8-2 0,-1 7 0 16,2 0-1-16,-1 7-3 0,2 4-3 0,1 4 0 16,1 7 3-16,2 1 0 0,3-1 0 15,4 1-5-15,4 0-4 0,3-3 0 16,5-2-11-16,4-5-5 0,2-2-10 16,0-5-6-16,0-4 7 0,2-5 21 15,-2-3-160-15,-2-3-122 0,-1-1-324 16</inkml:trace>
  <inkml:trace contextRef="#ctx0" brushRef="#br0" timeOffset="84209.65">19360 5659 456 0,'-7'-8'116'0,"0"3"8"16,3 6-52-16,0-1-19 0,3 2-16 15,0-1 5-15,3-2 0 0,4 1-4 0,3-1-4 16,1 0-4-16,5 1-2 0,4-1-1 15,5-1-5-15,4 1-5 0,1 0-4 16,2 1-3-16,3-1-4 0,0 0-2 16,-1 0-2-16,-2 1-5 0,-5 0-8 15,-1-1-9-15,-4-1-12 0,-4 1 157 16,-5-1-293-16,-4 0-152 0,-5 2-423 16</inkml:trace>
  <inkml:trace contextRef="#ctx0" brushRef="#br0" timeOffset="84430.91">19335 5870 518 0,'11'-3'128'0,"2"-2"8"0,5 1-37 16,4 0-61-16,3-2-8 0,5-1 3 15,0 0 2-15,2-2-5 0,4-1-8 16,1 3-7-16,2-3-5 0,0 2-5 15,-1 0-15-15,0 0-8 0,-1 1-6 16,-3 3 61-16,-4-1-196 0,-6 0-132 16,-5 5-342-16</inkml:trace>
  <inkml:trace contextRef="#ctx0" brushRef="#br0" timeOffset="88025.97">7879 4021 291 0,'-7'0'59'0,"1"-1"2"0,0-1-52 15,2-1 4-15,0 1 7 0,2 1 11 16,1 0 8-16,1-1 5 0,-1 1 3 16,0 1-1-16,2 0-1 0,-2 0-3 0,1 0-6 15,-1 1-7-15,0 0-4 0,0-1-3 16,2 0-4-16,-2 0-4 0,2 1-3 15,-2-2-2-15,1 1-1 0,1-1-1 16,1 3 0-16,2 0 1 0,1-1 3 16,3 1 2-16,4 1 1 0,5-1 0 15,4 1 1-15,5-2 0 0,1-1-2 16,6 3-2-16,3 0-4 0,3-1-1 0,-1 0-2 16,-1-1 0-16,-3 1-1 0,0-2-2 15,-4 1-9-15,-5-1-13 0,-5-2-9 16,-3 1-46-16,-5-1-78 0,-4-4-112 15,3 2-250-15</inkml:trace>
  <inkml:trace contextRef="#ctx0" brushRef="#br0" timeOffset="88278.86">8259 3906 481 0,'3'5'120'0,"2"-3"5"15,1 2-67-15,5 1-18 0,2 3-10 16,3-2-4-16,1 2-7 0,3-2-3 16,2 1-5-16,0 1-4 0,0 2 0 0,-1-4-1 15,-1 2-1-15,0-1-1 0,-5-1-2 16,-4 2 0-16,-2 0-2 0,-5 0 0 16,-5 1-1-16,-5 3 0 0,-5 1-3 15,-6 3-2-15,-6 1-4 0,-7 2-2 16,-8-1-6-16,0 4-4 0,-4-1-114 15,0-3-105-15,0-2-266 0</inkml:trace>
  <inkml:trace contextRef="#ctx0" brushRef="#br0" timeOffset="89188.91">5806 3798 354 0,'-2'-3'101'0,"2"1"6"16,-3 0-35-16,2 0-18 0,0 0-9 15,1 4-10-15,1-2-8 0,-1 0-4 0,0 0-4 16,0 0-1-16,0 0 0 0,1 1 1 15,-1-1 0-15,0 0 3 0,0 0-1 16,0 2-1-16,0-1-1 0,2 3-2 16,-1 3-3-16,0 3-3 0,1 3-2 15,0 4 0-15,1 3 0 0,1 3-3 16,-2 0 0-16,1 2-2 0,0-1 0 16,0 1-1-16,-1-1-1 0,1 1-1 0,0-3-1 15,-1 0-5-15,-1-2-6 0,0 0-7 16,0-3-7-16,9 16-3 0,-10-24-6 15,1-1 44-15,2-2-160 0,1-11-112 16,6-4-302-16</inkml:trace>
  <inkml:trace contextRef="#ctx0" brushRef="#br0" timeOffset="89874.55">6052 3829 477 0,'-1'-2'118'0,"1"2"5"15,0-1-74-15,-1-1-1 0,1 2-6 16,0 0-4-16,-1-2-5 0,1 2-5 15,-1 3-5-15,-1-2-4 0,0 3-4 16,-3 3-5-16,1 3-4 0,-2 4-2 0,0 2-2 16,-1 3-1-16,2 3 0 0,1 1-1 15,1 0 0-15,3 1 0 0,2-3 1 16,4-4-1-16,1 2 0 0,6-3 0 16,2-3 0-16,2 1 0 0,6-3 2 15,1-4 2-15,2 0 2 0,-1-6 2 16,0-5 1-16,1-4 2 0,-3-4 1 15,-1-2-2-15,-3-2-1 0,-2 0-2 16,-2-3 0-16,-4 2-2 0,-7-2 0 0,-4 0-2 16,-4 0 1-16,-7-3 0 0,-5-1-3 15,-2 0-2-15,-4 1-3 0,-3 3-3 16,-1 5-1-16,-2 1-4 0,2 5-5 16,2 5-8-16,1 6-7 0,4 3-4 15,4 1-9-15,3 2-111 0,5 2-111 16,8 0-267-16</inkml:trace>
  <inkml:trace contextRef="#ctx0" brushRef="#br0" timeOffset="90335.73">6539 3746 486 0,'5'-5'135'0,"1"2"5"15,-2 0-2-15,0 1-107 0,-2 2-4 16,-1 2-3-16,-4 1-4 0,0 4-7 16,-2 4-5-16,-2 3-2 0,-2 5-1 15,1 4-2-15,-3 2 0 0,-1 2-1 16,0 2-1-16,0-4 1 0,2 0-1 16,1-3-1-16,2-6 0 0,2 0-1 0,4-4-1 15,2-3 0-15,3-3 0 0,3 0-1 16,4-2 1-16,1 0 1 0,3-3 2 15,3 2-4-15,-1-3 0 0,3 0-1 16,-1 0-1-16,-2-3-3 0,0 1-1 16,-3-1-3-16,-2-1 4 0,-3-2 0 15,-3 1 2-15,0-1 1 0,-3 0 3 16,-2-2 4-16,0 0 2 0,0 2 4 16,-1 1 3-16,0 1 2 0,0-1 0 0,-1 5 1 15,1 0-5-15,0 0-1 0,0 7-4 16,0 2-2-16,0 2-2 0,1 1-2 15,0 1 1-15,1 5 2 0,1 1 0 16,0-1 0-16,0-1 5 0,2 1-18 16,-2-1-1-16,0 2-12 0,3-3 23 15,-3 0-148-15,1-4-122 0,3-2-307 16</inkml:trace>
  <inkml:trace contextRef="#ctx0" brushRef="#br0" timeOffset="90848.11">6970 3778 593 0,'-1'-3'139'0,"0"1"5"0,2 3-101 0,-2-2-10 16,1 2-6-16,-1 1-5 0,-1 2-7 16,-1 6-5-16,-1 3-4 0,-1 5-2 15,-2 3 0-15,0 6 0 0,-4 2-1 16,-1 1 1-16,-1-3-2 0,-2-3 0 15,1-1-1-15,0-4 0 0,2-2 1 16,2-1-2-16,4-3 1 0,4-1-2 0,2-3-2 16,3-1 1-16,5-1-1 15,1-4 0-15,4-3 1 0,1-3 0 0,2-5 1 16,2 2-1-16,0-5 2 0,-2 1-2 16,1 0 1-16,-4 0 1 0,-1 3-1 15,-3 2 1-15,-3 0 1 0,-1 2 3 16,-2 1 4-16,-2 1 4 0,0 0 3 15,-1 1-2-15,0 1-1 0,0 1 0 16,-1 4-3-16,0 4-3 0,-1 4-4 0,1 3-1 16,-1 4 0-16,2 8 2 0,0 1 0 15,2 2 1-15,-1-1 0 0,1 2-15 16,-1 1-15-16,-1 1-138 0,-1-5-135 16,2 4-347-16</inkml:trace>
  <inkml:trace contextRef="#ctx0" brushRef="#br0" timeOffset="92872.92">20425 5497 484 0,'-3'-3'122'0,"1"0"6"0,1-2-54 0,0 1-30 16,0 0 2-16,1 2 1 0,0-2-3 15,0 3-4-15,0 0-6 0,1 0-6 16,-1 2-7-16,1 3-7 0,-1 1-4 15,0 5-4-15,-1 6-2 0,1 5 0 16,-1 7 0-16,-1 5 1 0,0 3-1 16,0 2 0-16,1 0-2 0,-1-1 0 15,3 2-1-15,-1-5 1 0,1-6-1 16,1 0-1-16,0-3-7 0,2-5-8 0,0-5-8 16,-2-4-10-16,1-2-8 0,3-3-7 15,-1-3-38-15,0-3-75 0,-1-2-100 16,2-3-238-16</inkml:trace>
  <inkml:trace contextRef="#ctx0" brushRef="#br0" timeOffset="93272.01">20780 5498 564 0,'-3'0'124'0,"-3"-1"4"0,0 2-101 15,-2-1-9-15,-1 3 0 0,-1 2 1 16,0 5-2-16,0 2-3 0,1 5-2 16,1 5-1-16,0 3-2 0,1 6-2 15,2-2-2-15,0 1-2 0,2-2-2 0,2 1-1 16,2-3-1-16,2-1 1 0,2-4 0 16,4-1 0-16,5-4 2 0,3-2 1 15,5-3 4-15,2-2 5 0,5-3 2 16,2-4 3-16,-1-6 3 0,-3-1 1 15,0-3 2-15,-3-4-1 0,-1-4 1 16,-5-3-2-16,-1-2-1 0,-4 1-1 16,-2-5-3-16,-6-4-4 0,-5-2-2 0,-8-3-5 15,-8-2-2-15,-3 1-4 0,-7 1-1 16,-4 6 0-16,-6 5 0 0,-4 4-3 16,3 9-11-16,4 6-12 0,2 0-12 15,6 6-7-15,4 1-5 0,8 1 98 16,8 2-220-16,2-3-120 0,5 4-334 15</inkml:trace>
  <inkml:trace contextRef="#ctx0" brushRef="#br0" timeOffset="93610.63">21399 5338 620 0,'9'-10'149'0,"-1"4"8"0,-4 2-105 16,0 1-6-16,-2 4 0 0,-1-2-6 16,-2 3-10-16,-1 3-12 0,-1 3-4 15,-1 3-5-15,-3 3-2 0,-3-1-1 16,-1 6-1-16,-5 1 1 0,-3 4 1 16,-4-2-4-16,0 0-1 0,-1 2 0 15,3-1-1-15,2 1 1 0,3 0-1 16,3-2 0-16,7 0 0 0,1-1-1 0,4-4 0 15,1-2 0-15,3-2 0 16,6-4 1-16,4-2 1 0,6-3-1 0,3 0 1 16,2-2 1-16,3-1-1 0,1 0-3 15,-5-3 2-15,-2 3-13 0,-4 1-4 16,-2-3-14-16,0 1-15 0,-4-2-5 16,-4-3-124-16,1 0-134 0,-1-3-292 15</inkml:trace>
  <inkml:trace contextRef="#ctx0" brushRef="#br0" timeOffset="93829.53">21501 5591 583 0,'0'-2'148'0,"-1"-1"9"15,2 2-88-15,-1-1-23 0,-1 2-3 16,0 1-3-16,0 5-7 0,-1 1-8 16,-1 4-6-16,0 5-2 0,-1 2 1 0,-1 3-2 15,0 1-1-15,-1 0-4 0,1 0-5 16,1 2-2-16,-2-1-5 0,3 1 0 15,1-1-2-15,-1 0-8 0,2 0-11 16,1-1-14-16,0-1-10 0,1-6-6 16,3-1-125-16,-3-3-128 0,0-2-290 15</inkml:trace>
  <inkml:trace contextRef="#ctx0" brushRef="#br0" timeOffset="94336.27">21978 5581 564 0,'11'-11'133'0,"3"0"8"0,-3-1-96 15,0-1-3-15,-1 0 4 0,-3-3 1 16,-1-1-7-16,-4 0-7 0,-2 1-8 15,-3 1-5-15,-4 0-5 0,-5 1-4 16,-2 1-5-16,-5 2-3 0,0 4-1 16,-7 2-2-16,-1 3-1 0,0 4 0 15,-1 3 0-15,2 4 0 0,0 2 0 16,1 0-1-16,6 0 1 0,5 0-1 0,0 0-1 16,6 2 1-16,2-2-1 0,6 0 0 15,3 2 2-15,5 5 0 0,4-2 1 16,5 2 1-16,3 1 0 0,7 5 1 15,-2 3 0-15,0-1-1 0,-1-1 0 16,0 4 0-16,-4 3 0 0,-4-3 0 16,-4 0-1-16,-2-3 1 0,-2-4-2 0,-6-1 0 15,-4-3-1-15,-5-5 0 0,-4-2-1 16,-5-3 1-16,-6-3-1 0,-3 1 1 16,-2-2 1-16,-4-6 2 0,0-1 1 15,2-4 1-15,5-3 2 0,2-4 0 16,4-7 4-16,5-2 0 0,6-2 0 15,4-4-1-15,5-4-1 0,6-5 0 16,9 3-1-16,9 1-3 0,5 2-2 16,7 0 0-16,4 7-2 0,6 3-3 0,2 5-6 15,-2 2-13-15,0 2-18 0,-2 1-133 16,-2 1-139-16,1 1-341 0</inkml:trace>
  <inkml:trace contextRef="#ctx0" brushRef="#br0" timeOffset="97768.99">20214 10122 586 0,'1'-3'141'15,"0"2"6"-15,-1 0-79 0,0 0-25 16,1 2-7-16,-1 0-6 0,0-1-5 15,0 1-7-15,2 1-7 0,2 3-5 0,2 5-3 16,3 9-1-16,1 4 0 0,0 10 1 16,0 4 0-16,-2 5-1 0,0 5-5 15,-4 1-10-15,0 0-10 0,-3-1-8 16,0-4-5-16,0-1-1 0,-1-4 0 16,1-7 6-16,-1-6 8 0,0-6 9 15,0-7 8-15,0-6 4 0,-1-4 1 16,0-1 0-16,0-3 0 0,-1-5-3 0,-4-7 4 15,-2-3-27-15,-1-6-11 16,-1-8-5-16,-1-7 20 0,-1-6 13 0,-1-6 8 16,-2-6-11-16,4-3 54 0,1 1 20 15,2 2 17-15,1 3-14 0,3 3-10 16,3 10-3-16,4 10 10 0,2 7-24 16,6 17-2-16,-4-8-13 0,1 5-5 15,1 6-2-15,2 0-4 0,3 0-3 16,1 6-4-16,-2-11-6 0,9 16 0 15,1 4 0-15,1 1 0 0,-1 3 1 0,2 2-2 16,-1 1 0-16,-3 0-4 0,-1 0-2 16,-5-2-2-16,-2 1-1 0,-4-2-4 15,-4 2-2-15,-8-2 3 0,-3-2 3 16,-4 2 2-16,-3-3-1 0,-3-2-7 16,-1-2-7-16,3-2-7 0,-1-5-5 0,4-2-11 15,4-2-27-15,-14-10 6 0,20 1 25 16,3-1 13-16,5-1 14 0,3 0 12 15,6 2 20-15,6 1 35 0,17 9 3 16,-11 0-13-16,2 6 2 0,1 3-2 16,0 5-8-16,-3 4-7 0,-2 2-7 15,-2 5-7-15,-6 4-6 0,-4-4-3 16,-3-2-4-16,-5 0 0 0,-3-5 0 16,-1-1 1-16,-2-7 3 0,-1-3 5 0,1-2 9 15,-2-3 3-15,1-4 1 0,-1-5-1 16,-2-4-1-16,1-2-2 0,1-4-3 15,0-8-8-15,2 2-1 0,1-12-6 16,4 0 0-16,3 0 0 0,5 0 0 16,5-1-3-16,4 6 2 0,3-1 0 15,2 10 5-15,1 7 1 0,-2 6 1 16,-2 5-1-16,-3 6-1 0,-6 4-1 0,-2 6-2 16,-5 7-3-16,-4 1-1 0,-3 3-3 15,-2 3 1-15,-2-1 1 0,0 3 1 16,-3-4 0-16,3-1 3 0,1-6 0 15,1-3 2-15,1-4 0 0,2-3 3 16,3-4 1-16,3-5 3 0,6-2 1 16,4 0-2-16,3-7 0 0,1 0 3 15,-2-3-2-15,0-1 2 0,-2 1 1 16,-7 0 0-16,-4-1 3 0,-2 2-1 0,-5-1-5 16,-3 4-6-16,-3-1-4 0,-6 0-5 15,-5 4-5-15,-5 3-8 0,-5 1-6 16,2 2-16-16,-3 0 147 0,7 2-278 15,4 1-151-15,0-2-421 0</inkml:trace>
  <inkml:trace contextRef="#ctx0" brushRef="#br0" timeOffset="97988.6">21250 10097 614 0,'31'2'155'0,"-7"-1"3"0,-3-4-93 15,-6 7-21-15,-4-4-8 0,-8 4-8 16,-7 0-12-16,-6 0-7 0,-7 6-1 15,-4 3 1-15,-3 5 0 0,-4 3 1 16,0 2 0-16,3 1-2 0,4-1-3 16,7-1-3-16,7-1-5 0,6-4-2 15,6-3-4-15,6-1-2 0,7-1-5 0,5-3-7 16,3-2-17-16,5 1 2 0,2-4-1 16,3-2-10-16,8-5-110 0,-3-4-108 15,2 1-259-15</inkml:trace>
  <inkml:trace contextRef="#ctx0" brushRef="#br0" timeOffset="98347.77">21787 10153 595 0,'13'-14'147'16,"-5"1"4"-16,-4 4-95 0,-3 4-17 0,-1 9-4 15,-4 4-3-15,-5 4-12 0,-2 5-7 16,-2 5-3-16,-2 1-2 0,-2 2 1 16,1-1-3-16,1-3-3 0,1 0-2 15,2-6 0-15,5 0-1 0,0-5 0 16,2-3 1-16,1-2 3 0,3-3 8 15,1-3 5-15,5-2 3 0,-1-6 0 16,4-2-1-16,0-3 1 0,3-5-4 0,4-5-8 16,3-4-5-16,2-3-2 15,2-5 0-15,3-3 0 0,0-4 1 0,-1-1-1 16,-1 0 0-16,-2 3 1 0,-1 3 2 16,-4 8 3-16,-4 6 4 0,-1 7 0 15,0 8-1-15,-3 9 2 0,-1 7-1 16,-2 5-3-16,-1 5-2 0,0 8-3 15,0 5-2-15,-2 5 2 0,1 5-3 0,-1 0-2 16,0 1-7-16,1 0-7 0,1-2-5 16,0-3-27-16,-1-4-9 0,0-5-10 15,1-2-3-15,-2-4 3 0,-4-11-112 16,2 4-113-16,-2-3-241 0</inkml:trace>
  <inkml:trace contextRef="#ctx0" brushRef="#br0" timeOffset="98484.77">21831 10162 553 0,'-7'-15'159'0,"1"5"1"16,-1 2-6-16,3 5-102 0,5 3-22 15,2 0-9-15,5 3-9 0,8 0-6 16,0-2-14-16,2 1-18 0,4-2-14 16,1 1 61-16,6 0-186 0,-5-1-133 15,-3-5-332-15</inkml:trace>
  <inkml:trace contextRef="#ctx0" brushRef="#br0" timeOffset="98640.45">22510 10015 666 0,'6'7'154'16,"1"1"-2"-16,-2-2-94 0,-3-2-36 0,0-2-14 15,10 7-10-15,-13-12-17 0,0 7 1 16,-3-11-134-16,1 2-124 0,1-3-316 15</inkml:trace>
  <inkml:trace contextRef="#ctx0" brushRef="#br0" timeOffset="99074.27">22415 10445 576 0,'10'9'156'15,"0"-2"5"-15,-2-2-41 0,0-2-76 16,-1 1-13-16,-1-3-9 0,-3-3-14 16,-1-4-17-16,-7-4-8 0,4 3-14 0,-1-3 161 15,1 0-292-15,0 1-146 0,-1 3-412 16</inkml:trace>
  <inkml:trace contextRef="#ctx0" brushRef="#br0" timeOffset="99391.67">22821 11228 760 0,'-4'-10'169'0,"0"-2"3"16,0 1-136-16,2-1-10 0,2 4-3 16,2 5-4-16,2-2-8 0,-1 4-5 15,2 1-4-15,2 1-10 0,-1 3-24 16,1-3-12-16,1 6-132 0,-4 1-137 15,-1 3-337-15</inkml:trace>
  <inkml:trace contextRef="#ctx0" brushRef="#br0" timeOffset="99540.83">22684 11990 593 0,'9'21'120'0,"-2"-7"-72"0,0-3-147 15,0-2-120-15,-3-3-223 16</inkml:trace>
  <inkml:trace contextRef="#ctx0" brushRef="#br0" timeOffset="99669.88">22564 12441 788 0,'5'30'170'0,"2"-4"-3"15,4-5-135-15,1 1-35 0,0-4-26 0,0-4-11 16,0-4-129-16,-1-3-132 0,-2-2-313 16</inkml:trace>
  <inkml:trace contextRef="#ctx0" brushRef="#br0" timeOffset="99812.03">22529 12837 620 0,'0'20'154'0,"-1"-2"0"0,2-1-63 15,2-3-70-15,3-1-30 0,0-1 118 0,1-5-261 16,-1-3-142-16,3-1-399 0</inkml:trace>
  <inkml:trace contextRef="#ctx0" brushRef="#br0" timeOffset="99920.86">22580 13248 884 0,'2'26'199'0,"-2"-6"0"15,2-2-148-15,-1-4-29 0,0-6-20 16,-1-3 58-16,0-4-258 0,-5-8-175 16,-4-10-472-16</inkml:trace>
  <inkml:trace contextRef="#ctx0" brushRef="#br0" timeOffset="101758.35">22228 14156 571 0,'-2'-5'137'0,"2"-2"5"16,0-1-86-16,0 1-12 0,0-1-3 16,2 2-4-16,-2 2-1 0,1 1-2 0,-1 2-3 15,1 2-2-15,-1-1-5 0,1 3-5 16,-1 0-2-16,1 4-4 0,-1 2-3 16,-1 4-2-16,0 4-1 0,-1 4-2 15,-3 3-1-15,2 5-2 0,0 0-1 16,-1 6-3-16,1-1-1 0,1 4-1 15,1-1 1-15,1 1 0 0,1 2-1 16,0 2-1-16,0-4 2 0,0-1-1 0,-1-3-1 16,0-2-2-16,0-4-2 0,-3-4-1 15,1-5-2-15,-3-4-2 0,1-2-1 16,-3-3-5-16,-3-3-2 0,1-3-2 16,-5-3-1-16,-2-2-6 0,-2 0-3 15,-2-3 133-15,-3-11-253 0,-3 3-132 16,-1-6-381-16</inkml:trace>
  <inkml:trace contextRef="#ctx0" brushRef="#br0" timeOffset="101939.87">21931 13861 798 0,'-1'0'189'15,"-1"-1"-1"-15,2 0-100 0,-1-1-57 0,1 0-29 16,-2-2-18-16,1 1-21 0,0-1-16 16,-1 1 17-16,1-1-150 0,0 1-136 15,-1 1-323-15</inkml:trace>
  <inkml:trace contextRef="#ctx0" brushRef="#br0" timeOffset="102492.08">22382 14136 569 0,'1'4'137'16,"-1"-7"4"-16,2 3-84 0,3 6-14 0,-4 2-3 15,5 3-6-15,1 2-7 0,1 2-4 16,1 3-6-16,2 0-5 0,1 2-5 15,2 0-2-15,0-2-2 0,0 2 0 16,-3-1-2-16,-1-2 1 0,-2 0-1 16,-2-3 0-16,-3-3 0 0,0 0 0 15,-3-5 1-15,0 0 0 0,-1-3-1 16,-3-3-1-16,-1-1 0 0,-1 0-1 0,-1-1 0 16,-2-2-1-16,0-1 0 0,-1-2 1 15,4-1 7-15,-2-2 3 0,1-2 4 16,1-6 5-16,-1-2 4 0,1-5 2 15,2-11 1-15,2-5-8 0,4-3-1 16,4 0-4-16,5 2-2 0,3 2-2 16,6 7-2-16,1 8-1 0,1 6 1 15,-2 6 0-15,4 1 0 0,-2 2-5 16,2 3-6-16,-2 2-7 0,1 0-8 0,-1 3-19 16,0 0-19-16,-1 3-95 0,-1 0-36 15,-2 1-119-15,3 12-240 0</inkml:trace>
  <inkml:trace contextRef="#ctx0" brushRef="#br0" timeOffset="103079.99">23868 13985 611 0,'1'-8'142'0,"-1"1"4"16,-1-2-95-16,-5 1-18 0,7 11-8 0,-17-13-7 15,-3 6-5-15,-5 1 0 0,-3 2-1 16,-4 2 1-16,0 1 1 0,1 3 0 16,0 2-2-16,0 1 0 0,5 3-3 15,2-1-2-15,5-1-3 0,3 2-3 16,4-3-1-16,6-1 0 0,4 2 0 15,6-2 1-15,4 3-1 0,5 2 2 16,6 1 1-16,3 5 3 0,3-1 0 0,2 2 2 16,0 1 0-16,0 2 1 0,-1-3-1 15,-2 2-2-15,-3-3 0 0,-3-1-2 16,-4 1 0-16,-4-3-1 0,-3 1 1 16,-6-3 0-16,-5-1 1 0,-5-1 0 15,-2 1 1-15,-6-1-1 0,-3 0 0 16,-2-3-1-16,-2 0-1 0,0-1-7 15,0-2-8-15,-1-4-9 0,2 0-10 0,1-5-13 16,1-2-10-16,-1-2-16 0,0-2-105 16,1-2-114-16,-3-2-275 0</inkml:trace>
  <inkml:trace contextRef="#ctx0" brushRef="#br0" timeOffset="103358.58">23695 13624 609 0,'2'-10'145'16,"-1"0"5"-16,0 7-95 0,-2 6 0 16,1 2-11-16,0 2-5 0,0 1 0 15,1 4 1-15,1 3 1 0,0 4-1 16,2 3-5-16,-1 4-5 0,-1 4-5 0,0 8-5 15,0 6-4-15,-2 4-9 0,2 3-4 16,-2 6-6-16,2 0-2 0,-1 0 0 16,1-2-6-16,0-4-4 0,0-3-3 15,3-4-5-15,2-6-8 0,0-5-23 16,1-4-7-16,0-4 164 0,1-5-288 16,0-5-152-16,-2-3-410 0</inkml:trace>
  <inkml:trace contextRef="#ctx0" brushRef="#br0" timeOffset="103777.42">24143 14014 676 0,'12'19'158'0,"2"5"0"15,-4 5-87-15,-4-3-46 0,0 3-14 16,-1-1-6-16,-3-2-6 0,-2-3-3 16,0-3 0-16,-1-1 0 0,1-3 1 15,-1-1-1-15,0-3 2 0,0-4 2 16,0 0 2-16,1-1-1 0,0-4 0 0,-2-2 0 16,2 0 2-16,-2-4-1 0,3 1-1 15,-1-3 1-15,0-6-1 0,0-2 1 16,-1-8 0-16,-3-2-2 0,2-2 2 15,-3-8 2-15,-1-2 3 0,0 0 1 16,-2 1 1-16,2 0 2 0,2 1 2 16,3 0 0-16,1 2-1 0,3 1-1 15,2 4-2-15,1 4 0 0,4 1-2 16,2 6-2-16,3 2-2 0,4 6-1 16,4 4-1-16,3-1-1 0,4 4-2 0,2 3-3 15,2 0-2-15,-1-1-4 0,-1 5-8 16,-1-3-11-16,-2 5-11 0,-4 0 16 15,-4 2-10-15,-5-2-133 0,-2 5-123 16,-5-5-300-16</inkml:trace>
  <inkml:trace contextRef="#ctx0" brushRef="#br0" timeOffset="104222.03">24618 14022 619 0,'7'-4'155'16,"3"1"5"-16,-3 1-76 0,1-3-32 15,1 2-15-15,0-3-7 0,0 0-2 16,-2-2-5-16,-2 0-2 0,-1 2-1 16,-4-1-1-16,-9 0-7 0,-1 3-1 0,-5 3-3 15,-6 5-3-15,-5 1-2 0,-7 6-3 16,0 2-4-16,2 7 2 0,-2 0-3 16,3 1-4-16,4 4-7 0,7-4-9 15,4 0-9-15,6-2-4 0,3-3-2 16,5-2 3-16,8-1 3 0,2-5 7 15,5 1 11-15,1-4 8 0,4-1 5 16,0-4 6-16,4 0 7 0,1-4 6 16,0-3 6-16,1-3 4 0,-1 0 5 0,0-3 6 15,-2-1 4-15,0-3-3 0,-3 1-1 16,-2-2-1-16,-1 1-1 0,-3-1-2 16,-1 4-4-16,-3 3-6 0,-4 0 2 15,-2 4-6-15,-1 3-5 0,-3 4-5 16,-5 5-8-16,3-1-2 0,0 6-3 15,-3 5-5-15,3 5 1 0,1 3 1 16,0 3-1-16,6 4 4 0,3 8-1 0,-2-7-7 16,6 1-6-16,6-4-12 0,3 0-15 15,6-3-13-15,2-3-12 0,-1-7 162 16,7 3-286-16,-2-4-149 0,0 2-406 16</inkml:trace>
  <inkml:trace contextRef="#ctx0" brushRef="#br0" timeOffset="106417.76">17858 6491 354 0,'-3'4'105'16,"0"-3"3"-16,1-1-24 0,-3-2-32 15,1 2-22-15,-3-2-12 0,1 2-8 16,-2 0-7-16,-1 0-1 0,2 0-2 16,1 2 1-16,1-2-1 0,1-2 1 15,2 0 3-15,2 1 3 0,1-1 1 0,3-1 0 16,4-3 2-16,5 2 2 0,3-2 4 15,5 0 0-15,7-2-1 0,8-1 0 16,9 1-1-16,3-6 1 0,10 2-4 16,13-1-4-16,4-1-2 0,5-2-1 15,4-2-2-15,10-2-2 0,9 2 1 0,0-2-1 16,2 0 0-16,5-1 0 16,10 2 0-16,1-1 0 0,1 2 0 0,1 3 0 15,6 1 0-15,2 0 0 0,4 2 0 16,0 3 0-16,3 1 0 0,2 2-1 15,-3 0 1-15,0-1 0 0,-4 6-1 16,-8 1 0-16,-10 1 0 0,-11 3 0 16,-12 0 0-16,-12 2 0 0,-18 4 0 15,-11-3 0-15,-14 2 0 0,-12-1-2 0,-9-2 0 16,-7 1-2-16,-8-4 0 0,-9 3 0 16,-9-1-4-16,-8-5-2 0,-7 1-1 15,-9-2-1-15,-9-2 1 0,-5-1 1 16,-3-3 1-16,-7-2 4 0,-2 1 3 15,-4-2 2-15,-4 2 2 0,-4 2 0 16,-4 1 0-16,-9-1 0 0,0 3 0 16,-10 2-1-16,0-1 0 0,-11-4 0 15,0 3 0-15,-3 2-1 0,0-2-1 0,2-1 1 16,1 1-1-16,3 4 1 0,13 5 0 16,4-3 1-16,9 2 0 0,12 6 0 15,9 2 1-15,13 3-1 0,6-4 1 16,10 0-1-16,8 1-3 0,11 0-2 15,5-3 1-15,9 0 1 0,13 0 1 16,9 1 1-16,11 0 1 0,14 0 5 16,13-4 2-16,17 0 0 0,13-4-1 0,10-2-1 15,13-3 0-15,15-1-2 0,6-1 0 16,6 3 2-16,5-1 2 0,5 2 4 16,4 7 0-16,2 0 1 0,-2 7 0 15,-2-1-1-15,0 1-2 0,-4 3-4 16,-10 1-2-16,-7 1-3 0,-13-5-5 15,-15-1-4-15,-15 0-124 0,-22-2-111 16,-11 1-291-16</inkml:trace>
  <inkml:trace contextRef="#ctx0" brushRef="#br0" timeOffset="107622.25">23254 14713 419 0,'-9'-7'102'0,"-3"-4"-50"15,2 3-67-15,-1-3-157 0,0-1-213 16</inkml:trace>
  <inkml:trace contextRef="#ctx0" brushRef="#br0" timeOffset="109655.32">22992 14573 573 0,'-3'2'130'0,"2"-1"3"16,0 0-91-16,1-1-19 0,0 0-7 15,1 0-5-15,0 2-3 0,-1-1-4 16,0 2-1-16,0-1-3 0,1 3 0 15,-1-2 1-15,-1 0-1 0,0 1 1 16,1 0-1-16,-2-3 1 0,1 4 0 0,-1-2 1 16,0 1 0-16,0 2 2 0,1-2 1 15,-1-1 2-15,1 3 0 0,0 0 1 16,-2-2 0-16,2 0-1 0,0 1-1 16,0-2-2-16,0 2-1 0,1 1-1 15,-2-5-1-15,0 4-1 0,1-1 1 16,-2 0-1-16,1-1 0 0,-2 2 0 0,-1 1 0 15,0 4 1-15,-2-1-1 0,0 2 0 16,-5 4 0-16,-5 2 0 0,-4 1 1 16,-6 4-1-16,-5 1 1 0,-5 3-1 15,-4 2 1-15,-2 4 0 0,-4-1-1 16,1 1 1-16,1 0-1 0,1-1 1 16,0 0-1-16,1-3 1 0,2-2-1 15,-1 0 1-15,0 0-1 0,1-3 0 16,-3-3 1-16,0-1-1 0,-1 1 0 0,0-4 1 15,0-4-1-15,1 1 0 0,1-4 1 16,-2 0-1-16,2-1 1 0,0-2 0 16,1 2 1-16,-2 1 2 0,-3-2 2 15,-1 0 1-15,1 2 0 0,-1-3 0 16,0 1 0-16,1-5-1 0,-1 0-2 16,2-1-3-16,-1 0-1 0,-1 0 0 15,2 0-1-15,-1-2 0 0,0 0 0 0,1-2 0 16,2-1 0-16,2-2 1 0,3 0 0 15,2-2 0-15,0-1 1 0,2-1 0 16,0 3 0-16,1-1 0 0,-4-1 2 16,-1 0 0-16,-2 1 0 0,-1-2 0 15,-3-1 0-15,-1-2 0 0,-2-2 0 16,-1 0-1-16,-1-4-1 0,0-1 0 16,-2-1 0-16,-2-3-2 0,-1 0 1 15,-1-2 0-15,-3 0-1 0,2-2 0 0,-3-3 1 16,0-2 0-16,0 0 1 0,-5 0-1 15,-1-4 1-15,-3 0 0 0,-3-1 0 16,2-2 0-16,-3-3 1 0,-2-3-1 16,2-3 0-16,-2 0 0 0,1-5 1 15,1-2-2-15,-1 1 1 0,2-3-1 16,-1 0 0-16,1-5 1 0,-1-1-1 0,-1 1 0 16,-3-4 1-16,1-2 0 0,-2-4 1 15,-1 0 0-15,0-3 1 0,0-1-1 16,4-3 1-16,-1-5 0 0,-1 1-1 15,3-4-1-15,2 1 0 0,0-2 1 16,1 0-1-16,2-1 1 0,1 1 1 16,3-6 1-16,0 0 0 0,1 0 0 15,1-2 2-15,4-5-1 0,-4 0 2 16,0-2-4-16,2 3 0 0,0-2-1 0,-1-4 0 16,1 2-2-16,-1 2 1 0,1 0-2 15,0 0 2-15,0 1 1 0,-1 0-1 16,0 3 0-16,-2-1 0 0,3-2-1 15,1-1 0-15,0 3 0 0,1 1 0 16,-3 0 0-16,2 0 0 0,2 1 0 16,-6-2 1-16,4 6-1 0,1-1 0 15,1-1 1-15,0 0-1 0,-1 0 0 0,1 0 1 16,0 6 0-16,1-4 1 0,0-2 0 16,-4 2 1-16,3 4 1 0,2 4 2 15,5 1 0-15,6-5 1 0,1 6-1 16,-3 1 2-16,4 1-2 0,4 1-1 15,-4-3-1-15,-3 1-2 0,0 5 0 16,-4-1-1-16,0 0-1 0,6 6 0 16,1-2 1-16,6 3-1 0,5-5-1 0,1-1 0 15,3 1 0-15,1 0 1 0,-2-2 0 16,-1-1 1-16,-1 0 0 0,3 3 2 16,2 3 1-16,3-1 1 0,0 4 0 15,5 1-1-15,2 0-2 0,1 3 0 16,1 0-2-16,2-2-1 0,2 6-2 15,7-4 0-15,1 2 1 0,2-1 0 16,0 3 0-16,3-2 0 0,2 4 2 0,-1-4 0 16,5 3 0-16,1-2 1 0,0 6 1 15,3 2-1-15,-3 7 1 0,3-1-1 16,0-1 0-16,-2 1 0 0,3 5 0 16,-1-4 0-16,3 0 0 0,1-1 1 15,0 3-1-15,0 5 0 0,-3 6 0 16,0-4 0-16,-1 2 0 0,1 1 0 15,-2 4 1-15,-1-2-1 0,-2 1 0 16,-1 0 0-16,-1 4 0 0,-2-3-1 0,0 1 1 16,-3 0-1-16,0 1 0 0,1 0 0 15,-1 0 0-15,4-3 0 0,-2 4 0 16,3 0 0-16,-1-2 0 0,2-2 0 16,0 0-1-16,1 1 1 0,-2 1 0 15,2 3-1-15,-1 0 1 0,-2 2 0 16,0 4 0-16,-1 4 0 0,-2 2 0 15,0-1 0-15,-3 2-1 0,-1 2 1 16,-3-1-1-16,0 0 1 0,0 0-1 0,-1-3 0 16,0 4 0-16,0 0 0 0,2-3 0 15,1 4 0-15,0 1 1 0,2-2-1 16,0 1-1-16,0 1 2 0,1 0-1 16,-1-2 0-16,0 2 0 0,-1-1 1 15,0 3-1-15,-2 3 1 0,1-4-1 16,-1 1 0-16,0 2 0 0,-2-3 0 0,3 4 1 15,-1-2 0-15,-1-2 0 0,2 2 0 16,-1 0 0-16,1-1 1 0,0 2 0 16,-2-1 0-16,2 2-1 0,-1 1 0 15,1 0 1-15,1 1-2 0,-2 4 0 16,2-1-1-16,-1-1 0 0,1 0-1 16,0 2 1-16,0 1-1 0,0-2 1 15,-2-2 0-15,1 6 2 0,1-2 0 16,0 0 0-16,0-2 0 0,0 1 1 0,0 2 0 15,2-2-1-15,-1 0 1 0,-1-1-1 16,1 3 1-16,-1-2-1 0,1 0 0 16,-1 0 0-16,-2 0 0 0,0 0 0 15,2 0-1-15,-3-4 1 0,-1 3-1 16,1-2 0-16,-3 1 1 0,0 0-1 16,-3-1 0-16,-2 2 1 0,-3-1-1 15,-1 0 1-15,-4 3-1 0,0-3 1 16,-2 0-1-16,1 3 1 0,1-5-1 0,-4 4 1 15,0-2 0-15,3 1 0 0,2 2-1 16,0 0 1-16,-3-1 0 0,-2 3 0 16,5 1-1-16,-3 1 1 0,1 2-1 15,-3-3 1-15,2 4 0 0,-1 0-1 16,2 1 1-16,-2-4 0 0,4 2-1 16,-2-2 1-16,3 1 0 0,2-2-1 0,3-2 1 15,4 0 0-15,2 1-1 0,3 1 1 16,2-1 0-16,-1 0 0 0,0 0 0 15,0 1 0-15,-3 0 0 0,-3-1 0 16,-1 0 0-16,-3-1 0 0,0 0 1 16,-3-1-1-16,3-1 0 0,1 0 0 15,2 0 1-15,0 0 0 0,4-1 0 16,0-1 0-16,3 1 0 0,1 1 1 16,-1 1 0-16,1-1 0 0,1 0-1 0,1 1-1 15,-1-1-4-15,0 0-4 0,0-3-17 16,-1-1-21-16,1-3-10 0,0-2-12 15,1-4-111-15,-1 0-122 0,1-6-272 16</inkml:trace>
  <inkml:trace contextRef="#ctx0" brushRef="#br0" timeOffset="109771.61">13801 4037 399 0,'9'4'88'15,"-2"3"-8"-15,-2 2-140 0,1-1-93 16,-10 1-200-16</inkml:trace>
  <inkml:trace contextRef="#ctx0" brushRef="#br0" timeOffset="110388.28">13824 3954 525 0,'3'-4'108'0,"0"0"-1"0,-1-3-95 0,2 4-13 0,0 0-2 0,-4 1 0 15,1 0 3-15,0 2 3 0,0-4 4 16,0 3 5-16,-3 0 2 0,1 0 2 0,0 0 1 16,-3 1-2-16,1 0-3 0,2 1-3 15,-1 1-3-15,0 1-3 0,1-1 0 16,1-3-1-16,1 1 1 0,0 2 2 15,-1-3 2-15,1-1 0 0,-1 2 3 16,1 0 0-16,-1 0 1 0,-1 0-1 0,1-2-1 16,2 7-2-16,-3-1-1 0,2 1-2 15,-3 1-1-15,-1 2 0 0,-3 1-1 16,-4 3 0-16,-5 0 0 0,-5 2 0 16,-6 0 0-16,-5 4 0 0,1 3-1 15,-2-1 1-15,3-1-1 0,2-1 0 16,6-2 0-16,5-1 0 0,6-5 0 15,3-2-1-15,3-4 1 0,1 0-1 0,1-2 2 16,1-1 0-16,1-1 2 0,1 1 1 16,-1 0 2-16,0-1-1 0,0 1 1 15,0-1-1-15,0-1-1 0,0 1-2 16,0-1-1-16,0 1-1 0,0 0 0 16,2 0 1-16,-2 0 1 0,0 0 1 15,1 0 1-15,-1 0 0 0,1 0 0 16,-1 0-1-16,1 0 0 0,1 2-2 0,1 4-1 15,2 1 1-15,1 3-1 0,1 4 0 16,2 4 1-16,2 3-1 0,2 5 0 16,1 0 0-16,2 4-1 0,1 1 1 15,1 0-1-15,3 3 1 0,1-2 0 16,2-5-1-16,-2-1 1 0,-1-3-1 16,2-5-1-16,3-2-1 0,0-7-10 15,-2-1-13-15,0-2-2 0,-1-3-127 16,2-6-123-16,0-9-303 0</inkml:trace>
  <inkml:trace contextRef="#ctx0" brushRef="#br0" timeOffset="113970.93">6254 4423 600 0,'-1'-3'143'0,"1"4"8"16,-1-4-86-16,1 3-16 0,1-1-1 15,0 1-2-15,-1-1-4 0,1 0-5 16,1-1-8-16,-2 4-10 0,0-1-7 0,0 1-7 15,-1 2-6-15,-1 6-4 0,1 1-1 16,-5 6 1-16,3 2 1 0,-2 3 1 16,-2 4 3-16,2 2-2 0,-1 1-7 15,2 2-14-15,3-3-11 0,1-2-7 16,5-2 28-16,4-4-163 0,3-4-129 16,19-4-313-16</inkml:trace>
  <inkml:trace contextRef="#ctx0" brushRef="#br0" timeOffset="114285.28">6601 4451 564 0,'-10'1'134'16,"-5"-2"2"-16,3 5-48 0,3 14-69 16,-6-12-6-16,3 4-3 0,-12-11-2 0,14 11-3 15,7 6-1-15,-2-1-6 0,2 2-3 16,5 0-1-16,1-2 2 0,16 13-1 15,-10-14 2-15,2-4 1 0,4-3 1 16,3-3 4-16,2-3 1 0,5-4 4 16,-1-3 3-16,1-4 0 0,0-2 1 15,0-2 5-15,-3-1 1 0,-2 0 3 16,-5 0 2-16,-4 0 2 0,-2 3 3 16,-7-1 0-16,-4-1-2 0,-5 1-4 15,-4 0-2-15,-2 1-8 0,-4-1-7 0,-6 1-10 16,-5 5-17-16,-7 3-14 0,3 6-2 15,-3 3 18-15,3 0-159 0,1 3-131 16,6 5-326-16</inkml:trace>
  <inkml:trace contextRef="#ctx0" brushRef="#br0" timeOffset="114653.27">6990 4297 567 0,'17'-6'138'0,"-5"7"-1"0,-5-1-39 16,-1 3-84-16,-4 2-6 0,-2 3-5 16,-3 5 0-16,-2 1 0 0,-2 4 1 15,-2 1-1-15,-2 3 1 0,-1-1 0 0,1 2 1 16,0-4-2-16,2-1-1 16,4-3 0-16,1-3-2 0,3-2 1 0,5-3-1 15,0-5 2-15,3 0-1 0,1-5 1 16,4 1 1-16,-1-3 0 0,2-3 0 15,0-1 0-15,-1-1-1 0,0 3 0 16,-2 0 0-16,-3 1 0 0,0 1 0 16,-2 3-1-16,-1 5 0 0,-2 3-1 15,-3 4 1-15,-2 2-1 0,-1 4 1 0,0 4 0 16,-1 2 0-16,2 1 2 0,0 4-4 16,1 1 3-16,2-1-10 0,1 0-8 15,1 6 4-15,5-8-81 0,1-4-57 16,2-7-105-16,0-4-246 0</inkml:trace>
  <inkml:trace contextRef="#ctx0" brushRef="#br0" timeOffset="115033.4">7463 4425 569 0,'-2'-20'152'0,"-1"0"10"0,-3 1-27 16,0 4-88-16,-2 3-13 0,-2 3-7 15,-3 4-6-15,-4 3-7 0,-4 5-9 16,-3 2-1-16,2 5-3 0,-1 5 0 0,2 1 0 16,2 2 1-16,6 1-2 0,6-1-1 15,8 5-4-15,2-3 2 0,7-5-4 16,5 4-2-16,6 1-3 0,1 2 0 16,3 1-3-16,-1 2-2 0,0 1-4 15,-2 5-5-15,-2-2-1 0,-7 0 3 16,-3-3-1-16,-5-2 1 0,-5-1 5 15,-6-2 3-15,-6-6 8 0,-7-3 2 16,-4-3 1-16,-2-4 4 0,-2-8 1 0,-1-5 2 16,2-8 1-16,2-2 1 0,3-8 6 15,6-3 1-15,3-2 4 0,5 1 1 16,6-1 3-16,8 2 1 0,6 3 1 16,6 4-3-16,8 5-2 0,2 0-4 15,4 3 0-15,2 2-4 0,1 2-2 16,-4-1-6-16,1-2-11 0,-1 0-12 15,0 0 161-15,-1 1-294 0,3 0-147 0,-1 2-426 16</inkml:trace>
  <inkml:trace contextRef="#ctx0" brushRef="#br0" timeOffset="115487.15">8055 4511 418 0,'-2'1'100'0,"0"-2"13"0,2 2-42 0,-1 0-33 15,-2-2 0-15,3 2 0 0,1 0 0 16,3 1-4-16,1-1-10 0,6 2-8 15,5 1-4-15,8 1-2 0,3 0 0 16,7-3 0-16,5 1-2 0,5-2-3 16,2 0-1-16,1-2-2 0,-1-1 0 15,-2 2 2-15,-1 0-9 0,-4 1 0 16,-4 0-2-16,-3 0-18 0,-4 2-56 16,-6-1-60-16,-5 0-109 0,-4-4-230 15</inkml:trace>
  <inkml:trace contextRef="#ctx0" brushRef="#br0" timeOffset="115722.53">8483 4457 482 0,'0'1'130'0,"-1"-2"7"16,4-1-36-16,2 2-61 16,3 0-7-16,2 2-1 0,2 1-2 0,6 0-7 15,6 3-4-15,2 3 0 0,3 1 1 16,1 0-4-16,0 1-4 0,0 0-4 15,-3 1-3-15,-4 2-1 0,-3-2-2 16,-6 2-2-16,-4-1 0 0,-3 1-2 16,-7 2-1-16,-7 0-1 0,-4 2-4 15,-7 2-6-15,-8-5-6 0,-10 2-6 16,-7 1 96-16,-1-2-227 0,-7-2-134 0,-12 8-366 16</inkml:trace>
  <inkml:trace contextRef="#ctx0" brushRef="#br0" timeOffset="128335.8">9038 4349 339 0,'-17'3'85'0,"0"-2"4"0,-1 2-52 16,1-1-3-16,-1 3 0 0,1-2-1 15,1 1-4-15,4 0-5 0,4-2 0 16,1-1 0-16,3 0-3 0,1-1 0 16,3-2-2-16,-1 0-3 0,1 0 0 15,0 1-3-15,1-2-4 0,1-2-3 16,-2 1-1-16,2 0-2 0,-1 1 0 0,1-1-1 16,1 1 0-16,2 0-1 0,0 1 0 15,3-2 0-15,1 2 0 0,3-1 0 16,2-2-1-16,4 3 1 0,3 0 0 15,7-1 1-15,3 0 0 0,9-1 0 16,4 1-1-16,4-3 1 0,5 2-1 16,2 1 0-16,3-2-1 0,-1 1 1 15,2 0-1-15,1-1 0 0,2 3 0 0,1-1 1 16,-1-1-1-16,1 2 1 0,-1 0 0 16,-2 0 2-16,-2 0 1 0,-1-2 4 15,2 1 1-15,-2 0 1 0,-1 1 2 16,1 3-1-16,-2 0-1 0,-1 2-1 15,-2 0-3-15,-6 1-2 0,3-1-1 16,0 0-1-16,1-3-2 0,1 2 1 16,1 1-1-16,2 0 0 0,2 0 1 0,2-1-1 15,-2 1 0-15,1-2 1 16,0-1-1-16,2 0 0 0,0-1 1 0,-1 0-1 16,-1 1 1-16,0 0 0 0,-2 1-1 15,-4 0 1-15,-3-1 0 0,1 2-1 16,-2 1 2-16,-1 2 3 0,-2-3 0 15,-4 1 2-15,2 1 2 0,-2 0-1 16,-2-1 1-16,-2 0-2 0,-2-2-2 16,1 2-1-16,1-3-1 0,0-1-1 0,2-2 0 15,1-1-1-15,3-2 1 0,1 1-1 16,1-4 1-16,0 2-1 0,3 2 1 16,-2 1-1-16,0-2-1 0,0 2 1 15,-3 1 0-15,1 0 0 0,2 0 0 16,-1-1-1-16,2 3 0 0,0 1 1 15,0 2-1-15,1 0 0 0,-1 4 0 16,-1-1 0-16,-2 0 0 0,-4-1 1 0,0-1-1 16,-4-1 1-16,-4-2-1 0,0 0 1 15,-4-1 0-15,2 0 0 0,-1-2 0 16,3 1-1-16,0-2 0 0,-2 1 0 16,-1-1 0-16,0 1 0 0,-2 0-1 15,0 0 0-15,-4 2 0 0,-2 0 1 16,2 2-1-16,0-2-1 0,-3 0 1 0,-4-2 0 15,-1 6-1-15,-4-5 0 0,-3 2-1 16,-3 0-1-16,-2 3-8 0,-2-2-6 16,0 1-4-16,-3-3-7 0,-2 2 167 15,-4 0-291-15,0 0-139 0,-5-3-398 16</inkml:trace>
  <inkml:trace contextRef="#ctx0" brushRef="#br0" timeOffset="161303.51">16654 15009 444 0,'-1'-1'105'16,"0"0"1"-16,1 1-54 0,-1 0-30 15,1-2-9-15,-1 1-3 0,0 0-1 16,1 1 2-16,-1 0 0 0,0 1 0 16,-2-2 0-16,1 2-1 0,0 0 1 15,0 0-3-15,0 1-2 0,-2-2-1 0,1 1-2 16,0 2-2-16,-2-1 0 0,1-2-1 15,-3 1 1-15,1 0 0 0,-1 0 3 16,1 0 1-16,-2-1 2 0,2 1 1 16,0 0 1-16,-1 1 0 0,2-2 0 15,2 0 0-15,-2 1 0 0,3-1-1 0,0-1-1 16,1-1 0-16,0 2-1 16,1 2-1-16,0-2-2 0,1 1-1 0,0-1-2 15,-2 0-2-15,2 0-1 0,0 0-1 16,3 1 0-16,1 0 1 0,2-1 0 15,3 1 3-15,6 1 2 0,1 0 2 16,5 2 5-16,5-2 5 0,5 2 5 16,6 2 3-16,5-2 2 0,6 0 1 15,4 1 1-15,5-1-3 0,3 2-4 16,1-4-2-16,0 2-3 0,1 2-4 0,-2-2-1 16,-1 0-2-16,-3 3-2 0,-4-3-1 15,-4 3-2-15,-3-2-2 0,-5 0 0 16,-6-1-3-16,-7 1-3 0,-6-4-5 15,-4 1-7-15,-6-1-11 0,-4-3-9 16,-4 3-5-16,-3-1-1 0,-2-2-19 16,-3 0-97-16,-6-4-104 0,-8-3-251 15</inkml:trace>
  <inkml:trace contextRef="#ctx0" brushRef="#br0" timeOffset="161800.49">16821 14809 652 0,'-1'-3'142'0,"0"-2"-1"16,1 1-111-16,1-3-15 0,-1 1-10 15,1 0-6-15,2 0-3 0,0 0-1 16,0 2-2-16,-1 0-3 0,0 0 0 16,-1 3 1-16,0 0 1 0,-1 2-1 15,-2 0 2-15,-1 3 4 0,-5 1 5 16,-4 4 3-16,-6 1 1 0,-6 2 2 15,-4 3 1-15,-7 5 0 0,-7 1-1 16,-1-2-3-16,-1 1 0 0,0 1-2 0,0-1 0 16,2-2 2-16,5-4 4 0,6-2 2 15,7-2 3-15,4-3 1 0,7-4 0 16,7 0-1-16,2-3-4 0,4 0-4 16,6 0-3-16,4 3-1 0,6 0-1 15,6-1 0-15,8 2 1 0,6 4 2 16,2 1 0-16,5 2-1 0,-1 0-1 0,0 2-7 15,-1 6-8-15,-4 0-9 0,0 3-8 16,0 1 89-16,-5 2-215 0,1 1-133 16,-4 2-350-16</inkml:trace>
</inkml:ink>
</file>

<file path=ppt/ink/ink11.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6:49:21.149"/>
    </inkml:context>
    <inkml:brush xml:id="br0">
      <inkml:brushProperty name="width" value="0.05292" units="cm"/>
      <inkml:brushProperty name="height" value="0.05292" units="cm"/>
      <inkml:brushProperty name="color" value="#FF0000"/>
    </inkml:brush>
  </inkml:definitions>
  <inkml:trace contextRef="#ctx0" brushRef="#br0">5703 12268 490 0,'3'-1'120'15,"3"-1"1"-15,0 2-52 0,1 0-43 16,-1-2-17-16,1 1-20 0,-3-3-4 16,1 7-2-16,-3-2-1 0,0-2 1 15,-3 1-2-15,-2-5 10 0,-2 3 16 0,-2-1 3 16,-4-4 7-16,-5 2 2 0,-3 0 0 15,-7-1 4-15,-4 4-2 0,-6-1 0 16,-5 6-2-16,-8-3-6 0,-8-1-2 16,-5 4 0-16,-3 0-5 0,-7-2-2 15,-2 1-1-15,-5-2-1 0,-3 1 0 16,-2 1-1-16,-3 0 1 0,-2 0 0 16,-1 3-1-16,-3 1-1 0,-3-2 0 15,-1 2 1-15,0 1-2 0,-1 1-1 0,-2-2 1 16,-2-1 0-16,1 1-3 0,0-2 2 15,3 6-4-15,-3-5 2 0,-1 1-3 16,2 1-1-16,2 4-4 0,1 0 1 16,4 2-2-16,-1 0 2 0,6 2-1 15,6 2-7-15,4 2-6 0,8 2-3 16,4 1 1-16,6 3-1 0,10 2-2 0,5 3-1 16,8-1 7-16,6 5 5 0,6-4 5 15,4 1-1-15,8-1-1 0,8-1 1 16,5-3 2-16,9 2 4 0,5-7 5 15,9 5 6-15,6 0 6 0,9-1 9 16,9-2 4-16,9 2 4 0,10-1 0 16,8 2-3-16,9-6-3 0,10-3-4 15,9-2-3-15,5-2-3 0,5-2-3 0,6-2-2 16,7-3 0-16,5 0-1 0,4 2-1 16,3-3-1-16,4 3 0 0,5 0-1 15,0-1 0-15,2-1 5 0,2 0 3 16,2-1 2-16,5-2 2 0,-2-2 0 15,3-3 1-15,2-1 2 0,-1-2-6 16,0-3-3-16,1-2 1 0,-4 0-1 16,0-6-1-16,-3 3 0 0,-2-4 0 0,-4 0 0 15,-4 0 1-15,-8-2 0 0,-3 1 3 16,-6-3 0-16,-8-3 2 0,-7 4 1 16,-7 0 2-16,-6 0 0 0,-10-1 0 15,-8 1-1-15,-10 2 0 0,-8 2 0 16,-11-2 0-16,-11 3 2 0,-11 2 5 15,-9 2 6-15,-10-2 4 0,-10-4 0 16,-9-3-2-16,-7-5-4 0,-8-4-4 16,-9-6-8-16,-10-4-9 0,-9-1-5 0,-6 0 0 15,-8 2-1-15,-10 0 1 0,-8 1 1 16,-6-1 1-16,-7-2 0 0,-5 0 0 16,-4 2 0-16,-7 1 0 0,-2 3 0 15,-2 0 0-15,-6 4 0 0,-4 7-8 16,-6 6-10-16,-8 4-8 0,-5 4-9 15,-8 4-133-15,-9 9-3 0,-6 6-109 16,-2 0-209-16</inkml:trace>
  <inkml:trace contextRef="#ctx0" brushRef="#br0" timeOffset="14734.14">3751 10408 691 0,'-15'10'146'16,"4"-2"-1"-16,3-1-117 0,0 0-26 15,0 0-9-15,2 2-6 0,-2-2-2 16,-1 0 1-16,0 0-1 0,-2-3 1 16,-2 0 4-16,-2-3 7 0,-4-1 5 15,-3 1 4-15,-2-2 4 0,-4-2 4 16,-3 0 3-16,-1 3 4 0,-3-1 1 0,-2 1 1 16,-3-2-1-16,-4 0-3 0,-2 3-6 15,-2-1-2-15,-3 1-5 0,0 0-2 16,0 1-3-16,1 5-1 0,-1 2 0 15,1-1 0-15,-1 1-1 0,1 0 1 16,0 1-1-16,1 1 0 0,-1-2 1 16,3 0-1-16,3 2 0 0,4 3 0 15,1 0-1-15,2 1-2 0,2 3 0 16,2-1 0-16,3 5 0 0,0-1-1 0,5 1 0 16,2 0 1-16,4 0 0 0,4 0-2 15,4-1-1-15,4-1-2 0,4 2 0 16,5-2-1-16,5 3 0 0,5 0 0 15,2 1 1-15,6 3 1 0,2 3 1 16,4-3 1-16,1 4 1 0,3-3 1 16,1 2 1-16,3 2 0 0,3-3 0 0,3 0 0 15,4 0-1-15,6-1-4 0,5-2-1 16,5-3-2-16,4-6-1 0,4-3-1 16,7-2 1-16,6-3 1 0,4-2 2 15,4-1 3-15,2 0 2 0,4 0 2 16,5 3 1-16,0-2 1 0,-1 4 1 15,1 1-1-15,2 3 1 0,3 1 0 16,0 5-1-16,-3 1 0 0,1-2-1 16,1 0 0-16,5 0 0 0,0-1-3 15,1-4-1-15,3-4-1 0,4-6-1 0,2 1 0 16,3-3 1-16,-3-2 1 0,5-2 2 16,1 2 1-16,-2-2 2 0,0 3 1 15,3-1 0-15,-1 3 1 0,0 0 0 16,-2 2 0-16,-3-1 0 0,1 4-1 15,-3 1 2-15,-5-2-2 0,-2 0 0 16,1 4 0-16,-5-4 0 0,-4-4 0 0,-5-3-1 16,-2-2 0-16,-4-4 0 0,-5-3 1 15,-8-6 0-15,-4 0 1 0,-7 0-1 16,-7 0 1-16,-7-1 2 0,-7-1 0 16,-8-1 2-16,-5-1 0 0,-4-2 2 15,-6-6 0-15,-4-1 1 0,-3-1-2 16,-5-4 0-16,-3 0-2 0,-5-2 1 15,-2-4-2-15,-6-1 1 0,-2-1 1 16,-5-3 1-16,-1 0-1 0,-3 0 1 0,0-2 1 16,-1 2 1-16,-3 2-2 0,-5 3-2 15,-3 1-3-15,-5 3 0 0,-5 0-1 16,-8 3-2-16,-7-1-3 0,-6 1 1 16,-5 0 1-16,-6 0 0 0,-6 4 0 15,-7 1 0-15,-6 1 1 0,-6 1-1 16,-6 5 1-16,-5-1 0 0,-4 0 1 0,-5-1 0 15,-3 4 0-15,-3 0 0 16,-2 4 1-16,-3 0-1 0,-1 4 0 0,-3 3-1 16,1 1 1-16,-3 2-1 0,1 2 0 15,0 0 0-15,-1 2 0 0,2 0-1 16,0 5 1-16,-1-3 0 0,1 1-1 16,1 4 1-16,2 3 0 0,-2 2 3 15,1 1-4-15,0 0 1 0,2 5 0 16,-2 4-3-16,1-2-5 0,-1-2 162 0,6-4-289 15,1 1-133-15,-1-4-406 0</inkml:trace>
  <inkml:trace contextRef="#ctx0" brushRef="#br0" timeOffset="34770.76">15068 7241 596 0,'2'1'122'0,"-2"-1"-1"0,1 0-108 0,-1 0-18 16,1 0-5-16,-1 0 0 0,-1 0-2 16,-2-1 3-16,-3-1 3 0,-1-3 5 15,-3 2 4-15,-2-3 2 0,-2 3 2 16,-2-1 2-16,0-3 1 0,-6 3-2 15,-8 0-1-15,0 0 0 0,-10 1-2 16,-7 0 0-16,-10 3 0 0,-8 1-1 16,3 3 1-16,0 4-1 0,-14 5 0 15,6 2 0-15,-6 4-1 0,3 2-1 16,2 4 0-16,-6 2-1 0,1-1 0 0,11 1-1 16,2-2 0-16,7 1 0 0,5-3 0 15,2 1 0-15,5-1-1 0,8 3 1 16,2 0 0-16,4 6 0 0,5 0 0 15,6 5 0-15,8 4 0 0,6 2 0 16,3 4 0-16,2 0 0 0,5 3 0 16,7 3 1-16,6 3 0 0,6-3 1 15,6 1 0-15,5-2-2 0,7 2 1 0,8-4 1 16,6-6-1-16,8-6 2 0,7-2 1 16,11-5 0-16,9 0 2 0,2-7 0 15,11-3-1-15,9-2-1 0,8-1-2 16,1-3 0-16,8-3-1 0,11-4 0 15,10 0 0-15,-3-4 0 0,7-3 0 16,1-2-1-16,9-6 1 0,0 2 0 16,-3-2 1-16,4-4 1 0,1 2 0 15,-3 1 0-15,-1-4 1 0,0 3 0 0,-4-1-1 16,-2-2 0-16,-2 2-2 0,-5-5 0 16,0-3 0-16,-4 1-1 0,-5-6 0 15,-5-5 0-15,-7-1 0 0,-9-4 0 16,-6-1 0-16,-9-3-1 0,-11-3 1 15,-14 0 1-15,-10-3 0 0,-8 3 3 16,-2 0 3-16,-21 1 1 0,1 8 2 16,-19-11-3-16,-7 3 0 0,-11 0-2 0,-10-1-5 15,-24-5-3-15,-1 0-1 0,-26-7-2 16,-4 11 2-16,-17 1 0 0,-13 3 2 16,-15 0 1-16,-11 6 1 0,-15 4-1 15,-6 0 2-15,-14-3-1 0,-10 4 0 16,-15 0 0-16,-9 1 0 0,-13-1-2 15,-8 3-2-15,-16 5-2 0,-2 5-2 16,-4 5 0-16,8 3-4 0,0 12-4 16,0 6-3-16,10 8-120 0,13 6-111 0,-1 6-290 15</inkml:trace>
  <inkml:trace contextRef="#ctx0" brushRef="#br0" timeOffset="35657.91">15540 8975 543 0,'-44'-2'119'0,"0"1"1"0,-5 4-82 0,-1 4-27 15,-13 7-9-15,-1 4-1 0,1 7-1 16,2 4 0-16,-10 1 0 0,4 3 0 15,-4 1 0-15,7 2 0 0,-2 0 0 16,-4 2 0-16,1 1 0 0,5 2 0 16,-5 1 0-16,4 4 1 0,-2 2 0 15,8 5 1-15,3 1 1 0,1 6 0 16,4 0 1-16,12 1-1 0,7 1 1 16,12 2-1-16,6 0-1 0,9-2-1 15,12-3-1-15,9 3-1 0,6-1-2 0,12-3 0 16,13 1 0-16,11-2 1 0,2-1 0 15,14-1 3-15,10-4 0 0,9-1 2 16,7-5 3-16,0-7 0 0,13-6 3 16,14-6 2-16,5-5 0 0,4-7 3 15,10-6 0-15,6-6-1 0,8-3-2 16,2-2 0-16,3-7-3 0,0-6 0 0,6-1-3 16,-5-4-1-16,1-1 0 0,1-2-1 15,-5-2 0-15,-5-1-1 0,-8 1-1 16,-8 0 0-16,-6 0 3 0,-12-4 0 15,-12-1 6-15,-13-1 5 0,-10-1 1 16,-11-4 2-16,-9-3 0 0,-11-3 1 16,-14-4 0-16,-10 1-5 0,-9-2-4 15,-11-5-4-15,-13-2-2 0,-11-2-3 16,-17-5-4-16,-9-3-1 0,-16-6-1 0,-16 0 0 16,-12 0 0-16,-15-2 2 0,-15 4 1 15,-10 9 1-15,-15 4 0 0,-13 5 1 16,-9 7-4-16,-15 6-7 0,-9 10-15 15,-10 6-4-15,-5 8-4 0,-4 12-5 16,-1 5-116-16,-4 10-2 0,2 7-88 16,0 12-179-16</inkml:trace>
</inkml:ink>
</file>

<file path=ppt/ink/ink12.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6:51:05.053"/>
    </inkml:context>
    <inkml:brush xml:id="br0">
      <inkml:brushProperty name="width" value="0.05292" units="cm"/>
      <inkml:brushProperty name="height" value="0.05292" units="cm"/>
      <inkml:brushProperty name="color" value="#FF0000"/>
    </inkml:brush>
  </inkml:definitions>
  <inkml:trace contextRef="#ctx0" brushRef="#br0">18384 3912 367 0,'-4'-4'91'0,"-2"4"2"0,0 0-31 15,-2-1-45-15,0 0-9 0,1 1 2 16,1 0 3-16,0 1 1 0,1 0 4 16,3-2 3-16,0 3 3 0,2-2 3 15,-1 1 3-15,2 0 0 0,0 5-3 16,0-2-1-16,2 3 0 0,2 1-1 16,1 3 1-16,2 5-1 0,1 1-2 0,-2 2 0 15,0 8-2-15,0 8-2 0,-4 5-2 16,-1 10-5-16,-1 8-3 0,-1 10 0 15,-1 6-1-15,0 3-1 0,-1 7-1 16,-3 9 2-16,1 1 3 0,-1 2 3 16,-4 3-2-16,-1 2 1 0,1 0 0 15,3-4 2-15,1-3-3 0,0-1-4 16,1-1-3-16,4-3-1 0,5 0-1 0,0-4-1 16,3-5-1-16,0 1 0 0,-1-3-1 15,2-3 1-15,1-3 0 0,0-3 1 16,-5 0-5-16,2-5 0 0,-1-9-5 15,0-5-8-15,-1-7-6 0,2-6-13 16,-6-10-1-16,2-9-49 0,-3-3-92 16,4-3-119-16,-4-19-282 0</inkml:trace>
  <inkml:trace contextRef="#ctx0" brushRef="#br0" timeOffset="1120.77">18400 3609 347 0,'1'8'88'16,"1"-1"7"-16,1 3-36 0,3 1-17 16,2 1 6-16,1 1 1 0,5 5 0 15,3-5-2-15,3 1-1 0,4-2-4 16,3-3-5-16,5-2-7 0,7-3-5 15,7-6-2-15,8-2-5 0,5 1-3 0,7-1-6 16,7-1-4-16,12 2-2 16,9-3 0-16,6 4 1 0,6 6-3 0,12-5 0 15,9-2 0-15,7 1 0 0,7 4-1 16,5 2 0-16,5-5-2 0,5 0 2 16,4 3 0-16,-2 1 0 0,4 2-1 15,2-1 1-15,-6 0 0 0,-1 3 0 16,0-5 0-16,-7 2 0 0,-2 4 0 15,-1-4 0-15,-10 1 0 0,-2 0 0 16,-5 2 0-16,-8 2 0 0,-7-3 0 0,-7 2 0 16,-5-2-1-16,-13 4 1 0,-10-1 0 15,-10 1 0-15,-10 0 0 0,-9 0 0 16,-11-2-1-16,-10 0 1 0,-6 0 0 16,-6-2-1-16,-3 0 1 0,-4-3-1 15,-4-1-1-15,-2 1 1 0,0 2 0 16,-2-3-1-16,1 1 0 0,-2 2 1 0,0-1-1 15,-1 0 0-15,1 2 0 0,0-1 1 16,0 3 0-16,-1 0 1 0,1 1-1 16,0-2 1-16,0 6 0 0,1-1 0 15,0 2 0-15,-1-1 1 0,2 2-1 16,0 4 0-16,0 6 1 0,1 2-1 16,1 4 1-16,1 5 0 0,1 6 0 15,2 2 2-15,1 5-1 0,1 0 1 0,0 2-1 16,1 8 1-16,-2 3-1 0,1 7 0 15,-1 6 0-15,1-1-1 0,-2 7 0 16,-1 8 0-16,0 0 0 0,-3 1 0 16,1 2-1-16,0 1 1 0,-2 3-1 15,-1 1 1-15,1-3-1 0,1-2 1 16,2-3-1-16,-2-6 1 0,-3-4 0 16,0-3-1-16,2-1 1 0,-2-4-1 15,0-1 1-15,0-3 0 0,-2 0-1 0,1-4 0 16,-1-5 1-16,-1-2-1 0,0-4 2 15,-3-6 2-15,-1-2 0 0,0-3 0 16,-4-3 1-16,-1-6-1 0,-1-1 0 16,-2-5-1-16,-3-3-2 0,-1-4 0 15,-5-4-1-15,-1-1 1 0,-3-1 0 16,-5-5-1-16,-2 0 2 0,-4 1-1 16,-9-4-1-16,-3 0 1 0,-2-1 0 15,-7-2-1-15,-10-1 0 0,-3 2 0 0,-7-3 0 16,-4 1 0-16,-3-1 0 0,-12 0 0 15,-3 2 0-15,-3 0 0 0,-3-3 1 16,-11 1-1-16,1 1 0 0,-7 1 1 16,-2-3-1-16,-8-1 0 0,-1 0 0 15,-10 0 1-15,1-3-1 0,-7 3 0 16,-6-3 1-16,-1-1-1 0,-2 2 2 0,-4 0 0 16,3 1 1-16,1 1 1 0,2-1-1 15,3-1 1-15,1 2-1 0,6-2 0 16,6-3-1-16,4 1-1 0,7 0-1 15,7-6-1-15,8 3-3 0,9-3-5 16,6 0-7-16,10-1-10 0,6-3 4 16,5-3-145-16,10-1-132 0,6 3-327 15</inkml:trace>
  <inkml:trace contextRef="#ctx0" brushRef="#br0" timeOffset="15888.05">18755 4047 188 0,'1'-1'63'0,"2"1"10"0,-1 0 5 16,-1-1-33-16,1 1-3 0,-2 0 4 15,3 0 2-15,-3 0-2 0,1 0-3 0,0 0-2 16,1 1 1-16,-1-2 1 0,1 1 0 16,-1 0-3-16,3 0-4 0,-3-1-4 15,1-1-4-15,-1 1-3 0,-1-2-4 16,1 2-4-16,-1-3-3 0,-3 1-3 15,2-2-3-15,-3 2-3 0,-1-1-2 16,1 2-2-16,-5 0-2 0,-2 0-1 16,-2 1-2-16,0 1 1 0,-2 1 1 15,2-1 0-15,1 2 1 0,1 0 0 0,3 2 1 16,3-1 0-16,1-1 0 0,0 1 1 16,-1 2-1-16,0-2 0 0,0 2-1 15,1 0 1-15,-2 0 0 0,1 4-1 16,0-1 1-16,2-3-2 0,2 0 0 15,1 0 0-15,2-1 1 0,1-1 3 16,2-3-2-16,2 3 0 0,1 0 1 16,1 3 1-16,3-2 0 0,0 4-1 15,4 1-2-15,2 2 2 0,-2 0 0 0,1-3 0 16,-2 6 0-16,-2-1-1 0,-2-2 1 16,-7 0-1-16,-3-2 0 0,-2 1 0 15,-3 1 0-15,-2-2 0 0,-5 0 1 16,-2 2 0-16,-3-1 0 0,1-1 0 15,-3 2 0-15,1-1-1 0,-1-1 1 16,2 0-3-16,1-3-4 0,2-2-2 16,1-3-3-16,0-2-7 0,3-2 3 0,0-4-39 15,0 0-16-15,-10-9-78 0,11 6-105 16,2-3-237-16</inkml:trace>
  <inkml:trace contextRef="#ctx0" brushRef="#br0" timeOffset="16184.25">18650 3947 527 0,'2'-3'128'0,"-2"-1"5"16,-3 4-79-16,4 0-17 0,-1-1 0 16,0 2 1-16,0-2-6 0,-1 3-7 15,2-3-5-15,-2 2-5 0,2 2-4 16,-1 0-7-16,0 1-5 0,2 1-2 0,-2 3-1 15,0 6 0-15,0-3 1 0,-2 2 1 16,2 8 2-16,-1 3 1 0,0 5-1 16,0 1 1-16,0 4 0 0,1 3 0 15,0 3-2-15,-2-3 0 0,1-3-8 16,1-1-6-16,0-5-7 0,1-1-5 16,0-5-2-16,0-4-1 0,2-5-119 15,-10-15-100-15,9 10-266 0</inkml:trace>
  <inkml:trace contextRef="#ctx0" brushRef="#br0" timeOffset="16734.53">19016 4203 461 0,'5'0'123'0,"-3"-3"8"15,1 1-28-15,1-2-66 0,-3-5-2 16,2 1 2-16,-2 1-2 0,-1-4-7 16,0 0-4-16,-1-1-3 0,-2 0-2 0,-2 1-4 15,0-2-3-15,-3 0-4 0,-1 2-3 16,-1 3-3-16,-2 0-1 0,0 3-1 15,-1 0-1-15,0 8 0 0,0 4-1 16,0 5 0-16,1 4 0 0,2 3 0 16,1 7 0-16,1-2 0 0,3 0 0 15,-1-2 1-15,6-2-1 0,-1-3 1 16,1-3-1-16,1-3 1 0,3 0 0 16,-1-2 0-16,3-3 3 0,-2-1 1 0,0-2 1 15,2-3 1-15,0-3 1 0,2-4 0 16,1 0-1-16,1-2-1 0,3-2-1 15,0-5-1-15,0 0 0 0,1-1 0 16,-3 0 1-16,0-4 0 0,0 4 1 16,-3 0 1-16,-4 6 2 0,0 1 1 15,-1 3 0-15,-2 2-3 0,-1 8-4 0,-1-1 0 16,0 5-2-16,0 2-2 16,0 5-2-16,-1 5 1 0,2 1 1 0,0 2 3 15,2-1 1-15,1-1 0 0,1 1 0 16,3-1-2-16,-1-4-7 0,2 1-12 15,0-2-11-15,2 0-12 0,-2-4 0 16,2-2 95-16,-2-3-215 0,1 0-120 16,-3-2-324-16</inkml:trace>
  <inkml:trace contextRef="#ctx0" brushRef="#br0" timeOffset="17076.29">19307 4120 558 0,'-1'0'128'16,"-4"0"4"-16,1 2-97 0,-3 3-9 16,1 2 4-16,-2-1-1 0,0 5-7 15,-2 3-5-15,1 1-3 0,1 1-2 0,2-1-2 16,2 1-5-16,2 0-1 0,3 0-1 16,3-1 0-16,3-1 2 0,1-2 1 15,-1-1 3-15,5 0 2 0,0-2 0 16,2-3 2-16,0-4 0 0,3-1-2 15,1-4-1-15,0-1-2 0,-2-3 1 16,-3-3 0-16,0-1 1 0,-3 0 1 0,-3-4 1 16,-4 2 0-16,-2-4 0 0,-1-2-2 15,-2 2-2-15,-4-5-4 0,-3 1 0 16,-3 3-3-16,-2 0-1 0,-4 3-1 16,-1 4 0-16,-1 4-1 0,2 3 0 15,-1 2-3-15,5 2-10 0,3 0-12 16,3 1-12-16,4 3-8 0,2-3-128 15,2 0-129-15,4 1-304 0</inkml:trace>
  <inkml:trace contextRef="#ctx0" brushRef="#br0" timeOffset="17832.25">20273 4043 436 0,'5'1'115'0,"-5"-3"4"16,-5-2-31-16,6 4-51 0,0 0-3 15,2 1 5-15,-3-2-4 0,0 0-6 0,2 1-2 16,-2 0-1-16,0 0-2 0,-2-1-2 15,1 0-3-15,-5 0-4 0,-3 1-2 16,-1 0-2-16,-3 0-4 0,-3 0-4 16,-2 1-2-16,-2 1-2 0,3-2 2 15,-2 1-1-15,-1-1 0 0,4 1 0 16,3 1-1-16,1-1 1 0,3-1-2 16,3 2-1-16,4 1 0 0,1 1 0 15,5 2 3-15,1-1 2 0,3 3 0 0,2 1 2 16,3 1 1-16,1 2 0 0,1 0 0 15,2 0-2-15,-2 2-1 0,-1-2-2 16,0 4 0-16,-2-1 0 0,-4-5-2 16,-1 1-1-16,-2 1-2 0,-4-2 0 15,-3-1 0-15,-3-1-1 0,-4 1 2 16,-3-3 0-16,-3 3 1 0,-6-2 0 0,0-2 0 16,-2-1-1-16,-2-2-3 0,-1 0-7 15,-1-1-4-15,3-3-6 0,1-5-4 16,4 1-4-16,4 0-50 0,3-1-65 15,4-4-96-15,3-5-230 0</inkml:trace>
  <inkml:trace contextRef="#ctx0" brushRef="#br0" timeOffset="18050.23">20128 3932 581 0,'1'0'133'0,"3"3"3"15,-2 2-89-15,0 0-23 0,-1 4-1 16,1 2 1-16,0 3-3 0,-1 5-6 16,0 3-4-16,-1 3-2 0,0 4-3 15,-1 5-2-15,1 1-1 0,0 2-5 0,0 0-12 16,-3-1-7-16,2-2-6 0,1-1 44 16,0-5-165-16,1-4-122 0,2-3-301 15</inkml:trace>
  <inkml:trace contextRef="#ctx0" brushRef="#br0" timeOffset="18529.99">20539 4135 583 0,'0'-4'141'15,"1"2"6"-15,-1-1-97 0,-1-3-12 16,1 3 1-16,-2 0-2 0,-1-4-9 0,-4 1-11 16,-2-1-4-16,-2 5-3 0,-2-1-2 15,-2 2-6-15,-3 6-2 0,0 6-1 16,-3 7 1-16,0 1-1 0,3-1-2 16,1 5-1-16,3-1 3 0,3-3-1 15,3-2 1-15,6-5 2 0,3-1 1 16,5-1 3-16,1-4 1 0,5 0 1 15,2-4 1-15,0 0 0 0,0-3 0 16,2-2-2-16,0-5-1 0,-1 2-2 0,-1-3 2 16,-1-2 1-16,0-1 3 0,-1-4 1 15,-1 0 0-15,-4 0 1 0,-1-1 1 16,-2 3 1-16,-1 3 0 0,-2 4-4 16,1 3-2-16,-4 2-5 0,2 6 0 15,0 3-1-15,-1 3-4 0,-1 2-1 16,1 1 0-16,0 4 2 0,1 3 2 15,-1-2 1-15,2 0-6 0,1 0-6 16,0-4-10-16,5-2-12 0,-3 2-15 0,3-1-7 16,-2-2-125-16,2 0-124 0,-3-3-295 15</inkml:trace>
  <inkml:trace contextRef="#ctx0" brushRef="#br0" timeOffset="18699.06">20786 4016 600 0,'-2'5'144'0,"-1"2"4"0,1 3-99 15,-1 5-15-15,1 1 5 0,1 10 2 16,-2-4-7-16,2 4-13 0,-1-1-4 16,1-3-3-16,0-1-3 0,0 0-8 15,0-2-8-15,0-1-17 0,0-1-15 0,1-1 104 16,0 1-233-16,-3-4-142 15,8 3-375-15</inkml:trace>
  <inkml:trace contextRef="#ctx0" brushRef="#br0" timeOffset="19467.22">21591 4102 458 0,'7'0'124'0,"-1"-1"7"0,0-1-53 0,-1 0-28 15,-1 0 4-15,-2 1-1 0,-2 0-11 16,-3 1-9-16,-1-5-4 0,-1-3-9 16,-5 2-5-16,-5 1-6 0,0-2-5 15,-6 0-4-15,-1-1 0 0,-1 6-3 16,3 4 3-16,2-1-2 0,3 4 2 15,4-1-4-15,4 4-1 0,6 1 0 16,0 1 2-16,3 1 1 0,1 2 1 16,3 3 0-16,3 1 5 0,2 2 1 15,1-2 0-15,1 1-1 0,1 0-1 0,-1-3-1 16,-2-1-1-16,-2-1-2 0,-4-2-2 16,-2 1-1-16,-6-1-1 0,-3-2-1 15,-5 2-1-15,-2-2-6 0,-2-3-7 16,-1 0-3-16,0-3-4 0,-1-4-15 15,2 0 34-15,2-7-142 0,1-3-106 0,1 0-276 16</inkml:trace>
  <inkml:trace contextRef="#ctx0" brushRef="#br0" timeOffset="19651">21444 3968 528 0,'0'-3'135'15,"6"-3"10"-15,-1 2-60 0,-2 3-39 16,1 2-11-16,-2 5-4 0,0 2-6 15,0 3-8-15,-2 2-7 0,0 5-2 0,0 5 1 16,-1 5-2-16,0 4 0 0,0 2-2 16,0 0 1-16,1 4-5 0,2 1-13 15,0-4-10-15,3-2 2 0,2-4-137 16,1-3-127-16,1-3-320 0</inkml:trace>
  <inkml:trace contextRef="#ctx0" brushRef="#br0" timeOffset="20050.83">21940 4160 524 0,'-2'-8'134'16,"-2"2"5"-16,-2-4-38 0,-2-1-72 15,-3-3-3-15,-1 0 2 0,-6 1-5 16,2 5-6-16,-3 0-6 0,-2 2-3 0,2 4-3 15,-3 8-5-15,1 2-1 0,3 5-2 16,2 3-2-16,2 4 0 0,3 3-3 16,5 1 0-16,4-6 1 0,1 1 0 15,4-4 0-15,-1-3 2 0,4-1 0 16,0-5 4-16,2-2 3 0,2 0 2 16,2-3 0-16,-1-1 0 0,3-4 1 0,-1 1 2 15,-1-1 3-15,-1-2 3 16,-1 2 0-16,-4-2 1 0,1 3 1 0,0 0 0 15,-3 1-1-15,0-1-5 0,-1 3-6 16,0 3-4-16,0 1-1 0,-3 1-2 16,2 5 0-16,0 2-1 0,0 3 0 15,1-1 3-15,2-1 2 0,-1 1 0 16,3 0-9-16,2-1-10 0,1-3-11 16,1-3-5-16,0 1-117 0,0-3-5 15,-2-4-97-15,4-1-181 0</inkml:trace>
  <inkml:trace contextRef="#ctx0" brushRef="#br0" timeOffset="20340.91">22016 4205 536 0,'-1'1'127'0,"4"0"6"0,3 1-78 0,1 0-21 15,3 2 1-15,1 0 4 0,3 3-3 16,3-2-8-16,-1 1-4 0,0 0-4 15,-4 0-8-15,0-1-5 0,-3 2-8 16,-3 0-5-16,-5 3-2 0,-4 1 0 16,-3 3 0-16,-2 2 0 0,-5 0 2 15,-1 1 3-15,-2-2 3 0,0 0 1 0,-1 3 0 16,3-5 0-16,3 2 0 0,3 0-1 16,3-1 0-16,5-2 3 0,4-1-1 15,4 0 0-15,4-2 0 0,3-3-3 16,3-1-8-16,1-3-7 0,4-2-12 15,0 1 3-15,0-4-127 0,4-4-115 16,5-1-285-16</inkml:trace>
  <inkml:trace contextRef="#ctx0" brushRef="#br0" timeOffset="20704.18">22770 4213 489 0,'-7'-3'119'0,"0"0"3"0,-1 4-69 16,-2-1-26-16,-1 1 1 0,-1 0 2 16,-1 0-7-16,-1 3-6 0,-2 0-3 15,2 0-3-15,0 0-2 0,2 2-3 16,1-1-1-16,4 0-1 0,2 0-2 15,3 0 1-15,1-1-1 0,2 2 3 16,3 0 0-16,3 3 1 0,2 1 0 16,2 2 0-16,0 1 0 0,1 2 0 0,0-3-3 15,-3 0-1-15,0 0-1 0,-6-2-3 16,-1-2 0-16,-3 0 0 0,-3-3 0 16,-4 2-2-16,-5-3-2 0,-2 1-7 15,-5-6-4-15,-1 1-2 0,-3-5-123 16,2 0-115-16,-1-5-286 0</inkml:trace>
  <inkml:trace contextRef="#ctx0" brushRef="#br0" timeOffset="20926.06">22643 4036 583 0,'5'6'138'0,"1"3"4"0,0 5-101 16,0 5-3-16,-1 5 1 0,1 4-2 15,-6-1-14-15,4 4-7 0,-1 0-4 0,1-1-6 16,-3-1-4-16,0-2-1 0,-2 1-1 16,2-3-1-16,-3 1-12 0,-1-1-10 15,1-2-12-15,-1-2 73 0,2-3-192 16,-1-5-128-16,2-2-325 0</inkml:trace>
  <inkml:trace contextRef="#ctx0" brushRef="#br0" timeOffset="21318.52">23056 4239 507 0,'-5'-17'133'0,"1"5"6"15,-3-5-29-15,-1-1-83 0,-4 0-3 16,-4 0 1-16,0 4-2 0,-1 4-8 0,0 3-5 15,-4 11-3-15,-2 4-2 0,1 8-1 16,2 4-2-16,2 0-1 0,-1 2-2 16,4 1 0-16,5-2 0 0,7-1 0 15,2-3 0-15,3 0 0 0,3-1 1 16,6 0 1-16,0-3 0 0,-1-3 3 16,0-3 1-16,1-2 0 0,1-4 1 0,1-5 0 15,-2-2 0-15,1-3 0 0,-1-4-1 16,0-3 1-16,-1-2-1 0,-1-1 1 15,-3 3-1-15,1 2 0 0,-3-1 2 16,-1 6 0-16,2 1 0 0,-3 4-2 16,-1 2-4-16,-1 5-2 0,-1 1-1 15,1 5-2-15,0 2-2 0,-1 5 1 16,1 3 0-16,1 3 5 0,-1 0 1 16,1 1 0-16,1 0 1 0,2 0-1 0,-1-3-9 15,1-1-10-15,1-3-9 16,-1-1-10-16,1-3-121 0,-8-7-124 0,6 2-294 15</inkml:trace>
  <inkml:trace contextRef="#ctx0" brushRef="#br0" timeOffset="21772.6">23070 4300 566 0,'-2'1'146'0,"2"-1"3"0,4 2-93 16,3-2-14-16,2-1 1 0,4 0-3 15,1 2-15-15,5-1-13 0,4 0-3 0,0 4-3 16,1 1-1-16,0 0-1 16,-3 0-1-16,-1 3-2 0,-3-1 0 0,-4 1-4 15,-5 1-3-15,-5-3-1 0,-6 4-1 16,-5-3 1-16,-5 0 0 0,-5 2 0 15,-2 1 3-15,-2-4 4 0,-3 1 0 16,2 0 1-16,4-2 0 0,1-1 0 16,5-2-1-16,3 1 1 0,5 1-1 0,3 0 2 15,5 0 2-15,2 3 2 0,4 3 0 16,3 2 2-16,2 0 1 0,3 0-1 16,-1 2-1-16,1 1-3 0,-1 2-1 15,-2-1-2-15,-3 3-1 0,-2-1-1 16,-3 5-2-16,-6-2 0 0,-4-2 0 15,-7-2 0-15,-6 1 1 0,-7-5 1 16,-7 0 2-16,-4-2 0 0,-3-1-3 0,-4-1-5 16,0-3-10-16,0 1-9 15,-12-2-10-15,2-4-1 0,1-3-122 0,-1-3-114 16,0 3-276-16</inkml:trace>
  <inkml:trace contextRef="#ctx0" brushRef="#br0" timeOffset="32128.81">19264 6315 354 0,'10'3'104'16,"0"-3"6"-16,-2 1-21 0,-1-2-44 15,0 1-5-15,-3 1 2 0,-1-3-7 16,-5-1-5-16,-2-4-2 0,-5 5-2 0,1-3-1 15,-4-2-2-15,-3 0-6 0,-3-1-2 16,2-1-5-16,-3 5-4 0,3-6-1 16,-3 5-2-16,2 2-1 0,2 0-1 15,2 5 0-15,1 0-1 0,1-1 1 16,4 5-1-16,-1-2 0 0,4 2 0 16,-1-3-1-16,2 1 1 0,3 2 0 15,1 1 0-15,0-1 0 0,2-1 0 0,2 4 0 16,1 3 0-16,3-4 1 0,-1 3-1 15,2-4 1-15,2 4 1 0,0 0-1 16,-1-1 0-16,-3-1 0 0,-1 4 0 16,0-2-1-16,-2 3 1 0,-3-3 0 15,-2-1 0-15,0 0 0 0,-1 0 0 16,1-2 1-16,-2-2-2 0,0 0 1 16,-3-1-1-16,1-1 1 0,-4 0-1 0,0-2 0 15,-3 1 0-15,-4-3 0 0,-1 0-2 16,-4-1-4-16,1 0-4 0,-2-1-4 15,-2-1-4-15,1-3-4 0,2 1-5 16,4-1 2-16,1 0-116 0,7-5-106 16,0 1-268-16</inkml:trace>
  <inkml:trace contextRef="#ctx0" brushRef="#br0" timeOffset="32418.6">19156 6044 500 0,'-2'1'122'16,"2"-2"6"-16,-1 2-63 0,1 1-27 15,-1-1-4-15,0 0 1 0,1 0-1 16,0 1-3-16,-1 3-2 0,0 1-2 15,2 3 0-15,-1 3-3 0,0 3-5 16,0 6-3-16,-1 2-4 0,1 3-3 16,-1 7-3-16,0 2-3 0,0 4-2 0,0 1 1 15,-1-2-11-15,0-1-3 0,2 0-9 16,0-3-10-16,0-5-7 0,1 0 21 16,-2-5-150-16,2-2-113 0,-1-2-306 15</inkml:trace>
  <inkml:trace contextRef="#ctx0" brushRef="#br0" timeOffset="32883.69">19361 6193 516 0,'5'-1'125'0,"-2"0"6"15,-2 1-72-15,3 1-29 0,-1 1-3 16,-2 2 0-16,-2 0-1 0,-1 2-4 16,1 5-3-16,-1 5-2 0,-1 4 0 15,3 5 0-15,2 1-4 0,2 3-5 16,0 0-3-16,3 1-3 0,-1-3 0 15,3-5-1-15,0-3-1 0,-1-2 0 16,1-1 1-16,1-4-2 0,-1-2 1 0,0-3 0 16,-1 0 1-16,-1-3 1 0,1-3 6 15,-4-4 6-15,1 0 4 0,0-5 3 16,-1-2 2-16,1-4 1 0,0-1 0 16,1-3-2-16,1-4-4 0,0-1-5 15,-1-6-2-15,1-3-2 0,0 2-2 16,0 2-2-16,-1 1-4 0,-1 5-1 15,1 4 0-15,-2 5-1 0,0 4-2 16,0 2-7-16,-1 1-10 0,0 1-21 0,-2-2-11 16,3 2 161-16,0 1-292 0,2 0-153 15,1 1-411-15</inkml:trace>
  <inkml:trace contextRef="#ctx0" brushRef="#br0" timeOffset="33217.1">19839 6235 487 0,'-20'7'117'0,"4"-7"4"0,5-3-62 16,-12 10-37-16,12 6-3 0,2 7-3 16,4-3-4-16,13 2-5 0,-8 3-3 15,2-2-1-15,1-4-1 0,4 0 0 16,-1-4-1-16,4-1 0 0,2 1-1 0,1-2 2 15,4-4 0-15,-1-2 3 0,2-3 5 16,-1-1 6-16,-3 1 6 0,0-6 2 16,-4-1 5-16,-2 0 4 0,-2 0 5 15,-2 0-1-15,-2-5-3 0,0-1-2 16,-2-1-4-16,-1-4-6 0,-2 2-7 16,-1-2-7-16,-3 0-7 0,-5 4-3 15,-3 1-2-15,-6 2-3 0,-3 4-9 0,-5 1-8 16,-1 1-15-16,1 4-6 0,5-3 164 15,4 0-293-15,5 2-145 0,5-2-400 16</inkml:trace>
  <inkml:trace contextRef="#ctx0" brushRef="#br0" timeOffset="33871.58">20933 6306 535 0,'4'-1'128'0,"-1"0"8"0,2 0-84 15,-2-1-9-15,-1 2 4 0,-1 1 1 16,-1-2-6-16,0-1-9 0,-1-1-4 16,0 1-7-16,-2-3-7 0,-3-2-6 15,0 1-4-15,-5 0-2 0,-4 2-1 0,-1 3-3 16,-3-4 1-16,0 4 0 0,0 0 0 16,0 1 0-16,1 3 0 0,2 2-1 15,2-1 1-15,1 5 0 0,2 0-1 16,2 0 1-16,2 2 0 0,2-2-1 15,2 1 0-15,2-3-1 0,3 2-1 16,4 0 0-16,1 0 0 0,3 1 0 16,3 1 1-16,3-1 0 0,2 2 2 0,0-1 1 15,-1 0 0-15,1 1 0 0,-2-1-1 16,-2 0 1-16,-3 0-1 0,-2-2 0 16,-2-1 1-16,-4 1-2 0,-5-3 0 15,0 0 0-15,-3 0 0 0,-2-2 0 16,-3-2-1-16,-6 0 1 0,-1-1-1 15,-4-2-2-15,-5-1 0 0,-1 0-9 16,-1-3-10-16,1 2-8 0,-1-2-5 0,1-3 34 16,5 0-155-16,3-1-121 0,-3-1-294 15</inkml:trace>
  <inkml:trace contextRef="#ctx0" brushRef="#br0" timeOffset="34150.47">20787 6042 601 0,'4'-1'143'0,"0"0"5"16,-2 1-110-16,-2 2-8 0,0 1 3 15,-4 7 0-15,1 2-10 0,0 6-9 16,0 3-3-16,1 5 0 0,1 4 0 0,1 1-4 15,4 3-2-15,2 5-1 16,4-1-2-16,1 0 0 0,0 2 0 0,3-4-3 16,-2-1-4-16,1-2-13 0,-3-6-10 15,-3-2-6-15,-1-2 117 0,-1-4-243 16,-3-4-135-16,0-1-364 0</inkml:trace>
  <inkml:trace contextRef="#ctx0" brushRef="#br0" timeOffset="34574.12">21048 6212 498 0,'2'4'126'0,"0"0"8"0,1 2-65 0,1 3-26 16,0 1 1-16,12 5 0 0,-9 1-8 15,0-1-9-15,1 2-7 0,1 2-5 16,-1-3-4-16,0 2-4 0,0 1-3 0,1-3-1 16,-1 3-2-16,-1-3 0 15,1-1 1-15,0-1-1 0,-1-3 0 0,0-3 0 16,-1-2 0-16,-1-2 1 0,-2-1 0 15,0 0 5-15,1-3 4 0,-2-1 5 16,1-4 3-16,-1 1 2 0,3-5 2 16,2-3 0-16,1-3-4 0,2-4-4 15,1-3-4-15,2-4-3 0,1-2-2 16,2-2-3-16,-2 0 0 0,-1 3-1 16,-2 0-1-16,0 6-1 0,-1 5-2 0,-6 3-4 15,0 6-10-15,-1 2-10 0,-2 1-22 16,0 5-3-16,-1-1-132 0,0 0-134 15,3 1-314-15</inkml:trace>
  <inkml:trace contextRef="#ctx0" brushRef="#br0" timeOffset="34822.07">21529 6187 600 0,'3'7'144'16,"-5"1"8"-16,1 3-103 0,-2 1-11 15,1 6 5-15,0 1 4 0,1 5-9 0,-2 5-14 16,1-1-8-16,2 2-4 0,0 0-1 16,2-3-9-16,0-2 1 0,-1-5-8 15,1 0-8-15,0-2-16 0,0-4-8 16,0-3-134-16,0-1-127 0,0-5-327 15</inkml:trace>
  <inkml:trace contextRef="#ctx0" brushRef="#br0" timeOffset="54421.34">17640 7817 568 0,'-1'0'126'0,"2"3"1"15,-2-4-89-15,2 0-19 0,-1 0-4 16,0-1 2-16,0 1 1 0,1 0 2 15,-1 1 2-15,2-1-1 0,-2 1-2 16,1 2-7-16,-1 2-4 0,0 3-5 16,0 3-2-16,0 2-2 0,-1 6-1 0,-1 6 0 15,0 4 2-15,0 2 0 0,0 5 0 16,-1 3 0-16,0-1 1 0,1-3-1 16,1-3 0-16,0-5 0 0,1-4 0 15,-1-6 0-15,1-5 0 0,1-4 0 16,-1-2 2-16,1-4 3 0,-1-3 1 15,0-4-1-15,0-5 1 0,1-6 0 16,1-3 0-16,-1-5-1 0,2-5-2 16,-1-3 3-16,0 1 3 0,0 0 1 0,-2-1 3 15,-1 3 1-15,0 3 1 0,-1 6 0 16,0 6-3-16,-1 1 0 0,2 4-2 16,0 6-4-16,0 1-3 0,1 6-2 15,1 0-1-15,0 2-1 0,2 4-2 16,-1 0-1-16,1 3 1 0,1 0 2 15,1-1 0-15,0-1 1 0,4 0 0 16,1-4 0-16,3 1 0 0,1-5 1 0,3 0 0 16,1-3 0-16,3-2 2 0,0-3-1 15,1-1 1-15,-1-5 0 0,-2-3 0 16,0 1-1-16,-4-4 1 0,-1-2 1 16,-4 0 1-16,-1 0 2 0,-2 6-1 15,-2 2 0-15,0 3-1 0,-1 6-2 16,0 5-2-16,-1 8-2 0,0 2-1 15,-2 4-1-15,2 5 1 0,0 1 1 0,-2 4 1 16,-1-1 1-16,0 3-1 0,0 2 1 16,0-1 0-16,0-1-4 0,1 4-14 15,0-1-9-15,0-1-3 0,1-7-11 16,1-3-3-16,4-4-5 0,-3-4 0 16,3-6 9-16,-1-5-16 0,1-1-94 15,1-4-94-15,-1-3-256 0</inkml:trace>
  <inkml:trace contextRef="#ctx0" brushRef="#br0" timeOffset="54759.5">18108 7945 529 0,'7'-15'136'0,"-2"5"6"0,0 1-53 15,-2 2-39-15,-1 1-9 0,-1 3-8 16,-1 3-9-16,1 3-6 0,-2 3-6 16,0 3-5-16,-2 2-7 0,-1 6-2 15,1 1 1-15,-1 4 1 0,-1 4 4 16,2 0 1-16,2 1-1 0,2 1-1 0,4-4 0 15,1-3 1-15,3-5-1 0,0-3-1 16,2-4-4-16,-2-4 1 0,0-2 1 16,0-2 1-16,-1 0 1 0,-1-3 2 15,2-4 2-15,-1 1 5 0,0-2 2 16,1-4 4-16,-1-2 1 0,-1-1 0 16,-2-1-1-16,-2-2-1 0,-1 0-2 15,1 1-4-15,-3 2-4 0,0 2-2 16,-1 1-3-16,1 1-2 0,-2 2-2 0,1 3-4 15,1-1-4-15,0 3-15 0,0-4-15 16,1 3-8-16,-1 1-23 0,4-1-105 16,-1 0-122-16,3-2-275 0</inkml:trace>
  <inkml:trace contextRef="#ctx0" brushRef="#br0" timeOffset="55030.85">18483 7908 566 0,'3'1'129'0,"0"1"6"0,2-2-91 16,-3 2-11-16,0 1-4 0,-1-2-7 16,0 2-4-16,0 0-4 0,2 1-3 15,-3 1-6-15,0 3-1 0,0 3-2 16,0 4 2-16,-3 4-1 0,1 1 0 0,-2 5-1 16,-2 2 0-16,1 1-1 0,-3-2 1 15,1-1-2-15,-1-2 2 0,1-2-2 16,1-3 1-16,0-1 0 0,2-3-1 15,2 0 1-15,1-2 0 0,3-1 0 16,2 0 1-16,4-2 1 0,2-1 0 16,4-3 1-16,2-1 1 0,3 1-2 15,1-3-1-15,1 1-2 0,-1-1-7 16,1-2-10-16,-1-1-2 0,-1 0-133 0,-3-3-123 16,8-8-312-16</inkml:trace>
  <inkml:trace contextRef="#ctx0" brushRef="#br0" timeOffset="57080.41">18770 7679 439 0,'4'1'104'0,"0"2"2"0,-2-2-40 0,-2 2-45 16,2-3 0-16,-2 0 1 0,4 1-2 16,-5-1 3-16,2 0 2 0,-2-1-1 15,1 0-5-15,-3-3 0 0,2 4 0 16,-5-3 2-16,5 0 0 0,5-1-2 16,0-2-1-16,1-6 3 0,7-1 1 15,2-8 1-15,4-1-1 0,-1-7-5 16,0-7 1-16,3-3-1 0,5-2-1 0,-1-6-4 15,2 2-3-15,-5-5-1 0,6 5 0 16,-2 2 0-16,-3 5-3 0,-4 2-1 16,-2 6-3-16,-3 2 0 0,0 4-1 15,-5 3 1-15,-2 6-1 0,-1 3 0 16,-2 5-4-16,-2 1-6 0,-1 5-9 16,-1 1-9-16,-1 2-9 0,-3 3-5 15,0 2-5-15,-4 2 0 0,0 0 1 16,-1 1 39-16,-4-3-139 0,7 1-104 0,0-3-286 15</inkml:trace>
  <inkml:trace contextRef="#ctx0" brushRef="#br0" timeOffset="57347.75">19046 7034 435 0,'-2'0'115'0,"1"3"1"0,-3 0-4 16,-2 2-91-16,-3-3-12 0,-2 4-4 15,-3 2-2-15,-3-2 0 0,0-2 0 0,0 1-1 16,3-1 0-16,3-1 1 0,1-2 2 15,5-5 1-15,3 1 1 0,3-1 2 16,4-5 1-16,4-1 1 0,4-2 0 16,5 1 1-16,4 3 2 0,2-3 6 15,4 2 3-15,1 0-2 0,-1 4-1 16,-2 1-1-16,0 1-2 0,-5 3-4 16,-1-1-8-16,-4 4-3 0,-4 2-1 15,-1 2 0-15,-5 5 1 0,-2 3 0 0,-3 2-1 16,-2 6-5-16,-4 0-5 0,0 2-7 15,-2 1-6-15,-1-1-7 0,2 0 169 16,0 0-292-16,0-3-134 0,0 1-396 16</inkml:trace>
  <inkml:trace contextRef="#ctx0" brushRef="#br0" timeOffset="57847.07">18942 7982 514 0,'10'-1'121'15,"0"-1"3"-15,-1-2-73 0,2-1-20 16,1 1-3-16,1-4 3 0,2 3 0 16,1-3-2-16,4-3 0 0,3-1-1 0,3-5-3 15,7-4-2-15,8-4-3 0,6-6-4 16,2-3-2-16,7-3-2 0,2-3-1 16,7 0-3-16,-1-5-1 0,2 2-1 15,4 4-1-15,0-1-1 0,0 2-1 16,1 1-2-16,-2-1 1 0,0 3-1 15,-1-2 0-15,-5 1-1 0,2 2 1 16,-4-2-1-16,-2 5 1 0,-3 3-1 16,-3 0 0-16,-6 5 0 0,-4 0 0 15,-5-2 1-15,-1 5-1 0,-6 1 0 0,-2 0 0 16,1 1 0-16,-2 3-1 0,-3 2 0 16,-4 3-3-16,-2 1-2 0,-1 2-4 15,-5 1-4-15,-4 0-6 0,-3 1-12 16,-2 1-8-16,-2-2-5 0,-4 1 2 15,2 2-2-15,-4-2-104 0,0 1 0 0,-2-2-75 16,1 2-171-16</inkml:trace>
  <inkml:trace contextRef="#ctx0" brushRef="#br0" timeOffset="58150.54">20687 6838 459 0,'-1'-2'118'0,"1"2"5"16,-2 0-49-16,-1 3-39 0,0-2-3 15,1-1-2-15,-1 2-5 0,-1 0-5 16,-2 1-3-16,1 2-2 0,-2-2-1 0,2 3-2 16,-1-2-1-16,3-1 2 0,-1 0-2 15,3 0 1-15,1-3 3 0,4 0 2 16,1-4 0-16,3 2 0 0,3-2-3 16,2-1 0-16,6 1-1 0,2-1-3 15,2-1-2-15,3 3-1 0,0 1-1 0,1-1-1 16,-1 3-2-16,-6 2 0 15,-2-1-2-15,-4 2-1 0,-3 1-1 0,-4 3 0 16,-4 3-4-16,-2 2-3 0,-3 2 0 16,-5 2-3-16,-4 2-6 0,-6 1-13 15,-4-1-5-15,-4 2-2 0,-3-1 39 16,2-2-162-16,2 1-119 0,3-4-301 16</inkml:trace>
  <inkml:trace contextRef="#ctx0" brushRef="#br0" timeOffset="93647.72">19691 5027 547 0,'13'1'135'16,"2"0"7"-16,-3-2-75 0,0 1-20 15,-3 0 2-15,-3 0 3 0,-2 0-5 0,-1 0-6 16,-3 0-4-16,-1 0-4 0,-1 0-7 16,-2-1-7-16,-2-2-5 0,-4 1-5 15,-2 0-4-15,-4 0-3 0,0 0-3 16,-5 0-1-16,-2 2 1 0,1 2 0 15,0-2 0-15,2 1 0 0,2 0 1 16,2 0 0-16,4 0-1 0,5 0 0 16,3 0-1-16,4 4 1 0,5 1-1 15,4 2 2-15,3 2-1 0,3 1 1 16,4 3 1-16,1 1 0 0,2 3 0 0,0-1 0 16,-2 1-1-16,-1-2 1 0,-2 1-1 15,-5-4-1-15,-3-1 0 0,-5-3 0 16,-5-2-1-16,-4-1 0 0,-6 0 0 15,-5 0 0-15,-3-1 1 0,-3 0 0 16,-1 0 0-16,0-4-3 0,-1 0-6 16,1-3-6-16,0-2-6 0,2-3-12 0,1-5-14 15,3-3 161-15,0-4-288 0,3-3-144 16,1-5-413-16</inkml:trace>
  <inkml:trace contextRef="#ctx0" brushRef="#br0" timeOffset="93830.75">19527 4844 653 0,'4'6'161'0,"-2"2"7"0,0 3-108 15,0 6-7-15,-2 0 2 0,0 2-6 0,0 3-14 16,0 1-9-16,0 5-8 0,1 1-4 16,1 2-6-16,-1 4-6 0,2 0-9 15,1-1-11-15,0-1-29 0,2 2 153 16,-1-6-292-16,2-5-165 0,0-2-447 15</inkml:trace>
  <inkml:trace contextRef="#ctx0" brushRef="#br0" timeOffset="94158.07">19925 4842 605 0,'3'-5'157'0,"3"3"12"16,0-1-91-16,1 1-24 16,-2 4 1-16,-2 1 1 0,1 3-12 0,-2 3-17 15,0 1-9-15,-2 3-2 0,-1 4-2 16,-1 2-2-16,-2 4-3 0,1 3-2 16,-1 2-1-16,-3 4-1 0,2 4-2 15,-1 1-2-15,2 0 0 0,1 0-1 0,0-1 1 16,4-1-1-16,2-3 1 15,1-7-1-15,3-2 0 0,0-2 0 16,2-3 2-16,2-2 0 0,1-8-5 0,2 0-3 16,2-6-4-16,0-4-7 0,0-7-13 15,3-4-27-15,-4-2-10 0,1-5-119 16,-5-3 1-16,-3 0-108 0,-5 2-195 16</inkml:trace>
  <inkml:trace contextRef="#ctx0" brushRef="#br0" timeOffset="94313.65">19793 5077 586 0,'-4'5'146'16,"5"0"14"-16,10-4-85 0,4 1-24 15,3-2 3-15,4 0 5 0,3 0-5 16,4-3-15-16,-1-3-14 0,-1 0-8 16,-1-3-7-16,4 1-13 0,0-3-21 15,-2 0-24-15,-1 0 9 0,-1-2-146 0,0 2-139 16,2 5-328-16</inkml:trace>
  <inkml:trace contextRef="#ctx0" brushRef="#br0" timeOffset="94496.8">20435 4985 657 0,'0'1'171'16,"-1"0"8"-16,0 0-84 0,1 4-34 0,-1 0-6 15,-1 2-4-15,-1 6-10 0,1 4-10 16,0 6-8-16,-1 7-5 0,0 2-3 15,-1 2-5-15,2 3-6 0,1-2-11 16,0 1-11-16,1-2-24 0,2-1 115 16,1-4-275-16,0 3-175 0,1 0-460 15</inkml:trace>
  <inkml:trace contextRef="#ctx0" brushRef="#br0" timeOffset="127107.17">15241 814 469 0,'-3'-4'133'0,"4"4"10"0,-2 0-27 16,-10-1-56-16,10 6-14 0,-2-5 2 15,1-1-7-15,-2 0-7 0,-4 0-7 16,-4-1-4-16,7 2-2 0,-13-8 2 15,-4 6-2-15,-2-3-4 0,-2 5-5 16,1 1-2-16,1 3-3 0,-1 2-4 16,1 3-1-16,1 6 0 0,0 4-2 15,-1 1 1-15,1 1-2 0,2 0 0 16,5 2-1-16,2 0-1 0,3-1 1 0,6 2-2 16,9-1 1-16,4 0 0 0,6 2 1 15,2-2 1-15,4 1-5 0,2 3-5 16,0-4-10-16,-1-1-10 0,0-2-5 15,3-2-18-15,4-2-72 0,6-6-45 16,1-7-107-16,6 3-224 0</inkml:trace>
  <inkml:trace contextRef="#ctx0" brushRef="#br0" timeOffset="127444.03">15501 1157 653 0,'7'-19'168'15,"-3"-3"11"-15,-4 7-93 0,-1 1-24 16,-4 2-9-16,-1 3-4 0,-5-3-15 15,0 3-13-15,-5 2-11 0,-1 5-6 16,0 2-2-16,0 5-2 0,0 1-2 16,3 8 0-16,0 0 0 0,3 4-1 0,3-2-1 15,4 0-2-15,3-2 0 0,3 2-1 16,1-4 0-16,5 0 0 0,1-6 1 16,4-1 2-16,0-4 3 0,1 0 0 15,2 2 2-15,-1-11 2 0,0-2 2 16,-1 1 1-16,-1-1 2 0,-4 0 0 15,0-1 2-15,-2-4 0 0,-3 8-1 16,-1 1-1-16,0-1-2 0,-2 5-2 0,-1 2-3 16,0 2-2-16,-2 5-1 0,-1 5 0 15,0 4-1-15,1 6-3 0,1 0-4 16,2 0-2-16,2 2-5 0,4-6-6 16,4-4-2-16,3-4-23 0,1-4-1 15,1-1 1-15,2-6-1 0,5-4 4 16,0 4-122-16,2-6-117 0,0-2-266 15</inkml:trace>
  <inkml:trace contextRef="#ctx0" brushRef="#br0" timeOffset="127644.5">15810 624 499 0,'-8'-39'144'0,"2"13"9"15,3 10-14-15,1 9-94 0,0 6-5 16,0 9 4-16,0 8 1 0,2 11-11 0,2 8-6 15,-1 0-1-15,2 8 2 0,1 5-3 16,2 1-6-16,2 3-7 0,-1-2-5 16,3-1-4-16,-1 4-5 0,0-2-11 15,-2-3-18-15,1 0-17 0,-2-6 24 16,0-4-163-16,-2-4-142 0,1-5-342 16</inkml:trace>
  <inkml:trace contextRef="#ctx0" brushRef="#br0" timeOffset="128323.68">15997 580 510 0,'0'-23'149'0,"-1"7"5"0,1 7-1 16,-2 7-108-16,-2 10 0 0,2 5-4 15,0 2-1-15,-1 3-6 0,2 9-1 0,-3 0-1 16,3 10-3-16,2 0-6 0,-1 6-5 15,0 4-6-15,1 4-4 0,5 2-4 16,-3 2-4-16,2-6-2 0,1-3-6 16,3 1-4-16,2-1-4 0,1-8-4 15,1-8-3-15,2-1-1 0,0-5 2 16,4-4 4-16,5-13 4 0,6-4 5 16,3-1 5-16,4-5 2 0,3-1 3 15,0-3 4-15,-2-1 2 0,-2-6 3 0,-8 5 3 16,-2-12 4-16,-4-3 3 0,-4-4 1 15,-3-2-1-15,-4 0-1 0,-4 4 2 16,-5-3-2-16,-4 12-3 0,-8 5-4 16,-6 7-2-16,-4 4-2 0,-3 7-2 15,-6 1-6-15,-2 9 0 0,-6-1 0 0,4 6-1 16,-1 1 1-16,5-2-1 16,2 4 1-16,9 0-3 0,8-3 0 0,10-3-1 15,11-1 0-15,9-5-1 0,8 2 0 16,5-9 1-16,4-2 1 0,3-2 1 15,2 0 1-15,-2-3 1 0,2-3 0 16,-2 1 0-16,1-4 0 0,2-3 1 16,2-4 0-16,1-1 0 0,-3-1 0 15,-7 2 0-15,-3-2 0 0,-4 4-1 16,-10 8-1-16,-6 3 1 0,-5 6-1 0,-6 9-1 16,-1 1 1-16,-3 4-2 0,-2 0-6 15,-3 0-1-15,0-4 0 0,-2-2 1 16,0-4-1-16,1-3 1 0,3-3 0 15,1 1 8-15,0-2 2 0,3-1 2 16,0-1 4-16,3-2 3 0,0 0 5 16,1-1 3-16,1-2 3 0,0-7 1 0,2-4-2 15,2-4-3-15,1-4-3 0,5-3-5 16,2-1-3-16,4-3-3 0,5 0-4 16,4 7-2-16,3 3-1 0,1 2-2 15,1 4-7-15,3 2-7 0,3-1-22 16,0 5 130-16,5-5-292 0,0 0-175 15,-2 5-478-15</inkml:trace>
  <inkml:trace contextRef="#ctx0" brushRef="#br0" timeOffset="128866.02">15174 1933 485 0,'7'-1'136'16,"-2"1"14"-16,-4-2-11 0,0 1-76 15,-3 0-8-15,-3 1-1 0,-5-1-7 0,-3 2-12 16,-5 3-12-16,-3 3-11 0,-4 3-5 16,0 5-4-16,1 1-2 0,1 0 0 15,3 3 1-15,2 6-1 0,2-1 0 16,2 6 0-16,3-2-1 0,1 6-1 16,4 3-2-16,2-2-3 0,6-6-5 15,4-1-6-15,4-6-7 0,4-4-10 16,8-5 5-16,10-2 31 0,8-4-169 15,8-3-129-15,6-3-333 0</inkml:trace>
  <inkml:trace contextRef="#ctx0" brushRef="#br0" timeOffset="129192.71">15764 2154 588 0,'-10'-25'145'0,"-9"3"4"15,-5 2-79-15,-3 5-36 0,-1 5-7 16,-4 4 0-16,2 5 1 0,-2 2-11 0,4 5-4 15,1 3-2-15,0 4-1 0,1 0 0 16,5 7-6-16,4 0-6 0,9-1-3 16,5-1-1-16,8-2 0 0,7-1 0 15,4 0 0-15,6-7 1 0,4-1 0 16,2-2 4-16,-2-3 1 0,-1-5 1 16,2-2 3-16,0-2 4 0,0-1 4 0,1-1 6 15,-3-4 5-15,-1-1 5 0,0 2 2 16,-4-1 0-16,-6 1-2 0,-3 5-2 15,-5-1-3-15,-2 2-5 0,-1 4-4 16,-2 3-7-16,-3 2-4 0,0 3-1 16,-1 3-1-16,-1 5-3 0,1 5 0 15,1 2 0-15,1-1 1 0,3 2-6 16,3-4-5-16,3-4-4 0,3-3-9 16,3-2-8-16,1-4-7 0,0 1-22 15,0-3 4-15,1-2 13 0,-2-1-133 16,-2-1-118-16,-1-2-291 0</inkml:trace>
  <inkml:trace contextRef="#ctx0" brushRef="#br0" timeOffset="129398.44">16034 1729 634 0,'-3'-6'142'0,"-1"13"9"15,-1 6-83-15,2 4-27 0,-2 7-5 16,1 3 5-16,0 6 6 0,2 5-2 15,2 1-10-15,1-2-9 0,-1 6-7 16,2 3-4-16,0 1-3 0,1 1-11 16,2-2-4-16,0 0-11 0,1 0-17 15,-1-6-15-15,2-4-11 0,0-6 98 16,0-7-226-16,-2-2-143 0,-1-3-361 16</inkml:trace>
  <inkml:trace contextRef="#ctx0" brushRef="#br0" timeOffset="130059.63">16162 1736 658 0,'3'3'150'0,"-2"-2"10"0,-4 10-108 16,7-2-10-16,0 0 1 0,2 5 4 15,-2 4 1-15,1 6-5 0,2 7-6 16,-3 0-7-16,1 4-5 0,-2 0-6 15,-2 6-7-15,2 1-4 0,1 3-5 16,5 1-1-16,0-1-3 0,1-1-4 16,5 1-3-16,0-4-4 0,2-4-1 0,3-7-1 15,-5-4-1-15,3-5 2 0,-2-2 3 16,1-4 3-16,-1-5 4 0,2-6 2 16,0 0 1-16,3-8 2 0,3-4 0 15,2-4 1-15,0-8 2 0,1-4 0 16,4-5 1-16,3 0-1 0,-1-5 0 15,1-5 0-15,-3 0-1 0,0 1 1 0,-3 4 1 16,-7 4 2-16,-7 4 3 0,-7 6 0 16,-8 10-1-16,-4 5 0 0,-10 7-1 15,-8 6-3-15,-5 1-3 0,1 7-3 16,-4 6 0-16,1 0 1 0,1 5 0 16,6 0-1-16,7-1 0 0,5-2-1 15,3-1 0-15,4-5-1 0,5 0 0 16,5-4-1-16,3-3 0 0,4 1 0 15,10-3 0-15,4-2 2 0,8-1 0 16,6-2 0-16,3-4 1 0,3 0 0 0,2-1-1 16,-2-3 1-16,1-4-1 0,-3 1 1 15,-3-6-1-15,-3 2 1 0,1-2 0 16,-5-3 1-16,0-2 1 0,-5-4-1 16,-6-2 1-16,-5 0 1 0,-2 2 2 15,-10 2 0-15,-8 0-1 0,-11 4-1 16,-7 10 1-16,-6 5 0 0,-4 4-2 0,-4 6-2 15,-3 5 1-15,3 7 0 0,6 2 0 16,3 1 0-16,3 0 0 0,6-1-2 16,8-3 0-16,7-2 0 0,9-2-1 15,3-2 1-15,6 0 0 0,6-3 0 16,8 0 1-16,4-1-6 0,7-2-7 16,4-3-2-16,2-1-16 0,3-6-27 15,0 1-143-15,-3-4-156 0,2 4-370 0</inkml:trace>
  <inkml:trace contextRef="#ctx0" brushRef="#br0" timeOffset="132242.65">18138 2056 487 0,'21'0'124'16,"2"-3"5"-16,8 0-73 0,5 2-12 15,4 0-3-15,3-2-2 0,5-1-13 16,0 0-5-16,2 3-6 0,-4-1-3 15,-2 1-4-15,2-1-2 0,4 4-4 16,-5 3-9-16,-1 0 0 0,-2-1-138 0,-4 0-121 16,0-1-318-16</inkml:trace>
  <inkml:trace contextRef="#ctx0" brushRef="#br0" timeOffset="132697.51">20373 1934 443 0,'-11'-7'110'0,"-6"4"7"0,1-3-48 0,1 3-31 15,-1 1-10-15,-2 0 2 0,-2 0-1 16,0 0-3-16,0-1-4 0,0 3-5 16,-2 3-2-16,-1 2-2 0,1-1-3 15,-1 2-2-15,0 1-3 0,1 3-1 16,1-1-1-16,2-2 0 0,4 0-1 16,3 1 0-16,3 1-1 0,3-3 0 15,2 1 1-15,3 2 0 0,3-1 1 0,4 0 0 16,2-3 1-16,1 3 0 0,5 1 0 15,1 3 0-15,0-2-2 0,1 2 0 16,-1 1 0-16,-1 2-2 0,-2 1 1 16,-2-1-2-16,-2-2 0 0,-3 0-1 15,8-4 0-15,-14 2-2 0,-4-2 0 16,-6 0 0-16,-4-3 2 0,-5-1 0 16,-4-1 0-16,-16 1-4 0,10-5-3 0,-1-1-6 15,1-3-5-15,1 1-1 0,-2-6-98 16,3-3-24-16,1-1-92 0,2-2-201 15</inkml:trace>
  <inkml:trace contextRef="#ctx0" brushRef="#br0" timeOffset="132957.51">20086 1747 496 0,'0'-1'136'0,"1"1"7"15,-2 0-16-15,2-1-91 0,-1 2-2 16,0 0-1-16,2 2-5 0,0 5-10 16,3 3-6-16,-1 6-2 0,1 3-1 15,1 6-1-15,-2 8 0 0,-2 2 1 16,1 0-2-16,-4 1-2 0,-2 8-2 0,-1 6-2 16,0-1 4-16,-2-4-15 0,2 1-1 15,0-3 3-15,0-1-7 0,3-9-9 16,1-6-10-16,1-6 6 0,1-4-97 15,2-3-26-15,-2-5-104 0,5-3-211 16</inkml:trace>
  <inkml:trace contextRef="#ctx0" brushRef="#br0" timeOffset="133441.35">20832 1864 540 0,'1'0'136'0,"-1"0"8"15,1 0-77-15,-1 0-18 0,-1-3 1 16,-1 1-3-16,-4-1-8 0,-1-1-12 15,-7-1-7-15,-3 2-6 0,-4-3-4 16,-3 4-6-16,-2 1-4 0,-4 3 1 16,0 3-1-16,3-1 1 0,3 3-1 0,1-1 0 15,2 1-1-15,4-1 2 0,6 0-2 16,2 0-1-16,6 0 3 0,2 2 0 16,4 1 1-16,4 1 1 0,4 2-1 15,5 4 2-15,2-2 0 0,4 1-1 16,1 2-2-16,1-1 0 0,-1-2 0 15,0 1 0-15,-3-2-1 0,-1 3 1 16,-5 1-2-16,-3-2 1 0,-6-1-1 0,-5 4 0 16,-5-2 0-16,-4-1 0 0,-7-2 0 15,-5-4 1-15,-6-3 0 0,-4 0 1 16,-5-4 1-16,-6-5-2 0,-3-4-6 16,-1-6-4-16,-2-3-8 0,3 0-9 15,0-4-9-15,6-1 4 0,6-1-95 16,5 2-34-16,7-6-103 0,6 8-222 15</inkml:trace>
  <inkml:trace contextRef="#ctx0" brushRef="#br0" timeOffset="134825.54">21301 2009 495 0,'-3'1'115'0,"1"-2"1"0,-2 0-80 15,-3 0-16-15,-3 2 2 0,-4 2-4 16,-1 2-6-16,-4-1-4 0,-2 4-2 16,-2-2 0-16,-2 4-3 0,0 1-1 15,-1 0 7-15,-3 2-37 0,-1-1-3 16,1-1-6-16,2 3-28 0,4-3-58 0,3-4-83 15,5-4-171-15</inkml:trace>
  <inkml:trace contextRef="#ctx0" brushRef="#br0" timeOffset="135054.29">20950 1970 312 0,'0'-9'106'0,"2"5"8"0,-1-1-2 0,2 3-42 15,1 2-20-15,0 2-7 0,3 3-5 16,1 1-13-16,0 1-6 0,3 3-3 16,4 0-5-16,-2-1-4 0,1 1-1 15,1-1-2-15,2 0 0 0,-2 0-3 16,0-1-3-16,-1 1-5 0,0 2-9 16,-1 0-25-16,-1 3-94 0,-2-4-104 0,-3-1-258 15</inkml:trace>
  <inkml:trace contextRef="#ctx0" brushRef="#br0" timeOffset="135296.74">21147 1800 458 0,'1'6'118'15,"0"-2"6"-15,2 1-36 0,-2 5-58 16,-1 2-2-16,0 4 3 0,-2 3-6 16,-3 2-7-16,-1 2-5 0,-2 2-4 15,-2 1-2-15,0-1-2 0,-1-2 7 16,0 0-20-16,3 1 1 0,1 0-2 0,0 0-6 16,3 0-9-16,1 1-113 0,1-1-119 15,0-4-253-15</inkml:trace>
  <inkml:trace contextRef="#ctx0" brushRef="#br0" timeOffset="135551.32">20912 2047 548 0,'-1'-2'125'15,"1"1"4"-15,2 2-89 0,-1-2-13 16,1-1-2-16,2 0-1 0,1-1-7 16,-1-1-2-16,3 2 0 0,1-2-4 0,1 2-2 15,3 1-1-15,4-2-2 0,1 4-1 16,3-1-1-16,4 3-2 0,3 0-2 16,3 0-9-16,2 2-7 0,4 0-128 15,5-1-121-15,-3 4-310 0</inkml:trace>
  <inkml:trace contextRef="#ctx0" brushRef="#br0" timeOffset="139491.99">17999 887 411 0,'-5'-3'107'0,"2"-1"6"0,1 2-38 16,0-2-34-16,2 4-11 0,-2 1 0 15,2 0-4-15,2-3-5 0,0 1-4 16,0 3 1-16,2 2 2 0,3-3 1 16,2 1 2-16,4 1 3 0,3 1 3 15,6-2 0-15,3-2-2 0,7 1-3 16,10-2-4-16,5-5-3 0,2 0-4 15,3-2-5-15,0-2-2 0,1-1-12 16,-5 0-17-16,-5-1-14 0,-5 2-127 0,-4 0-133 16,3-3-327-16</inkml:trace>
  <inkml:trace contextRef="#ctx0" brushRef="#br0" timeOffset="141256.48">19520 827 342 0,'-1'0'108'0,"1"1"5"0,0-2-39 16,0 0-15-16,0 1-4 0,0 0-9 15,-1 0-19-15,1 2-9 0,1-2-2 16,0 2-1-16,0 2 0 0,2-3 0 16,1 2 0-16,0-1 2 0,4 1 2 15,2-1 1-15,1-3-1 0,3-2 0 16,3 1-1-16,-1-3-2 0,2-3-1 0,0 1-5 16,-1 0-2-16,-2-1-3 0,-2-3-1 15,-2 4-1-15,-2-8 2 0,-3 2 1 16,-3 0 0-16,-5 2 0 0,-2 0-1 15,-4 3-2-15,-1 0-3 0,-5 7-4 16,-2 1-3-16,-3 0 0 0,1 0 0 16,-3 0 0-16,0 4 1 0,-1 4 1 0,1 5 3 15,2 4 0-15,1 4 1 0,4 2 0 16,2 7-1-16,4-3 1 0,5-2-2 16,3-2 1-16,5-5-2 0,5-2 1 15,4 0 1-15,4-5-1 0,4-3 3 16,1-1 0-16,3-4 2 0,0-5 1 15,5 2 1-15,0-2 0 0,-1-4 3 16,4 1 2-16,0-4 1 0,0 0 1 16,-1 4 0-16,-8-7 0 0,-2 0 0 0,-5-1 0 15,-6-1-3-15,-4 2-1 0,-6 1-1 16,0 5 0-16,-1 1-2 0,-1 2-1 16,0 1-5-16,0 3-3 0,0 6-1 15,0 0 0-15,-1 4 0 0,2 0 1 16,0 3 0-16,3 2 3 0,0 0 3 15,1 0 1-15,4-2-2 0,2-1 0 16,3-2 0-16,3-3 0 0,0 3-1 0,3-3-1 16,1-8 1-16,0 1 0 0,-2-1 0 15,-1-2 2-15,-3-2-2 0,0-6 4 16,-6 0 3-16,0 6 2 0,-3-5 1 16,-3 0 0-16,-1-2 2 0,-1 0 0 15,-1 1 0-15,0 1-2 0,-1-1-3 16,0 2 0-16,1 0-1 0,-1 3-2 15,1 3-4-15,-1 1-1 0,2 1-2 16,0 4 0-16,0-1 0 0,1 3-1 16,3-1 2-16,2 2 1 0,2-1 3 0,4 0-1 15,4-3 2-15,5-1-1 0,2-2 1 16,5 0 0-16,2-2-1 0,1 0 0 16,-2-5 0-16,2 2 0 0,-2-5 1 15,-3 1-1-15,-4 2 2 0,-2-3-1 0,-1 0 1 16,-5 1 4-16,-3 0 3 0,-4 3 3 15,-3-4 0-15,-4-1 1 0,-1 1 2 16,-1-2-1-16,-2 2-5 0,-1-7-3 16,-2 7-3-16,0 1-3 0,-2 8-2 15,-3 0-3-15,1 5 1 0,-1 5-1 16,1 7 1-16,0-1 0 0,4 2 0 16,1 1 2-16,4-2-1 0,4 3 1 15,2-4 0-15,3 4 0 0,4-7-1 16,0 1-1-16,1 0 0 0,2-3 0 0,2-1-2 15,-1-2 0-15,-1 2 0 0,0 1 0 16,-2-1-10-16,-2-2 1 0,-4 1-1 16,-2-3-1-16,-2-5-1 0,-1 1-1 15,-3 0-1-15,-1-5 11 0,-1 3-1 16,-1-1 3-16,0-4 1 0,-1 0 5 16,0-3 2-16,1-1 1 0,3 2 2 15,1-4-1-15,3 1-1 0,4 2 1 0,2 0-3 16,5 1-1-16,5 2 0 0,3 0-1 15,3 3 0-15,2 2 1 0,-2 1-1 16,2 4 1-16,0 1-1 0,-7-1 0 16,0 3 1-16,-5-2-1 0,-2 1 0 15,-3 0 0-15,-1 1 0 0,-3-3 1 16,-1 1 0-16,1-2 0 0,-1-1 1 16,3 0 1-16,0-3 0 0,0 0 0 0,3-3 1 15,0-2 0-15,1 0 0 0,-1-3 1 16,-1-1 2-16,-1 1 2 0,-3-2 0 15,0 3 0-15,-3 1 1 0,0-1-1 16,-1 5-2-16,-1 1-3 0,-1 2-4 16,0 3-2-16,-1 6 1 0,1 2 0 15,-2 4 0-15,2 7 0 0,0 2 1 16,0 5 2-16,-1 0 1 0,-1 3-1 16,1 1-1-16,-4 10-2 0,-2-7 0 15,-1-2-2-15,-2-1-4 0,0-3 0 0,-5-2-3 16,0-2-1-16,1-10 1 0,-4-2-1 15,-3-2 3-15,1-4 2 0,-2-2 0 16,-1-6 2-16,0-7-4 0,0-5-8 16,0-3-9-16,4 0-11 0,3-6 97 15,2-1-220-15,7-3-133 0,6-5-352 16</inkml:trace>
  <inkml:trace contextRef="#ctx0" brushRef="#br0" timeOffset="141507.32">21217 599 540 0,'0'-7'137'0,"1"2"3"15,2 6-46-15,-2 4-64 0,0 2 0 16,0 13 2-16,0-5-4 0,0 10-5 15,1 1-3-15,-1 5-3 0,3 1-4 16,-1 2-4-16,3-4-1 0,0 3-8 16,2-3-13-16,-1-2-12 0,2-5-6 0,-2 0-130 15,-3 0-127-15,1-2-314 16</inkml:trace>
  <inkml:trace contextRef="#ctx0" brushRef="#br0" timeOffset="142074.29">21182 840 625 0,'0'-6'152'0,"1"-1"6"0,2-3-106 0,0-2-6 16,3-2 1-16,4-4-4 0,5 1-11 15,1 3-7-15,4-8-4 0,2 2-4 16,2 3-2-16,1 2-3 0,-1 3-2 15,-2 0-4-15,-3-1-2 0,-4 8-3 16,-2 2-2-16,-1 4-3 0,-2 4-4 0,-3 7-1 16,-1 1-1-16,0 3 1 0,-4 9 0 15,0 1 2-15,-3 6 0 0,-1 3-2 16,0-4 0-16,0 1-2 0,1 0-1 16,2-8-1-16,2-4 1 0,1-4 2 15,1-7 4-15,1-2 3 0,2-2 3 16,0-4 1-16,2-2 1 0,3-1 1 15,-1-4 0-15,0-1 1 0,2-4-1 16,-2 1 0-16,-2-1-1 0,-2 2 0 0,-1-2-2 16,-3 5 0-16,1 2-4 0,-3 4-2 15,-1 2-1-15,-1 1 0 0,0 2 1 16,0 5 0-16,0-3 2 0,1 0 2 16,1 1 3-16,0-2 0 0,4 1 1 15,0-2 0-15,2-3 1 0,2 2 0 16,0-2 0-16,2-3 1 0,0 1-1 0,1-1 0 15,2-1-1-15,2-1-1 16,0-2 1-16,0 3-1 0,-2 1 0 0,1-1 0 16,-1 1 0-16,-2 3-1 0,-1 1 0 15,-2 3 0-15,0 2 0 0,0 4 0 16,-2 5 0-16,1-1 0 0,-1 4 0 16,-3 1 0-16,0 1 0 0,-1 0-3 15,-4-3 2-15,-2 1-5 0,-4-1-18 16,-1-4-9-16,-6-1-30 0,-5-3-98 0,-2 2-118 15,-7-4-282-15</inkml:trace>
  <inkml:trace contextRef="#ctx0" brushRef="#br0" timeOffset="142261.89">21690 628 594 0,'1'-1'145'0,"1"3"6"15,-2 0-29-15,-1-2-94 0,3-2-4 16,1-4 3-16,4-1 0 0,4-4-11 16,5-2-16-16,7-6-21 0,9 0-17 15,3 2 157-15,3 1-284 0,5 8-148 16,3 3-402-16</inkml:trace>
  <inkml:trace contextRef="#ctx0" brushRef="#br0" timeOffset="142739.29">22496 913 455 0,'0'8'115'0,"1"-7"7"15,3 3-52-15,2-1-33 0,3 3 6 16,2-9 6-16,2 2-9 0,1-1-7 0,1 1-4 16,1-2-6-16,0-2-5 0,-1-1-7 15,0 1-2-15,-2 1-3 0,-1-4 0 16,-3 2 0-16,-2-3 2 0,-1 1 0 15,-4-2 2-15,-3 2-1 0,2-1 1 16,-3 1-2-16,-3 2-4 0,-1 0-4 16,-3 4-1-16,-3 2-2 0,0 4 0 0,-4 5-1 15,-3 3 1-15,-1 6 3 0,-1-2 0 16,3 5 2-16,1 0 0 0,4-2 1 16,6 3 0-16,2-2-1 0,7-1 0 15,9-1-2-15,2-2-1 0,7-3-2 16,2-2-4-16,5-6-2 0,2 0-5 15,1-4-6-15,-1-1-5 0,3-4-4 16,-1-1-5-16,-2-4 4 0,-1-4-78 16,-3 0-40-16,1-5-94 0,-3-3-216 15</inkml:trace>
  <inkml:trace contextRef="#ctx0" brushRef="#br0" timeOffset="142944.89">22936 576 522 0,'-2'-18'131'16,"1"3"4"-16,0 6-86 0,1 4-12 15,-1 7-2-15,1 6-4 0,1 6-5 16,0 3-3-16,-1 8 0 0,0 1 2 0,0 7 2 16,1 4 0-16,-1 2-5 0,0 3-4 15,-1 1-7-15,2-6-4 0,-1 6-2 16,2-5-2-16,-1-1-6 0,3-7-6 16,-1-3-10-16,0-2-16 0,1-1-7 15,-1-3 57-15,0-5-181 0,-1-4-124 16,2 0-317-16</inkml:trace>
  <inkml:trace contextRef="#ctx0" brushRef="#br0" timeOffset="143275.24">23322 897 575 0,'-12'9'133'0,"-3"-2"7"15,-3 1-103-15,-3-1 2 0,3 12 2 0,-2-21-2 16,0 7-8-16,3-3-7 0,2 1-6 16,2 0-7-16,1-5-4 0,2-1-2 15,6 5-1-15,0 8 0 0,-1 1 0 16,5 2 0-16,2 3 0 0,4 6 0 16,3-6 0-16,2 4-2 0,3-4-1 15,2 4 0-15,1-2-1 0,-2 2 0 16,-1-2-1-16,-3 0-1 0,-2 1 0 15,-5-1-1-15,-4-2-2 0,-2-2-3 0,-5-1-1 16,-5-4 2-16,-4-2-2 0,-4-4-4 16,-1-3-5-16,-2-1-6 0,0-4-4 15,1-3 4-15,1-4-66 0,3-4-62 16,4 3-99-16,4 0-234 0</inkml:trace>
  <inkml:trace contextRef="#ctx0" brushRef="#br0" timeOffset="143684.21">23438 1096 459 0,'0'6'116'0,"-1"-3"5"0,0 1-60 16,1-3-20-16,0-2 2 0,2-1-4 15,4-2-8-15,-1 0-8 0,4-3-4 0,2 1-5 16,2-2-7-16,1 0-3 0,0 1 1 15,1 2-1-15,-1-1 1 0,-2 0 2 16,-1 0 2-16,-2-1 3 0,-4-1 3 16,0 0 2-16,-3-3 1 0,-1 3 1 15,-2 0-3-15,-5 2-4 0,-4 1-3 16,-3 4-3-16,-3 4-2 0,-3 0-2 16,-1 5-2-16,-1 1 3 0,0 2 1 15,1 1 0-15,5 4-1 0,2-1 2 0,2 3-1 16,3-3 1-16,6 1-1 0,3 2 0 15,5-2 1-15,4 1 0 0,7 0-1 16,5 1 0-16,5 0 0 0,4-1 0 16,2-3-1-16,2 0 0 0,4-3-1 15,0-5-2-15,-1-4-8 0,-2-5-7 0,1 3-11 16,4-4-14-16,-6-7-133 0,-2-1-135 16,-5-2-329-16</inkml:trace>
  <inkml:trace contextRef="#ctx0" brushRef="#br0" timeOffset="180487.86">3696 16764 497 0,'0'-2'125'0,"0"4"2"0,-1-1-44 15,-2 0-54-15,1 0-12 0,0 0-6 16,1 0-5-16,0 0-2 0,1-1-1 16,1 0-1-16,3 0 0 0,4 1-1 15,2-1 1-15,4 0-1 0,5 0 0 16,2 1 1-16,0 0 0 0,4-1-1 0,-2 1-3 15,-2 1-4-15,0-1-1 0,-3 0-39 16,-3 1-86-16,-2-1-102 0,-2 1-254 16</inkml:trace>
  <inkml:trace contextRef="#ctx0" brushRef="#br0" timeOffset="180691.72">3598 17089 607 0,'8'-1'137'16,"1"-1"3"-16,3-1-106 0,3-2-14 16,3-1-1-16,2 4-2 0,2-3-8 0,4 0-10 15,1 3-12-15,1 1 29 0,3 2-157 16,0 1-121-16,-2 1-319 0</inkml:trace>
  <inkml:trace contextRef="#ctx0" brushRef="#br0" timeOffset="181182.31">4559 16655 573 0,'-1'-5'137'0,"-3"-1"5"16,-2 1-88-16,0-1-14 0,-3 3-7 15,-3 2-6-15,-1-5-8 0,-3 4-6 16,-3 3-9-16,-3 4-6 16,-1 2-3-16,-2 3-2 0,1 2 0 0,1 7-1 15,0-2 0-15,6 2 3 0,3-2 3 16,4-1-2-16,3-2 1 0,7-2-1 16,3-2 2-16,7-1 0 0,2-3 0 15,5-1 1-15,3-1 2 0,-1-2 1 16,3-2 1-16,-1 1 1 0,1-2 1 15,-1 1 0-15,-2 0 0 0,-2 0-2 16,-3 0 0-16,-2 2 1 0,-4 2 1 16,-4 1 0-16,-3 5 1 0,-3 2 1 15,-2 5 0-15,-5 2-1 0,-3 4-4 0,-2 1-5 16,-3-1-5-16,-3 0-6 0,0 0-3 16,0-2-7-16,-2-3-4 0,-1-2-19 15,0-3-77-15,2-1-17 0,0-4-89 16,5-2-186-16</inkml:trace>
  <inkml:trace contextRef="#ctx0" brushRef="#br0" timeOffset="181435.82">4504 16413 566 0,'2'-6'141'0,"0"4"6"0,-1 3-73 0,-2 2-32 16,-1 3-11-16,0 5-3 0,0 4-9 16,-1 7-7-16,1 4-7 0,-2 6-2 15,1 7-2-15,0 0 0 0,-1 2 0 16,2 0 0-16,1 2 0 0,2 1-1 16,4-1-13-16,0-3-9 0,2-1-7 15,3-1 14-15,1-2-132 0,-2-4-8 16,0-4-95-16,-1-6-191 0</inkml:trace>
  <inkml:trace contextRef="#ctx0" brushRef="#br0" timeOffset="181887.05">4863 16564 550 0,'0'-1'136'0,"1"1"7"0,-1 0-69 15,0 1-26-15,0-2-8 0,0 0-6 16,0 1-7-16,0 1-6 0,0 0-6 15,1 2-7-15,0-1-4 0,-1 3-1 16,1 3 0-16,0 4 0 0,-1 2 0 16,-1 5 0-16,0 4 0 0,-1 5-1 15,-1 2 0-15,-1 3-1 0,2 0-1 16,0 3 0-16,2 0 1 0,0-1-1 16,2-2 0-16,0-4 0 0,4-3 0 15,-1-4 0-15,2-2-1 0,-1-5 0 0,2-2-1 16,2-3 0-16,-2 0 1 0,2-2-1 15,1-1 0-15,0-3-1 0,1-2-4 16,1 0-9-16,1-2-4 0,-1-4-8 16,-1 0-4-16,1-4 19 0,0-2-103 15,-2 0-36-15,-2-3-95 0,-2 1-231 16</inkml:trace>
  <inkml:trace contextRef="#ctx0" brushRef="#br0" timeOffset="182088.05">4747 16781 616 0,'-1'1'140'0,"1"-1"0"0,3-1-92 16,1 0-22-16,4 1-10 0,0-2-5 16,6 0-5-16,0-3 1 0,3 1 0 0,3-3-2 15,1 1 0-15,2-4-5 0,1 1-9 16,2-3-9-16,2-1-7 0,1 1 18 15,2 0-140-15,-2 2-119 0,1-1-288 16</inkml:trace>
  <inkml:trace contextRef="#ctx0" brushRef="#br0" timeOffset="182471.91">5307 16721 517 0,'-3'1'130'0,"1"1"6"16,-1-1-62-16,-2 0-29 0,1 4-9 16,-3 0-7-16,0 3-6 0,-2 3-8 0,1 3-5 15,0 5-7-15,2 1-2 0,2 3-2 16,1 3-1-16,6 0 0 0,1-1 0 16,5-1 0-16,2-2 0 0,4-3-1 15,1-3 0-15,4-4-2 0,0-2 0 16,1-2-1-16,-2-5 0 0,0-2 0 15,0-2-1-15,-2-3 3 0,-2-3 2 16,0-2 2-16,-3-2 2 0,-2-2 5 0,-2-1 1 16,-1-2 6-16,-3 0 6 0,-1 0 5 15,-2-1 6-15,-4 1 4 0,-2 0 2 16,-3-1 2-16,-3 1-4 0,-4-1-6 16,-6 1-5-16,-2-1-7 0,-3 3-6 15,-3 2-8-15,1 4-8 0,-1 2-8 16,2 5-10-16,3 2-18 0,1 2-14 15,3 5-72-15,3 1-57 0,4 1-116 0,3 5-249 16</inkml:trace>
  <inkml:trace contextRef="#ctx0" brushRef="#br0" timeOffset="214033.49">535 9846 504 0,'-15'3'115'0,"9"2"3"15,3-3-84-15,2 1-10 0,2 3-2 16,0 1-4-16,0 3-2 0,1 2-3 0,2 4-1 15,-2 3 1-15,0 5 0 0,1 4 1 16,-1 4-1-16,0 5 1 0,-1 3 0 16,0 9-1-16,-1 1-2 0,1 4-2 15,-1 3 0-15,0 4 0 0,1 5-2 16,2 4 0-16,3 1 0 0,2 1-1 16,3 0-1-16,5-3-1 0,1-3 1 15,3-2 0-15,5-8-1 0,4-3 1 16,1-4-1-16,5-2 1 0,3-2 1 0,1-6-2 15,3-5-1-15,-1-2 0 0,1-4 0 16,1-2-1-16,-1-5 0 0,1-1 0 16,-1-1 0-16,1-1-7 0,-4 0-7 15,-2-4-6-15,-3 2-8 0,-3-5-6 16,-3 1-7-16,-4-3 175 0,-4-1-289 16,-3-4-127-16,-4 1-389 0</inkml:trace>
  <inkml:trace contextRef="#ctx0" brushRef="#br0" timeOffset="214486.84">1322 11290 313 0,'-11'-4'93'0,"-1"-3"5"0,1 2-35 16,2 0-6-16,1 1-1 0,2 0-8 15,0 1-9-15,1 0-3 0,1 2 0 0,2 0-1 16,-1-1-4-16,2 0 0 0,0 0-1 15,0 2-2-15,1 0-1 0,0-1-5 16,0 2-5-16,0-1-5 0,1 1-4 16,2 3-5-16,0-2-2 0,4 2-3 15,1 3 0-15,1-3 0 0,2 7 1 16,3-1 0-16,-1 0 1 0,0 2 0 0,1-1 0 16,-1-2 0-16,0 0 0 0,2-1 0 15,-3 1 0-15,-1-1 0 0,-2-2 0 16,0 0 0-16,0 0 0 0,0 1 0 15,-3-2 0-15,0-1-1 0,-3-1 0 16,0 1 1-16,-2 1 1 0,-1-2 1 16,-1-1 2-16,-2 2 0 0,-1 2 2 15,-2-2 2-15,-1 3-1 0,-2-2 0 0,-2 1-1 16,-2 0-2-16,-2-1 2 16,-1-1-1-16,-4 2-1 0,-3-3-1 0,-2 0-1 15,-5 1 1-15,0-1 0 0,-1 1-2 16,2 1-2-16,0 0-2 0,4 1-6 15,2 1-6-15,2 1-8 0,4 0-8 16,0 0 8-16,2 1-140 0,1 0-124 16,-1-2-307-16</inkml:trace>
  <inkml:trace contextRef="#ctx0" brushRef="#br0" timeOffset="-210557.65">1402 17270 347 0,'11'23'103'0,"-8"-9"5"0,0 1-23 15,-1-3-31-15,-1-2-11 0,0 0-8 16,-1-1-9-16,2-3-6 0,-2 4-6 16,0-5-3-16,-2-1-5 0,2 0-3 15,-1-1-4-15,1-1-2 0,-1-1 0 16,1-2 0-16,-1 0-1 0,0-2-1 15,0-3 2-15,-1-1 2 0,0-1 0 0,-1-4 0 16,0-4 1-16,-1-1 3 0,-2-4-1 16,2 0 2-16,-2-5-2 15,-1-4 0-15,-1-1 1 0,-3 0 0 0,1-2-2 16,-1 2 1-16,-3-1-1 0,1 3 0 16,-3-3 0-16,-1 1 0 0,1 0-1 15,-3-3 0-15,3-3-1 0,-2-1 2 16,2-6 0-16,0 0 2 0,1-3 1 15,1-3 1-15,-2-2 2 0,1-3-1 0,-1-3 0 16,0-3 0-16,0-2-1 0,-1-2-3 16,0-1 0-16,-1 0 0 0,1 1-1 15,-1-1 0-15,1 3 1 0,0 1-2 16,1 1 1-16,-2-3 0 0,4-1-1 16,-2 1 0-16,0-2-1 0,2 0 1 15,-1-2 2-15,-1-1 3 0,3-2 5 16,-1 2 1-16,0-2 1 0,0-1 2 0,-2 1 0 15,1-2-2-15,1 2-2 0,-1 3-5 16,1 0-1-16,1 3-1 0,-1 1-1 16,-1 3-1-16,2 0 1 0,-1 2-1 15,-1 0 0-15,-1 1 0 0,1-2 0 16,1 1 0-16,1-1-1 0,-2 0 0 16,2-1 0-16,2-3 0 0,1-3 0 15,1-2 0-15,-1-2 1 0,3-2-1 16,1-3 1-16,1 0 0 0,0-2 0 15,-2-1 0-15,2 3 0 0,-1 0-1 0,0 1 1 16,-1 3 0-16,1 2 0 0,0 2 0 16,-2 1 0-16,3 0-1 0,-1 2 1 15,1 0-1-15,-1-2 0 0,3 0 0 16,2-2 0-16,1 2 0 0,0-3 0 16,2 1 0-16,0-1 0 0,2 0 0 15,0 2 0-15,-1 1 0 0,1 1 0 0,0 2-2 16,-2 3-1-16,0 4-3 0,0 4-1 15,-4 1 0-15,0 4-1 0,0 3 0 16,1 4 2-16,1 1 1 0,0 2 3 16,0 3 1-16,1 1 0 0,0 5-5 15,0 3-5-15,-1 3-5 0,-1-1-2 16,0 5-2-16,0 4-1 0,-1 4-1 16,0 1 4-16,-2 5 6 0,1-2 3 15,0 6 2-15,1-1 0 0,-1-3-69 0,1 3-41 16,0 0-88-16,0-4-207 0</inkml:trace>
  <inkml:trace contextRef="#ctx0" brushRef="#br0" timeOffset="-210156.01">368 11033 494 0,'-1'-4'124'0,"1"2"5"0,-2 1-61 16,0 0-30-16,0 2-11 0,0-1-3 15,-1 1-6-15,2 1-6 0,-1-1-7 16,1 3-5-16,-1 1-2 0,1 4-1 15,-1 2-2-15,-1 1 0 0,2 5-2 16,-2 3 1-16,-1 2 0 0,0 3 2 16,0 2-1-16,0 3 0 0,-1 1 1 15,0 2-2-15,0-3 2 0,0 1 0 16,0-4 1-16,1-2 0 0,1-8 0 0,-1-4 1 16,2-4 0-16,1-5-2 0,0-6 0 15,1-5 1-15,2-6-1 0,-1-4 1 16,3-6-1-16,-2-7 2 0,1-4 3 15,3-2 1-15,-2-2-1 0,0 0 2 16,3 0 1-16,-2 2 2 0,3 4 0 16,0 3 0-16,-1 3 2 0,2 3 1 15,1 1-1-15,-1 4-1 0,0 6 1 0,-1 2 0 16,1 5-1-16,1 5-1 0,-1 3 0 16,1 6-1-16,-2 4 0 0,2 7-1 15,1 3-1-15,0 4 1 0,1 4-2 16,-1 2-2-16,0 4-7 0,0 2-6 15,-1-2-114-15,-3 2-10 0,-2-2-97 16,-2-2-202-16</inkml:trace>
  <inkml:trace contextRef="#ctx0" brushRef="#br0" timeOffset="-206494.12">934 10401 510 0,'3'-3'133'16,"0"-1"4"-16,-2-1-51 0,-1 0-42 16,0 1-10-16,0-2-2 0,0 3-5 15,0-2-6-15,-1 0-2 0,0 1-2 16,-1-1 1-16,0 1 0 0,-1-1-2 0,-2 0-1 16,0 1-2-16,-3 1-3 0,-2 0-2 15,-1 2-3-15,-2-2-5 0,-1 3-2 16,-3 2-1-16,1 0-2 0,0 0-1 15,-1 4-1-15,3-2 1 0,1 5 2 16,3-3 0-16,2 2 0 0,4-1-1 16,3 1 1-16,3 0 1 0,3 0 0 15,4-1 1-15,1 0 0 0,2 1 2 0,1 2 0 16,1-1 1-16,1 1 0 0,-1 1 0 16,-1-1-1-16,0 5 1 0,-3-3-1 15,-1 2-1-15,-1-2 0 0,-4 3 0 16,-2 0-1-16,-2 1 0 0,-3-1 0 15,-3 1 1-15,-1 2 1 0,-4-2 1 16,-1 0-1-16,-3-3-11 0,-1-1-14 16,0-4 161-16,-2-2-293 0,-1-5-149 0,1-4-428 15</inkml:trace>
  <inkml:trace contextRef="#ctx0" brushRef="#br0" timeOffset="-206255.16">730 10112 480 0,'11'-12'148'0,"-4"2"7"0,-2 4 3 0,-1 2-98 16,1 4-14-16,-3 4-8 0,2 5-11 15,-1 4-11-15,-1 5-6 0,1 9-4 16,0 7 0-16,2 4 0 0,0 5-2 16,0 2 0-16,1 3 0 0,4 2 0 15,0 1-5-15,1-2-11 0,1-1-20 16,2-1-8-16,1-4-5 0,3-5-88 15,-3-6-36-15,0-9-102 0,-2-1-197 0</inkml:trace>
  <inkml:trace contextRef="#ctx0" brushRef="#br0" timeOffset="-205956.56">1029 10292 584 0,'7'4'132'15,"-2"3"3"-15,3 4-96 0,1 4-22 16,-1 5 0-16,0 0-2 0,0 2-6 16,-2 3-5-16,1 0-3 0,-2 0-1 15,0 0 0-15,-1-3-1 0,0 0 2 16,0-4-1-16,-1-4 0 0,0-5 0 16,-1-1 2-16,0-4 1 0,-1-2 4 15,-1-2 10-15,-1-2 6 0,-2-3 4 16,0 0 4-16,0-7 1 0,-2-2-3 0,1-6-3 15,-1-2-9-15,1-4-7 0,3-1-4 16,1 0-4-16,3 2-1 0,3 1-1 16,2 3-1-16,3 0 0 0,1 5 0 15,2 0-2-15,3 1-11 0,1 3-12 16,3 1-11-16,1 0-7 0,1 5-9 16,-1 0-116-16,-2 2-117 0,1 5-264 15</inkml:trace>
  <inkml:trace contextRef="#ctx0" brushRef="#br0" timeOffset="-205596.98">1474 10351 555 0,'1'2'147'15,"-2"-4"8"-15,0 1-60 0,-1-2-39 16,-3-1-7-16,1 0-3 0,-4-3-9 16,-1-1-12-16,0 1-8 0,-4-1-6 0,1 1-6 15,0 0-2-15,1 4-4 0,0 4-3 16,1 6-1-16,-3 4-1 0,3 8-2 15,-1 5-9-15,2 7-9 0,0 4-7 16,6 5-6-16,2-1 0 0,3-5 0 16,6-3 2-16,1-5 11 0,1-6 9 15,2-7 11-15,-1-7 10 0,0-5 6 16,0-3 4-16,-1-2 4 0,0-6 3 0,0-3 4 16,-2-5 2-16,0-4-1 0,0-4-3 15,-2-2-1-15,0-2-3 0,-3-1-3 16,0 4-3-16,-1 1-4 0,-1 6 0 15,-1 4 0-15,0 2-1 0,-1 7-4 16,2 5-2-16,0 6 0 0,2 7-1 16,3 4-1-16,-1 8-4 0,3 5-6 15,2 7 1-15,0 5-29 0,3 3-5 16,-1-3 85-16,2 1-210 0,1-5-134 0,3-4-345 16</inkml:trace>
</inkml:ink>
</file>

<file path=ppt/ink/ink13.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6:59:38.019"/>
    </inkml:context>
    <inkml:brush xml:id="br0">
      <inkml:brushProperty name="width" value="0.05292" units="cm"/>
      <inkml:brushProperty name="height" value="0.05292" units="cm"/>
      <inkml:brushProperty name="color" value="#FF0000"/>
    </inkml:brush>
  </inkml:definitions>
  <inkml:trace contextRef="#ctx0" brushRef="#br0">20574 10820 519 0,'2'-4'122'0,"2"-2"3"0,-2 3-74 15,0 0-22-15,-1-1-6 0,0 2-4 0,-1 1-4 16,0-1-5-16,0 0-3 0,-1-1-1 16,7 10-3-16,1 0-2 0,-6-4 2 15,-3-8-4-15,-1 3 4 0,0-1 1 16,1 2 1-16,-9-11 3 0,-5 2 3 15,6 1 6-15,2 7 5 0,-3-2 1 16,0 0-1-16,-4 1-1 0,2 2-3 16,-1-1 3-16,2 2-12 0,-1 0-2 15,1 3-4-15,0 3-1 0,1 1-2 16,0 2-1-16,0 4-4 0,-3 0 4 0,2 7-1 16,-3 2 1-16,1 1-1 0,-2 5-1 15,0 4-3-15,0 3-4 0,2 2-3 16,2 2 0-16,2 2-1 0,4 3 1 15,3-1 1-15,3-1 3 0,4-2 4 16,2-1 3-16,3-2 0 0,0-3 1 16,6-3-1-16,3-3 0 0,2-3 1 0,4-3-1 15,2-3 0-15,4-5 1 0,3-4-1 16,0-3 1-16,3-6 1 0,1-4 0 16,-1-2 1-16,0-7 1 0,-3-4 0 15,0-3 2-15,-3-5 0 0,-3-5 2 16,-2-2 0-16,-3-4 0 0,-3-3 0 15,-2-3 1-15,-3-2 0 0,-6-3 0 16,-3-3 0-16,-5 1 2 0,-6 0 0 0,-4 3-1 16,-3 2 6-16,-6 2-1 0,-3 2 2 15,-1 2-2-15,-5 3 1 0,1 1-4 16,-2 3 4-16,1 4-6 0,3 4-1 16,-1 5-4-16,1 5 0 0,-1 5-6 15,0 5-3-15,2 12-9 0,-4-3-3 16,1 2-4-16,-2 6-6 0,3 3-11 15,2 0-1-15,-6 3-124 0,8-7-119 16,5 10-303-16</inkml:trace>
  <inkml:trace contextRef="#ctx0" brushRef="#br0" timeOffset="603.34">21401 11155 574 0,'0'0'129'0,"0"1"1"16,0 0-84-16,2-1-30 0,-2-1-8 16,0 1-3-16,0 0-2 0,0 0-3 15,0 1 0-15,0 1-1 0,-2-2 1 0,2 1 1 16,-1 0 1-16,1 2 2 0,-2 1 3 15,-2 0 3-15,-1 2 5 0,0 3 2 16,-2 3 0-16,-4 2 1 0,-1 2-1 16,-3-2-4-16,-3 7-3 0,-2 0-4 15,-1 0-2-15,-2 4-2 0,1-2-1 16,-1 0-1-16,1 0-1 0,4-2-1 0,1-2-2 16,1-2-6-16,0-4-6 0,3-3-5 15,2-1-6-15,1-2-6 0,0-4-58 16,5 4-55-16,-1-6-95 0,2 0-220 15</inkml:trace>
  <inkml:trace contextRef="#ctx0" brushRef="#br0" timeOffset="1074.17">21048 11113 531 0,'4'-8'121'0,"-1"3"2"16,2 2-77-16,-3-1-30 0,2 0-8 15,1 2-2-15,-2 0-3 0,-1 2-2 16,0 1-3-16,2 0 3 0,-3 1 0 16,1 2 3-16,-2-2 3 0,2 3 2 15,0 0 2-15,0-2 2 0,0-1 2 0,1 2 1 16,1 0 1-16,2 1 2 0,1 0 1 16,2 0 2-16,2 2-1 0,3 1-2 15,2 0-1-15,0 3-1 0,3 2-5 16,3 2-2-16,1 2-3 0,2 5-2 15,0-1-2-15,2 3-1 0,-1-1-3 16,-2 1 1-16,-5 0-2 0,2-3 0 0,-4-1 0 16,-1-2-1-16,-3-1-2 0,1-3-5 15,-1-4-2-15,-3-1-6 0,-1-2-5 16,-3-3-7-16,-2-2-6 0,-3-2-1 16,0 1-72-16,-2-2-38 0,1 1-91 15,-1-2-208-15</inkml:trace>
  <inkml:trace contextRef="#ctx0" brushRef="#br0" timeOffset="7011.83">22189 10627 534 0,'6'0'123'16,"-1"-1"2"-16,1 0-88 0,0-1-14 0,-1 2-4 16,-2-1-5-16,-1 0-4 0,0 1-4 15,-2 0-2-15,0 0-1 0,-1 3 0 16,-2 1 1-16,-2 4 1 0,-1 3 1 15,-2 5 2-15,-3 5 1 0,-1 4 0 16,-3 4 2-16,-2 3 0 0,1 0-2 16,-3 1-1-16,1 1-1 0,-2 1-2 15,-1-1-2-15,0 2-1 0,1-3 0 0,-1-1-1 16,1-2-1-16,4-5 1 0,1-5 0 16,4-3 0-16,3-5 0 0,3-2 1 15,2-3-1-15,1-2 1 0,2-2 1 16,0 0 0-16,0-2 2 0,0-1 2 15,1 0 0-15,-1 0 1 0,1-1 0 16,-2-2 1-16,3 3-2 0,0 1-2 16,0-2-1-16,2 0-1 0,2 3 0 0,3 2-2 15,3 0 0-15,3 2-1 0,4 1 0 16,4 5 1-16,5 1-1 0,2 2 1 16,5-2-1-16,2 1 1 0,3-1-1 15,0-2 1-15,4-1-2 0,-1-3-2 16,-2-1-8-16,-5 0-11 0,-1-2-3 0,-6-3-6 15,-3 0 40-15,-8-2-164 16,-5 0-119-16,-3-1-300 0</inkml:trace>
  <inkml:trace contextRef="#ctx0" brushRef="#br0" timeOffset="7348.51">22404 10923 550 0,'-2'0'143'0,"0"0"5"0,0 0-52 16,1 0-54-16,0 0-10 0,1-1-6 15,-1 3-7-15,2 2-6 0,-1 4-3 16,1 5-1-16,0 6 2 0,-1 4 2 0,2 5 0 15,0 4 1-15,-1 4-1 0,-1 3-3 16,1 2-3-16,0 1-3 0,0 0-2 16,1 0-2-16,-2 2-4 0,0 0 1 15,-1 0-17-15,-2-3-2 0,0-1 0 16,-1-5-3-16,2-3 0 0,2-5 4 16,2-3-2-16,2-6 14 0,0-4-2 15,0-4-5-15,3-3-4 0,-2-2 98 16,1-5-221-16,-2-3-126 0,4-6-350 0</inkml:trace>
  <inkml:trace contextRef="#ctx0" brushRef="#br0" timeOffset="8205.73">23429 10715 460 0,'0'-1'118'0,"0"0"2"0,0 0-52 15,-1-2-31-15,0 0-10 0,-2 0-5 16,-5-5-5-16,-4-1-6 0,-3 1-2 15,-7-4-4-15,-3 2-1 0,-5-4-2 16,-1 5-1-16,-1 0 0 0,-1 0-1 16,0 4 1-16,2 2 0 0,-1 0 2 0,2 6 1 15,0 1 0-15,4 3 0 0,2 7 0 16,3 2 1-16,6 4-1 0,4 3-1 16,2 2 1-16,5 3 2 15,2 1 2-15,4 0 2 0,0 1 0 0,0 2 3 16,2 5-1-16,3 1 1 0,2 5-3 15,-1 3-1-15,3 5-3 0,0 2-1 16,2 3-2-16,-2 1-3 0,-2 0-2 0,-3 3-2 16,-3 1-3-16,-3-3-2 0,-2 0-4 15,-3-5-3-15,0-2-4 0,0-6-1 16,1-8-2-16,0-6-1 0,2-6 59 16,-1-7-173-16,2-4-109 0,0-7-307 15</inkml:trace>
  <inkml:trace contextRef="#ctx0" brushRef="#br0" timeOffset="8428.68">22866 11191 643 0,'2'-4'149'0,"8"0"3"0,5 5-94 15,-1-7-24-15,6 2-11 0,5-1-8 16,4-1-5-16,2 2-2 0,1 0-4 16,3-3-3-16,5 2-3 0,3 0-10 15,2-1-9-15,4 2-9 0,2-2-127 16,-2 2-125-16,2-1-310 0</inkml:trace>
  <inkml:trace contextRef="#ctx0" brushRef="#br0" timeOffset="10773.43">23281 10160 424 0,'2'2'118'0,"-1"-1"3"15,-1-2 0-15,-1 1-90 0,1 0-10 16,0 1-1-16,0-1-2 0,0-1-3 16,0 2-1-16,0-1 0 0,-2 0 1 15,1-1 1-15,0-1 1 0,0-1-1 16,-1 0-1-16,1-2 1 0,-2-1 2 15,2-2-1-15,-2 1 0 0,3-3 0 16,0 0 1-16,1-3 0 0,-1-5 0 16,3-2-3-16,0-4-2 0,0-3-1 0,-1 0-2 15,2-5-1-15,-2 0-1 0,2-2-1 16,-2-3-1-16,1-3-1 0,0-2 0 16,1-5-2-16,2-3-1 0,0 1 0 15,2-4-1-15,1 2 0 0,2 2 0 16,-1-1 1-16,-1 1-1 0,0-3 1 15,1 1-1-15,0 1 0 0,-1-4-1 0,-1 1 1 16,0 2-1-16,1 2 0 0,1 0 0 16,-1 0 0-16,0-1 0 0,2 2-2 15,0-1 1-15,2 1 0 0,-2-2 0 16,-2 0 0-16,0 3 1 0,-2 7-1 16,-2 1 2-16,-2 4-1 0,-2 3-1 15,2 5 1-15,-2 2-2 0,0 4-1 16,0-1-3-16,0 4-2 0,-1 1-3 15,1 3-2-15,-1 3-1 0,0 2-3 0,0 4-6 16,0 4-11-16,0-2-6 0,0 2 4 16,0 2-128-16,0 0-122 0,0 2-292 15</inkml:trace>
  <inkml:trace contextRef="#ctx0" brushRef="#br0" timeOffset="11287.55">23516 8263 506 0,'0'-3'111'0,"0"-1"3"0,1 3-85 16,-1-1-8-16,0-2-2 0,-1 4 3 15,-1-1-3-15,-3 3-1 0,-1 1-3 16,-2 1-3-16,-1 2-3 0,-3 4-3 0,-3 0-2 15,0 2-1-15,-2 2-2 0,0 0 0 16,-2-1 0-16,0-1 0 0,3 1-1 16,4-2 1-16,1-2-1 0,3-3 0 15,5-4 2-15,2-1 2 0,0-1 4 16,1 0 4-16,2-2 3 0,1-3 0 16,5 0 1-16,2-3-2 0,2-1-2 0,4-3-3 15,4-5-5-15,1-2-2 0,-1 0 0 16,-2-2 2-16,0-1 1 0,-1 0 1 15,-1 5 2-15,-3 2 2 0,0 2 1 16,0 2 0-16,-2 3-2 0,-2 2 0 16,-2 1-1-16,-1 0-2 0,-2 2-1 15,0 2-1-15,-1 2-1 0,-1 1 1 16,2 2 0-16,0 3 0 0,1 2-1 16,2 0 0-16,2 5 1 0,1 0-2 15,3 3 0-15,2 4-1 0,0 1 0 0,3 2 0 16,-1 1 0-16,1 1 0 0,-1-2 0 15,1 0 0-15,-2-3-1 0,1-4-5 16,-2-3-8-16,-2-2-11 0,0-2-9 16,-2-2-7-16,-2-5-33 0,-2 1-93 15,-3-2-109-15,2-2-255 0</inkml:trace>
  <inkml:trace contextRef="#ctx0" brushRef="#br0" timeOffset="11919.82">23242 6563 547 0,'6'3'132'16,"0"4"5"-16,3 0-75 0,1 5-25 16,0 2 1-16,-2 2 1 0,0 3-3 15,-1 4-5-15,-3 4-3 0,-3 3-3 16,-3 4-5-16,-4 0-6 0,0 4-4 15,-4 1-3-15,-1-2-2 0,0 1-3 16,1 1 0-16,0 0-4 0,2-1-9 0,1-2-8 16,2-2-11-16,1-1-8 0,1-4-7 15,2-4-118-15,0-5-2 0,2-5-90 16,3-1-188-16</inkml:trace>
  <inkml:trace contextRef="#ctx0" brushRef="#br0" timeOffset="12339.75">23654 6564 547 0,'-2'5'120'0,"-3"3"6"0,1 1-89 16,-3 0-20-16,0 2 1 0,-2 1 2 0,-1-1-1 15,-3 3-3-15,0-4-6 0,-1 0-3 16,-1 1-1-16,0-1-2 0,1-1-1 16,1 0-3-16,2-1 0 0,3 2-1 15,3 0-1-15,1 1 0 0,5 0 0 16,4 1 0-16,2 0 2 0,4-1 2 16,4-1 0-16,2 2 2 0,3 1 0 15,5-1 2-15,1 1 0 0,2 2 1 16,-1-1 3-16,1 3-1 0,-1-2 1 0,0 0-1 15,-3-1 0-15,-4 2-1 0,-2-1-1 16,-4 4-2-16,-4-2-1 0,-7 4 1 16,-7 0 1-16,-7 2 0 0,-5 1-2 15,-2-2 0-15,-6-1-3 0,-5-1-5 16,-3-5-8-16,0-1-8 0,-4-4-6 16,-1-3-5-16,0 1 170 0,2-4-290 15,3-2-134-15,5-4-393 0</inkml:trace>
  <inkml:trace contextRef="#ctx0" brushRef="#br0" timeOffset="12558.13">23737 6568 659 0,'2'3'140'0,"-5"-14"5"0,6 15-113 15,-1-3-19-15,0 0-1 0,0 0 2 16,2-1 1-16,4-1-3 0,5-1-5 16,2-3-2-16,6-1 1 0,4-2-9 15,5-1-14-15,5-1-2 0,3 1-133 16,3-2-125-16,14 0-314 0</inkml:trace>
  <inkml:trace contextRef="#ctx0" brushRef="#br0" timeOffset="14603.78">22470 6609 561 0,'5'-4'131'0,"3"3"6"15,3 1-84-15,0-2-20 0,0 2 4 0,-1 1 4 16,-4-1 0-16,0 1-5 15,-3 0-4-15,-1 1-3 0,-2 4-5 0,-1 4-6 16,-1 3-4-16,0 4-5 0,-3 6-2 16,1 6-2-16,-1 5-1 0,0 2-1 15,2-1 0-15,-1 1-2 0,3 2 0 16,0-4-2-16,2-2-11 0,-1-1-6 16,-1-2-10-16,1-2-9 0,-1-4-5 15,1 1-5-15,-2-4-3 0,0-4-112 0,0-5-113 16,-2-8-272-16</inkml:trace>
  <inkml:trace contextRef="#ctx0" brushRef="#br0" timeOffset="14830.52">22385 6727 570 0,'-5'-6'141'0,"-1"4"5"15,4 0-58-15,1 1-55 16,1 1-1-16,0 1 2 0,2 0 2 0,2 0-4 15,3 0-4-15,4 3-2 0,2 0-3 16,3-1-4-16,2 1-5 0,5-1-7 16,2-2-4-16,2 0-7 0,3 0-16 15,2-3-17-15,4 1-2 0,3-1-138 16,1 1-136-16,7-2-328 0</inkml:trace>
  <inkml:trace contextRef="#ctx0" brushRef="#br0" timeOffset="16019.9">20872 6370 359 0,'-16'-6'106'0,"-1"1"6"0,4 0-31 16,3 2-19-16,1-1-12 0,1 3-9 0,1-3-3 15,4 4-4-15,1 0-2 0,1 0-5 16,1 3-3-16,0-1 0 0,0 2 0 16,0 3-4-16,-2 1-4 0,-1 3-3 15,-4 6 0-15,-3 1-2 0,-2 4-3 16,-1 2-4-16,-6 4-1 0,-2 6-1 16,-3 2-1-16,-1 0-2 0,-1 1-2 15,-2 0 0-15,1-4-2 0,1-2-1 16,3-6 0-16,4-5-1 0,4-1 2 0,4-5 0 15,4-2-2-15,4-3-4 0,4-2-1 16,6 1 1-16,4-1 0 0,5-2 1 16,5 3 0-16,3-2 4 0,3 0 4 15,2-2 1-15,-2 0 0 0,3 0-4 16,-2-2-2-16,1-2-4 0,-3-2-4 16,1 1-2-16,-3-4-1 0,2 1-1 15,-6-4 1-15,-2 2-14 0,-5-4-11 0,-2-1-5 16,-6 0 3-16,-1-1 3 0,-4-2 10 15,-4-2 8-15,0-1 23 0,-4 0 20 16,2 3 17-16,0 0 3 0,0 3 5 16,1 1-4-16,2 4-3 0,0 3-3 15,1 4-1-15,-1 6-1 0,1 2 1 16,-3 3-1-16,1 5-2 0,0 3 0 16,2 3-1-16,-1 0-5 0,0 0-7 15,1 3-5-15,2 0-4 0,4-2-4 0,-1-1 0 16,-2-2-4-16,2-1-10 0,0 1-15 15,1-1-12-15,-1-3 167 0,-2-1-294 16,0-2-148-16,4-2-411 0</inkml:trace>
  <inkml:trace contextRef="#ctx0" brushRef="#br0" timeOffset="16222.9">21394 6606 624 0,'6'1'150'16,"2"8"7"-16,-4-2-79 0,-1 5-41 15,-6 1-4-15,-3 3 1 0,-5 3-4 0,-8 3-10 16,-2 1-7-16,-5 0-5 0,-5 2-4 16,2 0-1-16,-1-2-5 0,1 0-8 15,1-2-22-15,1-1-11 0,2-3-128 16,2-1-133-16,0-6-324 0</inkml:trace>
  <inkml:trace contextRef="#ctx0" brushRef="#br0" timeOffset="16444.88">21103 6683 591 0,'14'12'143'16,"3"3"5"-16,0 5-90 0,2 3-24 15,2 1-2-15,0 0-2 0,0 3-10 16,0-4-10-16,0 0-4 0,4-4-3 16,-1-2-8-16,1-1-20 0,-2 0-5 0,-3-5-114 15,-3 0-9-15,1-1-104 0,-5-4-203 16</inkml:trace>
  <inkml:trace contextRef="#ctx0" brushRef="#br0" timeOffset="16668.29">21580 6249 544 0,'0'5'135'0,"2"2"13"0,2 4-50 15,0 6-56-15,1 5-4 0,1 5 7 16,0 3 4-16,2 1-9 0,-4 7-13 15,2 0-6-15,-3 4-5 0,1 0-3 0,-2 1-5 16,-1 0-14-16,-1 1-7 0,2-4-15 16,-2 0-15-16,2-7-8 15,-1-4-11-15,0-4-114 0,3-4-112 0,0-3-268 16</inkml:trace>
  <inkml:trace contextRef="#ctx0" brushRef="#br0" timeOffset="17086.08">21898 6291 592 0,'-1'1'133'0,"3"-3"4"0,-2 2-105 0,-1 0-9 16,-3 4-1-16,0 3 0 0,-2 1-4 15,-7 3-3-15,-1 8-2 0,-4 2-1 16,-4 3-2-16,0 3-1 0,0 7-2 16,2 2-2-16,4 6-3 0,1 1-1 15,7-2-2-15,3 2 0 0,5 0-2 16,3-6-1-16,4-2-1 0,6-5-1 16,4-5 0-16,7 0 1 0,2-5 1 15,6-6 1-15,-1-1 3 0,-3-2 3 16,-2-4 2-16,-2-4 0 0,-5-6 3 0,-1-2 2 15,-6 1 1-15,-4-6 5 0,0-4 0 16,-5-4 1-16,-1-3 0 0,-7 0 1 16,-6-1-4-16,-4 0-1 0,-4 1-4 15,-5 6-4-15,-5 4-2 0,-5 5-2 16,0 3-8-16,1 3-12 0,2 0-15 16,4 1-9-16,6-2 166 0,7 2-293 15,6-3-147-15,4 0-401 0</inkml:trace>
  <inkml:trace contextRef="#ctx0" brushRef="#br0" timeOffset="17435.93">22056 5440 584 0,'2'5'150'0,"0"2"10"16,1 4-85-16,-1 4-21 0,4 6 0 15,-1 3 1-15,-1 4-11 0,-2 6-14 16,0 1-9-16,-1 3-7 0,-1-2-3 16,-1-2-4-16,-2 1-3 0,2-2-3 15,1-2-8-15,0-2-15 0,0-2-23 16,2 0-136-16,-1-4-144 0,4-2-358 0</inkml:trace>
  <inkml:trace contextRef="#ctx0" brushRef="#br0" timeOffset="19867.5">21013 3738 555 0,'2'3'130'0,"1"1"5"15,-1-4-91-15,-1 0-5 0,1-1 1 16,0 0 0-16,0 1-4 0,0 0-3 16,-1-2-4-16,0-1-5 0,4 3-6 15,0-2-3-15,4-2-4 0,3-2-2 16,6 0-2-16,8-3-2 0,5 1-2 16,8-6 1-16,8 2-1 0,2 1-1 0,5 1 0 15,2 2-1-15,-1 2 0 0,-1 1 1 16,-2 5-2-16,-7-1 1 0,-5 0-1 15,-7 2 1-15,-4-1 0 0,-6 5 0 16,-6 1-1-16,-6 4 2 0,-5 6 1 16,-5 5 0-16,-4 5-1 0,-4 9 0 15,-5 4 1-15,-7 6-1 0,-5 6-1 16,-2 4 0-16,-5 7-1 0,-1 1 1 16,1 0-1-16,1-5 1 0,4-1-3 0,5-6-4 15,4-4-4-15,5-8-9 0,6-6-11 16,1-4-9-16,2-5-7 0,2-5 167 15,1-4-288-15,1-5-141 0,0-5-398 16</inkml:trace>
  <inkml:trace contextRef="#ctx0" brushRef="#br0" timeOffset="20373.38">22223 3919 609 0,'12'-6'141'0,"-2"0"5"0,-2-4-104 0,-2-2-19 16,0-4 2-16,-4-4 3 0,-4-2 0 16,-2 0-13-16,-3 0-6 0,-3 0-2 15,-4 4-1-15,-4 2-3 0,-2 5-3 16,-3 5-2-16,-2 6 0 0,-3 5-1 15,-4 6 1-15,1 4 0 0,3 2 0 16,3 4 0-16,3 2 0 0,5-3-1 16,5 0 0-16,7-1 0 0,5-2 0 15,5 4 1-15,3-8 2 0,4-2-1 0,3-2 1 16,4-2 1-16,3-4 2 0,1-2 1 16,-1-6 0-16,3-1 0 0,-4 1 4 15,0-4 4-15,-5 0 2 0,-2-2 5 16,-2 1 3-16,-2-3 2 0,-4 1-2 15,-2-1-1-15,-3 2-1 0,0 1-3 16,0 5-5-16,-2 0-5 0,-1 5-3 16,-2 5-2-16,-1 6-1 0,1 5-2 0,-4 5-1 15,2 4 1-15,0 5 1 0,0 0 1 16,1 7 1-16,3 3-1 0,1 0 1 16,1 2 0-16,2-1 0 0,0-1 2 15,1 5-12-15,0-3 4 0,-2-6-12 16,-3-2-13-16,0-3-14 0,-8-2 4 15,0 1-147-15,-2-6-125 0,-10-1-333 0</inkml:trace>
  <inkml:trace contextRef="#ctx0" brushRef="#br0" timeOffset="20637.3">20748 4916 621 0,'15'1'150'0,"10"-3"10"16,10-5-104-16,12 2-8 0,16-3 1 16,14-2 0-16,18-1-8 0,6 1-14 0,10 2-9 15,12 0-5-15,5 0-5 0,3 2-4 16,4 1-2-16,4 2-1 0,4 1-1 15,-2 1-4-15,0 1-9 0,2 1-19 16,-7-3-70-16,-11 1-76 0,-14-3-132 16,-10-1-297-16</inkml:trace>
  <inkml:trace contextRef="#ctx0" brushRef="#br0" timeOffset="27850.28">19133 2016 428 0,'-3'1'114'15,"1"-3"5"-15,1 0-51 0,1-2-23 16,1 2-6-16,-1 0-9 0,2-1-7 0,-1 0-7 16,2 1-4-16,-2 0-4 0,0 2-2 15,0 1-3-15,-1 0 0 0,0 1-1 16,-1 2 2-16,1-1 1 0,-1 5 0 16,-1-1 1-16,-2 2 0 0,1 4-1 15,-1 5 0-15,-2 0-1 0,1 9-2 16,-2 0-1-16,0 4 0 0,1 1 0 15,-1-2 0-15,2-1 0 0,-1-2 0 16,1-7 0-16,2-2-1 0,1-2 1 0,0-3 0 16,2-1-1-16,0-1 0 0,1-1 1 15,2 0-1-15,-2-3 0 0,2 0 0 16,1-2 0-16,3 0 0 0,1 1 0 16,1 0 0-16,2 0 1 0,4 0 0 15,2 2-1-15,6-2 0 0,8 2 1 16,6-2 0-16,7 2 0 0,5 1-1 0,7-3 0 15,8 0 1-15,2-2 0 0,11 0 0 16,3-1 0-16,7 1 1 0,5-5 0 16,4 1-1-16,6-1 1 0,3 2 1 15,-5-1 0-15,-1-2 1 0,-5-4 0 16,0 2 0-16,-2 1 1 0,-8-2-1 16,-8 1 1-16,-6-4-1 0,-6 2-1 15,-7 0 0-15,-10-1 4 0,-13-3 5 16,-9 0 5-16,-4 0 4 0,-8-1 3 0,-7-3 2 15,-2-2 1-15,-5 0-4 0,-2 0-3 16,-2-4-7-16,-2-4-3 0,-1-5-5 16,-1-4 0-16,-3-3-2 0,0-4-2 15,-1 1 0-15,-1 3-1 0,0 2 0 16,2 2 1-16,0 5-2 0,2 6 1 16,1 4-3-16,3-2-6 0,-1 3-10 0,2-1-13 15,0 3-11-15,2 1-6 16,1 2-128-16,2-1-128 0,9 5-298 0</inkml:trace>
  <inkml:trace contextRef="#ctx0" brushRef="#br0" timeOffset="28531.49">21790 1906 517 0,'1'0'125'15,"-1"0"4"-15,2 0-60 0,-4-1-48 0,-1 7-1 16,-2 4-1-16,-2 2-1 0,-3 5-4 16,-1 3-2-16,-1 1-1 0,2 1 0 15,-1 1-1-15,3 3-3 0,1 2-2 16,3-1-2-16,0 1-1 0,3 3 0 15,0 1 0-15,1-4 0 0,1-4-1 16,2-2 1-16,-2-3-1 0,1-5 1 16,1-1-1-16,0-2 0 0,2-1 0 15,1 0 1-15,5-1-1 0,1-2 0 16,4 2 0-16,3 0 0 0,6-2 0 0,3 1 0 16,1-1 0-16,-2-1 0 0,5 1 0 15,4-2 0-15,2 1 0 0,5-1 0 16,2 0 0-16,7 0 0 0,12 1 0 15,2-3-1-15,6 2 1 0,2-1-1 16,6-2 1-16,7 1 0 0,5-1 0 16,-2-1 0-16,2 5 1 0,-2-3-1 0,3 3 0 15,-4-1 0-15,-3 3-1 0,-10-2 2 16,-5 2 0-16,-7-5 1 0,-9 1 0 16,-9 0 0-16,-7-1 0 0,-13-3 1 15,-2 1-1-15,-5-2-1 0,-6 0 1 16,-2 1 0-16,-3-2 0 0,-3-1 1 15,1 1-1-15,-3-3 0 0,-1 2-1 16,0-2 0-16,0 2-1 0,2-2-1 16,0 0 0-16,-1 1-1 0,1 0 1 15,0-3 0-15,-1 0 0 0,1 1 1 0,0-2 0 16,-1-2 0-16,-1-3 0 0,2-4 0 16,-2-6 2-16,0-3 1 0,-1-5 1 15,-1-8 1-15,-1-8-1 0,-1-2 1 16,-1 2 1-16,-3 1-3 0,-2-6-2 15,-1 3 0-15,-5 4-3 0,0 10-2 16,-2 2-5-16,-2 2-7 0,2 5-9 0,-2 6-8 16,4 6 45-16,2 4-173 0,4 3-127 15,8 10-327-15</inkml:trace>
  <inkml:trace contextRef="#ctx0" brushRef="#br0" timeOffset="30033.24">21824 12033 558 0,'-12'7'122'0,"5"2"0"0,4-3-91 16,5-5-16-16,0 0-3 0,5 1-2 15,5-2 2-15,4 1 4 0,5 0 5 16,6-1 1-16,9-1 0 0,8 2-2 16,5-1-1-16,6 1-4 0,7-2-4 0,8 1-4 15,2 0-3-15,5 4-2 0,2-1-1 16,3-1 0-16,3 0-1 0,-2 4 1 16,-3 1-1-16,-2 0 0 0,-5 0 1 15,-8-2-1-15,-6 0 0 0,-11 2 0 16,-7-3 1-16,-9-1-1 0,-8 0-1 15,-9-2-1-15,-6 0-2 0,-8 0-2 16,-11-1 1-16,-11 1 1 0,-11-1 0 16,-12-1 0-16,-11-1 2 0,-17 1 3 0,-11 0 1 15,-7 1-1-15,-8-2 1 0,-1 1-1 16,-2 2 1-16,-1 0-1 0,7 1 0 16,7 2-1-16,9-2 1 0,10 1 0 15,11-1-1-15,13-1 0 0,11 0 0 16,10-3 2-16,8-1 2 0,9-2 4 15,7 0 4-15,10-2-1 0,10 1 2 16,13-3 1-16,12 1-1 0,15 2-1 16,14-3-4-16,10 2-4 0,6 3 0 0,5 2 0 15,2 2-2-15,-2-1-2 0,-4 1 1 16,-7 3-1-16,-7 0 1 0,-10 0-1 16,-12-1 1-16,-12 1-1 0,-11-1 0 15,-10 0-1-15,-8 1 0 0,-12-1-1 16,-13 2 0-16,-11-1 0 0,-13 2 1 15,-11 0 1-15,-12-1 0 0,-10 1 0 0,-3 1 2 16,5 0 0-16,3-1 0 0,11-1 0 16,12-2-1-16,12 0 2 0,9-1-1 15,16-5 2-15,12-1-1 0,12-1 1 16,13 0 0-16,8 1 1 0,11-1 0 16,8 2 0-16,0 5-2 0,2 1 0 15,-5 4-1-15,-7 1 0 0,-6 2-2 16,-11 0-2-16,-10 2-1 0,-8-1-3 15,-13 3-1-15,-13 0 0 0,-12 1-2 0,-14 2-1 16,-14 2-2-16,-15 3-5 0,-8-2-3 16,-7-2-2-16,1-1 0 0,5-2 0 15,12-3 0-15,14-4 1 0,14-3 1 16,16 3 5-16,8-7 1 0,15 4 3 16,17-10-2-16,1 4 1 0,8-1 6 15,11-1 6-15,3-4 5 0,11 4 3 16,2 0 0-16,-9 8 3 0,3 0 3 0,-6 1-1 15,-10 1-2-15,-8 1-6 0,-10 0-4 16,-12 2-1-16,-14-3-3 0,-16 1-8 16,-17 0-53-16,-13 2-77 0,-17 2-104 15,-13 0-259-15</inkml:trace>
  <inkml:trace contextRef="#ctx0" brushRef="#br0" timeOffset="33049.58">22137 1740 264 0,'0'2'65'0,"1"-2"5"15,-1 2-28-15,0-2-19 0,0 0 7 16,-1 1 6-16,1-2 6 0,0 1 1 16,0 0 2-16,0-1 3 0,0 1-5 15,0 0-6-15,1 0-4 0,-1 3-6 16,0-4-6-16,0 2-7 0,1 3-4 0,-1-2-3 16,0 2 0-16,-1 2 0 0,1 2 2 15,0 5 1-15,0 1 0 0,-1 2 1 16,1 5-1-16,0 3-2 0,0 3-1 15,-2 0-4-15,2-2-1 0,0 1-1 16,-1-2-1-16,0-4 0 0,1-2-2 16,2-5-2-16,0 1-3 0,1 0-5 0,-1-4-28 15,1-1-101-15,0-3-110 0,-1-1-276 16</inkml:trace>
  <inkml:trace contextRef="#ctx0" brushRef="#br0" timeOffset="33367.81">22363 1834 560 0,'10'0'132'0,"-4"0"4"0,0-1-95 16,0 1-10-16,-2 0 1 0,-2 0-2 15,1 0-6-15,-2 0-7 0,0 0-5 0,0 2-4 16,-1 2-2-16,0 5 0 0,-1 3-1 16,0 5-1-16,0 4-1 0,-2 2 1 15,1 2 1-15,0 1-1 0,1-3 0 16,3-2-2-16,0-5 0 0,2 2-1 16,1-3 1-16,-1 1-2 0,3-2 0 15,0-1-8-15,-3 0-8 0,1 0-7 16,-1-2 45-16,1 0-176 0,0-9-126 15,0-1-331-15</inkml:trace>
  <inkml:trace contextRef="#ctx0" brushRef="#br0" timeOffset="33665.3">22811 1807 573 0,'5'2'134'0,"-3"2"5"16,0-1-103-16,2 5-3 0,-3 1 6 16,1 6-1-16,0 5-6 0,-1 3-8 15,0 2-4-15,0 4-3 0,0-3-4 16,5-2-4-16,-1-3-5 0,2-5-2 15,-1 2 0-15,4-5-6 0,0 1-1 0,-1-1-23 16,-2 1 2-16,-1-4-129 0,0-2-5 16,0-1-105-16,0-1-206 0</inkml:trace>
  <inkml:trace contextRef="#ctx0" brushRef="#br0" timeOffset="33872.87">23228 1824 578 0,'4'7'144'0,"-2"3"5"16,-1 4-102-16,1 4 3 0,-1 4 9 16,-1 1-22-16,0 3-10 0,-3 1-7 15,3-4-5-15,0-2-5 0,0-3-3 0,2 4 1 16,-2 0-18-16,3 5-8 0,0 0 147 15,2 2-293-15,-1 8-156 0,4 0-447 16</inkml:trace>
  <inkml:trace contextRef="#ctx0" brushRef="#br0" timeOffset="37800.69">19460 1907 465 0,'-2'2'115'16,"-1"-5"4"-16,0 4-71 0,1-1-13 15,0 3-1-15,0-6-1 0,0 5-7 16,-2-1-6-16,1 0-3 0,0-1-3 0,0 2-2 16,-3 2-2-16,-1 3-3 0,0 3-2 15,0 3 0-15,-3 3-2 0,0 0 0 16,2 1 0-16,0-2-1 0,4 2 1 15,3-4-1-15,2-3 1 0,4 2-1 16,5-1 0-16,-1 0 0 0,2-2 1 16,1 2-1-16,0-4 2 0,2 1 3 15,1-6 1-15,3-3 3 0,1-3 2 16,0-2 1-16,1-5 2 0,1-1-2 0,-4 0 0 16,-2 0 0-16,-6 1 1 0,-1 2-2 15,-7 1 1-15,-4 0-2 0,-5 0 0 16,-6-4-2-16,-5-1-3 0,-1 1-3 15,-2-4-1-15,0-3-5 0,2 1-4 16,1 1-7-16,5 3-5 0,4 3-11 16,3 0-9-16,2 4-6 0,1 3-2 15,3 0-119-15,1 2-114 0,3 1-280 0</inkml:trace>
  <inkml:trace contextRef="#ctx0" brushRef="#br0" timeOffset="38116.85">19888 1768 563 0,'-9'5'134'0,"0"-1"5"16,0 2-94-16,1 1-13 0,1 0 4 16,2 3 3-16,1 1-4 0,2 4-6 0,1 6-4 15,1 4-2-15,1 3-2 0,2 6-5 16,0-2-5-16,2-2-4 0,-1-4-2 16,0 0-3-16,0-2 1 0,-1-3-6 15,0 1-10-15,0-1-10 0,-3-1-11 16,1-2-10-16,0-5-122 0,0-4-128 15,0-3-293-15</inkml:trace>
  <inkml:trace contextRef="#ctx0" brushRef="#br0" timeOffset="38514.71">20180 1831 583 0,'0'-4'140'0,"-1"2"2"0,0-1-105 15,-2 4-9-15,-1 2 0 0,0 3-2 16,-2 6-9-16,-1 4-9 0,-3 6-2 16,1 2 0-16,-2 3 0 0,2 0 0 15,2-3-3-15,0-4-2 0,4 0-2 16,2-5-1-16,3-2 0 0,3 0 2 15,4-2-1-15,2-1 5 0,3-2 4 0,2-4 0 16,0-4 3-16,3-4 0 0,0-3 0 16,0-1 2-16,0 1-2 15,-1-1 1-15,1-1 3 0,-2 2 1 0,-2-3 0 16,-4-3 0-16,-4-6 0 0,3 0-3 16,-8-4-4-16,-3-2-2 0,-1-1-3 15,-6 4-2-15,-4 2-1 0,-1 7-3 16,-10 1 1-16,2 5 0 0,-1 4-9 0,1 3-9 15,2 1-14-15,2 1-11 0,5 0-7 16,5 0 153-16,1 0-276 0,3 0-136 16,1 1-381-16</inkml:trace>
  <inkml:trace contextRef="#ctx0" brushRef="#br0" timeOffset="38911.66">20544 1859 574 0,'0'-1'141'0,"-1"1"2"15,-1-2-92-15,1 3-23 0,-1 2-2 16,-1 2-1-16,-2 1-10 0,0 5-10 16,0 6-3-16,-2 1 1 0,0 2 1 0,1 1-1 15,0-3-1-15,2 3-1 0,1-4-1 16,2-3 0-16,2-2-1 0,2-5 2 15,2 1 0-15,4-1 4 0,2-3 3 16,1-2 2-16,2-3 1 0,2-1 3 16,2-1 0-16,0-1 1 0,-1-2 0 15,1 2 1-15,-3 0 0 0,-3 0 2 16,-1 0 1-16,-4-1 2 0,-4-5-3 0,-2-3-2 16,-3-5-2-16,-1-3-2 0,-4-4-3 15,-3 0-4-15,-3 0-3 0,-1 6-1 16,-4 2-1-16,0 6-4 0,-2 2-8 15,0 5-16-15,1 3-20 0,-1 4-66 16,4-1-68-16,-1 4-129 0,6-2-272 16</inkml:trace>
</inkml:ink>
</file>

<file path=ppt/ink/ink14.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7:01:08.947"/>
    </inkml:context>
    <inkml:brush xml:id="br0">
      <inkml:brushProperty name="width" value="0.05292" units="cm"/>
      <inkml:brushProperty name="height" value="0.05292" units="cm"/>
      <inkml:brushProperty name="color" value="#FF0000"/>
    </inkml:brush>
  </inkml:definitions>
  <inkml:trace contextRef="#ctx0" brushRef="#br0">3898 11145 368 0,'-7'-2'97'0,"-1"-1"1"16,0 2-34-16,0-1-33 0,-1 1-13 15,0-2-4-15,0 2-1 0,1 0-1 0,0 1 1 16,0-1 1-16,2 1 2 0,-1-1 1 16,2 0-2-16,0 1-1 0,2 0-5 15,0 0-2-15,0-1-2 0,3 2-4 16,3 0-3-16,0 1 0 0,6 0 2 16,2-1 0-16,2 1 2 0,5 0 1 15,3-1 2-15,3-1 0 0,2-1 1 16,0 0-2-16,0 2-1 0,2 0-1 15,-2 1 0-15,-3 0-1 0,-3 3 0 16,-4-1-1-16,-2 0 1 0,-5-1 1 0,-4 0 1 16,-1 0 1-16,-4-1 2 0,-4 2 0 15,-2-2 0-15,-4 1 1 0,-6 1-2 16,-3 1 0-16,-6-1-1 0,-4 1-2 16,-2-2-1-16,-2 0-1 0,-2-3-2 15,0 0 0-15,1 1 1 0,2-2-1 16,3 2 0-16,5-1 1 0,5 1 1 0,3 0 1 15,6 2 1-15,4-1-2 0,4 1 1 16,2 0-1-16,4 0-1 0,4 2 0 16,4-1 0-16,4 1 0 0,3-2 1 15,4 0-4-15,2-2-53 0,3 2-71 16,2-9-101-16,0-6-250 0</inkml:trace>
  <inkml:trace contextRef="#ctx0" brushRef="#br0" timeOffset="17585.81">3708 11208 520 0,'-1'12'116'0,"1"3"0"15,1-3-79-15,1 0-24 0,1-1-7 16,3-1-3-16,3 0-3 0,1-2-1 16,3-3-1-16,3-3-1 0,1-1 0 15,2-2 0-15,1-1 0 0,-2-3 2 16,1-1 2-16,-2 0 3 0,-2 0 4 15,-3 0 1-15,-2 0 4 0,-1 3 0 16,-3 1 1-16,-2-2-1 0,0 3-1 0,-2 0-2 16,-1 2-2-16,0-1-3 0,-1 1-1 15,1-1-1-15,0 0-1 0,2 0-1 16,-1 0 0-16,0-2-1 0,2 2 1 16,2-1-1-16,-1-1 0 0,2 1 1 15,-1 0-1-15,4 0 0 0,1-1 0 16,1-1 1-16,1 0-1 0,2 3 0 0,0 0 0 15,1 0 0-15,3-1 0 0,1 1 0 16,2 0 0-16,2 0 0 0,3-2 0 16,5-2 1-16,1 0-1 0,2 2 1 15,2 0-1-15,0-4 1 0,2 1 0 16,-1-1-1-16,0 0 1 0,3 1 0 16,-1 1 0-16,2-1-1 0,2 1 1 15,2 4-1-15,0 1 0 0,1 1 1 0,-2 2-1 16,1-3 0-16,0 2 0 0,0 2 0 15,-1 0 1-15,0-1-1 0,2-1 0 16,2 2 0-16,2 1 0 0,-1 1 1 16,2 0-1-16,-2-3 0 0,-1 4 0 15,-1-2 0-15,0 3 0 0,-1-1 0 16,-1-2 0-16,1 2 0 0,3 1 0 16,3-2 0-16,0 1 0 0,2-3 0 15,1-2 0-15,1 1 0 0,0-1 1 0,1 0-1 16,2-1 0-16,1 1 1 0,0-1-1 15,0 0 0-15,0 2 0 0,-2-3 0 16,-1 2 1-16,-1-2-1 0,0 0 1 16,-1 1 0-16,2 1-1 0,2-2 1 15,0 0 0-15,-1-2 0 0,1 1-1 16,0 0 0-16,-1-1 0 0,0-2 1 16,0 3-1-16,0 0 0 0,1 0 0 0,-1-2 0 15,-1 1 0-15,-1-1 0 0,2 0 1 16,-1 0-1-16,1-1 0 0,3 1 0 15,2 1 0-15,0-2 0 0,0 1 0 16,0 1 1-16,1-1-1 0,0 2 0 16,1-1 1-16,1 0 0 0,0 1-1 15,0 0 1-15,0-2 0 0,1 1 0 0,-2-1 0 16,0 0 0-16,1 0 1 0,0 1-1 16,0 0 0-16,0-3 1 0,-1 2-2 15,2-2 1-15,0 2-1 0,0-1 0 16,2 1 1-16,0-2 1 0,0 1 1 15,-1 0 1-15,1 2-1 0,-2 0 1 16,0 0 0-16,-1 0-1 0,0-1-1 16,1-1 0-16,0-1-1 0,3 0 0 15,1-2 0-15,0-2-1 0,3 1 2 16,-2-1-1-16,2 1 0 0,-1 1 0 16,0-3 0-16,-3 1 0 0,-3 3 0 0,0-1-1 15,-1 2 1-15,1 0-1 0,-2 1 0 16,-1 1 1-16,1 2-1 0,0 0 0 15,-1 1 0-15,1 1 0 0,-2 4 0 16,-2-3 0-16,-1 3 0 0,1-3 0 16,-1 2 0-16,-3 1 0 0,-1 2 0 0,0-4 0 15,-1 3 0-15,2-2 0 0,0 2 0 16,-2-4 0-16,2 2 0 0,1-1 0 16,0 0 0-16,3 2 0 0,-2-2 0 15,2 0 0-15,1 2 0 0,-1-2 0 16,0-2 0-16,-1 5 0 0,-2-2 1 15,0 3-1-15,-1 1 0 0,-2-1 0 16,0 0 0-16,-2 1 0 0,-4-3 0 16,-2-2 1-16,-2-2-1 0,-1 1 0 0,-1 1 0 15,-3-2 0-15,-4 1 0 0,-1 0 0 16,0 1 0-16,0-2 0 0,-3 0 1 16,-2-2-1-16,1 3 0 0,0-3-1 15,-2 1 1-15,-1 1-1 0,-4 0-2 16,-1 0-3-16,-2 1-4 0,0-1-6 15,-5 4-2-15,-1-1-4 0,-2 3 25 0,-1 0-142 16,-3-1-110-16,-2 2-287 0</inkml:trace>
  <inkml:trace contextRef="#ctx0" brushRef="#br0" timeOffset="25832.28">3568 7808 550 0,'2'1'119'16,"1"2"1"-16,-1-6-93 0,2 4-18 15,-2-1-4-15,2 2-2 0,-2-1-1 16,2 0-1-16,0 0-1 0,-1 1 1 16,3-2-1-16,0 2 0 0,1-1 0 0,1 0 0 15,2 0 1-15,1-1 2 16,1 2 1-16,4-5 2 0,1 1 2 0,4-1 2 16,5-1 1-16,3-1 0 0,3 0-1 15,3-2-2-15,2 3 0 0,2-3-2 16,1 2-2-16,0 0-1 0,4 0 0 15,1 0-2-15,0 1 0 0,3 1 0 16,-1 1 0-16,2-4-1 0,-3 2 1 16,0 0-1-16,0 1 0 0,0 0 0 0,1-2 1 15,0 3-1-15,1 0 2 0,3 0-1 16,0 3 1-16,0 0-1 0,0 1 1 16,-2 2 0-16,-1 0-1 0,0 0 0 15,-2 2 0-15,1-4 0 0,0 1 0 16,3 1-1-16,2-2 1 0,1-3 0 15,1 1 0-15,1-4-1 0,1 0 1 0,0 0-1 16,0-4 1-16,3-2 0 0,4 5 0 16,1-3 1-16,1 0-1 0,2 2 1 15,0-4-1-15,2 4 0 0,-1 1 1 16,-1-1-2-16,1 1 1 0,0 1-1 16,-1 1 0-16,-3 3 1 0,-1-2-1 15,-1 1 0-15,-1-1 0 0,0 1 0 16,0 0 1-16,1 1-1 0,1-1 1 15,-2-1 0-15,1-1 0 0,2-1-1 16,0-1 1-16,2-1 0 0,0-1-1 0,2-2 1 16,1 3-1-16,-1 0 0 0,-1 0 1 15,3 1-1-15,-2 2 1 0,3 0-1 16,-1 1 2-16,3 1-1 0,0 0 0 16,1 2 0-16,-2 0 1 0,2 0-2 15,-2 0 1-15,1 2 0 0,-2 4-1 16,-2 0 1-16,1 1 0 0,-1 1-1 0,-1-1 1 15,1 0 0-15,-1-2-1 0,1-2 0 16,0-1 0-16,1 0 0 0,3-1 1 16,1-1-1-16,0 0 1 0,0 0-1 15,2-3 1-15,-3 2-1 0,3 0 0 16,-4-3 0-16,0 2-1 0,1-1 0 16,-2 1 0-16,1 1 2 0,2-1 5 15,-1-1 2-15,0 2-1 0,1-1 1 16,-1-1 0-16,-2 1 0 0,1 1-2 0,-4 1-3 15,-3 0-3-15,0 0 1 0,-4 1-1 16,2-1 1-16,-2-1-1 0,0-1 1 16,1 0-1-16,0-1 0 0,-2 0 1 15,2-2-1-15,-2 1 0 0,0-3 0 16,3 0 0-16,-2-1 1 0,0 2-1 16,0-2 0-16,-2-2 1 0,0 0-1 0,2 3 0 15,-1-2 1-15,-1-1-1 0,1 0 1 16,0 0-1-16,4 1 0 0,-4-2 0 15,-3 0 1-15,2 2-1 0,1-1 0 16,-3 1 0-16,1 2 0 0,-1 4 0 16,0 0 0-16,0-2 0 0,-2 1 0 15,-1-1 1-15,0 2-1 0,1-4 0 16,-1 2 0-16,1 0 0 0,2 3 0 16,0 0 0-16,0 0 0 0,0-1 0 15,-4 1 0-15,5 2 0 0,2-2 0 0,-4 0 0 16,-1 2 0-16,1 2 0 0,1 0 0 15,1 1 0-15,-2-3 0 0,-1 1 0 16,4-1 1-16,0 1-1 0,-5-1 0 16,2 2 0-16,-1 0-1 0,-1 1 1 15,0 0 0-15,-1-1 0 0,-5 1 0 16,8 0 0-16,-4 2 0 0,3 2 0 0,2 2 0 16,-4 2 0-16,-6 0 0 0,0 1 0 15,-7 0 0-15,2-3 0 0,0 1 0 16,-5-2 0-16,0-2 0 0,4 2 0 15,4-2 1-15,-2-1-1 0,-1 1 1 16,-4-2 0-16,3 2-1 0,-3-2 1 16,-5 1-1-16,-5-2 0 0,-1 2 1 15,-2-3 0-15,-2 0 0 0,0 0 0 0,5 1 0 16,3-3 1-16,2 0 1 0,2 3-1 16,5 0-1-16,-3-1 2 0,-2-1-1 15,-2-1 0-15,-1-1-1 0,2 2 1 16,1-3-1-16,-4 0 0 0,3-1 0 15,1 0 0-15,1 1 0 0,-4 0-1 16,0-2 0-16,1 0 1 0,0 1-1 0,0 1 0 16,1-1 0-16,-2-1 0 15,-1 3 0-15,1 0 0 0,-3 0 0 0,-4 2 1 16,-2-4-1-16,-4 2 0 0,1 2 1 16,-1-4-1-16,-3 1 1 0,2 1 0 15,0-2-1-15,2 0 0 0,1 1 1 16,-4 0-1-16,2-2 1 0,-2-1-1 15,-4 0-7-15,-2 1-15 0,-23-2-135 16,16 1-130-16,0 6-337 0</inkml:trace>
  <inkml:trace contextRef="#ctx0" brushRef="#br0" timeOffset="33979.04">13774 715 482 0,'2'-8'127'0,"-1"8"5"16,0 5-36-16,-1-3-54 0,0-4-11 15,3 2-4-15,-2 9-1 0,2 3-2 16,-1 2-2-16,3-1-1 0,-1 10 0 0,-1 8-3 16,2 4-1-16,-1-4-5 0,-1 5-3 15,1 4-3-15,-2-1-2 0,-1 0-2 16,0 0-1-16,-1 2-1 0,-1-1-3 15,0-6-6-15,-3-3-6 0,1-1-9 16,-6-11-8-16,5 5-1 0,0-9-127 16,0-3-118-16,1-3-287 0</inkml:trace>
  <inkml:trace contextRef="#ctx0" brushRef="#br0" timeOffset="34330.85">14038 787 525 0,'-1'0'130'0,"-5"-7"7"0,6 5-65 0,0 2-34 16,0 0-4-16,3 1 2 0,0-2-4 16,4-4-10-16,3 0-7 0,3-4-6 15,3-3 0-15,8 3-2 0,3-3-1 16,9 4-1-16,3 0 1 0,5 6-1 15,1 0 0-15,0 2 0 0,-7 0-1 16,0 0-1-16,-6 0 0 0,-5 2 0 16,-4 7-1-16,0 3 0 0,-2 2-2 15,-2 6 1-15,-3 3 0 0,-4 7 0 16,-7 3 1-16,-7 0 0 0,-9 6 0 0,-7 4 1 16,-4 2 1-16,-1 1-1 0,-2 2-1 15,1 0 0-15,2-3 0 0,3-4-1 16,3-5-3-16,2 0-5 0,2-7-6 15,1-7-7-15,2-8 7 0,12 8-7 16,-5-12-143-16,6-7-127 0,8 9-322 0</inkml:trace>
  <inkml:trace contextRef="#ctx0" brushRef="#br0" timeOffset="35442.21">16266 766 573 0,'0'-5'130'0,"4"9"5"15,0-1-84-15,2 7-31 0,0-4-3 16,0 8 3-16,-1 4-1 0,-2 10-4 15,0-1-4-15,-3 4-2 0,-1 3-1 16,-3 3-2-16,0 0-3 0,-3 0-2 16,-6-2-2-16,0 2 0 0,-2-1-2 15,-3-4 0-15,-1-5-1 0,1-3 1 16,-1-4-1-16,7-3 0 0,0-5 1 0,2-3 1 16,4-3 3-16,0-3 1 0,3-4 0 15,2-4 2-15,3-1-1 0,5-4 2 16,4-5 0-16,3-2-2 0,9-1 2 15,5 0 0-15,4-1 0 0,2 2 2 16,-1 4 1-16,0 4 1 0,0 1 0 16,-7 7-1-16,-1 2-1 0,-3 9-1 15,-1-2-2-15,-1-2-1 0,-4 6-2 0,-2 2 0 16,-3 1-1-16,-2-1-1 0,-4-6 0 16,-5 4-1-16,-3 2-1 0,-5-3-2 15,-2 1-2-15,-6-2-5 0,-5 1-6 16,1 0-8-16,-3-2-1 0,5 4-45 15,2-8-81-15,2-5-105 0,6-6-249 16</inkml:trace>
  <inkml:trace contextRef="#ctx0" brushRef="#br0" timeOffset="35599.33">16759 1144 481 0,'19'15'111'0,"-5"5"4"16,-3 1-85-16,-1-10-4 0,-9 9-5 15,-2-2-3-15,0-3-2 0,-1-2-7 16,1-3-7-16,3-2-20 0,1-1-66 0,4-4-35 16,0-4-86-16,3 1-197 0</inkml:trace>
  <inkml:trace contextRef="#ctx0" brushRef="#br0" timeOffset="35745.94">16734 955 486 0,'-21'16'116'16,"5"-16"4"-16,6-3-30 0,2 3-76 16,3-2-7-16,4-1-1 0,6 1-12 0,4-1-15 15,10 0-41-15,5 1-62 0,4 1-89 16,5 3-199-16</inkml:trace>
  <inkml:trace contextRef="#ctx0" brushRef="#br0" timeOffset="35960.05">17049 1216 370 0,'0'26'94'0,"0"-6"12"0,-2-6-59 16,0-5-2-16,0-4 5 0,0-5 8 16,0 0-6-16,2-5-11 0,2-4-10 15,2 1-6-15,2-10-3 0,2-5-9 16,4 0-7-16,1-1-2 0,2 1 2 16,0 5 2-16,1 4 1 0,1 9 1 15,3 6 0-15,-2 6 1 0,-2 9 0 16,4 5-2-16,-1-1-2 0,0 5-2 0,-1 3 0 15,-4 2-1-15,1-2-5 16,3-1-4-16,-3-4 42 0,0-1-189 0,3-6-134 16,2 0-365-16</inkml:trace>
  <inkml:trace contextRef="#ctx0" brushRef="#br0" timeOffset="36497.83">19102 800 534 0,'-2'11'136'0,"3"-16"3"0,-1 5-80 0,-1 1-15 15,2 2-11-15,1 2-4 0,1 4-5 16,0 4-3-16,3 6-2 0,-1 1-1 15,1 2 0-15,1 5-2 0,-2 1-3 16,-1 1-6-16,0-3-3 0,0-3-1 16,-1 0-2-16,3 0-7 0,-2-2-10 0,3-6-11 15,-1-1-102-15,2 3-31 0,2-4-112 16,3 2-235-16</inkml:trace>
  <inkml:trace contextRef="#ctx0" brushRef="#br0" timeOffset="36839.67">19658 893 583 0,'0'0'127'0,"0"3"1"16,-1 2-104-16,-1 2-12 0,1 3 1 15,-1 5 0-15,1 4-6 0,0 1-1 16,2 1 2-16,1 1 0 0,4-1 1 15,4-3-1-15,7-1 1 0,2-6-1 0,9 0-2 16,1-1 0-16,5-3-1 0,0-4 0 16,-1-1 0-16,-5-3 1 0,-4 0 2 15,-5-3 4-15,-4-3 4 0,-5-1 1 16,-4-1 3-16,-1-5-1 0,-3-1 0 16,-3-1-2-16,-3-4-6 0,-3 0-5 15,-2-2-4-15,-4 3-4 0,-5 2 0 16,-3 4-3-16,-6 4 1 0,-5 3 2 15,-2 2-4-15,0 3-6 0,5 1-9 16,5 3 0-16,4-1-29 0,8 1-110 0,6-2-124 16,11 1-289-16</inkml:trace>
  <inkml:trace contextRef="#ctx0" brushRef="#br0" timeOffset="37161.19">20435 947 408 0,'-6'5'109'0,"-3"4"4"16,-2 3-74-16,3-2 2 0,-3 4 2 15,-12 0-11-15,14 6-12 0,5-4-10 16,14-5-2-16,0-2 0 0,5 2-2 16,7-4-1-16,5-6-1 0,3-1-1 15,6 1 2-15,-5 0 4 0,3-3 3 0,0 0 3 16,-4-1 4-16,-3 1 4 0,-5 2 4 15,-6-5 3-15,-7-3-1 0,-5 0-3 16,-5-2-3-16,-4-4-4 0,-7 0-5 16,-7 0-6-16,-4-2-4 0,-6 2-3 15,-3 2-2-15,-3 1 2 0,0 6-3 16,3 2-7-16,3 0-9 0,6 0-4 16,6-4-20-16,10 10-117 0,3-8-124 15,7 3-294-15</inkml:trace>
  <inkml:trace contextRef="#ctx0" brushRef="#br0" timeOffset="37463.72">21203 944 453 0,'1'9'112'0,"-4"-4"5"15,-4 3-82-15,-1 3-4 0,-3 4 3 0,-2-1-1 16,3 2-6-16,1 2-12 0,3-1-6 15,4 0-2-15,8-1 1 0,1-9 0 16,9 4 0-16,7-4-1 0,7-1 0 16,8-1 1-16,1 0 2 0,1-6 0 15,1 6 4-15,-1-5 2 0,-6-3 2 16,-6-1 2-16,-8 0 3 0,-4-4-1 16,-4 0 2-16,-6-2-2 0,-5-2-4 0,-6-4-4 15,-4 1-2-15,-7-4-5 0,-1 2-3 16,-7-1-6-16,-4 3 1 0,-5 2-7 15,-2 4-9-15,-1 1-4 0,2 4-17 16,2-1-125-16,7-1-129 0,3 6-318 16</inkml:trace>
  <inkml:trace contextRef="#ctx0" brushRef="#br0" timeOffset="37863.28">21994 698 582 0,'-2'10'128'0,"-1"13"10"16,-2-1-90-16,2 8-13 0,0 10 7 15,1 6 5-15,0 5 1 0,4-5-7 16,1 0-11-16,1-1-9 0,4 0-8 16,1-2-6-16,3-5-4 0,-1-4-11 15,-5-10-17-15,6 8-144 0,0 2-141 0,4-1-360 16</inkml:trace>
  <inkml:trace contextRef="#ctx0" brushRef="#br0" timeOffset="40065.43">15501 1623 372 0,'2'-2'109'0,"3"6"8"0,2-3-29 16,2 1-28-16,-4 4-6 0,0 2-3 15,-2 5-9-15,-1 2-11 0,0-2-5 0,-1 9-8 16,-2 3-4-16,1 1-3 0,0 3-3 16,-1-2-2-16,1 5-1 0,1 1-1 15,-1-3-2-15,0-2-1 0,-1-2-5 16,0-4-1-16,0-4-27 0,1-3-46 15,-2-2-68-15,0-3-108 0,0 1-245 16</inkml:trace>
  <inkml:trace contextRef="#ctx0" brushRef="#br0" timeOffset="40364.35">15439 2025 498 0,'2'7'117'0,"-8"-2"4"0,8 3-75 16,2 5-25-16,4-3 1 0,0 0 4 16,4 3-7-16,-4 0-2 0,4-5-3 0,0-1 1 15,-1-4 4-15,0-2 3 0,1 0 1 16,-3-2-1-16,2-1 1 0,-2 1 0 16,0-3 2-16,0-2-1 0,-3 0-1 15,-1-3 0-15,-1 1 3 0,-1-1 0 16,0 1-2-16,-2 1-3 0,1 0-3 15,-2 2-5-15,1 1-3 0,1-1-4 16,0-1-4-16,0 0-4 0,3-4-8 0,0 1-13 16,5 0-20-16,1-5-104 0,-1 1-37 15,-2 1-126-15,14 6-259 0</inkml:trace>
  <inkml:trace contextRef="#ctx0" brushRef="#br0" timeOffset="40916.81">13559 2604 477 0,'0'1'126'15,"2"1"9"-15,0-3-43 0,1 2-38 16,1-2-8-16,1 1-1 0,0-1-3 16,4 0-3-16,3-2-6 0,5 1-1 15,3-3-6-15,3 2-6 0,3-1-4 16,5 0-4-16,-1 2-4 0,-4 0-2 16,-3 0-2-16,1 0-3 0,-2-1-10 15,-6-2-13-15,1 2-13 0,2 2-138 0,0-2-140 16,1 4-348-16</inkml:trace>
  <inkml:trace contextRef="#ctx0" brushRef="#br0" timeOffset="41144.16">14157 2479 516 0,'-6'-2'140'0,"9"11"11"0,-3-5-8 0,1 5-98 15,-1 2-5-15,1 1 1 0,-2 1 1 16,1-1-11-16,-1 4-12 0,0 1-7 16,1 1-5-16,0 1-2 0,2 3-1 15,0 1-4-15,2 1-9 0,3-2-10 0,3-1-15 16,-2-1 54-16,0-3-192 0,-2 3-140 16,3 2-357-16</inkml:trace>
  <inkml:trace contextRef="#ctx0" brushRef="#br0" timeOffset="41491.51">14445 2498 623 0,'1'-1'150'0,"-2"1"7"16,2-5-104-16,-6 5-13 0,7-3-2 15,3 1 2-15,0-2-9 0,3-1-8 16,4 1-7-16,3-1-2 0,8 0-2 16,1 3-2-16,3-2-2 0,7 1-4 15,5 2-1-15,8 0 0 0,-5 1-2 0,-5 3-1 16,1 1 1-16,3-2-1 0,-7 4 0 16,-9 1-1-16,-7 2 0 0,-2 4 0 15,-2-2 0-15,-5 4-2 0,-6 3 0 16,-3 4 1-16,-6 4 0 0,-9 5 1 15,-6 3-1-15,-3 5-1 0,-8 6-12 16,-11 2-15-16,-2 0-130 0,2 1-12 16,6 7-120-16,-6 11-245 0</inkml:trace>
  <inkml:trace contextRef="#ctx0" brushRef="#br0" timeOffset="43900.35">19938 1767 488 0,'0'-2'123'0,"-1"1"5"0,2 3-80 16,-10-10-10-16,6 1 5 0,1 0-7 16,-3 2-9-16,1-3-7 0,-4 0-2 0,-2 0 0 15,-2 0 0-15,-1-1-3 0,-3-3-2 16,-3 2-1-16,0 1-1 0,2 1-1 16,0-2-2-16,2 2-3 0,1 4-1 15,4 3-1-15,1 2-2 0,0 3-2 16,2 6 0-16,0 4-1 0,1 6 1 15,0 4 0-15,2 1 0 0,-1 5 2 16,1 1 0-16,2 1 0 0,0 3 0 0,-1 2 1 16,1-7-1-16,1 3-1 0,0-3-4 15,1-2-12-15,-1 0-1 0,1-4-5 16,0-3-8-16,-1 2 7 0,0-3-132 16,1-1-112-16,-1-6-285 0</inkml:trace>
  <inkml:trace contextRef="#ctx0" brushRef="#br0" timeOffset="44082.4">19544 2015 601 0,'-3'0'144'16,"2"-4"5"-16,4 3-102 0,5 0-9 16,4 1 3-16,3 0-1 0,3 0-11 15,2-2-9-15,3 0-3 0,4-2-4 16,-1-3-4-16,1-2-3 0,2-1-11 0,3-1-17 15,3-2-12-15,-2-1 138 16,-6-1-269-16,1-3-148 0,0 5-405 0</inkml:trace>
  <inkml:trace contextRef="#ctx0" brushRef="#br0" timeOffset="44429.05">20108 1694 604 0,'-2'-4'134'0,"1"7"4"0,0 3-100 15,-1 3-10-15,-2 4-2 0,0 4-1 0,0 5-6 16,1 4-1-16,-2 0-5 0,3 1-4 16,2 2-3-16,1-2-2 0,3 0 0 15,1-4-1-15,3-4-1 0,0-2 1 16,3-4 0-16,3-1 0 0,-1-4 0 16,1-5-1-16,1-1 1 0,2-1-1 15,0-4 1-15,1-1 0 0,-3-5 1 16,0-2 0-16,-1 1 1 0,-3-2 1 15,-3 0 1-15,-3 3 2 0,-2 1-1 0,-1 4 1 16,-2 2-4-16,0 3 0 0,-2 2-3 16,-1 6-2-16,-1 0-1 0,2 3-1 15,-1 1 0-15,2 0 2 0,1 1 1 16,6 1 1-16,3-4 1 0,3-2 0 16,4-2-1-16,0-3-1 0,3 1-6 0,-2-5-7 15,-3-1-14-15,-3 0-9 0,-1-2 36 16,-4-1-169-16,-3-3-129 0,1 2-327 15</inkml:trace>
  <inkml:trace contextRef="#ctx0" brushRef="#br0" timeOffset="44561.75">20287 1777 474 0,'-2'6'120'15,"1"-3"3"-15,0-1-50 0,1-1-50 0,3-5-4 16,4-4 2-16,1 0-100 0,1-3-41 15,3-1-96-15,9 6-221 0</inkml:trace>
  <inkml:trace contextRef="#ctx0" brushRef="#br0" timeOffset="44944.11">20529 1969 512 0,'-2'30'120'16,"-1"1"1"-16,-4 0-79 0,-1 5-20 0,-3 2-7 0,-3 0-4 15,2-4-8-15,1-1-2 0,3-5-1 16,1-4 0-16,3-11 1 0,3-5-1 16,1-4 1-16,0-2 4 0,0-2 4 15,0-3 7-15,1-2 7 0,-1-4 3 16,0-7 6-16,-1-1 4 0,2-9 1 0,-1-7 2 16,0-2-6-16,1-3-4 0,1-2-3 15,2 2-2-15,2-3-4 0,-2 5 1 16,5 7-3-16,0 6-2 0,2 4-2 15,1 4-1-15,0 11-3 0,0 6-5 16,3 7-5-16,-1 0-2 0,2 3-1 16,1 3 0-16,0 2 1 0,-2-4-1 0,-1 0 3 15,-2-1 0-15,-1-1-1 0,-5-1-1 16,-3-1-1-16,-4-4-1 0,-4 2 0 16,-4-1-1-16,-5 3 0 0,-6-1-3 15,-4-3-4-15,-6-4-6 0,-1 0-13 16,1-1-10-16,2-3-8 0,2-2 34 15,5-4-160-15,6-3-127 0,9 1-310 16</inkml:trace>
  <inkml:trace contextRef="#ctx0" brushRef="#br0" timeOffset="45452.05">21761 1836 468 0,'-1'1'123'0,"1"0"4"0,-2 2-42 16,4 1-52-16,1 1-2 0,1 3-1 15,2 5-7-15,-2 3-8 0,2 1-3 16,-2 4-3-16,-1 1-3 0,0 0-2 16,-1 0-3-16,-1-3 0 0,0-1-1 15,-1-3-5-15,0-3-5 0,-1 1-7 16,0 1 93-16,-4-3-214 0,0-2-125 0,-4 1-347 15</inkml:trace>
  <inkml:trace contextRef="#ctx0" brushRef="#br0" timeOffset="45669.46">21588 2015 601 0,'3'2'142'16,"5"-1"7"-16,2-2-99 0,3-1-4 16,1 1 2-16,3-2-4 0,3 2-10 15,2-4-6-15,1-1-6 0,1 3-8 16,2 0-7-16,2 0-3 0,1 3-2 16,0-4-6-16,-3 4-8 0,-1 0-16 15,-2 1-12-15,-2 2 93 0,0 0-224 0,-1-2-140 16,3 3-366-16</inkml:trace>
  <inkml:trace contextRef="#ctx0" brushRef="#br0" timeOffset="45879.63">22401 1790 610 0,'-8'17'141'0,"2"3"3"0,1 6-113 16,0 1-3-16,1 3 1 0,5 1-2 16,3 1-9-16,1-4-9 0,2-3-1 15,0-2-11-15,2 0-16 0,-1-1-130 0,-2-2-125 16,2 12-325-16</inkml:trace>
  <inkml:trace contextRef="#ctx0" brushRef="#br0" timeOffset="49046.53">18627 962 245 0,'0'-1'78'0,"0"0"6"0,-1-5-24 16,0 3-19-16,-2 0-2 0,0 0 3 15,-1 2-8-15,1-3-8 0,-3 1-3 16,0 2 0-16,1-2 0 0,0 2 0 16,2 0-4-16,0-2-1 0,-1 3-1 15,3-1-2-15,-1-1-3 0,2 3 0 16,0-2-3-16,-1 1-2 0,-1 2-2 15,0 2-2-15,-3-3 1 0,1 5 1 16,-3-2 2-16,0 4 1 0,-4 0 1 0,0-4-1 16,-1 8 0-16,0-2-2 0,-1 5-2 15,4 1-3-15,0-1 0 0,3 2-2 16,4 4-2-16,3-8 0 0,5 8 0 16,3-6-1-16,4-1 2 0,2-2 0 15,4-1 3-15,3 0 0 0,1-3 3 16,0-5 2-16,-2-2 2 0,1-1 0 0,2-1 3 15,0-4 1-15,-3-2 1 0,4-1 2 16,-4 2 0-16,0-3 3 0,-3 0 2 16,-6-2-1-16,-3-1-1 0,-9-3-1 15,-6-2-1-15,-5 1-1 0,-5-3-5 16,-6-1-4-16,-2-2-3 0,-3 4-6 16,6-3-5-16,-4 2-7 0,3 3-10 15,2 2-8-15,2-1-6 0,2 7-2 0,0-6-116 16,1 7-113-16,2 2-275 0</inkml:trace>
  <inkml:trace contextRef="#ctx0" brushRef="#br0" timeOffset="49546.22">18054 919 458 0,'-4'5'109'0,"1"-2"3"0,1-1-66 16,-3 0-23-16,3 3-2 0,0-4 0 0,-1 4-5 16,0 6-6-16,1-1-5 0,0 4-3 15,1 6-1-15,1-4 0 0,1 5-1 16,2-3-1-16,3-5 1 0,1 0 0 0,3-3 1 16,2-1 1-16,4-5 2 0,-1 0 0 15,1-1 2-15,2-4 1 0,-4 2 2 16,-1-2 2-16,3-2 3 0,-4 2 3 15,1-4 5-15,-1 0 4 0,-2 0 2 16,0-4 1-16,-3-1-2 0,-2-4-4 16,-3-2-2-16,-4-1-5 0,-7-3-5 15,-4 2-3-15,-1-3-3 0,-3 2-2 16,-2 1-2-16,-2 5-5 0,-1 3-5 0,1 1-10 16,-1 6-12-16,-2 2-6 0,-1 1-49 15,-2 7-72-15,5 3-108 0,1 3-242 16</inkml:trace>
  <inkml:trace contextRef="#ctx0" brushRef="#br0" timeOffset="50681.16">17628 903 483 0,'-2'4'113'0,"0"-1"5"0,-1-4-78 16,0 5-10-16,0-4-3 0,1 2-1 16,1-4-5-16,-1 6-6 0,1-2-7 15,1 1-4-15,-3 3-2 0,3 3-1 16,0 3-2-16,0 3 0 0,3-2-1 16,-1 5 0-16,1-2 0 0,3-3 0 0,-1 1 1 15,4-6 0-15,0 1 2 0,1-3 0 16,5-2 2-16,-1-2 2 0,2-2 2 15,0 2 3-15,1-3 1 0,3-2 3 16,-4-4 4-16,0-1 1 0,-2-2 2 16,-3-1 2-16,-1-3-1 0,-5-2-3 15,-3 1-1-15,-2-1-4 0,-4 2 0 16,-7-2-4-16,-3-1-3 0,-7 1-3 0,-4 0-3 16,-1-2-4-16,-3 5-9 0,0 1-10 15,4 6-9-15,2 3-6 0,4 4 58 16,2 2-179-16,4 7-122 0,1-1-315 15</inkml:trace>
  <inkml:trace contextRef="#ctx0" brushRef="#br0" timeOffset="53661.7">17720 1273 353 0,'-10'-2'80'15,"-1"0"6"-15,1 1-44 0,1 1-13 16,1 2-1-16,2-1 4 0,0 1 5 16,3-1 0-16,-1 2-4 0,2 0-4 15,0-1-5-15,0-1-7 0,0 1-6 0,0 0-2 16,-2-1-3-16,1 3-1 0,-1-1-1 16,-2 1-1-16,1 1 1 0,-2 0 0 15,-1 1 1-15,2-1 0 0,-1-2 0 16,2 2 3-16,-1-3 3 0,3 0 3 15,0-3 1-15,2 1 1 0,-1-1 0 16,1 1 1-16,1-1-3 0,1 0-5 16,3 0-4-16,2 2-2 0,3-2 1 15,4-1 1-15,7 3 2 0,5-1 3 16,8-1 3-16,8 1 4 0,0-2 2 0,5 2-1 16,4 0-2-16,-2 2-2 0,1 0-2 15,-1 2-2-15,0 2-3 0,5 0-2 16,7 1-1-16,1 2-2 0,2-3 0 15,2 2-1-15,2-1 0 0,-1 5 0 16,3 1 0-16,-1-3 0 0,4 4-1 16,-2-2 1-16,1-1-1 0,-1 3 0 0,1-2 0 15,0-2 0-15,-2 3 0 0,2-3 0 16,-1 2 1-16,-1 1-1 0,0-3 1 16,0 1-1-16,-5 0 1 0,-1-2-1 15,-1 0 0-15,1-1 1 0,-5 0-1 16,-1-2 1-16,-1 1-1 0,-3-2 0 15,1 0 0-15,-5-2 1 0,-3-1-1 16,5-1 1-16,0 0-1 0,1-2 0 16,0 0 1-16,-2 1 0 0,-1-2 0 0,1 1 0 15,-3 0 0-15,1-1 0 0,-7-4 0 16,4 1-1-16,-1-1 0 0,0 0 1 16,2 1-1-16,-4-2 0 0,-3 2 0 15,4 2 0-15,-3-1 0 0,2 0 1 16,-2 1-1-16,1-1 0 0,0-1 0 15,3 1 0-15,2-2 1 0,0 3-1 16,2-1 0-16,-3 0 0 0,-2 1 0 16,2 0 0-16,-1 1 0 0,-3 1 0 0,1-2 0 15,-1 2 0-15,-1-1 0 0,4 0 0 16,-1 0 0-16,2-1 0 0,2-1 0 16,-5-1 0-16,-3 0 0 0,1-1 1 15,-5 1-1-15,-1 1 1 0,-3-2-1 16,-4 3 1-16,1 0-1 0,-1-2 0 15,-2 3 1-15,-2-2-1 0,-2 2 0 0,-3 0-1 16,-3-2 1-16,-1 3 0 0,-4 2 0 16,-2-1 0-16,0-1 0 0,-4 2 0 15,-1-2 1-15,1 0 0 0,-3 1 0 16,0-4-3-16,-1-1-11 0,0 4-16 16,-2-8-53-16,-3-4-91 0,-7 4-131 15,-1-1-302-15</inkml:trace>
  <inkml:trace contextRef="#ctx0" brushRef="#br0" timeOffset="57462.99">17864 2584 511 0,'1'-2'128'0,"0"1"8"0,1 0-50 16,-1 0-44-16,0 0-4 0,0 0 1 16,2 0-2-16,-2 1-5 0,-1 0-6 15,1 0-9-15,0 4-3 0,-1 4-4 16,-1 4-4-16,1 5-2 0,1 9-3 16,0 3 1-16,-1 8 0 0,1 5 1 15,1 0-1-15,2 1-1 0,0-3 0 16,1-3-2-16,1-3-4 0,1-5-3 0,-1-6-6 15,3-5-6-15,-1-6-6 0,0-2-9 16,1-2 93-16,1-6-216 0,1-2-129 16,0-5-354-16</inkml:trace>
  <inkml:trace contextRef="#ctx0" brushRef="#br0" timeOffset="57722.91">18368 2682 623 0,'7'2'151'15,"-3"5"8"-15,-1-2-107 0,0 2-11 16,0 2 3-16,0 2 4 0,2 1-10 16,-1 3-15-16,0 1-8 0,7 12-5 15,-8-12-5-15,3 4-3 0,-2 0-2 0,3 2-2 16,-1-3 1-16,-4 4 2 0,-3-14-7 15,8 12-5-15,-2 0-22 0,1-2-5 16,-3-3-7-16,-1 0-128 0,4-5-130 16,-6 1-296-16</inkml:trace>
  <inkml:trace contextRef="#ctx0" brushRef="#br0" timeOffset="57981.24">18843 2607 672 0,'1'0'161'16,"2"0"8"-16,-6 3-113 0,4 0-27 0,3 5 1 16,-1 3 6-16,1 3-6 0,1 6-17 15,-1 1-6-15,1 8-1 0,-2 2 3 16,0 1-2-16,2 1-3 0,-2 0-2 15,1-3 0-15,2 2-3 0,-1-5-5 16,2-3-5-16,-2-1-29 0,0-3-7 16,-1-2-130-16,1-1-135 0,-1-3-326 15</inkml:trace>
  <inkml:trace contextRef="#ctx0" brushRef="#br0" timeOffset="58382.43">19267 2795 580 0,'1'0'140'0,"-1"0"1"15,0 0-106-15,-1 2-9 0,-1 4 0 16,0-1-5-16,-1 6-10 0,-1 2-8 15,1 6-1-15,2 0 2 0,0 6 3 16,3-2-1-16,1-3-2 0,7 2 2 16,2-3-1-16,2-4 0 0,5-3 1 0,2-3 0 15,2-1 0-15,0-1 0 0,-1-3-1 16,2-2 1-16,0-3 1 0,-2-1 2 16,0-4 2-16,-2 0 3 0,-1-4 5 15,-3-1 4-15,-4-4 2 0,-4 0-3 16,-5 0 0-16,-6-5-2 0,-4 0-6 15,-6 1-7-15,-7-1-5 0,-5 5-4 0,-5 4 0 16,-4 3-3-16,-4 6 1 0,-4 2 2 16,2 4-1-16,2 2-11 0,6 1-15 15,4 2-17-15,6-7-40 0,8 0-90 16,7-2-128-16,11-3-274 0</inkml:trace>
  <inkml:trace contextRef="#ctx0" brushRef="#br0" timeOffset="58821.11">20223 2740 559 0,'6'1'128'0,"-1"1"5"15,1 4-96-15,0 0-8 0,-2 4 4 16,0 4-1-16,0 4-7 0,-3 3-6 16,-2 4-5-16,2 2-3 0,-3 1-4 0,-1-2-4 15,0-3-6-15,1-1-6 0,1-2-8 16,1-4-6-16,-1-4-124 0,2 1-120 15,0-4-296-15</inkml:trace>
  <inkml:trace contextRef="#ctx0" brushRef="#br0" timeOffset="59041.84">20679 2759 589 0,'5'-3'142'16,"-3"3"9"-16,0 3-78 0,0 0-45 16,0 0 1-16,0 3 2 0,-1 2 1 15,1 5-14-15,-2 2-9 0,0 4-2 0,0 2-1 16,-1 1-1-16,-1 2-3 0,1-1-7 16,-2-1-10-16,1-1-13 0,1-1-7 15,0-5-51-15,1 1-75 0,-1-3-114 16,0-1-241-16</inkml:trace>
  <inkml:trace contextRef="#ctx0" brushRef="#br0" timeOffset="59272.9">21180 2672 627 0,'5'-1'155'0,"-4"5"6"0,0-2-89 15,0 3-40-15,1 8 5 0,-2-1 5 16,1 6-3-16,0-1-16 0,-1 5-6 16,0 3-2-16,-1 3-3 0,0-2-5 0,1 0-3 15,-1 1-2-15,2-2-5 0,0-2-11 16,0-1-18-16,1-4-15 0,2 0 99 16,-1-4-231-16,0-3-145 0,3 3-373 15</inkml:trace>
  <inkml:trace contextRef="#ctx0" brushRef="#br0" timeOffset="59654.92">21863 2771 600 0,'0'0'142'0,"-1"1"2"16,-3 0-89-16,-2 3-29 16,-4 4 2-16,0 4 4 0,-1 4-7 0,-2 3-9 15,2 2-2-15,1 4-1 0,6-3-4 16,2 1-3-16,3-3-1 0,3-4-1 16,5-2 1-16,4 0 1 0,6-6 0 15,2 2 0-15,2-5 0 0,4-1-2 16,1-3 0-16,4-1 0 0,-2-2-1 15,-2-4 0-15,-3-1 0 0,2-2 4 0,-6-3 4 16,-3-2 3-16,-6-7 1 0,-5-2 0 16,-6-2 0-16,-5-2-1 0,-4 1-6 15,-7 3-6-15,-6 2-3 0,-9 5-2 16,-1 5-2-16,-7 3 3 0,-6 5-10 16,-6 4-20-16,-3 3-76 0,3 2-71 15,-8 6-132-15,0 0-305 0</inkml:trace>
  <inkml:trace contextRef="#ctx0" brushRef="#br0" timeOffset="62363.83">18409 3773 501 0,'3'-4'124'16,"-3"1"4"-16,0-1-59 0,0 0-38 16,-1-1-4-16,-1 1 0 0,0 0-5 15,0-1-4-15,1 3-3 0,0 1 0 16,0-1-1-16,0 2-1 0,1 2-3 16,0 2-1-16,0 4-1 0,0 3-2 15,0 7 0-15,0 6-1 0,0 4 0 0,1 2 1 16,-1 3 0-16,1 1-2 0,1-2-1 15,-1-2-1-15,1-3 0 0,-1 0-2 16,1-3-5-16,-1 0-3 0,-1-2-9 16,1-2-8-16,1-2 61 0,-1-2-190 15,-1-9-129-15,1 3-336 0</inkml:trace>
  <inkml:trace contextRef="#ctx0" brushRef="#br0" timeOffset="62580">18609 3826 652 0,'5'5'150'0,"-1"2"10"16,-1 3-116-16,1 3-8 0,-2 3 3 16,1 3 2-16,-1 2-5 0,0 1-14 0,-1-2-9 15,0 1-5-15,0-3-3 0,0-1-3 16,2-2-4-16,0 0-8 0,-2 0-9 15,1-1-11-15,0 1-11 0,-1 0 0 16,1-2-132-16,-1 1-123 0,-2-3-299 16</inkml:trace>
  <inkml:trace contextRef="#ctx0" brushRef="#br0" timeOffset="62833.3">18918 3809 656 0,'3'-3'157'0,"0"2"5"16,2 2-104-16,0 6-18 0,1 4 2 15,-2 2 3-15,2 4-8 0,-3 3-10 16,0 2-6-16,0 0-3 0,0 0-5 0,0-1-5 16,0-4-3-16,0-1-2 0,3 1-3 15,-1-3-5-15,2 0-5 0,0 1-10 16,-1-2-20-16,1 0-12 0,-1 1-133 15,0-2-139-15,-2 5-331 0</inkml:trace>
  <inkml:trace contextRef="#ctx0" brushRef="#br0" timeOffset="63172">19403 3928 645 0,'0'-1'153'0,"1"-1"8"16,-1 5-98-16,-2-1-38 0,0 3-3 16,-1 5 1-16,-1 2-2 0,1 0-14 0,1 5-8 15,0-1 2-15,6 0 0 0,1 0 0 16,4-3 0-16,4 0 0 0,5-1-1 16,2-1 1-16,5-2-1 0,-1 0 2 15,2-7 0-15,0 0 1 0,1-6-1 16,-4-4 1-16,-2-1 3 0,-5-2 6 0,-2 2 4 15,-2-1 2-15,-5-2 2 16,-3 0 1-16,-4-2-2 0,-2 0-2 0,-2-2-6 16,-3-2-6-16,-5 0-5 0,-3 1-6 15,-6 0-4-15,-3 3-10 0,-5 6-8 16,-1 3-16-16,0 3-8 0,3 4 164 16,6 2-289-16,1 7-148 0,8 0-406 15</inkml:trace>
  <inkml:trace contextRef="#ctx0" brushRef="#br0" timeOffset="63400.94">20366 3818 603 0,'0'-9'147'0,"-2"4"1"15,1 5-95-15,-2 6-23 0,3 8 1 16,-3 1 3-16,2 6-10 0,0 3-9 16,1 5-3-16,2 2 1 0,2-2-3 15,0-1-5-15,0 1-3 0,2 0-1 16,-2 1-11-16,1-3-14 0,-2 0-9 16,-2-1 27-16,1-3-156 0,-1-4-126 15,-5-1-316-15</inkml:trace>
  <inkml:trace contextRef="#ctx0" brushRef="#br0" timeOffset="63620.46">20625 3861 671 0,'3'2'153'0,"0"6"11"0,2 4-112 16,-1 1-24-16,2 2 5 0,0 2 6 15,2-1-3-15,-2 1-15 0,1 0-11 16,-2-3-5-16,1 1-1 0,-1-2-6 16,0 0-9-16,0 2-16 0,0-2-15 15,-1 2-41-15,0-2-91 0,-3 2-126 16,2 6-276-16</inkml:trace>
  <inkml:trace contextRef="#ctx0" brushRef="#br0" timeOffset="63889.08">21301 3707 562 0,'4'-5'153'0,"-4"10"10"16,-2 3-2-16,-1 2-118 0,0 3-6 15,0 4 5-15,1 3 2 0,1 3-11 16,0-1-11-16,1 1-6 0,0 0-4 16,2 3-5-16,-1-5-4 0,1-1-3 15,1-1-4-15,4-2-10 0,-1 1-22 0,1-5 142 16,1-2-291-16,1-2-167 0,3-1-460 16</inkml:trace>
  <inkml:trace contextRef="#ctx0" brushRef="#br0" timeOffset="64183.45">22051 3768 750 0,'5'-1'176'0,"-3"7"6"0,-1 1-117 16,1 4-28-16,1 5 4 0,-1 4 8 16,2 3-10-16,0 3-12 0,1 3-6 0,-1 1-3 15,0 1-6-15,0 4-6 0,-1-2-3 16,-2 6-6-16,1 1-11 0,0-2-12 16,1-1-21-16,-1 0 81 0,2-7-238 15,-1 7-168-15,1-4-421 0</inkml:trace>
  <inkml:trace contextRef="#ctx0" brushRef="#br0" timeOffset="66729.75">18100 4507 575 0,'-4'-1'107'0,"0"1"-3"16,0 0-120-16,1 3-18 0,0 0-4 16,-3 1 0-16,3-1 1 0,-1 1 9 15,0-2 10-15,1 0 19 0,1-1 15 16,1 0 6-16,1 0 8 0,0-1 4 16,1 0 5-16,2 0-3 0,4-2-7 15,4-2-4-15,4-1 0 0,9-3-3 0,9-3-2 16,12-1-2-16,8-3-2 0,10 2-1 15,12-1-1-15,12-1-3 0,13 0-2 16,10 1-3-16,8 2-3 0,15-1 0 16,10 0-1-16,7 1-1 0,11 2 0 15,1 2 0-15,11 2-1 0,6-1 1 16,-1 6-1-16,3 2 1 0,4 2-1 16,-8 4 1-16,1-2 0 0,-6 4-1 0,-9 3 0 15,-9-3 1-15,-8 4-1 0,-10-2 0 16,-13-3 1-16,-13 3-1 0,-15-2 0 15,-13-1 0-15,-15-2 0 0,-17-5 0 16,-17 2 1-16,-8 0-1 0,-13-2 2 16,-10 0-1-16,-13-3-1 0,-12 0 0 15,-11 0 0-15,-13-5 0 0,-18 0 0 16,-12-4-3-16,-12 2 2 0,-13-1 0 0,-11 1 0 16,-8 2 0-16,-9 0 0 0,-1 3 0 15,-12 6 1-15,-5-1 0 0,-3 2 0 16,-5 4 0-16,-7 3 0 0,2 2 0 15,-8 3-2-15,0-3 1 0,0 3 0 16,-1 1-1-16,6 0-1 0,7-3-1 16,-2 2-3-16,14 0-2 0,6-2-1 15,8-1 0-15,14-1 0 0,9 0 1 0,10-1 1 16,18-1 4-16,11-4 2 0,14 1 2 16,12-3-1-16,10-1 2 0,13-3 0 15,9 1 0-15,6-7-1 0,11 0 1 16,6-3-2-16,13 0 1 0,10 1 0 15,12-2-1-15,12-1 1 0,10 4 0 16,10-3 2-16,13 1 1 0,7 0-1 16,9-1 1-16,11 0 0 0,9 1-1 0,9 1 0 15,7 3-1-15,10 0 0 0,2 4-1 16,6 0 1-16,3 2-1 0,-2 2 1 16,0 0 1-16,-4 3 0 0,-6-1 1 15,-6 0 2-15,-7 0 1 0,-14-1 1 16,-10-1 1-16,-11 2-1 0,-16-4 0 15,-16 1 0-15,-17 0-2 0,-16-1 1 16,-13 1 3-16,-14-3-1 0,-16-4-1 16,-15 0-2-16,-20-2 1 0,-16-7-3 15,-18 1-3-15,-18-3-5 0,-21-3 2 0,-16 2 0 16,-10 2 2-16,-8-1-1 0,-8 5 3 16,0 4 1-16,-10 2 0 0,4 9-1 15,-2 4-1-15,0 3 1 0,6 4-1 16,4 5-2-16,7-1-3 0,16 1-4 15,9 0-5-15,15-4-3 0,19-1-22 16,23 0-9-16,18-6-39 0,20 0-14 16,22-4 4-16,26-2 4 0,19-5-35 0,17 0-32 15,17-6-52-15</inkml:trace>
  <inkml:trace contextRef="#ctx0" brushRef="#br0" timeOffset="67927.48">21220 4483 383 0,'23'2'101'0,"6"-1"6"0,7-2-45 16,5 2-22-16,8-1-9 0,4-3-3 15,3 0-3-15,1-4-7 0,6 2-2 16,4-1-3-16,2 2-1 0,-1-2-2 16,2 3-2-16,1 2-2 0,-2 2-1 15,-3 0-2-15,-7 1-1 0,-3 2 0 0,-9 0 0 16,-7 1 1-16,-13-1 1 0,-8-2 5 16,-8 0 3-16,-10 0 1 0,-11-2 0 15,-10-1-1-15,-7 0-1 0,-8 1 0 16,-10 0-7-16,-9-2-2 0,-4 0-2 15,-4 0 1-15,-5 0-2 0,-5 0 0 16,1-2 0-16,-1 3 0 0,1 1 0 0,2-1 0 16,5 4 0-16,6-1 0 0,8 4 2 15,5 0-1-15,8 1 0 0,10 2 0 16,6-1 0-16,6-1-2 0,9 0 0 16,9-3 0-16,12 1 0 0,6-3 1 15,10 0 0-15,7-2 1 0,9-1-3 16,8-3 10-16,4-1-143 0,1-4-117 0,9 4-313 15</inkml:trace>
  <inkml:trace contextRef="#ctx0" brushRef="#br0" timeOffset="68610.41">23663 4105 320 0,'-2'0'81'15,"-1"2"8"-15,0-1-50 0,2 6-7 16,-1-5 8-16,2-1 7 0,1 3-3 16,-1-4-5-16,3 2-5 0,3 4-2 0,1-3-2 15,5 3-6-15,2 0-7 0,0-5-3 16,7 5-3-16,2-1-4 0,4-10-1 15,0 4-3-15,3-1-1 0,0 1-1 16,-2-1-2-16,-3-5-3 0,0-1-3 16,-3 5-14-16,-2-3-49 0,-1-1-61 15,-3-2-97-15,1 4-221 0</inkml:trace>
  <inkml:trace contextRef="#ctx0" brushRef="#br0" timeOffset="68918.94">24456 3890 468 0,'1'6'113'15,"1"-3"1"-15,-1 0-85 0,2 2-2 16,-2 1 2-16,1 1 1 0,-1 2-11 15,0 1-3-15,1 3-1 0,-1 1 1 16,-1 6 0-16,-1 2-2 0,-1 3-2 16,-1 9-1-16,-2 4-3 0,1-1-2 0,-2 5-2 15,2 3-2-15,0 0 0 0,2 1 0 16,-2-7-2-16,3-3-1 0,-1 1-2 16,1-8-5-16,1-5-4 0,2-5 2 15,-1-6-28-15,0-3-39 0,1-5-58 16,1-2-93-16,2-4-212 0</inkml:trace>
  <inkml:trace contextRef="#ctx0" brushRef="#br0" timeOffset="69442.77">24833 3918 440 0,'-3'-2'110'16,"-1"-1"3"-16,0 2-78 0,-1 0-4 15,2 0 1-15,1 1 2 0,2 2-5 16,0-1-9-16,1 1 0 0,2-2 1 15,2 1 0-15,0-2-3 0,3 1-4 16,1 0-4-16,4-5-2 0,3 4-2 0,5 1-3 16,1 0-1-16,1 2 0 0,3-1-1 15,3 0 0-15,-1 5-1 0,-1-3 0 16,-1 2 1-16,1-3-1 0,0 2 0 16,-4-1 0-16,-2 3 0 0,-3-4 0 15,-3 1 0-15,-4 0 0 0,-3-1 0 0,-3 0 0 16,0 0 0-16,-4-1 0 0,-1 3 0 15,-2 0-1-15,-2 1 1 0,-1 4 1 16,-3 1-1-16,-2 3 1 0,-2 5 0 16,0 3 0-16,-1 5 0 0,0 6 0 15,0 3-1-15,-1 3 1 0,-4 7-1 16,3 0 1-16,-3 3-1 0,0-1 1 16,0-2-1-16,1-3 1 0,0-1 0 15,4-5-1-15,2 1 0 0,2-7 0 16,3-2-6-16,0-4-3 0,2 0-2 15,1-4-18-15,1-3-112 0,0-7-111 0,2 1-281 16</inkml:trace>
</inkml:ink>
</file>

<file path=ppt/ink/ink15.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7:04:27.964"/>
    </inkml:context>
    <inkml:brush xml:id="br0">
      <inkml:brushProperty name="width" value="0.05292" units="cm"/>
      <inkml:brushProperty name="height" value="0.05292" units="cm"/>
      <inkml:brushProperty name="color" value="#FF0000"/>
    </inkml:brush>
  </inkml:definitions>
  <inkml:trace contextRef="#ctx0" brushRef="#br0">1917 5476 403 0,'-7'3'105'0,"3"0"4"0,2-1-57 16,1 0-20-16,2 0-9 0,1-3-6 0,1 1-6 16,2 1-7-16,3 0-2 0,2-1 2 15,5 1 3-15,5-1 1 0,3 2 0 16,8 0 1-16,3 1-2 0,5-1-2 15,6 2-1-15,2 2-1 0,3-1-1 16,4-2 0-16,-1 1 0 0,1-2 0 16,3-2 0-16,-1-2 0 0,2-1 1 15,2 0 0-15,-3 0 0 0,1 0 0 0,-6-3 49 16,-6 0-170-16,-6-1-112 0,-5 3-310 16</inkml:trace>
  <inkml:trace contextRef="#ctx0" brushRef="#br0" timeOffset="8282.44">3553 5495 131 0,'-1'3'0'16,"0"-2"-19"-16,-3-2-92 0</inkml:trace>
  <inkml:trace contextRef="#ctx0" brushRef="#br0" timeOffset="8786.99">3289 5499 264 0,'1'3'82'0,"2"1"8"0,3 1-21 16,6 0-9-16,0 1-6 0,6-1-10 15,1-1-6-15,6 0-8 0,2-2-9 16,4-1-8-16,0-1-4 0,8-1-1 0,-1 0 0 16,0 0-1-16,0 0 0 0,0 1 1 15,-3 0 0-15,-4 1 0 0,-8-1-1 16,-2 0-1-16,-7 0-1 0,-3 2 0 16,-8-2 0-16,-5 0-1 0,-6 2-1 15,-8-1 0-15,-6 2-2 0,-8 0-1 16,-7-1 0-16,-5 6-1 0,-4-2-8 15,-1 2-3-15,0 1 0 0,2-2-4 0,5 0 0 16,5-3 0-16,7-3 0 0,7 1 10 16,6-4 8-16,7 0 1 0,6 1 4 15,7-2 2-15,7 2 2 0,6-4 3 16,6 0-2-16,6-2-4 0,8-1 0 16,8-1 1-16,3 1-1 0,1-2 0 15,1 4-128-15,3 8-108 0,-6-9-285 16</inkml:trace>
  <inkml:trace contextRef="#ctx0" brushRef="#br0" timeOffset="14366.79">5045 8849 292 0,'-1'-2'78'15,"2"4"0"-15,-2-5-29 0,1-1-22 16,-1 4-18-16,0 0-7 0,-1-1-4 16,0 4-2-16,-1 0 0 0,-1 1 1 15,2 4 2-15,0-4 3 0,1 0 2 16,0 0 3-16,2-2 7 0,1-1 4 0,2 0 3 16,2-2 3-16,3 1 3 0,2 1 1 15,3 0-2-15,3 1-5 0,3-4-4 16,2 4-2-16,3-2-3 0,4-2-1 15,0 0 0-15,2 0-1 0,0 0 0 16,-3 1-2-16,-3-3 0 0,-1 3 0 16,-6-1-2-16,-4 1-2 0,-4 0-1 15,-5 1 0-15,-2 0 3 0,-2 1-2 16,-5-1 1-16,-1 0-2 0,-6-1 1 0,-4 1-2 16,-7-1-1-16,-6 0-2 0,-2-1 0 15,-3 1 0-15,-2-1 0 0,0 2 1 16,4-1 1-16,4-2 0 0,4 2 0 15,3 1 2-15,5-1 0 0,4-1 3 16,3 2 1-16,4-3 0 0,2 3-2 16,6 0 0-16,3 0 0 0,3 4-1 0,5-1-2 15,2-1-2-15,5 3-2 0,1-2 10 16,2 1-42-16,0 0-96 0,1-3-107 16,-3 3-277-16</inkml:trace>
  <inkml:trace contextRef="#ctx0" brushRef="#br0" timeOffset="15047.64">4863 9871 382 0,'-4'-2'101'0,"2"-2"4"0,1 0-35 0,0 3-38 15,0-2-7-15,2 2-5 0,0-4-6 16,2 2-6-16,2 0-4 0,2-1-3 16,2-2 2-16,3 1 2 0,2-2 3 15,3 2 0-15,1-2 1 0,3-1-1 16,2 0 0-16,2 0-2 0,1 0-2 16,0 2-3-16,1-2 0 0,0 1-1 15,-4 2 1-15,-4 0-1 0,-3 0 1 16,-4 3 4-16,-5 1 4 0,-3-3 4 0,-4 1-1 15,-4 2-1-15,-2-1-1 0,-5 0-1 16,-3-2-4-16,-5 1-5 0,-3 3-3 16,-1 0 0-16,-1 1 1 0,0 2 1 15,5 2 1-15,3-2 0 0,3 2 0 16,5-3 0-16,4 0-1 0,3 1-1 16,4-3 1-16,2 0 0 0,6 3 0 15,5-1-2-15,2 0-1 0,6 0-72 16,2-4-49-16,2 4-97 0,3 2-231 0</inkml:trace>
  <inkml:trace contextRef="#ctx0" brushRef="#br0" timeOffset="15637.49">4877 10522 402 0,'6'-1'111'0,"2"0"3"16,0-1-12-16,2-2-71 0,1 0-14 16,2-2-1-16,0 0-4 0,3-1-3 15,1 0-1-15,1-2 0 0,1 1-1 0,0 2 0 16,-3-1 0-16,-1 0 0 0,-2 4-3 16,-3-1-2-16,-2 2 1 0,-4 2 2 15,-4-1-1-15,-3-2-2 0,-3 3-1 16,-7 0-1-16,-2 1 0 0,-5 5-2 15,-3 2-1-15,-1 0 1 0,0 4 1 16,1-2 1-16,6 1 1 0,1-1-1 16,6-3 1-16,5-2-2 0,4 0-1 0,4-3 1 15,5 1-1-15,3 0 2 0,5-2-2 16,3-1 11-16,5-3-32 0,2-2-100 16,2-2-105-16,-1-1-271 0</inkml:trace>
  <inkml:trace contextRef="#ctx0" brushRef="#br0" timeOffset="16133.24">4859 11439 456 0,'7'-5'112'0,"0"-2"3"0,1 3-75 16,1-1-11-16,1 2 0 0,0 1 0 15,1 3-13-15,1 1-7 0,1 0-2 16,2 1-2-16,0 1-3 0,1 0-3 16,2 2 2-16,2-2-122 0,-1 0-105 15,-1 2-275-15</inkml:trace>
  <inkml:trace contextRef="#ctx0" brushRef="#br0" timeOffset="41760.87">10499 3766 614 0,'-3'-6'140'16,"-1"1"9"-16,1 1-91 0,1 0-19 16,1 1 0-16,1-1 2 0,-1-1 0 15,1-2-3-15,0 2-6 0,0 0-6 16,1 2-3-16,0-1-3 0,-2 3-4 0,2 1-4 16,-1 1-4-16,0 3-4 0,1 4-4 15,-1 3-2-15,1 6 0 0,2 4 0 16,-2 9 1-16,-1 6 3 0,1 4 0 15,-2 1 3-15,1 5-2 0,-1 0 1 16,0-1-1-16,1-1-1 0,1-6-1 16,1-2 1-16,2-3-1 0,-1-7 0 15,3-3 0-15,-2-4-2 0,2-7-3 16,-2-2-5-16,0-5-9 0,-2-1-6 16,0-5-28-16,0-5-26 0,0-4-109 0,2-2-133 15,3 0-306-15</inkml:trace>
  <inkml:trace contextRef="#ctx0" brushRef="#br0" timeOffset="42459.46">10884 4043 502 0,'1'1'121'16,"0"-1"3"-16,-1 1-65 0,0 1-28 16,0 2-10-16,-1-1-2 0,0 2-4 15,1 3-3-15,0 1-3 0,-1-2-2 16,0 1-2-16,1-3 1 0,0 1-1 15,-1-3 2-15,1-1 4 0,0-2 4 16,0 0 8-16,1-1 8 0,0 1 5 0,0-3 0 16,1-1 1-16,-1-4-3 0,1 1-4 15,-1-1-6-15,1-1-6 0,-1 0-6 16,1 2-1-16,-3 2-1 0,1 3-2 16,0 1-2-16,-1 0 0 0,0 1-3 15,1 1-2-15,-2-1-2 0,4 2-1 16,-2-1 0-16,0 2-1 0,0-2 0 0,1-1-1 15,-2 0 2-15,2 0 1 0,0-2 0 16,1 0 1-16,1-3 1 0,0 0 1 16,1 1 3-16,1-2 2 0,1 2 1 15,-2 0 2-15,-1 0 0 0,0 1 0 16,0 1 1-16,-2 0-3 0,0 2-2 16,-3-3-2-16,2 2-2 0,-3 1-6 15,-2 1-2-15,0 0 0 0,-2 3-1 16,2-2-2-16,-2 1-6 0,1 3-6 0,1-2-2 15,2-1-6-15,1 1-6 0,2-1-12 16,0-1-8-16,4 0 168 0,-1 1-286 16,1-5-143-16,4 5-410 0</inkml:trace>
  <inkml:trace contextRef="#ctx0" brushRef="#br0" timeOffset="43562.13">11425 3782 463 0,'-1'-2'117'0,"1"1"5"16,-1 0-52-16,-1-2-30 0,1 3-7 15,-2-1 1-15,5 1-3 0,-4-1-2 16,4 0-2-16,-2-1-2 0,0 3-2 16,0-2-3-16,0 1-2 0,0-1-2 0,0 3-4 15,0-2-4-15,-2 0-1 0,2 0-3 16,0 0-1-16,2 0-2 0,-4 0 0 16,2 0-1-16,0 0-1 0,0 0-1 15,0 2 1-15,-2-2-1 0,1 2 0 16,-2 3 1-16,0-2 1 0,-4 1-1 15,0 4 1-15,1 3 0 0,-2 2 1 16,-1 4-1-16,3 2 0 0,-2 4-1 16,4 1 0-16,3 4 0 0,1-2 1 0,3 2-1 15,5-2 1-15,4 0-1 0,1 0 1 16,2-1 0-16,3-7 0 0,1 0 0 16,1-4 0-16,-1-2 0 0,-1-5 0 15,4-4 1-15,-2-3 0 0,-1-3 0 16,0-3 4-16,1-4 2 0,1-6 3 15,-1-1 3-15,-2 1 2 0,2-3 0 16,-3 2 1-16,-1-2-1 0,-3-1 1 0,-5 3 0 16,-5-2-2-16,-4-3 0 0,-4-2-1 15,-4-1-1-15,-9-1-4 0,-5-1-3 16,0 6-4-16,-1 2-1 0,-3 2-2 16,0 7-1-16,0 5 1 0,4 4-3 15,2 4-2-15,1-2-8 0,5 3-7 16,2 0-12-16,4-1-14 0,6 1-9 0,1-4-12 15,4-1-107-15,4-2-114 0,8 3-267 16</inkml:trace>
  <inkml:trace contextRef="#ctx0" brushRef="#br0" timeOffset="43838.61">12029 3590 678 0,'2'1'161'0,"0"0"9"16,-2-2-111-16,-1 2-15 0,1-1-5 16,-1 0-4-16,1 5-9 0,0-2-10 15,0 3-8-15,2 5-4 0,-1 3-2 16,3 4-1-16,0 4 1 0,1 2 0 16,0 2 0-16,1 4-1 0,-1 1 1 0,1 0-1 15,-1-2 1-15,-1 0-1 0,-1 0-4 16,2 2-10-16,-2-5-22 0,0-3-8 15,1-2 20-15,-1-2-157 0,0-3-137 16,5-4-324-16</inkml:trace>
  <inkml:trace contextRef="#ctx0" brushRef="#br0" timeOffset="44286.41">12522 3683 524 0,'0'-1'130'16,"0"-1"6"-16,1 1-66 0,0 0-33 0,-2 2-6 16,1-1-3-16,1 1-10 0,-2 3-7 15,1 2-5-15,-1 5-4 0,0 2 0 16,0 2-2-16,-1 7 0 0,1 2 2 15,2 6 0-15,-1 3-1 0,3-2 0 16,2-2 0-16,2 1 0 0,1-4 1 16,3-2-1-16,0-6 0 0,5-5 1 15,1-2 1-15,2-4 0 0,3-1 2 16,1-5 5-16,3-1 4 0,3-3 2 0,-2-4 2 16,-2-2 2-16,-2-2 2 0,-4-4 0 15,-3-3-2-15,-3 0 1 0,-2-6 1 16,-3-1-2-16,-5-3-1 0,-4-3-3 15,-3 2-3-15,-5-2-5 0,-4 1-3 16,-6 4-4-16,-3 3-6 0,-5 6-1 16,-5 5 0-16,0 4 0 0,0 7 1 15,-1 2-1-15,4 3-6 0,4 3-1 0,4 1-9 16,7-1-10-16,4 3-11 0,4-1-8 16,3 1 54-16,4 0-175 0,3-1-124 15,4 0-318-15</inkml:trace>
  <inkml:trace contextRef="#ctx0" brushRef="#br0" timeOffset="44630.29">13177 3599 608 0,'-4'3'141'0,"-3"2"3"0,0 0-106 15,-1 2-9-15,0 4-4 0,0 3-2 16,4 1-8-16,1 5-7 0,3 1-4 0,4 1-2 16,4 1 0-16,3-1-1 0,3 0 1 15,4 2-1-15,4-5 0 0,4-1 2 16,0-4 0-16,1-1 0 0,1-4 2 16,-2-1 4-16,-4-7 2 0,0 1 4 15,-2-4 3-15,-4-4 3 0,-1 0 3 16,0-4 1-16,-2-1-1 0,-1-4 1 15,-5-4-4-15,0 0-3 0,-4 0-3 0,-3-7-3 16,-2 0-3-16,-6-5-4 0,-1-1-5 16,-4 2-2-16,-2 2-2 0,-2 2-2 15,-1 7-5-15,-1 3-4 0,0 7-6 16,-3 6-7-16,1 1-8 0,1 1-11 16,3 1 159-16,1 0-289 0,4-2-150 15,10 1-420-15</inkml:trace>
  <inkml:trace contextRef="#ctx0" brushRef="#br0" timeOffset="45271.42">13902 3636 456 0,'1'2'111'0,"-1"2"5"0,0-3-70 15,-1 0-14-15,0 1-1 0,-2 1 2 0,-2 2-4 16,2-1-8-16,-2 2-4 0,-4 2-4 15,0 7-1-15,0 1-3 0,2 3-1 16,-1 4-3-16,3 3-2 0,2 2 0 16,3 3-2-16,3-5 0 0,3 3 0 15,4-1-1-15,3-1 1 0,5-8 0 16,1-1 1-16,5-5 3 0,5 0 2 16,1-5 4-16,1-4 4 0,-1-3 2 15,5 1 3-15,-3-5 2 0,-2-1 3 0,-3 0 2 16,-2-3 0-16,-4-3 1 0,-2-3 2 15,-7-2 0-15,-2-4-2 0,-4-3-3 16,-6-5-5-16,-5-4-3 0,-2-1-5 16,-11 0-4-16,-3 0-5 0,-2 1-4 15,-3 4-2-15,-1 7-2 0,-4 4-1 16,-1 3-4-16,6 6-7 0,-2 2-6 0,-1 5-10 16,4 0-8-16,4 2-10 0,6 0-4 15,4 3 21-15,5-1-140 0,6-1-116 16,10 0-295-16</inkml:trace>
  <inkml:trace contextRef="#ctx0" brushRef="#br0" timeOffset="46076.05">14839 3471 481 0,'0'0'124'0,"1"-1"6"16,-1 0-35-16,0 2-56 0,0-1-8 15,-1 0 1-15,2 2-2 0,0-2-6 16,-1 1-4-16,0 2-5 0,-1 1-2 16,1 2-3-16,-3 3-2 0,1 4-2 15,0 5-2-15,1 5 1 0,2 4-1 16,2 5-1-16,0 2 0 0,1 3-1 16,2 1-1-16,-2 2 1 0,1-4-1 15,1-3 1-15,0 1-1 0,-1-6 0 16,3-1-2-16,-1-6-4 0,1-1-4 0,0-5-7 15,-2 0-10-15,1-8-5 0,-1 1 5 16,0-5-127-16,-1-3-115 0,-2-4-283 16</inkml:trace>
  <inkml:trace contextRef="#ctx0" brushRef="#br0" timeOffset="46358.03">15354 3449 492 0,'3'0'132'0,"0"1"6"16,0-2-10-16,-1 4-95 0,0 3-6 16,0-1 3-16,0 4 1 0,-3 5-4 0,2 3-4 15,0 6-3-15,-2 2-3 0,0 2-1 16,-1 5-4-16,0 4-3 0,1-2-4 15,0 4-3-15,1 0 0 0,-1-1-1 16,1 0-1-16,-1-4-3 0,2-3-9 16,-1-2-11-16,1-3-10 0,-1-2 12 15,2-4-144-15,0-5-125 0,2-4-307 16</inkml:trace>
  <inkml:trace contextRef="#ctx0" brushRef="#br0" timeOffset="46616.78">15884 3486 519 0,'2'2'129'0,"2"7"8"15,-1-1-46-15,1 5-60 0,0 0 1 16,1 9 8-16,-1 3 4 0,0 7-6 15,-1 1-7-15,-1 4-4 0,-2 1-4 16,1 6-5-16,-1-3-6 0,-1 0-6 16,0-2-6-16,-1-4 1 0,1-2-7 0,1-4-6 15,-1-5-12-15,-2-1-14 16,5-3 14-16,-2-1-143 0,2-5-131 0,0-2-311 16</inkml:trace>
  <inkml:trace contextRef="#ctx0" brushRef="#br0" timeOffset="47632.17">16845 3874 633 0,'2'2'135'16,"1"0"1"-16,0-2-103 0,0-2-25 16,0-1-3-16,0-4 0 0,2 0-2 15,0-7-8-15,1 2 30 0,3-3-121 16,3 1-42-16,2 0-107 0,7 5-253 16</inkml:trace>
  <inkml:trace contextRef="#ctx0" brushRef="#br0" timeOffset="47783.21">17605 3795 557 0,'18'10'125'0,"-6"-2"1"15,-3-2-90-15,-4 1-22 0,1-5 0 16,-1-4 0-16,1-4-4 0,1-4-11 0,4-2-12 16,2-2-114-16,4-6-109 0,2 0-282 15</inkml:trace>
  <inkml:trace contextRef="#ctx0" brushRef="#br0" timeOffset="47894.95">18414 3743 608 0,'29'17'131'0,"-6"2"1"0,-5-5-99 16,-3-1-26-16,-5-5 0 16,-2-4 0-16,-3-4-5 0,-1-3 5 0,2-7-30 15,0-6-110-15,3-4-111 0,6-2-289 16</inkml:trace>
  <inkml:trace contextRef="#ctx0" brushRef="#br0" timeOffset="48000.66">19026 3814 624 0,'41'23'142'0,"-2"2"1"0,-4-6-73 16,-4-7 88-16,-7-11-296 0,-3-9-143 16,-6-13-436-16</inkml:trace>
  <inkml:trace contextRef="#ctx0" brushRef="#br0" timeOffset="52059.44">13758 4240 276 0,'-2'-1'92'0,"1"1"6"0,1 0-16 15,-1-1-20-15,0-1-15 0,0 0-10 16,0 1-9-16,0 0-6 0,1 1-3 15,-1-1-2-15,1 1 0 0,0 0 1 16,0 0-2-16,0 0 0 0,0 0 0 0,0-1 1 16,0 0-1-16,0 1 1 0,0 0-1 15,0-1 0-15,0 1 0 0,0 0 1 16,0 1 0-16,0 0 0 0,0-1-1 16,0 0 0-16,-1 0-1 0,1 0-3 15,1 0-1-15,-2 0-4 0,1-1 0 16,0 1-2-16,0 0-1 0,0 0-1 0,1 2-3 15,-1-1 0-15,2 4-1 0,-1 0 0 16,2 4-1-16,1 4 0 0,-1 3 2 16,0 4-1-16,1 4 1 0,0 4 0 15,0 1 0-15,1 3 1 0,-2 0 0 16,-1-3-1-16,0 2 1 0,2-1 0 16,-4-3 0-16,1-1-1 0,0 1-3 15,1-3-4-15,-1 0-7 0,0-6-6 16,0-1-5-16,-1-2-4 0,1-3-3 15,-1-4-1-15,0-4 0 0,0-3 72 0,0-1-178 16,0-4-110-16,0-3-311 0</inkml:trace>
  <inkml:trace contextRef="#ctx0" brushRef="#br0" timeOffset="52521.29">13754 4222 432 0,'-5'-1'101'0,"-1"1"2"15,-1 1-43-15,-3 0-47 0,0 3-8 16,-2-1-2-16,-1 3 0 0,2 2 0 0,1 1-1 15,-1 2-1-15,1 1 0 0,0 0-1 16,3 0 1-16,-1-1-1 0,2 0 1 16,2-1-1-16,1-2 1 0,1-3-1 15,-1-2 2-15,3 0 3 0,0-2 4 16,1-4 1-16,1 0 2 0,1-3 0 0,1-2 1 16,2-3 0-16,0-2-2 0,2-3-2 15,1 0 0-15,-1-1 2 0,1-2 2 16,-1-1 0-16,0 3 3 0,-3 0 1 15,1 2 3-15,-1 2 2 0,-2 2 0 16,0 4-2-16,0 2-3 0,-2 4-3 16,1 0-4-16,2 4-4 0,4 3-3 15,2 4-2-15,5 3-1 0,1 3 1 16,1-2 0-16,1 4 1 0,-2-2 0 0,-1 0-1 16,2 1 2-16,-4-3-11 0,4 2-13 15,-2 2 73-15,1-4-202 0,2 2-131 16,-2-7-360-16</inkml:trace>
  <inkml:trace contextRef="#ctx0" brushRef="#br0" timeOffset="59811.42">13831 5046 335 0,'2'5'98'0,"0"0"6"16,1 2-32-16,-1-2-19 0,0 1-10 15,-1-1-9-15,0 1-8 0,-1 0-6 16,-1 0-4-16,1 1-4 0,-2-1-4 16,0 1-2-16,-3-1-1 0,2 1-1 15,-1-2-1-15,-1-1 1 0,1-1-1 0,-4 0 0 16,-2-1 0-16,-2-1 0 0,-5-1-1 15,-3 0-1-15,-6-1 0 0,-5-2 1 16,3-1-1-16,-1-1 0 0,2 2-1 16,-1-4 1-16,3 1-1 0,2-1 0 15,2-2-1-15,0-3 0 0,2 1 1 16,-2-2 0-16,3 1 0 0,2-1 0 16,3-1 2-16,1 2-1 0,3 2 1 0,0-2-1 15,5 0 1-15,-1-2 0 0,2 0 0 16,0-1 0-16,-3-2 0 0,-2 0 0 15,-1-1-1-15,-4-2 1 0,0-1-1 16,-3-1 0-16,-3 1 0 0,-2-1 0 16,1 4 0-16,1 0 2 0,1 4 0 15,1-1 2-15,3 2 2 0,5 2 3 0,3 3 2 16,0-2 1-16,4 1 2 0,1 2 2 16,0 3 0-16,1 1-1 0,0 3-1 15,0-1-2-15,0-2-3 0,0 3-2 16,0-1-2-16,0 2-3 0,-1-1-1 15,1 0-1-15,-1 0-1 0,1 0 0 16,1 2 0-16,-2-2-1 0,1 0-1 16,0-2 0-16,1 2-1 0,-1 2 0 15,0-4-1-15,0 2 0 0,0 0 0 0,1 2 1 16,-1-1 0-16,1-1 1 0,-1 2 0 16,1-1 1-16,0 0-1 0,0 1 0 15,-1-1 0-15,-1 2-1 0,1 0 1 16,0-2-1-16,0 2 2 0,0 2-1 15,1-2 1-15,1 2 0 0,1 1 0 16,-1-2 1-16,2 2-1 0,-1 0 1 16,2-1 0-16,-2 0 0 0,0-1 0 0,1 1-1 15,-2 1 1-15,-1 2-1 0,0 1 0 16,-1 3 1-16,0 3-1 0,-1 2 1 16,1-1 0-16,0 2 0 0,-1 0-1 15,-1 2 1-15,0 1 0 0,-2-3 0 16,0 0 0-16,-3 1-1 0,1-1 0 15,-1 1 0-15,-1-3 0 0,2-1-1 16,-1-1 1-16,3 1 0 0,1 0 0 16,-2 0 1-16,2 0 0 0,0 1 0 0,-1 1 0 15,-1-1 0-15,-1 0-1 0,0-2 0 16,-2-1 0-16,-1-1 0 0,0-2 0 16,-1-2 0-16,-1-1 1 0,1 2 0 15,-1-3 1-15,-1-1-1 0,1-2 1 16,0 1 0-16,0-1 0 0,0-1 1 15,-1-2-1-15,-1-1 0 0,-2-2 0 16,-2 1 1-16,-2-2-1 0,1 1-1 0,-1-1 1 16,2-4 0-16,0 3 0 0,3 1 0 15,0-5 0-15,1 1 2 0,1-3 0 16,0 1 1-16,-3-3 1 0,0-3 0 16,-1-2 0-16,-3 1-1 0,1-1 0 15,0 1-1-15,-1 0-2 0,2 2 0 16,-2 1-1-16,3 3 1 0,0 0-1 15,2 1 1-15,0-1 1 0,1 2 2 16,2 0 1-16,2 0 1 0,0-1 2 0,4 3 0 16,0-2 1-16,2 1 1 0,0-1 0 15,0 1-1-15,1-1-1 0,1 2 0 16,-1 1-2-16,1-2-1 0,-1 0-1 16,-1 3-1-16,3-1 0 0,-1 0-1 15,0 0 0-15,0 0 0 0,1 0 1 16,-1 2 0-16,0-2 1 0,0 2 0 0,1 1-1 15,0-2 0-15,-1 3 0 0,1 0-2 16,0 1 1-16,1 1-2 0,-1 0 0 16,0 0 0-16,0 1-1 0,1-1 1 15,-1 0 0-15,-1 0-1 0,1 1 1 16,0-1 1-16,0-1-1 0,0 2 0 16,0-2 1-16,0 1-1 0,1 0 1 15,-1 0-1-15,0 0 0 0,0 0 0 16,0 1-1-16,0 0 0 0,0-1 0 0,1 1-2 15,-1-2 0-15,0 2 0 0,0 0-2 16,0-1-1-16,0 1 0 0,0 3 0 16,0 0-1-16,1 4 0 0,0 2 0 15,0-1 1-15,0 5 1 0,1 0 0 16,-1 0 1-16,-2 0 1 0,-1 1 2 16,1 0-1-16,-1 0 1 0,-1-2 1 0,1 3-1 15,0-2 1-15,-3-3 0 16,2 2-1-16,-2-1 0 0,0 0 0 0,0 1-1 15,-3-2 1-15,0 1-1 0,-1 2 0 16,1-4 0-16,-3-1 0 0,0-1 0 16,0-2 1-16,-1 2 0 0,-1-3 1 15,1-2 0-15,1-2-1 0,0 1 1 16,1-3 1-16,1-3-1 0,-1-3 1 16,2-1 0-16,0 0 0 0,-2-3-1 15,-1-2 1-15,-1 2-1 0,0 0 1 0,1 0-1 16,-1 0-1-16,0 0 1 0,0 3-1 15,0-1 1-15,1 1-1 0,0-1 1 16,0 1 0-16,1 0-1 0,2 2 1 16,2-2 0-16,1 1 0 0,0-2 0 15,2 2 1-15,-1 0 2 0,2-1 0 16,-1-1 2-16,1 1 0 0,-1-1 0 0,1 0 1 16,0-2-1-16,-1-2-2 0,-2 1 0 15,1-2-1-15,1 2-1 0,-3 1-1 16,2 2 1-16,-1-1-1 0,1 4 0 15,1 1 0-15,-1-1 0 0,0 2 1 16,2-2 0-16,-1 3 1 0,3 1-1 16,-2-1 2-16,1 1 0 0,1-2 0 15,0 2 1-15,1 0-1 0,-1 1 1 16,0 0-1-16,0 1 0 0,0-1-1 0,0 1-1 16,0 0 1-16,-1 0 0 0,1-2-1 15,0 2 1-15,0 0 0 0,-1-1-1 16,1 0 0-16,0 1 0 0,0 0-1 15,0 0 0-15,-1 1 0 0,1-2-1 16,0 1 0-16,0 1 0 0,0-1-1 16,0 1-1-16,1 1 0 0,-1-4-1 15,0 1-1-15,0 2-2 0,0-2 0 0,0 1-1 16,-1 1-1-16,1-1 1 0,-1 5 0 16,0-1 2-16,0 1 0 0,-1 2 2 15,0 2 1-15,0 0 2 0,-1 0-1 16,1 0 1-16,-1 1-1 0,-1 1 2 15,0-1-1-15,1 1 1 0,1-1 0 16,-3 2-1-16,1-1 0 0,-1 0 1 16,0 1-1-16,-1-1 0 0,-1-1 0 15,-2 0 0-15,1-1-1 0,-2 1 1 0,0-2 0 16,-1 0-1-16,-1 0 1 0,-3 0 0 16,4 1-1-16,-2 0 1 0,2-2 0 15,0 0 0-15,1-1-1 0,1-1 0 16,1 0 0-16,-1 0-1 0,1-2 0 0,0 0-1 15,1 2-1-15,-1-2 0 16,-1 1 1-16,-1 0-1 0,0-2 0 0,-1 2 1 16,0-2 1-16,0 1 0 0,0-1 2 15,0-1-1-15,0 0 2 0,-1 0-1 16,1-1 1-16,0-1 1 0,0 0-1 16,1 0 0-16,0 1 1 0,3-1-1 15,-2-3 0-15,-1 3 1 0,0 0-1 16,-2 0-1-16,-1 0 1 0,0-1 0 15,-2 0 0-15,-1 3-1 0,1-2 1 0,0-1 0 16,-2 2-1-16,1-2 1 0,-2 1 0 16,1 0 0-16,-3-2 1 0,-1 0-1 15,1 0 1-15,0 0-1 0,-2 2 0 16,-1 0 1-16,0 0-1 0,-1 0 0 16,-1 0 0-16,0-1 0 0,1 0 1 15,1 0 0-15,2-1 0 0,3 0 0 16,0-2 1-16,5 0 1 0,1-1 1 15,1 0 2-15,2-2 1 0,1-1 1 0,0 2 3 16,2-2 0-16,1-1 2 0,-1-1-1 16,4 2-1-16,-1-1-1 0,0-1 0 15,0 1-2-15,0 1-1 0,1-2-2 16,0-1 0-16,-1-3 2 0,0 1-1 16,0 3 0-16,0-3 0 0,1-1-1 15,-1 0 1-15,1 3-2 0,1 1-1 0,-1 3 0 16,2-3 0-16,-1 3-1 0,0 1 0 15,2 2 0-15,-1-1-1 16,0 2 0-16,1 0 0 0,-1-1 1 0,0 2-1 16,0 0 1-16,0-1 1 0,-1 1-1 15,0 2 1-15,0-1-1 0,-1-1-1 16,1 3 0-16,1-2 0 0,-1 1-2 16,1 2 0-16,-1-2 0 0,1 1-2 15,1 1 1-15,-1-1-1 0,-1 0-2 16,1 0 1-16,0 0-2 0,1 3-2 0,-2-3 1 15,0 0-1-15,1 1 1 0,0 0-1 16,-1 1 1-16,2 1 0 0,-2 0 2 16,1 0 0-16,0 1 2 0,0 1-1 15,0-2 2-15,0 0 0 0,-1 0 2 16,1 0 0-16,0 1-1 0,0-2 1 16,0 0-1-16,-1-1 1 0,-1 1-1 0,1 1 1 15,-1-1 0-15,0 0-1 0,-1 2 2 16,0 0-1-16,-1 4-1 0,-1 0 2 15,-3-1-2-15,1 4 1 0,-3 1-1 16,-2 1 0-16,0 2 1 0,-2 0 0 16,2-2 0-16,3 2 1 0,-2-3-1 15,1-2 1-15,3 0-1 0,2-4 1 16,1 0-1-16,0-3-1 0,2-1 1 16,0 2-1-16,1-3 0 0,-1 0-2 15,1-1 0-15,0 0 0 0,-1 0-1 0,1 0-2 16,-1-1 1-16,0 0-1 0,-1 0 2 15,2-2-1-15,0 1 2 0,0 0 0 16,1 1 1-16,0 0 1 0,0 0 0 16,-2-1 1-16,2 0 0 0,-1 1-1 15,0 1 0-15,1-1 3 0,0 0 1 16,0-1 0-16,0-2 1 0,1 0 0 0,1-2 2 16,0-4-1-16,1-1-2 0,2-2-2 15,0-1 1-15,3-3-2 0,2 0 0 16,1-2 0-16,2 1 0 0,2-1-1 15,1 0 1-15,0 2 0 0,-1 1 0 16,0 2 0-16,-2 2 0 0,-4 2 1 16,-1 4 1-16,-4 1 2 0,0 4 2 15,-3 0 2-15,0 1 1 0,-2 1-1 16,1-1 0-16,0 1-3 0,1 0-5 0,-1 1-2 16,2 3-2-16,3 2-1 0,1 3 1 15,3 2 0-15,4 0 2 0,4 2 2 16,4-1 0-16,4 0-6 0,3 0-13 15,5 1-12-15,5-1 162 0,1-1-293 16,-1 2-150-16,0 0-419 0</inkml:trace>
  <inkml:trace contextRef="#ctx0" brushRef="#br0" timeOffset="90427.21">20340 3739 376 0,'2'1'87'16,"-1"-1"2"-16,-1 0-57 0,0 1-18 16,-1-1-1-16,1 0 1 0,0 2-3 15,0-5 3-15,0 4 2 0,1-1 1 16,0 2 1-16,0 0 0 0,2 0 3 16,-1 1 1-16,-1 0-4 0,-1 1-4 15,-1 2-1-15,-3 3-1 0,-1 2 0 16,-7 2-3-16,-5 6 0 0,-4 4-3 0,-5 4-1 15,-3 2 0-15,-5 0-1 16,-3 0-1-16,0 0 1 0,1-1-2 0,2-3 2 16,2-2-2-16,4-2 1 0,2-2-1 15,5 0 0-15,4-2 0 0,4-4 0 16,3-3-2-16,3-2 1 0,2-1 0 16,4-3 0-16,0-2 0 0,2 1 0 15,-1-2-2-15,1 1-3 0,-1 0-4 0,3 3 3 16,-2-5-104-16,1 1-20 0,-1 0-92 15,1-2-201-15</inkml:trace>
  <inkml:trace contextRef="#ctx0" brushRef="#br0" timeOffset="90989.81">19891 3805 623 0,'-1'-11'124'0,"1"0"-1"0,1 6-118 16,1 0-12-16,0 2-1 0,-1 1-2 16,0 1 1-16,-2 1 0 0,-1 1 0 15,-4-2 1-15,-3 1 1 0,-3 1 6 0,-3 1 6 16,-1-1 5-16,1 2 3 0,0-1 2 16,5 0 0-16,3-2 2 0,1 1 2 15,4-1 0-15,1 0-1 0,1 0-1 16,0 0-1-16,1 0 0 0,0-1-3 15,1 1-3-15,5-2-21 0,0 5 19 16,1-3-3-16,2 1-4 0,3-1 1 16,3 2-1-16,0-1 0 0,-3 0 18 15,3-1-23-15,-1 2 3 0,4 3 1 0,1 3 0 16,2 2 0-16,2 3-1 0,6 6-1 16,3 3 3-16,1 3-1 0,0 0 1 15,1 3 0-15,3-1 0 0,4 1 1 16,-2 1-2-16,-1 1 1 0,-1-2-1 15,0 1 0-15,0-4 0 0,-3 2 0 16,-5-1 1-16,-2-7-4 0,-3-2 0 16,0-4-2-16,-3-1-5 0,-3-1-2 0,-4-7-7 15,-2 1-6-15,-3-2 7 0,0-1-27 16,-5 0-97-16,0-2-105 0,-2-1-259 16</inkml:trace>
  <inkml:trace contextRef="#ctx0" brushRef="#br0" timeOffset="91689.29">21075 3908 661 0,'-1'-3'132'0,"0"-1"-6"15,0 2-130-15,-2-3-14 0,2 6-33 16,2 2-21-16,1-1-3 0,0 4 0 15,-2-3 7-15,2 1 7 0,0 3 5 0,1-3 47 16,1 1 38-16,1-1 20 0,1-4 8 16,2 0 4-16,2-1 3 0,5-1-1 15,0-3-8-15,4 2-13 0,4-2-15 16,3-1-7-16,5 4-5 0,2 1-3 16,4 3-4-16,0 4-3 0,0 1-1 15,-3 5-3-15,1 3 0 0,-5-3 0 0,-4 3-2 16,-4-1 0-16,-2-2-1 0,-4-1 0 15,-4 2 0-15,-4 3 1 0,-5 1-1 16,-2 2 1-16,-7 3 0 0,-6 4 0 16,-8 4 1-16,-5-3 0 0,-2 0 0 15,-4 1 0-15,-6 1 0 0,0 0 5 16,-3-3-2-16,1 0-3 0,2 0 1 16,0-2 0-16,3-1 0 0,2-4-2 15,6 1-3-15,5-3 3 0,3-5 2 16,5 0 0-16,2-3 1 0,4-3-2 15,3 1 3-15,5-3-2 0,2 3 1 0,5 1 1 16,6-3 3-16,5 4 1 0,8-4 1 16,5 2 2-16,13 0-1 0,4 1-1 15,2 0-2-15,6 1-2 0,2 1-2 16,1 2 0-16,0-1-1 0,-6 0-1 0,3-2 1 16,0 0-1-16,-5-3 0 0,-7-1-2 15,-6-3-2-15,-5 0-2 0,-5-2-2 16,-9-1-5-16,-5-3-6 0,-4 1-5 15,-3 2-1-15,-1-1 177 0,-3-1-291 16,-1-7-130-16,-2-4-385 0</inkml:trace>
  <inkml:trace contextRef="#ctx0" brushRef="#br0" timeOffset="92768.62">22280 3389 651 0,'8'0'134'0,"-6"0"1"0,-1 0-115 0,0 0-21 15,0-1-2-15,0-2-2 0,0 3-2 16,1 1-1-16,-1 1 0 0,0-2 0 16,-1 0 3-16,1 1 0 0,0 0 5 15,-1 1 3-15,0-1 3 0,-1-2 3 16,1 1 0-16,-1 0 1 0,1-1-1 15,0 2-2-15,-1 1-2 0,-2 2-3 16,-2 4-4-16,-3 1 0 0,-4 2-1 16,-1 6 1-16,-2 4 1 0,-3 0 1 15,-1 1 0-15,-1 3 1 0,1 3 0 0,3-2 1 16,-2 0-1-16,1-5 0 0,1 0 0 16,4-2-1-16,0-2 1 0,1-4-1 15,0 0 1-15,4-3-1 0,1 1 1 16,1-3 0-16,0-4 0 0,2 0 0 15,3-1-1-15,0-2 1 0,1-1 0 16,0 0-1-16,0-1 1 0,3 2-1 0,1 1 1 16,1 0 1-16,2 0-1 0,1-1 1 15,2 2-1-15,3 0 0 0,3-1 0 16,1 0 0-16,3-2 0 0,1 1-1 16,1 0 0-16,3 2 1 0,1-2-1 15,-1 1 0-15,0 0 0 0,-2 4 1 16,2-3-1-16,-3 2 0 0,-4-1 0 15,-2-1 1-15,-5-1-1 0,-3-1 1 16,-4-1 0-16,-1 0 0 0,-3-4 1 0,-1 1-1 16,-1-5 0-16,0-1 0 0,0-2 0 15,1-1-1-15,-2-2 0 0,0 0 0 16,0-1 1-16,-1 1-1 0,0 1 1 16,0 0 0-16,0 1 0 0,-2 2 0 15,1 1 1-15,-2-1-1 0,1 5-1 16,0-1 0-16,0 3 0 0,1 1 0 15,0 0-1-15,1 1 1 0,1 0-1 0,1 1 2 16,1 0 0-16,0 0 1 0,0-2 1 16,0 4 2-16,0-4 1 0,0 2 2 15,1 0 0-15,-1 0 0 0,1 0-1 16,-2 0-1-16,1 0-2 0,0 2-3 16,1-1-1-16,-1 0-3 0,0 1 0 15,1 3 0-15,-1 4 0 0,1 2 1 0,-2 6 0 16,1 1 1-16,-2 3 1 0,0 4 0 15,-2 5 0-15,2 0 1 0,-2 4-1 16,-2 1 1-16,1 3-1 0,-2 1 1 16,0-3 0-16,0 3-2 0,-1-5-4 15,2-2-2-15,1-2-4 0,3-3-5 16,0-4-5-16,2-2 31 0,-1-6-157 16,1-6-114-16,0-5-311 0</inkml:trace>
  <inkml:trace contextRef="#ctx0" brushRef="#br0" timeOffset="106896.54">21410 5721 237 0,'-12'-5'56'0,"0"1"10"0,1 2-35 16,3 1 0-16,2 0 5 0,0 0 4 16,3 0 6-16,2 0-2 0,0 2-5 15,1-1-5-15,0-1-5 0,0 2-3 16,1-1-1-16,-1 1-6 0,-1 1-5 15,3-2-7-15,5 0-7 0,3 2-1 16,4-1-1-16,6 3-1 0,6 0 4 0,8-1 1 16,6 1 9-16,5 0 7 15,2-1 2-15,6-1 0 0,3 1-1 0,1 0-4 16,-2-1-2-16,-3 4-4 0,-1 1-3 16,-2 3-3-16,-6 1-3 0,-5 1-4 15,-5 0-3-15,-5-1-2 0,-5-1 1 16,-6 0-15-16,-7-2-3 0,-6 1-1 15,-8 2 2-15,-11 0 5 0,-7 4 3 16,-9-2 0-16,-5 1 15 0,-9 0 3 16,-12-1 4-16,-5-2 1 0,0 1-3 15,-3-2 0-15,1-1-1 0,-5-2-1 0,5 0-1 16,7 1-1-16,0 0-1 0,1-2 0 16,7 2 0-16,6 1-1 0,9-1 1 15,4-1 2-15,5-3-1 0,10 0-2 16,7-1 7-16,7 0 2 0,5 2 4 15,9 2 0-15,9 2 2 0,11 2 1 16,5 2 2-16,11 2-7 0,6 1-2 0,10-1-4 16,1-2-1-16,5-3-1 0,1 0-1 15,0 0 0-15,0-3 0 0,-3 0 1 16,-4 0-1-16,-5 0 1 0,-7 1 0 16,-13 2 0-16,-4-5 0 0,-11 1-4 15,-8-1-9-15,-7 0-6 0,-11-1 0 16,-10 0 0-16,-11-1 1 0,-9 1 0 15,-10 0 4-15,-10 1 7 0,-14-3-5 0,-6-1-10 16,-6-2-10-16,-4 3-3 0,-1-3 0 16,-1-2 0-16,1-1 4 0,4 2 8 15,8 1 8-15,9 0 1 0,10 0 3 16,10-2 1-16,9 2 11 0,12-2 5 16,12-1 9-16,10 0 8 0,11-3 7 15,13 0 2-15,15 2 0 0,8-2-8 16,11 3-2-16,12 2-6 0,5 0-2 15,7 3 1-15,2-1-1 0,-8 1-3 0,0 0-2 16,-5 1-4-16,-8-2-2 0,-10 0-2 16,-10 1-2-16,-17-1 0 0,-5 1-6 15,-10-2-8-15,-11 0 1 0,-10-3 1 16,-13-1 1-16,-9-3 2 0,-8-1 1 16,-15-4 5-16,-7-2 8 0,-6-1-1 15,-2-4 0-15,2 1-2 0,-3-6 0 16,7 1-2-16,13 2 1 0,7 3 1 0,10 1 9 15,11 4 3-15,7 0 4 0,10 3-1 16,6-2 5-16,7-3-43 0,10 2-2 16,7-3-7-16,10 1-4 0,8 4-4 15,10 2 3-15,9 4-6 0,5 5 43 16,-1 2-21-16,-4 6-45 0,-2 1-53 16,-8 1-134-16</inkml:trace>
  <inkml:trace contextRef="#ctx0" brushRef="#br0" timeOffset="123694.96">12112 6697 428 0,'1'-5'119'0,"-1"2"5"16,-3 5-11-16,3-4-65 0,0-1-15 16,0 2-4-16,0 1 0 0,0-1 0 15,0 0-1-15,0 0-1 0,0 1-3 16,1 0-2-16,-1-1-3 0,1 0-5 15,-1 2-5-15,0-1-4 0,2 3-4 0,0 0-1 16,2 5-1-16,2 5 1 0,1 5 0 16,2 6 3-16,-1 4 1 0,1 5 1 15,-1 6 0-15,-3 0 0 0,-1 5-1 16,-1 4-1-16,-2-2-2 0,-1 0 1 16,1 1-1-16,0-1 0 0,0-1 0 15,0-8 0-15,2-5 0 0,-2-3-1 16,1-5-1-16,-1-5-2 0,0-3-5 0,0-5-5 15,-1-1-11-15,1-4-7 0,0-1-5 16,-1-3 2-16,0-3-125 0,-1-5-114 16,-2-1-281-16</inkml:trace>
  <inkml:trace contextRef="#ctx0" brushRef="#br0" timeOffset="125174.55">12133 6712 370 0,'-8'7'83'0,"-1"0"4"16,5-3-46-16,4-4-6 0,-4 3 3 15,4-3 3-15,0 2 3 0,3-4-1 16,6-1-1-16,-3 1-8 0,5 1-10 15,3-2-5-15,1 1-6 0,1 0-3 16,2 1-1-16,0 1-4 0,2 0-2 16,1 0-3-16,3 0 1 0,1 0 0 15,3 1 1-15,1-1 0 0,3 0 1 16,4-1 2-16,1 0-1 0,2-2 2 0,3 0 0 16,5-1 1-16,3 1 1 0,6-1-1 15,2 0 1-15,3 1 0 0,6-1-1 16,2 0-1-16,5 0-1 0,3 0-2 15,2-2-1-15,1 2 0 0,1-2-1 16,6 3 1-16,1-4-2 0,-2 1 1 16,1 1 0-16,2 0 0 0,0 1-1 15,5-3 1-15,4 3 0 0,-4 3 0 0,0-2 0 16,6 0 1-16,8 1-1 0,7 0-1 16,-8 1 1-16,-10-2-1 0,9 1 0 15,7 0 1-15,-4 0-2 0,-12 2 1 16,-3 0 0-16,3 1 0 0,4-1 0 15,-4 2 0-15,-6 1 0 0,-1 1 0 16,-1 1 0-16,-3 0 0 0,7-1 0 16,-5 0 0-16,-5 1 0 0,-2-1 0 0,-1-2 0 15,-3-1-1-15,0-1-1 0,-5-1-1 16,-3 0-1-16,-3-4 1 0,-3-1-1 16,-3 1 0-16,-1-2 0 0,-6-1 2 15,-5-1 0-15,-2 0 1 0,-3-2 0 16,-2-1 0-16,-4 2 0 0,-1-1 1 15,-4 3-1-15,-5 1 1 0,-2-1 0 16,-5 4 0-16,-4 4 1 0,-4-4 1 16,-6 2 0-16,-3 1 3 0,-1 0 1 0,-1 1 1 15,-2 1 4-15,1-4-1 0,-3 2 0 16,3 0-1-16,0-1-2 0,0 2-1 16,-1-2-2-16,2 1-2 0,-1 2-2 15,1-1-2-15,2-2-3 0,-3 3-2 16,0 2 0-16,1 2-1 0,0 3 1 15,1-1 1-15,0 5 0 0,-1 6 5 0,3 0 1 16,-2 3 1-16,0 4 1 0,0 3-1 16,3 6 1-16,-2 1-1 0,0 5 1 15,0 2-1-15,4 4-1 0,0 1 1 16,-1 0-1-16,1 4 1 0,0-1-1 16,2-2 1-16,-1 3-1 0,-1 0 0 15,1-3 1-15,-3 1-1 0,3-7 1 16,-3 0 0-16,-2-2 0 0,0-2 0 15,1-7 0-15,-3 1 0 0,-1-7 0 0,-3 4 0 16,2-5 0-16,1-3-1 0,-2-3 1 16,1 0-1-16,-2-5 0 0,2 0 0 15,-4-5 0-15,2 0 0 0,-6-5 2 16,3 0-1-16,-3-2 1 0,-1 0 2 16,-3-1-1-16,0 3-1 0,-7-5-1 15,-2 1 1-15,-6-1 0 0,-6 1 0 16,-4 0-1-16,-2-2-1 0,-8 1 3 0,2 2-1 15,-4 1-5-15,-2-2 1 0,0-1-1 16,-3 1 0-16,-6 0 1 0,1-3-1 16,-4-2 1-16,0 3 3 0,-3 1-1 15,-5-1 0-15,-3-2 0 0,1 1 0 16,-2-1 0-16,-2 2 0 0,-2-1 1 16,-1 1-1-16,-4-1 0 0,1 1 1 15,2 1-1-15,-5 1 0 0,-2-2 1 16,3 0-1-16,-3-1 1 0,-6-2 0 0,3 3 1 15,5 0 0-15,-4-1 0 16,1 0 0-16,-3 1 0 0,-6-1-1 0,12 1 1 16,3 2-1-16,-8-1-1 0,3-4 1 15,0 2 0-15,2 1-1 0,9-1 1 16,-2-2-1-16,-5-1 0 0,7-1 1 16,1 2-1-16,1 2 1 0,2-2-1 15,1 1 0-15,-1-2 1 0,4 1-1 0,-1 2 1 16,-1 0-1-16,2-2 1 0,2 2 0 15,-1 2 0-15,2 0-1 0,-1 1 2 16,0 0-1-16,1-1 0 0,4 1 1 16,-2-1-1-16,3 0-1 0,1 3 1 15,5 0 0-15,4-1 0 0,4-1-1 16,3 1 0-16,5-1 1 0,6 2 0 16,4-3 0-16,3 1-2 0,5 1 0 15,6 0-1-15,4 1-3 0,3 0-3 0,4-2-4 16,1 1-7-16,2 0-3 0,1-1-15 15,1 0-121-15,-1 0-120 0,-7 4-301 16</inkml:trace>
  <inkml:trace contextRef="#ctx0" brushRef="#br0" timeOffset="136299.51">8559 7153 474 0,'6'-13'128'16,"-2"0"5"-16,-2 4-44 0,0 2-34 15,-2 5-18-15,1 1-8 0,-1 2-7 16,-1 1-6-16,0 4-2 0,0 2-2 16,0 1-2-16,-1 5-1 0,0 3-1 15,-1 4 3-15,2 4-1 0,0 1-1 16,1 3-2-16,0 3-1 0,1 1 0 0,2-1-1 16,-2-1-2-16,2-5 0 0,-1 0-1 15,0-2-4-15,2-3-4 0,-2-3-9 16,0-3-11-16,0-2 161 0,-1-1-293 15,-2-6-146-15,-1 1-417 0</inkml:trace>
  <inkml:trace contextRef="#ctx0" brushRef="#br0" timeOffset="136743.57">9043 7183 440 0,'5'0'127'0,"-3"-3"6"0,-1 2-6 16,-1 1-73-16,0-1-10 0,-1-1-1 16,-1 0-4-16,-1 1-5 0,1-1-5 15,-1-1-5-15,-1-1-4 0,-2 0-4 16,-2 0-4-16,2 0-4 0,-4 0-4 15,1 4-3-15,-2-3-2 0,-1 7-2 0,-2 1-1 16,0 3 1-16,-3 3 1 0,-1 3 0 16,-4 5 2-16,-1 4 0 0,1 4 1 15,2 2-1-15,0 2 1 0,4 3-2 16,4-2 0-16,5-5 0 0,5 0-1 16,3-5-1-16,6-2 0 0,2-2-1 15,4-5 1-15,4-1-1 0,5-3 2 16,2-1 0-16,3-4 1 0,-1-5 2 15,0-1-3-15,-1-3 2 0,-3-1-9 16,-1-3-7-16,-4 0-5 0,-3-2-9 0,-3 0 0 16,-2-2-128-16,-5-2-122 0,-3-1-289 15</inkml:trace>
  <inkml:trace contextRef="#ctx0" brushRef="#br0" timeOffset="136905.85">8814 7375 491 0,'7'8'119'16,"1"0"6"-16,1-2-52 0,6 0-35 16,0-2-2-16,5-5-6 0,1-1-4 15,3-5-3-15,1-2-6 0,2-2-9 16,3-5-12-16,0-3-17 0,3-1-40 16,2-2-81-16,3-1-109 0,-1 1-255 15</inkml:trace>
  <inkml:trace contextRef="#ctx0" brushRef="#br0" timeOffset="137133.79">9510 7109 498 0,'0'1'134'0,"-2"-2"2"15,-3 0-37-15,-3 1-56 0,-2 2-20 16,-3 3-8-16,-4-2-4 0,-1 2-2 16,-5 3 1-16,-2 0 1 0,-1 1 2 15,0-2-1-15,0 1 0 0,0 2-1 0,0 1-4 16,2 4-2-16,3 5-1 0,3 5-2 15,2 3-1-15,2 5 0 0,3 2 0 16,3 2-1-16,6-6 0 0,2 1-1 16,5-2-1-16,3-4-2 0,5-3-2 15,2-4-2-15,1-3-3 0,4-2-2 16,1-3-2-16,2-2-7 0,0-4 1 16,-1-3-22-16,2-2-48 0,0-6-50 15,-2-2-94-15,-4-4-209 0</inkml:trace>
  <inkml:trace contextRef="#ctx0" brushRef="#br0" timeOffset="137330.28">9257 7334 523 0,'-2'0'127'0,"-2"-1"0"0,3 2-24 16,2 2-87-16,2-2-4 0,2 4 0 15,4-2 1-15,3 0 1 0,7-2 0 16,2-2-2-16,6-2-3 0,3-5-3 15,3-4-7-15,3-1-10 0,-2-6 5 16,4-1-72-16,-1-1-64 0,3 0-108 16,-1 1-249-16</inkml:trace>
  <inkml:trace contextRef="#ctx0" brushRef="#br0" timeOffset="137587.21">9979 7121 539 0,'-2'1'139'0,"-5"-2"1"0,-2-1-46 15,-3 0-54-15,-2 0-17 0,-3 1-8 16,-4 0-3-16,-2 1 1 0,1 3 2 16,0 0 0-16,-1 4-1 0,2 1-2 0,-1 3-3 15,4 5-1-15,-1 3-4 0,4 6-2 16,0 3 0-16,4 2-2 0,3 2 1 16,3 1-1-16,4-1 1 0,6-1-1 15,3-5 0-15,3-3 0 0,2 0 0 16,3-4-2-16,0-1 1 0,3 0-10 15,-3-4 2-15,1-2-8 0,0 0-5 16,0-6-3-16,-2-3-17 0,-2-3 33 16,-2-5-137-16,-1-8-118 0,-1-2-285 0</inkml:trace>
  <inkml:trace contextRef="#ctx0" brushRef="#br0" timeOffset="137724.4">9783 7301 555 0,'-1'4'125'0,"2"2"2"0,1-1-91 16,3 1-18-16,5-1 0 0,3-1 0 0,5-2-3 16,3-2-4-16,4-6-5 0,4-1-1 15,0-1-136-15,3-6-117 0,-1-5-306 16</inkml:trace>
  <inkml:trace contextRef="#ctx0" brushRef="#br0" timeOffset="138060.66">10348 6955 580 0,'0'0'130'0,"0"0"5"16,4 0-94-16,3 2-12 0,3-1 1 15,2 2 0-15,2 0-2 0,4 0-4 16,1-1-4-16,2-1-5 0,0 0-5 15,1-2-2-15,1 2-3 0,-1 1-3 0,1 2-1 16,-1-1 0-16,-1 2-2 0,-2 3 0 16,-1 3 0-16,-2 3-2 0,-2 4 0 15,-6 3 0-15,-3 3 0 0,-4 2 1 16,-3 4 0-16,-5 1 0 0,-3 2 0 16,-3 0-13-16,-2 0-1 0,-1 2-6 15,2-1 1-15,2-5-35 0,1-4-47 16,3-6-48-16,3-4-84 0,4-5-211 0</inkml:trace>
  <inkml:trace contextRef="#ctx0" brushRef="#br0" timeOffset="138548.63">11097 6885 525 0,'5'-3'139'0,"-5"1"6"16,1 1-38-16,-2 1-67 0,-1 1-8 15,-3-2-5-15,-1-1-8 0,-5 2-7 16,-1 0-7-16,-6-1-5 0,1 1-1 16,-5 1 1-16,1 1 0 0,0 3-1 0,2-3 1 15,2 1-1-15,5 3 0 0,1 0-1 16,3-3 0-16,4 5 1 0,2 0 0 15,2 0 1-15,3 2 0 0,-1 0 1 16,3 0 1-16,-1 3 0 0,0-1 0 16,0 2-1-16,-1 1 1 0,-1-2-2 15,-1 1 1-15,-1 0-2 0,-1-2 2 16,1-1-1-16,-2-3 0 0,1-1 0 16,-1-2 0-16,1-2 1 0,-2 0-1 15,4-2 1-15,-1 1-1 0,3 0 1 0,-2-1 0 16,4 2 0-16,1 1 0 0,2 0 1 15,3 0 1-15,3 4 0 0,1-1 2 16,2 1 0-16,1 0 1 0,-1 0 0 16,0-2 0-16,-1 2-1 0,-3 0 0 15,-2 2-1-15,-3-1-2 0,-1 5-1 0,-4 0 0 16,-1 3-1-16,-4 0 0 0,-2-1-1 16,-3 1 0-16,-4-1-2 0,-3 1-4 15,-3-3-3-15,-2-2-9 0,-2 1-9 16,-1 0 27-16,0-3-157 0,2-1-125 15,3-5-317-15</inkml:trace>
  <inkml:trace contextRef="#ctx0" brushRef="#br0" timeOffset="138965.32">11261 6850 598 0,'9'-4'138'0,"-3"3"6"16,-4 0-101-16,2 3-7 0,-3 4-2 16,-1 0 0-16,-1 5-2 0,-1 1-5 0,0 4-3 15,0 0-5-15,-2 3-4 0,-2-2-2 16,2 2-4-16,-2 2-3 0,3 0-2 16,0-3-3-16,3 2 0 0,1-3 0 15,2 1-1-15,2-5 1 0,1-2-1 16,1-3 0-16,-1-2-1 0,3-1-1 15,0-3 0-15,2-3 0 0,0 0 0 16,1-4 0-16,0 1 1 0,1-3 1 16,-2-1 1-16,0-1 1 0,-3 1 0 0,-1 0 0 15,-1 2 3-15,-2 0 5 0,-3 1 3 16,0 3 0-16,0 0-1 0,-1 3-1 16,0 1-2-16,0 3-2 0,1 4-4 15,-1 2-4-15,2 4 0 0,-2 5 1 16,1 0 0-16,2 4 1 0,-2 0 0 15,1 2-5-15,0 1 0 0,0-2-4 16,0-2-7-16,-1 0-10 0,0-2-20 0,0-2 55 16,-1-4-185-16,0-4-142 15,0 2-357-15</inkml:trace>
  <inkml:trace contextRef="#ctx0" brushRef="#br0" timeOffset="153583.87">12800 6720 458 0,'-3'-4'110'16,"-1"-4"4"-16,1 1-66 0,0-1-15 15,-1 0-6-15,0 1-2 0,0-1-2 16,-1 1 0-16,3 3 0 0,-1 0 0 16,1 0 2-16,0 2 0 0,0 2 0 15,1-1-3-15,1 1-2 0,0 0-3 16,0 1-3-16,0-1-3 0,0 1-3 15,0 0 0-15,0 0-1 0,0 0 0 16,1 3 1-16,2 0 1 0,0 4 3 0,0 2 1 16,1 5 3-16,0 5 0 0,1 7 0 15,1 4-1-15,-2 7-2 0,1 4-2 16,-3 5-5-16,0 8-1 0,-1 3-2 16,-1 4-1-16,-1 4-1 0,0 3-2 15,1-2-1-15,0-3-2 0,0-7 1 16,0-3-2-16,0-9-1 0,0-4-1 15,0-6-1-15,1-6-2 0,0-5-3 0,1-4-4 16,1-6-17-16,-1-3-9 0,0-4-128 16,-3-9-128-16,10-1-319 0</inkml:trace>
  <inkml:trace contextRef="#ctx0" brushRef="#br0" timeOffset="154600.81">14415 6612 470 0,'-1'0'110'0,"1"-1"6"0,-1 0-71 16,1-2-11-16,0 2-4 0,-1 1-2 15,1-1-2-15,0 0-2 0,1 1-5 16,-1 1-4-16,0 0-2 0,2 4 0 15,-1 1 0-15,0 5 1 0,0 2 1 16,1 5 1-16,2 5 1 0,-2 7-1 16,0 4-3-16,0 4-3 0,0 2-2 15,1 6-3-15,-2 4-3 0,-1 0 0 0,1 2-1 16,-1-3 0-16,0-1-1 0,-1 4 0 16,-1-5 1-16,-1-2-1 0,1-3 0 15,-1-4 0-15,0-2 1 0,-1-7-1 16,1-5 0-16,-1-3-3 0,0-4 4 15,2-6-18-15,0-5 0 0,0-1-7 0,1-3 18 16,0 0-92-16,-2-4-52 0,2 0-115 16,3 3-233-16</inkml:trace>
  <inkml:trace contextRef="#ctx0" brushRef="#br0" timeOffset="157952.2">11093 3060 372 0,'-1'4'98'16,"1"-1"11"-16,0-2-26 0,-1 0-34 16,0-1-10-16,0 1-1 0,0-3 3 15,-2 2-3-15,0-3-9 0,0 1-4 16,-3 0-3-16,0-2-6 0,-1-2-2 16,0-1-2-16,-2-2-2 0,-1-2-2 15,0-1-1-15,-1-4 0 0,1-1-1 16,-1-5 2-16,1-1-2 0,1 0 0 0,-1-1 0 15,2-2-2-15,1 0 0 16,4 1-1-16,1 1-3 0,1 0-2 0,4-3 1 16,4 0 0-16,0-2 1 0,6-1 0 15,1 3 1-15,2-1 1 0,2 1 0 16,-1 1 2-16,3 0 0 0,0 2 1 16,-1-1 0-16,1-1 0 0,0 2 2 15,2 0-1-15,2 1-1 0,-1 0 0 16,1 3 0-16,0 2-2 0,2 0-1 0,3-2-1 15,2 1 0-15,-1-5 0 0,5 2 0 16,4-4-1-16,1-1 1 0,5 2-1 16,5 4 0-16,1 0 1 0,5 2-1 15,4 3 0-15,2 2 0 0,4-2 0 16,2-1 0-16,0-5 0 0,7 0 0 16,-1 3 0-16,1-3 0 0,0 4 0 0,0 0 0 15,2 3 1-15,6 1-1 0,-5 2 0 16,2 1 0-16,-1 3 0 0,0-2 0 15,2 4 0-15,1-2 0 0,-3 1 0 16,1 0 1-16,-1-1-1 0,-1 0 0 16,3 2 0-16,2-3 0 0,-2 2 1 15,-2 2-1-15,2 3 0 0,-1-1 0 16,1 1 0-16,-1-1 0 0,0 3 0 16,4 0 0-16,-6 1 0 0,-1 0 0 15,9-2 0-15,7 1 0 0,-2 1 0 0,3-1 0 16,-9 0 0-16,3 0 0 0,8-1 1 15,-5 2-1-15,-7-1 0 0,-3 3 0 16,-7 2 0-16,4 0-1 0,-2 6 1 16,-13-1 0-16,-5 0-1 0,0 2 1 15,-2-1 0-15,-3 2-1 0,-4-1 1 16,-4-3 0-16,-1 3 0 0,-6 2 0 0,-6-2 0 16,-4 7-1-16,-5-1 1 0,-1-1-1 15,-2-1 1-15,-1 2-1 0,-4 0 2 16,0 0-5-16,-3-4 1 0,-1 1 0 15,-2 0-1-15,-1 6 0 0,-3 4-1 16,2 1-2-16,-2 4 5 0,2 1 0 16,-1 4-1-16,3 3 2 0,1 0-1 15,1-2 2-15,0 4 0 0,-1-1 0 16,-3 3 0-16,1 2 1 0,-1-1-1 16,-3 1 0-16,5 1 1 0,1 0 0 0,0-2 0 15,1 0 0-15,1-1 0 0,1-2 0 16,0-7 1-16,-4-3 0 0,-1-2-1 15,1-5 0-15,-2-3 0 0,-2-7 1 16,0-3-7-16,-3-3-11 0,-3-2 134 16,-3-6-275-16,0 1-148 0,-1 1-427 0</inkml:trace>
  <inkml:trace contextRef="#ctx0" brushRef="#br0" timeOffset="158934.57">15381 4600 286 0,'4'-13'66'0,"1"2"9"15,-3 1-34-15,0-1-15 0,-3-1-7 16,-1 1 21-16,1 2 9 0,-3-1 0 0,0-1-8 15,0 1-1-15,0 1-6 0,-1 3 6 16,2-1-21-16,-3 2-9 0,3 1-2 16,-1 3 0-16,-1-1-1 0,2 1-2 15,1 2-2-15,0 1 1 0,1 0-1 16,-1 4-1-16,2-2 0 0,4 4 0 16,-1 2 0-16,1 1-1 0,3 1 1 15,4 4-1-15,4 1 0 0,2 2 0 16,5 4 0-16,1 1 0 0,2 3 0 0,3 1 1 15,1 2-1-15,-4 0 1 0,-2 2-1 16,-1 1 0-16,1 1 1 0,-2 1-1 16,-4-1 0-16,-2 2 0 0,-1-2 1 15,2 1 2-15,-3 2 0 0,-4 2 1 16,-1 0 1-16,-4 2-1 0,-1 2 1 16,1 3-1-16,-8 0-2 0,1 0 0 0,-1-1-1 15,-2-1-2-15,2 4 1 0,1-2 0 16,-1 2-1-16,4 1 1 0,1 0 0 15,3 3 0-15,1 3 0 0,2-3 3 16,0-1 1-16,1 0 3 0,-1 1 1 16,3-1 0-16,-1-2 2 0,2 1 0 15,1-1-3-15,3 1 0 0,-1-1-1 16,1-7-1-16,1-1 1 0,-1-4 0 0,-3-3-2 16,-1-4 0-16,0-5 0 0,-2-4-2 15,-3-1 0-15,0-3-2 0,-3-3-4 16,-1-5-9-16,0-3-4 0,-3-2 15 15,-3-3-152-15,-3-6-128 0,0 3-327 16</inkml:trace>
  <inkml:trace contextRef="#ctx0" brushRef="#br0" timeOffset="159255.15">15542 6281 380 0,'9'9'109'16,"3"3"5"-16,1-1-35 0,4 2-36 16,3 0-2-16,3 2-4 0,4 1-6 0,1-1-15 15,4 3-5-15,2 0-5 0,-1 1-2 16,-4-3-5-16,-2 0-12 0,-4-4-70 16,-4-1-42-16,-5-5-93 0,-3 0-212 15</inkml:trace>
  <inkml:trace contextRef="#ctx0" brushRef="#br0" timeOffset="159589.54">15956 6236 545 0,'7'-3'127'0,"-3"1"5"0,1-2-81 16,-1 1-19-16,-1 1 0 0,-3 0 5 0,3 3-4 16,-2-1-7-16,-1 1-5 0,0 4-6 15,-1 6-3-15,-2 5-5 0,1 3-5 16,-1 5-1-16,0 6 0 0,-1 5 0 16,0-2 2-16,1 1-2 0,1-1 1 15,-1 0-1-15,3-3-1 0,-1 1-3 16,2 0-7-16,0-3-7 0,2 1-5 0,-1-4-133 15,1-4-125-15,3 1-314 0</inkml:trace>
  <inkml:trace contextRef="#ctx0" brushRef="#br0" timeOffset="160176.23">16749 5661 515 0,'-4'-1'119'0,"-6"-4"0"0,-5 3-73 16,1 2-24-16,-4 2-9 0,-1 1-1 15,-4-2-1-15,-3 2 1 0,2 1 1 16,-1 1 1-16,-1 1-2 0,-1 0-1 16,1 0-3-16,3 3-1 0,2-1-2 15,2 2-2-15,3 5-1 0,3 3 2 16,3 5-1-16,3 3 0 0,3 5 0 0,2 4 1 16,2 2-1-16,2 0 0 0,0-3-1 15,2 0-3-15,1 0-3 0,0 0-5 16,0 0 3-16,1-1-20 0,-5-4-73 15,1-1-40-15,-3-3-96 0,-1 1-214 16</inkml:trace>
  <inkml:trace contextRef="#ctx0" brushRef="#br0" timeOffset="160880.04">16184 6006 569 0,'24'-2'137'0,"5"1"4"16,2-1-80-16,-1 0-22 0,3 0-4 16,0 1-2-16,1 0-7 0,-1-2-6 15,-1 2-5-15,0 0-4 0,0 1-6 0,-2 3-2 16,-3-1-2-16,-5 2-1 0,-2 6-1 16,-5 2-2-16,-3 4-3 0,-3-1 0 15,-2 1-1-15,-4 4 0 0,0 1-1 16,-2-2 0-16,-2-3 1 0,-1-1 2 15,-2 0 1-15,-1-3-1 0,0-2 2 16,-1-4 0-16,3-2 2 0,-1-1 3 0,0-2 2 16,2-5 2-16,0-1 3 0,1-7-1 15,1-2-1-15,1-6 0 0,1-5-3 16,4-3 0-16,4 1-3 0,5 3 0 16,2 2-1-16,4 2 0 0,2 5 1 15,4 4-1-15,1 2-1 0,-5 2 1 16,0-1-1-16,0 2-2 0,-1 1-1 15,0 2-4-15,-3 3-2 0,3 1-3 16,-1 1-1-16,0 1 0 0,0 0 2 0,-4 0 2 16,-1 1 2-16,-4-2 3 0,-2 0 4 15,-3 0 0-15,-1-1 0 0,-3 1 1 16,-2-2 0-16,-3 1 2 0,-2 0 0 16,-4 0 2-16,-2 0 0 0,-4 0-1 15,-4 2 1-15,-3 0 0 0,-2 0-2 16,-1 4-1-16,-1 0 0 0,1 8-2 15,1-1 1-15,3 2-2 0,4 3 0 16,4 1-2-16,4-3-3 0,5 3-1 0,3-5-2 16,5-1 1-16,5-2 1 0,4-4 0 15,3-3 2-15,4-5 3 0,2-4 3 16,2-1 1-16,-2-5 3 0,2-2 2 16,-2-1 1-16,-1-4 2 0,-2-1 1 15,-4-2 2-15,-2-1 0 0,0 5 0 16,-7-3 0-16,0 6-1 0,-3 2-1 0,-3 5 0 15,-1 3-1-15,0 2-2 0,-1-1-4 16,-1 3-2-16,-1 0-1 0,-2 3-1 16,2 5-2-16,-1 1 0 0,-2 3-2 15,4 3-3-15,1-1-5 0,2 4-3 16,2-3-8-16,3-1 3 0,1 1-130 16,4-4-114-16,0-1-289 0</inkml:trace>
  <inkml:trace contextRef="#ctx0" brushRef="#br0" timeOffset="161116.15">17452 6014 552 0,'-7'-9'135'0,"-1"2"0"16,-2 5-84-16,-2 4-16 0,-3 3-12 15,-3 5-3-15,-3 2-3 0,-1 2-7 0,0 2 1 16,2 2-1-16,3 2 0 0,3-2-2 15,5-1-5-15,4-1-2 0,8-1-1 16,5 1 0-16,4-3 0 0,7-3 0 16,3-3-2-16,2-1-4 0,5-3-5 15,1-3-4-15,1-3-12 0,1-2-119 16,-3-3-116-16,4 1-289 0</inkml:trace>
  <inkml:trace contextRef="#ctx0" brushRef="#br0" timeOffset="161347.16">18057 5596 653 0,'-1'5'141'0,"-1"4"7"15,-2 8-114-15,-1 4-13 0,-5 7 5 16,-6 9 5-16,-1 5 6 0,-5 4-9 15,-2 3-5-15,-1 3-5 0,-4 3-1 16,-4 6-11-16,0 0-3 0,-3 3-11 16,0-3-15-16,1 4-10 0,1-6-9 15,7-3 21-15,5-8-146 0,4-11-128 16,7-4-301-16</inkml:trace>
  <inkml:trace contextRef="#ctx0" brushRef="#br0" timeOffset="162030.37">18096 6120 480 0,'4'19'116'0,"2"-1"3"0,-4 3-58 15,0 1-40-15,-1 3-5 0,1 0 0 16,-4-3-4-16,0-2-6 0,-1-1-3 16,2-4-1-16,0-3-2 0,0-3 0 0,-3-5-1 15,3-1 0-15,1-2-2 0,-2-1-1 16,1-4 1-16,0 1 2 0,-1-4 1 16,2-5 2-16,-1-3 1 0,2-2 3 15,2-2 2-15,2-2 0 0,2-2-1 16,2 1-1-16,3 4 1 0,0 3 2 15,0 3-1-15,0 5-1 0,0 4 0 0,0 4-1 16,1 6 0-16,0-1-1 0,-1 5-4 16,2 4 0-16,-1 2 0 0,0 3-1 15,-2 2-2-15,-2 0-2 0,-2 1-2 16,0-4-1-16,-1 0 0 0,-2-4-1 16,-1-5 0-16,0-2 1 0,1-5 2 15,-2-3 1-15,2-1 2 0,-1-5 1 16,3-3 1-16,2-2 2 0,-1-5 2 15,2-3 1-15,-1-1 3 0,-1 0 1 0,1-1 0 16,0 4 0-16,-4 1 1 0,-1 5 1 16,1 3 0-16,0 5-2 0,0 0-2 15,1 7 0-15,-1 1 0 0,3 6-2 16,-2 3-2-16,2 7-1 0,-2 0 0 16,2 2 0-16,1 0-2 0,1 1-5 15,2-4-6-15,2-2 5 0,1-3-20 0,-1-2-117 16,0-2-116-16,2-2-288 15</inkml:trace>
  <inkml:trace contextRef="#ctx0" brushRef="#br0" timeOffset="162892.69">18887 6261 616 0,'-6'-12'136'16,"-1"-2"4"-16,0 3-113 0,0 2 4 0,-2-2-9 15,-1-1-4-15,-4 0-5 0,-2 2-1 16,0 0-6-16,-3 4-5 0,-1 3-2 16,-1 4-1-16,-2 5 0 0,1 6-1 15,-2 5-2-15,2 6-3 0,1 2-3 16,4 2 0-16,0 1-3 0,6 0-4 16,6-4-1-16,5-3 0 0,4-3 3 15,7-5 2-15,3-4 3 0,4-4 4 0,1-5 3 16,7-2 4-16,-1-3 3 15,3-2 3-15,0-3 4 0,0-1 3 0,1-1 5 16,-3 0 2-16,-6-1 1 0,-2 0-1 16,-4 1-3-16,-5 2-3 0,-1 0-4 15,-6 2-3-15,-1 3-2 0,0 3-1 16,-1-2-2-16,-2 5-3 0,0 4 0 16,-2 5-1-16,-2 1-1 0,-1 3-2 0,-4 2 0 15,1 3 3-15,-1-3 1 0,2 0 0 16,1-5-1-16,3-2-1 0,3-2-1 15,3-4 0-15,1 1-1 0,5-3 0 16,1-2 2-16,4-2 0 0,1-3 1 16,2-3 1-16,1-2 0 0,2-2 1 15,-2 1 1-15,2-1-1 0,-3 1 1 0,1 3-1 16,-1 5 0-16,-2 1 0 16,-2 7 0-16,-1 1-1 0,-4 5-1 0,-1 3-4 15,-2 2-4-15,-1 2-2 0,0 3-2 16,-3-2-11-16,0 1-13 0,1-4-3 15,3-2-6-15,5-1 1 0,1-3 2 16,2-4-1-16,5-3 9 0,4-3 12 16,0-2 5-16,2 2 9 0,1-2 3 15,1-1 2-15,-1 0 2 0,0 2 5 0,-1 1 4 16,-2 0 2-16,0 1 4 0,-5 1 2 16,0 2 0-16,-3 2 0 0,-2-1-1 15,-1 1-4-15,0 0-6 0,-2-3-5 16,0 1-3-16,1 1-3 0,0-3-2 15,3-2 1-15,0-1-2 0,1-3 3 16,0 1-4-16,1-2-3 0,0-2 0 16,0-2-2-16,-1 0 17 0,-1-1-6 0,0-3 1 15,-1-4 17-15,-1-3 19 0,-3-4 9 16,1-3 9-16,0-3-10 0,-4-2 14 16,0-4 5-16,-1-3-10 0,-2-1-12 15,-1 1-6-15,0 4-2 0,-2 2-4 16,2 5-3-16,-1 9-3 0,-2 5 2 15,1 6 0-15,2 6-2 0,-1 3-4 16,1 4-3-16,-1 5-3 0,0 5 0 16,1 9-6-16,2 6 0 0,-2 7 2 0,2 4 0 15,-1 6-2-15,2 1 1 0,1 1-4 16,-1 0-6-16,0-6-10 0,-1 2 50 16,0-4-192-16,0-8-139 0,0 1-367 15</inkml:trace>
  <inkml:trace contextRef="#ctx0" brushRef="#br0" timeOffset="163190.31">19444 6380 598 0,'27'4'133'0,"0"-1"4"15,5 3-106-15,0-2-12 0,0 0-1 0,-3 0 0 16,1-1-5-16,-2-1-6 0,-1 2-2 16,-4-1-1-16,-1 3 0 0,-3 0-2 15,-1 5 0-15,-7 1-1 0,-5 2-1 16,-6 1 1-16,-4 5-1 0,-5 2-1 16,-4 3-2-16,-2 2-4 0,2-3-4 15,1 1-5-15,4-3-4 0,7-1-3 16,3-5-42-16,3-2-74 0,4-5-98 0,2-2-233 15</inkml:trace>
  <inkml:trace contextRef="#ctx0" brushRef="#br0" timeOffset="163353.22">19926 6091 628 0,'-11'-11'141'0,"1"4"-1"0,0 4-88 15,2 5-28-15,3 0-23 0,2-1-2 16,1 2-1-16,1-3-4 0,0 0-2 16,2 0-6-16,0-1 11 0,4 1-120 15,0 1-17-15,2-2-98 0,6 8-212 16</inkml:trace>
  <inkml:trace contextRef="#ctx0" brushRef="#br0" timeOffset="163653.92">20220 6329 470 0,'6'11'120'0,"-4"-1"7"0,-4 0-28 16,-6-2-71-16,-4 0-2 0,-5 0 0 15,-5 1 1-15,-6-2-8 0,1-1-7 16,0 2-5-16,-1-3-5 0,5-1-1 16,3-3-2-16,5 3-2 0,6 0-2 15,4 2 0-15,5 1 1 0,2 1 1 0,7 2 2 16,1 4 0-16,4 4 1 0,2 4 0 15,1-2 1-15,-1 3 0 0,3 3 0 16,-3 0-1-16,-3-1 1 0,-2-3 1 16,-3-5-1-16,-7 0 1 0,-2-4 0 15,-8-1-1-15,-6-3 2 0,-4-1-2 16,-5-3-4-16,-3-2-4 0,-2-2-25 16,3-2-59-16,2-3-46 0,5 0-98 0,6-1-216 15</inkml:trace>
  <inkml:trace contextRef="#ctx0" brushRef="#br0" timeOffset="163947.7">20523 6466 579 0,'12'-1'128'0,"-6"2"8"15,-3 0-88-15,-8-1-28 0,-5 0-1 16,-5 1 3-16,-6 0 0 0,-3 2-2 15,-5-1-8-15,-3 1-3 0,3 1-2 16,4 1 0-16,4 0-3 0,5 0-2 16,4 0-3-16,6 1 0 0,7 0 0 15,4 4 0-15,4 0 1 0,4 4 0 16,2 3 0-16,3 1 2 0,-2 3-1 0,-2 1 0 16,-1-1-1-16,-4 0 0 0,-3-2-1 15,-4 1 0-15,-4-1 0 0,-4-2 0 16,-6 1-2-16,-5-3-4 0,-5-2-5 15,-7 0-5-15,-2-5 6 0,0-2-92 16,3-3-44-16,5-1-102 0,4-1-232 16</inkml:trace>
  <inkml:trace contextRef="#ctx0" brushRef="#br0" timeOffset="164400.09">20704 6703 501 0,'7'-2'127'0,"-2"-1"6"0,-1 0-67 16,-1-1-22-16,1-2 4 0,-3-3-1 16,0 0-6-16,-1-3-3 0,-1-6-5 15,-2 1-3-15,0-5-5 0,-2 0-7 16,-4 2-6-16,-2 1-3 0,-3 5-7 15,-6 4-1-15,-2 0-3 0,-2 7 0 0,0 4-2 16,0 2 0-16,1 4-2 0,3 2-3 16,6 3-4-16,4 3-2 0,5 1-3 15,5-1 1-15,5 0 1 0,5 1 1 16,3-1 4-16,3-2 4 0,4-3 3 16,2 0 1-16,0-4 3 0,1 0 2 15,0-4 3-15,-1-3 4 0,-2 0 5 16,-4-2 4-16,0-4 2 0,0 1 2 15,-4-2-2-15,-2 1-2 0,-2 1-5 16,-1-1-3-16,-1 2-2 0,-3 2-5 0,-2 4-1 16,-3 6-1-16,-2 3 0 0,-1 3 0 15,-1 6 0-15,1 4-2 0,2 2 1 16,1 2-2-16,4 1-4 0,4 0-3 16,5-1-6-16,5 1-7 0,4-5-8 15,3-2-8-15,2-4 21 0,3-1-148 0,3-4-125 16,4-3-311-16</inkml:trace>
  <inkml:trace contextRef="#ctx0" brushRef="#br0" timeOffset="167133.98">21535 6435 371 0,'0'-1'89'16,"-1"0"7"-16,-1-1-40 0,2 1-26 15,-1 0-4-15,1 1-1 0,0 1-1 16,0 0-2-16,-1 0-1 0,2 5-1 16,-3 0-3-16,-1 3 1 0,-1 1 0 0,-4 6 2 15,-3 5-3-15,-3 5-5 0,-3 6-3 16,-3 4-2-16,-4 8-1 0,-4 7-2 15,-5 0-1-15,-3 5 0 0,1-2-2 16,-1 1 1-16,1 2-2 0,1-2 1 16,3-3-1-16,5-5 0 0,6-2 0 15,2-6-1-15,4-3-2 0,1-6-3 16,6-8-8-16,1-5-38 0,4 1-79 16,1-7-101-16,3-5-246 0</inkml:trace>
  <inkml:trace contextRef="#ctx0" brushRef="#br0" timeOffset="167565.22">22080 6736 513 0,'3'3'121'0,"0"-1"4"16,-2-2-75-16,1 1-25 0,-2-1-2 16,0 2 3-16,-1-3-4 0,-1 2-5 15,-2-2-3-15,-3 1-3 0,-5 1-2 16,-2 1-1-16,-6-1-3 0,-3 1-2 0,-2 3-1 16,-2 0-1-16,-1 2-1 0,1 2 1 15,3 1-1-15,3 0 0 0,1 1 0 16,3-1-1-16,5 3 0 0,3-3-1 15,6 2 1-15,1-2 0 0,6 2 0 16,6 1 1-16,4 0 0 0,3 0 1 16,4 1 0-16,-1-1 0 0,2 1 0 15,-2-3 1-15,-4-2-1 0,-2 2-1 16,-4-1 1-16,-3 0 0 0,-4 1 0 0,-5-1 2 16,-5 0-1-16,-4-1 0 0,-2-3-1 15,-7-2-1-15,-2 1-4 0,-4-4-1 16,-1-1-5-16,0 0-4 0,3-1 1 15,0-1-18-15,7-4-108 0,3-4-108 16,6-1-276-16</inkml:trace>
  <inkml:trace contextRef="#ctx0" brushRef="#br0" timeOffset="167739.79">22167 6817 551 0,'19'3'131'16,"-5"5"3"-16,-3 3-74 0,-5 2-34 15,-3 3-5-15,-2 2-3 0,-3 0-3 16,-3 1-5-16,2-3-4 0,-2 0-1 16,0-3-2-16,2-1-9 0,1-2-4 0,2-1-4 15,1-4-12-15,2-3-114 0,3-2-114 16,-1-1-275-16</inkml:trace>
  <inkml:trace contextRef="#ctx0" brushRef="#br0" timeOffset="167887.92">22219 6724 601 0,'-2'-7'128'0,"-1"4"1"15,2 1-114-15,0 0-7 0,1 2-2 16,1-1-5-16,-1 1-5 0,2 1-6 16,1 2 11-16,3-1-33 0,0 1-96 15,4 0-100-15,1 3-258 0</inkml:trace>
  <inkml:trace contextRef="#ctx0" brushRef="#br0" timeOffset="168277.44">22535 6887 483 0,'5'3'135'16,"-3"-2"10"-16,-3-3-20 0,-5-3-85 16,-2-1-8-16,-6 3-2 0,-4-2-8 15,-3 4-10-15,-5 1-10 0,-4 5-1 16,-1 2-1-16,0 2 1 0,2 3-2 0,5 0-4 15,4 0-3-15,8-2-1 0,8-1-1 16,8-1 0-16,12-2 0 0,6-1 2 16,4-3 4-16,1 0 4 0,4-1 1 15,-1-1 3-15,-3-2 3 0,-2 0 1 16,-4-3 2-16,-2 1 4 0,-2 1 2 16,-3-3 5-16,-3 2 2 0,-1-2 0 15,-5 1 0-15,-4 3-3 0,-2-1-3 16,-5 2-4-16,-4 2-5 0,1 4-4 15,-4 2-2-15,2 4-2 0,-1 4 0 0,5 3-1 16,-1 5 1-16,4 6-1 0,-1 4 1 16,3 1-1-16,3 2 1 0,-1 2 0 15,0-2 1-15,0 0-3 0,-1-5-4 16,-1-4-7-16,-4-1-5 0,-1-4-6 0,-4-6-7 16,-4-3-8-16,-2-5 21 15,-1-2-54-15,2-6-82 0,-3-1-109 0,3-2-271 16</inkml:trace>
  <inkml:trace contextRef="#ctx0" brushRef="#br0" timeOffset="168751.38">22661 6920 505 0,'19'8'120'0,"-3"3"4"0,-4 3-81 0,-1-1-12 16,-3 2-3-16,-4 1-4 0,-2 0-5 15,-1-1-4-15,-2-1-5 0,-1-2-2 16,1-1-1-16,-1-2-2 0,1-4 3 16,1-2 5-16,1-3 4 0,0-3 0 15,4-5 0-15,0-2 0 0,5-3 2 16,3 0-3-16,1-4-5 0,3 1-4 0,0 2 0 16,1 2 1-16,-2 3-1 0,-1 2-1 15,-3 3-2-15,-3 1-2 0,1 3-2 16,-3 4-1-16,0 0 0 0,-3 3-1 15,-1-3 0-15,0 3 0 0,2 1 2 16,-2-2 0-16,2-2 1 0,0 0 0 16,2-1 1-16,4 0-1 0,1-2 1 15,1-1 0-15,3-1 0 0,1-1 3 16,1-1 0-16,0-3 2 0,-3 0 3 0,2 0 1 16,-2-1 2-16,-1 1 0 0,-1 0-1 15,-4 0 0-15,1 3-2 0,-4 1-1 16,-2-1-5-16,-3 5-1 0,-1 1-2 15,-2 3 0-15,-1 3-1 0,-2 1 0 16,1 4-1-16,0 2 2 0,1-2-3 16,1 1-6-16,2-2-8 0,2-3-9 15,0-2-12-15,1-2-6 0,0-2-116 0,2-5-16 16,1-3-103-16,-4 2-212 0</inkml:trace>
  <inkml:trace contextRef="#ctx0" brushRef="#br0" timeOffset="168920.92">23131 6669 641 0,'-2'-7'139'15,"1"4"2"-15,-1 0-117 0,3-2-9 16,-1 0-8-16,3-3-5 0,1-3-5 16,3 0-5-16,2-4-4 0,3 0-1 15,2-2 1-15,4 2-126 0,-1-2-108 16,7 3-290-16</inkml:trace>
  <inkml:trace contextRef="#ctx0" brushRef="#br0" timeOffset="169114.69">23700 6476 501 0,'20'2'136'0,"-8"-2"13"16,-3 0-22-16,-6 0-79 0,-4-2-7 16,-6 1-2-16,-5 1-5 0,-4 0-10 15,-6 0-11-15,-6 1-4 0,-1 3-2 16,-4 5 1-16,0 2 2 0,1 6-1 15,3 3-1-15,3 9-2 0,5 5-2 0,2 5-1 16,3 5-1-16,3 1-2 0,5 3 0 16,2-2-1-16,1-2-6 15,1-5-9-15,3-1-6 0,0-5-17 0,1 2-13 16,0-8-116-16,-1-2-123 0,-1 0-290 16</inkml:trace>
  <inkml:trace contextRef="#ctx0" brushRef="#br0" timeOffset="169356.1">23256 6888 553 0,'11'-10'124'0,"2"-1"2"0,5 2-96 16,2 3-6-16,3 4 3 0,3-1 3 16,2 4-3-16,1 3-1 0,0 1-1 15,2 3-3-15,0 2-3 0,-4 0-7 16,-2 2-5-16,-3 1-3 0,-4 0-3 0,-4 0-4 15,-4 0-4-15,-6 3-1 0,-3 0 0 16,-3 3 0-16,-1-1 2 0,-3 2-3 16,1 1-3-16,0 0-1 0,3-2-4 15,5-1 5-15,2-3-42 0,2-3-90 16,1-4-106-16,4-1-255 0</inkml:trace>
  <inkml:trace contextRef="#ctx0" brushRef="#br0" timeOffset="169530.72">23734 6784 581 0,'-4'-6'122'0,"-2"3"1"16,3 0-107-16,2 0-8 0,0 0 0 16,3-1 2-16,0 1-5 0,2-3-7 0,3 1-11 15,1 0-15-15,0 3-98 0,2 2-100 16,3 0-251-16</inkml:trace>
  <inkml:trace contextRef="#ctx0" brushRef="#br0" timeOffset="170003.25">23962 6892 468 0,'4'8'118'0,"-4"-1"4"0,-1 0-43 0,-1 0-51 0,-5-1-2 16,-5 3 2-16,-4-1-2 0,-5 3-7 15,-3-1-3-15,-3 1-3 0,-2 1-4 16,2 4-3-16,5-1-3 0,4-1-2 15,6 0-2-15,9 1-1 0,5-1-2 16,8 1 0-16,3-6-1 0,7 1 0 16,6-1 1-16,4 0 2 0,0-4 0 15,4 1 0-15,1-3 1 0,4 0 2 16,-3-2-1-16,-1 1 1 0,-1-6 1 0,0-1 2 16,-5-3 1-16,-2-2 0 0,-8-1 2 15,-1-1 3-15,-7 0-1 0,-4 2 0 16,-9 2-2-16,-6 1 0 0,-5 3-2 15,-6 3-1-15,-4 3-2 0,-2 1-1 16,-4-1 0-16,3 3-1 0,3 1 0 16,4 1-3-16,5-3-1 0,4 2-4 15,6-2 1-15,6 0-1 0,3 2 0 16,5-2 1-16,2 0 2 0,2 1 2 0,1-2 2 16,0 2 1-16,2-1 0 0,-1 2 0 15,-1-1 0-15,1 3 0 0,-1-2 0 16,-1 1 0-16,2-2 0 0,-3 1-1 15,-1-3-2-15,-1 0 0 0,-4 1-3 16,2 0-2-16,0 0-2 0,0 1-2 16,1 0 2-16,3 2-17 0,3-1-50 0,4 1-49 15,4-3-3-15,2 2-76 0,3-2-133 16</inkml:trace>
  <inkml:trace contextRef="#ctx0" brushRef="#br0" timeOffset="170344.4">24684 7282 476 0,'17'3'130'0,"-4"-2"5"0,-3-1-47 15,-4-4-33-15,-5 0-18 0,-3-2-10 16,-5 0-9-16,-3-2-7 0,-3 1-5 16,-3 1-4-16,-3 2 0 0,0 2-2 0,2 3 1 15,-1-2-1-15,5 2-3 0,3 2-3 16,4-1-4-16,4 1-3 0,5 0 0 16,4-1 0-16,5 0 1 0,4 1 1 15,3-3 5-15,1-1 3 0,2-1 3 16,-1-4 2-16,0 0 5 0,-2-4 5 15,-2-1 2-15,1-3 3 0,-2-1 2 16,1-6 3-16,-2-3 0 0,1-6-1 0,1-1 1 16,-3-4 0-16,-2-4 0 0,0-6-2 15,1-3-2-15,0-1-2 0,-2 3-1 16,-2 5 1-16,-2 5-1 0,-3 6 0 16,-1 10-2-16,-5 9-2 0,-6 10-1 15,-2 10-4-15,-4 8-3 0,-2 8-4 16,-2 8-2-16,-2 8 2 0,-1 7 1 0,3 6 1 15,4 6 0-15,3 0-3 16,6 3-7-16,0 0-13 0,5-1-13 0,1 0 2 16,-1-5-146-16,-1-3-140 0,-3 4-336 15</inkml:trace>
  <inkml:trace contextRef="#ctx0" brushRef="#br0" timeOffset="177278.47">12506 6970 225 0,'8'0'73'0,"-2"-1"6"16,-2 1 2-16,-1 0-32 0,-1 1 2 0,1-1 1 15,-3 0-2-15,0 1-7 0,-1-1-4 16,1 0-5-16,-2 0-5 0,2-1-9 16,-1 1-5-16,1-1-4 0,0 1-1 15,0-1-3-15,-1 1-1 0,1 0-3 16,-1 0 0-16,1 0-2 0,0 0 0 16,-1 0 0-16,1 0-1 0,0 0 0 15,0 0 1-15,0 0-1 0,0 0 1 0,0 0 1 16,0 0 1-16,0 0 2 0,0 1 1 15,0-2 1-15,-1 0 0 0,0 0-1 16,-1 0 0-16,-1 0-2 0,1-2-2 16,-2 1 0-16,-2 1-2 0,-1 0 1 15,1 0 0-15,-1 0-1 0,-1 1 0 16,1 0 0-16,0 1 0 0,1 0-1 16,0 1 1-16,0 0-1 0,2 1 1 0,-2 0-1 15,1-1 1-15,0 0 0 16,1-1 0-16,2 3-1 0,-1-2 1 0,0 0 0 15,2 0 0-15,-1 1-1 0,0 1 1 16,-1 0-1-16,-2-1 1 0,1 1 0 16,-1 2 0-16,0 1 1 0,1 0 0 15,-1 0 0-15,3 1 0 0,0-1 0 16,1 2 1-16,0-1 0 0,2-2 0 16,0 0 0-16,1 2 1 0,0 0 0 0,2 2 0 15,0 1-1-15,-1 0 0 0,2 1-1 16,-1 2 0-16,-1-2 0 0,2-1 0 15,-1-1 0-15,-1-3 0 0,1-2 0 16,0 1 0-16,-1-3 0 0,2 0 1 16,-1 0 0-16,-1-1 1 0,3 0 1 15,-1-1 1-15,0 1 0 0,0-1 1 16,2 0 0-16,-2 1 0 0,3-2-1 16,-2 1 0-16,1-2 0 0,0-2-1 0,0 2 0 15,0 0 1-15,2 0-1 0,-2 0 2 16,2-1 0-16,-2 0 0 0,0 0 2 15,1 0 1-15,-3-1 0 0,1 1 0 16,-1-1 1-16,1-2-1 0,-2 3 0 16,1-1-1-16,-2-2 0 0,0 1 0 15,-1 1 1-15,1-3-2 0,-3 0 1 16,1-1-1-16,-2-4 0 0,-1 3-1 0,-1-4-1 16,0-2-2-16,-2 2 0 0,1-2 0 15,0-2-2-15,-1 1 1 0,2 0-2 16,1 2 1-16,1 2-1 0,0 1 1 15,1 1-1-15,1 4 0 0,-1 1 0 16,1 2 0-16,-1 0 0 0,0 0-1 16,-1 1-2-16,0 1-2 0,-3-2-7 0,-1 1-3 15,-2 1-2-15,-1-1-3 16,-4 3-1-16,-1-3-2 0,-1 0-1 0,0 0 4 16,1-1 1-16,1-1-1 0,0-2 27 15,1 0-94-15,1-1-60 0,2 0-107 16,-3 7-269-16</inkml:trace>
  <inkml:trace contextRef="#ctx0" brushRef="#br0" timeOffset="193133.87">23474 2753 727 0,'5'9'143'0,"1"-9"0"16,4 7-135-16,3 2-17 0,3 3-11 16,3 7 4-16,0 1-2 0,-2 0-2 15,-2-1-1-15,-2 1 0 0,-2-3-3 16,-2-1 7-16,-3-4 5 0,-3-4-2 16,-1-4 10-16,1 1-117 0,-3-6-101 15,1 1-259-15</inkml:trace>
  <inkml:trace contextRef="#ctx0" brushRef="#br0" timeOffset="193646.13">22733 2967 676 0,'-7'-13'129'16,"0"-3"-3"-16,0-4-124 0,2 7-138 16,3 6-8-16,1 1-84 0,-1 0-196 0</inkml:trace>
  <inkml:trace contextRef="#ctx0" brushRef="#br0" timeOffset="194315.61">22592 2765 546 0,'-29'-10'117'15,"-1"-3"0"-15,-2 2-96 0,-2 3-12 0,-3 0-4 0,-3 3-1 0,0 3-1 16,1 2-2-16,-2 4-1 0,0 0-1 16,1 4 1-16,2 0 0 0,1 1 0 15,2 2 1-15,-2 0 0 0,6-1 0 16,2 1 0-16,-2 0 1 0,3 2-1 15,-1 1 1-15,2 5-1 0,-1 2 1 16,-3 3-1-16,1 1 2 0,6 3-1 16,2 1 1-16,5 5 0 0,4-1 0 15,3 3-1-15,3 3 1 0,3 2 0 16,1-1-1-16,1 2-1 0,0-1 1 0,0 0-1 16,1 1 0-16,-1-2-1 0,-2 2 1 15,1 3 1-15,-1 4 0 0,3 5 1 16,1-1 1-16,2-2-1 0,1 3 1 15,3-2-1-15,1-1 1 0,3-5-1 16,0-6 0-16,2 1 0 0,5-2-1 16,1 1 1-16,3-2-1 0,3-2 0 15,3-1 0-15,3 0 0 0,1-1-1 0,-5-1 1 16,3-1 0-16,-1-6-1 0,0 3 1 16,-1-2-1-16,0 0-1 0,2-1 1 15,2-4 0-15,-1-4-1 0,2 1 1 16,1-5 1-16,3-4 0 0,3-1 0 15,2-6 0-15,-1-3 1 0,5-1-1 16,2-6 1-16,2 1-1 0,0-5 1 0,-1-5-1 16,4-1-1-16,2-2 1 15,3-5-1-15,-3 1 1 0,-1-5-2 0,-5 0 1 16,-1 0-1-16,-3-3 1 0,-7-1 0 16,-5-2 0-16,0-4 0 0,-4 0 0 15,-2-1 0-15,-4-2 1 0,-4-2-2 16,-6-4 1-16,-2 1-1 0,-5 1 1 15,-4-2-1-15,-2-5 1 0,-1-4-1 0,-2 1 1 16,-1 1 0-16,1-3 0 0,-4 2-2 16,-1-5 1-16,-1 6-1 0,1 3-1 15,-5-6 0-15,-1 0-1 0,0 4 2 16,-4 1 0-16,-3 2 0 0,-4-2 0 16,0 1 1-16,-4 5 1 0,-4 1 0 15,-5-1-1-15,-4-1-3 0,0 2 0 16,-1 2-2-16,-5 1-5 0,-3 5 1 15,-3 4-6-15,2 4 152 0,-5 6-271 16,-10 4-130-16,-1 12-386 0</inkml:trace>
  <inkml:trace contextRef="#ctx0" brushRef="#br0" timeOffset="203019.5">13540 7670 385 0,'0'-1'101'0,"0"-1"7"15,1 1-50-15,0 0-16 0,1 0-8 16,-1-2-7-16,0 2-4 0,-1 1-5 16,1 0-6-16,-1 0-2 0,-1 0-1 15,1 0-1-15,-1 1 0 0,1-1-2 16,-1 0 0-16,1 0-2 0,0 2 1 15,-1-1 1-15,1 0-1 0,1 1 0 0,-2 0 0 16,2-1 0-16,-1-1 1 0,0 0 0 16,1 1 0-16,-1-1 1 0,1 0 1 15,0 1 0-15,0 0-1 0,2 1-1 16,-1 0-1-16,0 0-1 0,-1 0-1 16,1 4-1-16,0 1 0 0,-1 4-1 15,1 5 0-15,-1 3 0 0,-1 3 0 16,1 3 0-16,-1 2 0 0,1 0 0 15,0 0-1-15,0-1 1 0,2-3-1 0,1 1 1 16,-2-1-1-16,2 0 1 0,-1-1-1 16,1-1 0-16,-1 2 1 0,-1-2-1 15,2 0 0-15,-3-2-1 0,0-2-3 16,-1 0-2-16,0-1-4 0,-1-3-3 16,1-1-4-16,-1-2-2 0,-1 0-2 15,1-2-37-15,0-2-75 0,1 1-94 16,0-5-234-16</inkml:trace>
  <inkml:trace contextRef="#ctx0" brushRef="#br0" timeOffset="203606.76">13492 7704 521 0,'0'-1'118'16,"-1"-1"1"-16,1 2-75 0,1-1-26 15,-2 1-11-15,2 1-6 0,-1 1-2 16,-2 4-3-16,-1 3 1 0,-3 5-2 16,-2 0 1-16,-1 4 1 0,-3 1 4 15,1 1 0-15,0-4 1 0,1-3 0 16,4-3-1-16,1-4 2 0,2-2 3 0,4-4 7 16,-1-1 4-16,1-3 2 0,2-1 1 15,2-2 1-15,0-6 0 0,2-3-2 16,-1-3-7-16,4-1-3 0,1-3-1 15,0-2 1-15,0-2 1 0,3 4 4 16,1 2 1-16,-1 2 3 0,-1 0 2 16,0 2 1-16,-1 3 1 0,-1 4-2 15,-3 3-1-15,-2 1-4 0,1 2-2 16,-3 3-3-16,1 1-4 0,-1 4-3 0,0 3-3 16,2 5-2-16,2 1 0 0,1 3 0 15,4 3 1-15,0 3 1 0,2-1 0 16,1 3 1-16,2 0 0 0,0-1-1 15,0 0 1-15,0-1 0 0,-3-2-1 16,-1-2-3-16,-1-1-6 0,1-4-9 16,-1-1-13-16,-3 0-11 0,-1 0 145 0,2 1-273 15,0-1-144-15,-4 6-396 0</inkml:trace>
  <inkml:trace contextRef="#ctx0" brushRef="#br0" timeOffset="204314.59">13265 8807 391 0,'-3'-4'117'0,"2"2"5"0,-1-5-9 15,1 5-51-15,0 1-14 0,1 1 0 16,0 0-2-16,0-1-2 0,0 0 1 0,0 3-3 15,1 0-4-15,-1-2-8 0,1-1-6 16,-1 0-6-16,1 0-5 0,-1-1-5 16,1 1-2-16,-2-2-3 0,1 1-1 15,1 4-4-15,-1 3 0 0,4 2-1 16,0 7-1-16,1-1 0 0,2 2 0 16,1 6 2-16,-2 0 2 0,2 1 1 15,-3-4-1-15,-1 2-3 0,-1-1-3 0,-1-1-7 16,0-1-6-16,-1-4-8 0,1-1-9 15,-1-2-6-15,1-4-4 0,-1 0 53 16,1-3-166-16,-1-2-116 0,1-2-305 16</inkml:trace>
  <inkml:trace contextRef="#ctx0" brushRef="#br0" timeOffset="204892.14">13463 8745 565 0,'-2'-6'135'15,"1"0"6"-15,2 4-85 0,1-2-15 16,0 1-3-16,0 0-2 0,2 1-4 0,0-1-4 16,0 2-6-16,4-1-4 0,0 0-1 15,1 2-2-15,4 2-1 0,1 1-2 16,0 1-2-16,1-2-1 0,1 1-2 15,1 3-2-15,2-2-2 0,-2-1 0 16,-1 2-2-16,-1-4 0 0,-2 3-1 16,-1 0-1-16,-4-1-2 0,-4-1-1 15,-3-1-1-15,1 3-1 0,-6 4-1 16,-3-2 0-16,-4 1 0 0,-4 4 1 0,-1 0 1 16,-3 1 2-16,2-2 1 0,-1-1 1 15,4-1 1-15,3-2 1 0,3-3 0 16,3 1 2-16,3-2 1 0,0-2 2 15,2 1 0-15,1-1 3 0,2-1 2 16,2 2 3-16,2-1-1 0,2-1 1 16,2-1 0-16,4 2 2 0,1 0-1 15,2 1-2-15,-1-2-2 0,0 2-2 0,-2 1-2 16,-2 1-2-16,-3-2-3 0,-3 2-2 16,-2-1-1-16,-1 2 0 0,-2-1-1 15,-1-1-1-15,-2 2 1 0,-1 1 0 16,-3 1 1-16,-2 3 0 0,-5 0 0 15,-4 1 1-15,-1 1 0 0,-2-1 1 16,1-1 1-16,1 0-1 0,1-5-1 16,1 0 0-16,3-2-1 0,1-2 0 0,0-3-3 15,3-1-4-15,-1-2-4 0,2 1-3 16,3-2-8-16,-1 2-7 0,2 1-12 16,2-2-10-16,1 4-3 0,3-1-121 15,2 0-125-15,0 0-294 0</inkml:trace>
  <inkml:trace contextRef="#ctx0" brushRef="#br0" timeOffset="205194.08">13815 8726 587 0,'-2'-5'152'0,"0"2"8"16,2-2-66-16,-1 2-34 0,2 1-9 0,0 0-5 16,0 0-6-16,2 0-8 0,-1 2-7 15,2 4-6-15,2 1-4 0,-2 6-5 16,2 5 0-16,-2 2-2 0,0 6-3 16,3-1-3-16,-4 3-1 0,-1 4-2 15,-1-3-1-15,2 0-8 0,-1 1-6 16,-1-2-9-16,0 0-9 0,3-5-15 15,2-3-9-15,-1-3 166 0,1-3-288 0,-1-2-145 16,0-1-399-16</inkml:trace>
  <inkml:trace contextRef="#ctx0" brushRef="#br0" timeOffset="211230.62">12947 6133 298 0,'0'0'94'15,"-1"-1"7"-15,2 0-16 0,-1 0-22 16,-1 1-9-16,1-1-7 0,0 1-6 0,-1-1-4 16,1 1-3-16,0 0-4 0,0 1-5 15,1-1-4-15,-1 1-5 0,-1-1-3 16,1 0-3-16,0-1-2 0,0 2-1 16,1 2-2-16,-1 3-1 0,0 0 1 15,1 5 0-15,-1 2-1 0,0 4-1 16,-2 0 0-16,-1 3 0 0,1 2 0 15,1 0-1-15,-1 1-1 0,1 0 0 0,0 1-2 16,1-2 0-16,1-3 0 0,-1-2 0 16,1-3-1-16,2 1-6 0,-1-4-6 15,2-3-4-15,-2 0 8 0,1-3-135 16,1-1-118-16,0-2-295 0</inkml:trace>
  <inkml:trace contextRef="#ctx0" brushRef="#br0" timeOffset="211686.23">13188 6223 417 0,'0'1'107'16,"-1"-1"2"-16,0 1-52 0,0-2-25 15,-3 2-11-15,-1 1-4 0,0 2-10 16,0 1-1-16,-1 2-3 0,2 2 1 16,0 5-2-16,3-2 1 0,2 1-1 15,2 0 0-15,1 0-1 0,2-2 0 0,0-1 0 16,1-2-1-16,0-2 0 0,4 0-1 15,-2-2 2-15,2-2 0 0,1-1 1 16,0-4 2-16,3 0 1 0,1-3 1 16,-4-1 2-16,1-5 0 0,-2 0 3 15,0-3 2-15,-1 2 0 0,-4-1 0 16,-4 1 2-16,-1-2 0 0,-1 2 1 16,-2 3-3-16,-2 1-3 0,-2 0-3 15,-2 2-3-15,-3 3-4 0,-1 1-2 0,-2 2-7 16,-4 1-5-16,-1 1-13 0,0 2-26 15,1 1-82-15,2 1-102 0,2-1-241 16</inkml:trace>
  <inkml:trace contextRef="#ctx0" brushRef="#br0" timeOffset="212040.3">13427 6225 391 0,'-1'-2'100'0,"-2"1"7"0,2 1-43 15,1 0-34-15,-1 2-10 0,0 1-4 0,2 4-2 16,-1 1-7-16,2 0-5 0,1 3 1 16,0 2 0-16,1 2-1 0,2-1 0 15,-1-1-2-15,2 0 2 0,-1-1-2 16,1 2 0-16,1-4-3 0,-2-2 1 15,2-1 5-15,0-5 3 0,0-2 3 16,1-1 3-16,1-6 3 0,-1-2 4 0,-2-1 4 16,1 0-3-16,-2-4-1 15,-3 1-2-15,-1-2-1 0,-2-2-1 0,-2 2-2 16,-1 0-4-16,-2-1-3 0,0 2-4 16,-2 1-5-16,0 0-7 0,1 3 0 15,-1-1-10-15,3 2-47 0,-2 3-71 16,2 1-100-16,1 2-237 0</inkml:trace>
  <inkml:trace contextRef="#ctx0" brushRef="#br0" timeOffset="212336.07">13655 6179 314 0,'0'2'70'0,"1"2"2"15,-1 1-55-15,1 3-6 0,1 0-3 16,0 2 3-16,5 1-5 0,-2 0 2 0,3-1 2 16,0-2 7-16,1-1 8 0,0-1 7 15,0-3 9-15,0 1 2 0,1-4 1 16,2-2 0-16,-1 0-4 0,-2-2-2 16,2-3-3-16,-3 0-4 0,-1-2 0 15,-3 1 0-15,-2-1-2 0,-1 0-3 16,-3 0-5-16,-1 0-6 0,-3 0-5 15,0-2-5-15,-2 1-4 0,-3-1-6 0,-1 3-5 16,0 0-8-16,-2 4-5 0,0 0-24 16,-3 7-44-16,3-1-62 0,1 4-103 15,1 3-226-15</inkml:trace>
  <inkml:trace contextRef="#ctx0" brushRef="#br0" timeOffset="212923.12">13983 6203 418 0,'0'-2'113'16,"-2"-1"6"-16,4 2-48 0,-2 1-19 15,0-1-11-15,-1-1-5 0,-1-1-5 16,1 2-8-16,0 1-5 0,1 0-5 16,-2 0-4-16,0 2-4 0,0 0-3 15,1 5-2-15,-2 0-1 0,0 1-2 16,-1 4 1-16,3 0-1 0,-1 0 0 16,2 1-1-16,0-2-1 0,2-1-1 0,0-1 2 15,3-1 0-15,-2-2 1 0,3-2 2 16,-1 0 2-16,-1-3 2 0,2-1 2 15,-1 0 3-15,0-2 3 0,0-1 2 16,-1-2 3-16,0-1 2 0,0-2 4 16,1 0 1-16,-3-1-1 0,0-2-1 15,-2 0-1-15,-1 0-2 0,0 0-3 16,-1 1-4-16,-2 0-4 0,1 2-2 16,0 1-2-16,-2 1-3 0,0 3-3 0,-2 2-2 15,0-1-7-15,-1 3-9 0,-2 0-10 16,4 0-7-16,-2 1 3 0,1-1-127 15,3 0-119-15,2 3-284 0</inkml:trace>
  <inkml:trace contextRef="#ctx0" brushRef="#br0" timeOffset="213310.3">14142 6179 402 0,'-1'-8'113'0,"0"-1"1"16,0 1-83-16,1 5 19 0,1-1-3 0,-1 9-2 16,0-1-34-16,0 4-4 0,-1 1-2 15,0 0-2-15,-3 3-1 0,0 4 0 16,1-2 1-16,-2 2-2 0,3 2-2 15,0-2 0-15,1-1-2 0,2-1 0 16,2-3-1-16,2-2 1 0,2-4 0 16,5-4 3-16,2-1 0 0,-1-1 2 0,1-2 1 15,-1-2 1-15,-1-2 0 0,-1-1 0 16,-5-1 3-16,-2 2 3 0,-1-3 2 16,-2-1 2-16,0 0 1 0,-1 3 1 15,-2-3-4-15,0 2-4 0,0-1-5 16,-3 0-5-16,1 1-5 0,0 1-6 15,-6 1 4-15,-1 2-55 0,0-1-69 16,1 2-98-16,0 1-241 0</inkml:trace>
  <inkml:trace contextRef="#ctx0" brushRef="#br0" timeOffset="213541.2">14345 6156 421 0,'-2'-10'129'0,"1"0"8"16,2 3-22-16,-1 3-10 0,0 2-72 15,1 6-9-15,-1 0-3 0,0 5-6 16,0 2-7-16,-1 1-5 0,1 3-3 16,0 4 1-16,-1-1 1 0,1 3 0 15,1-1-1-15,-1 0-6 0,0-1-8 16,0-1-7-16,1-2 62 0,-1-4-188 15,0-2-125-15,0-1-332 0</inkml:trace>
  <inkml:trace contextRef="#ctx0" brushRef="#br0" timeOffset="213755.19">14472 6080 521 0,'-2'0'132'0,"2"4"7"0,-1 6-36 16,2 5-78-16,-1 3-4 0,1 0 1 15,1 2-2-15,0 0-11 0,0-3-8 16,2 3-3-16,0-2-11 0,-1 1 11 16,2 0-141-16,-1-1-118 0,4 6-310 15</inkml:trace>
  <inkml:trace contextRef="#ctx0" brushRef="#br0" timeOffset="-210336.55">12937 6560 144 0,'1'1'29'0,"-3"1"2"0,0 0-8 15,-2-3-19-15,1 2 4 0,1 1 9 0,-1-1 17 16,0-1 9-16,2 1 6 0,0-1 7 16,1 1 5-16,1-1-4 0,-1-1-7 15,1 2-10-15,-1-1-10 0,2 0-8 16,-2-1-9-16,1 2-9 0,-2 0-3 16,2-1 0-16,-1 2-1 0,-1-3 1 15,2 1 3-15,-2 1 6 0,3-1 3 0,-1 0 3 16,0 2 2-16,1-4 2 0,1 4 0 15,1-2-1-15,2 1-4 0,-1 0-1 16,1-1-1-16,4 0 2 0,1-2 0 16,0-1 1-16,3 0 1 0,0-1 0 15,5-1-1-15,0 0 0 0,-1-2-3 16,1 3-3-16,2 0-2 0,0 0-2 16,1 1-2-16,2 2-1 0,2 1-1 0,2 2 0 15,1 0 2-15,-2 2 1 16,-2-1 2-16,3-1 1 0,-5 0 2 0,1-1-1 15,-2-3 1-15,2 0-1 0,1-2-2 16,-1-3-2-16,0 0-1 0,-1-1-2 16,-1 0-1-16,0 0 0 0,0 3 0 15,0-1 0-15,-2 3 0 0,-3 0-1 0,-2 1 0 16,-3-1 1-16,-5 2 0 0,-2 0 1 16,-3 1 1-16,-2 0 0 0,-1 0 0 15,1 0 1-15,-1 0-1 0,1 1 1 16,0-2-1-16,0 1 0 0,1-1-1 15,0 2 1-15,-1-1-1 0,1 0 0 16,-1 0 0-16,0 1-1 0,-1-1-1 16,1 1-1-16,-2-1-1 0,1 0-1 15,-2 0-1-15,0 1 1 0,-4 1 1 16,-2-2 0-16,-3 1 2 0,-2-1 0 0,-1 2 0 16,-2-1 0-16,0 0-3 0,1 0-3 15,-1 1-1-15,1-1-2 0,-2 2-1 16,-1-1 0-16,-4 0 2 0,-4 0 2 15,1 0 1-15,-1 1 3 0,-1-1 0 16,-1 2 1-16,-5-1 1 0,2 1-1 16,-1 1 0-16,1 2 0 0,-2 0-1 0,1 1 0 15,4 0 1-15,3-1-1 0,1 2-3 16,4-1-1-16,1-3-2 0,1 1 1 16,3-2 0-16,2 0-1 0,1-1 1 15,5-2 3-15,2 0 2 0,2-1 1 16,2 0 2-16,1 0 0 0,1 0 1 15,1 0 1-15,2-2 1 0,-1 1 0 16,4 0 0-16,0-3 1 0,1 1-1 16,3-1-1-16,2-2 0 0,2 2-1 0,2-1 0 15,5 0 0-15,1-2-1 0,4 1 0 16,8-1-1-16,6 2 0 0,1-1 1 16,0-1 1-16,3 1 0 0,3 2 1 15,-1-1 0-15,-2 0 1 0,-5 0 0 16,1 2 0-16,2-1-1 0,0-1 0 15,-3 2 0-15,-1 1-1 0,-2 0-1 0,-4 1-1 16,-4 0 0-16,-7 1 0 0,-7 0 0 16,-4 0-1-16,-5 1 1 0,-3-1 1 15,-2 1 0-15,0-1 0 0,0 0 0 16,0 0 0-16,-2 1 0 0,1-2 0 16,0 2-1-16,-2-1 0 0,-4-1 0 15,-2 1 0-15,-4-1 1 0,-2 1 1 16,-7 1-1-16,-6 0-1 0,-2 0 0 0,-2 1-2 15,-3-2 0-15,-3 2-3 16,-7 1-1-16,0-2 0 0,4 2-1 0,-7 0 1 16,-6 0 0-16,-2 4 1 0,1 2 0 15,2 0-1-15,4 3 0 0,-2-1-2 16,5 1 2-16,8-1 0 0,5 0 0 16,5-3 1-16,4-2 2 0,5-1 2 15,7 0 0-15,3-5 0 0,5 2 0 16,3-2 0-16,3-1 1 0,4 1 0 0,1-1 1 15,4 0 0-15,2-1 1 0,4 0 2 16,1-1 2-16,3-2 0 0,1-2 0 16,3 0 0-16,1 0 0 0,2-3 1 15,4-1-1-15,6 2 0 0,5 0-2 16,-1 3 0-16,-3-2 0 0,4 4 0 16,-3 0-1-16,-1 1-1 0,-5 2 1 15,-6-3-1-15,2 0 0 0,-3 1-1 16,-3-1 0-16,-2 0 0 0,-2 0 1 0,-3 0-1 15,-1 1 0-15,-3 0 0 0,-2 1 1 16,-3 0 1-16,0 1 1 0,-3 0 2 16,-3 0 0-16,-2 1 1 0,-1 0-2 15,-2 1-1-15,-2 1-1 0,-3-1-2 16,-2 1 0-16,-1 1-2 0,-3-2 0 16,-2 3 1-16,-4-1 0 0,-1-2-1 0,-3 2-2 15,-4-1-1-15,-4-1 1 0,0 2-2 16,-3 0-2-16,-1 0 0 15,-7 2 0-15,2 0 1 0,2 4 0 0,3 0-1 16,0 0 0-16,5-1 1 0,4 1 1 16,9 0 1-16,5-1 0 0,3-4 0 15,4-1 0-15,2-1 1 0,3 1 1 16,6-1 0-16,1-3 2 0,6 0 1 16,0-3 2-16,9 2 3 0,4-3 3 15,7-1 1-15,5 1 0 0,3-2-1 0,2 3-1 16,5-1-2-16,-1 1-1 0,2 1-3 15,-3-4 0-15,0 1-1 0,3 0 0 16,1 0-1-16,-1 0 0 0,-4 2 0 16,-7 0 0-16,-1 5-1 0,-7 2 0 15,-7 0 0-15,-8-1-1 0,-7 1 0 16,-2 0-1-16,-2-1-1 0,-5 0 1 16,-3 0 1-16,-2-1 1 0,0 1 0 0,-6 0 3 15,-7-1 0-15,-6 1 2 0,-7-1-1 16,-2 2 0-16,-5 2 0 0,-3-2-1 15,-1 1-2-15,-4 0-1 0,2-1-1 16,4-1-1-16,-4 1-1 0,-8 0 0 16,-1 0-2-16,3 1 1 0,3 4 0 15,3 1 0-15,3-1 0 0,4 0 1 16,11 0 0-16,6-1 1 0,5 0 1 0,5-4-1 16,2 1 1-16,5-3 1 0,4-1-2 15,3 1 2-15,1-1 0 0,4-2 2 16,6-1 1-16,5 1 2 0,4-1 1 15,4-1 1-15,6-1 0 0,7-4-1 16,6 4-1-16,-1-1-2 0,1 0 0 16,1 0 0-16,0 3-1 0,-1 0-1 15,-8 1 1-15,-4-1-1 0,-1 1 0 16,-4-2-1-16,-5 2-1 0,-3-2-3 0,-8 0-1 16,-1 3-3-16,-5 0-3 0,-2 0-3 15,-3-2-5-15,-2 0-58 0,-4 0-73 16,-1 1-110-16,-6 4-264 0</inkml:trace>
</inkml:ink>
</file>

<file path=ppt/ink/ink16.xml><?xml version="1.0" encoding="utf-8"?>
<inkml:ink xmlns:inkml="http://www.w3.org/2003/InkML">
  <inkml:definitions>
    <inkml:context xml:id="ctx0">
      <inkml:inkSource xml:id="inkSrc0">
        <inkml:traceFormat>
          <inkml:channel name="X" type="integer" max="12364" units="cm"/>
          <inkml:channel name="Y" type="integer" max="6956" units="cm"/>
          <inkml:channel name="T" type="integer" max="2.14748E9" units="dev"/>
        </inkml:traceFormat>
        <inkml:channelProperties>
          <inkml:channelProperty channel="X" name="resolution" value="400" units="1/cm"/>
          <inkml:channelProperty channel="Y" name="resolution" value="400" units="1/cm"/>
          <inkml:channelProperty channel="T" name="resolution" value="1" units="1/dev"/>
        </inkml:channelProperties>
      </inkml:inkSource>
      <inkml:timestamp xml:id="ts0" timeString="2022-03-01T17:09:54.537"/>
    </inkml:context>
    <inkml:brush xml:id="br0">
      <inkml:brushProperty name="width" value="0.05292" units="cm"/>
      <inkml:brushProperty name="height" value="0.05292" units="cm"/>
      <inkml:brushProperty name="color" value="#FF0000"/>
    </inkml:brush>
    <inkml:context xml:id="ctx1">
      <inkml:inkSource xml:id="inkSrc1">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1" timeString="2022-03-01T17:09:55.096"/>
    </inkml:context>
  </inkml:definitions>
  <inkml:trace contextRef="#ctx0" brushRef="#br0">14251 5510 0</inkml:trace>
  <inkml:trace contextRef="#ctx1" brushRef="#br0">10333 924 558 0,'0'1'136'16,"-1"1"12"-16,1-3-82 0,0-1-11 15,0-2-3-15,0 3-2 0,0-3-6 16,-1 2-8-16,-1-5-12 0,0 2-9 0,-1-1-5 16,-2 3-3-16,-3-4-3 0,-2 3-2 15,-2 2-3-15,-6 4-2 0,-1 3-2 16,-3 2 1-16,-2 1 0 0,-3 5 0 15,1 2 1-15,1-4 1 0,5 1 0 16,3 2 0-16,4-1 0 0,3 2-1 16,6-1 1-16,4-1-1 0,5 2 2 15,6-3 0-15,3 1 1 0,5-3 0 0,4 3 1 16,2-4 1-16,2 2-1 16,-1-1 0-16,-3 1 1 0,0-3-2 0,-3 1 1 15,-4-3-1-15,-6 6-1 0,-2-5-1 16,-3 4 0-16,-7 1 0 0,-5 2 1 15,-4-1 1-15,-8 1-1 0,-5 0 2 16,-7 2 1-16,-4-2 0 0,-1-2 0 16,1 0-2-16,-2 0-4 0,5-1-6 0,3-2-10 15,7-3-9-15,4-3-7 0,2-3-7 16,4-2 43-16,5-4-163 0,5 0-117 16,4-3-305-16</inkml:trace>
  <inkml:trace contextRef="#ctx1" brushRef="#br0" timeOffset="235.45">10564 959 625 0,'2'3'144'0,"-1"5"8"0,-2 0-102 16,0 3-18-16,1 4-3 0,-2 1-2 15,1 3-3-15,0-2-9 0,0 1-7 0,1-2-5 16,1 1 0-16,2-4-6 0,-1-1 0 16,3-1-9-16,0-5-6 0,2 0-5 15,-1-3-7-15,3-2-6 0,0-3 60 16,1-2-179-16,-2-3-114 0,1 0-317 16</inkml:trace>
  <inkml:trace contextRef="#ctx1" brushRef="#br0" timeOffset="387.63">10554 786 636 0,'-6'3'136'15,"2"-6"4"-15,-1 10-112 0,-3-5-14 0,4-2-1 16,2 1-4-16,2-13-4 0,0 16-9 16,4-6-11-16,4-1-3 0,3 2-14 15,5-1-111-15,3 0-108 0,2 14-266 16</inkml:trace>
  <inkml:trace contextRef="#ctx1" brushRef="#br0" timeOffset="898.46">10801 954 512 0,'8'32'122'0,"-1"-3"3"0,-3-3-75 0,-1 1-15 15,-3-4-9-15,-2-3-4 0,-1-6 0 16,0-3-2-16,1-3 3 0,1-4 6 16,-1-3 2-16,1-2 2 0,2-4-1 15,3-4-2-15,0-3-2 0,3-1-5 16,1-3-7-16,6 0-6 0,0 0-4 0,2 5-2 15,1 1 0-15,-1 4-3 0,1 8-1 16,-1 3-1-16,-2 4-1 0,-1 4 0 16,1 1 0-16,0 1 1 0,-1 3 1 15,1-6 1-15,-1 1 0 0,2-1 1 16,-2-4 3-16,-1-2 1 0,-1 0 4 16,-1-5 4-16,-1 0 4 0,1-3 6 0,-2-1 1 15,-1-3 1-15,0-3 0 0,-1-1-1 16,-1-3-2-16,-3 0-4 0,1 1-3 15,-1-2-2-15,-1 2-3 0,-1 2-1 16,-1 3-3-16,1 3-3 0,-1 3-4 16,0 1-2-16,1 5-2 0,-3 4 0 15,3 6-1-15,-1 5 1 0,1 9 1 16,2 0 2-16,1 6 1 0,-1 5-1 16,1 2-5-16,-1 2-1 0,-2 1-6 0,-2-4-3 15,-4 4-9-15,-4-5-3 0,-2-1-1 16,-4-1 4-16,0-3-2 0,-3-4 6 15,1-5 5-15,-1-6 9 0,-5-2 1 16,6-6 2-16,2-7 4 0,1-9 2 16,-3-11 4-16,3-1-5 0,-1-2 0 15,9-9 1-15,-8-6-3 0,1-1-5 16,3-3-7-16,4 7-5 0,0-4-3 0,4 2-11 16,3 3-8-16,2 6-5 0,3 1 4 15,3 3-123-15,1 1-120 0,2 1-291 16</inkml:trace>
  <inkml:trace contextRef="#ctx1" brushRef="#br0" timeOffset="1298.77">11321 706 677 0,'3'0'158'0,"-2"1"12"16,0 11-118-16,-1 3-8 0,-1 5 1 15,1 5 4-15,-2 6-8 0,1 5-8 16,0 2-11-16,2-2-5 0,0 0-4 16,2 0-3-16,2-1-5 0,0-3-1 15,2-2-3-15,2 0-1 0,1-5 0 0,2-2 0 16,0 0-2-16,2-3 1 0,1-6-1 16,1 0-1-16,-1-3 1 0,1-6 0 15,1-1 1-15,0-8 1 0,1-2 1 16,-1-4 0-16,0-6 2 0,-3-3 0 15,0 0 1-15,-4-5 1 0,-4 2 0 16,-4 3 3-16,-3 4 3 0,-3 5-1 16,-1 4-1-16,-6 3-1 0,-2 7 0 0,0 3-2 15,-3 6-2-15,1 6-2 0,0 2 0 16,3 3 1-16,5 2-1 0,6-3 1 16,4 0 0-16,7-6 0 0,4-6-2 15,4 1-3-15,5-7-7 0,5-3-9 16,5-2-14-16,7-5-34 0,1 0-102 15,5-5-37-15,1-1-130 0,5 1-262 16</inkml:trace>
  <inkml:trace contextRef="#ctx1" brushRef="#br0" timeOffset="1861.5">12742 960 593 0,'-1'-2'130'0,"1"4"11"0,4 4-96 0,3 6-4 16,-1 7-3-16,3 7-1 0,-1 9-1 16,-2 7-2-16,2 4-10 0,-2 3-9 15,-3 3-5-15,0 0-5 0,-1-1-1 16,2-3-2-16,0-2-1 0,-1-2 0 16,-2-7-1-16,0-4-1 0,-1-7 0 15,-1-3 0-15,0-7-1 0,-2-5-1 16,0-7 3-16,-3-3 0 0,-4-5 0 0,-1-8 1 15,-2-9 1-15,-3-6 3 0,-3-12 0 16,2-10-2-16,-1-7 1 0,7-7 0 16,5-1 0-16,1-1 2 0,9 5 1 15,4 5 1-15,7 11 1 0,3 6 2 16,2 9 0-16,1 10 0 0,1 6-2 16,1 3-2-16,-1 11-1 0,-1 1-1 15,0 5-3-15,-1 5-1 0,-1 1-1 16,-3 2-1-16,-6 2-2 0,-2-2 1 0,-6 0-2 15,-6 1-1-15,-5-3-4 0,-5 1-6 16,-4-1-14-16,-2-1-16 0,-1-2 158 16,0-2-292-16,4-7-154 0,2 0-424 15</inkml:trace>
  <inkml:trace contextRef="#ctx1" brushRef="#br0" timeOffset="2377.52">13197 1059 575 0,'36'21'124'0,"-9"-5"4"0,-3 2-104 16,-5 1-4-16,-10-3-3 0,-4 2 1 16,-4-5 1-16,-8 3-1 0,-1-6-2 15,-2-3-1-15,-1-6 0 0,0-2 0 16,-4-5 1-16,1-4 0 0,0-4 0 16,2-3 1-16,5-4 0 0,4-1 0 15,5-2 1-15,6-2-1 0,6-1-2 0,3 2-2 16,5 0 0-16,1 1 0 0,-2 3-1 15,1 6 0-15,0 3-1 0,1 3-2 16,-5 6 0-16,1 5-3 0,-1 2-3 16,1 4-1-16,-4-2-3 0,1 5 0 15,-3 0-2-15,-1 0 1 0,-2 2-1 16,-1 4 0-16,-3-2 0 0,1 2 1 0,-1 0 0 16,0-4 1-16,-1 0 0 0,2-3 0 15,1-4 1-15,0 0 1 0,4-2 0 16,4-4 1-16,2 0 0 0,3-4 1 15,3-3 0-15,1-4 1 0,6-4-1 16,-1-2-1-16,-4-2 1 0,-3-2-1 16,-1 2 0-16,-7-2 2 0,-3 1 0 15,-5 2 3-15,-4 2 3 0,-2 3 3 16,-1 1-1-16,-4 3-1 0,-1 5-2 0,-2 8-2 16,-7 3-1-16,-3 5-5 0,-5 0-1 15,-3 2-1-15,-1 2 2 0,-2 3-1 16,1 1 1-16,7-1-1 0,2 0 1 15,9 2-1-15,6-1-1 0,5 3-3 16,6-6-3-16,5 0-6 0,5-3-8 16,5-2-11-16,3-2-15 0,0-2-11 0,-3-4-5 15,2-2 111-15,3-5-227 0,-2 1-131 16,-1-2-349-16</inkml:trace>
  <inkml:trace contextRef="#ctx1" brushRef="#br0" timeOffset="2652.42">14310 961 586 0,'-5'-1'147'0,"0"0"10"16,-5-4-67-16,-1 2-42 0,-2-1-7 15,1-1 1-15,-1 1-3 0,-3 1-10 16,1-2-8-16,1 5-6 0,0-1-4 15,-2 3-2-15,1 5-3 0,-3 3-5 16,3 5-2-16,-1 5 0 0,-2 2 0 0,2 2 0 16,0 4-1-16,2 3 1 0,1 2 0 15,5-6 1-15,4 3-1 0,4-4 1 16,6-3 1-16,6-4 2 0,6-6-2 16,2-4 0-16,7-3-2 0,4-5-4 15,3-2-6-15,3-3-17 0,0 2-18 16,4-5-130-16,-2-2-141 0,-10-1-337 15</inkml:trace>
  <inkml:trace contextRef="#ctx1" brushRef="#br0" timeOffset="4472.28">15897 1453 298 0,'-3'0'81'0,"-1"0"10"0,0 0-1 0,1-1-53 16,1-2-8-16,1 2-2 15,1-3 2-15,-1 1-4 0,-2 5-9 0,3-4-6 16,0 3-1-16,-1-2 1 0,0 1 0 15,2 0-1-15,-2 2-2 0,2-5-1 16,-1 3-1-16,-1 1-2 0,1-2-3 16,1 1 1-16,-2 2 2 0,0-2 0 15,2 2 1-15,-1-1 2 0,1 1 2 16,-1 0 4-16,3 3 1 0,0-5 3 16,2 3 2-16,3-2 5 0,3 3 3 0,5-3 4 15,6 4 4-15,5-7 2 16,2 4 4-16,9-1-1 0,11 0-2 0,5-1-3 15,5-3-5-15,1-5-6 0,0 5-6 16,0-1-6-16,-4-1-5 0,-9-1-5 16,-8 1-10-16,-6 3-14 0,-6 1-16 15,-5-2 68-15,-6-1-210 0,-4-1-149 16,-6 4-378-16</inkml:trace>
  <inkml:trace contextRef="#ctx1" brushRef="#br0" timeOffset="4864.81">16279 706 551 0,'-2'-6'121'15,"1"6"5"-15,1 0-97 0,-1 0-11 16,1 2 0-16,0 7 3 0,0 4 1 15,-1 11 0-15,1-1-2 0,-1 6-1 16,-1 5 1-16,1 1-3 0,-1-3-4 16,-1-4-4-16,3 1-4 0,0-2-3 0,3-4 0 15,-2-1-2-15,3-1-2 0,0-4-6 16,4 1-8-16,2-5 46 0,1-2-178 16,1-2-128-16,1-3-338 0</inkml:trace>
  <inkml:trace contextRef="#ctx1" brushRef="#br0" timeOffset="5166.08">17341 958 570 0,'8'1'138'0,"-3"-5"11"0,-2 2-102 16,-1 2-4-16,-3-1-3 0,0 3 0 16,-3 2-9-16,1 3-12 0,-2 5-10 15,0 5-5-15,-1-1-1 0,0 6 2 16,0 0 1-16,1 4-3 0,1-2-1 16,0 0-1-16,2 1-1 0,1 1-2 15,0-3-9-15,1-3-12 0,1-3-9 16,0 0 71-16,0-4-197 0,2-7-132 15,-11-2-342-15</inkml:trace>
  <inkml:trace contextRef="#ctx1" brushRef="#br0" timeOffset="5391.07">17105 1097 577 0,'12'1'145'0,"4"-1"8"16,6 0-95-16,8-6-4 0,1 3 1 16,5 0-7-16,2-2-11 0,0 1-11 15,-2-2-10-15,0 1-4 0,-3 2-5 16,-2-4-6-16,-3 4-14 0,1 0-18 16,-2-1 153-16,0 0-292 0,-3 0-158 15,-2 6-440-15</inkml:trace>
  <inkml:trace contextRef="#ctx1" brushRef="#br0" timeOffset="5985.89">18596 806 455 0,'7'-4'134'0,"-3"-3"9"16,-1 2 8-16,0-5-99 0,-1-3-2 16,-2-1 0-16,-1 1-6 0,-2 2-10 0,-1 1-7 15,-2-6-9-15,-2 4-4 0,-1 6-5 16,-2-1-3-16,-1 1-2 0,-3-1-2 15,0 3-1-15,-4 8-1 0,-3 4-1 16,-1-3 0-16,0 3-1 0,-1 6 1 16,2 5-1-16,1 0 1 0,3-2-1 15,5-1 0-15,2 4-1 0,3 3 0 16,5-4 1-16,5-3 0 0,4 2 1 0,3 0 0 16,2 1 0-16,3-5 2 0,2 4 1 15,0 4-1-15,4-1 0 0,0 1 0 16,1 1 0-16,1 1-2 0,0 6 0 15,-1-5-2-15,-2-2-4 0,-4 2-1 16,-3 1-4-16,-4-2-2 0,-3-2-5 16,-5-4-2-16,-8-1 2 0,-5-4 2 15,-6-3 1-15,-5-6 3 0,-5 1 4 16,-2-3 5-16,-4 0 3 0,2-3 1 0,0-1 3 16,3-5 6-16,5 0 5 0,3-5 6 15,5-2 4-15,7-4 3 0,4-2 5 16,10-3-3-16,6 1-5 0,6 0-5 15,5-2-6-15,5 3-4 0,5-1-4 16,2-4-4-16,1 4-1 0,0 2 0 16,-3-1 1-16,1 5-2 0,-2-2-6 0,-4 5-11 15,-2 7-11-15,-3-7-11 16,1 1 0-16,0-1-137 0,-1-2-133 0,-4 3-308 16</inkml:trace>
  <inkml:trace contextRef="#ctx1" brushRef="#br0" timeOffset="6493.19">19772 818 428 0,'4'-12'96'0,"-2"-3"5"15,-1-4-71-15,-1 3-12 0,0 1-2 0,0 1 3 16,-1 5-1-16,-1 3-4 0,1 4-4 16,-1 2-2-16,2 0 0 0,-1 0 0 15,-1 0 0-15,1 0-2 0,0-4-1 16,-1 4 2-16,-2 0 3 0,1 0 3 16,0 0 3-16,1 7 2 0,0 3 7 15,-1 7 4-15,3 3 2 0,-1 7 1 0,3 4-1 16,1 4-3-16,-2-4-4 15,1 2-5-15,0-3-6 0,-1 0-5 0,1-1-4 16,-2-3-2-16,0-1-3 0,0-2-2 16,-1 0-9-16,-1-3-9 0,-2 0-9 15,-2-7-2-15,1 4-126 0,-3-1-120 16,0-4-289-16</inkml:trace>
  <inkml:trace contextRef="#ctx1" brushRef="#br0" timeOffset="6732.68">19513 1053 544 0,'5'5'139'16,"3"0"12"-16,2-3-80 0,3-1-14 15,1-1 5-15,1-3-1 0,2 1-10 0,1-2-12 16,0 0-10-16,3-1-9 0,1 0-6 15,3-4-5-15,2 3-4 0,3-2-2 16,4-4-4-16,0 1-3 0,0 0-8 16,-2-2-9-16,2 2-10 0,-4 0-8 15,2 1-8-15,-2 4-5 0,0 1 44 16,1 2-159-16,-2 2-116 0,-2 0-306 16</inkml:trace>
  <inkml:trace contextRef="#ctx1" brushRef="#br0" timeOffset="7260.12">20664 902 438 0,'6'-10'121'0,"-1"1"6"0,1-1-17 16,-1-1-71-16,2 0-5 0,1 3 1 15,4 1-5-15,3 4-6 0,1-3-4 16,4 1-1-16,3-1 0 0,2 4-3 0,1 1-3 16,-3 2-1-16,0 0-3 0,0 1-2 15,-3 4-2-15,0-1-3 0,-4 3-2 16,0 0-2-16,0 3 0 0,-3-3-1 15,-1 4 0-15,-2-2-1 0,-1 2-2 16,-3 0-2-16,0 0-2 0,-5-2-4 16,1-4-2-16,-5 12-1 0,-5 0 0 0,-1-1 1 15,-6 3 2-15,-1 1 4 0,-3 1 3 16,-4 7 3-16,1-12 2 0,-2 5 2 16,0 0 0-16,1 1 1 0,3 1 0 15,2-3 0-15,3-3-1 0,5 0 0 16,5-6 2-16,6 0 1 0,6-2 1 15,4-4 1-15,3 0 3 0,4-1 0 16,3 1 2-16,4-3-2 0,1-2 0 16,1-2-2-16,2-3-2 0,-1 1-2 0,1-1-3 15,0-1-5-15,0-1-5 0,-1-2-6 16,-2 2 23-16,0-4-149 0,-3-4-116 16,1-5-305-16</inkml:trace>
  <inkml:trace contextRef="#ctx1" brushRef="#br0" timeOffset="7784.28">21485 910 433 0,'4'-4'109'0,"4"0"6"16,-1-2-58-16,3 0-21 0,1-3-8 15,1 1 2-15,0 4-6 0,3 1-5 0,0-2-4 16,1 3-2-16,3 2 0 0,2 3-1 16,-1-1-1-16,0 2 0 0,3 0-3 15,0 4 0-15,0-1-1 0,-3 0-2 16,1 2-1-16,-2 0-2 0,-2-1-1 16,-5 1-1-16,-4 0-2 0,-4 0-1 15,-1-1 1-15,-6 3 0 0,-3-1 0 16,-5 4 2-16,-4-3 0 0,-3 1 2 15,-2-1 0-15,-1 0 1 0,2-2-1 0,2-1 1 16,3-6-1-16,4 3 1 0,6-3 1 16,-1-2 0-16,4-2-1 0,1 4 0 15,0-4 1-15,3 5 0 0,2-3 0 16,2 3-2-16,2 0 1 0,5 4-1 16,2-4 2-16,1 5-1 0,3-1 1 15,1 3-1-15,0-1 2 0,3 3-1 16,-1 2 0-16,-5 2 0 0,1 3-1 0,-5 2 0 15,-1-1-1-15,-4 0-1 0,-3 0 1 16,-4-1 0-16,1 2 0 0,-4-6 1 16,-3 1 1-16,-5 0 1 0,-4-2 4 15,-8-1 0-15,-6-1 0 0,-6-4 0 16,-5-4 0-16,-2-5 0 0,-4-1-1 16,-2-1-5-16,-1-5-2 0,-1-3-6 15,1-4-10-15,-4 0-12 0,-4 3 158 0,2-8-293 16,1-2-148-16,-4-2-425 0</inkml:trace>
  <inkml:trace contextRef="#ctx1" brushRef="#br0" timeOffset="11046.91">10534 2475 345 0,'3'4'105'0,"-1"-2"13"0,-3 1-47 16,1-7-8-16,-3 2-5 0,1-2 0 0,0-3-7 15,-1 2-16-15,0-1-11 0,-2-2-2 16,0 0-2-16,0 1 1 0,0-1-2 15,-2 0-2-15,1-3-4 0,-2-3-2 16,-1 5-2-16,0 0-3 0,0 3-3 16,-1 1-2-16,-2 3-1 0,-3 6-1 15,0 4-1-15,-1 2-1 0,-4 2 1 0,2 5 1 16,1 3 1-16,2 2 0 16,1 2-1-16,7 0 0 0,2-3-2 0,5-2 0 15,4-3-2-15,3-3 0 0,5-4 0 16,3-3 2-16,2-4 0 0,2-2 3 15,2-1 1-15,-2-6 1 0,0-1 2 16,-2-1 0-16,0-3 2 0,-2-4 0 16,-2 0 1-16,0-5-1 0,-2-1 2 15,-2-4 2-15,-3-6 1 0,-2 0 0 16,-2-3 1-16,-1-2 0 0,0-4-1 0,-2-2-1 16,1 0-2-16,-1 7 0 0,0-3-2 15,0 8 0-15,0 4 0 0,-1 5 2 16,-1 5 2-16,1 7 0 0,1 1-2 15,0 7-4-15,0-1-1 0,0 7-2 16,0 6-1-16,1 7-3 0,1 6-1 16,0 9 0-16,2 7 3 0,4 4 2 15,0 3 0-15,2 3-1 0,5-1-3 0,1-2-1 16,2-3 0-16,3-7-1 0,1-5 0 16,2-2 1-16,1-8-1 0,-1-5 4 15,-2-4 1-15,-2-3 1 0,-3-7 0 16,-3 0 0-16,-3-6 2 0,0-6 0 15,-3-2 1-15,0-2 2 0,-3-7 0 16,1 2 1-16,-2-5 0 0,-1 5-1 16,-2 2 1-16,0 3 1 0,-1 2-3 0,0 4-1 15,-1 3-4-15,0 6-1 0,0 3 0 16,-1 6-2-16,1 0 0 0,1 1 0 16,1 2 0-16,2-1 3 0,4 0 1 15,3-5 0-15,5-2-1 0,1 1 1 16,5-3 0-16,2-1 0 0,0-3 1 15,0-3-1-15,-1-1 0 0,-2 0 1 0,-1-3-1 16,-5 2 2-16,-3-2 2 0,-4 2 3 16,-1 2 2-16,-5 0 1 0,-6-5-2 15,-2 1-1-15,-5-1-2 0,-3-1-5 16,-4 3-6-16,-2 0-2 0,-3 2-3 16,0 6-5-16,0 0-5 0,3 1-10 15,3 2-8-15,5-1-7 0,3 0-9 16,5 2 2-16,9-5-14 0,4 0-32 15,4-2-31-15,7 0-17 0,1-3-79 0,7 0-152 16</inkml:trace>
  <inkml:trace contextRef="#ctx1" brushRef="#br0" timeOffset="11749.75">11046 2334 242 0,'20'-6'175'0,"-1"2"-47"0,-3 0 3 16,-5 3-24-16,-2 0-28 0,-3 2-25 16,1 0-24-16,-4 4-8 0,-1-1-7 15,-2 3-6-15,0 2-3 0,0 2 0 16,0-1 3-16,1 1-1 0,1 0 0 15,3-1 0-15,4 1-1 0,3-3-1 0,1-2 0 16,4-1-2-16,3-3 0 0,3-1 1 16,-1-1 0-16,-2-6-1 0,0-3-1 15,1 2 1-15,-4-3 1 0,-3 3 1 16,-3-3 0-16,-1 0 0 0,-3 6 1 16,-2 0 0-16,-2 1-1 0,-2 1-1 15,0 2-4-15,-1 3-2 0,0 4-1 0,0 0-1 16,-1 5 1-16,1 3 0 0,1 2 0 15,0 2 2-15,4 0 1 0,0 0 0 16,2-2 0-16,3-3 0 0,1-1 0 16,2-6 1-16,1-3 0 0,1-2 0 15,1-3 0-15,0-1 1 0,1-5 1 16,-2-4-1-16,-1 0 0 0,3-4 0 16,-2-4 0-16,1-4 3 0,0-3 2 0,-1-4 2 15,-1-3 1-15,2-6 3 16,-2-1 1-16,-2-6-2 0,-1 4-1 0,-1 4 1 15,-3 7 1-15,1 2 2 0,-6 11-2 16,0 7-1-16,-2 7-3 0,2 5-3 16,-5 1-3-16,1 7-4 0,0 8-4 15,-1 5 0-15,-4 6 0 0,2 6 3 16,-2 4 2-16,2 2 0 0,-1 2 0 16,2-3-4-16,-1 1-5 0,3-4-3 15,1-3-2-15,-1-6-2 0,1-4 0 0,0-6-1 16,1-6 2-16,0-6 7 0,1-4 5 15,1-5 2-15,2-3 1 0,3-2 1 16,3-2 0-16,1-2 0 0,3-1 0 16,1-1-3-16,2 4 0 0,-2 1 0 15,-1 2-1-15,-1 4 0 0,0 4-1 16,-4 5 0-16,2 4 1 0,0-1-3 16,0 4-2-16,1 1-1 0,0 3-1 0,3-2-2 15,-3-3-4-15,-1 2-4 0,-3-1 0 16,-1-2 1-16,-4-1 1 0,-5 0 1 15,-6 0 1-15,-5 2 4 0,-5-2 4 16,-4-1 3-16,-2 0 1 0,-4-1 1 16,0-4 1-16,-1-2-1 0,3-6-2 15,4-3-4-15,2 0-5 0,3-4-4 0,5-6 0 16,4-3-14-16,7-8-38 16,4-6-53-16,6-3-16 0,4-4-83 0,7-6-163 15</inkml:trace>
  <inkml:trace contextRef="#ctx1" brushRef="#br0" timeOffset="12096.26">11826 2102 242 0,'19'-23'165'0,"-1"9"-46"0,3 5-16 16,-1 4-18-16,-3 3-13 0,-2 5-9 16,-2 3-13-16,-2 0-16 0,-4 4-3 15,1 3-2-15,-2 7-2 0,-2 7-1 0,-1 1-1 16,-2 4-2-16,1 2-3 0,1 0-6 16,-1-1-5-16,1 0-3 0,0-3-2 15,5-2-1-15,2-5 0 0,1-1 1 16,2-3 0-16,2-4-1 0,5-2 2 15,2-4-1-15,2-2 2 0,-1-2-1 16,1-3 0-16,-1-1 0 0,-1-3 1 0,-3-2 3 16,-5-1 2-16,-4-1 3 0,-2-3 1 15,-4 0 3-15,-2 0 0 0,-3 4-3 16,-6 1-5-16,1 3-4 0,-4 3-2 16,-4 5-3-16,-2 2-2 0,1 3-1 15,-1 1 0-15,5 1 2 0,1 0 0 16,4-1 0-16,6-2 0 0,7 0 1 15,4-1-1-15,6-3-1 0,4-1-5 16,2-3-6-16,6-1-7 0,5-1-12 16,2-1-13-16,6-5-10 0,1-1 38 0,3 1-166 15,6-4-130-15,0 3-327 0</inkml:trace>
  <inkml:trace contextRef="#ctx1" brushRef="#br0" timeOffset="12393.53">13085 2387 632 0,'3'1'133'0,"2"6"4"16,-5-2-103-16,2 13-22 0,0 3 1 16,-1 5 1-16,0 6 4 0,-1 4-2 15,0 7-5-15,0 2-1 0,0 1-5 16,0 2-1-16,0 2-1 0,0-4-5 16,0-2-10-16,-2-6 9 0,1-3-47 15,0-3-1-15,1-10-97 0,0-5-2 16,-1-4-84-16,-2-6-157 0</inkml:trace>
  <inkml:trace contextRef="#ctx1" brushRef="#br0" timeOffset="12613.95">13095 2431 606 0,'9'-12'134'0,"4"3"5"0,2 3-99 16,4 2-13-16,3 3-4 0,2 5 2 0,2 0-2 15,0 1-6-15,-3 3-4 0,-2-1-6 16,-2 0-4-16,-7-1-9 0,-4-1-4 16,-2 2-2-16,-5 1-2 0,-8-1 0 15,-5 1 2-15,-11 1-5 0,-5 2 1 16,-7-1 28-16,1 0-152 0,-1-1-116 16,3-2-315-16</inkml:trace>
  <inkml:trace contextRef="#ctx1" brushRef="#br0" timeOffset="13146.3">13533 2395 385 0,'10'10'89'0,"-6"4"8"16,-3-2-69-16,-2 2 1 0,-2-1 0 0,-3-2 2 15,1 0 2-15,-2 1-6 0,4-3-6 16,0-4-3-16,1 0 4 0,1-5 3 15,-1-1 2-15,1-3-2 0,-1-4-1 16,0-3-1-16,-1-1-4 0,-1-5-6 16,1-3-6-16,2-1-2 0,0-2-1 15,2 0-2-15,1 0 0 0,3 1 0 0,0 3 1 16,4 7 1-16,-2 1 1 0,1 5 0 16,2 0 0-16,0 5 0 0,1 2-1 15,3 0 1-15,1 4-2 0,6-2-2 16,1 2 0-16,1 4-1 0,3 0 1 15,3 0-1-15,-2 0 1 0,0-2-1 16,-4 1 1-16,1-3 0 0,2-1 0 16,-2-3 0-16,-3-2 0 0,0-3 0 15,0 0 1-15,-3-3 0 0,-1 2 1 0,-6-3 2 16,-4 1 3-16,1-2 4 0,-5 0 4 16,-4-1 1-16,0-3 0 0,-3 0-1 15,-4 0-3-15,-2 1-4 0,-4 4-5 16,-6 5-4-16,-1 5-1 0,-2 8 0 15,1 1 0-15,1 6 1 0,-1 3 1 16,2 3 0-16,5 1 0 0,6 0 0 16,2 3 0-16,6 0 0 0,4-3-1 0,7 1 0 15,1-3 0-15,3-1 1 0,4-4-2 16,2-3-8-16,3-3-7 0,3-4-7 16,4-1-9-16,4-4-7 0,3-4-23 15,-1 1-52-15,6-3-44 0,-3-1-94 16,-1-1-205-16</inkml:trace>
  <inkml:trace contextRef="#ctx1" brushRef="#br0" timeOffset="13364.68">14451 2303 580 0,'-2'-10'142'0,"-4"3"6"0,-1 3-71 0,-5 2-34 16,-5 2-9-16,-5 1-2 0,-4 1-3 15,-4 4-3-15,2 4-4 0,-7 2-3 16,2 2-2-16,5 3-4 0,3 5-4 15,8 2-3-15,3 0-2 0,3-3-1 16,9 2-1-16,5-1 1 0,8-3-1 0,3-2 0 16,6 0 0-16,5-3 1 0,8-2-1 15,4-1-4-15,3-2-7 0,-4-3-13 16,4-5 6-16,11-2-159 0,-5-2-143 16,8 5-359-16</inkml:trace>
  <inkml:trace contextRef="#ctx1" brushRef="#br0" timeOffset="16250.05">16234 2110 477 0,'6'-6'112'0,"2"1"4"0,-3 0-68 15,2 4-19-15,-3-1-7 0,-5 2 0 16,1 0-2-16,0 0-5 0,0 3-2 16,0-2-2-16,-1 1 1 0,2 2 1 15,-1 2 0-15,1 0 2 0,0 4 0 0,0 3 0 16,2 4-3-16,-2 5-1 0,0 1-2 15,-1 2-2-15,-2 5-1 0,-1 1-3 16,-4 2 1-16,-2-1-1 0,-1 1-2 16,0 1-1-16,0-1-4 0,1-3-5 15,-1-3-5-15,8-4-4 0,-1-4-6 16,3-4-2-16,1-4-3 0,3-6-113 16,6-2-103-16,2-3-267 0</inkml:trace>
  <inkml:trace contextRef="#ctx1" brushRef="#br0" timeOffset="16699.25">17466 2163 467 0,'-1'5'112'0,"-13"-14"6"0,14 16-75 15,-1 1-13-15,1 0-1 0,-1 3 2 0,-1 4-1 16,1 1-7-16,12 10-4 0,-13-6-2 16,1 4 0-16,-1 4-2 0,2 0-4 15,-1 2-3-15,-1 2-2 0,0 0-3 16,2 1 0-16,-2-2-5 0,1-2-3 15,0-1-4-15,0-2-6 0,1 0-5 16,-1-4-3-16,1-2-117 0,-1-5 2 16,2-3-87-16,-2-3-179 0</inkml:trace>
  <inkml:trace contextRef="#ctx1" brushRef="#br0" timeOffset="16962.08">17131 2455 552 0,'9'2'133'16,"-7"-4"8"-16,-2 1-89 0,4 2-15 16,3-4 2-16,2 0-1 0,4-1-3 15,0 0-8-15,7 0-6 0,4-1-3 16,2 2-1-16,4 1-4 0,0 1-5 15,1 0-3-15,1 2-2 0,1-2-4 0,-1 1-3 16,2-2-10-16,-2 2-10 0,1 0-10 16,3-1 0-16,0-1-129 0,-1-1-123 15,5 1-292-15</inkml:trace>
  <inkml:trace contextRef="#ctx1" brushRef="#br0" timeOffset="17208.5">18213 2090 468 0,'2'16'113'0,"-2"2"3"16,0 8-81-16,-2 4-5 0,0 4 1 0,-1 1-1 15,0 4-8-15,-3-2-9 0,3 4-3 16,-3-1-4-16,1-2-2 0,-1-3-3 16,1-4-7-16,2-3-3 0,-1-1-118 15,2-6-104-15,1-7-274 0</inkml:trace>
  <inkml:trace contextRef="#ctx1" brushRef="#br0" timeOffset="17505.04">18488 2139 521 0,'4'0'120'0,"-1"2"3"16,-2 0-85-16,2 8-10 0,-2 6 0 15,-1 4-1-15,1 6-2 0,-2 6 1 16,-1 1-2-16,1 5-1 0,-1-2-5 16,1 1-3-16,0-6-3 0,1 0-5 15,0-4-3-15,1-1-4 0,1-7-3 16,0 0-4-16,1-4-4 0,0-2-7 16,1-1-6-16,0-1-3 0,1-4-121 0,0 0-111 15,-1-3-282-15</inkml:trace>
  <inkml:trace contextRef="#ctx1" brushRef="#br0" timeOffset="18336.39">19898 2096 429 0,'5'-3'113'0,"-3"0"5"0,-1-1-36 16,1 1-44-16,0 2-5 0,-2 0-2 15,-1 1-4-15,1 1-8 0,-1 0-4 16,1 3-3-16,-1 4-3 0,0 2 1 16,1 7 0-16,0 4 1 0,0 5 0 15,-1 3-1-15,0 1-2 0,1 2-1 16,0 3-1-16,1-3-4 0,0-2 0 15,-1-2-1-15,2-1 0 0,-1-1-4 16,1-2-3-16,0-3-5 0,-1-2-3 0,0-2-5 16,1-5-6-16,0-1-60 0,0-5-56 15,-1-2-96-15,1-2-226 0</inkml:trace>
  <inkml:trace contextRef="#ctx1" brushRef="#br0" timeOffset="18620.86">19709 2332 413 0,'2'-2'112'0,"-1"0"7"0,1 0 2 16,-1 0-96-16,0 2-2 0,2 0 3 15,-2-2 5-15,3 0-5 0,3 1-7 16,1 0-2-16,6 0-2 0,2-1-2 16,6 0-3-16,3 1-5 0,3 2-3 15,0-1 0-15,3 1 0 0,0 1-4 16,2 0-5-16,1 0-8 0,1 0-5 16,0-4-120-16,-1-1-115 0,-2 0-286 0</inkml:trace>
  <inkml:trace contextRef="#ctx1" brushRef="#br0" timeOffset="19312.82">21248 2072 350 0,'-8'2'95'0,"-1"-1"7"16,-6 1-32-16,-4 2-30 0,-6-1-7 16,0-1-5-16,-3 1-5 0,-3-1-5 15,0-4-7-15,2 2-1 0,4-3-4 16,4-2 1-16,2 1 0 0,6 1 2 0,5 0 1 16,3 0 1-16,3 2-1 0,2 1 0 15,0 3-1-15,0 2-3 0,1 3-1 16,-2 3-3-16,0 1 0 0,-2 4 0 15,0 3 0-15,-1 2 0 0,-2-1-1 16,2 2 1-16,-2-1-2 0,1-2 1 16,1-5 0-16,-1-1-1 0,1-3 1 0,3-1-1 15,-1-5 0-15,0-2 0 0,2 2 0 16,2-3 1-16,1 0 2 0,1-1 2 16,2 1 0-16,0-2 1 0,2 1 2 15,3 0-2-15,1 1 0 0,1 0-1 16,2 0-1-16,2 0-1 0,1 2 0 15,1 2-1-15,1 0 0 0,1 1-1 16,-1-1 1-16,1 1-2 0,1 3 1 16,-2-2-1-16,0 2 1 0,-3 2-1 0,0 0 1 15,-4 2 0-15,-2 1-1 0,-3-1 1 16,-1 1-1-16,-4 1 0 0,-2 1 0 16,-4 1 0-16,-3-2-1 0,-5-1 0 15,-5 2 0-15,-5-1-1 0,-2 0-3 16,-3 1-2-16,-3-3-5 0,-4-1-2 15,1 0-3-15,1-1-3 0,3-5 178 0,4-2-289 16,4-4-126-16,7-1-385 0</inkml:trace>
  <inkml:trace contextRef="#ctx1" brushRef="#br0" timeOffset="19885.41">21489 2142 541 0,'4'-1'123'16,"1"0"4"-16,0-4-95 0,3 3-10 16,1-2 1-16,1 2 5 0,1-2-2 15,1 1-6-15,1-1-3 0,2 0 0 16,2 0-1-16,0 1-2 0,3-1-5 16,1 2-3-16,1 1-1 0,-1 3-2 15,4 2-1-15,-1 4-1 0,-1 0-1 16,1 6 0-16,-1 2 0 0,0 3-1 0,-3 2 1 15,-4 0 1-15,-4 0-1 0,-5 1 0 16,-6-4 0-16,-8 2 0 0,-4-1 0 16,-5-2-1-16,-7 3 1 0,-6-3 0 15,0 3 0-15,-2-1 1 0,0-1-1 16,1 0 1-16,1-2 0 0,6 0-1 16,3-3 0-16,4-2 0 0,3-1-1 15,4-2-2-15,6-1 0 0,4-2 0 16,3 0 4-16,6 0 1 0,5 1 3 0,5-1 2 15,3 1 4-15,6-2 2 0,4 2-1 16,7-1-1-16,2 1-2 0,3 2-3 16,2 1-2-16,4 0-1 0,2 0-2 15,2-1-1-15,-4 2 0 0,3 1 0 16,-2-2-6-16,2 0-6 0,-4-2-6 0,-4 3-10 16,-4-2-6-16,-3-2-124 15,-5-3-122-15,-8 1-292 0</inkml:trace>
  <inkml:trace contextRef="#ctx1" brushRef="#br0" timeOffset="29451.09">18145 2950 147 0,'21'-6'51'0,"2"-2"7"0,0-1-10 15,0 3-3-15,4-2 4 0,0-2-1 16,1 4-2-16,0-2-2 0,-1 1-4 16,3 2-3-16,-2-2-6 0,-3 1-7 15,1 3-5-15,-2-1-8 0,-3 2-4 0,-3 0-3 16,-4 1-3-16,-3 1-2 0,-4 0 3 15,-3 0 1-15,-5 1 2 0,-4 0-1 16,-5 3-1-16,-9 3-2 0,-5 0-4 16,-5 2-9-16,-8 2-12 0,-4 1-13 15,-6 0-15-15,-2-3-9 0,1 2-1 16,0-2 1-16,3-2-3 0,4-1 6 16,5-2 12-16,10 1 17 0,5-2 16 15,7-3 11-15,8-1 13 0,4-2 13 0,9-1 5 16,6-1 8-16,7-2 4 0,4-1-3 15,9-1-3-15,6 0-4 0,5 0 0 16,2 1 2-16,-1 0-2 0,2-1-2 16,0 4-3-16,-4 1-3 0,-4 1-3 15,-7 1-5-15,-3-1-3 0,-6 0-5 16,-8 5-4-16,-4-1 1 0,-6-2 2 16,-2-2-3-16,-7 6-3 0,-4 0-2 15,-9 2-8-15,-7-1-8 0,-7 1-12 0,-6 2-10 16,-6 2-2-16,-3-2-7 0,-3 0-6 15,3 0-3-15,4-1-17 0,6-1 6 16,7-1-29-16,6-2-47 0</inkml:trace>
  <inkml:trace contextRef="#ctx1" brushRef="#br0" timeOffset="29565.84">18164 2945 153 0,'24'0'115'0,"8"-1"-5"16,5 0-17-16,5 0-28 0,3-2-11 16,0 6-9-16,-2-2-10 0,-3 1-11 15,-4 1-6-15,-5-1-7 0,-6 3-2 0,-5-1-5 16,-7-2-9-16,-4 2-5 0,-6-2-3 15,-6 1-7-15,-7 0-9 0,-7 0-17 16,-5-1-35-16,-6 2-18 0,-6-1-57 16,0 1-120-16</inkml:trace>
  <inkml:trace contextRef="#ctx1" brushRef="#br0" timeOffset="36008.16">18855 1343 434 0,'-6'3'104'0,"0"4"3"0,2 4-28 0,-3-8-56 16,2 3-1-16,0-1 1 0,2-1 1 15,0-1 0-15,2-2-2 0,0 1-5 16,1 0-5-16,0 4-4 0,1-3-4 16,0 4-1-16,3 1-1 0,2 3 0 15,0 1 0-15,4 0-1 0,1-1 1 16,1 7 0-16,2 2-3 0,-2-1-1 0,-2 2 1 16,1 7-1-16,0 2 0 0,-1 6 0 15,1 2 1-15,-2 0 2 0,2 3 0 16,2 6-1-16,0 0 1 0,-1 0 1 15,0-1-2-15,-1 2 1 0,2 4 0 16,0 3-1-16,1 1 0 0,-1 1 1 16,-1 4-1-16,1 5 0 0,-1-1 0 15,-2-1 1-15,0 1-1 0,-2 2 0 16,0 4 1-16,-1 3-1 0,-3-3 1 0,2 2-1 16,-1 4 0-16,1-2 0 0,-1 0 1 15,-1-1-1-15,4-1 0 0,0 4 0 16,-3-1 0-16,2 4 0 0,-2-1 0 15,2 1 0-15,-3 1 1 0,-3-1-1 16,-1-1 0-16,2 2 0 0,0-6 0 16,-1-1 0-16,-1 1 1 0,0-1-2 0,-3-1 1 15,3 0 1-15,-1 1-1 0,-1 4 1 16,1 0-1-16,-2 0 1 0,0 0 0 16,1-1 0-16,2-3-1 0,0-3 1 15,2-3-1-15,0-2 1 0,2-4-1 16,3-3 1-16,-1-1 0 0,2-4 0 15,0 0 1-15,-2-3-1 0,2 0 0 16,0-7 0-16,-1-2 0 0,0-4-1 16,0 1 1-16,0-7 0 0,0-305-5 15,-3 280-4 32,4-3-1-47,-5-2-125 0,-1-1-111 0,0-1-291 0</inkml:trace>
  <inkml:trace contextRef="#ctx1" brushRef="#br0" timeOffset="36299.25">19105 5722 480 0,'7'5'103'0,"1"-3"2"15,3 5-85-15,0 3-3 0,3 2-1 16,2 2-1-16,3 2-2 0,0 3 1 16,4-1-2-16,0 2-3 0,6 0-3 15,-2-2-1-15,-1 1-2 0,-1-3 1 16,-2 0-1-16,-3-3 1 0,-1-4 0 16,-4-2 0-16,0-2 2 0,-4-3 1 15,0-3 1-15,-2-1-1 0,0-4-1 16,0-1-1-16,-3-3-5 0,1-4-7 15,0-2-3-15,-2-5 12 0,-1 1-129 16,0 4-105-16,-3-4-269 0</inkml:trace>
  <inkml:trace contextRef="#ctx1" brushRef="#br0" timeOffset="36827.8">19665 6052 472 0,'5'-8'123'16,"9"2"6"-16,2-2-41 0,5 0-49 15,3 1-1-15,1 1-1 0,3 3-4 16,-1 0-9-16,-1 4-5 0,-2-2-4 16,-1 3-5-16,-2 2-4 0,-1 0-4 0,-4 3 0 15,0 3-1-15,-3 0-2 0,-3 5-1 16,-4-2 1-16,-1 3-1 0,-7 3 1 15,-2 1 0-15,-6 1 0 0,-4 1 5 16,-2 1-6-16,-4 3-1 0,-2-1 1 16,-2-4-1-16,-2 3 0 0,0-1 1 15,3 0-4-15,-2-4 7 0,2 1 0 16,3-4 0-16,4-1-1 0,6-4 2 16,4 1 2-16,7-4 4 0,6 1 3 0,9-2 3 15,6-2 2-15,6 0 3 0,3-1-1 16,6-2-3-16,2 0-4 0,5-1-2 15,1-3-4-15,1-1-2 0,-1-2-6 16,3-1-7-16,-1-1-9 0,-2-2-4 16,1-3-18-16,-7 1-124 0,-6 0-125 15,-2 1-308-15</inkml:trace>
  <inkml:trace contextRef="#ctx1" brushRef="#br0" timeOffset="37122.07">20425 5488 584 0,'9'4'136'16,"-3"4"7"-16,0 5-90 0,0 2-20 15,-1 5-2-15,-4 2-1 0,0 2-4 16,-6 1-8-16,4-1-7 0,-3-4-5 16,1-1-1-16,0-1-2 0,2-2-1 0,-1-4 1 15,2-1-7-15,1-1-9 0,0-3-10 16,0 0-7-16,1-3 95 0,-1 1-220 16,1-2-134-16,3-3-345 0</inkml:trace>
  <inkml:trace contextRef="#ctx1" brushRef="#br0" timeOffset="37481.3">20638 5481 551 0,'-1'-2'126'0,"2"3"7"0,0 0-88 15,1-1-13-15,1 0 0 0,1-2 2 16,3 3 2-16,1-4-6 0,2 3-6 15,1 0-5-15,1 3-3 0,-1 1-2 16,-1 1-5-16,-3 0-5 0,2 4 0 0,-4-1-2 16,-2 2-2-16,-2 0 2 0,-3 2-1 15,-2 3-3-15,-2 0 0 0,-2 3-1 16,-1 0 0-16,0 0 1 0,-3-1-3 16,2 0 2-16,1-5 2 0,1 1 0 15,3-3 1-15,1 0-3 0,4-4 1 16,3 1-1-16,2-2 1 0,3 1-1 15,2-3 1-15,2 2 1 0,5-2 1 16,2-1 1-16,2-3-1 0,2 0-5 0,2-4-6 16,1 1-7-16,0-2-7 0,0 1-10 15,-6 0 23-15,0-1-142 0,-4-5-111 16,-2 1-286-16</inkml:trace>
  <inkml:trace contextRef="#ctx1" brushRef="#br0" timeOffset="37761.92">20924 5489 521 0,'1'2'121'15,"2"-1"9"-15,2-1-74 0,2 2-20 16,2-3 3-16,4 5 7 0,4-2 2 16,1-1-6-16,3 1-7 0,-1-2-10 15,2 1-6-15,-2 1-4 0,1-1-7 0,-3 2-5 16,-1 3-2-16,-2 0-2 0,-1 5 3 15,-5 1-1-15,-4 2 0 0,-4 5 0 16,-3 2 1-16,-5 4-1 0,-2 0 1 16,-2 1 0-16,-4-1-1 0,2 3 0 15,0-3-2-15,1-2-3 0,2-1-4 16,1-3-7-16,4 0-7 0,-13-17-5 16,16 13-4-16,2-5-7 0,0-2 1 15,0-2-120-15,1 1-111 0,0-6-281 16</inkml:trace>
  <inkml:trace contextRef="#ctx1" brushRef="#br0" timeOffset="38730.26">18129 2812 471 0,'4'8'111'0,"1"0"5"0,2 2-84 16,5-1-3-16,4 3-3 0,1-1 0 15,6 5-7-15,1-2-6 0,7 2-5 16,1 1-2-16,1 4-1 0,0 2-2 15,3 0 0-15,-2 2-2 0,2 4 0 16,-1 7 0-16,0 2 0 0,-1 0-1 16,-2 4 0-16,-3 5 0 0,0 2 0 0,-4 3 0 15,-4-1 0-15,-4 4 0 0,-2 5 1 16,-2 4 0-16,-8 3 0 0,-3 3 0 16,-7 2 1-16,-7 4-1 0,-3-1 1 15,-2 2-1-15,-5 1 0 0,-1 0 4 16,-4-1 0-16,2 2 2 0,0-2 0 15,-2 4 2-15,-5 2-1 0,2-1 3 16,0 1-3-16,2-1 1 0,-3 2-1 16,0 3 1-16,2-3 0 0,1 0 1 0,-2 0-3 15,-1 2-1-15,2 3-1 0,4-3-1 16,4 2-2-16,-1-1-1 0,3-5 0 16,3 2-1-16,2-1 0 0,-2-4 0 15,0 2 0-15,1-2 1 0,2 0-1 16,0 2 0-16,0-3 0 0,1-1-1 15,1 2 1-15,-1-3 0 0,5 0-1 0,0-4-1 16,1 1 0-16,4 1 0 0,-2-6 0 16,3-2 1-16,3-3-1 0,-2 0 0 15,4-1 1-15,1-3 1 0,2-4 0 16,2 0 0-16,-1-1 0 0,2-3 1 16,2-4 0-16,1-1 1 0,2-2 0 15,2-3 1-15,4-2 0 0,1-1-1 16,3-6 0-16,4 1 0 0,3-3-1 15,6-3 0-15,2-2-1 0,4-2 0 0,5-1-2 16,4 0 1-16,1-2-3 0,-1-3-6 16,2 0-5-16,0-1-4 0,-3-3-4 15,-3-5 137-15,-6-2-258 0,-5-1-128 16,-5-3-370-16</inkml:trace>
  <inkml:trace contextRef="#ctx1" brushRef="#br0" timeOffset="39131.46">18916 7730 505 0,'-5'3'113'15,"7"2"3"-15,1 2-80 0,0-1-13 16,0 2 1-16,0-3 4 0,1 3 3 16,0 1-1-16,2-1 0 0,-1 0-3 15,3 3-3-15,0 1-5 0,2 1-4 16,4 1-4-16,-1-1-4 0,3 1-3 16,2 1-1-16,2 1 0 0,3-2-2 0,2 0 1 15,-1 5 0-15,1 0 2 0,0 3 0 16,-2 1-1-16,-2 4 2 0,-3 0 1 15,-4-1 0-15,-5 1 0 0,-2-2 0 16,-7-2 1-16,-7 0 0 0,-6 0 0 16,-5 0 0-16,-7 0 0 0,-6-1-1 15,-6-4-5-15,-6-1-4 0,0-2-5 16,0-4-6-16,1-2-10 0,1-3-10 16,3 0-7-16,2-2 17 0,3-1-133 0,3-1-115 15,3-1-286-15</inkml:trace>
  <inkml:trace contextRef="#ctx1" brushRef="#br0" timeOffset="39946.81">19812 8055 449 0,'2'6'110'0,"-3"-4"5"0,0 1-61 15,0-3-23-15,1 3-1 0,-1-2 1 0,1-3-1 16,0 0-5-16,0 3-1 0,4-3-2 16,1-3 0-16,9-2-4 0,-1 0-1 15,0 3-2-15,4-4-1 0,8-3-2 16,0 4 0-16,2 2 0 0,-4 2 0 16,6 0-1-16,2 2-2 0,1 4-1 15,-3 0-2-15,-4 1-2 0,-4 3 0 16,-3 3-1-16,-4 1 1 0,-4 1 0 15,-5 1 2-15,-6 4 0 0,-5 2 0 16,-8 2-5-16,-1-3-1 0,-6 3-1 0,-4 1-3 16,-4 3-1-16,0-4-1 0,0-1 0 15,7-3 3-15,0 3 2 0,5-3 2 16,5-3 1-16,5-3 0 0,6-1 3 16,4-1 1-16,7 0 3 0,5-2 1 15,10 0-1-15,1-2-1 0,10 0-1 16,3-3-1-16,7 1-3 0,0 0-1 0,4-3-1 15,-3-2-6-15,1 1-6 0,-5-5-10 16,-2-1-16-16,-3-2 124 0,-7-2-254 16,-13-3-146-16,9-4-391 0</inkml:trace>
  <inkml:trace contextRef="#ctx1" brushRef="#br0" timeOffset="40228.3">20483 7652 629 0,'4'0'137'0,"1"-2"3"0,-2 2-110 16,1 0-11-16,0 4-3 0,-4 1 2 0,-8 2 1 15,6 4-3-15,-2 4-4 0,-2 5-3 16,2 2-2-16,0 0 1 0,-2 1-4 16,3 0-7-16,1-1-9 0,1-4-6 15,3-2-6-15,0-2-4 0,3-2 2 16,1-3-127-16,-3-18-108 0,5 13-277 0</inkml:trace>
  <inkml:trace contextRef="#ctx1" brushRef="#br0" timeOffset="40577.41">20740 7620 489 0,'-1'4'112'0,"-2"2"5"0,0-1-59 15,-1 4-38-15,-2 1-3 0,0 0 1 0,-1 3 2 16,1 1-5-16,-1 1-4 0,2 1-3 15,1 0-3-15,2 1-2 0,2-3-3 16,0-2-1-16,3-1 0 0,3-1 3 16,0-5 2-16,3 3 1 0,5-6 0 15,4-2 3-15,2-1 1 0,2-1 4 16,-1-3 0-16,4-1 2 0,-2-4 3 0,-6-1 3 16,-3-2 3-16,-1 1 1 0,-3-5-1 15,-6 0-2-15,-2 0-2 0,-5-1-4 16,-2 2-4-16,-6 3-3 0,-7 1-5 15,-8 5-4-15,-2 1-5 0,-3 4-7 16,-3 3-14-16,0 2-9 0,4 1-6 16,2 1-4-16,10-1-119 0,3 2-115 15,3-1-273-15</inkml:trace>
  <inkml:trace contextRef="#ctx1" brushRef="#br0" timeOffset="41328.28">21040 7570 416 0,'-2'2'101'0,"3"0"6"16,-2-3-57-16,3 3-18 0,-1-2 4 16,0 0 5-16,1 1-1 0,0-2-4 15,1-1-3-15,2-1-2 0,1 0-2 16,0-3-4-16,5-2-5 0,1 0-3 16,4 2-2-16,1-2-1 0,2 1-3 15,0 0-3-15,0 1-2 0,-1 2-2 16,-4 1-1-16,-1 3-2 0,-3 2-1 15,-2 1-2-15,-3 3-3 0,-3 2-1 0,-2 1 0 16,-2 4 0-16,-5-1 0 0,-5 4 0 16,-2 2 3-16,-5 2 3 0,-2 0 1 15,-2 1 0-15,-2-2 0 0,2 0 0 16,4 0 0-16,2-4 0 0,4-2-2 16,7 0 0-16,3-1 1 0,4 0 3 15,6-3 2-15,5-1 0 0,6-2 1 16,4-1 2-16,3-4 0 0,2-2-2 15,5-2-2-15,0-2-4 0,-1 0-9 0,-1-2-7 16,-1-2-7-16,-3 1-9 0,-2-1 169 16,-5-2-293-16,-3 2-139 0,-3-3-395 15</inkml:trace>
  <inkml:trace contextRef="#ctx1" brushRef="#br0" timeOffset="41905.33">21451 7540 442 0,'-1'5'113'0,"-4"-10"5"16,2 2-37-16,1 0-45 0,0 0-1 15,1 1 1-15,1 0 2 0,1-2-2 16,2 2-2-16,2-1-3 0,3 2-1 16,7-6-2-16,0 3-4 0,1 2-3 15,3-1-2-15,-1 2-1 0,2 0 0 16,0-1-6-16,-5 5-1 0,4-2-1 0,-1 3-4 16,0 0-1-16,-2 1-2 0,-1 2-2 15,-3 2 0-15,-4 3-1 0,-2 0-2 16,-4 1-1-16,-4 0-2 0,-5 2 1 15,-3 0-1-15,-4-1-1 0,-2-1 1 16,-2-2 2-16,0-2 2 0,-2 0 0 16,3-4 1-16,2 0 1 0,3-3 0 15,3-1 0-15,5 1 0 0,1-1-1 16,3-1 2-16,4 0-1 0,3 1 1 16,1 0 1-16,4 2 0 0,2 0 1 0,3 2 1 15,2 3 0-15,-2 0 1 0,2 3-1 16,-2 0 0-16,0 1-1 0,-4-1 0 15,-3-2 0-15,-4 2-1 0,-1-2 0 16,-4 0 1-16,-3-1 1 0,-5-4 0 16,-3 3 1-16,-4-3-1 0,-5 0-1 15,-3-1 0-15,-3-3-4 0,-3 0-2 0,-2-4-6 16,-1-1-9-16,2-3-10 0,0-4-17 16,4 0-10-16,2-3 166 0,2-2-290 15,5-1-145-15,4 1-403 0</inkml:trace>
  <inkml:trace contextRef="#ctx1" brushRef="#br0" timeOffset="53835.55">21013 2799 537 0,'-5'2'107'16,"3"4"0"-16,0-2-104 0,2 3-15 15,0 2-13-15,2-2-6 0,1 2-8 16,2-1-6-16,1-1 7 0,4 0 15 16,2 1 15-16,3-4 21 0,5 3 10 15,3-2 14-15,2 1 9 0,5 0-4 16,4-2-11-16,5 3-9 0,4 2-7 0,1-3-5 16,2 3-3-16,3 1-3 0,1 0-2 15,0 1 0-15,-3-6-1 0,-4 2 0 16,-2-2-1-16,-1-2 1 0,-5-2-1 15,-6-5 0-15,-4 2 1 0,-7-3 1 16,-5-2 2-16,-2-3-1 0,-7-1 0 16,-3 7-1-16,-11-7-3 0,-7-1-1 15,-3 0-1-15,-9-1-1 0,-7 3 1 16,-9 1 0-16,-10-5 2 0,2 5 3 0,-8 3-1 16,-8 0 1-16,-1 2-1 0,-1-1 0 15,0 3-1-15,1-1 1 0,4-2-1 16,8 2 0-16,9 0 1 0,5 1-1 15,6-3 0-15,10 1 1 0,9-2 0 16,7 2-1-16,11-3-5 0,13 5 0 16,10 0-2-16,13 2 1 0,11 2 48 15,10 2-157-15,11 0-99 0,12 1-274 0</inkml:trace>
</inkml:ink>
</file>

<file path=ppt/ink/ink17.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7:08:46.011"/>
    </inkml:context>
    <inkml:brush xml:id="br0">
      <inkml:brushProperty name="width" value="0.05292" units="cm"/>
      <inkml:brushProperty name="height" value="0.05292" units="cm"/>
      <inkml:brushProperty name="color" value="#FF0000"/>
    </inkml:brush>
  </inkml:definitions>
  <inkml:trace contextRef="#ctx0" brushRef="#br0">11027 2458 470 0,'5'8'7'0,"-2"1"-7"15,1-4-162-15,1-1-152 0</inkml:trace>
  <inkml:trace contextRef="#ctx0" brushRef="#br0" timeOffset="2075.36">11045 2429 493 0,'-4'-9'117'16,"-2"3"2"-16,2-1-65 0,0 4-30 16,0-1-13-16,-1 2-6 0,0-1-4 15,0 3-2-15,-2 1-1 0,-1-2 1 16,-1-2-1-16,-1 0 2 0,-1 1 0 15,-1 1 0-15,0-2 0 0,-3-3 1 0,-1 3 0 16,-2 0-1-16,-5 1 1 0,0-2 0 16,-7 2-1-16,-4 0 0 0,-6 3 1 15,-2 1-1-15,-1 0 0 0,-1 2 0 16,-2 0 0-16,-1 2 0 0,-1 1 1 16,1-1-1-16,-2-1 0 0,-1 3 0 0,-5-2 1 15,2 0-2-15,0 1 2 0,1 0-1 16,1 3 0-16,-1 0 0 0,4-1 0 15,1 1 0-15,4 0 1 0,1 0-1 16,0 0 0-16,2-3 0 0,0 2 0 16,2 0 1-16,4 1-1 0,-1 3 1 15,0 2 0-15,2 0 0 0,3 1 1 16,3 1 1-16,2-1 0 0,1 2-1 16,1-3 1-16,3-1 0 0,0 3 0 0,0-1 1 15,1 2 0-15,1-1 1 16,1 2 0-16,2 1 0 0,3 1 1 0,2-1-2 15,1 2 0-15,2 1-1 0,2 1 0 16,-1 0-1-16,2-1 0 0,0 4 1 16,2-4-1-16,1 1 1 0,0 2 0 15,0 0 1-15,0 2-1 0,1 1 0 0,0 0 0 16,0 0-1-16,0 3 0 16,0 0-1-16,1 1 0 0,0 1 1 0,1-1-1 15,0 1 0-15,1 1 2 0,0 1-1 16,-1 1 1-16,1-1-1 0,0 3 0 15,0 1 0-15,-1 1 1 0,0 0-1 16,0 3 0-16,2 0 0 0,-2 1 0 16,2-1-1-16,0-3 0 0,0 1 0 15,0 1-1-15,1-3 0 0,0 2 1 0,0 1-1 16,-1 0 0-16,0 3 1 0,0 4-1 16,0-2 0-16,1 2 0 0,0 0 0 15,-1 0 0-15,1 2 1 0,-2 5-1 16,0 1 0-16,-2 4 0 0,1 2 1 15,2 5-1-15,-1-1 1 0,-2 2-1 16,2 0 0-16,1 0 1 0,-1 1-1 16,-1 0 0-16,0 1 1 0,-1 2-1 0,2 2 0 15,-3-2 0-15,0 4 0 0,-1 1 0 16,1-3 0-16,-3 4 1 0,0-2-1 16,0 3 1-16,-3 1-1 0,5 1 0 15,-2-1 1-15,0 4 0 0,-2 1-1 16,1 3 1-16,0-3 0 0,1 0 0 15,1-3 0-15,-2 1 0 0,-2-5-1 16,2 1 0-16,1-2 0 0,-1-3 0 16,1 1 0-16,-4 0 0 0,1 0 1 0,-1 2 0 15,2 0 1-15,-1-2 1 0,2 1 0 16,0-4 0-16,0 1 0 0,2-3 0 16,1-2-1-16,1-1 0 0,-1-2-1 15,0-1 1-15,2-1 0 0,0-1 1 16,0-4-1-16,2 2 1 0,0-4 0 15,1-4-1-15,0-1 0 0,2-4-1 0,0-2 0 16,4-3 1-16,0-4 0 0,2-4 0 16,0-4 0-16,1-2 0 0,1-3 1 15,0-2 0-15,0-2 1 0,0-1-1 16,2 0 2-16,-1 1 0 0,0 0-1 16,3 0 0-16,-3 0 0 0,4 0 0 15,-2 1-2-15,0-1 1 0,2 1-2 16,1-2 1-16,0 0-1 0,1-3 0 15,-2 2 0-15,2-2 0 0,3-2-1 16,-1-2 0-16,1-2 0 0,1 0 2 0,-1 0 0 16,3-2 0-16,2-1 1 0,0 0 0 15,3-3 1-15,0 1-1 0,3 1-1 16,1-4-1-16,1 4 0 0,0 1 0 16,0 1-2-16,4 2 1 0,1 2 0 15,2 0 0-15,-1 3 0 0,2-1-1 16,1 0 2-16,3-1 0 0,-3-1-1 15,0-2 0-15,0 1 1 0,2-2-1 0,0-1 0 16,4-2 1-16,0-1-1 0,2-1 1 16,2 2 0-16,1-2 0 0,0-1-1 15,1 2 1-15,2 1 0 0,0-2 0 16,2 2-1-16,-1-2 0 0,0 2 1 16,2-2-1-16,-3 1 0 0,-1-3 0 15,-1 4 0-15,0-6-1 0,0 3 1 0,-1-4 0 16,-1 0-1-16,1-1 1 0,-1-1 0 15,-3-3 0-15,-3-1 1 0,-3-2 0 16,-3 2 0-16,-4-5 0 0,-2-1 1 16,-5-2 0-16,-3 0 1 0,-2 0 2 15,-4-2 0-15,-3-3 2 0,-2 3 0 16,-2 0 0-16,-2-4-1 0,-2 0 1 16,1-4-3-16,-2-3 0 0,1-4 0 15,-1-3-2-15,-3-3 0 0,2-3 0 16,-2-5-1-16,-1-6 0 0,-2-3-1 0,0-5 0 15,-2-6 1-15,0-3 0 0,-3-3-1 16,0-5 1-16,-2-4-1 0,0-2 1 16,-2-3 0-16,0-2 2 0,-1-3 0 15,-2-4 0-15,2 1 0 0,-4-4-1 16,0 1 0-16,0 0 0 0,1-4-3 16,-1-2 0-16,-1-1 0 0,-3-3 0 15,4-3-1-15,1 0 1 0,-4-1-1 0,-2-1 1 16,0 2-1-16,3 1 0 0,1-4 1 15,-5 3 0-15,-2-1 0 0,3 1 1 16,1 0 0-16,-3-5 1 0,-1 4-1 16,2 2 0-16,-1-1 0 0,4-1 0 15,1 1 0-15,0 3 1 0,4 2 0 16,0-3-1-16,-1 10 3 0,2 3 2 16,0 3 0-16,2 8 0 0,-3 1-1 15,0 2 1-15,0 6-2 0,3-4-2 0,0 2-3 16,2-3-1-16,-3 0 0 0,1 0 0 15,0 2 0-15,0-1 0 0,0 1 1 16,0 0 1-16,-1 1 1 0,-2 2 0 16,1-1 0-16,-1 1 0 0,2 2 1 15,-3 3-1-15,1 1 1 0,-2 0 0 16,1 6 0-16,3 3 0 0,-1 5-1 0,-2-2 1 16,2 0-1-16,-1 9 0 0,1 3 0 15,0-2-1-15,2 1 1 0,1 1-1 16,0 1 1-16,-1 5-1 0,2-3 0 15,0 4 1-15,0 3-1 0,-3 4-1 16,-1 4 1-16,1 6-1 0,-2 0-1 16,-1-1-1-16,0 3-2 0,0 0 1 15,-1 2-1-15,0-1-1 0,-1-1 1 16,-2 2 0-16,2 5 1 0,-5-2 2 16,4-1 1-16,-5-2 0 0,2 4 1 0,-1 1 1 15,0 1-1-15,0-2 1 0,1 2-1 16,-2 0-1-16,0 3 1 0,-3 0 0 15,-2-2-1-15,1 0 0 0,-4 0 0 16,-1 0 1-16,1-1 0 0,1 0 0 16,1 0 0-16,0-1 1 0,1 2 0 0,2-1 0 15,-3 1 0-15,0 1 0 0,-1 1-1 16,-1 1 1-16,0-4-1 0,-2 0-1 16,0 0-1-16,1 1-1 0,1 0-1 15,-1-3 0-15,3 3 0 0,0 2 0 16,1 0 0-16,0-1 3 0,0-1 0 15,-2 1 0-15,0-2 1 0,-2 1 0 16,2 2-1-16,0-3 0 0,1 2-2 16,0-1-2-16,0 3-1 0,2-1-3 0,-2 0-2 15,-2 2-4-15,-5-1-4 0,-1 3-2 16,-4 2-4-16,-4 1 4 0,-4 5-123 16,-9-1-111-16,-7-1-279 0</inkml:trace>
</inkml:ink>
</file>

<file path=ppt/ink/ink18.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7:11:17.205"/>
    </inkml:context>
    <inkml:brush xml:id="br0">
      <inkml:brushProperty name="width" value="0.05292" units="cm"/>
      <inkml:brushProperty name="height" value="0.05292" units="cm"/>
      <inkml:brushProperty name="color" value="#FF0000"/>
    </inkml:brush>
  </inkml:definitions>
  <inkml:trace contextRef="#ctx0" brushRef="#br0">3312 8275 534 0,'-4'-6'119'0,"3"3"1"0,-1 1-78 15,-1 2-32-15,1 4-6 0,-1 0-1 16,-4 0-2-16,1 2-1 0,-1 0 0 15,0 1 1-15,2-1 0 0,0 0 0 16,0-1 0-16,4-3 2 0,1-1 2 16,-1 3 3-16,1-6 4 0,-1-1 3 15,1 2 2-15,1-2 0 0,-1 3-1 0,1-2-3 16,0-3-3-16,3 4-4 0,-1 0-5 16,0 3-3-16,3 0-1 0,2-1 0 15,1 3 0-15,4 3-1 0,0-3 1 16,3 3 2-16,2-3 0 0,3 2 0 15,1-1 1-15,1-1-1 0,2-2 1 16,4 3 0-16,3-2-1 0,4-1 1 16,1-2 0-16,6 4 0 0,5-1 0 0,5-1 1 15,2-1-1-15,6 2 0 0,1 1 0 16,5 0 0-16,4-2 0 0,3 2 0 16,0-1 0-16,3-1 0 0,1-2 0 15,3 3 0-15,0 0 0 0,1 0 1 16,0-2-1-16,2 0 0 0,4 1 0 15,3 2 0-15,5-3 0 0,4 0 0 0,2-2 0 16,5-3 0-16,4 3 0 0,3-4 0 16,3-1 1-16,1-1-1 0,3-1 0 15,4 2 0-15,0 0 0 0,3 1 0 16,1 5 0-16,3 2 0 0,0-5 0 16,1 6 0-16,4 1 0 0,1 0 0 15,0-1 0-15,3 0 0 0,-1-3 0 16,3 3 0-16,2 1 0 0,-1-4 0 15,3 3 0-15,-1-3-1 0,-2-3 1 0,2 2 0 16,0-1 0-16,-2-1 0 0,-1 3 0 16,-1-6 1-16,1 4-1 0,-4 1 0 15,-5 1 0-15,0 2-2 0,-6-2-7 16,-6 3 162-16,-7 3-287 0,-5 1-136 16,-3 0-407-16</inkml:trace>
</inkml:ink>
</file>

<file path=ppt/ink/ink19.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7:12:30.574"/>
    </inkml:context>
    <inkml:brush xml:id="br0">
      <inkml:brushProperty name="width" value="0.05292" units="cm"/>
      <inkml:brushProperty name="height" value="0.05292" units="cm"/>
      <inkml:brushProperty name="color" value="#FF0000"/>
    </inkml:brush>
  </inkml:definitions>
  <inkml:trace contextRef="#ctx0" brushRef="#br0">13566 12631 373 0,'0'-1'111'16,"1"-1"3"-16,-1 1 1 0,0 1-65 15,0-3-18-15,-1 2-9 0,0 0-5 16,0 0-3-16,0-1-4 0,-1 0-3 0,2 2-3 16,-1-1-2-16,1-2 0 0,1 3 0 15,1 0 1-15,-2-1 2 0,1 0 1 16,0 0 2-16,0-1 0 0,0 1 0 15,0 0 0-15,1-1-2 0,0 0 0 16,2 2-2-16,-1-2-1 0,2 3-1 0,1-2-1 16,1 0 1-16,1 2-1 15,5-1-1-15,2 0 1 0,2 1 0 0,3 2 0 16,2-1 0-16,1 1 0 0,0-2-1 16,1 2 1-16,1 0-1 0,4-2 0 15,1 1 0-15,4-1 0 0,5 0 0 16,3 0-1-16,4 0 1 0,5-1 0 15,-2 5-1-15,6-3 1 0,5 1-1 16,0 0 0-16,-3 3 0 0,0 2 0 16,2-2 0-16,1 0 0 0,-1 2 0 15,-3 1 0-15,5-1 1 0,3-4-1 0,-1 2 0 16,12-1 1-16,6-2 0 0,0-1-1 16,7-1 0-16,2 0 1 0,5 3-1 15,2-5 0-15,-8 1 1 0,2-1-1 16,3-1 0-16,-3 0 1 0,-2 0-1 15,-2 0 0-15,5 3 0 0,1-2 2 0,-2 6 1 16,-2-1 0-16,0 0 1 0,1 2 1 16,-2-2 0-16,1 3 1 0,-1 1-2 15,-2-4-1-15,2 1 0 0,-1 2 0 16,1-2 0-16,3 2 0 0,1-3 0 16,-1-1 1-16,-1 1-1 0,0 0 0 15,0 0 1-15,-2-1 0 0,1-2 0 16,1-1-2-16,1 1 2 0,-1-1-1 15,4-2-1-15,2-1 0 0,3-5-1 0,0 0 0 16,-3 1 1-16,3-3-2 0,-1 0 0 16,-1-1 0-16,-2-1-1 0,0-1 1 15,0 1 0-15,1-4-1 0,-2 1 2 16,3-2-1-16,-2-2 1 0,1 0-1 16,1 4 1-16,0-2-1 0,1 2 1 15,0 0-1-15,1-1 0 0,0 4 0 16,-1 1 0-16,2-2 0 0,-3 2 1 0,-1 2-1 15,0 0-1-15,-4 2 1 0,-1-4 0 16,0 1 0-16,-2 3 0 0,-4-1 0 16,3 1 0-16,-3 1 1 0,2-2 1 15,-2 5 1-15,0 1 2 0,-2 2 0 16,0 1 1-16,-6 0 0 0,0 0 0 16,-6 2-3-16,-3-1-1 0,-6 1-1 15,-5-2-1-15,-4 1-1 0,-5-3 0 16,-6 1-1-16,-6 1-1 0,-6 0-1 0,-3 0-4 15,-5-1-2-15,-6-2-5 0,-3 1-5 16,-3 0-5-16,-5-1-5 0,2 0 17 16,-5 0-141-16,-4 1-117 0,-3 0-300 15</inkml:trace>
  <inkml:trace contextRef="#ctx0" brushRef="#br0" timeOffset="6918.3">17934 10186 520 0,'-4'-1'120'16,"1"-2"-1"-16,0 0-65 0,2 2-33 0,1 1-22 16,0 1-3-16,0-2 1 15,0 1 0-15,0 0 3 0,1 0 4 0,0 1 4 16,-1 0 5-16,1 0 4 0,0 0 2 16,2 3 1-16,0-1 1 0,0 2-2 15,4 3-2-15,3 0-1 0,2-1-1 16,4 4 1-16,9-1 1 0,6 0 3 15,9-2 0-15,8-1 2 0,10-1-4 16,11 0 2-16,8-2-1 0,7-2-3 0,8-3-2 16,3 2-3-16,5-4-4 0,-2-1-4 15,-1-4-9-15,-5 0-8 0,-6 1-13 16,-6 3-6-16,-7-6-9 0,-11 1 48 16,-6 0-173-16,-10 1-126 0,-9 0-325 15</inkml:trace>
  <inkml:trace contextRef="#ctx0" brushRef="#br0" timeOffset="8338.59">21416 9464 480 0,'0'-3'125'15,"-1"1"2"-15,1 2-53 0,1 1-19 16,-1 4-24-16,0 1-3 0,0 2-1 16,1 3-1-16,-1 2 0 0,2 5-1 15,-1 4-3-15,1-1-6 0,2 2-5 16,-1 0-3-16,0-1-6 0,0 2-7 0,1-4-3 15,-1-1-9-15,0-4-8 0,1-2-5 16,-2-2-17-16,0-3-107 0,1-3-108 16,-2 1-272-16</inkml:trace>
  <inkml:trace contextRef="#ctx0" brushRef="#br0" timeOffset="8503.66">21381 9358 610 0,'-11'-37'307'16,"10"25"-235"-16,1 9-23 0,0-1-26 16,-2 0-11-16,2 3-7 0,2-1-6 15,-1 0-4-15,4 1-9 0,3-2-10 16,2-1 2-16,3-3-132 0,4-1-122 16,5 0-305-16</inkml:trace>
  <inkml:trace contextRef="#ctx0" brushRef="#br0" timeOffset="8741.54">21945 9340 582 0,'4'3'154'0,"-2"-1"11"15,-3-1-48-15,-1-3-65 0,-3-2-10 16,-6-3-4-16,-5 1-7 0,-4-3-8 16,-9 0-10-16,-3 3-2 0,-1 1-3 0,2 5-1 15,1 5-2-15,4 1-1 0,3 4-1 16,6 5-2-16,6 4-2 0,3 1-1 15,1 7-2-15,4 0-1 0,5 5-4 16,2 3-5-16,3 1-7 0,1 1-20 16,0-2-8-16,2-1 13 0,0-3-139 15,-2-3-124-15,-2-3-300 0</inkml:trace>
  <inkml:trace contextRef="#ctx0" brushRef="#br0" timeOffset="8909.39">21648 9595 565 0,'-2'-27'143'0,"-2"3"5"0,3 3-84 16,-6 4-21-16,12 14 8 0,3 2-11 15,2 2-7-15,3 1-6 0,2 0-5 16,7 2-3-16,3-2-2 0,4-1-6 0,4 0-10 16,0-1-20-16,1-2-20 0,3-1 21 15,1-4-153-15,3-2-133 0,0 5-328 16</inkml:trace>
  <inkml:trace contextRef="#ctx0" brushRef="#br0" timeOffset="9141.29">22878 9380 689 0,'7'-6'162'0,"-2"-1"4"16,-1 7-90-16,-1 0-41 0,-2 4-9 15,0 0-5-15,0 5 0 0,-1 2-4 16,0 3-5-16,0 4-3 0,0 3-2 16,0 5-1-16,-1-1-2 0,1 2-2 0,-2 0-7 15,0 1-4-15,0-1-33 0,-2 2-8 16,0-5 28-16,-1-1-157 0,1-5-135 16,-1 4-317-16</inkml:trace>
  <inkml:trace contextRef="#ctx0" brushRef="#br0" timeOffset="9346.01">22604 9391 597 0,'3'-6'139'16,"0"1"3"-16,3 4-82 0,5 3-16 15,4 1-5-15,3 0 1 0,5-1-4 16,6 1-2-16,4 1-3 0,3 0-8 15,1-2-8-15,0-1-11 0,2-3-14 0,-1 1-16 16,-2-1-14-16,0-4 52 0,-2 1-185 16,1-2-139-16,1 0-342 0</inkml:trace>
  <inkml:trace contextRef="#ctx0" brushRef="#br0" timeOffset="9519.57">23448 9380 590 0,'7'0'150'0,"0"4"5"15,0-1-42-15,-1 5-76 0,1 0-10 16,-2 2-2-16,-1 2-2 0,-2 7-4 16,-1-2-4-16,-2 6-3 0,-2 2-4 15,-2 1-2-15,0-1-8 0,-2-3-12 16,1-1-12-16,-2-5-12 0,1 0 27 16,1-5-159-16,1-3-130 0,2-1-318 15</inkml:trace>
  <inkml:trace contextRef="#ctx0" brushRef="#br0" timeOffset="9737.95">23243 9449 556 0,'1'-13'140'0,"0"1"4"15,-1 6-68-15,1 0-15 0,1 3-23 0,-2-3-7 16,3 4-1-16,7 0-3 0,2-1-3 15,3 1-6-15,5-4-4 0,6 2-5 16,3-2-4-16,2 0-1 0,4 0-3 16,3 2-7-16,-1-2-12 0,0 2-13 15,0 0-9-15,1 0-129 0,-3 1-131 16,-5-1-313-16</inkml:trace>
  <inkml:trace contextRef="#ctx0" brushRef="#br0" timeOffset="10655.58">24150 9121 605 0,'5'-8'145'16,"-2"0"-2"-16,0 4-96 0,-3 4-21 0,1 3-2 15,0 7-1-15,-2 4-3 0,0 5-8 16,-3 5 2-16,-1 7 0 0,1 6-1 15,-1 2-3-15,-2 4-2 0,-2 0-2 16,3 2-4-16,1 0-3 0,1-1-4 16,0-4-3-16,-1-4-3 0,5 0-3 15,1-4-3-15,0-3 1 0,0-4 3 16,1-5 2-16,0-2 4 0,0-6 1 16,-1-3 4-16,1-1 3 0,0-6-1 0,2-4 2 15,0-4 0-15,0-4 2 0,3-2 2 16,0-4 0-16,-1-6 1 0,2-1-1 15,1 0 0-15,0-2-1 0,0 4-2 16,0 1-1-16,0 6 0 0,0 3 0 16,-4 4-2-16,2 6 1 0,-3 6-2 15,-1 1 0-15,2 4-1 0,-1 1 0 0,0 0 0 16,1 2 0-16,1 0 1 16,2-1-1-16,3 1 1 0,3-3-1 0,3 1 0 15,2 1 0-15,5-2 0 0,3 0 1 16,-1-1 0-16,1-1 1 0,2-4 0 15,-1-3 3-15,2 0 1 0,-3-2 4 16,-2-2 4-16,0-3 5 0,-2-5 4 16,-4-1 2-16,0-3-1 0,-4-6-3 15,-1-1-4-15,-6-1-3 0,-3 1-7 0,-3 2-5 16,-9 3-3-16,-5 6 1 0,-3 5 0 16,-6 2 0-16,-2 6 0 0,0 3 2 15,-2 6 1-15,4 0-1 0,2 1-4 16,4 3-3-16,6 2-3 0,4-3-1 15,4 1-2-15,6-2-1 0,4 2 0 16,4-1 3-16,2-2 2 0,3 0 4 16,1-1 1-16,1-1 1 0,0-3 1 0,2 0 1 15,-4-4 0-15,-1-3 2 0,-2 0 1 16,-1-2 1-16,-3-2 1 0,-3-3 1 16,-2 2 0-16,-1-1 0 0,-2 2-3 15,-1 0-1-15,-2 1 0 0,-2 2-3 16,-1 0 0-16,0 0 1 0,0 1-1 15,-1 0 3-15,2-3 2 0,1-1 1 16,2 0-1-16,3 1 2 0,1-3-1 0,1 0 0 16,1-2-1-16,3 1-1 0,0 0 0 15,3-1 0-15,0-1 1 0,1 2 1 16,1-2 1-16,0 2 1 0,0 1 0 16,1 0 1-16,-4 1-2 0,1 4-2 15,-1 1 0-15,-1 4-1 0,-2 2-1 16,-2 3 0-16,0 6 0 0,-2 3 0 15,-1 3 1-15,-3 3 0 0,1 0-1 0,-1 3 1 16,-1-4-1-16,0 1 1 0,-1-5-1 16,-1-1 0-16,0-5-3 0,-3 1-3 15,-1-5-5-15,-2 0-6 0,-2-4-7 16,-2-1-8-16,-1-6-8 0,-1 1 15 16,0-3 1-16,2-1-137 0,0-1-115 15,3-1-305-15</inkml:trace>
  <inkml:trace contextRef="#ctx0" brushRef="#br0" timeOffset="11432.64">21590 10223 420 0,'2'-12'109'16,"1"-2"6"-16,0-1-53 0,1 1-17 15,0 1-3-15,1 3-2 0,-1 0-5 16,0-2-2-16,2 1 0 0,-1 0 1 0,0-1 0 16,-1 0 1-16,-2-1-4 0,3 0 3 15,-4 0-5-15,0 0-6 0,-2-4-2 16,-4 0-7-16,-2 6-4 0,-2 1-3 15,-4 2-4-15,-5 5-2 0,0 2 1 16,-3 6-4-16,-1 6 1 0,1-2 1 16,-1 4 1-16,1 8 0 0,4 1 0 0,1 3 1 15,2 8-1-15,5 3 0 16,1 7 0-16,2 2-1 0,4 1-2 0,2 1-3 16,0 3-3-16,1 1-9 0,1-1-4 15,2-3-4-15,1 6-9 0,-3-11-7 16,-2 1-2-16,0-6 38 0,0-4-152 15,-2-6-119-15,-2-7-306 0</inkml:trace>
  <inkml:trace contextRef="#ctx0" brushRef="#br0" timeOffset="12591.94">21090 10483 494 0,'4'-11'133'0,"3"0"7"15,5 0-4-15,7 4-93 0,4 7-1 16,3-4-3-16,5 4 1 0,5 0-4 16,1 1-4-16,2 1-7 0,2 0-5 0,4 0-7 15,-2-1-4-15,3 1-2 0,-1-2-2 16,0-3-1-16,-1 1-2 0,-3-1 1 16,-1 0 0-16,-4-1-1 0,-3 1 2 15,-6 1 2-15,-5-1 2 0,-2-2 5 16,-7 0 2-16,-4-5 0 0,-6 0 1 15,-3-3-1-15,-3 1-3 0,-6 2-4 16,-4 1-3-16,-6 1-4 0,-4 5-1 0,-1 4 0 16,-2 5-1-16,-1 3 0 0,2 2-1 15,2-1-1-15,5 8-1 0,2 1-3 16,4-3-3-16,5 2-1 0,3-1-3 16,6 1 0-16,3 2 1 0,6-3 2 15,5 0 2-15,3-1 2 0,3-1 2 16,4-3 3-16,3-2 2 0,2-2 0 15,2-5 2-15,-1-2 0 0,1-2 2 0,-4-2 1 16,0-5 3-16,-3-2 1 0,-5-1-1 16,0 0 2-16,-4-2-2 0,-2 0-1 15,-3 2-1-15,-4 2-3 0,-2 4-1 16,-2-1 0-16,-3 4-2 0,0 1-1 16,-1 3 0-16,-1 3-1 0,-1 0 0 15,1 1-1-15,-1 1 0 0,2 3 0 16,1 0 1-16,3 0-1 0,4 2 0 0,4-2 1 15,2 1 0-15,4-5 1 0,-2-1 0 16,5-1 1-16,-1-3 1 0,-3-2 1 16,-1-2 1-16,-1-1 0 0,-1 1 2 15,2-1-1-15,-3-3 0 0,-2 2 0 16,-1-3-2-16,-1-1-1 0,-1 3 0 16,-1 0-3-16,-4 3-1 0,0 2-1 15,1 3 0-15,-2 5-2 0,1 1-1 16,0 2 0-16,2 0-2 0,1 0-1 0,3 2 0 15,2-2 0-15,2-1 1 0,2-2 2 16,3 1 0-16,-1-2 3 0,2 1 2 16,-2-6 1-16,-1 1 2 0,0-2 0 15,-1-2 1-15,-4-2 2 0,-2-4-1 16,0 0 1-16,-1 3 0 0,-2-9 0 16,1-1-1-16,-3-2 0 0,1-2-2 0,-1 1 0 15,1-2 0-15,-2 0 0 0,1 7-1 16,-3 1 1-16,0 3 0 0,1 4 0 15,-1 3 0-15,0 2-1 0,1 1 0 16,0 1 0-16,6 0 0 0,2 2-1 16,4 1 1-16,3-2 0 0,4 0 0 15,3-1 1-15,4 1 1 0,0-2 1 16,3-1 2-16,0 1 1 0,-3-1 2 16,-4-1 1-16,-1 1 2 0,-4-3 0 15,-4-1 1-15,-4-1 0 0,-3-3 0 0,-4-1 1 16,1 2-2-16,-4-2-2 0,-2 0-1 15,-4 0-3-15,0 4-2 0,-1 1-3 16,0 1 0-16,-3 2-2 0,-1 2 0 16,1 2 1-16,0 0-1 0,3 1 0 15,0 3-1-15,2 3-2 0,4 0-1 16,4 2-1-16,2 1-1 0,2 1-1 16,-1 1-2-16,1 2 1 0,1-2-1 0,-1-1 0 15,0 1 1-15,0-3 0 0,-1-2 3 16,0-1 0-16,0-3 3 0,-3-1 1 15,-2-2 1-15,-1-3 2 0,-2-2 0 16,-1-1 0-16,0-1 0 0,-2-4 1 16,1-2 0-16,2 0 1 0,0-1 0 15,1 0 1-15,2 1 0 0,3 0 1 16,2 0 0-16,4 1-1 0,5 1 0 0,1 2-1 16,6-1 0-16,1 2-1 0,5-2-1 15,-1 1-2-15,2-2-1 0,-3 1-1 16,0 0-4-16,0-2-6 0,-2-1-11 15,-3 0-15-15,-3 1-12 0,-4 2 29 16,-3-1-156-16,-2-2-130 0,-1 4-313 16</inkml:trace>
  <inkml:trace contextRef="#ctx0" brushRef="#br0" timeOffset="13164.51">24205 10162 615 0,'6'-9'138'0,"-2"1"5"16,0 6-105-16,1 6 4 0,-2 5-8 16,-1 3-2-16,0 6 2 0,-2 5 1 15,-2 2 0-15,-2 9-2 0,-3 1-4 16,0 4-5-16,-2 4-5 0,1 4-4 0,2 2-4 15,1 3-4-15,2-3-2 0,3 2-3 16,0-4-2-16,1-5 0 16,0-5-4-16,0-3-3 0,-1-6-5 0,1-5-8 15,-1-4-8-15,0-4-10 0,2-3-14 16,0-4 118-16,-1-4-244 0,0-2-139 16,-2-2-383-16</inkml:trace>
  <inkml:trace contextRef="#ctx0" brushRef="#br0" timeOffset="13557.69">24631 10606 505 0,'6'-3'133'0,"-3"1"3"15,-1 0-26-15,0-2-63 0,-1 4-16 16,-1 1-4-16,-3-2-4 0,1 1-2 16,-2 0-3-16,-3 1-4 0,-3-1-4 15,-1-1-2-15,-2 1-3 0,0 1 1 16,-3-1-1-16,1 2-2 0,1-1 0 16,1 1-1-16,3 1-2 0,1 0 1 0,3 2 0 15,1 0 0-15,5 4 0 0,2 0-1 16,3 4 0-16,3 0-1 0,1 4 0 15,5 0 0-15,2 2 0 16,0 0 0-16,4 2 0 0,-1 0 0 0,-2 0 2 16,-1-2 0-16,-3 0 1 0,-4-1 2 15,-4-3 1-15,-6-2 3 0,-3-1 1 16,-5 1 1-16,-5-3 1 0,-6-3 0 16,-4-3-2-16,-6 0-1 0,-1-2-2 0,-1-3-1 15,-1-5-6-15,-1 1-9 0,1-3-15 16,3-1-13-16,5 0-47 0,1-1-87 15,2 0-123-15,-3 2-272 0</inkml:trace>
  <inkml:trace contextRef="#ctx0" brushRef="#br0" timeOffset="17390.5">20800 13259 398 0,'-2'3'100'0,"1"-1"0"16,0 0-18-16,2 1-67 0,-2-3-9 15,0 1 0-15,1-1 4 0,-2 0 4 16,2 1 4-16,0-2 3 0,0 0 4 16,-1 0-1-16,1-1-1 0,-1-1-2 15,-1 0-2-15,-1 0-3 0,-1-1-1 16,-2-1-3-16,-1-3 0 0,0 0 1 16,-3 0 0-16,1-2-1 0,1-4 2 0,0-1 0 15,0 1 0-15,0 0 0 0,1-3-1 16,0-1-1-16,0-1 0 0,1 3-1 15,0-2 0-15,1 1 1 0,2 1 0 16,-1 2 1-16,3 2-2 0,1 0-1 16,1 2-2-16,0 1-2 0,3 3-2 15,-1 1-2-15,0 0 0 0,2 2-1 16,0 2-1-16,1-3 1 0,0 2-1 0,2 1 1 16,0 1-1-16,1 0 0 0,3-1 1 15,3 1 0-15,1 3 0 0,4-3 1 16,2 2 1-16,4-2 2 0,4 4 2 15,2-4-1-15,2 2 1 0,3-1-2 16,-1 0 1-16,1 0-1 0,-2-1-4 16,1-1-2-16,-2 2-3 0,-3 1-4 0,0-3-5 15,-3 0-9-15,-4-1-10 0,-9 2-7 16,0-2-6-16,-2 3 107 0,-3-4-229 16,-2 5-131-16,-4-3-357 0</inkml:trace>
  <inkml:trace contextRef="#ctx0" brushRef="#br0" timeOffset="17744.68">21309 12798 474 0,'0'0'116'0,"0"0"3"0,2-2-47 16,-2 1-45-16,1 2-10 0,-1 2-5 16,1 0-2-16,-1-1-1 0,2 1-2 0,-2 4-1 15,3 0 0-15,3 1 2 0,-1 0 0 16,4 2-1-16,2-1 0 0,1 2 0 16,2-1 0-16,3 3-1 0,0 0-1 15,3 1-1-15,0 0-1 0,-1 0-1 16,1 3 1-16,-2 0-2 0,-3 0 0 15,-2-2 2-15,-4-1 0 0,-4 0 1 0,-4-2-1 16,-4-1-1-16,-5-3 0 0,-5-1-1 16,-8-1-6-16,-3 2-6 0,-5 1-4 15,-5-5-123-15,-7-4-113 0,-4 4-290 16</inkml:trace>
  <inkml:trace contextRef="#ctx0" brushRef="#br0" timeOffset="19671.11">22137 12818 597 0,'1'-1'145'16,"-1"1"3"-16,1 0-71 0,0 0-38 15,1 1-7-15,0 0-5 0,3 4-2 16,-1-1-2-16,2 3-2 0,-2 0-2 16,1 3-5-16,1 5-4 0,-2 1-3 15,2 0-3-15,-2 3-1 0,2 2-3 16,-1 1-3-16,1-1-4 0,0-4-5 0,2 1-6 16,-2-2-7-16,1-2-8 0,1-3-8 15,-2-3 87-15,-1-2-209 0,0 0-130 16,-3-3-348-16</inkml:trace>
  <inkml:trace contextRef="#ctx0" brushRef="#br0" timeOffset="19834.73">22012 12703 683 0,'0'-5'150'0,"4"-1"0"0,2 3-116 16,1 0-13-16,1 4-16 0,1-2-11 15,1 0-8-15,-1 1-7 0,0 0 1 16,-1 1-130-16,1-1-119 0,-1-2-293 16</inkml:trace>
  <inkml:trace contextRef="#ctx0" brushRef="#br0" timeOffset="20071.3">22602 12636 644 0,'-4'-6'141'0,"-5"-1"2"0,-3 8-101 15,-2 2-23-15,-2 1-7 0,-2 3-1 16,0-1 1-16,2 2 0 0,2 2 0 16,3 0 0-16,2 3-2 0,3 2-3 15,3 4-2-15,1 1-3 0,2 5-1 16,0 1-4-16,3 2-5 0,-1 4-7 15,2 2-12-15,-1 0 36 0,-1-1-165 16,-1-4-125-16,3-1-322 0</inkml:trace>
  <inkml:trace contextRef="#ctx0" brushRef="#br0" timeOffset="20252.97">22366 12863 664 0,'4'1'146'0,"3"0"1"0,2 2-105 16,6 0-23-16,2 1-13 0,5 0-4 15,3-1-7-15,3-2-12 0,1-2 10 16,4-1-140-16,2-3-121 0,1-1-313 16</inkml:trace>
  <inkml:trace contextRef="#ctx0" brushRef="#br0" timeOffset="20449">23107 12726 626 0,'0'4'150'0,"-1"0"2"16,0 6-73-16,-1 2-52 0,-2 2-16 15,0 6-5-15,0-2-1 0,-2 2-6 0,2 0-4 16,0 0-3-16,3-2-6 15,-1 0-7-15,1-5 131 0,2 0-261 0,-1-3-137 16,-1 0-389-16</inkml:trace>
  <inkml:trace contextRef="#ctx0" brushRef="#br0" timeOffset="20653.49">22931 12670 667 0,'0'-5'156'16,"4"4"2"-16,2 2-101 0,3 0-16 16,1 2-13-16,3 4-7 0,1-4-5 15,3 3-4-15,0-2-1 0,-1 2-5 16,3-4-5-16,-2 1-8 0,1-3-10 16,-1 4-13-16,1-5-9 0,1 1 162 0,0-3-291 15,2 3-146-15,-1-3-407 0</inkml:trace>
  <inkml:trace contextRef="#ctx0" brushRef="#br0" timeOffset="20846.04">23539 12662 647 0,'-1'5'156'0,"-1"5"0"0,-1 2-79 0,1 6-47 15,-2-1-15-15,0 3-5 0,0 2-5 16,2-4-4-16,-2 0-5 0,1-3-3 15,2 1-9-15,-1-3-7 0,-1-1 25 16,1-2-159-16,-2-2 1 0,2 0-103 16,-2 1-217-16</inkml:trace>
  <inkml:trace contextRef="#ctx0" brushRef="#br0" timeOffset="21036.75">23262 12619 622 0,'10'-8'149'0,"2"1"4"0,3 4-90 16,5 6-17-16,3-3-12 0,3 3-5 15,4 0-4-15,-2 0-4 0,5 1-4 16,1-1-2-16,1 1-5 0,1 0-11 16,0-1-13-16,2-2-19 0,-3-2-12 15,0-1-54-15,0 1-72 0,-4-6-116 16,1 6-246-16</inkml:trace>
  <inkml:trace contextRef="#ctx0" brushRef="#br0" timeOffset="21921.92">24138 12443 523 0,'14'-6'148'15,"2"4"7"-15,-1 3-12 0,0 3-88 16,-2 3-17-16,-1 5-6 0,-4 6-8 16,-2 1-6-16,-3 6-6 0,-4 5-5 0,-2 1-2 15,-4 4-2-15,-2-1 0 0,0 1-1 16,-1-3-1-16,-1-2-3 0,2-3-1 16,1-2-2-16,2-4-6 0,0-3-1 15,3-3-1-15,2 0 0 0,0-5 3 16,1-3 1-16,1-2 3 0,1-4 7 15,2 0 3-15,2-6 1 0,0-1 2 16,4-3 1-16,2-1 0 0,2-1 1 0,0-1 3 16,0-2-1-16,1 1 1 0,2 2-2 15,-2 0 0-15,-2 2-1 0,0 3-1 16,-1 1-3-16,-1 4-2 0,-1 2 0 16,-1 4-1-16,-2 1 0 0,1 0-1 15,1 1-1-15,3 3-1 0,0-1-1 16,1-1 0-16,3-2-1 0,1 2 0 15,3-2-1-15,1-1 1 0,2-2 0 0,0 0 1 16,1 0 0-16,0-3 1 0,-1-3 1 16,-2 0 1-16,-4-2 0 0,0-1 1 15,-4-2 0-15,-1 0 1 0,-2-1 0 16,-2-3 1-16,-3 0-1 0,-2-1-1 16,-5-4-1-16,-1 2-2 0,-4 1 0 15,-4 1-3-15,-2 5 0 0,-4 1-3 0,-4 6-2 16,0 3-3-16,-1 6-4 0,0 2-4 15,2 3-2-15,3-1-3 0,4 3-1 16,3-2 2-16,3-4 3 0,5 2 2 16,2-2 7-16,3-3 3 0,3-2 4 15,0 0 3-15,3-1 4 0,2-1 1 16,0-2 2-16,2 0 3 0,0-1 1 16,3 0 1-16,-3-2 1 0,-1 0 1 15,-2 1 0-15,0 0-1 0,-3-1-1 16,0 1-1-16,-2 2-1 0,0-1-3 0,-1 0-1 15,2 1-2-15,-1-1-1 0,3 1 0 16,1-1 0-16,-1-1 0 0,3 0 0 16,2-2 2-16,1 2-1 0,0-1 2 15,1-1 2-15,1 0 0 0,0 0 0 16,-1 0 2-16,0 1 0 0,-2 1 0 16,-1-2-1-16,-5-1 0 0,0 4-1 0,-4 0 1 15,-1 0 0-15,0 3-2 16,-1 0 1-16,-2 4-1 0,1 1-1 0,-2 2 0 15,1 2-2-15,1 1 0 0,0 0-1 16,3 2 1-16,0 0-1 0,0-1 0 16,0 1 0-16,3 0 0 0,-2-1 0 15,0-2-1-15,-3 0 0 0,1-2 0 16,-2-1 0-16,1-3-1 0,-2-1-2 0,-4-3-3 16,0 0-5-16,-2-5-3 0,-2 0-11 15,-4-4-9-15,-2-2-10 0,0 1 20 16,-1-1-144-16,2-1-123 0,-2 1-306 15</inkml:trace>
  <inkml:trace contextRef="#ctx0" brushRef="#br0" timeOffset="22586.57">23535 13237 494 0,'4'-5'135'15,"0"4"4"-15,0-4-21 0,-2 3-72 16,0-6-11-16,-2 1-2 0,-1-2-6 15,0 0 0-15,-2-3-1 0,-3 2-3 0,-3 0-6 16,-3 2-1-16,-2 1-4 0,-2 1-3 16,-2 4-4-16,-1 3-4 0,2 5 0 15,-1 1-2-15,3 5 1 0,2 4 0 16,1 4 0-16,1 5-1 0,2 1 1 16,1 3-3-16,4 3-1 0,1 2-1 15,2 3-3-15,1 0-4 0,2-2-5 16,1 0-11-16,0 0-5 0,2-2-1 15,-1-4-5-15,-1-4 7 0,1-3-55 16,-1-3-61-16,-2-4-92 0,0-6-231 16</inkml:trace>
  <inkml:trace contextRef="#ctx0" brushRef="#br0" timeOffset="23775.14">23186 13512 616 0,'1'-3'137'0,"3"0"1"0,1-1-96 16,3 3-22-16,4 0-6 0,1 2-2 16,4 2 2-16,3-1-1 0,1 1 0 15,2-1-1-15,1-1-2 0,0 1-3 16,2-1-3-16,2-3-2 0,0 2-1 16,3 0-1-16,-1-1 1 0,-2-2-1 15,2 1 3-15,-4 1 2 0,-1-2 3 0,-3 1 2 16,-6-4 3-16,-1 2 2 15,-3 0 4-15,-3-4 2 0,-3-2 0 0,-3 2-1 16,0-3-2-16,-2 1-2 0,-1-3-2 16,-2 3-4-16,-2 0-5 0,-1 4-5 15,-5 4-1-15,-1 5-3 0,-2 5-1 16,-4 1-5-16,2 4 0 0,0 2-2 16,0 3-2-16,7-1-7 0,0 0-3 15,6-1 0-15,2-1 0 0,2 1 3 0,5-3 2 16,2-1 4-16,2-3 6 0,3 0 6 15,-1-3 3-15,2 0 4 0,3-3 2 16,-2-3 3-16,0-3 2 0,2-1 3 16,-3-1 3-16,1-3 1 0,-4 2-1 15,-1-2-1-15,-2 0-2 0,-1 3-1 16,-2-1-4-16,-2 2-3 0,-1 2-1 16,-1 0-4-16,2 2-3 0,-1 2-2 15,0 3-2-15,3 3-4 0,-2 1-2 0,3-1-2 16,-1 4 1-16,3-1 0 0,0 3-1 15,1-4 3-15,0-1 2 0,2-2 3 16,0-1 1-16,-1-3 5 0,-1-2 2 16,-1-1 4-16,1-3 3 0,-2 0 2 15,2-1 2-15,-3-5 4 0,2 1-4 16,-1-1 2-16,0-1 0 0,-1 0-2 0,1 1-4 16,12 13-1-16,-15-9-7 0,-1-1-1 15,1 3-4-15,-1 0-2 0,0 3-4 16,-1 1-3-16,-13-11-1 0,15 15 1 15,0 1-3-15,4 2-2 0,-2 1-1 16,4-2 1-16,1 1 2 0,2-4 2 16,0 1 2-16,1-2 3 0,0-2 3 15,4-1 4-15,-2-2 5 0,-1 0 2 0,-1-3 3 16,-1 1 4-16,1-2 4 16,-3-1 2-16,-2-2 0 0,-2-1 1 0,0-1 1 15,0 0 3-15,-8 1-4 0,4-5-3 16,-1 2-1-16,0-3 0 0,-2 3-1 15,0 1 0-15,0 2-7 0,3-3 1 16,-3 9-2-16,-1 1-1 0,0 2-4 16,1 1-2-16,2 1-1 0,1-1-2 0,3 2 1 15,0-1 0-15,3 0 1 0,1 0 0 16,3-1 1-16,2 0 0 0,-2 1 0 16,0-3 1-16,1 1 0 0,0 0 1 15,-3-2 1-15,-2 1 1 0,-3 0 3 16,-1-1 1-16,-2-1 2 0,-1-2 1 15,-3-2 2-15,1 0 1 0,1-2-3 16,-2 2-3-16,-3 0-4 0,-1 3-3 0,-1 2-1 16,-3 3-3-16,-1 2-2 15,-2 4 1-15,-1 3 1 0,1 1 1 0,1 4 1 16,1 1 0-16,3 1-2 0,2 2-3 16,2-3-3-16,4 0-2 0,3-1-1 15,3-2-1-15,2 1 0 0,2-4 4 16,3 1 2-16,2-1 4 0,2-2 2 15,1-3 3-15,-2-1 2 0,4 1 0 16,-1-2 1-16,-2-2 0 0,-2 1 0 16,-1-1-1-16,-3 0-1 0,-1-1-1 0,-4 2-2 15,-3-1-3-15,-1 4-4 0,-4 2-2 16,-1 1-1-16,-1 2-3 0,-3 2-1 16,0 1 1-16,1 1 3 0,-1-2 4 15,1-3 2-15,3-2 2 0,0 0 3 16,1-4 4-16,1-1 3 0,0-2 2 0,3-1 4 15,2-1 1-15,3-5 0 0,2-6 2 16,4-2-1-16,3-3-1 16,2-3-2-16,2-4-7 0,5-4-5 0,-3 7-3 15,2 2-5-15,-1 4-5 0,-1 0-7 16,-2 4-11-16,-1 5-16 0,-2 3 97 16,-3-2-225-16,0 5-144 0,-1 3-380 15</inkml:trace>
  <inkml:trace contextRef="#ctx0" brushRef="#br0" timeOffset="24457.67">24347 14020 603 0,'0'-2'139'0,"0"2"2"16,0-1-91-16,-1 1-25 0,0 1-10 16,-1 3-6-16,1 3-3 0,-3 3-3 15,-2 2-1-15,0 3-2 0,-1 3 0 16,2 1 0-16,-1 2-2 0,3 2-3 16,2 0-6-16,3 1-5 0,3 0-4 15,3 2-6-15,2-2 0 0,3-1 2 0,1-5 4 16,4 1 6-16,-1-4 6 0,3 0 11 15,3-3 11-15,2-5 9 0,0-1 7 16,3-2 6-16,-15 3 8 0,12-8 4 16,-3-5 3-16,-3 0-1 0,-5-3-1 15,-2 0-2-15,-4-2-3 0,7-9-6 0,-14 2-5 16,-2-4-8-16,-4-7-6 16,-4-3-6-16,-4-6-7 0,-4 1-7 0,-6 2-5 15,-2 3-1-15,-4 5-3 0,2 6-3 16,0 7-4-16,0 7-4 0,3 2-10 15,3 5-11-15,4 2-12 0,3 3 26 16,2 6-158-16,3-1-137 0,3 1-331 16</inkml:trace>
  <inkml:trace contextRef="#ctx0" brushRef="#br0" timeOffset="25066.76">24954 14223 565 0,'5'-1'135'0,"-1"0"5"0,-1-2-78 0,1 1-23 16,-2 2-7-16,-2-3-4 0,-1 0-3 16,0-1-2-16,-5 1-3 0,-4 1-5 15,-2 1-4-15,-4 0-2 0,0 2-1 16,-2 2-4-16,0 0-5 0,3 1-1 16,3 0-1-16,2 2-4 0,4-3 0 15,2 0-2-15,3 2 1 0,3 0 1 16,3 3 0-16,1 0 1 0,5 2 3 15,4 3 2-15,0 4 0 0,0-2 0 16,3-1 1-16,-3 1-1 0,2-1 1 0,-4 1 0 16,-3-2 1-16,-5-1 0 0,-2 1 1 15,-5-1 1-15,-3 0-1 0,-5-3 1 16,-4 1 0-16,-6 0 0 0,-6-1-1 16,-3-2 1-16,-2-3-2 0,-5 0-5 15,-1-3-11-15,-1-2 128 0,0-2-267 16,4 0-146-16,-10 5-415 0</inkml:trace>
  <inkml:trace contextRef="#ctx0" brushRef="#br0" timeOffset="39069.41">14100 12598 561 0,'-8'0'120'16,"-2"3"0"-16,-1 0-93 0,1-2-18 15,0 0-7-15,1 2-1 0,2-3-1 16,-1 1 0-16,3-1 1 0,-1 0-1 16,1-2 0-16,0 2 0 0,1-1 1 0,-3 1-1 15,2-2-1-15,-2-1 2 0,1 3-1 16,-1 0 2-16,-1-1 2 0,1-1 3 15,0 1 3-15,0 1 2 0,2-1 3 16,1 1 1-16,-2-2-1 0,3 0-1 16,1 1-3-16,1-1-3 0,1 0-3 15,-1 1-3-15,5-2-2 0,5 2-3 16,5-1 1-16,9-3-1 0,10-1 0 16,10-2 2-16,7-1 2 0,16-2 0 0,5 0 2 15,1 1-1-15,7 3 1 0,0 1-1 16,1 3 0-16,4 2-1 0,-8 3-1 15,-5 5 1-15,0-1-1 0,-2 1 0 16,4 0 1-16,-10 2-1 0,-4-1 0 16,-6-3 0-16,-3-1 1 0,-2-2 2 15,-13-1 3-15,-12-1 2 0,-4-1 2 0,-7-1 0 16,-3 1 1-16,-2-2-1 0,-5 1-2 16,-2-2-6-16,-7-3-10 0,-4 0-9 15,-12-2-5-15,-11-1-2 0,-16-1-1 16,-8 1 0-16,-2 2 3 0,-12 1 8 15,-2 0 7-15,1 1 5 0,2 0 6 16,8 2 2-16,0-1 3 0,1-1 3 16,12 0 1-16,4-1 1 0,8 1-1 15,4 0-2-15,5-1-2 0,5 2-4 0,2 0-2 16,1 2-3-16,3 2 0 0,5 2-4 16,5-1-2-16,2 1-2 0,6 1-1 15,1 3 2-15,9 1 1 0,5 2 0 16,11 1 1-16,-3-1 5 0,6-2 3 15,12-2 3-15,8-3 0 0,6-4 1 16,4-1 2-16,3-1 3 0,8-1-2 16,14-2 0-16,1 1-2 0,6 4-3 15,2 3 0-15,-1 0-1 0,-4 1-2 0,1 1-1 16,-16 4 0-16,-10 0-1 0,-14 0 0 16,-14-2 0-16,-9 1-2 0,-8-2-1 15,-7 2-3-15,-6 0-3 0,-14-1 1 16,2 3-5-16,-12 1 162 0,-18-8-292 15,-4 6-137-15,-17 3-412 0</inkml:trace>
  <inkml:trace contextRef="#ctx0" brushRef="#br0" timeOffset="40936.64">11097 13777 267 0,'4'3'85'0,"-1"-1"5"0,0 3-19 0,0-2-21 15,1 0-10-15,0 0-8 0,0 0-10 16,-2 2-6-16,0 1-2 0,0-2-1 16,-1-1-2-16,-1 3-2 0,0-3-1 15,-2 3 1-15,1-3-1 0,-1 0-1 16,0 1 0-16,-2 0 0 0,-1-1 0 15,-3 2-1-15,-1-2 1 0,-2 1-1 16,-4 1 0-16,-1 1 1 0,-4 0-2 16,-1 3 0-16,-2 0-1 0,-3 5-1 15,-2-2 0-15,-1 3-2 0,-1-1 0 0,0 1 0 16,-1-1 1-16,4-2-1 0,-1-1 0 16,4 0 2-16,0-6 2 0,1-1 3 15,1 0 1-15,-1-3 1 0,0-1 1 16,0-1 1-16,-1-1 1 0,1-2-1 15,2 0-1-15,-1-4 0 0,0-2-2 0,1 1-2 16,2-5 0-16,0 0-4 16,-1-1-1-16,1-5-4 0,-1 1 1 0,1 0-1 15,2 0 1-15,-2-2 0 0,2 0 4 16,1 2 0-16,2-1 5 0,6-1-2 16,-1 0 3-16,-1 1 1 0,3-1 1 15,3-2-1-15,0 1-2 0,3 0-3 16,-4 2 1-16,5 0-3 0,1 2 0 15,1 0-4-15,0 4 1 0,1 0-1 0,-1 0-1 16,1 0-1-16,0 2-2 0,2-1-2 16,0 2-1-16,2 0 0 0,-1 1-1 15,3 1 2-15,2-2 1 0,1 0 2 16,2-1 1-16,2-1 2 0,2-1 1 16,2 1 1-16,1 0-1 0,1 1 0 15,1 0 1-15,1 1-1 0,-1 0 1 16,1 1-1-16,-2 1 0 0,0 2 0 15,0 0 0-15,0 3 0 0,-2 2-1 0,1 1-2 16,0 1 0-16,1-2-2 0,0 2 1 16,0 2 0-16,1-4 0 0,-1 4 0 15,1-6 2-15,0 4 2 0,-1-1 0 16,0 2 1-16,-4 0-1 0,1 3 1 16,-2-1 0-16,0 2 0 0,-2 1-1 15,0 0 1-15,3 3 0 0,-2 0 0 16,2-1 0-16,-1-1-1 0,3 2-1 0,-1-1 1 15,2 0 0-15,-2-2 0 0,2 2-1 16,0 0 1-16,-2 3 0 0,-1 0 0 16,0 2 0-16,-4 1-1 0,-2 0 1 15,-2 2 2-15,-5 3 0 0,-1 1-1 16,-7 0-1-16,-2 3 0 0,-5 5 0 16,-5 3-3-16,-2-3-2 0,-2 0 1 0,-4 1-1 15,-1 1-2-15,-17-7-2 0,12 5-3 16,1-2-1-16,-4 2 65 0,-1-6-186 15,8 3-116-15,-7-5-320 0</inkml:trace>
  <inkml:trace contextRef="#ctx0" brushRef="#br0" timeOffset="43451.79">4546 13887 500 0,'-1'-2'118'0,"0"2"1"0,0 0-57 15,1 0-43-15,1 0-13 0,-2 0-7 16,5 5-4-16,-5-4-5 0,0 0-10 16,-1-1-8-16,1 1 0 0,-2-1 0 0,1 1 3 15,0 0 6-15,1-1 9 0,-1 0 15 16,1 0 10-16,-1 0 5 0,1-1 3 15,0 0 3-15,0 2-2 0,1-2-4 16,-1 0-2-16,1 1-4 0,0 0-2 16,1 0-3-16,-1 1-1 0,0-2-1 15,1 1-1-15,1 1 0 0,2 1-1 16,1 3 0-16,5-1 3 0,4 0-1 16,3 3 0-16,2 1 2 0,7-1 0 0,3 1 0 15,7 0 0-15,3-1-4 0,1 2 0 16,7 0-1-16,4-1-6 0,0-3-3 15,5 6 23-15,-5-9-153 0,-1 1-118 16,8-4-314-16</inkml:trace>
  <inkml:trace contextRef="#ctx0" brushRef="#br0" timeOffset="44150.56">6379 13868 345 0,'-1'0'77'15,"1"1"-13"-15,-1 0-44 0,0 0-47 16,-1 0-16-16,1 0-2 0,0 0 2 0,1 1 11 16,0 0 29-16,0-2 26 15,1 1 27-15,-1-2 16 0,1 2 6 0,-2-2 3 16,1 2-5-16,1-1-12 0,-1 0-16 16,-1-1-14-16,2 4-7 0,1-3-5 15,-1 0-4-15,0 1-2 0,2 0-2 16,1 0-1-16,2 3 1 0,2-5 0 15,0 1 1-15,5 0 0 0,4-2 2 16,4 1 0-16,5-1 0 0,6 1-1 0,4 1-1 16,8 1-2-16,7-1-1 0,2 0-2 15,3 1-1-15,3-2-4 0,2-1-5 16,-1-1-4-16,0 0-7 0,-3 0 11 16,-2 0-134-16,0 0-114 0,-5-2-288 15</inkml:trace>
  <inkml:trace contextRef="#ctx0" brushRef="#br0" timeOffset="46335.28">2901 13865 521 0,'0'0'111'0,"0"1"1"0,0-1-81 15,0 0-27-15,0 0-4 0,2 1-2 16,-1-1 0-16,0 0 0 0,-1 0 0 0,1 0 1 16,0 1 3-16,-1-2 2 0,0 2 6 15,0-1 2-15,-1 0 5 0,1 0 2 16,-5-3 1-16,3 3-1 0,-1 1-1 15,-1-1-3-15,-2 1-3 0,-4 1-3 16,-3 2-3-16,2 6-1 0,-10-4-2 16,-2 1-1-16,-4 1-1 0,-4 1-1 15,-2 2 1-15,-5-1-2 0,-1-2 1 0,0 3-1 16,-1-1 0-16,-1 1 1 0,2-2-2 16,-2-2 1-16,5-2 1 0,0-1 0 15,0 1 0-15,1-4-1 0,2 1 1 16,1-2 0-16,4 0 0 0,1 0 1 15,4 0-1-15,4 0-1 0,2 1-3 16,5 0-6-16,4 1-39 0,5 1-85 16,5 0-107-16,6 0-258 0</inkml:trace>
  <inkml:trace contextRef="#ctx0" brushRef="#br0" timeOffset="51582.24">11367 13354 386 0,'5'2'94'0,"-2"0"1"0,-12 1-45 0,10-3-30 16,-1 0-12-16,1 1-11 0,-2-1-4 15,0 0-6-15,0-1-3 0,0 0-1 16,-1-1 2-16,-3 0 7 0,3 1 9 16,1 0 8-16,-1 1 14 0,1-1 7 15,-2 1 6-15,2 0 4 0,2 1-2 16,-2-1-3-16,3 1-5 0,0-2-8 15,2 0-7-15,3 1-5 0,-1 0-5 0,3-1-3 16,1 1 0-16,1-1-2 0,-1 2 0 16,-1-1 0-16,1 0-2 0,0 0 0 15,-1-1 1-15,0 2-2 0,-1-1 1 16,4 1 1-16,-1-1 0 0,0-1 0 16,4 1 1-16,0-1 0 0,1-3 1 15,1 0 0-15,1-1 2 0,1 0 1 16,3-1 2-16,0 1 0 0,3 1 1 15,-1 0 0-15,1-1-1 0,2 1-1 0,0 0-2 16,0 0-1-16,1-1-2 0,-1-2 1 16,2 2-1-16,-3-2-1 0,-1 0 1 15,-1 0-1-15,-3-1 0 0,-1-1 0 16,-3 1 0-16,-1-2 0 0,-1 0 0 16,-3-2 1-16,0 0 0 0,-1 0 2 15,-2 0 2-15,-1 0 1 0,-1-2 2 0,1 1 0 16,-2 0 1-16,1 0 0 0,-1 0 0 15,-1 0 0-15,0-2-1 0,0 0-2 16,-2 0 0-16,0-3-1 0,0 1-1 16,-2-3 0-16,0 0 0 0,-2-1-1 15,-3 1 0-15,2-2 0 0,-1-1 0 16,-3-2 1-16,2-1-1 0,-1-1 1 0,-1-5-1 16,1-1 2-16,-2-1-1 0,3-3 1 15,-1 1 0-15,2 0 1 0,2 1 2 16,0 3 1-16,3 1 1 0,0 2 1 15,3 0 1-15,-2 4 0 0,1 0 0 16,0 1-2-16,1-1-2 0,2 1-1 16,-2 1-1-16,2-1-1 0,-1 2-2 15,1-2 0-15,-1 1-1 0,-1 1 0 16,0 1 0-16,0-1-1 0,-1 2 0 16,2-2 0-16,-2 1 0 0,1 0 0 0,2 1 0 15,1-1 0-15,-1 0-1 16,3-2 1-16,0 0 0 0,3-1 0 0,0-1-1 15,3-2 1-15,0-1 0 0,3-2 0 16,2-4 0-16,-1 1 0 0,1 1 1 16,1-1-1-16,-1-1 1 0,1 2 0 15,-1 2 0-15,-1 5-1 0,2-1 0 16,1 0 0-16,0-1 0 0,4 2 0 0,-1 0 0 16,0 1-1-16,3-1 0 0,-1-1-1 15,4 2 1-15,0 1 0 0,1 0 0 16,-1-2 0-16,5 0 1 0,0 1 0 15,1 1 0-15,2 2 0 0,-1-1 0 16,3 5 0-16,-1 1 0 0,5 0 0 16,-1-2-1-16,1 2 1 0,5 2 0 15,-2-2 0-15,0 1 0 0,3-3 0 16,-2 3 0-16,4 2 0 0,1 1 0 0,-5-2 0 16,3 1 0-16,0 3 0 0,1 4-1 15,1-1 1-15,-3 0-1 0,2-1 1 16,0 3-1-16,3-2 1 0,1 3 0 15,5-1 1-15,1 2-1 0,-4-2 0 16,0-1 0-16,7 1 0 0,-4-2 0 16,1 0 0-16,-5-2 0 0,5-1 0 0,2 1 1 15,-6-1-1-15,0 2 0 16,10 0 0-16,-3-1 0 0,2 1 0 0,-3 2 0 16,5 0 0-16,4 2 0 0,-2-1 0 15,-8 3 0-15,-2-2 0 0,1 1 0 16,4-1 1-16,-3 1-1 0,3 1 0 15,0-4 0-15,1 1 0 0,5 0 0 16,0 2 0-16,0-1 0 0,0-3 0 16,2 3 0-16,-1 1 0 0,0 0 0 15,2 1 0-15,-4 0 0 0,-1 1 0 0,1 2 0 16,-1-1 0-16,0 2 0 0,0 1 0 16,3 1-1-16,-1 0 1 0,3 1-1 15,0 1 0-15,1 1 1 0,1-1-1 16,-1-1-1-16,2-1 2 0,-1-2-1 15,-1 3 0-15,-1-3 1 0,1 1-1 16,-2-1 1-16,1 3 0 0,-3 1 0 16,1 0-1-16,-1 0 1 0,0 2 0 0,-2-2 0 15,-1 0 0-15,-1-1-1 0,-1 0 1 16,-1 0 0-16,-3 1-1 0,-3-1 1 16,0 0-1-16,-2-2 1 0,-3 1-1 15,1 1 1-15,-1-4 0 0,0 1-1 16,0 0 1-16,-1 1 0 0,-2 0 0 15,0 1 0-15,0 0 0 0,-4 1 0 16,3-1-1-16,-4 1-2 0,2-1 1 0,-1 0-1 16,-2 0-1-16,-3 0 1 0,0 1-1 15,-2 1 1-15,-4-2 1 0,1 1 1 16,-2-1 0-16,-1-1 1 0,1 0-1 16,-2-1 1-16,-1 0 0 0,0 2-1 15,-2 1 1-15,0-2-1 0,-2 4 0 0,0 1-1 16,0 3 1-16,-3-1 0 0,2 1-1 15,-3 2 0-15,1 2 0 0,-2 1 0 16,-1 1 0-16,-2 0 0 0,0 0 0 16,0 1 1-16,-2-1 0 0,1 3 1 15,1-1 0-15,-1 2 1 0,1-1 0 16,1 5 0-16,1-2 0 0,2 0 0 16,-1 0 0-16,0-3 0 0,-1-2 0 15,-1-1 0-15,-2-2 0 0,-4-4 0 16,-4-3-1-16,-4-1-1 0,-3-2-4 0,-2-1-4 15,-3-4-5-15,0 0-7 0,0-2 6 16,1-2-86-16,-1-2-51 0,1-2-104 16,-2-3-241-16</inkml:trace>
  <inkml:trace contextRef="#ctx0" brushRef="#br0" timeOffset="52236.24">20937 11176 582 0,'-1'-2'136'16,"1"-1"0"-16,0 1-72 0,0 0-45 15,1 1-10-15,-1-1-6 0,1-1-3 0,1 2-3 16,0 1 0-16,0 1 0 0,1-1 0 16,0 1 0-16,1 2 2 0,1 1 1 15,0-1 0-15,2 2 0 0,1 2 0 16,0 4 0-16,3 1 1 0,1 1 0 15,0 4 0-15,4 4 0 0,-1 0 1 16,1 1-1-16,1 1 1 0,-1-2-1 16,1 2 0-16,0 0 0 0,1-2-1 15,-1-4 0-15,1 3 1 0,-3-3-1 0,1 1 1 16,0-3-1-16,-1-2 0 0,0 1 1 16,-3-2-1-16,-2-4 0 0,-2-1-1 15,-2-2-1-15,-3 1-2 0,-4-3-1 16,-7 2-1-16,-6-2 0 0,-9 0 1 15,-7 0 1-15,-9 1 1 0,-8-2 2 16,-10-2 1-16,-1 0 1 0,-5-4 0 16,0-2 0-16,-3 2-5 0,0 0 6 0,0-1-46 15,1 3-86-15,-1-2-106 0,-5 7-265 16</inkml:trace>
  <inkml:trace contextRef="#ctx0" brushRef="#br0" timeOffset="59146.57">20080 12452 531 0,'-14'4'129'16,"4"-3"0"-16,0-2-55 0,6 0-54 15,-2-1-8-15,5 1-4 0,0 1-4 16,2-2-8-16,-1 1-1 0,1 2 0 15,2-1 0-15,0 1-1 0,1-2 3 16,5 2 2-16,2-1 6 0,4 0 1 0,4 0 1 16,5-1 2-16,2 0 3 15,7 1 0-15,3 1 3 0,7 1-1 0,5 3 1 16,8-2 1-16,7-1-1 0,7 3-2 16,6-1-2-16,7-2-3 0,6-1-2 15,6 2-2-15,4-2-1 0,6 1-2 16,5-1-1-16,-1 0 0 0,3 1 0 15,0-1 1-15,-2-1-1 0,-3-2 0 0,-7 2 0 16,-7 0-1-16,-4-1 1 16,-14 0 0-16,-9 1-1 0,-11 0 0 0,-13 1-1 15,-10-2-1-15,-9 1-1 0,-11 12-1 16,-6-14-6-16,-8 0 0 0,-9 3-1 16,-9-1 1-16,-10 1 2 0,-8 0 0 15,-9-13 2-15,-9 14 5 0,-6-2 1 16,-6-2 1-16,-4-1 0 0,-3-2 1 15,-6 0 0-15,-4-1 0 0,-4 1 1 16,-9 2-1-16,-4 3 1 0,-5-2 0 0,-4 2-1 16,-4 1-1-16,-2 6 1 0,0-4-1 15,5 1 0-15,4 0 2 0,10 4 0 16,4 0 0-16,13 2-1 0,8-2 0 16,13 3 0-16,11-1-1 0,10-2-1 15,12-1 0-15,6-3-1 0,12 0-1 16,7-2 2-16,9 0 0 0,11 0 0 0,12 0 2 15,13 0 0-15,17-1 1 0,12 0 1 16,14-1 1-16,11-1-2 0,7-3 1 16,7 1-2-16,0 2-1 0,4 1 0 15,-1-4 0-15,-2 3 0 0,-1-2 0 16,-5 4 0-16,-3 1 0 0,-3-1 0 16,-6 2 0-16,-8 0 1 0,-6 3-1 15,-9 0 0-15,-6 1 0 0,-12 0 0 16,-8 1 1-16,-12 0-1 0,-8-1 0 0,-7-1-1 15,-7-1-1-15,-11 0 0 0,-10 0 0 16,-12-1 0-16,-9-2-1 0,-14 0 2 16,-14-1 0-16,-13-2 1 0,-12-1 1 15,-10-3-1-15,-7-1 1 0,-8-2-1 16,-4 0 1-16,-2 1 0 0,1 0-1 16,1-2 0-16,3 2 0 0,8 2 1 0,4 3-1 15,10-1 0-15,9 1 1 0,7-2-1 16,13 3 0-16,10 0 1 0,10 0-2 15,11-1 2-15,10 0 0 0,7 1 1 16,8 0 0-16,13 2 0 0,12-1 1 16,13 0 0-16,12 2-1 0,16-2 0 15,12 0-2-15,15 1 2 0,8-1-2 16,5 1 1-16,3 2 0 0,7-2-1 16,-2 4 0-16,-2 0 1 0,-2 2-1 15,-5-1 0-15,-4 2 1 0,-9 0-1 0,-12-2 0 16,-13 1-1-16,-13-2 0 0,-13-2 0 15,-13-1-2-15,-12 0-1 0,-13-2 0 16,-16 1 0-16,-15-2 2 0,-14 1-1 16,-15 3 1-16,-15 0 3 0,-12-2 1 15,-12 1 1-15,-4 0 0 0,2 3-1 0,0 0 1 16,7 0-1-16,4 0-4 0,8 0-9 16,12 1 154-16,9-2-286 0,-2-8-141 15,16 5-416-15</inkml:trace>
  <inkml:trace contextRef="#ctx0" brushRef="#br0" timeOffset="95326.48">15375 1414 482 0,'-4'-3'117'15,"2"1"4"-15,2 1-68 0,0 1-18 0,0-1-2 16,0 2 0-16,-10-3-2 0,11 3 1 16,1-1 3-16,-1-1 0 0,-1 0 0 15,1 2-3-15,1-2-3 0,8 4-3 16,-9-4-4-16,-1 0-4 0,0 1-3 15,0 2-3-15,0 0-1 0,0 1-3 16,-1 5-1-16,1 2-3 0,0 3 2 0,0 7-1 16,0 4 1-16,0 2-1 0,-1 7 1 15,1 5-1-15,1 5 0 0,0 2-2 16,0-1-1-16,1 2 0 0,1 1-2 16,3-3 0-16,0-4-1 0,0-2-2 15,1-6-2-15,-2-2-4 0,-2-6-5 16,2-2-4-16,-4-1-8 0,-1-5-9 15,-1-2-8-15,0 0-6 0,-1-3 43 16,1-4-162-16,-2-3-123 0,2-7-311 16</inkml:trace>
  <inkml:trace contextRef="#ctx0" brushRef="#br0" timeOffset="96028.64">15470 1456 230 0,'1'-7'74'0,"0"0"13"0,-1 2-6 16,0 3-21-16,-1-2 5 0,2 1 4 15,-1 3 0-15,0 0-11 0,1-2-8 0,-1 1-3 16,0 0-8-16,0 2-2 0,-1-1-2 16,1 0-2-16,1-1-1 0,-1 1-5 15,1-1-3-15,3 0-4 0,-3-1-6 16,1 1-2-16,0-1-3 0,0-3-2 16,2 5-3-16,-2-2-1 0,2-1-1 15,3-2-1-15,-1 2 0 0,4-1-1 16,0 1 0-16,3-1 0 0,0 1 0 0,3-2 0 15,-1 0 2-15,6 1 1 0,3-1 1 16,3 0 2-16,4-1 1 0,4 0 0 16,2 1 0-16,2 1-1 0,-5 1-2 15,1 2-1-15,-6-1-1 0,0 4-1 16,-3 0 1-16,-1 3-1 0,-1 3 0 16,0 2 0-16,-4-3 0 0,0 5-1 15,1 2 1-15,0 2-1 0,0-1 0 16,0 4-1-16,6-3 1 0,1 4 0 0,4 0 0 15,-2-2 0-15,-1 2 0 0,-2 1 0 16,0-1 0-16,-8 1-1 0,0 3-1 16,-3 2 0-16,-4 1-1 0,-1 2 1 15,-2-1-1-15,-2 0-3 0,-4 0 1 16,-2 0 0-16,-1-4 0 0,-2-1-1 16,-2-1 0-16,-2 0-1 0,0-2 3 15,-2 0-1-15,-2 0 1 0,-3 1 1 0,-5-4 1 16,-3 0 1-16,-8-4-1 0,-8 0 2 15,-4 2-1-15,-2-1 1 0,-4-2 0 16,-1 1-1-16,-3-3 1 0,0 0 0 16,2 0 0-16,-5-3 1 0,-4-3 0 15,0-2-1-15,7-2 1 0,5 0-1 16,4 0-3-16,8-2-6 0,7 0-9 16,9-1-15-16,6-3 88 0,4 0-224 15,4 1-141-15,-11 7-377 0</inkml:trace>
  <inkml:trace contextRef="#ctx0" brushRef="#br0" timeOffset="96574.6">15517 3520 550 0,'6'-6'139'0,"-3"1"6"0,0 3-59 16,-1-1-39-16,-1 3-4 0,1-3-1 16,-2 5-7-16,-2 0-7 0,2 7-8 15,0 3-6-15,-2 7-6 0,0 4-3 0,0 12-1 16,0 6 0-16,-1 4 0 0,1 4-1 16,1 5-4-16,1-2-4 0,0 0-6 15,1-2-5-15,0 0-4 0,0-3-17 16,-1-1-3-16,0-4-1 0,0-3 5 15,0-3-121-15,0-6-112 0,0-7-274 16</inkml:trace>
  <inkml:trace contextRef="#ctx0" brushRef="#br0" timeOffset="97033.19">15505 3653 575 0,'2'-8'142'0,"0"1"9"0,1 1-58 16,0-1-52-16,2 3-7 0,2-4 0 15,2 1 1-15,3-2-5 0,2-1-7 16,1 0-4-16,2-2-2 0,7 1 1 16,5 2 1-16,3 2-5 0,5 0-4 15,4 3-2-15,3 1-2 0,4 3-1 16,-2 0-2-16,1 2-3 0,-3 0 0 0,-5 2 0 15,5 4-1-15,3 1 1 16,0 2 0-16,-3 4-1 0,-3 6 0 0,-3 5 0 16,-3 2 0-16,-7 4-1 0,-10 4 0 15,-5 3 0-15,-4 2-1 0,-3 0 0 16,-2-1-5-16,-3 2-1 0,-3-2-1 16,-2-2-2-16,-1-1 0 0,-3-1 0 15,-2-1 1-15,-4-2 3 0,-2 0 0 16,-2-1 2-16,-6-4 1 0,-4 0 1 0,-5-2-1 15,0 0 0-15,1-3 3 0,-1-1 0 16,-3-2 1-16,0-1 1 0,0-3-1 16,-5-5 2-16,-5-3-1 0,-4-5 0 15,-6-2-1-15,0-4-6 0,5-6-10 16,3-3-8-16,3-3-8 0,7-2-3 16,8 1 3-16,6-1-27 0,11 4-96 15,0 2-101-15,8 6-257 0</inkml:trace>
  <inkml:trace contextRef="#ctx0" brushRef="#br0" timeOffset="97412.76">15584 5059 567 0,'2'8'140'0,"1"1"6"16,3 3-79-16,-1 2-27 0,2 6-1 16,1 2-1-16,-3 2-7 0,1 4-10 15,-1 4-4-15,2 2-5 0,-1 3-3 16,-1 2-2-16,1 2-4 0,2 4-6 0,-1 1-13 16,-1 0-8-16,-3 4-9 0,-3-3 2 15,-1 2-17-15,-1-1-115 0,-4-5-112 16,0-3-268-16</inkml:trace>
  <inkml:trace contextRef="#ctx0" brushRef="#br0" timeOffset="97796.6">15618 5286 535 0,'3'-22'131'0,"0"4"10"0,3 1-68 15,0 1-23-15,4 4-3 0,2-1 3 16,6 3 0-16,2 0-6 0,5 1-6 16,2 4-5-16,4-1-8 0,1 3-4 0,3 4-4 15,-1-1-4-15,4 3-1 0,2 6-4 16,0 1-1-16,-1 2-2 0,6 1-1 16,5 3-1-16,2 6-2 0,0 1 0 15,-4 3-1-15,0 0 0 0,1 5-1 16,-8 3 1-16,-8 0 0 0,-9 3-5 15,-5 1-2-15,-4 0 1 0,-7 3-4 16,-6 0-5-16,-4-1-3 0,-8 1-5 16,-6-4 4-16,-2-1-1 0,-6-1 0 0,-6-2 2 15,-4-2 2-15,-10-4 4 0,-3 1 3 16,-1-5 1-16,-7-3-3 0,-7-1 1 16,-4-5 2-16,-3-2 2 0,0-3 1 15,1-4-8-15,-2-1-9 0,3-7-14 16,7-2-115-16,3-6-119 0,1 6-299 15</inkml:trace>
  <inkml:trace contextRef="#ctx0" brushRef="#br0" timeOffset="99015.42">14710 1524 364 0,'-14'4'107'0,"10"-1"8"0,1-3-30 15,4-2-25-15,0 1-11 0,1 0-7 16,3-3-4-16,3 3-9 0,5-3-5 16,6 1-3-16,2-1-1 0,0-2-2 15,5-1 0-15,4 0-2 0,-1-2-3 16,0-1-4-16,-3 1-2 0,0 1-3 15,6 4-3-15,3 1 1 0,1 2-1 16,2 0-1-16,0 1 1 0,5 5-1 16,0-4-2-16,-1 0-2 0,-8-1-5 0,-7 2-7 15,-5-1-5-15,-2 2 16 0,-9-2-44 16,-4 2-98-16,-6-1-111 0,-4 3-274 16</inkml:trace>
  <inkml:trace contextRef="#ctx0" brushRef="#br0" timeOffset="99244.8">14821 1722 429 0,'-1'4'112'0,"6"-1"12"16,5 0-65-16,5-3 2 0,5-1 2 15,3-1-1-15,0-1-8 0,2-3-8 16,0 1-11-16,-1-3-9 0,-1 1-7 15,3 2-7-15,6-2-4 0,3 2-4 16,6 2-3-16,0-3-5 0,2 4-8 0,-3 2-6 16,-8 0-5-16,-4 1-6 0,-2 3-3 15,-7 0 12-15,-4 2-44 0,-4 1-84 16,-2-2-103-16,-3 2-262 0</inkml:trace>
  <inkml:trace contextRef="#ctx0" brushRef="#br0" timeOffset="99463.28">14806 2027 469 0,'4'2'131'16,"11"-2"9"-16,5 0-67 0,8-4-7 15,1 0 7-15,5-4-18 0,12-1-13 16,10-1-11-16,1 1-10 0,2-3-6 0,1 3-10 15,0-2-13-15,-1 0-18 0,-9 4-68 16,-5 1-67-16,-4 7-120 0,-6 2-269 16</inkml:trace>
  <inkml:trace contextRef="#ctx0" brushRef="#br0" timeOffset="99942.1">14997 3728 426 0,'22'6'106'16,"7"-1"3"-16,5 0-41 0,2 0-43 16,10-2-2-16,3 1 0 0,0-2-3 15,-2 0-6-15,-4-1-2 0,-3 2-6 16,0 0-11-16,-12 0-16 0,-3 0-41 15,-3-1-58-15,-6 1-89 0,-5 2-205 16</inkml:trace>
  <inkml:trace contextRef="#ctx0" brushRef="#br0" timeOffset="100195.44">14938 4069 469 0,'17'-3'131'0,"1"-3"7"0,-1-1-25 15,6-1-60-15,7 1-7 0,4 0-6 16,2 0-8-16,0 1-7 0,7 0-7 16,-1 3-6-16,-5-3-5 0,-8 2-7 15,-6 2-7-15,-1 2-8 0,-4 1-10 16,-10 1-26-16,-3 2-24 0,-2 3-81 15,-3 0-104-15,-1 2-234 0</inkml:trace>
  <inkml:trace contextRef="#ctx0" brushRef="#br0" timeOffset="100414.49">14956 4436 427 0,'1'4'119'0,"5"-1"10"16,1-5-35-16,8 0-39 0,5 0-6 15,14-2 7-15,4-1-16 0,8 2-10 16,5-1-9-16,2 3-9 0,2-1-3 16,-1 5-7-16,-7-1-10 0,2 0-12 15,-6 1-22-15,-5 1-108 0,-5-1-117 16,3 8-288-16</inkml:trace>
  <inkml:trace contextRef="#ctx0" brushRef="#br0" timeOffset="100887.58">14976 5455 421 0,'3'-6'118'0,"3"1"8"16,-2-1 4-16,0-1-93 0,3 1-9 16,0 2 2-16,0 0 2 0,5-1-7 0,2 2-8 15,7 0-3-15,7-2-1 0,0 1-3 16,5-2-2-16,5 3-2 0,3 0-2 15,-1-2 0-15,2 2-2 0,-1 1-3 16,1 1-4-16,2 1-6 0,-4 0-7 16,-4 2-19-16,-3 2-19 0,-6 2-46 15,-6 2-42-15,-3-2-90 0,-7 2-182 16</inkml:trace>
  <inkml:trace contextRef="#ctx0" brushRef="#br0" timeOffset="101110.5">15134 5667 507 0,'25'0'130'0,"8"-4"6"0,1-1-70 15,1 0-16-15,2-1-11 0,-2 0-8 16,3 1-8-16,2-1-7 0,-6 3-6 15,1 1-5-15,-2-3-2 0,-4 3-4 16,-2 0-5-16,-7 2-5 0,-3 1-6 16,-4-1-18-16,-4 1-61 0,-5 4-49 15,-3 1-98-15,-3 1-218 0</inkml:trace>
  <inkml:trace contextRef="#ctx0" brushRef="#br0" timeOffset="101313.48">15005 5973 534 0,'-4'6'123'0,"5"-4"9"0,5-1-81 0,7-1-6 16,13 1 6-16,8-1 4 0,9 0-4 16,7-1-6-16,6-1-10 0,8 0-10 15,-1-2-10-15,0 1-6 0,-4 0-3 16,0-1-7-16,0 1-17 0,2-1 142 15,-1 1-292-15,-5 1-160 0,-3 4-457 16</inkml:trace>
  <inkml:trace contextRef="#ctx0" brushRef="#br0" timeOffset="105424.84">15595 5913 457 0,'-1'-5'109'0,"-1"-2"6"16,-1-1-72-16,3 4-9 0,0-2-3 15,-1 1-1-15,1 2-3 0,0 0-4 16,0 2-3-16,1 1-2 0,-1-2 0 15,0 0 1-15,-1 2 1 0,0 0 0 16,0-2-2-16,0 1-2 0,0-3-2 0,0 4-1 16,-1 0-4-16,-1-1-3 0,0-1-2 15,0 1-1-15,-3 0 0 0,0-1-1 16,-1 2-1-16,0-3 0 0,-1 3-1 16,-1 2 0-16,1-1 0 0,1 2 0 15,-2 1-1-15,0 0 0 0,2 0 0 16,-2-1-1-16,0 2 1 0,0 0 0 15,1 1 0-15,0 0 0 0,-1 2-1 16,1-1 0-16,2 3 1 0,-2 1-1 0,3-2-1 16,1 2 1-16,1 0-1 0,4 0 1 15,0 0 0-15,4-3 0 0,1-2 1 16,1 3 1-16,3 0 2 0,1-2 2 16,-1 0 2-16,2-2 0 0,-1 2 1 15,1-3-1-15,1-1 1 0,-2-7 0 16,1 0 0-16,0-3 1 0,-1 0 2 0,-1-1 4 15,1-1 2-15,-2 2 1 0,-1-1 1 16,-1 2 0-16,-3 0 0 0,-1-3-2 16,-2-1-1-16,-1-1-3 0,-3-3-3 15,-1-1-2-15,-4-2-3 0,0 1-1 16,0 2-3-16,-1-1-1 0,0 4-3 16,-1 1 0-16,0 4-2 0,2 4-6 15,-3 3-9-15,-1 3-15 0,-2 3-13 16,1 2 17-16,1 1-146 0,4 1-133 0,4 3-314 15</inkml:trace>
  <inkml:trace contextRef="#ctx0" brushRef="#br0" timeOffset="106716.43">15435 4352 534 0,'-1'3'127'0,"3"-3"7"0,-1 2-84 16,-1-3-10-16,1 1 3 0,0 2 1 15,-1 0-3-15,0-3-3 0,-1 1-4 16,1-1-4-16,-2 1-2 0,0 0-4 15,-3-1-5-15,1 2-3 0,-1-1-3 0,-2 1-4 16,-3 0-2-16,1 2-1 0,0 0-2 16,0 2-3-16,1 1-1 0,-2-1-1 15,3 3 0-15,0 2-1 0,0 0-1 16,3 1 0-16,0 0 0 0,1 2-1 16,3 1 1-16,3-2 0 0,1 0 1 15,1 0 1-15,1-1 1 0,2-2 1 16,-1 0 0-16,3-3 0 0,1 0 2 0,2-1 0 15,2-3 1-15,1-1-1 0,1 1 0 16,0-5 2-16,-1 1 0 0,-1-3-1 16,-2-2 0-16,0-1 0 0,-1 0-1 15,0-2 2-15,-2-1 1 0,1-1 3 16,-2-1 1-16,-4-3-1 0,-3 1 1 16,-3-1-1-16,-4-2-2 0,-4 1-4 15,-3 1-5-15,-5 1-3 0,0 5-1 0,-4 2-3 16,0 2-3-16,0 1-5 0,2 2-3 15,1 0-6-15,4 1-15 0,4-3-13 16,4 1-127-16,1-2-134 0,7 0-324 16</inkml:trace>
  <inkml:trace contextRef="#ctx0" brushRef="#br0" timeOffset="107596.12">15335 1947 410 0,'1'-2'116'0,"-1"-1"8"16,0 5-7-16,0-2-64 0,-3 0-17 0,-1-2-3 16,-2 1-5-16,0 1-6 15,-1 3-7-15,-7-6-5 0,1 1-4 0,1 1-3 16,0 3-1-16,2-2 0 0,0 4-1 16,0-1-1-16,7 3-1 0,0 4 0 15,2 1-1-15,1 2 1 0,0 3 0 16,3-3 0-16,1 1 2 0,6-1 2 15,4-2-1-15,5 0 2 0,0 0 1 16,1-3 1-16,0-1 0 0,1 1 0 0,-4-3 0 16,-1-1 0-16,-2-2 2 0,-1-4 1 15,0 1 1-15,-1-2 2 0,-1-6 4 16,-2 0 3-16,-4-1 0 0,-1 0 2 16,-2 0 1-16,-2-3-1 0,-5-1-2 15,1 1-5-15,-6-2-3 0,0-3-2 16,-1-3-5-16,-1 1-2 0,-1-3-3 15,2 4-1-15,-2 0-3 0,1 4 0 0,0 4-5 16,-3 2-16-16,-5 4-10 0,1 2 153 16,1 6-290-16,0 1-155 0,6 1-434 15</inkml:trace>
  <inkml:trace contextRef="#ctx0" brushRef="#br0" timeOffset="112576.98">16502 1807 245 0,'-1'-1'64'16,"0"-4"3"-16,1 1-21 0,0-1-24 16,0 0-3-16,1-2 1 0,0 3 2 15,-1-3 0-15,1 4-1 0,1-3 1 16,0 3 0-16,1 0 0 0,0 2-1 15,1-1-3-15,2 1-1 0,1-2 0 0,3 3 3 16,1-3 2-16,4 1 5 0,1-1 3 16,2-1 3-16,1 1-1 0,6 1-1 15,5 0-3-15,5 1-3 0,1 2-7 16,3 0-4-16,4 1-4 0,3 3-3 16,0 3-2-16,-1 3-2 0,0-1-1 15,2 0-1-15,3 1 1 0,1-1-2 16,2 0 0-16,-3-2 1 0,-3 2-1 15,-4 2 0-15,-2 0 1 0,-8 5-1 16,-5 1 1-16,-6 5 0 0,-5 0 1 0,-1 1-1 16,-5-2 1-16,-2 1 0 0,-2-1 0 15,-3 3 0-15,1-4 0 0,-3 2-1 16,1 2 0-16,2 6 0 0,-1 2-1 16,0 0 1-16,1-4-1 0,-1 2 0 15,1 4 0-15,-1-2 2 0,-2 1 0 16,-1 1 1-16,-3 0 3 0,-2 7 0 15,-3-2 1-15,1 1 2 0,-3 3-1 0,1 1 1 16,0 0-1-16,3 3-1 0,2-3 1 16,3 0-2-16,0-2 0 0,4-2 1 15,0-1-1-15,3-1 2 0,1-2 1 16,0-3-2-16,2 0 0 0,1 0 0 16,3-2-2-16,-1-4-1 0,2-4-3 15,2-1 1-15,5-4-1 0,2-3-1 0,5-2-3 16,3-5-3-16,1-1-5 15,-1 1-8-15,-3-4 143 0,-4-1-291 16,-4-3-155-16,-6 1-442 0</inkml:trace>
  <inkml:trace contextRef="#ctx0" brushRef="#br0" timeOffset="113262.43">16459 3874 378 0,'16'0'102'15,"-1"-2"4"-15,1 0-52 0,2-1-11 16,-1 2-1-16,1 1-4 0,1-2-9 15,-4 0-6-15,1 3-4 0,2-3-2 16,2 2-3-16,0 0-4 0,6-1-1 16,-1 1 1-16,7-2 0 0,-1-2 1 15,3 1 1-15,-1-1 1 0,4-3-2 0,-3 2 1 16,4-2-2-16,1-1-1 0,2 1-2 16,0-1-2-16,3 0-1 0,3 3-2 15,4-1 0-15,-3 0-1 0,-1 0-1 16,0 2 1-16,2 1-1 0,-4-1 0 15,-3 0 1-15,-5 0-1 0,-2-1 1 16,0 0-1-16,-2-4 1 0,-1-1 0 0,0 2-1 16,-3-1 1-16,1 1-1 15,-2 0 0-15,-2 2 1 0,-7 2-3 0,-2 2-4 16,-5 0-10-16,-4 2 96 0,-1-1-224 16,-5 0-132-16,-3 7-369 0</inkml:trace>
  <inkml:trace contextRef="#ctx0" brushRef="#br0" timeOffset="114193.65">16666 5456 413 0,'3'2'86'16,"-3"-1"0"-16,1 1-69 0,-1 3-14 15,0-1 0-15,0 1 1 0,1-1 2 16,2 0 3-16,5 0 4 0,-1 0 3 0,4-2 3 15,4 3 1-15,2-3 1 0,4 1 0 16,1-1 0-16,2 2 3 0,3-3 0 16,6 0 0-16,2-2 2 0,6-4 0 15,4 1 1-15,3-3-3 0,7-3-5 16,5-2-3-16,1-2-4 0,4-3-2 16,-2-3-2-16,-3-1-2 0,0-3 0 15,-6-1 0-15,-7-3 1 0,-4 1-1 16,-1-3 1-16,-4 1-1 0,-2-4 2 0,-3-2 0 15,-2-3 0-15,-3-2-1 0,-5-4-1 16,-7-3 0-16,-3-5-1 0,-4-2-1 16,-7-2-1-16,-3 0-1 0,-2-3 0 15,-5 4 0-15,0 2 1 0,1 5 0 16,-3 2 0-16,2 0 0 0,-1 4 1 16,-3 2-1-16,3 2 0 0,-2 2-1 0,0 2 0 15,0 1 1-15,-1 4-1 16,0 2-1-16,4 2 1 0,-1 2-1 0,3 0 1 15,-1 2-1-15,3 4 0 0,0 1 0 16,3 4 0-16,1 2-1 0,2 3 1 16,1 1 0-16,2 0 0 0,3 2-1 15,0 0 1-15,7 0 0 0,3-3-1 16,5 1 1-16,3 1-1 0,0 2 1 0,3-3 0 16,4 3-1-16,0 0 1 0,-2-1-1 15,0 3-4-15,-2 0-7 0,0-1-7 16,-3 1-10-16,-3 0 4 0,-4 1-141 15,-4 0-128-15,-3 2-316 0</inkml:trace>
  <inkml:trace contextRef="#ctx0" brushRef="#br0" timeOffset="114951.88">17950 3024 302 0,'1'0'88'0,"-1"-2"11"0,2 2-28 16,-2 0-6-16,1-1-2 0,0 1-1 15,-1-2-8-15,0 4-10 0,2-2-11 16,0 1-9-16,1-1-9 0,4 3-7 16,1 1-3-16,2 1 0 0,0-1 1 15,5 6 2-15,1 3 1 0,3 2 0 16,4 2 0-16,1 5 0 0,5 6-3 15,4 3 0-15,5 5-3 0,2 5 0 0,3 6-2 16,-4 4 1-16,0 4-2 0,-5 3 1 16,-4 7-1-16,-3-1 1 0,-8 0 0 15,-1-1-1-15,-4 0 0 0,-3-6 1 16,-7-3-1-16,-4-7 1 0,-5-1-1 16,-8-4 1-16,-7 0 0 0,-6-1 0 15,-5-2 1-15,-5 2 0 0,-5-5-2 16,0-1-3-16,2-2-5 0,4-6-4 0,4-5-5 15,5-2-18-15,8-9-33 0,6-5-78 16,4-7-101-16,4-2-237 0</inkml:trace>
  <inkml:trace contextRef="#ctx0" brushRef="#br0" timeOffset="115493.27">18052 2995 377 0,'0'1'89'0,"1"-2"4"0,-1 1-51 16,1 0-13-16,1 0 0 0,1-1 2 16,1-1-1-16,4 0-4 0,2-3-4 15,3 1-6-15,1 0-4 0,5-1 0 0,5 1 0 16,4 2 0-16,6 0 0 0,7 0 1 15,3 5 1-15,6 2 1 0,6 0-3 16,1 2-4-16,8 3 0 0,5 1 0 16,3 1 1-16,6 0 1 0,4 1-2 15,5 1 1-15,6 4-1 0,1 3 0 16,2 4-1-16,-1 4 0 0,2-1-2 0,-2-1 0 16,-1 5-1-16,-7 0 0 0,-9-2-1 15,-9-1 0-15,-7 1-3 0,-12 0 1 16,-8 4-2-16,-11-2 0 0,-7 1-1 15,-6 2-2-15,-3-1-4 0,-5 0-2 16,-5-2-10-16,0-1-10 0,-3-1-5 16,-1-5-2-16,-1-6-32 0,-1-4-69 15,-1-3-90-15,-2-1-201 0</inkml:trace>
  <inkml:trace contextRef="#ctx0" brushRef="#br0" timeOffset="116162.81">18264 4401 381 0,'10'1'100'0,"-2"-1"4"0,-1 1-10 0,-1 0-69 16,1-1-9-16,-5-1 1 0,5-1 3 16,-3 1-3-16,3 3-2 0,2-3 1 15,1 1 0-15,3 2 0 0,1 0 0 16,0 2 0-16,4 0 1 0,1-1 0 0,4 4-1 15,2-1 0-15,5 0-1 16,5 0-1-16,5 0-2 0,7-1-1 0,6-1-2 16,2-1 0-16,5-3-1 0,4 0 0 15,2-3 0-15,5-4 2 0,-1-3 1 16,0-3 1-16,2-3-2 0,0-4 0 16,-1-6-1-16,-1-2 2 0,-1-1-4 15,-4-3 0-15,-2-5-2 0,0-6 1 16,-5 2 0-16,-6-1 1 0,-2-1 0 15,-6-2-1-15,-2-2-1 0,-7 0 0 0,-5 5-1 16,-4-4-1-16,-2 2 0 0,-2 2 0 16,-4 2 0-16,-5 10 0 0,-3 3-1 15,-3 3 1-15,-2 4-1 0,-2 5-3 16,-4 2-4-16,-1 3-7 0,-2 0-6 16,-1 3-5-16,1 1-7 0,-3 3-6 15,1-2-64-15,2 1-64 0,1 2-108 0,0 4-255 16</inkml:trace>
  <inkml:trace contextRef="#ctx0" brushRef="#br0" timeOffset="116658.07">20037 3676 293 0,'2'1'84'0,"-2"-1"11"16,0 1-10-16,-2-2-28 0,4 1-3 16,-2 1 4-16,0-2-1 0,0 2-7 15,0-2-9-15,0 1-8 0,0 0-11 16,1-1-6-16,-1 0-3 0,1 1-4 0,1 0-2 16,0 1-3-16,1-1-1 0,3 0 1 15,0 1 1-15,4 1 3 0,5-2 3 16,2 1 0-16,6-2 2 0,7 1 1 15,7-2 3-15,8 1 2 0,7-2-1 16,9 1 0-16,7 1 0 0,8 0 0 16,12 0-2-16,7 1-2 0,6 2-4 15,9 0-3-15,9 1-1 0,6 0-1 0,2 3 0 16,-2 2-4-16,3 0-8 16,-2-2-12-16,-6 1-2 0,-11-2-127 0,-9-3-26 15,-7 1-123-15,-11-6-255 0</inkml:trace>
  <inkml:trace contextRef="#ctx0" brushRef="#br0" timeOffset="-97245.99">8432 10135 529 0,'2'-1'127'16,"-1"1"6"-16,-2-1-81 0,0 1-15 16,1 0-6-16,-1 2-2 0,1 5-4 15,0 3-5-15,1 5-4 0,1 3-3 16,0 5-2-16,0 4-3 0,1 5-3 0,-1-1-2 15,0 5-2-15,-2 1 0 0,2 1-6 16,1-1-1-16,-2 0 0 0,-1-5-1 16,2-1 1-16,-1-6-1 0,1-6 1 15,-1-4 4-15,-1-5 2 16,1-3 2-16,0-5 5 0,1-1 9 0,-4-2 2 16,2-6 2-16,-2-5 2 0,0-3 1 0,-1-7 0 15,3-3-2-15,-2-7-7 0,2-1 0 16,-3-1 0-16,3 1 1 0,0-3-1 15,-1 2-1-15,-3 0 0 0,1 4-1 16,-2 1-2-16,2 5-1 0,0 1-1 16,2 5 2-16,-3 5 1 0,3 7-4 15,2-1-1-15,-1 3-2 0,1-2-1 16,2 4-2-16,-1 0-1 0,3 0-4 16,2-3 3-16,0 3-1 0,3 1 1 15,2 0 0-15,4-2 1 0,0-1 0 0,2-1 1 16,3-1-1-16,0 0 1 0,1 0 0 15,2 0-1-15,-1 0 1 0,-1-1-1 16,0 1-1-16,-2 1-1 0,-1-2-4 16,-3-1-4-16,-2 3-4 0,-3-1-10 15,-1 5-18-15,-2-2-15 0,-3 2-6 16,-1 2-120-16,-3 0-128 0,-1 0-296 0</inkml:trace>
  <inkml:trace contextRef="#ctx0" brushRef="#br0" timeOffset="-96951.16">8460 10191 464 0,'0'1'125'15,"0"4"5"-15,-1 1-1 0,0-1-94 16,1 1-7-16,-2 2-5 0,-1 4-1 15,1 2-3-15,-2-3-5 0,2 0-5 16,1 2-4-16,0-2-3 0,3-1 0 16,0-2 1-16,5-3 3 0,2 2 3 0,2-3 4 15,2 0 4-15,3-1 2 0,3-2 0 16,4-1 0-16,1-2-5 0,1-1-2 16,4 1-8-16,-2-1-15 0,-1 2-15 15,5-1-9-15,-8-3-129 0,-1 4-130 16,-2 1-317-16</inkml:trace>
  <inkml:trace contextRef="#ctx0" brushRef="#br0" timeOffset="-95108.04">8561 11278 325 0,'-1'3'86'0,"0"1"5"0,0-6-21 15,0 1-39-15,0 2-4 0,1-1-3 16,-1-1-3-16,1 2-3 0,0-1-3 15,1 2-3-15,-1 2-3 0,0-1-1 16,-1-2 1-16,1 4 0 0,-1 0 0 0,-1 2 0 16,0 0 2-16,-1 0 0 0,0 2 1 15,-1 2-1-15,-1 0 1 0,-1 0-2 16,2 0-1-16,-1-2-1 0,-2 5-1 16,0 0-1-16,3 0-1 0,0 0-1 15,-1 1 0-15,2 0-2 0,1 2 0 16,3 2 0-16,1-1-1 0,1 0 0 15,3 1 0-15,0 1-1 0,4-2 1 0,1-1 0 16,1-3 0-16,1-2-1 0,2 0 1 16,0-3-1-16,-1-5 1 0,1 0 1 15,0-5 6-15,1-1 8 0,-1-4 6 16,-1-5 6-16,0-3 5 0,0-3 5 16,1-6 2-16,-3-2-4 0,-4-2-4 15,1-3-3-15,-3-2-4 0,-4 1-4 16,-1 1-2-16,-4 0-3 0,-3 2-3 15,-4-1-2-15,-1 7-4 0,-2 2-3 0,-1 3-4 16,-4 3-4-16,2 2-6 0,-3 5-8 16,0 9-12-16,-2 5-17 0,0 4-10 15,-1 5 166-15,1 7-289 0,1 2-148 16,5 7-403-16</inkml:trace>
  <inkml:trace contextRef="#ctx0" brushRef="#br0" timeOffset="-94466.48">8555 11980 493 0,'-3'-1'119'0,"2"0"5"0,-1 1-72 0,-1 0-17 16,1 2-8-16,-2 1-7 0,0 1-4 15,0 2-4-15,-1 4-4 0,0 2-2 16,0 4-2-16,0-1 0 0,1 2-2 15,0 4 0-15,1 4 0 0,3 1-2 16,1-1 1-16,2 0 0 0,4 1 0 16,1 0 0-16,1-3 0 0,2-6-1 15,3-2 1-15,0-4 0 0,0-3 1 0,1-2 6 16,2-5 5-16,-1-2 8 0,2-5 5 16,-3-3 5-16,-1-1 6 0,1-3 1 15,-3-3-1-15,-1-4-4 0,-2-4-5 16,-2-1-4-16,-3-1-3 0,-2 0-3 15,-5 1-2-15,-1 0-2 0,-3 0-3 16,-4 4-1-16,-1 2-2 0,-1 2-3 16,0 1-3-16,-1 2-5 0,2 2-2 0,-2 7-5 15,-1 4-7-15,3 5-7 0,-2 3-8 16,2 5-13-16,-1 3-9 0,1 4-6 16,4 2-95-16,2 2-20 0,0-1-101 15,5 2-203-15</inkml:trace>
  <inkml:trace contextRef="#ctx0" brushRef="#br0" timeOffset="-93313.99">8568 12655 462 0,'1'2'122'15,"-1"-1"2"-15,-1-1-41 0,1 0-41 16,0 1-9-16,-1-1-6 0,0 0-5 15,0 4-3-15,-2 1-2 0,1 0-5 16,-1 1-3-16,-2 6-4 0,1-1-1 16,0 2-2-16,-3 2-1 0,2 3-1 15,-1 4 0-15,1 2 0 0,-1 3 0 0,3 3-1 16,0 0-2-16,3 2 0 0,1-2-1 16,4-2-1-16,2-1 0 0,2-5 0 15,0-5 0-15,3-2 1 0,3-7 1 16,1-4 3-16,2-3 4 0,0-6 6 15,1-2 3-15,2-4 7 0,1-7 3 16,-4 1 5-16,1-6 0 0,-4-4-1 16,-1 0-5-16,-1-4-1 0,-5 1-4 0,-2 1-3 15,-4-1-3-15,-3 1-2 0,-2-3-1 16,-5 3-2-16,-4-2-1 0,0 1-1 16,-1 3-4-16,0 2-7 0,-3 5-10 15,3 6-16-15,0 2-12 0,1 4 69 16,0 6-198-16,-2 0-136 0,3 3-343 15</inkml:trace>
  <inkml:trace contextRef="#ctx0" brushRef="#br0" timeOffset="-92665.28">8676 13356 488 0,'0'1'136'0,"1"-1"11"15,-1 0-37-15,0 0-46 0,0 0-8 16,0 3-6-16,-1-2-3 0,0 2-9 16,0 3-11-16,1 9-6 0,-3-2-9 15,-1 6-4-15,0 2-2 0,1 5-5 0,0 3-3 16,0 1-3-16,-2-1-8 0,4 11-19 15,1-3-13-15,0 2-127 0,-1 3-136 16,1 0-325-16</inkml:trace>
  <inkml:trace contextRef="#ctx0" brushRef="#br0" timeOffset="-92168.12">8663 14179 449 0,'3'-5'110'0,"0"1"5"0,-1 0-60 15,-1 2-15-15,0 1 2 0,0 2 3 16,-1-1 1-16,0 0 3 0,0 1 0 16,-1 1-2-16,2-2-2 0,-2 2-4 15,1 0-6-15,-1 1-7 0,0 1-6 16,0 1-5-16,0 5-5 0,-1 2-4 0,1 3-3 16,-1 2-3-16,0 4-3 0,0 2-1 15,0 3-6-15,-2 1-8 0,2-1-9 16,0 2-20-16,2 2-10 0,0 1 41 15,2-1-164-15,-1 0-125 0,4-1-311 16</inkml:trace>
  <inkml:trace contextRef="#ctx0" brushRef="#br0" timeOffset="-91754.73">8624 14950 572 0,'2'4'137'0,"-2"0"6"0,1 0-90 16,-1 3-9-16,0 0-5 0,-1 1-7 15,1 2-7-15,-1 1-6 0,0 4-7 16,-2 5-5-16,1 1-6 0,0 3-7 0,0 2-13 16,-1 6-9-16,-1 2-4 0,1 0 0 15,2 0-124-15,-2 2-113 0,2-2-272 16</inkml:trace>
  <inkml:trace contextRef="#ctx0" brushRef="#br0" timeOffset="-91334.41">8638 15684 568 0,'1'3'143'0,"0"-2"10"0,-1-4-84 16,0 6-9-16,0 1-3 0,0-4-9 16,0 3-9-16,-1 6-10 0,-1 0-9 15,1 5-8-15,-3-2-5 0,2 5-5 16,0 3-6-16,-1 3-10 0,2 3-12 16,-2 0-14-16,2 1-8 0,1 2-2 0,1 1-122 15,1 3-118-15,0 0-272 0</inkml:trace>
  <inkml:trace contextRef="#ctx0" brushRef="#br0" timeOffset="-91023.95">8666 16278 685 0,'0'5'175'0,"0"-2"5"0,-1-1-93 0,1 0-24 16,-1 2-13-16,0 1-13 0,0 5-14 16,0 4-7-16,0 4-5 0,0 7-5 15,1 8-4-15,0 6-2 0,0 7-4 16,-1 5-2-16,0 0-5 0,-2 4-5 15,1 0-15-15,-2-2-19 0,0-3-11 16,1-4 105-16,2-7-228 0,-13-3-142 16,16-10-363-16</inkml:trace>
  <inkml:trace contextRef="#ctx0" brushRef="#br0" timeOffset="-61444.87">3850 5204 438 0,'1'-2'108'15,"-2"2"1"-15,2 0-59 0,-1 1-19 16,-1-1-3-16,1 0-6 0,-1 0-1 16,1 0 0-16,0 0 1 0,-2 0 0 15,1 0-1-15,-2 1-4 0,-1 1-2 16,1-1-3-16,-1 3-3 0,-1-4-2 16,0 2-1-16,-2 0-1 0,1 0 1 15,-2 0 0-15,-1 1 1 0,-3-1 1 16,-2 3-1-16,0 1 1 0,-3 2 0 15,1 5-1-15,-2 0-2 0,-2 5-1 16,1 7-1-16,-1 3-2 0,-1 0 0 0,0 4-1 16,1 0 0-16,1 2 0 0,3 0-1 15,2-2 0-15,6 0-1 0,2 2 1 16,6-2-1-16,5 0-1 0,3-1 0 16,4-4 0-16,4 0 0 0,5-1 0 15,0-4-7-15,4 1-8 0,1-2-4 0,3 0 6 16,2-1-128-16,1-4-114 0,6-1-286 15</inkml:trace>
  <inkml:trace contextRef="#ctx0" brushRef="#br0" timeOffset="-60549.87">7549 5057 500 0,'-1'-1'116'15,"0"1"3"-15,0-1-83 0,1 1-8 16,0 0-3-16,0 0-3 0,0 0-5 15,0 0-4-15,1 1-3 0,2 1-2 0,1 4-1 16,5 0-3-16,3 5-1 0,4 4-1 16,3 0 0-16,4 4 0 0,4 0 0 15,0 1-1-15,1 3 0 0,2-2 1 16,0 4-1-16,-3 0 1 0,-2 1 1 16,-2 1-1-16,-3 1 1 0,-4 1 1 15,-6 0 0-15,-7 1 0 0,-4 2 1 16,-6 2 0-16,-8 1 0 0,-5 1-2 0,-8 1-8 15,-2 4-9-15,-7-1-123 0,-2-1-116 16,-4-3-298-16</inkml:trace>
  <inkml:trace contextRef="#ctx0" brushRef="#br0" timeOffset="-59692.59">5394 6227 462 0,'0'1'128'0,"-4"-4"7"16,4 3-18-16,0 1-69 0,-3-1-9 15,0 1-6-15,-5-1-5 0,0 1-8 16,-6 0-5-16,-3 1-5 0,-5 0-5 16,-1 1-2-16,-3 0-1 0,-2 3-1 15,1-1 0-15,2 1-1 0,2 3-1 0,4-2-1 16,4 0-1-16,5 0-3 0,2 2-3 16,7 0-1-16,4 0-1 0,5 0 0 15,3 1 0-15,2 4 1 0,6 0 3 16,2-1 3-16,3 1 2 0,1 0 1 15,1 2 0-15,-1-3 1 0,1 1 0 16,-4-3 0-16,-5 0 0 0,-3-2 0 16,-4 0 1-16,-5-1 2 0,-7 3 0 0,-3-1-1 15,-8 1-3-15,-5 2-3 0,-6-3-6 16,-3 4-5-16,-4-3-6 0,0-2 134 16,0-2-252-16,1-6-125 0,4-2-361 15</inkml:trace>
  <inkml:trace contextRef="#ctx0" brushRef="#br0" timeOffset="-59369.88">5557 6340 489 0,'6'6'107'0,"-4"-2"2"16,-1 1-80-16,-2 6-16 0,-1 1-1 15,-2 3-1-15,-1-1-1 0,-2 2-2 0,1 2-2 16,0-2-3-16,2 0-1 0,2-1 0 16,2 3-1-16,3-2 0 0,2-2-2 15,2-2 1-15,3 1-1 0,2-1 0 16,1-2 2-16,2-5 0 0,2-4 3 16,0-1 2-16,0-1 2 0,0-3 2 15,1-2 4-15,-1-2 4 0,-1-2 3 16,-2-1 2-16,-1-1 1 0,-1-2 0 15,-2 1 0-15,-2-2-2 0,-3-2-4 16,-2 2-4-16,-1 1-4 0,-4-3-4 0,0 1-4 16,-1 0-6-16,0 2-7 0,-1 4-7 15,2 0-5-15,0 4-5 0,3 0 70 16,1 0-189-16,3 1-120 0,1-1-326 16</inkml:trace>
  <inkml:trace contextRef="#ctx0" brushRef="#br0" timeOffset="-58886.31">6014 6309 439 0,'7'14'108'16,"-2"0"6"-16,-2-2-48 0,0 5-38 15,-1 2-3-15,-1 0-5 0,-1-1-1 16,-2 0-6-16,-2-2-6 0,2 0-2 16,-1-3-2-16,2-2-1 0,0-3 0 15,1 0-1-15,1-2 1 0,0-3-1 0,-1-2-1 16,0 0 1-16,0 0 1 0,1-2 5 15,-2 0 5-15,1-1 4 0,1 0 2 16,-1-2 2-16,1 0 1 0,0-5 0 16,1 0-4-16,1-3-3 0,1-2-2 15,2 1-1-15,1-3-1 0,1 0-1 16,0 1-1-16,0 3 0 0,1-1-3 16,-1 7-3-16,-1 2-2 0,0 3-2 0,-1 4 0 15,1 4-1-15,2 1-1 0,1 4-2 16,-1 0 0-16,2-1-2 0,-1 1 0 15,2-1 1-15,0-2 0 0,-1-2 1 16,2-2 2-16,1-4 3 0,0-1 1 16,2-1 2-16,1-2-1 0,1-3 1 15,1-1 1-15,-1-3-1 0,-1-1 3 16,1-3 1-16,-3-1 2 0,-1-2 2 16,-2 1 2-16,0 0 0 0,-3 2-1 0,-1 1-1 15,-3 5-2-15,-2 0-4 0,1 8-4 16,-1 4-1-16,-1 7 0 0,-1 4 0 15,0 6-1-15,-2 3-1 0,0 2-3 16,-1 5-7-16,-1 1-13 0,-1-1 82 16,1 5-213-16,4-3-134 0,6 0-364 15</inkml:trace>
  <inkml:trace contextRef="#ctx0" brushRef="#br0" timeOffset="-57850.62">8283 5561 560 0,'-3'-5'124'0,"2"0"3"0,-2 3-97 16,1 2-9-16,-2 0-3 0,-1 3-1 0,-1 3-5 16,-2 0-5-16,-1 5-2 0,0 0-3 15,-2 3-1-15,0 1-1 0,2-1 0 16,1-2-1-16,2-2-1 0,1-1-2 16,2-5 0-16,4-1 1 0,1-3 1 15,5-2 2-15,-1-1 2 0,2-4 4 16,2 1 5-16,0-1 3 0,0 0 2 15,0-2 3-15,-3 1 3 0,0 0 1 0,-3 3 2 16,-3 0 0-16,-1-2-4 0,-3 0-2 16,-1 2-4-16,-3-1-3 0,0 3-5 15,-1 2-3-15,-2 1-3 0,-1 3-2 16,-1 4-2-16,2-1-1 0,2 3-2 16,1-2-4-16,2-3-2 0,5 1-1 15,3-2 3-15,4-4 0 0,2 1 2 0,3-4 3 16,2 1 2-16,1 0 5 0,0-1 2 15,0-2 0-15,-2 4 2 0,-2-3 1 16,-3 3 4-16,-4-2 2 0,-1 2 2 16,-1 1-1-16,-5-2-1 0,2 2-2 15,-2 0-3-15,0-1-6 0,-2 4-11 16,0-2-15-16,-1 1-12 0,2 2-8 0,1 1-68 16,-1-1-56-16,8 3-108 0,10-3-229 15</inkml:trace>
  <inkml:trace contextRef="#ctx0" brushRef="#br0" timeOffset="-57403.94">8998 5008 486 0,'0'2'132'0,"-2"-2"4"0,-1 1-26 16,-2 1-64-16,-2 3-9 0,-6-1-7 16,-3 4-3-16,-4 4-7 0,-6 4-2 15,0 5-6-15,-2 8-2 0,-2 0-3 16,6 6-4-16,2 6-2 0,3 0-1 0,6 2 0 16,7-1-2-16,3-3-1 0,7 1 1 15,2-1-3-15,5-5 1 0,7-3-6 16,4-2-6-16,6-1-7 0,5-2-5 15,5-2-1-15,5-4-111 0,4-3-9 16,4-3-89-16,12-5-187 0</inkml:trace>
  <inkml:trace contextRef="#ctx0" brushRef="#br0" timeOffset="-56716.3">12799 5025 298 0,'2'-5'100'15,"-1"-2"9"-15,0 2-28 0,0 1-16 16,1 0-5-16,-2 2-10 0,0 1-13 16,1 2-15-16,1 0-6 0,0 1-4 15,2 2-4-15,3 1 0 0,2 2-2 0,2 3 1 16,3 5 2-16,0 2 2 0,4 4 0 15,0 4 0-15,3 4 0 0,0 0-1 16,-1 3-1-16,-3-1-3 0,-1 5-1 16,-8 0-1-16,-4 1-1 0,-9 3-3 15,-5-1-2-15,-7 3-4 0,-7 1-5 16,-6-4-4-16,-1 1-21 0,1-1-31 16,-6-8-70-16,-1-3-98 0,2-6-224 0</inkml:trace>
  <inkml:trace contextRef="#ctx0" brushRef="#br0" timeOffset="-56186.71">13365 5613 394 0,'-3'-8'104'15,"0"1"0"-15,-2 3-48 0,3 5-13 16,-1 2-22-16,0 1-14 0,-1 3-3 15,0-1-1-15,0-1 2 0,1 2-2 16,0-2 1-16,2 0 3 0,1-2 1 16,0-2 3-16,1 0 3 0,1-1 3 15,0-2 3-15,3 1 2 0,-1-2-1 16,2-1-2-16,-1 0 1 0,1-1-2 0,-2-1 0 16,-1 1 1-16,0-1-2 0,-2 2 0 15,0-1-4-15,-1 2-2 0,-2 1-4 16,-1 0-2-16,2 2-2 0,-3 0-2 15,1 3 0-15,-1 0-1 0,1-1 0 16,1 1-1-16,1 0-3 0,1-1-1 16,2 1 0-16,2-2 0 0,2-1 1 15,1 3 1-15,1-1 2 0,0-2 2 0,-1 1 1 16,0-2 1-16,-3 1-1 0,-1 1-1 16,-2-2 1-16,-1 1-2 0,-1 0-1 15,-3 1 0-15,1 1-3 0,0 1-6 16,-2 1-9-16,0 0 5 0,-2-1-131 15,5 4-117-15,0-3-301 0</inkml:trace>
  <inkml:trace contextRef="#ctx0" brushRef="#br0" timeOffset="-55072.9">14255 6142 210 0,'-1'-9'93'0,"-1"0"12"15,1 3-15-15,2 0-5 0,0 3-11 16,0 1-2-16,0 1-12 0,0 1-23 15,1 0-10-15,-2-1-2 0,0-1-1 16,0 2-1-16,-1 0 1 0,-1 2-1 16,-2-1-4-16,-3 2-3 0,-5 5-3 15,-3 0-3-15,-3 6-4 0,-1 3-3 0,1 5-3 16,0 5-1-16,4 6-2 0,6 3-1 16,4 2 0-16,5 1-2 0,5 1-6 15,8-2-5-15,7 0-4 0,8-2-11 16,8 1-113-16,6-5-113 0,-8 0-277 15</inkml:trace>
  <inkml:trace contextRef="#ctx0" brushRef="#br0" timeOffset="-54435.18">18409 6385 432 0,'0'0'114'0,"0"1"4"16,0-1-21-16,2 0-62 0,-2 0-9 16,1 0-3-16,2 2-2 0,2 2-2 15,4 1-4-15,4 4 1 0,3 4-2 16,3 3-1-16,3 6 0 0,2 6-2 16,-1 6-1-16,1 4-1 0,-2 3-3 15,-3 4-3-15,-5 3 0 0,-4 2-4 16,-9-1-9-16,-6 1-7 0,-12 0 3 15,-11-1-129-15,-11-1-117 0,-8-5-292 0</inkml:trace>
  <inkml:trace contextRef="#ctx0" brushRef="#br0" timeOffset="-50904.3">8970 11424 326 0,'-3'2'77'0,"0"0"0"0,0 1-40 0,1-2-23 15,1 4-4-15,-1-2-3 16,2 1-1-16,-1-1 0 0,-1 1 0 0,4-2 2 16,-2 0 1-16,0 0 5 0,1-1 3 15,0 0 3-15,-1-1 0 0,1 2 0 16,1-3 1-16,1 2 1 0,2-1-3 16,0-1 0-16,4-6 0 0,2-2 3 15,3 0 1-15,3-5 3 0,2-3 0 16,4-5 2-16,2-1 3 0,3-2 2 15,1-6 0-15,4-5 2 0,2-2-1 16,2-7-1-16,2-1-2 0,0-9-2 0,1 1-6 16,-2 3-4-16,-2-6-5 0,-4-1-4 15,-4 1-4-15,-7 1-1 0,-3 2-3 16,-5 2-1-16,-5-1 0 0,-4 7 0 16,-2 7 0-16,-2 3-1 0,-1 8 0 15,-2 5-1-15,0 4-2 0,-2 8-1 0,-1 3-3 16,1 2-4-16,0 2-8 0,-2 2-9 15,2 1-5-15,0 4-9 0,2-1-5 16,0 2-2-16,1 1-36 0,-1 0-73 16,3 0-99-16,0 0-239 0</inkml:trace>
  <inkml:trace contextRef="#ctx0" brushRef="#br0" timeOffset="-50581.97">9567 10337 507 0,'-1'-1'111'15,"-2"3"-1"-15,-4 2-75 0,-1 6-20 0,-3 3-13 16,-1 0-5-16,-2 5 0 0,-2 2 3 16,0 1 1-16,3-4 2 0,1-2 1 15,3-4 1-15,4-1 2 0,3-4 3 16,2-4 6-16,4-5 6 0,5-4 5 16,4-4 5-16,3-4 2 0,2-3 3 15,2-2-2-15,4-3-5 0,-1-1-6 0,-1 1-8 16,-1 4-5-16,-4 1-3 0,1 4-5 15,-4 3-2-15,-3 2-1 0,-1 6-1 16,1 4 1-16,-2 2-1 0,1 8 0 16,-1 1 1-16,2 6-1 0,0 4-1 15,-1 2-3-15,0 2-2 0,0 1-6 16,1 1-7-16,1 0-4 0,1 2-5 16,0-2 3-16,1 1-17 0,0-1-106 0,-2 0-106 15,0 0-267-15</inkml:trace>
  <inkml:trace contextRef="#ctx0" brushRef="#br0" timeOffset="-49874.88">9076 12206 371 0,'2'2'102'0,"-1"-3"1"16,3 1-45-16,0 1-21 0,2-3-4 0,-1 2-10 16,1 0-11-16,0-2-4 0,2 1 1 15,-1 1 1-15,2-5 0 0,1 2 0 16,3-7 1-16,3-2 4 0,3-3 1 16,3-4 0-16,3-9 3 0,7-2 2 15,3-3 0-15,0-3-1 0,4-3-2 16,0-3-3-16,1-6-2 0,-4 4-5 15,-2-1-2-15,-3 1-3 0,-2 5-1 0,-4-1-1 16,-3 6-4-16,-3 4-7 0,-5 1-6 16,-3 5-17-16,-5 4-108 0,-5 2-114 15,-4 2-277-15</inkml:trace>
  <inkml:trace contextRef="#ctx0" brushRef="#br0" timeOffset="-49636.39">9528 11517 451 0,'0'2'113'0,"1"0"4"0,2 0-55 16,1-2-26-16,3 0-1 0,1-1 0 15,1-1-5-15,5-2-2 0,1-4 2 16,1-1-3-16,3-3-2 0,2-3-2 16,0-2-4-16,0 1-3 0,0 2-3 15,0-1-3-15,-2 3-3 0,-4 3-3 0,-2 3-2 16,-2 3-1-16,-2 2 1 0,-1 4 1 15,-6 5-2-15,-2 4-1 0,-2 3-4 16,-3 4-5-16,-4 4-8 0,0 3-9 16,-2 2 9-16,-1 2-30 0,1 1-108 15,-3-4-113-15,2 6-278 0</inkml:trace>
  <inkml:trace contextRef="#ctx0" brushRef="#br0" timeOffset="-48937.33">9072 12860 278 0,'-2'8'86'0,"2"-1"3"16,0 0-12-16,2-1-23 0,2 0-2 15,2-2-4-15,1 1-2 0,4-3-2 16,2-1 1-16,3-3-1 0,2-2-6 16,4-3-3-16,1-4-3 0,2-3-5 15,3-4-1-15,3-4-3 0,0-5-3 0,1-4-3 16,1-3-1-16,1-3-3 0,-1-3-1 16,-1 0-4-16,-4-3-1 0,1 0-2 15,-2 4-3-15,-1 2-1 0,-4 4-1 16,0 3-2-16,-6 4-2 0,-1 6-4 15,-4 7-3-15,-5 2-6 0,-2 5-5 16,-3 0-9-16,-5 5-6 0,-1 0-3 16,-4 1-6-16,-2 1-8 0,-1 3 2 0,-1 0 8 15,0 1 14-15,0 1 17 0,-1 1 9 16,2 0 14-16,3-3 15 0,0 2 6 16,1-2 1-16,0 1-2 0,2-3-6 15,0-1-3-15,3 1-2 0,1 0-3 16,1-1-4-16,2 0-1 0,1-1 1 15,3 0 2-15,1-1 3 0,3-1 3 16,0 0 2-16,2-2 3 0,2-3 0 0,-1 2-3 16,2-2-5-16,1 1-6 0,0 0-3 15,-1 0-3-15,0 1-1 0,-1 3-2 16,0 0-2-16,-2 2 0 0,-3 3 0 16,-1 2 0-16,-2 6-3 0,-4 2-9 15,-3 5-12-15,-5 2-7 0,-1 3-102 16,-6 1-33-16,0 4-114 0,1 6-235 15</inkml:trace>
  <inkml:trace contextRef="#ctx0" brushRef="#br0" timeOffset="-45230.3">4216 5924 311 0,'7'-1'91'16,"1"1"7"-16,2-1-8 0,5 0-46 16,-2-1-11-16,1 0-3 0,0 6-5 15,2-1-5-15,0 1-6 0,0 1-5 16,1-1-1-16,0 0-2 0,3 2 0 15,1-4-2-15,1 1 0 0,4-1-2 16,2 2 1-16,3-1 3 0,2 0 2 16,3 1 1-16,3 0 1 0,1-2 2 0,2 2 0 15,1-2 0-15,0 0-3 0,2 0-2 16,-1-1-2-16,-1 0-1 0,1 0-1 16,3 2-1-16,-3-2 0 0,1 1-1 15,-1 0 0-15,5 1-1 0,-2-3 1 16,0 0 0-16,-2-1-1 0,0 1 1 15,1-1 0-15,-1-2-1 0,0 0 1 0,-2-1-1 16,1 0 1-16,-2 0 0 0,2-2 0 16,-4 2 1-16,0-2 0 0,-3 4 0 15,-1-1-1-15,0 0 1 0,-1 1-1 16,-1 2-1-16,1-1 0 0,-1 2 1 16,2-2-1-16,1 3-1 0,0-1 1 15,0 2-1-15,0-1 0 0,-1-2 1 16,3 2-1-16,-3-4 0 0,-1-1 2 15,0-1-1-15,-1 1 0 0,0-2 1 0,1-1-1 16,-2 1 0-16,1 1 1 0,0 2-1 16,0 0 1-16,0 2 0 0,-1 1-1 15,-2 1 1-15,0-2-1 0,-2 1 0 16,-1 1 1-16,1 1-1 0,-2-3 1 16,0 2-1-16,1-2 1 0,-3 1-1 15,-1-1 1-15,-1 0-1 0,-1 0 0 16,-2-1 0-16,-2-1 1 0,0 2-1 0,-2-1 0 15,0 1 0-15,-1 0 0 0,-2 1 0 16,-2-1 0-16,-2 0 0 0,-3-1 0 16,-1 2 0-16,-2-1 1 0,-1-3 0 15,-3 3 0-15,-1 0 1 0,-1 2-1 16,-3 0 1-16,-3-2 0 0,-2-2 0 16,-5 2 1-16,-4-3-2 0,-2 3 1 15,-2 1-1-15,-3-4 1 0,-3 3 1 0,-3 1-1 16,2 1-1-16,-3 0 2 15,-2-4-1-15,-3 0 1 0,2 2 0 0,0 0-2 16,-1 2 1-16,-1-2 0 0,0 2-2 16,0-1 0-16,0 3 1 0,-2 0-1 15,0 0 0-15,-2-2 0 0,-1 2 0 16,1 0 1-16,1-1-1 0,-3-1 0 16,0-1 0-16,-1 2 1 0,3-1-1 15,0 0 1-15,2-1-1 0,-2 0 0 0,1 0 0 16,-2-2 1-16,3 0-1 0,-1 1 0 15,2-1 0-15,-3 1 0 0,1 0-1 16,-2 0 1-16,4 1 0 0,1 0-1 16,1 0 0-16,0 0 0 0,3-2 1 15,-1 1-1-15,2-1 1 0,-1 1 0 16,-1-1 0-16,-1 1 0 0,1-1-1 16,-1 2 0-16,0 0 0 0,-1 0-1 0,3 0-1 15,0 0-1-15,1 1 0 0,-1 0 1 16,0 0-1-16,0-2 0 0,-2-1 1 15,0 0 1-15,-3-1-1 0,1 2 1 16,-2-1 1-16,1 0-1 0,0 3 1 16,2 3 0-16,4-2 0 0,1 1 1 15,1 0-1-15,6 0 0 0,3-1 1 16,3-1-1-16,5 0 1 0,2-1 0 16,3 0-1-16,5 2 0 0,-1-3 0 0,4 1-3 15,1 1 1-15,2-2 0 0,3 0 1 16,4 0 0-16,4-2 2 0,4 2 1 15,7-1 1-15,7 1 1 0,7-2-1 16,5 1 1-16,7 0-1 0,3 1 0 16,6-1 0-16,2-1 0 0,4 0 0 15,1 2 0-15,3 0-1 0,2-3 1 0,3 3-1 16,-1-2 0-16,0-1 0 0,2-1 0 16,-1 0 0-16,-2 0 0 0,-1 0 0 15,-1-1 0-15,0 0 0 0,0 0 0 16,-3-2 0-16,-1 0 0 0,-2 0 1 15,0-1-1-15,-4 1 1 0,-2 1 0 16,-1 2 0-16,-1 0 1 0,-3 2-1 16,-3-2 0-16,-3 2-1 0,-1 1 0 15,-1 0 0-15,-4 1 0 0,-2 1-1 0,-4-1 0 16,-2 1 1-16,-3 0-1 0,-5 1 0 16,-3-1 1-16,-4-2-1 0,-5 0 0 15,-3 2 1-15,-4-2 0 0,-2 2 1 16,-2-2-1-16,0 1 1 0,-1 0 1 15,-1 0 1-15,0 1 2 0,-1-1-1 16,-2-1-1-16,-3 2 1 0,-4-2-2 0,-4 0 0 16,-5-1-1-16,-5 0-2 15,-7-1 0-15,-4 1 0 0,-3-3 1 0,-5 4-1 16,-3-2 1-16,-5 2 0 0,-3-2 0 16,-1 3-1-16,-3-2 0 0,-3 1 1 15,-3-2-1-15,4 3 0 0,-2-2-1 16,0 2-2-16,0 0-1 0,2 2-1 15,0-2-1-15,-2 2-1 0,3 0-3 16,1 2-1-16,4 4 0 0,-1-1 1 16,3 1-1-16,1 3-2 0,7-1-23 0,0 2-16 15,4-3-21-15,2-1-30 0,4 0-28 16,7 0-72-16,2-1-119 0</inkml:trace>
  <inkml:trace contextRef="#ctx0" brushRef="#br0" timeOffset="-28801.01">4248 5289 499 0,'-1'14'107'16,"-4"1"1"-16,-1 1-72 0,-4 5-34 0,-1 3-1 15,-1 4-1-15,-1 3 1 0,-1 5-7 16,0 2-68-16,1 1-10 0,0-3 2 15,3 0 19-15,2-8 26 0,1-5 16 16,3-8 17-16,0-3 77 0,3-7 19 16,0-3 10-16,1-2-11 0,0-2-22 15,0-5-10-15,-1-4-9 0,0-4-9 16,1-6-7-16,1-4-10 0,-1-5-7 16,1-4-2-16,1 0-2 0,2-2 1 15,0 1 0-15,3 1 0 0,-1 2 2 0,3-2-1 16,0 3-2-16,0 1-2 0,2 5-3 15,-1 3-1-15,1 7-2 0,-1 0-2 16,-1 7-1-16,1 2-1 0,0 5-1 16,-2 1 0-16,3 2-1 0,0 0 0 15,0 2-1-15,3 3 1 0,2 4-1 0,0 1 1 16,2 3 0-16,0 1 0 0,0 4 0 16,1 4 0-16,-2 0 0 0,-2-1-1 15,-1 0-2-15,-1 2-6 0,-3-1-7 16,-1-2-12-16,-2 0-9 0,0 0-9 15,-4 0-1-15,-1-1-116 0,-1-6-111 16,-2-1-263-16</inkml:trace>
  <inkml:trace contextRef="#ctx0" brushRef="#br0" timeOffset="-28562.12">4263 5495 608 0,'-3'-1'128'0,"5"1"4"16,0 0-112-16,3 1-6 15,0-1 2-15,4 0 0 0,2-1-2 0,2-1-2 16,4-2-3-16,2-3-5 0,3-2-10 16,2 0-8-16,1-1-4 0,1-2-122 15,2-1-114-15,0-1-286 0</inkml:trace>
  <inkml:trace contextRef="#ctx0" brushRef="#br0" timeOffset="-28371.92">4818 5289 438 0,'0'2'121'0,"1"-1"5"16,2 0 0-16,0 3-94 0,2 2-5 15,-2 0 0-15,2 3-7 0,1 3-4 16,3 2-5-16,-4 4-3 0,2 0-4 0,-4 1-8 16,1 2-9-16,-1 1 5 0,-2 0-129 15,-2 0-113-15,-3-3-293 0</inkml:trace>
  <inkml:trace contextRef="#ctx0" brushRef="#br0" timeOffset="-28145.25">4720 5422 569 0,'0'-1'144'0,"1"2"5"0,0-1-65 16,-1 0-46-16,2 2-8 0,0-2-7 15,2 2-5-15,1 1-7 0,3-2-5 0,3 0-1 16,3 0 0-16,4-1-1 0,3 0 0 15,2 0 0-15,4-2-2 0,2-2-4 16,0 1-10-16,-1-3-12 0,2-1-9 16,0-1-124-16,-3-3-125 0,1 2-303 15</inkml:trace>
  <inkml:trace contextRef="#ctx0" brushRef="#br0" timeOffset="-27956.03">5425 5222 539 0,'2'-2'138'0,"-2"5"2"0,0-4-44 16,2 4-66-16,1 2-6 0,1 3 1 15,-1 4-4-15,1 1-6 0,2 5-3 16,0 5 0-16,0 0-3 0,-1 2-3 16,-2 0-12-16,1-1-15 0,-2 1-10 15,1-2 16-15,-2-2-138 0,-1-3-121 16,1-3-292-16</inkml:trace>
  <inkml:trace contextRef="#ctx0" brushRef="#br0" timeOffset="-27502.98">5391 5328 608 0,'-3'-25'149'0,"5"1"7"0,0 4-102 15,3 4-2-15,3 3-1 0,2 1-4 16,2 1-9-16,0 1-9 0,3 2-6 15,2 0-3-15,-2 1-7 0,5 2-4 16,0 3-3-16,2 2-4 0,2 4-1 16,2-1 0-16,-1 4-2 0,1 0 0 15,-3 2-2-15,-2-2-2 0,-3 1 0 16,-4-2-4-16,-5 4-2 0,-4-3-1 0,-5 0 0 16,-4 2 0-16,-5 2 0 0,-4 1 2 15,-5 0 3-15,-2-1 2 0,0-1 2 16,0-1 1-16,2-4 2 0,3 0 2 15,5-3-1-15,3-3 3 0,2 2 0 16,4 2 0-16,3-1-1 0,3-1 1 16,2 5-1-16,4-1 0 0,1 2-1 15,6-2-1-15,-1 2 1 0,2 2 1 0,1 1-1 16,-2-2 0-16,1 2 0 16,-2 2-1-16,0 0 0 0,-2 0 0 0,-2-1-1 15,-3 0-1-15,-2 2 0 0,-6-3-1 16,-4 3-1-16,-7-2 0 0,-5 4 0 15,-5-1 0-15,-2 2 0 0,-5-3-5 16,-1 1-6-16,0-1-14 0,0-3-11 16,2-5-5-16,2-2-2 0,2-4 11 15,5-2-127-15,4-6-107 0,1-4-260 16</inkml:trace>
  <inkml:trace contextRef="#ctx0" brushRef="#br0" timeOffset="-27262.6">6217 5302 467 0,'2'14'130'16,"0"1"5"-16,7 6-5 0,-9-2-102 15,-14-17-5-15,11 1 0 0,3 16-5 16,0-1-9-16,1 1-5 0,1-2-1 15,0 1-1-15,0-1-1 0,0 1-10 16,0-3-8-16,1 1-122 0,-1-2-116 16,1-3-297-16</inkml:trace>
  <inkml:trace contextRef="#ctx0" brushRef="#br0" timeOffset="-27069.14">6055 5421 647 0,'2'0'144'0,"3"1"7"0,1-3-113 15,4 4-7-15,2-4-1 0,4 0 0 16,5-1-2-16,0-2-7 0,3 0-6 16,3 3-4-16,3-3-4 0,0 2-8 15,1-1-13-15,1 1-18 0,3 0-8 16,-1 3-125-16,-2-5-129 0,1 1-312 15</inkml:trace>
  <inkml:trace contextRef="#ctx0" brushRef="#br0" timeOffset="-26737.42">7119 5068 690 0,'-8'-1'168'16,"-7"1"5"-16,1 3-82 0,-7 3-52 15,-4 2-8-15,-3-1-2 0,-4 4-1 16,-1 3-7-16,0 1-4 0,-2 1-4 16,2 2-1-16,4-2-3 0,0 4-4 15,4 1-1-15,4 0-1 0,4 2 0 0,3 3 0 16,8 0-1-16,3 2-1 0,6 0 1 15,5-1-1-15,4-4-2 0,5-1-1 16,7-2-1-16,5-6-1 0,4-2-1 16,6-5-2-16,3-2-4 0,5-2-4 15,3-1-7-15,1-4-7 0,2 1-15 16,3-1-13-16,-3-2-128 0,2-2-133 0,-1-4-323 16</inkml:trace>
  <inkml:trace contextRef="#ctx0" brushRef="#br0" timeOffset="-17719.76">1526 5421 570 0,'5'-2'137'15,"-3"1"4"-15,-2 1-91 0,0 0-18 16,0 1-4-16,0-2-4 0,-1 2-8 16,2 1-9-16,-1 3-4 0,1 3-1 15,0 3-2-15,1 4 0 0,1 5 0 16,-1 5 1-16,-1 4 0 0,1 3-1 0,-2 2 0 16,0-2-5-16,-1 2-3 0,1-2-2 15,-1-1 0-15,0-4-2 0,1-5 3 16,-1-2-2-16,1-6 5 0,0-3 4 15,-1-4 3-15,2-5 5 0,-1-5 3 16,0-5-1-16,1-6 1 0,0-5 0 16,1-4-1-16,-1-3 0 0,-1-3-5 15,1-4 2-15,-1-1 4 0,-2-1 3 0,0 2 2 16,0-1 0-16,0 0 2 0,-2 1 2 16,1 0-3-16,0 2 0 0,0-1-2 15,1 3 1-15,2 1 0 0,1 3 0 16,3 3-3-16,1 1-1 0,4 5-4 15,3 3 0-15,2 2-2 0,0 2-2 16,4 1-1-16,0 4-1 0,0 1 0 16,2 0 0-16,0 3 1 0,0 2-2 15,4-1-2-15,0 0-4 0,1 0-5 0,1 1-4 16,1-2-11-16,1-2-11 0,0 1-8 16,-1-4 30-16,-3 3-150 0,-2-2-121 15,-2-1-307-15</inkml:trace>
  <inkml:trace contextRef="#ctx0" brushRef="#br0" timeOffset="-17494.98">1549 5512 612 0,'10'1'138'15,"2"-1"2"-15,2-1-111 0,2 1-4 16,3-2-4-16,-2-1-6 0,1 2-5 0,-1 1-3 16,1-2-5-16,-1 3-10 0,2-2-6 15,2 0-129-15,0-1-119 0,6-2-309 16</inkml:trace>
  <inkml:trace contextRef="#ctx0" brushRef="#br0" timeOffset="-17238.33">2388 5484 644 0,'-6'-4'157'0,"5"3"3"0,3 0-103 16,0 0-16-16,3-1-6 0,1-1-7 0,3 0-9 15,2 1-8-15,1-2-3 0,1-1-2 16,2 0-1-16,0 0-1 0,1 0-2 16,1 2-2-16,-1-1-7 0,1 0-12 15,0 3-11-15,1 1-10 0,-3 0-8 16,-2 4 23-16,-1-1-142 0,-3 1-115 16,-1 1-276-16</inkml:trace>
  <inkml:trace contextRef="#ctx0" brushRef="#br0" timeOffset="-17036.82">2294 5744 595 0,'-7'5'142'0,"0"1"7"16,8-5-101-16,4-2-6 0,3-1 3 16,6-1 0-16,2-1-9 0,6 0-6 15,3-2-6-15,3 1-3 0,2-2-6 0,3 2-5 16,3 1 0-16,3 0-19 0,0 2-11 15,2 1-23-15,1 1-129 0,-1 1-139 16,4 0-345-16</inkml:trace>
  <inkml:trace contextRef="#ctx0" brushRef="#br0" timeOffset="-12912.35">8566 12401 410 0,'-4'-2'108'0,"1"0"4"16,0-1-43-16,2 2-29 0,1-1-5 16,1 0-7-16,0-1-6 0,1-2-3 0,1 1-5 15,0-1-4-15,-1 1-4 0,-1 1-4 16,0-1-5-16,-1 1-3 0,0 2-3 16,0 0 0-16,-1 0-1 0,1-1 2 15,-1 2 1-15,1 0 0 0,0-1 0 16,2 0 3-16,1-1 0 0,4 1 1 15,2-2 0-15,1 1 7 0,4 0-23 16,1-1-94-16,1-2-95 0,1 3-250 0</inkml:trace>
  <inkml:trace contextRef="#ctx0" brushRef="#br0" timeOffset="-10706.92">9421 5041 233 0,'0'-1'50'16,"1"2"3"-16,0-1-30 0,-1 1-6 16,2-2 4-16,-4 0 4 0,1 1 0 0,0 1 5 15,-2-1 5-15,2 0 1 0,-2 0-1 16,0 0-1-16,2 1-2 0,-1 1-1 15,0-1-3-15,1 2-5 0,1 2-4 16,-1 0-1-16,-1 1 0 0,2 3 0 16,-3-2 1-16,3 5 0 0,-2 0-2 15,-1 3-3-15,1 2-5 0,-2 2-2 16,0-1-3-16,0 3-1 0,-3-2 0 16,0 1-1-16,1 0-1 0,-3 1 0 0,1 0 0 15,0 1 0-15,-1 0 0 0,1-3-1 16,1-1 1-16,1-5-1 0,2-4 1 15,2-1 7-15,0-5 9 0,2-2 8 16,2-4 1-16,2-7 1 0,3-4 1 16,1-4-1-16,3-7-8 0,1-3-7 15,4-4-9-15,-1-3-1 0,0-2 0 0,0-1 0 16,-2 2 2-16,2 3 2 16,-1-1 0-16,1 4 1 0,-2 3 2 0,0 5-1 15,0 6 1-15,0 3-2 0,-3-1-1 16,-2 7-2-16,0 0 0 0,0 4-2 15,1 4-1-15,1 2-1 0,2 5 0 16,1 5 0-16,1 5 0 0,0 4-1 16,2 4 2-16,-2 3-1 0,-1 5 2 0,-3 1-2 15,1 3 2-15,0-2-2 16,-1 1-7-16,0-2-8 0,-2-1-7 0,2-6-7 16,-2-3-6-16,-2-3 1 0,0-5-69 15,-3-3-58-15,1-3-105 0,-3-3-244 16</inkml:trace>
  <inkml:trace contextRef="#ctx0" brushRef="#br0" timeOffset="-10534.25">9518 5261 608 0,'-5'-1'138'0,"4"1"5"16,0-1-74-16,2 0-49 0,1 1-6 15,2-1-1-15,2-2 4 0,3 1-1 16,2-3-4-16,6-1-3 0,2 0 0 15,4-3-3-15,3 2-11 0,2 0-16 16,1-4 35-16,4 1-169 0,-1-2-129 0,7 2-338 16</inkml:trace>
  <inkml:trace contextRef="#ctx0" brushRef="#br0" timeOffset="-10304.68">10434 4959 586 0,'-5'8'135'0,"17"14"9"0,-16-14-94 0,-1 3-18 15,1 4-2-15,0 4 2 0,2 2-2 16,-2 2-9-16,1 3-8 0,1 5-3 16,-2-1-4-16,2 0 1 0,0 0-5 15,-1 0-12-15,1 0-6 0,-2-3-14 16,1-2-17-16,-1-1-110 0,-3-4-121 15,3-2-281-15</inkml:trace>
  <inkml:trace contextRef="#ctx0" brushRef="#br0" timeOffset="-10113.17">10196 5212 502 0,'4'-3'138'0,"4"3"10"0,2 0 2 0,3 0-108 15,2-2-10-15,6 3-3 0,0-1-1 16,3 1-7-16,1 2-10 0,1-3-5 16,1 2-2-16,1-2-3 0,-1 0-9 15,0-1-11-15,-1-1-11 0,-1-3-1 16,3-1-128-16,-3-3-125 0,3-1-296 16</inkml:trace>
  <inkml:trace contextRef="#ctx0" brushRef="#br0" timeOffset="-9925.68">10886 5064 544 0,'-1'6'126'0,"0"6"11"0,-1 2-71 15,-2 3-32-15,1 4 0 0,0 0 1 16,-2 0-2-16,2 2-6 0,0-3-11 16,1 2-7-16,-2-1-2 0,3-1-5 0,0-2-4 15,0 1-8-15,1 0-8 0,-1-1-28 16,-1-1-5-16,2-4-102 0,-2 0-113 15,4 0-257-15</inkml:trace>
  <inkml:trace contextRef="#ctx0" brushRef="#br0" timeOffset="-9526.81">10812 5124 568 0,'-10'-33'140'0,"4"4"-86"0,5 13 96 0,3 6-86 16,3 3-31-16,3 2-8 0,2 1 0 15,5 2-2-15,0 0-7 0,4 2-5 16,2 0-2-16,2 2-3 0,2 1-2 16,0 1-3-16,-1 1-1 0,0 2 1 15,-2 2 0-15,-5 1-3 0,-2 2-1 16,-4 2-1-16,-6 1-2 0,-5-1 0 0,-4 3 1 16,-7 0 0-16,-5 0 0 0,-1 0 2 15,-4-4 1-15,0 0 1 0,3-2 1 16,1-4 0-16,5-3 2 0,3-2 1 15,5-3 3-15,2 2 0 0,1-2-1 16,2 2 0-16,2 0-1 0,4 0 0 16,1 3-1-16,3-1-1 0,3 0 0 0,2 2 0 15,4-1 0-15,-1 2 1 16,-1 0-2-16,1 0 0 0,-3 1 0 0,-1 3 0 16,-2 1 0-16,-5-1 0 0,-2 0 0 15,-4 2 0-15,-5 1 0 0,-4 0-1 16,-3 0-3-16,-4 0-2 0,-2 1-3 15,-1 1-6-15,-1-3-6 0,0 0-9 16,0-3-5-16,1-4-3 0,3 1 1 16,0-3-119-16,3-6-110 0,2-5-275 0</inkml:trace>
  <inkml:trace contextRef="#ctx0" brushRef="#br0" timeOffset="-9291.36">11584 5007 562 0,'5'10'127'16,"0"1"3"-16,-3 3-100 0,-1 4-2 16,0 0-5-16,-2 1 1 0,0 3-4 15,0 1-6-15,-1-2-3 0,1-1-3 16,0-2-3-16,-1 0-3 0,0 1-8 15,0-1 3-15,1-1-37 0,1-2-101 16,-1 1-114-16,1 1-283 0</inkml:trace>
  <inkml:trace contextRef="#ctx0" brushRef="#br0" timeOffset="-9076.94">11472 5169 574 0,'-5'-13'138'0,"4"8"4"0,3 3-62 16,2 0-58-16,4 2-5 0,3 1-2 15,2 0-3-15,4 3-5 0,1 0-4 16,3 1-1-16,1 0 1 0,3 0-3 16,0 3-6-16,3-2-8 0,-2 1-7 15,3-1 140-15,1-3-265 0,-2 0-135 16,4 5-384-16</inkml:trace>
  <inkml:trace contextRef="#ctx0" brushRef="#br0" timeOffset="-8743.77">12319 5062 646 0,'-9'-10'150'0,"1"1"6"0,-2 1-107 16,-1 1-15-16,-2 1-5 0,-3 2 0 15,-1-1-6-15,-6 3-7 0,-4 4-6 16,0 3-1-16,-1 5-2 0,-2 4 0 16,0 4-1-16,2 8-1 0,4 1-1 15,3 3-3-15,5-1-1 0,3 1-1 16,7-2-1-16,5-1 0 0,5-3 1 0,5-1 0 15,4-2 1-15,5-3 0 0,2-3 0 16,7-2-2-16,1-4-2 0,5 0-4 16,3-4-4-16,0-4-3 0,4-2-13 15,-1-2-8-15,-3-2-8 0,1-4 77 16,-6-4-193-16,-2-5-125 0,-3 1-327 16</inkml:trace>
  <inkml:trace contextRef="#ctx0" brushRef="#br0" timeOffset="-8485.51">11905 4609 676 0,'1'0'147'16,"5"-1"7"-16,2 2-116 0,7-2-8 15,5 4-8-15,7 1-3 0,3-2-1 16,6 1 0-16,7 4-5 0,2-4-5 16,3 4-2-16,1-3 1 0,-2-1-7 15,2 3-20-15,-3-4 87 0,-3-1-233 0,-1 2-148 16,1-3-408-16</inkml:trace>
  <inkml:trace contextRef="#ctx0" brushRef="#br0" timeOffset="3028.65">14945 6502 447 0,'1'4'118'0,"-2"-3"5"15,1 0-51-15,0-1-24 0,-1-1-13 16,1 1-8-16,0 2-8 0,0-1-7 0,0 3-6 16,-1 4-4-16,0 3-2 0,0 3 0 15,-1 4 0-15,-4 6 1 0,-3 3-1 16,-2 3 1-16,-3 0-1 0,-3 3 0 16,0 2 0-16,3-1 0 0,2-4 1 15,2-4-1-15,3-4 0 0,5-3 0 16,2-7 0-16,0-3 3 0,-1-7 8 15,1-4 5-15,1-5 1 0,0-4 1 0,0-6 3 16,5-8 0-16,5-3-2 0,4-7-7 16,2-2-2-16,1-2 3 0,2-6 2 15,-1 4 0-15,-3 3 1 0,-4 1 2 16,-3 4 2-16,-1 4-1 0,-3 0-2 16,1 7-3-16,-1 4-1 0,-1 1 0 15,2 6-2-15,-2 3-2 0,2 2-3 16,-1 4-1-16,1 3-3 0,2 5-1 15,2 2-1-15,0 4-2 0,2 4 1 0,0 4 0 16,3 4 1-16,-2 4 1 0,0 2 0 16,-1 2-8-16,3 2-1 0,-2 1-8 15,0 2-9-15,0 1-11 0,-1-2-10 16,-1-2-7-16,-3-1 2 0,-1-3 39 16,-2-3-153-16,-1-5-111 0,0-5-293 15</inkml:trace>
  <inkml:trace contextRef="#ctx0" brushRef="#br0" timeOffset="3224.12">14948 6676 641 0,'-2'-3'141'0,"0"1"4"16,0 1-107-16,3 1-16 0,1 1 1 15,1-1 5-15,2 0 1 0,1 0-1 0,5 0-3 16,0-1-2-16,6-1-5 0,6-3-5 15,6 1-14-15,4-4-5 0,3 0-18 16,7-2-14-16,2-1 17 0,1-1-147 16,0-1-133-16,-1 0-313 0</inkml:trace>
  <inkml:trace contextRef="#ctx0" brushRef="#br0" timeOffset="3414.34">15904 6512 559 0,'4'2'136'0,"-1"3"6"0,1 1-68 16,-1 4-38-16,0 1-5 0,0 4-4 15,-2 3-5-15,-1 4-5 0,-1 1-6 16,-1 1-3-16,0 1-6 0,1 1-11 16,1 0-9-16,-1 0-8 0,0-4 140 0,1 1-267 15,-1-6-139-15,-1 3-388 0</inkml:trace>
  <inkml:trace contextRef="#ctx0" brushRef="#br0" timeOffset="3609.35">15627 6731 595 0,'2'-5'137'0,"0"3"8"0,3 2-85 15,5 0-25-15,2 0-3 0,7 0 2 16,7 1-1-16,5-2-4 0,5 1-8 15,4-4-6-15,-1 3-3 0,4-2-3 16,-1-1-4-16,1-1-10 0,-2 1-14 16,-1-4-17-16,3 3 2 0,2-3-133 15,0 2-128-15,-1 0-310 0</inkml:trace>
  <inkml:trace contextRef="#ctx0" brushRef="#br0" timeOffset="3758.19">16483 6645 521 0,'0'15'121'16,"0"-1"2"-16,0 4-79 0,-2 0-24 16,-1 2-3-16,1 1-3 0,-2 3-1 0,0-1-12 15,1 1-2-15,-3-2-16 0,3 0-108 16,-1 0-105-16,-2-2-270 0</inkml:trace>
  <inkml:trace contextRef="#ctx0" brushRef="#br0" timeOffset="4192.12">16455 6728 492 0,'2'-31'143'0,"0"4"8"0,4 6 2 16,-1 6-104-16,3 3-5 0,2 2-2 16,1 2-6-16,3 2-8 0,5 0-6 15,1 4-3-15,2-5-3 0,1 5-2 16,3-1-4-16,0 2-3 0,0 0-1 0,-1 5-1 15,-2-1-3-15,-2 3-1 16,-2-1-3-16,-4 2-1 0,-3 2-3 0,-5-2-1 16,-6 0-1-16,-4 1 1 0,-5-2 0 15,-5 3-1-15,-6-1 4 0,-3-2 2 16,0 1 1-16,3-2 1 0,1-2 0 16,5 2 0-16,3-3 1 0,7 0-1 15,3 0 0-15,2 1 1 0,2 1 1 16,5 0 0-16,4 3 1 0,3 1 0 15,4 1 1-15,2 2 1 0,3 2-1 16,1-1-2-16,-4 2 1 0,-2-1-1 0,-1 1-1 16,-4-3 0-16,-3 1 0 0,-3-1-3 15,-2 0-2-15,-5-2-2 0,-3 2 0 16,-4-2-1-16,-2 0-2 0,-7 1-4 16,-9-2-4-16,-7 0-7 0,-4-1-9 0,-3 0-7 15,-3-1-3-15,0 0-50 16,1 1-68-16,5-3-104 0,5-3-231 0</inkml:trace>
  <inkml:trace contextRef="#ctx0" brushRef="#br0" timeOffset="4431.15">16509 6259 634 0,'-2'-12'152'16,"2"5"5"-16,0 5-105 0,3 1-14 15,0 0-10-15,0 2 5 0,4 1-5 16,4 1-8-16,3-1-3 0,5 1 0 0,0-1-1 16,4 0 2-16,6 1-12 0,5-1-12 15,2 0-8-15,1-1-19 0,3 0-13 16,2 0-128-16,1-1-137 0,-3-2-320 15</inkml:trace>
  <inkml:trace contextRef="#ctx0" brushRef="#br0" timeOffset="4695.34">17305 6417 532 0,'2'13'131'15,"-1"-2"5"-15,-1 5-64 0,-1 2-37 0,0 1-2 16,1 0-1-16,-2 5-6 0,1 4-8 16,0-1-3-16,0 2-6 0,0-1-12 15,-1 1-10-15,1-2-7 0,0-1-6 16,2-5-4-16,0-1 90 0,1-4-206 15,0 0-121-15,0-4-326 0</inkml:trace>
  <inkml:trace contextRef="#ctx0" brushRef="#br0" timeOffset="4925.24">17073 6685 562 0,'0'0'129'16,"1"1"10"-16,4-1-93 0,5 1-10 0,4-3 1 16,4-1 4-16,6 0-3 15,5-4-9-15,7-2-11 0,1-2-6 0,4-1-4 16,2 1-4-16,3 2-3 0,0-2-11 16,-1 0-10-16,-3 0-11 0,0-1 126 15,-5 1-253-15,-3-3-139 0,-4 4-381 16</inkml:trace>
  <inkml:trace contextRef="#ctx0" brushRef="#br0" timeOffset="5254.96">17950 6490 615 0,'1'-3'153'0,"-1"0"10"16,-1 0-88-16,-1 0-21 0,-1 0-2 0,-1 2-2 16,-4-1-8-16,-2 2-10 0,-2 0-8 15,-1 1-5-15,-4 2-6 0,-2 1-4 16,-4 3-1-16,-5 2-3 0,-1 5-1 16,-2 2-1-16,2 3-3 0,2 4-1 15,4 1-1-15,7 2 1 0,7 2-1 16,8-1 0-16,5 3 1 0,9-2 0 15,6 1 0-15,6-2 0 0,7-1-2 0,3 0-5 16,6-4-3-16,3-5-2 0,2 0-10 16,8-7-4-16,0-2-14 0,3-2-11 15,4-5 87-15,2-3-212 0,-3-3-138 16,-4 3-358-16</inkml:trace>
</inkml:ink>
</file>

<file path=ppt/ink/ink2.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6:20:00.348"/>
    </inkml:context>
    <inkml:brush xml:id="br0">
      <inkml:brushProperty name="width" value="0.05292" units="cm"/>
      <inkml:brushProperty name="height" value="0.05292" units="cm"/>
      <inkml:brushProperty name="color" value="#FF0000"/>
    </inkml:brush>
  </inkml:definitions>
  <inkml:trace contextRef="#ctx0" brushRef="#br0">10207 4821 603 0,'-16'2'129'0,"4"1"0"0,7-2-101 15,2 2-21-15,-1 1-10 0,0-1-3 16,-2-2-1-16,1 1 0 0,-2 0 0 0,-1-2 2 16,-3-1 2-16,-2 0 2 0,-2 0 2 15,0-1 2-15,-3-1 2 0,-3-1 1 16,-2 1 2-16,-3 2 1 0,-2 0 0 16,-5 4 0-16,-4 1-1 0,-2 1-1 15,-2 2-2-15,-3 0-1 16,-2 2-1-16,0 1-1 0,2-2 0 0,1 5-1 15,-2-1 0-15,1 0 0 0,-1 2-1 16,0 0 0-16,1 3 0 0,-3-1 0 0,0-1 1 16,1 2-1-16,2 5-1 0,3 1 1 15,4 3 0-15,1 4 0 0,5 1-1 16,2 3 1-16,3 6-1 0,3-1 0 16,1 6 1-16,3 1-1 0,0 6 0 15,2 1 1-15,-2 7-1 0,1-1 1 16,1 5-1-16,2 1 1 0,0 4 0 15,2-4-1-15,-1 4 1 0,1 1 0 0,2 4-1 16,1 3 1-16,-2 3-1 0,-1 1 0 16,0 6 1-16,1-1 0 0,1 4-1 15,1 0 1-15,-1-4 0 0,2-2 1 16,4 1-1-16,2-2 1 0,4 0-1 16,2-3 0-16,0-2 1 0,4 0-1 15,-1 0 0-15,2-2 0 0,-1 1 1 16,1-1 1-16,0-3 2 0,-1-3 0 0,1-3 2 15,-1 0-1-15,-1-3 1 0,0-4-1 16,0-3-1-16,2 0-1 0,-1-5-1 16,0 3-1-16,5-2 0 0,0-5 0 15,0-1-1-15,0-3 1 0,0-3-1 16,1 0 1-16,-1-1 0 0,-3-4-1 16,2 0 1-16,-1-1-1 0,0 0 0 15,-1 0 1-15,0-3-1 0,1-3 0 16,-1 1 0-16,1-4-1 0,-1-3 1 0,1-2-1 15,0-2-1-15,1-4 1 0,-1-3-1 16,0-3 1-16,3-3 1 0,-1 1 1 16,2-3 1-16,0-1 0 0,3-2 1 15,1 2-1-15,2 0 2 0,1-1-1 16,2-2 0-16,2 0 0 0,1 0 0 16,-1-1-1-16,3-1-1 0,-2 0-1 15,3 0 0-15,-3 1 0 0,1-1 0 0,1 2-1 16,-1-2 1-16,-1 2 1 0,2 0-1 15,-1-1 0-15,-2 1 0 0,2 1 0 16,0-3 1-16,0 3 2 0,3 0 1 16,-2-1 2-16,1 0 1 0,2 0 1 15,-1 2 1-15,0-2-1 0,1 0-2 16,-3 1-2-16,0-2-1 0,1 1-1 16,-1 1-1-16,-1 0-1 0,-2 0 0 15,-1 1 1-15,-1 0-1 0,-3 0 0 0,0 2 0 16,0-2 1-16,0 0-1 0,0 2 0 15,-1-1 0-15,3 0 0 0,1 1 0 16,0-2 0-16,-2 4 1 0,1-2-1 16,-1 2 0-16,0 0 0 0,-3 2 0 15,1-2 1-15,-1 1 0 0,-1 2 0 0,1 0 1 16,-4 0 0-16,-1 0 0 16,1 1-1-16,-2 1 1 0,1 0-2 15,1-2 1-15,-1 0 0 0,2-2-1 0,1 0 0 16,2-5 0-16,0 1 0 0,0-3 0 15,3 0 0-15,1 0 1 0,1-1 0 16,2 1 0-16,1 1 0 0,2-1 0 16,-1 1 1-16,2 3 0 0,-1-2 0 15,2 0 0-15,-3 0 0 0,1 2-1 16,-1-2 1-16,0 1-1 0,1 0 0 0,-1 0-1 16,2-2 0-16,-1 0 1 0,3 0-1 15,0 1 0-15,5-2 1 0,0-1-1 16,2-2 2-16,3 1 0 0,1-1 0 15,3 0 0-15,-1-2 0 0,0 0 0 16,0 1 0-16,-2 0 0 0,1 2-2 16,0 0 0-16,1 1 1 0,0 1-1 15,0 0 0-15,4 2 0 0,1-1 0 0,0 0 0 16,2 0 0-16,-1-2 0 16,3-2 0-16,2 0 0 0,2 0 0 0,1-6 0 15,5 3 0-15,-1 0 0 0,4-1 0 16,-2 4 0-16,0-3 0 0,1 2 0 15,0 3 0-15,-1-1 0 0,0 1 1 16,-1 3-1-16,3 0 1 0,-4 2 0 16,1 0-1-16,2 1 2 0,-4 0-2 15,0-2 1-15,2-1 0 0,-3-2 1 0,0-1-2 16,-3-3 1-16,-1-3 1 0,2-1 1 16,-2 1 0-16,-6-3-1 0,-1-2 1 15,-1 1 0-15,-1-3-1 0,-3-2 0 16,-3 0-1-16,0-4-1 0,2-3 0 15,-4-1 1-15,-5-6-1 0,-3-3 0 16,0-3 0-16,-3-4 1 0,-5-3 0 0,-3-4 0 16,-3-3 0-16,1-2 2 0,-4-2 0 15,-3-2 1-15,2-4 1 0,0-4-2 16,0-2 2-16,-2-4-1 0,-2 1-1 16,0-3-1-16,-2 1 0 0,-1-3-1 15,-1-1 0-15,-2 1 0 0,0-2-1 16,-1-2 0-16,1-3 1 0,2-4-1 15,-1 5 1-15,-1-1-1 0,0-1 0 0,0 1 0 16,3-4 0-16,1-4 0 16,-1 6 0-16,-4-7 0 0,0 4 0 0,3-2 1 15,1-4-1-15,-1 3 1 0,-1 4 0 16,-1-3 0-16,2 7-1 0,4 0 0 16,-1-1 1-16,0 5-2 0,-1 1 1 15,1 2 0-15,1 3 0 0,-1-1 0 16,0 6-1-16,0 5 1 0,-2 3-2 15,0 4-1-15,-3 2-1 0,-3 11-1 0,-1 0-1 16,-2 1-1-16,-3 1 0 0,0 2 3 16,1 3 0-16,0 3 1 0,3 0 1 15,-2 2 3-15,1 4 1 0,1 4 0 16,-1 1 1-16,-2 4-1 0,1 1-2 16,-5 0 0-16,-2 3-4 0,-9 1 0 15,-5 4-1-15,-6 0-1 0,-5 1 1 16,-8 2 1-16,-3 2 2 0,-4 2 1 15,-1-1 1-15,2 1 0 0,-2 0 0 0,0 1 0 16,5-4 0-16,-4 0 0 0,-2-2 0 16,-4-1 1-16,1-1-1 0,3 3 1 15,-4-2 0-15,-4 5-1 0,3-2 1 16,3 2-1-16,-1-3 0 0,-4 2 0 16,-4-1 0-16,1 4 1 0,-1-2-1 15,-4 2 0-15,-1 1 1 0,0 4-1 0,-2-3 0 16,-1 4 0-16,-2-5 0 0,-1 1 0 15,-2 1 0-15,0 0 0 0,2-2 0 16,0 1 0-16,1 0 0 0,-1 2 0 16,2-2 0-16,0-3 0 0,5 0 1 15,-2 0-1-15,0-1 1 0,3 0-1 16,1 0 0-16,2-1 0 0,1 2 0 16,-4 0 1-16,4 3-1 0,1-1 0 15,-4 0 1-15,2 3-1 0,-2-1 0 0,-1 2 0 16,0-2 0-16,-1-1 0 0,1 2 1 15,1-3-1-15,-3-2 0 0,2 2 0 16,0-4-1-16,1-2 0 0,-3-2-1 16,5-1 1-16,-1-1-1 0,2-4 0 15,0-5 0-15,4 4 1 0,5 0 1 16,3 1-1-16,1 1-8 0,2 2-15 0,1 2-10 16,2 3-5-16,-1 1-123 0,-2-2-123 15,-3 2-290-15</inkml:trace>
</inkml:ink>
</file>

<file path=ppt/ink/ink20.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7:15:20.615"/>
    </inkml:context>
    <inkml:brush xml:id="br0">
      <inkml:brushProperty name="width" value="0.05292" units="cm"/>
      <inkml:brushProperty name="height" value="0.05292" units="cm"/>
      <inkml:brushProperty name="color" value="#FF0000"/>
    </inkml:brush>
  </inkml:definitions>
  <inkml:trace contextRef="#ctx0" brushRef="#br0">1983 2517 512 0,'-7'1'103'0,"-3"1"1"0,0-2-98 16,0 2-5-16,1 2 0 0,1 1 0 16,0-2 1-16,1 1 3 0,2 0 2 15,0-1 1-15,2 1 2 0,-1 0 1 16,1-2 0-16,-1 2-1 0,2 0-3 15,1 1-2-15,2 2-1 0,1-2-2 16,3 5 0-16,3-3 1 0,6 0 0 0,3 1 0 16,8-5 0-16,9 0 1 0,11 1-1 15,10-4 0-15,8-2-1 0,10-4 1 16,6 2-1-16,7 0-1 0,7 1 0 16,5-5-1-16,5 2 1 0,6 1-1 15,10 3 0-15,4-2-1 0,3 1 1 16,3-4-2-16,0 6 0 0,-1-2-1 15,-5-2 0-15,-8 3 0 0,-6 2 1 16,-6 0 0-16,-9-1 1 0,-11 0 0 0,-12 5 1 16,-9 0 0-16,-10 1 0 0,-14 2 0 15,-9-1-3-15,-12 5-5 0,-8 1-2 16,-10-2 1-16,-11 5-2 0,-10 2-3 16,-12-1-4-16,-10 2 2 0,-9-3 7 15,-13-2 0-15,-8 0-2 0,-7-2 6 16,-6-3 7-16,-3-2 3 0,-8-4 1 0,-2 2-1 15,-3-1 0-15,-4 0 2 0,-1-3-4 16,2 0 0-16,4 0 7 0,6 1 1 16,9 0-1-16,8 0 4 0,13 0-1 15,13 0-2-15,15 1-2 0,11-1-4 16,8-1-5-16,15-1-1 0,17 0-1 16,19 1 1-16,19-2 1 0,21-1 4 15,25-4 1-15,19 3-121 0,19-5-101 16,16-2-274-16</inkml:trace>
  <inkml:trace contextRef="#ctx0" brushRef="#br0" timeOffset="14249.43">15184 965 197 0,'-1'-3'70'15,"0"1"7"-15,0 1-12 0,1-3-14 16,2 5-7-16,1-3 3 0,0 3-3 16,3-1-4-16,-1 0-4 0,0 1 0 0,-1 2 4 15,1-3-1-15,-3 1-5 0,-1 0-5 16,-1-1 0-16,1 0 2 0,-1-1 0 16,1 0 3-16,-1 2 3 0,0-2-1 15,0 0-1-15,1-1-2 0,-1 2-2 16,-1-1-2-16,1 1-4 0,0-2-6 15,-1 1-3-15,0-1-3 0,-1 0-2 0,-3-3-3 16,-1 2-2-16,-3-4-3 0,-1 1-1 16,-3 1-2-16,-3-3-2 0,-4-1 1 15,-3 2-2-15,-1 3 0 16,-1 3 0-16,-2 3 0 0,0 4 1 0,-5 5 1 16,-1 4 0-16,5 5 0 0,-6 0 1 15,-5 7-1-15,-1-1 2 0,-1 1-1 16,8 2 0-16,6-1 1 0,0 2-1 15,5 1 0-15,9-4-1 0,7 0 1 0,5 1-1 16,2 0 1-16,2 1 0 16,11-2 2-16,9-2 0 0,8-1 2 0,2 1 0 15,7-4-1-15,3-2 1 0,3-1 0 16,-6-5-2-16,-7 0 0 0,-5 1-3 16,2-5-5-16,-7 0-7 0,-1-3-19 15,1-5-18-15,2-2 94 0,2-3-228 0,-1-7-148 16,-3 7-377-16</inkml:trace>
  <inkml:trace contextRef="#ctx0" brushRef="#br0" timeOffset="14660.42">15377 1383 445 0,'0'2'128'16,"0"-3"7"-16,0-3-6 0,0 4-75 0,-1 0-11 15,1-2-3-15,0 3-2 0,0-2-5 16,0 1-6-16,0 0-5 0,-1 2-6 16,1 0-3-16,-3 3-4 0,1 3-5 15,0 3-2-15,-1 3-1 0,-2 2 0 16,2 2 0-16,1 3-1 0,1-2 1 16,1 0-1-16,2 0 0 0,1-3 0 0,2-2 1 15,0-2 0-15,2-2 1 0,3 0 1 16,1-3 1-16,-2-3 4 0,2-1 1 15,3-2 2-15,-4-2 6 0,0 2 1 16,-1-4 2-16,-2 0 2 0,-2-2-2 16,-2-1-1-16,-1-1-2 0,-4-1-4 15,-2-7-6-15,-5 2-3 0,-3-2-4 16,-2-1-3-16,-2 1-5 0,-1 2-2 16,-3 4-4-16,2 3-4 0,0-1-8 0,3 6-8 15,3 0-5-15,1 3-7 0,4-3-2 16,2 0-21-16,5 1-35 0,2 3-50 15,5-2-2-15,1 0-78 0,4 0-140 16</inkml:trace>
  <inkml:trace contextRef="#ctx0" brushRef="#br0" timeOffset="15173.06">15525 1472 408 0,'16'4'127'0,"-5"-2"6"0,-1-1-28 16,-2-1-40-16,-3 4-11 0,-2 1-6 15,-1 0-16-15,-2 1-12 0,0 1-6 16,0 1-4-16,0 0-1 0,0-2-3 15,0 1-2-15,0-1-2 0,3 2 0 16,0-2 0-16,4-2 0 0,0-1 3 16,4 2 0-16,4-4 2 0,1-1 2 15,0-1 2-15,1-3 3 0,-3 1 2 16,3 0 2-16,-5 0 0 0,-3-1 1 0,-4 2 0 16,-1-1-4-16,-4 3-2 0,3 1-5 15,-6 0-5-15,-2 4-2 0,0 4-2 16,2 0 0-16,-2 3-1 0,2 2 0 15,3 4 1-15,7-1-1 0,3-1 0 16,4-4-1-16,6-1 1 0,3-3-1 16,0-1 1-16,-2-7 1 0,-1-2 1 15,-1-1 0-15,-3-5 0 0,0-2 0 0,-3-2 0 16,0-4-1-16,0-3-3 0,0-2-2 16,1-6-1-16,-1-3-1 0,-1-4-1 15,0-3 0-15,0-8 1 0,-1 3 2 16,-2-8 1-16,-1 0 1 0,0 5 4 15,-1 5 6-15,-2 5 5 0,-2 9 5 16,0 3 5-16,-2 13 0 0,0 3 2 16,-2 6-3-16,-2 3-5 0,0 4-3 15,1 5-3-15,1 9 1 0,0 2 0 0,0 6 3 16,3 1 0-16,1 4 1 0,0 5-3 16,2-1-1-16,-3-2-4 0,1 1-3 15,-1-2-3-15,1 0-4 0,-2-1-6 16,2-6-8-16,-2-1-25 0,4-2-6 15,-2-5 11-15,-1 1-64 0,-1-6-91 16,0-6-126-16,-2 2-283 0</inkml:trace>
  <inkml:trace contextRef="#ctx0" brushRef="#br0" timeOffset="15337.75">15963 1291 692 0,'-5'0'154'0,"0"1"6"0,4 1-126 15,0 0-5-15,4 0 5 0,4 0 3 0,5 1-3 16,4 1-5-16,5-3-4 0,1 0-3 16,4-1-3-16,9-2-9 0,6-1-6 15,4-4-12-15,3-2-29 0,0 3 60 16,5-5-206-16,2 6-156 0,-4 7-399 16</inkml:trace>
  <inkml:trace contextRef="#ctx0" brushRef="#br0" timeOffset="15973.27">15177 2085 391 0,'5'9'109'0,"-4"-4"9"16,-4 2-19-16,-4 0-43 0,-5-1-6 15,-7-3-4-15,-1-1-3 0,-5 1-9 0,-1-2-8 16,0 0-11-16,1-3-7 0,-1-2-3 15,-2 4-2-15,-2 0-2 0,1 2 0 16,5 1-1-16,0 0 0 0,4 1 0 16,5 6-1-16,7 0 1 0,7 2-1 15,6 0 1-15,10 6 1 0,4-1 1 16,4 2 1-16,2-3 1 0,4 1 1 16,3-2 1-16,1 3 0 0,-2-3-1 0,0 3-1 15,2 1-1-15,-2 1 0 0,-3 1 1 16,-5 1 0-16,-9-4 0 0,-13 2 0 15,-10 0 2-15,-14-2 0 0,-6-1 0 16,-3-3-1-16,-2 0-1 0,-1-1-1 16,-3-4-1-16,-3-2-3 0,7-3-5 15,-1 2-6-15,0-3-8 0,0-3-7 16,2 0-56-16,10 0-74 0,8-2-109 0,0-1-254 16</inkml:trace>
  <inkml:trace contextRef="#ctx0" brushRef="#br0" timeOffset="16780.86">15366 2386 630 0,'-1'0'147'15,"1"1"5"-15,0-1-112 0,0 0-11 16,0 2-3-16,0 1-2 0,-1 1-9 15,2 4-9-15,-2 2-5 0,2 1-1 16,-1 3 0-16,1 1 0 0,2 2 0 0,0-1 0 16,1-2-1-16,2-1 0 0,2 1 0 15,1-7 0-15,3 1 1 0,1-5 1 16,1-2 1-16,3-2 2 0,0-2 2 16,0-3 3-16,2 1 4 0,0-4 4 15,0-1 3-15,-4-3 2 0,-1-2 2 16,-3-2 2-16,0 1 0 0,-4-2-3 15,-2 1-5-15,-2 4-2 0,1 3-3 16,-2 2-3-16,-1 2-4 0,0 2-4 16,-1 4-2-16,-1 7-1 0,0-1 0 15,-1 3-1-15,-2 2-1 0,2 1 0 0,1 2 2 16,0 0-1-16,4-2 0 0,1-4 0 16,5-1-1-16,6-2 1 0,1 0 0 15,7-3 1-15,2-3 0 0,5-2 2 16,3-2 0-16,-3 1 0 0,2-4 0 0,0-1 0 15,-5 1 0-15,0-2 0 16,-4 0 0-16,-2 2 0 0,-4 0 0 0,-2 3-1 16,0 2-1-16,-6 4 0 0,-1 2-1 15,-3 7 0-15,-5-1 1 0,-2 4-1 16,-2 5 1-16,-1-3 0 0,-3-1 1 16,0 2 0-16,2-7 0 0,0 3 0 15,2-5 0-15,1-3 0 0,1 0 1 16,2-2 2-16,2-2 3 0,0-1 2 15,1-4 2-15,4 0 3 0,0-4 0 0,4-3-1 16,2-3-1-16,2-1-2 0,0 2-3 16,1 0-3-16,2 0-1 0,3 4-2 15,0 4 0-15,-4 4 0 0,2 3-1 16,-2 3 0-16,0 4-2 0,0 3-2 16,-5 1-3-16,-3-1-3 0,0 2-2 15,-2-1-1-15,1 1 0 0,-2-6 2 16,-5 0 2-16,0-2 2 0,0-1 4 15,0-3 1-15,0-1 4 0,1-3 1 0,0-1 1 16,4 0 3-16,0-3 2 0,5-1 1 16,1-4 1-16,4 0 0 0,2-1 0 15,3 0-1-15,3 1-2 0,2 0-2 16,-3 4-1-16,1 5-2 0,-1 2-1 16,-1 7-1-16,-3 5 0 0,-3 3-1 15,-3 6 1-15,-2 2 0 0,-4 1-2 0,-1 2-4 16,-3-2-3-16,-3-1-5 0,0 1-15 15,0-6-10-15,-1-2-157 0,0 2-153 16,1-1-379-16</inkml:trace>
  <inkml:trace contextRef="#ctx0" brushRef="#br0" timeOffset="28295.56">17736 10824 577 0,'2'-15'134'16,"0"1"6"-16,1 1-86 0,-2-1-15 16,0 4-2-16,1 2-4 0,-2 2 0 15,1 3 0-15,-1 2-3 0,0 1-4 0,-1 1-4 16,2 2-2-16,-1-3-2 0,0 5-5 16,1-5-4-16,0 4-3 0,0 6-2 15,0 2-1-15,2 3-1 0,0 10 1 16,0 0 0-16,1 12 1 0,2 3-1 15,-1 5 0-15,2 8 1 0,-1 7 0 16,2 6-2-16,0 8 2 0,-3 8 0 16,0 4 1-16,-1 7 1 0,-2 5-1 15,-1 5-1-15,-3 3 1 0,0 5-1 0,0 4 0 16,-3-1-1-16,0 2 1 0,-1 0 0 16,1-3 1-16,0-6 0 0,0-6-1 15,1-5 0-15,1-5 0 0,3-6-2 16,0-13 0-16,1-7 1 0,2-7-3 15,-1-9-7-15,-1-12-12 0,0-9-29 16,-1-11-16-16,1-4-128 0,-3-8-145 16,-7-23-335-16</inkml:trace>
  <inkml:trace contextRef="#ctx0" brushRef="#br0" timeOffset="28859.56">17641 10764 547 0,'3'7'127'0,"-2"1"2"16,-1 1-82-16,-1 5-22 0,-3-3-7 16,-1 4-6-16,-5 3-4 0,-2 1-4 15,-2 2 0-15,-4 1-2 0,-2 0 0 16,2 3 0-16,-1-1-1 0,3-3 0 0,4-2 0 15,2-4 1-15,3-6 1 0,4-2 4 16,1-4 7-16,5-6 5 0,3 0 5 16,-1-6 1-16,5-3 1 0,1-8-1 15,3-3-5-15,1-3-5 0,1-4-4 16,-1-4-4-16,-1-2 2 0,-1 0 1 16,-2 1 3-16,-2 0 1 0,-1 2 3 15,-3 2 0-15,0 6-1 0,-1 5-2 16,-2 4-1-16,2 6-2 0,-2 4-2 0,0 3-4 15,0 5-3-15,0 1 0 0,2 1-2 16,1 4-1-16,5 4-1 0,4 5 0 16,5 3 1-16,3 4 2 0,5 5 0 15,4-1-1-15,4 3 2 0,1 0-6 16,1-4-7-16,2 1-14 0,-1-1-17 16,-1-2-12-16,-1 0-129 0,-2-3-137 0,-2 1-318 15</inkml:trace>
  <inkml:trace contextRef="#ctx0" brushRef="#br0" timeOffset="29675.86">17830 13179 330 0,'-1'3'90'0,"-1"3"3"0,-1-2-28 0,1-2-24 15,1 0-5-15,0 2-3 0,0-4-3 16,1 0-1-16,0 0-1 0,0 1 0 15,0-1-1-15,0-1-1 0,-1-1 0 16,1 4 0-16,0-1 0 0,1 0 1 16,-1-3 0-16,0-1-2 0,0 4-2 15,1-1-3-15,0 0-2 0,0 2-3 0,1-1-2 16,1-2-1-16,1 5-3 0,1-3-1 16,2 0 0-16,3 0-2 0,3 0 0 15,2-1-1-15,6 4-1 0,3-4 0 16,4 0-1-16,2 0-1 0,5-1 0 15,4-2 0-15,2 1-1 0,3-1 1 16,4 1 1-16,4 1 2 0,5 1 3 16,3-2 1-16,5 1 2 0,4 0 0 0,6 3 0 15,2-3-2-15,6-1-2 0,4-1-3 16,5 1-1-16,4 0-2 0,6-2 1 16,6-1-2-16,6 0 1 0,4 2 0 15,2 3-1-15,2 0 1 0,2 2-1 16,1 0 0-16,0 5 0 0,-2-1 0 15,1 2 0-15,0-2 0 0,0 5 1 16,-3-3-1-16,2 2 1 0,0-2 0 16,-3 0 0-16,0-2 1 0,-2 1 0 0,-2-5 0 15,-1 1 0-15,-5 1-1 0,-3-2 1 16,-5 0-2-16,-2 0 0 0,-4 0 0 16,-2 2-1-16,-7 0-2 0,-4 0-1 15,-6 3-2-15,-5-2-2 0,-7 0-1 16,-7-1-4-16,-7 1-7 0,-6-3-8 15,-5 0-14-15,-5-1-7 0,-7 1-3 0,-6 2 150 16,-4-1-268-16,-6-1-131 0,-1 0-368 16</inkml:trace>
  <inkml:trace contextRef="#ctx0" brushRef="#br0" timeOffset="30156.65">22694 13108 398 0,'0'-4'101'0,"2"3"4"16,-2-2-42-16,0 3-23 0,0-1-7 16,2 1 0-16,-2-1 1 0,0 2 1 15,-2-2 2-15,2 2-1 0,-1-2-1 16,1 0-1-16,0 0-3 0,-1 1-3 16,0-2-4-16,1 2-6 0,0-1-3 15,0 2-2-15,2-1-3 0,1 3 0 16,2 0 1-16,2-1 0 0,4 1 1 0,2 1 0 15,5 1 0-15,2 1-2 0,2 0-1 16,1 1-3-16,0 2-2 0,0-1-1 16,-1 2-2-16,-5 2-2 0,1 1 1 15,-4-1-2-15,-1 3 1 0,-4-1-2 16,0 3 0-16,-5 4 0 0,-3-1 0 16,-4 1 1-16,-5 4-1 0,-4-1 0 0,-5 5-1 15,-6-3-2-15,-5 1 0 16,-3 0-4-16,-3-1-5 0,-4-1-13 0,0-3-8 15,1-3-6-15,0-4 2 0,3 0-125 16,2-3-118-16,-4-11-281 0</inkml:trace>
  <inkml:trace contextRef="#ctx0" brushRef="#br0" timeOffset="49479.22">22484 14000 443 0,'-6'-8'109'0,"2"-2"3"0,-1 0-59 15,0 0-17-15,2 1-5 0,0 2-5 16,0 0 0-16,2 2 1 0,1 0 1 16,0 0 1-16,3-1-1 0,0 1 0 15,0-3-1-15,1 3-3 0,2-1-2 16,-2 1 0-16,2-1 1 0,-2 2 0 16,1 2 1-16,-2-1 0 0,-1 2-1 15,0 1 0-15,-1 1-3 0,0 5-3 0,1 2-3 16,-4 3-4-16,-2 2-2 0,0 6-3 15,-5 4-1-15,-2 4-1 0,-1 1-1 16,-1 4-1-16,-3 3-2 0,1 1-3 16,-1 0-5-16,0 1-4 0,1-1-8 15,0-2-7-15,0-4-5 0,2-3-6 16,1-5-3-16,3-4-4 0,3-4-1 16,0-6 3-16,2-2-114 0,2-3-109 0,3-3-275 15</inkml:trace>
  <inkml:trace contextRef="#ctx0" brushRef="#br0" timeOffset="49698.24">22748 13809 659 0,'10'-6'167'0,"-5"3"4"0,1 2-95 16,-2 3-21-16,-2 4-12 0,-2 3-10 15,-1 6-10-15,-3 3-6 0,-4 5-3 16,-3 7-3-16,-2 2-2 0,-3 3-2 15,-2 1-2-15,1 3-4 0,-3 0-5 16,2 0-4-16,3-2-6 0,-3 1-10 16,4-4-14-16,1-5-13 0,2-1-7 15,3-5 131-15,1-6-250 0,-1-5-135 0,5-3-365 16</inkml:trace>
  <inkml:trace contextRef="#ctx0" brushRef="#br0" timeOffset="49942.14">22237 14059 674 0,'-6'-6'157'0,"-1"1"3"0,4-2-110 0,5 5-13 16,8-1-2-16,9-2-3 0,6 3-3 16,7-1 1-16,7-2 0 0,7 1 0 15,2 0-3-15,3-2-5 0,-1 3-6 16,-2-5-6-16,-3 3-7 0,-5-2-7 15,-5 2-4-15,-5 1-6 0,-6 1-6 16,-6-1-10-16,-5 4-19 0,-4 1-12 0,-4 0-77 16,0-2-45-16,-10 1-115 0,-10 6-238 15</inkml:trace>
  <inkml:trace contextRef="#ctx0" brushRef="#br0" timeOffset="50126.27">22185 14220 737 0,'10'2'167'0,"3"-1"3"16,7-2-117-16,4 1-14 0,6-4-8 15,5 0-7-15,5-4-4 0,4 2-2 16,3-4-3-16,2-4-8 0,1 0-10 16,1-4-13-16,1 0-21 0,1 2-16 15,-3 0 161-15,0-1-293 0,-2 4-155 16,-2 2-414-16</inkml:trace>
  <inkml:trace contextRef="#ctx0" brushRef="#br0" timeOffset="50476.11">23677 13981 700 0,'3'-4'167'16,"-2"-2"5"-16,-2-3-106 0,-1 1-22 0,-3 0-9 15,-4-1-8-15,-4 2-9 0,-4 2-5 16,-5 0-3-16,-4 5-2 0,-2 2-4 16,-1 0-3-16,3 2 0 0,2 1-1 15,4-1-2-15,6 4-3 0,4-1-2 16,5 4-1-16,5 0 0 0,5 2 0 16,4 3 0-16,3 0 2 0,4 4 3 15,3-2 2-15,0 0 0 0,1 2 1 0,-1-3 0 16,-3 3 0-16,-3-3 1 0,-4 0 0 15,-4-3 0-15,-4 1 1 0,-6-4 0 16,-5 0-1-16,-5-3 1 0,-5-1-2 16,-4-3 0-16,0 0-2 0,-3-3-2 15,-1-1-5-15,2 0-16 0,4-3-10 16,4-2-10-16,1 0 95 0,3 0-222 16,5 2-139-16,2-4-354 0</inkml:trace>
  <inkml:trace contextRef="#ctx0" brushRef="#br0" timeOffset="51180.57">23772 14115 588 0,'2'0'134'0,"1"3"1"16,-3-3-81-16,0 0-31 0,0 1-8 0,-1-1-1 15,1-1 0-15,1 2 1 0,1-3 1 16,3-2-2-16,5 1-3 0,3-2 0 15,2-1-2-15,3-2-3 0,4 0-2 16,-2-1-1-16,-2 1 2 0,-1 1 3 16,-4 0 4-16,-2 0 4 0,-4 2 3 15,-3 1 3-15,-2-1 4 0,-1 0-2 0,-2 0 1 16,-2 1-4-16,-3 0-4 0,-1 0-3 16,-4 3-4-16,-5 2-4 0,-1 4-1 15,-4 2-4-15,-1 4-2 0,0 2-3 16,1 4-3-16,5 0-4 0,4 2-2 15,2 0-4-15,6-1-3 0,5 0-1 16,6-4-3-16,6-2 1 0,4 0 3 16,6-3 4-16,3-5-1 0,5 1 2 15,3-5 2-15,1 0 4 0,1-3 6 16,0-1 3-16,1-4 6 0,0 1 10 0,-1-3 8 16,-2-1 6-16,-2-3 7 0,-3-1 3 15,-2-1 0-15,-4-2-2 0,-5 1-1 16,-5-1-4-16,-3-1-5 0,-2 0-5 15,-5 3-6-15,-2 0-4 0,-4 3-4 16,-4 4-4-16,-1 3-3 0,-7 4-2 16,-1 5-3-16,-4 5-1 0,-3 0-1 0,0 1-3 15,2 3-4-15,3 1-4 0,2 0-3 16,4-1-2-16,4-1 1 0,3-1 1 16,4 1 2-16,2-1 5 0,4 0 4 15,1 0 4-15,2-1 3 0,3-1 1 16,-1 3 1-16,2 1-1 0,-4 3 2 15,0 1-6-15,-5 4-1 0,-5 2-3 16,-3 3-4-16,-6 1-4 0,-6 5-5 16,-5 0-10-16,-4-2-1 0,-3 4-1 0,-3-5 5 15,1-2 10-15,3-3 11 16,2-5 11-16,7-5 12 0,6-2 11 0,4-6 7 16,3-2 7-16,5-1-4 0,2-2-1 15,7-2-5-15,4-1-2 0,7-3-3 16,6-2-5-16,6-1-8 0,5-2-3 15,5 0-8-15,1-1-4 0,-1 1-11 0,-2 1-11 16,-3 1-16-16,-5 2-23 16,-6 1 154-16,-7 1-292 0,-5 1-160 0,-6 4-432 15</inkml:trace>
  <inkml:trace contextRef="#ctx0" brushRef="#br0" timeOffset="51811.26">22882 15037 625 0,'2'-1'155'0,"0"1"10"16,0-1-94-16,0 0-12 0,1-3-4 15,-1-1-8-15,1 0-6 0,-1 0-6 16,0-5-7-16,-2-2-5 0,0-3-3 16,-1-2-3-16,-2-2-3 0,-2-2-3 15,-3 0-3-15,-2 0-3 0,-2 2-4 0,-2 4-3 16,-2 4-2-16,-2 6-4 0,-2 5-4 15,0 7-6-15,0 7-5 0,0 4-4 16,1 5-2-16,3 2 0 0,4 1 2 16,4-3 4-16,7-4 5 0,3-4 8 15,4-2 8-15,2-7 9 0,5 0 4 16,2-5 5-16,0-2 2 0,4-5 4 16,0 0 3-16,1-2 2 0,1-3-2 15,-1-1-1-15,-3-1-2 0,-1 1-2 16,-4 3-3-16,-5 1-3 0,0 2-2 0,-4 3-3 15,-2 3-3-15,-2 4-2 0,-3 6-1 16,-3 5-1-16,1 5-3 0,-3 5-5 16,-2 5-1-16,1 4-2 0,0 1-4 15,2 2-3-15,1 1-3 0,-1-2 1 16,0-1 1-16,1 0 3 0,-2 1 1 16,-1-4 5-16,-1-1 4 0,-1-4 2 0,0-1 2 15,0-4 0-15,-3-4 1 0,-1-5-1 16,0-4-1-16,0-6-2 0,-1-1-2 15,2-8-3-15,-1-5-6 0,3-5-6 16,0-6-10-16,2-6-11 0,2-3-9 16,4-3-4-16,4-1 101 0,3 3-218 15,6-1-126-15,5 2-341 0</inkml:trace>
  <inkml:trace contextRef="#ctx0" brushRef="#br0" timeOffset="52662.3">23269 14972 759 0,'9'1'184'16,"-7"-2"4"-16,-3-1-113 0,-6-1-27 15,-4-4-16-15,-4 2-13 0,-1-3-8 16,-3 6-4-16,-1 0-6 0,-2 1-1 0,1 6-4 16,-1 6-2-16,2 2-6 0,2 4-7 15,1-1-10-15,4 2-8 0,5-1-4 16,5-4 2-16,7 0 3 0,3-4 7 15,6 0 9-15,2-5 10 0,5 0 13 16,2-4 8-16,1-2 4 0,0-1 4 16,0-1 1-16,-1-3 2 0,-2 4-1 15,-4-1-2-15,-2 0-3 0,-2 3-4 0,-3 1-2 16,-2 3-5-16,-5 2-5 0,-1 0-4 16,-1 4-3-16,-2-2-1 0,0-1 1 15,0 2-1-15,-1-4 0 0,3 0 3 16,4-3 3-16,1-4 3 0,4 1 2 15,3-1 2-15,3-8 4 0,5-2 4 16,3-4 2-16,2-4 3 0,5-7 5 0,0-3 2 16,4-6 3-16,-2-1 0 15,1-4-1-15,-3-3-2 0,-3-2-3 0,-5 3-4 16,-6 3-5-16,-4 7-4 0,-4 3-2 16,-5 7-2-16,-3 9 0 0,-1 6-2 15,-4 9 0-15,-3 6 1 0,-4 5-1 16,-1 8-3-16,-4 7-2 0,-1 6-4 15,-4 5-6-15,1 6-4 0,0 1-8 16,3 4-4-16,2 0-2 0,4-2 1 16,5-2 2-16,6-1 2 0,5-5 3 15,7-4 3-15,6-6 3 0,4-5 0 0,6-1 2 16,1-7 2-16,4-7 4 0,1-5 8 16,0-6 7-16,0-4 5 0,1-6 6 15,-1-5 5-15,0-5 4 0,-3 1 0 16,-4 0 1-16,-4-2 1 0,-7 1-1 15,-4 0 0-15,-3 3-2 0,-7 3-2 0,-1 3-2 16,-2 2-3-16,-1 5-4 0,-5 1-4 16,-4 5-4-16,-4 2-6 0,-3 4-6 15,-2 4-6-15,-2 4-5 0,0 1-3 16,4 5-4-16,5 0-3 0,4-1-1 16,9-1 1-16,5-1 4 0,7-2 3 15,5-2 3-15,4-1 4 0,4-2 6 16,2-5 7-16,1 0 3 0,0-8 3 15,1-1 2-15,-1-4 2 0,0-1 0 16,-3-3 1-16,0 1-1 0,-2 0-1 0,-5 2 2 16,-1 0-1-16,-5 3 0 0,-3 1-1 15,-1 3-2-15,-4 2 0 0,0 0-2 16,-1 3-3-16,1 2-4 0,-1 1-1 16,1 1-5-16,1 3-2 0,-1-2-4 15,0 0-3-15,0 1-4 0,-2-1-6 0,-4-2-6 16,-2 2-6-16,-3 0-10 0,-4 0-9 15,-4-1-2-15,-6 1-126 0,-6-3-125 16,1 1-307-16</inkml:trace>
  <inkml:trace contextRef="#ctx0" brushRef="#br0" timeOffset="52843.39">23491 14652 632 0,'6'3'178'15,"6"-1"5"-15,5 3-36 0,6 0-80 0,5-1-25 16,6 1-11-16,3-1-11 0,7-3-8 16,2-1-3-16,4-3-9 0,0-4-8 15,2-1-9-15,0-3-35 0,1-3 105 16,-3-1-244-16,-2-3-158 0,2 1-407 16</inkml:trace>
  <inkml:trace contextRef="#ctx0" brushRef="#br0" timeOffset="53391.03">24814 14548 581 0,'5'1'140'0,"-2"0"6"15,1 2-83-15,0-1-22 0,0 0 1 16,-1 0-3-16,0 1-1 0,1 1-3 16,-2 0-4-16,-2 3-4 0,1 4-1 15,-1 5-8-15,-2 5-6 0,-3 5-5 0,-1 6-3 16,-2 4-1-16,-1 6-3 0,1 2-3 16,-1 2-5-16,1 2-8 0,2-2-14 15,0-2-13-15,3-1-9 0,-1-3-88 16,-1-4-36-16,2-4-107 0,-1-3-218 15</inkml:trace>
  <inkml:trace contextRef="#ctx0" brushRef="#br0" timeOffset="53769.56">24553 14936 643 0,'13'-4'147'0,"4"0"3"16,4 0-102-16,2 1-8 0,4 2-3 0,3 2-3 16,-1-1-5-16,3 2-2 0,-1 1-4 15,1 3-7-15,-2 0-6 0,-2 1-4 16,-6 1-4-16,-4-1-2 0,-4 1-3 16,-3 0-3-16,-5 1-2 0,-4 0-2 15,-1 2 0-15,-1 2-2 0,-2 3 0 16,-1-1 2-16,-2 2 1 0,2 1 1 15,0-4 1-15,2 0 0 0,2-1 2 0,1-5 4 16,3 1 4-16,4-5 3 0,3 1 5 16,4-1 5-16,1-4 4 0,1-3 2 15,2-4 0-15,1-3-1 0,0 1-1 16,-3-7-1-16,-3-1-2 0,-3-1-1 16,-2 4-1-16,-5 2-2 0,-1 1-5 15,-5 0-3-15,-5 2-5 0,-7 2-9 16,-7 0-10-16,-5 3-24 0,-5-1 141 15,-5 3-290-15,-3 1-166 0,-10 4-456 0</inkml:trace>
  <inkml:trace contextRef="#ctx0" brushRef="#br0" timeOffset="54463.53">21430 15462 577 0,'8'-12'146'16,"0"0"5"-16,1-2-69 0,0 3-26 15,0 1-5-15,-2 3-4 0,0 2-5 16,-3 3-2-16,1 2-3 0,-2 2-5 16,-2 1-8-16,1 5-5 0,0 8-5 15,-3 7-5-15,1 8-4 0,-3 7-3 16,0 7-3-16,-3 5-3 0,-1 2-2 16,-2-4-4-16,1 0-6 0,-1-4-5 0,2-5-7 15,-1-4-6-15,0-4-6 0,2-3-5 16,1-6 2-16,1-6 5 0,2-3 6 15,-1-4 6-15,2-5 9 0,-1-2 10 16,1-6 10-16,0-5 7 0,1-1 6 16,1-7 8-16,2 0 3 0,1-5 1 15,2-2 1-15,5 2-1 0,3 2-3 0,2 2-6 16,5 5-3-16,1 2-2 16,1 4-1-16,2 3-2 0,-1 3-1 0,0 3-2 15,-1 3-1-15,-1 1-3 0,-3 4-2 16,-2 3-1-16,-3-1-2 0,-3 3-1 15,-5-1-1-15,-4 3-2 0,-6 0-1 16,-6-1-2-16,-4 0-4 0,-6-1-5 16,-4 0-5-16,-4-2-7 0,0-2-11 15,-1-3-5-15,3-2-3 0,2-3 84 0,4-3-199 16,3-5-121-16,1-2-327 16</inkml:trace>
  <inkml:trace contextRef="#ctx0" brushRef="#br0" timeOffset="54728.81">21665 15833 643 0,'25'9'150'0,"-2"1"1"0,-1 0-104 15,2 0-12-15,0-3-6 0,0-1-6 0,-2-3-4 16,1-1 0-16,-1-3 2 0,-2-2 0 16,-2-3 0-16,-3-2-2 0,-3-2-2 15,-1 0-3-15,-3-2-2 0,-5 1-2 16,-3-1-2-16,-3 0-2 0,-4 2 0 15,-2 1-1-15,-6 2-1 0,-2 0-1 16,-3 3 0-16,-2 3-2 0,-2 5-1 16,-1 4-2-16,2 5-3 0,2 4-4 0,4 4-6 15,3 4-6-15,6 3-4 0,7-1-6 16,5 0-9-16,6-2-5 0,6-4-3 16,5 0 2-16,4-5-118 0,3-7-114 15,2-3-279-15</inkml:trace>
  <inkml:trace contextRef="#ctx0" brushRef="#br0" timeOffset="54973.88">22601 15449 701 0,'1'2'179'16,"1"5"4"-16,1 4-82 0,0 3-36 15,1 6-21-15,1 4-12 0,0 6-8 0,-2 4-4 16,0 3-3-16,-1 4-4 0,-3 2-6 16,0 3-6-16,-3 1-8 0,-1-1-8 15,0-2-6-15,-1-2-11 0,0-1-30 16,2-5 105-16,-1-4-238 0,-1-5-151 16,-2 3-405-16</inkml:trace>
  <inkml:trace contextRef="#ctx0" brushRef="#br0" timeOffset="55307.52">22546 15838 559 0,'12'-10'165'0,"4"-1"4"0,2 4-9 16,3 1-98-16,2 3-16 0,3 1-10 15,2 5-9-15,1 1-8 0,2 4-4 0,0 4-2 16,-2 2-4-16,-2 2-6 0,-3 2-5 15,-3 3-6-15,-5 0-10 0,-3 0-7 16,-4 1-7-16,-5-1-6 0,-1-3-1 16,-5 0 3-16,0-2 5 0,-1-4 7 15,-1 0 8-15,-1-5 6 0,0-1 8 16,0-3 6-16,1-4 4 0,0-5 4 16,0-5 5-16,2-5 7 0,3-8 5 0,0-7 1 15,3-2-2-15,1-5-2 0,6 2-5 16,3 1-5-16,3 3-7 0,0 5-5 15,5 7-2-15,0 5-3 0,1 4-5 16,-1 4-10-16,-1 3-20 0,0 3-12 16,-1 2-81-16,1 2-47 0,0 2-117 15,-1 1-233-15</inkml:trace>
  <inkml:trace contextRef="#ctx0" brushRef="#br0" timeOffset="56586.76">23386 15832 661 0,'-3'-2'156'0,"1"-2"5"16,-4-3-102-16,-3-3-17 0,-3 2-14 16,-4-2-10-16,-2 1-8 0,-3 3-5 15,-2 3-6-15,1 2-6 0,2 3-8 16,1 0-5-16,0 4-9 0,4 0-10 0,0 3-1 16,3 2-29-16,4 3-38 0,-1 1-30 15,6 0-6-15,5 1-68 0,3-2 108 16,5-2 33-16,4-3 66 0,4-1 59 15,2-3 45-15,0-2 21 0,3-3 85 16,-1-1-89-16,-1-5-22 0,-1 1-28 16,-3-2-9-16,-1 0-4 0,-4-4-5 15,-3 2-7-15,-3-1-8 0,-1 3-7 0,-4 0-9 16,-2 1-7-16,-3 3-7 0,-2 2-5 16,-2 1-5-16,-3 3-3 0,-1 2-6 15,1-1-3-15,0 4-3 0,3 3-1 16,3-2 0-16,4 3 2 0,5-1 4 15,3 1 2-15,3 3 4 0,3-4 3 16,3-4 5-16,2 1 3 0,-1-4 5 16,3-1 4-16,2-7 6 0,2-1 5 15,1-3 6-15,0-3 2 0,2-1 2 0,-1-2 0 16,-1-1 0-16,-3 0-3 0,-2 1-4 16,-6 0-5-16,-1 2-4 0,-4 3-4 15,-2 1-3-15,-5 3-4 0,-4 3-3 16,-2 3-1-16,-1 1-3 0,-3 2-2 15,-1 2-3-15,1 3-4 0,-1 3-3 16,1 1-2-16,2 3-5 0,1 2 0 16,4 3-2-16,1-3 0 0,2 1-1 0,4-4 3 15,1 0-1-15,3-2 2 0,1-4 3 16,0-2 1-16,2-2 3 0,3 0 4 16,-3-3 2-16,1-1 3 0,-2-3 3 15,1 0 3-15,-1-4 6 0,-1 0 5 16,0-4 3-16,-1 0 4 0,-2-1 5 15,1-3 2-15,-2-2 2 0,0-1-1 16,-1-3-1-16,-1-1-1 0,-1-2-3 0,-1 1-5 16,0 3-3-16,-3 1-4 0,-3 3-2 15,2 4-4-15,-1 3-2 0,-1 4-1 16,1 2-2-16,-2-1 0 0,3 3-1 16,1 2-4-16,0 0-1 0,5 3-1 15,1 0 0-15,2 0 1 0,4 3 1 16,2-2 0-16,3 1 4 0,-1-2 1 15,4 0 2-15,1-3 1 0,2-1 2 0,1-2 3 16,-1 0 3-16,0-2 4 0,-1-1 3 16,-3 0 2-16,-2-2 1 0,-4 2 0 15,-4 0 0-15,-2-1-2 0,-3 1-3 16,-2 1-1-16,-2 0-3 0,0 1-2 16,-2 1-3-16,-1 0-1 0,1 0-3 15,-1 2-2-15,-3 0-1 0,2 1-4 16,-1 3-2-16,-1-1 0 0,0 2-2 15,0 0-1-15,0 3 0 0,-1 1-3 16,1 2 0-16,2 1 0 0,2 2 0 0,0 0-3 16,1 1 0-16,1-1 0 0,1 0 3 15,1-3 1-15,-2-3 3 0,0-1 2 16,-1-1 3-16,-1-3 2 0,1 2 4 16,-1-4-2-16,0 0 0 0,1 0 0 15,1-3-1-15,2-2 2 0,3-5 1 16,1-2 0-16,3-2 2 0,4-2 1 15,1 0 1-15,3-2 0 0,0 2 0 0,3 2-1 16,0-1 0-16,2 2-1 0,-1 2 1 16,2-1-1-16,2 3-1 0,0 0-2 15,-2 2-1-15,-1 0 1 0,-1-1-2 16,-2 1-1-16,-1 0 1 0,-6 0-2 16,-1 1-1-16,-2 1 1 0,-4-1 0 15,-1 2 0-15,-3 2 1 0,-1-1 0 0,0 1 0 16,-1 1 2-16,-2 0 0 0,0 2 1 15,1-2 0-15,-3 0 1 0,1 0 0 16,-1 0 2-16,0 1 1 0,0 0 0 16,0 0-1-16,0 2 0 0,-1 0-1 15,1 2 1-15,-1 1-2 0,1 2-1 16,-1 1-2-16,0 5-2 0,2 0-1 16,-1 2-3-16,1 1 0 0,-1 1 1 0,1 3-5 15,-1-1 0-15,0-1 3 0,-1 1 1 16,-1-1 3-16,-1-2 0 0,1-2-2 15,-1-1 5-15,-1-4 0 0,0 1-2 16,0-3-3-16,-3-3-3 0,-2-3-4 16,-1-3-3-16,-1-4-4 0,-1-4-8 15,1-2-11-15,2-4-10 0,3 0 157 16,2 1-275-16,3 0-142 0,3 2-398 16</inkml:trace>
  <inkml:trace contextRef="#ctx0" brushRef="#br0" timeOffset="56872.44">24354 15963 557 0,'15'2'142'0,"-1"0"3"15,-2-1-61-15,-1-1-38 0,-2-2-12 16,2-1-6-16,-1-2-4 0,0-1 0 0,0-1 2 16,2-1 0-16,1 0 1 0,-1-1 0 15,-1 1 1-15,-1 3-2 0,-1-1-4 16,-2 2-1-16,-2 3-3 0,-3 0 0 15,0 1-1-15,-2-2-1 0,0 0-2 16,-2 4-2-16,-2 0-2 0,-3-1-2 16,-1 3-4-16,-3 3-3 0,-1 3-5 15,-1 2-5-15,1 0-3 0,0 1-6 16,3 1-2-16,2-1-5 0,1-1-6 0,2 0-7 16,1-1-9-16,-1 4-11 0,3-2-3 15,2 0 93-15,1 1-208 0,5-2-126 16,9-1-333-16</inkml:trace>
  <inkml:trace contextRef="#ctx0" brushRef="#br0" timeOffset="57306.67">24913 16033 634 0,'7'-2'170'0,"-8"-4"5"16,2 4-74-16,-1 1-34 0,-3-1-15 15,-2-2-14-15,-3 3-11 0,-1-2-6 16,3 6-5-16,-9-3-3 0,-1 1-3 15,-2 3-5-15,0 1-3 0,1 4-6 16,2 2-5-16,0 1-11 0,3 1-13 0,2 1-11 16,3 0-10-16,3-3-5 0,1-2-2 15,0-1 2-15,3-2 8 0,4 2 11 16,0-1 12-16,4 1 10 0,1 0 9 16,5-1 6-16,1-3 5 0,2-3 9 15,0-4 6-15,-1-1 9 0,2-6 6 16,1-2 7-16,-4-4 4 0,0-1 4 15,2-4 1-15,-2-4 1 0,0-5-1 0,-1-4-2 16,-1-6-2-16,-1-2-2 0,-1-3-5 16,-1 1-6-16,-1 3-7 0,0 4-6 15,-2 7-7-15,-4 8-3 0,1 7-3 16,-1 7-2-16,-3 4 0 0,0 4-1 16,-3 1-2-16,0 4-2 0,-2 7-3 15,-2 5-5-15,1 6-6 0,-2 4-3 16,0 5-5-16,2 7-2 0,-1 2 0 15,5 9 1-15,2 2-18 0,4 0 1 16,2-3-4-16,1-2-15 0,5-3 4 16,5-2-124-16,3-13-126 0,2-8-277 0</inkml:trace>
  <inkml:trace contextRef="#ctx0" brushRef="#br0" timeOffset="61110.72">14806 10882 556 0,'3'-8'134'0,"1"0"5"15,-1 4-78-15,-2 0-22 0,-2 7-6 16,2-2-4-16,-1-1-4 0,0 3-4 15,1-1-3-15,-1 2-3 0,0 4-5 0,-1 1-2 16,0 4 0-16,-1 6-2 0,-2 4-2 16,1 5-1-16,-1 4-1 0,-2 2 0 15,2 3-4-15,-3 2-10 0,1-3-10 16,-1-1-4-16,1-6-5 0,-1 0-8 16,2-4-1-16,-1-5 63 0,3-5-170 15,1-4-107-15,1-8-308 0</inkml:trace>
  <inkml:trace contextRef="#ctx0" brushRef="#br0" timeOffset="61305.96">14966 10904 591 0,'2'-16'147'0,"1"5"9"0,0 4-83 16,-2 2-17-16,0 3-8 0,0 4-9 15,-1 6-9-15,0 3-6 0,-1 6-9 0,-1 5-7 16,-1 6-4-16,-1 5 0 0,-1 3 1 15,-1 4-2-15,-2 0-7 0,2-2-6 16,0-1-16-16,1-4-14 0,1-5-6 16,1 0-127-16,2-6-128 0,2-6-301 15</inkml:trace>
  <inkml:trace contextRef="#ctx0" brushRef="#br0" timeOffset="61527.95">14654 10958 639 0,'0'0'143'0,"2"0"5"15,1 6-98-15,3-3-12 0,2 3-5 16,7 1 1-16,4-2 1 0,2 0 2 16,4-2-5-16,8-2-8 0,3-1-5 0,-2-3-4 15,-2-1-5-15,-4-2-8 0,-2 1-11 16,-3-2-14-16,-6 0-17 0,-1 2-13 15,-3-1 24-15,-1 1-152 0,-1 2-128 16,-2-2-305-16</inkml:trace>
  <inkml:trace contextRef="#ctx0" brushRef="#br0" timeOffset="61705.47">14663 11136 514 0,'-7'8'139'16,"5"3"7"-16,1-2-3 0,9-2-92 15,10-2-4-15,5-1-2 0,5-1-2 16,8-3-3-16,2-5-6 0,2-4-7 16,-2 1-14-16,-3-3-16 0,1-2-17 15,4-1-20-15,2 0 153 0,-3 2-293 0,1 1-159 16,6 0-433-16</inkml:trace>
  <inkml:trace contextRef="#ctx0" brushRef="#br0" timeOffset="61889.51">15670 10973 720 0,'2'0'174'0,"-2"0"3"15,0 1-109-15,-2 3-24 0,2 1-10 16,0 4-7-16,-1 4-8 0,0 1-7 16,-1 6-2-16,0 0-2 0,0 2-11 15,0 0-6-15,0 1-22 0,2-5-21 16,2 0 0-16,1-4-135 0,2-1-135 15,1-1-314-15</inkml:trace>
  <inkml:trace contextRef="#ctx0" brushRef="#br0" timeOffset="62077.99">15654 10925 665 0,'-4'-13'163'0,"-1"1"2"0,2 4-94 15,1 2-26-15,3 0-20 0,0-3-14 0,1-1-15 16,1 0-13-16,3-3-10 0,3-4-6 16,1 3-7-16,2 0-4 0,3 4 23 15,2 1-126-15,5 5 1 0,2 2-87 16,2 7-199-16</inkml:trace>
  <inkml:trace contextRef="#ctx0" brushRef="#br0" timeOffset="62699.78">15905 10836 303 0,'16'25'224'0,"0"1"-27"0,-5 4-86 16,-3 3-58-16,0 2-17 0,-5-2-8 15,0-2-7-15,-3-1-5 0,-2-3-5 0,2-5-3 16,-3-6-2-16,0-3-2 0,3-4 3 16,-2-2 5-16,2-5 6 0,2-4 2 15,1-3 3-15,3-6 1 0,1-2 4 16,2-2-1-16,2-6-4 0,2 0-4 16,0-2-3-16,2 1-1 0,-1 4-1 15,-1 0-4-15,-1 5-1 0,-2 4-4 16,0 6-2-16,-1 6-1 0,-4 3-2 0,0 7 0 15,1 1-2-15,-1 3-1 0,0-1 1 16,0 0 0-16,2-2 1 0,-1-3 0 16,4-6 1-16,3-1 1 0,3-2 1 15,2-4 0-15,3-2 3 0,2 0 3 16,0-4 2-16,0-1 3 0,0-1 4 16,-2-2 1-16,0 2 1 0,-3 1-2 15,-1-1-1-15,-3 2-3 0,-3 2-2 16,-2 1-4-16,-3 5-4 0,-1-1-2 0,-3 3 0 15,-1 4-1-15,-1 6-1 0,-1 2-1 16,-2 6 1-16,-2 1 0 0,0 7 1 16,-3 3-6-16,1 5 1 0,-3-1-6 15,0 2-6-15,-1 2-4 0,-1 1-7 16,-1-2-7-16,2 1 3 0,0-5-1 16,0-1 5-16,1-6 6 0,3-3 4 15,3-8 7-15,0-6 10 0,3-3 5 0,-1-6 5 16,4-8 4-16,0-4 2 0,1-7 5 15,1-6 3-15,3-5 1 0,-2-6-1 16,2-5-2-16,1-11-3 0,0-6-2 16,1-5-4-16,0-6-1 0,0 1-2 15,3 1-1-15,1 9-2 0,0 10 0 16,1 10 0-16,2 13-1 0,2 10-2 16,1 8-3-16,0 7 0 0,-1 4-3 15,1 1 0-15,-2 6-1 0,1 3 0 0,-2 0 0 16,-1 4 1-16,-5-2 0 0,0 4 0 15,-5-1-1-15,-4-1 0 0,-6 1 0 16,-3 0-2-16,-5-3-2 0,-5 0-2 16,-3-3-3-16,-4-2-6 0,-2-2-16 15,-3-2-22-15,0-6 31 0,0-3-167 16,2-2-141-16,-3-1-350 0</inkml:trace>
  <inkml:trace contextRef="#ctx0" brushRef="#br0" timeOffset="63219.26">14615 11518 652 0,'10'-8'163'0,"-3"3"6"16,-3 0-97-16,1 2-12 0,-2 2-5 15,-2 1-9-15,0 2-11 0,0 5-8 0,-2 4-7 16,1 5-6-16,-2 8-5 0,1 7-5 16,-2 6 0-16,-2 7-1 0,0 4-2 15,-3 1-3-15,1 4-5 0,1-1-9 16,0 1-19-16,2-2-25 0,4-3-131 16,1-5-146-16,1-1-348 0</inkml:trace>
  <inkml:trace contextRef="#ctx0" brushRef="#br0" timeOffset="63631.67">14474 12002 523 0,'1'-6'138'0,"5"-1"8"0,1-1-15 0,4-2-83 16,6-2-5-16,5 1-1 0,4 0-2 15,0 3-5-15,3 0-8 0,2 3-8 16,1 1-7-16,-4 4-7 0,-6 2-4 16,-3 4-6-16,-1 3-3 0,-5 3-1 15,-4 4-3-15,-5 4-2 0,-1 2-1 16,0 3 2-16,-2-2 4 0,0 1 2 16,0-1 1-16,2-3 3 0,2-4 2 15,3-3 3-15,5-2 0 0,3-4 2 16,1-7 0-16,2-3 2 0,0-4 2 0,-1-2 4 15,-2-4 1-15,-3-1 3 0,-2-1 1 16,-4 0 1-16,0 0 1 0,-4 1-1 16,-2-2-3-16,-3 2-3 0,-1 1-4 15,-4 1-4-15,-2 0-3 0,-3 4-3 16,-5 2-4-16,-2 2-5 0,-2 3-8 16,2 1-15-16,1 0-13 0,2 3-136 0,4-2-138 15,5 0-342-15</inkml:trace>
  <inkml:trace contextRef="#ctx0" brushRef="#br0" timeOffset="64289.52">15559 11941 602 0,'1'1'130'0,"-1"-1"1"0,1 0-101 0,-2 1-14 16,1 0-3-16,1-1-3 0,-1 0 2 15,3-1 0-15,2 0 0 0,1-4 0 16,4 1 0-16,4-2 1 0,0 0 0 16,4-1 2-16,1 1 2 0,1-4 0 15,2 3 1-15,-2 0 1 0,0 0 0 16,-2 1 0-16,1-2 1 0,-7 1-1 16,-3 1 1-16,-7-3 0 0,-3 0-2 0,-6 1-2 15,-2-5-1-15,-6 4-2 0,-1 0-5 16,-3 3-3-16,2 4-2 0,-3 3-2 15,-2 4 0-15,1 7 0 0,3 4-2 16,0 4 0-16,3 5-2 0,2-1-1 16,5 5-3-16,6-3-2 0,4 2-3 15,7-2 0-15,5-3 0 0,2-5 2 16,6-1 2-16,6-4 2 0,3-2 3 0,6-4 1 16,3-3 2-16,3-3 0 0,4-2 3 15,2-4 2-15,0-1 0 0,-2-5 3 16,-4-4 0-16,-4-3 3 0,-3-3 1 15,-5-2-2-15,-7 0-2 0,-6-1-1 16,-5 1 1-16,-5 0-2 0,-8 2-1 16,-5 3-1-16,-6 2-1 0,-2 4-1 15,-5 2-1-15,-3 7-2 0,-3 4-2 16,-1 7-3-16,0 3-2 0,-3 5-1 0,2 5-2 16,1 4-5-16,3-1-3 0,4 0-7 15,7-2-1-15,6-1 0 0,6-1 2 16,5-7 3-16,5-3 6 0,3-2 7 15,3-5 8-15,2-4 7 0,2-4 2 16,1-2 2-16,-2-1 4 0,1-3 3 16,-2-1 3-16,-2-1 2 0,-2 1 1 0,-4 2 0 15,-3 1 0-15,-1 2-3 16,-4 1-5-16,-1 4-4 0,0 3-4 0,-1 3-3 16,-1 4-2-16,0 1-2 0,0 3-3 15,0 2-4-15,1 1-3 0,0 1-6 16,2-3-8-16,3-1-11 0,1-2-11 15,2-4-9-15,3 0-2 0,2-4 0 16,4-2 46-16,0-1-153 0,1-3-107 0,1-2-289 16</inkml:trace>
  <inkml:trace contextRef="#ctx0" brushRef="#br0" timeOffset="64803.49">16511 11904 594 0,'0'-13'151'0,"-2"4"7"0,-3 0-83 16,-1 2-18-16,-5 4-9 0,-2 5-10 0,-2 3-11 15,-1 3-8-15,-2 5-7 16,1 7-5-16,0 1-5 0,5 2-1 0,4 1-1 16,4 0-2-16,5 0-3 0,6-3-3 15,4-1-7-15,3-2-1 0,4-3-1 16,4-5-1-16,1-2 2 0,2-3 3 16,1-4 3-16,0-4 7 0,1-4 2 15,0-4 2-15,-3-1 4 0,-1-4 2 16,0-4 2-16,0-3 2 0,-1-5 1 15,0-1 1-15,0-4 4 0,0-5 0 16,-2-3 1-16,-2-4 3 0,-3-4 2 0,-1-2 3 16,-3 2 0-16,-3 3-2 0,-1 7-1 15,0 8-1-15,-4 7-3 0,0 12-4 16,-2 9-3-16,-2 9-1 0,-2 8-2 16,-4 7-2-16,1 8-3 0,-2 5-2 15,-2 4 0-15,-3 1-2 0,0 3-1 16,-1-2-3-16,-2-3-3 0,1-1-6 0,1-3-3 15,2-3 0-15,3-4-1 0,3-7 2 16,4-2 1-16,3-5 5 0,3-6 6 16,2-1 3-16,3-5 1 0,2-2 2 15,1-4 1-15,2 1 1 0,1-3 2 16,5 1-1-16,0-1 0 0,2 1 1 16,0 2-2-16,1 2 1 0,1 3-1 15,-1 3-3-15,-2-1 0 0,-3 3-1 16,-1 1 0-16,-1 1-3 0,-4 2-4 0,-1 0-7 15,-2 1-10-15,-1 1-6 0,0 0-31 16,-1-1 46-16,-3-2-179 0,0-1-142 16,-2 1-356-16</inkml:trace>
  <inkml:trace contextRef="#ctx0" brushRef="#br0" timeOffset="65471.34">15251 12597 511 0,'12'11'123'0,"0"-1"4"0,-2-2-54 16,0-1-37-16,0-2 0 0,-7-2 3 15,0-2 1-15,-1-1 3 0,2-2 2 0,-2-3-3 16,2-2-5-16,-2-2-6 0,1-2-6 16,-1-2-7-16,-1-1-5 0,-2-4-5 15,-3 1-3-15,0 0-2 0,-1 0-2 16,-1 2 0-16,2 3 0 0,-2 4-3 15,3 3-3-15,-7 5-5 0,-1 6-9 16,1 6-8-16,-1 4-10 0,-1 6-12 16,2 3-5-16,2 1-1 0,7 3 5 15,3-5 7-15,7-2 10 0,1-4 11 16,4-6 13-16,-1-6 11 0,2-3 6 0,0-5 7 16,3-1 6-16,-3-4 8 0,0-4 7 15,0-1 5-15,1-1 4 0,0-3 3 16,-3-1-3-16,-2 0-4 0,-4-2-5 15,0 4-7-15,-4 4-4 0,-2 1-5 16,-1 5-4-16,-1 2-4 0,-3 6-2 16,-3 5-3-16,0 4-2 0,-4 5-4 0,-1 5-3 15,0 5 0-15,-2 5-1 0,4 3 1 16,2 2-1-16,1 4-1 0,2-1-1 16,0 2-2-16,1 0-3 0,0-1-2 15,-1 0-4-15,1-3-4 0,-1-1-1 16,1-1 0-16,-1-3 3 0,-1-5 1 15,1-4 3-15,-4-4 5 0,-1-5 6 16,-1-6 2-16,-1-7 1 0,-1-3-1 16,-6-1 1-16,-4-8-1 0,1 0 0 0,-3-7-7 15,-3-3-11-15,-1-3-7 0,2-4-9 16,5-6 10-16,4 5-137 0,5-2-124 16,6 4-294-16</inkml:trace>
  <inkml:trace contextRef="#ctx0" brushRef="#br0" timeOffset="66252.67">15734 12779 716 0,'0'-7'163'0,"-3"-1"1"15,-6-6-109-15,-1-1-20 0,-2-2-10 16,-2 1-9-16,-2 2-4 0,1 2-2 15,-1 1-2-15,3 4-5 0,0 6-3 0,3 6-5 16,0 2-8-16,3 5-8 0,2 5-12 16,1 0-8-16,3 3-1 0,3-1 1 15,4-4 3-15,3-1 7 0,2-3 8 16,1-3 13-16,2-3 9 0,0-2 5 16,0-2 5-16,1-4 5 0,-1-1 5 15,-1 2 4-15,1-4 3 0,-2 0 5 16,0-1 1-16,-2 0-2 0,-3 0-4 0,-2 3-4 15,0-3-3-15,-3 3-3 0,0 3-8 16,-3 3-4-16,0 3-2 0,0 3-3 16,1 2-3-16,-2 1-3 0,2 1-3 15,0 1 2-15,2-3 1 0,1-4 0 16,4 2 1-16,0-5 4 0,2 0 3 16,2-5 1-16,0-1 1 0,1-3 1 15,1-4-1-15,0-2 2 0,2-5 1 16,1-1 2-16,3-4 3 0,1-6 4 0,5-1 1 15,0-4 3-15,0-5 3 0,2-4 3 16,0-3 3-16,-2-1-1 0,-3 0-3 16,-4 0 1-16,-1 3-2 0,-5 7-4 15,-3 5-1-15,-4 11-2 0,-3 3 1 16,-2 8-2-16,-1 6-3 0,-2 9-2 16,-1 4-2-16,-2 8-2 0,-2 2-5 15,1 7-2-15,-3 5-3 0,0 7-1 16,0 4-3-16,0 2-4 0,1 0-4 0,2 0-1 15,2 0 1-15,2-6 0 0,3-2 2 16,5-8 0-16,1-5 3 0,4-8 3 16,3-3 1-16,1-5 0 0,3-3 2 15,3-8 1-15,0-1 4 0,4-4 2 16,2-1 3-16,-1-4 2 0,0-3 0 16,0 0 2-16,-2 0 0 0,-3-1 1 15,-5 0 1-15,-3 2 0 0,-5 2-1 0,-3 0 1 16,-5 2 0-16,-2 1-1 0,-4 3-2 15,0 4-2-15,-4 6 0 0,-4 5-3 16,1 5-3-16,0 6-2 0,1 4-2 16,1 2-3-16,3-1-4 0,5-1-7 15,5-2-5-15,5-2-3 0,4-5-4 16,4-2-1-16,3-3-3 0,1-2-5 16,1-2-7-16,-1-3-10 0,-3-2-3 0,-3 0-117 15,-2-2-3-15,-2 1-103 0,-5-4-195 16</inkml:trace>
  <inkml:trace contextRef="#ctx0" brushRef="#br0" timeOffset="66406.28">16039 12527 660 0,'-21'-14'158'0,"2"2"2"0,8 2-111 16,9 6-5-16,10 3-4 0,8 1-9 15,6-1-7-15,5-3-5 0,6-2-3 16,6 0-2-16,3-4 0 0,3-3-4 15,-1-1-36-15,0-3-149 0,0-3-150 16,-2-1-387-16</inkml:trace>
  <inkml:trace contextRef="#ctx0" brushRef="#br0" timeOffset="75641.06">21988 12711 456 0,'-3'-4'118'0,"-1"-4"3"16,-1 1-48-16,-1 0-24 0,1 0-17 15,-1 3-6-15,1-2-2 0,-3 2-7 16,1 1-1-16,1 0-6 0,-1 1-4 16,2 0-2-16,-2 1-2 0,3 0-1 0,-1-1-1 15,3 2 0-15,1 0-3 0,-1 0-1 16,2 4-1-16,0 0 0 0,0 3-1 16,2 3 0-16,-1 2 1 0,1 1 2 15,2 0 1-15,-1-1 1 0,1-1 0 16,2 1 2-16,-2-4 0 0,3 1 1 15,-1-3 3-15,1 1 2 0,-2-3 2 16,2-1 3-16,-2 0 1 0,2-3 4 0,-1-3 2 16,-2-2 3-16,1-2 3 0,-1 0 1 15,-2-2 1-15,-1-2-2 0,-2 0-2 16,-2-3-4-16,-1 1-4 0,-1-4-6 16,-2 2-4-16,2 0-2 0,-1 1-2 15,1 2 0-15,0 3-2 0,2 0-1 16,0 4-1-16,0 2-4 0,-2 3-3 15,0 6-4-15,-1 1-3 0,0 4-4 16,-1 1-4-16,1 2-1 0,0 1 1 0,3 0 2 16,2-3 3-16,1-1 2 0,3-2 5 15,-1-2 3-15,5 0 5 0,-1 0 2 16,5-4 4-16,1-2 3 0,3-1 1 16,1-4 3-16,1 1 3 0,1-2 2 15,-2-3 4-15,-1 0 4 0,-3 0 5 16,-3-1 2-16,-3 0 2 0,-4-3-1 0,-2 2-1 15,-2-2-3-15,-2 0-6 0,-4 0-5 16,-1 2-4-16,-3 2-4 0,-2 4-2 16,-4 1-4-16,-1 6-2 0,0 3-4 15,0 4-5-15,2 1-3 0,2-1-5 16,4 0-4-16,3 4-3 0,5-3 0 16,4-3 3-16,1 2 3 0,3-1 3 15,5-1 5-15,2 0 5 0,2-2 3 16,1-2 2-16,-1 2 2 0,3-6 1 0,-3 1 5 15,-2-3 5-15,0-4 3 0,-3 1 3 16,-2-2 1-16,-1-1 2 0,-2 1 1 16,-2-3-3-16,-2 1-3 0,-1 0-2 15,-2 1-3-15,-2-3-1 0,0 3-1 16,-1 1-2-16,0 4-3 0,0 1-2 16,0 1-5-16,1 1-5 0,1 4-7 15,1-2-10-15,1 1-10 0,2 0-11 0,3 1 17 16,1 0-142-16,7-1-124 0,6 0-303 15</inkml:trace>
  <inkml:trace contextRef="#ctx0" brushRef="#br0" timeOffset="76654.73">22753 12042 432 0,'-1'-9'122'15,"2"0"7"-15,-1 1-21 0,2 3-57 0,-1 0-8 16,-1 4-2-16,1 1-6 0,-2 1-6 16,1 2-5-16,-1-1-2 0,-3 2-2 15,1 2-3-15,-3 1 1 0,-1 4-2 16,-3 3 1-16,-5 1-3 0,-3 3-2 16,-4 4-2-16,-4 2-3 0,-4 7-3 15,-4 1-2-15,-2 2-2 0,-3 2-5 0,-3 0-8 16,-2 1-10-16,2-1-6 0,0-3-11 15,1 0 73-15,4-3-200 0,4-4-128 16,5-3-338-16</inkml:trace>
  <inkml:trace contextRef="#ctx0" brushRef="#br0" timeOffset="77082.19">22724 12092 486 0,'1'-9'135'15,"1"2"6"-15,-1 0-5 0,1 3-85 16,-1 0-25-16,-3 0-5 0,-3 1-1 16,-5 0-3-16,-5 2-5 0,-6 1-2 0,-3 3-5 15,-7 0-1-15,-3 2-2 0,-1 2-1 16,0-2-4-16,4-1-2 0,5 0-2 15,3-2 0-15,7 0 0 0,3-3 0 16,6 1 0-16,4 0 5 0,3-1 1 16,3-2 2-16,6-1 0 0,4-4 1 15,4 0-1-15,6-3 0 0,6 0-1 16,5-1 1-16,0 0-1 0,2 2 0 16,-1 2 1-16,0 0 1 0,-4 2 2 0,-2 3 0 15,-5 2 2-15,-2 3 1 16,-4 1 1-16,-5 5 0 0,-3 4-1 0,-3 1 0 15,-4 2-1-15,-2-1-1 0,-3 1-1 16,-2 1-1-16,2-3 0 0,0-1-2 16,0-2-3-16,2-2-4 0,1-2-8 15,1-2-8-15,2-2 28 0,2 1-164 16,1-3-130-16,6-5-331 0</inkml:trace>
  <inkml:trace contextRef="#ctx0" brushRef="#br0" timeOffset="77475.6">23002 10657 609 0,'11'11'146'0,"1"4"3"0,1 4-92 15,0 0-20-15,-2 4-3 0,1 3-4 16,-2 1-6-16,-2 0-6 0,-1 4-3 16,-2 0-3-16,-1 2-5 0,0-1-2 0,-2 4-2 15,-2-4-8-15,-1 1-11 0,-1-2-14 16,-2-4-9-16,2-1 74 0,-1-5-199 16,0-3-133-16,-1-3-332 0</inkml:trace>
  <inkml:trace contextRef="#ctx0" brushRef="#br0" timeOffset="77908.73">23090 10622 636 0,'1'-19'154'0,"2"3"5"16,4 6-92-16,1 4-12 0,3 2-19 15,5 2-7-15,1 1-4 0,3 2-3 0,2 4-3 16,1-2-4-16,2 2-2 0,3 1-4 16,-4 3-4-16,-1 0-1 0,-1 3-2 15,-2 1-4-15,-1 1-4 0,-6 4-3 16,-1-2-3-16,-4 2 0 0,-4 1-2 16,-4-2-1-16,-4 1 1 0,-7-2 1 15,-2-4 3-15,-10 2 3 0,-6-3 1 16,-5-2 2-16,-3-3 2 0,-2-1 1 0,0-3 2 15,1 0 0-15,8-2 1 0,5-1-1 16,7-2 0-16,4 2-1 0,7-1 0 16,3 2-1-16,7 2 1 0,1 3 1 15,4 2 2-15,4 4 0 0,3 2 1 16,5 3 1-16,4 4 1 0,4 1-1 16,2 3-1-16,4 5-2 0,2-1 0 15,0 1-2-15,-1 0-2 0,0-3-6 16,-2 0-7-16,0-3-9 0,-3-4-9 0,-4-2-8 15,-1 0 29-15,-3-2-151 0,-4-6-120 16,-4 0-298-16</inkml:trace>
  <inkml:trace contextRef="#ctx0" brushRef="#br0" timeOffset="78235.21">24166 10710 633 0,'-5'-4'148'16,"0"3"4"-16,-4-1-90 0,-2-2-24 16,-3 2-5-16,-3-1-2 0,-5 3-2 0,-4 1-3 15,0 3-3-15,-6 4-8 0,-2 4-2 16,-3 5-2-16,-3 3-4 0,2 3-4 15,2 4-2-15,1-3-2 0,4 4-2 16,8 1-1-16,8-1-1 0,7 1-1 16,9 1 1-16,8 0 0 0,6 0 0 15,11-1 4-15,6-3-2 0,6 2-1 16,3-5-5-16,8-2-8 0,1 1-12 0,4-2-11 16,-1-2-7-16,-1-3 144 0,-2-4-263 15,-3-2-134-15,-4-5-371 0</inkml:trace>
  <inkml:trace contextRef="#ctx0" brushRef="#br0" timeOffset="134034.34">18083 9587 342 0,'0'-7'103'16,"-1"1"5"-16,-1 1-29 0,-1-2-23 0,1 3-1 15,1 1-11-15,0 0-9 0,1 1-4 16,-1 0-2-16,1 2-1 0,0-1-3 16,-1 0-2-16,0 0-4 0,0 2-3 15,1-1-2-15,-2-1-3 0,-1 1-4 16,0 0-2-16,-2 0-1 0,-2 1-2 15,-1 1-1-15,1 3-2 0,-1 4 0 0,0 1 0 16,2 1 0-16,1 0-1 0,3 0 0 16,1 2-1-16,3-4-1 0,2 0 1 15,0-4 0-15,4 0 0 0,1-2 2 16,2-2 3-16,3-3 1 0,-1 0 0 16,1-2 2-16,1-2 0 0,0-1 1 15,-3-1 2-15,-3 1 3 0,-1-4 1 16,-2 0 3-16,-4 0 2 0,-2 1 2 15,-4-2 1-15,-1-1-3 0,-2 1-1 16,-2 0-3-16,-2 0-3 0,-1 2-3 0,0 2-3 16,1 2-2-16,-1 3-1 0,3 2-1 15,1 3-1-15,0 3 1 0,2 0 0 16,3 1 0-16,-1 3-1 0,3-1 0 16,1 3-1-16,2 0-2 0,3 3-1 15,1-3-2-15,2 4 0 0,3-3 0 0,1-2 0 16,1-3 1-16,1 0 1 15,2-4 2-15,0 0 1 0,-2-1 1 0,0-5 1 16,-2 2 1-16,-4-2 2 0,0 0 1 16,-3-2 2-16,-2-1 1 0,-2-3 3 15,-2-1 1-15,-3 0 0 0,0 0-1 16,-3-2-1-16,-2 1-1 0,-2 1-3 16,-3 2-3-16,1 3-2 0,-2 3-1 15,-1 2 0-15,0 3-1 0,1 6 0 0,1-1 1 16,2 4 0-16,1 1-1 15,4 2-2-15,3-1-1 0,3 0-1 0,2-2-2 16,3 0 0-16,2-3 0 0,2-4 1 16,3 0 2-16,1-2 2 0,1-3 1 15,2 1 2-15,-2-2 1 0,1-2 1 16,-3 0 0-16,-1-2 3 0,-1-2 0 16,-4 2 1-16,-2-3 2 0,-1-1 1 15,-5 0 1-15,-1-2-1 0,-3 1 1 0,-1-1-2 16,-2 1-1-16,-2 0-2 0,-1 3-2 15,-2 3-2-15,1 2-2 0,0 1 0 16,3 4 0-16,1 0-1 0,2 2 1 16,3 1 0-16,0-1-2 0,4-2 0 15,2 2 0-15,2-1-1 0,0-1 0 16,4-2 0-16,0-1 1 0,3 0 2 16,-1 0 0-16,-1-2 2 0,-1-1 0 0,0 0 1 15,-4 1 0-15,0 0 1 0,-3 0 0 16,0-1 0-16,0 0-3 0,-3 2-7 15,-1-1-14-15,-2 2-23 0,1 0-134 16,-2 0-143-16,-3 3-350 0</inkml:trace>
  <inkml:trace contextRef="#ctx0" brushRef="#br0" timeOffset="135037.9">18506 9381 346 0,'-1'0'103'16,"0"-1"3"-16,-2 0 2 0,1 1-60 16,2 0-21-16,0 1-4 0,0-2-2 15,-1 2-3-15,1-1 0 0,0 0-1 16,0 1 0-16,2-1-1 0,-1-1 0 16,1 2-1-16,-1-2-1 0,2 1-1 15,-1-1 0-15,1 0-1 0,1-1 0 0,0 1 0 16,4-2 1-16,-1-3 1 15,8 1 1-15,1-4 2 0,5-2 1 0,2-1 3 16,6-5 1-16,5 0 1 0,7-2 2 16,1-2 0-16,4 2-2 0,3-4-2 15,5 1-3-15,1 0-2 0,5-3-4 16,-1 2-4-16,5-1-2 0,0-2-2 16,1 2-1-16,-2 2-2 0,-4 2 0 15,-3 2-2-15,-6 2-2 0,-10 0-4 0,-5 5-6 16,-7 1-7-16,-9 2-10 0,-3-1-12 15,-9-1-10-15,-2 4-4 0,-4-2 11 16,-2 1-125-16,-3-1-113 0,0-1-275 16</inkml:trace>
  <inkml:trace contextRef="#ctx0" brushRef="#br0" timeOffset="135331.48">19454 8701 579 0,'-4'1'128'0,"1"1"5"0,0 0-96 16,0 0-10-16,1-1 3 0,4-1 6 15,4 1 6-15,4 0 3 0,4-3-2 16,5 1-2-16,5 0-4 0,4-2-6 16,5 0-6-16,1-1-9 0,4 3-7 0,2 2-4 15,2 3-1-15,-2 2-2 0,-3 2-2 16,-5 3-3-16,-2 4-3 0,-8 1-3 15,-6-1-5-15,-7 6-6 0,-6-1-3 16,-4 1-5-16,-3 2-4 0,-7 1-7 16,-5-3-3-16,-3 1-1 0,-3-3 19 15,-1 0-75-15,0-3-53 0,2-4-99 0,4-2-233 16</inkml:trace>
  <inkml:trace contextRef="#ctx0" brushRef="#br0" timeOffset="135815.89">20733 8269 576 0,'2'-4'139'16,"-2"-5"7"-16,0 3-93 0,-1-2-8 0,0 0-1 15,0 4 0-15,-2-5-7 0,-2 0-7 16,-1 4-6-16,-2-2-5 0,-4 4-4 16,-3 0-1-16,-5 2-3 0,-2 2-1 15,0 3-1-15,-5 4 0 0,-1 1 0 16,1 4-3-16,2 0-2 0,3 2-1 15,2 0-2-15,5 1 0 0,4-2-1 16,7-1 0-16,2-1 0 0,8 2 1 16,4-1 0-16,5 1 1 0,4 0-1 15,3 3 1-15,4-3-1 0,5 1 0 0,0 2 0 16,1-1 0-16,-1-1-1 0,1 2 0 16,-2 0 0-16,-6 4-1 0,-3-2-1 15,-4 1 1-15,-6-4-2 0,-5 2 0 16,-8-3 0-16,-7 1 0 0,-6-4 0 15,-6 0-3-15,-6 0-4 0,-6 3-5 16,-2-4-11-16,-4-1-10 0,4-3-11 0,1-1-4 16,5-3 22-16,4-5-74 0,6-5-59 15,5-2-98-15,4 0-235 0</inkml:trace>
  <inkml:trace contextRef="#ctx0" brushRef="#br0" timeOffset="136150.1">20851 8533 489 0,'7'4'121'0,"-4"-2"6"15,-2 1-42-15,-1 1-59 0,-1 1-5 16,-1-1 0-16,1 5-3 0,-2 1-5 16,-1 2-4-16,1 0 0 0,3 2-2 15,1 1 1-15,4-1 0 0,2-2 1 0,4-1 3 16,4-1 1-16,4-2 1 0,2-1 3 15,0-1 3-15,1-2 3 0,-1-3 2 16,-4 0 0-16,0 0 0 0,-5-3 0 16,-3 0 0-16,-3-3-3 0,-2-2-3 15,-3 0-3-15,-2-2-3 0,-2-4-3 16,-5-1-4-16,-3-2-4 0,-2 0-2 16,-2 2-2-16,-5-1-1 0,1 0-2 15,-2 2-6-15,2 5-6 0,-1 0-11 16,4 1-14-16,-1 2-11 0,4 3 137 0,3 1-262 15,3-1-142-15,0 1-387 0</inkml:trace>
  <inkml:trace contextRef="#ctx0" brushRef="#br0" timeOffset="136727.53">21288 8161 536 0,'3'2'130'0,"-1"1"5"0,1 1-79 16,-1-1-16-16,0 1 1 0,0 3 1 15,0 0-4-15,1 4-2 0,-1 4-3 16,3 1-2-16,0 6-3 0,2 5-5 15,1 2-5-15,0 4-4 0,2 2-3 16,-1-1-4-16,0 3-3 0,-1 4-2 16,-1-2-2-16,-2 0 0 0,-1-4-9 0,-2 0-6 15,0-2-15-15,-2-4-7 0,0-6-9 16,1-2 49-16,-1-5-178 0,1 0-122 16,0-6-321-16</inkml:trace>
  <inkml:trace contextRef="#ctx0" brushRef="#br0" timeOffset="137078.25">21204 8226 594 0,'5'-7'139'16,"0"-1"8"-16,4 0-97 0,4-2-9 15,2-2-1-15,3 1 0 0,3 0-5 16,2 1-6-16,2 0-6 0,-1 0-2 0,1 4-5 16,2 1-1-16,-1 3-4 0,1 4-1 15,1 2-4-15,-2 4-1 0,2 5-2 16,-1 3-2-16,-2 4-1 0,-1 1 0 16,-3 4-2-16,-3 1 0 0,-2 2-1 15,-8 1-2-15,-3-2 0 0,-6 1 0 16,-8-4 0-16,-5-2 0 0,-6-6 0 15,-5-4 1-15,-6-3 0 0,-5-5-2 0,-1-2-4 16,-4-4-5-16,2-2-8 0,-3-4-3 16,2-1-6-16,1-2-6 0,6-2 5 15,3 0-35-15,3-3-86 0,6 3-103 16,2-1-261-16</inkml:trace>
  <inkml:trace contextRef="#ctx0" brushRef="#br0" timeOffset="140099.19">22137 8423 373 0,'0'2'102'0,"0"-2"5"0,-2-1-32 15,2-1-34-15,-1 1-4 0,-8-11 1 0,7 9-6 16,2 2-8-16,2-1-3 0,0 1-5 16,0 2-4-16,2-2-4 0,11 12-2 15,-8-12-2-15,2 0 0 0,0-1 0 16,2-1 2-16,1-2 1 0,0-1 1 16,3-1-1-16,0-1 3 0,1-2-1 15,-1 0 2-15,0-1 2 0,-1 0 2 16,-3 1 2-16,-3 0 2 0,-3-5-1 15,-2 6 0-15,-3-2-2 0,-3-3-2 0,-3 4-4 16,-4 2-4-16,-3 0-3 0,-2 5 0 16,-3 4-2-16,-2 4-1 0,-2 8-1 15,-2 3 0-15,1 4 1 0,1 6 0 16,2 1-3-16,1 1-3 0,3-3-3 16,4 0-3-16,4 0-1 0,6-2-2 15,4-5 1-15,4-1 2 0,6 0 1 16,3-1 5-16,-1-9 1 0,10 2 4 0,0-1 0 15,8-3 0-15,1-5 0 0,3-4 1 16,0-2 0-16,7 3 1 0,-9-8-3 16,3-5 5-16,-5 0-1 0,0-2 2 15,-6 1 1-15,-2-1 3 0,-2 0 0 16,6 9 4-16,-15-14-1 0,-2 5 3 16,-4 2 3-16,-12-7 1 0,6 8-5 15,-2 1 0-15,-11-5-5 0,5 15 0 0,-6 0-3 16,-2 2-4-16,4 13-2 0,-11-5 2 15,-2 4 0-15,0 4-1 0,0 3 0 16,3 0-1-16,3 0-1 0,5-2-1 16,4-1-1-16,6-1 0 0,3-4 1 15,4 0-1-15,4-2 2 0,3-3 1 16,5-1 1-16,2-2 2 0,2 1 1 16,2-4 2-16,1-1 3 0,-1-1 3 0,-3 2 1 15,-1-2 3-15,-5 2 0 0,-2 1-1 16,-6 0-3-16,-2 1-2 0,-2 4-3 15,-5 5-3-15,-2 2-1 0,-3 4-2 16,-4 3 1-16,-2 4 0 0,-5 6 1 16,-5 3 3-16,-1 2-14 0,-4 6-5 15,-4 3-11-15,-1 2-5 0,0 1 0 16,3-5-1-16,5-4-4 0,2-5 14 16,8-10 5-16,5-4 14 0,7-6 4 0,4-3 5 15,4-5 5-15,2-2 8 0,7-2 5 16,5-4 4-16,4-5 0 0,7-5 1 15,4-5-3-15,6-4-6 0,6-7-7 16,0 2-3-16,-2-2-7 0,2 0-1 16,-3 2-2-16,-2 5-3 0,-6-1-2 15,-3 6-7-15,-4-2-8 0,-4 7-13 0,-4-4-17 16,-2 3 81-16,-3-2-213 0,-3 1-141 16,-3-1-365-16</inkml:trace>
  <inkml:trace contextRef="#ctx0" brushRef="#br0" timeOffset="140482.01">22946 8371 553 0,'-3'-1'144'0,"6"-4"9"16,2 0-38-16,-1 4-69 0,0 1-4 0,1 4 1 16,-4 2-3-16,-1 4-9 0,-2 2-9 15,-3 2-6-15,0 3-6 0,-3 1-2 16,-1 1-1-16,1 1-4 0,-2-2-2 15,0 2 0-15,3-2 0 0,0-3-2 16,2-1 1-16,1-2-1 0,1-3 0 16,1-2 0-16,2-3 1 0,0-2-1 0,2-2 2 15,0-3 0-15,0-4 1 0,2-3 0 16,1-4 1-16,0-6-1 0,3 0 3 16,1-7-2-16,1 1 2 0,3 1 2 15,1 1-1-15,2 2 2 0,2 5 0 16,-1 4 0-16,2 8 0 0,-1 1-1 15,-1 8-2-15,-2 2 0 0,3 5-1 16,-3 5-1-16,2 0-2 0,-3 4 0 16,-1 4-1-16,-1 2 3 0,-2 4-6 15,-2-2-2-15,-3 2-8 0,-2-1-12 0,0-2-18 16,-3-3-14-16,-1-3 48 0,1-5-178 16,0-1-139-16,7 2-334 0</inkml:trace>
  <inkml:trace contextRef="#ctx0" brushRef="#br0" timeOffset="152539.13">18188 9734 177 0,'2'0'63'0,"0"-2"11"16,1 0 1-16,-2 1-3 0,0 1-1 15,-1-1 1-15,0 1-2 0,-2-1-6 16,-1 1-10-16,0 0-11 0,-2 0-12 15,-2-2-10-15,-2 4-6 0,1-2-7 0,0 3-2 16,0-1-3-16,3 0-2 0,-1 3-2 16,4-2 0-16,1 0-1 0,1-1-2 15,1-1 2-15,0 3-1 0,3 0 1 16,0-1 1-16,0 2 0 0,3-1 1 16,-2 3 1-16,1-3-1 0,-2 2 1 15,-2-3-1-15,1 2 0 0,-5-1 1 16,1 1-1-16,-3 1 1 0,-1 2 0 15,-3 1 0-15,-2 2 1 0,-2-1-1 16,1 3 0-16,-1 0 0 0,0-1 0 0,3 5-1 16,1 0 1-16,3 1-1 0,4 2 1 15,1-2 0-15,2 2-1 0,4 2 1 16,2-1 1-16,3-2-1 0,2 1 0 16,3-1 1-16,0 2-1 0,3-1 1 15,2-1-1-15,-1 3 0 0,2 3-1 16,0-1 0-16,1 4 1 0,1-1-1 0,-1 1 0 15,-4 2 0-15,-1-1 1 0,-3-2-1 16,-2 4 0-16,-2-2 0 0,-3 2 0 16,-3 0 0-16,3 0 1 0,-2 1-1 15,0 0 0-15,2 0 0 0,-2-1 0 16,3-1 0-16,3 1 0 0,0-5 0 16,0 0 0-16,1-2 0 0,1-2 0 15,0-2 0-15,0 1 1 0,-2-3-1 16,1 4 0-16,0 0 1 0,-1 1-1 0,0 4 1 15,1 1-1-15,-1 0 1 0,0 1-1 16,1-2 0-16,-1 2 1 0,0-2-1 16,3 0 0-16,0-2 0 0,1-2 0 15,2 1 0-15,0 0 1 0,2-1-1 16,-2 0 0-16,0-2 0 0,-3 0 1 16,0 2-1-16,1-2 0 0,-3 0 0 15,-2 1 0-15,0-3 0 0,0 2 0 0,2 1 0 16,-2-4 1-16,2 2 1 0,0 1-1 15,1 0 1-15,2 0 1 0,-1-2 0 16,1 0 2-16,3 0-1 0,1 0 0 16,1-1 1-16,-1-1-1 0,5 2-1 15,-4-2-1-15,0 0-1 0,0-2 0 16,0 1-1-16,-2 0 0 0,-1-2 1 16,-1 0-1-16,0 2 0 0,3-2 0 0,-3 2 0 15,1 1 0-15,2-1 0 0,-1 1 0 16,3-3 1-16,0 0-1 0,0 1 1 15,2 0-1-15,-1-2 1 0,-1 0 0 16,1-1 1-16,0 0-1 0,0 0 1 16,-1-1-1-16,-1-1 1 0,2 1-1 15,-1 1 0-15,1 0-1 0,-1 1 0 16,1-1 0-16,-1 2-1 0,0 1 1 0,1 0 0 16,-3-2 0-16,0 1 0 0,-1 0 0 15,0-2 1-15,0 0 0 0,0-1 0 16,-2 0 0-16,3 0 1 0,-1-2-1 15,1 1 0-15,0 0 0 0,1-1 0 16,1-1 1-16,1-3-1 0,0 2 0 16,1 0 0-16,0 0 0 0,1-1 0 15,0 1 0-15,1-2-1 0,0 4 0 16,-1 0 0-16,0 0 1 0,0 0-1 16,3 0 0-16,-3 1 0 0,1 0 0 0,2-1 0 15,-2 1 0-15,3-3 1 0,-2 2-1 16,1 1 1-16,1 1 0 0,0 0 0 15,0 0 2-15,-2-3-1 0,0 1 0 16,-1 0 1-16,-2-3-1 0,0 0-1 16,-1 3 1-16,-1-2 0 0,0 0-1 15,-1 2 1-15,-1-1 0 0,-1-2 0 0,1 1 2 16,1-3 0-16,-1 1 1 0,0-1 1 16,2 1-1-16,0 0 1 0,0 0-1 15,2 3-2-15,-1 1 0 0,0-3 0 16,0 3-2-16,0-1-1 0,-1 1 1 15,0-3-1-15,0 0 1 0,-1-3-1 16,1 0 1-16,-2 0-1 0,2 1 1 16,2-1 0-16,1-1 0 0,-1 0 0 15,-1-1-1-15,2 2 1 0,0-2 0 16,-1-1-1-16,-2-4 0 0,2 3 0 0,-1 1 0 16,0 0 0-16,-2 1 0 0,0 1 0 15,-3-1 0-15,1 3 1 0,-4-1 0 16,2 1 0-16,-3-1 1 0,-2-1 1 15,-1 0 0-15,0 2 0 0,-1-2 0 16,-1 0 0-16,-2-1-1 0,1-2 0 0,1 2 0 16,0 0 0-16,-2-3 0 0,1 1-1 15,-2 0 2-15,1 0-1 0,-3 0 1 16,0-1 1-16,-1 2-1 0,1 0-1 16,-1 0 1-16,0-1-2 0,-1 0 1 15,0 2-1-15,-1-1 0 0,0-2-2 16,1 2 1-16,-2-1-2 0,0 1-2 15,0 1-4-15,0-2-6 0,-2 0-9 16,0 3 20-16,-1-2-161 0,-3-3-132 0,-3 2-340 16</inkml:trace>
  <inkml:trace contextRef="#ctx0" brushRef="#br0" timeOffset="160611.34">21015 12585 394 0,'8'-4'98'15,"3"0"1"-15,1 2-28 0,-3-3-45 16,-1 2-4-16,-3 1 5 0,0 1 1 16,-3-1 0-16,-2 0 2 0,0-2-3 15,0 4-5-15,-1-1-4 0,0 1-6 16,-1 0-4-16,2 1-3 0,-2 2-2 16,2-2-2-16,0 1-1 0,3-1 0 0,-2 1 0 15,2 3 0-15,0-2 0 0,1-1 0 16,0 4 0-16,0-3 0 0,-1-1 0 15,-1 0-1-15,0-1 1 0,-1-1 0 16,-1 0-1-16,-1 0 1 0,1 0-2 16,-1 0 0-16,0 0 1 0,1 0 0 15,-1-1 0-15,1 1 1 0,1 0 2 16,-1 1 1-16,0-1 4 0,0 0 3 16,0 0 1-16,0 1 2 0,0-1-1 0,0-1 0 15,0 0-2-15,1 1-3 16,-2 0-5-16,-1-1-3 0,-2 1-2 0,1 2-1 15,-5-1 0-15,1 4 1 0,-2-2-1 16,0 0 2-16,3 4 0 0,-1-3-2 16,2 0-1-16,2-1-2 0,3-1-1 15,1-1 1-15,-1-1-1 0,6 1 5 16,0 0 3-16,1 4 0 0,2-5 2 16,2 1 2-16,-1 0 0 0,2 0 2 0,-5-1-2 15,-1-1 2-15,-1-2 5 0,-2 2 2 16,-5 0 1-16,-1-1 0 0,-2-1-1 15,-4 0-2-15,-1 0-2 0,-3 1-2 16,-2 0-4-16,-1 1-2 0,0 1-1 16,2 2-1-16,0 1 0 0,3 0-1 15,3-2 0-15,2 2-1 0,2-1 0 0,2 1 0 16,2-2-1-16,2 1 1 16,1-1 1-16,3 0 3 0,3-2 3 0,2 2 1 15,4-2 1-15,-2 0 2 0,0 1-1 16,-1-3-1-16,0-1-3 0,-7 0 0 15,0-2 2-15,-3 0 1 0,-1-1 0 16,-1-1 2-16,-1 2 1 0,-3 1-2 16,-1 0-1-16,-5 3-4 0,-1 2-2 15,-3 2-1-15,-2 4 0 0,-2 0-3 0,1 3-7 16,0 2-7-16,4 0-8 0,1 2-7 16,4-3-93-16,4 0-33 0,2-3-105 15,5 0-216-15</inkml:trace>
  <inkml:trace contextRef="#ctx0" brushRef="#br0" timeOffset="161253.88">20160 12307 599 0,'2'3'122'0,"2"0"1"16,-1 3-112-16,0-2-11 0,0 1-3 15,1-1-3-15,-3-1 0 0,1 2-2 16,0-2 2-16,-1-1-1 0,2 2 2 16,-3-6 4-16,2 3 2 0,1-1 2 15,3 0 1-15,-1-1 0 0,2-1 0 16,0-2 2-16,5 5-2 0,0-5 0 15,-2-1 0-15,0 1-1 0,-1-2 2 16,-2 0 0-16,-2 0 2 0,-3-1 0 0,0 2 3 16,-3 1 1-16,-4-1 0 0,-5 1-1 15,-3 3-3-15,-4 1-2 0,-2 4 0 16,-4 2-4-16,-3 2-2 0,4 2-1 16,0 3-1-16,2-2-1 0,4 3 0 15,3-2-3-15,3-4 0 0,-5-8-1 16,13 8 1-16,4 2 1 0,5-1 2 0,5-4 2 15,4-2 2-15,5-3 2 16,11 9 0-16,-9-11 1 0,4-5 0 0,-3 0 0 16,-3-2 1-16,-5 2 5 0,-4 2 6 15,-2-3 4-15,-4 2 4 0,-5 0 1 16,-4 0 1-16,-6 1-3 0,-3 1-5 16,-5 2-7-16,-2 2-5 0,-5 3-2 15,-1 4-14-15,1-1-12 0,1 2 0 16,4 2-129-16,1-5-123 0,3-1-308 0</inkml:trace>
  <inkml:trace contextRef="#ctx0" brushRef="#br0" timeOffset="161845.68">19107 11798 549 0,'18'0'114'0,"0"-1"-1"15,0-1-101-15,0 1-11 0,-2-1-2 16,-4-2-1-16,-2 2 2 0,-5 0 1 0,0 2 6 16,-3-3 5-16,-2 2 2 0,-1 3 0 15,-2 1 1-15,-6 2-4 0,1 1-1 16,-1 2-4-16,-1 5-5 0,1-1 0 15,-2 0 0-15,2 0-2 0,3 0 2 16,1-3 0-16,1-1-1 0,2-1 0 16,4-2 0-16,-1-2 1 0,2-2 0 15,4-1 4-15,-2-1-1 0,0-6-1 0,5 2 0 16,0-1 0-16,1-1 0 0,0-2 1 16,-1 0-2-16,-1-2 3 0,-1 7 9 15,-5-7 2-15,-4-1 4 0,-2 4 2 16,-8-3-3-16,0 4-2 0,-3 1-3 15,-1-2-7-15,-4 6-3 0,1 2-3 16,-1 0-4-16,7 7 2 0,-2-3-5 0,3 1-6 16,4 3-5-16,4-1-3 15,3-2-4-15,2 1-3 0,1 0 23 0,3-2-140 16,3 0 6-16,-1-2-87 0,9 2-201 16</inkml:trace>
  <inkml:trace contextRef="#ctx0" brushRef="#br0" timeOffset="162396.79">18738 11292 480 0,'6'-6'120'0,"-2"0"3"15,-1 3-56-15,-1 1-30 0,0 2-16 0,-1-3-9 16,-1 2-3-16,-3 0-1 0,2 1-4 16,-1 1-1-16,-1 2-1 0,-3 0-1 15,1 3-1-15,-2 1 1 0,2 0-1 16,-1 1 0-16,3-1 1 0,1-1-1 16,4 1 0-16,2-3 1 0,4-1-1 15,1 1 1-15,2-2 0 0,1-3 0 16,1 0 1-16,0-1 1 0,-3 0 0 0,0-1 3 15,-1-2 3-15,-3-2 1 0,0-2 3 16,-4-2 2-16,-1 0 1 0,-3-3 0 16,-1-1-2-16,-4 2-1 0,-2-3-2 15,-2 2-2-15,-1 3-3 0,-2-2 0 16,-1 3-2-16,-1 3-2 0,1 0-2 16,0 6 1-16,-1 7-2 0,3-1-1 15,3 5-5-15,1 3-4 0,3 3-6 16,0 1 0-16,4 3-21 0,3-6-53 0,2-1-56 15,-1 1-101-15,10 1-224 0</inkml:trace>
  <inkml:trace contextRef="#ctx0" brushRef="#br0" timeOffset="41671.61">17887 2717 508 0,'-3'-5'131'0,"1"1"5"0,2 1-50 0,0-1-51 15,0-1-3-15,2-2 0 0,-1 1-3 16,0-2-7-16,0 0-3 0,1-1 0 16,0 2 1-16,1 0 0 0,1 3 0 15,-2-2-1-15,1 0-3 0,1 2 0 16,0 0-2-16,-2-2-2 0,3 3-2 15,-2-1-1-15,0 0-1 0,0 2-2 16,0 0-2-16,-1 1-1 0,0 1-3 0,-1 1-1 16,0 0-1-16,1 2-1 0,1 0 0 15,-2 2-1-15,0 1 1 0,0 1-1 16,0-3 1-16,0 2-2 0,-1-1-1 16,0 4-3-16,0-2-4 0,2-3-4 15,-1 0-8-15,0 2-11 0,0-3-6 16,2-1 1-16,1-3-48 0,3 0-70 15,-1-2-104-15,3 1-234 0</inkml:trace>
  <inkml:trace contextRef="#ctx0" brushRef="#br0" timeOffset="42069.94">18382 2632 529 0,'0'0'125'0,"-1"0"3"16,0 0-68-16,1 1-38 0,0-1-4 0,-1 2 1 15,-1-2-4-15,0 2-4 0,1 0-3 16,1 2-1-16,-1-1-2 0,1-1-1 16,-1-1-2-16,2 1 1 0,1-1 3 15,1-1 3-15,1-1 2 0,-1-2 4 16,2 2 1-16,1-3 2 0,1-1 1 16,-2 0 0-16,0-1-2 0,-2 0-1 15,0 0-2-15,-1 1-1 0,1 0-2 0,-4 1-3 16,1 2-1-16,0 2-2 0,-2 0-3 15,0-1-4-15,-1 4-5 0,0 1-8 16,-1 2-10-16,0-2-10 0,2 2-7 16,-1 1-51-16,3 1-69 0,1-5-109 15,4 2-238-15</inkml:trace>
  <inkml:trace contextRef="#ctx0" brushRef="#br0" timeOffset="42405.71">18950 2624 429 0,'-2'0'115'0,"1"1"2"0,0-1-8 0,-1-1-84 15,0 2-13-15,-1 1 1 16,-2 1-2-16,2 2-4 0,1-1-3 0,1 5 1 15,1 1 1-15,1-2-1 0,2-2 1 16,4 0-1-16,0 0 2 0,2 0-1 16,3-5 0-16,2-1 1 0,-3 1-1 15,2-2 0-15,-4 4 0 0,0-3 1 0,-1-3 1 16,-3 4 4-16,-3-3 3 0,2-2-1 16,-4 4 2-16,1-4 0 0,-1 1-2 15,-3-1-3-15,1-2-5 0,-1 1-5 16,0 1-6-16,-2-2-7 0,2 0-9 15,0 2-27-15,-1 0-100 0,2 0-114 16,1 0-274-16</inkml:trace>
  <inkml:trace contextRef="#ctx0" brushRef="#br0" timeOffset="42738.63">19434 2621 305 0,'1'7'90'0,"-1"0"12"0,-1-4-4 15,1-1-51-15,0 2 1 0,0-2 2 16,1 0 2-16,0-2-9 0,0 1-8 0,2 1-5 16,0-1-4-16,-2-2-3 0,1 1-4 15,-1-1-4-15,0 1-3 0,-2 0-5 16,0-2-2-16,1 2-4 0,0 1-5 16,-1-2-7-16,0 0 26 0,0-1-160 15,-1-3-123-15,-1 4-326 0</inkml:trace>
  <inkml:trace contextRef="#ctx0" brushRef="#br0" timeOffset="44240.15">17873 1917 500 0,'1'-6'126'0,"2"-5"5"0,-1 1-58 15,-1 2-29-15,0-2-2 0,0 2 0 16,1 2-4-16,-2-2-5 0,0 5-5 0,1 3-7 16,-1-1-6-16,1 1-4 15,-1 1-7-15,0 2-5 0,0 6-2 0,0 2-2 16,-2 2 1-16,2 8 0 0,-3 2 2 15,1 3 1-15,0 1 2 0,-1-3 0 16,0-4 0-16,2-1 0 0,-1-2-1 16,1-1-1-16,1-2 0 0,1 0-1 15,0 1 0-15,-1 0 0 0,1-1 0 16,0 0 1-16,2-3-1 0,-2-4 1 16,1 4-1-16,2-5 1 0,2 0 1 0,1 0-1 15,4-2 1-15,4 0 0 0,2 1 0 16,3-3 1-16,1 2-1 0,2-1 0 15,5 0 0-15,4-1 0 0,-1 0-1 16,5 0 0-16,5 1-2 0,9-2-1 16,-2 1 0-16,3-2-2 0,3 1 1 15,1 0 0-15,0 1 0 0,-2 1 2 16,-1-1 0-16,5 1 0 0,1 1 1 0,-2 2-1 16,-1 0 0-16,-3 0-1 0,0 0-1 15,-3 2-1-15,-4-2-1 0,-6 2-1 16,2-2 0-16,-1-1 0 0,0 2-1 15,0-2 2-15,-1 0 1 0,-1 0 3 16,-2 0 0-16,-3-3 1 0,-6 0 1 16,-2-3 1-16,-6 0 0 0,-1-1 0 15,-7-2 0-15,0 3 0 0,-4-2 1 16,2 0-1-16,-1 0 1 0,-4 2 1 0,1-1 0 16,-3 1 0-16,0-2 2 0,-1 3 0 15,-1 0 0-15,-1-1 0 0,2 0 1 16,-2 0 0-16,1-1 0 0,0 1 0 15,0 0 0-15,2-1 0 0,-2-1 1 16,0 1-1-16,2-1 0 0,-1-1-1 16,1-1 0-16,-1-2 1 0,-2-1-1 0,2-2 1 15,0-3-1-15,-2-3-1 0,0-4 0 16,-2-2 0-16,1-5-1 0,1-3 0 16,0 1-1-16,0-1-1 0,3-1 0 15,1 3 1-15,3-3-1 0,0 5 0 16,1 3 0-16,0-2 1 0,-2 5 2 15,-2 1 2-15,1 6 0 0,-2 4 2 16,-2 5 0-16,-1 0 0 0,2 4-1 16,-1-1-1-16,0 3-2 0,0-1-1 0,-1-2-1 15,1 2-1-15,1 0 0 0,-2-1 0 16,1 0 1-16,-1 1-1 0,0-1 1 16,-1 0 1-16,0 1-1 0,0 0 1 15,0-2-1-15,-3 2 1 0,2-2 0 16,-4 1-1-16,-2 0 1 0,-3-1 0 15,-4-2 1-15,0 4-2 0,-3-3 1 16,-7 1-1-16,-5-3 0 0,-7 1-1 0,-4 0 0 16,-3-2-1-16,-5 2 1 0,-6 3 0 15,-3 0 1-15,0-1-1 0,-4 2 1 16,-8 0-1-16,0 4 0 0,-4-3 0 16,0 0-1-16,1-2 0 0,0 1 0 15,7 0 0-15,1-5 1 0,2-1 0 16,5 3 1-16,5-1-1 0,5 2 1 15,6 1-1-15,5 1 0 0,9 4 0 16,6 1-1-16,2-4 1 0,5 1-1 0,4 1-2 16,3 1-1-16,4-3-3 0,0 2-1 15,3-2-1-15,1 3-7 0,2-1-6 16,1 0-7-16,-1-2-4 0,1 1 61 16,1 2-182-16,-1-1-123 0,2 1-320 15</inkml:trace>
  <inkml:trace contextRef="#ctx0" brushRef="#br0" timeOffset="58112.67">18913 1697 109 0,'-3'4'29'16,"1"1"13"-16,0-3-2 0,1-1 7 16,-2 2 9-16,5 1 8 0,-1-3 8 15,-2-3 3-15,2 2-10 0,0 0-13 0,0 0-7 16,0-3-6-16,-2 1-5 0,1 3-8 15,0 0-7-15,0-1-3 0,-1 1-1 16,0-1-3-16,1 0-1 0,0-1 1 16,0 1 0-16,1-2 1 0,0 1 0 15,2-2 0-15,1 0 0 0,3-1 1 0,2-2-2 16,3-5 1-16,3 0 2 0,2-5 2 16,2 1 2-16,4-1 2 15,4-4 2-15,2-3 1 0,3 0 0 0,3-3 0 16,7-1 0-16,5-4 0 0,-1-3-3 15,-1 1-2-15,0 1-3 0,0 5-4 16,-5 4-3-16,-4 2-2 0,-4 5-3 16,-3 7-3-16,-2 0-1 0,-3 2 0 15,-4 2 0-15,-4-1 1 0,-3 2-3 0,-5-2-3 16,0-3-4-16,-4 4-7 16,-2 3-14-16,-2 0-17 0,0 3 155 0,-3-8-290 15,3 1-155-15,-4 2-430 0</inkml:trace>
  <inkml:trace contextRef="#ctx0" brushRef="#br0" timeOffset="58552.17">19766 855 470 0,'7'-2'120'0,"-2"-1"3"0,-1 2-41 0,-7-2-56 16,8-4-3-16,-2 6-1 0,-1-3-3 15,-1 6-6-15,-1 3-3 0,-2 10-2 16,2-2-1-16,-1 0 1 0,-4 7-5 16,0 7-1-16,-1-1-1 0,-1 3 0 15,-2-8 0-15,-2 3 0 0,1 4-3 16,2-6 2-16,0-2-4 0,1-3-2 15,3-2-4-15,1-1-3 0,3-3 14 16,0-2-89-16,0-3-45 0,3-1-96 0,0-7-226 16</inkml:trace>
  <inkml:trace contextRef="#ctx0" brushRef="#br0" timeOffset="59368.34">19757 837 517 0,'-3'-4'124'15,"1"0"5"-15,0 1-88 0,5-1-10 16,0 0-2-16,3 0-3 0,7-1-6 16,1 0-5-16,0 3-5 0,2-1 0 15,4 0 1-15,0 1 0 0,0 1-2 0,-3 3-1 16,1 1-1-16,4-2 0 0,-2 1-2 15,3-1-1-15,4 2 0 0,3 1-1 16,5-2-1-16,5 0 0 0,5 1 0 16,6-2 0-16,5-1-1 0,2-3 0 15,1 0 0-15,-1 1-1 0,3-1 0 16,-4 0 1-16,0 3-1 0,1 0 0 0,-1 2 0 16,0-2 0-16,0-2 0 15,-5 2 0-15,-1 0 0 0,-5 1-1 0,-5-1 2 16,0 2-2-16,-5 2 1 0,0 0 0 15,0-3 0-15,-2 2 0 0,0 0 0 16,-4-3 0-16,-5 0 0 0,-1 1 0 16,-5-1 0-16,-4-1 1 0,-3-2-1 15,-4 1 0-15,-3 3 0 0,-2-2 1 16,0-1-1-16,-1 2 0 0,-2-1 1 0,0 2-1 16,0-1 2-16,-1-1-2 15,0 2 0-15,0 2 0 0,-1-1 1 0,-1 4-1 16,0 2 1-16,0 2-1 0,-1 2 1 15,0 3 1-15,1 2-1 0,-1 3 0 16,2 3 0-16,0 2 0 0,2 5-1 16,0-2 1-16,0 5-1 0,1 0 1 0,-1 2-1 15,2-1 1-15,0-1-1 16,1-6 0-16,-1 1 1 0,1-4-1 0,-1-2 0 16,2-5 0-16,-1 1 0 0,-1-2 0 15,-1 0 1-15,0-3-1 0,-1-2 0 16,-1-1 0-16,-1-2 0 0,0-2 0 15,-3-1 0-15,1-1 1 0,-3-1-1 16,1-2 2-16,-5 0-1 0,-2-2 0 16,-5 3-1-16,-4-4 2 0,-4 2-1 15,-2-2 1-15,-6 3-1 0,1-1 0 16,-8 1 1-16,-1 1-1 0,-3 4 0 0,-7-3 0 16,-10 2 0-16,-3-1-1 0,-5-1 1 15,-6 0-1-15,-1-3 1 0,-8-2-1 16,-6-3 0-16,5-2 0 0,-3-1 0 15,-2 3 0-15,7-4 0 0,1 0 0 16,0-2 0-16,11 3 0 0,5 0 0 16,10 0 0-16,9-4-1 0,4 2 1 0,8 1-4 15,14 0-9-15,7 0-10 0,4 1-2 16,5 2-53-16,4 0-74 0,5-1-112 16,7 6-246-16</inkml:trace>
  <inkml:trace contextRef="#ctx0" brushRef="#br0" timeOffset="-97431.95">23705 3783 616 0,'3'-9'133'15,"0"9"3"-15,0-1-109 0,-2 1-7 16,0 0 1-16,-1 0 3 0,2 1-3 16,-2 4-2-16,1 2-1 0,-1 5-1 15,0 4-3-15,2 3-3 0,-2 6-1 16,0 2-2-16,1 1-1 0,-1 1-3 0,0-2-1 16,1-2-2-16,0 1 1 15,1-1-1-15,0-1 1 0,0 1-9 0,-1 0 2 16,0-1-12-16,-1 0-6 0,0-8-10 15,-2 1-15-15,-3-1-113 0,2-10-108 16,-1 1-282-16</inkml:trace>
  <inkml:trace contextRef="#ctx0" brushRef="#br0" timeOffset="-97077.85">23611 3783 605 0,'14'-8'140'16,"1"1"8"-16,2-1-105 0,2 0-3 16,3 0 0-16,1 1-2 0,3 2-8 15,0 0-6-15,3 3-7 0,0 1-5 0,1 3-5 16,-1 2-4-16,-3 1-1 0,-1 3-3 16,-3 0-2-16,-3 2-1 0,-6-1-1 15,-1 2-2-15,-3 0-2 0,-5 1-1 16,-5-1 0-16,-6 2 3 0,-2 0 1 15,-3 1 2-15,-1 0 0 0,-5-1 4 16,-3-2 2-16,0-3 0 0,0 0 0 16,1-1 0-16,2-3 0 0,-1-2-1 15,6 1 0-15,2 0 0 0,3 2 0 0,3 0-1 16,1 0 1-16,4 4 1 0,2 2-1 16,2 1 2-16,3 2-1 0,5 0 0 15,3 2 0-15,5 0 1 0,1 0-3 16,1 2-8-16,3 3-7 0,2 1-14 15,-1 1-13-15,3 0-116 0,-2-2-125 16,1-4-290-16</inkml:trace>
  <inkml:trace contextRef="#ctx0" brushRef="#br0" timeOffset="-96806.03">24515 3971 535 0,'-1'-5'147'16,"0"2"6"-16,-1 2-15 0,-3-4-99 16,-1 1-1-16,-3-2-2 0,-2 2-7 15,-3 0-6-15,-5-2-3 0,-3 3-3 0,-3 2-5 16,-5 1-3-16,-1 5-2 0,-2 2-2 16,3 3-3-16,3 4-2 0,3 1-1 15,5 3-2-15,8 3 0 0,7 1-2 16,6 2 1-16,6 2 0 0,6 2 0 15,10 0 2-15,6 1 1 0,6-2-2 16,3-1-3-16,4-2-7 0,4-2-9 0,1-1-12 16,0 0-1-16,0-1-135 0,-6 2-125 15,1 0-309-15</inkml:trace>
  <inkml:trace contextRef="#ctx0" brushRef="#br0" timeOffset="-96020.45">22834 5112 360 0,'0'0'111'16,"2"0"5"-16,-2 2-12 0,1 1-54 16,2 1-7-16,-2 0-4 0,3-1-5 0,1 6-9 15,0 4-3-15,0-1-1 0,0 0-3 16,-2 6-4-16,1 4-3 0,-1 5-3 15,-2 3-2-15,0 3-2 0,-1 3-2 16,0 3-2-16,0 0-1 0,0-3-4 16,1-2-2-16,-1-1-3 0,2-3-3 15,1-2-3-15,1-5 4 0,2-1-25 0,1-3-23 16,2-1-75-16,-2-7-95 0,-2-8-231 16</inkml:trace>
  <inkml:trace contextRef="#ctx0" brushRef="#br0" timeOffset="-95291.4">22885 5086 432 0,'0'-1'117'0,"0"2"6"15,0-1-58-15,1 0-14 0,0 2-3 16,2-2-7-16,4-1-13 0,0-2-6 0,0-1-4 16,2 1-4-16,1-1-3 0,2-2-1 15,3 3-2-15,4-2 0 0,4 4-1 16,4-1-1-16,6 0 0 0,9 0-1 16,6 0-1-16,7 3 0 0,1 2-1 15,8 0-1-15,3 2 0 0,4 0-1 16,2-2 0-16,1 3 0 0,-1-2-1 15,-1 0 1-15,-5-2-1 0,-7-1 1 16,-5 3-1-16,-11 1 1 0,-8-1-1 16,-13 1 0-16,-5-1 0 0,-8-3 1 0,-5 2 1 15,-2-1 1-15,-3 0-1 0,-1-3 0 16,-1-1 1-16,-1 3-1 0,1 4 0 16,-1-3-1-16,-1 0 0 0,0 0 0 15,0 4 0-15,0 1 0 0,2-1-1 16,0 2 0-16,1-3 0 0,0 4-1 15,0 2 1-15,0 2 0 0,0-1-1 0,-2 1 1 16,2 1 0-16,-1 5 1 0,0 3-1 16,0 3 0-16,1 0 0 0,-1 5 0 15,4 5 0-15,-1 0 0 0,0 3 0 16,1 2 0-16,0-1 0 0,-1 4 0 16,1-1-2-16,0-2-1 0,0 2-2 15,0-5-2-15,0-2 0 0,2-3 0 16,2-4-1-16,1 0 2 0,-1-8 2 15,1-2 1-15,-2-4 2 0,2-3 0 0,-5-2 1 16,0-1-1-16,-2-6 1 0,0 2-1 16,-2-3 3-16,-2-1 0 0,-4-1 2 15,-2-2 0-15,-5-1 2 0,-5-1 1 16,-5-5-1-16,-8-1 0 0,-12-1-2 16,-4 1-1-16,-12-3-1 0,-5 0-1 15,-10-1 0-15,-11-1 0 0,-6 2-1 0,0 1 0 16,-5 2 1-16,2 5-1 0,4 0 0 15,3 2-1-15,7 3-1 0,13 4-2 16,12-1 0-16,14-2 0 0,9-2-4 16,9-1-7-16,13 0-6 0,15-3 24 15,12-3-38-15,8-2-112 0,10-3-116 16,5 5-291-16</inkml:trace>
  <inkml:trace contextRef="#ctx0" brushRef="#br0" timeOffset="-94186.89">23013 4720 391 0,'1'0'110'0,"-1"-1"5"16,0 2 1-16,0 1-87 0,1 0-11 15,-1-2 0-15,1 5 0 0,-2 0-6 16,1 3-4-16,-1 4-2 0,0 2 1 15,-1 1-2-15,1 6-1 0,-1-2-3 0,-1-1-1 16,1 1-3-16,1 1-4 0,2-4 80 16,-1-1-196-16,1-2-114 0,5 1-323 15</inkml:trace>
  <inkml:trace contextRef="#ctx0" brushRef="#br0" timeOffset="-93804.91">23688 4817 503 0,'0'0'115'0,"1"1"2"15,-1 0-88-15,1 1-13 0,-1 1 0 16,1 3-3-16,0 2-5 0,0 2-5 15,-1 4-1-15,0 2 0 0,-2 1 0 16,1 4 0-16,-2 0-1 0,0 0-2 16,0-2-2-16,0-1-115 0,0-3-102 15,2 0-266-15</inkml:trace>
  <inkml:trace contextRef="#ctx0" brushRef="#br0" timeOffset="-93158.26">24074 5449 412 0,'-2'-5'109'0,"2"1"4"0,0-2-40 15,5 4-38-15,0 0-3 0,2 1-9 0,2 1-5 16,4 1-5-16,1 1-5 16,4-1-1-16,-1 2-2 0,2 1-1 0,-1-3-3 15,2 2-5-15,0 0 5 0,6 6-123 16,-7-7-105-16,-3-2-273 0</inkml:trace>
  <inkml:trace contextRef="#ctx0" brushRef="#br0" timeOffset="-92290.37">22963 4394 392 0,'0'1'111'15,"1"1"6"-15,0-4-46 0,0 1-16 16,1-2-5-16,0 1-10 0,1-5-12 16,-2 0-5-16,-1-3-3 0,-1 1-3 15,-1-2-2-15,0 1-3 0,0-2-1 16,-1 1-3-16,1 1-2 0,-1 3-3 16,-1-1 0-16,0 4-3 0,-1 1-1 0,-2 6-1 15,-2 3-2-15,-3 1-3 0,1 5-3 16,-5 1-2-16,2 3-3 0,0 0-1 15,3 2 0-15,3-2 0 0,3 0 2 16,0-1 4-16,7-2 1 0,2-1 3 16,1-4 2-16,2-3 1 0,1 0 1 15,-1-1 2-15,3-6 1 0,2 2 2 16,-1-4 1-16,1 2 3 0,1-4 0 0,-1 0 2 16,2-2 0-16,-3 2 3 0,-3-3-1 15,0 2 1-15,-1-2-2 0,-2 2-1 16,-2 1 0-16,1 3-2 0,-1 0-4 15,-2 2 0-15,-1 2-3 0,-1 3 1 16,0 4 0-16,1 1-2 0,-1 0-4 16,2 5-3-16,0 0-4 0,2-1-3 15,4 1 5-15,2-3 3 0,3 1-129 16,2-5-105-16,7-1-276 0</inkml:trace>
  <inkml:trace contextRef="#ctx0" brushRef="#br0" timeOffset="-91746.58">23582 4268 467 0,'-6'-3'114'16,"0"1"3"-16,-1 7-46 0,-1 3-49 0,0 3-4 15,-1 2 1-15,0 5-1 0,0-1-6 16,1 3-5-16,0 0-2 0,1-1-2 16,2 0-1-16,0 0-2 0,2-3-1 15,2-1-1-15,0-1-1 0,2-2 0 16,-1-1-1-16,0-3 0 0,1-3 0 15,-1-2 0-15,1 0 3 0,-1-2 3 0,1-3 4 16,2-2 1-16,-1-4 1 0,1 2 2 16,1-1 0-16,3 0-1 0,0 0-3 15,-1-1-1-15,1 4-2 0,1 2 1 16,0 3-2-16,0 0 1 0,1 3-1 16,-1 3 1-16,2 1-1 0,-1 2-1 15,-1 1 1-15,-1 0-1 0,0 1 1 16,-2 1-1-16,0 1-1 0,-2-1 1 15,0-1 0-15,-1 2 0 0,-3-1 1 16,-1-4 1-16,0-1-1 0,-2-1 0 0,-2-1-1 16,0-1-1-16,-3-4-1 0,0-1-3 15,1 1-2-15,1-4-5 0,-1-3-3 16,1-1-7-16,2 4 178 0,2-3-290 16,1 0-131-16,-3-1-389 0</inkml:trace>
  <inkml:trace contextRef="#ctx0" brushRef="#br0" timeOffset="-91107.95">24704 5408 514 0,'-2'-1'122'0,"2"0"5"0,-1-2-76 0,2 2-20 16,-4-5-5-16,-6-6-3 0,4 8-2 15,-2 2-5-15,-3-2-6 0,-4 2-2 16,-3-3-2-16,-4 5-2 0,-2 1-1 15,-2 2-1-15,-1 1 0 0,6 3-1 16,0 1-1-16,2 5 0 0,5 2 0 16,3-2-2-16,6 2 0 0,3-1 0 15,1 1 0-15,2 1 0 0,4-2 1 0,1 3-1 16,4-2-8-16,1 0 0 0,3 1-5 16,0 1 171-16,3-5-292 0,1 0-135 15,3-3-396-15</inkml:trace>
  <inkml:trace contextRef="#ctx0" brushRef="#br0" timeOffset="-90940.4">24850 5549 440 0,'-2'-2'111'16,"2"4"5"-16,-1 3-37 0,0 2-51 15,0 3-9-15,1 2 1 0,1 2 1 16,1-1-7-16,-2 0-5 0,1 2-2 15,1-4-2-15,-2 1-2 0,2-2-3 16,-4-3-4-16,4 1-5 0,-1-2 30 0,-1-11-146 16,-1 12-108-16,6-4-288 0</inkml:trace>
  <inkml:trace contextRef="#ctx0" brushRef="#br0" timeOffset="-90755.89">24901 5438 571 0,'-9'-3'126'0,"2"0"3"0,3-1-98 15,2 1-16-15,-1-1-2 0,1 0 0 16,2 0-5-16,-1-2-10 0,0-1-5 16,0 2-123-16,1-4-111 0,2 3-284 15</inkml:trace>
  <inkml:trace contextRef="#ctx0" brushRef="#br0" timeOffset="-90426.9">24954 5663 368 0,'0'18'95'15,"-1"-5"0"-15,0-1-57 0,0 0-8 16,0-4-4-16,2-3-11 0,-1-1-8 0,0 0 1 15,0-2 8-15,1-1 5 0,-1-3 5 16,1 1 0-16,-1-3 0 0,1 0 0 16,2-3-1-16,-1-2-10 0,1-2-6 15,3-1-1-15,1-5-1 0,1-2 0 16,1 1 0-16,1-3 0 0,0 4 2 16,0 0 0-16,-1 5 0 0,-1 3-1 15,-2 7-1-15,1 4-1 0,-2 6 0 16,0 5-2-16,-1 5-1 0,3 2-1 0,-1 2 0 15,2 1 0-15,0 0 0 0,-1 0-1 16,2 0 2-16,1 1-12 0,1-2 0 16,-1-1-8-16,0-1 25 0,1-3-148 15,-2 2-116-15,7 0-301 0</inkml:trace>
  <inkml:trace contextRef="#ctx0" brushRef="#br0" timeOffset="-88506.44">23398 5854 488 0,'0'-2'111'0,"1"4"0"0,0-3-81 16,0 1-9-16,-1 2-2 0,0 1 1 16,1-2 1-16,0 4 1 0,0-3 3 15,0 0 2-15,1 2-1 0,1 3-3 16,0 2-3-16,0 5-5 0,1 0-3 15,-2 5-4-15,0 4-3 0,-1 0-2 16,0 5-1-16,0 2-1 0,-1 3 0 16,0 0-1-16,1-1 1 0,1 4 0 15,2-3-2-15,0-1-3 0,1-3-4 0,-1-6-6 16,1-2-3-16,1-2-4 0,-2-6-4 16,3 2-119-16,-3-5-108 0,-1-3-274 15</inkml:trace>
  <inkml:trace contextRef="#ctx0" brushRef="#br0" timeOffset="-87974.82">23669 6788 487 0,'-1'-4'115'0,"1"-1"4"0,-1 4-73 16,-1-1-13-16,0-2-10 0,-4 2-1 15,0-4-3-15,-3 1-5 0,-2-3-3 0,-2 1-3 16,-3 3-2-16,-1 1-2 0,-2-1 0 16,0 2-1-16,-1 3-1 0,0 0-1 15,3 3-1-15,2-1 0 0,3 1 0 16,5 3 0-16,0 0-1 0,5 0 1 16,0 1 1-16,3 2 1 0,0 0 0 15,1 1 1-15,2-2 0 0,3 2 1 16,1 1 0-16,3 2-1 0,1-2-1 15,2-3 0-15,0 2 0 0,0 2-1 0,0 0 1 16,-2-3-2-16,-5-1 1 0,-2 0 0 16,-3 1 1-16,-3-1 0 0,-5-2 2 15,-4-2 0-15,0 1 0 0,-7-2-1 16,0-2 1-16,-2 2-2 0,0-2-1 16,-2-2-3-16,2-1-2 0,-2-1-2 15,1-2-5-15,-1-1-6 0,-2-2 2 16,-1-3-112-16,2-2-10 0,0-2-92 0,4-2-197 15</inkml:trace>
  <inkml:trace contextRef="#ctx0" brushRef="#br0" timeOffset="-87213.68">22826 5403 277 0,'-2'-2'88'0,"2"0"9"0,-2 1-9 16,1 1-46-16,0-1 1 0,1 0 5 0,1 1-3 16,0 1-16-16,-1 0-9 0,3-1-3 15,-2 1-1-15,0 1-3 0,1-1-2 16,0 0-2-16,-1 1 1 0,0 0 1 16,-1-1 1-16,0 2-1 0,-1-1 0 15,-2 0-1-15,-2 3 1 0,-5-1-1 16,-3 2-2-16,-5 0-2 0,-1 2 0 15,-4 1-2-15,-4 1 0 0,-3-2-2 16,-1 1 0-16,-2-1-1 0,-2-1 0 0,-3 0 0 16,3-3 0-16,1 2-1 0,0-2 0 15,6 1 0-15,2-1 0 0,4-1-1 16,2 2 0-16,4-2 0 0,2-2-3 16,6 1-3-16,0 0-5 0,4 0-2 15,3-1-2-15,-1-1-33 0,2-1-87 16,2-2-102-16,0 1-247 0</inkml:trace>
  <inkml:trace contextRef="#ctx0" brushRef="#br0" timeOffset="-86965.41">22412 5376 452 0,'0'1'102'15,"0"2"3"-15,-4 2-64 0,0 4-25 16,-2-3-3-16,-5 2 0 0,-3 2 1 0,-3 0-3 16,-6 2-1-16,-1 1-3 0,-2-2-1 15,0 2 0-15,1 0-2 0,2 0 1 16,3 1-2-16,5 1-1 0,3-3 1 16,4 2-2-16,4-3 0 0,4 1 1 15,4 1 2-15,5-1 0 0,5-2-1 0,1 2 1 16,8 0 1-16,4 0 0 0,2 0-1 15,4-3-13-15,3 2-111 0,-3-3-103 16,2 1-270-16</inkml:trace>
  <inkml:trace contextRef="#ctx0" brushRef="#br0" timeOffset="-86407.63">21882 5830 370 0,'-3'-10'110'0,"-1"2"4"15,0 0-26-15,1 4-33 0,-1 1-16 16,-3-3-4-16,-2 1-11 0,0 1-8 0,-3 0-2 16,-6 3-4-16,-2 1-2 0,-1 4-1 15,2 4-2-15,-2 4-1 0,-2 5-1 16,0 0 0-16,3 6-1 0,0 1-1 15,2-1 0-15,1-1-2 0,4-1 0 16,5-4-2-16,3 2 0 0,5-1 0 16,5-2 0-16,3-3-1 0,5 3 2 15,5-2-1-15,3-3-2 0,2 0 0 16,4-5-21-16,3 0-101 0,2-4-103 0,3-6-262 16</inkml:trace>
  <inkml:trace contextRef="#ctx0" brushRef="#br0" timeOffset="-85948.23">22080 6003 410 0,'-4'1'102'16,"-1"-1"5"-16,0 0-67 0,2 1-8 0,-1 0 0 15,-1 0 1-15,3 0-12 0,-1 2-6 16,-1 2-4-16,-2 3-2 0,1 1-3 16,-1 2 0-16,1 2-2 0,-1 1 0 15,1 0-2-15,1-1 0 0,2 0-1 16,3-2 2-16,3-1 1 0,1 1 2 15,3-3 3-15,2-1 1 0,3-1 3 16,1-3 3-16,2 0 4 0,0-7 4 0,0-3 3 16,2 2 5-16,-4-5 2 0,-1 0 3 15,-1-5-1-15,-5-1-3 0,-2 2-4 16,-4-3-5-16,-2 0-7 0,-4 1-5 16,-3-1-5-16,-4 5-4 0,-3 1-3 15,-5 4-7-15,-2 2-7 0,-3 1-15 16,2 3-15-16,-2 0 16 0,5 0-148 0,5 1-132 15,5 6-318-15</inkml:trace>
  <inkml:trace contextRef="#ctx0" brushRef="#br0" timeOffset="-68776.07">24168 6887 362 0,'-1'0'100'0,"3"5"5"15,-2-2 3-15,0 0-72 0,0-1-6 16,0 1 0-16,-1-2-1 0,2 6 1 16,-2-6-3-16,1 0-1 0,-1-1 0 15,0 1 0-15,2-1 3 0,-2 0 3 16,2-1 0-16,0 0 0 0,3 0-3 16,2-2-4-16,1 2-6 0,4-2-5 15,2 0-5-15,4 2-2 0,1 0-1 16,2 1-1-16,1 1-1 0,-1 0 0 15,-2 0-1-15,1 1-1 0,-3 2-1 0,-2-1-1 16,-5 2-3-16,1 1 0 0,-1 3-2 16,-3 1 0-16,-4 0 1 0,-2 3-1 15,-2 1 0-15,-7 2 2 0,-3 4 0 16,-8 1 0-16,-3 2 0 0,-1 2-1 16,-3 0-1-16,-1-1 1 0,3 0 0 15,1-4 1-15,5-2 0 0,4-3 1 0,3-2 2 16,4 0-1-16,4-1 0 0,5 0 1 15,3-2 2-15,6 0 0 0,4 0 1 16,3-2 0-16,4-1 1 0,2-1-1 16,3-1-3-16,0-2-4 0,0 1-7 15,1-4-10-15,0-1-9 0,-1 0-8 16,0-3-4-16,-2-2 147 0,1 0-263 16,-3-1-127-16,0 1-366 0</inkml:trace>
  <inkml:trace contextRef="#ctx0" brushRef="#br0" timeOffset="-68322.12">24684 7259 444 0,'10'-1'125'16,"-2"0"8"-16,0 0-15 0,-4 0-57 16,2-1-2-16,-3 0 0 0,-3-2-4 15,-1-3-7-15,-1 0-8 0,-1-1-9 16,-2 1-10-16,-3-1-8 0,-3 0-5 0,-1 2-3 16,-3 3-3-16,0 0 0 0,-3 3-1 15,1 3 0-15,0 0-1 0,3 2-1 16,3 1-2-16,1 1 0 0,5 1-2 15,4-1 1-15,2 1 0 0,4 1 1 16,4-1 1-16,1 0 1 0,1-2 0 16,2 0 1-16,0-1 1 0,0-4 1 15,-1 0 1-15,-1-2 0 0,-1-1 0 0,-1-1 2 16,-2-1 0-16,-3 0 1 0,1 1 0 16,-2-2-1-16,-2 4-1 0,0-1-1 15,-1 3-2-15,-2 1-2 0,-1 3-1 16,-1 2 0-16,0 4-1 0,-2 4 0 15,2 2 2-15,1 3 1 0,0 2 0 16,2 2 0-16,0 0-1 0,1 1 1 16,1 1 0-16,0 1-1 0,-1 0 1 15,-1-3-1-15,0 3 0 0,0-1-1 16,-2-3-1-16,-2-3-1 0,0-2 0 0,-2-2 0 16,0-1 0-16,-6-6-2 0,-2-6 0 15,1 1-5-15,-3-2-5 0,-3-4-5 16,-1-2-7-16,-1-3-6 0,3 0-4 15,3-5-1-15,1-5-2 0,4-1-6 16,2-2 99-16,4-1-195 0,1-2-113 0,2 0-318 16</inkml:trace>
  <inkml:trace contextRef="#ctx0" brushRef="#br0" timeOffset="-67593.51">24936 7402 546 0,'5'-1'141'0,"3"-4"6"16,-10 10-66-16,0-6-36 0,-2-3-6 0,0 2-1 15,-3-4-8-15,0 2-10 0,-5 3-5 16,3 2-5-16,0-2-3 0,-1 2-1 16,0 1-1-16,0 4-3 0,1-3-2 15,-2 4-2-15,3-1 0 0,0 0-1 16,3 3 0-16,4-2-1 0,1-1 1 15,3 2-1-15,3-2 2 0,0-2-1 0,3 2 2 16,1-5 0-16,0 1 1 0,1-1 1 16,1 0 0-16,1 0 0 0,-1-1 0 15,-1 0 0-15,-2 1 0 0,-3-1 0 16,0-1-2-16,-3 1-1 0,-3 1-2 16,0-1 0-16,-1 3-1 0,0-1 0 15,-2 0 0-15,2 1 1 0,-1 0 2 16,3-2-1-16,-1 0 2 0,0-1-1 15,2 1 1-15,2-1 1 0,-1 0 0 16,3 0 1-16,-3-1 2 0,1-1 1 0,2-1 1 16,-2 2 0-16,2-3 2 0,-1-2 0 15,2-2 1-15,0-3 2 0,1-2 0 16,0-5 0-16,1-4 1 0,2-4-2 16,0-4-1-16,1-3-1 0,-1 0 0 15,-1 3-1-15,-1 4 2 0,-2 4 1 16,-3 6 2-16,-1 7 0 0,-2 5-1 15,0 3-5-15,-2 3-1 0,0 3-4 0,-1 2-3 16,-1 5 0-16,-2 4-1 0,-1 6 1 16,-1 4 2-16,0 3 1 0,2 5 1 15,2 3-1-15,2-1-2 0,3-1-1 16,5-1-2-16,1-1-1 0,4-4 1 16,2 0-1-16,-1-5 0 0,1-1 2 15,-2-5 2-15,0-1 1 0,-1-6 2 16,-2-4 1-16,-3-3 1 0,3-6 2 15,-3-3 0-15,0-2 0 0,0-2 2 0,-3-3 0 16,0 1-1-16,0-2-1 0,-4 3 1 16,1-1-3-16,-3 4 0 0,-1 4-1 15,-1 4-2-15,-1 1 0 0,0 6-1 16,2 0-2-16,0 5 1 0,2 2 1 16,2-1-1-16,3-3 0 0,3 2-7 15,2-2 1-15,-2-1-4 0,1-2-7 0,0-4-7 16,-1-2-9-16,-1 0-10 0,-2-4 2 15,0 0-127-15,-1-1-121 0,0-5-294 16</inkml:trace>
  <inkml:trace contextRef="#ctx0" brushRef="#br0" timeOffset="-67424.97">24997 7275 557 0,'-3'-11'145'0,"1"2"6"0,3 2-27 16,4 3-89-16,7 2-11 0,6 0-3 15,4 2-5-15,6 1-4 0,5-1-7 16,3 0-13-16,3 0 146 0,-2-1-294 16,0-3-152-16,1-3-447 0</inkml:trace>
  <inkml:trace contextRef="#ctx0" brushRef="#br0" timeOffset="-63859.15">19777 5280 292 0,'-6'-4'69'0,"1"2"2"0,-3 3-24 0,2-3-24 15,-1 1-2-15,0 1 6 0,3 0 4 16,1 1 5-16,2-1 4 0,2 0-2 16,0 0-5-16,0 0-2 0,1 0-3 15,1 1-3-15,1-1-2 0,-1 1-3 16,1 0-1-16,0 2 3 0,-1-1 0 15,-1-1 1-15,-1 0 0 0,-1 0-2 0,1 1-2 16,-1-1-4-16,0 3-3 0,0 1-3 16,-1 2-3-16,0 4-1 0,-1 2 0 15,-2 4 0-15,-2 4 1 0,-2 4 0 16,1 2 0-16,0 3-1 0,2 3 0 16,-1 5-2-16,5 3-2 0,2-2 2 15,7-2-2-15,3 1 1 0,4-2 0 0,5-3 0 16,5-6 0-16,4-3 0 0,2-2 1 15,3-1 0-15,5-2 0 0,0-6-1 16,4-2 0-16,0-2 1 0,-1-2-2 16,3 0 1-16,0-2-2 0,-2 1 1 15,2 0-1-15,-4 1 0 0,3 2 1 16,0-3-1-16,-1 0 0 0,2-3 1 16,0-1 1-16,-2-1-1 0,1-1 0 15,0-2 1-15,-3 0 1 0,-3 0-1 16,-4 0 1-16,-3-1 1 0,-4 2-1 0,-4-1 1 15,-3-3 1-15,-3-2-1 0,-1-2 0 16,-2-4 1-16,0 0 2 0,0-9 2 16,1-4 0-16,-2 0-2 0,0-6 1 15,-1-3 1-15,-1-3-3 0,-5-10-2 16,-1 3-2-16,-3 3 0 0,-1-4 0 16,-2 0 0-16,-2 1 1 0,-2 4 0 0,0 6 0 15,-2 3 0-15,1 3-1 0,-4 5 0 16,0 4 1-16,-2 3-2 0,-3 3 0 15,-1 4 0-15,-4 0 0 0,-6 3-1 16,-7 1 0-16,-5 2 0 0,-7 2 0 16,-6 2 0-16,-12 3 0 0,-5 3 1 15,-7-2 0-15,-8 1-2 0,-7 2 1 16,-4 2-2-16,0 1-1 0,-1-2-3 16,-2 2-9-16,9 7-8 0,6-1-9 15,6 1-10-15,7-1-6 0,4 0-3 0,8 2-12 16,10-3-103-16,4-3-108 0,7-1-263 15</inkml:trace>
  <inkml:trace contextRef="#ctx0" brushRef="#br0" timeOffset="-63510.75">19318 5710 548 0,'14'2'125'0,"-2"2"0"16,-2-2-84-16,-4 0-26 0,0-2-2 15,-4 2 3-15,-6-2-2 0,-6 0 0 16,-7-1-1-16,-8 1 1 0,-5-1 1 16,-10 1-3-16,-7 3-6 0,-10 1-2 0,-4 0-3 15,-6 1-3-15,-7 0-1 0,0 1-5 16,0 2-4-16,4-4-17 16,6 2-23-16,5-2-41 0,8-3-44 0,14-1-89 15,6-4-187-15</inkml:trace>
  <inkml:trace contextRef="#ctx0" brushRef="#br0" timeOffset="-63299.31">18577 5567 601 0,'-7'7'131'0,"-6"8"2"16,-7 0-94-16,-9 5-30 0,-2 2-3 15,-7 1 0-15,-7 2-1 0,-3 1-2 16,2 1-2-16,4 2 0 0,4-2-1 15,3 2 1-15,9-3 0 0,8-2 0 16,10-3 0-16,8-3 1 0,8-3 0 0,10-2 1 16,9-4-2-16,10 0-4 0,5-2-13 15,5 0-119-15,5-6-114 0,3 1-294 16</inkml:trace>
  <inkml:trace contextRef="#ctx0" brushRef="#br0" timeOffset="-62716.19">17319 5486 545 0,'-5'-3'123'0,"-3"0"3"0,0 0-72 0,1 0-42 16,-7 4-3-16,4 1-2 0,0 2 0 15,-1 5-3-15,1 6-2 0,0 7 1 16,5 7 0-16,3 5 1 0,2 6-1 16,2 6-2-16,2 4-3 0,2-2-3 15,1 0-2-15,4-2-2 0,0-4 0 0,1-6 0 16,2-6 3-16,3-4 3 0,-1-2 1 15,3-3 1-15,-2-4 1 0,4-3 0 16,3 1 0-16,5-6 1 0,3-2 1 16,3-6 1-16,5-8 1 0,4-5 1 15,5-3 0-15,4-2 0 0,0-3 0 16,-2-3-1-16,3-1-2 0,-2-1 0 16,-1 0 0-16,-5-2 0 0,-6-4-1 15,-1-1 1-15,-7-2-1 0,-5 0 0 16,-4-1 1-16,-6-3 3 0,-2 2 1 0,-7 1 3 15,-3 0 1-15,-5 1 2 0,-4 0 3 16,-3-1 3-16,-8 3-1 0,-4 0 0 16,-8 3-2-16,-5 2-1 0,-9 0-4 15,-3 4-2-15,-6 5-3 0,-10 2-2 16,-3 7-3-16,-5 5 0 0,-3 6 0 16,-2 6 0-16,-6 3 0 0,-3 4-6 0,5 6-6 15,1 3-9-15,3 4 11 0,4-1-56 16,5 4-86-16,7 4-113 0,7 5-265 15</inkml:trace>
  <inkml:trace contextRef="#ctx0" brushRef="#br0" timeOffset="-62478.02">16972 5776 566 0,'2'2'127'16,"-2"-2"3"-16,-1 2-84 0,-2-1-29 15,-4 2-5-15,-8-5 0 0,-4 2-2 0,-9-1-4 16,-14-2-2-16,-7-1-1 0,-10 2-2 16,-9 0 0-16,-8 2 0 0,-9 3-1 15,-9-2-4-15,3 5-6 0,-6 1-17 16,1 2-19-16,-3-2-88 0,5 0-102 15,6-1-242-15</inkml:trace>
  <inkml:trace contextRef="#ctx0" brushRef="#br0" timeOffset="-62228.08">15674 5601 585 0,'6'-1'127'0,"-1"2"3"16,-2-5-96-16,-5 7-18 0,-6 2-5 0,-2 5 1 16,-5 2-3-16,-6 3-1 0,-3 5-2 15,-1 1-3-15,0 4 0 0,4 3-3 16,-1-2 0-16,4-6 0 0,10 2 0 16,8-3 0-16,8-3 0 0,10-1-1 15,6-8 1-15,11 1-3 0,13-4-15 16,8-4-117-16,4-4-113 0,5 2-290 15</inkml:trace>
  <inkml:trace contextRef="#ctx0" brushRef="#br0" timeOffset="-61642.51">14938 5674 454 0,'24'2'127'0,"-4"-6"2"16,-5-2-33-16,-3 2-45 0,-4-2-16 15,-1 1-8-15,-4-5-7 0,-3-1-2 16,-5-2-2-16,-3-2-2 0,-6-5 0 0,-11-2-6 15,-7 1-1-15,-9 3-2 0,-10 0-2 16,-4 2-2-16,-8 7-1 0,-4 6 0 16,9 4-2-16,0 1 0 0,5 4 0 15,5 4 0-15,1 7 0 0,8-1 1 16,4 5 0-16,4 5 0 0,2 4 1 16,1 7 2-16,5 7 0 0,3 1-1 15,5 6-3-15,-2-5-2 0,6 6-4 16,1 3-1-16,8-3-3 0,2-2 0 0,8-2 1 15,3-4 3-15,5 4 2 0,1-10 4 16,7-3 2-16,4-5-1 0,7-5 1 16,0-6 1-16,3-5 0 0,2-9 1 15,11-4 0-15,-1-8 0 0,13-6 0 16,2-8 1-16,8-7 0 0,4-4 0 16,2-1-1-16,3-9 0 0,3 4-1 15,-8 0-1-15,-4 4 0 0,-8 3 0 16,-1 1-1-16,-7 3 1 0,-17 5 0 15,-9-2 1-15,-14-3 1 0,-12 1-1 0,-15-1-1 16,-11-1 0-16,-17-1-1 0,-16 0 0 16,-9 2-1-16,-5 3-1 0,-10 1 1 15,-2 0 2-15,-9 1-1 0,6-1-18 16,5-2 27-16,4-1-145 0,2-1-115 16,12 6-306-16</inkml:trace>
  <inkml:trace contextRef="#ctx0" brushRef="#br0" timeOffset="-34896.36">7383 5721 481 0,'-1'-2'127'15,"0"0"6"-15,1 2-35 0,1-1-54 0,-1 1-14 16,0 1-7-16,0-1-5 0,0-1-6 16,0 2-6-16,1 0-5 0,-1 2-1 15,3 4 1-15,-1 5 0 0,2 9 0 16,1 6 1-16,-1 8 1 0,-2 2 0 15,1 13 1-15,1 4-1 0,-3 7-1 16,-2 3 0-16,1 1-3 0,0-2-1 16,2 0 0-16,0-8 0 0,1-7-1 0,2-11 1 15,0-9-3-15,-1-9-3 16,-1-6-6-16,0-4 11 0,-1-3-53 0,-2-6-83 16,0-3-110-16,1-2-259 0</inkml:trace>
  <inkml:trace contextRef="#ctx0" brushRef="#br0" timeOffset="-33979.38">7447 5735 539 0,'-12'-7'142'16,"11"5"3"-16,0 2-31 0,0-3-82 15,-2 1-8-15,3 1-7 0,-1 1-6 16,2-1-4-16,-1 1 1 0,0-1 1 15,2 0 1-15,0 0 0 0,0-2 0 16,3 0 0-16,1-1-2 0,2-2-3 16,1 1-3-16,2-3-2 0,4 3 0 0,-1-1-1 15,3 1 0-15,4 0 0 0,3 2 0 16,6 2 0-16,2 1 1 16,4-3 0-16,7-1 1 0,3 2 0 0,2-1 1 15,5-1 0-15,3-3 1 0,6 0-1 16,3 1 1-16,7 0 0 0,3-1 0 15,5-1 0-15,1-3-1 0,8 4 0 0,1 4-1 16,2 0 1-16,0-1-2 0,-1-3 1 16,3 4 0-16,4 4-1 0,0 1 0 15,1-6 1-15,-2-3-1 0,3 4 1 16,3 5 0-16,-3-1-1 0,-3-2 1 16,-5-5 0-16,-1 4-1 0,-4 2 1 15,-4 0-1-15,-6 1 0 0,-7-3 1 16,-4 4-1-16,-10 2 0 0,-6 1 1 15,-7 1 1-15,-10-2 1 0,-6-1-1 16,-9 1 1-16,-4-3 1 0,-6 1-1 0,-2-1-1 16,-4 1 0-16,-1 0 0 0,-1-1 0 15,-1 0 0-15,0 2 0 0,1-1 1 16,0 0-1-16,0 0 0 0,-1-1 0 16,2 2-1-16,0 0-1 0,1 2 1 15,1 4-1-15,2 2 1 0,1 3 1 0,1 6-1 16,0 3 1-16,0 4 0 0,0 6 0 15,-2 9 0-15,0 3 0 0,-4 5-1 16,0 7 1-16,-1 6-1 0,0 0-1 16,-1 2 1-16,-1-3-1 0,0-4 0 15,2-6-1-15,0-5 0 0,0-10 1 16,2-6-1-16,-1-8 0 0,2-7 0 16,-2-4 1-16,0-3-1 0,0-5 2 15,0-1 0-15,-2-1 2 0,1-3 1 16,-1 0 2-16,-1-2 0 0,-1 0 0 0,-3-1-2 15,-3-2 0-15,0 0-2 0,-8-3-2 16,-3 2-1-16,-5 0 0 0,-8-1-1 16,-5 3 1-16,-8-1 0 0,-7 0 1 15,-6 2 0-15,-7 0 0 0,-5-1 0 16,-8 3 0-16,-3 0 0 0,-8-2-1 16,-1 5 1-16,-8-1 0 0,-5 1 0 15,-4 0 1-15,-2 1-1 0,-4-1 0 0,-2 4 0 16,-3-3 0-16,0 1 1 0,3 2-1 15,-5-2 1-15,3-2 0 0,1 0 1 16,4 2 0-16,-1-2 1 0,1-1 2 16,1-2-1-16,4 2 0 0,2 3 0 15,1 1 0-15,0-2-1 0,6 3-1 16,2 1-1-16,6 1 0 0,8 2 0 16,8-2 0-16,9-2-2 0,12 0-3 15,10-1-9-15,10-2-18 0,9-2 86 16,6-3-235-16,15 2-157 0,17 0-413 0</inkml:trace>
  <inkml:trace contextRef="#ctx0" brushRef="#br0" timeOffset="-29120.12">7310 5991 517 0,'0'3'117'16,"-2"1"4"-16,1 0-85 0,-1-1-11 16,-1-2-1-16,1 1 2 0,1 0-2 15,-1 1 0-15,1-3 1 0,0 1 2 16,-1-1 0-16,0 2 1 0,-3-1 0 16,-3 0-3-16,-4 2-5 0,-6-3-2 0,-8 0-4 15,-8-1-4-15,-8 2-2 0,-4-1-2 16,-13 0-1-16,-9-2 0 0,-6 4-1 15,-2 1-2-15,-3 2 0 0,1 2 0 16,1-2 0-16,10 3-4 0,8-2-3 16,7-1-3-16,8-1-1 0,8-3-3 15,7-3-3-15,7 0-4 0,5-2-12 16,6-2-5-16,4 0-124 0,5 0-123 0,2-1-308 16</inkml:trace>
  <inkml:trace contextRef="#ctx0" brushRef="#br0" timeOffset="-28827.85">6311 5910 634 0,'-2'2'141'0,"2"-1"4"16,1-1-109-16,0 1-5 0,-2-1 1 15,2 1 1-15,-3-1 0 0,2 1-4 16,6-6-5-16,-11 2-5 0,-3 5-5 16,-3-1-5-16,-3 2-6 0,-6 5-2 15,-5 1-2-15,-12 9-1 0,8-2 0 16,0 2-1-16,1 3 1 0,3 1-1 0,6-1-1 16,9-1-1-16,4 2 0 0,7 0 0 15,9-1 0-15,6-1 1 0,9-3 1 16,3-1 2-16,6-3-1 0,4-3-2 15,3-3-9-15,1-1-12 0,-3-2-11 16,-1-2-6-16,-4-4-121 0,-3 1-121 16,-7-3-285-16</inkml:trace>
  <inkml:trace contextRef="#ctx0" brushRef="#br0" timeOffset="-28428.73">5650 5719 427 0,'2'-4'123'16,"2"0"8"-16,-1 2-1 0,-1-1-76 0,-1 1-3 16,-1-1 0-16,-1 2-2 0,-3 1-7 15,-3-1-7-15,-3-1-7 0,-3 1-8 16,-5 0-5-16,-5 2-6 0,-3 2-5 16,-2 4-2-16,-2 2 0 0,-3 5-2 15,0 7-1-15,0 4 1 0,-1 5-1 16,2 3-1-16,5 5-3 0,1-3-4 15,9 0-7-15,5-1-7 0,7-1-10 0,8-3-5 16,5-1-4-16,5-3-2 0,7-1 95 16,2-2-203-16,3-5-114 0,4-3-325 15</inkml:trace>
  <inkml:trace contextRef="#ctx0" brushRef="#br0" timeOffset="-28161.44">5766 6164 541 0,'-7'0'142'0,"-3"2"2"16,-3 0-24-16,-3 1-94 0,-1 3-12 16,-4 3-5-16,-1 2-6 0,1 3-4 15,4 1-2-15,1 1-1 0,3-1-2 16,6-1-1-16,6 1-1 0,5 1 3 16,5-5 3-16,6-4 1 0,4 0 1 15,4-5 6-15,2-1 6 0,1-3 5 0,-1-7 4 16,1 3 4-16,-6-2 5 0,-2 0 4 15,-4 2 1-15,-4-4-2 0,-3 2-3 16,-4 0-3-16,-5-2-7 0,-3 1-6 16,-2-1-5-16,-5 0-4 0,-4 3-8 15,-2-1-8-15,-4 5-14 0,0-1-27 16,-5 3-131-16,1-2-143 0,1 3-353 16</inkml:trace>
  <inkml:trace contextRef="#ctx0" brushRef="#br0" timeOffset="-24168.68">3015 5713 537 0,'-9'2'126'0,"3"4"3"15,1 0-81-15,2 5-18 0,-1 3-8 16,2 6-2-16,1 3-6 0,1 3-3 15,1 3-7-15,0 5-3 0,1 0-2 16,0 6-1-16,2 3-2 0,-1 3-5 16,2 7-5-16,1 5-7 0,-1 3-3 15,1-1 0-15,-1-7-79 0,1-5-29 0,-1-8-81 16,-3-11-181-16</inkml:trace>
  <inkml:trace contextRef="#ctx0" brushRef="#br0" timeOffset="-23692.6">3077 5722 561 0,'-2'-9'130'0,"4"4"2"0,5 0-76 0,4 0-32 16,6 1-3-16,6 3-3 0,5-2 0 15,10 2-1-15,5-2-2 0,8 3-2 16,6-2-3-16,11-1-3 0,7-5-2 15,6 0-2-15,9-1-1 0,7-1-2 16,4-3 1-16,8 4 0 0,-2 0-1 16,0 1 1-16,-4 1-1 0,-5 1 0 0,-6 4 1 15,-10 2-1-15,-12-2 0 0,-10 3 0 16,-14 1 0-16,-10 1 0 0,-14-1 1 16,-7 1 2-16,-9 0 3 0,-10 2 0 15,-7 3 1-15,-5 4 1 0,-3 2 0 16,-3 3-1-16,-2 3-2 0,1 3-2 15,1 5-2-15,5 2 0 0,5 4-1 16,3 4 0-16,3 5 0 0,5 3-1 0,2 1 0 16,5 3 0-16,2 2 0 0,1-2 0 15,2-1-1-15,1 1 1 0,1-4 0 16,-1-5 0-16,-3-6 0 0,-2-3 1 16,-4-6 1-16,-4-2 0 0,-8-5 1 15,-8-2 1-15,-13-3 0 0,-9 0 2 16,-9-1-2-16,-13-5 1 0,-13-4-2 15,-12-2-4-15,-8 0-11 0,-5-2-11 0,-10-7-9 16,-4-5-125-16,-1 0-126 0,8 0-306 16</inkml:trace>
  <inkml:trace contextRef="#ctx0" brushRef="#br0" timeOffset="-22927.39">925 5539 384 0,'-18'15'93'0,"2"-2"3"0,2 0-64 0,1 2 0 16,3-2-1-16,1-2 0 0,4 3-2 15,1 0-3-15,4-1-1 0,1 0 0 16,3 0-2-16,2 2-5 0,4 3-4 16,0 3-2-16,0 4-4 0,1 5-1 15,-2 5-4-15,-4 4 0 0,-2 4-2 16,-2 4-1-16,-3 2-4 0,-1-1 0 16,0 1-3-16,-1-6 1 0,1-5-1 15,2-4 0-15,2-9 1 0,2-7 2 0,3-3 0 16,3-8 1-16,5 0 0 0,7-3 1 15,4-4-1-15,8-3 2 0,8-2 1 16,10-1 2-16,7 2 3 0,3-2-1 16,6 1 1-16,4 4 0 0,5 1 0 15,0 4 0-15,1 2-1 0,1-1-1 16,-2 5-3-16,-3 1 1 0,-5 0-2 0,-6 1-1 16,-6-2 0-16,-9-3 0 15,-6 1 0-15,-8-3 1 0,-9-5 0 0,-7-1 3 16,-5 0 3-16,-7-9 0 0,-3-1 0 15,-3-4 1-15,-2-6 1 0,-3-2-1 16,0-8-2-16,-2-9-3 0,2-2 1 16,-1-4-3-16,1-7 1 0,2-5-1 15,3-4 0-15,0 1 1 0,1 2 1 0,1 2 4 16,0 1 4-16,-1 6 2 0,-1 6 2 16,-3 8 2-16,1 6 1 0,-3 5 3 15,-4 5-5-15,-4 9-2 0,-8 7-3 16,-9 5-4-16,-12 5-4 0,-10 4-4 15,-13 6-5-15,-12 1 0 0,-9 6-1 16,-7 1-3-16,-7 3-5 0,-4-4 0 16,-3-4 26-16,-1 2-150 0,3 1-118 0,1-3-305 15</inkml:trace>
  <inkml:trace contextRef="#ctx0" brushRef="#br0" timeOffset="-14064.19">4410 3501 553 0,'-1'5'118'0,"2"1"3"0,0 2-84 15,0 2-27-15,0 1 0 0,0 2 0 16,2 4 0-16,-2-2-1 0,1 6-2 16,1-1-1-16,0 5 2 0,0 1-2 15,0-4 1-15,0 4 0 0,-1 4 1 16,0 1-2-16,-2 3-2 0,-2 3-2 16,1-1 0-16,-4 3-1 0,0-2-1 0,1 0 1 15,1-5-3-15,1-2 0 0,2-4 0 16,1-5-1-16,3-2 1 0,0-2 1 15,5-5 0-15,0-1 3 0,2-2 2 16,1-2 0-16,3-1 2 0,4-3-1 16,4 0 0-16,3-4 0 0,5-2-1 15,5 3-1-15,7-2-1 0,4 3 0 16,4 0-1-16,5 2 0 0,6 0 0 0,7 0 0 16,6-1 0-16,6 4-1 15,7-4 1-15,5 0-1 0,8-4 1 0,8 1-1 16,5 2 1-16,6-3-1 0,6-4 2 15,5 1 0-15,4 3 1 0,6-1 1 16,1 2 1-16,3 1 0 0,3 0 0 16,0 3-1-16,-1-1 0 0,2 2-2 15,-1 2 0-15,-2-1-1 0,-1-1 0 16,-5 3 0-16,-1-1-1 0,-1 0 0 0,-2 3 1 16,-7 0-1-16,-2-1 1 0,-5 4-1 15,-7 0 1-15,-7 2 1 0,-8-1-1 16,-8 0 2-16,-5-2 0 0,-11-1 0 15,-9-3 2-15,-9 1 0 0,-10 0 0 16,-10-4 1-16,-8-3 1 0,-10 1 4 16,-9-4 5-16,-5-2 0 0,-4-7 0 0,-4-6 1 15,-4-2-2-15,-4-8-1 0,-3-5-5 16,-3-8-3-16,0-4-1 0,1-3 0 16,1-4-1-16,6-6 1 0,2-7-1 15,3-2 1-15,4 1-2 0,1-4 1 16,3-1-1-16,0 1 0 0,4 4 0 15,2 5 1-15,2 5-1 0,1 4 0 16,0 10 1-16,1 4 0 0,-4 5 0 0,-2 7 1 16,-3 4 0-16,-3 2 1 0,-2 5 1 15,-3 0-1-15,-2 2 0 0,-5 1-2 16,-5 2-1-16,-7 1-1 0,-8 3-1 16,-9-1-2-16,-10 4 0 0,-7 4-1 15,-10 3 1-15,-8-1 0 0,-8-1 0 16,-10 3 1-16,-6-3 0 0,-11 3-1 0,-11-5 1 15,-9-2 0-15,-10 2 0 16,-13 1 0-16,-6-1-1 0,-12 2 1 0,-10-2-1 16,-8 3-2-16,-8 3-2 0,-8-1-1 15,-5 1-1-15,-7 4 0 0,-1 0 0 16,0 0 1-16,4 0 1 0,4 1 1 16,8 3 3-16,10-1-3 0,13 3-5 15,11 1-3-15,15 2-6 0,12-1-6 16,15 0-4-16,13-2-4 0,16-1 2 15,13-4 4-15,16-3 2 0,15-3 2 16,12 0 0-16,14-4 20 0,12 0-143 0,13-3-117 16,13-2-311-16</inkml:trace>
  <inkml:trace contextRef="#ctx0" brushRef="#br0" timeOffset="-13778.83">5884 3407 648 0,'-1'0'140'0,"-3"0"3"0,2-1-119 15,-1 3-8-15,-1 5-1 0,1 0 0 16,-2 2 0-16,-1 5-2 0,0 6-1 0,-1 3 1 15,-2 5-1-15,1 0 0 0,-1 7-1 16,-1 4-4-16,0 1-8 0,2-3-11 16,2 1-9-16,3-2-8 0,0-3-5 15,3-7-1-15,5-6-104 0,0-5-13 16,4-7-88-16,3-6-192 0</inkml:trace>
  <inkml:trace contextRef="#ctx0" brushRef="#br0" timeOffset="-13500.01">6281 3440 611 0,'-8'12'129'0,"-6"7"2"0,-6 3-107 16,-3 7-17-16,-4 4-2 0,0 3 1 16,1 2 0-16,3 0-2 0,3-3-2 0,9-1 1 15,7-7-1-15,7-4 1 0,6-5-1 16,7-6 1-16,6-6 0 0,2-3 2 15,3-7 3-15,1-1 1 0,1-2 2 16,0-4 0-16,-4 2 1 0,-3-1 2 16,-4 1 1-16,-5-1 0 0,-6 0 0 15,-4-1-2-15,-8-1-1 0,-5 1-2 16,-5 0-2-16,-7-1-5 0,-2 6-4 16,-6 5-5-16,-3 3-5 0,0 5-11 0,-3 2-9 15,5 2-127-15,2 0-123 0,4 1-310 16</inkml:trace>
  <inkml:trace contextRef="#ctx0" brushRef="#br0" timeOffset="-13111.21">6743 3471 602 0,'12'-3'132'0,"-1"9"3"0,-6 5-73 16,-3 1-55-16,-3 5-2 0,-3 4-1 15,-3 4 1-15,-2 0 0 0,0 1-2 16,0 1-2-16,2 1 0 0,2-3 0 16,1-3-1-16,1 0 1 0,1-2 0 0,2-4-1 15,-1-2 0-15,1-2 0 0,0-2 0 16,0-2-1-16,0-4 0 0,1-1 1 16,-1-3 1-16,1-3 1 0,1-2 0 15,2-3 0-15,0-1 1 0,4 1 0 16,0-3-1-16,3 4-1 0,1 2 0 15,3 1 0-15,-1 3 0 0,1 1 0 16,1 2 0-16,-2 5-1 0,-1-2 1 16,0 3 0-16,0 2-1 0,-1 2-1 15,-2 0 1-15,-1 1-1 0,-3 1 0 0,-1-2-1 16,-3 2 1-16,-6-3 1 0,-4-3 1 16,-4 1 2-16,-8-1 1 0,-5-4 1 15,-7-3-5-15,-4-2-9 0,-3-4-4 16,-4-7-129-16,-2-7-120 0,1-1-304 15</inkml:trace>
  <inkml:trace contextRef="#ctx0" brushRef="#br0" timeOffset="-12573.85">4375 3699 463 0,'9'6'120'16,"-5"1"4"-16,-3-2-14 0,-2 3-83 15,-4 0 2-15,-7-1 0 0,-8 3 2 16,-7-1-3-16,-6 1-2 0,-8 1-5 16,-7-2-5-16,-5 0-3 0,-1 0-3 15,0 1-5-15,2 0-6 0,1-1-7 0,3-1-7 16,4-1-6-16,4 0-4 15,4-1-5-15,8-3 89 0,3 0-206 0,6-3-118 16,6-5-333-16</inkml:trace>
  <inkml:trace contextRef="#ctx0" brushRef="#br0" timeOffset="-12280.39">3746 3574 531 0,'-1'3'121'16,"-2"1"4"-16,-2 1-77 0,-1 3-28 15,-5-1-2-15,-2 3 3 0,-4 1-3 16,-5 1-4-16,-2 0-3 0,-1-1-3 0,-2 3-2 16,1 1-2-16,1 0-1 0,3-1-2 15,4 1-2-15,3 2 1 0,5 2-1 16,4-2-1-16,4 3 1 0,2 3 0 15,4 0 0-15,6 1 1 0,5 1 1 16,5-3 0-16,8-2 1 0,4-2-1 16,7-3-1-16,6-2-4 0,5-2-5 15,3-5 15-15,3-1-113 0,-2-4-29 0,-1-5-99 16,-2 4-226-16</inkml:trace>
  <inkml:trace contextRef="#ctx0" brushRef="#br0" timeOffset="-11563.66">2504 3282 500 0,'-4'0'122'0,"-3"-3"4"0,-5 3-40 16,-4 1-67-16,-2 4-6 0,-6 2-3 15,-3 5-2-15,-2 5-2 0,-2 6-2 0,-1 3-1 16,2 1-1-16,0 6 0 0,4 2-1 15,3 4-2-15,3-1-4 0,7-1-4 16,5-1-1-16,8-2-43 0,7-2-76 16,6-4-99-16,7-10-238 0</inkml:trace>
  <inkml:trace contextRef="#ctx0" brushRef="#br0" timeOffset="-11281.37">2579 3700 463 0,'8'-8'123'0,"-6"-2"2"0,-3-1-51 15,-3 1-33-15,-2 3-13 0,-3-1-12 0,0 3-10 16,-3 1-3-16,0 5-2 0,-1 6-1 16,3 2 1-16,1 2-1 0,2 2 0 15,2 1 0-15,5-2 0 0,4-3-1 16,6-2 2-16,2-4 1 0,7-2 1 16,3-5 2-16,1-3 3 0,2-3 3 0,-1 0 4 15,-2-1 2-15,-4 0 3 16,-3 3 6-16,-6 0 4 0,-3 0-1 0,-5-1-3 15,-3 2-4-15,-5-3-3 0,-3 1-6 16,-3-2-9-16,-4 2-12 0,-2 3-13 16,-3 1-10-16,-2 3-5 0,0 3-4 15,2 3 2-15,1-1-121 0,7 0-107 16,2 1-265-16</inkml:trace>
  <inkml:trace contextRef="#ctx0" brushRef="#br0" timeOffset="-10823.34">2716 3632 472 0,'15'8'107'0,"-5"-1"1"16,0 0-83-16,-1 3-6 0,-2-1-5 15,-3 1-5-15,-1-1-3 0,-2-1-1 16,3-1 1-16,-2 0 3 0,0-3 2 0,1-1 2 16,2-2 1-16,1 0 1 0,1-4 1 15,1-3 2-15,-1 1-1 0,1-3-1 16,-1 0 0-16,0-1-1 0,-1 1-2 15,-2 1 0-15,2 3-5 0,-4 0-3 16,1 1-4-16,0 2-3 0,-1 3-1 16,2 2 0-16,-2 0-1 0,1 2 1 15,3 3 2-15,0 1 0 0,2-3 2 16,1 0 0-16,1 1-1 0,1-2 1 0,1-1 0 16,-1-4 0-16,0 0 0 15,-1-1 1-15,0 0 1 0,-1-3 0 0,0 1 1 16,-1-2 0-16,-1 0 0 0,-1-1 3 15,-1-1 3-15,1-3 2 0,-1 1 2 16,-1-3 1-16,1-4 1 0,-1-3 0 16,1-1-2-16,0-4-3 0,1 0-2 15,-2-4 1-15,0-1 1 0,1 4 1 16,0 3 1-16,-2 2 1 0,0 7 1 0,-1 2-2 16,0 3-5-16,0 7-3 0,-1 5-4 15,2 3-1-15,-2 7-2 0,1 2-2 16,0 3-3-16,0 3-4 0,0 0-5 15,3-2-12-15,-2 1-12 0,1-4-6 16,2 2-6-16,-1-4 176 0,1-3-285 0,-1 0-131 16,-1 0-378-16</inkml:trace>
  <inkml:trace contextRef="#ctx0" brushRef="#br0" timeOffset="-10659.26">3064 3541 581 0,'-4'-4'129'0,"4"5"2"0,1-1-85 15,3 0-34-15,2 1-2 0,3-1 1 16,4-1-2-16,3-5-8 0,2-2 82 16,3-2-215-16,4-6-127 0,1-7-362 0</inkml:trace>
</inkml:ink>
</file>

<file path=ppt/ink/ink21.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7:18:56.591"/>
    </inkml:context>
    <inkml:brush xml:id="br0">
      <inkml:brushProperty name="width" value="0.05292" units="cm"/>
      <inkml:brushProperty name="height" value="0.05292" units="cm"/>
      <inkml:brushProperty name="color" value="#FF0000"/>
    </inkml:brush>
  </inkml:definitions>
  <inkml:trace contextRef="#ctx0" brushRef="#br0">12921 6720 607 0,'0'-2'145'16,"-9"-3"5"-16,7 2-93 0,2 2-11 15,1 1-6-15,-1 0-5 0,-3-1-9 16,3 3-6-16,7 7-4 0,-9-1-8 16,-4 0-4-16,-2 6-1 0,-2 3-3 0,-2 5 1 15,-3 1-1-15,2 6 0 0,-1-1-1 16,2 2-1-16,0-5 0 0,3-2 0 16,2-3 1-16,1-4-1 0,3-5 0 15,0-3 1-15,1-4 2 0,6-4 5 16,-4 0 4-16,1-4 3 0,0-3 1 15,1-6 1-15,2-2 0 0,1-7-1 16,-3-6-4-16,7-4-5 0,1-7-1 0,0 0 2 16,-2-1 3-16,2-1 3 0,-1 3 3 15,0 4 2-15,-3 6 2 0,1 6-1 16,-2 6-2-16,1 4-3 0,-2 5-4 16,1 5-4-16,0 2-3 0,-1 1-3 15,2 4-1-15,2 3-1 0,0 5 0 16,3 4 0-16,2 3 2 0,3 6-2 15,-1 2-1-15,3 5-4 0,-1 3-6 0,0 0-4 16,-3 2-4-16,-3-2-5 0,-1-2-4 16,-3-1-4-16,-1-6-1 0,-3-1-8 15,-1-6-4-15,-1-5-4 0,-1-2 4 16,-1-2-117-16,-1-4-110 0,0-3-274 16</inkml:trace>
  <inkml:trace contextRef="#ctx0" brushRef="#br0" timeOffset="536.59">12857 6799 564 0,'0'3'135'0,"0"2"8"15,4 6-59-15,0-6-40 0,7-3-3 16,-4 1 0-16,4 4 3 0,-1-8-1 16,4 2-5-16,4-2-5 0,1-5-9 15,-7-1-4-15,7 1-5 0,0-3-5 16,0 1-4-16,-1-1-4 0,0 1-2 0,-3 3-2 15,1 4-1-15,0 5 0 0,0 3-3 16,0 4-1-16,-1 4-1 0,-3 4-1 16,1 4-3-16,-2 1-1 0,1 0-1 15,-3 0 1-15,-1-2 1 0,-3-3 1 16,1-4 3-16,-2-4 1 0,0-2 3 16,-4-5 2-16,0-2 5 0,0 0 8 0,-1-5 3 15,-3-1 1-15,-1-4 0 0,0-3 1 16,-1-2 0-16,0-4-5 0,0-3-6 15,1-3-2-15,3 0-2 0,1 1 1 16,1 3 0-16,0 4 1 0,1 1-1 16,0 5 0-16,2 4-1 0,3 6-1 15,1 6-2-15,2 0-2 0,0 4-2 16,2 3-1-16,1 4-5 0,2-1-2 16,-1 0 0-16,-2-4 1 0,2 0 1 15,0-3 3-15,1-4 2 0,-1-2 6 0,-1-2 6 16,-2-3 6-16,5-1 5 0,-2-2 5 15,11 2 3-15,-13-6-2 0,-3-1-1 16,0-6 0-16,0 2-6 0,-6-3-4 16,0-4-4-16,-13-4-3 0,8 3 0 15,2 2-1-15,-2 3-2 0,0 0-2 16,-1 4-3-16,2 4-3 0,-1 3-6 0,1 3-7 16,1 1-11-16,0 1-13 0,0 2-12 15,1 1-7-15,1 2 33 0,-1-2-152 16,6 7-122-16,-3-5-300 0</inkml:trace>
  <inkml:trace contextRef="#ctx0" brushRef="#br0" timeOffset="680.41">13569 6762 562 0,'5'3'122'0,"-2"-1"2"0,2 2-96 16,-1 6-10-16,-1 5-5 0,-2 2-2 15,1 3-2-15,-2 3-2 0,-1 1-5 16,0-1-3-16,0-1-8 0,0-3 85 15,-1-3-205-15,0 0-119 0,2-4-336 16</inkml:trace>
  <inkml:trace contextRef="#ctx0" brushRef="#br0" timeOffset="903.73">13512 6833 543 0,'-11'-32'137'0,"1"-3"7"0,5 8-66 16,2 3-10-16,1 6-20 0,5 7-6 15,2 3-3-15,3 2 1 0,4 1-4 16,2 1-4-16,4 3-6 0,6 0-2 16,5 1-2-16,5 3-3 0,6-1-5 0,-4 4-3 15,0 4-5-15,0 1-2 0,-3 3-2 16,-3 3-3-16,-8 0-3 0,-8 3-4 16,-4 0-7-16,-2 0-4 0,-8 4-7 15,-7 2-12-15,-9 0-16 0,-5 4 122 16,-10-3-250-16,-9 6-146 0,-6 1-399 15</inkml:trace>
  <inkml:trace contextRef="#ctx0" brushRef="#br0" timeOffset="2175.58">12877 8865 597 0,'1'-6'125'0,"-6"5"1"0,1 1-101 16,-3 0-17-16,4 1-5 0,-3 2-2 0,-1 2 0 15,-4 8 2-15,5 0-1 0,-2 2-1 16,2 5 0-16,0 5-1 0,1 2 0 16,3 3 0-16,2-1 0 0,4-3-1 15,3-2 1-15,3-3-1 0,4-5 2 16,4-3 1-16,3-2 0 0,-2-6 4 15,2-4 5-15,0-3 2 0,-1-3 4 16,-2-4 3-16,0-3 1 0,-3-7 0 16,-1 1 4-16,-3 0 1 0,-4-3 3 15,-5-2-3-15,-5 1-4 0,-4 0-1 0,-5 2-1 16,-5-1-7-16,-6 1-8 0,0 0-5 16,-6 1-4-16,3 3-5 0,-5 0-4 15,4 7-6-15,1 2-8 0,1 3-9 16,6 2 25-16,4 7-155 0,6 0-126 15,10 5-322-15</inkml:trace>
  <inkml:trace contextRef="#ctx0" brushRef="#br0" timeOffset="2615.62">13242 8868 494 0,'25'10'131'0,"-7"0"1"15,-4 1-14-15,-6 1-95 0,-1 4-9 16,-5-1-7-16,-1 3-5 0,-3 1 0 15,-1 2-1-15,-2 3-2 0,2 0-5 0,-2 1-5 16,0-1-2-16,2-5-1 0,1-1 0 16,-1-3 0-16,1-6 2 15,1-2 5-15,1-6 10 0,-2-2 7 0,0-5 3 16,-1 0 7-16,4-1 1 0,-6-8 5 16,0-7 2-16,-12 3 4 0,12-11 1 15,0-1-1-15,2-4-6 0,-2-4 1 16,5 5-2-16,2 5 0 0,14-2-5 15,-7 11-2-15,0 4 0 0,2 5-2 0,1 2 0 16,1 5-3-16,1 3-4 0,0 1-3 16,3 2-4-16,0 3-2 0,2 1 1 15,-1 0-3-15,1 3-1 0,-1 1-3 16,-3 1-2-16,-4-1-2 0,-3-1-1 16,-4 1-3-16,-5 0 2 0,-4 1 0 15,-6-1 4-15,-7 0 2 0,-3 0 1 16,-2 1 3-16,-1-1 1 0,2-1 1 0,4 2 0 15,3-1 1-15,7 1-1 0,4 5 0 16,8-2 0-16,6 4 0 0,5-1-1 16,6 1 1-16,6-2-3 0,4 2-6 15,3-4-13-15,2 1-15 0,2-3 40 16,1-1-171-16,-1 0-133 0,1 8-333 16</inkml:trace>
  <inkml:trace contextRef="#ctx0" brushRef="#br0" timeOffset="3477.04">13106 11632 614 0,'-2'1'136'0,"-4"1"0"0,1 2-104 16,-1 3-14-16,0 2-7 0,-1 3-6 16,-1 3-3-16,-1 3-1 0,2 0 0 0,-1 2-1 15,2-2 0-15,-1-1 0 0,4-2 0 16,1-4 0-16,-1-3 0 0,3-4 1 16,1 0 1-16,2-2 4 0,1-4 4 15,1-4 2-15,3 0 3 0,2-4 0 16,2-7 2-16,1-6 0 0,3-4 0 15,-2-5-1-15,1-4-1 0,0-2 4 16,1-1 1-16,-2 2 0 0,-1 3 0 0,0 4-1 16,-1 2 0-16,-1 7-1 0,-3 6-3 15,-1 3-2-15,-2 5-1 0,-2 5-3 16,2 2-1-16,-1 6-3 0,2 6-1 16,0 2-3-16,1 8 0 0,0 5-1 15,3 4-1-15,0 4-4 0,0 2-4 16,2 0-5-16,1-1-8 0,1-4-11 15,1-2-8-15,0-3-8 0,-2-1-3 16,-2-5 0-16,-3-4-88 0,-2-3-24 0,0-2-93 16,-3-3-205-16</inkml:trace>
  <inkml:trace contextRef="#ctx0" brushRef="#br0" timeOffset="3742.33">13041 11612 616 0,'-1'-4'143'0,"2"0"4"0,9 4-87 16,4 0-18-16,5-1-6 0,6 0-1 0,6 0 0 16,3 0-2-16,2-1-3 0,0-3-8 15,4 1-5-15,1 0-7 0,-6-2-3 16,1 1-3-16,-3 0-2 0,-2 1-1 16,-4 1-1-16,-5 0 1 0,-4 1-1 15,-3 1 1-15,-3 1-1 0,-3 2-1 16,-2 4-1-16,-1 3 1 0,-1 3-3 0,0 4-1 15,-2 5 1-15,-1 4-2 0,-2 5 0 16,-2 1-4-16,-1 2-10 0,-2-1-6 16,1-2-5-16,0-4-10 0,-1-5 0 15,3-6-4-15,0-4 6 0,3-4-26 16,-2-4-83-16,1-2-100 0,0-2-250 16</inkml:trace>
  <inkml:trace contextRef="#ctx0" brushRef="#br0" timeOffset="3950.4">13527 11626 579 0,'-5'-17'147'16,"2"3"7"-16,-1 7-86 0,6 2-17 16,0 1-3-16,1 4-9 0,2 1-6 15,5 3-4-15,1-2-4 0,5-1 0 16,-1 4-4-16,6 2-3 0,1 0-3 16,0 1-4-16,0 3-5 0,-2 1-2 0,-1 3-3 15,-3-2-3-15,-5 1-1 0,-2 1-2 16,-3-1-3-16,-5 0-1 0,-3-1-2 15,-6-6-6-15,-3 8-5 0,-3-3-8 16,-4 3-12-16,-3-2-5 0,-2 1 0 16,1-3-124-16,3 3-117 0,2-8-283 15</inkml:trace>
  <inkml:trace contextRef="#ctx0" brushRef="#br0" timeOffset="4106.53">13760 11533 543 0,'23'-1'141'0,"-6"4"3"0,-4 4-73 16,-5 3-25-16,2 10-12 0,-1 6-12 16,-3 6-10-16,-3-1-13 0,-5 3-8 15,0-1-6-15,-1-1-7 0,0-2-3 16,-1-6-120-16,0-6-113 0,1-1-279 0</inkml:trace>
  <inkml:trace contextRef="#ctx0" brushRef="#br0" timeOffset="4362.91">13799 11551 618 0,'10'-6'150'0,"2"3"4"16,2 4-90-16,5-1-21 0,2 2-6 16,1 5-4-16,0 3-8 0,2 1-6 15,1 2-3-15,-4 1-4 0,2 1-4 16,-5 1-3-16,0 1-3 0,-4 0-3 15,-5 1-1-15,-7 1 0 0,-5 1-1 16,-9 0-3-16,-6 2-4 0,-4 4-7 16,-7 0-5-16,-5 0-7 0,-3 2-5 0,0-3-6 15,0 0 1-15,1-6-3 0,-2-5-99 16,0-2-4-16,1-3-87 0,-7-7-188 16</inkml:trace>
  <inkml:trace contextRef="#ctx0" brushRef="#br0" timeOffset="11495.46">8776 4952 344 0,'-3'0'87'0,"0"4"2"16,3-5-21-16,-3-2-60 0,3 3-13 15,2 0-2-15,2-2 0 0,-1 2 1 16,2-5-2-16,2 5 6 0,2-3 6 15,2-2 3-15,0 3 3 0,2 0 7 16,0 2 7-16,2-1 3 0,4 4 0 16,5 1 0-16,2 2-2 0,5 2-5 15,4-1-6-15,8 1-8 0,6 3-3 16,5 0 1-16,4 0-14 0,2-1-57 0,4 0-43 16,-2-2-84-16,-1-4-200 0</inkml:trace>
  <inkml:trace contextRef="#ctx0" brushRef="#br0" timeOffset="11807.1">9794 5408 628 0,'-5'-5'163'16,"3"4"-1"-16,1-1-11 0,0-1-144 16,4 3-24-16,5 3-8 0,3 3-4 15,5 0-6-15,5 2-3 0,8 1 0 16,7-1 11-16,5-1 4 0,8 0 1 15,8-3 4-15,8-2 14 0,8-1-121 0,6-4-97 16,4-3-265-16</inkml:trace>
  <inkml:trace contextRef="#ctx0" brushRef="#br0" timeOffset="17316.8">14619 5779 930 0,'21'64'-929'16</inkml:trace>
  <inkml:trace contextRef="#ctx0" brushRef="#br0" timeOffset="18379.82">14795 6016 415 0,'0'0'113'16,"0"0"4"-16,1 0-19 0,-1-2-59 15,2-1-13-15,-1 1-7 0,2 1-2 16,-2-1-3-16,0 0-1 0,0-1 0 0,-1 0-2 16,0 0-2-16,1-2 0 0,-1-1-2 15,1 0-2-15,0-2-1 0,1 0-2 16,0-1-2-16,-4 0 1 0,0-1-1 16,-2 1 2-16,-3 0 2 0,-3 0 1 15,-6 0 1-15,-5 1 2 0,-3 2 1 16,0-2 1-16,-5 1-2 0,-2-1-1 15,-3 1 0-15,1-1-2 0,7-1-1 16,1-2-1-16,0 3-1 0,6-5 2 0,4 4 0 16,4-2 2-16,3 1 3 0,-1 1-1 15,1 2 0-15,-1 2 0 0,1 0-2 16,-6 0-1-16,0 2-3 0,-4-2-2 16,-5 3-1-16,-4 1 0 0,0 0 1 15,-7 2-1-15,-1-1 0 0,-2 2 1 16,-3 1-1-16,0-1 1 0,-2 1 0 15,-5 0 0-15,2 1 1 0,1-3-1 0,-1-1 0 16,-4-1 0-16,-7 0 0 0,2-4 0 16,2 1 1-16,-1 2-1 0,-6 0 0 15,2 0 0-15,8 0 0 0,1-1 0 16,-4 0 0-16,-3 0 0 0,2-2 0 16,1 2 0-16,2 1 0 0,-4 2 0 15,3 2 0-15,1 1 0 0,3 0-1 16,1 2 1-16,-1-1 0 0,-1 0 0 0,-1 2 0 15,0 0-1-15,0 1 1 0,1 1 0 16,-1 1-1-16,-3 0 1 0,2-2 0 16,-2 2 0-16,0-3 0 0,-4 1 0 15,0 0 0-15,0-1 0 0,0 0 0 16,0 3 0-16,1-1 0 0,0 1 0 16,4 0 0-16,-1-1 0 0,-2-1 0 15,0 1 0-15,3-1 0 0,1 1 0 16,0-1 0-16,-3-1 1 0,1 0-1 0,0 2-1 15,4-4 1-15,0 2 0 0,-2-3 0 16,-1 2 0-16,5 0 0 0,2-1 0 16,4 1 0-16,-2 0 1 0,3 0-1 15,1-1 0-15,2-1 0 0,1 0 0 16,0-1 0-16,1-1 0 0,0-1 1 16,0 0-1-16,-1 0 0 0,-2 0 0 15,1 0 0-15,0-1 1 0,-2 0-1 0,1 0 0 16,0 0 0-16,-3-3 1 0,1 2-1 15,-2-2 0-15,0-1 0 0,-3 1 0 16,-3-2 0-16,1 0 1 0,1 1-2 16,4 2 1-16,3 2-1 0,0 1 1 15,2-1-1-15,3 1-1 0,2 1-1 16,1-1-7-16,1 0-5 0,1-2-10 16,3-1-117-16,3-1-11 0,0 2-101 15,4-6-209-15</inkml:trace>
  <inkml:trace contextRef="#ctx0" brushRef="#br0" timeOffset="27910.62">16793 1546 534 0,'11'-7'129'0,"-8"4"10"0,-2 0-81 15,-1 1 0-15,-1-1-1 0,-2 1 6 16,1 0-4-16,-2-2-9 0,-6 0-9 16,-2 1-15-16,-3-1-9 0,-5-1-1 15,-4 0-7-15,-3-1-5 0,-1 2-2 16,3 1-2-16,-3 0 0 0,0 5-1 0,-1 0 1 15,1 2-1-15,-2 0 1 0,3 4 0 16,0 2-1-16,4 0 0 0,3 1 0 16,3 0-1-16,5-1 1 0,4 2-1 15,1 0 0-15,4-1 0 0,2 2 0 16,2 1 1-16,3 1 0 0,4 3 0 16,4 3 1-16,5 1 0 0,4 2 0 15,3-1 0-15,3-1 1 0,2 2 0 16,1-2 0-16,-1-3 0 0,-7-1-1 0,-4 2 1 15,-3-1-2-15,-7-2 0 0,-5-1-1 16,-4 1 0-16,-7-2 0 0,-4 4 1 16,-6-6 0-16,-6 1 0 0,-7 1 1 15,-5-4 2-15,-7 2-1 0,-1-3-1 16,-6-2-7-16,-2 0-6 0,4-7-7 16,5 2-8-16,6-2-8 0,7-5-13 15,6-1-3-15,12-4 2 0,9-5-114 0,9-3-111 16,4-6-270-16</inkml:trace>
  <inkml:trace contextRef="#ctx0" brushRef="#br0" timeOffset="28223">17021 1494 597 0,'8'3'136'0,"-3"1"5"16,-1 3-108-16,-2 0-4 0,-1 5-1 15,-2 0 1-15,-1 0-6 0,-3 6-6 16,0 3-6-16,-2 1-2 0,0 4-2 16,-3 2-3-16,-2 4 0 0,-3 3-2 15,-1 0-1-15,0 0 0 0,-1-3 0 0,1-1 0 16,3-1 0-16,3-5 1 0,3-1-1 16,4-4 2-16,2-2-1 0,4-3 2 15,3-3 1-15,5-3-1 0,6 0 2 16,6-5 0-16,4-2-1 0,7 0 0 15,3-1 0-15,3-4-2 0,3 1-1 16,2-3-16-16,0 2-16 0,2-2-4 16,-5-5-128-16,1-5-126 0,-2 1-311 15</inkml:trace>
  <inkml:trace contextRef="#ctx0" brushRef="#br0" timeOffset="28429.51">17751 1546 573 0,'1'4'131'0,"-1"5"7"0,2 0-98 15,-2 1-12-15,1 2 2 0,-1 4 5 16,-1 1 1-16,0 3-10 0,0 3-8 16,-1 4-4-16,0 2-2 0,-1 0-3 15,1-4-3-15,0 3-8 0,0 2-1 16,0-3-7-16,0-1-13 0,-1-2-9 15,0-1 13-15,-1 1-139 0,-2-7-117 16,3-4-298-16</inkml:trace>
  <inkml:trace contextRef="#ctx0" brushRef="#br0" timeOffset="28648.92">17464 1558 672 0,'3'-4'157'0,"4"-1"7"16,3-3-118-16,4-1-9 0,2-2-2 15,-4-7 0-15,10 6-10 0,5-1-8 0,4-1-5 16,4 2-2-16,9-1-3 0,3-3-2 16,-1 2-1-16,6-4-5 0,2 3-6 15,-2-1-29-15,0 9 27 0,-3-6-166 16,0 9-143-16,9-5-361 0</inkml:trace>
  <inkml:trace contextRef="#ctx0" brushRef="#br0" timeOffset="52498">16486 4651 275 0,'6'1'69'0,"0"3"6"15,-4 0-7-15,-1-2-34 0,-1 1-1 16,-1 2 3-16,-2 1 3 0,0 2 4 16,-2 0-1-16,-1 3-9 0,0 0-5 15,-1 1-4-15,1 4-2 0,1 5-3 0,1 2-6 16,1 3-3-16,0 6-2 0,5 4 0 16,-1 8-2-16,0 5-1 0,0 8-1 15,-1 1-2-15,2 8 1 0,-1 6-1 16,-2 6-1-16,0 1 0 0,-1 3 0 15,-3-3 0-15,4 1 0 0,-2-7-1 16,0-5 4-16,0-10 0 0,3-8 2 16,0-8-1-16,3-8 0 0,-3-4-1 0,0-5-1 15,-1-3-8-15,-2-3-5 0,-1 0 0 16,-1-3-30-16,-2 1-70 0,-1-7-24 16,3 0-89-16,-1-5-181 0</inkml:trace>
  <inkml:trace contextRef="#ctx0" brushRef="#br0" timeOffset="52822.18">16312 5787 521 0,'-3'-5'120'15,"0"3"1"-15,2-1-78 0,1 3-24 16,0 4-9-16,4 5-3 0,2 8-1 15,1 1-3-15,1 4-1 0,2 4 1 0,-1 2 1 16,-1-2 0-16,0-2 0 0,0-2-1 16,-1-2-1-16,1 1-1 0,0-4 0 15,-1 0 1-15,3-3-1 0,-1 0 2 16,1-3 2-16,-1-2 3 0,1-6 2 16,2-2 0-16,-1-6 2 0,2-5 0 15,4-8-2-15,3 0-3 0,3-6-2 16,0-4-3-16,2-2-2 0,7 0 0 15,-3 1-2-15,3 4-2 0,-1 1-5 0,0 1-4 16,-2 8-94-16,-4 3-29 0,-6-4-100 16,-6 7-217-16</inkml:trace>
</inkml:ink>
</file>

<file path=ppt/ink/ink22.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7:19:45.135"/>
    </inkml:context>
    <inkml:brush xml:id="br0">
      <inkml:brushProperty name="width" value="0.05292" units="cm"/>
      <inkml:brushProperty name="height" value="0.05292" units="cm"/>
      <inkml:brushProperty name="color" value="#FF0000"/>
    </inkml:brush>
  </inkml:definitions>
  <inkml:trace contextRef="#ctx0" brushRef="#br0">14963 5975 610 0,'-5'18'127'0,"0"-1"-2"16,-1 0-107-16,0 1-26 0,-1 1-7 15,-2 2-9-15,3 1-11 0,-1-6-3 0,2-2 2 16,0-1 1-16,1-6 4 0,2-1 14 16,4-4 14-16,2-5 15 0,3-3 6 15,2 0 4-15,1-4 3 0,3 1 3 16,0-2-11-16,2-1-6 0,2 0-1 16,9 1-3-16,9-1-1 0,7 1-1 15,11 1-2-15,10-1 0 0,9 1 0 16,8 1-1-16,1 3 0 0,6 0 0 0,6 3-1 15,-1-1 0-15,3-1 0 0,2 0 0 16,7 2-1-16,3-3 1 0,-3 1 0 16,-2-3 0-16,1 0 0 0,0 2 0 15,-4 1 0-15,-11 0-1 0,-5-1 1 16,-5 2 3-16,-4 0 3 0,-10-1 2 16,-7 3 1-16,-6 0 0 0,-5 2 0 15,-8 1 1-15,-7 0-5 0,-8 2-3 16,-6 2-3-16,-7-3-2 0,-4 1 1 0,-11-2 0 15,-8 3 2-15,-7-2 0 16,-6-1 1-16,-8 1 0 0,-10-1 1 0,-8 0-1 16,-4-3-2-16,-4-2-2 0,-8-1 0 15,-5 2 0-15,-2-4 0 0,-4 2 1 16,-3-1 0-16,-5 2 0 0,-8-3 0 16,4 1-2-16,-4-1 0 0,-2 4 0 15,-2 0 0-15,-4-1 0 0,7 4 0 0,10 2 1 16,-3 2 2-16,5-1 0 0,7 1 0 15,6-1 0-15,10 0 0 0,3 0 0 16,6 1 1-16,9 0-1 0,9-2 0 16,6 2-2-16,11 0-1 0,8-1-2 15,14-1 2-15,9 1 1 0,15-3 0 16,10 1 1-16,11-1 0 0,13-4 4 16,6-1-1-16,8-2 0 0,16 3-1 0,2-2 0 15,6-2-1-15,3-1 2 0,11 5 0 16,4 2 0-16,0 0 0 0,-3 1 2 15,0 1-1-15,-2 1 0 0,-2 5-1 16,-14-1 0-16,-2-1-1 0,-12 2 0 16,-7 2-1-16,-14-1 1 0,-8 3-1 15,-12-3 0-15,-9-1-2 0,-14 1 0 16,-8 0-2-16,-13-3 1 0,-14-1 0 16,-13-1-1-16,-12 0 0 0,-14-2 2 0,-10-3 0 15,-14 2 2-15,-7-1-1 0,-8 2 1 16,-5 0 1-16,-5 0 1 0,-6 3-1 15,2 4 0-15,1-3 0 0,1 1 0 16,1 1 0-16,7 0-1 0,6 1 0 16,16 2 0-16,4 0 0 0,13 0 0 0,11-1 0 15,13 0-1-15,12 0-2 16,11-3-1-16,9-1 3 0,9-4 1 0,16 1 2 16,20 0 1-16,12 1 0 0,16-1 4 15,12 0 0-15,18 0-2 0,14 4-2 16,3-1-3-16,1-2 111 0,5-1-238 15,0 1-125-15,-3 0-367 0</inkml:trace>
  <inkml:trace contextRef="#ctx0" brushRef="#br0" timeOffset="34951.43">16032 11179 532 0,'-9'4'124'0,"-1"-1"0"0,2-5-73 16,4 0-30-16,2-2-9 0,1 1-7 15,1 0-2-15,1-2-3 0,2 1-1 16,5 2 1-16,2 0-2 0,4 0 2 0,3 1 1 16,0 2 0-16,3 1 2 0,0 2 1 15,0 0 1-15,2 1 2 0,4 0 3 16,3 2 0-16,5-1 2 0,4 1 0 15,5-2 1-15,2-1 0 0,-1-1-1 16,0-4-1-16,-5 0-3 0,-3 0-1 16,-5-4 0-16,-6 1-3 0,-5 2-1 15,-6-1-1-15,-4 2 1 0,-5 0 1 0,-1 0 2 16,-6 0-3-16,-6 0 0 0,-6 0 0 16,-7-1-1-16,-5 0-1 0,-10-2-5 15,-6 2-1-15,-5 0 1 0,-5-1 0 16,-3-4-1-16,3-1 2 0,-1 1-1 15,3-2 3-15,2-1 0 0,3 1 1 16,5 2 0-16,10 1 1 0,2 1 1 16,7 0 1-16,7 3 0 0,10-1 1 0,15-1-1 15,14 3 1-15,12 0 0 0,17 1-8 16,16 1-9-16,15 2 158 0,13 2-292 16,3-2-145-16,2 2-428 0</inkml:trace>
</inkml:ink>
</file>

<file path=ppt/ink/ink3.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6:20:38.868"/>
    </inkml:context>
    <inkml:brush xml:id="br0">
      <inkml:brushProperty name="width" value="0.05292" units="cm"/>
      <inkml:brushProperty name="height" value="0.05292" units="cm"/>
      <inkml:brushProperty name="color" value="#FF0000"/>
    </inkml:brush>
  </inkml:definitions>
  <inkml:trace contextRef="#ctx0" brushRef="#br0">6712 13876 454 0,'0'2'119'0,"0"-1"4"0,1 2-48 0,-4-2-31 16,0-1-9-16,0 4-6 0,-1 0-5 15,-1-1-4-15,2 2-1 0,-2-4-3 16,2 3-1-16,1 0 0 0,2-1-1 16,-2-4 3-16,3 2-3 0,0-1-1 15,1 0-1-15,4 0 1 0,1 0 1 16,1 0-3-16,4 2-3 0,3-1 1 0,0 1 0 15,4-1-1-15,0-1-2 0,2 1-2 16,1 0 0-16,2 0-1 0,-2 1-1 16,2-2-1-16,-1 0-1 0,-1 2 0 15,-1-3 0-15,-1 0 0 0,-4 3 0 16,-1-2-4-16,-2 0-5 0,-3 1-9 16,-2 0-9-16,-4 1-10 0,0-1 165 0,-3 4-292 15,-1-4-142-15,-1-1-406 16</inkml:trace>
  <inkml:trace contextRef="#ctx0" brushRef="#br0" timeOffset="268.45">6931 13918 535 0,'-1'2'129'0,"1"-2"4"0,0-1-84 16,0 4-12-16,0-2-6 0,0 0-7 16,0 1-7-16,1 3-5 0,0 2-2 15,0 2-4-15,-1 2-2 0,0 4-1 16,0 2 0-16,-1 0 0 0,0 3-3 16,-2 1-3-16,1 3-3 0,-1 1-3 0,1-2-3 15,1 1-6-15,-1 2-5 0,0-3-4 16,1-1-1-16,-1-3 22 0,0-5-128 15,1-1-100-15,1-3-261 0</inkml:trace>
  <inkml:trace contextRef="#ctx0" brushRef="#br0" timeOffset="490.86">6722 14176 496 0,'-5'5'118'15,"2"0"4"-15,2-2-69 0,1 0-22 16,2-1-3-16,1-1-3 0,4 4-1 16,1-3 3-16,2 0 2 0,3 2-2 0,2-1-2 15,4-1-4-15,-1 2-3 16,2-3-4-16,1 3-6 0,0-1-8 0,-1-1-14 16,0 0-11-16,-1 2-6 0,2-3 10 15,-3 3-132-15,0-3-118 0,-2-2-279 16</inkml:trace>
  <inkml:trace contextRef="#ctx0" brushRef="#br0" timeOffset="1031.29">7183 14061 588 0,'0'2'146'0,"0"-1"1"0,-1-3-81 16,1 3-30-16,1 1-10 0,0 2-8 15,0 4-9-15,-1 2-9 0,1 5-5 0,0 2-5 16,2 3-5-16,-2 0-3 0,0 1-3 16,-1-1 0-16,1-3 2 0,0-2 4 15,-1-3 5-15,1-2 3 0,-1-6 4 16,0-1 4-16,0 0 4 0,0-3 8 16,0-1 4-16,0-1 3 0,-1-4 2 15,1-3 2-15,0-3-1 0,0-5 0 16,0-5-3-16,0-4-1 0,2-2 0 15,0-1 2-15,2 2 0 0,-1 3 0 16,1 1-2-16,1 5-3 0,-1 6-4 0,0 2-3 16,1 5-4-16,0 0-2 0,2 5-2 15,2 6-1-15,3 2 0 0,1 1 0 16,1 5 0-16,4 0-1 0,-1 1-2 16,2 2 0-16,-1-2-12 15,2 0-1-15,-1-1-1 0,0 0 2 0,0-2 1 16,-1-2 1-16,-2-3 0 0,-2-5 13 15,-1 0 2-15,-3-4 5 0,-1 0 5 0,-2-2 5 16,-4-3 6-16,-2-3 3 0,-1-2 1 16,-2-2-2-16,-1-3-4 0,-1-2-6 15,-2-4-4-15,0-1-6 0,0-1-3 16,0-1-2-16,3 1 0 0,0 1-1 16,0 3-5-16,3 4-8 0,3 1-11 15,0 4-13-15,1 3-18 0,4 1-7 16,3 1 23-16,0 0-141 0,1-1-119 0,3 1-284 15</inkml:trace>
  <inkml:trace contextRef="#ctx0" brushRef="#br0" timeOffset="1157.48">7686 13804 528 0,'8'6'139'0,"-3"-1"5"0,-2 4-52 16,-2 1-41-16,2 1-12 0,-3 3-9 16,1 3-8-16,-1-1-8 0,0 2-4 15,1 0-5-15,1 4-2 0,0 0-8 0,3 0-2 16,-1-1-13-16,1 4-9 0,1 0 12 15,0 1-137-15,0 0-122 0,-1 2-292 16</inkml:trace>
  <inkml:trace contextRef="#ctx0" brushRef="#br0" timeOffset="1472.18">7771 14235 440 0,'0'-27'132'0,"0"-6"8"15,-1-3-24-15,-2-5-43 0,-1-1-11 16,-2 1-12-16,1-1-5 0,-2 7-5 0,3 3-4 15,-1 4-2-15,3 7-7 0,2 3-4 16,1 6-5-16,1 6-5 0,3 4-4 16,0-1-3-16,2 6-2 0,2-2-2 15,1 2 0-15,5 1 0 0,1 2 0 16,1-4 0-16,0 2 0 0,1 0-1 16,-2 0-2-16,-1 0-1 0,0 3 0 0,-5-4-3 15,-2 7-1-15,-3 2-2 0,-4 1 0 16,-6 2-2-16,-1 1 1 0,-5 2-1 15,-3 3-1-15,-5-2-2 0,-3-2-3 16,-2-3-5-16,1 0-2 0,-1-5-3 16,1-3-4-16,2-2-3 0,1-3-1 15,5-1 0-15,3 0 4 0,4-2 8 16,4 0-25-16,4-1-76 0,3-1-12 16,4 1-84-16,3-3-183 0</inkml:trace>
  <inkml:trace contextRef="#ctx0" brushRef="#br0" timeOffset="1916.46">8063 13873 588 0,'0'4'142'0,"-1"-2"6"0,1 1-94 15,-1 2-9-15,-1 1-5 0,0 2-7 16,1 2-7-16,0 1-6 0,-1 1-6 15,0 3-3-15,-2 0-3 0,2 4-4 16,-1 2-1-16,-1 2-1 0,0 3-2 16,2 3 0-16,1-1-2 0,1 1-3 0,1-1 0 15,3-1-3-15,2-1 0 0,0-5-2 16,3-1 0-16,1-4-1 0,2-2 0 16,2-3-1-16,1-2 2 0,-1-4 2 15,3-3 2-15,1-3 3 0,-3 0 3 16,1-1 6-16,-2-6 5 0,-2-1 4 15,-2-3 4-15,-1 1 4 0,-4-2 5 16,1-5 3-16,-3 0 3 0,0 1 0 16,-1-5 0-16,-1-2-3 0,-1-4-2 15,1 2-3-15,-2 1-4 0,-1-1-5 0,1 3-3 16,-1 3-2-16,1 5-3 0,-1 2-3 16,1 4-1-16,1 4-4 0,0 1-6 15,-2 1-7-15,1 2-9 0,1-2-13 16,-1 2-31-16,2-5-30 0,-1-1-109 15,7-13-139-15,2 3-313 0</inkml:trace>
  <inkml:trace contextRef="#ctx0" brushRef="#br0" timeOffset="2420.35">8509 13915 559 0,'-8'3'120'0,"0"4"3"16,1-2-101-16,-2 1-5 0,0-2-3 16,0 1-3-16,3-1-2 0,1 1-1 15,0-3 3-15,-1 1-4 0,8-1-1 16,2-1 2-16,6 1 3 0,2-1 6 16,5 0 3-16,7-1-3 0,10-2 5 15,-1 1 2-15,5 0-2 0,-1-2-5 16,3-2-6-16,0 0-3 0,-1 1-2 0,-3-1-6 15,-4 0-7-15,-4-1-7 0,-4 3-9 16,-7 0-9-16,-4 2 168 0,-5 1-292 16,-5-2-140-16,-3 4-401 0</inkml:trace>
  <inkml:trace contextRef="#ctx0" brushRef="#br0" timeOffset="2639.3">8712 13833 647 0,'-2'1'157'0,"-1"1"0"0,2 1-100 15,-5 5-24-15,-1 2-11 0,-1 6-8 16,-2 7-9-16,0 1-6 0,0 7 0 0,-1 5 3 16,4 3-1-16,0 0 1 0,2 2-7 15,0 0-9-15,1 1-10 0,1-2-7 16,-1-2-7-16,3-3 69 0,0-5-188 15,1-3-117-15,2-8-308 0</inkml:trace>
  <inkml:trace contextRef="#ctx0" brushRef="#br0" timeOffset="3222.28">9457 13912 450 0,'6'6'119'0,"-1"-2"7"0,-1-2-42 15,-1 0-32-15,-1-1-1 0,0 0-6 16,-3 0-2-16,0 0 0 0,0-1-2 15,-2 0-5-15,-3-1-6 0,-1 0-6 16,-3 1-5-16,-1 0-6 0,-5 1-6 16,-1 3-5-16,-1 1-2 0,-1 3-1 0,0 3-2 15,3 2-1-15,0-2 0 0,5 3-1 16,3-2-1-16,3 0-2 0,6 0-1 16,4-1 0-16,3-1 0 0,4 2 1 15,4-2 2-15,1 0 1 0,1 2 2 16,0-2 3-16,0 1 0 0,-3 1 0 15,-2-2 0-15,-3-2 0 0,-2 2 2 0,-2 1 1 16,-6 1 1-16,-2 0 2 16,-4 0-1-16,-3 2-1 0,-5 2-2 0,-4 0-3 15,-5-3-6-15,-1-2-10 0,-1-3-9 16,0 0-7-16,0-5-7 0,3-3 16 16,4-2-134-16,6 1-113 0,4-5-282 15</inkml:trace>
  <inkml:trace contextRef="#ctx0" brushRef="#br0" timeOffset="3931.23">9580 14053 469 0,'8'6'123'16,"-2"-1"2"-16,0 2-32 0,0-1-63 15,1-1-6-15,0-1-5 0,0-2-4 16,1 0 2-16,1-1 3 0,-1-3 4 0,4-1 2 15,1-5 2-15,0-2 1 16,-1-2-1-16,1 0-1 0,-1-1-4 0,-1 0-3 16,-2 1-1-16,-3 3-1 0,0 2 2 15,-4 0-1-15,-3-1 0 0,-5 3-1 16,-1-2-1-16,-4 3-2 0,-2-2-2 16,-3 4-6-16,-1 1-4 0,-2 3-3 15,2 5-4-15,-1 5-2 0,3 1-1 16,2 3-2-16,2 4-2 0,3 2 1 0,3-1-1 15,7 1 1-15,4-2-2 0,3-1 2 16,3 0 0-16,4-4 3 0,4-3 1 16,2 1 1-16,0-5 2 0,0-5 2 15,2-2 2-15,0-2 0 0,-1-4 0 16,-1-4 0-16,-1 0 2 0,0-3 0 16,-4 1 1-16,-3 0-1 0,-2-2 1 0,-1 2 1 15,-2 3-1-15,-2-3 0 0,-2 3-1 16,0 2-1-16,-2 1 0 0,0 2-1 15,-2-1-1-15,0 2 0 0,0 2 0 16,-1 0-1-16,2 1-4 0,0 0-2 16,0 3-4-16,0 2-13 0,-1 2-12 15,1 4-8-15,1 2-6 0,-4 5 1 16,1 2-23-16,0-2 0 0,-3-1 12 16,2-2 17-16,-1-4 10 0,2-3 12 15,2-3 12-15,-1-5 31 0,3-2 15 0,0-5 11 16,3-3 4-16,1-4 6 0,0-4 2 15,2-6-4-15,0-5-2 0,1-1-7 16,0-2-7-16,1 1-6 0,0 2-5 16,0 3-6-16,-1 2-5 0,0 6-4 15,-3 4-3-15,1 4-4 0,-1 4-2 16,-3 2-2-16,2 4 0 0,-2 2 0 0,2 4 1 16,0 4 1-16,-1 3-2 0,1 2-1 15,-2 4-2-15,2 2-7 0,-2-1-8 16,2 0-8-16,-3-4-11 0,2-2-10 15,0-3-13-15,2-2-5 0,-2-6-104 16,3-1-10-16,-1-4-99 0,7-6-194 16</inkml:trace>
  <inkml:trace contextRef="#ctx0" brushRef="#br0" timeOffset="4476.74">10625 13941 572 0,'-1'-1'141'0,"1"0"4"16,-1 3-83-16,0-1-16 0,-1 0-5 16,-3 1-9-16,-2 2-8 0,-4 4-5 15,-2-1-5-15,-3 3-5 0,0 1-4 16,-3 1-2-16,1 0-2 0,1-1 0 15,3-2 0-15,3-1-1 0,1-4-1 16,4 0 0-16,1-3-2 0,6 3-2 0,-1-1 1 16,4 0-1-16,0 1 1 0,4 1 1 15,1-1 1-15,2 2 1 0,0-2 2 16,3-1-1-16,-3 1 1 0,2-1-1 16,-2 0 0-16,-3-1 0 0,-1 3 1 15,-3 1 0-15,0-1 3 0,-3 3 2 16,-5 3 1-16,-1 0 1 0,-4 3 0 15,-4 0 0-15,-2 3-1 0,-6 1-2 16,-3-1-2-16,-1-4-1 0,-2 0-2 0,1-5-1 16,1-4-2-16,1-3-3 0,2-2-3 15,4-3-6-15,4-1-1 0,4-4-7 16,5 3-5-16,4-3-4 0,6 1-1 16,6-3 53-16,4-1-170 0,6-1-120 15,1 0-312-15</inkml:trace>
  <inkml:trace contextRef="#ctx0" brushRef="#br0" timeOffset="5038.07">10739 14009 584 0,'0'2'141'0,"1"0"5"0,-1-2-83 16,0 0-25-16,0 1-5 0,0 0-8 15,0 3-8-15,1 2-5 0,1 3-4 16,1 2-4-16,0 1-2 0,3 4-2 0,0-1-1 15,3 0 0-15,1-3-1 0,1-1 0 16,2 0-1-16,1-2 2 0,-1-3 2 16,2-3 5-16,-2-3 4 0,0 0 4 15,-2-2 4-15,-2-4 2 0,-3 2 4 16,1-3 3-16,-4 0-1 0,-1-1-3 16,-4-2-1-16,-1-3-3 0,-3 1-2 0,-3-3-3 15,-3-1-5-15,-2-2-3 16,-2 1-2-16,-1 2-3 0,2 1-3 0,1 2-4 15,2 1-5-15,1 2-6 0,4 4-6 16,2 4-10-16,0 2-11 0,4 4-8 16,2 2-3-16,0 2-2 0,3 2 2 15,1 2 6-15,4-3 8 0,1-1 12 16,3-4 10-16,0-1 7 0,3-2 7 16,1-1 5-16,-1-3 4 0,3 2 3 15,0 3 3-15,-3-2 2 0,2 3 3 0,-2-2 1 16,-3 2-2-16,1 2-1 0,-3-1-2 15,-2-1-1-15,-2 3-3 0,-2 1-2 16,-2-1 0-16,1 0 0 0,-2-2 0 16,-2 1 2-16,0-4 4 0,0 0 7 15,1-1 6-15,-1-1 7 0,-1 0 6 16,2-1 5-16,-2-3 1 0,1 1-3 16,-1-7-7-16,2-1-6 0,0-3-9 0,2-1-6 15,1 1-6-15,1 0-4 0,2 0-2 16,0 2 0-16,2 2-6 0,0 2-7 15,0 0-16-15,2 1-19 0,-1 1-12 16,3 3-126-16,0 0-137 0,2 1-315 16</inkml:trace>
  <inkml:trace contextRef="#ctx0" brushRef="#br0" timeOffset="5359.33">11404 13917 645 0,'-6'-4'157'0,"-2"-2"6"16,-1 1-104-16,-1 3-9 0,-1-1-15 0,-2 3-12 16,-3 2-7-16,-2 3-7 0,0 3-5 15,-1 2-3-15,0-1-1 0,5 2-1 16,1-1-1-16,3 2-3 0,5-1-1 0,3-1-3 16,3 0 1-16,4 0 0 0,4-1 1 15,2 3 0-15,3-4 3 0,1 1 3 16,2 2 1-16,-2-3 0 0,-1 3 1 15,1 0-1-15,-3-3 0 0,-5 1 1 16,0 1 2-16,-5-1 3 0,-1 3 1 16,-4-3 0-16,-4-2-1 0,-2 1 0 0,-4 1-2 15,-1-3-2-15,-3-2-5 0,-3-4-4 16,-1 0-11-16,0-5-12 0,1 0-6 16,-1 0-6-16,0-3-43 0,2 1-77 15,4-1-104-15,2 1-231 0</inkml:trace>
  <inkml:trace contextRef="#ctx0" brushRef="#br0" timeOffset="6372.26">12303 14021 556 0,'4'2'132'0,"0"0"2"0,-1-1-86 16,-1-1-10-16,-4-1-2 0,2 2-1 15,0-1 0-15,0 0 1 0,0-1 2 16,-2-1-1-16,1 4-4 0,-1-4-3 15,-1-1-6-15,0 0-6 0,-3-1-7 0,-2-3-4 16,2-2-3-16,-3-1-2 0,0 0-2 16,-2 2-1-16,2-1-1 0,-2 1-2 15,1 2-2-15,0 1-3 0,0 1-2 16,1 2-7-16,-3 3-9 0,1 3-9 16,0 7-6-16,-1 3-2 0,0 4 1 15,1 4 0-15,0 3 7 0,6-2 9 16,2-1 10-16,1-2 8 0,4-4 4 0,1-3 4 15,2-1 4-15,4-4 4 0,1-1 3 16,2-4 2-16,1-2 3 0,1-2 2 16,2-4 0-16,0-3 1 0,-1-3-1 15,2-4-2-15,-1 0-1 0,0-3-2 16,-1-1-2-16,-2 0 0 0,-1 1-2 16,-2 3-1-16,-1 2-1 0,-3 2-1 15,-1 4-1-15,-3-1-1 0,0 6-3 0,-1 7-3 16,0 3-3-16,-1 5-4 0,0 8-5 15,-1 6-4-15,1 4-1 0,0 2 2 16,0-4 1-16,2 2 3 0,2-5 3 16,1-4 5-16,2-9 5 0,3 1 5 15,2-7 3-15,2-1 5 0,-1-7 3 16,4-3 4-16,0-3 1 0,2-2 4 16,-3-6 0-16,3-5 0 0,-1-2 0 15,0-1-3-15,-1-1-1 0,0 0-2 0,-3 2-3 16,-1 2-5-16,-2 6-3 0,-3 3-2 15,-2 2-2-15,-2 4 0 0,-2 2-1 16,-2 2 0-16,0 2-2 0,0 4 0 16,-1 0-1-16,0 4-1 0,-1 1-2 15,0 3-1-15,0 0 0 0,0 0 0 16,0-2 0-16,1-2 0 0,1-2 0 16,-1-2-3-16,1-5 1 0,1 0 1 0,1-2 2 15,0-1 3-15,3-4 2 0,2-1 2 16,2-3 5-16,2 1 1 0,1-4 1 15,1 2 0-15,1 1-1 0,3 0 1 16,-4 3 0-16,0 3-1 0,-1 0-1 16,-1 3-2-16,-1 1-2 0,-1 2-2 15,0 1-2-15,-2 3-3 0,1 3-1 0,0 4-3 16,-1 3-3-16,0 3-4 16,-2 2-10-16,0 0-13 0,-1 3-10 0,0 0 1 15,2-3-128-15,0-3-123 0,2-3-297 16</inkml:trace>
  <inkml:trace contextRef="#ctx0" brushRef="#br0" timeOffset="6831.1">13204 14097 571 0,'10'-7'152'0,"-3"1"9"16,-4-1-63-16,-2 2-29 0,-2-4-10 15,-4-1-9-15,-3 1-6 0,-3-1-7 16,0 2-6-16,-14 1-3 0,12-1-5 15,-5 6-7-15,4 1-3 0,-1 4-5 16,-1 4-2-16,2 3-5 0,11 4-6 16,-13 4-2-16,6-2-4 0,3 7-7 0,1-2-3 15,4 0-1-15,3-2-2 0,5-4 0 16,1-3 3-16,4-1 3 16,0-7 6-16,1-1 4 0,1-2 3 0,1-5 2 15,-1-3 3-15,-1-1 2 0,1-4 5 16,-2-3 4-16,-1-2 2 0,0-6 3 15,-1-1 1-15,1 1 0 0,-2-5 0 16,0-3 0-16,-1-1 0 0,0-3 0 0,-2 0 1 16,0-1-1-16,-3-1-1 0,-1 5 0 15,1 4 0-15,-2 6-1 0,1 5 0 16,-1 5-1-16,1 7-2 0,-1 4-1 16,2 6-2-16,-2 6 0 0,0 5-3 15,-2 8-2-15,0 9-3 0,-1 4-2 16,-2 8-4-16,-1 8-6 0,-1-1-11 15,2 2-13-15,1 0-8 0,1-6-15 16,6-2-9-16,3-5-8 0,5-5 29 16,1-7-146-16,5-7-123 0,2-7-312 0</inkml:trace>
  <inkml:trace contextRef="#ctx0" brushRef="#br0" timeOffset="12883.61">6645 15058 237 0,'1'1'75'0,"-1"0"7"16,0 0-14-16,0-1-10 0,0 0-2 15,0 2-2-15,1-2-5 0,-1 0-4 16,1 1-4-16,0-1-5 0,1 0-4 15,0 0-4-15,1 0-4 0,1 0-2 16,1-3-2-16,1 0 1 0,1-3-1 16,2-3 1-16,5 3-6 0,-3-6 0 15,0-5-1-15,2 1-1 0,1-3 0 0,0 0-1 16,2-4-2-16,-4-4 2 0,3 5-3 16,1 0-1-16,-3 4-1 0,-3 1-1 15,-2 5-2-15,-1 4 1 0,-4 2 1 16,-2 3-1-16,0 2 0 0,-1 1 0 15,1 1 0-15,-1-1-3 0,0 1-2 16,0 0-4-16,0 1 0 0,0-1 0 16,0 3 0-16,2 0 0 0,0 1 2 0,1 2 0 15,1 1 2-15,3 4 1 0,2 0-1 16,2 2 0-16,2 0 1 0,2 3 0 16,2 1-2-16,1 2-6 0,1-2-5 15,-1-4-4-15,-2 1-12 0,2-6 4 16,0-4-140-16,1 0-123 0,3-7-312 15</inkml:trace>
  <inkml:trace contextRef="#ctx0" brushRef="#br0" timeOffset="81098.32">13663 532 327 0,'-2'8'88'0,"-1"-5"5"16,-4 0-38-16,2 0-22 0,2-3-7 16,-2 1-2-16,2-2-6 0,0-43-6 15,-2 44-1-15,1-2-2 0,3 2 0 16,-1 0 0-16,0-1-1 0,1 0-2 15,1 42-2-15,0-41-6 0,3 1 0 0,-3-5-2 16,0 3-2-16,1 0 2 16,0 1 2-16,0 1 1 0,0 0 4 0,0-2 2 15,-1 2 3-15,1-1 4 0,0-2 4 16,-1 3 3-16,0-2 4 0,0 0 5 16,1 0 3-16,0 0 1 0,0-4-1 15,-1 6-1-15,2-2-2 0,-2 0-2 16,1-1-4-16,-1 2-4 0,0-3-1 15,0 4-1-15,-1-5-4 0,2 2-1 0,-1 0-3 16,1 0-1-16,-1 1-2 0,0-1-3 16,1 0-1-16,0 8-2 0,-2-6-2 15,2 0 0-15,-1 3-1 0,-1 3 1 16,-2 4 1-16,-2 2 1 0,-1 1 1 16,-1 2 1-16,-2 6 0 0,-1 3 1 15,2-2 0-15,-2 6-1 0,0-3 0 16,0-2 0-16,0 3 0 0,0-1-1 15,0-5 0-15,2 5 1 0,0-6-1 0,1 1 0 16,1-3 0-16,-1 1 0 0,2-1 1 16,0-3-1-16,1-1 0 0,1-5 1 15,1 1-1-15,-1-2 0 0,2-3 0 16,2-1-1-16,-1 0 1 0,0-1 0 16,2 3-1-16,-1-4 2 0,1 0-1 15,0 1 0-15,0-1 0 0,1-6 0 16,1 6 1-16,0-3-1 0,1 2 0 0,1 1 1 15,0-2 0-15,3 3 0 0,1 6 0 16,3-6 0-16,2 2 0 0,2 2 0 16,6-3 0-16,0 3-1 0,2-1 2 15,4-1-2-15,-2 0-7 0,2 0-10 16,-2-1-12-16,-4 2-10 0,0 0-88 16,-4-2-35-16,-5 3-106 0,-1 1-210 15</inkml:trace>
  <inkml:trace contextRef="#ctx0" brushRef="#br0" timeOffset="81447.89">14213 1092 539 0,'4'2'127'0,"-3"2"5"15,0-3-97-15,-1 3-4 0,2 2 0 16,-2-1 0-16,1 4-6 0,-1 0-6 15,-1 1-5-15,-6 5-2 0,-1 1-1 16,-2 2-1-16,-3-1-6 0,0 2-12 16,-2 2-3-16,0 0-7 0,4-3-6 15,0 0-4-15,1-2-118 0,0-1-113 16,3-5-267-16</inkml:trace>
  <inkml:trace contextRef="#ctx0" brushRef="#br0" timeOffset="81753.6">14844 620 522 0,'1'0'133'0,"-1"0"7"0,0-1-72 16,-1 1-28-16,2 2-4 0,-2 4 1 16,1 6-3-16,-1 1-9 0,1 2-4 15,-1 9-2-15,1 7 1 0,0 3-2 0,0 2-5 16,0-1-5-16,1 2-2 0,-2 4-6 16,-1-7 0-16,-1 0-9 0,-2-2-15 15,-1-5-12-15,-1-2-10 0,0-1 1 16,0-5-116-16,1-5-117 0,0-6-262 15</inkml:trace>
  <inkml:trace contextRef="#ctx0" brushRef="#br0" timeOffset="82213.03">14766 608 636 0,'1'-5'152'15,"1"-5"7"-15,3 4-105 0,7-23-10 16,0 21-4-16,0-1-4 0,0-1-8 16,4 3-7-16,2 1-6 0,3 1-5 0,-3 27 0 15,0-19-3-15,4 5-1 0,2 1-3 16,-1 4-2-16,-2-1-1 0,0 1 0 16,-2-3 0-16,-1 1-1 0,-2-1-1 15,-3 0 0-15,-4 3-1 0,-5 1 0 16,-5-3 1-16,-6 0 0 0,-5 6 0 0,-3-4 2 15,-2 0-1-15,-1 1 1 16,-2-4 0-16,1 3-1 0,-1-1 1 0,-4-9-1 16,-2 2 0-16,3-1 2 0,4-8 1 15,1 1 1-15,4 1 1 0,4-1 1 16,7 0 1-16,3 0-1 0,0 2-2 16,0 4-1-16,3 3 0 0,5 0-1 15,4 3 2-15,3 4 0 0,4 1 2 16,0 6 3-16,3 0 0 0,0 2 1 15,-3-1-2-15,-1 1 0 0,1 3-2 0,2 0-2 16,3-2 0-16,1 1-2 0,5-2 0 16,-3-2-6-16,-2-2-3 0,-3-5-13 15,-2 0-9-15,0-5-19 0,-3-2-11 16,-4-2-125-16,-1 1-130 0,-2-5-309 16</inkml:trace>
  <inkml:trace contextRef="#ctx0" brushRef="#br0" timeOffset="82415.63">15489 1092 600 0,'19'9'145'16,"-14"-6"7"-16,-5 7-109 0,3 1-1 15,0 0 1-15,2 1 0 0,-4 5-10 0,1 0-13 16,-4 2-8-16,0 3-3 0,-4-5-7 15,-3 2-11-15,-4 2-20 0,-3-6-10 16,-3 18-125-16,-1-15-130 0,-12-3-314 16</inkml:trace>
  <inkml:trace contextRef="#ctx0" brushRef="#br0" timeOffset="83243.08">16516 611 393 0,'6'0'113'16,"-2"-2"9"-16,0 2-4 0,1-3-63 16,-3 1 0-16,2-1 7 0,-2 1 1 0,-2 0-5 15,-3 3-3-15,-3-25-12 0,-2 19-9 16,-5-7-9-16,-6-3-7 0,-3 2-8 16,-3-4-5-16,-5-2-6 0,-2 22 3 15,-9-15-2-15,3 8 0 0,-2 4-1 16,1 4-1-16,2 5 1 0,6 3-1 15,5 4-1-15,10 1 0 0,6 3-1 16,4-4 0-16,6-1 0 0,6 7 0 16,4-1 0-16,6-3 1 0,10-2 1 0,4-4 1 15,6 10 1-15,3 0 0 0,1-1 0 16,-1-3 0-16,-1 7 1 0,-7 2-1 16,-1 3 0-16,-7-4 0 0,-4-2 0 15,-3 0-1-15,-6-2-1 0,-6-1 0 16,-6-2 1-16,-8 2-1 0,-3-5 0 15,-6-1 2-15,-5-3 0 0,-5 0 1 16,-5-5 0-16,-9-3 2 0,-3-4 0 0,-1-5 0 16,2-2 0-16,2-8-1 0,5-1-4 15,3-1-5-15,11-4-3 0,6 0-5 16,3 2-7-16,3 2-6 0,4 4-9 16,6 3-5-16,0 4-2 0,4-4-105 15,4 2-8-15,6 0-91 0,3-4-189 16</inkml:trace>
  <inkml:trace contextRef="#ctx0" brushRef="#br0" timeOffset="83666.61">16791 451 550 0,'-1'7'142'0,"1"-2"9"16,1 2-70-16,-1-10-35 0,-1 8-5 15,1-6 0-15,-1 5-5 0,1-8-11 0,-8 7-7 16,2 0-3-16,-2 13 1 0,2 0 0 15,-1 5-3-15,-1 2-3 0,3 12-1 16,3-3-2-16,1 4-3 0,-2 5-1 16,1 4-1-16,0 3 0 0,-1-5-2 15,-1-1 1-15,0 7-1 0,1-7-1 16,-1-7-1-16,1-6-1 0,3-4 0 16,2 4-2-16,4-9 0 0,6-4 0 15,2-8-1-15,3 2 1 0,3-4-2 16,1-4-2-16,0-1-1 0,-1-4-7 0,-5-3-10 15,-1-1-9-15,-2-4-9 0,-3-4 3 16,0 2-122-16,-1-9-116 0,-2 0-276 16</inkml:trace>
  <inkml:trace contextRef="#ctx0" brushRef="#br0" timeOffset="83834.72">16683 773 514 0,'-8'-2'135'15,"0"0"12"-15,4 2-37 0,6-6-73 16,7 7-1-16,6-9 0 0,6 1-4 16,9 2-10-16,3 1-12 0,4-7-3 15,2 7 0-15,1-6-11 0,-2 10-16 16,-2-2-136-16,-2-1-132 0,1-3-336 0</inkml:trace>
  <inkml:trace contextRef="#ctx0" brushRef="#br0" timeOffset="99795.65">2986 9894 410 0,'5'1'89'0,"2"-1"-1"16,1 2-61-16,-2-3-33 0,2 2-7 15,-2 2 0-15,1-2 0 0,-1 1 2 16,-1 0 2-16,-2 0 5 0,2 2 7 15,-2-2 7-15,1 0 6 0,-1 0 5 16,2 0 3-16,-2 1 2 0,0-2 2 16,2 0 2-16,-2 0-2 0,0 0-3 15,2 0-4-15,0 1-4 0,1 0-5 16,0 1-3-16,2-1-3 0,0 0-2 0,-1 1-2 16,2 1 0-16,0-2-1 0,1 1-1 15,1 0 1-15,2 0 0 0,1 1 0 16,2-2 0-16,2-1 0 0,1 1 0 15,0 0-1-15,0-1 1 0,1 1 0 16,-1-3-1-16,0 0 1 0,-1 1-1 16,0-3 0-16,0 1 1 0,1 0-1 0,0-3 0 15,0 2 0-15,0 1 1 16,1-1-1-16,1 2 1 0,0 0-1 0,1 1 1 16,1 1-1-16,0 0 1 0,2 0 0 15,0 1 0-15,1 0-1 0,3 1 1 16,-1 0-1-16,2-1 1 0,1-1-1 15,-1-1 1-15,1-1-1 0,1-2 0 16,-3-1 0-16,2 1 1 0,1 0 0 16,-2 0 0-16,2 0 0 0,-1 2 0 15,-2 1 0-15,3 0 0 0,-1 0 0 0,0 0-1 16,-1 0 0-16,0 1 0 0,1-1 1 16,-2 0-1-16,1-1 0 0,-2 0 0 15,2-1 0-15,-3 1 0 0,4-2 1 16,0-1-1-16,0 1 0 0,3 0 1 15,1 0-1-15,1 0 1 0,3-1-1 16,-1 3 0-16,2-1 1 0,-2 2-1 0,1 0 0 16,1 1 0-16,-3-1 0 0,3 1 1 15,-1 1-1-15,1-1 0 0,3 1 1 16,0-1-1-16,2 2 0 0,3-2 0 16,-1-1 0-16,2 0 0 0,1-1 0 15,-1-3 1-15,1 2-1 0,2-1 0 16,-2 0 0-16,3 0 0 0,1 1 0 15,0 0 0-15,3 0 0 0,-1 0 0 16,1-1 0-16,1 1 0 0,1 1 0 0,0 0 0 16,0 1 0-16,2 1 0 0,1 0 0 15,1 0 0-15,-2 0 0 0,2-1 0 16,-1 1 0-16,1-1 0 0,-1 0 0 16,2 2 0-16,-1 0 0 0,3-1 0 15,-1 0 0-15,-2 0 0 0,3 1 0 16,-2 0 0-16,1 2 0 0,0-2 0 0,-1 1 1 15,0 1-1-15,-2 0 0 0,-1 0 0 16,0 3 0-16,-2 1 0 0,0 2 0 16,2 3 0-16,0 0 0 0,0-1 0 15,3-1 0-15,-4-1 0 0,0-4 0 16,1-2 0-16,-1 0 1 0,2 0-1 16,0 2 0-16,-2-3 0 0,0 1 0 15,-2 1 0-15,1 0 0 0,-1 2 0 16,-4-2 0-16,2 2 0 0,0-1 1 15,0 2-1-15,2-1 0 0,-1-2 0 0,1-1 0 16,1 0 0-16,1-3 0 0,2 1 0 16,2-1 0-16,1 1 0 0,-2-2 0 15,3 3 0-15,0-3 0 0,0 2 0 16,-2-2 0-16,2 2 0 0,0-2 0 16,3 4 1-16,-2-3-1 0,-1 3 0 15,5-2 0-15,-1 0 0 0,1 1 0 0,1 0 0 16,-2-3 0-16,0 2 0 0,2-1 1 15,-1 0 0-15,0 0 1 0,-1 0 2 16,-1-2 2-16,1 1 2 0,0 1 2 16,2 1-1-16,-2-1 1 0,-2 2 0 15,1-1-2-15,0 1-2 0,0 0-1 16,-1 1-2-16,0-3 0 0,-3 2-1 16,4-1 0-16,-1-1-1 0,-2-1 0 0,1-1 0 15,0 0 0-15,0 0 0 16,-1-2 0-16,-1 1 0 0,-3-1 2 0,2 1 2 15,-2 0 2-15,0 0 2 0,-2-2 0 16,-1 4 1-16,-1-1-1 0,-1-1-2 16,0 2-2-16,-1 0-2 0,0 0-1 15,0 1-2-15,0 0 1 0,-1-1-1 16,-1 1 0-16,0 1 0 0,0-2 0 16,-2 0 1-16,2-3-1 0,1 3 0 0,-2-1 0 15,1 0 1-15,-1 0-1 0,0 1 0 16,-1 1 0-16,-2-2 0 0,-3 0 0 15,5 1 0-15,-1 0 0 0,0 0 0 16,-3 0 1-16,1 1-1 0,-1 0 0 16,3 0 0-16,-5 1 0 0,0 1 0 15,2-1 0-15,1-1 0 0,4 0 1 16,-2 0 0-16,6 0-1 0,4 0 1 16,-3-2 0-16,-5 2-1 0,3 0 1 0,1-1 0 15,-2-1-1-15,1 0 0 0,-1 0 0 16,1-1 0-16,6 0 1 0,-2-4-1 15,-8 3 0-15,1-1 0 0,3-1 0 16,1 1 1-16,-1-2 0 0,1 2 1 16,4 1 0-16,6-1 0 0,1 2 1 0,-6 1 0 15,-4 1 0-15,-1 0-1 0,-3 0-1 16,0-1 0-16,2 0 0 0,-1 0-1 16,1-1 0-16,2 1 1 0,1 1 0 15,1 0-1-15,-2-3 2 0,-2 2-1 16,2-1 0-16,1 1 0 0,-1 0 0 15,0-1-1-15,-1 1 1 0,3 3-1 16,-2-2 0-16,-6 1 1 0,4-3-1 16,-2 0 0-16,-1-2 0 0,3 1 0 15,-1-1 0-15,0-2 0 0,2 1 0 0,0-1 0 16,-1 1 1-16,3-1-1 0,1 0 0 16,0 0 0-16,2 0 1 0,1 2-1 15,0-2 1-15,2 0 0 0,-1 1 1 16,-2 1-1-16,3 2 0 0,-1 1 1 15,0-2-1-15,2 5-1 0,-1-3 0 16,3-1 0-16,-1 1 0 0,4-2 0 16,0-1 0-16,1 3 0 0,0-2 0 0,2 3 0 15,-1 0 1-15,2-1 0 0,-2 3 1 16,-2-1 2-16,-1 1 1 0,1 1 0 16,-2 1 1-16,1-1-1 0,0 1 0 15,-1 2 0-15,1-1-3 0,1 0 0 16,2 0 0-16,-2 2-1 0,0 0 0 15,-1-1-1-15,2-1 0 0,0-2 1 16,-1 0-1-16,0-2 0 0,1 1 0 16,3-1 1-16,0 1-1 0,4-2 0 0,0-1 0 15,0 1 1-15,2-1-1 0,0-1 1 16,-1 0-1-16,-1-1 0 0,-3-1 1 16,-1 3-1-16,0 0 0 0,-4 0 0 15,0-1 0-15,-2 0 0 0,-1-2-1 16,1 2 0-16,-5 0-2 0,0-2 0 15,-2 0-1-15,-3-1 0 0,-2 0-1 16,-2 0 2-16,-6-2 0 0,-3 2 1 16,-3-1 1-16,-4 0 1 0,-3 0 0 0,-7 2-1 15,-6 0 1-15,-4 0-1 0,-3 1 0 16,-5 0-1-16,-6 2-2 0,0 0-2 16,-3-3-3-16,-2 4-2 0,0 0-5 15,-5-1-1-15,0-1-2 0,-5-2 3 16,-6 1 2-16,-3 0 3 0,-4-3 3 15,-4 0 4-15,-4 1 3 0,-3-1 2 0,-2 3-1 16,-4-3 0-16,-3 2 0 0,-2-2 1 16,-6 1-1-16,-5 1 0 0,-4 0 1 15,-6 1-1-15,-2-1 0 0,-4-1 0 16,-5 2-1-16,0 0-1 0,-2-2 1 16,-3 1 0-16,-3 0-1 0,0-1 1 15,-2 2-1-15,-6 2 2 0,0 0 0 16,-5 1 0-16,0-1-1 0,-1-2 1 15,-2 4 1-15,-1-1-1 0,1 5 0 0,-3-5 1 16,2 1-1-16,-1 1 0 0,-1-2 0 16,1 3 0-16,1-1 1 0,2-5-2 15,-1 4 0-15,4-1 2 0,0 4-1 16,0-2 0-16,4-3 1 0,0 2 1 16,-2-1 4-16,6-1 0 0,-1 2-1 15,2-4 2-15,8 2-1 0,0 2-1 0,1-4 1 16,3 6-3-16,2-1-1 0,2-1 1 15,1 1-1-15,-2-1-1 0,2 0 1 16,5 1-2-16,0-2 0 0,1-1 1 16,2 1-1-16,4 1 0 0,-1-1 0 15,3-1 0-15,6 1 0 0,1-1 1 16,6 0-1-16,2-2 1 0,4 0 0 16,3 0 0-16,7 0 0 0,3 4 1 15,4-3 0-15,4 0 0 0,5 3 0 16,6 0-1-16,1 0 0 0,4 0 0 0,1-1 0 15,1 0 0-15,4 4 0 0,6-3 1 16,6 0 1-16,7 1 0 0,6 1 1 16,5 2-1-16,8-1 0 0,4 0-1 15,4-1 0-15,5-1-1 0,2-1-1 16,7 1 1-16,5-1-1 0,5 1 1 16,4-1 1-16,5 3 1 0,4-2 2 0,1 2 0 15,7 2 0-15,0-3 0 0,4 1 0 16,3 1 0-16,1 1-2 0,3 5-1 15,5-4 0-15,1-2-1 0,4 5 0 16,0 2 0-16,2-2-1 0,2 0 1 16,2-2-1-16,-1 2 0 0,-1 0 0 15,1 0 0-15,2-3 0 0,-5 1 0 16,-1-3 1-16,-2 3-1 0,1-2 0 16,-4-1 1-16,0 0-1 0,-6 1 1 0,-1-1 0 15,-2 0-1-15,-7-4 1 0,-5 0-1 16,-5 2 0-16,-6-2 0 0,-4-1 1 15,-5-1-1-15,-6-1 0 0,-5 1 0 16,-4 0 0-16,-4-3 0 0,-6 1 0 16,-8-1 1-16,-6 0-1 0,-4 3 0 15,-7-1 0-15,-6 0 0 0,-5 0 0 0,-4 2-1 16,-2-1-3-16,-3 2-4 0,-4 0-8 16,-7 1-1-16,-6 0 0 0,-14 0 1 15,-10 2 1-15,-15-4 1 0,-13 1 4 16,-13 1 7-16,-12-4-1 0,-12-2-5 15,-4 3-7-15,-8 0-4 0,-5 1 169 16,-1-3-290-16,-3-1-137 0,-1 0-400 16</inkml:trace>
  <inkml:trace contextRef="#ctx0" brushRef="#br0" timeOffset="101047.05">2313 11087 476 0,'59'1'111'0,"5"-2"3"16,-6 0-72-16,3 0-21 0,4 1-5 16,2 1-6-16,0 0-4 0,0 1-4 15,-1 2-2-15,0-2 0 0,-4-1-1 16,0 1 0-16,-3-2 0 0,-3 1 0 16,-3 2 2-16,-4-3 1 0,-6-2 2 15,-5 4-2-15,-4-6 3 0,-6 0 1 16,-3-1 2-16,-3-2 0 0,-3 0 0 0,-5 2 0 15,-1-2 2-15,-5 4 1 0,-3 0 3 16,-2 0 2-16,-2 1 2 0,-2 1 1 16,-5-1-4-16,0-2-3 0,-8 1-4 15,-3 1-5-15,-8 2-4 0,-6 3-3 16,-9 2-2-16,-7-1 2 0,-6 4 3 16,-4-3 0-16,2 2 1 0,-11-4 0 0,-18-9 2 15,15 8-1-15,-1 1 1 0,-2-3 1 16,-2 0 0-16,-7 1-1 0,8-1 1 15,15 10-2-15,-16-12-1 0,2-1 2 16,1 3-2-16,3-4 1 0,1 0 0 16,3 0 0-16,3-3-1 0,2 0 1 15,5 3-2-15,5-3 2 0,3 3-1 16,4 1-1-16,6 0 1 0,4-1 0 16,7 2 0-16,4-2-1 0,6 3 0 0,5-1 0 15,2-2-1-15,9 5-8 0,3-2-1 16,5 2 1-16,7 2 0 0,5 0 0 15,6-3 1-15,10 4 1 0,1-4 7 16,9 3 2-16,3 0-1 0,5-2 0 16,4 2 0-16,5 2 1 0,-1-1-1 15,4 1 1-15,1 1-1 0,2-3 1 0,1-1 1 16,4 1 0-16,-1-3 1 0,2 3 0 16,-1-3 0-16,2-2 0 0,-3 2 1 15,-3 2-1-15,-4-2 0 0,-4 2 0 16,-3-2 0-16,-7 1 0 0,-6 2-1 15,-9-1 0-15,-7-1-2 0,-9 1 0 16,-9-2-2-16,-5 1 1 0,-7-4-4 16,-11 0-131-16,-11-2-114 0,-17-4-301 15</inkml:trace>
  <inkml:trace contextRef="#ctx0" brushRef="#br0" timeOffset="119016.22">14031 1958 469 0,'2'-2'105'0,"-4"2"3"16,1 0-63-16,0 2-15 0,0 2-9 0,0-2 0 15,-1 1 1-15,1 1 4 0,0-1-1 16,1 2-4-16,-1-4-4 0,0 2-3 15,1 5-3-15,0-3-2 0,1 5-2 16,-1 0-1-16,1 3-1 0,-1 8-2 16,1 2 1-16,0 4-1 0,-2 5-1 15,2 2-1-15,-1 4 0 0,-1-3-2 16,1-3-1-16,-1-1-3 0,1-6-5 16,1-2-3-16,-1-5-2 0,0-2 3 0,0-4-49 15,1-3-77-15,-1-4-98 0,-1-1-246 16</inkml:trace>
  <inkml:trace contextRef="#ctx0" brushRef="#br0" timeOffset="120091.25">14063 1980 400 0,'-1'-2'107'0,"0"3"7"0,2 0-51 16,0-2-13-16,0 1-7 0,2-3-6 15,0 2-7-15,4 0-6 0,1-1-4 0,-1-1-4 16,4 1-3-16,2-3 0 0,5 1-1 16,2 3 1-16,1 0-1 0,7-2-2 15,6 2 0-15,5-2-2 0,-1 3 0 16,0 2-2-16,3-5-1 0,11 0-2 15,-3-1-1-15,15 1-1 0,4 0 0 16,7-3-1-16,4 0 1 0,11 1-1 0,1 2-1 16,12 2 1-16,-11-2 0 0,1 3 0 15,-1 2-1-15,4-1 1 0,-3-1 0 16,-1 0 0-16,-8-1-1 0,-5 2 1 16,-2-3 0-16,-6 2 0 0,-6-3 0 15,-8 0 0-15,-5 1 0 0,-2 1 0 16,-3-2 0-16,-4-1 0 0,-2 0 0 15,-3 5 0-15,-4-3-1 0,-7 0 1 16,-4 0 0-16,-4-1-1 0,-2 1 1 16,0 1 0-16,-2-3-1 0,-2 4 1 0,-3 0 0 15,-1-1 0-15,-3 0 0 0,-1-1-1 16,-2 1 0-16,-1 2 0 0,-2-1 1 16,0-2 0-16,0 3 1 0,0 2 0 15,0-2 2-15,0-1 0 0,0 0 0 16,0 1 1-16,0 0 0 0,0-3 1 15,0 1-2-15,0 1 0 0,0 1 0 16,1 2-1-16,0 0-1 0,0 3-1 0,0 2 0 16,1 3 0-16,0 3 1 0,0 0 0 15,-1 1 1-15,0 2-1 0,-1 0 0 16,1 1 0-16,-1 0 1 0,1 5-1 16,-1-1-1-16,1 7 1 0,2 2-1 15,-1 4 0-15,0 2 1 0,1-2-1 16,1-5 1-16,0 1-1 0,1-4 1 15,0-1-1-15,-2-6 1 0,0 1-1 0,1-2 1 16,-1 0-1-16,-1-2 0 0,-1-3 0 16,1 1 0-16,-2-3 0 0,2 0 0 15,-2-4 0-15,0 1-1 0,0-2 1 16,0-1-1-16,-2-1 1 0,2-2-1 16,-1 0-1-16,0-1 1 0,-2 0 0 15,-2-2 0-15,-3-2 1 0,-2 1-1 16,-3 0 2-16,-4 0-1 0,-2-1 1 0,-4 1 0 15,-3-1 0-15,1 2 0 0,-4-2-1 16,-5 2 1-16,-7-2-1 0,-6 2 1 16,0-1 0-16,-3 1 0 0,-6 1-1 15,-3 1 1-15,-4-4 0 0,2 1-1 16,-6 2 0-16,-3 2 0 0,1-2 0 16,0-2 0-16,-1 1 0 0,2 1-1 15,2 0 1-15,4-2 0 0,-9 0 0 16,-3 1 0-16,5-1 0 0,5-2 0 0,2 1 0 15,-3 0 0-15,4 1-2 0,2-1 0 16,3-2-1-16,-4 4-2 0,-6 4-2 16,1 0 0-16,9 2 0 0,2-3 0 15,6 1 1-15,1-1 1 0,4 0 2 16,5-3 2-16,4-3 0 0,3 2 0 16,2-2 1-16,7 0 0 0,2 0 0 0,6-1 1 15,3 0 1-15,4-1-2 0,-1-1 1 16,2 3-2-16,1-2 0 0,5 2-1 15,5-1-1-15,1 0-1 0,-5 1 0 16,-1 1 1-16,0 0 1 0,0-2 0 16,0 3 0-16,-4 0-1 0,-1 0-6 15,4-2-5-15,1 1-2 0,-1 0-61 16,1-1-65-16,-2-1-103 0,0 2-237 0</inkml:trace>
  <inkml:trace contextRef="#ctx0" brushRef="#br0" timeOffset="131750.21">14355 2787 397 0,'-3'-1'115'0,"1"2"6"16,0-1-14-16,1 0-51 0,0 1-13 15,0-1-3-15,0 0-1 0,1 1-3 0,-1-1-6 16,2 1-5-16,0 1-5 0,0 0-3 16,1 2-4-16,-1 4-6 0,0 4-4 15,-2 3 0-15,1 4 0 0,-1 2-1 16,-1 2 0-16,-1 0 0 0,-1-3-4 16,2 2-4-16,0-4-9 0,0-2-8 15,1 0-7-15,-2-4 36 0,2-2-161 16,0-1-120-16,0-4-305 0</inkml:trace>
  <inkml:trace contextRef="#ctx0" brushRef="#br0" timeOffset="132246.64">14474 2870 558 0,'2'4'127'0,"2"-2"2"16,-2 4-96-16,0 2-10 0,-1 0-5 15,1 3-5-15,0 1-6 0,0 1-3 0,0-1-1 16,-1 0-1-16,1-1 0 0,-1 0-1 16,-1-2 1-16,0-3-2 0,1 1 0 15,-1-3 0-15,-1 1 1 0,1-3 2 16,-1-2 1-16,0-2 3 0,-1 1 4 16,-2-5 2-16,2 2 4 0,0-4 2 15,-1-2 2-15,1-2 2 0,-1-2-1 0,2-6-2 16,1 0 0-16,-1 1-3 15,1 1-2-15,1 0-4 0,3 2-2 0,-2 3-3 16,0 7-2-16,1 2-3 0,2 3-1 16,-1 1-2-16,4 6-1 0,-2 2 1 15,7 2-1-15,3 2 1 0,1 1-1 16,1-1 0-16,0-1-1 0,1-1 2 16,3-2-2-16,0-3 0 0,1 0 0 0,0-3 1 15,2-1 2-15,1-3 0 16,-2-1 3-16,-4-3 5 0,-6 0 4 0,-3-3 4 15,-4 0 2-15,-4-2 3 0,-3-3 1 16,-3 0-1-16,-1-1-3 0,-5 0-4 16,0 0-3-16,0-1-3 0,-2 1-3 15,3 3-2-15,0 3-1 0,1 0-2 16,4 4-1-16,1 1-5 0,1 1-7 16,0 1-8-16,1 2-17 0,0 1-15 0,2 1-7 15,0 0-110-15,1 0-7 0,4-2-100 16,1 3-186-16</inkml:trace>
  <inkml:trace contextRef="#ctx0" brushRef="#br0" timeOffset="132445.25">14996 2766 570 0,'2'0'137'0,"-2"1"5"0,1-1-90 0,-1 4-16 16,1 0-5-16,-1 0-2 0,1 1-9 15,0 0-8-15,-1 4-6 0,1 1-2 16,0 1-1-16,-1 3-6 0,1 4-9 16,-2 0-9-16,2 2-5 0,-2-2-5 15,1-3-118-15,0 1-116 0,-2-2-269 0</inkml:trace>
  <inkml:trace contextRef="#ctx0" brushRef="#br0" timeOffset="132714.43">14862 2702 551 0,'2'-1'138'0,"-2"-2"6"0,-1 1-65 15,-1 0-33-15,1 1-8 0,-1 0-2 16,0 0-5-16,2 0-6 0,3 0-6 15,3-1-5-15,4 2-3 0,4 0-2 16,2 2-3-16,0-1-3 0,2 2-1 0,-1 0-1 16,-3 3 0-16,0-1-1 0,-4 1 1 15,1-1-4-15,1 1-7 0,2-2-18 16,0 0-9-16,1-3-128 0,3-3-130 16,1 1-321-16</inkml:trace>
  <inkml:trace contextRef="#ctx0" brushRef="#br0" timeOffset="133423.15">15890 2700 345 0,'-2'0'110'0,"2"1"8"0,-1-1-12 15,1 0-41-15,0 0-8 0,0-1-4 16,0 2-7-16,0 1-5 0,-2-3-5 16,2 0-4-16,-2 0-5 0,-1 1-6 15,-2-2-8-15,-5 0-4 0,-4 1-5 16,-2 2-2-16,-6-1 0 0,-3 1-2 16,-2 2 0-16,-1 1-1 0,1 2 0 0,5 1 0 15,2 0 0-15,5 0-1 16,4 2-1-16,3 0 0 0,6-2-1 0,3 1 1 15,4 1 0-15,5 1 1 0,3 1 0 16,4 0 2-16,2 1 1 0,4 2 0 16,3 1 0-16,-4-2-1 0,-3 3 1 15,1-2-1-15,-5 0-1 0,-5-1-1 16,-4-1-1-16,-6 2 1 0,-6-4-1 16,-3-2 0-16,-5 2 1 0,-6-1 0 15,-1 0 1-15,-6-2 0 0,0-3-2 0,1 2 0 16,2-3-4-16,2-1-5 0,4-4-5 15,2-1-4-15,6-2-3 0,6-1 4 16,0-3-104-16,1-4-18 0,2-4-92 16,3-1-203-16</inkml:trace>
  <inkml:trace contextRef="#ctx0" brushRef="#br0" timeOffset="133606.7">15999 2703 540 0,'8'2'131'15,"-1"-1"4"-15,-2 1-77 0,-1 6-25 16,-2 1-4-16,2 3 0 0,-4 2-5 16,1 5-6-16,-1 0-4 0,0 4-2 15,0-2-2-15,0 3-3 0,0-3-6 16,0 0-10-16,0-4-9 0,0 1-7 0,-1-4 46 16,0-4-170-16,1-2-125 0,-7-2-312 15</inkml:trace>
  <inkml:trace contextRef="#ctx0" brushRef="#br0" timeOffset="133809.69">15880 2691 613 0,'1'-2'149'0,"3"0"9"0,2 0-108 15,2 2-2-15,2-2 1 0,2 0 1 16,0-5-12-16,5 2-12 0,-2-1-8 15,3 2-5-15,-1-1-5 0,3-1-6 16,0 1-10-16,-2 3-13 0,-1 1-22 16,-1 1 160-16,1 1-292 0,-1 1-156 0,0 4-429 15</inkml:trace>
  <inkml:trace contextRef="#ctx0" brushRef="#br0" timeOffset="134557.28">16344 2868 564 0,'-2'-7'130'0,"-1"-4"4"15,-2-6-87-15,-1 4-26 0,-1 1-2 16,1 2-1-16,-2 1-6 0,0 3-6 16,-2 0-5-16,-4 5-1 0,-1 3-1 15,-2 4-2-15,-2 3-4 0,-1 4-3 16,0 0-1-16,4 3-3 0,6 3-3 15,3-3-3-15,4-2 1 0,4-3 1 16,4-1 3-16,3-3 3 0,2-3 2 0,0-1 3 16,1-4 4-16,4 2 3 0,2-5 3 15,-3 1 2-15,-1-1 2 0,-1-1 2 16,-2 1 0-16,0 1 0 0,-6-3 1 16,0 4-2-16,-3-1 1 0,0 0-3 15,0 2-1-15,-1 1-2 0,0 3-1 16,0 0-2-16,0 3 0 0,1 1-1 15,2 2-1-15,1 1 0 0,1-1-1 0,4 4-1 16,1-7-1-16,0 1 1 0,2-1-1 16,-1 0 1-16,1-6 0 0,-1 0 5 15,-3-5 4-15,1 1 4 0,1-5 3 16,1-2 4-16,-2-4 3 0,-1-4 3 16,0-4-1-16,1-3-1 0,-1-6-3 15,-2-3 1-15,0-8 1 0,-2-1 1 16,1 1 6-16,1 2-1 0,-2 2 3 15,0 8 3-15,0 7 1 0,-2 9-3 0,0 6-4 16,-1 5-12-16,-1 5-2 0,-1 4-4 16,-2 4-4-16,0 3-5 0,1 5 0 15,-2 5-1-15,0 5 4 0,1 3 0 16,0 5 0-16,2 0-2 0,2 3-3 16,3-2-5-16,1-1-3 0,3-2-3 15,1-5-1-15,4-4 1 0,-1-3 0 0,1-4 2 16,1-5 6-16,-1-5 2 0,1-1 3 15,-1-5 3-15,-1-4 1 0,2-4 0 16,1-3 1-16,1-3 1 0,-4-4 1 16,1-3 2-16,-3-3 1 0,-4 2 0 15,-2 0 1-15,-6 3 1 0,0 2 2 16,-1 5-2-16,-1 2-4 0,-3 6-2 16,-1 3-2-16,0 7-1 0,0 3-1 15,-1 3-2-15,2 2-1 0,1 3 3 0,4 2 0 16,3 1 0-16,3-4 1 0,4-1-3 15,1-2-4-15,2 0-11 0,1-4-9 16,-1-4-8-16,-1-2-9 0,-2-1-7 16,0-3-11-16,-1-4-110 0,-2-2-107 15,-2-4-270-15</inkml:trace>
  <inkml:trace contextRef="#ctx0" brushRef="#br0" timeOffset="134754.82">16500 2636 541 0,'-11'2'138'0,"2"0"9"0,3 1-36 16,1-2-78-16,2 4-2 0,3-4 2 15,3 0 0-15,4-1-9 0,1-2-8 16,5 0-4-16,5 0-3 0,5-7-7 16,1 0-9-16,8-2-13 0,3 0-9 0,10 1-8 15,0 1 7-15,3 0-133 0,3 1-117 16,3 2-283-16</inkml:trace>
  <inkml:trace contextRef="#ctx0" brushRef="#br0" timeOffset="135659.45">17266 2616 563 0,'0'24'131'0,"-8"3"4"0,-6 0-99 0,-3 4-4 16,-1-4-3-16,-1 2-1 0,2-4-8 16,2-1-7-16,3-4-5 0,3-2-4 15,4-2-3-15,1-3-1 0,0-3-2 16,2-5-1-16,1 1-1 0,1-5 1 15,-1-1 1-15,0-3 1 0,0-2 1 16,0-3 3-16,1-2 1 0,-1-7 2 16,-1-4 4-16,1-1 5 0,1-3 4 15,1-6 4-15,3-2 2 0,1-2 1 0,2 6 0 16,0 3-3-16,1 0-4 0,1 5-3 16,-1 7-5-16,1 7-2 0,3 2-1 15,2 4-3-15,2 1-2 0,4 2-2 16,3 6-2-16,2 0 1 0,-2 1-1 15,-3 4 1-15,-2 0-1 0,-5-1-1 16,0 1-1-16,-8-2-5 0,-3 2-3 16,-2-2 1-16,-3 1-1 0,-5-2 1 0,-4 0 0 15,-2-3 3-15,-4 0 4 0,1-5 4 16,-2 0 0-16,3-2 1 0,2 0-1 16,4 1 1-16,3 1-1 0,2 0 0 15,2 2-1-15,2 2 1 0,2 0-1 16,2 3 0-16,1 1 0 0,4 1 1 15,2 3 0-15,2-2-1 0,5 1 2 16,4-2-2-16,1 1 1 0,2 0 0 0,1-2 0 16,1-3-1-16,3 0 1 0,-4-3 0 15,1-2 0-15,0-4 1 0,-1-4 0 16,-3-2 2-16,-1-1 0 0,-5-3 1 16,-2-2 3-16,-4-2 1 0,-3 1 0 15,-3-1 1-15,-2 0-1 0,-2 4 1 16,-4 1-3-16,-2 2-2 0,-3 5-2 15,-4 3 0-15,-1 3-2 0,-1 5 0 16,-3 2-2-16,3 3 1 0,2 4 0 0,2 0-1 16,4 3-1-16,4 0 1 0,4 0 0 15,5-1 0-15,2-3-1 0,7 0 0 16,2-4-1-16,5-2-1 0,8-2-2 16,4-1-2-16,6-4 0 0,4 1 0 15,2-2 1-15,2-2 2 0,3-4 0 16,-5 0 2-16,-4-3 3 0,-4-2 1 15,-7-4 0-15,-3-1 1 0,-7-1 4 0,-7 1 1 16,-5-2 2-16,-6 2 0 0,-7 2 0 16,-6 6-1-16,-8 4-1 0,-5 3-3 15,-5 4 0-15,-4 4-3 0,-2 5 1 16,0 5-1-16,2 0 1 0,3 5-1 16,1 3-1-16,8 1 0 0,1 3 0 15,3 2 1-15,3 4-6 0,1 3 2 16,1 2-3-16,2-1-3 0,2 2-3 0,-3 1-7 15,0-2-5-15,-3-2-1 0,0 0-11 16,-4-6-5-16,-3 1 1 0,-6-6 3 16,-3-4 7-16,-4-2 4 0,-4-8 7 15,-1-5 9-15,0 1 10 0,2-8 7 16,1-5 11-16,4-6 9 0,3-2 6 16,5-4 5-16,3-3 3 0,8-5-2 15,5 0-6-15,10-5-9 0,11 0-11 16,10 2-7-16,8 2-3 0,8 0-9 15,9 2-5-15,8-2-22 0,9 3-12 0,6-3 139 16,5-3-267-16,6-4-150 0,8-3-397 16</inkml:trace>
  <inkml:trace contextRef="#ctx0" brushRef="#br0" timeOffset="159133.03">16156 1277 368 0,'-1'0'98'15,"2"-3"6"-15,0 3-43 0,1 1-9 16,1 0-5-16,4 0-4 0,0 2-3 16,2-2-4-16,7 1-4 0,3-1-6 15,7 0-6-15,2 0-3 0,4 1-4 16,3 1-3-16,4-2-2 0,0 3-2 16,1 3-1-16,0 0 0 0,1 1 0 15,6-1 0-15,1 0 0 0,1 2-1 16,-3-1 0-16,-6-4-2 0,-2-2 0 0,-9 0-1 15,-9 2 0-15,-7-4-2 0,-6-1-1 16,-6 1-2-16,-4 2 1 0,-8 2 0 16,-7 2 0-16,-8-4 1 0,-10 6 1 15,-6-4 1-15,-3-1 1 0,-4-2 1 16,-2 1 0-16,1 2-1 0,4-1 0 16,3-1 0-16,-1 3 0 0,5-2-1 15,-3 0 1-15,8-3 0 0,6-3 0 0,4 1 2 16,6-4 2-16,6 2 3 0,3-1 0 15,8 2 1-15,11-1 0 0,4-3-1 16,8 1-1-16,6 2-2 0,3-2-3 16,8 0 0-16,5 1-1 0,-4 2 0 15,3 1 0-15,-6 2-1 0,-2 0 1 16,-2 3-1-16,-2-1 0 0,-8 2 1 0,-5 0-2 16,-6-4 0-16,-3 1 0 0,-3 1-3 15,-10-1-1-15,-5 1 1 0,-5 0 0 16,-4-1 0-16,-6 4 0 0,-7 1 2 15,-5 2 2-15,-1 0 0 0,-2 0 1 16,-2 2 0-16,3-1-1 0,7 1 1 16,4-5-1-16,9 1 0 0,2-2 0 15,8-2 0-15,5-2 0 0,9 2 1 16,6-5 1-16,7 1 0 0,4-3 0 16,7 1 0-16,6 0 0 0,7 3 1 0,2-2-2 15,2 4 0-15,2-3 0 0,2 5 0 16,-4-3-1-16,-2 1 1 0,-10-1-1 15,-6 0 0-15,-9-1 0 0,-9 2-4 16,-14-3 0-16,-15 4 1 0,-15 2-1 16,-4 1 1-16,-8 3-1 0,-7 2 2 15,-5 2 1-15,1 4-2 0,7 0-4 16,10-1-3-16,6 0-2 0,8-1-18 0,10-1-33 16,10-1-87-16,10-4-108 0,5 0-259 15</inkml:trace>
  <inkml:trace contextRef="#ctx0" brushRef="#br0" timeOffset="163273.93">21178 635 280 0,'2'0'93'0,"0"-1"9"0,-1 0-6 16,-1-1-43-16,0 1-1 0,-1-2 0 16,0 0-12-16,-2 2-13 0,0-2-8 15,0 0-7-15,-1 1 0 0,0-2-6 16,0 1-1-16,0-1-2 0,1-2 1 15,-1 3 1-15,-1-3 1 0,0 0 1 16,-3 1 3-16,-1 2 1 0,-2 0 0 0,-3 0 1 16,-1 0-2-16,-4 2-2 0,-3 0-1 15,0-2-3-15,0-3-1 0,-1 2-1 16,-2 3 0-16,0 0-1 0,-5 2 0 16,3 2-1-16,-2 4 1 0,0 3-1 15,0 2 0-15,4-3 0 0,4 0 0 16,7 1-1-16,2 0 1 0,4-1-1 15,5-3 1-15,2 0-1 0,2 2 1 16,3 4 0-16,4-3 1 0,4 0 1 0,2-1 1 16,7 2-1-16,2-3 0 0,5 0 1 15,0-5 0-15,-1 7 0 0,0 3-2 16,-1 2 1-16,-2 1-1 0,0 4 0 16,-2 3-1-16,-1 2 1 0,0-4-1 15,-3 0 1-15,0 1-1 0,-3-2 1 0,-4 1 0 16,-1 0 1-16,-4-1-1 15,-3 1 1-15,-3 0 0 0,-3-3 1 0,-3 2 0 16,-3-4 0-16,-2 0-1 0,-4-4 1 16,-5 1 0-16,-2-4 0 0,-3 2 0 15,1-3-1-15,-5-1-1 0,-4-2 1 16,-1 0-1-16,-1-3 0 0,1-2 0 16,1-1 1-16,1-5-2 0,5-4 0 15,4 0-3-15,3-4-4 0,7-7-6 16,3 0-5-16,1 1-7 0,3 1-51 15,1-1-70-15,4 2-102 0,5-4-237 0</inkml:trace>
  <inkml:trace contextRef="#ctx0" brushRef="#br0" timeOffset="163773.9">21288 473 563 0,'1'-1'131'15,"-1"-3"4"-15,1 5-97 0,1-3-1 16,0 2-3-16,-2 0-1 0,1-1-1 16,0 3-3-16,-1-4-2 0,0 4-3 15,0 0-2-15,-1-2-1 0,0 5-3 0,-1 6-2 16,0-2-1-16,-2 12 1 16,1 1 0-16,0 3-2 0,1 7-1 0,1-4-1 15,1 6-3-15,2 4-2 0,2-2-1 16,6 3-1-16,0 3-2 0,2-6 0 15,0 5 0-15,2-4-2 0,0-1 1 16,0-5-1-16,-2-2-1 0,-1-5 0 16,-3-1 0-16,1-3 0 0,-2-4-1 15,-1-4-1-15,0-2-1 0,-2-2-1 16,2 0-2-16,1-2-1 0,4-4-2 0,2-3-3 16,4 0-4-16,0-3-4 0,3-3-6 15,0-3-9-15,-2 1-9 0,1-1-5 16,-1 0-6-16,-4 0-91 0,-2 0-15 15,-2-1-91-15,-4-5-185 0</inkml:trace>
  <inkml:trace contextRef="#ctx0" brushRef="#br0" timeOffset="163981.34">21164 709 597 0,'-2'-3'149'15,"0"3"6"-15,5 0-101 0,2 0-5 16,5 0 2-16,5 0 0 0,6 0-9 16,4 0-8-16,7 0-6 0,4 0-3 0,0 0-3 15,1 0-6-15,-1 0-6 16,-2 0-8-16,-5-5-9 0,-1 0-26 0,-5 0-145 16,1-5-6-16,1 5-127 0,-4-2-260 15</inkml:trace>
  <inkml:trace contextRef="#ctx0" brushRef="#br0" timeOffset="169557.31">21920 570 301 0,'-1'-1'95'15,"1"-2"10"-15,2-1-11 0,-2 0-35 0,1-1-4 16,1 3 0-16,-1 0-6 0,-1-2-7 16,1 0-7-16,-2 2-4 0,1-2-5 15,1 0-4-15,-1-2-2 0,0-1-5 16,1 2-4-16,-1-4-2 0,3 5-1 15,-3 0-1-15,0 1-1 0,0 1-1 0,1 1-1 16,-1 1 0-16,0 1-1 0,-1-3-1 16,1 2 0-16,0-1 0 0,0 2 0 15,0 0 1-15,1 1 0 0,-1 0 1 16,0 4 1-16,0-3 0 0,1 3 0 16,-1 2 1-16,0 1-1 0,-1 2 1 15,1 3 0-15,0 3 1 0,-1 1-1 16,1 6-1-16,-2-2 0 0,1-1-1 15,-1 4 0-15,-1 5-1 0,-4 3-2 0,0 4 1 16,-2-5-1-16,-2 5 0 0,-2 5 0 16,-3-3 0-16,2-3 0 0,1-3 0 15,0-3-1-15,1-4 0 0,-1-3 1 16,5-2-1-16,0-6 0 0,3-6 0 16,2 0 0-16,0-2-1 0,3-2 0 15,0-2 1-15,1-2-1 0,-1 0 2 16,3 2-1-16,-2 0 1 0,1-5 0 0,0 2 1 15,1 0 0-15,1-1 1 16,-2 0-2-16,1-1 1 0,-1 1-1 0,1 0 0 16,0-1-1-16,-1 2-1 0,1-1 1 15,2 1-1-15,3 1 1 0,5-2-1 16,0 0 1-16,5 1-1 0,1 0 1 16,2 0 0-16,3 1 0 0,1-2 2 15,4 1 0-15,0 2 1 0,3-2 0 0,4 1 1 16,2 0-1-16,0 0 1 0,0 2-2 15,-1-1-1-15,-2-2 0 0,-4 2 0 16,-6-1-3-16,-6-1-6 0,-4 0-13 16,-5 0-16-16,-8-3-134 0,-9 1-137 15,-4 7-339-15</inkml:trace>
  <inkml:trace contextRef="#ctx0" brushRef="#br0" timeOffset="174970.21">21082 1703 380 0,'2'1'117'0,"-2"-1"9"0,1 2-27 16,-3-4-43-16,-1 1-7 0,0-2 0 15,-2 0-14-15,-3-1-17 0,-2-3-7 16,-3-4-5-16,0 2-2 0,-2 0-1 16,-2-1 1-16,1 1-1 0,-1 1-1 15,1 2-1-15,0 1 1 0,-1 4-2 16,-1 2 0-16,-2 3 1 0,-5 0 1 0,0 5 0 16,-2 2 2-16,2-1 1 0,3 2 0 15,3-1 1-15,6-2 0 0,2 1-1 16,7-1 0-16,0-1-1 0,3 4 2 15,2 0 1-15,3 2-1 0,4 1 2 16,6 2-1-16,1-1 1 0,6 3-2 16,3 1-1-16,5 0-2 0,3 2-1 15,-3 2 0-15,0 2 0 0,2-1 0 16,-3-2-1-16,-1-5 0 0,-8-1 1 0,-1-4-1 16,-3-1-1-16,-6 0 2 0,-6 1 2 15,-4 0 1-15,-5 2 1 0,-6-1 1 16,-7-1 1-16,-3-1 1 0,-5-4-1 15,-6-4 1-15,-9-1-2 0,-3-3 1 16,1 2 0-16,0-5-2 0,-4 0-1 16,2-4 0-16,4-2-1 0,7-3-3 0,4-2-6 15,2 1-6-15,6 0-10 0,6 0-13 16,5 2 18-16,4 1-29 0,7 4-123 16,7-4-121-16,8 3-302 0</inkml:trace>
  <inkml:trace contextRef="#ctx0" brushRef="#br0" timeOffset="175454.26">21312 1623 477 0,'-6'-7'121'0,"0"3"5"0,3 0-64 16,1 0-19-16,0 1 1 0,2-1 3 0,-1 1-7 15,1 3-4-15,1-1-2 0,-1-1-4 16,1 3-2-16,-1 0-5 0,1-1-5 16,-1 1-4-16,1 0-3 0,-1-1-3 15,0 0-2-15,-1 1-3 0,0 1 0 16,-2 3 0-16,-2 5 1 0,-2 3 0 15,-2 5 1-15,-1 7 0 0,1 3-1 0,1 2 0 16,1 0 0-16,3 1-1 0,5 1-2 16,2 1 0-16,4-2-1 0,0 0 1 15,3 0-1-15,1-3 1 0,-1 1-1 16,4-5 1-16,-1-4-1 0,-1-1 0 16,-1 1 1-16,-1 1-1 0,0 1 1 15,0 0-2-15,-2 0-1 0,-1-1-1 16,2-1-1-16,0-3 0 0,0-5-1 0,-1-2-1 15,2-4 1-15,1-3 0 16,2 1-1-16,2-7 0 0,1-2-6 0,0-2-8 16,3 0-6-16,0-2-6 0,-3-3-5 15,-3-6 49-15,-1 1-175 0,-3-2-123 16,-3-3-319-16</inkml:trace>
  <inkml:trace contextRef="#ctx0" brushRef="#br0" timeOffset="175719.55">21112 1867 525 0,'4'-1'123'15,"-2"-3"5"-15,2 2-88 0,4-1-6 0,-1 1 6 16,3 0-2-16,0-2-4 0,0 1-3 15,0 0-1-15,0 2-3 0,-2-2-4 16,2 0-5-16,2 0-5 0,3 0-3 16,0-1-4-16,1 3-1 0,4 0-7 15,1-1-2-15,1 2-2 0,1 0-5 16,-2 1-10-16,2 0-10 0,-1-1 162 16,-2 0-289-16,0 3-144 0,0 3-418 0</inkml:trace>
  <inkml:trace contextRef="#ctx0" brushRef="#br0" timeOffset="176638.67">21819 1743 422 0,'-5'1'118'16,"4"0"5"-16,1 0-56 0,0-2-11 15,0 3-3-15,0-3-11 0,0 2-11 16,1 1-6-16,-1-1-6 0,2 0-2 15,0 0-4-15,2 2-3 0,2 5-3 0,0 2-1 16,1-2 1-16,-1 7 1 0,0 3 1 16,0 9 0-16,-2-1 0 0,-2 5 0 15,0 1-3-15,-1 2 0 0,2-1-3 16,2 1 0-16,-2-3-2 0,2 0 0 16,0-2 0-16,0-4-1 0,0 4-4 15,-2-4-3-15,-1-5-4 0,1-3-8 16,-3-4-8-16,1-3 22 0,-1-3-93 0,0-6-53 15,-1-4-105-15,-1 2-246 0</inkml:trace>
  <inkml:trace contextRef="#ctx0" brushRef="#br0" timeOffset="177153.25">21735 1768 488 0,'-3'-13'129'0,"1"1"8"0,2 1-41 16,1 1-58-16,4 0 0 0,1-1-1 15,3 3-5-15,1-2-7 0,2-1-4 16,1 0-4-16,1 2 1 0,0 1 0 16,2 1 0-16,1 0-3 0,2 4-5 15,-1 0-2-15,-1 3-3 0,2 3-4 0,0 2-1 16,3 4-2-16,0 3 1 0,0 1-2 15,0 5 1-15,3 2 0 0,-2 0 0 16,-2 1 0-16,-5-1-1 0,-2-1-1 16,-3-1 0-16,-6-2-1 0,-2-4 2 15,-7-3-1-15,-3 1 2 0,-5-2 1 16,-4 0 0-16,-5-3 1 0,-3 0 0 0,-3-2-1 16,0-3-2-16,-1-2-3 0,-1-2 0 15,1-1-1-15,-1-3 1 0,4 2 1 16,1-1 0-16,2 2 2 0,2 1 3 15,6 0 0-15,4 3 0 0,4 0 0 16,4 1-3-16,2 0-1 0,2 1-1 16,4 1 0-16,2 2 1 0,4 4 0 15,4 2 1-15,5 3 2 0,2 3 4 16,1 5 1-16,3 2 0 0,0 3 0 0,2-3 0 16,-1 0 0-16,-2 1-2 0,2 0 0 15,-2-1 0-15,0-2-1 0,0 2 0 16,-5 1-2-16,-1 0-4 0,-1-2-11 15,-5-1-9-15,-1-3 86 0,-3-3-214 16,-4-4-134-16,0 3-356 0</inkml:trace>
  <inkml:trace contextRef="#ctx0" brushRef="#br0" timeOffset="187006.53">21398 2567 400 0,'0'-1'101'0,"2"-2"1"15,4 0-30-15,0 1-52 0,1-2-1 16,0 1 2-16,-2-1 5 0,-1 1 0 16,-1 1-2-16,-1 0-1 0,0 0-1 0,-2 2-2 15,0 0-4-15,0 2-10 0,-1-1-2 16,0 1-1-16,-1 1 0 0,-2 2-2 16,0 0 0-16,0 6 1 0,-2 2 0 15,0 4 0-15,-3 3-1 0,0 2 1 16,0 5-1-16,-1 0-1 0,0-2 1 15,-2-2-1-15,1-2 1 0,2-4-1 16,1 0 0-16,2-5 0 0,2-2-1 16,3-1-2-16,5-2 1 0,3 1 1 0,2-1 0 15,4-2 1-15,4 0 2 16,2 0 0-16,1 0 2 0,4 1-1 0,4 0 0 16,2 1 0-16,1 0-2 0,0-1 0 15,2 1-1-15,0-2-3 0,-3 0-5 16,-1 0-13-16,1-1-113 0,-5 2-109 15,-3-1-280-15</inkml:trace>
  <inkml:trace contextRef="#ctx0" brushRef="#br0" timeOffset="187421.99">21467 3400 378 0,'0'1'106'15,"1"0"4"-15,-1 0-15 0,0 3-69 16,-1 1-3-16,1 0 2 0,0 4 3 16,-1 0 3-16,0 4 1 0,0 4-1 15,1 2 0-15,-1 1-2 0,-1 3-2 16,-1 2-8-16,1 3-11 0,0 3-5 0,-2-2-9 15,-1 1-2-15,0 1-1 0,-1-4-8 16,1-2-2-16,-2 0-34 0,1-5-92 16,0-3-98-16,1-4-258 0</inkml:trace>
  <inkml:trace contextRef="#ctx0" brushRef="#br0" timeOffset="187874.75">21367 3526 425 0,'4'-15'117'15,"2"0"6"-15,2-1-39 0,3 1-38 16,1 3 12-16,0 0-3 0,0 5-2 16,0-1-7-16,-3 5-1 0,4-5-5 15,2 1 5-15,2 3-22 0,1 0-14 0,3-1-2 16,1 3 0-16,5-2-6 0,-4 5 2 15,0 0-3-15,-2 0 0 0,-1 3-2 16,-1 1-2-16,-3 1 0 0,-2 1-1 16,-4 1-1-16,-2 0-1 0,-5 1 0 15,-3 0 2-15,-4 2 1 0,-5-1-1 16,-4-1 1-16,-3 2 0 0,-6 0 0 16,-4 1-1-16,-2-2-1 0,-4-3 1 15,-1-1 0-15,0 1 1 0,3-4-1 0,5-1 1 16,4 0 1-16,4-1 2 0,7 0 1 15,4 0-1-15,4-2 2 0,1 2 3 16,0 0 0-16,3 0-1 0,0 0 1 16,2 1 1-16,5 2 2 0,3 3 2 15,5 2-2-15,3 2 1 0,3 5 0 16,3 4-1-16,1 3-2 0,1 5-2 16,2-3-2-16,-5-1 0 0,-2 1-9 0,1-1-12 15,-1-2-10-15,-2-1 30 0,-3-2-166 16,-5-2-136-16,1 6-335 0</inkml:trace>
  <inkml:trace contextRef="#ctx0" brushRef="#br0" timeOffset="-208135.47">12712 15007 507 0,'0'-2'144'0,"0"0"2"0,-1 1-23 16,1 1-73-16,-1-1-18 0,1 0-10 15,-2 0-8-15,1-1-7 0,-1 2-3 16,0-1-2-16,-1 1-2 0,0 4-1 15,0 1 0-15,-1 2 0 0,1 5 0 16,0 3 0-16,1 5 0 0,0 5 1 0,2 5 1 16,0 2-3-16,1 8-7 0,2 5-4 15,1 3-6-15,3 0-9 0,2-2-7 16,-1-4-2-16,3-6 3 0,1-9 6 16,0-7 6-16,0-9 7 0,2-9 14 15,-1-4 14-15,1-8 9 0,0-6 8 16,2-5 3-16,0-5 6 0,0-6 3 15,1-4 0-15,-1 0-3 0,0 1-5 0,-3 6-6 16,0 4-4-16,-4 5-7 0,0 8-8 16,-2 6-8-16,1 7-6 0,0 6-4 15,0 4-3-15,1 7-8 0,3 6-7 16,2 3 2-16,-1 2 4 0,1-2 2 16,-1-3 1-16,1-3 6 0,-1-5 16 15,0-7 14-15,-1-3 7 0,-2-4 4 16,-1-3 6-16,-1-2 6 0,-2-3 3 15,-1-2 0-15,-2-5-5 0,-2-2-5 0,0-6-5 16,-2-6-5-16,0-6-6 0,-2-6-6 16,-1-2-7-16,1-1-3 0,1 2-2 15,1 4-2-15,1 4-2 0,1 8-6 16,3 5-5-16,3 6-15 0,3 5-20 16,0 7 1-16,3 2-151 0,2 5-148 15,7 5-354-15</inkml:trace>
  <inkml:trace contextRef="#ctx0" brushRef="#br0" timeOffset="-207479.34">13454 15178 454 0,'-12'-4'127'0,"-1"-1"6"0,2 2-74 15,7 2 10-15,0 1 5 0,-2-1-34 16,6 1-3-16,-2-1-3 0,2 1-5 16,1 1-4-16,1 0-4 0,5-1-5 15,2 1-3-15,-1 0-2 0,5 3-2 0,1-1-1 16,3-3-1-16,2 0 1 0,0 2 1 16,3-2-3-16,1-1-3 0,1-1-4 15,1 0-9-15,-2 0-5 16,-2 1-8-16,-1 0-14 0,-3-1-8 0,-2 2 9 15,-6 2-133-15,-3-1-113 0,-3-2-291 16</inkml:trace>
  <inkml:trace contextRef="#ctx0" brushRef="#br0" timeOffset="-207280.87">13439 15321 636 0,'4'8'150'0,"-1"1"5"15,5-2-102-15,1 0-13 0,2-1-6 16,1-2-8-16,1-3-6 0,2-2-7 0,3-1-6 16,1-3-10-16,0-1-8 0,5 0-11 15,0-2-12-15,4 0 90 0,2-5-220 16,-3 4-134-16,2 2-359 0</inkml:trace>
  <inkml:trace contextRef="#ctx0" brushRef="#br0" timeOffset="-206853.12">14125 15184 580 0,'-12'-11'143'0,"5"10"10"16,0-2-78-16,2 1-23 0,-4 2-5 15,6 2-7-15,-2 1-9 0,7 15-8 0,-9-8-12 16,0 5-8-16,1 4-4 0,7 3-1 16,-2 1 0-16,2 1-1 0,3-3 0 15,5-1 1-15,2-6 0 0,4-1 1 16,0-2 0-16,0-1 0 0,1-7 0 16,4-1 1-16,-1-4 1 0,-2 0 0 15,-1-5 1-15,0-4 4 0,2-2 5 16,-2-1 6-16,-4-2 3 0,-1-1 4 15,0 0 3-15,-2 0 3 0,-5 0-1 0,-3 0 0 16,-5 0-3-16,-4 2-2 0,-3 2-4 16,-2 0-3-16,-1 2-4 0,1-2-4 15,-5 3-6-15,3 3-8 0,1 0-4 16,-1 5-10-16,1 4-12 0,-1 0-18 16,-1 5-18-16,3-1 34 0,1 3-168 15,-1 3-144-15,6-6-343 0</inkml:trace>
  <inkml:trace contextRef="#ctx0" brushRef="#br0" timeOffset="-206294.6">14844 15005 426 0,'11'-11'118'16,"1"1"4"-16,-1 0-33 0,-1 1-39 16,-1-1-5-16,-1 2-6 0,-3 3-3 15,-2 2 2-15,0 0 0 0,-1 1 1 0,-1 2-2 16,-1 2-4-16,-1 2-5 0,-2 5-4 16,-4 3-8-16,-3 5-4 0,-5 4-4 15,-4 4-3-15,-5 8 0 0,-8 2-1 16,-4 3-2-16,-6 5 1 0,-2 7-2 15,-5 4 0-15,-3 4 0 0,-14 3 0 16,1 4-2-16,-1-4-3 0,1 6-5 16,5-8-9-16,0-2-10 0,8-5-9 0,15-10-7 15,6-5-11-15,11-5-22 0,7-10-88 16,5-6-103-16,8-6-246 0</inkml:trace>
  <inkml:trace contextRef="#ctx0" brushRef="#br0" timeOffset="-205977.44">15129 15282 717 0,'-16'4'173'0,"-2"-1"5"15,5 1-109-15,1 0-16 0,4 1-13 16,3-1-12-16,-1 2-9 0,2 3-5 16,0 4-5-16,0 2-4 0,2 6-3 15,1 3-1-15,-1 6-7 0,1 1-9 16,0 6-25-16,1 2 53 0,-4 0-200 15,4 4-154-15,9 3-390 0</inkml:trace>
  <inkml:trace contextRef="#ctx0" brushRef="#br0" timeOffset="-22670.97">16940 8870 603 0,'-2'0'132'16,"-1"-1"-1"-16,3-1-92 0,-1 2-36 15,-3-3-11-15,5 2-4 0,1 1-1 16,-1 0 0-16,2 1 2 0,1-2 3 16,2 0 4-16,1 0 4 0,1 0 3 0,1-1 3 15,1-1 0-15,-1-1 2 0,-1 3 0 16,0 1 1-16,1-1-2 0,-2 0 0 15,3 4-1-15,1 1-1 0,1-2-1 16,3 1 1-16,3 1 1 0,1 3 1 16,2 1-1-16,5-3 0 0,1 3-1 15,7 1 1-15,3-1-3 0,5 0 0 16,6-1-1-16,7-2 0 0,3 0 0 16,7-2-1-16,4 0 0 0,3-1 0 0,5-1-2 15,3 0 4-15,3-2 1 0,3 2-1 16,2 2 3-16,0-2 3 0,3 1 0 15,-1-2 2-15,4 1-3 0,3 2 0 16,1-2 1-16,1 3-3 0,7-3-2 16,3-1-1-16,6 3-1 0,5 1 0 15,-2-5-2-15,5 2 0 0,1-3-1 16,-3 3 0-16,2-2 0 0,-1-4 0 0,0 0-1 16,1 3 1-16,0-3 2 0,2 0 0 15,2 2 0-15,-1 2 1 0,3 2 0 16,-1-1 1-16,1 1 0 0,0 3-2 15,-3 2 0-15,-4-5 0 0,1 0-1 16,-7 3-1-16,-6-2 0 0,-1-2 1 16,-1-2-1-16,-2 1 1 0,-3 2 1 15,-6-1 3-15,3-2 1 0,0 1 3 0,-4 2 0 16,-5-1 1-16,-8 2 0 0,-5-3-1 16,-7 4-2-16,-8 0-2 0,-10 0-3 15,-11 2-2-15,-9-4-4 0,-7 2-3 16,-7-1-4-16,-6-2-6 0,-5 1-8 15,-4-1-5-15,-4 0-4 0,-4-1 0 16,-8-5-64-16,-7 0-49 0,-5-4-94 16,-10-2-216-16</inkml:trace>
  <inkml:trace contextRef="#ctx0" brushRef="#br0" timeOffset="-19064.06">1777 10109 375 0,'3'1'82'16,"2"-1"0"-16,-1 0-52 0,3 1-27 15,2-1-2-15,1 1 1 0,2 0-1 0,1-1 1 16,0 0 1-16,1-2 4 0,3 1 5 16,-1-1 2-16,2-1 2 0,0-1 2 15,2 1 1-15,2-1-2 0,2 1-4 16,2 0-3-16,4 0-2 0,2 0-3 15,3-3-1-15,2 2-1 0,2-1 0 16,2 2 0-16,2-2 1 0,-1-1 0 16,1 1 1-16,1-1 1 0,2-2-1 0,1 3 0 15,1-2 0-15,4 2-2 0,1-1 0 16,5 1-1-16,1-2 0 0,0 4 0 16,1-5-1-16,2 3 1 0,3 1-2 15,1-2 1-15,1 2 0 0,2-1-1 16,-1 0 1-16,2 3-1 0,1-1 1 15,-1 0-1-15,1 1 0 0,3-1 1 16,0 1 0-16,2 0 0 0,0 1 0 0,3-1 1 16,2 1-1-16,0-2 1 0,3 2-2 15,-3 0 1-15,2-1 0 0,1 0-1 16,1 1 0-16,-1 0 1 0,0 1-1 16,1-1 0-16,0 2 0 0,2-2 0 15,0 1 0-15,0-1 0 0,1 0 0 16,-2-1 0-16,3 2 0 0,0-1 1 15,1-1-1-15,0 1 0 0,1-2 0 16,0 2 0-16,4 2 0 0,0-1 1 0,2 1-1 16,0 0 0-16,-1 0 1 0,3 4-1 15,-1-2 0-15,1-1 1 0,1 1-1 16,-1 1 0-16,2 1 0 0,3 2 1 16,0-4-1-16,0 0 0 0,2 2 0 15,-1-1 1-15,2 2-1 0,3-6-1 16,-1-4 2-16,2 3 0 0,3 1 0 0,0-2 1 15,-1-2-1-15,-2-2 1 0,0 4 0 16,0 1 0-16,-3 0 0 0,-3-2 0 16,1 0 0-16,2 3 1 0,-1-2 0 15,2 0-1-15,-3 0 1 0,1 1-2 16,1 0 0-16,1-3 0 0,-1 1 0 16,0-2 0-16,0 1 0 0,1 3-1 15,1-4 1-15,-2-2 1 0,3 2 1 0,-3 1 1 16,1 0 1-16,3-2 2 0,-2-1 2 15,0 2 0-15,1 3-1 0,-1 0-1 16,-1-3-1-16,-1 1-2 0,-3 3-1 16,0 1-2-16,0-1-1 0,0-1 1 15,-1 0-1-15,1 2 0 0,0-1 0 16,1-3 1-16,-1 1-1 0,1 2 0 16,-1 0 0-16,-1 0 0 0,1 2 0 15,0-1 0-15,3 4 0 0,-3-1 1 16,-1 2-1-16,0-1 0 0,2 1 0 0,-1 0-1 15,-6 2 1-15,-4-3 0 0,3 2-1 16,-3-4 1-16,2 2-1 0,1 2 1 16,-1-1 0-16,-1-3 0 0,5-2 1 15,2 4-1-15,0 1 0 0,-1-3 1 16,-14 0 0-16,9 1-1 0,2 2 1 16,-1 3-1-16,-4 2 1 0,0-1 0 0,1 1-1 15,-1-1 0-15,-5 1 0 0,2-1 1 16,-4-1-1-16,-4-1 0 0,3-5 0 15,-6 0-1-15,5 1 3 0,-1-1 4 16,-4-1 2-16,-4-1 4 0,1-1 1 16,-4 2 2-16,1 0 0 0,-2 1-2 15,-3 0-3-15,-2-1-3 0,-2 4-4 16,-2-2-2-16,0 2 0 0,-1 0-1 16,-2-2-1-16,-1 1 1 0,1-1-1 0,-2-3 1 15,0 1 0-15,-4-2 0 0,1 0 0 16,0 1 0-16,0-1 0 0,-1 0 1 15,-2 1 0-15,0-2 0 0,-1 5 0 16,-2-1 1-16,0 0-1 0,-3 5 0 16,1-1 0-16,-1 2-2 0,0 1 0 15,-1-3 0-15,0 2 1 0,-3-2-1 16,0-4 0-16,-3 0 1 0,1-1 1 16,-3-1 0-16,0 0 0 0,1 1 0 0,1 0 0 15,-1 0 0-15,2 1 0 0,0 1 0 16,2-1 0-16,1 0-1 0,2-3 1 15,2 2 0-15,2 0-1 0,3-1 0 16,0 0 0-16,3 1 0 0,4 1 0 16,2 0 0-16,2 0 0 0,1-2 1 15,2 0-1-15,0 0 0 0,1 0 1 0,-3 0-1 16,0 0 0-16,2 0 0 0,-3-3 0 16,0 1-1-16,-1 0 0 0,-3 0-1 15,-3-1 0-15,-3 0 0 0,-5 1-1 16,-2 2 0-16,-3 0-1 0,-3 0-2 15,2-1-2-15,-5 0-2 0,0 0-5 16,0 1-3-16,-1 1-5 0,-1 0-1 16,-1 5 140-16,-4 0-254 0,2 1-124 0,-6-2-365 15</inkml:trace>
</inkml:ink>
</file>

<file path=ppt/ink/ink4.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6:24:46.966"/>
    </inkml:context>
    <inkml:brush xml:id="br0">
      <inkml:brushProperty name="width" value="0.05292" units="cm"/>
      <inkml:brushProperty name="height" value="0.05292" units="cm"/>
      <inkml:brushProperty name="color" value="#FF0000"/>
    </inkml:brush>
  </inkml:definitions>
  <inkml:trace contextRef="#ctx0" brushRef="#br0">12093 7496 302 0,'3'4'54'0,"1"-1"1"0,-1-6-44 0,1 1-24 16,-1 0 0-16,0 0 1 0,-1-1 15 16,-1 0 4-16,0 1 9 0,-1 1 6 15,0 0 6-15,0 0 6 0,-2 0 4 16,1-4 1-16,-1 2-2 0,0 0-4 15,0 1 0-15,-1-1 0 0,0 1-2 16,2 1 1-16,-1 1 0 0,2 0 0 16,-1 0-3-16,1-1-6 0,-1 1-4 0,1 0-5 15,1-1-5-15,-1 1-3 0,0 0-4 16,0 0-4-16,0 1-3 0,1-1 1 16,-1 3-1-16,1 1 1 0,-1-1 2 15,0 5 3-15,0 0 2 0,0 4 2 16,-1 3 1-16,1 1-1 0,0 3 1 15,0 6-1-15,1 0-2 0,0 2 1 16,1 5-2-16,0 2 0 0,2 3 0 0,-1 4 0 16,-1 0 1-16,1-1-1 0,0 2 3 15,-1-1 3-15,1 0 2 0,-1-3 3 16,4 1 0-16,1-2 1 0,2-1 0 16,2 4-2-16,1 1-3 0,0 2-2 15,0 3-3-15,0 0-1 0,-1 3-1 16,-1 5-1-16,-2-2 0 0,-2 4 0 15,-1 0 0-15,-1 2 4 0,-3 2 2 0,-1 1 2 16,-2-1 1-16,0 3-1 0,0 1 2 16,-2 0-2-16,2-1-3 0,0 0-2 15,1 0-2-15,2-2-1 0,0 1 0 16,0-1-1-16,-1-2 1 0,-1 3-1 16,1 0 1-16,-2-1-1 0,0 5 1 15,-1 0-1-15,-2 2 1 0,1 1-1 16,-3 1 1-16,0-2-1 0,-2 3 1 0,-3-3-1 15,0-1 0-15,0-2 0 0,1-3 1 16,1-2-1-16,1 1 0 0,1-6 0 16,4-1 0-16,1 1 0 0,0-6 0 15,1-2 1-15,1-2-1 0,1-3 0 16,0-3 0-16,1 1 0 0,1-4 0 16,1-2 0-16,0-4 0 0,0 2 0 0,-1-3 0 15,2-2 0-15,-1-4 1 0,-1-2-1 16,-1-2 1-16,-1-2-1 0,0-4 1 15,-1-3 0-15,-1-3 2 0,0-2 0 16,1-2 1-16,0-1-1 0,-2-2-1 16,2 0-1-16,0-2-5 0,0 0-7 15,1 0-8-15,-1-1-10 0,0-3-10 16,2-12 103-16,-2 5-231 0,3-1-137 16,5-1-371-16</inkml:trace>
  <inkml:trace contextRef="#ctx0" brushRef="#br0" timeOffset="1346.31">12251 12095 360 0,'1'4'95'15,"1"1"6"-15,1 4-21 0,-2 1-37 16,-3 1-10-16,4 4-2 0,1 1 1 16,0 4 0-16,1 1-3 0,0 3-5 15,3-1-4-15,-1 4-2 0,1 0-1 16,1 2-2-16,1 4-3 0,0-1-1 15,0 0-1-15,-2 4-1 0,1 3-2 0,1 3 2 16,0 2-1-16,-2 2-1 0,2 3-1 16,-1 3 0-16,-3-2 0 0,1 0 0 15,-2 3-1-15,-2-4-1 0,0 1-1 16,1-1-1-16,-1 0 2 0,0 2-2 16,-1-1 1-16,0-1-1 0,0 2-1 15,-2 1 1-15,-1 3 0 0,1 0-2 0,-2 1 0 16,-2 0 1-16,1-1-1 0,1 2 0 15,-2 0 0-15,0-1 0 0,-1 1 0 16,2-2 1-16,-1-2-1 0,0-1 0 16,0 0 0-16,0-1 0 0,1 0 0 15,-1-2 0-15,1 2 0 0,0 1 0 16,-1-1 0-16,1 1 0 0,1-2 0 16,-2 1 0-16,3-2 0 0,0 0 0 0,0-1 0 15,0-1 0-15,0-2 0 16,0 0 0-16,0-2 0 0,-1-1 0 0,-2-3 0 15,2-1 1-15,-1-2-1 0,-1-4 0 16,2 0 1-16,-1 0-1 0,0-2 0 16,0-3 0-16,1 1 0 0,-2 0 1 15,1-2-1-15,-1-2 0 0,1-1 0 16,-1-2 0-16,0 0 0 0,1-3 0 16,1 1 0-16,-1-1 0 0,1 0 0 0,1 3 0 15,0 0 0-15,-1-3 0 0,2 3 0 16,0-2 0-16,0 0 0 0,0-4 0 15,1-2 0-15,-1-2-1 0,1-4-10 16,1-3-12-16,0-4-8 0,1-4-121 16,3-5-121-16,1-8-297 0</inkml:trace>
  <inkml:trace contextRef="#ctx0" brushRef="#br0" timeOffset="10382.96">21997 7452 478 0,'-2'0'113'0,"0"1"1"0,1 0-44 16,-1-1-56-16,1 1-9 0,-2-1-2 16,1 2-1-16,2-2 0 0,1-2 3 15,-1 1 2-15,3 1 2 0,-1-2 3 16,3 2 2-16,3-1 3 0,3 0-1 0,3 0-1 16,3 1-2-16,3-1-1 0,4-1-3 15,1-1-1-15,2 1-3 0,-2 0 0 16,-1 3-2-16,1 0 1 15,-2 2-2-15,-2 4-2 0,-3-1 0 0,-5 2-2 16,0 3 0-16,-3 0 1 0,-6 5 0 16,-1 2 2-16,-3 4 0 0,-3 2 2 15,-2 4 0-15,-4 2-1 0,-2 4 0 16,-2 3-1-16,-1 2 0 0,-3 4-1 16,-2 0 1-16,-1 3 0 0,-1-1 0 0,0 2 0 15,2 4 0-15,-1-5 1 0,2 0 1 16,3 2 0-16,3-1 0 0,3-1 0 15,4-1 0-15,1-4 0 0,4 0-1 16,1 1 0-16,3-6-1 0,1 2 0 16,1 2 1-16,2-2-2 0,3-1 2 0,3 2 2 15,0-2-1-15,4 4 1 0,1-4 1 16,1-4 0-16,0 0 0 0,0-1-1 16,-1-2-1-16,0-3 0 0,-5 0-1 15,-4-1-1-15,-4 2 0 0,-5 1-1 16,-5-2 1-16,-6 2 1 0,-3 0 1 15,-1 0 0-15,-2-2 1 0,1 1 0 16,3-3 0-16,0 0-1 0,1-2 0 16,1-2-2-16,2 0-1 0,1-2 1 15,1-2-1-15,1-2 1 0,0 1 0 0,1-1-1 16,0 0 1-16,-1 1 0 0,0 0 1 16,-2 2-1-16,1 0 1 0,-1 2 0 15,1 2 0-15,0 4 0 0,3 1 1 16,1 2-2-16,2 2 1 0,2 1-1 15,2 4 1-15,5 0-1 0,0 0 0 16,1 1 0-16,2 0 0 0,1 2 0 16,0 1-1-16,2 4 1 0,1 0 0 0,-1 2-1 15,5 2 1-15,-1 6 0 0,5 3-1 16,4-1 2-16,0 1-2 0,0 6 1 16,1 3-1-16,0 5 1 0,0-1-1 15,0 0 0-15,-2 0-1 0,0 4 1 16,-1-2 2-16,-2-2 5 0,-2-1 3 15,-5-1 1-15,-5 1 1 0,-5 0 4 16,-6-4 1-16,-5-3-2 0,-8 1-2 0,-8-5-3 16,-6-2-1-16,-6-5 0 0,-8-3-3 15,-9-3-1-15,-8-5-3 0,-7-6-3 16,-7-7-10-16,-4-4-14 0,-4-3-23 16,1-7-4-16,1-5-128 0,0-3-131 15,-8-7-309-15</inkml:trace>
  <inkml:trace contextRef="#ctx0" brushRef="#br0" timeOffset="16950.59">2648 8320 233 0,'18'-7'79'0,"2"-1"8"16,0 0-23-16,2 3-4 0,2 4-1 15,3 0-8-15,2-1-12 0,2 3-10 16,2 2-7-16,3 1-2 0,2-1-7 16,3 0-3-16,4 1 0 0,2-1 0 15,4-1-1-15,6 2 2 0,-1-5-2 0,3 1 1 16,2-3-3-16,0 1-2 0,4-1-1 16,-1 0-1-16,2-1-1 0,2 6-1 15,0-2 0-15,-2 1 0 0,-2-1 0 16,-5 0-1-16,-4 3 1 0,-7-3-1 15,-6-3 1-15,-10 0-1 0,-6 3 1 16,-8-1 0-16,-8 3 7 0,-4-5 6 16,-7 2 3-16,-3-1-1 0,-5-2 0 0,-5 1 1 15,-4-1-1-15,-6-4-7 0,-7 2-6 16,-3 0-2-16,-5-3 1 0,-6 5-1 16,-4-2 0-16,-5 1 0 0,-4-1 0 15,-3 0 0-15,-4-2-2 0,-1 4 1 16,-1-2-1-16,1 1 1 0,-1-1 0 15,0 3 0-15,-1 0-1 0,-1 2 2 16,0-1-1-16,3 1 0 0,2 0-1 0,4 5 1 16,3-2 0-16,5 2-1 0,6 1 1 15,5-1-1-15,5 0 1 0,2 2-1 16,6-3 0-16,6 3-1 0,3-3-1 16,6 2 0-16,2 0 0 0,3-1-2 15,5-1 0-15,3 2 0 0,1-2 1 16,4 3 0-16,2-4 1 0,4 0 2 0,3 2 0 15,3 0 1-15,3-2 0 0,3 1 0 16,3-4 0-16,1 4 0 0,3-1 0 16,2 0 0-16,-1 2 0 0,4-2 0 15,-1 0 0-15,4 4-1 0,-2-1 1 16,3 3 0-16,1-3 0 0,2 1 0 16,1 2 0-16,4-2 0 0,-2 1 0 15,2 0 0-15,-3-1 0 0,0-1 0 16,-2 1 0-16,-3-2 0 0,-2 3 0 15,-2-1 0-15,0 0 0 0,-2-2 0 0,-3 1 0 16,-2-2 1-16,-4 1-1 0,-4-4 0 16,-5 1 1-16,-4-1 0 0,-4 0 0 15,-3-1 7-15,-1 1 3 0,-6-2 1 16,-3-1-1-16,-3-1 0 0,-4 0-1 16,-7 1-1-16,-6-3-7 0,-6 1-4 15,-6 0 1-15,-3 2-3 0,-7 1 0 0,-3-2-2 16,-5 0 0-16,0 1-1 0,0 1 2 15,-1 0-1-15,1-3 1 0,3 5 2 16,9 2 2-16,4 3 1 0,6-2-1 16,6 1 1-16,7 1-1 0,8 4 0 15,4-5-2-15,6 0 0 0,4-1 0 16,4 2 1-16,7-2 0 0,5 2 1 16,6-2 0-16,6 0 2 0,7 2 0 15,8-2-1-15,7 2 0 0,3 0 1 0,3-1-1 16,0 0 0-16,-2-4 1 0,-1 1-1 15,-4 1 1-15,-6-3-1 0,-2 0-5 16,-5 0-4-16,-5-2-7 0,-4 1-60 16,-5 0-59-16,-5-1-101 0,-5-4-232 15</inkml:trace>
  <inkml:trace contextRef="#ctx0" brushRef="#br0" timeOffset="18021.23">16672 8415 370 0,'-3'-3'107'15,"-1"-4"5"-15,1 0-42 0,1 2-25 16,0 1-2-16,-2 3-8 0,5 0-12 16,-2-4-6-16,0 2-6 0,1 1 0 15,0 0-3-15,0 2-2 0,0 0-2 16,-1-1-2-16,2 2-1 0,-1 0-2 0,0 1 0 15,0-4 0-15,1 0 0 16,-1 0 0-16,5 4 0 0,1-2 1 0,6-3 1 16,4 1 1-16,3 2 0 0,7-2 1 15,4-2 1-15,5-2 0 0,5-3-1 16,4 4 1-16,7-2-1 0,4-1 0 16,5 2-1-16,7-1 1 0,2 2-2 15,4 0 1-15,3 0-1 0,2 2 0 16,5 1-1-16,6-2 1 0,-1 1-1 0,6 1 0 15,4 3 1-15,6-5-1 0,5 0 0 16,1 4 0-16,3-1 0 0,4 0 0 16,4-1 1-16,-1-2-1 0,2 5 0 15,1 3 0-15,2-1 0 0,-1 4-2 16,-1 3-3-16,-4 1 1 0,-1 11-124 16,-11-11-110-16,-10-3-285 0</inkml:trace>
  <inkml:trace contextRef="#ctx0" brushRef="#br0" timeOffset="19176.48">2917 9466 354 0,'25'0'92'0,"8"2"2"16,4-1-23-16,4 1-51 0,4 2-5 15,4 1-5-15,2 2-5 0,3-1-4 16,2 4-2-16,-1 0-1 0,2 0-1 15,-1-1 1-15,-1 0-2 0,3 0 1 0,-2-1 3 16,0-2 5-16,-1 1 7 0,-4-2 6 16,-5 0 1-16,-4-4 3 0,-7-1 2 15,-6-1-2-15,-7-2-2 0,-6-2-6 16,-5 2-4-16,-6-1 2 0,-3-1-1 16,-5 2-3-16,-5 0-5 0,-10 1-2 15,-6 5-2-15,-13-1-4 0,-11 4-5 16,-12 2-1-16,-10 3 2 0,-6 2 4 15,-7-2 1-15,-4 2 1 0,-1 0 3 0,4-2 0 16,3 0 0-16,4-3-1 0,8-4 1 16,9 3-1-16,10-3 1 0,12 0 0 15,10-2 1-15,8-1 0 0,8 1 2 16,8 1-1-16,8-3 2 0,8 0-1 16,8-2 1-16,7-2 1 0,11-1-1 15,12-1 1-15,9 0 1 0,6 0-2 16,6-2 0-16,0 2-1 0,2 0 0 0,-2 0 0 15,-4 0 1-15,-8 1 2 0,-6 0-1 16,-9 2 0-16,-8 0 0 0,-11 2 5 16,-9-1 5-16,-13 2-3 0,-14 3 1 15,-12 0-3-15,-13 1-1 0,-10 4 1 16,-10 0-6-16,-7 3-7 0,-9 2-1 16,0 2 0-16,2 2 1 0,9 2 1 15,5-3-2-15,9-4-1 0,10 0-5 0,16-2-11 16,11-1-3-16,15-5 3 0,11-5-114 15,17 1-102-15,16 0-250 0</inkml:trace>
  <inkml:trace contextRef="#ctx0" brushRef="#br0" timeOffset="19923.95">16662 9570 499 0,'5'1'123'16,"5"2"3"-16,3-2-62 0,5-4-28 15,5 1-13-15,2 0-7 0,6-2-3 16,4 0-4-16,2-3-4 0,4 4-1 16,4-2-3-16,2 0-1 0,6 0 0 15,5-1-3-15,7 5-2 0,6-1-1 16,9 1-1-16,6 1 1 0,9 2-1 0,8 4 0 16,4 0 2-16,7 4 1 0,4 3-1 15,1 0-5-15,4 3-34 0,-4 1-80 16,-5 0-98-16,-3 12-241 0</inkml:trace>
  <inkml:trace contextRef="#ctx0" brushRef="#br0" timeOffset="21261.89">3061 10675 202 0,'10'5'47'0,"-1"-3"1"16,1 2-15-16,0 0-31 0,0-3-1 15,1 1 1-15,1 1 5 0,0-1 8 16,1 3 4-16,0-4 3 0,-1 3 3 16,2 3 5-16,0-1 2 0,0-2-4 0,1 2-5 15,0 0-5-15,1 1-3 0,0-1-3 16,1-2-5-16,-2 1-3 0,3 1-3 16,-1-3 0-16,2 3 1 0,1-1 3 15,1 0 1-15,1-1 2 0,3-1 1 16,3 1 0-16,2-2 1 0,5-1 0 15,2-1-4-15,2 0-1 0,6-1-2 16,1-1 0-16,2 0-2 0,1-2 0 16,1 4-1-16,2-2 1 0,3 3-1 0,1-1 1 15,3 1-1-15,5 3 1 0,0 1 0 16,4-4-1-16,-1-3 7 0,4 1-17 16,5-1-2-16,-4-1-85 0,2-1-80 15,0-10-209-15</inkml:trace>
  <inkml:trace contextRef="#ctx0" brushRef="#br0" timeOffset="22573.79">17251 10770 492 0,'-6'-2'112'0,"-2"0"1"0,-1 1-74 16,2 1-21-16,-1 0-8 0,1 1-4 0,3 1-2 16,1 2-2-16,1-5-1 0,2 2 1 15,0 1 0-15,2-1-1 0,0 1 0 16,3-1 0-16,2 0-1 0,2 2 0 16,2-2 2-16,2 0-1 0,11-3 0 15,-1-4 0-15,6 1 0 0,7-2 0 16,6-3 1-16,8-1-1 0,4-3-1 15,2 1 1-15,10 0-2 0,3 1-51 0,1-3-64 16,1 3-93-16,8 3-227 0</inkml:trace>
  <inkml:trace contextRef="#ctx0" brushRef="#br0" timeOffset="65136.89">2852 12864 602 0,'-3'1'128'0,"2"1"1"0,0-5-105 15,3 4-14-15,0 1-5 0,1-2-2 16,2 3-2-16,-1-2 0 0,3 3-1 16,1 1 0-16,2-1 1 0,2 4 2 15,5 2 2-15,1 3-1 0,8 3 2 16,2 2 0-16,8 3 1 0,9 2 1 0,9-4 0 15,7-1 2-15,6-4 1 0,8-3 1 16,6-4-1-16,6-5 1 0,3-4-1 16,2-3-2-16,1-1-3 0,3-5-2 15,-1-3-10-15,-1 2-12 0,-6-4-76 16,-6-4-54-16,0-2-111 0,-4 3-252 16</inkml:trace>
  <inkml:trace contextRef="#ctx0" brushRef="#br0" timeOffset="65948.87">11343 12725 547 0,'-7'-2'116'0,"2"-1"1"0,2 3-100 16,0 2-8-16,1 0-8 0,1-1-2 15,-1 4-2-15,1 0-1 0,0 2 0 16,-1-4 1-16,0 0 1 0,2 3 1 0,0-3 1 16,0 0 1-16,2 1 2 0,-1 0 1 15,0 1 2-15,0 1 2 0,1-1 2 16,0 2 4-16,0 0 0 0,4-1 3 16,0 0 4-16,5 0 4 0,6 0 4 15,5 0 2-15,5 1-4 0,7-1 2 16,7 0-4-16,7 1-4 0,7 1-5 15,4 0-7-15,7-3-3 0,1 2-3 16,2-3-18-16,-1 0-16 0,4 1-119 16,-12-3-9-16,4 1-108 0,-10 2-218 0</inkml:trace>
  <inkml:trace contextRef="#ctx0" brushRef="#br0" timeOffset="66685.27">16682 12956 542 0,'15'-4'128'0,"8"1"2"0,7-3-70 16,7 1-38-16,8 0-7 0,7 2-3 15,8-4-4-15,4 1-2 0,11 3-3 16,8 2-2-16,8-2 0 0,5-2-3 15,8 0-6-15,5 4-34 0,4 1-91 16,2-5-106-16,0 1-264 0</inkml:trace>
  <inkml:trace contextRef="#ctx0" brushRef="#br0" timeOffset="70903.63">2983 15167 341 0,'1'1'100'0,"0"-2"0"0,-1 1-10 16,0-1-49-16,0 0-17 0,0 3-7 15,0-2-4-15,0-1-2 0,0 1 2 16,0 1 2-16,0-1 2 0,0 1 2 16,0 0 3-16,-1-2 2 0,1 2 0 0,0-1 1 15,0 0-3-15,0-2-3 0,1 3-3 16,-1-1-5-16,1 1-4 0,0-1-2 16,0-1-3-16,0 1 0 0,2 1-1 15,1-1 0-15,-1 0 0 0,2-1 0 16,1 0-1-16,0 0 0 0,1 0 0 15,1 1 1-15,-1 0-1 0,2 0 1 16,1 1 1-16,0 1 1 0,2 2 1 16,2-1 2-16,2 0 0 0,0 0 1 15,3 0-1-15,1 0-1 0,3-1-1 0,1-1-1 16,4 1-1-16,0-2 0 0,3-1-1 16,1 1 0-16,2-2 1 0,0-2-1 15,0 0 0-15,1 0 1 0,3 0-1 16,0 0 0-16,3 0 0 0,2 3 0 15,1 1 0-15,0 1-1 0,1 0 1 16,0 2-1-16,-1 1 0 0,-2 1 0 16,-1 0 0-16,0-1 1 0,1 0-1 0,0 1 0 15,2-4 1-15,3-2 0 0,4 1 0 16,0-1 2-16,1-4 1 0,0 1 0 16,1-3 1-16,-2 6-1 0,1-1 1 15,-2 1-1-15,1 1-1 0,1 5-1 16,0 3-2-16,-1 1 1 0,1-3-1 15,-2 3 0-15,-1-1 1 0,2 1-1 16,-3-3 0-16,1 1 0 0,1-1 0 0,1 0 1 16,2-1-1-16,-1-3 0 15,3 0 2-15,-1-4 1 0,0-1 2 0,1-1 2 16,0-1 1-16,0 1 1 0,2 1 1 16,0-1 0-16,0 0-1 0,1 3-2 15,-2-1-2-15,-2-1-1 0,0-2 0 16,-1 2-2-16,-1 1 1 0,1-2 0 0,-1 4 0 15,2-2 1-15,-2 0-1 0,-2 0 1 16,-1-4 0-16,-3 1-1 0,-4 2 1 16,-4-3-2-16,-5 3 1 0,0 1 0 15,-6-1-2-15,-5 2 0 0,-2 1-3 16,-5-1-2-16,-3 0-6 0,-2-1-9 16,-4 2-8-16,-2-1-11 0,-2 1 11 15,-1 1-145-15,-2-1-128 0,1 2-317 16</inkml:trace>
  <inkml:trace contextRef="#ctx0" brushRef="#br0" timeOffset="72006.56">11227 15038 511 0,'-1'2'123'16,"0"-3"1"-16,1 1-67 0,0 0-28 15,0 1-6-15,0-2-8 0,0 1-3 16,0-1-2-16,1 1-2 0,-1 1-4 0,-1 1-2 16,-1 0-2-16,0 4 0 15,-1 2-1-15,0 0-1 0,-2 3 0 0,1-1 1 16,0 1 0-16,1 0 1 0,1-2 0 16,1-5 1-16,3 1 2 0,5-5 2 15,5 1 1-15,7 1 2 0,5-4 3 16,7 1 2-16,7 2 2 0,5-1 0 15,4 3 0-15,0 2 0 0,3-2-1 16,2 3-2-16,-1-1-2 0,3-2-2 16,-1 0-2-16,1 3-1 0,1-4-2 15,-3 0 0-15,-1-3 2 0,-4 2 0 0,-7 0 1 16,-4 0 1-16,-8-2-1 0,-6 1 0 16,-8-1-2-16,-4 0-4 0,-7 1-7 15,-5 1-5-15,-9 1 0 0,-10 2-5 16,-9-1-4-16,-13 0-2 0,-11 4 1 15,-7-3 3-15,-8-1 5 0,-3-2 2 16,-4 3 3-16,0-2 6 0,2 0 4 16,2 0 2-16,1 3 4 0,8-1 3 0,5-3 2 15,9-1 2-15,7 0 0 0,11 1 1 16,8 0-2-16,8-4-2 0,4 0-2 16,5 3-2-16,5 2-4 0,7 1-2 15,5 3-3-15,9-2 0 0,7 7-1 16,9 0-2-16,10 1-1 0,8-4 1 15,4-4 0-15,4-3 2 0,1-2 1 16,1 0 0-16,-1-2 3 0,-4-2 1 0,-4 2 3 16,-4 3 2-16,-5-2 1 15,-6 2 0-15,-11-2 0 0,-6 2-2 0,-6 0-5 16,-10 0-9-16,-7 3-7 0,-11 1-8 16,-9 4-8-16,-9 2-60 0,-7 0-64 15,-6 2-104-15,-8 8-236 0</inkml:trace>
  <inkml:trace contextRef="#ctx0" brushRef="#br0" timeOffset="74996.86">16515 15080 565 0,'-1'2'134'0,"1"-4"3"0,1 2-76 16,-2-4-26-16,1 2-12 0,1 1-7 0,-1-1-6 15,1 0-4-15,0 2-1 0,2 1-4 16,-1 3-1-16,0 5 2 0,-1 3 3 16,0 4 2-16,-1 4 3 0,0 0 0 15,-2 2 0-15,2-1-1 0,-1-3-1 16,3-1-3-16,1-5-1 0,3-4-2 16,1 0-1-16,7-4 0 0,2-2-1 0,5-5-1 15,1-1 1-15,5 0-1 16,4 0 2-16,1 1 0 0,2 0 1 0,4 2 1 15,5 1 0-15,4 1 1 0,6 1 0 16,8 0 0-16,7 0-1 0,5 2 0 16,8-1 0-16,5 1-2 0,3 0 0 15,6-2-1-15,0 2-1 0,4 2 1 16,1-3-1-16,4-1-1 0,3 1 0 16,0 1-1-16,1 0-1 0,3-3 0 15,-1-1-1-15,-5 1-1 0,-5 1 0 0,-6 0 1 16,-8 0 0-16,-7 0 2 0,-12 0 0 15,-8 1 1-15,-11 1 1 0,-9-1-1 16,-11-1-2-16,-8-1-7 0,-7 1-3 16,-6 0-2-16,-6 0-6 0,-9-1-5 15,0 2-2-15,-5-1 1 0,-6-1 5 16,-8-2 1-16,-7-1-5 0,-6-3-94 16,1-3-2-16,-10-6-78 0,-6-4-173 0</inkml:trace>
  <inkml:trace contextRef="#ctx0" brushRef="#br0" timeOffset="75474.06">18059 15132 480 0,'-86'-2'120'0,"1"3"4"0,1 5-51 16,-2 0-29-16,3 3-12 0,1 0-6 15,1 1-3-15,3 2-2 0,2 0-3 16,6 1-4-16,8-4-5 0,6 0-4 0,8-2-2 16,6-2-1-16,8-1-1 0,10-1-1 15,5-4 1-15,7 2 2 0,6-2 3 16,1 0 6-16,5 0 3 0,5 0 3 15,7-2 1-15,6 1 0 0,13-2-3 16,11 1 3-16,10 0-5 0,15 0-2 16,12 1-2-16,10-1-2 0,8-2 0 15,5 3 0-15,8 0-5 0,7-2-2 0,4-1 0 16,3 4-2-16,2 1 0 0,1 1 0 16,2-2 5-16,-6 1-9 0,-7 2 0 15,-7-1 0-15,-7-2 1 0,-11 0-1 16,-10 2 2-16,-10 1-8 0,-11-3 8 15,-13 0 2-15,-10 0-5 0,-12 0-1 16,-10 0-7-16,-11 0-5 0,-12 1 3 16,-12 1 0-16,-10 0-2 0,-13 2 4 15,-13 0 2-15,-14-1 7 0,-13-1 5 0,-10 0 1 16,-10-1-2-16,-5 0 3 0,-6-1-1 16,-6 1 0-16,-8-3-2 0,-1 1-3 15,-6-2-4-15,-4 0-4 0,-6 0-1 16,1 1-1-16,-1 1 2 0,6 6 3 15,7 1 5-15,13 3 8 0,18 0 4 16,20-1 1-16,17 1 0 0,19 0-5 0,15-6-5 16,16 3-9-16,15-2-7 0,19 5 133 15,14-1-259-15,21-1-131 0,26 4-377 16</inkml:trace>
  <inkml:trace contextRef="#ctx0" brushRef="#br0" timeOffset="87174.24">14994 1764 419 0,'2'-10'105'16,"-4"-1"3"-16,1 3-58 0,0 3-13 16,0-1-4-16,0 4-3 0,0-1-6 15,0 1-4-15,0-2-2 0,1 3-1 0,-1-1-3 16,1 1-2-16,0 1-1 0,0-3 0 15,0 2 0-15,0 0 2 0,-1 1 0 16,1 0 2-16,-1-1 4 0,-1-2 0 16,1 6 2-16,0-3-2 0,-2 1 0 15,0-1-3-15,-1 0-4 0,0 2-3 16,-1-1-3-16,-1-1-2 0,-2 2-2 16,-3 1-1-16,-2 1-1 0,-3 3-1 0,-4 4 1 15,4 4-1-15,0 2 0 16,-2 5 0-16,0 5 0 0,5 5 0 0,3 4 1 15,6-4 1-15,2 2 0 0,4-2-1 16,4-2 1-16,3 2-3 0,10 2 1 16,5-3-3-16,2 5-1 0,0-1-1 15,0 0 0-15,7-2 0 0,13-2 2 16,1-9 1-16,6-3 0 0,5-3 1 16,8-6 2-16,5-3 0 0,3-1 1 0,-10-5 3 15,0-3 3-15,-6-7 3 0,0-3 3 16,-2-5 3-16,-5-3 4 0,-6-12 2 15,-3-4 0-15,-7-6-2 0,-8 3-1 16,-7-5-2-16,-10-7-2 0,-7 0-2 16,-6 2-1-16,-7-3-1 0,-10 2-3 15,-11-7-3-15,-11 1-1 0,-4 6 0 16,-8 4-5-16,-6 5-3 0,-6 6 1 16,2 4 0-16,-4 10-2 0,-5 2-2 0,-5 5-4 15,2 7-3-15,6 6-3 0,3 3-7 16,-3 7-13-16,13 2-16 0,9 7-3 15,9 2-93-15,1-1-22 0,10 0-103 16,11 4-202-16</inkml:trace>
  <inkml:trace contextRef="#ctx0" brushRef="#br0" timeOffset="87843.9">18092 1744 549 0,'-1'-4'126'0,"-5"-1"3"0,0 2-92 0,-4-1-11 16,-2 0-3-16,-5-1-2 0,-4 4-4 16,-4 3-4-16,0 5-2 0,0 2-2 15,2 4-2-15,-1 1-2 0,3 4-1 16,2 3-3-16,6 3-1 0,4 4-1 16,4-2-1-16,7 6 0 0,7 0 0 15,4 0-2-15,9-1 1 0,10-1-1 16,6-3 1-16,9-1 0 0,8-2 1 15,12 2-1-15,6-4 3 0,6-2 0 16,1 0 0-16,0-6 1 0,2-2 0 0,-1-7 3 16,-5-7 5-16,-7-5 4 0,-5-7 5 15,-4-5 4-15,-7-7 4 0,-9-3 3 16,-10 1 0-16,-9-2-1 0,-7-1-1 16,-11-5-3-16,-10-1-4 0,-11-1-4 15,-10-2-1-15,-12-3-4 0,-19-2-4 16,-6 0-5-16,-12 4-3 0,-12 5-1 0,-6 7-3 15,-13 4-3-15,-4 9-3 0,5 7-8 16,-6 8-10-16,4 9-15 0,-2 5-8 16,7 4-17-16,9 8-103 0,-2 6-117 15,7 3-260-15</inkml:trace>
  <inkml:trace contextRef="#ctx0" brushRef="#br0" timeOffset="88390.92">15386 3874 608 0,'-5'2'132'0,"1"1"7"16,-1 2-100-16,-2 0-15 0,-3 2 1 16,-2 2 3-16,-7-1 1 0,-2 2-6 15,-3 3-6-15,-6 5-5 0,-4 2-5 16,-4 6-4-16,3 6-2 0,5 7-3 0,2 5-2 15,4 1-3-15,13 3-2 0,8 5-5 16,12-2-5-16,8-1-1 0,10-8 0 16,5 0 0-16,13-4 2 0,6-4 2 15,7-8 5-15,5-5 6 0,3-5 0 16,4-7 3-16,9-2 3 0,0-6 5 16,-1-6 4-16,-4-5 2 0,-3-4 6 0,-4-3 4 15,-10-5 5-15,-14-7 4 0,-10-6-2 16,-8-6 1-16,-8-4 0 0,-10-6-4 15,-6-10-5-15,-7 1 0 0,-11-1-5 16,-10 1-4-16,-10 0-4 0,-14 3-2 16,-18 4-3-16,-6 9-2 0,-9 6-11 15,-7 7-2-15,-6 9-3 0,-4 7-2 16,0 9-3-16,11 11-7 0,5 5-14 0,9 8-1 16,16 4-125-16,14 2-125 0,17 5-309 15</inkml:trace>
  <inkml:trace contextRef="#ctx0" brushRef="#br0" timeOffset="88893.01">18595 3809 516 0,'-28'-10'118'0,"-5"2"5"15,-1-2-77-15,0 2-21 0,-3 1-2 16,-2 1 1-16,-4 5-1 0,0 2-4 15,4 8-6-15,-1 8-2 0,1 9-3 16,3 10-3-16,3 4-2 0,7 11-3 0,5 8-3 16,4 5-3-16,5 1-1 15,10 2 0-15,8-1-1 0,9 2-2 0,8-8-2 16,10-3 0-16,10-6 2 0,9-5 1 16,6-3 1-16,8-7 0 0,4-7 2 15,5-3 6-15,1-11 6 0,3-6 6 16,-4-11 6-16,-3-8 6 0,-3-10 7 15,-4-7 4-15,-3-9 1 0,-8-7 2 16,-12-7-1-16,-4-7-3 0,-11-6-3 0,-7-6-5 16,-9-3-3-16,-10-2-1 15,-10 1-5-15,-10-1-4 0,-10 7-5 0,-13 4-3 16,-14 12-6-16,-18 3-6 0,-14 7-9 16,-16 13-14-16,-15 6-20 0,-11 6 38 15,-10 8-168-15,-4 3-137 0,-1 6-336 16</inkml:trace>
  <inkml:trace contextRef="#ctx0" brushRef="#br0" timeOffset="93709.61">15941 1835 219 0,'1'-2'48'16,"0"-1"3"-16,1 3-37 0,0-3-3 15,-1 2 1-15,0 0 1 0,-1 0 1 16,0 0 0-16,-1 0-3 0,0-2 0 0,-1-1-2 16,2 2 1-16,-1-1 1 15,1 1-1-15,-1-2 0 0,1 4-1 0,0 0-1 16,0-1-2-16,-1 1-2 0,1 0-1 16,1 1-1-16,0 3-1 0,-1-5-2 15,0 2-6-15,-1-1-2 0,1-1-1 16,-1 1-4-16,-2-3-5 0,1 2 0 15,-2 0 4-15,1-1 7 0,0 1 9 16,0 1 7-16,-1 0 10 0,1-2 11 16,0 2 4-16,0-1 5 0,0 0 4 15,1 1 0-15,0 0-3 0,-1 0-3 0,0 1-5 16,1-1-2-16,0 1-6 0,-1 0-5 16,-2 0-4-16,0-1-1 0,2 2-2 15,-3-2 0-15,1 1-1 0,-2-1 1 16,2 0-1-16,0 1 2 0,2-1-1 15,-2-1-1-15,3 0-1 0,1 1 1 16,1 1 2-16,1-1 0 0,3 1-1 0,1-1 2 16,3 0 1-16,3 0 2 0,4-1 0 15,5 0 1-15,5-2 2 0,5-2 1 16,3 2 0-16,6 0 0 0,5-1-2 16,10-1-3-16,3 0-3 0,3-1-2 15,0 4-4-15,1-1-2 0,1 1-2 16,-6 0-1-16,-10 0 0 0,-1 0-1 15,-4 2-2-15,-3-3-6 0,-3-1-10 16,-6 0-14-16,-3-1-9 0,-1 2-6 0,-5-1 48 16,-5 0-167-16,-3-2-117 0,-2 1-297 15</inkml:trace>
  <inkml:trace contextRef="#ctx0" brushRef="#br0" timeOffset="94017.45">16780 1617 510 0,'-13'0'122'0,"3"-1"9"0,2 1-77 16,1 0-13-16,1-2 4 0,5 0 4 16,-1 2 0-16,3-3-7 0,-1 2-9 15,1 0-5-15,2 1-6 0,0 1-6 16,1-1-5-16,2 1-6 0,2-1-1 16,2 2-2-16,5 0 0 0,1 0-1 15,2 2 1-15,1 5-1 0,3 2 0 16,1 0 0-16,0 2-1 0,-1 2 1 15,-2 1-1-15,-3 1 0 0,-2 1 1 0,-7-2-1 16,-2 3 0-16,-6-2 0 0,-6 1-1 16,-4-3 0-16,-6 0-2 0,-4-5-2 15,-3 3-5-15,-3-4-11 0,-5 1-13 16,-3-3-9-16,-5 0 11 0,-2 0-133 16,3 2-120-16,1 2-288 0</inkml:trace>
  <inkml:trace contextRef="#ctx0" brushRef="#br0" timeOffset="94490.22">15420 2414 489 0,'-4'-7'110'0,"0"0"4"0,3 4-69 0,0 2-29 16,0 3-1-16,0 3 1 0,-1 2 0 15,1 3-3-15,0 7-5 0,0 3-2 16,0 6-1-16,1 8 1 0,1 5-1 15,1 7-1-15,1 7-1 0,1 4 0 16,1 1-1-16,4 4-1 0,0-3 0 16,-1-2 0-16,0-1 0 0,1-2 0 15,-1-3-1-15,-2-4-3 0,-1-4-3 0,-2-3-3 16,0-4 37-16,-3-6-154 0,1-7-109 16,0-4-294-16</inkml:trace>
  <inkml:trace contextRef="#ctx0" brushRef="#br0" timeOffset="94784.78">15157 3130 510 0,'-1'0'115'0,"4"3"7"16,7 1-63-16,2 3-32 0,2 5-4 15,9 4 2-15,4 1 2 0,0 2-2 16,0 2-7-16,-2 1-6 0,2 2-2 15,1-1-1-15,-5-1-1 0,-2 0-1 16,1-1 1-16,0-1 0 0,-3-1 3 16,0-4 0-16,-4-5 0 0,-3-1 1 0,-2-4 3 15,-2-1 3-15,-4-3 2 0,1-5 1 16,-3-2-1-16,-1-4-2 0,0-8-2 16,-2-6-4-16,1-4-7 0,-1-6-13 15,1-7-13-15,1-4-12 0,1-2-12 16,1 5 134-16,1 1-261 0,1-1-142 15,5 0-384-15</inkml:trace>
</inkml:ink>
</file>

<file path=ppt/ink/ink5.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6:28:48.162"/>
    </inkml:context>
    <inkml:brush xml:id="br0">
      <inkml:brushProperty name="width" value="0.05292" units="cm"/>
      <inkml:brushProperty name="height" value="0.05292" units="cm"/>
      <inkml:brushProperty name="color" value="#FF0000"/>
    </inkml:brush>
  </inkml:definitions>
  <inkml:trace contextRef="#ctx0" brushRef="#br0">4371 13108 466 0,'-5'4'106'0,"0"-2"1"0,3 0-68 0,-1-1-21 16,1-2-5-16,2 2-1 16,0 1 0-16,1-2 0 0,-1 0 0 0,-1-2 0 15,2 2 0-15,0 0 0 0,2-1-2 16,-1 1-1-16,0-1-1 0,1 0-1 15,2 1 1-15,0-1-1 0,1 0 0 16,0 0 0-16,1-1 1 0,1-1 1 16,1 1 1-16,2-2 0 0,0 1 2 15,2-3-1-15,2 2 2 0,0-2-1 16,1 1-1-16,1-1-1 0,1 3-1 0,2 0-2 16,2 1-1-16,0-1-2 0,3 2-2 15,4 0-1-15,1 0 0 0,4 0-1 16,2 0 1-16,2 0-1 0,2 0 1 15,2 0-1-15,-1-2 1 0,3 0-1 16,1 0 0-16,2 1 0 0,3-1 1 16,2 1-1-16,2 0 0 0,2 1 0 15,2 0 0-15,1 0 1 0,2-1-1 0,1-1 0 16,1 0 0-16,4 1 1 0,1-1-1 16,0 2 0-16,2-1 0 0,0 0-1 15,4 1 1-15,-1 0 2 0,0 0 0 16,2 1 1-16,-1 1-1 0,1-1 1 15,-2 2 0-15,-2 0 0 0,1 1-2 16,-1 1-1-16,0-2 0 0,-1 1 1 16,1-1-1-16,2 0 0 0,0 0 0 15,2 0-1-15,-1 0 2 0,3 1-2 0,1-3 1 16,1 0 0-16,-1 1 0 0,2-1 1 16,-2 3-1-16,0-2 0 0,0 1 0 15,-2-2 1-15,2 5-1 0,-1-3 0 16,-2 1 0-16,2-1 0 0,-1-2 0 15,-4 2 0-15,-2 1 0 0,-4-2 0 16,-3 1 0-16,-3-1-1 0,-8-1-1 0,-5 0 0 16,-5 1-1-16,-6-1 0 0,-5 1-1 15,-6 1-2-15,-6-2 1 0,-6 1-3 16,-4 1-1-16,-6-2-1 0,-4 2 0 16,-7 0 2-16,-5 0 0 0,-7 3 2 15,-5-1 2-15,-8-1 3 0,-6 1 0 16,-6 0 1-16,-5 0 1 0,-2 2-1 15,-6 0 0-15,-5-1 1 0,-3 5 0 16,-3-3 2-16,-5 0-2 0,-1-2 0 16,-8 2-4-16,1-1-2 0,-1 1-3 0,-3-5-2 15,0 1-2-15,-1 0 0 0,0-1 2 16,0-4 2-16,2-2 3 0,-1-4 4 16,1-2 1-16,2 0 1 0,1 1 3 15,5-1 3-15,0-1 2 0,1-1 3 16,4 4 2-16,1 0 1 0,2 1-1 15,2 0-2-15,1-1-2 0,2 2-4 0,1 1-2 16,2-1-4-16,2 0-1 0,3-1-1 16,2-1 0-16,4-1 0 0,4 0 0 15,3 0 0-15,5 2 1 0,4-1 1 16,2 1 0-16,2 0 0 0,5 0 1 16,2 1 1-16,6 0 0 0,1 1 2 15,4 0 0-15,3 1 1 0,5 3 0 16,2 1-1-16,1-1-3 0,2 1-5 15,3 1-1-15,5 1 0 0,4 2 0 0,6 2-1 16,5-1 0-16,4 3 2 0,7 1 4 16,5 1 0-16,5-2-1 0,5 1 2 15,6-1 0-15,6-2 1 0,6 1 1 16,7-1 0-16,5-2 3 0,6-1 3 16,8-2 1-16,2 1 1 0,7 2 1 15,5-3 0-15,6-2 1 0,6 3-2 16,1 0-3-16,1 0-2 0,2 0-1 15,-3 1-2-15,2 0 0 0,-6 1-1 0,-2 1-4 16,-4-2-11-16,-5 3-16 0,-7 0-130 16,-9 1-129-16,-8-7-330 0</inkml:trace>
  <inkml:trace contextRef="#ctx0" brushRef="#br0" timeOffset="2750.23">14644 13329 589 0,'-7'-5'127'0,"-1"-1"-2"0,0 0-98 16,-2-1-18-16,1-1-8 0,-1 3-6 16,1-2-3-16,-2 0-3 0,2 2-2 15,-1-2 0-15,0 3 0 0,1-4 2 16,1 4 4-16,0-4 2 0,-1 3 4 15,1 0 4-15,2 1 6 0,0-1 4 16,0 2 8-16,0 0 6 0,2 2 4 0,1 1 3 16,1 0-2-16,-1-1-2 0,1 1-5 15,2-1-5-15,0-1-7 0,-1 2-5 16,1-1-4-16,0 1-4 0,1 0-3 16,1-2-4-16,3 1-2 0,2 1 1 15,7 0-1-15,6 1 2 0,8 1 1 16,2 0 3-16,10 3 3 0,5 3 2 15,3 2 0-15,6-4 2 0,-3 3 2 0,8-1 3 16,16 1 2-16,5-4 3 0,6 3 1 16,7-1 0-16,4-2-2 0,5-3-3 15,1 2-2-15,-2 1-1 0,-1-1-2 16,2-3-2-16,-3-2 0 0,-1 5 0 16,2 2 0-16,-2-1-2 0,-9-1-1 15,-3-2 0-15,-7 1-2 0,-3 0-2 16,-8-1-1-16,-11 0-1 0,-10-3-2 15,-9 1-3-15,-13 2-3 0,-6-1-4 0,-11 1-1 16,-10-2 1-16,-12-2 1 0,-10 2 2 16,-12 0 2-16,-14 0 5 0,-12-1 3 15,-13-1 4-15,-9 1 0 0,-3 2 1 16,-9-1-1-16,-6-1 1 0,-3 2 0 16,0 0-1-16,-1 2 0 0,-4 0 0 15,-2 2 1-15,-2-3-1 0,-5 2 0 0,8 2-1 16,7-3-3-16,3-1 0 0,13 1 0 15,5 0-1-15,14-2-1 0,25-2 1 16,3-2 2-16,7 1 3 0,11 1 3 16,5-1 4-16,9-2 3 0,6-2 0 15,2 0 2-15,8-3 1 0,10-1-3 16,8-1-1-16,10-2-3 0,7 0-3 16,12-3 2-16,23 1-2 0,9 0 0 0,8-3 1 15,11 1 1-15,1 1 3 16,12-2 2-16,9 1 2 0,-7 0 1 0,0 1 0 15,-2 3-1-15,-1 0-1 0,-3 1-3 16,-8 3-3-16,-13 3-3 0,-8 0 0 16,-10 2-1-16,-14 1-1 0,-11-2 0 15,-15 3-2-15,-10-1-1 0,-10 0-5 0,-12 2-2 16,-14-2 1-16,-12 0 0 16,-13 1 0-16,-14-1 2 0,-14-2 3 0,-12-3 4 15,-12 1 3-15,-5 0-1 0,-7 4 1 16,-2-3 0-16,4 3 0 0,1 2-1 15,5 2 0-15,6 4-4 0,4 1-11 16,7-2-7-16,5 3 78 0,5-1-206 16,9 0-131-16,7 1-351 0</inkml:trace>
</inkml:ink>
</file>

<file path=ppt/ink/ink6.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6:29:40.789"/>
    </inkml:context>
    <inkml:brush xml:id="br0">
      <inkml:brushProperty name="width" value="0.05292" units="cm"/>
      <inkml:brushProperty name="height" value="0.05292" units="cm"/>
      <inkml:brushProperty name="color" value="#FF0000"/>
    </inkml:brush>
  </inkml:definitions>
  <inkml:trace contextRef="#ctx0" brushRef="#br0">20644 9832 497 0,'-3'-9'117'0,"-1"-1"3"0,0 0-58 15,2 2-43-15,0 1-9 0,1 1-2 16,0 2-1-16,0-1-3 0,0 1 0 16,0 1 0-16,-2 0 0 0,2-1 3 0,0 2 2 15,0 0 1-15,0 0 3 0,1 0 1 16,0-2 1-16,0 2-1 0,2 0-1 15,0-3-2-15,3-1-2 0,0-1-2 16,4 1 0-16,3-3 1 0,2-1 2 16,5-1 4-16,4 0 1 0,3 0 1 15,6 0 0-15,1 2-2 0,3-2-2 16,3 1-3-16,3 1-3 0,1-1-1 16,0 1-3-16,-1 3 0 0,3-3-1 0,-2 2 0 15,0 0-1-15,-2 2 1 0,0 1-1 16,-3 1 0-16,-3-1 0 0,-4 3-1 15,-2 0 1-15,-2 1 0 0,-5 1-1 16,-4 0 1-16,-1 2 0 0,-3-2-1 16,-2 1 1-16,-1-1-1 0,-2 1 0 15,-3-2-1-15,1 2 0 0,-3 0-1 16,0 0 0-16,-2 1 0 0,0-2 0 0,-2 2 0 16,2 4 1-16,-3-2 0 0,1 4 1 15,0-1 1-15,0 3 0 0,1 2 1 16,0 0-1-16,-1 4 1 0,1-2 0 15,2 5 0-15,0 0-1 0,1 5 0 16,1-1 0-16,0-1 0 0,1 1 0 16,1 1 0-16,0-1 0 0,-1-3 0 15,2 0 1-15,1 3-1 0,-2-1 0 0,3 2 0 16,-1-2 0-16,1 3 0 0,-1 1 0 16,1-1 0-16,-3-3 0 0,1 3 0 15,-2-2 0-15,2 1 0 0,-2-2 0 16,-1 2 0-16,0 0 0 0,-1-1 0 15,-1-2 0-15,0-1 0 0,1-2 1 16,0 0-1-16,-1-1 0 0,2-2 0 16,-2-2 0-16,0 2 0 0,0-2 0 0,-1 0-1 15,-1 0 1-15,1 2 0 0,-2-2-1 16,1 2 1-16,-1 0 0 0,1 0 0 16,-1-1 0-16,0 1 0 0,1-3 1 15,0 0-1-15,2 0 0 0,0-1 0 16,1-2 0-16,1 1 0 0,0 0 0 15,1 0 0-15,-1-1 1 0,-1 0-1 0,1-2 0 16,-2 2 0-16,0-1 0 16,0 1 0-16,-1-2 0 0,-1 3 0 0,1-2 0 15,-1 1 0-15,0 0 0 0,1 1 1 16,1 1-1-16,0 1 0 0,1-2 0 16,0 0 1-16,0 0-1 0,1 1 0 15,1 0 0-15,1 1 0 0,-2-1 0 16,2 3 0-16,-1 0 0 0,1 4 0 15,-2-1 0-15,1 3 0 0,-3 1 0 16,0 3 0-16,1 1 0 0,-2 2 0 0,1 0 0 16,-1 2 0-16,2 1 0 0,-1-2 0 15,1 2 0-15,-1 0 1 0,0-1-1 16,-1 1 0-16,-1 1 0 0,0-1 0 16,0 1 0-16,0 4-1 0,0-2 1 15,2 2 0-15,-2 1 0 0,2 0 1 16,-1-1-1-16,0-2 0 0,0-3 0 15,2 2 0-15,-1-2 0 0,0-1 0 16,0-3 0-16,0 1 0 0,-1 0 0 0,0 1 0 16,-2-3 0-16,0-2 0 0,1 3 0 15,-1-1 0-15,0-2 0 0,0 1-1 16,1-3 1-16,0 1 1 0,3 0-1 16,-2-3 0-16,1-1 0 0,1 0 0 15,0-3 0-15,0 0 0 0,0-3 0 16,-1 0 0-16,0-2 0 0,0 0 0 15,0 0 0-15,-1 0 0 0,0 0 0 0,0 0 0 16,-1-1 1-16,2-1-1 0,-2 0 0 16,1 0 0-16,0-1 0 0,0-1 0 15,0 1 0-15,1 2 0 0,0 0-1 16,0 1 1-16,-1 0 0 0,2 0 0 16,-1 2 0-16,-1-2-1 0,1 1 1 15,0 1 0-15,0 0 0 0,-1 2 0 16,1 2 0-16,1 0 0 0,-1 3 0 0,-1 3 0 15,1 1 0-15,1 4-1 0,0 0 0 16,0 3 0-16,1 2-2 0,-2 3 0 16,0-1-2-16,1 3-1 0,-1 2-6 15,-2 1-2-15,0 1 1 0,0-2 1 16,1 3 0-16,1 1 2 0,-1-4 1 16,0-1 7-16,-1-7 2 0,1-2 1 15,0 0-1-15,0-4 2 0,0-3-1 0,0-4 2 16,1 0 0-16,2 3 0 0,-2-3 1 15,1 1-1-15,3-1 0 0,-3 1-1 16,1 1 0-16,0 1-1 0,0 0 0 16,0 0-1-16,0 1 1 0,-1-1-1 15,0 1 1-15,1 1-1 0,-3-2 1 16,0 2-1-16,0 1 0 0,-1 0 0 0,0 1-1 16,1 1 1-16,0-2 0 15,0-1 0-15,-1 1-1 0,1 0 1 0,0-2 0 16,0 2 1-16,1 0-1 0,-1 0 0 15,0 3-1-15,-1-1 0 0,0 3 1 16,0 2-3-16,0 0 0 0,-1 0 0 16,-1 0 0-16,0-1 1 0,0 1-1 15,0-3 0-15,-1-2 3 0,0-1 0 16,-1-1-1-16,0 0 1 0,0-6-1 0,0 2 1 16,-3-2 0-16,0 0 0 0,-1 1 0 15,0-1 0-15,0-1 1 0,0 2 0 16,-1 0 0-16,1 0 0 0,-1-2 0 15,2 3 0-15,-2-2 0 0,0-1 0 16,1 1-1-16,0 2 0 0,0-2 1 16,1 2-1-16,-2-1 0 0,3 0 0 0,-1 0 1 15,0 2-1-15,0-2-1 0,0 1 1 16,0 0 0-16,2-3 1 0,-3 2-1 16,3-2 0-16,-2-1 1 0,1 1-1 15,0-3 1-15,-1-1-1 0,-1 0 0 16,1 1 1-16,-2-2-1 0,1 0 0 15,-1 1 0-15,-1-1 0 0,1 5 1 16,-1 1-1-16,1 1-1 0,0 2 1 16,0 1 0-16,1 0 0 0,-1 0 1 15,0-1-1-15,1-2 2 0,-2-1 1 0,-2-3 1 16,1-2 1-16,0-2 2 0,-1-1 3 16,0-3 0-16,-2 1-1 0,-1-5-1 15,0 4-1-15,-6-1-2 0,-3 0-2 16,-5 1-3-16,-3-1 0 0,-4 1 0 15,-2 2 2-15,-5 0 2 0,0 0 2 16,-2 3 0-16,2 0 0 0,-3 1 1 16,0 0-1-16,-2 1-1 0,0-2-1 0,0 1-2 15,-3-1 0-15,0 0-1 0,1-1-1 16,0-1-3-16,-1-2-5 0,0-3-6 16,-3-4-4-16,-1 0-5 0,-1-1-2 15,-3-1-1-15,-1 2 3 0,1 0 6 16,5 3 6-16,1 2 4 0,3-3 5 15,6 0 2-15,2 0-1 0,5-1-7 16,3-4 54-16,2 1-184 0,0-3-123 0,-2-10-336 16</inkml:trace>
  <inkml:trace contextRef="#ctx0" brushRef="#br0" timeOffset="6921.12">6111 8849 551 0,'-13'7'117'15,"2"1"0"-15,2 0-93 0,-4-1-18 16,6 2-3-16,-1 0-1 0,0 2-1 16,2-2-1-16,-1 1 1 0,3-1-1 0,1-2 1 15,-2-2-1-15,2-1 1 0,0-1-1 16,-1 1 2-16,2-2 2 0,-1-1 4 15,1-1 5-15,1 1 3 0,0 0 2 16,-1-2 3-16,2 1 0 0,2 0-4 16,-1 0-3-16,2 1-4 0,2-1-3 15,3 0-2-15,5 2-3 0,5-2 0 16,4 0 0-16,5-2 0 0,6 1-1 16,4-2 1-16,6-1-2 0,4-1 0 0,5 1 0 15,3-3 0-15,6 0 0 0,3 1 0 16,6 0 0-16,5 0 0 0,5-1 0 15,3 2 0-15,5-2 0 0,4 2 0 16,5 0-1-16,4 0 1 0,2-2 0 16,7 3 0-16,4 2-1 0,6-3 2 15,2-1-1-15,6-1 0 0,4 4 1 16,4 0-1-16,6-1 1 0,2-3-1 16,5 5 1-16,1 2 2 0,6 0 0 0,1-1 2 15,4 1 0-15,-1 4 1 0,2 1-1 16,1 0 0-16,2 0-1 0,-2 1-1 15,-2 0-2-15,-3 2-1 0,-4-3 1 16,-5 1-1-16,-8 0-1 0,-8-1 1 16,-9 2 0-16,-10 1-1 0,-10-3 1 0,-10-1-1 15,-14 1 1-15,-8 0-4 0,-12-1-6 16,-9-2-9-16,-10 1 164 0,-9 1-292 16,-8-3-143-16,-12-1-415 0</inkml:trace>
  <inkml:trace contextRef="#ctx0" brushRef="#br0" timeOffset="8007.95">13932 8855 518 0,'1'3'135'0,"0"-3"-2"0,-1-1-4 16,0 1-117-16,0 0-15 0,0 0-5 15,0-1-3-15,-1 0 2 0,1-1 0 16,1 4 3-16,-2-4 2 0,1 1 2 0,1 2 1 15,-1 1 3-15,1-1 1 0,-1 1 1 16,1 0 2-16,2-1-1 0,3 1 1 16,0-1 0-16,5 2-1 0,5-1-1 15,4 0 0-15,1 0 0 0,5 3 1 16,0-1 0-16,5 0 1 0,1 3 2 16,5 2 1-16,4-1 1 0,5 1 0 0,1 0 0 15,3-1-2-15,3-4-1 0,8-2-2 16,5 1-1-16,-1 1-2 0,6-2-1 15,4-1 1-15,-1 2 1 0,6 1 0 16,1 0 1-16,0-1 0 0,5 4 1 16,-4 0 0-16,6 0 0 0,0 1-1 15,-3 1 0-15,2 0-1 0,1 3 0 16,-1-5-1-16,-1 1 0 0,2 0 0 16,4-1-1-16,1 0 0 0,-3-4-1 0,-3-2 0 15,3 0 1-15,-1-3 0 0,2-3-1 16,-3 2 1-16,-2-2 0 0,-1-3-1 15,2-2 0-15,-1-2 1 0,1 2 0 16,-1-1 1-16,2 3 2 0,2-3 0 16,2 3 1-16,0 4 1 0,2 1 1 15,-1 0 0-15,0 0 2 0,1 1-1 16,1 2-1-16,0 1 0 0,-2 1-1 0,-1-2-2 16,-3 1 0-16,-1 0-4 0,-1 0 0 15,-5 0-1-15,-4-2-2 0,-4-1-2 16,-3-1-1-16,-3 0 0 0,-3 0-2 15,-7-1-2-15,-8-4-5 0,0 2-7 16,-9-1-10-16,-6 2 124 0,-7-1-250 16,-7 4-139-16,-14-3-383 0</inkml:trace>
  <inkml:trace contextRef="#ctx0" brushRef="#br0" timeOffset="14922.45">11395 10419 497 0,'-5'4'110'16,"-3"1"0"-16,2-4-67 0,-1 3-35 15,1-2-8-15,-1 3-2 0,0-2-1 16,1 0 1-16,0-2 0 0,1 4 2 16,-1-4 3-16,0 0 3 0,-2 1 3 15,1-1 3-15,-1 2 2 0,-1-3 2 0,0 2 0 16,2-1 0-16,1 1-2 0,1-2-2 16,1 0-1-16,1-1-1 0,2 2-2 15,0-1 0-15,1 1-3 0,0-1-1 16,1 0-2-16,0 2-1 0,4-1 0 15,1 0-1-15,3-1 1 0,5 3 0 16,5-1 1-16,4 2 0 0,3 0 1 0,4 0-1 16,3-1-1-16,2-1 0 0,1 2-2 15,3-3 1-15,2 1 0 0,4 0 0 16,1 0 1-16,2 2 0 0,2 1 1 16,1 0 0-16,-2 1 1 0,1-3 0 15,-4 3 0-15,-1-1-1 0,-2-1 1 16,-5-1-1-16,0 1 0 0,-6 0 0 15,-2 0-1-15,-6-2 0 0,-4 0-1 0,-5 1-1 16,-5-1-2-16,-4-3 1 16,-4 2-2-16,-8 0 1 0,-6 1 1 0,-6 0 0 15,-7 1 1-15,-5 1 0 0,-10 1 1 16,-6 2-1-16,-3-3 0 0,-1 1-2 16,-3 0 0-16,0-3-1 0,-1 0 0 15,2 0 1-15,2-5 0 0,3 1 1 0,3 1 1 16,1-1 0-16,4 1 1 15,4 1 0-15,3 0 0 0,4 2 1 0,4-1-1 16,4-1 0-16,5 0 0 0,5 1 0 16,2-1 1-16,3 0-1 0,3-1 1 15,1 1 1-15,2-1 0 0,0 1 2 16,1 0 0-16,4 0 0 0,3-1 0 16,5-1 1-16,6-1 2 0,3 2 0 15,4 0-2-15,5-1 0 0,1-1 0 16,1 0 0-16,-2-1-2 0,1 0-2 0,-2-3 0 15,-3 0 0-15,-1 0 2 16,-2-1 1-16,-4 2 1 0,-3-1 1 0,-3 0 0 16,-4 2 0-16,-3 1 1 0,-1 2-2 15,-3-3 1-15,-3 1-2 0,-2 1-2 16,-3-1-2-16,-5-1-2 0,-5-2-1 16,-7-2-2-16,-8 2-1 0,-5-2 2 15,-8 1 1-15,-3 4 1 0,-4 0 2 16,-3 0 0-16,2 2 0 0,2 0 1 0,1 2-1 15,3-1 1-15,3 1-1 0,7-1 0 16,7 2 0-16,5 0 0 0,7 0-1 16,4 0-3-16,4 0-3 0,6-1-3 15,9 2-1-15,7 1 0 0,10 0 1 16,10 1-4-16,10-2-3 0,10-2 130 16,4-2-249-16,6 0-130 0,4-2-380 0</inkml:trace>
  <inkml:trace contextRef="#ctx0" brushRef="#br0" timeOffset="22362.5">15684 11430 308 0,'-5'10'70'0,"1"2"3"0,4-2-27 15,3 1-24-15,3-4-1 0,2 2 5 16,3 2 9-16,4 1 8 0,5 0 1 16,4 2-3-16,6-3-5 0,5 2-5 15,5-2-6-15,7 0-9 0,5-4-6 16,0 1-8-16,6-3-3 0,3 2-3 0,-1-6-2 15,1 1 0-15,-4-2 0 0,-1 0 1 16,-1 0 3-16,-5-1 3 0,-4 0 3 16,-5-1 2-16,-4 1 3 0,-7 0 0 15,-4 0 2-15,-7-2-1 0,-6 3-2 16,-7 2-2-16,-7 1-2 0,-9 2-4 16,-9 2-9-16,-10-1-16 0,-12 3-14 0,-9 1-10 15,-7-1-3-15,-7-4 1 0,-2 1 2 16,0-2 6-16,0-2 15 0,2-1 14 15,3-1 9-15,3-2 5 0,2 2 8 16,4-1 13-16,4-2 11 0,6 4 9 16,5-4 7-16,9-2 3 0,7 3 1 15,7 1-5-15,6 0-9 0,8 4-9 16,12-4-7-16,10 4-4 0,12 1-4 16,11-2-3-16,11-3-2 0,10 0-4 0,8-4-3 15,5 0-1-15,2-1-3 0,-1-2-1 16,0 1-2-16,-8-1-2 0,-5 1-3 15,-9-2-8-15,-13 1-120 0,-12 1-111 16,-12 2-290-16</inkml:trace>
</inkml:ink>
</file>

<file path=ppt/ink/ink7.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6:31:07.331"/>
    </inkml:context>
    <inkml:brush xml:id="br0">
      <inkml:brushProperty name="width" value="0.05292" units="cm"/>
      <inkml:brushProperty name="height" value="0.05292" units="cm"/>
      <inkml:brushProperty name="color" value="#FF0000"/>
    </inkml:brush>
  </inkml:definitions>
  <inkml:trace contextRef="#ctx0" brushRef="#br0">1780 13069 471 0,'17'0'117'0,"2"1"1"0,-4-2-46 16,3 1-49-16,-1-1-11 0,2 2-4 16,-2 0-5-16,0 3-3 0,-2-2-1 15,-2 2 0-15,-2 1 1 0,-2 0 1 16,0 1 2-16,-3-1 2 0,1 0 4 16,-2 4 2-16,2-2 1 0,-1 0 0 15,1 1 1-15,0 1 1 0,-1-1-1 0,0-1-1 16,-1-1 0-16,1-1 1 0,0 1 1 15,1-1 0-15,0 1-2 0,0-3 0 16,3 2-2-16,0-2-1 0,1 1-2 16,0-2-1-16,3 0-1 0,1-3-1 15,3 3 0-15,0-4 0 0,4 1-1 0,2-1-1 16,2-1 0-16,1-2-1 16,1 0 0-16,1-2 1 0,1 0 2 0,-2 0 0 15,0-1 1-15,2 2 2 0,-1 0 1 16,2 4 1-16,3-1 2 0,-1 2 1 15,3-3-2-15,3 3-1 0,-1 2-1 16,3-3-2-16,-1-1 0 0,0 2-4 16,1 0-1-16,1 0 0 0,0-2-1 15,3 0 0-15,3 0 1 0,-1 0-1 16,3-2 0-16,0 1 0 0,1-1 1 0,0 2 0 16,-1-1 1-16,-2-1 1 0,1 2 2 15,0 1 1-15,1-1 0 0,0 0 0 16,3 0-1-16,0 1-1 0,3-1-1 15,0 0-1-15,-1-2-2 0,2 0 1 16,1-2-1-16,0 4 0 0,1-4 1 16,3 2-1-16,-1-2 0 0,1 2 0 0,1-2 0 15,-1-1 1-15,3 1-1 0,0-2 0 16,2 0 0-16,2 0 0 0,4 2-1 16,-1-2 1-16,3 0-1 0,0 0 0 15,4 2 1-15,0 1-1 0,1-1 1 16,2-2 0-16,0 2-1 0,0 3 1 15,4-1 0-15,-2 3 0 0,1-1 0 16,-1 1 0-16,1 4 0 0,3-1 0 16,3 1 0-16,-1-1 0 0,1-3 0 15,1 1 0-15,1 1 0 0,3-1 0 0,1-1 0 16,-2-3 0-16,4 1 0 0,-3 4 0 16,4-2 0-16,-1 1 0 0,1-1 0 15,0-2 0-15,2 4 1 0,0-1-1 16,2-2 0-16,1-1 0 0,-1 0 0 15,4 1 0-15,4 1 0 0,2-4-1 0,0 0 1 16,1 0-1-16,0 3 1 16,2-1-1-16,-2-3 1 0,-5 0 0 0,-2 3 0 15,2 2 0-15,-2 0 0 0,-2-3 1 16,-1 3-1-16,2 1 0 0,2 2 0 16,1-2 0-16,-1-2-1 0,0 2 0 15,4 2 1-15,-1-1-1 0,0 0 0 16,-3-1 0-16,-1 1 1 0,0 2 0 15,2-1-1-15,-1-2 1 0,1 1 0 16,-1 1 0-16,3 1 0 0,-1-3 0 16,-1 0 0-16,0 0 0 0,-1 1 0 0,1-1 1 15,0 0-1-15,-1-2 0 0,3 5 1 16,2 0-1-16,0-3-1 0,0 1 1 16,-1 1 0-16,-1 0 0 0,0 1 0 15,-1-2-1-15,-4-1 1 0,-1 4 1 16,0-3-1-16,-1 2 0 0,-2-2-1 15,2 0 1-15,-4 3 0 0,0 1 0 0,-2-3-1 16,0 2 1-16,2-2 0 0,2 5 0 16,0 0 0-16,-4 0 0 0,1-1 0 15,-3 0 0-15,0 4-1 0,-3-3 0 16,-6 1-1-16,-8-5 0 0,16 2-1 16,2 2 1-16,0 0-1 0,2 2 0 15,-3 0 1-15,4-3 0 0,3 4 1 16,-12 0 0-16,2-2 0 0,-2 2 1 0,0-2-1 15,-3-1 1-15,2 3-1 0,2-1 1 16,-2-4-1-16,-3 4 1 0,0-4-1 16,-3 1 1-16,3 0-1 0,-5-2 1 15,-1 1-1-15,-2 1 1 0,-1 1 1 16,-1-3-1-16,0-1 1 0,-2 1 1 16,1 2 0-16,0-2 0 0,1 0 0 15,-2-2 0-15,-1 0 0 0,0 2-1 16,-1-1-1-16,-2-2 1 0,-1 0 1 0,-2-1 0 15,2 2 2-15,0-1-1 0,-3-2 1 16,3 1 1-16,0 1-1 0,2 0 1 16,1 0 0-16,-2-2-1 0,0 2-1 15,0 0 0-15,-2 0-1 0,-5-1-1 16,-1-1 0-16,0 2-1 0,-3 0 1 16,0 0-1-16,1 2 0 0,-1-3 0 15,4 2 0-15,-2 0 1 0,2-1-1 0,-1 2 1 16,1-1 0-16,0 0-1 0,-2 0 1 15,1-2-1-15,0 2 0 0,-1-1 0 16,-2 0 0-16,-1 0 0 0,0-1 1 16,-1 2-1-16,0-1 0 0,-3 0 0 15,2-2 0-15,-1 1 0 0,-1-2 0 16,1 2 0-16,-1-1 0 0,-4 2 0 16,2-1 0-16,-2 1 0 0,0-1 1 15,-1 0-1-15,0-1 0 0,-2 0 0 0,1-1 1 16,0 1-1-16,0 0 0 0,-1-1 0 15,3 0 1-15,-2 0-1 0,2 1 0 16,2 1 1-16,0 0-1 0,0 0 0 16,1-1 0-16,0 0 0 0,-1 2 0 15,-1 0 0-15,-2-2 0 0,0 2 0 16,-2 0 0-16,-1-1 0 0,-2 0 0 0,-1-2 0 16,-3-1 0-16,-3 0-1 15,-2 0 1-15,-1-1 0 0,-2 2-1 0,-3-1 0 16,-1 0 1-16,0 1-1 0,-2 0 0 15,-2-2 0-15,-2 1-1 0,-3 0 0 16,-1 0-1-16,-2 0-1 0,-4-2-1 16,-3 2-1-16,-1 1-4 0,-3-1-3 15,-1 1-6-15,-3 1-11 0,0 0-13 16,-3 3 4-16,0 0-131 0,-3 1-124 0,-9 2-305 16</inkml:trace>
  <inkml:trace contextRef="#ctx0" brushRef="#br0" timeOffset="16494.66">16066 11721 391 0,'0'5'112'0,"0"-1"3"16,0-2-22-16,1 0-49 0,0 0-12 16,0 1-11-16,0 2-5 0,2-2-5 15,-2 2-4-15,1-1 0 0,-2 0-2 16,1-1-2-16,0-1-1 0,-1 0 0 16,1-1-1-16,-1 1 2 0,-2-2 1 15,0-1 2-15,-2-1 2 0,1-2 4 16,-1 0 3-16,-1-2 2 0,1-5 1 0,1-2 0 15,-1-6 1-15,2-4 1 0,2-3-1 16,1-3 0-16,2-4-1 0,0-3 1 16,3-4 0-16,1-1-2 0,2-5-1 15,-1-5-3-15,1-1-2 0,0-2-1 16,1-2-1-16,0 4-1 0,0-1 0 16,-2 0 0-16,2 10 1 0,3 1-1 15,-1 4-1-15,0 5-2 0,2 4-1 16,-2 7-2-16,0 4-1 0,-1 1 0 15,-3 5-2-15,0 3 0 0,-2 4-2 0,-2 1-2 16,-2-1-1-16,-1 4-4 0,0 1-4 16,-1 0-7-16,-1 2-8 0,1 4-8 15,-2-2-5-15,0 2-6 0,0 0 1 16,0 2-115-16,-3-3-107 0,0 0-268 16</inkml:trace>
  <inkml:trace contextRef="#ctx0" brushRef="#br0" timeOffset="16974.41">16238 10773 240 0,'4'-3'56'0,"1"1"0"0,-2 0-33 15,0 1-5-15,-2-1 0 0,1 1 1 16,-2 3 6-16,0-1 9 0,0 0 7 16,1 3 4-16,-2-2-2 0,-2 1-1 0,0 1 2 15,-2 1-5-15,-5-1-8 16,-5 2-6-16,0 1-3 0,-2 3-6 0,-2 1-5 15,-2 1-4-15,-1 1-2 0,1 2-1 16,1-3 1-16,-1-2-1 0,-1-2 1 16,2-1-1-16,2-3 0 0,2 1 1 15,3-3 2-15,4-1 3 0,3 1 1 16,0-1 1-16,3 0 1 0,2 0 0 0,1-1-1 16,0 0-2-16,2-1-3 0,2 0-3 15,3-2 0-15,2 0-1 0,2-2-1 16,2-1 0-16,2-2-1 0,2-5-2 15,0 4-1-15,2-2 0 0,-2-2 0 16,1 0 1-16,-2-2 0 0,3 0 0 16,1 3 2-16,-3-3 0 0,2 0 0 15,-1-1 1-15,0 2-1 0,-1 3 1 16,0-1 0-16,-3 1 1 0,-2 2 1 0,-1 3 0 16,-3-1 3-16,-1 3 0 0,-1 2 0 15,-3 0 0-15,-1 4-1 0,1 0-1 16,0 2-1-16,-1 6-2 0,2 1 0 15,2 3-1-15,-1 0 0 0,3 5 0 16,2 2-2-16,0 2-6 0,0-2-11 16,3 2 16-16,-1-3-150 0,0 0-126 0,5-1-326 15</inkml:trace>
  <inkml:trace contextRef="#ctx0" brushRef="#br0" timeOffset="20929.43">15810 9946 411 0,'1'1'105'0,"0"0"4"0,-3 0-55 0,2 0-19 16,-1-1-4-16,1 0-5 0,0 0-6 15,0 1-5-15,-2-1-1 0,0 1 1 16,-2-1-3-16,-2 0 1 0,0 0 1 15,-4 0 2-15,-2 1 0 0,-3 0 1 16,-2 1-1-16,1 2 3 0,-1 1-1 16,-2 3-1-16,0 0-3 0,-1 2-2 15,3 3-3-15,-1 2-1 0,1 2-4 16,0 0-1-16,3 3-2 0,3 2-1 16,2 2 0-16,5 0-2 0,4-1 0 0,3 0-1 15,5-1 0-15,4 0 0 0,3-1 0 16,3-2 1-16,0-1 0 0,3-3-1 15,2-1-1-15,1-3-3 0,1-3-4 16,4-3-6-16,2-3-4 0,1-4-3 16,1-1-2-16,-1-6 1 0,0-2 0 0,-3-3 2 15,-1-2 6-15,-3-2 4 0,-3-3 3 16,-2 0 3-16,-4 0 3 0,-1 0 2 16,-1 2 4-16,-6 3 1 0,-1 3 5 15,-2 2 2-15,-2 1 3 0,-2 3 4 16,-2 2 1-16,-2 0 2 0,1 3 0 15,-1 1-2-15,-3 0-2 0,1 4-4 16,-2 4-4-16,1 0-1 0,-2 3-4 16,0 4-1-16,1 3-2 0,2 5 0 0,2 2-1 15,2 1 0-15,1 2-1 0,2-1 0 16,4-2-1-16,6-3 2 0,-1-4-1 16,3-5 3-16,1-5 0 0,2-1 6 15,0-5 5-15,1-4 3 0,0-1 5 16,1-4 3-16,-1 1 2 0,-1-4 1 15,1 0-4-15,-3-1-4 0,-3 1-2 16,-5-1-3-16,-4-3-3 0,-5 1-2 0,-6-2-2 16,-6-3-2-16,-2 2-1 0,-2-2-4 15,-1 3-3-15,2 2-1 0,-1 3-3 16,2 4-3-16,0 4-5 0,0 1-4 16,-2 4-5-16,2 1-3 0,-2 0-3 15,3 1-1-15,1 2-3 0,5-2 1 16,3 2 22-16,3-2-115 0,3-1-10 15,4 2-89-15,3-2-201 0</inkml:trace>
  <inkml:trace contextRef="#ctx0" brushRef="#br0" timeOffset="21826.45">16137 10146 46 0,'22'-10'10'0,"0"3"19"0,-1 0 21 0,-3 3 20 16,0-1 16-16,-3 3 11 0,-4 1 4 16,-2 1 2-16,0 1-15 0,-4-1-29 15,2 2-23-15,-3 1-13 0,1 1-8 16,-1 0-3-16,-1 3-3 0,1 3-2 0,-1 2 1 15,-1 2 0-15,2 2 0 0,1 4 0 16,-2 0-1-16,3 0-1 0,-3-2 0 16,1 0-3-16,1-1-1 0,-2-4-1 15,0-3-1-15,-1-1 2 0,1-2 3 16,-1-3 5-16,-1-2 7 0,-1-2 4 16,0 0 7-16,0-2 2 0,-1-1 1 15,1-5-3-15,0-2-6 0,1-3-6 16,2-4-5-16,0-5-6 0,3-1-2 15,0-3-2-15,3 1 0 0,0 4-1 0,-1 3 1 16,-2 1 1-16,1 7-2 0,-2 5 2 16,1 2-1-16,-2 2 0 0,1 2-1 15,-1 3 1-15,0 2-2 0,2 1-1 16,-2 2-1-16,2 1 0 0,-2 1 0 16,0 0-1-16,1 0 0 0,0-3 0 15,1-2 1-15,-1-3 0 0,2-2 2 0,0-2 0 16,0-3 2-16,3-3 0 0,0-1 2 15,0-1 1-15,-2-2 1 0,3-1-1 16,-1 2-1-16,-1 1-1 0,0 0-1 16,0 5 0-16,-2 1-2 0,2 3 0 15,0 1 0-15,-1 2 0 0,1 1 0 16,-1 5 0-16,1-1-1 0,-1 1 0 16,1 1 0-16,1 0 1 0,0-1-2 15,2-2 1-15,1-3-1 0,1-2 2 0,0-2 2 16,2-2 1-16,-2-4 0 0,2-2 1 15,-1-1 1-15,-1-3 0 0,0 1 0 16,1 0 0-16,-2-2-1 0,0-1 0 16,0 0 0-16,0-1 0 0,0 3 1 15,-1-2-1-15,0 3 0 0,-1 3 0 16,-2 3 0-16,-1 3 0 0,-2 0 0 16,0 5 0-16,-2 6 1 0,-2 4 0 0,1 3 0 15,-2 6-1-15,-1 3-1 0,-2 8-1 16,-1 1-1-16,0 1-3 0,0-1-5 15,-2 0-6-15,0 0-4 0,1-1-6 16,-2-1-5-16,1-2-2 0,-2-3 0 16,2-6 12-16,0-3 11 0,2-4 9 15,0-3 10-15,1-6 9 0,1-5 8 16,1-1 3-16,-1-3-7 0,1-3-8 0,-1-6-4 16,2-4-4-16,0-4-3 0,0-6-7 15,2-10-2-15,0-6-2 0,1-4 0 16,0-2 0-16,0-3-1 0,3 4 1 15,1 3 0-15,1 9 2 0,2 7 2 16,0 7 2-16,3 5-1 0,2 7 2 16,0 2-1-16,0 4 1 0,3 3 0 15,1 2-1-15,0 3 1 0,-2 2-1 16,0 0 0-16,-4 1-1 0,-2 3 1 0,-1-1-1 16,-3-2-1-16,-3 2-1 0,-3 0-1 15,-1 2 0-15,-2 1-2 0,-3-1-3 16,-5 1-6-16,-4 2-6 0,-5 0-4 15,-1 4-7-15,-5-5 68 0,2-1-189 16,0-3-121-16,1-6-323 0</inkml:trace>
  <inkml:trace contextRef="#ctx0" brushRef="#br0" timeOffset="22079">17388 9880 543 0,'1'8'117'0,"-1"0"2"0,2 2-100 15,-1 1-7-15,0 1-1 0,1 4-1 16,0-1-3-16,0 1-1 0,3 3-2 16,-1 1 0-16,2-2-1 0,-1 1 0 15,2-4-1-15,-1-2-1 0,2 0-2 16,-2-5-2-16,2-1-1 0,-1-3-5 15,1-5 5-15,0 0-87 0,1-3-31 16,-1-1-90-16,-1 0-202 0</inkml:trace>
  <inkml:trace contextRef="#ctx0" brushRef="#br0" timeOffset="22228.66">17394 9710 571 0,'-5'3'119'0,"1"-3"-2"0,1 3-101 16,-1-3-17-16,1-1-13 0,-2-6-71 15,0 1-34-15,1-2-87 0,-3 0-191 16</inkml:trace>
  <inkml:trace contextRef="#ctx0" brushRef="#br0" timeOffset="22926.9">17566 9377 466 0,'4'2'104'16,"1"-1"3"-16,-3 0-80 0,2 5-9 16,-1 1 0-16,1 2 0 0,-3 3-2 15,0 4 1-15,-1 2-1 0,-1 4 1 16,-2 4 1-16,-1 3-3 0,2 5 0 0,0 6-1 15,0 2-3-15,-2 5-2 16,2 3 0-16,0-3-3 0,2-1-1 0,0-1 1 16,2-4-1-16,0-7 0 0,4-3-1 15,0-6-1-15,2 0 0 0,2-3 1 16,0-4-2-16,1-7 0 0,1 0 0 16,2-7 2-16,4-3 0 0,1-7 1 0,3-4-2 15,2-2 1-15,3-5 0 16,-3 0 0-16,1-3-1 0,-3-2-1 0,0 5-1 15,-5-2 1-15,-2-1 1 0,-3 2 0 16,-4-2 1-16,-3 1-1 0,-4 2 0 16,-2-1 0-16,-1 3 0 0,-3 3 0 15,-1 4-2-15,-1 5 0 0,-2 5 0 16,2 5 0-16,-5 4 0 0,-2 3-1 16,1 3 0-16,0 2 1 0,1-2-2 0,2 1 0 15,4-3-1-15,5 1-1 0,2-3-1 16,4-3 0-16,5-4 1 0,2 0 1 15,2-3 3-15,2-5 2 0,2-1 4 16,3-4 1-16,0-2 1 0,3-1-1 16,1 4-1-16,1-2-2 0,2 4-1 15,-4-1-3-15,1 3-2 0,-2 4-4 0,-1 3-6 16,-3-1-5-16,-2 5-8 16,-4 1-3-16,-2 2-2 0,-3 0 1 0,-3 0 3 15,-2-1 6-15,-2-1 6 0,-1-3 9 16,-1-1 7-16,-2-4 7 0,1-3 8 15,-1-1 6-15,0-3 6 0,-2-1 5 16,0-2 2-16,2-3 1 0,-2-1-3 16,3-1-2-16,4-5-6 0,1-3-6 15,4-4-6-15,5-3-5 0,4-1-8 16,5-1-4-16,6-1-4 0,1 0-1 0,4 3-1 16,3 3-1-16,2 3-4 0,4 1-2 15,1 1-9-15,6 0-13 0,1 0-70 16,6-4-58-16,3-6-113 0,9-3-248 15</inkml:trace>
  <inkml:trace contextRef="#ctx0" brushRef="#br0" timeOffset="26713.22">9489 11702 306 0,'-4'0'87'0,"2"1"3"15,-2-1-12-15,3 0-40 0,1 0-17 16,-1-1-3-16,1 2-2 0,-1-2-2 16,1 1 1-16,-2-1 1 0,1 1 1 15,-1 1-3-15,-1 2-3 0,-1-3-1 16,1 2-1-16,-3-2-4 0,3 3 0 15,0-2 1-15,-1-2 4 0,2 2 5 16,1 0 5-16,1 0 5 0,-1-2 4 0,1 2 1 16,0 0-2-16,0 1-1 0,-1-3-5 15,1 1-4-15,-1-1-3 0,1 1-3 16,0-1-4-16,-1-2-1 0,0-2-2 16,-1 1 0-16,-2-4-2 0,1 0-2 15,-2 0 0-15,-1-4-1 0,0-1 0 16,1-1 0-16,-1-1 0 0,2-1 0 15,0-5 0-15,0-2 1 0,1 0 0 0,0-6 0 16,1-1 0-16,-1-2 1 0,1 0 0 16,1 1-1-16,0 0 1 0,0-2 0 15,0 3-1-15,1 1 0 0,-2-3-1 16,1 0 1-16,-2 2-1 0,0-1 1 16,0-1-1-16,-2-2 0 0,0 0 0 15,-2 1 1-15,1 1-1 0,-1-2 0 16,0 3 0-16,0-1 0 0,-1 1 0 0,2 1 0 15,0-1 1-15,2-3-1 0,-1 0 0 16,1-6 0-16,1 1 0 0,2-3-1 16,0 2 1-16,1-3 0 0,1 0-1 15,1 3 1-15,1 0 0 0,2 0-1 16,0-4 1-16,2 0 0 0,0 0-1 16,1 3 0-16,-1-4 1 0,-1 0-1 0,0 1 0 15,-2 4 0-15,-1-2 0 0,2 1-1 16,-2-1 1-16,1-2-2 0,1 2 2 15,-1 2-1-15,2-3 0 0,-2 1 1 16,0 3 0-16,-1 2 0 0,-1 3 1 16,0 1 0-16,-1 3 0 0,1 6 0 15,-2 3 0-15,-1 2 0 0,-1 4 0 16,-1 3 0-16,-1 4 0 0,-1-1-2 16,-1 3-1-16,2 2 0 0,1 1-1 15,-2 0-1-15,2 1 0 0,1 2-1 16,2 0 2-16,-1 0-1 0,0-1 2 0,1 2-1 15,1 0 1-15,-1-1 1 0,0 0 0 16,0 0 1-16,1 1 0 0,-1-1 1 16,0 0 0-16,0-1 0 0,1 1 1 15,-1 1-1-15,-1-1 0 0,-1 0 0 16,1-1 0-16,-3 1-2 0,1 1-1 0,-1-2-1 16,-3 2-4-16,0 1-1 0,0 2-2 15,-4 1-1-15,0 4 1 0,-2 1 0 16,-2 2 3-16,1 1 2 0,0 3 2 15,-2-1 2-15,2-1 1 0,1 0 0 16,3-2 1-16,2-3-1 0,1 0 1 16,3-4-1-16,2-1 0 0,0-3-1 15,2 1 1-15,2-2 3 0,-1-2 0 16,2 0 2-16,0-2 1 0,0-2 0 16,3-1 1-16,1-3-1 0,-1 0-2 0,2 0-1 15,-1-4-1-15,2 0 0 0,1 1-1 16,2-3 0-16,1-1 2 0,1-3 2 15,5 0 1-15,2-1 2 0,2-2 0 16,0 0 1-16,1 2 0 0,-1 0-2 16,0 4-1-16,-4 1-1 0,-4 3-2 0,-3 3 0 15,-2 4 1-15,-3 1 0 16,-2 5 1-16,-2 0-1 0,1 5 2 0,-1 3-1 16,0 6 1-16,0 0-2 0,3 4-1 15,-1 5 0-15,2 0-1 0,1 4 0 16,1-2 1-16,1 0-4 0,3-2 0 15,2 0-5-15,1-2-7 0,1-1-5 16,0-2 28-16,0-1-158 0,-1-4-118 16,-2 0-317-16</inkml:trace>
  <inkml:trace contextRef="#ctx0" brushRef="#br0" timeOffset="29797.71">8349 8640 428 0,'0'-1'116'16,"-1"0"3"-16,1-2-36 0,-2 2-33 16,4-2-16-16,-2 1-5 0,1-3-5 15,1 1-1-15,-2-1-3 0,0-2-2 16,0-1-1-16,-1 3-1 0,0-2-1 15,-2 0-1-15,-1-1-1 0,0 1-2 16,-3 0-1-16,2 0-1 0,-6-1-2 16,1 0 0-16,-2-1-2 0,1 0-1 15,-1 0 1-15,0 4-2 0,0-2-2 0,0 4-1 16,-2 2-2-16,0 5-1 0,0 3 0 16,-1 4-2-16,-2 0 1 0,2 7 1 15,1 1 0-15,2 3 0 0,2 0-1 16,3 2 0-16,3 1 0 0,2 0-1 15,2-3 0-15,3 0 1 0,0-4 1 16,2-5 0-16,2-1 2 0,1-3 0 0,1-4 1 16,1-3 1-16,0-5 1 0,4-1 2 15,1-4 0-15,-1-6 4 0,2-2 2 16,-1-3 3-16,1-4 2 0,0 1 2 16,-3-2 0-16,0 3-1 0,-3 2-3 15,-1 2-1-15,-4 5-1 0,-1 1-3 16,-1 4-1-16,-2 6-2 0,0-1-3 15,-2 3-2-15,1 4-2 0,-2 4-2 16,-3 5-1-16,1 4 0 0,-1 1 1 0,0 3 0 16,2 1 2-16,2 0 0 0,2-3-2 15,4-4 0-15,4-2-1 0,3-3-1 16,2-3 1-16,3-4 1 0,0-2 1 16,1-7 2-16,0 0 1 0,1-2 0 15,-3-4 2-15,2-5 0 0,-3 1 2 16,1-3 2-16,-2 3 1 0,-3 0 3 0,-1-2 1 15,-1 3 3-15,-2 3 2 0,-1 1-2 16,-3 2-3-16,0 1-1 0,-2 3-3 16,0 1-3-16,-1 3-5 0,1 4-3 15,2 3 0-15,-2 3 0 0,1 4 0 16,0 3 0-16,1 0 1 0,2 3 0 16,-1-1 0-16,0-1 0 0,2-4 0 15,-2-1 0-15,1-3-1 0,-2-5 2 16,0-3 2-16,-2 0 1 0,-1-4 5 0,-1 2 2 15,-1-7 1-15,-2-3 2 0,-2-1 1 16,1-2 1-16,-1-5 2 0,2-3-5 16,0 1-3-16,1-1 0 0,2 1-2 15,1-2-2-15,1 0-2 0,3 0-2 16,1 2 0-16,2 3-1 0,0 2 0 16,4 2 0-16,1 3-1 0,3 2-4 0,-1 1-7 15,1 3-8-15,0-2-15 0,2 2-14 16,0-1-3-16,2-2-130 0,1 0-128 15,6 0-302-15</inkml:trace>
  <inkml:trace contextRef="#ctx0" brushRef="#br0" timeOffset="30386.18">9037 8378 576 0,'-5'0'133'0,"1"4"5"0,-3 0-98 16,-1 1-5-16,-3 2 0 0,-3-3-3 0,-1 0-5 15,-1 3-6-15,-1 0-3 0,0-1-4 16,0 2-6-16,2 3-3 0,1 3-4 16,2 2-2-16,2 2 0 0,3 3-2 15,4 1-1-15,3 4-2 0,4-2-2 16,4 2-2-16,2-3-5 0,2-1-4 16,3-1-3-16,2-2-1 0,1-7 0 0,1 0-1 15,0-7 1-15,1-4 3 0,0-5 1 16,0-5 2-16,1-5 2 0,-2-4 3 15,1-5 2-15,0-4 3 0,-3-2 3 16,2-3 6-16,-1-2 5 0,-4-2 9 16,-2-3 7-16,-2 0 11 0,-3-2 5 15,-2 0 3-15,-4 0 3 0,-2 3 0 16,-4 3-3-16,1 4-3 0,-2 6-4 0,1 7-3 16,2 7-2-16,-1 6-5 0,1 2-7 15,2 5-5-15,0 4-4 0,0 6-6 16,0 7-3-16,0 4-3 0,1 6-1 15,0 6 4-15,1 2-3 0,0 3-5 16,1-2-5-16,1-1-3 0,1-3-1 16,0-2-2-16,-1-7 0 0,2-1 2 15,-1-7 7-15,-1 0 4 0,1-8 2 0,0 1 0 16,-3-9 6-16,1-5 1 16,0-2 0-16,1-5 1 0,1-3 1 15,2-1 0-15,0-1 0 0,2-1-1 16,1 3-1-16,0 3 1 0,2 2-1 15,2 7 0-15,1 0 0 0,0 5-1 16,2 6-1-16,1 2 0 0,-1 2-2 16,2 4 1-16,-4 0 0 0,0 3-3 15,-1 1-6-15,-2-3-11 0,0-1-13 0,-1 0-11 16,0-2-6-16,0-4-123 0,-1-3-120 16,2-1-284-16</inkml:trace>
  <inkml:trace contextRef="#ctx0" brushRef="#br0" timeOffset="31311.28">10060 8031 518 0,'2'-4'125'0,"0"1"5"0,-1-1-77 16,2 1-10-16,-3 1-3 0,0 2-3 15,0 1-4-15,0 0-4 0,-1 1-6 16,-1 2-3-16,1 0-3 0,-1 5-1 16,-1 3-2-16,-1 7-2 0,-2 3 0 15,-2 5 0-15,-3 6-2 0,-3 11-3 16,-2 6-2-16,-3 6-2 0,-4 6-1 16,-2 9-1-16,-4 3-2 0,-1 2-5 0,2-2-10 15,2-4-7-15,2-7-3 0,4-8-2 16,5-9-8-16,4-10-3 0,5-6-1 15,2-10 37-15,3-5-140 0,0-5-112 16,4-4-290-16</inkml:trace>
  <inkml:trace contextRef="#ctx0" brushRef="#br0" timeOffset="31648.56">10359 8446 598 0,'0'0'142'0,"0"1"8"0,-1-1-93 0,0-1-7 16,1 1 0-16,-1 0-4 0,-3 0-6 15,-1 1-5-15,-5-1-8 0,-3 3-7 16,-3 1-8-16,-5 2-4 0,-4 3-2 15,-1 1-2-15,0 3-2 0,0 3-1 16,2-1-1-16,3 4 1 0,3 1-1 16,6-1 0-16,4 1 0 0,2-1 0 15,7-1-2-15,4 1-2 0,3-1-3 0,4-4-4 16,5 0-10-16,4-2-11 0,3-2-12 16,2-2-7-16,2-6 57 0,3-1-177 15,1-3-126-15,0-5-317 0</inkml:trace>
  <inkml:trace contextRef="#ctx0" brushRef="#br0" timeOffset="31906.91">10646 8528 603 0,'-3'-12'149'0,"1"-1"8"0,-3 3-79 0,2-1-28 16,-3 4-4-16,1 1-6 0,0 1-7 15,-2 3-6-15,-2 2-8 0,0 1-5 16,-2 6-4-16,-2 3-5 0,-2 2-3 15,-1 1-1-15,-3 5-1 0,4 0 1 16,0 3-1-16,4 0 1 0,5-1 0 0,4-2 0 16,2 4 1-16,4-4-1 0,4-1-3 15,2-3-3-15,3-2-4 0,1-1-4 16,0-2-3-16,3-2-13 0,2-1-6 16,0-2-7-16,0-3 13 0,-1-1-74 15,0-3-62-15,3-7-109 0,6-5-244 16</inkml:trace>
  <inkml:trace contextRef="#ctx0" brushRef="#br0" timeOffset="32165.73">10900 8161 602 0,'-8'-15'149'16,"-1"-1"6"-16,2 6-93 0,6 6-2 15,0 3-15-15,1-1-12 0,0 3-9 16,1 2-6-16,0 5-5 0,-2 1-3 0,0 3-4 15,0 6-2-15,-1 6-1 0,0 6 1 16,-3 5 0-16,0 4 0 0,-2 3-2 16,2 2-3-16,-1 1 0 0,2-5-2 15,2-1 0-15,2-2-6 0,1-5-2 16,4-4 0-16,2-3-3 0,0-5-4 16,3-1-6-16,1-4-7 0,1-5-2 0,0-2-2 15,3-6-13-15,-2-1-10 0,0-4-93 16,-1-5-101-16,-1-5-242 15</inkml:trace>
  <inkml:trace contextRef="#ctx0" brushRef="#br0" timeOffset="32386.31">10798 8253 562 0,'-7'-10'139'0,"1"5"2"0,7 1-83 0,5 2-21 16,4 1-10-16,4 2-7 0,3-1-6 15,3 1-8-15,4-4-1 0,0 2-1 16,0 0-2-16,2 1-9 0,-3-1-3 16,0 1-134-16,0-1-1 0,-4 1-102 15,10-1-214-15</inkml:trace>
  <inkml:trace contextRef="#ctx0" brushRef="#br0" timeOffset="33322.24">11578 8620 589 0,'-5'-10'140'0,"-3"-2"3"0,0 0-82 16,-3 2-26-16,-3 1-11 0,-2 4-2 15,0 2-2-15,-4 1-5 0,-1 5-3 0,-2 6-3 16,0 4-3-16,0 2-3 0,2 5-1 16,1-2-3-16,3 6-3 0,4 1-5 15,4-3-3-15,5-2 0 0,3-2-2 16,2-3-1-16,4-2 0 0,2-2 0 15,3-4 6-15,1-6 3 0,1-1 2 16,3-2 2-16,2-5 3 0,0-4 1 16,0-3 3-16,-1-4 2 0,-1 1 0 0,0-4 3 15,-3-4 2-15,-1-1 1 0,-1-4 2 16,-1-4 1-16,-2-2 0 0,-2-2 1 16,-2-5-2-16,0-1 2 0,-3-1-1 15,-3 0-1-15,1 8 1 0,1 3 1 16,-1 5 2-16,0 8-1 0,1 5-3 15,0 9-1-15,1 2-5 0,0 5-7 16,-2 5-5-16,0 6-3 0,0 6-2 16,-2 6-1-16,-1 7 0 0,0 8 2 0,-1 7 4 15,2 1-1-15,2-1-1 0,2 1-3 16,3-2-3-16,5-3-10 0,3-5-3 16,2-6 2-16,2-3 0 0,4-5 2 15,2-3 1-15,2-6 4 0,1-4 10 16,3-6 4-16,3-4 0 0,-1-2 2 15,2-5 0-15,-5-4 1 0,1-1 1 16,-3-1 2-16,-6-3 5 0,-4 3 5 0,-3-5 1 16,-4 1 1-16,-4-1 1 0,-2 2-1 15,-4 1 0-15,-1 1-3 0,-3 3-6 16,-3 6-2-16,-3 7-1 0,0 7-1 16,-2 5 0-16,-3 6-3 0,2 3-3 15,0 3 0-15,5 1-3 0,5 2 0 16,3-3-4-16,5-2 0 0,4-2-2 15,4-4 0-15,2-4 1 0,1-2 3 16,4-2 1-16,0-2 2 0,-1-5 2 0,3-3 1 16,0-2 1-16,2-3 2 0,-1-2 0 15,-1-5 0-15,-2 0 1 0,1-2 1 16,-3-3 1-16,-3 3 2 0,0-4 0 16,-4 2 1-16,-1 2 0 0,1 1 1 15,-3 1-2-15,0 5-1 0,-1 2-3 16,0 3-2-16,2 1-1 0,0 4-1 15,1 1-1-15,2 2 0 0,1 0-1 0,-1 2 1 16,1 2 0-16,0 1 0 0,1 1 1 16,-1 1-2-16,0 1 1 0,0 0-1 15,-3 2-3-15,1-4-2 0,-3 2-3 16,-1-2-5-16,-3-3-2 0,-2 1-1 16,-5-1-1-16,-2-1-3 0,-5 1-5 15,-1-3-1-15,-3 0 1 0,-1 0-120 16,2-2-114-16,2-1-286 0</inkml:trace>
  <inkml:trace contextRef="#ctx0" brushRef="#br0" timeOffset="33529.44">12264 8604 522 0,'0'9'120'16,"0"4"1"-16,-1 1-79 0,-1 3-24 15,0-1-4-15,0 1-2 0,-1 0-5 16,1-1-4-16,1-1-4 0,2-5-4 16,0-1-2-16,2-4-3 0,0 1 15 15,0-5-128-15,-1-1-102 0,3 0-267 0</inkml:trace>
  <inkml:trace contextRef="#ctx0" brushRef="#br0" timeOffset="33692.01">12340 8446 650 0,'-13'-21'154'0,"-2"2"2"16,3 6-113-16,3 3-15 0,2 8 3 15,0 0-15-15,-1 6-13 0,3-4-10 16,2 0-8-16,1-1-6 0,0 1-7 15,1-2-42-15,1 4-84 0,1-2-110 16,4 10-257-16</inkml:trace>
  <inkml:trace contextRef="#ctx0" brushRef="#br0" timeOffset="34176.32">12571 8662 530 0,'-9'-21'133'0,"-2"-1"2"16,0 0-41-16,-1 1-74 0,2 4-2 15,-2 7 2-15,-3 4-8 0,-4 7-4 0,0 4-4 16,-2 5-2-16,-3 5-3 0,1 3 0 16,3-1-1-16,4 1-3 0,4-2-2 15,4 2-2-15,4-6-1 0,4-4 0 16,1 0-1-16,3 0 1 0,3-2 2 15,1-1 3-15,2-3 3 0,0-2 1 16,1-1 4-16,0-2 1 0,1-1 4 16,-2-1 1-16,0-3 0 0,-3 3 2 0,0 0 3 15,-3 1 0-15,1 2 2 0,-3-1 0 16,0 2 0-16,-1 1 1 0,0 0-3 16,2 0-2-16,-2 3-4 0,0 0-1 15,0-2 0-15,2 4-2 0,0 4 0 16,1 1 1-16,0 2 0 0,3 3 0 15,0 2-1-15,1 3-3 0,-6-5 0 16,4 5-3-16,-2 0 0 0,-3 1-1 0,2-1 2 16,-6 1-1-16,0 1 0 0,1 1-2 15,-5-2 0-15,-2-2-2 0,-1 3-4 16,-3-2-3-16,0-3-2 0,-1 1-1 16,1-2-3-16,1-4-3 0,0-1-3 15,2-4-1-15,3-2 0 0,1 0-1 16,1-5 5-16,1 2-109 0,0-3-4 15,-2-5-85-15,-1 1-186 0</inkml:trace>
  <inkml:trace contextRef="#ctx0" brushRef="#br0" timeOffset="34822.29">12520 8626 610 0,'24'6'135'0,"0"-3"1"0,-3 2-95 15,-2-5-25-15,-1 12 1 0,-5 0-2 0,-4 2-2 16,-2 0-5-16,-2 4 1 0,-3-1-2 16,-4 2-3-16,-3-3-3 0,-1-3 1 15,-1 0 0-15,1-3 1 0,-1-5-1 16,3 0 2-16,-1-3 2 0,3-4 3 16,1 5 1-16,1-7 0 0,1-1 1 15,2 1 0-15,4-5-1 0,1-1-3 16,2 0-4-16,1 1-1 0,1 4-1 0,0 5-3 15,-1-2 0-15,0 4 0 0,-3 2-1 16,0 5 0-16,2-2 0 0,-1-1-4 16,0-5-2-16,2 4-2 0,1 0 0 15,3-3 0-15,0-4 1 0,1 1 1 16,1-7 5-16,2 5 7 0,-1-5 5 16,0-2 5-16,-3 1 3 0,-2-1 3 15,-2-2 5-15,-2 7 2 0,-5-6 0 16,0 3 0-16,-3-1-3 0,0 1-1 0,-3 0-4 15,0 3-2-15,-1-3-5 0,0 5-6 16,-3 4-4-16,-2 5-2 0,-4 2-1 16,1 3-1-16,-1 1-2 0,1 0-3 15,1 3 2-15,3-2-2 0,4-4 1 16,5 2 1-16,1-5-1 0,3 2 1 16,2-2 2-16,1 0 2 0,2-1 1 15,4 2-1-15,-2-6-2 0,4 3-2 16,0 2-2-16,1-3 0 0,0-1 0 0,-1 2 0 15,0-2 1-15,-2 2 2 0,-4-2 2 16,0-1 2-16,-2 2 0 0,-4-3 1 16,-1 1 3-16,-2-2 4 0,-1 1 3 15,1-3 2-15,0-1 0 0,2-1 0 16,0-2 1-16,1-3-3 0,5-1-5 16,3-3-3-16,2 1-1 0,2 1 0 15,3 0-1-15,5 0-3 0,1 1-5 0,1 0-11 16,-1-1-19-16,5 2-139 0,0-2-141 15,13-2-354-15</inkml:trace>
  <inkml:trace contextRef="#ctx0" brushRef="#br0" timeOffset="52528.37">21062 11603 508 0,'3'3'114'0,"0"-2"1"15,-2 0-84-15,2 1-15 0,-2-1-5 16,-1 0-3-16,1 0-4 0,0 1-2 0,-2-1-3 16,1 1 1-16,0-2-1 0,0-2 3 15,1 2 1-15,0 2 4 0,-2-5 3 16,1 2 3-16,0 0 4 0,-1 0 3 15,0 0 3-15,1-2 0 0,-2 2-1 16,0-5-3-16,2 1-3 0,3-2-3 16,-2-5-4-16,0 0-3 0,1-3-4 15,0-4 0-15,2 0 0 0,-1-6 0 16,0 0-1-16,2-2 0 0,0-4-1 16,0-4 0-16,2-2 1 0,-1-5-1 0,0 0 0 15,1 0 3-15,-2-4 2 0,2 1 1 16,-1-4 2-16,3 2 1 0,0 4 0 15,1-2 0-15,-2 0-2 0,0 0-1 16,-2-1-2-16,-2 1-1 0,-1-1-1 16,-1 1 0-16,2 2 0 0,-2-2-1 0,1 5 0 15,0 6-2-15,2 2 1 0,-1 2-1 16,1 4-1-16,-2 1 0 0,0 2-1 16,1 2-2-16,-1-1-1 0,-2 1 0 15,0 3-1-15,-2 0 0 0,-1 1-2 16,0 1 0-16,-2 3 0 0,2 0-2 15,0-1-2-15,1 4-1 0,1-2 0 16,0 3-1-16,1 1 3 0,0 2 2 16,0 2 2-16,-1 0 3 0,1 2 1 0,0 2 4 15,-1 0 0-15,2 1 3 0,-2 0 0 16,2 1-1-16,-2 0 1 0,1-1-3 16,-1-1-1-16,0 1-2 0,-3 0-4 15,2 1-2-15,0-2-1 0,1 0-1 16,0 0 2-16,0 0 1 0,0 0 2 15,-1-1 0-15,2 0 3 0,-2 3 2 0,-1 0 1 16,-2 1 1-16,-3 5 0 0,-2 1 1 16,-2 2 1-16,-2 5 0 0,-2 3-1 15,-3 3 1-15,1 3-1 0,-1-1-2 16,1 1 0-16,0-1-2 0,3-4 1 16,1-4-1-16,3-2 0 0,1-5 1 15,4-4 0-15,0-1 1 0,2-3 0 16,1-1 2-16,1 0 0 0,0-3-1 15,0-1 1-15,-2-1 0 0,1 0 2 16,1-2-1-16,3-1-1 0,-1-4 0 0,4-3 1 16,2 0 0-16,2-3-1 0,1-2 0 15,0-2 1-15,-1 1 1 0,3 3 2 16,-3 1 1-16,-1 0 0 0,0 3 1 16,2 2 0-16,0 2 0 0,1-1-1 15,0 3-1-15,1 0-1 0,0 2 0 16,0 2-2-16,-1 1-1 0,0-1-1 15,-3 4-1-15,-1-1-2 0,-2 1 2 0,0 3-1 16,-2 1 0-16,-1 2 1 0,-1 4 0 16,2 3 1-16,-3 3 2 0,1 2-1 15,1 3 0-15,1-2 1 0,2 4-3 16,1-1-1-16,3-2-4 0,3-2-3 16,3-3-3-16,2 0-4 0,2 0-5 15,3-6 27-15,-3 0-145 0,1-3-112 16,-2 0-295-16</inkml:trace>
  <inkml:trace contextRef="#ctx0" brushRef="#br0" timeOffset="54074.31">20643 8690 578 0,'1'1'122'15,"-1"-3"0"-15,0 1-100 0,0 1-16 16,-1-1-4-16,2 1 0 0,-1 0 1 16,-1 0-1-16,1 1 2 0,0-1 0 15,1 0 2-15,-1 1 0 0,2-1 0 16,-2 0 0-16,1 1 0 0,-1-1 3 0,2-1 0 15,1 0 2-15,-1 0 1 0,4-2 1 16,-1-1 0-16,3 0-1 0,2-3-2 16,-1 2-3-16,0-2-1 0,3 1-2 15,0-3-1-15,2 1-2 0,-2 2 0 16,-1-1 2-16,-2 1 2 0,-1 0 2 16,-2 0 3-16,-3 0 1 0,-3 2 1 15,-2-2 1-15,-3 1-4 0,-2-1-1 0,-3 1-3 16,-1-1-2-16,-2 2-3 0,-2-2 0 15,-2 5 0-15,-2 1-1 0,0 1 1 16,-1 6 0-16,-1 4-1 0,-1 2 1 16,1 6 0-16,2-2 0 0,1 4-1 15,4 2 0-15,1-1 0 0,3-1-2 16,3-1 0-16,6 0-1 0,4 0-1 16,7-1 1-16,3-2 0 0,7-1 0 0,4-3 0 15,5-5 3-15,0-1-2 16,5-5-4-16,1-2-5 0,2-2-9 0,0-3-6 15,0-2-4-15,-3-2-54 0,-1-1-65 16,-5-2-97-16,1-6-226 0</inkml:trace>
  <inkml:trace contextRef="#ctx0" brushRef="#br0" timeOffset="54341.67">21191 8298 490 0,'-1'-4'128'0,"-1"0"4"16,-1 0-1-16,-2-2-109 0,1 2-6 16,0 1-1-16,-1 1 0 0,0 2 1 15,-2 1 1-15,0 4 1 0,0 3-1 16,-1 3 0-16,-1 1-1 0,-1 3-2 0,1 5-2 16,-1 1-4-16,-1 4-4 15,1 3-1-15,0 3-2 0,0 2 0 0,2 3-1 16,0 0 1-16,2 4-2 0,0-2-4 15,1 0-8-15,1-1-5 0,2-2-7 16,1-4-7-16,3-1-6 0,-1-6-2 16,2-2-81-16,0-6-23 0,1-2-88 15,-3-5-192-15</inkml:trace>
  <inkml:trace contextRef="#ctx0" brushRef="#br0" timeOffset="54706.41">20914 8692 514 0,'-2'-11'137'0,"1"4"2"0,2-1-26 16,3 4-78-16,5-2-8 0,3 1-6 16,5 1-6-16,4-2-3 0,2-1-3 0,4 2-1 15,1-5-4-15,1-1-4 0,-1-1-5 16,1-2-4-16,-3-4-5 0,3 1-4 16,1-3-4-16,1 2-3 0,0 2 1 15,-1 0 3-15,-3 2 3 0,1 2 5 16,-5 2 4-16,-3 1 4 0,-4-1 4 15,-4 0 1-15,-4 0 5 0,-2 0 3 16,0 0 5-16,-4 0 5 0,0 2 5 16,-1-1 3-16,-2 1 3 0,0 3-2 0,-1 0-3 15,-1 3-4-15,-2 3-4 0,-1 3-3 16,-2 1-2-16,-1 2-3 0,-4 4 0 16,0 2 1-16,-1 4-2 0,-4 1-1 15,2 0-1-15,-1 7-2 0,1 2-2 16,0 2 0-16,4 1-4 0,0 1-8 15,5 1-9-15,0-2-12 0,3 2-6 16,2-4 168-16,0-1-291 0,4-3-139 0,-2-3-395 16</inkml:trace>
  <inkml:trace contextRef="#ctx0" brushRef="#br0" timeOffset="54976.31">21155 8701 531 0,'-3'-16'131'15,"3"-1"0"-15,5 5-65 0,6 3-31 16,2 2-9-16,6 0 0 0,4 1 1 0,3-1 1 16,4 2 3-16,0 0-2 0,0 3-2 15,0 0-5-15,-1 2-8 0,-4 1-4 16,-2 3-6-16,-3 2-3 0,-3 1-1 16,-3 2-1-16,-2 2-2 0,-2 1 0 15,-4 4-2-15,-1 0-1 0,-1 2-3 16,-2 0-3-16,1 4-3 0,0 0-6 15,-1-2 0-15,2-2-2 0,1 0-2 0,0-3-2 16,3-4-2-16,-1-2-4 16,4-5-20-16,0 1-85 0,1-4-100 0,2-3-238 15</inkml:trace>
  <inkml:trace contextRef="#ctx0" brushRef="#br0" timeOffset="55128.9">21683 8431 631 0,'-4'-5'136'0,"-2"0"1"0,1 1-107 0,2 3-18 16,2 0-7-16,0 1-4 0,0 0-4 15,1-1-3-15,0 1-5 0,1 1-11 16,1-1-114-16,3 1-110 0,0-1-281 16</inkml:trace>
  <inkml:trace contextRef="#ctx0" brushRef="#br0" timeOffset="55521.7">21957 8649 562 0,'-1'2'128'16,"-4"-2"3"-16,-1-2-98 0,-2-1-5 16,-2 0 0-16,-3 0-3 0,-3 3-4 15,-5 0-6-15,1 3-2 0,-4 4-4 16,0 4-4-16,0 2-1 0,4 3-3 0,2 2-4 15,3 0-3-15,4 1-5 0,6 1-3 16,3-5-1-16,4-1-2 0,4-3 1 16,7-2 2-16,2-2 4 0,5-1 4 15,3 0 3-15,3-4 2 0,-1-1 1 16,-1 0 0-16,-2 0 1 0,-1-1 3 0,-4-3 0 16,0-4 3-16,-5 2 3 0,-1-2 1 15,-3-1 3-15,-3 1 0 0,-1 1 2 16,-1 3-3-16,-3 0-1 0,0 1-3 15,-2 4-4-15,1 4-1 0,0 1-1 16,1-3-3-16,0 4 0 0,2 3-1 16,1 0 1-16,2 0 1 0,2-1-2 15,2 1-1-15,0 1-2 0,2-5-4 16,1 1-3-16,-1 0-5 0,4-4-5 0,-1 0-4 16,1-2 0-16,0-5 35 0,-1 2-147 15,-2 1-107-15,1-3-285 0</inkml:trace>
  <inkml:trace contextRef="#ctx0" brushRef="#br0" timeOffset="55688.78">22098 8566 630 0,'-6'-1'141'0,"-2"1"0"16,1 1-101-16,2-2-23 0,2 2-9 15,0-1-4-15,2 4-3 0,0-5-2 16,1 1-1-16,1-3-8 0,0 4-7 15,-1-3 33-15,2 1-156 0,0-2-118 16,2 6-311-16</inkml:trace>
  <inkml:trace contextRef="#ctx0" brushRef="#br0" timeOffset="56306.85">22298 8783 361 0,'2'6'99'0,"-1"-4"5"0,-1 0-25 0,0 0-44 0,-1 1 3 16,0-5 0-16,1 2-4 16,0 0-4-16,0 0-2 0,0-1 0 0,1 0-5 15,0 1-4-15,1-1-3 0,1 1-3 16,0-3-3-16,2-2-2 0,1 2-3 16,1-3 0-16,2-1 0 0,-1 2 1 15,2-4 0-15,-1 3 0 0,1-1 1 16,-2-3 1-16,-2 0 1 0,0 0 1 15,-2-2 2-15,-1 0 0 0,-2-1 0 16,-4 2-1-16,2 3-1 0,-4 2-4 0,-2 0-2 16,-1 5-2-16,-2 3-1 0,-3 4-1 15,-2 1-1-15,-2 4 0 0,-1 4 1 16,3 3 1-16,0 1-1 0,2 1-1 16,3-1-1-16,4 2 0 0,2-2-1 15,4-1 0-15,2-3-2 0,3-4 0 16,4 0 0-16,2-3 0 0,2-1 0 0,3-4 2 15,1-2 1-15,3 0 1 0,1 0 1 16,-3-1 1-16,2-2 0 0,-1 0 0 16,-3 2-1-16,-2 0 0 0,-2 0 0 15,-2 0-1-15,-1 1 0 0,-2 1-2 16,-3 2-3-16,0-2 1 0,-2 2-1 16,0-1 0-16,-2 1 0 0,0-2 2 15,0-1 3-15,-2 0 3 0,4 0 4 16,-2-2 1-16,1-1 4 0,1-1 1 0,1-3 0 15,0 2 0-15,2-5 0 16,-1-1 0-16,2 0-2 0,-1-2-1 0,1 3-1 16,-1 1-1-16,-1 0 0 0,2 3-2 15,-2 1-2-15,3 3-1 0,-1 2 0 16,2 1-3-16,1 4 0 0,1 2-2 16,0-2-2-16,2 5-3 0,-1 0-2 15,0 1-4-15,0 1-7 0,-2 0-8 0,2 0-8 16,0 1-2-16,0-1-119 0,1-2-117 15,-1-2-283-15</inkml:trace>
  <inkml:trace contextRef="#ctx0" brushRef="#br0" timeOffset="57271.62">22924 8778 347 0,'0'-3'90'0,"-1"-3"7"15,1 1-34-15,-1-2-33 0,1 4 4 16,-1-2 4-16,2 1-1 0,-2-2-5 16,1 3-3-16,-1 0-3 0,0 0-4 15,-1-2-4-15,-1 3-5 0,-1 1-3 0,-4 1-4 16,-1 1-3-16,-5 0 0 0,-1 4-2 16,-4 3 1-16,-1 3 1 0,-2 2-1 15,2 2-1-15,2 1 0 0,4 3-1 16,1-1 1-16,5-1-1 0,4-2-2 15,3-1 1-15,2 1 0 0,3-4-1 16,4-2 2-16,3 0 0 0,3-2 0 16,3-2 2-16,2-2 0 0,4 1 1 0,-1-4 1 15,0 0 1-15,-3-2 2 0,-3-3 0 16,0 2 0-16,-5-3 2 0,-3 2-1 16,-1 0 0-16,-3-2-2 0,0 3-2 15,-2 0-1-15,-1 0-1 0,-1 1-5 16,0 2-2-16,-2 1-1 0,1 2 0 15,0 0 0-15,-2 1-1 0,3-2 0 16,0 4 4-16,3-3 0 0,0-2 0 16,3 1 1-16,2 0 0 0,1-2 1 0,2 2 2 15,1-3 3-15,0 0 1 0,0 1 3 16,-2-3 3-16,0 2 2 0,-3-1 4 16,0 0 2-16,-4 0 2 0,0-2 0 15,0 3-2-15,-2 0-3 0,0 1-3 16,-1 0-5-16,0 2-4 0,-1 3-3 15,1 2-1-15,-1 4 0 0,1 4 0 16,-1 3 1-16,1 3 1 0,0 2 0 16,0 2-1-16,0 0-1 0,-2 1-4 0,0-3 0 15,-1 0-2-15,0-2-6 0,-1-2-5 16,0-2-5-16,-1-2-4 0,0-2 0 16,0-4-5-16,0-3-2 0,-1 1 179 15,1-4-289-15,-1 1-128 0,0-4-392 16</inkml:trace>
  <inkml:trace contextRef="#ctx0" brushRef="#br0" timeOffset="57894.14">23585 8707 533 0,'-1'4'126'0,"0"-4"1"15,-1 1-55-15,-1 0-58 0,-1 2-9 16,-8-6 1-16,3 9-2 0,0-1-1 16,2 8 0-16,-1 2 1 0,-1-5 1 15,5 6 3-15,3-2-2 0,2 1 0 16,1-4-1-16,4-1 1 0,3 0 2 0,8 1 2 16,-4-5 0-16,1-3 4 0,3-1 2 15,1-1 3-15,-1-2 0 0,-1-4 2 16,-2 0-2-16,0-3 2 0,-2 2-1 15,-4-2 0-15,-1-3-4 16,-4 0-4-16,-2-1-2 0,-2 0-3 0,-7 0-6 16,-1-4-2-16,-4 0-5 0,-1 3-1 15,-2 3-5-15,-3 3-8 0,0-3-9 16,6 2-4-16,-2 6-8 0,4-1 4 16,3-2-124-16,3 1-114 0,2 0-278 0</inkml:trace>
  <inkml:trace contextRef="#ctx0" brushRef="#br0" timeOffset="58187.1">24043 8340 606 0,'6'-20'139'16,"14"-1"7"-16,-2 8-100 0,-6 1-6 0,4 15-1 16,-14-11-9-16,-4 5-6 0,-9 1-4 15,-2 6-6-15,-8 0-3 0,-2 4-3 16,-11-10-4-16,7 15 5 0,0 5-1 15,1-1 0-15,3 5-1 0,6 4-2 16,-2 0-2-16,2 2-1 0,5 5-1 16,3 3 0-16,4 3 0 0,4 1 0 15,2 0 0-15,6 5-3 0,3-3-2 0,2-1-5 16,3-4-6-16,1-2-7 16,-1-2-16-16,0-3-6 0,-3-6 2 0,-2-3-122 15,-2-6-114-15,-5-4-277 0</inkml:trace>
  <inkml:trace contextRef="#ctx0" brushRef="#br0" timeOffset="58329.92">23722 8569 543 0,'6'-15'132'15,"3"5"2"-15,5 4-52 0,7-1-63 16,8 6-2-16,4-1-3 0,3 3-4 15,3-1-4-15,4-1-2 0,1-1-7 0,-1 1-10 16,-2-5 125-16,-1-1-250 0,-3-3-131 16,-3 0-380-16</inkml:trace>
  <inkml:trace contextRef="#ctx0" brushRef="#br0" timeOffset="58919.12">20952 9281 452 0,'-2'0'120'0,"2"2"5"0,0-2-13 15,0 0-73-15,0 0-5 0,0 1-2 16,1 0-3-16,0 3-1 0,1 2-4 16,1 4-5-16,1 3-4 0,2 6-4 15,0 1-2-15,0 6-1 0,-1-2-1 16,3 3-4-16,0-3-2 0,0 0-5 16,1-3-7-16,1-2-3 0,0-4-4 15,3-4-5-15,-3-4-7 0,-1-2 18 0,1-2-136 16,-3-4-110-16,2-1-291 0</inkml:trace>
  <inkml:trace contextRef="#ctx0" brushRef="#br0" timeOffset="59090.79">21082 9158 685 0,'-17'-23'159'0,"3"3"3"16,3 6-120-16,3 5 4 0,2 3-20 15,1 5-11-15,3-1-5 0,0 0-6 16,1 1-4-16,0 0-5 0,2 0-9 15,0 2-9-15,-1-3-8 0,1 2-7 16,2 0-3-16,4 4-9 0,-1 2-109 16,3 1-104-16,1 3-261 0</inkml:trace>
  <inkml:trace contextRef="#ctx0" brushRef="#br0" timeOffset="59558.67">21190 9323 510 0,'10'34'116'0,"-1"-2"0"15,-3-1-75-15,0 1-22 0,-2-5-4 16,-1-2-1-16,0-4 2 0,-2-6 3 15,-1-4 5-15,0-3 5 0,0-5 9 16,0-1 2-16,0-5-2 0,-1-5-3 16,-1-1-4-16,4-5-5 0,-2-4-7 15,2-3-9-15,1-2-5 0,4 0-2 0,2 1-2 16,2 2 1-16,3 3-1 0,1 4 0 16,0 3-1-16,2 5 0 0,0 2 0 15,1 5 1-15,0 5 0 0,-1 4-1 16,-3 1-2-16,0 3-1 0,1 2-1 15,-2 1 0-15,-1 2 0 0,1-2 0 16,2-4 0-16,1-1 2 0,0-2 1 16,-2-1 1-16,-1-3 0 0,1-4 1 15,-1-1-1-15,-3-2 0 0,-2-3 1 0,1-2 0 16,0-4 1-16,-2-3 1 0,1 0 0 16,-1-2 2-16,-1-2 0 0,0-4 0 15,-1-1-1-15,0 1 0 0,-1 1-3 16,1 1 0-16,0 0-1 0,1 4-1 15,0 5 0-15,0 4-1 0,1 2 2 16,1 4 0-16,-1 1 0 0,5 6 1 0,3 1 0 16,0 2 0-16,3 2 0 0,1 2 0 15,2 1 1-15,0 1 0 0,-2-1-1 16,-4 1 1-16,-2-1-1 0,-3-3 0 16,-2-1-1-16,-5-2-2 0,-1 0-4 15,-3-4-4-15,-2 0-3 0,-3-3-7 16,-3 0-10-16,-3-1-10 0,-3-4-5 15,-6-2-117-15,-1 0 1 0,1-4-95 16,1 0-187-16</inkml:trace>
  <inkml:trace contextRef="#ctx0" brushRef="#br0" timeOffset="59825.74">21957 9071 628 0,'4'-3'149'0,"1"2"2"16,-1 5-102-16,0 3-16 0,0 5-1 16,-1 3-3-16,-1 5-6 0,0 8-5 15,1 2 0-15,-1 3 0 0,1 3-3 16,3 1-2-16,-1 1-4 0,3-3-2 16,-2 0-4-16,3-3-5 0,0-4-6 15,-4-2-7-15,1-2-12 0,-3-1-12 16,1-4-6-16,-1-4-4 0,-2-3-79 0,-1-1-34 15,2-5-97-15,10 14-201 0</inkml:trace>
  <inkml:trace contextRef="#ctx0" brushRef="#br0" timeOffset="60344.63">21945 9437 622 0,'-5'-16'146'16,"-2"-10"8"-16,2 11-106 0,7-1-14 15,2 3-5-15,4 8 4 0,5 7 7 0,4-5-12 16,4 3-5-16,6 3-2 0,3-1-1 15,3 4-2-15,0 2-3 0,0 1-7 16,-3 4-5-16,2 1-4 0,-5-2-4 16,-2 5-4-16,-5-1-3 0,-2-1-1 15,-3-1 0-15,-4-1 0 0,-3-2 2 16,-3 1 2-16,-1-5 4 0,-3 1 2 16,0-5 2-16,-1 2 1 0,0-4 3 15,0-3 1-15,-1-3 2 0,1-2 1 0,0-4 2 16,1-1-1-16,0-5-2 0,3 1-1 15,3-1-2-15,2 2-1 0,5-2-2 16,2 4-1-16,4 0-1 0,5 3-1 16,3 2 0-16,2-2-1 0,5 2-5 15,2 1-3-15,0 2-1 0,-1 2 0 16,0-1 0-16,-1 4 1 0,-5 0 1 16,-5 1 4-16,-5 2 4 0,-6 0 1 0,-3-1 2 15,-5 1-2-15,-7 2 2 0,-7 0 2 16,-7 2-1-16,-3-1 2 0,-5 0 1 15,-6 3 1-15,0-2 2 0,0 0-1 16,4-3-1-16,5 3 0 0,5-3-2 16,4 1 0-16,4 0-3 0,6-2-1 15,3 5 0-15,6 2 0 0,3 1 1 16,3 2 0-16,5 3 1 0,1 1 1 0,0 2 0 16,0 1 0-16,-3-3 0 0,-4-1-1 15,-4-2 0-15,-5 0-1 0,-4-2 1 16,-6-1 0-16,-5-3-1 0,-3 1-1 15,-7-1-1-15,-6-1-3 0,-6 0-5 16,-4-3-12-16,-5-1-7 0,1-2-135 16,-5-3-128-16,-5-5-326 0</inkml:trace>
  <inkml:trace contextRef="#ctx0" brushRef="#br0" timeOffset="92562.23">22513 10103 361 0,'-5'3'74'15,"2"-1"-4"-15,-1-2-70 0,1 1-19 16,0-1-11-16,0 2-5 0,-2-2-1 0,2 1 4 16,-1 0 11-16,1 0 27 0,0 1 22 15,2-2 17-15,-1-2 13 0,1 2 5 16,-2 2 3-16,2-1-3 0,-1 1-15 15,0-1-12-15,0 0-5 0,-1 0-4 16,0 1-2-16,2 0-2 0,-1 0-3 16,2-1-1-16,-1-2 0 0,1 3-1 0,-1-2-2 15,1 0-2-15,0-1-2 0,0-3-3 16,-2 2-2-16,1-1-2 0,-2-3-2 16,0 1-1-16,0-2 1 0,-1-2 3 15,0-1 4-15,0-2 3 0,-1-2 1 16,0 2 0-16,-2-2-1 0,0 2-1 15,-1 0-4-15,0 2-4 0,0 1-3 16,-2 3-1-16,-1 1-2 0,0 2 0 16,-1 3 0-16,-1 2 0 0,-2 3 0 15,0 1-1-15,2 2-3 0,-3 1-2 0,1 3-3 16,0 1-1-16,1 4 0 0,-2 1-1 16,3 3 1-16,0-1 2 0,3 1 3 15,1 0 0-15,5-2 1 0,3-2-1 16,3 0 1-16,2-3 0 0,4-1 0 15,1-2 2-15,4-2 1 0,1-4 5 16,3-1 2-16,0-6 3 0,3-3 0 0,0-1 1 16,0-4 0-16,0 0 1 0,-1-4-2 15,-4-1-1-15,-2 2 1 0,-3-1 3 16,-2 0 1-16,-5 1 1 0,-2-1 0 16,-2 2 0-16,0 3-1 0,-1 1 0 15,-1 1-2-15,0 4-2 0,2 1-2 16,0 3 0-16,1 2-1 0,-1 3 0 15,1 4-3-15,0 1 0 0,1 2-1 16,0 3 1-16,3 1-1 0,1 1 0 0,3-3-1 16,-1-1 0-16,2-3-1 0,0-4 0 15,1 2 0-15,-2-7 0 0,0-2 2 16,1 2 2-16,1-9 4 0,0 1 1 16,1-5 4-16,1-3 3 0,1 0 2 15,0-4-1-15,0-3 0 0,0 8-2 16,-2-4-2-16,-1 4-3 0,-1 1-4 0,-2 5-2 15,0 4 0-15,-3 4-2 0,0 5 0 16,0 8 1-16,-3 1-2 0,-1 6-1 16,-1 2-1-16,-2 3-2 0,0 0-2 15,-2 1 1-15,1-2 0 0,0-3 0 16,2-3 3-16,0-4 1 0,2-4 2 16,0-4 1-16,-1-2 3 0,2-2 0 15,1-3 3-15,-2-2 2 0,1-3 0 16,0-2 0-16,2-5-1 0,-1-3-2 0,-1-5-1 15,1-3-3-15,0-4-1 0,2 1-2 16,0 2 1-16,0 2-1 0,2 0 0 16,3 3-1-16,-1 5 0 0,2 4 0 15,2 2 0-15,0 1 0 0,2 0 0 16,-1 5 0-16,0 1-1 0,0 1-3 16,-1-1-4-16,-1 3-6 0,1 2-7 15,1-3-11-15,0 1-11 0,0 0-6 0,3-2 170 16,1 3-288-16,3-3-138 0,0 0-396 15</inkml:trace>
  <inkml:trace contextRef="#ctx0" brushRef="#br0" timeOffset="93317.58">23115 10050 320 0,'9'2'93'16,"-5"0"4"-16,-1 0-13 0,0 1-42 15,-2 1-5-15,1-1 3 0,-2 2-5 0,-2-1-5 16,-2 0 2-16,-7 1-1 0,5 0-1 15,-4 0 2-15,-3-1 1 0,-4 1-2 16,-1-1-3-16,-2 2-4 0,4-1-3 16,-5-1-7-16,0 4-3 0,2 1-4 15,1 1-1-15,2 4-2 0,2 1 0 16,3 1-1-16,2 2-2 0,3 1 0 0,1-3 0 16,4 2-2-16,2-3 0 0,4-1 0 15,1-1-1-15,3-2-1 0,1 0 0 16,1-2 0-16,2-5 0 0,5 1 1 15,1-5 1-15,3-1 0 0,4-4 2 16,1-5 0-16,6-2 0 0,1-2 1 16,-1-5-1-16,-4-1 0 0,2-3 0 15,-2-3 0-15,-1 0 1 0,-4 2 0 16,-3-3 0-16,-2-1 2 0,-1-2-1 16,-6-3 1-16,-3 0 1 0,-4-2 0 0,0-1-1 15,-3 1-1-15,-2 2 3 0,0 7 2 16,-1 7 0-16,1 3 0 0,-1 8 0 15,-1 5 0-15,-1 7 0 0,0 6-3 16,-2 3-1-16,-2 3-2 0,0 5-1 16,-1 6 0-16,-1 5 1 0,0 5-1 15,3 2 0-15,0 1-1 0,3 3-4 0,-1 0 0 16,2-4-1-16,2-3-2 0,4-4 1 16,-1-2-1-16,0-6 0 0,0-3 3 15,2-6 2-15,-2-4-1 0,0-3 2 16,1-5 0-16,-2-2 1 0,2-2 0 15,2-1 1-15,-2-4 0 0,4-3 0 16,-1 0 0-16,3-3 0 0,1-2 0 16,0 1-1-16,-1 1-1 0,1 2 1 15,-1 4-2-15,-1 4 2 0,-2 3 0 0,1 6 0 16,0 1 1-16,-2 2-2 0,2 3-1 16,0-1-1-16,-1-2-2 0,2 1 0 15,1-3-2-15,0-2 1 0,0 0 1 16,1-5 1-16,1-2 2 0,1 1 4 15,-1-4 3-15,1-2 4 0,1-3 5 16,0-2 2-16,3-1 1 0,-2-1 2 16,-1-3-2-16,1 2-4 0,-2 1-3 0,-1 2-5 15,-2 3-3-15,-3 4-1 0,0 4-2 16,-2 7 0-16,0 3-2 0,-2 3-1 16,2 3-1-16,-3 2-4 0,1 0-4 15,-1 1-5-15,1-3-6 0,3 1-3 16,1-4-4-16,1-2-6 0,4-1 0 15,0-3-2-15,3-1 21 0,-2-3-133 0,1-5-112 16,-2-2-283-16</inkml:trace>
  <inkml:trace contextRef="#ctx0" brushRef="#br0" timeOffset="93469.29">23931 9850 606 0,'-10'-15'140'15,"-3"7"0"-15,1 6-93 0,-1 8-23 16,0-1-17-16,-1 3-15 0,-1-1-21 0,1 3-69 16,0-2-42-16,2-3-99 0,2-1-210 15</inkml:trace>
  <inkml:trace contextRef="#ctx0" brushRef="#br0" timeOffset="93755.72">24083 9641 423 0,'6'8'112'16,"-1"3"3"-16,-2 2-8 0,0 7-85 16,-3 3-7-16,-3 1 1 0,-3 3-1 15,0 4 0-15,-3 1 0 0,0 4-1 16,-3 0 2-16,2 6 4 0,0-1 0 15,0 2-1-15,1 0-3 0,1-1-2 0,1 1-3 16,3-5-2-16,1-4-4 0,2 0-4 16,2-3-3-16,2-5-1 0,1-2-3 15,2-5-6-15,-1-3-4 0,1-1-6 16,-2-8-5-16,2 1 2 0,-2-4 3 16,-1 0-114-16,1-2-100 0,-2-1-256 0</inkml:trace>
  <inkml:trace contextRef="#ctx0" brushRef="#br0" timeOffset="94319.26">23916 10226 525 0,'7'-5'131'0,"4"-3"8"0,1-4-55 16,3 1-45-16,0 0-6 0,0 0 1 15,0 1-4-15,0 1-7 0,-1 2-7 16,0 2-5-16,0 0-3 0,0 2-3 16,-1-1-2-16,2 2-2 0,0-1-1 15,1 0 0-15,2 0 1 0,0 1 0 16,1-1 1-16,1 0 1 0,-3-2-1 0,1 4 0 16,-2-2 0-16,0-1-1 0,-1 1 0 15,-2 0 0-15,-2 1 0 0,-2-3 1 16,-1 2 1-16,-2-1 2 0,-3 1 3 15,-1 0 1-15,-2-1 1 0,1 0 0 16,0-1 1-16,-1 1-2 0,0 0-3 16,-1 1-2-16,-1 0-4 0,-3-1-1 15,-4 0 0-15,-3 2-1 0,-2 0 0 16,-3 0 2-16,-1-1 0 0,-1 5 3 0,1 0 0 16,3 0 0-16,1 0 1 0,3 4-1 15,3-3 1-15,1 0-1 0,0-1 0 16,4 4 0-16,1 2 2 0,0 4 1 15,2 0 0-15,4 2 1 0,0 2-1 16,4 1 1-16,2 0-2 0,2 0 0 16,1-2-3-16,2 0 0 0,0 1-1 15,3 1 0-15,0-1-1 0,-1-4-1 0,1 2-2 16,-2-4-2-16,0 2-4 0,-1-2-3 16,-2-7-4-16,0 1-3 0,-1 2-1 15,0-6-4-15,-1 1-3 0,0-4-5 16,-1-4-5-16,-1 5 0 0,-2-3-1 15,1-3 10-15,-1-1-125 0,1-1-106 16,-1 0-272-16</inkml:trace>
  <inkml:trace contextRef="#ctx0" brushRef="#br0" timeOffset="94622.36">24696 10112 527 0,'-1'-3'123'0,"1"0"4"16,-1-2-84-16,-2 2-10 16,0 0-4-16,-3-1-1 0,-3 3-1 0,-1-1-2 15,-3 0-2-15,-4 2-1 0,-1 2-2 16,-3 1 0-16,-1 4-3 0,-1-2-2 16,0 3-3-16,1 0-3 0,4 2-3 15,1 0 0-15,5-1-1 0,4 0 1 16,4 3-3-16,3 2-2 0,3-2 1 15,2 2-2-15,5-2 0 0,4-1-1 0,5 0-2 16,3-2-1-16,2-2-1 16,3 1-4-16,1-1-4 0,1-2-6 0,-2-2-4 15,-1-2-6-15,-2 0-6 0,-1-3 36 16,-3-1-154-16,-6-2-114 0,-2 0-301 16</inkml:trace>
  <inkml:trace contextRef="#ctx0" brushRef="#br0" timeOffset="94940.39">24883 9752 437 0,'-4'-18'125'0,"3"7"5"16,-1 4-45-16,-1 3 1 0,2 7-48 16,0-2-9-16,-1 3-3 0,0 1-4 15,-2 5-4-15,2 3-3 0,0 3-3 16,-1 5-1-16,2-1-2 0,0 6-2 0,1 0-2 15,-1 0-1-15,1 3 0 0,2 0-1 16,0 0 0-16,1 1-1 16,0 0-1-16,1 0 1 0,0-2 0 0,2-2-2 15,-3-1-1-15,0 0-2 0,2-3-1 16,-2-2-11-16,1-1 0 0,1-1-2 16,-1-3-2-16,3-2 1 0,-1-4-2 15,2-1-1-15,-2-4 7 0,2-1-5 16,1-1-10-16,1-3-14 0,-3 2-81 0,-1-1-8 15,-1-1-79-15,1 0-159 0</inkml:trace>
  <inkml:trace contextRef="#ctx0" brushRef="#br0" timeOffset="95138.86">24695 9911 559 0,'24'-1'128'15,"4"1"2"-15,19 2-98 0,-9 0-14 16,-1-2-1-16,1 3-7 0,3-1-12 16,-3 2 51-16,-2-3-179 0,-2-1-115 0,0-1-320 15</inkml:trace>
  <inkml:trace contextRef="#ctx0" brushRef="#br0" timeOffset="107738.09">2605 14663 611 0,'-22'15'136'0,"1"-11"1"0,0 0-100 15,8-2-18-15,2-4-7 0,2 0-2 16,1-1-3-16,2 1-1 0,0-3 2 0,3 0 2 16,1-1 2-16,0 3 1 0,0 0 1 15,-1-1-1-15,3 2-1 0,-1-1-2 16,1 3-4-16,0-1-3 0,0 1-4 15,1-1-2-15,2 1-1 0,0 1-1 16,2 2 0-16,4 0 1 0,3 1 2 16,5 1 2-16,3 1 3 0,7-3 3 15,7 2 3-15,5 0 3 0,8-1 0 0,8-1 2 16,10 1-1-16,7-3-2 0,11 2 0 16,10-4-4-16,9 1-2 0,8-1-2 15,10 1-2-15,8 0-1 0,6 2-2 16,3 3-4-16,4 2 0 0,3 1-1 15,1 0 1-15,0-2 0 0,0 0 1 16,-2-3 1-16,-1-3 5 0,-2-2-2 0,-4-3-8 16,-6-1-12-16,-8-2 38 0,-10-1-177 15,-12 2-135-15,-10-7-353 0</inkml:trace>
  <inkml:trace contextRef="#ctx0" brushRef="#br0" timeOffset="109156.25">4889 14017 466 0,'-1'1'116'16,"1"0"0"-16,1 0-26 0,1 0-73 15,0 1-9-15,0 2-3 0,2-1-2 16,0 1 0-16,0 1 1 0,0 0-1 16,0 0 0-16,1-1-2 0,-2 0 1 0,1 0 0 15,-1-1-1-15,1-1 1 0,-1 0 0 16,0-1 1-16,1-1 4 0,0 0 2 15,0-1 2-15,3-1 4 0,2-1 2 16,2-3 2-16,1 0 2 0,3-3-1 16,3-1-2-16,1 1 0 0,4-3-4 15,3-1-2-15,2 0-3 0,5 0-3 16,3-1-2-16,5-3-2 0,3-2-2 16,6-2-2-16,0 0 0 0,3-3-1 15,3 0-1-15,-2-1 1 0,3 0 0 0,1 1 1 16,1 0 1-16,1-1 0 0,0 0 2 15,0-1-1-15,2-1 1 0,1 1-1 16,0 1 1-16,2 1 0 0,0 2-1 16,0 1 0-16,-1 0 0 0,0 0 0 15,-5 3 1-15,0 0-1 0,-1 1 0 16,-1 2 1-16,1 0-1 0,-1 2 1 16,0-1 0-16,1 0-1 0,-1 0 1 0,-3 2 0 15,0-2-1-15,-2 1 1 0,0 1-1 16,0-1 0-16,0-1 1 0,-1 1-1 15,1 0 0-15,-3 0 0 0,-1-1 0 16,-1-2-1-16,-4 4 1 0,1 0 0 16,-1 1 0-16,-2-2 0 0,1 1 0 15,0 1 0-15,-2-1 0 0,2-2 0 16,-4 2-2-16,1-1 0 0,0 0 0 16,-3-3-2-16,-1 0-1 0,-2 2-1 0,-2-1 0 15,-4 2 1-15,-3 0 1 0,-3 2 0 16,-4 2 2-16,-2 4 0 0,-4-2 1 15,-3 1 1-15,-2 0 1 0,-3 3 0 16,-1 0 0-16,-2-1-1 0,0 0-2 16,0 1-2-16,-1-1-1 0,0 1-2 15,1-1 1-15,-2 2-1 0,1-3 3 0,0 3 5 16,-1 0 6-16,0 0 5 0,0-2 2 16,-1 2 1-16,0 1-1 0,-3-1-3 15,0 1-5-15,-3-1-8 0,-3 0-7 16,-3 2-5-16,-3 0-4 0,-3 3-2 15,-3-1 0-15,-3 0 2 0,-1 1 6 16,-6-3 1-16,4 2 4 0,-3 1 3 16,0-3 1-16,1-1 4 0,0-1 1 0,1 1 0 15,6 2 3-15,1-2 0 0,4-2 1 16,3 1 0-16,4-2 0 0,2 0-1 16,10 2-2-16,-1 0 1 0,0-1-1 15,2-1-1-15,3 2-1 0,6-1-2 16,8-3 0-16,-7 2 0 0,8 0-1 15,2-1 1-15,6 1 3 0,0 1 0 16,1-2 2-16,-5 4 3 0,8-2 1 0,-1-2 1 16,1 3 0-16,-1 1 0 0,-1-1-1 15,-1 2-1-15,1 0-1 0,-4 3 0 16,-1 0-2-16,-2 1-1 0,-2-1-1 16,-1 1 0-16,-5 1 0 0,-2-2 0 15,-3-2-2-15,-2 1 1 0,-1-1 2 16,-4 2 1-16,0-3 1 0,0 2-1 15,0 0 1-15,0 1 0 0,-1 1-2 16,1 2 0-16,-1 1-3 0,-1 0 1 0,-1 3-3 16,-3 2-1-16,-3 4-2 0,-5 1-4 15,-5 3-6-15,-5 4-4 0,-9 5-3 16,-6 7 0-16,-8 3 2 0,-3 7 1 16,-5 6 5-16,-1 0 6 0,1 5 4 15,3 3 166-15,5-5-293 0,3-3-134 16,5-5-413-16</inkml:trace>
  <inkml:trace contextRef="#ctx0" brushRef="#br0" timeOffset="111403.03">12467 14740 631 0,'3'0'136'16,"1"1"-3"-16,-4-1-114 0,0 1-17 16,1 0-31-16,-1 0-76 0,-1-2-30 15,2 2-94-15,-1-1-193 0</inkml:trace>
  <inkml:trace contextRef="#ctx0" brushRef="#br0" timeOffset="112667.3">11148 14808 410 0,'0'0'125'15,"0"0"2"-15,0-1-1 0,0 0-67 16,0 0-26-16,0 0-10 0,0 1-7 0,0-2-5 15,-1 2-3-15,2 2-2 0,-1-1-3 16,1 0-1-16,-1-1 0 0,2 0 0 16,0-1 0-16,1 1 4 0,-1-4 1 15,1 1 3-15,0 1 3 0,2 2 4 16,0-2 1-16,1-1 1 0,1 1-1 16,2 2-1-16,2-2-3 0,2 0-1 0,4-2-5 15,0 0-2-15,5 3-2 16,1-2-1-16,4-3-1 0,3 3-1 0,1-1-1 15,1 0 0-15,1 2 1 0,3-2-2 16,0 1 1-16,0-3 0 0,1 3 0 16,3-4-1-16,0-2 1 0,3 0 0 15,2-2 0-15,1 0 0 0,1 0 0 16,1-5 0-16,0 3 0 0,2 1 1 16,-2 1-1-16,1 1 0 0,0 1 0 0,1 0 0 15,1 4 0-15,1 1 0 16,-1 3 0-16,3 1 0 0,-2-2 0 0,2 2-1 15,0 1 1-15,-1 0 0 0,3-1 0 16,3 0-1-16,1 0 0 0,1-1 0 16,1-1 0-16,4-4 0 0,0 1-1 15,2-2 2-15,3-2-1 0,0-1 1 16,2 3 1-16,1-1-1 0,1 2 0 16,-1 1 1-16,-2 3 0 0,-1 2 1 0,-2 1-1 15,-6 3 0-15,3 1 0 0,-2-1 0 16,2-2-1-16,3 3 0 0,6-2 1 15,-1-2-1-15,0-2 0 0,-2 2 0 16,0-1 0-16,-2 1 0 0,-3-2 0 16,-9 2 0-16,2-1 1 0,-1 0-1 15,-6 0 1-15,-1 1 0 0,7 3 0 16,3-2 1-16,3 0-1 0,-4 1 1 16,4 2-1-16,6-2 0 0,0 1 0 0,-10 2 0 15,-3-2 0-15,-2 1 1 0,-3-2 1 16,0 1 1-16,-2 2 1 0,1-1 2 15,3 0 0-15,-2 0 0 0,1 2 1 16,3-1-2-16,-1 0-1 0,-4-2-1 16,1-1-2-16,-1 4 0 0,0-3-1 15,2-1 0-15,1 3-1 0,0-3 1 0,4 3-1 16,-1 0 0-16,-3 0 0 0,1-1 1 16,-1 4-1-16,-1-2-1 0,-1-1 1 15,1 2 0-15,3-7 0 0,2 1 0 16,3-4 0-16,0-3 0 0,3 0 0 15,-1 1 0-15,4-3 0 0,-1 6 0 16,1-3 1-16,-1 3 1 0,2 1 1 16,0 2 1-16,-2 0 0 0,-2 0-1 0,2 2 1 15,-1 0-1-15,4-1-1 0,-1 2-1 16,4-8-1-16,1 2-1 16,4 1 0-16,1-3 0 0,2-1 0 0,0 1 0 15,0-1 0-15,-1 2 1 0,0 1-1 16,-1-3 1-16,0 6 1 0,-4-1 0 15,1-1 0-15,-3 0 1 0,2 2 0 16,0 2-1-16,1 1 1 0,2-4-1 0,1 0-1 16,2-2-1-16,-1 1-2 0,0 0 0 15,-2-5 0-15,0 0-1 0,-3 3-2 16,-4-2-2-16,-2 2 1 0,-4 1 1 16,-2-2-2-16,-4 0-2 0,-3-1-7 15,-3 3-9-15,-6 3-7 0,-5-2-4 16,-5 3-132-16,-5-1-126 0,-9 2-310 15</inkml:trace>
  <inkml:trace contextRef="#ctx0" brushRef="#br0" timeOffset="116766">19865 13612 531 0,'-1'0'127'0,"0"2"1"16,1-2-55-16,0 1-52 0,0 0-10 0,0 2-3 15,0 3-1-15,0-3-2 0,1 1 0 16,-1 1 1-16,1 0 1 0,1 3-1 16,-2-6 1-16,1 4-1 0,0 0-1 15,-1 2 0-15,1-2-1 0,0-2-1 0,-1 0 0 16,1 2 0-16,0-3 2 16,0-1 4-16,0-2 5 0,0 1 6 0,0 0 4 15,3 0 2-15,-1-3 2 0,3-4 1 16,1-2-4-16,2-1-4 0,4-5-6 15,2-4-6-15,4-4-3 0,1-3-4 16,4-2-3-16,1-3-3 0,3-3 0 16,0-1 0-16,4-2-1 0,1 0 0 15,2 0 2-15,-1-1 0 0,1-5 0 16,1 3 1-16,-1-2 0 0,-1 3-1 16,-2 3-2-16,-4 3 1 0,-4 2-1 0,-4 9 1 15,-6 5 0-15,-3 6 1 0,-4 3 2 16,-3 2 3-16,-3 2 2 0,-1 2-1 15,-1 2-1-15,1-2 1 0,-2 2-1 16,2 0-1-16,-2-1-3 0,1 2-2 16,0 0 0-16,-1-2-1 0,1 3 1 15,0-2-1-15,0 0-2 0,1 0-2 0,0-2-3 16,-1 1-3-16,-2 1-3 0,-4 2-1 16,-2 0 0-16,-2 2 1 0,-3 2 4 15,-2 1 4-15,-2 1 4 0,0 1 3 16,-1 0 1-16,0-1 2 0,3 1 0 15,0-1 0-15,-1 0 0 0,3-1 1 16,2-2 0-16,2 0 1 0,1-2-1 16,2-1 1-16,1-1-1 0,4 0 1 15,0-1-1-15,2-1-2 0,-1-1 0 0,2 2 0 16,0-2-1-16,5-2-1 0,3-1 1 16,1 0 0-16,3-4 1 0,1 1 0 15,3-1 0-15,-1 0 0 0,-3 1 2 16,-2 2 2-16,-3-1 2 0,-1 3 2 15,-3 1 4-15,-1 0 3 0,-1 1 3 16,-2-2-1-16,2 2-1 0,-1-1-2 0,0-1-3 16,0 1-3-16,-1-3-4 0,1 1 0 15,-1-1-1-15,1 2 2 0,-1 0 1 16,1 1 3-16,-1 1 2 0,0 1 2 16,0-1 0-16,0 1-1 0,0 0-1 15,0-2-2-15,0 2-3 0,0-1-2 16,0 1-1-16,0 0-1 0,0 0-1 15,0 0 0-15,0 1-1 0,0-2 0 0,0 1 0 16,0 0-1-16,-1 0 0 0,0 0-1 16,0-1-1-16,-2 1 1 0,-4-1 0 15,-2 0-1-15,-2-1 0 0,-3 2 0 16,-4 0 1-16,-1-1 0 0,-2 1 1 16,1 0 0-16,-1 1 1 0,2-1 1 15,0 0 0-15,3 0 1 0,1-1-1 16,2 1 1-16,4 1-1 0,3-1 1 0,1 1 0 15,3-1 1-15,2 0 2 0,1 0-1 16,3 1 1-16,3-1-1 0,5-1 0 16,4-1 0-16,5 0 0 0,4-2-2 15,4 1 1-15,3-2 0 0,-2-2 1 16,0 0 0-16,0 2 0 0,-3-1 0 16,-1 1 0-16,-2 1 1 0,-2-1-1 15,-3-1 1-15,-1 3 0 0,-3 0 0 16,-2 1 1-16,-1 0 0 0,-4 0 0 0,0 2 1 15,-3 1 0-15,-2-1-1 0,1 2 0 16,-3-2-2-16,1 3-1 0,-1 2 1 16,0-1-1-16,-1 0 0 0,0 2 1 15,1-2-1-15,0 1 1 0,-1-2-1 16,1 0-1-16,1-1-1 0,0 0 1 16,0 2-1-16,0-1 0 0,3 1 1 15,1 2 0-15,1-2 1 0,1 1 0 0,0-1 0 16,0 0 0-16,-1 0 0 0,1-1-1 15,-1 1 1-15,-2 3-1 0,1 3-1 16,-1 3 2-16,1 7-1 0,0 1 0 16,0 7 0-16,-2 4 0 0,2 5-2 15,-1 1-3-15,-1 2-2 0,2-4-4 16,-1 1-2-16,1-7-5 0,0-4-16 16,1-5 141-16,0-8-290 0,1-7-161 15,0-13-457-15</inkml:trace>
  <inkml:trace contextRef="#ctx0" brushRef="#br0" timeOffset="121688">3167 15917 408 0,'4'2'91'0,"-1"-1"1"0,2 0-57 16,-2 0-25-16,2 1-5 0,0 0 2 15,-2 3 4-15,1-1 1 0,-1 0 6 16,0 1 5-16,-1 1 3 0,6 2 1 16,-6-2 2-16,-1-2-3 0,0-1 2 15,1 3-5-15,-2-5-4 0,1 1-3 0,-6-5-1 16,5 4-3-16,1 0-2 0,-1-1 0 15,0-1-2-15,0 2 1 0,0-2 0 16,0 2 1-16,0-1-1 0,-1 0 1 16,1 0-1-16,-1 1-2 0,0-1-1 15,0 1-1-15,0-1-1 0,-2 1-1 16,0-1-2-16,0 3 1 0,0-3-2 16,-1 1 2-16,1-1 0 0,0 0 2 15,-1 0 2-15,2 0 1 0,0 0 2 0,1 0 1 16,-1 0 0-16,2 0 1 0,-1 0-2 15,1 0-1-15,-1 0-3 0,1-1-1 16,0 1-1-16,0-2-2 0,-2 1-3 16,2 0-1-16,0 0-2 0,2-3 0 15,-1-4 1-15,1-2-1 0,1-2 0 16,0-3 0-16,2-3 2 0,-1-4 1 16,1 2 0-16,-1-2 0 0,-1 1 1 15,0-1 0-15,1 1 2 0,-1 1 1 0,-1 3 2 16,-1-1 0-16,0-1 1 0,-1-2 1 15,-1 0 0-15,1-2-1 0,-1-2-1 16,-1-5-1-16,1-2-2 0,0 1 0 16,0-3-1-16,1-2-1 0,-1-2-1 15,2 0 1-15,-1 2-1 0,1-4 0 16,0 4 1-16,0-2-1 0,0 3 2 0,-1-1-1 16,0 1 1-16,-1 0 1 0,0 0-1 15,0-3 1-15,-1 1-1 0,1 0 0 16,-2 1 0-16,1-2 1 0,0 0-1 15,-1 1 0-15,1 1 0 0,-1-1 0 16,1-1 0-16,-1 1-1 0,1 2 2 16,-1-1-1-16,1-1 2 0,0 4-1 15,-1-3 0-15,0 2 0 0,0-1 1 16,1-2-2-16,0-2 0 0,1-2-1 16,-1 0-1-16,2 0-2 0,-1 1 0 0,-1-1-1 15,0 0 0-15,0 3 1 0,0 0 1 16,-1-2 0-16,-2 3 3 0,2 0 0 15,0 0 0-15,0 0 1 0,1 2 1 16,0-1-1-16,0 0 1 0,0 0-1 16,-2-2-1-16,0-2-1 0,0-3-3 0,-1 1-4 15,0-1-5-15,0-1-2 0,1 0-2 16,1 0 1-16,-1 1 0 0,2 0 1 16,0 1 4-16,1 0 4 0,1 1 3 15,0 2 1-15,0-2 1 0,2 2 0 16,-1 2 1-16,1 5 1 0,0 1-1 15,-1 5 1-15,-1 1 0 0,-1 7 1 16,-1 3 1-16,1 4 2 0,0 0 1 16,0 1-1-16,-1 2 0 0,2-3-1 15,0 2-2-15,0-3-3 0,1-1-3 0,1-1-1 16,3 0-1-16,-1 2 0 0,-1 0 0 16,1 0 1-16,-1 2 3 0,-2 0 1 15,0 2 1-15,-2 0 1 0,0 0 0 16,-1 0 2-16,0 1-1 0,-1 4 2 15,0-1 0-15,1 0 2 0,-1 2 1 16,0 0 0-16,1 1 3 0,0 0 0 0,0 0 0 16,0 1 0-16,0 1-1 0,1-1-1 15,0 1-2-15,1-1-1 0,0 0-2 16,-1 0-1-16,1-1-2 0,0 0 0 16,0 1-1-16,0 0 0 0,0 0-1 15,0 0-1-15,0-1 1 0,-1 2 1 16,1 0 0-16,-1-3 3 0,-1 1 2 15,1 0 3-15,-1 1 2 0,-1 0 1 16,1-2 2-16,-2 1-1 0,-3 2-3 0,-2 4-2 16,-2 0-2-16,-1 2-4 0,-3 5-2 15,-2 2-2-15,-1 4-2 0,-2-1 0 16,3 3 1-16,-2-1 1 0,3-1 0 16,-1-4 2-16,3 2 1 0,1-5 1 15,2-1 1-15,1-5 0 0,1 1 0 16,2-3 1-16,1-1-1 0,2-2 1 0,1 1 1 15,0-1-1-15,2 1 0 0,1-2 0 16,0 2-2-16,1-1-1 0,3 1 0 16,1 0-1-16,2-2 0 0,3 1 0 15,0-1 0-15,5 0 1 0,0-3 2 16,1-4-1-16,1 0-1 0,0 0-2 16,1-4 0-16,1-2 0 0,-1-2-1 15,1 2-1-15,-2 1 0 0,0-1 2 0,-3 0 1 16,-2 5 0-16,-2 1 0 15,-3 1 1-15,-3 2 0 0,-2 1 1 0,0 3 1 16,-2 1 1-16,0 1 1 0,0 3 0 16,0 2 1-16,-1-1 0 0,1 6 0 15,0-2 0-15,1 3-1 0,0 1-1 16,3-3 0-16,0 1 0 0,4 1-1 16,1-4 1-16,3-2 2 0,2-1-1 15,2-3 1-15,2 3 0 0,0-2 1 0,0-2 1 16,2 0-2-16,-2 0 0 0,0 1-1 15,-2 1 0-15,-2-3 0 0,-3 1-1 16,0 1-1-16,-3-1 1 0,0 1-1 16,-3-3 0-16,2 4 1 0,-2 0 0 15,2 0-1-15,0 0 2 0,1 3-1 16,0-1 2-16,1 3-1 0,-1 1 0 16,2 0 1-16,1 3-1 0,0 1 0 15,1 2-1-15,0 1-4 0,0 2-6 0,0-1-11 16,0 2-101-16,-1-4-30 0,-1 6-106 15,1-3-232-15</inkml:trace>
  <inkml:trace contextRef="#ctx0" brushRef="#br0" timeOffset="125119.88">13967 12746 445 0,'-12'20'95'0,"2"-3"-74"16,-1-6-92-16,2 0-91 0,2-2-165 16</inkml:trace>
  <inkml:trace contextRef="#ctx0" brushRef="#br0" timeOffset="126469.94">13785 12796 490 0,'-6'2'115'0,"4"-1"0"0,-1-2-59 15,1 1-38-15,1 0-10 0,1 1-5 16,0-1-4-16,2 0 0 0,1-1 0 16,5-2 0-16,4 3 0 0,2-4 0 15,8 1 2-15,5-3 2 0,7 2 3 0,6-1 2 16,4 0 3-16,4-2 3 0,7 4 5 15,8-2 2-15,7 1 1 0,2 4 0 16,2-1-1-16,3 2-2 0,7 4 1 16,-1-3-3-16,-2 3-2 0,-5 2-3 15,15-4-1-15,2 4-2 0,7-1-1 0,1-1-3 16,5-3 0-16,-1-3 1 16,9 2 3-16,-3-4 0 0,0-1 2 0,0-2 1 15,-5-3-1-15,3 2 1 0,3 2 0 16,-1-3-1-16,-4 3-1 0,-4-4-2 15,-4 4 0-15,1 2-2 0,-1 0-1 16,-5 2-1-16,-4 0-2 0,-4 1-1 16,-4 4-1-16,-4-3 0 0,-8 0 0 15,-6 4 0-15,-9-2 0 0,-7 0 0 16,-10 0 0-16,-6-4 1 0,-9 2 1 16,-7 0 1-16,-6-3 0 0,-5-3-2 0,-7 0-3 15,-6-1-2-15,-9 0-1 0,-5-2-4 16,-7-2 0-16,-10 1 0 0,-10-1 1 15,-7 3 4-15,-7 0 1 0,-5 1 2 16,-6 1 1-16,-5 1 0 0,-5 0 1 16,-1 2-1-16,-4 4-1 0,-3 0 0 15,-5 0-2-15,-2-1-1 0,0 1-2 0,-2 4 0 16,-4 0 0-16,-2 1-1 0,1-3 1 16,1-1 1-16,2 4 2 0,-3 1-2 15,1-4 2-15,8-5-1 0,-8 2 2 16,7 0-1-16,8 2 1 0,6-1-1 15,7-1 2-15,10-1 0 0,4 4-1 16,12-6 1-16,7 5-1 0,2-5-1 16,8-1 1-16,5 2 0 0,6-1 1 15,7 0 0-15,8 2-1 0,3-2-2 0,4 2-1 16,3 2-1-16,5-2-1 0,9-1 0 16,9 2-1-16,6-1 2 0,10 1 1 15,6 3 3-15,8-3 2 0,20 1 0 16,7 5 0-16,8-2 0 0,9 2 1 15,6-1 1-15,8-4-1 0,9 6 1 16,-4 0-1-16,2-3 0 0,1 2 0 16,4 2 1-16,1-2-2 0,3 3 1 0,-3-2 0 15,-4-1 1-15,-5 3 0 0,-4 0 3 16,-7-2 0-16,-6 1 1 0,-10 1-1 16,-7 1 1-16,-8-2-1 0,-12 0-1 15,-9 1-2-15,-15-1-1 0,-9-2-1 16,-9-1-2-16,-9-3-1 0,-9 0-2 15,-8-4 2-15,-10-3-1 0,-10-2 1 0,-8 0 0 16,-12-3 3-16,-13 0 1 0,-11-2 1 16,-7 1 0-16,-9 1 1 0,-6-2-1 15,-9 2 0-15,-8 1 1 0,-6-2-1 16,-4 3 0-16,-7 1-1 0,-10-1-2 16,-1-1-1-16,1-3-4 0,-3 4-1 15,-4 1-1-15,-4-2-1 0,4-1 2 16,13 6 1-16,5 2 3 0,9-1 1 15,11 1 3-15,13 0 1 0,13 4-1 16,12-1 1-16,7-1 0 0,10 3 0 0,7 0 1 16,8-1-1-16,8 0 0 0,9-2 1 15,6 1-1-15,4 0-1 0,6 0-1 16,6 5 0-16,7 0 2 0,7 0-1 16,12-1 1-16,8 3 1 0,14 0 1 15,8-1 1-15,7-2-1 0,7-2 0 16,18 2 0-16,7 1 0 0,12-3 2 0,4-1 0 15,2 0 3-15,12 2 3 0,9-1 3 16,-6 0 3-16,-2-1 0 0,1 2 0 16,-2 3-2-16,4-1-2 0,-8-2-4 15,-8 5-3-15,-6 2-4 0,-7-2-1 16,-11 1-1-16,-11-5-1 0,-10 4 0 16,-14-2 0-16,-11-4 0 0,-13-2 0 15,-11 1-2-15,-10-3 1 0,-9-3-1 16,-16-1 1-16,-13-3 0 0,-15-2-1 15,-12-3 0-15,-17-3 2 0,-17 1-1 0,-17 0 2 16,-12-2-1-16,-8 4 0 0,-4 5 0 16,-8 0 0-16,-1 2 0 0,2 0-2 15,6 4 0-15,2 2-1 0,8 2 0 16,2-3 0-16,3 3-1 0,8 2-1 16,11 1 1-16,14-3 1 0,16 0-1 15,13 0 2-15,15 0 0 0,19-2 0 0,13-1 1 16,22 0 0-16,18 1 1 0,18 2 1 15,23 1-1-15,16-1 1 0,20 0 1 16,21 4-4-16,7 1-10 0,1 0-22 16,4 2-112-16,-4 0-24 0,10 1-118 15,-6-5-248-15</inkml:trace>
  <inkml:trace contextRef="#ctx0" brushRef="#br0" timeOffset="168198.13">14185 1154 337 0,'6'0'111'0,"0"2"8"0,-3-3 7 15,2 1-50-15,-10 0-15 0,2 1 0 16,-3-1-3-16,1 0-7 0,-1 1-5 15,-1-1-7-15,-3 0-10 0,4-1-8 16,-2 0-6-16,-1-3-7 0,-6 0-6 16,1 1-2-16,-1 2-2 0,-1 1 1 15,-2 6-1-15,1 7-2 0,-3 3 0 16,6 6 2-16,-3 1 0 0,4 4 0 0,2 4-2 16,1-3-2-16,5 0 0 0,5-2-1 15,4-1 0-15,4 0 0 0,3-5 1 16,3-1 0-16,7-5 1 0,0-5 3 15,-1-3 3-15,0-2 3 0,1-4 3 16,4-6 4-16,-3-3 4 0,-2-3 1 16,0-3 3-16,0-7 1 0,3-3-1 15,-2-2-2-15,-5 0-2 0,-2 3-2 16,-2 2-1-16,-2 5-3 0,-6 4-1 16,-2 6 0-16,-2 2-4 0,-2 4-2 0,-2 6 0 15,-5 1-1-15,1 5-1 0,-1 5 0 16,2 1-2-16,-1 4 0 0,3 2 0 15,5-6-1-15,6 1 0 0,3-4-1 16,3-2 0-16,2-6 1 0,2-5 1 16,2 0 1-16,0-4 1 0,-2-3 1 15,1-3 2-15,-2-4 1 0,-2 2 2 0,-1-2 1 16,-2-4 1-16,-2 1 2 0,-2 1 1 16,-1 1 0-16,-2 1-1 0,-1 2 0 15,-1 2 0-15,-1 2-1 0,0 5-2 16,0 1-2-16,1 1-2 0,-1 1-3 15,1 2-1-15,1 3-1 0,1 4-1 16,0 1 0-16,2 5 0 0,1 7 2 16,3 6 1-16,0 0 0 0,-1 5 0 15,0 1-2-15,-1 0-2 0,-4-2-3 0,-2 3-2 16,-3-3-2-16,-4 0-2 0,0-4-1 16,-2-2 0-16,-2 0 0 0,0-2-2 15,-1-7-2-15,0-3 0 0,1-4-5 16,-3-6-16-16,-2-6-11 0,0-8-3 15,-2-6-4-15,0-3-5 0,1-7-103 16,3-3-104-16,6-4-236 0</inkml:trace>
  <inkml:trace contextRef="#ctx0" brushRef="#br0" timeOffset="168780.96">14928 1279 515 0,'18'-2'152'0,"-2"8"12"0,-11-4-3 15,-7-1-101-15,-6 3-8 0,-9 0-2 16,-4-1-5-16,-1 3-11 0,-2 0-13 0,-9 2-7 16,0 1-4-16,1 2-3 0,8-2-6 15,3 2-3-15,3 5-4 0,5-3 0 16,12 2 1-16,10 1 1 0,10-2-1 16,5-3 1-16,-1 1 0 0,1-4 0 15,3-5 0-15,1-1-1 0,-4-3-1 16,-3-5-3-16,-2 1-3 0,0-4-1 0,2-9 0 15,-1-3 2-15,-5 4 2 0,-2-1 1 16,0-1 3-16,3-3 3 0,0-6 1 16,2 1 3-16,-3-4-1 0,0-8 3 15,0-7 4-15,-3 3 2 0,-2 0 3 16,-6 5 3-16,-3 7 5 0,-1 5 4 16,-2 11-1-16,-1 6-6 0,-2 4-2 15,-4 8-2-15,1 11-5 0,-1 5-5 16,-3 5-3-16,-9 1-6 0,9 8 2 0,1 4-1 15,4 4 1-15,2-5-2 0,3 5-1 16,6 0-1-16,13 3 0 0,-2-6-2 16,6-1 0-16,3-8 1 0,3 1 0 15,3-7 1-15,2-3 1 0,4-7 3 16,-4-6 3-16,-4-3 0 0,2-1 0 16,-3-12 0-16,0-3 2 0,-6-7 0 15,-5 1 2-15,-2-3 2 0,-3-4 2 16,-5 1 0-16,-3 3 3 0,-1 6-2 0,-8-1-2 15,-4 6-2-15,-3 8-2 0,-1 11-2 16,0 3-2-16,0 7-3 0,-2-4 2 16,7 8 0-16,4 1 1 0,5-2-2 15,2-1 1-15,4-3-2 0,3-2 2 16,6 2 1-16,1-1-7 0,4-5 0 16,5-1-10-16,-3-4-7 0,6-2-16 0,5-4-12 15,2-4-130-15,5-6 5 0,7-4-109 16,0-9-199-16</inkml:trace>
  <inkml:trace contextRef="#ctx0" brushRef="#br0" timeOffset="169091.66">16591 653 591 0,'2'22'144'0,"-1"5"10"0,2 5-99 0,1 7-6 15,-1 3 0-15,0 1-3 0,2 8-9 16,-3-1-12-16,2 0-10 0,-2 6-6 15,1-2-6-15,-3 0-8 0,-2 3-22 16,1-3-14-16,-17 3-128 0,14-7-134 16,1-6-328-16</inkml:trace>
  <inkml:trace contextRef="#ctx0" brushRef="#br0" timeOffset="169380.15">16395 1266 654 0,'17'0'154'0,"2"0"13"15,4-1-91-15,5-2-29 0,6-2-1 0,-1 4 3 16,7-7-1-16,0 0-10 0,7 3-14 16,1-2-9-16,-3 6-5 0,-2 2-3 15,-1 0-1-15,-7 4-3 0,-9-2-2 16,-5 5-1-16,-5 1-1 0,-4 0 0 15,-3 1-1-15,-5 3 0 0,-2 3 0 16,-5 4 1-16,1-1 0 0,-1 2 0 16,0-1-3-16,0-2-3 0,2-3-3 0,1 0-5 15,4-5-5-15,-2-4-7 0,4-1-12 16,0-3-11-16,2-3-6 0,0-6-124 16,2-2-128-16,1-4-309 0</inkml:trace>
  <inkml:trace contextRef="#ctx0" brushRef="#br0" timeOffset="170058.63">16988 1061 620 0,'-11'4'141'0,"2"-7"7"0,-1 7-83 16,-9-2-37-16,10 0-2 0,3-1 0 16,4 2 0-16,2-7-10 0,3 1-12 15,2-1-12-15,14-2-12 0,-6 5-11 16,2 0-6-16,5 3-5 0,2 5 1 15,1 4 4-15,0 7 6 0,-1 6 9 16,-2 5 9-16,-2 2 5 0,-3 3 9 0,-4 4 5 16,-3 0 2-16,-1-2 5 0,-3-2 5 15,-1-5 3-15,-2-3 4 0,0-4 1 16,0-9 1-16,-1-4 5 0,-1-3 4 16,1-5 2-16,1-8-2 0,0-2-3 15,2-7-3-15,2-4-4 0,3-4-6 16,2-4-10-16,6 0-6 0,1 4-2 15,1 3-1-15,1 5-2 0,0 5 1 0,0 6-2 16,-2 4 1-16,-4 2-1 0,-1 3 0 16,-1 1 1-16,-2 2-1 0,-2 4-1 15,-1 0 0-15,1 0-2 0,-2 2-1 16,2 0-1-16,-1-1 0 0,2-4 0 16,1-2 0-16,0-1 1 0,0-4 2 15,1-1 2-15,1-2 0 0,0-2 2 16,-1 1-1-16,-1 1 1 0,1 1 0 15,-2 2 0-15,2 2 0 0,0 3-1 0,-1 0 1 16,2 4-1-16,2 1 1 0,-1 0 0 16,1-1 0-16,3-2 0 0,3-1 0 15,4-1 0-15,4-3 0 0,2-6 1 16,4 0 1-16,1-1 3 0,0-7 1 16,-7 1 2-16,-1-3 5 0,-2-1 2 15,-6 2 3-15,-2-4 4 0,-4 0 1 0,-4 5 3 16,1-2 0-16,-3 0-2 0,-4 2 2 15,-2 2-4-15,-5-1-2 0,0 14-8 16,-8-7-3-16,-4 4-3 0,-2 6-2 16,-3 4-4-16,-6 3-2 0,3 9-2 15,0-9 2-15,6 10-1 0,5 4-1 16,5-2-1-16,8-3-1 0,10-1 0 16,7-3-1-16,5-3-2 0,7-3-3 15,6-4-5-15,5-4-6 0,6 1-9 0,4-4-22 16,6-6-12-16,1-2-128 0,27 5-138 15,-17-3-327-15</inkml:trace>
  <inkml:trace contextRef="#ctx0" brushRef="#br0" timeOffset="170261.65">18772 1204 681 0,'-21'4'155'16,"4"5"13"-16,-1-3-94 0,3 0-38 15,10-9 5-15,8 4 0 0,9-4 6 16,12 2-11-16,5-9-12 0,8 0-10 16,7-2-3-16,4 1-7 0,-2 1-3 15,-3-1-7-15,-3 1-7 0,-3 3-11 16,-1 0-18-16,-6 0-17 0,-7 6 28 16,-3 1-157-16,-6 3-135 0,-8-1-323 0</inkml:trace>
  <inkml:trace contextRef="#ctx0" brushRef="#br0" timeOffset="170433.46">18726 1420 645 0,'-4'13'149'0,"0"-9"11"0,14 6-108 0,11 0-10 16,9-5 3-16,6-5 4 0,9-4-4 16,6-2-14-16,6-3-11 0,7-1-8 15,3-4-7-15,5-4-11 0,2-1-15 16,2 0-16-16,-2-1 150 0,-1 2-293 15,-2-5-161-15,2-4-441 0</inkml:trace>
  <inkml:trace contextRef="#ctx0" brushRef="#br0" timeOffset="170728.26">21121 545 635 0,'0'14'143'0,"0"8"5"15,1-2-67-15,1 5-57 0,-1 14 2 16,3-3 3-16,1 4 1 0,1 2-2 15,2 5-6-15,0-7-9 0,0 3-6 16,0-8-6-16,0-1-10 0,-1-6-14 0,-2-3-14 16,1 2-9-16,-5-11-124 0,1 5-130 15,-4-6-301-15</inkml:trace>
  <inkml:trace contextRef="#ctx0" brushRef="#br0" timeOffset="170981.63">20055 1387 603 0,'8'11'143'16,"9"-1"13"-16,14-6-72 0,12 3-44 16,12-6 5-16,13-2 7 0,12 1 2 15,13 0-11-15,17-5-14 0,6-1-11 16,11 5-4-16,12 0-4 0,9-2-3 0,2 6-3 15,3-4-2-15,-3 5-2 0,-2 5-3 16,-6-4-4-16,-13 4-9 0,-7 0-12 16,-11-5-15-16,-15 2-14 0,-16-3 141 15,-15 1-268-15,-18-3-145 0,-18-2-391 16</inkml:trace>
  <inkml:trace contextRef="#ctx0" brushRef="#br0" timeOffset="171381.57">20339 1944 572 0,'-11'0'139'0,"-2"-2"8"16,-2-10-97-16,-5 11-4 0,-5 0 4 15,0 0-1-15,-2-1-9 0,2 1-9 0,-2 2-8 16,1 1-6-16,1 5-5 0,1 0-5 15,-1 5-3-15,2 3-1 0,3 1-3 16,6 2-1-16,4-2-1 0,5-1 0 16,9 1-2-16,3-1-1 0,8-1-5 15,4-2-4-15,5-1-6 0,7-2-9 0,0-3-12 16,5-6 167-16,3-3-291 16,3-4-141-16,2-2-410 0</inkml:trace>
  <inkml:trace contextRef="#ctx0" brushRef="#br0" timeOffset="171605.08">20560 1596 678 0,'-8'8'153'16,"3"2"11"-16,-2 6-107 0,2 6-21 0,0 7 2 15,3 1 6-15,0 3 1 0,1 3-10 16,1 6-11-16,2-2-8 0,0 1-4 15,-1-7-3-15,2 1-4 0,-1-1-4 16,1-1-12-16,0-4-5 0,0 1-12 16,0 1-20-16,1-2-12 0,2-1 103 15,-1-6-230-15,0 0-134 0,3-6-367 16</inkml:trace>
  <inkml:trace contextRef="#ctx0" brushRef="#br0" timeOffset="171849.05">20889 1639 722 0,'-5'2'160'0,"1"5"9"0,0 4-123 16,-2 2-14-16,0 10 4 0,-1 4 4 16,0 4 1-16,2 4-8 0,2 2-9 15,0 2-5-15,2 2-5 0,1-4-4 16,3-1-3-16,-2-4-4 0,1 0-4 15,0-1-5-15,1-2-10 0,-1-2-13 16,2 0-10-16,-2 0-20 16,2 0-9-16,2-5 169 0,-2-6-288 0,2-4-141 0,1-7-395 15</inkml:trace>
  <inkml:trace contextRef="#ctx0" brushRef="#br0" timeOffset="172093.76">21141 2039 590 0,'-15'6'142'16,"-5"2"11"-16,-3-10-99 0,4 5-10 15,-6 2 4-15,5-1 7 0,4 5-11 16,-1-4-13-16,7 2-10 0,3 3-8 16,-1 1 0-16,8-4-5 0,3 5-2 15,3-2-2-15,1 2 0 0,4 1 0 16,4-2-1-16,1 1-3 0,5 0-2 15,3-2-5-15,6 0-4 0,1-1-5 0,9-2-9 16,4-2-12-16,5 0-11 0,1-5 92 16,2 0-215-16,-1-6-133 0,4 2-355 15</inkml:trace>
  <inkml:trace contextRef="#ctx0" brushRef="#br0" timeOffset="172488.2">22005 2045 552 0,'5'-4'128'0,"-5"-3"12"0,2 0-63 16,-4-1-41-16,-3 3 0 0,-4-2 3 15,-3 2 0-15,-10-1-6 0,-1 1-10 16,-8 2-10-16,-6 3-3 0,-2 3-2 16,3 0-2-16,1 4-2 0,4-1-1 15,6 1-3-15,7-2-2 0,9 1-1 16,5-1-1-16,6 2 0 0,6-2 1 16,10 8 0-16,7 5 1 0,8 7 1 15,4 6 1-15,2 2 2 0,4 4-1 0,-1 2 0 16,-6-1-1-16,-4-2 1 0,-9-3-1 15,-5-6-1-15,-7 0-3 0,-6-4-2 16,-10-3-3-16,-7-4-5 0,-6-2-13 16,-5-7-9-16,-6 2 6 0,-7-3-128 15,-3-4-118-15,-2 5-292 0</inkml:trace>
  <inkml:trace contextRef="#ctx0" brushRef="#br0" timeOffset="172897.87">22233 2288 623 0,'10'47'137'0,"-6"-6"7"16,-3 2-113-16,-2-4-11 0,0-1 2 16,-3-8 2-16,-1 0-2 0,1-4-9 0,2-3-8 15,-1-3-5-15,1-7-5 16,0 1-3-16,0-2-3 0,1-8-2 0,-1-1-2 15,1-5-1-15,-2-6 2 0,3-2 2 16,-1-5 4-16,0-5 4 0,-1 3 4 16,0-7 7-16,2 0 9 0,1-5 9 15,-1 1 1-15,3-8 3 0,6-1 5 16,1 0 2-16,5-1-2 0,1 4-5 0,1 2-8 16,2 5 0-16,-1 9 0 0,-1 3-7 15,-2 4-4-15,0 5-3 0,1 3-2 16,-3 6-2-16,0 3-2 0,-2 4 0 15,1 4-2-15,-2 0 1 0,-2 1-1 16,-1 3 1-16,-1-2-1 0,-2 0-5 16,-3-2-2-16,-3-1-2 0,-2 1-1 0,-6-2-4 15,-3-1-7-15,-4 0-10 0,0-5-8 16,-3-2-7-16,1-1-6 0,1-3-16 16,5-3-98-16,3-1-106 0,3-1-245 15</inkml:trace>
  <inkml:trace contextRef="#ctx0" brushRef="#br0" timeOffset="173725.26">22505 2290 561 0,'11'12'128'0,"-3"-3"9"0,7-1-93 16,1 0 2-16,1 0 6 0,6-5 2 16,1 0-5-16,0-4-8 0,3-1-5 15,1-5-12-15,0-1-7 0,-2-2-7 16,-5 2-5-16,-1-4-2 0,-2 0 2 15,-3-2 1-15,-5 0-2 0,-5-1 3 16,-3-2 1-16,-1-2 2 0,-6 4 0 0,-8 5-5 16,-5 3-1-16,-3 7-1 0,-2 3-4 15,-3 6-1-15,-1 6 0 16,0 3 0-16,5 1-1 0,5 2 1 0,3-3-2 16,4 2 0-16,4-1 0 0,6-1 0 15,7 0 0-15,3-1 1 0,7 2 1 16,5-3 2-16,9 0 1 0,5-3-1 15,7-1 1-15,0-1 0 0,5-3 0 16,2-2 1-16,1-1-1 0,-1-2 1 16,-1-3 0-16,-4-2 2 0,1-4 1 0,-4-3 2 15,-6 0 2-15,-6-8 0 0,-7-2 2 16,-8-1 1-16,-4-4 2 0,-6 4 1 16,-7 0-3-16,-7 5-3 0,-5 3-2 15,-6 5-1-15,-4 7-2 0,-4 2-3 16,-4 5-1-16,1 2-1 0,4 2 0 15,2 4-1-15,4 0-1 0,5 1-2 0,5 0-1 16,5-2-1-16,5 1-4 0,3-1-3 16,8-2-2-16,4-4-5 0,6-1-8 15,6 0-9-15,5-3-8 0,6-3-7 16,5 0-7-16,4-1 1 0,0-1 1 16,0-1 1-16,1 0-15 0,-1-1 6 15,-4 1 11-15,-3-4 19 0,-5 0 16 16,-3-1 14-16,-7-1 16 0,-6-2 32 15,-4-1 12-15,-6 4 8 0,-5 0-9 16,-9 5-12-16,-5 3-8 0,-8 2-3 0,-5 6-5 16,-5 2-6-16,-4-1-8 0,1 4-1 15,3-3-1-15,3 0-2 0,6 0-5 16,6-1-6-16,7-3-7 0,5 1-1 16,3-2-1-16,5-2 0 0,2-1-2 15,7 1 0-15,3-4 2 0,5 1 5 0,2-5 2 16,1-1 0-16,1-2 1 0,0-3 1 15,-2-4 4-15,-1-2 4 0,-3-7 4 16,-2-4 2-16,-3-6 2 0,2-7 3 16,-2-10 4-16,2-4 5 0,-3 0 1 15,0-2 0-15,0 3 6 0,-3 1 0 16,-4 10 0-16,-2 10 0 0,-5 8-4 16,-4 3-6-16,-6 10-3 0,-3 9-7 15,-4 9-1-15,-1 7-4 0,-3 6-5 0,1 3-1 16,-1 7 0-16,2 7 0 0,4 7-1 15,3 3 0-15,2 2-1 0,5 0-5 16,3 2-6-16,4-1-10 0,5-3-15 16,3-7-12-16,1-4 151 0,3-3-280 15,2-4-146-15,1 1-405 0</inkml:trace>
  <inkml:trace contextRef="#ctx0" brushRef="#br0" timeOffset="174266.96">19299 3732 593 0,'22'5'124'0,"0"-1"5"0,2 0-102 16,4-2-8-16,4-3 4 0,-1 0 1 16,0-4 0-16,-1 1-1 0,3-5-5 0,1-2-5 15,-2 2-12-15,1-4-14 0,-2-1-8 16,0-1-4-16,-1 0-66 0,-3 2-56 16,-4 1-103-16,-2 0-220 0</inkml:trace>
  <inkml:trace contextRef="#ctx0" brushRef="#br0" timeOffset="174432.51">19495 3829 495 0,'-11'15'123'0,"4"1"5"0,8-1-17 0,6-2-87 16,11-1 4-16,7-7 7 0,7-1 3 16,11-5-3-16,9-5-6 0,6-3-4 15,2-6-10-15,4 0-13 0,1-3-19 16,5-1 23-16,-2-2-164 0,1 0-131 15,2-1-340-15</inkml:trace>
  <inkml:trace contextRef="#ctx0" brushRef="#br0" timeOffset="174693.97">22116 3366 651 0,'-6'3'135'0,"5"2"5"0,-3 3-82 16,-1 2-52-16,1 5 5 0,0 3 14 16,0 4 3-16,1 1 2 0,1 0-6 15,1 1-7-15,0 2-5 0,2-2-2 16,0 1-6-16,-1-2-13 0,0-3-12 15,0 1-12-15,0-2 135 0,-2-2-266 0,-3-2-148 16,-10-1-401-16</inkml:trace>
  <inkml:trace contextRef="#ctx0" brushRef="#br0" timeOffset="174971.54">20874 3906 565 0,'6'6'137'16,"10"-1"16"-16,12-5-91 0,11 0-7 15,13-2 6-15,13-2 4 0,12 1-5 16,12-1-9-16,12 2-13 0,10 1-8 16,9 1-5-16,6 1-4 0,7 4-3 0,6 0-6 15,0 4-5-15,-5-1-3 16,-3-1-3-16,-7-1-3 0,-9-2-6 0,-16 1-5 15,-19-3-9-15,-13-2-12 0,-16 0-20 16,-15 0-13-16,-14 1-125 0,-17 0-135 16,-16 2-318-16</inkml:trace>
  <inkml:trace contextRef="#ctx0" brushRef="#br0" timeOffset="175363.47">21354 4372 617 0,'-1'-4'141'16,"1"2"10"-16,-2-4-81 0,2 3-36 0,2-1 0 15,5-1 3-15,3 1 3 0,3-4-6 16,4 0-7-16,5 0-5 0,5 0-3 15,2 3-1-15,0 3-3 0,0 2-3 16,1 3-3-16,-3 2-5 0,-3 4-3 16,-4 2-2-16,-6 1-4 0,-3 3-2 15,-6 2-2-15,-8 1-1 0,-5 4 1 0,-8 1-1 16,-6 0-2-16,-6 0 0 0,-6 3 1 16,-1 2 1-16,2-1 2 0,5-1 1 15,2 0 1-15,6 0 0 0,4-2 2 16,8-4 3-16,7-1 1 0,5-3 2 15,3-1 0-15,8-1 1 0,8-3 0 16,6-3 2-16,7 0-1 0,8-6-3 16,5-3-7-16,8-3-10 0,5-6-14 15,-1-1-11-15,2-1-1 0,-1-2-127 0,-3-3-122 16,-1 2-290-16</inkml:trace>
  <inkml:trace contextRef="#ctx0" brushRef="#br0" timeOffset="175895.7">22595 4367 434 0,'-4'-5'110'0,"2"-4"3"0,1 2-4 16,-1 0-89-16,0-2 0 0,0 2 5 15,0 0 3-15,1 0 3 0,-1 4 3 16,0 0-1-16,-1-1-2 0,-3 2-3 16,-2 1-4-16,-3 8-5 0,-5-4-3 15,-3-1-5-15,-5 2-2 0,-3 5-2 16,-5 2-2-16,-4 3 1 0,-3-3 1 0,1 11-2 15,0 3-2-15,3 2-3 0,4 2 1 16,6 0-1-16,7 0-1 0,9 0 1 16,4-3-1-16,7-1 0 0,7 1 1 15,4-3-1-15,5-1 1 0,5-3 0 16,4-6-1-16,3-1 1 0,2-2-1 16,0-4-2-16,0-5-1 0,0-2-1 15,-4-3-1-15,0 0 0 0,-4-4 0 16,-5-1 0-16,-3-2 3 0,-2 1 1 0,-3-1 2 15,-5 0 2-15,-3 2 2 16,-2 1 3-16,0 4 0 0,-3 4 0 0,-1 4-1 16,-3 7 1-16,2 4-2 0,-2 2-2 15,0 4-3-15,0 1 0 0,1 0 0 16,3-1-2-16,1-3-4 0,2-3-6 16,0 0-11-16,1-4-9 0,1-2-5 0,2 0-124 15,-1-3-121-15,-4-1-292 0</inkml:trace>
  <inkml:trace contextRef="#ctx0" brushRef="#br0" timeOffset="176077.72">22405 4640 619 0,'1'0'131'0,"0"-1"9"0,2 4-98 15,3-2-12-15,2-1 3 0,3 0 2 0,4 0-1 16,4-3-1-16,2-4-9 0,2-2-11 15,3-3-11-15,-1-3-13 0,2-1-17 16,1-2 22-16,-1 1-158 0,-1-3-132 16,1 1-334-16</inkml:trace>
  <inkml:trace contextRef="#ctx0" brushRef="#br0" timeOffset="176261.29">22950 4267 614 0,'0'13'146'0,"0"6"5"0,-2 2-105 0,2 6-5 16,-1 5 2-16,0 3 0 0,-1 0-10 16,0-1-10-16,0 1-7 0,1 0-4 15,-2-3-5-15,1-2-6 0,1-4-6 16,0-3-9-16,0-1-17 0,1-5-9 0,0-2-5 16,1-2-124-16,0-6-123 0,0 0-287 15</inkml:trace>
  <inkml:trace contextRef="#ctx0" brushRef="#br0" timeOffset="176464.27">23177 4260 631 0,'-1'11'143'16,"-2"4"8"-16,-1 7-111 0,-3 3-4 15,2 7 5-15,-2 1 2 0,-1 1-6 16,3-3-10-16,-1 1-5 0,1-1-7 15,-1-4-8-15,2-2-11 0,0-2-10 16,-1-3-18-16,1-2-12 0,1-4 140 16,-1-2-268-16,-3-9-145 0,1 5-388 15</inkml:trace>
  <inkml:trace contextRef="#ctx0" brushRef="#br0" timeOffset="176663.77">22897 4558 621 0,'3'3'134'0,"4"-3"10"0,3 1-107 16,4-1-12-16,5-1 7 0,2 0 3 0,5-4-1 15,2 0-8-15,4-2-10 16,2-1-9-16,0-2-6 0,-2 0-11 0,-1-1-13 16,1 0-9-16,-2 2-6 0,-4 0-2 15,-4 4-36-15,-3 0-75 0,-3 2 2 16,-4 1-72-16,-5 3-150 0</inkml:trace>
  <inkml:trace contextRef="#ctx0" brushRef="#br0" timeOffset="176912.46">23359 4475 188 0,'1'6'189'0,"0"1"-24"16,1-1-64-16,1 2-29 0,1-1-15 0,4-2-8 15,2 0-5-15,1 1-6 0,2-1-5 16,1 0-5-16,3-2-6 0,1 1-5 16,0 1-6-16,-1 1-3 0,0 1-2 15,-1-1-2-15,-3 0 0 0,-2 0-3 16,-4-1-1-16,-5 1 1 0,-4 1 0 15,-7 1 1-15,-5 0 0 0,-4 3 1 16,-2 1 1-16,-1 3 1 0,-4-1-1 0,2 0 1 16,5-1-1-16,5 2 1 0,3 0 1 15,5 1 2-15,8 1 0 0,7-1-1 16,4 3-1-16,7-3 0 0,5 1-2 16,6-2-5-16,3-1-6 0,0-1-5 15,1-1-14-15,0-3-9 0,-5 1 40 16,-5-1-165-16,-7-2-123 0,-5-1-315 15</inkml:trace>
  <inkml:trace contextRef="#ctx0" brushRef="#br0" timeOffset="177244.48">20122 5766 577 0,'1'-1'131'15,"1"-1"3"-15,4 3-83 0,2-2-25 16,5-1 1-16,6-1 1 0,6 1-3 16,8-2-5-16,4 1-3 0,3-2-12 15,0 3-15-15,3 0-2 0,-2 0-53 16,-5-1-85-16,-5 3-116 0,-7-2-271 16</inkml:trace>
  <inkml:trace contextRef="#ctx0" brushRef="#br0" timeOffset="177395.1">20182 6005 595 0,'4'11'123'0,"11"-3"7"15,9-3-81-15,10-2-34 0,13-3 1 16,11-4 6-16,11-8-6 0,10-2-13 0,6-6-3 16,4-4-15-16,4-3-129 15,1-2-117-15,4-3-287 0</inkml:trace>
  <inkml:trace contextRef="#ctx0" brushRef="#br0" timeOffset="177579.59">22175 5403 768 0,'3'6'168'0,"-5"2"3"0,-3 6-138 16,-2 7-12-16,-3 4 4 15,-1 3 5-15,0 5-2 0,0 3-9 0,4 3-3 16,2-4-3-16,4-1-4 0,4-4-5 15,2-2-9-15,1-3-6 0,3-3-12 16,-2-4-34-16,0 0-124 0,-2-3-6 16,-5-1-118-16,-6 3-230 0</inkml:trace>
  <inkml:trace contextRef="#ctx0" brushRef="#br0" timeOffset="177812.5">21255 6039 665 0,'-17'11'132'0,"15"-2"10"0,13-2-112 16,14-3-4-16,14-1 12 0,13-4 17 0,18-5 0 15,17-1 0-15,11-3-10 0,13 1-12 16,11 0-11-16,10-1-7 0,7 2-5 16,3 3-1-16,0 3-2 0,-1 2-5 15,0 0-7-15,-10 1-7 0,-10-1-11 16,-11 6-15-16,-11-3-15 0,-15 1 6 15,-15 1-143-15,-15 1-135 0,-16 0-322 16</inkml:trace>
  <inkml:trace contextRef="#ctx0" brushRef="#br0" timeOffset="178287.35">21170 6559 615 0,'-3'-4'138'0,"-2"-4"9"16,0 1-93-16,1-3-27 0,2 0 1 15,6 1 1-15,4-1 2 0,7-1-3 16,9 0-4-16,8-1-3 0,9 2-3 0,4 2-1 16,6-1-2-16,2 4-5 0,0 3-4 15,-3 2-5-15,-4 4-3 0,-5 1-4 16,-7 5-2-16,-8 0-5 0,-6 3-1 16,-9 6-1-16,-8 4-1 0,-9 1-1 15,-11 2 1-15,-7 5 2 0,-11 3 4 16,-4 0 4-16,-6-2 5 0,-4 0 0 15,-4-1 0-15,3-2 2 0,6-1 1 0,7-5 0 16,7-2 1-16,7-2-1 0,10-3 0 16,16 0 8-16,11-3 2 0,12-2 0 15,8-2 0-15,12-1 0 0,9-4-1 16,7-3-2-16,2-2-8 0,4-3-9 16,2-2-10-16,1 0-14 0,-2-4-10 15,-2 2-125-15,-2-2-127 0,-2-2-304 16</inkml:trace>
  <inkml:trace contextRef="#ctx0" brushRef="#br0" timeOffset="178509.62">22619 6659 667 0,'6'12'158'0,"0"1"7"0,-4 0-89 15,-2 2-41-15,-4 0-2 0,-6 1 2 16,-6 2-4-16,-3-1-11 0,-4 1-7 16,-3-3-5-16,1-1-6 0,-2-3-10 15,-2-2-20-15,2-6-18 0,2 2-46 16,2-1-87-16,2-4-126 0,-4-1-279 16</inkml:trace>
  <inkml:trace contextRef="#ctx0" brushRef="#br0" timeOffset="178694.64">22230 6652 675 0,'18'11'161'0,"2"4"8"0,9 0-117 16,1 5-5-16,5-1 3 0,4 2-1 0,1 3-13 16,2-1-11-16,1-2-8 0,-1 0-7 15,0-6-6-15,-3-1-7 0,0-1-17 16,-6-7-16-16,-2 2-18 0,-2-3 161 15,-6 1-293-15,-3-2-156 0,-2-1-418 16</inkml:trace>
  <inkml:trace contextRef="#ctx0" brushRef="#br0" timeOffset="178895.54">23063 6666 663 0,'-1'8'156'0,"-1"8"9"15,-2 3-103-15,-3 5-19 0,2 6 2 16,-2-1 1-16,2-1-11 0,-1-1-10 16,2-1-8-16,1-2-9 0,1-6-9 15,2-3-6-15,2-2-12 0,1-3-22 0,1-2-13 16,3-2-19-16,0-3-108 0,2-3-124 16,4-2-278-16</inkml:trace>
  <inkml:trace contextRef="#ctx0" brushRef="#br0" timeOffset="179176.31">23318 6715 666 0,'-1'3'140'0,"-4"4"2"0,-3 7-103 16,1 0-26-16,-2 3 2 0,-2 0 1 16,1 3 0-16,-1-3-2 0,7 1-4 15,2-5-4-15,6 0-7 0,3 0 1 16,6-2-1-16,5-4 0 0,10 1 2 15,-1-3 1-15,0-3 1 0,0-1 3 16,1-1 2-16,-1-1 3 0,-4 1 3 0,-3-2 7 16,-3 1 5-16,-3-2 7 0,0-6-2 15,-6-2-4-15,-4-2-2 0,-4-5-5 16,-5-4-3-16,-5-1-7 0,-3 0-7 16,-8 3 0-16,-3 0-3 0,-3 1-4 15,-3 5-5-15,-3 3-12 0,3-1-12 16,0 0-24-16,5 3-10 0,5-2-122 15,5 5-133-15,3 0-310 0</inkml:trace>
  <inkml:trace contextRef="#ctx0" brushRef="#br0" timeOffset="179600.87">23995 6416 625 0,'-2'-2'139'16,"-4"-4"6"-16,-2 1-105 0,-3 1-9 15,-15-11-1-15,6 11 5 0,-2 1-6 16,-5 2-4-16,-2 3-5 0,1 4-7 16,3 1-3-16,2-1-9 0,4 2-4 15,4 1-8-15,6-1-6 0,9 5-4 16,0-5 1-16,7-3 0 0,4-1 4 0,6 0 3 15,4-2 5-15,5-3 6 0,-2-4 4 16,7 4-3-16,-2 1 1 0,-4-1 4 16,-4 0 4-16,-4-3 4 0,-6 3 4 15,-3-2 6-15,-5 0 6 0,-1 2 3 16,-1-2-7-16,-2 6-2 0,-3 3-2 16,0 5-4-16,-6 3-5 0,-4 7-6 0,0 3-3 15,-4 7 3-15,1-2-2 0,3 1-6 16,1-1-15-16,4-2-11 0,1-5-7 15,5-4-9-15,5-2-103 0,3-1-30 16,0-4-107-16,0-3-214 0</inkml:trace>
  <inkml:trace contextRef="#ctx0" brushRef="#br0" timeOffset="181017.21">20444 7746 291 0,'-2'-16'95'0,"-5"-1"-7"16,-1 3 1-16,2 2-49 0,-1 0-15 16,-1 0-6-16,2-2-6 0,-5-1-10 15,2 3 5-15,2 1 1 0,0 0-3 16,1 0-1-16,-1 2 1 0,0 3 3 16,1 0 3-16,0 7 7 0,-1-3 2 15,-4-1 3-15,2 5 4 0,0 2 1 0,0-1-2 16,2 3 1-16,-2-6 0 0,5 5-5 15,3 1 0-15,-1-5 0 0,5 0 2 16,2 0 4-16,7 1 1 0,6-4-2 16,5 2-2-16,2-2-2 0,7 1-3 15,1-2-6-15,2-3-7 0,-3 3-7 16,-1 0-6-16,-1-3-9 0,-3 3-11 0,-2 2-12 16,-4-1 25-16,-3 2-160 0,-4-3-130 15,-6 7-328-15</inkml:trace>
  <inkml:trace contextRef="#ctx0" brushRef="#br0" timeOffset="181204.8">20145 7868 567 0,'15'-1'137'0,"7"0"5"0,7-1-74 15,6-1-27-15,5 0-2 0,2-3-3 16,2-3-5-16,1 1-10 0,-3-7-7 15,0 2-7-15,-6-1-15 0,-2-4-13 16,-1 1 154-16,-6-2-292 0,-2 2-149 16,-4 5-431-16</inkml:trace>
  <inkml:trace contextRef="#ctx0" brushRef="#br0" timeOffset="181572.57">21071 7565 582 0,'-4'-5'128'16,"-1"1"6"-16,-3 1-98 0,2 6-12 0,0 3 1 15,2 1 2-15,2 3-2 0,0 6-6 16,2 3-5-16,2-1-4 0,2 0-3 16,1 1-1-16,4 2-3 0,2-1-1 15,7-3 1-15,0-4 0 0,4-2 0 16,1-2 1-16,2-4 1 0,6-1 1 15,-1-2 0-15,-1-3 3 0,2-4 0 16,-2 1 3-16,1-4 3 0,-3 0 1 16,-2-4-1-16,-7-3 0 0,1 1-2 0,-9-4 2 15,-6-3-2-15,-5 1-4 0,-7-3-2 16,-4-1-2-16,-4 0-1 0,-11 0-2 16,-3 5-4-16,-4 4 0 0,-1 3-1 15,-5 5 1-15,2 6 0 0,2 2 1 16,4 2-6-16,8 2-6 0,3 1-9 15,8 1-6-15,4-3-8 0,8 2-11 16,4 0 49-16,7-2-171 0,3-2-119 16,5 8-322-16</inkml:trace>
  <inkml:trace contextRef="#ctx0" brushRef="#br0" timeOffset="181747.52">21703 7645 743 0,'11'8'162'0,"-6"-2"2"0,0-1-130 0,-3-1-13 16,-2-2 3-16,-1-3 2 0,0-2-2 16,-1-2-4-16,2-3 0 0,0-2-3 15,3-4-12-15,-2-4-23 0,1 2 130 16,-1-4-295-16,0-1-167 0,0 6-470 16</inkml:trace>
  <inkml:trace contextRef="#ctx0" brushRef="#br0" timeOffset="182077.55">22020 7478 622 0,'-1'6'131'16,"-2"-2"4"-16,-5 2-106 0,0 3-9 15,-2-2 3-15,-2 1 3 0,-1-3 1 16,2 2-2-16,1 0-4 0,2-3-5 0,3-1-7 15,1 0-4-15,2 3-1 0,3 1-2 16,1-1-1-16,3 4 1 0,2 0-1 16,3 5 1-16,3 2 0 0,4 0 1 15,4 2 0-15,1 3-1 0,3 1 0 16,2 2 0-16,1 0 0 0,-3 0 0 16,-3 0-2-16,-6 0 0 0,-4-4 0 15,-6 0 0-15,-8-2 0 0,-7-2-1 16,-9-2-1-16,-2-1-3 0,-7-3-4 0,-5-3-13 15,-3-2-8-15,0-3 103 0,5 0-232 16,0-3-137-16,-3-1-371 0</inkml:trace>
  <inkml:trace contextRef="#ctx0" brushRef="#br0" timeOffset="182261.14">21936 7589 632 0,'9'-2'149'0,"2"1"6"16,0 2-97-16,1 1-22 0,2-2-4 16,3 1-3-16,1-2-9 0,2-1-6 15,3-2-5-15,3-3-4 0,4-1-3 16,-1-2-6-16,1 1-17 0,2-2-14 16,-1-1-128-16,-1 2-131 0,0 1-329 0</inkml:trace>
  <inkml:trace contextRef="#ctx0" brushRef="#br0" timeOffset="182470.66">22863 7614 656 0,'13'11'145'0,"-4"2"4"0,-5 1-113 15,-4 1-6-15,-5 1 2 0,-6 2-1 16,-7 0-4-16,-3 2-4 0,-2 1-3 15,-1-1-3-15,0-3-5 0,1-2-9 16,-1-7-12-16,4-1-14 0,3 3-10 16,-2-7 156-16,-10-15-292 0,17 13-155 15,-3-2-421-15</inkml:trace>
  <inkml:trace contextRef="#ctx0" brushRef="#br0" timeOffset="182664.16">22565 7646 555 0,'12'-3'138'16,"2"4"11"-16,1 3-53 0,3 2-50 16,4 3-3-16,1 1 2 0,3 4-1 15,3 0-6-15,2 3-11 0,2 1-7 0,0 1-7 16,-1 0-3-16,-1-3-3 0,-3 0-6 16,-3-2-10-16,-2-1-12 0,-2-4-9 15,-3 2-15-15,-2-2-132 0,-3-1-135 16,-2-5-325-16</inkml:trace>
  <inkml:trace contextRef="#ctx0" brushRef="#br0" timeOffset="182882.8">23347 7568 695 0,'1'2'146'0,"-2"7"8"15,0 2-113-15,-1 2-15 0,-1 5 0 0,-2 4 2 16,-1 2 2-16,0 0-3 16,0 1-7-16,-1 0-8 0,4-2-5 0,-1 3-2 15,3-6-5-15,4 1-7 0,0-2-13 16,1-4-12-16,4-3-12 0,-2 0-130 16,2-5-135-16,3-3-321 0</inkml:trace>
  <inkml:trace contextRef="#ctx0" brushRef="#br0" timeOffset="183206.74">23619 7682 611 0,'-3'-3'127'0,"-3"3"1"0,-4 1-109 16,-3 3-5-16,-3 5 2 0,-4 1 2 15,2 4 0-15,0 3 0 0,4 1-2 16,2 1-3-16,4-3-6 0,8 0-4 0,3-3-2 15,6 0-1-15,10-2-3 0,1-1-1 16,4-1 0-16,5-2 0 0,1-1 0 16,3 1 0-16,-2-3 2 0,-6-1 4 15,2-2 3-15,-2-1 4 0,-5-2 6 16,-5-2 7-16,-3-2 4 0,-4 1 1 16,-6-7-1-16,-7-1-4 0,-7-4-4 15,-3 1-8-15,-8-1-6 0,-5-3-5 0,-5 2 0 16,-3 1-1-16,0 1-3 0,0 3-10 15,1-3-10-15,4 1-11 0,4 2 52 16,5-2-182-16,7-2-135 0,3-2-332 16</inkml:trace>
  <inkml:trace contextRef="#ctx0" brushRef="#br0" timeOffset="183429.21">23673 7415 577 0,'3'-2'135'0,"5"4"6"0,3 1-92 16,4 0-16-16,-1-1 1 0,4 0 2 16,0-3-4-16,3 0-9 0,1-3-7 0,0-1-4 15,3-1-7-15,0 0-10 0,-2-3-16 16,-1 0 28-16,-2 0-165 0,-3-1-130 15,-2-3-339-15</inkml:trace>
  <inkml:trace contextRef="#ctx0" brushRef="#br0" timeOffset="183969.23">24392 7152 572 0,'12'-2'129'16,"-5"-8"3"-16,2 6-89 0,-2-4-20 15,-8-4-4-15,6 3 3 0,-3-1-2 16,-2 1-5-16,-4 2-3 0,-3-2-5 16,-5 4-2-16,-5 0-3 0,-6 7 0 0,-3 3-3 15,-2 2 0-15,-2 4 0 16,2 5 0-16,1 0 1 0,7 1 0 0,3-1-2 16,5-1 0-16,4 0-1 0,4-2-1 15,6-1 1-15,3-1 1 0,2-1 0 16,4-2 2-16,2-1 2 0,0-2-1 15,2-1 2-15,1-3 0 0,0-5 0 16,-1 0 0-16,-1-1 0 0,-2-2 1 16,-1-2 2-16,-2-1 3 0,-5 1 2 15,0 2 0-15,-2-1 1 0,-2 3 2 0,-1 0 0 16,0 2-4-16,-1 4-3 0,1 4-2 16,-1 3-1-16,0 7-2 0,-1 4-1 15,0 4 0-15,1 6 0 0,0 2 1 16,1-1 0-16,2 1 0 0,0-2 1 15,2-2-6-15,0-4-9 0,1-1-9 16,0-1 153-16,0-5-292 0,-1-1-151 0,-7 3-433 16</inkml:trace>
  <inkml:trace contextRef="#ctx0" brushRef="#br0" timeOffset="188028.1">16117 5805 466 0,'-3'-7'113'0,"0"5"3"15,0 5-13-15,-1 1-87 0,1 3-6 0,0-1 1 16,-2 4 1-16,-1 0 1 15,-1 1-1-15,0 2-4 0,-1 5-2 0,0-2-2 16,-1 5-1-16,3 0-1 0,1-1-1 16,3 2-1-16,2 1-1 0,2-2 0 15,4 0-2-15,4-3 1 0,2-2 1 16,1 1 0-16,0-6 3 0,3-6 2 16,2-5 5-16,3-2 3 0,3-5 2 15,0-3 1-15,1-3 3 0,3 0 2 16,-2-2 3-16,-3 2 3 0,-3-3 0 15,-7 3 0-15,-3 0-2 0,-6 0 0 0,-4-4-5 16,-5 1-6-16,-6-2-4 0,-7-1-5 16,-7-3-2-16,-6 1-2 0,0 2-4 15,0 4-2-15,0 2 0 0,4 5 0 16,5 2-4-16,4 6-6 0,6 0-7 16,5 0-8-16,0 2-9 0,5-1-116 15,3 0-7-15,3 1-98 0,3 0-193 0</inkml:trace>
  <inkml:trace contextRef="#ctx0" brushRef="#br0" timeOffset="188199.11">16597 5937 628 0,'4'5'142'16,"-3"2"6"-16,-2-2-101 0,-2 2-16 15,2-3-2-15,-1 1-4 0,0-4-1 0,-1 0-4 16,0 0-5-16,2-2-5 0,-1-1-9 15,1-1-10-15,1-3 0 0,-1 3 69 16,1-3-222-16,-1 1-144 0,3 2-387 16</inkml:trace>
  <inkml:trace contextRef="#ctx0" brushRef="#br0" timeOffset="188778.7">17065 5707 531 0,'11'-9'136'16,"1"1"8"-16,1 2-35 0,-3 3-72 16,-1-1-5-16,-4 2 4 0,-1 1 1 0,-3 0-9 15,-5 1-8-15,-2 2-7 0,-6-1-3 16,-5 3-2-16,-2-1-6 0,-8 1-4 15,-4 2-2-15,-3 0 1 0,0 0-2 16,4-1 1-16,3 0 0 0,2-1 2 16,4-1-1-16,5-2 2 0,7-1 1 15,2 1-1-15,0 1 0 0,4-1-2 0,3 1 0 16,3 2 1-16,1 3 0 0,0 0 0 16,-1 3 0-16,2 2 3 0,-3 4 0 15,-1 0 0-15,-2 3 0 0,-1-1 0 16,-3 1 0-16,0 2 0 0,-1-3 0 15,2-1 0-15,-1-3-1 0,1-3 0 16,2-2 0-16,2-4-1 0,1-1 0 16,2-2 1-16,4-3 2 0,2-2 0 15,3 1 1-15,1-1 1 0,2 0 0 0,3-3 1 16,0 2-2-16,1 2 0 0,-1 1-1 16,1 1 0-16,0 2 0 0,1 2 0 15,-1 4-1-15,-1-3 0 0,-1 3-1 16,0 1 1-16,-4-3 0 0,-2 2-1 15,-2-1 0-15,-3 0 1 0,-3 3 0 16,-3 0 0-16,-4 3 0 0,-3 1 1 0,-4 1 0 16,-5-1 1-16,-6-1-1 0,-2 2 0 15,-5 2-4-15,-3-3-1 0,1-1-6 16,-2-1-9-16,2 0-9 0,1-2-8 16,5-2-2-16,4-5 15 0,3-3-139 15,2-1-117-15,5 0-288 0</inkml:trace>
  <inkml:trace contextRef="#ctx0" brushRef="#br0" timeOffset="189477.41">17514 5947 580 0,'0'-3'151'0,"3"-1"11"15,-2 3-52-15,-1 1-60 0,1 0-11 0,-1 2-1 16,0 2-6-16,-1 1-9 0,1 1-11 16,0 2-4-16,-1 3-2 0,-2 5 0 15,2 0 0-15,-1 1-2 0,0 2-1 16,-1 1-2-16,0 1-1 0,0-4 1 16,0 0-1-16,1-4 1 0,-1 0-1 15,1-4-1-15,1-3 0 0,-1-2 0 16,2-1 0-16,-1-5 1 0,1-2 1 15,1-2-1-15,1-3 1 0,4-3 0 0,0-2 1 16,4-6-1-16,2-1-1 0,3-2 0 16,3 2 1-16,1-2-1 15,-2 0 1-15,0 3 0 0,-1 3 2 0,-2 5 2 16,-3 3 0-16,-1 3 0 0,-1 4 0 16,0 4 0-16,0 2 0 0,-1 5-2 15,1 1-1-15,0 2-2 0,-2 1 1 16,1 1 0-16,-1 2 1 0,-1 0-1 0,1-1 0 15,0 2-1-15,4-1 1 0,0-3 0 16,2-1-1-16,2-1 2 0,0-4 0 16,3-3 1-16,-1-4 0 0,2-2 3 15,0-3 0-15,2-3 2 0,0-1 1 16,2-4-1-16,-2-2 1 0,-1-2-1 16,-1 1-1-16,-1-1-1 0,-3 0-1 0,-3-2-2 15,-1 3 0-15,-2 1-2 16,-2 2 1-16,-4 4 1 0,0 0-1 0,-2 3 0 15,0 5-2-15,-1 3-1 0,-1 3 1 16,2 3-1-16,0 0-2 0,0 3 1 16,4 1 0-16,0 4 3 0,5-2 1 15,2 3-1-15,1 3 1 0,3 0 0 16,0 2 0-16,2 2 0 0,-2 0-1 16,-3-2 0-16,-2-3-1 0,-3-3 0 15,-4-1-2-15,-6-3 1 0,-7-3-1 0,-4-2 0 16,-4-1 0-16,-5-4-1 0,-5-2 0 15,-1-1-4-15,-1-3-7 0,2-2-6 16,0-4-5-16,0-1-3 0,5-1-11 16,3-2-16-16,1 2 94 0,6-1-221 15,0 2-145-15,2 5-386 0</inkml:trace>
  <inkml:trace contextRef="#ctx0" brushRef="#br0" timeOffset="189844.45">16011 6545 651 0,'22'3'162'0,"9"5"3"0,15-3-66 0,9 2-58 16,11 2-7-16,9-6 2 0,6-2-8 16,16-2-6-16,12-7-2 0,3 1-3 15,8-6-7-15,9 1-2 0,8-2-4 16,6 2 0-16,0 4-2 0,1-1 0 15,-2 2-2-15,-3 2-4 0,-7-1-6 16,-8 2-13-16,-9 4-22 0,-17-2-113 16,-13-4-29-16,-13 7-125 0,-19 0-253 15</inkml:trace>
</inkml:ink>
</file>

<file path=ppt/ink/ink8.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6:34:35.274"/>
    </inkml:context>
    <inkml:brush xml:id="br0">
      <inkml:brushProperty name="width" value="0.05292" units="cm"/>
      <inkml:brushProperty name="height" value="0.05292" units="cm"/>
      <inkml:brushProperty name="color" value="#FF0000"/>
    </inkml:brush>
  </inkml:definitions>
  <inkml:trace contextRef="#ctx0" brushRef="#br0">6747 4161 440 0,'0'-3'115'0,"1"2"5"16,0 0-44-16,0 1-28 0,-1-2-14 15,1 2-4-15,-1-1-4 0,1 1-4 16,-2 0-4-16,1 1-4 0,0-1-3 16,0 2-2-16,-1-4-3 0,1 4-2 15,0-2-5-15,0 3-1 0,0 0 0 0,1 6-2 16,-1 2 0-16,0 4 0 0,0 2 1 16,0 6 3-16,-2 3 1 0,1 3-1 15,-2 1 1-15,-2 1 0 0,0 3 0 16,-2 2-3-16,0-2-3 0,-2-3-9 15,-1-1 0-15,-2-1 22 0,2-2-145 16,-1-6-113-16,1-5-292 0</inkml:trace>
  <inkml:trace contextRef="#ctx0" brushRef="#br0" timeOffset="449.38">6712 4067 355 0,'-2'-1'97'15,"-1"2"1"-15,0 2-28 0,-1 5-37 16,-3 2-9-16,-2 5-3 0,0 1-6 15,-3 5-5-15,-2 0 0 0,1-1-2 0,2-4 0 16,1 1-1-16,3-8 0 16,0-2 0-16,4-5 3 0,0-1 1 0,2-1 2 15,-1 1 3-15,4-3 0 0,1 0 0 16,1 0-2-16,4-3-2 0,3-2-4 16,3-2-2-16,1-3-3 0,2 0 0 15,0-3 3-15,1-1 1 0,-1 2 1 16,-1 2 0-16,-3-1 0 0,-1 1 0 0,-1 2-2 15,-2 3-1-15,-3 3-3 0,-1 3-2 16,-2 1-1-16,1 6 0 0,0 3 0 16,0 2 0-16,1 4 0 0,3 2 1 15,1 2 2-15,0 0 0 0,-1-1 0 16,3-1 0-16,0-1-3 0,1-3-3 16,0-2-8-16,1-4 99 0,-1-2-224 15,-1-3-128-15,2 1-361 0</inkml:trace>
  <inkml:trace contextRef="#ctx0" brushRef="#br0" timeOffset="834.27">6831 3534 584 0,'2'0'141'0,"-3"-1"7"0,1 2-87 15,1-1-20-15,-1 0-7 0,2 3-6 16,0 1-9-16,1 4-6 0,0 4-6 16,2 2-4-16,0 8-3 0,1 3 2 15,-2 7-1-15,0 0 2 0,1 0-1 16,-1 1 1-16,1 2-4 0,-2-1-10 0,0-2-12 16,0-2-7-16,1 0 77 0,-2-3-203 15,-1-3-133-15,-2-7-337 0</inkml:trace>
  <inkml:trace contextRef="#ctx0" brushRef="#br0" timeOffset="1127.58">6828 3676 608 0,'2'-18'145'0,"3"2"9"16,0 0-77-16,2 0-34 0,1 0-6 0,1 2-1 15,-1 2-4-15,2 4-7 0,1 0-10 16,0 1-6-16,0 3-5 0,2 0-4 16,1 4 0-16,3 3-1 0,0 1 0 15,-1 2 0-15,0-1 0 0,-1 3 0 16,-2 2 0-16,-1 0 0 0,-2-1-1 16,-2 1-1-16,-2 2-1 0,-1 0 0 0,-4 2 0 15,-4-2 0-15,-2-1-1 0,-4 1 0 16,-2 0-2-16,-3-4-5 0,-2 2-6 15,-2-1-8-15,0-2-8 0,-3-4 128 16,-1-5-256-16,2-2-137 0,0-1-383 16</inkml:trace>
  <inkml:trace contextRef="#ctx0" brushRef="#br0" timeOffset="1701.41">7199 3586 543 0,'12'12'118'16,"-4"3"2"-16,-2 3-90 0,-3 3-14 15,-1 0-5-15,-1 0-2 0,1 0-2 0,1 0-2 16,-2 0 0-16,1-4-1 0,1 0-2 16,-1-3 0-16,1-3-1 0,-1-1 0 15,-1-3 1-15,1-2 0 0,-2-2 1 16,-1-4 7-16,0 0 2 0,-1-3 0 15,-2-4 2-15,0-2 2 0,-2-3 0 16,2-1 0-16,0-4-4 0,0-3-1 0,3 2 1 16,2-1-2-16,4 0-1 15,1 0-2-15,4 0 0 0,3 3-3 0,4 2 0 16,1 3-2-16,2 1 2 0,1 3-1 16,0 4 0-16,1-1 0 0,-1 3-1 15,-2 1 0-15,-1 1-2 0,-2 1 0 16,-2 1-1-16,0 5-1 0,-5 1-1 15,0 1 1-15,-3 4-1 0,-2 2-1 0,-2 1 1 16,-1 4 0-16,-2 1 2 0,0 0-2 16,0 2 0-16,-1-1 1 15,3-1 0-15,0 0-1 0,2-2 2 0,2-3-3 16,1 0 3-16,4-2 0 0,1-4 0 16,2-1 2-16,2-4-1 0,0-2 2 15,2-2 1-15,3-4 0 0,0-3 1 16,0-3 2-16,-2-2 0 0,0-5 2 0,-3-1 0 15,-3-3 3-15,-3 1 2 0,-4 0 2 16,-2-2 3-16,-6 1-1 0,0 0-2 16,-2-1-1-16,-3 1-5 0,-4 1-4 15,-3 1-5-15,-3 4-5 0,-4 4-7 16,-2 4-7-16,-1 6-8 0,1 1-9 16,-2 5 161-16,6 1-291 0,2 0-148 15,5-2-418-15</inkml:trace>
  <inkml:trace contextRef="#ctx0" brushRef="#br0" timeOffset="1882.58">7885 3647 551 0,'11'25'124'0,"-3"-2"3"0,-3 4-90 0,-1 1-14 15,-1 2-4-15,-1 3-2 16,1 1-4-16,-2 1-4 0,1-1-1 0,-1-2 3 15,1 4-29-15,-1-5-114 0,-1-2-114 16,-2-6-296-16</inkml:trace>
  <inkml:trace contextRef="#ctx0" brushRef="#br0" timeOffset="2122.01">7852 3717 557 0,'3'-22'136'16,"0"5"5"-16,1 3-79 0,2 3-23 16,4 3-8-16,2 1-4 0,2 3-6 15,6 0-6-15,2-1-6 0,2 3-2 16,1 1-2-16,1 1-2 0,-1 3-1 0,0 4-1 16,-1 2 0-16,-5 0-2 0,-2 4-2 15,-3-1 0-15,-8 2-1 0,-1 2-4 16,-10-1-3-16,-5 0-7 0,-16 5-4 15,7 5-1-15,-9-3 139 0,-2-3-264 16,-7-2-128-16,1 4-379 0</inkml:trace>
  <inkml:trace contextRef="#ctx0" brushRef="#br0" timeOffset="2491.96">8311 3661 569 0,'6'6'126'0,"-3"-1"5"0,0 4-98 15,-3-1-2-15,0 1-2 0,0 3 0 0,0 0-5 16,0 0-3-16,2 1-7 0,0-1-6 16,2-2-4-16,3 0-2 0,3-4 0 15,1 0 1-15,3-2 3 0,1-2 3 16,2-2 4-16,-1-1 2 0,-1-2 2 15,0 0 2-15,-3-3-1 0,-3 2 1 16,0-2 1-16,-4 2 0 0,-2-2 2 16,-2 0-1-16,-2-2-2 0,-1-3-2 15,-3-2-2-15,-1-3-5 0,-2-1-6 0,-3 0-5 16,0-1-4-16,-2 1-3 0,-1 2-4 16,0 3-9-16,-2 6-9 0,2 0-6 15,1 3-12-15,2 3-5 0,1 2 18 16,1 0-138-16,4 2-115 0,1-2-291 15</inkml:trace>
  <inkml:trace contextRef="#ctx0" brushRef="#br0" timeOffset="2731.55">8657 3667 532 0,'24'16'118'0,"-6"3"0"0,-2-1-90 15,-4-3-12-15,-4 1-6 0,-3-3-4 16,-3-1-1-16,0-1-1 0,-1-3 0 15,-1-1 2-15,-1-2 6 0,1-3 10 16,-2-1 7-16,1-1 8 0,-2-2 4 0,-1-2 4 16,0-3 2-16,0-4-2 0,-3 1-7 15,3 1-7-15,-1-5-6 0,3-1-6 16,1 1-4-16,3 1-5 0,1 0-4 16,4-2-3-16,1 0-3 0,0 2 0 15,3 2-7-15,1-1-7 0,2 0-12 16,0 2-14-16,0 1-12 0,2 2-129 15,1-3-136-15,-2 1-317 0</inkml:trace>
  <inkml:trace contextRef="#ctx0" brushRef="#br0" timeOffset="2948.92">8990 3405 574 0,'1'-3'154'16,"0"3"8"-16,-1 0-20 0,1 1-98 0,-2-1-12 15,1 5-5-15,0 1 0 16,0 4-6-16,1 3-6 0,0 3-3 0,0 4-2 16,1 3 1-16,2 3-2 0,-2 2-3 15,0 1-1-15,1 2-4 0,2 1-8 16,0-2-13-16,2-1-16 0,-2-4-13 16,2-2-83-16,-2-3-48 0,1-2-117 15,-5 5-233-15</inkml:trace>
  <inkml:trace contextRef="#ctx0" brushRef="#br0" timeOffset="3246.85">8857 3703 489 0,'14'-2'123'0,"2"-3"3"16,0 1-56-16,4-1-42 0,5-1-5 15,-1-2-2-15,1 3-5 0,2-3-4 16,0 2-3-16,3 1 0 0,1 4 1 16,0 2-1-16,-3 4-1 0,-1-1-1 15,-4 6-2-15,-6 0-2 0,-1 2-1 16,-7-1 0-16,-1 2-1 0,-2 0 0 16,-2-1 0-16,-1 1-4 0,1-2-1 15,-2 0 1-15,1-1-1 0,0-1 1 0,2-3-2 16,0 1-2-16,2-4-1 0,2 1-4 15,0-5 28-15,2-4-152 0,0 1-115 16,-1-5-303-16</inkml:trace>
  <inkml:trace contextRef="#ctx0" brushRef="#br0" timeOffset="3400.49">9278 3540 548 0,'-2'-1'139'0,"0"2"0"0,2 0-13 16,0-3-111-16,-1 0-19 0,1 0 4 16,0-2 15-16,0-1-154 0,4-2-120 15,0 3-320-15</inkml:trace>
  <inkml:trace contextRef="#ctx0" brushRef="#br0" timeOffset="3748.76">9460 3675 550 0,'-1'2'128'0,"-2"2"3"0,0 3-94 0,2 1-14 16,-1 3 0-16,1 2-1 0,1 0-7 15,0 0-8-15,2 0-3 0,1-2-2 16,3-3 0-16,0-2 1 0,3-1 2 15,2-1 2-15,2-3 1 0,-1-2 2 16,1-1 2-16,3-2 3 0,-1 0 3 16,0-3 2-16,-2 1 3 0,1-1 2 0,-1 1-1 15,-2-3-2-15,-1 0-2 0,-4-2-4 16,-2-1-2-16,-1-4-4 0,-3-1-2 16,-1-1-2-16,-4-4-2 0,-4 2-3 15,0 3-7-15,-3 0-7 0,-2 7-2 16,-1 4-5-16,-5 6-12 0,-1 6 11 15,0 4 49-15,-2 2-195 0,0 1-132 16,0 3-370-16</inkml:trace>
  <inkml:trace contextRef="#ctx0" brushRef="#br0" timeOffset="4133.85">9786 3625 528 0,'0'8'120'0,"-1"0"4"0,0 0-67 0,-1 0-43 15,-2 2-5-15,2 1-2 0,0-1-1 16,0 1-4-16,0 0-3 0,1-1 0 16,-1-1-1-16,2-1 0 0,0 0 2 15,2-3 0-15,-2 0 0 0,1-3 0 16,0-1 1-16,-1-2 3 0,0 0 5 0,0-3 3 15,1-1 5-15,0-3 4 0,1-3 2 16,1-1 0-16,2-5 0 0,0-1-4 16,2-4-3-16,2-2-2 15,2 2-3-15,-2 3-1 0,2 0 0 0,1 6 1 16,0 2-1-16,1 5-3 0,-4 5-1 16,2 1-2-16,0 7-2 0,0 2-3 15,-1 2-1-15,0 2-1 0,0 3 1 16,-1 2-1-16,-2-1-6 0,-1 2-7 0,-1 0-8 15,1 2-7-15,-2-2 51 0,0-4-178 16,1 1-124-16,0-3-320 0</inkml:trace>
  <inkml:trace contextRef="#ctx0" brushRef="#br0" timeOffset="4751.77">10383 3676 595 0,'-3'-18'160'16,"14"5"10"-16,-17-7-63 0,0 3-56 15,-4 1-11-15,-1 1-13 0,-2 6-7 16,-1 3-12-16,-17-2-9 0,14 9 0 16,-1 2 1-16,0 4-1 0,1 5 2 15,1-1-6-15,3 4-4 0,2 1-3 0,4 1-4 16,3 0-1-16,3-2-3 0,3-2-2 15,5 0 3-15,3-4 4 0,0-1 2 16,2-4 3-16,2-2 3 0,0-5 2 16,1-1 3-16,-2-1 3 0,1-4 3 15,-2 2 3-15,0-3 2 0,-1-1 3 16,-1 3 3-16,-1-2 1 0,-3 1-1 16,0 2-3-16,-3-1-1 0,0 3-2 0,-1 3-4 15,0 1-6-15,-2 3-2 0,-2 2 0 16,2 2-1-16,-1 4-2 0,0-1-2 15,2 3 0-15,-1 0 0 0,4 1-4 16,0-4-4-16,2 1-2 0,2-2 0 16,1-3 0-16,1 1-2 0,1-4 3 15,1-2 4-15,2-1 3 0,1-3 2 16,2-3 1-16,-1 0 2 0,3-1 2 0,-1-4 4 16,-1 0 3-16,-3-4 4 0,-1-1 2 15,-1-2 7-15,2-2 4 0,-3-2 3 16,-2-2-2-16,0-6-2 0,0 0-3 15,-2-6-3-15,-2-1-5 0,-4 1-1 16,0 3 0-16,0 4 5 0,-2 6 0 16,0 8-1-16,-1 8-4 0,0 9 0 15,-5 6-3-15,-1 7-3 0,1 5-5 16,-1 5-3-16,0 4 1 0,1 4 5 0,1 3 1 16,4 0-1-16,3 0-3 0,3-1-6 15,2-1-8-15,4 2-9 0,4-2-4 16,3-2-12-16,3-3 2 0,3-3 22 15,2-3-118-15,-1 0-11 0,0-5-87 16,-1-5-208-16</inkml:trace>
  <inkml:trace contextRef="#ctx0" brushRef="#br0" timeOffset="5303.62">11707 3245 524 0,'1'0'135'0,"0"0"8"0,0 0-49 16,0 1-45-16,0-1-6 0,1 0-4 15,1 2-3-15,0-2-4 0,1 4-7 16,3 0-4-16,-1 4-4 0,2 6-1 0,0 8-2 15,-3 5-2-15,1 7-4 0,-2 6-2 16,-3 6-2-16,-1 2-1 0,-3 3-2 16,-3 2-2-16,1-2-8 0,0 2-11 15,0 1-18-15,0-5-11 0,1-4 50 16,2-8-177-16,3-5-129 0,1-7-319 16</inkml:trace>
  <inkml:trace contextRef="#ctx0" brushRef="#br0" timeOffset="5866.49">11514 3514 610 0,'-1'-2'143'0,"0"2"7"0,0-1-92 0,1 1-19 16,1-1-5-16,3-2 0 0,3 0-3 15,1 0-4-15,3-1-7 0,5 0-5 16,3-1-4-16,3 2-1 0,6 3-3 16,2 0-2-16,4 3-3 0,0 5-2 15,1 0 1-15,3 0-1 0,-1 2 0 16,-1 1 0-16,-3 0 0 0,-1-1 0 16,-2-2 0-16,-2-1 0 0,-6 3-4 15,-4 0-4-15,-5-1 1 0,-3 0-1 0,-4-1 1 16,-3 6-1-16,-3-3 1 0,-1-1 4 15,-1 3 4-15,-2 0 0 0,2 0-1 16,0 0 1-16,1-2 1 0,1 0-1 16,1-1 1-16,2-1-1 0,1-3 1 15,0-2 1-15,1 2 0 0,2-4 1 16,1-1 0-16,-1 0-1 0,3-2 1 16,2-1-1-16,3-1 1 0,1-2-1 0,1 2-1 15,3-3 1-15,1-2-2 0,0-1 1 16,-1-1-1-16,-3 0 0 0,-2-2 0 15,-3 1 3-15,-2 1 3 0,-4 2 3 16,-5-3 4-16,0 1 1 0,-4-1 2 16,-3-1 0-16,-3 0-2 0,-4-1-4 15,-2 3-4-15,-3 0-2 0,-1 2-2 0,-1 3-1 16,-1 3-1-16,0-1-1 0,4 2 1 16,2 0-1-16,0 3 0 0,2 2-1 15,1 1 1-15,2 2-8 0,3 3-9 16,4 7-22-16,-3-7 85 0,1 0-236 15,-3 5-159-15,4-3-419 0</inkml:trace>
  <inkml:trace contextRef="#ctx0" brushRef="#br0" timeOffset="40447.62">15856 5595 523 0,'-1'-11'120'16,"2"9"0"-16,3-2-55 0,1-1-54 16,2 2-9-16,0-1-1 0,0-1-1 15,3 1 1-15,-2-1 0 0,-1 3 4 16,1 2 4-16,0-4 3 0,-2 3 1 16,0-1 0-16,0 0 1 0,4 1-1 15,3-1-3-15,6-3-1 0,5-1-1 16,7 2-1-16,7-2 0 0,14 2 0 15,7 1 2-15,8 0 1 0,7 2-3 0,11 1-1 16,8 1 0-16,3 2-1 0,-1-1-1 16,3-2-2-16,-2-3 0 0,1 1-8 15,-2-1-1-15,-3-2-9 0,0-2 0 16,-3-3-5-16,-5-1-3 0,1 1-6 16,-4-4-63-16,-7 2-45 0,-3 0-88 15,-2-1-218-15</inkml:trace>
  <inkml:trace contextRef="#ctx0" brushRef="#br0" timeOffset="41071.12">19507 5559 372 0,'8'8'81'0,"-3"-3"3"16,7 0-64-16,5-2-4 0,1-3 8 16,4 0 10-16,2-1 7 0,12-1 1 0,5-2 1 15,10-1-1-15,7 1-3 0,11-4-7 16,8-3-10-16,11 3-7 0,4-1-5 15,6 5-2-15,2-2-2 0,0 0-1 16,-3 4-2-16,-3 4 0 0,-8 1-1 16,-5 6 0-16,-8 0 0 0,-10 2-4 15,-8 0-9-15,-7 0 5 0,-12 0-11 0,-7-4-119 16,-8-2-110-16,-11-1-283 16</inkml:trace>
  <inkml:trace contextRef="#ctx0" brushRef="#br0" timeOffset="46661.54">7837 5515 437 0,'8'3'105'0,"-1"3"2"0,3-2-70 16,2 1-10-16,1-1-8 0,3 2-4 0,2-4-5 15,3-1-5-15,4-4-1 0,6-1-1 16,4 0-1-16,8-2 0 0,3 1-1 15,5 1 0-15,4 0 1 0,2 3-2 16,-1-1 1-16,-2-1 0 0,-4 2-2 16,0-1 0-16,-3 1-110 0,-7-1-96 15,-4 1-251-15</inkml:trace>
  <inkml:trace contextRef="#ctx0" brushRef="#br0" timeOffset="63527.31">16047 5727 364 0,'-4'-1'76'16,"1"-2"1"-16,2 0-60 0,-1 0-14 15,1-1 2-15,0 2 9 0,0-1 7 16,1 1 5-16,-1-1 4 0,0 3 3 15,1-2 2-15,-1 1-4 0,2 2-9 0,-1-1-10 16,1 0-12-16,2 4-6 0,5-2 0 16,2 1-1-16,3-1 2 0,7-1 2 15,12-1 2-15,11-1 9 0,9-2 3 16,6-1-2-16,8-3-2 0,7-1 0 16,6-2-2-16,3-1 2 0,-3-2-2 15,0 0 0-15,0 0-1 0,-1-1 1 16,-3 2-2-16,-9-1 1 0,-9 1-2 15,-6 1-1-15,-9 2 0 0,-9 1 1 0,-12 3 1 16,-8-1 5-16,-8 3-4 0,-13 0 1 16,-9 2-1-16,-10 2 1 0,-13-1 0 15,-9-1-3-15,-10-1-5 0,-10 4 4 16,-8 0-1-16,-5 0 0 0,-4-3-2 16,0 0-2-16,0-1 1 0,2 1 0 15,3-4 0-15,8 0 0 0,9-2 0 0,15 1 1 16,10 0-11-16,11 1-9 0,14-2-16 15,20-1-2-15,26 2 3 0,12-1 2 16,12 0 0-16,17-2 17 0,16 1-78 16,13 5 15-16,0 1-59 0,3-2-139 15</inkml:trace>
  <inkml:trace contextRef="#ctx0" brushRef="#br0" timeOffset="64315.93">19806 5463 339 0,'-33'6'72'0,"1"2"-14"16,3-2-50-16,-1 0-49 15,4-1-2-15,2 1 0 0,2-2 2 0,0-1 13 16,1 0 27-16,2-1 18 0,1 0 24 16,5-1 5-16,2-1 8 0,2 0 8 15,4 0-2-15,2-1-8 0,-1 1-5 16,4 0-2-16,0-2-2 0,1 3-5 15,4-2-8-15,4 1-8 0,5-1-6 16,8 1-5-16,6-1-3 0,9 2-3 16,13-1-3-16,6 1 1 0,5 3 0 0,4 1-1 15,4 1-1-15,4-4 1 0,3-2 0 16,-2 0-1-16,0 2-1 0,-1-2 1 16,-4-3-1-16,-6 0 0 0,-7 0 0 15,-5-1-1-15,-10 1 1 0,-8-2-1 16,-9-2 0-16,-5 1-1 0,-7 0 1 15,-5 4-4-15,-12 0 1 0,-6 3 0 0,-11-1-1 16,-9 1 1-16,-9 2 0 0,-9-1 0 16,-11 3 2-16,-3 1 1 0,-2 1 1 15,2-1-1-15,6 3-2 0,4 1 8 16,10-1-127-16,12 1-105 0,7-4-279 16</inkml:trace>
  <inkml:trace contextRef="#ctx0" brushRef="#br0" timeOffset="71174.94">16091 985 511 0,'-2'-3'126'0,"2"5"4"16,0 0-49-16,0-1-53 0,0 4-2 0,1-1-2 16,0 0-1-16,-1 0-4 0,0 3-4 15,0 3 1-15,1 2 1 0,0 0-3 16,2 4 1-16,-1 3-2 0,1 3 0 15,-1 6-3-15,0 0-3 0,1 2-3 16,-2-1-1-16,-1 2-1 0,0 0 0 16,-1-3 1-16,0 1-3 0,-3-2-12 15,2-3-11-15,0-1-9 0,1-2 55 0,-1-6-181 16,-1-3-130-16,2-5-323 0</inkml:trace>
  <inkml:trace contextRef="#ctx0" brushRef="#br0" timeOffset="71504.64">16001 952 523 0,'-10'-11'138'0,"3"7"12"16,1-1-19-16,4 0-83 16,0-3-3-16,4 1-4 0,4-3-4 0,1 0-3 15,4 0-6-15,2-1-6 0,3 3-5 16,-1 4-1-16,0 2-1 0,3 5-1 15,2 3-3-15,3 0-5 0,1 4-3 0,5 3-1 16,4 4-1-16,3-1-1 16,1 5 0-16,-5 1 0 0,-2 2 0 0,-3 1-1 15,-8 2 0-15,-4 2 1 0,-4 3-1 16,-3 2 0-16,-4-5 0 0,-4 2-1 16,-3 1-1-16,-4-2-6 0,-6 3 0 15,-5 1-4-15,-6-6-6 0,-13 1-7 16,-5 1-6-16,-3-5-5 0,0-1-2 15,1-3-8-15,4-8 0 0,2-4 3 16,11-6 147-16,8-5-252 0,2-4-123 0,4-8-359 16</inkml:trace>
  <inkml:trace contextRef="#ctx0" brushRef="#br0" timeOffset="71923.05">16549 997 498 0,'9'-5'140'16,"-1"-4"8"-16,-5 3-8 0,-1 4-89 16,1 0-7-16,-3 3-4 0,0-1-4 15,0 1-10-15,0 3-8 0,1 2-7 16,1 4-3-16,0 3-4 0,1 3-2 16,4 6-2-16,-1 5 2 0,3 1 0 15,3 1 0-15,7 2 0 0,2 0 0 16,8 3 0-16,3-2 0 0,3 0 0 0,1-3-1 15,-1 3 0-15,-7-6 1 0,-1-2-2 16,-5-5 4-16,-7-4 1 0,-4-5 3 16,0-2 5-16,-3-4 5 0,-2-6 5 15,0-5 3-15,-1-6-2 0,2-3 1 16,-1-3-3-16,-1-6-3 0,0-2-6 16,1-4-4-16,-3-6-2 0,2 2-3 15,0-4-1-15,-1 2-1 0,3 3-2 0,-1 1 0 16,2 6 0-16,1 5 0 0,-3 7-1 15,1 0 0-15,1 2-1 0,-2 1-3 16,0 2-2-16,-2 3-5 0,-1 2-5 16,1 1-8-16,-2-2-8 0,0 8-12 15,0 1-19-15,3-3 163 0,0-6-289 16,2 6-152-16,5 6-423 0</inkml:trace>
  <inkml:trace contextRef="#ctx0" brushRef="#br0" timeOffset="72360.61">17407 1046 507 0,'0'2'130'15,"1"1"7"-15,0-2-74 0,1 1-14 16,1 5-2-16,-2 3-7 0,1 5-9 0,-1 6-9 16,-1 5-6-16,0 5-4 0,-2 1-4 15,0 6-4-15,0 0-2 0,1 1 0 16,1-1-1-16,0-7 0 0,3 1 1 15,-1-3-2-15,1-6 1 0,1-2-1 16,0-6 0-16,-1-1 0 0,0-2-1 16,1-4-1-16,-2-3 1 0,-1-3 1 15,-1-6-1-15,0-2 1 0,-1-8 0 16,1-2 0-16,-4-8 1 0,2-8-1 0,-1-2 0 16,-1-4 1-16,-2-1-1 0,0-9 0 15,0-2 0-15,1 5 2 0,0 5 0 16,3 0 1-16,0 6 5 0,2-1 2 15,1 14 3-15,1 2 1 0,1 6-1 16,1 2 1-16,-1 6 1 0,2-1-5 16,2 5-2-16,3-1 1 0,3 1-1 15,2-1 0-15,4 0-1 0,3-2 0 16,2 3-2-16,0-1 0 0,2 1-2 16,2 1-2-16,4-1 0 0,-2-2-3 0,2 1-3 15,0-1-4-15,0-1-12 0,-3-1-17 16,-4 3-10-16,-5-1-25 0,-4 0-102 15,-5-1-120-15,0 4-276 0</inkml:trace>
  <inkml:trace contextRef="#ctx0" brushRef="#br0" timeOffset="72561.6">17450 1231 509 0,'-9'12'121'0,"5"-3"7"15,2-3-69-15,7-1-19 0,4-5 3 16,6-3-1-16,2 2-2 0,8-1-5 16,3-3-6-16,4-6-7 0,1 1-6 15,2 1-6-15,1-1-10 0,3-3-12 0,-4 1-13 16,0 1 82-16,-3 5-214 0,-2-3-137 16,-2 3-368-16</inkml:trace>
  <inkml:trace contextRef="#ctx0" brushRef="#br0" timeOffset="72959.03">18539 917 599 0,'5'-1'142'0,"-4"2"6"0,-1-1-101 16,0 0-6-16,-4 1-1 0,-5-1-3 15,-4 1-8-15,-8 0-8 0,-2-1-7 16,-8 4-6-16,-9 2-3 0,-4 0 0 0,-3 0-2 16,1 4 0-16,4-2-2 0,1 2 0 15,8-4 0-15,8 4-2 0,7 0 1 16,8-1-1-16,6-1 1 0,5 4 1 16,6-1 0-16,2 5 1 0,7-2 0 15,8 1 1-15,5 5-1 0,6 2 1 16,3-3-1-16,0 8-1 0,2-2 1 0,-1 1-1 15,-5 2 0-15,-4-2 1 0,-6 0-2 16,-5 2 1-16,-3-7-1 0,-8 1 0 16,-4 1 0-16,-9-5 0 0,-6 1-1 15,-6-3 1-15,-5-3 0 0,-8-3 0 16,-9-2 0-16,-8-5 1 0,-4 1-2 16,-4-6-15-16,-8-4-6 0,-3-2 21 15,3 2-166-15,1-8-138 0,-1 1-349 16</inkml:trace>
  <inkml:trace contextRef="#ctx0" brushRef="#br0" timeOffset="74292.89">16845 2194 534 0,'-6'-6'123'0,"5"5"6"16,1-1-88-16,1-3-5 0,2 1 1 16,-1-2-1-16,0 0-1 0,1 0-6 15,-1 2-6-15,1 1-7 0,-1 7-4 16,1 5-6-16,0 7-4 0,1 6-1 0,-2 4 0 15,1 6-1-15,1 7 1 0,-1 0 1 16,0 5 0-16,-1-5 0 0,3 1-2 16,-2-3-10-16,0 2-10 0,1 0-7 15,-1-6-3-15,0-2-6 0,0-2-118 16,0-5-111-16,1-2-260 0</inkml:trace>
  <inkml:trace contextRef="#ctx0" brushRef="#br0" timeOffset="74668.1">16717 2177 620 0,'1'-10'141'0,"3"0"5"16,7 1-109-16,1 3-4 0,7-1-1 15,2-1 1-15,1 2 0 0,1 2-2 0,2-1-3 16,-3 5-4-16,3-1-1 0,0 3-3 15,1 4-6-15,3 2-5 0,4 5-5 16,1 4-3-16,-1 3 0 0,2 5-1 16,-1 1-2-16,2 6 0 0,-2 2 1 15,-1-3-2-15,-3 1 1 0,-1-1-1 16,-7 1 0-16,-4 1 0 0,-9-5 1 16,-7-1-1-16,-8-2 0 0,-12 2 1 0,-10-1-2 15,-7 1-4-15,-6-2-3 0,-7 1-4 16,-5 3-3-16,-4-6-2 0,3-6-6 15,3-6-3-15,1-5 0 0,-1-8 2 16,7-8-1-16,4-11 10 0,9-5-70 16,6-4-55-16,12 1 2 0,9-4-79 15,16 1-155-15</inkml:trace>
  <inkml:trace contextRef="#ctx0" brushRef="#br0" timeOffset="75061.67">17542 2224 517 0,'18'10'128'0,"-1"0"2"0,-4 3-55 16,-1 4-46-16,-4 2-5 0,-3 3-5 15,-2 3-3-15,0 1-5 0,-2 4-2 0,-2 1-1 16,1-2-4-16,1 1-1 0,0-6-1 16,1-2 0-16,1-2 0 0,2-2-1 15,-2-4 1-15,0-3 0 0,1-2 1 16,-2-1-1-16,0-4 1 0,-1 0 2 15,0-9 1-15,0-1 1 0,0-4-1 16,-1-5 1-16,0-3-1 0,0-7 0 16,-1-6-2-16,-1-4-1 0,-2-5 1 15,0-1 1-15,1-6 4 0,1 2 3 0,0 0 1 16,1 0 3-16,1 6 4 0,0 5 0 16,2 4 0-16,-1 9-1 0,-1 3-3 15,2 6-1-15,1 4-3 0,4 5-4 16,3-2-1-16,4 0-1 0,5 1-2 15,5-1-1-15,5 1-1 0,5-2 0 0,1 1-1 16,-1 0 0-16,1 3-1 0,2-1 0 16,-4 3-2-16,0 1-5 0,-3-1-8 15,-1 1-13-15,0 2-17 0,-7-3 157 16,-3 3-291-16,-6-3-155 0,-2 5-424 16</inkml:trace>
  <inkml:trace contextRef="#ctx0" brushRef="#br0" timeOffset="75265.17">17648 2349 553 0,'-1'3'130'0,"4"-2"11"16,7-3-73-16,5 1-33 0,5-2 1 15,5-1 1-15,5-1-2 0,2-1-8 16,1 0-13-16,-6-2-4 0,1 2-5 15,0-1-8-15,-2 3-12 0,-2-1-10 0,1-1-6 16,4 1-40-16,4-1-86 0,0-5-112 16,2 1-250-16</inkml:trace>
  <inkml:trace contextRef="#ctx0" brushRef="#br0" timeOffset="75611.63">18634 2094 598 0,'3'-7'149'0,"-2"3"4"0,-4-1-94 16,-1 2-18-16,-6 1-4 0,-2 1-7 16,-6 1-11-16,-4 1-7 0,-4 0-4 15,-5-1-2-15,1 4 0 0,-1 2 0 16,-2 1-2-16,3 3-2 0,2 1 0 16,2 2-1-16,5 4-1 0,3-2 0 15,4-1 0-15,8 4 0 0,3-2 0 0,6 2 1 16,5 2-1-16,6-5 2 0,3 3-1 15,3 1 1-15,2-1-1 16,2 1 1-16,2 5 0 0,3 0-1 0,-3 2 1 16,1-1-1-16,-2 1 0 0,-1-3-1 15,-4-3 1-15,-4-2-1 0,-5-6 0 16,-6-2-1-16,-5 2 0 0,-5-1 0 16,-6 2 1-16,-9-3-1 0,-6-5-1 0,-5 2-5 15,-7-2-4-15,-6-5-8 0,-8-3-1 16,0-4-26-16,0 0-114 0,3-2-2 15,2 0-99-15,3-2-196 0</inkml:trace>
  <inkml:trace contextRef="#ctx0" brushRef="#br0" timeOffset="83540.03">19401 2300 404 0,'0'1'114'16,"1"0"5"-16,0 0-5 0,-1 1-75 15,0 0-12-15,-1 0-1 0,1 1-2 0,-1 0-6 16,0-1-3-16,0 0-2 0,0-1-2 16,2 1-2-16,0-1 0 0,1 1 1 15,2 0 2-15,4 0 2 0,2 1 3 16,4 2 2-16,5-3 3 0,5 0 0 15,2 0-2-15,5 1-4 0,2-1-3 16,2-1-4-16,5 0-3 0,2 2-2 0,2 1-5 16,0-1-10-16,-3 2-14 0,-1 1-11 15,-6-1 107-15,-7 2-232 0,-7-3-139 16,1 3-362-16</inkml:trace>
  <inkml:trace contextRef="#ctx0" brushRef="#br0" timeOffset="84183.09">20671 2260 559 0,'2'-7'134'16,"0"-1"6"-16,-1 2-90 0,0-1-14 0,-1-3 3 15,1 2 4-15,-2 1-5 0,0 1-6 16,-1 1-6-16,-1 0-5 0,-3 3-5 16,0 1-4-16,-5 1-6 0,-4 4-3 15,-2 7-4-15,-4 6-2 0,-2 2 0 16,-3 4 1-16,2 5 1 0,2 1 0 16,3 2 0-16,5-2 1 0,5-5 0 15,6 0 0-15,7-3-1 0,4-3 2 16,6-4 0-16,3 0 0 0,3-6 1 15,5 0 0-15,0-6 1 0,1-2-1 0,-1-3 0 16,-1-4 0-16,3-1-1 0,-1-2 1 16,-2-2 0-16,-1 2 1 0,0 1 0 15,-2 0 2-15,-3 3-1 0,-3 1 0 16,-7 1 0-16,-1 3-1 0,-4 1-3 16,-2 2-2-16,-5 2 0 0,3 1-1 15,-1 2 0-15,1 0 0 0,0 1 1 0,3-2 3 16,1 1 1-16,7-1 0 0,0-1 0 15,4-4 1-15,2 2 0 0,2-1-1 16,3-1 1-16,0 1-2 0,-1-2 1 16,0-2-1-16,-2 0 0 0,-2 0 0 15,-2 0 0-15,-5-1 4 0,-2 0 4 16,-5-2 5-16,-3-1-1 0,-3 1 0 16,-3-4-2-16,-3-1 0 0,-2 0-5 15,-3-2-6-15,-1 3-5 0,0 2 0 0,-1 0 0 16,2 4 0-16,0 4-5 0,0-1-3 15,4 1-5-15,2 0-8 0,1-1-8 16,1 0-10-16,4 0-7 0,2 0 0 16,4-1 5-16,2 0-13 0,2-1-46 15,4 0-40-15,1-1-85 0,1-3-198 16</inkml:trace>
  <inkml:trace contextRef="#ctx0" brushRef="#br0" timeOffset="84623.81">21106 2338 514 0,'15'-3'136'16,"-2"2"6"-16,-2-2-54 0,-1 3-42 15,-3 3-8-15,-4 0-4 0,0 3-7 16,-2 2-8-16,-1 1-6 0,0 2-3 16,-1 1-2-16,0-1-2 0,0 0-1 15,0-2-1-15,0 0-2 0,1-2 0 16,0-2 0-16,0 0 0 0,0-2 0 0,1-1-1 16,-1-1 0-16,0-1 1 0,0 2 0 15,0-1 0-15,1-2 4 0,-1 1 1 16,2-4 1-16,0-1 0 0,3-4 0 15,0-2-1-15,3-3-1 0,2-2-3 16,2-3-1-16,1 2-2 0,2 2 0 16,-1 2 0-16,1 3-2 0,-2 3 0 15,-1 5-3-15,-1 4-1 0,-1 6 0 0,-3 5 0 16,1 3 0-16,-1 2 1 0,-3 2 2 16,1 2 1-16,-2-4-3 0,-1 1-3 15,2-6-2-15,1 1 1 0,1-3-6 16,0-1 0-16,0-3 1 0,2-1 3 15,0-2 5-15,-1-2 3 0,0-5 1 16,-1-1 8-16,2-3 2 0,2-3 0 16,-1-2 1-16,2-4-1 0,1-1-1 15,1-1-1-15,0 1-1 0,0 0-3 0,-2 3 0 16,-1 2-1-16,-1 6-2 0,-4 2-2 16,1 6-1-16,-2 4-1 0,-1 4 1 15,0 3 0-15,0 1-1 0,-1 1-2 16,2 2-4-16,0-1-8 0,1-3 6 15,1 3-108-15,2-5-30 0,4-4-104 16,6 2-225-16</inkml:trace>
  <inkml:trace contextRef="#ctx0" brushRef="#br0" timeOffset="85417.64">21917 2379 527 0,'-5'15'113'0,"-2"-1"2"0,0 3-100 16,0-1-4-16,2-5 0 0,0 1 0 0,1-2-3 16,0-3-4-16,2 0-2 0,1-4 2 15,0-3-1-15,0 3 2 0,1-5 6 16,-1 1 2-16,2 0 3 0,-2-3 0 16,0-2 2-16,1 0-1 0,2-3-1 15,1-2-5-15,4-3-2 0,0 2-2 16,1-4-1-16,3 3-2 0,0 0 0 15,1 1 0-15,-1 6-2 0,-1 2-1 16,2 1-2-16,-1 5-1 0,0 5-1 16,1 2 0-16,-2 3 0 0,-1 0 0 0,0 0-2 15,-2 3-3-15,1-2-2 0,-2 1-2 16,1-3 0-16,1 0 0 0,-1-1 0 16,1-2 0-16,1-3 4 0,0-1 4 15,0-2 1-15,2-3 3 0,-1-1 1 16,3-3 2-16,1 0 5 0,-1-2 4 0,1 0 2 15,0-3 3-15,2 1-1 16,0-2 1-16,-1 1-1 0,-2 0-2 0,-1 2-1 16,-3 2-4-16,-1 3-2 0,-2 0-3 15,-1 4-3-15,-4 2-1 0,0 2-1 16,-1 1-2-16,1 1 0 0,0 0 1 16,-1-1 1-16,2 2 2 0,1 0 1 15,1-3 1-15,3 0 0 0,0-1 2 16,4-1 0-16,1-1 1 0,3 0-1 0,1-4 0 15,0 1-1-15,2-2-2 0,-3 0 1 16,2-2 2-16,-3 0 3 0,-2 1 2 16,-1-1 3-16,-1-2 0 0,0 2 1 15,-2-1-1-15,-2 2-3 0,2 3-4 16,-5-2-3-16,0 3-4 0,-1 2-2 16,-3 2-1-16,2 3 0 0,2 2 0 15,-2-2 1-15,4 4 1 0,2-1 2 0,5 2 1 16,0-1 0-16,2 0 0 0,4-2 0 15,0 1 0-15,3-2-1 0,1 0 1 16,-1-1 0-16,5-2 0 0,0 1 2 16,1-2 0-16,0 0 3 0,0-3 4 15,-1 1 2-15,-2-2 3 0,-4-3 2 16,-4-1 2-16,-5 0 2 0,-7-1-4 16,-5-1-4-16,-9-4-4 0,-7-2-3 15,-11-1-3-15,-5-2-3 0,-5-3-2 0,-6-1 0 16,-2 2-4-16,2 0-6 15,2 3-8-15,4 0-9 0,7 2-12 0,7 0-10 16,6-1-6-16,7 2-1 0,6 1 24 16,7 2-131-16,8 0-106 0,5 2-273 15</inkml:trace>
  <inkml:trace contextRef="#ctx0" brushRef="#br0" timeOffset="85768.46">23034 2343 570 0,'23'15'124'0,"-2"-2"4"0,-6 4-101 15,-6 1-9-15,-3 1 1 0,-3-1 1 16,-5-1-1-16,-2-1-4 0,-1 0-2 16,-2-1-3-16,2-3-3 0,-2-3-1 15,3-1-2-15,0-2-3 0,1-2 0 16,2-1 1-16,0 0 1 0,1-2 5 0,1 0 10 16,-1-3 4-16,0-2 1 0,2 0 1 15,-1-4 1-15,1 0 0 0,0-2-3 16,0-6-8-16,0-1-4 0,1-4 0 15,0-6-1-15,2-2-2 0,0 1-2 16,2-2-1-16,1 6 0 0,1 1-1 16,0 6-1-16,2 8 0 0,1 3 0 15,1 6-1-15,2 3-2 0,0 4 0 0,0 2 0 16,5 5-1-16,0 4 1 0,-2 3-1 16,0 5 0-16,3 0 0 0,-2 1 1 15,2 1 0-15,-3-1 0 0,-2-5-8 16,2-1-14-16,-3-5-12 0,-5 0 21 15,-1-1-159-15,-3-4-138 0,1 0-335 16</inkml:trace>
  <inkml:trace contextRef="#ctx0" brushRef="#br0" timeOffset="86433.94">22051 3349 480 0,'12'1'123'0,"-1"-1"6"0,-1-2-41 16,-1-2-49-16,-4 0 2 0,-3-1 3 16,-3-1-4-16,-1 0-6 0,-6-2-5 15,-1 3-4-15,-6-1-7 0,-3 3-4 16,-5 2-6-16,0 3-3 0,-2 7-2 16,-1 3-1-16,1 3-1 0,3 3-1 15,0 4 0-15,6 0 1 0,-1 1 0 0,9 0-1 16,5 0 1-16,6-1 0 0,5-2 0 15,9-2-1-15,0-1-2 0,5-1-5 16,1-3-4-16,6-3-8 0,1-4-6 16,3-1-6-16,4-5-3 0,3-5-2 15,5 1-8-15,2-3-82 0,0 0-17 16,1-2-86-16,0 2-191 0</inkml:trace>
  <inkml:trace contextRef="#ctx0" brushRef="#br0" timeOffset="86941.29">22540 3514 286 0,'22'-14'175'0,"-7"2"-51"16,-2-1-18-16,-5 1-23 0,-3 3-8 15,-5 0-13-15,-3 2-14 0,-7 1-10 16,-3 1-9-16,-7 3-7 0,-2 1-8 16,-8 1-9-16,-2 3-2 0,-4 2-2 15,1 4-1-15,-1 4 1 0,2 2-1 16,1-1-1-16,8 0-4 0,4-1-1 16,9-1 0-16,4-2-1 0,10-2 0 0,9-3 1 15,8-3 2-15,3-2 3 0,6-1 2 16,3-2 1-16,1-2 4 0,0-1 2 15,-1-3 5-15,-2 2 1 0,-3-3 1 16,-4 1 2-16,-2 1-1 0,-3 1-3 16,-5 0-3-16,-2 3-3 0,-5 1-2 15,-3 3-5-15,-4 2-3 0,-1 3 0 16,-1 3 0-16,-2 1 0 0,2 2-1 16,-2 0-1-16,4 1 5 0,3-3 1 0,2-2 1 15,3-3-1-15,4 4 1 0,2-5 0 16,3-2 1-16,2 1 0 0,-1-2 0 15,2 1-1-15,-1-1-1 0,-2-5 1 16,-1 4-1-16,-1 0 3 0,-1-1 3 16,-2 0 0-16,2-2 1 0,1 0 0 15,2 1 0-15,-1-1-1 0,-1 2-3 16,-1 1-2-16,1 1-1 0,-1 2-1 16,-2 2 0-16,2 3-1 0,2 3 1 0,-2 0-1 15,0 2 0-15,-1 3 1 0,-1 3 0 16,0 2 0-16,-1-1 1 0,-1 2-1 15,1 0 0-15,1 0 1 0,-1-1-3 16,-2-5-1-16,-2-2-10 0,-2-2-4 16,-4-3-1-16,-3-3-4 0,-5-2-2 0,-3-1-2 15,-5-2 0-15,-3-4 5 16,-7-1 1-16,-3-2 4 0,1-3-16 0,-2-3-26 16,5-3-88-16,2-3-108 0,5-6-260 15</inkml:trace>
  <inkml:trace contextRef="#ctx0" brushRef="#br0" timeOffset="87320.14">23111 3521 523 0,'7'12'123'0,"-2"-2"5"0,1 0-82 15,2-1-14-15,1 0 5 0,0-3 2 16,4 1-4-16,1-5-5 0,2-4-3 15,3-2-3-15,2 0-3 0,-1 0-4 0,2-2-3 16,0-3-3-16,-1 3-3 16,-1 0-1-16,-3 1-1 0,-3-2 2 0,-4-2 0 15,-1 0 2-15,-4-2 3 0,-5-1 0 16,-1 1 2-16,-6 0-1 0,-2 0-4 16,-4 2-2-16,-9 5-2 0,-2 5-3 15,-3 3-1-15,-3 5-3 0,-1 3 1 16,2 2 0-16,1 6 1 0,6 3-1 15,6 0 2-15,4 2 0 0,5 1 0 16,6 0 0-16,4-1 1 0,7-1 1 0,6-3 0 16,6-3-1-16,4-5 0 15,8-3-1-15,3-1-3 0,6 1-3 0,1-3-3 16,4-3-20-16,1-1-8 0,2 3-13 16,1-3-78-16,-1-3-53 0,5 0-117 15,6-3-245-15</inkml:trace>
  <inkml:trace contextRef="#ctx0" brushRef="#br0" timeOffset="117380.63">2477 5825 344 0,'-20'4'86'0,"1"-3"8"16,9-2-55-16,2-1-3 0,3-1 0 16,1-1 0-16,3 4-4 0,2 2-5 15,3 3-4-15,1-5-4 0,4 4-2 16,3 2-2-16,7-2-1 0,3-4-1 15,9 2-4-15,5-2-3 0,5-4-2 16,11 0-2-16,7-2 1 0,9-3-1 16,10-2 0-16,9-3 0 0,11-4 1 15,7 3 2-15,10-4 2 0,10-2 2 0,6 4 2 16,5-1 1-16,1 3 0 0,3 3 0 16,2 0-2-16,-6 0-2 0,-7 5-1 15,-8 4-3-15,-9 3-1 0,-13 2-1 16,-13-2 0-16,-14 2 0 0,-15 3-1 15,-16-2-1-15,-11-1-1 0,-12-2 0 16,-11-1 1-16,-16 0-5 0,-13-1-2 0,-15 3-1 16,-12-2-2-16,-20-2 0 0,-17 2-2 15,-18 2-2-15,-11 2 4 0,-15-3 0 16,-7 0 2-16,-7 1 1 0,1 0 3 16,5 1 1-16,11 1 1 0,12 3 2 15,20 1 0-15,22 1 0 0,18 0 0 16,22 2-8-16,22-2-2 0,25 0 2 15,21-3-1-15,25-3 1 0,25-3-1 16,27 0-1-16,25-6-105 0,23-2-96 0,20-4-259 16</inkml:trace>
  <inkml:trace contextRef="#ctx0" brushRef="#br0" timeOffset="118504.37">19467 5643 393 0,'-22'-1'101'0,"4"0"5"16,9-1-37-16,4 3-32 0,2-2-5 0,4 0-5 15,2 0-6-15,7 0-6 0,6 2-4 16,7-1-3-16,7-2-5 0,9 3-2 15,11 1 2-15,7 0 0 0,6 2 2 16,5 0-3-16,7 0 0 0,5 4-1 16,4-3 0-16,6 2 0 0,1-3 0 15,2 3 0-15,-1-1 0 0,0 1 0 0,-4-3-1 16,-3 1 2-16,-9 0-1 0,-12 1 0 16,-11-4 0-16,-12 1 3 0,-10-4 3 15,-12 1 2-15,-14-3 3 0,-15-3-1 16,-13 0 1-16,-13-5-1 0,-14 2-3 15,-14 1-6-15,-13 0-4 0,-13-2-4 16,-7 3-1-16,0 2 0 0,0 4-1 16,2-3 0-16,8 1 2 0,10 0 2 0,7 3 0 15,12-1 2-15,10-1 0 0,13 1 1 16,11 1 0-16,10 0-1 0,13 0-1 16,15-1 1-16,14 0 0 0,10 1 2 15,13-1 1-15,14-1 2 0,14 0 1 16,6 2 2-16,7 3 0 0,5 2-1 15,0 1-1-15,0 2-5 0,-3 0 101 16,-9 3-227-16,-15-1-124 0,-6 2-358 0</inkml:trace>
  <inkml:trace contextRef="#ctx0" brushRef="#br0" timeOffset="121825.7">2251 11646 491 0,'-1'1'109'16,"-1"1"-1"-16,4-1-72 0,-4-2-34 16,2 1-23-16,0 0-13 0,-1-1-1 15,1 0 2-15,-1-2 4 0,0 1 12 16,1 1 11-16,0-1 23 0,0 2 16 16,0-1 4-16,1 2 1 0,-1 1-2 15,0-1-8-15,1 0-7 0,-1-1-4 0,0 2-5 16,0-2-3-16,1-1-3 0,-1 3-3 15,0-3 0-15,-1-1-1 0,2 3-1 16,-1-3-1-16,0 2 0 0,-1 0 0 16,1-3 0-16,0 3 1 0,1 3-2 15,1-3 1-15,-2 1 1 0,2 0-1 16,-1 1 0-16,0-1 1 0,0 0-1 0,0-1 0 16,0 1 0-16,-1-1 0 0,1 0 0 15,-1-1 0-15,1 2-1 0,2-1 0 16,-3-1 0-16,1 1 0 0,1-1-1 15,-1 1 0-15,2-1 0 0,-2-2 1 16,3 1-2-16,-1-2 1 0,0 0 0 16,1 2 1-16,-2-2 0 0,0 1 0 15,0 1 1-15,-2-1 0 0,1 2 1 16,-1 1-2-16,0-2-2 0,0 4-3 0,-1-1-23 16,0 1-69-16,-1-1-19 0,1 1-80 15,0-1-167-15</inkml:trace>
  <inkml:trace contextRef="#ctx0" brushRef="#br0" timeOffset="127154.43">7944 9604 521 0,'6'-8'124'0,"-2"5"3"16,-2-1-73-16,0 2-19 0,0 1-3 16,-2 2-3-16,0-1-3 0,1 0-3 15,-2 3-3-15,2-1-3 0,-2 2-5 16,0 3-5-16,0 0-2 0,-3 4 0 15,0 9-3-15,-3 1 0 0,-4 9 0 16,0 2 0-16,-2 7-1 0,-3 1-3 0,-3 6-4 16,-1-1-1-16,2 0-1 0,1-1-1 15,2-5 1-15,2-6 0 0,4-2 3 16,4-7 2-16,2-5 1 0,5-5 2 16,4-3 1-16,3-1 6 0,4 0 3 15,4-3 3-15,3 0 4 0,3-2 3 16,5-1-1-16,0-1 0 0,4-3-5 15,-1-1-4-15,0-1 0 0,1-2-6 16,-2 3-8-16,-2 0-11 0,-1-3-10 16,-2-1-8-16,-1 1-31 0,-3-2-98 0,-3-1-119 15,0-2-266-15</inkml:trace>
  <inkml:trace contextRef="#ctx0" brushRef="#br0" timeOffset="127404.34">8421 9585 697 0,'1'-10'167'0,"-2"1"5"0,1 2-108 15,2 3-16-15,-2 0-7 0,0 3-7 16,0 4-9-16,0 5-7 0,1 6-5 16,0 7-4-16,-2 8-3 0,2 8-2 15,0 7-1-15,-2 5 1 0,-1 4-1 16,-1 0-5-16,-3 3-6 0,2 1-8 15,0-6-10-15,-1-2-9 0,3-2-9 0,1-5-7 16,1-4-2-16,1-7 1 0,1-6 26 16,0-7-105-16,0-2-21 0,-1-7-93 15,1-5-221-15</inkml:trace>
  <inkml:trace contextRef="#ctx0" brushRef="#br0" timeOffset="127694.56">8646 9891 519 0,'4'-1'145'0,"-3"1"4"16,-2 1-11-16,-3 2-98 0,-13 0-10 15,5 2-3-15,-2-2-2 0,-4 3-7 16,-2-1-3-16,-3 1-3 0,1-3-2 16,2 0-1-16,1 2-2 0,1-1-4 0,4 1-5 15,5 4-1-15,2 2 0 0,7 3 0 16,4 3 1-16,5 1 1 0,4 3 0 15,5 1 2-15,2-2 2 0,3-1 0 16,1-2 0-16,2 1-8 0,1-1-10 16,1-2-5-16,-3-1-14 0,1 0 76 15,-1-2-206-15,-2 0-135 0,0-8-347 0</inkml:trace>
  <inkml:trace contextRef="#ctx0" brushRef="#br0" timeOffset="128121.41">9090 9960 630 0,'9'-22'159'0,"-4"1"6"16,-4 3-88-16,-4 1-24 0,-3 3-8 15,-4 2-9-15,-5 5-13 0,-6 7-7 16,-3 4-6-16,-1 4-5 0,-2 5-2 0,0 6-2 16,1 3-1-16,1 0 0 0,7-2-1 15,4 2-3-15,7-4-2 0,7-1 1 16,6-5 1-16,4-5 1 0,6-3 1 15,2-2 2-15,4-5 2 0,0-5 5 16,2-4 1-16,0-5-1 0,-1 1 3 16,-1-2 1-16,0 0 2 0,-2-1 3 15,-1 2 1-15,-4 1 0 0,-3 3 0 0,-1 2 0 16,-4 2 1-16,-3 3 0 0,-2 1-3 16,-3 3-2-16,-1 4-3 0,-3 6-1 15,-2 2-2-15,-1 2-3 0,0 4-3 16,1 5 0-16,2 2-1 0,3 5 0 15,2-2-1-15,3 0 1 0,4 3 0 16,1 0-1-16,-1 1-1 0,0-3 1 16,-2 1-1-16,0-4 0 0,-3 0 0 0,-3-4 0 15,-1-3 2-15,-2-4 0 0,-1-1 0 16,-4-5 0-16,-1-3 2 0,-1-1-1 16,-3-2 0-16,-1-5-3 0,-3-1-2 15,0-6-4-15,-1 2-6 0,0-7-9 16,-1-2-6-16,0-4-8 0,2 3-14 15,3-4-7-15,4 0 155 0,8-4-287 16,5 3-150-16,9 3-427 0</inkml:trace>
  <inkml:trace contextRef="#ctx0" brushRef="#br0" timeOffset="128648.83">10243 9996 478 0,'1'0'137'0,"-1"-1"6"0,-2 1-7 16,0-1-84-16,-10-2-7 0,9 3 0 15,2-1-6-15,0 1-9 0,0 3-5 16,1 6-6-16,-1 8-6 0,-2 5-7 15,-1 7-4-15,-1 7-3 0,-1 7 2 0,1 6-4 16,-3 0-12-16,1-1-9 0,0 1-11 16,1-1-8-16,0-3-1 0,2-4-23 15,-1-4-16-15,4-6 0 16,0-6-5-16,1-6 6 0,0-6 21 0,0-5 31 16,-1-9 35-16,0-8 20 0,1-9 17 15,0-6 23-15,0-8 12 0,1-7-5 16,0-9-24-16,0-8-9 0,1-4 5 15,3-2 0-15,-1 2-2 0,4 2-6 0,3 2 0 16,1 7-1-16,3 8 1 0,3 12-2 16,0 5-6-16,2 6-5 0,0 6-3 15,1 7-7-15,-2 1-5 0,1 5-6 16,-2 2-3-16,-3 0-1 0,-3 2 0 16,-2 6 0-16,-5 1 0 0,-5 3 2 15,-4 2-1-15,-5 4 2 0,-6 3 0 16,-4 1-2-16,-3-3-3 0,-2 1-7 0,-2 1-9 15,1-2-13-15,-1-4-16 0,3-4 158 16,4-2-291-16,1-3-151 0,3-4-420 16</inkml:trace>
  <inkml:trace contextRef="#ctx0" brushRef="#br0" timeOffset="128927.14">10530 10049 514 0,'7'10'123'0,"-5"3"0"0,-1 2-46 16,0 4-63-16,-1 4-4 0,1 3-4 16,-1-2-2-16,3-2 0 0,2-2-1 15,1-4 3-15,4-5 2 0,3-3 4 16,2-6 4-16,1-2 6 0,1-4 4 16,2-4 8-16,1-1 3 0,0-4 3 15,-4-1-1-15,-2-3 1 0,-3 0-1 0,-3-2-1 16,-4 1-6-16,-4-4-7 0,-5 0-5 15,-5-3-8-15,-2-2-6 0,-2 2-7 16,-3 2-7-16,-3 2-5 0,0 5-7 16,0 6-8-16,-1 7-15 0,0 8-12 15,0 4 1-15,4 2 25 0,3 3-150 16,3 0-122-16,3 3-297 0</inkml:trace>
  <inkml:trace contextRef="#ctx0" brushRef="#br0" timeOffset="129330.41">10820 10106 527 0,'31'2'136'0,"-4"2"1"0,-4 1-53 16,-3 2-52-16,-5 0-11 0,-5 1-11 15,-2 1-9-15,-3 1-2 0,-1-1 1 16,-3 0 2-16,0-3 0 0,0 1 0 0,0-2 0 16,0-2 2-16,0-2 4 0,4-2 5 15,1-3 7-15,2-2 5 0,3-2 7 16,2-3 6-16,1-1 2 0,2-3-1 15,-1-2-5-15,-1 1-6 0,-1 2-6 16,-2 2-8-16,-1 2-6 0,-1 4-7 16,-2 4-5-16,0 5-1 0,0 5-1 0,0 3-1 15,0 3-3-15,2 4 0 0,-2 3 0 16,1-1 1-16,2-3 0 0,3 1 0 16,1-3 2-16,3-4 2 0,1-5 3 15,3-6 3-15,1 0 1 0,1-2 3 16,-2-3 4-16,0-1 4 0,-3-2 5 15,-1 2 3-15,-4-2 3 0,-3 2 1 16,-4-4 0-16,-2-1-4 0,-5 0-5 16,-4-2-7-16,-1-1-5 0,-3-1-9 15,-2-1-7-15,0 1-7 0,0 3-6 0,1 1-6 16,2 3-16-16,3 3-16 0,1 2 42 16,4 2-164-16,3-1-134 0,6 2-334 15</inkml:trace>
  <inkml:trace contextRef="#ctx0" brushRef="#br0" timeOffset="129823.47">11589 10050 499 0,'23'5'135'0,"-1"1"6"0,-1-1-55 16,-2 4-22-16,0-2-17 0,-1-2-10 15,-4-2-6-15,-2 0-1 0,-1-6-4 16,-2 0-1-16,-1-6-3 0,-2 3 1 16,0-3 1-16,-1 0 0 0,0-2-3 15,0 2 0-15,-2 1 1 0,0 0 2 16,-3-2 0-16,-2-1-1 0,-1 1-3 15,-2 2-1-15,-2-2-4 0,-2 3-5 16,-2 2-6-16,-3 5-3 0,-2 4-3 0,-3 6-2 16,-1 4-2-16,1 5-2 15,1 3-1-15,3 2-1 0,4 1-1 0,3 0-1 16,5-1-1-16,6-1-1 0,5-2 1 16,4 0 1-16,4-2 3 0,7-4 2 15,4-3 2-15,3-3 1 0,4-5 3 16,5-6 2-16,-1-5 2 0,1-3 2 0,0-3 0 15,-1-1 4-15,-2-2 3 0,-4 1 2 16,-3 1 0-16,-5 1 0 0,-2 4-4 16,-7 0 3-16,-3 4-8 0,-4 1-6 15,-4 3-2-15,-4 4-2 0,-3 2-2 16,-5 3-2-16,0 3-4 0,-2 3 0 16,2 0 0-16,-1 2-2 0,1-2-4 15,2-3 1-15,1-1 1 0,3-3 3 16,1-3 6-16,1-1 10 0,0-3 7 15,0-2 7-15,2 0 6 0,0-4 5 0,2-3 3 16,0-2-1-16,4-4-5 0,2 0-5 16,3-3-2-16,2 0-5 0,5 0-5 15,3 1-3-15,3 0-3 0,4 2-4 16,1-1-9-16,3 2-10 0,4-1-11 16,1-2-23-16,1 0-151 0,2-2-159 15,2 5-381-15</inkml:trace>
  <inkml:trace contextRef="#ctx0" brushRef="#br0" timeOffset="130581.87">14475 9744 445 0,'-5'29'105'0,"-7"0"0"0,-10 2-40 16,-11 3-54-16,-4 1-4 0,-9-4-1 15,-6 0-3-15,-4-3-1 0,-3 2-1 16,1 0-1-16,1-4-2 0,-2-5 1 16,3-2 2-16,-2-6 3 0,-2-1 1 15,2-7 4-15,4-1 7 0,6-5 6 0,4-3 2 16,3-4 4-16,5-3 0 0,12-5-1 16,7 1 5-16,6-3-6 0,6 1-6 15,10 0-1-15,8 1-3 0,10-2 1 16,7 4 3-16,10 0-7 0,6 3-1 15,2 3 2-15,6 6-1 0,4 3-2 16,3 6-3-16,1 2-3 0,-2 4 0 16,2 1 0-16,5 0-1 0,3 2-2 0,-1 2 0 15,-4 0-2-15,-2 0-3 0,5-3-6 16,-5-2-8-16,1-1-10 0,-4-2-3 16,0-4-13-16,5 0-121 0,-5-5-121 15,-8 0-291-15</inkml:trace>
  <inkml:trace contextRef="#ctx0" brushRef="#br0" timeOffset="131204.68">15757 9607 540 0,'-2'-1'140'0,"2"-2"3"0,-1 1-42 16,2 2-56-16,-1-1-8 0,2 1-3 0,1 0-3 15,5 1-4-15,0 1-1 0,4 5-4 16,0 6-6-16,2 6-4 0,-1 9-5 16,1 6-3-16,0 5 0 0,-1 4-3 15,2-3-2-15,1 6-3 0,2-3-2 16,4-5 0-16,1-4-1 0,1-2 0 16,2-3 1-16,-1-2 2 0,2-9 8 15,-2-5 7-15,-4-6 5 0,-1-2 5 0,0-5 4 16,-2-8 5-16,-1-4 5 0,0-6-2 15,0-6-3-15,1-3-4 0,-2-8-3 16,-1-3-4-16,-1-4-6 0,-2-2-4 16,-3-3-4-16,-3 1-1 0,-1 3-3 15,-2 7-2-15,-2 3-2 0,-2 6-3 16,0 6-4-16,0 7-5 0,0 6-9 16,1 4-9-16,0-1-31 0,1 4 152 15,0 5-290-15,1 1-166 0,-2 8-447 16</inkml:trace>
  <inkml:trace contextRef="#ctx0" brushRef="#br0" timeOffset="131520.46">16626 9857 523 0,'2'-1'138'0,"0"1"3"16,-2 2 0-16,-1-1-117 0,-1 1-15 15,-2 4 0-15,-1 0 1 0,1 3-2 16,-1 0-4-16,1 2 0 0,2 0-2 15,2 2-2-15,2-2 0 0,6 0-1 16,2-2 1-16,3-2 1 0,4-1 1 16,4-3 2-16,3-4 2 0,2 0-1 15,1-3 1-15,-2-1 4 0,-2 2 5 16,-4-3 5-16,-4 4 4 0,-4-1 7 16,-5-3 5-16,-3 1 1 0,-5-4-5 0,-1-1-4 15,-3-2-6-15,-5-2-7 0,-7-4-10 16,-5 1-9-16,-3 2-4 0,-4 3-5 15,1 4-6-15,-2-2-13 0,1 5-12 16,6 3 151-16,8 8-289 0,-13-20-157 16,12 17-437-16</inkml:trace>
  <inkml:trace contextRef="#ctx0" brushRef="#br0" timeOffset="131721.57">17075 9433 682 0,'14'-12'162'0,"-4"5"0"16,-3 6-101-16,-3 5-28 0,-5 5-7 0,-2 8-6 15,-3 5-3-15,-1 7-2 0,-1 10 0 16,-1 2 2-16,1 6-4 0,2 3-4 16,0-3-2-16,1 2-6 0,2-4-12 15,0 0-14-15,5-3-17 0,-1-6-3 16,0-8-134-16,4 2-134 0,2 0-311 15</inkml:trace>
  <inkml:trace contextRef="#ctx0" brushRef="#br0" timeOffset="131953.07">17430 9284 729 0,'1'-12'166'15,"1"11"2"-15,-1 10-85 0,2 2-49 0,0 9-11 16,-1 7-4-16,0 9 0 16,0 9 3-16,-1 5 0 0,-2 6-6 0,1 3-5 15,-1 0-4-15,1 3-3 0,0-5-6 16,1-7-8-16,0-3-11 16,2-2-17-16,-3-4-16 0,0-7 40 0,1-3-175 15,-2-2-138-15,-4 2-340 0</inkml:trace>
  <inkml:trace contextRef="#ctx0" brushRef="#br0" timeOffset="132930.81">17251 9786 578 0,'11'0'142'0,"5"-1"10"0,3 2-68 16,4 0-38-16,4 0-5 0,3 0-1 0,3-4-4 15,2-2-9-15,0 2-11 0,3-3-5 16,1 0-9-16,3-2-11 0,-1 1-14 16,-1 2-9-16,0 5-11 0,-2-2-6 15,-2 5-2-15,0 1-37 0,-4 1-18 16,-3 4 10-16,-1-2 13 0,-4 0 23 16,-2 2 34-16,-5-5 16 0,-4 1 48 15,-3 1 35-15,-4-5 16 0,-3 0 4 0,-3-3-11 16,-3-2-23-16,-4 0-12 0,-3-4-8 15,-3-3-9-15,-3 2-11 0,-4 1-9 16,-2 3-4-16,1 3-5 0,-2 4-3 16,2 6-1-16,3 3-2 0,1 1-3 15,4 2-4-15,3 0-5 0,5 1 0 16,4-2 0-16,5-1 0 0,6-4 3 16,3 1 4-16,2-3 7 0,4-1 5 0,3-3 2 15,2-1 2-15,-1-1 2 0,0-2 3 16,0 0 2-16,-2-1 1 0,-4-1 1 15,-2 0 1-15,-5 2 3 0,-3 0-1 16,-2-1-6-16,-4 2-4 0,-4 1-3 16,-1 5-1-16,-4 0-6 0,0 2-4 15,-2-1-2-15,-1 3 1 0,2-1 1 16,4-1-2-16,2 2-1 0,5-3 2 16,4-2 0-16,5-2 1 0,5-2 0 0,6 0 1 15,5-2 2-15,0-2 3 0,3-2 5 16,1 2 7-16,0-3 4 0,-2 2 5 15,-4-2 3-15,-4 1 2 0,-3-1 3 16,-4-2 0-16,-4 1-2 0,-4-3-1 16,-3 0-2-16,-2 1 0 0,-3 1-2 15,-2 1-6-15,-3 3-4 0,-2 4-5 16,-4 7-3-16,-3 3-3 0,-2 5-3 0,1 5-2 16,-1 5 2-16,3 8 0 0,2 5 1 15,4 4-2-15,1 1-4 0,2 4-5 16,-2 5-7-16,-2-2-9 0,-2-1-11 15,-3-4-9-15,-3-2-8 0,1-5-3 16,-3-3 1-16,-1-8 8 0,4-4 11 16,1-8 14-16,2-6 13 0,2-7 13 15,-1-5 6-15,1-6 9 0,2-3 2 0,-2-6 7 16,3-5 7-16,4-3-4 0,6-8-2 16,6-4 1-16,7 0-4 0,4-4-3 15,6 1-7-15,7 3-6 0,3 4 1 16,2 5 3-16,3 6 1 0,4 1 3 15,4 5-1-15,3 1 0 0,1 4-1 16,1 0-1-16,2 2 0 0,0 1-2 16,-2 0-1-16,-6-1 2 0,-4-1 0 0,-6-3 0 15,-6-4 1-15,-7 0 1 0,-9-6-1 16,-4 2 2-16,-5 4 1 0,-8 0-1 16,-8 7-3-16,-5 7-3 0,-8 8-3 15,-6 12 0-15,-6 4-4 0,-2 6-2 16,2 3-1-16,2 3 0 0,6 3-1 15,11 0-1-15,8-4 1 0,11 1-2 16,11-2-1-16,8-1-1 0,11-3-1 16,6-7-3-16,9-5-5 0,9-3-7 0,4-3-19 15,7-3 139-15,3-4-291 16,3 0-166-16,3-4-459 0</inkml:trace>
  <inkml:trace contextRef="#ctx0" brushRef="#br0" timeOffset="156731.28">11983 11909 471 0,'2'5'118'0,"-1"-2"3"15,0-1-61-15,1 0-20 0,0 1-11 16,0 1-7-16,-1-3-3 0,0 0-3 16,1 2-1-16,-2-3 1 0,1 3 3 15,-1-4 3-15,0 1 3 0,-1 0 1 16,1 0 1-16,-1-3-2 0,-1 1-4 16,-2-3-3-16,0 4-4 0,-1-3-2 0,-3-2-1 15,-3 2-3-15,-2-2 0 0,-3 0-1 16,-2 2 0-16,-3-2 0 0,-1 3-2 15,-2-1-2-15,0 0 0 0,-1 3-1 16,-1 1-2-16,2 0 1 0,1 1-2 16,0 3 1-16,3 0-1 0,0-2 1 15,3 2-1-15,3 2 0 0,2-2 0 16,1 5-1-16,2 1 0 0,1 2 0 16,0 3-1-16,0 6 1 0,1 3 0 15,1 5 0-15,1 1 1 0,0 7 0 16,2 4 0-16,0 3 0 0,-1 1 0 0,3 1-1 15,1 2-1-15,1-1 1 0,3 0-7 16,1-3 0-16,3-2 0 0,2-2-2 16,1-2 2-16,4-4 1 0,1-4-2 15,2-2 8-15,1-5 0 0,1-5 1 16,2-2 1-16,1-7 1 0,-1-1 0 0,-1-5 0 16,0-3-5-16,0-5-9 0,-4-2-8 15,-1-4-8-15,0-2-3 0,-2-2-112 16,-2-5-13-16,-2-2-95 0,-4 4-194 15</inkml:trace>
  <inkml:trace contextRef="#ctx0" brushRef="#br0" timeOffset="156929.51">11542 12342 569 0,'-12'9'130'0,"3"-5"1"16,7 0-95-16,4-4-9 0,6-1-3 15,6-2 2-15,5 0 0 0,4-3-3 16,6 2 0-16,3-1 1 0,2-1-4 16,1 3-13-16,2-1-20 0,-1 1-15 0,2 1-7 15,-2-4-4-15,-1 1-115 16,0 1-115-16,5-2-258 0</inkml:trace>
  <inkml:trace contextRef="#ctx0" brushRef="#br0" timeOffset="157109.4">12377 12244 261 0,'7'8'78'0,"-3"-2"6"0,0 4-16 0,-1 1-19 16,-2 2-4-16,-2 5-9 0,-3-2-8 16,-2 5-6-16,-3 3-4 0,-4 0-9 15,-4 4-4-15,-1-1-1 0,-3 2-1 16,-1 0-7-16,0 1-12 0,0-3-85 15,0 1-85-15,3-3-216 0</inkml:trace>
  <inkml:trace contextRef="#ctx0" brushRef="#br0" timeOffset="157352.25">12013 12299 606 0,'8'0'142'0,"3"0"3"16,2 0-105-16,3 1-7 0,1 3-5 15,3 2-5-15,-1 3-8 0,2 1-6 16,1 4-4-16,0 2-2 0,1 4-5 16,1 0-6-16,-1 2-5 0,2 1-14 15,2 3-1-15,1-1-1 0,0 0-122 16,1-2-110-16,0 0-268 0</inkml:trace>
  <inkml:trace contextRef="#ctx0" brushRef="#br0" timeOffset="157779.14">12651 12453 508 0,'4'3'120'16,"2"-1"2"-16,-1 1-77 0,3-3-17 15,-1 2-5-15,0-2-5 0,1 0-4 16,1 0-3-16,-2-1 2 0,3-1 2 16,-1 0 4-16,1-4 2 0,-1 0 3 15,-1-2-1-15,1-2 0 0,-1 0-2 0,0-2-4 16,-3 3-6-16,-1-1-3 0,1 0-1 15,-4 1-1-15,-1 1 0 0,-2 0 1 16,-3 1 1-16,-1-1 1 0,-5 2 1 16,-4 1-2-16,-2 3 0 0,-5 4-3 15,-3 5 0-15,0 4-1 0,-3 6-3 16,2 6-2-16,3 0 0 0,2 6-1 16,6 2 1-16,3 2-1 0,4-1 1 0,6 0 0 15,6 0 1-15,5 0 0 16,3-4 1-16,6-5 0 0,4-4-1 0,3-2-6 15,1-2-5-15,4-7-10 0,1-1-12 16,1-6-7-16,2 0 166 0,-1-3-291 16,1-6-139-16,-1-2-402 0</inkml:trace>
  <inkml:trace contextRef="#ctx0" brushRef="#br0" timeOffset="158037.48">13223 12441 559 0,'1'-7'137'0,"-1"0"3"0,-3 1-67 16,-1-1-35-16,-1 2-10 0,-5 1-4 16,-2 3-8-16,-2 4-3 0,-5 3-1 15,-2 2-2-15,-2 5-1 0,-3 2 0 16,1 4-3-16,-1 2 2 0,1 0-1 16,5 0-2-16,2 3-2 0,6-3-2 0,4 1-1 15,6-1 1-15,7-2-1 0,4-1 2 16,6-1 0-16,2-3 1 0,5-2 0 15,2-3 1-15,5-4-4 0,0-2 0 16,3 0-5-16,0-2-10 0,2-2-7 16,-2-3 1-16,-2 1-131 0,0-4-6 15,-2-2-105-15,7-7-213 0</inkml:trace>
  <inkml:trace contextRef="#ctx0" brushRef="#br0" timeOffset="158500.07">14518 11801 613 0,'0'0'136'0,"2"1"4"0,-1 1-107 15,1 1-7-15,2 1-3 0,-2 5-3 16,0 0-4-16,-1 4-5 0,0 2-2 16,0 6-1-16,-1 5-2 0,0 7 0 15,3 4-1-15,0 6 1 0,0 6-1 16,1 3-1-16,0 2 0 0,-2 3-4 15,-2-3-15-15,-1-2-10 0,-2-1-6 0,0-1-123 16,-1-5-120-16,1-3-297 0</inkml:trace>
  <inkml:trace contextRef="#ctx0" brushRef="#br0" timeOffset="158879.6">14260 12338 589 0,'2'-3'137'16,"3"-2"4"-16,7-1-81 0,3-1-21 16,4-2-8-16,5-1-3 0,4 0 0 15,-2-1-1-15,1-2-2 0,-3 0-5 16,0-1-6-16,2-1-2 0,-1 1-3 0,0 0-4 15,1 0-2-15,-2 3-1 0,-2 3-2 16,1 5-2-16,-3 2-1 0,-4 3 0 16,-2 4-2-16,-2 4 1 0,-2 3-1 15,-3 3 1-15,-1 0 1 0,-4 3 2 16,-1 2 1-16,-1 0 1 0,0 2 0 16,1 2 1-16,1-2-1 0,4 2 2 15,3 0-8-15,-1-2-1 0,4-2-1 0,0-3-6 16,2-1-5-16,2-4-6 0,0-3-7 15,2-5 0-15,2-2-3 0,-2-5 113 16,1 1-230-16,-3-6-124 0,-4-1-356 16</inkml:trace>
  <inkml:trace contextRef="#ctx0" brushRef="#br0" timeOffset="159073.29">14804 11958 618 0,'-5'0'144'16,"3"1"-1"-16,0 0-93 0,2 2-28 16,1-1-18-16,0 0-16 0,1 1-12 15,2 2 13-15,-1-2-133 0,1 0-112 16,1 1-277-16</inkml:trace>
  <inkml:trace contextRef="#ctx0" brushRef="#br0" timeOffset="159735.25">14971 12169 549 0,'3'19'118'0,"0"4"0"0,-1 3-94 15,-1 0-14-15,0 3-4 0,0 3-5 0,-2-1-3 16,0-3-1-16,-1 2 0 16,0-3 0-16,0 1-1 0,-1-5 0 0,0-6 3 15,1-1 3-15,0-3 7 0,0-4 10 16,1-5 10-16,-2-4 9 0,2-3 5 15,1-6 4-15,-1-3 0 0,2-6-1 16,0-3-8-16,2-4-9 0,1 1-7 16,0 0-4-16,3 1-3 0,2 2-3 15,3 5-3-15,0 3-3 0,3 5-2 0,3 3-3 16,0 3-2-16,1 6-1 0,1 0-3 16,-2 5-6-16,-1 2-3 0,-2 3-4 15,-2 2-2-15,-2 2-1 0,-2 0-3 16,-3-3 3-16,0-2 5 0,-2 0 5 15,1-4 3-15,-2-4 5 0,0-1 4 16,-1-3 4-16,2 0 2 0,-1-2 2 16,0 0 2-16,1-3 1 0,-1-1 0 15,6-3-2-15,0-1-1 0,1-1-2 0,1-1-2 16,1-1-2-16,0-1 0 0,2 1-2 16,-4 4 0-16,1 2 0 0,1 2 1 15,2 2-1-15,0 3 1 0,2 1-1 16,0 4-1-16,-2 2 0 0,0 1 1 15,-1 0-2-15,0 1 1 0,1-2 0 16,-2 3 0-16,-1-3 0 0,1-2-1 16,1-1 1-16,2-1 1 0,2-3 0 0,-1-1 0 15,3-3-1-15,0-4 2 0,0-2 0 16,2-3 2-16,-1-3 1 0,0 1 1 16,1-2 1-16,0-1 2 0,-1 0 2 15,-1 1-1-15,-1 2 1 0,-4 0-1 16,-5 1 2-16,-4 0 1 0,-5 1-1 15,-4 2 0-15,-5 2-1 0,-3 1 0 16,-4 4-3-16,-3 4-2 0,-1 6-2 16,2 5-2-16,-1 4-1 0,1 5-2 15,2 3 0-15,4 3 0 0,6 0-1 0,4 0 1 16,6-3 0-16,3 0-1 0,9 1 2 16,4-5 0-16,6-3-4 0,3-1-1 15,5-3-3-15,4-3-5 0,2-3-8 16,0-5-11-16,0-3-26 0,-2-2 164 15,-1-3-291-15,-3-4-156 0,4-3-427 16</inkml:trace>
  <inkml:trace contextRef="#ctx0" brushRef="#br0" timeOffset="162029.51">21914 11550 638 0,'-6'-23'149'16,"-2"1"4"-16,1 2-97 0,1 8-17 15,-3 3-6-15,-3 2-6 0,-2 3-3 0,-5 5-1 16,-1 5-2-16,-2 3 0 0,-2 3-5 16,0 4 0-16,-1 5 0 0,1 3-2 15,2 3-3-15,0 4-3 0,1 2-2 16,2 2-3-16,1 1-2 0,3 4-1 15,2-2-1-15,3 2 1 0,3 2 0 16,3 1-2-16,3 0-6 0,2-1-10 0,3 1-13 16,3 1-17-16,-2-4-82 0,2-1-52 15,-2-3-120-15,-1-2-250 0</inkml:trace>
  <inkml:trace contextRef="#ctx0" brushRef="#br0" timeOffset="162574.17">21470 12195 610 0,'-5'-43'154'0,"2"-2"10"0,2 3-79 0,1 1-26 16,2 5-9-16,3 7-7 0,3 6-6 15,3 6-1-15,2 5-8 0,3 3-4 16,4 5-5-16,2 1-2 0,3 1-4 16,4 4-2-16,-1 0-3 0,1 0-5 15,5 3-2-15,0 8-1 0,2 1 1 0,-2 4-2 16,-2 3-4-16,-4 3-5 15,2 3-1-15,-7 2-1 0,-5-4 1 0,-5 1-6 16,-2 1 1-16,-4-5 2 0,-3-3 5 16,-1-3 1-16,-5-5 4 0,1-5-1 15,-1-2 6-15,-2-7 1 0,-1 0 2 16,2-5 0-16,-1-3 2 0,0-4 0 16,2-2 2-16,1-6-1 0,3-3-1 15,4 0-1-15,1 0-1 0,2 2-1 16,2 5 2-16,1 3-1 0,1 5 0 0,2 4 0 15,0 4 0-15,1 2 0 0,3 2-1 16,3-1-1-16,3-2-1 0,4-2-1 16,0-1 0-16,4-3 0 0,2 0 0 15,2-2 0-15,-2 1 0 0,-3 1 0 16,-3-2 1-16,-2 4 2 0,-7-1 1 16,-5-1 3-16,-5 2 2 0,-4-4 2 15,-5-1 1-15,-5-1 0 0,-1-2-2 0,-3 2-1 16,-6 1-3-16,-3 3-3 0,-7 5-4 15,-5 6-1-15,-3 8-1 0,-2 5 0 16,-4 4 0-16,4 4-2 0,2 4-4 16,7 2-5-16,9-1-7 0,4-1-8 15,8 1-7-15,8-5-16 0,7 0-9 16,7-8-5-16,8-1 0 0,6-3 180 16,7-6-285-16,5-1-133 0,3-2-377 15</inkml:trace>
  <inkml:trace contextRef="#ctx0" brushRef="#br0" timeOffset="162962.88">22790 12068 598 0,'29'-13'160'16,"-6"-4"10"-16,-6-2-79 0,-9-6-18 16,-4 0-7-16,-7-2-14 0,-3 1-15 15,-3-1-9-15,-3 6-9 0,-4 5-6 16,-5 6-4-16,-2 4-5 0,-1 4 0 0,-4 6-2 16,-1 3-1-16,-1 1-2 0,5 1-1 15,5 0-3-15,4 1-3 0,2-2-2 16,6 2-2-16,3-1 0 0,5 1 0 15,4-1 0-15,3 1 3 0,3-1 3 16,5-1 3-16,0 2 2 0,2-4 1 16,1 2 1-16,-1-1 1 0,-1 0 0 15,-3 4 0-15,-2 1 0 0,-3 0 0 16,-6 3 0-16,-3 1 0 0,-6 4-3 0,-5 2-4 16,-5 0-9-16,-8 4-8 0,-3 1-5 15,-5 2-2-15,0-3 1 0,0-1 1 16,4-2 6-16,2-3 7 0,7-3 10 15,3-2 7-15,6-3 6 0,4 0 4 16,3-3 2-16,5-1 3 0,5 0 5 16,5-1 4-16,3-3 2 0,7-2-4 15,4-1-2-15,4-2-1 0,6-3-4 0,1-4-5 16,1-2-7-16,2-3-9 0,1-1-6 16,-3-3-10-16,0-2-32 0,-3-4-6 15,-3-1-130-15,-2-5-137 0,-5-5-326 16</inkml:trace>
  <inkml:trace contextRef="#ctx0" brushRef="#br0" timeOffset="163333.69">23583 11313 619 0,'5'7'150'15,"2"1"5"-15,-1 4-96 0,0 3-14 16,-3 3-1-16,-1 3-2 0,-1 6-6 0,-1 5-5 16,-3 4-4-16,-1 6-4 0,-4 4-5 15,0 1-8-15,-1 0-3 0,-3-1-6 16,-2-3-9-16,0-4-10 0,1-4-23 16,0-4-14-16,-1-5 94 0,0-3-220 15,5-4-141-15,-3-5-358 0</inkml:trace>
  <inkml:trace contextRef="#ctx0" brushRef="#br0" timeOffset="163747.04">23517 11167 517 0,'1'4'133'0,"-1"0"2"0,-2 5-22 16,-1 1-86-16,-4 3-11 0,-2 1-2 16,-2 1-3-16,-2 1-2 0,-2-2-2 15,0-1-2-15,-1-1-2 0,1-3 0 16,2-1 0-16,0-3 0 0,3-3-2 16,3 0 0-16,1-2-1 0,2-2 1 15,2 0 2-15,2 0 2 0,1-5 0 16,4 0 1-16,3-3 1 0,3-1 1 0,2-2 0 15,4-2 1-15,0-2-1 0,4 3 0 16,-1-1 6-16,-1 3 2 0,-1 1 2 16,0 3 2-16,-2 0 1 0,-2 4 1 15,-2 0-2-15,-1 5-3 0,-3 4-4 16,-1 2-1-16,-1 7-4 0,2 3-2 16,0 4-2-16,0 2-1 0,2 2 0 15,1 1 0-15,3 0-1 0,2-5-2 0,1-1-7 16,2-1-10-16,1-2-21 0,0-2-14 15,3-2 12-15,-1-2-142 0,0-4-132 16,-2-1-306-16</inkml:trace>
  <inkml:trace contextRef="#ctx0" brushRef="#br0" timeOffset="164292.45">24134 11493 549 0,'1'-10'132'0,"2"0"6"0,2-2-62 16,1 0-41-16,4 2-4 0,3 2-1 0,4 2 0 16,0-2 0-16,5 3-3 0,3 2-4 15,2 4-2-15,1 3 0 0,2 1-2 16,-4 3-4-16,1 3-5 0,-4 0-5 15,-4 2-3-15,-2 1-1 0,-3 3-3 16,-7 1-1-16,-2 2-3 0,-5 1-2 16,-5 2-1-16,-3 3-2 0,-8 3-3 15,-4 0-2-15,-5-1-1 0,-4 1 3 0,-2 1 2 16,-2-2 2-16,1 0 2 0,5-5 4 16,2-3 3-16,5-1 2 0,6-6-1 15,5-1 0-15,4-2 1 0,5 2 1 16,4-3 2-16,6 1 3 0,5 1 1 15,5 1 1-15,5 0 0 0,6-1 0 16,2-4-2-16,1 1-2 0,2-1-6 16,1-3-4-16,0-1-5 0,-1-2-12 0,-2 1-10 15,-4-4 164-15,-2 0-292 16,-2-2-144-16,-3-4-415 0</inkml:trace>
  <inkml:trace contextRef="#ctx0" brushRef="#br0" timeOffset="164551.12">25008 11693 630 0,'3'5'145'0,"0"1"5"15,-3 0-99-15,-2 2-23 0,-2 2-2 16,-2 2 3-16,-3 3-2 0,-4-1-5 15,-6 1-3-15,-3 3-2 0,-6-1-2 16,-2 2-5-16,-1-2-5 0,-2-1-7 0,2 0-7 16,2-2-12-16,4 1-15 0,5-4 42 15,4-2-175-15,3-2-134 0,3-3-336 16</inkml:trace>
  <inkml:trace contextRef="#ctx0" brushRef="#br0" timeOffset="164775.37">24626 11621 554 0,'15'10'141'0,"6"5"3"0,3 7-47 16,3 0-58-16,6 6-4 0,1 2 1 15,2 2-5-15,-1-1-5 0,-3 0-3 16,1-2-1-16,1 2-11 0,-3 3-6 0,-1-3-2 15,-1-1-10-15,-1-3-15 0,2-1-14 16,-3-3-5-16,-3-4-124 0,-2-6-128 16,-2-5-309-16</inkml:trace>
  <inkml:trace contextRef="#ctx0" brushRef="#br0" timeOffset="170472.23">17258 11853 605 0,'0'0'147'0,"-8"-4"6"0,9 4-87 16,-2 0-16-16,-1-1-7 0,1 1-9 15,0 0-6-15,0 0-4 0,-1 0-2 16,1 2-4-16,-2 2-5 0,2 5-3 15,0-1-1-15,1 7-1 0,1 7-3 16,3 3-1-16,0 6-2 0,2 5 0 0,3 4-4 16,0 4-1-16,4 3-4 0,0-2-6 15,2-2-6-15,-2-2-15 0,1-4-13 16,-1-5-2-16,-1-3 168 0,-3-7-291 16,-3-1-138-16,-3-4-395 0</inkml:trace>
  <inkml:trace contextRef="#ctx0" brushRef="#br0" timeOffset="170750.23">17137 12347 622 0,'5'6'154'0,"0"1"9"15,2 2-92-15,2 2-16 0,-1 1-6 16,1 2-6-16,1 0-12 0,0 0-9 15,1-1-8-15,0 1-7 0,1-2-4 0,1-1-1 16,1-2-1-16,2-1 0 0,-1-4 0 16,0-1 1-16,1-3 3 0,-2-2 3 15,0-1 3-15,0-3 3 0,-2 1 2 16,2-4 3-16,0-1-1 0,2-3-2 16,1-3-3-16,0-2-2 0,0-3-3 15,0-2-2-15,0 0-2 0,-2-2-2 16,-3 3-2-16,-1 0-5 0,-2 3-8 15,-2 1-6-15,-2 2-15 0,-3 0-32 0,-1 6-133 16,-2-1-149-16,1-1-359 0</inkml:trace>
  <inkml:trace contextRef="#ctx0" brushRef="#br0" timeOffset="171178.19">17960 12066 599 0,'8'-6'144'0,"-3"1"6"0,2-4-93 16,0 1-12-16,-1 1-3 0,2 1-3 16,-1 2-4-16,2 0-7 0,3 1-5 15,0 3-5-15,6 1-6 0,2 4-2 0,0-1-5 16,2 2-1-16,1 1-3 0,0 4 0 15,-1 1-1-15,-3 1-2 0,-5 2-7 16,-5 1-6-16,-6 6-5 0,-7 0-9 16,-6 2-7-16,-9 4-5 0,-6 3-2 15,-6 0 5-15,-3-2 4 0,-2 0 6 16,0 0 8-16,-1-1 7 0,4-5 5 0,6-3 5 16,3-2 5-16,6 1 3 0,8-2 4 15,6-1 7-15,7-1 7 0,7 0 7 16,7 0 7-16,6 1-1 0,5-1-3 15,5-3-3-15,3-1-7 0,2-1-7 16,1-3-5-16,-1-3-11 0,-1-2-9 16,0-4-11-16,1-1-12 0,-6-4-8 15,-1-1 13-15,-2-2-138 0,-3-1-119 16,-3-2-283-16</inkml:trace>
  <inkml:trace contextRef="#ctx0" brushRef="#br0" timeOffset="171423.21">18848 12281 554 0,'2'2'140'0,"-1"-2"6"0,-1 1-65 15,-2 4-28-15,0-2-4 0,-3 5-3 16,0-1-5-16,-4 0-5 0,-3 7-5 15,-5 0-7-15,-3 2-9 0,-3 4-5 16,-3 1-4-16,-3 2-4 0,-3 2-7 16,-1 5-10-16,1-1-13 0,0 1-17 15,-1-2-9-15,2 0 81 0,5-3-203 0,5-3-128 16,3-9-329-16</inkml:trace>
  <inkml:trace contextRef="#ctx0" brushRef="#br0" timeOffset="171645.43">18537 12345 626 0,'10'15'147'0,"3"2"4"16,0 1-99-16,1 5-13 0,2 4-3 15,2-1-7-15,0 1-6 0,2-1-7 16,3 1-5-16,2 0-4 0,3 0-8 15,1-1-4-15,2-2-14 0,2 0-14 16,2-2 97-16,-1-3-227 0,1-2-140 16,0-1-373-16</inkml:trace>
  <inkml:trace contextRef="#ctx0" brushRef="#br0" timeOffset="176968.09">18309 14745 519 0,'6'-1'130'0,"0"0"3"15,-2 0-62-15,0 1-31 0,0-1-8 16,-2 1-5-16,0-2-3 0,-1 2 0 0,-1 1-1 16,0 0-1-16,-1-1-1 0,1 1-2 15,0-2 0-15,-1 2-2 0,1-1-4 16,-2 1-2-16,0-2-2 0,-2 0-2 16,0-1-1-16,-2 1-1 0,0 1-2 15,-4-6 0-15,-3 3-1 0,-5-1-1 16,-2 1 0-16,-5 1-2 0,-3 0 0 15,-4-2-2-15,-3 3 0 0,-2-2 0 0,-1 0 0 16,-3 1 0-16,2-1 1 0,2-1 0 16,2 0 1-16,4 2 1 0,2 1 1 15,6-2 2-15,3 1 1 0,4-2 2 16,2 1 1-16,2 0 2 0,2-1 1 16,3 1 3-16,2 2-1 0,1-2 0 15,1 2-1-15,1 1-2 0,0 0-1 16,2 3-3-16,-1-2-2 0,-2 1-3 15,0 3 0-15,0 3-1 0,-3 2 0 0,1 2 0 16,-3 4-1-16,2 3 1 0,-2 2 1 16,1 2-1-16,2 2 1 0,0 2-1 15,0 2 0-15,1 2 1 0,0 1-1 16,1 2 1-16,-1 3-1 0,2-4 0 16,-2 4 1-16,2 0-1 0,1 0 0 15,0-3 0-15,1 0-1 0,1-2 1 0,2-6-1 16,2 0 0-16,1-1 0 0,3-5 0 15,3-1 1-15,1-1 3 0,4-3 1 16,0 1 1-16,3-3 0 0,1-1 1 16,1-2-1-16,1-2 1 0,3-3-4 15,1-1 0-15,13-1-1 0,-10-5-5 16,3-1-3-16,0-4-4 0,0 0-4 16,-1 1-5-16,-3-1-9 0,-10-5-9 15,7 3-4-15,-2 1-4 0,-2-2 63 0,-2-2-183 16,-4 2-123-16,-2 0-322 0</inkml:trace>
  <inkml:trace contextRef="#ctx0" brushRef="#br0" timeOffset="177215.54">17850 15089 667 0,'1'-2'155'0,"3"0"6"16,5 0-103-16,5 0-11 0,5-4-11 16,6 2-3-16,4-1-4 0,3 2-5 15,3 0-7-15,1 0-9 0,1-1-14 16,-1 3-19-16,-2 0-18 0,0 0-134 0,-3 7-141 16,1-5-347-16</inkml:trace>
  <inkml:trace contextRef="#ctx0" brushRef="#br0" timeOffset="177716.27">18769 14967 696 0,'-1'3'154'0,"2"-2"3"0,-2 1-114 16,5 2-17-16,-1 1-10 0,2 4-6 15,-3-6-5-15,2 12-3 0,-2 7-6 16,0 1-6-16,-2 5-5 0,-2 4-6 16,-1-2-4-16,0 1-1 0,-1-1 3 15,0-4 2-15,2-1 4 0,1-6 6 0,1-6 5 16,0-3 6-16,1-6 4 0,2-3 4 16,1-3 7-16,1-5 6 0,1-5 7 15,1-4 2-15,2-8 2 0,1-5 1 16,-1-4-2-16,1-4-4 0,-1 2-6 15,1 1-3-15,1 1-3 0,1 6 0 16,-1 4-3-16,2 4-2 0,2 5 1 0,0 6 1 16,0 4-1-16,4 11-5 0,-2 1-1 15,1 5 0-15,-2 7-3 0,2 3-2 16,-2 5-8-16,0 2-6 0,-3-2-2 16,-1 6-9-16,0 1-10 0,0 1-20 15,-1-2-3-15,0-2 63 0,0-3-180 16,0-3-126-16,1-6-318 0</inkml:trace>
  <inkml:trace contextRef="#ctx0" brushRef="#br0" timeOffset="178268.61">19359 15107 583 0,'0'2'141'0,"-2"-3"-1"0,1 4-64 16,2 1-50-16,0-1-12 0,4 1-7 15,-1 1-6-15,1-2 0 0,4 1 3 0,1-4-1 16,2 3 1-16,2-5 2 0,2 0 2 16,1-3 0-16,2-3 0 0,-2 0 1 15,1 1 1-15,-2-5 1 0,-1 2 0 16,-3 1 0-16,-4 1 4 0,-2 2 2 16,-3 2 4-16,-3-2 2 0,-3 4-3 15,-7-3-1-15,-4 1-3 0,-7 1-4 16,-4-2-5-16,-3 1-5 0,0 1-5 0,0 1-2 15,2 5-2-15,3 3-4 0,5 6-4 16,3 4-2-16,4 4-3 0,3 7 0 16,1 2 0-16,7 2-1 0,4 1 3 15,5-2 5-15,2-2 2 0,4-2 3 16,4-5 3-16,4-1 1 0,3-4 2 16,3-6 4-16,3-3 2 0,2-6 4 15,0-2-1-15,0-4 4 0,-3-1 2 0,-2-3 3 16,-3 1-2-16,-3 4-2 0,-4 1-3 15,-3 0 1-15,-2 2-6 0,-3 0-5 16,-2 2-6-16,-2 0-5 0,-2 1-2 16,-2-1-1-16,1-1 1 0,-3 1 2 15,-1 0 5-15,0-2 5 0,0 2 8 16,-1-2 8-16,0-1 3 0,1-2 4 16,0 0 3-16,0-4 2 0,2-2-1 15,-1-3-1-15,2-3-5 0,2-3-2 0,-1 2-3 16,1-3-4-16,3-1-4 0,1 5-2 15,0-1-2-15,2 2-4 0,0 3-6 16,0 0-11-16,4 12-17 0,-5-6-18 16,1-2-130-16,0 2-141 0,2 5-335 15</inkml:trace>
  <inkml:trace contextRef="#ctx0" brushRef="#br0" timeOffset="178781.24">20407 15053 773 0,'1'-3'182'16,"-1"2"6"-16,-4-1-122 0,-3 0-20 15,-5-2-15-15,-6 0-15 0,-5 1-12 16,-2 1-6-16,-3-1-7 0,-3 2-9 0,0 1-8 16,3 4-5-16,4 4-7 0,4 0-4 15,3 2-1-15,6 1-2 0,5-1 8 16,5-1 5-16,5 0 8 0,5-3 11 15,2 0 6-15,3-1 8 0,1-2 6 16,2 0 6-16,-1-1 4 0,1-1 6 16,-2-1 5-16,-2-1 4 0,-1-1 2 15,-2-1 1-15,-2-2 0 0,-3 1 0 0,-2 1-2 16,-1 1-3-16,-2-1-4 0,0 1-4 16,-2 2-3-16,-1-1-5 0,0 2-5 15,-1-1-3-15,-1-4-3 0,0 7-4 16,-1 4 0-16,2 4-3 0,2 6 0 15,1 5-1-15,3 4-2 0,2 11-3 16,2-1-3-16,1 3-5 0,1 1 2 16,0 2-23-16,-1 2-3 0,-1-1-1 15,-3-4 0-15,-3 0 4 0,-2 0 4 0,-5-4 0 16,-5-2 22-16,-3-1 6 0,-4-4 3 16,-4-1 3-16,-1-7 3 0,-6-3-1 15,4-4 1-15,1-5 2 0,-1-8 0 16,0-7 0-16,-1-5 1 0,2-7-2 15,5-7 1-15,-3-7-3 0,5-4-5 16,5-1-6-16,5-1-5 0,4 1-4 16,5 2 92-16,3 4-218 0,4 5-126 0,3 0-348 15</inkml:trace>
  <inkml:trace contextRef="#ctx0" brushRef="#br0" timeOffset="179264.64">20471 15109 621 0,'7'-2'177'0,"-2"2"3"16,-2 2-24-16,-1-3-96 0,-2-1-19 15,-1 4-11-15,0 0-12 0,-2 2-8 16,0 0-4-16,0 1-3 0,-1 3-4 16,1 4-2-16,2 1-1 0,2 0-1 15,1 2-1-15,3-1 0 0,4-2 1 16,2-1 1-16,4-1 1 0,0-4-1 15,2-2 2-15,0-3 1 0,2-1 1 0,-1-1 0 16,0-3 2-16,-1-2 1 16,-1-4 3-16,-1 2 3 0,-3-2 3 0,-1-1 2 15,-3-1 2-15,-2 0 1 0,-1 1-1 16,-3 4-1-16,-1-2-1 0,0 1-2 16,-2 4-3-16,0 4-4 0,0 0-3 15,-1 2-5-15,1 1-3 0,-1 7-1 16,2 6-3-16,3 3 1 0,0 5 5 15,4 6-14-15,1 7 0 0,3 5-4 0,3 2-6 16,0 1-2-16,0 1-7 0,-1 0-7 16,-1 1 14-16,-2-3 0 0,-6-4 1 15,-3 3 14-15,-2-5 3 0,-2-4 7 16,-5-5 6-16,0-4 4 0,-4-3 2 16,-1-3 7-16,0-3-8 0,0-4 5 15,-3-2 3-15,-1-2-1 0,-1-6 1 16,-6-6 0-16,-3-6 0 0,-2-5-1 0,-4-6-4 15,-2-6-7-15,0-4-11 0,3 3-19 16,5-4 149-16,1 0-292 0,7 0-158 16,0-2-444-16</inkml:trace>
  <inkml:trace contextRef="#ctx0" brushRef="#br0" timeOffset="182999.37">21238 14909 435 0,'-2'0'126'0,"0"1"6"0,0-3 2 0,-2 3-86 16,3 0-7-16,1-2-3 0,0 2-1 16,1 0-4-16,0-1-2 0,1 0-3 15,0 1-4-15,0 0-4 0,1 1-4 16,1-1-4-16,2 0-4 0,3 2-3 16,3-1-2-16,3 2-1 0,4-2-1 15,3 1-1-15,3-1 1 0,2 0-5 16,3 0-4-16,1-2-9 0,-1 0-9 15,0-1-8-15,-2-1-9 0,-1 2 167 0,-7-1-288 16,-4 0-139-16,-13-3-396 0</inkml:trace>
  <inkml:trace contextRef="#ctx0" brushRef="#br0" timeOffset="183207.49">21134 15160 658 0,'8'5'160'16,"5"1"5"-16,6-2-97 0,7 0-24 15,8 2-10-15,3-5-9 0,1 4-9 16,4-2-5-16,1 0-6 0,3-1-14 0,-2-2-18 16,1-3-15-16,-2-1-26 0,0-4-102 15,0 0-125-15,5-3-279 16</inkml:trace>
  <inkml:trace contextRef="#ctx0" brushRef="#br0" timeOffset="183481.84">22366 14581 664 0,'-7'-5'161'0,"2"2"5"15,-3-3-89-15,1 0-24 0,2 3-11 16,0 0-6-16,2 2-2 0,0 3-5 16,1 3-2-16,1 9-4 0,-1 1-4 0,1 7-4 15,-1 4-3-15,1 6-4 0,1 3-2 16,0 3-2-16,0 0-3 0,0 3-3 16,1 1-9-16,-1-1-6 0,0 1-23 15,-1-3-14-15,0 1-13 16,-1-4 163-16,0-3-289 0,-2-3-149 0,1-3-404 15</inkml:trace>
  <inkml:trace contextRef="#ctx0" brushRef="#br0" timeOffset="183860.05">22203 14602 636 0,'-1'-11'152'0,"0"-3"6"16,2 1-89-16,4-3-24 0,2-3-6 16,5 3-5-16,2 2-4 0,1 0-4 0,2 3-4 15,3 1-5-15,2 2-5 0,1 3-4 16,1 4-3-16,2 5-3 0,-1 4-1 16,-1 4-1-16,-1 5-2 0,-5 4 1 15,-1 4 0-15,-5 4 0 0,-5-1 3 16,-1 4 0-16,-1-3-3 0,-9-2 0 15,-3-3-1-15,-2-1-1 0,-5-4-3 0,1-4-1 16,-7-5-1-16,-5-1 1 0,8-7-4 16,-6 0 0-16,-1-3-1 0,0-1 0 15,-2-4-3-15,3 0-5 0,2-1-5 16,-4 4-6-16,7-4-6 0,2 1-3 16,0-10-62-16,7 12-57 0,4 1-100 15,4-3-226-15</inkml:trace>
  <inkml:trace contextRef="#ctx0" brushRef="#br0" timeOffset="184423.23">23335 14798 651 0,'1'3'152'0,"-1"1"3"16,0-1-103-16,0 2-13 0,-2 1-5 0,-5-1-5 15,-3 0-5-15,-4 2-5 0,-3 2-3 16,-5 1-6-16,-3 1-2 0,-5 2-5 15,-2 2-2-15,-2 1-6 0,-3 1-8 16,-1 1-8-16,1-2-9 0,3-1-7 16,4-3-6-16,4-3-2 0,5 0 1 15,5-3 5-15,6-4-101 0,3 0-1 16,5 0-83-16,-3-3-186 0</inkml:trace>
  <inkml:trace contextRef="#ctx0" brushRef="#br0" timeOffset="184639.68">22954 14706 510 0,'2'9'137'0,"4"0"4"0,2 6-15 16,7 2-79-16,2 4-12 0,5 4-1 0,2 0 0 16,2 1-2-16,4 4-3 0,1 2-6 15,0 3-7-15,2-2-3 0,1-1-3 16,1 0-5-16,-3-2-8 0,0-2-10 15,-4-4-12-15,-1-1-9 0,-3-3-10 16,-2-5-4-16,-2-2-116 0,-2-3-1 16,-2-7-92-16,2-4-181 0</inkml:trace>
  <inkml:trace contextRef="#ctx0" brushRef="#br0" timeOffset="184971.09">23968 14330 645 0,'-2'-1'154'0,"0"-2"3"16,2 1-90-16,-2-1-19 0,1 2-5 15,1 0-4-15,1 3-1 0,-1 2-4 16,-1 6-2-16,0 3-4 0,-2 9-7 15,0 6-4-15,0 8-6 0,0 7-2 16,-1 5-3-16,1 6-1 0,0 2-2 16,3 0-3-16,-1 1-1 0,0 2-4 0,-1-4-5 15,4-2-8-15,-1-5-12 0,0-4-11 16,0-4-14-16,1-6 6 0,0-9-140 16,0-5-132-16,-1-7-316 0</inkml:trace>
  <inkml:trace contextRef="#ctx0" brushRef="#br0" timeOffset="185264.97">23697 14693 680 0,'6'0'152'15,"3"2"6"-15,5 0-107 0,8 0-8 16,1 4-9-16,6-2-2 0,0-2-1 15,2 3 1-15,-1 0-6 0,-1-2-9 0,0 3-4 16,1 1-5-16,-1-3-2 0,-4 4-5 16,-1-2-2-16,-1 1-2 0,-1 3-2 15,-6-3-1-15,-4 2-1 0,-2 2 0 16,-2 1 0-16,-5 2-2 0,1 3 0 16,-4 1 2-16,-2 2 1 0,1 2 1 15,-2 2-2-15,0-1 1 0,1-2 1 16,-1-1-2-16,2-3-2 0,1-1-5 0,1-4-8 15,2-6-4-15,-1 1-10 0,2-2-4 16,2-1-2-16,1-3-120 0,0-3-115 16,1-3-281-16</inkml:trace>
  <inkml:trace contextRef="#ctx0" brushRef="#br0" timeOffset="185423.31">24239 14511 632 0,'0'0'161'16,"-1"0"1"-16,1 0-66 0,0 0-57 16,1 0-25-16,-1 1-17 0,1 0-16 15,-1-1-12-15,1 1-1 0,0 0-129 16,0 0-121-16,0 2-293 0</inkml:trace>
  <inkml:trace contextRef="#ctx0" brushRef="#br0" timeOffset="186064.73">24289 14856 666 0,'3'22'152'15,"0"-3"1"-15,1 0-105 0,0 1-22 16,-1-2-14-16,-1-4-9 0,-2-3-6 0,-3 0-2 16,-1-4 1-16,0-1-1 0,1-2 0 15,0 0 3-15,-1-2 3 0,2-1 1 16,1-1 0-16,0 0 1 0,1 0 0 15,0-1 0-15,1-1-1 0,2-4 1 16,3-2 4-16,2-4 4 0,2-2 1 16,2-2 0-16,2-1 2 0,-1 1-1 15,1 2 1-15,-1 2-3 0,-2 5-3 16,0 5-3-16,-1 2 0 0,-1 1-3 0,-1 3-2 16,-1 3-2-16,-2 3-5 0,1-2-3 15,-2 5-1-15,0-3-1 0,-1 3 1 16,0-3 2-16,-1-1 1 0,2 0 2 15,-1-2 2-15,-1-5 2 0,2 0 0 16,0-2 1-16,1-2 2 0,2-2 2 16,-1-2 1-16,3-2 3 0,0 1 0 0,-1-2 2 15,0 0 1-15,1 0 0 16,0 3-2-16,0 1-1 0,-2 2-2 0,2 2 0 16,0 3-2-16,-1-1-1 0,0 5-2 15,0 0 0-15,-1 3 0 0,0 3 0 16,1-2-2-16,1 1 1 0,3 0 0 15,2-2 1-15,2-4-1 0,3-2 0 16,2-4 0-16,3-1 1 0,2-3 1 16,0-3 2-16,3-2 2 0,-3-1 2 0,1 0 4 15,-3-3 3-15,-2 2 2 0,-4 0 3 16,-2-1 3-16,-4-2 2 0,-4 1 1 16,0 1 0-16,-5 3-1 0,-1-2-3 15,0 2 0-15,-5 3-4 0,-1 3 0 16,9 1-3-16,-13 3-5 0,-2 1-3 15,-3 5-3-15,0 3-2 0,-1 5-3 16,5 2-4-16,-11 6-3 0,15 2-2 0,9 5-6 16,2-2-1-16,5 0-2 0,6 1-9 15,5-1-3-15,4-2-2 0,5-4-2 16,3-3-11-16,5-2-12 0,6-4-12 16,-1-3-106-16,3-6-124 0,3-9-292 15</inkml:trace>
  <inkml:trace contextRef="#ctx0" brushRef="#br0" timeOffset="189186.67">21487 12737 575 0,'-7'0'137'16,"2"-3"0"-16,-1 0-68 0,7 9-45 0,-3-7-15 15,1-1-9-15,0 1-4 0,1 1 0 16,1 0-1-16,0 0 0 0,-1 0 1 15,4-1 2-15,1-1 1 0,6-2 4 16,5-1 4-16,7-1 6 0,8-1 4 16,9-2 5-16,11-2 4 0,9 0 3 15,12 0 0-15,10-1-1 0,12 0-6 16,12-2-4-16,10 2-5 0,6 2-5 16,7-1-2-16,5 0-3 0,2 3-1 15,0 1-1-15,-2 1-1 0,-2 2 0 0,-4-2 0 16,-8 5 1-16,-6 1-1 0,-7-2 0 15,-12 1-1-15,-13 2-5 0,-11 1-4 16,-11 0-7-16,-11 2-13 0,-11-1-10 16,-8 5 47-16,-9 2-174 0,-7-1-125 15,-10 9-325-15</inkml:trace>
  <inkml:trace contextRef="#ctx0" brushRef="#br0" timeOffset="199293.88">24070 15374 256 0,'4'3'86'0,"0"-2"10"0,1-1 2 0,1 0-27 16,2 1-16-16,-2-1-9 0,3 0-4 16,0 0-5-16,-1 1-6 0,2 1-6 15,0-1-2-15,3 1-1 0,2 0-1 16,3 3-1-16,3 0 2 0,5 2 1 15,5-1 1-15,5 3 0 0,4 2 1 16,7 0-3-16,3 1-1 0,8-1-5 16,5 1-3-16,1-1-4 0,5 1-13 15,0-1-17-15,-3 0-9 0,-2 0-132 0,-6 1-130 16,-7 3-326-16</inkml:trace>
  <inkml:trace contextRef="#ctx0" brushRef="#br0" timeOffset="200459.03">18160 12954 405 0,'-10'3'117'0,"0"1"3"0,0 0-26 16,1-3-39-16,1 3-26 0,-1-1-16 0,1 0-6 16,0 0-4-16,2 2-4 0,1-3-2 15,2 1 0-15,0-1 1 0,1 1-1 16,4-2 0-16,3 0 0 0,7-1 1 15,6 0 1-15,5 1 1 0,9-1 0 16,7-1 1-16,5 2 2 0,4 2 0 16,3 3 1-16,0 0-1 0,2 2-1 15,-2 2 0-15,-2 0 0 0,-5-1-2 16,-3 1-1-16,-5 0-2 0,-6-1-2 0,-6 0-1 16,-8 1-7-16,-4-2-10 0,-4 2-4 15,-8 0 4-15,-10-2 5 0,-6 1 3 16,-7-3 3-16,-8 1 6 0,-8 1 13 15,-9-1 6-15,-4-3-1 0,-1 1-1 16,-3-3 0-16,-3-1-1 0,0 0 0 16,-1-3-3-16,3 1-2 0,0 0-3 15,3-3 0-15,1 3-3 0,7-1 1 16,6-5-1-16,7 0 2 0,7-1 3 0,6-4 4 16,7 0 2-16,5 0 5 0,6 1 6 15,6 1 1-15,7 0-2 0,15 1-4 16,2 0-4-16,9 2-2 0,10-2-6 15,8 2-5-15,5 1 0 0,4 1-1 16,-2-2 1-16,4 6 0 0,0 1 0 16,-5 2 0-16,-3-2 0 0,-5 3 0 15,-7 0-5-15,-10 0 0 0,-7-1-123 0,-2-2-111 16,-16 1-289-16</inkml:trace>
</inkml:ink>
</file>

<file path=ppt/ink/ink9.xml><?xml version="1.0" encoding="utf-8"?>
<inkml:ink xmlns:inkml="http://www.w3.org/2003/InkML">
  <inkml:definitions>
    <inkml:context xml:id="ctx0">
      <inkml:inkSource xml:id="inkSrc0">
        <inkml:traceFormat>
          <inkml:channel name="X" type="integer" max="30912" units="cm"/>
          <inkml:channel name="Y" type="integer" max="17388" units="cm"/>
          <inkml:channel name="F" type="integer" max="2047" units="dev"/>
          <inkml:channel name="T" type="integer" max="2.14748E9" units="dev"/>
        </inkml:traceFormat>
        <inkml:channelProperties>
          <inkml:channelProperty channel="X" name="resolution" value="1000.0647" units="1/cm"/>
          <inkml:channelProperty channel="Y" name="resolution" value="1000.46033" units="1/cm"/>
          <inkml:channelProperty channel="F" name="resolution" value="0" units="1/dev"/>
          <inkml:channelProperty channel="T" name="resolution" value="1" units="1/dev"/>
        </inkml:channelProperties>
      </inkml:inkSource>
      <inkml:timestamp xml:id="ts0" timeString="2022-03-01T16:39:33.032"/>
    </inkml:context>
    <inkml:brush xml:id="br0">
      <inkml:brushProperty name="width" value="0.05292" units="cm"/>
      <inkml:brushProperty name="height" value="0.05292" units="cm"/>
      <inkml:brushProperty name="color" value="#FF0000"/>
    </inkml:brush>
    <inkml:context xml:id="ctx1">
      <inkml:inkSource xml:id="inkSrc23">
        <inkml:traceFormat>
          <inkml:channel name="X" type="integer" max="12364" units="cm"/>
          <inkml:channel name="Y" type="integer" max="6956" units="cm"/>
          <inkml:channel name="T" type="integer" max="2.14748E9" units="dev"/>
        </inkml:traceFormat>
        <inkml:channelProperties>
          <inkml:channelProperty channel="X" name="resolution" value="400" units="1/cm"/>
          <inkml:channelProperty channel="Y" name="resolution" value="400" units="1/cm"/>
          <inkml:channelProperty channel="T" name="resolution" value="1" units="1/dev"/>
        </inkml:channelProperties>
      </inkml:inkSource>
      <inkml:timestamp xml:id="ts1" timeString="2022-03-01T16:40:37.691"/>
    </inkml:context>
  </inkml:definitions>
  <inkml:trace contextRef="#ctx0" brushRef="#br0">1913 4967 291 0,'0'3'103'0,"0"-2"7"15,0 0 3-15,1-1-50 0,-2 0-15 16,1-1-3-16,0 1-6 0,0 1-13 16,0-1-4-16,1 1-5 0,-2-1 0 15,2 0-3-15,-1 1-2 0,1 0-3 16,1-1-3-16,-1 1-3 0,2 0 1 0,1 1-2 16,2 0 1-16,0 0 0 0,3-3-1 15,3 0 1-15,2 1 0 0,3 0 0 16,0 0 1-16,4-3-1 0,3 3 1 15,3 1 0-15,1-2-1 0,1-1-1 16,1 0 1-16,4 4 0 0,0-1-1 16,0-1 0-16,1 2 1 0,0 2 0 15,-1-1 1-15,-1 0 0 0,0-2 0 0,1 0 1 16,1 2 0-16,1-1 2 0,1-3-1 16,1 4-1-16,0-1-1 0,1 3 1 15,0-2-1-15,-1 0 1 0,0 0-1 16,-1 3 2-16,0-4 0 0,1 1 0 15,1 0 1-15,0 0-1 0,-1-1-3 16,1-2 1-16,1 2-2 0,3-1 1 16,0 0-1-16,-2-2 0 0,1-1 0 15,0 1 0-15,-1 0-1 0,0-2 0 0,-2-2 0 16,2 1 0-16,4-2-3 0,-5 5-1 16,2 0 1-16,2 2 0 0,-1-1 0 15,0 3 0-15,-1-2 1 0,-6 2 2 16,3-1 0-16,0-1 0 0,-2 1 0 15,0 2-1-15,2-2 0 0,1 1 1 16,0 0-1-16,2 2 1 0,3 0-1 16,0 0 1-16,0-2-1 0,0-2 1 0,1 1-1 15,-1 0 0-15,0-2 1 0,0-1-1 16,2 2 0-16,2 2 1 0,3 1-1 16,0-1 0-16,3 1 1 0,1-2-1 15,-2-2 1-15,1-1-1 0,-1-1 0 16,0 0 1-16,1 2-1 0,2 2 0 15,-1 2 1-15,3 0 0 0,0 2 0 16,-3-2 0-16,2-1 1 0,0 0-1 0,-2 0 0 16,-1-1-1-16,4 3 1 0,-4-1-1 15,2 2 1-15,-2-3-1 0,-2-1 0 16,-1-3 0-16,-1 0 1 0,-2-2-1 16,-1 0 1-16,-1-1 0 0,-1 3 1 15,0 1 0-15,-1 0 0 0,-2-1 0 16,-1-3 0-16,-2 1 1 0,-1-2-2 0,-3-1 0 15,-2 1 0-15,-3-1 0 0,0 2 0 16,-2 0-1-16,-2 1 1 0,-3 3-1 16,0 0 0-16,-2 1 1 0,-2-1-1 15,-2 0 1-15,-2-1-1 0,-1 1 1 16,0-3 0-16,0 0 0 0,-1-2 0 16,-1 1 0-16,1-1 0 0,-1 1 0 15,1 1 0-15,-2-2 0 0,0 2 0 16,-2 0-1-16,-1-2 1 0,-2 3-1 15,0 0 0-15,-4 0 4 0,0 2 1 0,-3-2 3 16,0 2 2-16,-1 0 0 0,0-1 0 16,-3-1 0-16,-3 1-3 0,-2 0-2 15,-4-1-3-15,-4 1-1 0,-5-1-2 16,-4 0 1-16,-2-1 0 0,-3 1 0 16,-2 0 0-16,-2-1 1 0,-1 2-1 15,-2-3 0-15,-2 3 0 0,0 1 1 16,-3 0-1-16,-1-1 0 0,-2 0 0 15,0-1 0-15,-1 0 0 0,-1 1 1 0,-2-3-1 16,-2 1 0-16,1 1 0 0,-2-1 0 16,-2 0 0-16,-1 0 0 0,-2-2 0 15,4-3 0-15,-3 0 0 0,-1-2 0 16,1 2 1-16,1-2-1 0,1 3 0 16,-1-2 0-16,-3 4 0 0,1-1 0 15,-1 2 0-15,-1-2 0 0,-1 1 0 0,0 0 0 16,-2 1-1-16,2 2 1 0,-1 0 0 15,-1 0 0-15,-2 0 0 0,2-1 1 16,-2-1-1-16,0-1 0 0,-1 1 0 16,0 0 0-16,-2 1 0 0,0-1 0 15,-2 1 0-15,-2 2 0 0,-1-1 0 16,1-2 0-16,-3 6 0 0,0-2 0 16,-1 0 0-16,0 0 0 0,0 0 0 0,1 2 0 15,-3 0 0-15,0-3 0 0,-1 0 0 16,-1 2 0-16,0 0 0 0,-1 6 0 15,2-4 0-15,-2 1 0 0,3 1 0 16,1-1 0-16,1 0 0 0,5 4 0 16,1-8 0-16,2 5 0 0,2-1 0 15,4 0 0-15,1 1 0 0,5-2 0 16,1-1 0-16,4-2 0 0,3-1 0 0,2 0 0 16,5 0 0-16,7 0 0 0,4-2 1 15,6 3-1-15,3 0 0 0,4 0 0 16,6 0 0-16,4 0 1 0,0 0-1 15,4 0 0-15,2 0 0 0,0-2-1 16,2 2 0-16,-1-1-1 0,1 1-1 16,0 1-1-16,0 1-1 0,1-2 0 15,2 5 0-15,-1-3 1 0,2 2 0 16,1 0 2-16,1-1 1 0,1 1-1 0,3 1 2 16,4-2-1-16,4 1 0 0,6 1 0 15,7-2 1-15,9-1-1 0,8-3 1 16,10 0 0-16,6-4-1 0,11-3-4 15,10-1-6-15,9-2-9 0,9-2-7 16,9-2 149-16,9-2-293 0,12-2-152 16,2-3-432-16</inkml:trace>
  <inkml:trace contextRef="#ctx0" brushRef="#br0" timeOffset="8344.87">10578 4490 549 0,'1'-2'125'0,"0"-2"4"15,-1 2-89-15,1 1-5 0,-2-2-3 16,0-1-1-16,5 7-3 0,-8-10-6 15,3 7-2-15,0-1-4 0,-1 0-6 16,2 3-4-16,1-1-5 0,-5-5-4 0,6 12-2 16,-1-2 0-16,-1 1-1 0,1 3 1 15,0 0 1-15,0 5 2 0,0 4 4 16,0 1 1-16,0 4 0 0,1 5-1 16,0-1 0-16,0 6-1 0,0 1 0 15,0 5 0-15,2-2 0 0,-3-2 0 16,1-3-1-16,-1-4 0 0,0 0 0 15,1-5 0-15,-2-4-2 0,1-4-1 16,2-2-2-16,0-1-2 0,-1-4 0 0,0-2-1 16,0-2-1-16,2 0 1 0,-2-3 1 15,0-1 1-15,0-1 1 0,-1 1 1 16,-1-2 0-16,0 1 0 0,1-2-3 16,-2-1-1-16,1 0-1 0,0-1 1 15,0-1 0-15,1-1 0 0,-1 2 1 16,2-2 4-16,-2 3 1 0,0 0 2 0,-3-1 2 15,3 2 2-15,-1 1 1 0,0 0 2 16,0 0 1-16,0 0 0 0,0 0 0 16,1 1-1-16,-1 1 1 0,1-1 0 15,0 1 0-15,1-1 0 0,-1 1 0 16,1 0 0-16,1-1-2 0,0 1-2 16,2 0-1-16,-1 0 0 0,1 0-1 15,2 2 0-15,4 1 1 0,1 0 0 16,2 1 0-16,4 0 0 0,2 1-1 0,2 1 0 15,3 1 0-15,1 2-1 0,1 0 0 16,0 1 0-16,-1 1 1 0,1-1-2 16,-1 1 1-16,-3 0 0 0,-3-3 0 15,-3-1-1-15,-3 1 1 0,-3-3-1 16,-3-1 1-16,-3 0-1 0,-1-3 1 16,-1-1 0-16,-2 0 1 0,0-1 1 15,-2 0-1-15,2 0 2 0,-1-1-1 16,1 2-1-16,-2 0 0 0,1 0-1 0,-1 0 0 15,-1 1-1-15,0 4 0 0,-1 0-1 16,-1 1 2-16,-2 2-1 0,-1-3 0 16,0 4 1-16,-2 0-1 0,-1 0 0 15,-2 0 0-15,-3 1 0 0,-1 0 0 16,-2 4 0-16,-1-1 1 0,0 4-1 16,-5 0 1-16,0 1-1 0,-1 1-2 0,0-2-1 15,-1 0 0-15,-1-2-1 16,0 0 1-16,4-4-1 0,5-1 1 0,2-3 2 15,4 0 1-15,4-2 0 0,5-2 0 16,2-2 0-16,0 0-1 0,2-1-1 16,0-1 0-16,0-1 0 0,0 2 1 15,0-2 0-15,0 1 1 0,0 0 2 16,0 1 2-16,0-2 3 0,0 2 1 0,0-1 1 16,0 0 0-16,0 0-1 0,0 0 0 15,0 0-3-15,0 3-3 0,0-3-1 16,0 1-1-16,1 3-1 0,0 3 0 15,1 0 1-15,0 4 0 0,-1 5 2 16,3 2 0-16,-1 4-1 0,-1 6 1 16,1 1-1-16,-2 5 0 0,0 3 0 15,1 3 0-15,-2 0 0 0,0 1-1 16,0-3 1-16,-2-3-1 0,4-3 0 16,-2-7-2-16,0-3 0 0,1-4-3 0,0-6-4 15,1-5-6-15,-1-2-11 0,0-1-7 16,0-3-123-16,0-3-121 0,7-6-301 15</inkml:trace>
  <inkml:trace contextRef="#ctx0" brushRef="#br0" timeOffset="9293.89">10726 4416 453 0,'-5'-16'111'0,"0"-3"6"0,2 4-56 16,1 0-24-16,1 3-4 0,-2 2-1 16,2 2-2-16,4 8-4 0,-5 0-3 15,1 0-5-15,0 2-4 0,-1 0-3 16,0 3-3-16,1 0-2 0,-4-1 0 15,4 3 1-15,1 1 1 0,3 1 2 16,2 0 1-16,5 1 2 0,2 0 0 16,3 2 0-16,4-1 0 0,4 3-1 0,5 0-2 15,3 1-2-15,2 0-2 0,3 1-2 16,3-3-1-16,2 2-1 0,1 2 0 16,3 0-1-16,2 3-1 0,0 1 1 15,2 3 0-15,-2 3-2 0,3-1 1 16,-4-2 0-16,-6-1-1 0,-5-3-1 15,-5-1 1-15,-6-3-2 0,-4-4 0 0,-8-1-2 16,-4-3 0-16,-3-3 1 16,-3-1-1-16,-1 0 2 0,-1-3 1 0,-1 0 2 15,1-2 1-15,0 2 2 0,0-1-1 16,0 0 1-16,0-1 0 0,0 1-1 16,1-1-1-16,-1 1 0 0,0-1-1 15,1 1-1-15,-1 0 0 0,0 0-1 16,0 0-1-16,0 0 0 0,1 0-1 15,-1 2 0-15,0 0 0 0,0 1 1 0,1 0 0 16,-1 2 1-16,0 1 0 0,1-1 2 16,-2 2 0-16,1 2 0 0,0-1 0 15,-1 3 2-15,1-1 0 0,-1 2 1 16,-1 4 1-16,1-2 3 0,0 3-1 16,1 2 0-16,-1 1 0 0,2 4 0 15,0 4-1-15,2 3-1 0,0 5-1 16,3-2 0-16,-2 3-1 0,3 4 0 0,-2-4 0 15,1-1 0-15,-1-3-1 16,1-3 0-16,-2-1-1 0,2-1 0 0,-3-4-1 16,2-4-1-16,1-1 0 0,-2-5-1 15,2-1 0-15,-2-3 1 0,2-2-1 16,-2-1 1-16,-1-2 0 0,2 0 1 16,-3-3 0-16,0 1 0 0,-1-2 1 15,0 0 2-15,0-1 0 0,-1 0 1 0,0 0 1 16,0 1 0-16,0-1 0 0,0 0-1 15,0 0 1-15,-2 0-2 0,2 0 1 16,-2 0-1-16,2 1-1 0,-2-2-1 16,-3 2 0-16,2 3 0 0,-2-1-1 15,-2 3 0-15,-2 1 1 0,-3 1-1 16,-3 3 2-16,-5 1-1 0,-6 2 1 16,-8 4-1-16,-10 2 0 0,-7 1 1 15,-11 2 0-15,-6 2 0 0,-5 5 0 16,-5 2 0-16,0-4 0 0,3 2 0 0,1 1-1 15,6-2 1-15,3 1-1 0,5-7 0 16,11-2-1-16,10-4 1 0,6-2-1 16,9-4-1-16,7-1-3 0,10-5-10 15,3 0-11-15,5-3-7 0,5-2-4 16,2-3-127-16,1-1-124 0,10-3-297 16</inkml:trace>
  <inkml:trace contextRef="#ctx0" brushRef="#br0" timeOffset="10412.4">10686 6567 429 0,'1'-10'114'0,"2"0"5"16,1 1-18-16,1 0-68 0,0-1-3 16,2 4 1-16,-2 1 1 0,1 1-1 15,-3 2-3-15,0 0 0 0,-1 1-3 16,-2 0-4-16,0 1-6 0,0 1-6 15,-1 1-5-15,1 3-2 0,-2 3-2 16,0 4-2-16,0 6 0 0,0 1 1 0,-2 5 2 16,0 0 0-16,0 1 0 0,1 0-1 15,0-3 1-15,1-3-1 0,1-3 0 16,1-3 0-16,0-3 0 0,0-4 0 16,0-3 2-16,2-2 3 0,2 0 6 15,-3-3 4-15,1-5 2 0,-2-3 2 16,0-1-1-16,-3-5 1 0,0-5-5 15,-3-6-2-15,2-1-3 0,2 1 1 0,-1-4-1 16,2 1 1-16,1 2 0 0,1 2 1 16,0 4 1-16,1 2 1 0,0 5-1 15,0 3 0-15,0 3 1 0,-1 5-1 16,1 2-4-16,1 2-6 0,3 2-2 16,2 6-3-16,3-1-2 0,4 6 0 15,1 3-1-15,3 3 3 0,2 4 3 16,1 5-1-16,-1-1 0 0,1 6-3 15,0-2 0-15,0-1-3 0,0-1 0 0,-2-4 0 16,-3-1 0-16,0-5 2 0,-3-5 1 16,-2-3 1-16,-2-1 3 0,-3-5 5 31,-1 0 5-31,-2-4 8 0,0-6 5 0,-3-3 2 0,-1-7 4 16,-1-5 2-16,1-6-1 0,-2-8-5 0,0-6-7 0,0 1-5 15,0-3-2-15,0 1-4 0,-1 3-3 16,1 4-2-16,0 4-2 0,0 9 1 15,1 3-2-15,0 5 1 32,0 4-2-32,1 4-3 0,-1-1-8 0,1 5-7 0,1-2-11 0,0 3-16 0,3 1-25 15,2 1-11-15,1 1-127 0,5 4-139 16,6-2-323-16</inkml:trace>
  <inkml:trace contextRef="#ctx0" brushRef="#br0" timeOffset="10674.82">11552 6414 703 0,'-1'-9'168'0,"-3"-3"12"16,-2 1-103-16,-1-2-27 0,-2 2-6 16,-2 1-4-16,-2 1-5 0,-2 6-9 0,0 5-11 15,0 2-6-15,-3 5-2 0,2 5-4 16,2 6-1-16,1 5-2 0,5 6-1 15,4 2 0-15,4 2 0 0,7 4-1 16,4 2 1-16,2-3-1 0,4-2 0 16,1-4-2-16,2-3-2 0,3-5-7 15,0-7-4-15,4-4-10 0,3-4-23 16,4-7-43-16,6-6-97 0,0-9-132 16,3-10-304-16</inkml:trace>
  <inkml:trace contextRef="#ctx0" brushRef="#br0" timeOffset="14977.29">12763 4255 379 0,'1'-7'86'16,"-2"0"7"-16,-3 0-55 0,2 1-9 0,0 1-1 16,1 0 3-16,-1 1 2 0,0-3 0 15,1 4-3-15,-1-5-3 0,2 4-2 16,0-1 0-16,0 1-1 0,0 0-1 16,-1-1-2-16,1 2-4 0,-1 3-2 15,5 2-4-15,-6-1-5 0,0 4-4 16,1 0-3-16,0 3-1 0,0 0 1 0,0 6 0 15,-5 1 2-15,6 10 2 0,0 6 1 16,-2 5-1-16,0 8 1 0,0 6-1 16,-5 7 0-16,0 6 0 0,-2 6-1 15,-3 5 0-15,0 5 0 0,-4 3 0 16,1 4-2-16,1-4-5 0,1 1-4 16,-1-5-1-16,2-8-3 0,3-8-1 15,4-7 0-15,1-12-2 0,2-5 1 16,2-11 0-16,0-10-4 0,2-9-31 15,1-8-80-15,1-9-99 0,6-4-234 0</inkml:trace>
  <inkml:trace contextRef="#ctx0" brushRef="#br0" timeOffset="15792.64">12807 4130 538 0,'-3'-5'122'0,"2"3"3"0,0-1-91 16,0 2-5-16,-1 1-8 0,1 0-2 16,-1-1-2-16,2 1 0 0,-1 0 0 15,1 0 1-15,1-1-2 0,1 1-2 0,4-1-1 16,6 1-2-16,7-1-3 0,5 1-1 15,7 0-3-15,8-3 0 0,7-3 0 16,9 0 0-16,12 0-1 0,3 1 0 16,8-4 0-16,4-2-1 0,11 3 0 15,6 2-1-15,3 0-1 0,-5-1 1 16,4-1 0-16,2 2-1 0,1 3 0 16,-5 3 1-16,-11-1-1 0,-8 0 0 15,-5 0 1-15,-4 0-1 0,-12 0 0 0,-15-1 1 16,-12-2-1-16,-5 3 0 0,-7 0 0 15,-7 1-1-15,-10 1 1 0,-4 0 0 16,2 1 0-16,-3 1 2 0,1-1 0 16,1-1 0-16,-1 1 1 0,0 1-1 15,1 2 0-15,0-2-1 0,1 0-1 16,-1 2 0-16,0 2-1 0,1 2 1 0,0 3-1 16,-1 2 1-16,0 2 1 15,0 3-1-15,-1 6 2 0,-1 1 0 0,0 5 0 16,-2 3 1-16,2 5-1 0,-2 5-1 15,-1 3 1-15,1 5-1 0,-1 9 0 16,2 8 0-16,4 6 1 0,-1 5 0 16,0 1 0-16,3 5-1 0,0-4-2 15,4-4-1-15,-3-10 0 0,-2-11-1 16,0-6 0-16,3-3-1 0,1-10 2 0,3-2 2 16,-1-4-1-16,0-4 1 0,3 1 0 15,-1-6-1-15,1-5 1 0,-4 1 0 16,-2-6 0-16,-3-2 0 0,1-1 0 15,-2-5-1-15,-2 2 0 0,0-3 1 16,-3 1 0-16,-5-1 2 0,1 0 2 16,-2 1 0-16,-4 1 2 0,-5 1-1 15,-7-2 1-15,-4 2-1 0,2-2-1 0,-3 1-1 16,-7-2-2-16,-8-2 1 0,-5 2-1 16,-8 0 1-16,-8 3-1 0,-13-1 0 15,-7 0 0-15,-19-2 0 0,-3-2 0 16,-11-2 0-16,-3-3 0 0,-8-2 1 15,-2-1-1-15,-8-2 0 0,11 2 0 16,1 6 0-16,14 2 0 0,13 2-2 16,14 1-5-16,16-3-7 0,19 1-11 15,13 1-13-15,16-6-26 0,12-5-101 0,14-4-114 16,13-6-270-16</inkml:trace>
  <inkml:trace contextRef="#ctx0" brushRef="#br0" timeOffset="16141.65">13389 6011 527 0,'-6'7'128'0,"1"1"6"0,3 0-43 16,2 3-51-16,1 6-6 0,3 6 1 15,-1 5-2-15,1 4-2 0,0 5-6 16,-1 5-9-16,-1 3-5 0,-1 1-4 0,-2-2-3 15,-1-2-4-15,0 1-11 0,-2-2-16 16,1-3-10-16,-1-3 144 16,0-4-268-16,1-6-139 0,1-5-386 0</inkml:trace>
  <inkml:trace contextRef="#ctx0" brushRef="#br0" timeOffset="16505.75">13357 6108 606 0,'-2'-32'137'0,"9"4"11"0,5 2-90 16,5 5-18-16,1 1-3 0,5 4-1 16,1 4-1-16,1 3-6 0,0 0-11 15,-2 4-9-15,-3 3-7 0,-2 4-4 16,-2 1-2-16,0 4 0 0,-6 3-1 16,-4 2 1-16,-1 0 1 0,-5 0 1 0,-4 5 1 15,-2 0 2-15,-4 1-1 16,-2-1 1-16,-1 2 0 0,-3-2 1 0,1 1 0 15,-4-6 1-15,0 0 0 0,0-2 1 16,0-2-1-16,4-2 0 0,0 0 0 16,3-1 0-16,3 1-3 0,1 0 0 15,3 3 1-15,3 3 3 0,2 4 1 16,3 6 1-16,3 7 0 0,4 3 2 16,3 3 0-16,3-1-2 0,2 0-2 15,1-4-3-15,2-2-5 0,-2-3-4 0,2-4-6 16,3-4-13-16,2-1-19 0,1-2-4 15,-1 0-122-15,-1-2-123 0,2-9-296 16</inkml:trace>
  <inkml:trace contextRef="#ctx0" brushRef="#br0" timeOffset="17133.59">13843 6448 621 0,'-8'3'133'0,"8"-8"2"15,0 5-111-15,0-2-14 0,1 4-1 16,1 1 2-16,2 0 3 0,0-1 0 15,6 2 2-15,2-1 2 0,0-1 5 16,3-3 3-16,0-1-3 0,-1-5-4 16,1 0-2-16,-4 0-2 0,-2-2 3 15,0 2-1-15,-4-2-3 0,-2-4-2 16,-5 0 0-16,-2-3 0 0,-4-2-1 0,-1 0-6 16,-6-3-2-16,-2 2 0 0,-3 6-1 15,1 4-1-15,1 5-2 0,3 7-2 16,-3 7 0-16,2 8-2 0,1 5 0 15,5 3 1-15,3 6-2 0,5 0-1 16,2-3 1-16,3 1-2 0,7-4 1 16,7 0 0-16,6-6 0 0,5-2 2 15,1-5 3-15,6-5 0 0,8-5 2 0,1-4-2 16,4-9 6-16,-3 0 0 0,1-6 6 16,1 1 3-16,-2-2 1 0,-3-1 0 15,-1-2 3-15,-8 0-4 0,-3-5 0 16,-7 1-4-16,-7-2-1 0,-6-5 1 15,-6 2-1-15,-5 3 0 0,-2 4 0 16,-6 3-1-16,-5 5-4 0,-6 6-2 16,-6 11-2-16,-4 8-1 0,0 6-1 0,-5 2 0 15,0 8 0-15,4 0 1 16,5 4 1-16,8-1 0 0,4 0-2 0,4-1 1 16,7 2-1-16,5-1-1 0,0 3-1 15,10-1-3-15,0 2-9 0,-1 4-5 16,0 2-1-16,-1 0-3 0,-1 0-4 15,-3-1 1-15,-6-2 1 0,-6-2 10 16,-4-4 6-16,-2-7 2 0,-1 0 4 16,-3-1 5-16,-2-4 3 0,-4-3 4 0,2-2 3 15,0-4 5-15,-2-3 3 0,-1-5 5 16,-1-7 2-16,4-4 0 0,0-3-1 16,1-4-2-16,5 1-1 0,4-3-6 15,6 0-5-15,4 0-4 0,6 2-2 16,6-2-1-16,7 0-5 0,5-2-10 15,5-2-12-15,0-2-16 0,7 0-11 0,0-3 143 16,6 3-272-16,4-3-148 0,3 2-390 16</inkml:trace>
  <inkml:trace contextRef="#ctx0" brushRef="#br0" timeOffset="17417.58">14968 6267 654 0,'-4'5'147'0,"-5"3"5"16,-7 1-103-16,-5 2-17 0,-1 3 0 0,-8 0 2 16,-8 1 2-16,-6 0-6 0,4-1-4 15,3-1-7-15,1 0-4 0,-1-1-5 16,7-1-3-16,10 1-5 0,5-3-3 16,4 0-2-16,5 1 0 0,9-2-1 15,8 4-1-15,2-3 0 0,4 4 0 16,2 4 1-16,1-3-2 0,0 2-1 0,-6 4-1 15,-6-3 0-15,-6 2 0 16,-3-1-1-16,-4-1 1 0,-11 1 3 0,-11-1 2 16,-6-1 0-16,0 0 2 0,-4 0-2 15,-7-4-17-15,-8-2-11 0,2-4-9 16,0-4-124-16,-2-3-127 0,3-1-308 16</inkml:trace>
  <inkml:trace contextRef="#ctx0" brushRef="#br0" timeOffset="23938.61">21291 1925 616 0,'14'3'130'0,"-1"-3"0"15,-4 1-99-15,0 0-31 0,-3 4-1 16,-1-4 0-16,-6 1 1 0,-6-5 4 16,-5 3 4-16,-8-2 2 0,-4-4 4 15,-7-2 1-15,-6 2 0 0,-9-1-1 16,-4 1-1-16,-7-3-3 0,-9 0-2 0,-6 4 0 15,-9 1-2-15,-8 2 0 0,-5-1-1 16,-9 2-1-16,-2 2-1 0,3 8 0 16,-3 1-1-16,5 1 1 0,1 0 0 15,3 5 0-15,11 3-1 0,7 1 0 16,4-3 0-16,5-2 0 0,6-1 1 16,7 3 0-16,5-2-1 0,3 5 1 15,2 4-1-15,1 8-1 0,8 5-1 0,2 5-1 16,3 6-1-16,7 7 0 0,4 2 1 15,5 4 0-15,6 1 0 0,1 9 2 16,2 4-1-16,4 4 1 0,-3 4-1 16,0 5 1-16,0 7 0 0,-1 6-1 15,-2 1 1-15,-3 5-1 0,-3 7 0 16,-1 6 1-16,0 3-1 0,-1 1 0 16,-4 4 1-16,-1 5-2 0,3 0 1 15,1 3-1-15,1 6 0 0,5 1-4 0,-1 5-3 16,4 1-5-16,4 0-2 0,-1 4 1 15,-1-1 0-15,0-2 0 0,1-5 3 16,3 0 5-16,2 1 3 0,2-5 3 16,2-4 0-16,6-4 1 0,4-4 1 15,5-2 1-15,5-7 3 0,3-10 1 0,5-3 3 16,3-9 1-16,4-8 3 16,3-9 1-16,0-4 0 0,3-5-2 0,4-5-2 15,-2-4 0-15,3-5-2 0,2-1-2 16,3-4-2-16,-1-5 1 0,2-7 2 15,4-5 1-15,9-6-2 0,2-5 1 16,6-8-1-16,7-6 1 0,8-6-4 16,11-4 0-16,6-6-2 0,0-5 0 15,14-15 0-15,1 8 1 0,4 0-3 16,2-1-7-16,-2-2-15 0,1 1 2 0,-1 3-149 16,-11 11-139-16,-5-13-352 0</inkml:trace>
  <inkml:trace contextRef="#ctx0" brushRef="#br0" timeOffset="24461.8">20501 8394 662 0,'5'6'142'0,"0"-7"2"16,-2 3-118-16,0 0-5 0,1 0 2 15,-1 3 2-15,1-2 1 0,0 4-1 0,-1 2-1 16,2 6-2-16,0 3-6 16,-2 7-4-16,0 9-4 0,-1 5-3 0,-2 7-2 15,0 2-1-15,-1 5-3 0,-1-1-2 16,4 0-2-16,-3-8-6 0,0-2-6 16,1-6-14-16,0-5-7 0,-1-6-3 15,1-6-3-15,-2-5-11 0,2-4-103 16,0-6-106-16,1 1-253 0</inkml:trace>
  <inkml:trace contextRef="#ctx0" brushRef="#br0" timeOffset="24678.22">20422 8420 662 0,'-4'-11'158'0,"1"2"3"0,3 6-96 15,-1 8-28-15,4-2-6 0,1 4-4 16,4 3 1-16,3 3-2 0,5 4 0 0,4 3-2 15,3 2-1-15,2 0-4 16,3 2-7-16,2-1-6 0,2-2-6 0,-3-5-6 16,0 1-6-16,1-5-7 0,0-1-14 15,0-4-14-15,-2-1-9 0,-2-3-5 16,-3-2-41-16,-1 1-72 0,-3-2-108 16,-3-6-230-16</inkml:trace>
  <inkml:trace contextRef="#ctx0" brushRef="#br0" timeOffset="24861.79">21136 8347 650 0,'3'0'137'0,"-3"4"1"15,-5 4-112-15,-3 4-12 0,-4 4 0 16,-3 6 7-16,-6 1 5 0,-6 2 0 16,-4 3-1-16,-1 4 0 0,1 1-5 15,-3 1-5-15,0 0-13 0,-1-2-20 0,3-1-13 16,1-2-8-16,5-7-7 0,3-4-119 15,4-3-120-15,7-7-269 0</inkml:trace>
  <inkml:trace contextRef="#ctx0" brushRef="#br0" timeOffset="25059.43">21113 8391 636 0,'17'-2'149'0,"-3"7"5"16,-4 5-95-16,-4 4-19 0,-4 8-5 0,-4 7-1 15,-1 5-1-15,-5 5-3 0,1 5-3 16,-1 5-4-16,0 3-4 0,2-2-3 16,-1-3-6-16,3 0-6 0,1-2-12 15,0-5-2-15,1-5-10 0,3-2-12 16,0-3-16-16,3-1 159 0,0-5-293 0,1-5-144 16,-2-3-427-16</inkml:trace>
  <inkml:trace contextRef="#ctx0" brushRef="#br0" timeOffset="25806.59">21344 8876 551 0,'9'8'127'0,"1"-2"6"0,-2 0-87 0,1-1-10 16,1-1 3-16,1-1 1 0,3-4-2 15,2-1-3-15,3-2-5 0,1-3-5 16,2-1-6-16,-1-2-5 0,1 1-5 15,-3-2-2-15,-3 2-3 0,-4-1 2 16,-3-1 1-16,-6-1 2 0,-2-1 0 16,-4 0 0-16,-5-2 1 0,-6 1-2 15,-4 3-2-15,-7 2-2 0,0 4-2 0,-4 7-1 16,-4 7-1-16,0 4-1 0,0 7 0 16,1 2 0-16,3 4 0 0,1 5 0 15,6-4-1-15,7 0 0 0,7 1-2 16,6-3 0-16,9 0-1 0,5-4-2 15,4 0 0-15,4-1 0 0,4-4 0 16,2-4 2-16,3-4 0 0,0-5 1 16,4-2 2-16,1-3 1 0,1-5 1 15,0 0 3-15,2-4 3 0,0-1 3 0,-2-3 5 16,1 0 1-16,-3 0 1 0,-2 2-1 16,-3 1-2-16,-3 4-3 0,-5 4-4 15,-3 1-6-15,-4 6-3 0,-4 3-2 16,-3 3 0-16,-4 1-1 0,-1 1-1 15,-2 2 0-15,-1 1 0 0,-1-1 2 16,-1-1-1-16,-2-2-2 0,-1-1-1 16,1-1 2-16,0-3 2 0,1-1 0 0,0-1 2 15,0-4 2-15,3-2 6 0,0-1 5 16,0-4 1-16,2-2 3 0,1-2-1 16,4-2 1-16,2-1-2 0,4-2-1 15,5 2-4-15,1 0-1 0,2 0-2 16,2 6 0-16,0 1-2 0,0 5-1 15,2 2-1-15,-1 2-2 0,0 3 0 16,0 5 0-16,-1 0 0 0,-1 0-2 0,-3 0-5 16,-3 0-6-16,-3 1-3 0,-2-3-1 15,-2-2 0-15,-3-2 1 0,-1-1 3 16,0-1 5-16,-3-1 9 0,1-2 5 16,0-2 2-16,1-3 0 0,2-1 3 15,4-5 1-15,3 0 1 0,2-1-2 16,4-1-2-16,3 2 1 0,5 1 2 0,0 2-1 15,3 3-1-15,1 4-2 0,0 4 0 16,0 2 1-16,-3 5 0 0,-2 4-3 16,-3 3-1-16,-5 4 0 0,-1 3-6 15,-4-2-6-15,-5 0-7 0,0 0-14 16,-4-4-19-16,-1-2-74 0,-1-5-62 16,-3-1-119-16,-6-7-262 0</inkml:trace>
  <inkml:trace contextRef="#ctx0" brushRef="#br0" timeOffset="26479.62">20104 4485 454 0,'2'9'112'0,"2"3"7"16,2-1-57-16,2-2-25 0,2 4 0 15,1 1 1-15,1 4-6 0,1 3-4 16,1 4-4-16,-1 3-7 0,3 5-3 0,-1 3-5 16,0 4-2-16,0 1-4 0,-2 0-3 15,3-4-1-15,1-2 0 0,-2-5 0 16,4-4 0-16,-2-6 0 0,0-6 1 15,0-3 1-15,-4-6 4 0,0-1 6 16,-2-5 9-16,-1-4 6 0,0-2 4 16,2-7 5-16,2-2 3 0,1-6-1 15,1-6-3-15,-1-4-6 0,0-2-5 0,-2-2-5 16,-2-5-5-16,-4 2-3 0,0 0-3 16,-3 7-3-16,0 1-4 0,-2 2-2 15,0 5-3-15,-1 7-10 0,0 1-18 16,-1 4-21-16,1 4 144 0,-1 1-279 15,1 4-159-15,-4 4-423 0</inkml:trace>
  <inkml:trace contextRef="#ctx0" brushRef="#br0" timeOffset="27293.76">20987 4901 637 0,'4'-14'142'16,"-1"-2"7"-16,-2-3-114 0,-3-1-8 0,-4-2 0 15,-4 1-1-15,-2 2-7 0,-2 4-5 16,-6 4-8-16,-4 4-1 0,-4 7-4 16,-5 7-1-16,-2 7 0 0,0 9-1 15,0 6 1-15,1 5-4 0,3 4-10 16,8-2-2-16,9-1-1 0,6-4 0 15,5-4 1-15,6-4 0 0,6-3 3 16,5-7 9-16,3-1 4 0,2-2 2 16,3 2 1-16,2-9 1 0,3-3 2 0,0-3 4 15,2-5 4-15,-3 0 3 0,-3-2 5 16,-3-5 2-16,-4 2 0 0,-4-1-1 16,-4 2-3-16,-4 2-5 0,-1 0-3 15,0 0-5-15,-1 3-3 0,-2 1-4 16,-1 5-2-16,0 2-1 0,-3-1-1 15,2 3-1-15,-1 1 0 0,1 1-1 16,-1-1 2-16,3 0 1 0,3-2 2 0,0 3 1 16,2-3 2-16,6 0 1 0,3-1 2 15,2-1 2-15,4 0 2 0,3-2 1 16,0 0 2-16,2-2-1 0,-1 1-1 16,-3 2-1-16,-3 0-2 0,-1 2-4 15,-3 2-2-15,-2 6-3 0,-3 2-1 16,-4 3 0-16,0 5 0 0,-4 4 1 0,-2 3-5 15,-1 3 1-15,-2-3 0 0,1-2 1 16,1-1 0-16,0-4-1 0,2-6 0 16,0-5 5-16,0-4 2 0,0-2 2 15,0-1 3-15,0-1 6 0,1-2 4 16,0-2 0-16,1-3 0 0,2-4 1 16,1-4-1-16,1-3-3 0,3-5-7 15,1-5-2-15,4 1-1 0,3 1-2 16,1 2 0-16,2 3-1 0,0-1-1 15,1 7 0-15,-1 5-1 0,-1 0 0 0,-4 3 1 16,-2 0-1-16,-2 3 1 0,2 0 0 16,-5 1 0-16,-1 0 0 0,-1 3 0 15,0-2 0-15,-1 1 0 0,2 1-1 16,-2 1 0-16,2 2 0 0,-2-2 0 16,2 1 0-16,0 1-2 0,0 1 1 15,0-1 0-15,-1 3-1 0,1-2 1 0,0 1-1 16,-1 3 0-16,0-2-1 0,-1 1 0 15,1 3-2-15,-2 0-1 0,0 3 1 16,0 0-11-16,-2 6 0 0,0 1-1 16,0-1 0-16,-2 5-17 0,1-1 0 15,2-3-7-15,0 0 7 0,0-6 85 16,3-2-207-16,-1-4-125 0,4-7-325 16</inkml:trace>
  <inkml:trace contextRef="#ctx0" brushRef="#br0" timeOffset="27518.21">21570 4603 663 0,'-9'-11'141'0,"2"3"3"0,-1 5-95 16,3 0-37-16,-1 0 2 0,4 1 0 15,2-2-1-15,1-1-5 0,2 2-8 16,3 0-18-16,1 0 157 0,6 5-294 15,-1 0-145-15,2 5-423 0</inkml:trace>
  <inkml:trace contextRef="#ctx0" brushRef="#br0" timeOffset="28216.61">21993 4966 574 0,'-3'1'141'0,"-3"-3"4"0,-5 0-78 15,-4 1-34-15,-4-2 1 0,-4 0-3 16,-4 2-8-16,-5 5-7 0,0 1-4 16,1 4-3-16,0 1-2 0,7 2-6 0,3 0-2 15,7-1-2-15,8 1-1 0,4-1-1 16,4-1 0-16,4 1-2 0,2-3 0 16,4 0 1-16,3-2 1 0,1-3 0 15,2 0 2-15,-1-4 1 0,0-3 1 16,-2 0 2-16,-2 2 1 0,-5-1 3 15,-1 0 1-15,-3 0-2 0,-2 3-2 16,-1 1-3-16,-2 4-1 0,-1 3 0 16,-1 4-3-16,-3 1-1 0,2 4 1 15,0 1 3-15,1 0 3 0,3-1 0 0,2-3 1 16,3-3 0-16,6-1 1 0,1-4 1 16,2-1-1-16,2-4 0 0,1-1 0 15,0-3-1-15,3 0 0 0,0-5-1 16,0-2 0-16,0-4 2 0,1-6 2 15,1-6-1-15,1-2 1 0,-2-8 3 0,1 0 2 16,1-8 3-16,-2-11 3 0,-3 0 2 16,1 0 1-16,-3-8 2 0,-1 3-1 15,-4 7 1-15,-5 8 4 0,1 15-3 16,-2 6-3-16,-3 9-4 0,-3 13-3 16,-1 9-2-16,0 8-4 0,-2 6-7 15,-1 5-3-15,1 8 1 0,-3 6 1 16,3 7 2-16,-3 0 1 0,2-2-1 15,-1 0-3-15,0-3-7 0,-3-3-5 0,1-2-4 16,-2-4-7-16,2 2-3 0,-2-3-8 16,-1-3 3-16,1-5 6 0,2-4 5 15,-2-2 4-15,5-11 7 0,3-9 6 16,3-6 10-16,10 2 2 0,-6-6-1 16,5-1 1-16,4-4 2 0,2 6-2 15,-1 3 1-15,0 3-4 0,-6-4-1 16,10 10 2-16,-2 5-1 0,1 4-1 0,-1 2 0 15,0 3-1-15,-2-1-1 0,2 4 0 16,-5-3 0-16,-2-3-1 0,-1-2-3 16,-2-1-1-16,-2-2-5 0,2-1-5 15,-8-3-8-15,-5-3-3 0,-3-1-3 16,-9 1-1-16,-3-2-1 0,-4 0 2 16,-6-2-3-16,5-1-106 0,1-1-105 15,2-5-265-15</inkml:trace>
  <inkml:trace contextRef="#ctx0" brushRef="#br0" timeOffset="28740.67">22419 4459 479 0,'30'-7'127'0,"-7"6"9"0,-2 5-10 16,-1 4-94-16,-5 6 2 0,-3 4 2 15,-5 6-4-15,-7 10-3 0,-2 6-5 16,-5 5-7-16,-9 6 1 0,3 4-6 0,-2 0-3 15,3-1 0-15,3-4-4 0,2-6-2 16,6-3 0-16,5-2-2 0,3-4 0 16,5-3 0-16,4-1-1 0,1-2 1 15,5-5-1-15,2-5 1 0,4-3 0 16,0-7 1-16,2-6 1 0,-1-4 1 16,3-5 0-16,1-1 0 0,-4-5 1 0,0-3 4 15,-3-6 1-15,-2-4 1 0,-5 1 2 16,-5 2 2-16,-5 3 1 0,-5 2-6 15,-6 2-5-15,-8 11-1 0,-8 6-2 16,-4 4-3-16,-3 3-3 0,-6 14-1 16,6-6 2-16,2 0 2 0,6 2-1 15,6 0 0-15,7-1 0 0,4-1-1 16,8-12 0-16,1 5 0 0,6-1-1 16,4-1-1-16,5-2 1 0,5-4 0 15,-1-1 0-15,3 0 0 0,0 0 2 0,-3-2 0 16,1 0 1-16,-2-6 1 0,-3 3 1 15,-1-4 1-15,0-1 0 0,-5-2 0 16,-4 3 1-16,-4 1 0 0,-4 3 0 16,-1 2-4-16,-3 4-1 0,-1 4-1 15,1 4-1-15,-1 2-1 0,2 1 0 16,0 2 1-16,0-1 3 0,2 0 0 0,-3-2-1 16,0 1 1-16,-1-1-3 0,-1-1-1 15,-3 1-3-15,-4-1-3 0,-5 1-4 16,-3-2-2-16,-7-3-8 0,-3-2-8 15,-5-1-4-15,-5-2 135 0,-7-2-257 16,-4 0-133-16,-14-9-381 0</inkml:trace>
  <inkml:trace contextRef="#ctx0" brushRef="#br0" timeOffset="29028.69">20455 5552 438 0,'6'10'118'0,"1"-4"10"16,19 3-32-16,10-1-55 0,16-8 3 15,17 0-1-15,18-1 1 0,17-6-19 16,18-2-9-16,16 7-6 0,10-4-2 15,11 9 0-15,3 1 0 0,7 3-1 16,3 9 1-16,-5 0 0 0,-3 3-4 16,-4 4-10-16,-11-5 3 0,-8 2-72 15,-14-5-76-15,-16 2-117 0,-16-5-282 16</inkml:trace>
  <inkml:trace contextRef="#ctx1" brushRef="#br0">18343 9084 0</inkml:trace>
  <inkml:trace contextRef="#ctx0" brushRef="#br0" timeOffset="65158.28">15813 3335 491 0,'-4'-20'131'16,"2"-9"8"-16,4 20-23 0,-1-1-60 15,1 7-13-15,0 1-5 0,-1 0 1 0,1 0-6 16,-1 2-9-16,-1 1-9 0,0 2-5 16,0 5 0-16,-3 4-1 0,-1 5-1 15,-1 6-1-15,0 5 0 0,-1 6 0 16,1 5 0-16,0 1-2 0,1 3-3 15,0 3-1-15,2 2 1 0,-1-1-2 16,3 0-1-16,0 2-4 0,4-2-6 16,2-8-7-16,4-5-9 0,1-4-13 0,-1-3 40 15,4-6-170-15,0-8-128 0,0-8-331 16</inkml:trace>
  <inkml:trace contextRef="#ctx0" brushRef="#br0" timeOffset="65616.42">16014 3618 631 0,'2'-5'140'0,"-1"4"3"16,-1 2-93-16,0 5-33 0,-1 4-6 15,-2 2 0-15,1 6 0 0,-2 3-1 16,1 2-2-16,1 0-2 0,0 1 0 16,3-3-6-16,3-1-1 0,0-3-2 15,3-1-2-15,2-5 1 0,2-2 0 16,1-2 0-16,-2-2 6 0,1-3 1 15,-2-4 6-15,0-2 5 0,-2-6 4 0,0-1 1 16,0-3 1-16,0 0-2 16,1 0 0-16,1-1-4 0,-1 3-6 0,1 7-5 15,0-1-1-15,0 7-3 0,-2 4-4 16,0 5 0-16,0 3 0 0,-1 1-1 16,2 2 0-16,6 4 2 0,1 0-1 15,2-4 5-15,4-4 0 0,3-3 1 16,1-2 4-16,0-4 5 0,-6-6 6 0,0-4 5 15,0-3 5-15,-2-2 4 0,-4-2 3 16,-2-2 0-16,-1-3-5 0,-1 1-4 16,0-2-5-16,-3-3-5 0,-2-4-4 15,-2 1-4-15,-1-4-5 0,-1 3-2 16,-1 1-3-16,-2 3 1 0,0 4-6 16,0 7-11-16,2 3-10 0,-1 6-22 15,1 1-3-15,0 1-142 0,1 3-150 16,3 7-345-16</inkml:trace>
  <inkml:trace contextRef="#ctx0" brushRef="#br0" timeOffset="67500.73">19658 4190 483 0,'4'0'122'0,"-1"-2"6"0,-1 1-60 16,3 1-24-16,-2-1-5 0,-1 2-5 16,-1-1-5-16,0 0-5 0,-1 1-5 15,0-2-3-15,-1 1-2 0,0-1 0 16,0 2-2-16,1-1 0 0,0-2-2 15,-1 2 0-15,0 0-2 0,1-1-2 16,-1 2-3-16,-3 0-2 0,0 1-1 16,-3 2 0-16,-1-1-1 0,-3 2 1 0,-5-2 0 15,-1 2 1-15,-2 1 0 0,-3-2 1 16,-1 1-1-16,-2 1 1 0,-2-3 0 16,-1 3 0-16,2-5 0 0,-3 2-1 15,0-2 0-15,-1-1 1 0,-3 1-1 16,3-2-1-16,-3 1 1 0,1 2-1 15,1-2 1-15,2 1-1 0,0 1 1 16,4-1-1-16,1 0 1 0,-1 0-1 0,0-2 1 16,0 1-1-16,-2-1 1 0,2-3 0 15,0 2 0-15,-3 0 0 0,1-2 1 16,-3 0-1-16,-2 1 2 0,0 1 0 16,-2-1 0-16,-2-1 1 0,1 2 0 15,-2 1 0-15,1-2 0 0,3 1 0 16,-6 0-1-16,1 1 0 0,-3 1 0 15,0-2 0-15,-3 1 0 0,0-2-1 0,-1-1 1 16,2 3-1-16,-1 1 1 0,3 0-1 16,0-1-1-16,3 3 0 0,0 1 0 15,-2 3 0-15,4-2 0 0,-1-3-1 16,-4-1 1-16,-3 3-1 0,-1-5 0 16,2 2 0-16,-2-1 1 0,-4 0-1 15,-1 2 1-15,-1-1 1 0,2 2-1 16,-3 0 2-16,-5-1 1 0,-1-1-1 15,-5-2 2-15,0 0 0 0,-2 0 1 0,-2 2-2 16,0 0 0-16,1-2 0 0,-4 2-2 16,2 2 0-16,1-2-1 0,1 2 0 15,-1-2-1-15,0 0 0 0,3 2 1 16,-1-1-1-16,-2-1 1 0,5 2-1 16,6-2 1-16,2 2-1 0,3 2 0 15,3-3 0-15,8 2 0 0,5 0 1 16,-1 0 0-16,-2-1 0 0,1-2 1 0,1-1 0 15,0 1 1-15,0-1-1 0,1-1 0 16,1 4 0-16,4-2 0 0,2-2-1 16,-2 2 0-16,2-1 0 0,0 0 0 15,0-1-1-15,-5-1 1 0,-4-3-1 16,1 2 1-16,-5 0-1 0,1-2 0 16,-5-1 0-16,-5 1 0 0,0 2 1 15,3 0-1-15,0-1 0 0,6 3 0 16,3 0 0-16,3 4 0 0,-2-2 0 0,3 1-1 15,0-2 1-15,-5 2 0 0,-6 0 0 16,4 1 1-16,-1-3-2 0,5 2 1 16,-4-1 0-16,3 1 1 0,4 1-1 15,8-1 0-15,-1 0 0 0,3 3 1 16,7-3-1-16,6 1 0 0,3 0 0 16,0-1 0-16,3 0 0 0,0 2 1 15,-1-1-1-15,2 1 0 0,-1 0 0 0,0-2 0 16,0 2 1-16,2-1-2 0,0-2 1 15,0 2 0-15,-1 0-1 0,2-1 1 16,-1 1-1-16,-1 1 0 0,1-2 1 16,-1 0-1-16,-1 0 1 0,1 1 0 15,-4-1 0-15,1 0 0 0,-2 2 0 16,-2-2 1-16,0 2-1 0,-3-2 0 0,-3-2 0 16,2 3 0-16,1-1 0 0,0 1 1 15,-1-2-1-15,1 3-1 0,-2-1 1 16,0 2 0-16,1-2 0 0,1 4 0 15,-1-1-1-15,2 1 0 0,0 1 1 16,5 1-1-16,2-2 1 0,0 2-1 16,1-2 1-16,-1-1 0 0,1 2 0 15,1-4 0-15,-3 0 0 0,2 2 0 0,-1-1 0 16,0 0 0-16,1-3 1 16,1 3-1-16,-1-1 0 0,1-1 0 0,0 1 0 15,0-2 0-15,1 0-1 0,0 2 1 16,2-1-1-16,-3-2-1 0,2 3 0 15,-2-2 0-15,2 2-1 0,1-1 0 16,-3 0-1-16,2 0-3 0,-1 3-3 16,1-3-3-16,-2 2-2 0,1-1-2 15,1 0-1-15,-1 0 1 0,-1 0 2 0,1 0 0 16,-1-1 3-16,1-1 0 0,-2 1 1 16,0-1 1-16,0 0 1 0,2-1 2 15,-2 3 0-15,1-1 1 0,0-1 0 16,1 1-2-16,2 2-3 0,-1-4-3 15,-1 1-5-15,1-1 43 0,2-1-170 16,-1-1-121-16,-2-2-326 0</inkml:trace>
  <inkml:trace contextRef="#ctx0" brushRef="#br0" timeOffset="68045.56">13818 4267 534 0,'2'1'127'0,"1"-1"3"0,-1 1-77 16,2 1-22-16,-1-1-5 0,1 0-3 15,2-1-3-15,1 0-5 0,-2 0-3 0,3 2-4 16,-2 0-2-16,0 3-1 0,-2 1-1 15,-1 5-3-15,-2 2 0 0,-2 4-1 16,-1-1 0-16,-1 3 0 0,-3 2 0 16,0-2 0-16,0-1 0 0,1-2 1 15,2 0-1-15,-1-2 0 0,2-3 0 16,1-2 0-16,2-2 0 0,-1-1-1 16,1-3 1-16,-1 0 0 0,1-3 0 15,0 0 1-15,1 1 3 0,-2-1 3 16,0-1 1-16,1 1 1 0,1-1 1 15,1-1 0-15,1 0-2 0,4-3-2 0,3 0-2 16,2-1-3-16,4 1-1 0,0-2 0 16,3 2 0-16,5-3-3 0,1-1-4 15,2 3-9-15,4 5-4 0,0-7-2 16,1 3-130-16,-1 0-120 0,3 9-299 16</inkml:trace>
  <inkml:trace contextRef="#ctx0" brushRef="#br0" timeOffset="72905.81">16710 3885 491 0,'-3'4'114'0,"1"0"3"15,-1-3-71-15,2 2-20 0,4 0-1 16,-3-2 3-16,1 2 3 0,1-6-1 0,3 3-1 16,6-3-2-16,4 0-3 0,2-4-4 15,6 1-6-15,1-3-6 0,2-1-2 16,3 1-3-16,-2 3 0 0,2-3 0 16,-4 2 0-16,0 2-1 0,0 2-1 15,0 1 0-15,-4 0 0 0,0 2 0 16,-4 0-1-16,-3 0-1 0,-3 2 0 15,-5 0 1-15,-2 0 0 0,-4 2 2 16,-6-1 0-16,-6 1 1 0,-5 0-1 0,-7 4 0 16,-7-2-3-16,-5 2-2 0,-5-1-3 15,-3 1-4-15,-3 1-3 0,-1-1-4 16,2-1-1-16,6 3 1 0,4 0 2 16,7 0 1-16,6-2 2 0,10-1 4 15,6 1 2-15,6-4 1 0,4 1 1 16,7-3 2-16,8-1 1 0,7 0 3 15,7 0 1-15,7-2 4 0,3-1 4 16,5 2 1-16,-1 0-1 0,-2-1-1 0,-4-3 0 16,-5-2-1-16,-5 2-2 0,-5-1 1 15,-5 0 2-15,-9-2 4 0,-5 2 0 16,-8 1-2-16,-8 1-1 0,-8 1-2 16,-7 0-3-16,-8-3-4 0,-2 4-4 15,-8 1-2-15,-1 0 2 0,1 1 0 16,3 1 1-16,6 0 1 0,5 1-1 0,6-2 1 15,9-1-1-15,9 0-5 0,8 2 1 16,11 0 0-16,10 0 0 0,5 0 0 16,5 0 2-16,4-1 0 0,4 1-11 15,-1-1-37-15,-1-4-96 0,-2 3-118 16,0-9-291-16</inkml:trace>
  <inkml:trace contextRef="#ctx0" brushRef="#br0" timeOffset="75019.66">17632 3875 469 0,'-2'-5'106'15,"1"-3"6"-15,1 0-78 0,0 4-9 16,-1-4 0-16,3 6 1 0,-2 0-3 16,2-1-3-16,-1 1-2 0,-1 1-5 15,0-1-4-15,2 2-1 0,-2 0-2 16,1 2-2-16,0 4-2 0,0-2-2 16,0 6 1-16,-1 4 1 0,0 2 0 0,-1-1 0 15,-1 3 0-15,1-2-1 0,-1 0 0 16,-1-2-1-16,1-5 0 0,1 0-1 15,1-1 1-15,-1-2-1 0,1-2 1 16,0 0-1-16,1-2 0 0,0 3-1 16,1-4 1-16,2-1-1 0,0 0 1 0,2 1 1 15,1 1 0-15,2-2 2 0,2 1 1 16,3-1 1-16,0 0 0 0,4-1 1 16,1 1 0-16,0 0-1 0,5-1 0 15,-1 1-1-15,0 0 0 0,4 0-1 16,0 1 0-16,4-2-1 0,1 2 0 15,3 0 0-15,4 0-1 0,2 0 1 16,5 0-1-16,2 3 0 0,3-1 0 16,-1 1 0-16,-3 3 0 0,-2 0 0 15,0 1 0-15,-6 0 0 0,-5 1 0 0,-8-2 0 16,-4 1 1-16,-3-1-1 0,-6-2 0 16,-5-3 1-16,-3 3 1 0,-2-4 1 15,-1-1 6-15,-2 1 6 0,-2-3 4 16,2 1 1-16,-1-4 2 0,-1-1-2 15,1-3 0-15,-1-1-3 0,2-1-5 16,0 0-2-16,-1-2 0 0,2 2 1 16,2-1 0-16,-1-1 1 0,2-4-1 0,-1-2-2 15,1-4-1-15,0-5-1 0,-2 0-2 16,-1 0-1-16,0 2-1 0,-1 5 0 16,0 2 0-16,-3 5-1 0,2 6 0 15,-1 1 0-15,0 4-1 0,1-1-1 16,0 2 0-16,1 1-1 0,-1 1-1 15,1-1 0-15,1 1-3 0,0 0-3 16,-1 2-10-16,0-1-20 0,2 0-9 0,-1 2-126 16,3-3-132-16,2-1-316 0</inkml:trace>
  <inkml:trace contextRef="#ctx0" brushRef="#br0" timeOffset="75852.73">18119 4012 482 0,'4'0'116'16,"2"0"6"-16,-2 2-60 0,3-2-30 16,-3 1-7-16,1 0-2 0,-1 1-4 0,-2-1-5 15,-1 0-5-15,0 1-2 0,1 0-3 16,-4 2 0-16,0 5 0 0,-1 2 0 15,-1 5 0-15,-3 3 0 0,-1 3-1 16,1 6-1-16,-1 0 0 0,0-2 0 16,4 0-1-16,1 0 0 0,3-1 0 15,2 0-1-15,1-1 0 0,3-2 0 16,0-2 0-16,2 2-1 0,0-1 1 16,-1-3-1-16,4-2 0 0,-1-1 0 0,2-2 0 15,3 0 0-15,2-3 1 0,3-1-1 16,0-1 1-16,6-1 1 0,0-2-1 15,1 0 1-15,-2-1 0 0,5 0-1 16,0 0 1-16,1-3 0 0,0 0 0 16,1 0-1-16,3 1 1 0,-1-2-1 15,2 1 1-15,-1-1-1 0,1 2 0 0,3-2 0 16,-1 1 0-16,-2-1 0 0,4 1 1 16,-3-1-1-16,-1 1 1 0,1-2 0 15,-4 2 0-15,-2-2-1 0,0 0 1 16,-1 0-1-16,-1-1 1 0,-6-2 0 15,-2 1 1-15,-1 1 2 0,1-1-1 16,0-1 1-16,-1 1 1 0,0-1 0 16,6-2 1-16,0 2 0 0,2-2 0 15,1 2 2-15,0-2 1 0,3 1 0 16,1 1 0-16,2-1-2 0,-1-1-1 0,1 1-1 16,-2-2-2-16,-1 1 0 0,-4 1 0 15,0-2 0-15,-6 2 2 0,-4-1 0 16,-2-1 1-16,-3 3 0 0,-2-1 2 15,-4-1-1-15,-1 1-1 0,-3 0 0 16,-1 1-2-16,-1 1 0 0,2 0 0 16,-5 2-2-16,2 2-1 0,-1 1 0 15,1-1-1-15,0 0-1 0,-1-1-1 0,1 1-4 16,-1-1-3-16,1 0-6 0,0 1-4 16,-2 1-4-16,2 0-2 0,-2 0-1 15,2 0-1-15,-2-1 0 0,0 1 2 16,0-2 2-16,2 2-114 0,-2-1-106 15,1 2-274-15</inkml:trace>
  <inkml:trace contextRef="#ctx0" brushRef="#br0" timeOffset="76247.28">19698 4298 298 0,'-9'0'93'0,"-1"-2"7"15,0 2-29-15,2-1-24 0,-3 1 0 16,2-1-1-16,-1 2-13 0,1 0-11 0,2 1-6 16,-1 0-1-16,0 0-3 0,1 2-2 15,0-1-2-15,2-1-1 0,0 1-2 16,2 0-1-16,2 1 0 0,0-3 3 16,2 0 2-16,1 0 2 0,1-1 4 15,5 0 2-15,3 0 1 0,2-2 0 16,3 2-3-16,3-1-1 0,1 0-3 15,2 0-3-15,0 0-2 0,-3 0-3 0,1 1 1 16,-1 1-1-16,-3 1-1 16,-1-1-1-16,-4 2 0 0,-2 2 0 0,-1 1-1 15,-3 0 0-15,-3 1 0 0,0 2 0 16,-2 2 1-16,-3 2 1 0,0 1 0 16,0 2 1-16,-4 1-1 0,1 1 1 15,0-1 0-15,0-1-1 0,-1 0 0 16,2-2-1-16,-2 1 0 0,0-2 1 15,2-4-4-15,-1 0-8 0,-1 1-9 0,-1-1-2 16,0 0-125-16,1-4-119 0,2 1-297 16</inkml:trace>
  <inkml:trace contextRef="#ctx0" brushRef="#br0" timeOffset="80843.62">5372 4876 403 0,'5'-1'88'0,"-1"1"2"16,-3 0-65-16,-1 1-10 0,0-1 1 0,-1 0 4 15,0 3 2-15,-3 0 0 0,-2 0 2 16,-2 2 0-16,-4-1-3 0,-3 1-4 16,-4 1-3-16,-3-2-2 0,-1-2-4 15,-2 0-3-15,-3-6-2 0,-2 2-1 16,-3-4-1-16,-1-5-1 0,-3 0 1 16,0-3-2-16,-2-1 2 0,2-1-1 15,0-2 0-15,1-2 0 0,2 4 2 0,0-7-1 16,-1-2 1-16,4 2 0 0,4-8 3 15,2 0 1-15,6 0 0 0,4-2 1 16,6-2 0-16,5 0 1 0,1-3 0 16,0 1 2-16,6-1-3 0,-4-3 7 15,0 1-2-15,-1-1 0 0,-2 4 1 16,-1-1-1-16,-2 3-5 0,-6 1 3 16,4 6-8-16,1 0 1 0,0 1-2 0,2 6 0 15,3-2-1-15,2 3 0 0,2-2-1 16,4-3 0-16,2-2-1 0,4 0 1 15,3-3 0-15,2 2 0 0,5-1 0 16,3 1 1-16,4 2 0 0,3-1 0 16,3 1 0-16,4-2 1 0,5 0-1 15,2 2 0-15,2 0 0 0,4 0 0 0,4 2 0 16,5 1 0-16,3 4 0 16,3-3 1-16,-1 0-1 0,3-1 0 0,2 1 0 15,-2 1 0-15,-2 0 0 0,-1 4 1 16,-2 2-1-16,0 2 0 0,-3 3 0 15,-4 1 0-15,-2 2 1 0,-3 4-1 16,-1-1 0-16,-1 4 1 0,-3 4-1 16,0-1 0-16,-3 4 1 0,0-1-1 15,0 2 0-15,-1-2 0 0,-3 2 0 16,3-1 0-16,-1 1 0 0,4 1 0 0,2-1 0 16,0 2 0-16,2 0 0 0,-1 2 0 15,0-1 0-15,-2 1 0 0,-3 0-1 16,-3 2 0-16,-2 1 0 0,-3 4-1 15,-1-2 2-15,-2 3-1 0,-1 2 1 16,0 1 0-16,-2 2 1 0,0 0 0 16,-1 2-1-16,0 2 1 0,-3 0-1 15,-2-1-1-15,-2 2 1 0,-2 3-1 0,1-1 0 16,-2 0 1-16,-4 0-1 0,-2 1 1 16,0 0 0-16,-3 1 1 0,-4-2-1 15,0 1 1-15,0-1 0 0,0 6 0 16,-1-3 0-16,1 1 0 0,0 1-1 15,0-1 0-15,0 0 0 0,-4-4-1 16,0-1 0-16,-4 0 0 0,-5-1 0 16,-4 0-2-16,-6-5 2 0,-5 0-1 0,-6 3 2 15,-5-2 0-15,-3 0 1 0,-3 0-1 16,1 2 1-16,-1-1-3 0,4 2-2 16,1-1-1-16,0 2-4 0,2 3-13 15,-1 0-21-15,0-3-56 0,-1 2-39 16,-2-4-92-16,3-1-197 0</inkml:trace>
  <inkml:trace contextRef="#ctx0" brushRef="#br0" timeOffset="102700.85">16452 5902 459 0,'-3'0'127'16,"2"-1"9"-16,2 0-18 0,-3-1-69 0,0-2-13 15,-1 0-6-15,-1-2-3 16,-10-14-7-16,7 12-5 0,0 0-6 0,-1 1-3 16,-2-3-1-16,-1 0-2 0,-6 1-1 15,8 17-1-15,-14-10-4 0,-4-2 1 16,-4 4 0-16,-2 6 0 0,0 1 0 15,6 1 2-15,3 1-4 0,4 2 0 16,6 3 0-16,2-2-1 0,5-1 1 0,3 0-1 16,2 0 0-16,0-1 3 0,2-3 0 15,0 0 1-15,2 2 1 0,1-2 1 16,3 1 0-16,3 1 2 0,7 0 0 16,0-3 0-16,3 1-1 0,6 2 1 15,1 0-2-15,2 2 0 0,-3 0-1 16,-3 4-1-16,-4-1 1 0,0 1-2 15,-9-1 0-15,-4 0-1 0,-6-1 1 16,-6 1 0-16,-3-1 1 0,-9-2 1 0,-3 0 1 16,-5-2 1-16,-3-3 0 0,2 0-1 15,0-3 1-15,0-2-1 0,4 1 1 16,-1 0-1-16,2 0-2 0,0-2-9 16,-3 0-5-16,2 0 8 0,1 3 24 15,0-6-162-15,5-2-122 0,5 1-317 16</inkml:trace>
  <inkml:trace contextRef="#ctx0" brushRef="#br0" timeOffset="103199.7">16507 5975 580 0,'3'0'126'0,"-3"4"4"15,-1-2-98-15,-1 2-17 0,-1-2-1 0,0 4 2 16,-3 3 0-16,0 6-5 0,-3 0-5 16,1 4-1-16,0 0-2 0,1 6 0 15,3-1-1-15,2-2 0 0,3-3 1 16,3-1 0-16,3-3 0 0,2-3 3 16,2-4 2-16,1-4 2 0,3-1 1 15,0-3 1-15,0-3 2 0,0 0 3 16,-2-1 0-16,-1-3-1 0,-2 2-3 0,-2-1-1 15,0 1-2-15,-2 1-3 0,-2 2-4 16,-1 0-4-16,1 4-2 0,-1 2-1 16,-1-1 1-16,0 1-1 0,3 3 1 15,-2 2 0-15,2-2 1 0,4 3 1 16,4 0 1-16,4 0 1 0,3-1-1 16,5-2 0-16,3-1 1 0,2-3 0 15,-4-3 3-15,-3-3 4 0,-2-2 4 0,-6 0 3 16,-3-3 9-16,-4 1 3 0,-4-4 4 15,-3 2 0-15,0-3-3 0,-3-6-1 16,-2-3-5-16,-2-2-8 0,0-5-4 16,-2 1-3-16,2-3-4 0,0 3-1 15,2 2-2-15,0 4 0 0,2 3 0 16,1 5-4-16,0 1-5 0,0 0-8 16,1 2-8-16,1 2-13 0,1 1-20 15,3-1 101-15,0-1-235 0,4 0-148 0,4 5-389 16</inkml:trace>
  <inkml:trace contextRef="#ctx0" brushRef="#br0" timeOffset="104575.72">14062 5081 371 0,'-1'0'103'0,"-2"-3"8"0,-3-9-14 16,7 9-48-16,-3-3-8 0,1 0-2 16,-1-1 0-16,1 3-4 0,1 1-4 15,-1-1-7-15,1 2-1 0,0 0 0 16,0 0-1-16,0 0-2 0,-1 0-1 15,1 1-3-15,0 0-2 0,0 0-1 0,0 1-3 16,1 0-1-16,-1 0-2 0,1 1-2 16,-1-2-3-16,1 1-2 0,0 1-1 15,0 0-2-15,2 0 0 0,1 1 0 16,1 2 1-16,1-1-1 0,2 1 3 16,3 2 0-16,-1-1 0 0,1 2 0 15,0 2 0-15,6-1 0 0,1 1 1 16,0 2-1-16,0 0 1 0,8 0-1 0,3-1 1 15,6-1-1-15,-4 2 2 16,2-1-1-16,0-3 0 0,-1 4 2 0,4-2 0 16,3 1 0-16,0-3 0 0,7 1 0 15,11 0 0-15,3 1 0 0,6-2 0 16,-3 2-1-16,-6 2 0 0,6 3 0 16,4-1-1-16,-8 2 1 0,8 0 0 15,-2 2 1-15,6 1 1 0,2-1 0 16,-2-1 2-16,-7-1-1 0,5 1 1 0,-1-2-1 15,4 1 0-15,1-1-1 0,0 1 0 16,1-1-1-16,1-1-2 0,6 1 0 16,-2-1-1-16,-1 3 0 0,-1-1 0 15,0-2 0-15,1 1-1 0,0 0 2 16,-2 0-1-16,-5-2 0 0,0-3 1 16,0-1-1-16,-1 2 0 0,4 0 0 15,-3 1 1-15,2-2-1 0,1 0 0 16,0-1 1-16,2 0-1 0,-1-1 0 0,0-2 1 15,3-1-1-15,-3 1 0 0,0-1 0 16,-1 3 0-16,-1 0 1 0,1-1-1 16,-2 2 0-16,-1 0 0 0,-1 0 0 15,-1 0 0-15,-3-4 0 0,0 3 0 16,-3-2 1-16,-2 1-1 0,-4-1 0 16,-6 1 0-16,2-3 0 0,-3 2 1 0,1 0-1 15,-4-3 0-15,-2 1 0 0,-1-1 0 16,0 3 0-16,-4-1 0 0,0-2 0 15,-3-1 1-15,0 3-1 0,0-3 0 16,1 1 0-16,-2 0 0 0,0-1 0 16,0 2 0-16,0 0 0 0,0 0 0 15,-1-1 0-15,0 2 0 0,0-2 0 16,-1 0 1-16,-1 0-1 0,0-1 0 16,-1 3 0-16,0-2 0 0,-5-1 0 0,-1 2 0 15,1-1 0-15,-3 0 0 0,-2 2 0 16,-4-4 0-16,0 2 0 0,0-1 0 15,-1 1 1-15,-3 0-1 0,-1 0 0 16,-1 0 1-16,0 0-1 0,-1-1 0 16,-1 0 0-16,0 1 0 0,-2-1 0 15,-1 2 0-15,-1-3 0 0,-3 0 1 16,-1 1-1-16,1-2-3 0,-3 1-4 16,-2-2-7-16,1 1-14 0,0 0-15 0,1-2 48 15,-1 2-178-15,0-3-133 0,0-3-337 16</inkml:trace>
  <inkml:trace contextRef="#ctx0" brushRef="#br0" timeOffset="105028.71">19849 5753 420 0,'-1'6'114'16,"3"1"5"-16,0 0-33 0,2 4-42 16,-1-2-14-16,2 1-3 0,1 0-2 15,1-1-2-15,0 1-1 0,2-1 1 16,0-2-1-16,0 1 0 0,4 0-2 15,0-1-2-15,2 0-4 0,0 4-3 16,2-4-4-16,-1 3-3 0,0 0-2 16,-1 1 0-16,0 1 0 0,-1-1-2 0,1-4 0 15,-2 4 0-15,1-3 1 0,-2 0-1 16,-1-2 0-16,-3-2-1 0,-3 1 0 16,-1 1-2-16,-4-2-2 0,-6 1 2 15,-5 3-1-15,-6 1 2 0,-8-1 0 16,-5 0 1-16,-7 2 2 0,-5 4-4 15,-5-2-8-15,-6-1-9 0,-3 2-61 16,0 2-68-16,-1 3-110 0,1 4-254 0</inkml:trace>
  <inkml:trace contextRef="#ctx0" brushRef="#br0" timeOffset="117482.39">13656 686 627 0,'1'-7'143'0,"3"-2"8"16,4 8-77-16,1-6-77 0,-1 6 55 15,-2-8-8-15,8 9-4 0,-11-2-6 16,-4-2-8-16,-1 2-5 0,-3 0-6 0,-6 0-7 15,-5 1-4-15,-3 2-3 0,-3 1-1 16,-4-1-1-16,-1 3 0 0,-1 6 0 16,1-1 0-16,4 2 0 0,0-3 1 15,2-1-1-15,3 0 0 0,3 0 0 16,4-7-1-16,2 0-1 0,6 7 0 16,3 3-1-16,4 2 2 0,4 0 0 15,4 4 0-15,1 1 2 0,4 1 0 16,2-4 1-16,1 2 0 0,-2 2-1 0,1 3 0 15,-2-3 1-15,0 2-2 0,-4-3 1 16,-2 0-1-16,-6-4 0 0,-3 2 1 16,-4-1-1-16,-4 0 2 0,-4-3 0 15,-4 3 0-15,-4-3 1 0,0 0 1 16,-4-5 0-16,-2-2 0 0,-2-3-2 16,1 0-1-16,0 0-5 0,-1-1-7 15,2 1-10-15,1-2-10 0,4 0-10 0,0-1-4 16,11-8-40-16,1 6-84 0,9-7-108 15,8-3-253-15</inkml:trace>
  <inkml:trace contextRef="#ctx0" brushRef="#br0" timeOffset="117908.24">13751 737 573 0,'30'-11'142'0,"-10"0"8"15,-2 4-77-15,-6 7-23 0,-4-2-10 0,-6 2-6 16,-3 6-7-16,1 7-5 0,-4 4-9 15,1 5-6-15,-2 4-4 0,-1 7 0 16,2 1 0-16,1-5-1 0,0-3 0 16,6-1-1-16,1-4 1 0,5-2 2 15,1-7 1-15,3-2 2 0,4-5-1 16,2-4 1-16,2-7 2 0,2-1 3 0,1-4 1 16,0-6 2-16,-1 0 0 0,-3-1 1 15,-4 2 0-15,-3 1-3 0,-4 1-3 16,-2 3-2-16,-2 4-3 0,-3 3-6 15,-2 6-2-15,0 7 0 0,0 2 0 16,0 6 0-16,1 0-1 0,0 5 0 16,3 2 3-16,0-2 2 0,3-2-1 15,1-5 0-15,2-1 2 0,7-3 0 16,0-4 0-16,1-6 4 0,-1-1 3 16,2-3 4-16,3-3 4 0,2-5 2 0,-4-4 2 15,2-3 2-15,-1-1 0 0,1-4-1 16,-1-5-5-16,-5-2-3 0,-4-3-3 15,-5-1-4-15,-3 2-3 0,-6-4-4 16,-3 3-5-16,-2 3-2 0,0 6-4 16,-1 5-6-16,-3 4-9 0,1 2-10 15,0 8-26-15,-4-1 129 0,1 3-275 16,3 14-167-16,5-6-443 0</inkml:trace>
  <inkml:trace contextRef="#ctx0" brushRef="#br0" timeOffset="121270.66">13683 1330 465 0,'1'-3'121'0,"1"2"5"15,1-2-62-15,-1 2-16 0,-1 0-8 16,1 1-9-16,-1 1-7 0,-1 2-4 16,0 3-5-16,-1 4-2 0,0 6-2 15,1 3-3-15,0 3-1 0,0 5-2 16,-1 4-2-16,-1 1 0 0,-1 2-1 0,0 2-1 15,-1 1 0-15,-1 2 0 0,2-2-1 16,2-2 0-16,0-2 0 0,1-4-2 16,-1-6 0-16,0-4-1 0,-1-4 0 15,-1-4 0-15,-1-2 0 0,0-4 1 16,-1-1 2-16,0-5 1 0,0 0 2 16,0-4 0-16,-1-1 1 0,1-3 3 15,1-3-1-15,2 1 0 0,5-3 0 0,3-3 1 16,6 2 0-16,2 2 1 0,3-1 0 15,3 7 1-15,2 0-2 0,2 8-1 16,-2 4 0-16,-4 5-2 0,1 1-1 16,-3 5-2-16,-3-1-1 0,-3 3 0 15,-2-2 1-15,-1 1-1 0,-1-3 1 16,0 1-1-16,-1-2 0 0,-2 3 0 16,0-3 0-16,-3-1 0 0,-4-1 1 15,0 0 0-15,-4-1 1 0,-4-3 0 0,-4-1 0 16,-6-3-2-16,-5 0-2 0,-3-3-7 15,-4-1-4-15,-1-3-6 0,3 0-5 16,4-3-5-16,10 8-6 0,0-11-8 16,6-3-39-16,8-2-62 0,5-1-96 15,7-2-222-15</inkml:trace>
  <inkml:trace contextRef="#ctx0" brushRef="#br0" timeOffset="121577.99">13957 1727 396 0,'16'2'118'15,"-4"2"6"-15,1 3-4 0,-5 3-77 16,3-3-6-16,-1 4-7 0,1-1-8 16,-2 3-9-16,1 0-6 0,-3-1-3 15,2-1-1-15,-2 1-2 0,-3-3 0 16,-1-1 0-16,1 1 0 0,-3-4-1 0,0 1 1 16,-1-5 0-16,1 1 1 0,-2-1 7 15,0-2 3-15,-3-3 3 0,0 0 0 16,-1-1 2-16,-2 0 2 0,-1-2 0 15,-2-2-1-15,2-1-3 0,0 0 0 16,1-3 1-16,2-3 0 0,3 0-2 16,2-1-2-16,3-1-3 0,4 1-2 15,4-3-2-15,3 2-2 0,1 3-3 0,2 0 1 16,-1 1 0-16,7 0-4 0,-1 5-12 16,-2 1-9-16,3 5-10 0,3 2 20 15,2-1-151-15,2 2-132 0,-3 0-313 16</inkml:trace>
  <inkml:trace contextRef="#ctx0" brushRef="#br0" timeOffset="123263.29">14047 1795 477 0,'1'2'115'0,"0"-1"5"0,1 1-71 16,-4-1-9-16,4 0-2 0,0-1 1 16,2 1-3-16,-2-5-3 0,1 1-5 15,0-1-4-15,4-1-4 0,-4-1-3 0,1 3-4 16,-2-1-5-16,0 5-2 0,1-2-2 16,-1 2-1-16,2 1-1 0,1 0 1 15,1 0 2-15,-1 1 1 0,3-2 2 16,1-1 2-16,6-6 1 0,1 3 3 15,10 2 0-15,-8-9-3 0,6 0-2 16,0-3-1-16,-1 0-1 0,-4 0 0 0,-1 1-2 16,-12-6 2-16,6 7 3 0,-6-2 1 15,-4 3 0-15,-3 0-1 0,-4 2 0 16,-3-2-2-16,-4 1-3 0,-4 0-2 16,0 3-2-16,-1-1-1 0,-6 2-2 15,0 2-1-15,-1 3 0 0,2 4 0 16,-2 3-1-16,-1 5 1 0,0 5 1 15,5 1 0-15,3 2 0 0,2 5 0 16,2-1-1-16,4 4 1 0,5-4-1 0,4-2 0 16,6 1 1-16,4-1 0 0,5-5 2 15,2 1 2-15,11-5 1 0,2 1 2 16,8-1 0-16,2-3 0 0,2 0-1 16,2-2 1-16,-2-5-2 0,-7 0-1 15,-4-3-5-15,-15-16-7 0,2 10-14 16,-7-3-21-16,-3-5-21 0,-4 0-115 0,4-1-132 15,-3 1-303-15</inkml:trace>
  <inkml:trace contextRef="#ctx0" brushRef="#br0" timeOffset="123821.44">14831 1663 440 0,'-2'3'124'0,"1"2"8"16,2-5-6-16,-2 0-67 0,1 1-9 16,0-2 0-16,0-3-1 0,1 2-4 15,-1-4-7-15,-3-1-8 0,-6-1-8 16,-7 1-6-16,-7 0-4 0,-5 2-4 16,-3-1-3-16,-6 5-4 0,-3 3-1 15,0 5-2-15,6 3 0 0,6 5 0 0,0 2-1 16,3 7 1-16,8 3-2 0,6-2 0 15,5 0 0-15,4-3-2 16,3-3 1-16,2-4 1 0,2-5 0 0,4-7 2 16,5 1 1-16,6-5 3 0,5-2 1 15,0-2 0-15,6-2 0 0,3 0 1 16,5-1 1-16,3-4 1 0,-7-2 2 16,-7 0 0-16,-1 2 2 0,-7-2 1 0,-4 2 1 15,-8 1-1-15,-6 4 0 0,-2-1 0 16,1 5-1-16,0 1-1 0,-1 2-2 15,-1-2-2-15,0 5-3 0,-1 0-3 16,1 5-1-16,1 4-1 0,1 2 0 16,1 2 0-16,-5 8 1 0,-4 6 1 15,-5 4-3-15,-11 6-8 0,-6 0-9 16,-4 7-12-16,-9 13-9 0,-4 5-10 0,3 0 0 16,3-2 3-16,10-5 9 0,2 2 8 15,4-8 14-15,9-14 8 0,6-10 10 16,3-6 4-16,1-6 2 0,2-4 5 15,3-5 9-15,3-7 5 0,5-6 2 16,4-6 1-16,6-4-1 0,10-7-2 16,0-4-4-16,8-3-9 0,11-4-6 15,3 3-2-15,-1 0-2 0,4 2 0 16,-5 3-2-16,0 1-9 0,-6 0-11 0,-8 2-12 16,-14-9-67-16,3 7-65 0,-10 6-117 15,14 2-256-15</inkml:trace>
  <inkml:trace contextRef="#ctx0" brushRef="#br0" timeOffset="124431.47">16195 1417 583 0,'-9'-5'138'0,"1"-8"8"0,-2-1-92 16,2-6-13-16,-1 9 3 0,2 3 2 0,1 3-3 15,2 3-9-15,2 4-10 0,0 7-6 16,-2 4-4-16,0 8-6 0,-2 1-5 16,1 6-4-16,-1 5 1 0,1 1 0 15,1 0 1-15,0 1 0 0,2-2 0 16,0 0-5-16,1-4-2 0,-1-2-1 15,0 0-2-15,0-2-1 0,-1-7-2 16,2-3 1-16,0-4 4 0,-1-1 1 0,2-4 2 16,0-3 3-16,0-3 2 0,2 0 3 15,0-6-1-15,0 2 0 0,3-2 0 16,0 1-1-16,3-4 0 0,4 2-3 16,3 3-1-16,4 2 0 0,7 4-1 15,1 2 0-15,3 3 1 0,1 3-1 16,-2 0 0-16,-2 1-1 0,-4 1 0 15,-8-2-1-15,-3-1 0 0,-4 2 1 16,-6 1-1-16,-8 4 3 0,0-2 0 0,-4 0-2 16,-13-1 1-16,-6 0-1 0,-5-1-1 15,-5-3-8-15,3-3-8 0,-1 2-5 16,-2-4-2-16,12-1 31 0,4-3-156 16,6-2-115-16,5-7-298 0</inkml:trace>
  <inkml:trace contextRef="#ctx0" brushRef="#br0" timeOffset="124765.63">16540 1683 473 0,'17'14'111'0,"-5"4"5"0,-3 3-73 16,-3-1-26-16,-1 3 1 0,-4 0 1 15,-4 2-2-15,1 1-11 0,-2-8-5 16,0-1 0-16,0-3 2 0,1-4 2 0,0-4 5 15,0-2 7-15,2-7 4 0,0-4 3 16,2-4 1-16,0-2-1 0,3-5-3 16,-1-3-3-16,1-4-5 0,3-3-4 15,2-1-1-15,-2-2 0 0,2 1 1 16,0 4 1-16,2 0-1 0,2 8-1 16,1 5 1-16,2 5 0 0,-2 5-2 0,1 4-2 15,2 3 0-15,0 6-1 0,-1 3-2 16,-2 2-1-16,-2 5-1 0,1 4 1 15,0 1-1-15,1-2-6 0,-3-1-7 16,0-2-17-16,1-1 1 0,3-4-2 16,-3-5-128-16,0-6-119 0,0 0-282 15</inkml:trace>
  <inkml:trace contextRef="#ctx0" brushRef="#br0" timeOffset="125096.01">17064 1705 515 0,'0'-1'123'15,"-1"2"7"-15,2 2-52 0,-1 0-57 16,0 3 0-16,2-4 4 0,2 2 6 16,2 0-3-16,5-3-5 0,2-1-2 15,3-1 0-15,0-7-2 0,4 2-4 16,1 0-6-16,0-3-3 0,-2-1 1 16,0-1 2-16,-2-2 3 0,-3 3 3 0,-5-2 4 15,-4-1 1-15,-7 0 2 0,-4 1-1 16,-8 1-2-16,-5 3-4 0,-5 3-4 15,-1 4-4-15,-4 2-1 16,0 8-2-16,-2 8-2 0,5 5 0 0,2 2 0 16,4 6-1-16,5 0 0 0,4 3 0 15,6-1 0-15,7-5 0 0,6 0 1 0,5 0 0 16,5-6 1-16,4-2 0 16,4-3-1-16,7-2-3 0,4-2-5 0,8-5-4 15,2-4-13-15,2-2-10 0,5-5-19 16,3-2 159-16,-2-6-290 0,0-5-151 15,2-1-426-15</inkml:trace>
  <inkml:trace contextRef="#ctx0" brushRef="#br0" timeOffset="125567.24">18637 1455 591 0,'0'8'132'0,"-1"-7"9"0,1 4-103 15,0 1-8-15,0-1 1 0,0 2 6 16,1 0-1-16,0 0-8 0,2 2-9 16,-2 4-3-16,1 1-2 0,0 1-3 15,1 5-4-15,0 6-2 0,0 2-2 16,-1 4-1-16,1 3 0 0,-1 0-1 15,3 3 0-15,-2 2 1 0,0-4-1 16,0 0 0-16,-1-4-1 0,-2-2 0 16,0 0-1-16,-3-5-1 0,-3-6-4 0,-1-4-1 15,-1-1-2-15,-2-1-3 0,-3-1-5 16,-6-3-7-16,-2 0-3 0,-4-1-4 16,-4-4 8-16,-2-4-133 0,0-4-116 15,5-5-289-15</inkml:trace>
  <inkml:trace contextRef="#ctx0" brushRef="#br0" timeOffset="125767.62">18523 1164 697 0,'-2'-11'160'0,"4"11"6"0,-1 6-94 16,-1-5-46-16,0 1-6 0,0 0 2 15,-1-4 2-15,2 4-6 0,-1-5-4 0,-1-3-6 16,0-2-7-16,0 0-19 0,0 0 120 16,1-3-277-16,4-1-165 0,6 9-456 15</inkml:trace>
  <inkml:trace contextRef="#ctx0" brushRef="#br0" timeOffset="126359.46">20398 1331 597 0,'-1'2'137'0,"0"1"5"0,2 1-109 0,0-1-4 16,2 3 4-16,2 4-2 0,0 4-6 15,2 1-7-15,0 4-4 0,3 4-2 16,-1 6-2-16,2 3-4 0,0 2-2 15,0 3-2-15,0 2 0 0,0 2-1 16,-1 2-1-16,-1-5 0 0,-2 1-1 16,-3-4-1-16,-1-7-1 0,-5 2-1 15,-4-6 0-15,-4-4-1 0,-4-1 0 16,-3-2 2-16,-7-3-3 0,-2-3-2 0,-8-6-6 16,-4-2-7-16,-3-7-5 0,2-1 79 15,-1-8-204-15,5-6-127 0,2-2-339 16</inkml:trace>
  <inkml:trace contextRef="#ctx0" brushRef="#br0" timeOffset="126542.18">20265 1040 636 0,'0'-1'140'0,"-1"7"7"16,1-4-101-16,-1 4-28 0,0-5-2 15,-1 0 3-15,1 1 1 0,0-2-5 16,1-1-12-16,0 2-13 0,0-4-6 16,0 4-134-16,1-3-128 0,12 5-327 15</inkml:trace>
  <inkml:trace contextRef="#ctx0" brushRef="#br0" timeOffset="126843.39">20784 1303 628 0,'1'13'142'0,"1"5"3"0,0 1-117 15,0 4-7-15,-1 0 0 0,0-2 2 16,1 3-9-16,-1-2-8 0,3-5-3 16,1 0-1-16,2-4 0 0,-1-3-1 15,-1 1 0-15,0-6-1 0,1-1 1 16,-5-3 2-16,-1-2 1 0,-4-4 1 15,-2-1-1-15,1-4 2 0,-2-6 1 16,-1-2 2-16,0-8 2 0,-3-4 1 0,3-2 2 16,-1 0 3-16,1 3 1 0,0 5 0 15,2 1 0-15,3 5-2 0,6 5-3 16,6 2-4-16,8 2-2 0,8 1-3 16,2-2-2-16,4 3 0 0,5 1-4 15,3 6-8-15,3-6-17 0,2 1-10 16,0-6-139-16,5 2-141 0,10 9-350 15</inkml:trace>
  <inkml:trace contextRef="#ctx0" brushRef="#br0" timeOffset="140241.85">6466 623 442 0,'5'-2'114'15,"-3"-2"5"-15,0 2-59 0,-2-1-14 16,0 1-5-16,-1 2-1 0,-1-1-4 16,0-1-3-16,0 3-3 0,-1 0 0 15,1 0 0-15,0 0-2 0,0 2-8 16,0-1-4-16,-2 1-1 0,1 0-2 15,1 1-3-15,-1 5-2 0,-1 5-2 0,2-2-1 16,1 10 0-16,1 5-1 0,1 5 0 16,0 7-1-16,2-1-1 0,1 1 0 15,0 8 0-15,-1-9 0 0,0-3-3 16,0-2 1-16,-2-5-4 0,1-4-5 16,-2-5-10-16,0-5-17 0,0-2-9 15,0 1-34-15,-4-13-87 0,3 0-111 16,2-1-252-16</inkml:trace>
  <inkml:trace contextRef="#ctx0" brushRef="#br0" timeOffset="140549.1">6381 647 558 0,'5'-7'128'0,"2"-4"4"0,-3 1-91 16,1-2-11-16,0-4-1 0,-1 2 0 15,-1 1-1-15,-1 1-4 0,0-8-4 16,-1 7-3-16,3 1-4 0,-1 2-3 16,1-1-4-16,2 3-2 0,1-8-3 15,4 13 0-15,1-7-2 0,4-1 0 16,2 1-1-16,4 4 1 0,2 0 0 16,1 11-1-16,1 1 0 0,0 1 0 15,0 5 0-15,-3 5 0 0,-4 0 0 0,-5 3-1 16,-2 0 1-16,-7-1 1 0,-4 1 0 15,-6-1 2-15,-6-2 0 0,-4 0 1 16,-6-2 0-16,-6 1-1 0,-2-2-3 16,-1-1-6-16,-1-2-8 0,4 0-6 15,3-4-4-15,4-7-5 0,3 0 173 16,7 0-289-16,0-7-130 0,4 2-388 0</inkml:trace>
  <inkml:trace contextRef="#ctx0" brushRef="#br0" timeOffset="140945.1">7154 572 439 0,'14'4'111'0,"-5"0"5"0,-2-1-72 16,-1-1 3-16,-4-2 0 0,-1-1 2 15,-2 1-2-15,0 1 0 0,0-2 0 16,-3 0 1-16,-1-1-7 0,-3 1-7 16,-3 2-9-16,-3-5-7 0,-7 5-8 15,-2 2-4-15,-3 3-5 0,-3 2 0 16,-1 4 1-16,-2-1 0 0,0 9-1 0,1-4 1 16,1 2-1-16,-1 5-1 0,1 2 0 15,4 0 1-15,4 5-1 0,5-2 0 16,3 5-1-16,6 2 1 0,7-7 2 15,7 1-1-15,6 1 1 0,6-3 2 16,6-3 0-16,4-2 0 0,6-3 0 16,3-2-1-16,0-5 1 0,2-1-2 0,2-2-1 15,-2-3-4-15,1-1-7 0,-5 0-19 16,0-5-12-16,0-4-133 0,-3-3-138 16,-5 0-335-16</inkml:trace>
  <inkml:trace contextRef="#ctx0" brushRef="#br0" timeOffset="141636.29">7745 830 444 0,'20'-4'112'0,"3"2"4"0,0-4-49 15,5 3-33-15,3 3-2 0,2-1-2 16,2 2-3-16,5 1-1 0,3-2-2 16,6-1-2-16,4 0-5 0,2 0-3 15,0-2-2-15,-3 1-3 0,-3-2-5 0,-5 3-2 16,-6 1-1-16,-8 3 1 0,-6 1-2 15,-5-3-7-15,-5 0-10 0,-5 3-4 16,-4-4-121-16,-6-3-116 0,-2-6-291 16</inkml:trace>
  <inkml:trace contextRef="#ctx0" brushRef="#br0" timeOffset="142037.31">7825 616 513 0,'-1'-1'115'15,"-1"5"1"-15,-2-3-80 0,0-1-18 16,-6 3-4-16,-1 1-2 0,-2 1-3 16,-3 9-2-16,-4-4-1 0,-2 2-1 15,-2 0-1-15,1 5-2 0,2 3-1 16,1-3 0-16,3-2-1 0,6 4 0 0,3 2 0 16,5 2 1-16,4 0 0 0,3-3 0 15,5 1 1-15,5-2 1 0,6-1 0 16,2-3 0-16,3 0 1 0,5-4-1 15,4 0 0-15,2-3 1 0,2 4-1 16,2-7-4-16,0 1-101 0,2-2-25 16,4-5-95-16,-1-13-215 0</inkml:trace>
  <inkml:trace contextRef="#ctx0" brushRef="#br0" timeOffset="142547.66">8994 622 427 0,'2'-4'110'0,"0"-3"5"16,1 2-49-16,-1-2-23 0,0 3-7 16,-1 0-3-16,0 1-6 0,0 2-6 15,0 1-7-15,0 0-3 0,1 4-3 16,0-1-2-16,2 3 0 0,0 4-1 0,1 7 1 15,0-1-1-15,1 8-1 0,-2 6 0 16,-1 8-1-16,0 4-1 0,-1 0 1 16,-1-1-2-16,0 2 0 15,0-5-4-15,0-4-3 0,0-4-10 0,-1-5-3 16,1-4 17-16,-1-5-135 0,-1-1-109 16,1-4-281-16</inkml:trace>
  <inkml:trace contextRef="#ctx0" brushRef="#br0" timeOffset="142864.03">9008 663 582 0,'1'-24'133'0,"0"5"10"0,3 2-96 0,0 1-6 16,0 1-5-16,1 0-2 0,1 0-5 0,1 1-5 15,2 2-8-15,2 1-6 0,2 0-4 16,2 6-2-16,4 1-2 0,1 3 0 15,3 3-2-15,2 2 0 0,-1 2-1 16,-1 3 0-16,-1-1 0 0,-4 4-1 16,-1 1-1-16,-5 0 1 0,-4-1-2 15,-4 0-1-15,-1-1 0 0,-5 1-2 16,-2-3-1-16,-5-2-1 0,-8 0-1 16,-1 1 1-16,-6-3-2 0,-4 10-3 15,-2-4-3-15,-1-3-2 0,4 1-2 16,4-8-2-16,4 1-1 0,6-1-2 0,2-8 0 15,5-1 5-15,6 0-109 0,4-1-98 16,6 2-253-16</inkml:trace>
  <inkml:trace contextRef="#ctx0" brushRef="#br0" timeOffset="143170.79">9671 541 525 0,'6'5'131'15,"-3"-11"9"-15,-1 0-72 0,-3 10-13 16,-3-1-3-16,-2-1-3 0,1 4-6 16,-2-6-10-16,-2 2-8 0,-5 6-10 15,-1-8-7-15,-1 4-4 0,1 4-4 16,-5 1-2-16,2 6 0 0,-3 7 0 0,2-2 0 16,4 6 0-16,0 1 1 0,0 3-1 15,4 0 1-15,1 4 1 0,5-4-1 16,3 4 1-16,2-7-1 0,3-1 0 15,5-5 0-15,1-2-1 0,4-7 0 16,2 2 1-16,1-4 0 0,7 0 1 16,2-3 0-16,2-6-1 0,3-2-5 15,7-5-14-15,-2-3-9 0,0-3-7 16,-3-3 106-16,-1-5-230 0,-3 0-134 0,-1-6-353 16</inkml:trace>
  <inkml:trace contextRef="#ctx0" brushRef="#br0" timeOffset="143389.38">10144 469 588 0,'-1'4'133'0,"1"0"7"0,-2 3-91 0,0 2-15 16,0 6-3-16,-2 5 1 0,0 1-1 16,-1 1-4-16,1 6-7 0,0 0-5 15,2-5-5-15,1 5-4 0,2-2-2 16,1 4 0-16,2-1-6 0,1-4-2 15,0 2-10-15,1 4-11 0,-1-8-9 16,-2 0-6-16,2-6-40 0,-2-5-77 16,-2-2-110-16,-1-3-233 0</inkml:trace>
  <inkml:trace contextRef="#ctx0" brushRef="#br0" timeOffset="143617.82">9945 731 578 0,'-1'-4'141'0,"1"-2"10"0,0 5-100 16,2-4-7-16,1 2-3 0,2 3-2 15,0-2-7-15,4 2-12 0,2 0-9 16,1 0-2-16,1 0-3 0,0 0 0 16,4-2-4-16,2 0 0 0,2-2-1 15,3 4 0-15,4 1 0 0,2-1-2 16,2-4-5-16,0 3-10 0,-2-5-12 15,-2 2-6-15,-1-3-129 0,-3-1-127 0,-2-2-307 16</inkml:trace>
  <inkml:trace contextRef="#ctx0" brushRef="#br0" timeOffset="144143.66">10704 473 475 0,'0'2'138'0,"0"-8"10"0,0 11 2 16,0-5-98-16,-1 0-7 0,1-2-6 16,0 0-4-16,-1 2-10 0,0 4-10 15,0-4-4-15,-1 7-5 0,-5 4-3 16,-2 4-1-16,1 3-1 0,-5 3 0 16,-2 1 0-16,0 1-1 0,-2 2 1 15,5-2 0-15,1-4-1 0,0 1 1 16,5-6-1-16,3-4 1 0,1-3-1 0,2-7 0 15,3 2 0-15,0 5 0 0,2-1-1 16,4 0 1-16,4 2 1 0,2 2-1 16,3 1 2-16,3-3-1 0,3-8 0 15,0 1-1-15,-1-1 0 0,-2-2-4 16,0 0-5-16,-3-4-4 0,0-3-9 16,-5 3-6-16,-2-2-8 0,-2 0-5 0,-1 6-1 15,-2-5 0-15,-3 1 0 0,0 5-1 16,-3 1-49-16,1-3-37 0,-2 3 20 15,1-2 49-15,-3 2 27 0,2 0 20 16,-1 0 19-16,0-5 66 0,-1 4 53 16,2 1-5-16,-3-6-34 0,2-3-13 15,0 7-8-15,0 0-4 0,-1 1-7 16,3-3-5-16,-2 4-9 0,2 1-11 16,-1 7-8-16,0-6-8 0,0-1-4 15,0 5-2-15,0 10-1 0,0 0-1 0,-1 11-1 16,0-2 0-16,2 3-1 0,0 9-2 15,2-1-2-15,1-5 0 0,0-2-4 16,3-7-14-16,2 2-9 0,4-2-20 16,0-4 82-16,2-1-211 0,2-4-143 15,6-2-364-15</inkml:trace>
  <inkml:trace contextRef="#ctx0" brushRef="#br0" timeOffset="159193.32">13277 2263 306 0,'-8'0'85'15,"2"0"6"-15,3-2-44 0,2 0 0 16,1-1 0-16,2-2 2 0,4 1-7 16,3-1-12-16,1-1-5 0,1 2-9 15,3-2-5-15,-1 3-1 0,0 0-2 16,0 0-3-16,1 0-2 0,3 2 1 16,1-2 0-16,4 0 3 0,2 0 1 15,4 1 2-15,1-2 3 0,6 0 2 0,4-2-1 16,5-1 0-16,3 1-2 0,0 0-1 15,4 2-2-15,3-2-3 0,-3 0-2 16,2 5-1-16,-4-3 0 0,0 1-2 16,5-2 0-16,4-1 0 0,5 0 1 15,-2 1-2-15,-2-1 1 0,8-5 0 16,3 2 0-16,8-1-1 0,-6 0 1 0,4 4-1 16,1-4 0-16,-1 3 0 0,-6 5 1 15,7 2-1-15,-11 1 0 0,4 1 0 16,-8-1 0-16,3 6 0 0,1 1 0 15,-3-2 0-15,-7-1 0 0,0-4 0 16,-2 0 0-16,8 1 0 0,3-4 1 16,2 1-1-16,1-4 0 0,2 0 1 15,-1 0-1-15,0 3 1 0,-1-2-1 16,0 0 1-16,-2-2-1 0,0 3 0 16,-2 2 0-16,4-2 0 0,-6 2 0 0,-3 0 0 15,0 1 0-15,3 2 0 0,-1 0 0 16,1-2 0-16,-2 2 1 0,3-2-1 15,0 0 1-15,-6 1-1 0,-1-1 0 16,4 2 0-16,2 1 0 0,1 0 0 16,-2 4 0-16,0-1-1 0,2-1 1 15,-4 1 0-15,0 0 0 0,-3 2 0 0,5 3 0 16,-5-2 0-16,0 5 0 0,-1 0 1 16,0 2-1-16,-3 0 0 0,3 0 0 15,-7 0 0-15,5-2 0 0,2 0 0 16,1-3 0-16,1 0 1 0,0 0-1 15,-3-1 0-15,4-1 0 0,-3-4 0 16,-1-2 0-16,3 1 0 0,6-2 0 16,-1 0 0-16,1 0 1 0,2 0-1 15,2-2 0-15,3 0 0 0,1-1 0 0,1 0 1 16,5-3-1-16,1 1 0 0,1-3 1 16,1 3-1-16,2-2 0 0,3 2 1 15,-8-3-1-15,2-1 0 0,-2 1 0 16,0 1 0-16,3 0 0 0,0-1 0 15,-3 1 0-15,4 2 0 0,-1 3 0 0,3-1 0 16,2 3 0-16,2 3 0 0,0 0 0 16,-2 4 0-16,-1 1 0 0,3-2 0 15,-1-2 1-15,-1 0-4 0,-2-3-3 16,-7-1 45-16,-5-1-179 0,-5-2-125 16,-10-4-340-16</inkml:trace>
  <inkml:trace contextRef="#ctx0" brushRef="#br0" timeOffset="162155.76">8739 2692 369 0,'7'-11'88'0,"-2"5"8"0,-3 1-60 16,-2 1-4-16,0 1 5 0,0 0 8 0,0 2 2 15,0 0-5-15,0 1-5 0,-1 0-4 16,1 0-3-16,-1 0-5 0,0 1-9 16,-3-1-5-16,1 1-3 0,-1 2-3 15,-4-2-2-15,-3 5 0 0,-3-1-1 16,-4 1 0-16,-5-1 0 0,-3 0-1 15,-2-1-1-15,-4 1 1 0,-2-2 0 16,-2-1-1-16,-4-1 0 0,0 1-1 0,-5 0 0 16,-1-3-1-16,-4 1-2 0,-1-3-1 15,-2 1 0-15,1-1-1 0,1-1-2 16,2 2-3-16,0 1-9 0,1-1-6 16,3 0-2-16,2-4-1 0,6 1-1 15,3-4 2-15,1-2 5 0,5 0 10 16,7-3 9-16,2 0 5 0,4 1 4 15,0 3 11-15,3-3 3 0,6 0 0 16,1-1 3-16,2 0 2 0,5-1-2 0,1-4 1 16,3-3-4-16,1-2-1 0,2-5 3 15,1-3 0-15,3-4-3 0,-2-1 2 16,0-1 4-16,-1-6-1 0,-1 1-1 16,-1 4 1-16,-3 4 1 0,-1 0 0 15,-1 1-2-15,-1 5-5 0,-1 5 0 16,0 2-3-16,-2-1-1 0,0-4-4 15,0 2 0-15,0 3-1 0,0-1 0 0,-1 1-3 16,2 0-1-16,0 0-2 0,-1 2 0 16,2 2-1-16,-1-3 0 0,-1 2 0 15,1 1 0-15,0 2 1 0,-1 3 2 16,0 0 0-16,-1 2 0 0,0 2 0 16,-3-1 1-16,1 3-1 0,0-2-2 15,0 4-1-15,-1-3 1 0,2 1-2 16,-2 0 1-16,2-2 0 0,0-3-1 15,2 1 1-15,-1-1 0 0,1 3-1 0,1-4 0 16,1 1 1-16,1 1-1 0,0 2 0 16,0-3 1-16,1-2-1 0,2-2 0 15,-1 1 0-15,0 1 1 0,2-4-1 16,-2-1 0-16,0 0 0 0,-1 4 0 16,-1-1 0-16,0 3 0 0,-2-1 0 15,1 4 1-15,-2 4 0 0,0 0 0 0,0 3-1 16,-1-3 1-16,0 4 1 0,1 1-1 15,-2 2-1-15,1-2 1 0,1-1-1 16,1 1 1-16,-1 1-1 0,1-1 0 16,-1-1 0-16,1 0-1 0,-2 0 0 15,-3 1 0-15,-1 0 0 0,-2 2-1 16,-5-2 1-16,-1 1 0 0,-6 0 0 16,-1 1 0-16,0 0 1 0,0-1 0 15,0 1 1-15,0 1 0 0,-1-1-1 0,1 3-1 16,1 0-3-16,1-1-2 0,-2 1-3 15,3-2-4-15,4 0-3 0,3 1-4 16,2 0-5-16,4-6-5 0,2 3-6 16,1 2-1-16,5-4-6 0,1 1-5 15,3-1-39-15,1-1-73 0,3 2-104 16,2-1-246-16</inkml:trace>
  <inkml:trace contextRef="#ctx0" brushRef="#br0" timeOffset="162478.69">7522 1230 343 0,'-6'4'99'0,"3"-8"9"0,2 0-46 16,0-2-10-16,1 3-5 0,1-3-1 15,1 0-9-15,1-3-8 0,-1 5-6 16,-2 1 1-16,0 1-4 0,-1 2-1 15,-3-2-4-15,-3 4-3 0,-3 1-3 16,-4 3-3-16,-3 4-3 0,-4 0-1 16,-5 1 0-16,-4 3-1 0,-3-2 1 15,-1-3-1-15,0 1 0 0,0-2-1 16,1 2 0-16,5 0 0 0,4 3 0 0,7 1-2 16,5 3 0-16,6 0-1 0,8 0 0 15,8 0 0-15,5-1 0 0,7-2 2 16,8 1-3-16,6-7-4 0,5 4 49 15,4-1-175-15,1-1-121 0,8 1-330 16</inkml:trace>
  <inkml:trace contextRef="#ctx0" brushRef="#br0" timeOffset="163065.49">8944 2503 541 0,'4'0'127'0,"1"-1"4"15,2 2-71-15,1 3-35 0,-2 0-2 16,1 3 1-16,-2 5-2 0,1 5-5 16,-2 6-3-16,-2 5-3 0,-1 3-3 15,1 6-4-15,-5 1-10 0,1 0-10 16,0 1 2-16,-1-3-27 0,0-4-23 16,0-5-45-16,-1-3-34 0,2-2-81 15,-1-6-165-15</inkml:trace>
  <inkml:trace contextRef="#ctx0" brushRef="#br0" timeOffset="163351.4">8898 2752 507 0,'2'-40'130'0,"-1"1"5"0,4 3-64 16,2 3-13-16,4 4-22 0,0 2-1 16,3 8-4-16,0 2-1 0,5 5-2 0,-2-1-1 15,3 4-2-15,2 2-2 16,1 1-3-16,1 4-4 0,0 4-5 0,-1 1-3 15,1 4-4-15,-1 1-3 0,-3 1-1 16,-2 2-1-16,-6 1-1 0,-4 2-1 16,-2-2 0-16,-8-1 1 0,-8 0-1 15,-8 0 1-15,-8 1-3 0,-3 3-2 16,-7-4-3-16,-1 3-7 0,-1-3-7 16,2-1-7-16,3 1-7 0,5-7 3 0,4-5-26 15,7 0-97-15,5-8-106 0,7-1-265 16</inkml:trace>
  <inkml:trace contextRef="#ctx0" brushRef="#br0" timeOffset="163635.47">9600 2494 496 0,'17'1'130'15,"0"0"8"-15,-7-1-44 0,-3 0-45 16,0 2-10-16,-3-1-3 0,-4-1-2 15,-2 2-4-15,-4-1-5 0,-3 0-2 16,-5 3-1-16,-5-2-2 0,-1 2-3 16,-2 4-4-16,-3-1-3 0,0 0-2 15,-1 4-3-15,3 4-2 0,1 3-2 0,-1 2-1 16,3 1 0-16,3 4 0 0,4 1 0 16,6 1 0-16,3-1 0 0,7-2 1 15,3-1 2-15,6-1-1 0,5-2 1 16,3-5 1-16,5-3 0 0,0-3-2 15,1-3-3-15,7-2-5 0,-1-5-7 16,3-2-12-16,2 0-17 0,-3-3 33 16,0-1-164-16,-3-5-133 0,-5 3-330 0</inkml:trace>
  <inkml:trace contextRef="#ctx0" brushRef="#br0" timeOffset="164118.17">10197 2491 527 0,'-1'-1'133'0,"1"-1"7"0,0 2-66 15,0 0-29-15,0 0-4 0,1 0 1 16,-1 0-3-16,0 0-8 0,0 2-9 0,1 0-4 16,-1 2-5-16,0 1-3 0,1 3-4 15,-2 4-3-15,0 2-2 0,0 5 0 16,-2 3 0-16,-1 3 0 0,-1 2 0 16,-2 1-1-16,2 1 0 0,-1 1 1 15,1-4-2-15,1-2-9 0,2 0-4 16,0-4-9-16,2-2-9 0,0-4-6 15,0-2 31-15,-2-2-96 0,-1-5-51 0,-1-3-106 16,-3-3-247-16</inkml:trace>
  <inkml:trace contextRef="#ctx0" brushRef="#br0" timeOffset="164359.51">9973 2693 522 0,'-2'-3'122'0,"1"2"7"15,0-2-70-15,1 2-29 16,0 1-4-16,0 0 0 0,0 0 1 0,1 0-2 16,0-2-3-16,0 2-4 0,2 0-1 15,-1-4 0-15,3-1-1 0,5 1-1 16,3-3-2-16,4 3-4 0,1-6 0 16,6 0-2-16,3 3-1 0,0-2-2 15,3 1-6-15,-2 0-12 0,1 0-14 16,-2 4-7-16,-3 0 97 0,-2 1-223 0,-1-1-134 15,-1 4-350-15</inkml:trace>
  <inkml:trace contextRef="#ctx0" brushRef="#br0" timeOffset="164638.82">10585 2555 584 0,'1'-3'140'16,"0"-1"8"-16,0 2-84 0,-1 0-23 16,0 2-7-16,0 1-3 0,-1 1-4 15,1 2-7-15,-2 3-5 0,1 5-3 16,0 5-1-16,-2 2 0 0,1 7 0 16,1 2-2-16,0 1-2 0,1 2-3 15,-1-2-1-15,1-1-1 0,0 3-3 0,1-6-4 16,-1-4-17-16,1-2-12 0,2-2 8 15,1-5-51-15,0-1-92 0,3-9-118 16,5 2-265-16</inkml:trace>
  <inkml:trace contextRef="#ctx0" brushRef="#br0" timeOffset="164993.67">10886 2567 586 0,'3'0'136'16,"-4"0"7"-16,1 0-96 16,1 0-15-16,-2 0-3 0,2 0 0 0,-2 1-7 15,1 3-9-15,-1 3-7 0,-2 4-3 16,-2-1-3-16,0 8 1 0,-2 4-2 0,0 2 1 16,-1 3-1-16,2-3 1 0,1 0 0 15,3 0 0-15,2-3 1 0,3-4-1 16,5-2 0-16,3-3-2 0,4 0-1 15,5-5 1-15,2-1-1 0,4-3 1 16,2-3 0-16,-1-3 1 0,-2-3 2 16,-2-1 2-16,-2-2 1 0,-2-2 0 15,-6-1 1-15,-5-2 1 0,-2-3-1 0,-5-2 0 16,-4-6-1-16,-5-1-1 0,-4-1-2 16,-7-2-1-16,-4 4-1 0,-2 2-1 15,-2 4 0-15,-3 7-1 0,1 4 0 16,-1 3-3-16,4 4-3 0,3 0-6 15,4 1-7-15,3 1-6 0,5 1 43 16,2 1-165-16,5-5-118 0,1 4-309 0</inkml:trace>
  <inkml:trace contextRef="#ctx0" brushRef="#br0" timeOffset="165381.59">11321 2552 444 0,'1'0'118'0,"-1"0"3"0,0 1-45 0,-1 0-37 16,-1 3-9-16,-1 4-2 0,-3 4-5 16,1 4-3-16,-3 5-2 0,1 4-1 15,0 4-2-15,1 0-1 0,4-1-3 16,2-2-2-16,4-3-1 0,4-2-3 15,6-4 0-15,5-2 1 0,3-4-2 16,5-4 2-16,3-1 0 0,3-4 2 0,2-3 1 16,-4-2 2-16,1-4 4 0,0-1 2 15,-5 0 3-15,-2-3 2 0,-5-1 2 16,-4-2 1-16,-4 0 1 0,-6-3-1 16,-8-2-4-16,-7-3-5 0,-4-2-4 15,-5 2-7-15,-7 2-3 0,-6 2-5 16,-4 2-1-16,-5 4-5 0,-3 6-9 0,0 1-15 15,-1 2-8-15,1-1 28 0,5 5-168 16,4-4-139-16,13 7-338 0</inkml:trace>
  <inkml:trace contextRef="#ctx0" brushRef="#br0" timeOffset="169695.66">12855 7782 510 0,'4'-3'121'16,"3"6"3"-16,-8-2-72 0,3 0-22 15,-2 0-3-15,0 1-2 0,0 0 2 16,-1-2 2-16,1 1 1 0,-1 0 2 16,0 1-3-16,1-1-5 0,-2 4-5 15,2 3-5-15,2 4-5 0,-1 6-4 16,0 5-3-16,1 5 0 0,0 8-1 16,1 8 0-16,-1 3 0 0,0 4-9 0,0 2-5 15,-1 0 0-15,1-2-1 0,-1-6 0 16,1-7 0-16,0-8 0 0,-1-1 8 15,0-11 6-15,-2-2-1 0,0-6 2 16,1-3 1-16,-2-2 6 0,-1-5 1 16,0-6 4-16,0-3 3 0,0-4 1 15,0-3 2-15,1-3-1 0,3-2-2 16,1 2 1-16,4-2 0 0,2 1 0 0,2 5-1 16,1-1 0-16,1 2-2 0,2 3-3 15,1 5-3-15,0 1-4 0,2 6-2 16,0 2-2-16,3 4-1 0,0 4 1 15,-1 2 3-15,-1 3-7 0,-1 1 1 16,-2 1-2-16,-3-1 0 0,-5 0-1 16,-3 0 1-16,-4-1-4 0,-6-1 6 15,-5-1-2-15,-4 2-5 0,-6-3-4 0,-6 1-9 16,-4-2-2-16,-3-3-13 16,-2-5-5-16,1-2-42 0,3-5-80 0,5-4-111 15,5-4-259-15</inkml:trace>
  <inkml:trace contextRef="#ctx0" brushRef="#br0" timeOffset="170346.69">13242 8257 515 0,'12'12'126'16,"0"-2"2"-16,-8-3-67 0,6 1-27 15,0-1-8-15,-1-3-6 0,0-3-4 16,2-4-1-16,-1-2-1 0,2-4 1 15,2-2-1-15,1-5-1 0,1-2-1 16,1 3-1-16,-1-2-2 0,-2 2 0 16,-1 0 3-16,-3 3 4 0,-2 3 2 0,-6 0 2 15,-1 2 1-15,-3-2 2 0,-3 3-3 16,-5 5-4-16,-5 3-7 0,-3 3-2 16,-3 4-4-16,1 4-2 0,-2 6-3 15,0 3 1-15,4 4-4 0,4-2-4 16,5 1-2-16,7 1 0 0,4-2-2 15,4-3 0-15,8-3-1 0,6-2 3 16,7-3 4-16,3-1 2 0,3-3 2 0,2-6 0 16,6-3 2-16,5-2 0 0,1-4 1 15,3-4 2-15,-3-4 4 0,-3-1 2 16,0 1 2-16,-4-4 1 0,-6 1 1 16,-8-1 1-16,-5 1 3 0,-6-3-1 15,-5 3 0-15,-6-2-1 0,-5 7 1 16,-7-1 0-16,-4 1 0 0,-4 2-5 15,0 4-3-15,-2 3-4 0,-2 4-1 16,-2 2-2-16,-1 4-2 0,1 2 0 0,2 6 0 16,-1 3 0-16,-3 5 0 0,1 1 0 15,1 1 0-15,4 6 0 0,2 0 0 16,2 1-1-16,0 2 1 0,6 2 1 16,0 4-3-16,3 1-9 0,-2 3-4 15,0 7-17-15,-1 0 0 0,-3-2-1 16,-1 0-1-16,-4-3 4 0,1-6 9 0,-3-2 5 15,1-8 16-15,0-5 2 0,2-4 0 16,4-7-1-16,3-2 10 0,3-3 7 16,5-7 4-16,5-3 6 0,5-5 5 15,6-5 2-15,3-2 2 0,7-4-10 16,4-4-4-16,8-1-6 0,2-4-6 16,4 1-3-16,2-2-4 0,-3-3-9 15,2-2-16-15,1 1-17 0,-3-1-104 16,-1-2-36-16,1 1-125 0,-3 1-253 15</inkml:trace>
  <inkml:trace contextRef="#ctx0" brushRef="#br0" timeOffset="170914.09">15377 7893 570 0,'-9'-5'136'0,"-2"1"2"15,0 2-56-15,0-2-60 0,-1 2-4 16,-5-2-1-16,-2 0-3 0,1 3-3 16,1 2-3-16,1 3-3 0,-2-1-3 15,0 3-4-15,5 2-1 0,0 3 0 16,3 0 0-16,3-2 1 0,4 2-1 0,9 0 3 16,2 1 1-16,4 1 5 0,3-1 3 15,6 3-1-15,3 2 1 0,-2-2 1 16,-4 2-2-16,0-2-1 0,-2 3-3 15,-2-3-1-15,-10-3 0 0,-5-1 3 16,-10 0 0-16,-4-2 1 0,-4-2-2 16,-11-1-1-16,-7-1-7 0,-6-3-12 15,1 0-15-15,4-4 56 0,4-4-186 0,0-5-130 16,5 2-340-16</inkml:trace>
  <inkml:trace contextRef="#ctx0" brushRef="#br0" timeOffset="171094.13">15106 7591 616 0,'22'-2'151'0,"2"9"6"0,-13 0-85 0,1 8-28 15,10 8-2-15,-9 8-1 0,-8-2-6 16,3 14-12-16,-4-1-5 0,-3 4-5 16,0 4-4-16,-1-3-6 0,0 1-3 15,1 8-9-15,-2-3-29 0,2-6-10 16,-5-9-99-16,6 1-27 0,2-3-118 15,3-2-223-15</inkml:trace>
  <inkml:trace contextRef="#ctx0" brushRef="#br0" timeOffset="171381.69">15521 7638 654 0,'2'-7'149'15,"3"8"0"-15,-3 0-103 0,0 6-14 16,2 5-3-16,-1 5-2 0,0 7-3 16,3 8-3-16,-6 2 1 0,0 6-7 0,-1 3-4 15,-4 3-2-15,1 2-2 0,0 0-1 16,-2-2-4-16,2-4-1 0,1-3-2 16,2-3-2-16,2-8-2 0,2-4-3 15,-1-4-5-15,2-6-2 0,2-2-2 16,1-2-6-16,2-4-3 0,2-4-4 15,1-3 0-15,1-6 0 0,0-4-1 0,2-3 0 16,-2-2-36-16,1-1-76 0,-2 1-99 16,-2 1-246-16</inkml:trace>
  <inkml:trace contextRef="#ctx0" brushRef="#br0" timeOffset="171545.8">15599 8011 268 0,'-18'-22'88'0,"1"1"21"0,3 9-16 16,1 0-22-16,3 7 3 0,3 0 2 0,5 4-20 15,2 0-9-15,7 0-20 0,2 1-8 16,4-2-6-16,2-2-4 0,3 1-3 16,-2-2-5-16,3-1-3 0,0-1 1 15,0-3-35-15,-3-1-94 0,3-1-7 16,1-4-94-16,-1 1-188 0</inkml:trace>
  <inkml:trace contextRef="#ctx0" brushRef="#br0" timeOffset="171714.02">15905 7767 620 0,'5'23'149'0,"-4"1"7"0,2 4-100 15,-3 2-10-15,0 0-6 0,-1 2-4 16,-3-2-7-16,0-2-10 0,-3 1-7 16,1-1-5-16,0-3-11 0,0 1-12 15,0-8-15-15,4 3 46 0,-1-8-183 0,2-1-138 16,-3 3-353-16</inkml:trace>
  <inkml:trace contextRef="#ctx0" brushRef="#br0" timeOffset="171868.61">16085 8256 513 0,'4'16'139'0,"15"2"1"0,-19 1-6 0,1-2-107 16,-2 1-8-16,-2 1-2 0,-4-4-10 15,-4-2-15-15,-1 1-2 0,-6-1-131 16,1-3-121-16,-11 6-312 0</inkml:trace>
  <inkml:trace contextRef="#ctx0" brushRef="#br0" timeOffset="172312.22">17074 7889 597 0,'-3'-3'133'0,"-3"2"1"0,-3 1-101 15,-4 1-14-15,-3 1-6 0,-5 1-1 16,-3 2-3-16,1 0-2 0,0 1-2 16,3-2 0-16,4 2 0 0,3-2 0 15,4 0-3-15,4 2-2 0,3-1 1 16,4 1 2-16,4 2 0 0,3 4 1 15,4 0 0-15,2 2 0 0,2-1 1 16,2 2-1-16,-1 2-2 0,-1-1-2 16,-2-3 1-16,-3 1-2 0,-5-4 1 15,-1 1 0-15,-7 3 1 0,-5-5-3 0,-7 1-7 16,-7-1-8-16,-7-1 49 0,-2-2-130 16,-1-2-47-16,-3-5-110 0,-9-1-260 15</inkml:trace>
  <inkml:trace contextRef="#ctx0" brushRef="#br0" timeOffset="172512.31">16894 7569 653 0,'17'-4'158'0,"1"6"4"0,1 8-80 16,-7 6-37-16,2 10-10 0,-3 7-5 15,-2 6-4-15,-3 5-5 0,-1 4-4 16,-4-1-5-16,-1-3-4 0,0 3-3 15,-1-3-4-15,0 2-12 0,0-4-20 16,-2-3-16-16,2-2 160 0,1-2-292 16,-1-7-159-16,0 3-423 0</inkml:trace>
  <inkml:trace contextRef="#ctx0" brushRef="#br0" timeOffset="172774.67">17317 7596 543 0,'19'-28'155'0,"-4"6"8"0,-3 10-3 16,-3 6-107-16,-4 6-13 0,1 6-7 15,-3 6-3-15,-1 7-6 0,-1 5-6 16,1 8 0-16,-4 6 0 0,0 5-3 16,-2 5-2-16,-2 4-2 0,-1 0-2 15,-2 3-2-15,-3 2-3 0,2-3-4 16,1-3-2-16,2-2-2 0,1-3-4 0,6-5-4 15,5-5-2-15,2-8-2 16,4-7-2-16,2-2-4 0,4-8-3 0,0-7-10 16,3-5-11-16,3-9 165 0,0-6-291 15,0-4-148-15,2-4-418 0</inkml:trace>
  <inkml:trace contextRef="#ctx0" brushRef="#br0" timeOffset="172958.92">17228 7872 560 0,'-12'-1'143'0,"7"3"5"16,5-2-15-16,6 0-92 0,12 0-5 15,7-5 1-15,5 0-1 0,5-3-4 16,5-2-8-16,1-3-7 0,-1-1-13 16,-3-5-13-16,-6 1-20 0,0-1-11 0,-3 1-134 15,-6-2-136-15,-1 5-338 0</inkml:trace>
  <inkml:trace contextRef="#ctx0" brushRef="#br0" timeOffset="173244.66">17736 7771 492 0,'9'3'130'0,"2"8"7"0,3-2-3 0,1 0-100 16,4 1 1-16,-1-3 2 0,2 4 0 15,-3 0-6-15,-1-3-5 0,1 2-7 16,0 2-6-16,-3 1-6 0,-2 1-2 15,-2-1-2-15,-2-1-2 0,-4 0-3 16,-6 0-1-16,-6-1-1 0,-4 3 1 16,-5-2 0-16,-2 0 1 0,-3 4 1 15,-2 1 1-15,0 1 0 0,3 1 1 16,2-1-1-16,4 0-1 0,3 2-1 0,4-3 0 16,6 1-1-16,6 0 1 0,5 0-1 15,7-1 1-15,2 1 0 0,3-5 1 16,2 1 1-16,2-3-7 0,3-2-12 15,0-2-10-15,-1-4-129 0,1-2-127 16,1 0-322-16</inkml:trace>
  <inkml:trace contextRef="#ctx0" brushRef="#br0" timeOffset="173394.18">18280 8432 594 0,'6'12'126'0,"-2"5"1"0,-1-1-103 16,-6-3-14-16,-2-1-3 0,-6-1-4 16,-4 1 106-16,-1-2-234 0,-3-3-127 0,0 1-370 15</inkml:trace>
  <inkml:trace contextRef="#ctx0" brushRef="#br0" timeOffset="174770.34">18759 7523 435 0,'-2'-6'124'0,"1"0"7"0,0 1-5 16,1 2-73-16,0 0-16 0,1 2-7 15,1 1-1-15,1 2 0 0,0-2-3 16,2 4-2-16,2 1-1 0,1 3 2 0,1 2 0 16,0 4-4-16,-2 6-4 15,1 5-3-15,-1 7-4 0,-4 3-3 0,-2 7-3 16,-1 4-1-16,-1 4-2 0,-1-3-1 16,-2 2 0-16,1-2-4 0,0 2-5 15,2-5 0-15,0-3-10 0,3-4-9 16,0-2-10-16,1-4-5 0,4-3-1 15,1-6 8-15,1-5-125 0,-2-2-106 16,-2-5-268-16</inkml:trace>
  <inkml:trace contextRef="#ctx0" brushRef="#br0" timeOffset="175047.94">19015 7954 602 0,'0'0'132'0,"0"0"0"16,-2 2-94-16,-2 4-25 0,-4 2-4 0,-2 8-1 16,-1 5-2-16,-1 3-2 0,1 2 1 15,2 0 0-15,3-1-4 0,4-3 0 16,3-4-1-16,4-5 1 0,5-4 1 16,2-3-1-16,2-2 1 0,3-2 1 15,0-4 1-15,2-2 3 0,0-1 5 16,-3-3 4-16,-1-4 4 0,-1-1 6 15,-5-1 1-15,0-2 2 0,-6-2-3 0,-1-2-5 16,-5-2-3-16,-2 1-6 0,-4 3-8 16,-3 0-6-16,-4 3-2 0,-3 4-9 15,-2 3-9-15,-1 4-12 0,3 3 156 16,0 0-290-16,4 1-150 0,1 0-429 16</inkml:trace>
  <inkml:trace contextRef="#ctx0" brushRef="#br0" timeOffset="175341.71">19256 7976 571 0,'10'3'126'0,"-7"0"3"15,-6 2-81-15,-2 2-33 0,-4 2-3 16,-1 4 1-16,0 2-1 0,-1 2-1 16,2 3-3-16,3-2-2 0,4-1-2 15,4-2-1-15,7-2-1 0,6-6 1 16,1 3 3-16,7-4 1 0,5-2 5 0,1 0 4 15,-1-3 0-15,-4-2 4 0,-4 3 4 16,-1-6 1-16,-5 0 4 0,-6-2-2 16,-4-3-1-16,-3-3-1 0,-5 0-4 15,-2-2-5-15,-5-3-6 0,-5-4-9 16,-3 0-5-16,-4 2-2 0,-4 3-8 16,-1 0-8-16,1 4-11 0,1 7-10 15,4 0 161-15,4 2-291 0,5 1-150 0,3 1-420 16</inkml:trace>
  <inkml:trace contextRef="#ctx0" brushRef="#br0" timeOffset="175614.98">19572 7968 705 0,'0'-1'157'0,"0"4"6"0,0 1-117 16,-2 4-20-16,2 8-1 0,-4 3 4 0,1 9-5 16,-1 3-5-16,-1 4-7 0,2 5-2 15,0 5-3-15,-2 0-3 0,1 4 0 16,-2-3-9-16,1 2-14 0,0-3-16 15,-2-3-12-15,0-1 115 0,2-5-243 16,1-8-149-16,0-3-369 0</inkml:trace>
  <inkml:trace contextRef="#ctx0" brushRef="#br0" timeOffset="175849.99">19490 8331 539 0,'1'-51'134'0,"1"5"9"16,3 3-78-16,5 8-8 0,1 9-4 15,0 8-9-15,1 8-1 0,1 3-4 16,1 4-8-16,0 5-4 0,-1 3-8 16,0 1-5-16,-1 2-5 0,-1-1-5 15,0 3-1-15,-2-1-2 0,-4 1-1 0,-1-1-5 16,-3 1-7-16,-4 1-6 0,-2 2-17 16,-6 1-12-16,-2 1-129 0,-2 3-131 15,-16-11-317-15</inkml:trace>
  <inkml:trace contextRef="#ctx0" brushRef="#br0" timeOffset="176408.91">19852 8169 562 0,'-1'0'122'0,"1"2"3"16,-5-4-89-16,5 2-17 0,0-1 5 15,1-1 4-15,1 0 3 0,5-1-4 16,0-2-2-16,2-2-4 0,2-2-4 0,1-1-3 16,2-3-2-16,2-1-2 0,-5-1 0 15,0 0 0-15,-2 0-1 0,-1 1 2 16,-5-3-1-16,-2 3 0 0,-4 0 0 16,-2 3 0-16,-5 1-1 0,-2 5 0 15,-4 3-4-15,-3 8-2 0,-3 4-3 16,-3 5-1-16,-2 5 1 0,3 4-1 15,1 0 0-15,3 1-1 0,7-1-1 16,7-3 0-16,5-2 0 0,6-2 0 0,5-2 1 16,4-3 0-16,4-1 1 0,3-5 1 15,-1 0 0-15,1-4 0 0,2-4 0 16,0-2 0-16,1-2 0 0,0-1 0 16,-3 0 0-16,0-1 1 0,2 3 0 15,-3-1 0-15,-4 2 0 0,0-1 0 16,-4 2-1-16,-4 2-1 0,0 0-1 0,-4 3 1 15,-1 1-1-15,-3 0 0 0,-1 4-2 16,-3 0-1-16,1-1 2 0,0 3 0 16,-2-4 0-16,2 1 0 0,2-3 1 15,-1-1 3-15,2 1 3 0,0-5 2 16,-1-2 3-16,2 1 2 0,1-3 3 16,1 1 1-16,3-3 1 0,0-1-2 15,2 0-2-15,4-1-4 0,-1-1-1 16,1 1-4-16,0 1-4 0,-1 0-1 0,1 4-1 15,-1 4-2-15,-1 3-6 0,-1 1-4 16,-2 1-6-16,1 0-10 0,2 2-10 16,2 0-8-16,2 1 57 0,4-3-177 15,4-1-124-15,4 3-324 0</inkml:trace>
  <inkml:trace contextRef="#ctx0" brushRef="#br0" timeOffset="176759.46">20586 8152 538 0,'13'-5'148'0,"-5"-4"11"0,-2-1-50 0,-4 0-47 15,-3 0-7-15,-5-1-9 0,-4 2-10 16,-3-1-14-16,-3 3-10 0,-4 4-7 16,-1 1-3-16,-2 4-2 0,1 2-1 15,3 5 1-15,2 3-1 0,4 1-4 16,4 0-4-16,4 2-5 0,4-3-4 16,4 0-2-16,4-2 0 0,2-2 0 15,3 0 3-15,3-1 4 0,-1-2 6 0,1-1 3 16,0 0 2-16,-1-3 3 15,-1-3 3-15,-1-4 5 0,1-2 4 0,-1-4 2 16,0-4 4-16,1-4 5 0,1-5 3 16,0-7-1-16,0-1-3 0,-1-4 0 15,-1-1-1-15,-2-4-3 0,-3 2-3 16,-2 2-3-16,-2 8 2 0,-1 2 0 16,-2 8-2-16,-2 7-3 0,2 12 0 0,-2 11-1 15,-1 10-2-15,-3 6-5 0,1 5-1 16,-2 9-1-16,2 7 0 0,-1 3 1 15,5-1-3-15,2 0-5 0,4 0-27 16,1 2-13-16,3-5 142 0,3-4-292 16,4-5-170-16,1 0-453 0</inkml:trace>
  <inkml:trace contextRef="#ctx0" brushRef="#br0" timeOffset="180146.61">18905 8363 504 0,'-6'1'106'0,"2"0"0"0,2 0-84 16,-1 0-19-16,1 1-6 0,1 1-1 15,-1 2 1-15,1 0 3 0,0 2 3 16,1 1 5-16,1 0 6 0,2 1 7 16,4 0 5-16,3-3 5 0,5 0 5 0,6-4 2 15,9-1-4-15,12-3-3 0,11-5-6 16,10 0-4-16,13 0-7 0,10 0-7 15,11-2-6-15,9 0-4 0,5 5-6 16,5 4-5-16,2 1-7 0,4 0-5 16,0 5-5-16,-10 4-105 0,3 0-10 15,-3-2-87-15,-1 4-188 0</inkml:trace>
  <inkml:trace contextRef="#ctx0" brushRef="#br0" timeOffset="181435.31">10092 11038 467 0,'-9'-10'116'0,"8"4"4"0,-1 0-48 0,3 6-39 16,0 1-7-16,0 2-2 0,1 3 1 15,1 3 1-15,2 4 0 0,0 5-2 16,1 8-1-16,-1 7-4 0,2 5-2 16,-3 6-6-16,1 4-4 0,-3 6-3 15,0 4-9-15,-2 2-13 0,1 0-5 16,-1 0-8-16,2-3 33 0,0-2-152 16,3-8-116-16,-2-7-282 0</inkml:trace>
  <inkml:trace contextRef="#ctx0" brushRef="#br0" timeOffset="181718.51">10388 11481 442 0,'9'-21'126'15,"-2"5"6"-15,-3 4-23 0,-3 4-54 16,1 3-20-16,-2 6-7 0,-3 8-8 0,1 6-6 16,-3 5-5-16,-2 5-3 0,-1 6-4 15,-1 2 0-15,0 0-3 0,2-3 0 16,2-1-2-16,5-5 0 0,4-4-2 15,5-7 0-15,3-4 6 0,4-7 6 16,-1-5 6-16,5-8 6 0,1-5 8 16,0-3 7-16,-1-4 5 0,-2-4-2 15,-2 1-3-15,1-3-3 0,-7 4-7 16,-5 0-4-16,-4 0-7 0,-5 1-6 0,-5 3-7 16,-5 0-9-16,-1 4-9 0,-4 1-10 15,-1 4-8-15,-3 6-7 0,1 3 6 16,2 3-45-16,4 4-89 0,2 0-112 15,7 2-277-15</inkml:trace>
  <inkml:trace contextRef="#ctx0" brushRef="#br0" timeOffset="182028.21">10751 11356 488 0,'19'-2'137'0,"-6"-3"2"0,-5 2-10 15,-2 1-94-15,-2 1-7 0,-3 3-10 16,-4 1-8-16,-1 3-6 0,-2 4-3 15,-2 5-2-15,0 4-3 0,-1 7 0 16,2 1-1-16,0 5 1 0,3 0-2 16,3-1-4-16,2 1 0 0,2-6 0 0,5-3 0 15,3-7 5-15,4-4 5 0,3-7 10 16,4-6 15-16,-1-5 8 0,2-5 9 16,-1-4 2-16,0-2-2 0,-3-4-3 15,-2-1-7-15,-5 0-9 0,-2 3-8 16,-3-2-5-16,-5-1-4 0,-4 2-3 15,-5 1-4-15,-4 2-9 0,-2-1-15 16,-3 2-16-16,-2 3-6 0,0 5 50 16,-3 4-138-16,2 3-41 0,1 2-107 0,2 2-245 15</inkml:trace>
  <inkml:trace contextRef="#ctx0" brushRef="#br0" timeOffset="182435.94">11044 11344 455 0,'18'-4'136'0,"-3"3"5"0,-4 2-8 16,-4 3-78-16,0 2-13 0,-3 6-11 16,0 6-8-16,-2 4-11 0,-2 5-7 15,0 7-5-15,-2 2-4 0,-1 7-3 16,1 0-3-16,-1-1-2 0,2 2-7 16,0-1-2-16,0-2 2 0,1-4-1 15,0-7 1-15,0-1 2 0,1-6 1 16,-1-4 8-16,0-7 8 0,1-5 9 0,-1-2 13 15,-1-4 5-15,-3-3 5 0,1-5 0 16,0-6 3-16,-2-5-3 0,2-6-10 16,0-6-9-16,0-10-6 0,0-6-4 15,2-4-1-15,3-3-2 0,4 3-1 16,1 0 1-16,3 8 0 0,6 7 2 16,1 7 2-16,2 10 2 0,2 7 0 15,0 5 2-15,-1 8-1 0,0 4-1 16,-1 5-2-16,-2 2-1 0,0 2-2 15,-5 1-1-15,-2 0 0 0,-4 0-2 0,-1 1-1 16,-5-1-3-16,-6 0 0 0,-2-3-2 16,-1 1-7-16,-1-3-3 0,-3-2-10 15,-4-5-125-15,1-6-5 0,-2-1-106 16,6-5-217-16</inkml:trace>
  <inkml:trace contextRef="#ctx0" brushRef="#br0" timeOffset="183241.61">11420 11397 344 0,'12'10'92'16,"-2"1"4"-16,0 0-23 0,3 1-43 15,-1-1 6-15,1-2 2 0,2-4-2 16,-1 0 0-16,3-3 2 0,-3-2 0 16,0-2 0-16,-1-3-2 0,-2-1 1 15,-2-1-1-15,-2-2-2 0,-3 2-2 0,-2-1-2 16,-3-2-2-16,-2 1-4 0,-3 0-3 15,-2 1-2-15,-2-1-4 0,-2 2-3 16,-1 0-4-16,-4 4-3 0,1 3-2 16,-2 3-2-16,0 5-3 0,0 5-1 15,0-1-1-15,4 1-2 0,3 2 0 16,4-2-1-16,2 1-1 0,6-3 1 0,5-4 0 16,1 2 2-16,4-1 1 0,4-2 2 15,0 0 2-15,1-1 1 0,1 1 0 16,-1-1 1-16,2 1 0 0,-1-1 0 15,-2 1-1-15,-1-1-1 0,-2 1-1 16,-3-2-4-16,-2-1-7 0,-2 0-5 16,-3 2-6-16,0-2-3 0,-2-1-1 15,0 1 1-15,0-2 6 0,-1 0 7 0,0-2 9 16,1 0 5-16,-1-2 4 0,2 2 1 16,1-2 0-16,1 0-1 0,3-1-2 15,3 2-2-15,0-1-1 0,5 2 0 16,-1 2-1-16,2 2 1 0,3 3-2 15,-2 1-1-15,1 1-2 0,2 0 0 16,2-1-4-16,1-1 0 0,2-3 0 16,0-2 7-16,2 0 9 0,1-3 9 15,-2 0 7-15,-3-4 8 0,-1 1 5 0,-5 0 3 16,-2-3-4-16,-2-2-6 0,-3 1-5 16,-2 0-6-16,-2 1-4 0,-3-1-4 15,-2 0-3-15,-3 1-3 0,0 3-4 16,-3 1-4-16,-2 4-3 0,-3 1-1 15,-3 9-5-15,-1 3-6 0,0 4-3 16,-3 2-1-16,3 1 1 0,2-3 0 16,4 0 1-16,4-8 2 0,3-1 8 15,6-2 8-15,1-5 8 0,3-2 4 0,2-3 5 16,1-2 4-16,0-1 2 0,0-1-1 16,-2-2-1-16,1-1-4 0,-1-3-2 15,-1-1-3-15,-1-1-2 0,2-2-2 16,-1-6 1-16,0-3-3 0,-1-1-1 15,0-2-1-15,-2-2 0 0,0-4 0 16,-3-1-2-16,-1 6 1 0,-2 3 0 16,0 3 0-16,0 6 2 0,-2 7-1 15,2 7-1-15,1 7-1 0,0 7 0 0,1 6 0 16,1 6 0-16,-1 4-2 0,1 4 1 16,1 6 2-16,0-1 2 0,2-1-3 15,0-3-3-15,2 0-3 0,1-3-6 16,-1-3-5-16,1-6-4 0,1-3-7 15,0-2-6-15,2-2 4 0,0-4 46 16,1-6-181-16,3 0-129 0,4-2-348 0</inkml:trace>
  <inkml:trace contextRef="#ctx0" brushRef="#br0" timeOffset="183390.8">12548 11304 614 0,'-3'7'154'15,"-1"2"0"-15,0 2-82 0,0-2-31 16,-2 2-30-16,3 1-23 0,0-1-117 0,-1-2-25 16,1-3-107-16,1-3-228 0</inkml:trace>
  <inkml:trace contextRef="#ctx0" brushRef="#br0" timeOffset="183569.54">12486 11511 694 0,'0'4'161'0,"1"2"1"0,2 3-108 0,1 3-22 15,2 2-18-15,-2 3-22 0,2 1-22 16,-3 1 111-16,0-4-243 0,-9-5-143 16,7 4-387-16</inkml:trace>
  <inkml:trace contextRef="#ctx0" brushRef="#br0" timeOffset="192810.71">18989 7945 281 0,'-25'-3'78'16,"1"-1"17"-16,4-2-31 0,1 2-16 15,2-1 0-15,3 2 3 0,-1 0 1 0,1-1-12 16,-3 3-14-16,-1 0-6 0,2 1-2 16,1 2-3-16,-1 1-1 0,1-1-3 15,0 0 1-15,5 0-1 0,2 1 0 16,1-1-1-16,3 0-1 0,3 0-1 16,2 0-1-16,4 1 2 0,3 0 0 15,4-1 5-15,8 0 4 0,7-1 6 16,4-2 3-16,9 0 3 0,7-3-1 15,13-3-1-15,7-3-4 0,8-1-4 0,5 0-5 16,10 2-4-16,5-2-4 0,3 2-3 16,1 1-2-16,0 4 0 0,-3 2-1 15,2 2 0-15,-5-2-1 0,-2 3 0 16,-7 5 1-16,-6-2-1 0,-8-1 0 16,-11 2-2-16,-14-2 1 0,-10 2-2 15,-12-1 1-15,-10-2-7 0,-11 1 1 16,-12 1 0-16,-12-3 1 0,-13 2 0 0,-9-1 1 15,-12 3 0-15,-12-2 7 0,-8 0-1 16,-5-1 0-16,-6 3-1 0,-1 0 1 16,-6 0-1-16,-1-3 0 0,-1 2 0 15,-5 2 1-15,5-2-1 0,6 2 1 16,5-3 0-16,11 1-1 0,11 1 0 16,11-1 0-16,16-3 0 0,11 1 0 0,10-2-4 15,10 2-2-15,14 2 1 0,12-1 2 16,14-3 2-16,13 1 0 0,17-2 1 15,14 2 7-15,13-3 3 0,11-2 1 16,9-1-2-16,4 3 0 0,4 2 0 16,-2 0 0-16,0-1-2 0,-3 2-1 15,-9 1-2-15,-11-1 0 0,-8 1 0 16,-14-2-2-16,-13 3-1 0,-16-1-1 16,-12-1 1-16,-13 0-2 0,-15 1 0 0,-14 4 1 15,-16-1 0-15,-15 1 1 0,-15 0 1 16,-15 4-2-16,-15 4 4 0,-12-1-2 15,-9 1 1-15,-8 0-1 0,-6 3-1 16,0 2 1-16,-1-1-1 0,4-6 1 16,7 1-1-16,8-1 0 0,15-1 0 15,16-2 0-15,17-3 0 0,16-2 1 16,16 4-5-16,14-1-1 0,16-3-1 16,15-2 2-16,15-1 0 0,18-1 1 0,14 0-1 15,15-3 8-15,14 1 2 0,13-1 0 16,5 0 0-16,5 5 1 0,-2 0-1 15,-1 0 0-15,-6 0-2 0,-11 1 0 16,-19 0-2-16,-13-1 0 0,-18-2 0 16,-17 1-2-16,-20 1 1 0,-21-1 1 15,-18 0-1-15,-20 1 2 0,-18 1-1 16,-18 2 0-16,-16 1 1 0,-13-1 0 0,-10 4-2 16,-2 0 1-16,-1 0-1 0,2-1 0 15,12 0 0-15,9-1-1 0,18 3-1 16,17-3 0-16,19-1 1 0,16 0-7 15,21-2 0-15,18 0 0 0,18-7 1 16,21 5 1-16,12-6 3 0,16 3-1 16,13-1 9-16,14 1 3 0,5 3-1 15,0 4 2-15,-4-6-2 0,-4 4 0 0,-9-3-2 16,-8 3-2-16,-22 1-1 0,-14-5 0 16,-13-1 1-16,-19 1 0 0,-16-1 1 15,-17 1-1-15,-19-2-1 0,-14-1 1 16,-13 3-1-16,-17-1-4 0,-5 0-1 15,-5 2-1-15,1-1-1 0,6-1 0 16,11 2-2-16,11 0-1 0,19 0 1 16,11 1 2-16,13-3-4 0,12 4-2 0,15-2 0 15,14 2 3-15,12-3 0 0,8 1 1 16,13-1 3-16,13 1-8 0,4-4-19 16,2 4-141-16,-3-7-142 0,7 0-365 15</inkml:trace>
  <inkml:trace contextRef="#ctx0" brushRef="#br0" timeOffset="193354.13">21305 7705 560 0,'8'16'149'16,"-1"-2"9"-16,0 6-80 0,-2 3-18 0,0 4-5 15,-5 5-1-15,-2-3-6 0,-4 1-14 16,1 5-7-16,-3 1-4 0,1 1-7 16,0-2 0-16,0-1-8 0,4-1-4 15,1-1-6-15,2-5-2 0,0-5-14 0,2-3-16 16,0-4-20-16,1-4-130 0,0-8-144 15,2-1-337-15</inkml:trace>
  <inkml:trace contextRef="#ctx0" brushRef="#br0" timeOffset="193707.56">21629 7836 655 0,'-2'-1'142'16,"-1"2"2"-16,-3 1-98 0,0 3-30 16,-3 4-1-16,-2 4 1 0,-2-1 1 15,-2 5-1-15,-2-1-2 0,4 4-5 0,2 1-2 16,2-3-3-16,5 2-1 16,4 0-1-16,5-1-2 0,4 0 1 0,3-3 0 15,6-1 0-15,3-4 1 0,3-4 0 16,3-1 0-16,-2-5 2 0,0-2 0 15,0-4 4-15,-1-3 5 0,-4-5 1 16,-2-3 5-16,-4-1 2 0,-4-3-1 16,-4-1 0-16,-6-2-5 0,-8 0-4 15,-6-3-3-15,-7 0-4 0,-4 1-4 16,-4 4-2-16,-3 0-3 0,0 4-3 0,0 5-7 16,1 5-10-16,1 4-20 0,6 1-11 15,6 4 141-15,4 3-263 0,6 0-143 16,23 7-384-16</inkml:trace>
  <inkml:trace contextRef="#ctx0" brushRef="#br0" timeOffset="194127.76">22057 7752 397 0,'1'-1'109'0,"0"0"6"16,1-1-12-16,-1-1-65 15,0 3-5-15,-2 1-2 0,3 6 1 0,-7-3-1 16,-1 1 0-16,-6 6 2 0,0 1-2 16,-3 1-2-16,-3 3-2 0,2 0-4 15,1 3-6-15,1-1-7 0,5 0-6 16,0 1-3-16,6-3 0 0,4-2 2 15,3 0-1-15,5 0 1 0,3-1 2 16,4-1 5-16,5-1 3 0,1-1 1 0,3-2 1 16,4-2 1-16,-1-4 2 0,1-5-1 15,-1-3-5-15,-2-4 3 0,-1 1 2 16,-5-1 1-16,-3-2 1 0,-5 1 2 16,-6-2-1-16,-7-2 0 0,-5 0-5 15,-9-4-6-15,-6-1-3 0,-9-2-5 16,-4 1-3-16,-5 2-2 0,-4 3 0 15,0 3-6-15,3 3-6 0,2 4-10 0,4 5-14 16,3 8-25-16,3-1-130 0,6 6-147 16,4 3-338-16</inkml:trace>
  <inkml:trace contextRef="#ctx0" brushRef="#br0" timeOffset="202229.37">8741 3275 484 0,'-3'0'108'16,"0"-1"7"-16,3 0-84 0,2 2-4 16,1-1 4-16,3-1 4 0,5-3 2 15,5 2-3-15,6-1-3 0,4-2-4 16,6-2-1-16,5-4-6 0,6 1-4 15,5-2-2-15,10-2-5 0,5-1-2 16,11 4-2-16,7-1 0 0,5 0-2 16,14 2 0-16,6 4 0 0,4 1-1 0,4-2-1 15,6 0 1-15,5 4-1 0,5-1-1 16,-4-2 1-16,1 3-1 0,-2 2 1 16,-1 0-1-16,-4-4 0 0,-5 3 1 15,-5 3-1-15,-8 2 0 0,-7-1 1 16,-12-2 0-16,-11 4-1 0,-10 0 0 0,-16 0 1 15,-12-2-1-15,-11 0 1 0,-9-2 1 16,-8-1-2-16,-9 0-3 0,-10 3-1 16,-11-2-1-16,-12-2 1 0,-11-4-2 15,-16 1 0-15,-12 4 2 0,-12-1 4 16,-9-5 0-16,-8 1 0 0,-8 4 1 16,-9 2 0-16,-6-2 0 0,-8-1-1 15,-4 2 0-15,-5 1 0 0,-5-1-1 0,2 7 0 16,1-1 1-16,3 3 0 15,5 3-1-15,6-1 1 0,13 8 1 0,10-1-1 16,7-5 0-16,16 1 0 0,15 2 0 16,16-4 1-16,13-4-1 0,10-1 0 15,14-4 0-15,12 0-2 0,12-2 1 16,14-2 0-16,11 2 0 0,15-1 1 16,16 1-1-16,19 0 0 0,13 0 3 15,13 3-1-15,7-2 0 0,8 1 0 16,4 1 0-16,2 0 0 0,-3-1 0 0,-2 0 1 15,-4-3 0-15,-6 3 2 0,-10-2 1 16,-8 0 2-16,-14-2-1 0,-8 0 1 16,-15 0-1-16,-15 0 1 0,-11-3-2 15,-10 2 1-15,-10 0 3 0,-7-1-2 16,-14 0 0-16,-11 0-1 0,-12 0-2 16,-9 2 0-16,-17 0-2 0,-15 1-5 0,-13 0 1 15,-10 6-1-15,-9 4 0 0,-5 0 1 16,-6-2 1-16,3 4-1 0,1 2-1 15,7 3 1-15,7-5 1 0,14-4 0 16,12 3 0-16,17-2 1 0,13-4-1 16,14-1 0-16,13-2-4 0,19-2 0 15,11-1 0-15,17-2 0 0,13 2 0 16,12-2 0-16,18-3 2 0,18 1 4 16,10 3-1-16,14-1 1 0,9-2 0 0,7 2 0 15,6 3 1-15,-1-1 0 0,-4 1 1 16,-7-2 2-16,-11 7 1 0,-16-1-1 15,-16-1-1-15,-17-1 0 0,-15 3-1 16,-17-1-1-16,-13-2-2 0,-13 0-1 16,-13 3 0-16,-15 1 0 0,-13 1 0 15,-16 3 0-15,-16 1 1 0,-16 2-1 0,-12 4 0 16,-10 2-2-16,-5 4-1 0,-1-2 0 16,2 0-3-16,10 3-3 0,6-1-4 15,11-3-3-15,15-6-1 0,17-3 1 16,13 0 0-16,17-4-1 0,16-5 4 15,19-3 5-15,21-4 5 0,16-3 2 16,22-1 2-16,18-1 0 0,18-5 3 16,17 0 2-16,4 4 4 0,9 2 2 15,0 0 3-15,0 4 0 0,-5 3 0 16,-11 5 1-16,-17 0-3 0,-13 0-5 0,-20 4-2 16,-19 1-5-16,-20 1-3 0,-24 0-1 15,-23 5 4-15,-29 0-8 0,-29 4-10 16,-27 6-7-16,-30-4-35 0,-31 6-34 15,-28-3-57-15,-20-1-104 0,-11 4-204 16</inkml:trace>
  <inkml:trace contextRef="#ctx0" brushRef="#br0" timeOffset="-185679.92">4998 14710 626 0,'-1'5'140'0,"1"-2"0"16,-5-13-101-16,5 10-20 0,1 1-7 15,-1 1-8-15,0 1-3 0,1-3-3 16,-1-3-1-16,0 3 0 0,1 0 0 15,-1 0 0-15,1 0 2 0,-1 0 1 16,1 0 1-16,-1 0 3 0,1 0 1 16,2 2 2-16,-1-2 0 0,1 2 2 0,3-1 1 15,2 0 0-15,4 0 1 0,4 1-1 16,3-1 1-16,6-1-1 0,2 0-1 16,4 0 0-16,4 1-3 0,4 3-2 15,4-5 0-15,3-2-2 0,4 1-1 16,5-2 0-16,6 2-2 0,4-2 1 15,5-2-1-15,7-2-1 0,3 2 0 16,2-1-1-16,2 2-1 0,0 0 0 0,-1 0 1 16,-3 1 1-16,-5 3 0 15,-4 2 2-15,-8 2 1 0,-6-1 2 0,-9-1 0 16,-7 2 0-16,-8 3 0 0,-8-2 0 16,-8 0-1-16,-2 0 0 0,-8-1-1 15,-2 0-4-15,-3-2-1 0,-3-2 0 16,-3-1-3-16,-5-3-1 0,-8 0-2 15,-6-2-2-15,-8 0 1 0,-7-1 3 16,-10-2-2-16,-10 1 3 0,-6 0-2 0,-6-2-4 16,-5 0-3-16,-9 1-2 0,-3 2-4 15,-5 3 1-15,-1 0-2 0,1 3 6 16,4 7 10-16,2 0 9 0,6 4 7 16,8 0 5-16,6 1 3 0,8 3 1 15,8-2 0-15,7 0-2 0,9-2-3 16,10-2-1-16,9-4 0 0,3 1-4 0,11-3-4 15,8 0-1-15,11-1-1 0,11-6 3 16,13 2 0-16,11-2 0 0,18-3 4 16,9 0 3-16,13-1 1 0,8 1 0 15,6 5-3-15,6 1-1 0,6 6-2 16,3 7-1-16,1 1-1 0,-4 5 1 16,-1 7-16-16,-3 3-7 0,-8 3-142 15,-5-2-134-15,-11 3-344 0</inkml:trace>
  <inkml:trace contextRef="#ctx0" brushRef="#br0" timeOffset="-174590.15">20957 11599 332 0,'-3'0'89'0,"1"-1"3"15,0 2-38-15,1 0-10 0,1-2-2 0,0 2-7 16,-1-1-2-16,1 0 0 0,0-1-1 16,1 1-2-16,-1-1-2 0,1 2-3 15,-1-1-1-15,0 0-3 0,-1-1 0 16,1 1-2-16,-1 2-1 0,-1-1-3 16,1 0-4-16,-2 0-3 0,1 0-1 15,0 1-3-15,1 0-1 0,0-3 0 16,0 1 2-16,-1 1 0 0,2-2 2 0,-2 0 0 15,2-2 4-15,5 3-3 0,-3-4-1 16,1-5 0-16,3-5 1 0,1-4-2 16,4-7 1-16,4-4-3 0,-3-10 4 15,6 0 2-15,3-6 2 0,1-1 1 16,0-4 1-16,2 0 0 0,1 1-1 16,0 1-1-16,2-2-2 0,1 4-1 0,2 6-3 15,3 4-1-15,-2 1-1 0,1 3-1 16,-3 2 0-16,-1 6-1 0,-3 1-1 15,-2 3-1-15,-3 2-1 0,-2 2-1 16,-4 3-4-16,-2 5-2 0,-3 2-6 16,-3 1-8-16,-4 0-12 0,1 3-11 15,-3 3 37-15,2 1-164 0,-3-3-131 16,4 3-325-16</inkml:trace>
  <inkml:trace contextRef="#ctx0" brushRef="#br0" timeOffset="-174078.07">21390 10565 523 0,'-8'-8'121'15,"-1"-1"2"-15,0 1-82 0,3 2-18 16,0 4 3-16,0 1-7 0,-3 0-4 15,-1 1-2-15,-3 1-2 0,-1 2-2 16,-2 1-1-16,1 3-4 0,1-3 0 16,1 4 0-16,0-2-1 0,5-1 0 15,0-1-1-15,3 0 1 0,0-2 0 16,1 2 0-16,0-4 1 0,3 1 1 0,1 2 1 16,0-2 0-16,3-1 0 0,0 1 1 15,2-2 3-15,3 0 1 0,3-2 3 16,3 0 0-16,5-2 2 0,3-2 1 15,5-2-1-15,3 0-1 0,6 1-3 16,2-2-2-16,4 0-2 0,2 0-2 16,-1 2-1-16,-1 0-1 0,0 0-1 0,-5 1-1 15,-5 4-1-15,-3 1-1 0,-3 2 1 16,-6 2-1-16,-2 4 2 0,-4 2-1 16,-2 4 2-16,-3 3 1 0,-4 2 0 15,-2 0 0-15,-4 1 1 0,-1 1-2 16,-1 1 1-16,-1-2-2 0,-1 5-1 15,1-2 0-15,-1 2 0 0,-1-1 0 16,2 0 0-16,-2-1-1 0,2-2-2 16,-1-4-4-16,1-3-4 0,2 1-16 15,1-2-11-15,0-1-8 0,2-2 17 0,1-1-141 16,0 1-122-16,3-3-291 0</inkml:trace>
  <inkml:trace contextRef="#ctx0" brushRef="#br0" timeOffset="-173595.47">22425 10041 530 0,'1'-4'133'0,"0"-2"2"0,0 3-43 15,0 2-53-15,1 1-10 0,0 0-3 0,1 3-3 16,-1 1 1-16,-1 2 2 0,0 4-2 16,-1 1-4-16,-1 2-1 0,-1 2-1 15,-2 3-2-15,1 3-5 0,-1 5-4 16,-2 0-3-16,1 2-2 0,-2 1 0 16,3 2-1-16,2-1 0 0,1-1 0 15,2-4-1-15,2-2 1 0,2-3-1 16,3-3 0-16,0 1-1 0,3-4 1 0,0-1-1 15,2-2 0-15,1-2-3 0,4-2-3 16,-1-5-6-16,2-3-11 0,-2-5-13 16,0-3-48-16,-2-3-83 0,-2-1-118 15,0 1-270-15</inkml:trace>
  <inkml:trace contextRef="#ctx0" brushRef="#br0" timeOffset="-173381.05">22327 9815 708 0,'5'-4'170'0,"-4"2"2"16,2 2-100-16,0 0-29 0,-2 2-19 15,3-4-5-15,-3 3-3 0,-6 0-4 0,4-3-4 16,-3-3-5-16,-2 1-7 0,4-5-12 15,-3 3-23-15,1-9-141 0,2-5-145 16,11 0-357-16</inkml:trace>
  <inkml:trace contextRef="#ctx0" brushRef="#br0" timeOffset="-169324.48">5475 9615 496 0,'1'-1'140'0,"0"3"11"16,-1-2-19-16,-1-3-74 0,0-5-8 16,0-2-5-16,0-1-8 0,-1-3-11 15,0 0-8-15,0-2-4 0,0-2-3 0,0 1-1 16,-1 2-1-16,-3 0-1 15,2 0 1-15,-3 2-3 0,-8-3-4 0,9 10-1 16,-5 2-4-16,0 3-2 0,-1 3 0 16,-2 7-1-16,-1 5-1 0,6 10 1 15,-10 0-2-15,4 9 1 0,2 3-3 16,3 5-2-16,4-3 0 0,2-1 0 16,4-3 1-16,4-7 2 0,2-4 2 0,3-9 6 15,2-4 4-15,-1-5 7 0,1-4 3 16,0-4 5-16,-2-2 3 0,0-6 4 15,0-3 2-15,-2-4 0 0,-2-2-6 16,1-2-3-16,-3 1-2 0,1 1-5 16,-2 4-3-16,1 2-1 0,-2 4 1 15,0 2 0-15,-2 4 0 0,1 3-3 16,0 1-1-16,0 1-4 0,0 5-3 16,0 2-1-16,1 4-2 0,1 3 0 0,0 1 1 15,1 3 1-15,3-1 0 0,0 1-4 16,2-4-3-16,3-2-4 0,1-3 2 15,1-3-15-15,5-1-4 0,0-6-8 16,3-3-3-16,1 0 1 0,3-5-3 16,2-2-5-16,2-3 12 0,0-4-8 15,1 0 7-15,2 2 3 0,0-3 3 0,-2 4 6 16,-2 3 3-16,-3 0 5 0,-2 2 18 16,-4 4 12-16,-6-2 10 0,-3 4 6 15,-5 1 10-15,-1 0 12 0,-2 2 13 16,-2 1 2-16,-2 1-2 0,-2-2-3 15,-1 0-2-15,-4-1-9 0,0-1-12 16,-3 1-12-16,-1-5-11 0,-2 2-4 16,-1 2-4-16,2 2-4 0,1 2-3 15,0 1-1-15,0 4-2 0,3 2 0 16,1 5-2-16,3-2-4 0,1 4-6 0,3-1-5 16,2 2-3-16,2-1-3 0,4 1-3 15,0-3 0-15,3-3 4 0,0-2 8 16,1-4 5-16,-1 0 6 0,1-2 5 15,-1-2 5-15,-1-2 6 0,-3-4 3 16,1 0 3-16,-2-3 2 0,1-5 2 16,-1-5 0-16,0-2 0 0,2-5-2 15,-1-3 0-15,1-5 0 0,-1-6 0 16,1-2 0-16,-2 0 1 0,-1-5 1 0,0 1 1 16,-2-1 0-16,-1 1 0 0,1 5 0 15,-1 4-2-15,-1 7 0 0,1 7-2 16,0 4-3-16,0 8-4 0,1 6-3 15,-2 4-4-15,2 7-3 0,2 6-2 16,-1 6-1-16,0 9 0 0,2 6-1 16,1 7-4-16,1 8-6 0,0 2-11 15,2 5-26-15,3 0-21 0,2 1-128 0,3-6-145 16,3-4-337-16</inkml:trace>
  <inkml:trace contextRef="#ctx0" brushRef="#br0" timeOffset="-168710.14">6351 9675 573 0,'4'-22'161'16,"-6"1"6"-16,-5-2-54 0,11 8-44 0,-15-3-14 15,-3 2-15-15,-3 2-15 0,-2 7-12 16,-3 6-7-16,1 7-6 0,-14-1-5 16,14 12 1-16,2 4-1 0,2 7 2 15,6 1-1-15,3 3-10 0,3 1-9 16,5-4-5-16,5-2-2 0,2-5 0 15,3-2-2-15,2-5 3 0,3-5 13 16,1-3 9-16,0-3 9 0,1-3 7 0,-2-4 4 16,1-4 7-16,1-5 4 0,3-5 0 15,-4-8 3-15,-1-4 1 0,1-6-3 16,-2-6-1-16,-2-7-1 0,-1-3-1 16,-5-4 3-16,2 0 0 0,-2-5 1 15,6 6 1-15,-10-2 0 0,1 10-2 16,-1 8-3-16,-2 7-3 0,-4 12-5 15,5 10-3-15,-9 0-11 0,7 11-8 0,0 8-2 16,-2 8-2-16,1 8-3 0,3 3 4 16,-6 11 3-16,1 5-1 0,1 5-6 15,2-2-9-15,2-4-3 0,4-5 0 16,3-1 0-16,3-9-2 0,2-4 7 16,3-8 11-16,2-6 10 0,0-5 3 15,-1-3 2-15,2-6 0 0,-1-2 2 16,1-5 2-16,1 0 1 0,-1-1 0 0,2-1 1 15,-1 3 0-15,-4 0-2 0,0 4-3 16,-2 3-3-16,-3 3-4 0,-2 8-1 16,-5 3-6-16,-1 4-6 0,-2 4-10 15,-1 3-5-15,-1 1-2 0,-1-1 2 16,0-4 0-16,0-3 5 0,1-5 9 16,0-2 21-16,1-4 19 0,0-3 13 15,1-4 5-15,1-2 12 0,3-4 1 16,-3-4 0-16,2-4-8 0,0-5-11 0,1-3-10 15,1-2-6-15,2-1-10 16,-3 0-3-16,5 4-4 0,3 2-2 0,3 1-1 16,-1 4-4-16,2 3-6 0,2 0-8 15,2 0-16-15,3-1-38 0,2 0-138 16,4-4-163-16,4-4-385 0</inkml:trace>
  <inkml:trace contextRef="#ctx0" brushRef="#br0" timeOffset="-168232.97">7815 9403 638 0,'5'4'142'0,"-4"3"2"16,-2 2-79-16,-4 4-45 0,0 7-9 15,-3 1-3-15,-4 7 1 0,2 2 0 16,1-3-1-16,3 0-3 0,2-4-2 15,6-6-3-15,3 0 2 0,5-7 2 16,3-3 2-16,5-3 4 0,0-4 3 16,3-3 4-16,1-2 5 0,-1-2 5 15,-2-5 3-15,-1 0 2 0,-4-3 3 16,-2 0-1-16,-4 0-4 0,-1-2-4 0,-5-4-4 16,-6-3-9-16,1 3-4 0,-5 1-8 15,-2 0-7-15,-4 2-6 0,-1 0-7 16,-1 5-8-16,0 5-8 0,-5 2-19 15,2 1-14-15,1 5-125 0,3-1-134 16,0 5-326-16</inkml:trace>
  <inkml:trace contextRef="#ctx0" brushRef="#br0" timeOffset="-168044.03">8379 9154 691 0,'12'-8'167'15,"-6"0"1"-15,-5-1-103 0,-12 3-21 16,3 0-13-16,-4 2-9 0,-4 3-9 16,-4 2-6-16,0 5 0 0,-1 2-3 15,1 5-2-15,0 5 0 0,7 6 2 0,2 5-1 16,5 2 0-16,4 7 0 0,2 1-3 16,2 5-5-16,1 0-18 0,0-2-23 15,-1 1-11-15,-2-3-120 0,2-3-134 16,-1 1-305-16</inkml:trace>
  <inkml:trace contextRef="#ctx0" brushRef="#br0" timeOffset="-167848.92">8040 9445 756 0,'5'-1'175'0,"6"0"4"0,4 0-109 16,4-1-39-16,7-1-6 0,3-1-2 15,6-2-7-15,5 0-5 0,8-3-3 16,2-2-6-16,4-4-17 0,0-4-26 0,6 3-10 16,0-3-135-16,0-4-143 0,-2-4-344 15</inkml:trace>
  <inkml:trace contextRef="#ctx0" brushRef="#br0" timeOffset="-167444.55">9283 9242 671 0,'-3'0'151'0,"-4"5"2"16,-5 0-113-16,-5 2-15 0,-4 4-7 16,-9 2-8-16,-2 1-6 0,-2 6 0 15,-2 0-1-15,4-2-1 0,2 3-1 16,6-1 0-16,4-1-1 0,7-1-1 16,6 1 0-16,6-2 0 0,7 2 0 15,4-3 0-15,5 5 1 0,5-1 0 0,4-2 0 16,2 0 1-16,2 1 0 0,0-2 0 15,-2 2 0-15,-2-4 0 0,-3-1 1 16,-6 0 0-16,-6-1 1 0,-6-1 0 16,-9-1 0-16,-5-3 1 0,-5 0-2 15,-5-4-1-15,-4-3-7 0,-2-3-15 16,0-3-10-16,2-5 13 0,-1-1-141 16,1-3-122-16,6 1-305 0</inkml:trace>
  <inkml:trace contextRef="#ctx0" brushRef="#br0" timeOffset="-166479.91">9602 9591 657 0,'9'-9'164'16,"-2"-4"9"-16,0 0-104 0,-3-4-8 15,0-1-8-15,-8-2-14 0,-1-1-11 16,-4 0-9-16,0 0-7 0,-2 3-5 16,-2 2-6-16,-4 4-2 0,0 7 2 15,0 3-3-15,-4 7 0 0,-2 5-2 16,-2 8 0-16,-3 5 0 0,2 4-1 0,1 6-5 16,3 3-3-16,6-3 0 0,4 0 0 15,7-5-1-15,7 0 2 0,7-8 1 16,5-5 8-16,4-4 3 0,2-6 3 15,3-2 2-15,1-4 1 0,0-7 2 16,1-4 2-16,-1-2 2 0,-1-2 2 16,-1-2 0-16,-2-1 0 0,-3-2 0 15,-1 2-3-15,-5 3-1 0,-3 2-3 16,-2 0-2-16,-4 6-2 0,-1 2-4 16,-3 5 0-16,-2 3-2 0,-1 6 1 0,-1 4-1 15,-2 1 1-15,1 4-1 0,2-2 1 16,3 2 1-16,4-2 1 0,1-4-1 15,5-4 0-15,3 0 1 0,2-4 0 16,3-3 0-16,1-2 2 0,-1-2-1 16,2-1 2-16,-3-1 1 0,0-5 3 15,1-1 2-15,-4-3 1 0,0 4 0 0,0-2 0 16,-1 0-1-16,0 1-2 0,-2 2-2 16,-3 4-3-16,1 2-2 0,-4 2-3 15,1 4 0-15,-1 4-1 0,-2 6 1 16,1 3 0-16,-1 4-2 0,2 4-1 15,2 2-1-15,1 1-1 0,3 2 0 16,3-3 0-16,2-5-1 0,4-2 2 16,3-3 4-16,-1-3 2 0,1-5 1 15,-1-3 1-15,0-2 0 0,-3-1 0 0,-1-2 2 16,-4-5 1-16,-1 0 2 0,-2-3 1 16,-1-3 2-16,-2-3 0 0,-1-3 2 15,-2-1-3-15,0 1 0 0,-5 0-3 16,2 1-1-16,-2 5-2 0,0 2-1 15,0 2 0-15,2 4-2 0,0 2-1 16,0 0-1-16,2 4-1 0,1-1 0 0,3 2 0 16,3-1 0-16,2 1 1 0,4 1 2 15,5-1 1-15,0-2 1 0,4 1-1 16,1-5 1-16,2 0 0 0,4 1 0 16,-2-3 1-16,0-3 1 0,-2 1 3 15,-2-2 1-15,-2 2 4 0,-4 0 3 16,-7-2 3-16,-2-1 2 0,-5 2 2 15,-2 0-1-15,-5-1-1 0,-2-1-4 16,-1-2-3-16,-3 2-5 0,-1 1-4 0,-2 4-2 16,-3 3-2-16,-1 3-1 0,-1 7-1 15,1 2 1-15,1 8 1 0,1 5-1 16,4 0 0-16,7 4-1 0,3 0-1 16,6 0-1-16,5 0-2 0,5-1-3 15,1-4-5-15,5-4-5 0,3-1 1 16,0-4-21-16,1-4-3 0,1-4-10 0,4-2-15 15,0-2-5-15,1-4-8 0,2-3-114 16,4-8-103-16,-1-3-280 0</inkml:trace>
  <inkml:trace contextRef="#ctx0" brushRef="#br0" timeOffset="-166042.85">11279 9273 600 0,'6'-7'147'0,"-2"0"6"15,2-3-91-15,-3 1-8 0,0-5-4 0,-2 3-6 16,-2-1-4-16,-1 1-7 0,-2 2-5 15,-3 3-7-15,-4-1-7 0,-3 7-6 16,-5 1-1-16,-3 5-4 0,-3 1-3 16,-2 3-1-16,-1 4 0 0,2 3 1 15,3 1 0-15,1 2 0 0,4 3 0 16,1 0 0-16,4 2 0 0,2-1 0 16,2 2-1-16,1 2 0 0,1 4 0 15,1-1-1-15,1 3-1 0,-2 1 0 0,0 2 0 16,0 0 0-16,-1-2 1 0,3 0 1 15,0-1 0-15,1-3 0 0,2-4 1 16,2-2 0-16,2-2 0 0,3-4 0 16,0-2-1-16,4-4-1 0,3-2 0 15,2-3-1-15,3 0-2 0,0-5-6 16,3-2-6-16,0-2-9 0,1-2-11 16,1-4-10-16,0-1 24 0,1-2-149 0,0-2-122 15,1-5-305-15</inkml:trace>
  <inkml:trace contextRef="#ctx0" brushRef="#br0" timeOffset="-165852.54">11358 9512 714 0,'-1'4'160'0,"2"5"3"0,-2 2-120 0,1 4-17 16,-1 4-7-16,1 2-3 0,-1 1-4 15,1 2-4-15,0-1-3 0,2-1-2 16,1-4 0-16,1 0-7 0,1-3-5 15,2-2-17-15,-1-4-12 0,2-1-112 16,1-2-18-16,0-3-111 0,2-10-218 16</inkml:trace>
  <inkml:trace contextRef="#ctx0" brushRef="#br0" timeOffset="-165728.15">11452 9366 727 0,'-6'-6'158'0,"2"0"-4"0,-1 1-127 16,2 0-30-16,0-2-20 0,3 3-8 16,0-1 3-16,3 2-130 0,2-2-114 15,4-3-278-15</inkml:trace>
  <inkml:trace contextRef="#ctx0" brushRef="#br0" timeOffset="-165350.77">11693 9269 643 0,'9'-5'152'0,"2"0"6"15,3-4-101-15,1 1-11 0,-1-3-3 16,2 0-4-16,0 3-5 0,1-2-6 16,2 3-5-16,-1 3-6 0,1 1-6 15,1 0-3-15,-3 4-5 0,-1 1-2 16,-3 2-4-16,-2 0-3 0,-4 4-1 15,-1 4 0-15,-3 3-1 0,-3 3 1 16,-2 4 1-16,-1 0 2 0,-1 3 2 0,1 2 2 16,0 2 0-16,3 0 1 0,1 1 1 15,3 2-1-15,3 3 0 0,3 2 0 16,3-2 0-16,1 2 0 0,2-2 0 16,1 2 0-16,0-1 1 0,-2-7-1 15,-2 1-1-15,-3-4 0 0,-5-5 0 16,-2 0 0-16,-5-5-2 0,-3-3 0 15,-5 1 0-15,-4-5 1 0,-6-1 2 0,-4-2-1 16,-7-4-1-16,-3 0-6 0,-3-4-20 16,-3-4-15-16,-1 0-132 0,-1-2-140 15,-6-2-340-15</inkml:trace>
  <inkml:trace contextRef="#ctx0" brushRef="#br0" timeOffset="-161899.39">17679 3716 460 0,'-26'5'120'0,"12"3"6"0,-3 0-44 15,-4-1-37-15,2 4-8 0,0-2-7 16,-1 0-6-16,1 1-5 0,3 0-5 16,5-2-4-16,2-2 1 0,5 1 1 15,4-3 6-15,5-4 3 0,10 1 2 16,8-5 1-16,11-1 0 0,15 1-3 15,8-4-3-15,8 3-5 0,9 3-1 0,5-3-2 16,2 3-1-16,0 1-2 0,0 1-1 16,-7 2 0-16,-5-1-3 0,-6 0-1 15,-13 2-1-15,-9-1 0 0,-12 1-1 16,-12-1 1-16,-7-1 3 0,-10-1-1 16,-12-2 0-16,-13 0 1 0,-13-2-1 15,-13-2 0-15,-16 0 0 0,-14 1-3 0,-10 1 1 16,-13-2 0-16,-1 2-1 0,-1 4 1 15,4 0-1-15,7 0 1 0,12-2-1 16,8 3 1-16,22 1-1 0,11-2-1 16,15-1 4-16,18-2 1 0,16-1 0 15,14 5-1-15,18-2 1 0,12 0 0 16,18 0 0-16,16 1-3 0,7 3 0 16,8 2-2-16,7-3 1 0,2 1 0 15,-1 3 0-15,-9 1 0 0,-8 2 0 0,-13-1 0 16,-14 1 0-16,-17-3 0 0,-17 1 0 15,-12-1-4-15,-18 0 0 0,-20-3 1 16,-13 0 0-16,-19-3 1 0,-15 0-1 16,-15 3 1-16,-11-1 4 0,-9 0-1 15,-3 0 0-15,-2 1 0 0,9 6-1 16,5-2 1-16,8-2 0 0,14 0-1 16,14 0 1-16,19-3-2 0,10 2 2 0,16-5 2 15,19 6 0-15,15-2-1 0,15 0 1 16,16-1 0-16,14 0 1 0,13 1-1 15,10 3-2-15,9-3-1 0,2 2 0 16,1 3 1-16,-7 1-1 0,-11 0 0 16,-8-2 0-16,-13 0 0 0,-18 1 0 15,-13-6 0-15,-19 0-3 0,-15-2 1 16,-17 2 0-16,-13 0-1 0,-17-5 1 16,-13 1 0-16,-14 3 1 0,-6-1 1 0,-3 0 1 15,-3-1 0-15,4 0-1 0,9 2 1 16,14-1-1-16,13 0 1 0,10 0-1 15,12-1 1-15,15 0 3 0,14 0-1 16,16-3 1-16,16 3-1 0,9 1 1 16,12 1 0-16,11 0-2 0,12 0-2 15,6 2 1-15,3 1-1 0,-6-2-1 0,-2 4 1 16,-8-1 0-16,-8 2 0 0,-15-2 0 16,-13 0 0-16,-15 0-3 0,-12-1-1 15,-18-2 0-15,-14-4 0 0,-15 1 1 16,-15 1 0-16,-13-1 0 0,-12 0 3 15,-6-1 1-15,-1-2 0 0,-1 1 0 16,6 0-1-16,8 1 1 0,13-1-1 16,14-1 1-16,11 3-3 0,12 2 3 0,18 0 1 15,16 2-1-15,17-1 1 0,7 2-1 16,11-1 1-16,10 1 1 0,9 2-2 16,1-1 0-16,3-1 0 0,-4 2-1 15,0-1 0-15,-6 1 0 0,-11 0 0 16,-11-4-1-16,-9 1 1 0,-12 0-4 15,-12-1-1-15,-17 0 1 0,-16-2 1 16,-8 0-1-16,-10 0 1 0,-10 2 0 0,-8-2 4 16,-5-3 0-16,6 1-1 0,8 2 1 15,6-1-1-15,11 0 0 0,8 0 0 16,12 1-1-16,10 1 3 0,8-2 0 16,9 1 1-16,8 1 0 0,8 2-3 15,7-4-7-15,7-1-13 0,8-2-25 16,2 1-137-16,6-6-146 0,9 2-356 15</inkml:trace>
  <inkml:trace contextRef="#ctx0" brushRef="#br0" timeOffset="-159059.37">5236 10112 572 0,'-1'-3'136'15,"1"4"0"-15,0 0-67 0,0 0-47 16,0 0-15-16,1 2-6 0,-3-3-4 15,3 4 0-15,0 0-1 0,1 1 0 0,1 0 1 16,0 0 0-16,-1-1 0 16,0 0 0-16,1-2-1 0,1 2 2 0,1-3 0 15,3-1 2-15,2-2 3 0,3 1 2 16,2-4 2-16,5 2 3 0,2-3 3 16,3-1 0-16,4 1 0 15,-1 0-1-15,4-2-2 0,2 1 0 0,3 1-3 16,-1-1-2-16,4 3-1 0,1-2-2 15,5 2-1-15,0 0 0 0,1-1 0 16,2 1-1-16,1 0 0 0,3-2 1 0,1 1-1 16,2-1 0-16,2 2 0 0,5-2 0 15,0 0 0-15,2-1 0 0,1 2 0 16,-1 0 1-16,1 1-1 0,1 1 0 16,1 1 0-16,0 1 0 0,1-1 0 15,1-2 0-15,1-1 0 0,1 1 0 16,3-1 1-16,1-2 1 0,0-1 0 0,2 0 0 15,-1 3 1-15,1 2 1 0,-1-3-1 16,1 1 0-16,-2 1-1 0,1 1 0 16,1 3 0-16,1-1-1 0,1 1 0 15,3 1 0-15,1 0 0 0,1-1 0 16,-3 2 0-16,4-1-1 0,0 1 0 16,4 1 1-16,-1-3-1 0,1 2 0 15,-2-1 0-15,7 3 0 0,2 2 0 16,3 1 1-16,-2-3 1 0,2 3 0 15,2 3 0-15,3 3 1 0,-1 2 2 0,-1-1 2 16,1 3 1-16,2 4 2 0,2-1 1 16,-1 1 1-16,0 1-2 0,-2 1-2 15,0-3-2-15,-1 0-1 0,-3-1-3 16,-4 0-1-16,-3-5-4 0,-7-1-11 16,-4-5 18-16,-12-5-169 0,-11-3-139 15,-14-13-369-15</inkml:trace>
  <inkml:trace contextRef="#ctx0" brushRef="#br0" timeOffset="-155620.4">12638 9500 195 0,'-6'-9'59'16,"2"-1"32"-16,-3-1-12 0,4 5 8 15,-2-3-4-15,-2 2-26 0,3 4-9 16,0 2 17-16,1-1-25 0,0 1-2 15,1 0-1-15,-2 2-5 0,4 0-1 16,-1-1-2-16,0-2-1 0,0 0-6 0,1 2-4 16,1 0-5-16,0 0-3 0,3-1-3 15,0 1-2-15,3 1-2 0,3 1-2 16,4-1 0-16,2-2 1 0,2 1 0 16,4 2 0-16,3-3-1 15,-2 2 0-15,-2-1-4 0,-1 0-8 0,-3 0-8 16,-1 1-10-16,-4-2 166 0,-3 2-293 0,-1-2-143 15,-2 0-407-15</inkml:trace>
  <inkml:trace contextRef="#ctx0" brushRef="#br0" timeOffset="-155474.27">12523 9642 603 0,'14'-2'139'0,"4"0"3"0,18 4-107 16,-7-4-10-16,5 1-3 0,1-3-9 0,2 0-11 16,0-1-13-16,1 0-16 0,-1 1-115 15,8 6-115-15,-23-5-286 0</inkml:trace>
  <inkml:trace contextRef="#ctx0" brushRef="#br0" timeOffset="-154594.9">13676 9488 508 0,'-3'-7'144'15,"2"1"3"-15,-4-5-19 0,8 8-67 0,-1-2-21 16,0 1-6-16,-1-3-2 0,-2 2-3 15,-4-6-3-15,-3 3-2 0,-2-1-3 16,-2 3-7-16,-2-2-4 0,-2 2-7 16,-3 2-2-16,3 6-1 0,-2 2-3 15,-2 3 0-15,1 2-4 0,-1 6-7 16,0 4-9-16,0 3-9 0,3 2-6 16,2 3-3-16,5 0 0 0,4-3 1 0,5-3 8 15,7-4 10-15,2-4 9 0,8-4 10 16,1-7 5-16,3-1 6 0,2-3 5 15,0-6 9-15,0-3 5 0,-2-2 5 16,0-1 4-16,-1-3 1 0,-1-1 1 16,-2-2 0-16,-3 2-6 0,-1 2-4 15,-2 2-4-15,-3 3-5 0,-1 2-5 16,-4 3-5-16,-1 1-5 0,-3 4-7 16,0 5-3-16,-5 4 0 0,1 7 1 0,-2 2-3 15,1 5-6-15,2 1-4 0,4 1-6 16,4 0-11-16,6-2-9 0,5-5-8 15,4-1-6-15,5-3 9 0,0-3-19 16,0-3-15-16,2-5-9 0,2-3 1 16,4-3 2-16,0-3 8 0,-2-4 5 15,3 1 43-15,1-2 52 0,-3 1 38 0,-4-2 20 16,-4 1 15-16,-5 1 13 0,-3 0 4 16,-5-2-10-16,-5 1-21 0,-6-2-14 15,-5-1-8-15,-4 3-11 0,-5-2-11 16,-2 2-12-16,-5 3-8 0,-2 2-6 15,-4 5-4-15,2 7-4 0,-2 3-2 16,4 6 1-16,2 2-3 0,4 7-7 16,5 0-7-16,5 0-4 0,5-2-1 0,7-3-1 15,4-1 0-15,6-3 4 0,5-3 5 16,4-3 8-16,3-3 5 0,1-3 3 16,1-2 1-16,2-4 0 0,-4-4 4 15,0-3 2-15,-3-4 1 0,0-5 4 16,-3-3 2-16,-3-5 3 0,-4-4 1 15,-1-6-1-15,-3-2 1 0,-4 0-1 16,-4-5-1-16,-1-3-2 0,0 1-1 0,-1-1 0 16,-1 4-1-16,-1 2-1 0,1 7 2 15,0 6 3-15,-1 10 2 0,1 4-2 16,0 10-5-16,-3 6-3 0,2 6-1 16,-2 8-4-16,1 5-5 0,0 6-4 15,0 9 1-15,3 4 3 0,2 4 2 16,2 3-2-16,1 0-6 0,5-2-5 15,1 1-6-15,1-2-19 0,1-3-13 16,5-3-14-16,2-2-6 0,0-2 0 16,1-1 20-16,3-7-76 0,4-5-35 0,6-5-91 15,-1-6-220-15</inkml:trace>
  <inkml:trace contextRef="#ctx0" brushRef="#br0" timeOffset="-153997.71">14491 9649 411 0,'13'-13'136'15,"-6"-4"10"-15,-1 1-6 0,-4-4-50 16,-4-1-23-16,-1 0-16 0,-3 3-10 15,-4 0-10-15,0 6-9 0,-1 3-8 0,-2 9-4 16,-4 5-4-16,-5 6-4 0,-5 7-1 16,-1 8-4-16,1 0-9 0,0-1-6 15,4 3-6-15,7-1-5 0,7 0-2 16,10-6-2-16,9-4 2 0,4-4 7 16,7-1 8-16,4-5 6 0,3-4 7 15,-2-10 3-15,-2-1 3 0,-1-3 3 16,-1-3 4-16,-4-4 3 0,0-4 3 15,1-5 5-15,2 2 6 0,-2-8 3 0,1-3 4 16,-2-2 0-16,-3-4-1 0,-4-3-1 16,-3 1-3-16,-5-2-5 0,-3 5-3 15,-1 2-2-15,0 9 0 0,-2 2 0 16,2 11 0-16,0 5-2 0,-1 8-9 16,-1 10-1-16,-4 5-3 0,-3 8-4 15,-2 5-4-15,-2 8-2 0,-2 7 2 16,-2 4 4-16,4 0 0 0,2-1-3 15,3-3-4-15,5 1-4 0,3-5-4 0,5-5-1 16,4-7-2-16,7-4 0 0,4-1 3 16,1-5 3-16,2-6 3 0,2-5 4 15,4-4 2-15,1-2 1 0,1 0 2 16,-4-5 0-16,2-3 2 0,1 1 1 16,-1 1 0-16,-4 4 0 0,-7-2-1 0,-4 5-1 15,1 3-2-15,-6 6-3 0,-4 3-1 16,-7 4 1-16,-3 0 0 0,-3 5-5 15,-2-1 0-15,-1-1 3 0,1-4 0 16,2-2 2-16,4-2-1 0,2-1 0 16,1-4 8-16,5-3 5 0,-1-1 5 15,1-2 5-15,3-3 3 0,2-1 4 16,2-4 1-16,3-2 0 0,2-6-3 16,1-1-4-16,1-3-5 0,-3-1-4 15,-1-1-3-15,-1 0-3 0,-2 0-2 0,-1 4-3 16,-3 4 0-16,2 5-2 0,-1 1-4 15,4 4-11-15,5 1-10 0,5-2-22 16,8 0-149-16,2-4-157 0,13 4-382 16</inkml:trace>
  <inkml:trace contextRef="#ctx0" brushRef="#br0" timeOffset="-153429.33">15852 9425 629 0,'-1'1'139'0,"2"-1"3"16,0 0-104-16,-1-1-12 0,3 5-5 16,-6-2-3-16,-1 3-3 0,-3 2-2 0,-2 4-4 15,-3 4-5-15,-3 3-3 16,1 0-1-16,4 5 1 0,5-2-1 0,6 0-2 16,8-5 1-16,5-1 0 0,8-4 1 15,5-5 0-15,5-3 1 0,3-3 2 16,0-1 1-16,1-3 5 0,-1-3 3 15,-4-1 4-15,-4-1 2 0,-6-2 3 16,-4 1 3-16,-6-3 1 0,-4 0-2 16,-5-3-4-16,-4-1-6 0,-7 0-8 0,-5 2-8 15,-4-1-8-15,-8 3-11 0,-4-2-10 16,-4 4-10-16,0 4 12 0,2 0-145 16,7-1-128-16,3 1-323 0</inkml:trace>
  <inkml:trace contextRef="#ctx0" brushRef="#br0" timeOffset="-153210.39">16567 9066 587 0,'29'-29'162'16,"-6"3"5"-16,-6 1-17 0,-9 4-100 16,-3 3-15-16,-6 5-5 0,-9 4-3 15,-4 4-8-15,-6 3-4 0,-4 4-2 16,-4 5-3-16,-3 4-6 0,-2 4-1 0,0 7-1 15,2 5 0-15,5 6-1 0,5 7 0 16,2 4 0-16,7 0-4 0,6 5-6 16,4-2-12-16,2-2-15 0,3-1 13 15,-2-3-8-15,3-6-152 0,1 1-135 16,0-1-336-16</inkml:trace>
  <inkml:trace contextRef="#ctx0" brushRef="#br0" timeOffset="-153028.09">16188 9329 680 0,'0'-3'156'15,"3"-2"0"-15,10 5-97 0,0 0-35 16,10 2-7-16,6 0-5 0,5-5 0 16,2-2-6-16,3 4 3 0,-2-1-6 15,2-3-19-15,-1-4-14 0,-1 3-133 0,1-2-132 16,2 0-334-16</inkml:trace>
  <inkml:trace contextRef="#ctx0" brushRef="#br0" timeOffset="-152706.86">17226 9155 633 0,'5'-2'151'0,"-5"4"4"0,-2-6-95 15,-1 0-20-15,-3 0-4 0,-1 0-5 16,-5-1-7-16,-2 2-6 0,-5 0-6 16,-2 4-6-16,2-1-5 0,-1 2-2 15,0 2-1-15,3 3-1 0,2-1-1 16,4 1 0-16,6 0 1 0,2 5 2 16,3 2-1-16,3 1 1 0,4 1 1 0,1 3 1 15,4 0 0-15,3 1 0 0,0 1 0 16,2 1 0-16,-1-1-1 0,-1-1 0 15,-3-2 0-15,-2-1-1 0,-2-2-1 16,-5-1-1-16,-4-4 0 0,-6 1 1 16,-3-3-3-16,-4-1-4 0,-6-1-4 15,-1-3-6-15,-5 1-7 0,1-7 7 0,-1-4-144 16,2 0-123-16,1-3-313 0</inkml:trace>
  <inkml:trace contextRef="#ctx0" brushRef="#br0" timeOffset="-151749.12">17541 9327 618 0,'9'-1'149'0,"-2"0"11"0,0-2-95 16,-6-4-18-16,1 0 0 0,-2-4-4 15,-6-2-5-15,0-1-11 0,-2 1-10 16,-2 1-7-16,0 1-4 0,-3 1-1 16,-5 1-1-16,0 7-2 0,-4 3-3 15,0 2-3-15,-3 6 1 0,-1 3-3 0,1 5-5 16,1 3-3-16,3 0-5 0,2-1-3 16,4-2 0-16,4 0-2 0,6-4 5 15,4-1 4-15,6-1 6 0,2-3 5 16,5-1 6-16,4 0 4 0,-1-4 3 15,2-2 1-15,-2-4 3 0,2-2 1 16,0-1 1-16,-3-2 0 0,0-1 2 16,-1-1 0-16,3-2-2 0,-3 3-3 0,-1 0-2 15,-3 0-2-15,-2 2-2 0,-1 3-3 16,-2 1-4-16,-1 5-2 0,-2 0-2 16,-1 1 0-16,0 3-1 0,1 0 1 15,0 3 0-15,3 0 1 0,1-1 2 16,2-2 1-16,2 2 1 0,2-4 0 15,2 0 1-15,2-4 0 0,1-2 1 16,-1-1 0-16,-1-1 2 0,1-3 1 0,-2 1 1 16,-1-5 2-16,0 2-1 0,0-4 1 15,1 2 0-15,-3 0-2 0,0 0-1 16,0 1-1-16,-2 3-2 0,-3 2 0 16,-2 3-2-16,-3 1-4 0,-1 4-2 15,-2 5 0-15,-3 3 0 0,0 3 0 16,-1 2 0-16,2 4-1 0,1 1 3 15,4-3 0-15,5 0 0 0,2-2-1 0,4-2 1 16,2-2-1-16,4-2 2 0,0-4 2 16,1 0 0-16,-2-3 2 0,0-2 0 15,-1-1 1-15,0-2 0 0,0-2 0 16,-2-1 0-16,-1 0 1 0,0-3-1 16,0-1 2-16,-1-1-1 0,-3 1-1 15,-1 2 0-15,-1-1 0 0,-2 2 0 16,-2 2 0-16,-1 1 0 0,0 3-1 0,1 0-1 15,-2 0-1-15,1 1-1 0,2 0-1 16,0 0 1-16,5 1-1 0,0 1 1 16,3 0 1-16,3-3 1 0,1 1 0 15,2-1 1-15,3-2-1 0,1-1 1 16,2-2-1-16,0 0 1 0,1-1 0 16,0 0 0-16,0-1 0 0,-1 3 2 15,-2-3 1-15,-2 1 1 0,0-3 2 16,-4 1 0-16,-3 0 4 0,-2 0 1 0,-3-3 3 15,-1 0 2-15,-3 3-1 0,-3 0 1 16,-1 3-3-16,-5 1-2 0,-4 1-4 16,-2 4-3-16,-6 3-3 0,-3 1-1 15,1 3-1-15,-1 3 0 0,2 4 0 16,3 2 0-16,1-1 1 0,7 3-1 16,2-2-1-16,5 2 0 0,2-3 0 0,4 1-2 15,0-4-2-15,6 0-3 0,3-1-4 16,4-3-6-16,0-2 5 0,3 0-22 15,2-4-10-15,2 0-4 0,2-9-141 16,-2 2-138-16,1-2-345 0</inkml:trace>
  <inkml:trace contextRef="#ctx0" brushRef="#br0" timeOffset="-151307.25">18886 8988 637 0,'2'0'149'15,"3"-1"7"-15,-2 1-102 0,0 0-10 16,-5 2 0-16,0-2-5 0,-4-3-7 16,1 0-7-16,-5-1-6 0,-3 0-6 0,-4 0-6 15,-1 0-5-15,-4 1-1 0,-1 3 0 16,-1 0-2-16,1 3-1 0,1 4-1 15,2 1-1-15,1 1 0 0,5 5 0 16,1 1-1-16,2 6 2 0,0 3 1 16,1 0 1-16,2 3 1 0,-1 5 0 15,0 1 1-15,2 2-1 0,0 0 1 0,0 0-1 16,0 0 0-16,0 1 0 16,-1-4 1-16,3 2-1 0,-2-2 1 0,3-4-2 15,1-1 1-15,0 2 0 0,3-5-1 16,3-2 1-16,0-3-3 0,3-3-1 15,1-1 0-15,3-4-2 0,1-6-1 16,3-1-3-16,2-3-7 0,1-3-3 16,2-3-6-16,2-3-4 0,2 4 35 0,3-9-131 15,-1-2-34-15,1-2-107 0,0-3-253 16</inkml:trace>
  <inkml:trace contextRef="#ctx0" brushRef="#br0" timeOffset="-151014.37">18986 9222 557 0,'-6'3'132'0,"2"0"4"0,-4 1-68 15,-1 3-39-15,2 2-2 0,-3 2 2 16,-1 1-1-16,1 4-5 0,-1 1-3 16,3 1-4-16,2 1-5 0,0 1-3 15,3-1 0-15,2-2-3 0,2-1-2 16,1-2-2-16,3 0-1 0,1-2 1 15,3-2 0-15,2-2 0 0,3 1 1 16,4-2-1-16,1-3 2 0,2-3 0 0,1-3 1 16,2-2 2-16,1-4 2 15,-2-3 4-15,-1 0 3 0,-2-3 5 0,-1-2 1 16,-3-1 2-16,-6-4-1 0,-2-1-5 16,-5 2-3-16,-5-5-7 0,-5 2-6 15,-4 1-3-15,-6 5-3 0,-4 3-3 16,-2 1-5-16,0 0-15 0,0 6-15 15,0-1 155-15,2 1-292 0,6 0-158 16,4 0-439-16</inkml:trace>
  <inkml:trace contextRef="#ctx0" brushRef="#br0" timeOffset="-150595.67">19352 9009 624 0,'18'-11'136'0,"-9"0"2"0,3 2-106 15,3-3-10-15,4 3 3 0,1 2 2 16,1-2 1-16,0 4-4 0,1 2-2 16,-1 0-4-16,-3 2-5 0,-2 0-5 15,-3 2-3-15,-2 2-5 0,-3-1-2 16,-3 3-2-16,-2 6 0 0,-6 1-3 0,-1 3 0 15,-3 5 0-15,0 5 2 0,-1 6 0 16,-1 1 2-16,3 2-1 16,0 4 4-16,3 2-1 0,2 1 1 0,2-2-1 15,2 1 1-15,2 0-3 0,0 0-1 16,3-2 0-16,-2 1 0 0,2-1 0 16,-1 0 0-16,0-4 0 0,0-2 2 15,-1-2 2-15,-2-4 0 0,-1-2 0 0,-3-4 0 16,-2-4 2-16,-5-1 0 0,0-1 0 15,-7-6 0-15,-2 0 1 0,-5-4 1 16,-4-3-2-16,-3-3-1 0,-2-2-2 16,-3-2-4-16,0-1-10 0,-2-8 82 15,0-1-220-15,-1 0-135 0,1 0-377 16</inkml:trace>
  <inkml:trace contextRef="#ctx0" brushRef="#br0" timeOffset="-146467.46">15601 9939 574 0,'-3'-3'136'0,"1"2"6"0,0 0-84 16,1 0-16-16,1 1-5 0,0 1-3 15,0 0 0-15,1-2-1 0,-1 1-3 16,1 1-5-16,0 0-5 0,0 1-4 0,0 2-4 16,1 4-5-16,-1 3-4 0,2 4 1 15,-2 9-3-15,1 1 0 0,0 3 0 16,-1 4-1-16,1 2 1 0,2 2 0 15,-3 1-7-15,1-5 1 0,0 1-4 16,0 0-5-16,2-5-6 0,-2-2-9 16,0-4-4-16,1-6-9 0,-1-3 59 15,-2-3-180-15,0-6-126 0,-1-4-329 0</inkml:trace>
  <inkml:trace contextRef="#ctx0" brushRef="#br0" timeOffset="-146158.49">15299 10148 548 0,'-10'8'133'16,"1"-1"7"-16,1-2-74 0,-1 1-19 15,2-1-2-15,2 1 0 0,5-4-1 16,6 1-2-16,4-3-4 0,2 2-2 0,5-4-2 16,6-2-3-16,5-2-5 0,8 0-4 15,-1-2-5-15,6 0-4 0,3-2-5 16,2 1-4-16,3 0-3 0,3 2 0 16,-1 0-1-16,2-1-5 0,-2 2-7 15,0 2-9-15,-1 1-23 0,-6 3-17 16,-6-1-131-16,-6 1-143 0,-2 3-335 15</inkml:trace>
  <inkml:trace contextRef="#ctx0" brushRef="#br0" timeOffset="-136130.12">16740 9877 439 0,'2'-3'121'0,"0"2"3"16,1 1-7-16,1-1-79 0,-1 0-8 16,1-1 1-16,1-1 1 0,-2-1 2 15,0 2 2-15,0-3 1 0,-1 0-1 16,-1 0-5-16,0 1-6 0,-1-2-2 0,1 3-5 15,0-2-4-15,1 1-5 0,-2 2-5 16,0 3-4-16,0 2-1 0,0 4-3 16,-1 0-2-16,-1 5-1 0,-6 3 2 15,2 1 1-15,-3 1 3 0,-5 0 2 16,-2 3-1-16,1 0 0 0,-1 1 0 16,1-2 1-16,1 0 0 0,2-3 0 15,3-3 0-15,3-2 0 0,-1-3 1 16,3-3-1-16,-1 0 1 0,3-1 1 0,1-1 0 15,0-3 0-15,1 3 1 0,1-3 0 16,0 1 1-16,1-2 0 0,1 2 0 16,-1 0 1-16,3 3-1 0,1-2 0 15,0 0 2-15,2 0 2 0,2 1-1 16,3 0 1-16,2-1 1 0,2 2-1 16,1-1-2-16,3 1-1 0,1 1-4 0,-1 0 1 15,0 0-2-15,-2 0-3 16,1 0-5-16,-2-2-8 0,-3 0-7 0,-1-1-15 15,-2 0-15-15,-2 0 158 0,-2 0-289 16,-3-1-152-16,-1-1-418 0</inkml:trace>
  <inkml:trace contextRef="#ctx0" brushRef="#br0" timeOffset="-135868.55">16888 9963 712 0,'0'0'169'16,"-1"1"5"-16,1-1-108 0,0 1-22 16,3-2-15-16,-3 7-6 0,-1-1-4 15,1 2-2-15,0 1-3 0,-1 2 0 16,1 6-2-16,-4 6 0 0,5-3-2 0,1 1-3 16,-1 3-4-16,0 2-3 0,0 1-5 15,1-1-6-15,0-1-7 0,2 2-12 16,-2 2-31-16,0-1-5 0,1-2-122 15,-1-1-131-15,2-3-307 0</inkml:trace>
  <inkml:trace contextRef="#ctx0" brushRef="#br0" timeOffset="-135562.36">17209 10044 549 0,'1'-1'145'0,"1"-1"7"15,-2 1-53-15,0 1-40 0,-1 1-8 0,2-2-4 16,-1 2-6-16,0-1-9 0,-1 2-6 16,0 6-6-16,1 2-7 0,1 0-2 15,-2 6-3-15,-1 2-2 0,0 3 0 16,1 2-2-16,1-1-2 0,3 0 0 15,0 4-1-15,2-2 1 0,2-1-1 16,4-4 0-16,2-1-1 0,3-2-2 16,3-1-1-16,0-7-1 0,0 1-3 15,2-3-1-15,-5-1 0 0,1-3-9 0,-3-3-7 16,-3-3-21-16,1-2-89 0,-3 0-43 16,0-4-119-16,-1-11-256 0</inkml:trace>
  <inkml:trace contextRef="#ctx0" brushRef="#br0" timeOffset="-135375.77">17261 9801 795 0,'-4'-3'186'0,"1"0"7"0,0 0-119 16,4 3-22-16,1 1-9 0,-2-1-8 15,0 0-5-15,1-1-3 0,-1-1-6 16,1 0-8-16,-1-1-12 0,0-1-8 15,1-1-9-15,-2-3-10 0,-1 2-47 16,2-1-140-16,0-3-162 0,0-2-384 0</inkml:trace>
  <inkml:trace contextRef="#ctx0" brushRef="#br0" timeOffset="-112403.74">16511 12434 562 0,'0'9'121'0,"0"-2"0"16,-1 0-95-16,1-2-15 0,0 2-7 16,0-2-2-16,1 0-1 0,0-1 0 15,0-1 1-15,0-4 0 0,0 3 1 16,-1-2 3-16,1 2 1 0,-2-1 4 0,3-1 1 16,-2 1 2-16,0 2 0 15,1-1 0-15,2 2-2 0,-1-1 0 0,-9 4-1 16,13 1-4-16,4-1-1 0,3 0 0 15,4-1 0-15,4-1-1 0,1 0-1 16,16-5-1-16,-8 1 1 0,2 1-1 16,2-1 2-16,2 0 2 0,4 1 0 15,4 3 2-15,2-1 0 0,2 1-1 16,3-1 0-16,1 0-2 0,3 2-2 0,0 1-2 16,1-1 0-16,2 0-2 0,0 2 0 15,0 1 1-15,2-1-1 0,3-1 0 16,0-2 1-16,4 0-1 0,-1-2 0 15,3 0 1-15,-1-2 0 0,2-2-1 16,2-4 1-16,2 1-1 0,-2-3 0 16,5 1 1-16,-2 0-1 0,3 1-1 0,-1-1 1 15,0 4 1-15,-1 1-1 0,-1 1 0 16,-3-1-1-16,-1 3 1 0,-2-2 1 16,0 2-1-16,0 0 0 0,1 0 0 15,0-1 1-15,3 0 0 0,-1-2-1 16,2 3 1-16,2-1 0 0,-3 0-1 15,-1-1 1-15,-2 2-1 0,-2 4 0 16,-1-2 1-16,-3-1-1 0,1 3 0 16,-1-2 0-16,1 3 0 0,1-1 0 0,0-2 1 15,0-1-1-15,0 0 0 0,-1-2 1 16,-2 0-1-16,1-1 1 0,-2-2-1 16,1-1 1-16,-1 0-1 0,0-4 1 15,-2 1-1-15,0-1 0 0,-1 1 0 16,3 0 0-16,-2 0 0 0,1-1 0 15,4 2 0-15,0 2 0 0,-2-1 1 0,1-1-1 16,-3 3 0-16,-1-1 0 0,-2 2 0 16,-2-1 1-16,-1-2-1 0,-1 3-1 15,-4 0 1-15,-3 0-1 0,-1 3 0 16,-1 1-2-16,-2 4-2 0,-4 0-4 16,-2 1-5-16,1 0-7 0,-3 1-8 15,-5-2-69-15,-4 1-56 0,-7-7-108 16,-4-7-238-16</inkml:trace>
  <inkml:trace contextRef="#ctx0" brushRef="#br0" timeOffset="-103515.09">19332 12573 560 0,'2'-2'123'0,"1"1"1"0,1 1-87 0,-1-3-25 16,1 1-7-16,1 1-3 0,-3 1-3 15,0 0 0-15,-1 0 1 0,-1 0 0 16,0 1 2-16,-2-1 1 0,-1-1 1 16,-4 0 1-16,-2-1 0 0,-4 0-1 15,-3-1-1-15,-6 0 1 0,-2-1 0 16,-4-1 1-16,-1-1 1 0,-1-2 7 15,-2-3 2-15,2-2 1 0,-3-3 0 16,-2-5-1-16,0-2-1 0,1-2-2 0,1-3-6 16,-1-1-4-16,0-3-4 0,3-3-2 15,0-1-1-15,2-5-1 0,2 1 0 16,2-4-1-16,3 0 1 0,2-3 2 16,1 3 3-16,6 2 1 0,-1 2 2 15,1-3 2-15,-3 1 1 0,2 1 2 16,-1 1 2-16,-1 0 0 0,2 3 1 15,1-2-2-15,2 4 0 0,5 2-2 0,2 4-2 16,6-2-5-16,8 2-3 0,9-2-1 16,5 1 0-16,10 1-2 0,5-1 0 15,10 2 2-15,2 4 2 0,3 2 1 16,1 1 0-16,5 3 1 0,1 3 0 16,4 3 1-16,-1 3 0 0,4 3 0 15,1 3-1-15,2 6 1 0,-4 5 0 16,-1 3-1-16,-4 3 1 0,-7 3-1 0,-3 5 0 15,-7 1 0-15,-6 3 0 0,-5 3-1 16,-6 7 0-16,-8 4 1 0,-2 10 0 16,-5 4 0-16,-5 10 1 0,-2 3-1 15,0 0 2-15,-5 4-1 0,-1 2-1 16,-2 4-3-16,-2-3-3 0,-1-3-1 16,-5-2-2-16,-5-4 0 0,-2-3-1 0,-1-6 2 15,-4-8 3-15,-4-3 3 0,-7-2 3 16,-7-2-2-16,-6 0 163 0,-6-3-293 15,-10-4-134-15,-17-5-415 0</inkml:trace>
  <inkml:trace contextRef="#ctx0" brushRef="#br0" timeOffset="-102172.11">20591 13525 493 0,'0'1'125'15,"0"-1"1"-15,-1 1-41 0,2-2-56 16,-1 2-16-16,3 1-5 0,1 1-4 16,3-1-2-16,5 2 0 0,3 1 1 15,5-3 2-15,5 1 1 0,6 0 0 16,5 1 0-16,2-3 1 0,5 1 0 0,2 0-2 15,3-1-1-15,1 1-1 0,-3 1 0 16,-3-3-2-16,0 1-1 0,-6-1 0 16,-5-3 0-16,-8 2 0 0,-6-1-2 15,-6 1 1-15,-6 0 2 0,-8 1 1 16,-9-1 0-16,-7 2 0 0,-7 1 0 16,-8 0 1-16,-11-1 0 0,-8 4-2 15,-6-4 0-15,-5 3 0 0,-3 1-1 0,-2 0 0 16,0 1 0-16,3 1 0 0,2-1 0 15,6 1 0-15,9 0 0 0,8-2 0 16,8 0 0-16,9-1 0 0,9-2-2 16,8 2-2-16,7 0 2 0,10-2 0 15,9 3 3-15,10-3 2 0,12-1 1 16,8 2 4-16,10-1 1 0,9-3 0 16,1 0 0-16,1-1-2 0,0 5-1 15,-5-4-3-15,-4-1 0 0,-7 2-1 16,-8-1-1-16,-9 3-1 0,-9-4 0 0,-10 2-2 15,-7 1 1-15,-10-1 1 0,-13 3 1 16,-12 0 0-16,-10 3 1 0,-10 2 0 16,-5 1 3-16,-8-2 1 0,-3 4-1 15,0-2-1-15,4 5 1 0,6-4-2 16,5 2 0-16,4-2-1 0,11 2-2 16,6-3 0-16,7-4-8 0,11 2-8 15,9-2-2-15,10-3-132 0,7-2-123 0,11-3-310 16</inkml:trace>
  <inkml:trace contextRef="#ctx0" brushRef="#br0" timeOffset="-101135.84">22129 13748 532 0,'-2'-3'115'0,"0"2"-1"16,-1-2-81-16,3-4-29 0,1 5-5 16,2-1-3-16,2 2 0 0,3 0-1 15,3-3 1-15,5 5 2 0,3 2 3 16,3-1 4-16,5 1 4 0,3-2 2 15,3 2 4-15,3 3 2 0,2-2 0 16,4-2-2-16,3 2-2 0,1-3-1 0,3 2-1 16,-2-2-3-16,0-3-2 0,0 1-1 15,-2 1 1-15,-5-2 0 0,-4 0-1 16,-6-1 1-16,-3 2 1 0,-8-1 1 16,-4 1 2-16,-7-1 5 0,-6-4-3 15,-4 3-1-15,-8 0-1 0,-11-4-2 16,-9 4-2-16,-8-1-3 0,-9 0-5 15,-6 3 2-15,-9-2 0 0,0 1-1 16,2 1 1-16,2-3 0 0,3 1 0 16,5 0 0-16,6 1-1 0,4-3 1 0,9 2 0 15,7 0 0-15,6 3 0 0,6-2-1 16,5 0-2-16,9-1 0 0,6 1-1 16,9-3-1-16,7 2 1 0,8-3 1 15,9 0-1-15,6 2 4 0,6 1 0 16,3 2 3-16,0 2 0 0,0-1 0 15,-3 2 0-15,-1-1 0 0,-7-1 0 0,-6 4-2 16,-7-3-1-16,-10 0-2 0,-5 1-2 16,-9 0-5-16,-10 0 0 0,-12 0 0 15,-12-3 0-15,-8 1 1 0,-8 1 1 16,-10 0 3-16,-7 1 5 0,0 0 0 16,2-1 1-16,3-1-1 0,5 2 0 15,6-4 0-15,6-1 1 0,10 0-1 16,4 1 0-16,7-2 2 0,7 3 3 0,7-1 2 15,10-1 1-15,8 0 0 0,10 3 1 16,5-5 1-16,9 2 0 0,6 2-4 16,1-1-3-16,0 2-1 0,-1 0 2 15,-7-3-3-15,-3 5-1 0,-8-2-2 16,-8-4-2-16,-5 4-3 0,-6-1-3 16,-6 2-2-16,-7-1 0 0,-9 0 0 15,-5 1 0-15,-4-1 2 0,-3-1 1 0,-5-1-1 16,0-1-4-16,0-1 89 0,6 2-217 15,5-1-127-15,3 4-359 0</inkml:trace>
  <inkml:trace contextRef="#ctx0" brushRef="#br0" timeOffset="-98586.29">18878 9882 470 0,'-2'1'109'0,"2"-1"1"0,-2-1-59 16,1 3-34-16,0-5-13 0,1 2-9 15,1-1-5-15,-1 0-7 0,0-2-4 16,0 1 0-16,0 2 5 0,0-1 9 16,-1 0 12-16,0 0 11 0,0 1 12 15,-1 0 8-15,0 0 2 0,1 1-5 16,-1 0-7-16,0 1-5 0,0-3-7 0,-2 2-5 15,2 1-5-15,-1 0-2 0,1 0-1 16,-1 0-1-16,1 1-1 0,1 1 0 16,0 1 0-16,1 1 0 0,0 1 1 15,0 1 0-15,0 0 0 0,1 2 1 0,0-1 0 16,0 1-1-16,2 0 1 16,-3 1-1-16,2 2 0 0,0 2 0 15,1-2 0-15,1 2 0 0,-1 1 0 0,1 3 2 16,4-2-1-16,3 1 2 0,2 0-1 15,3 0 0-15,4 0 1 0,3 1-1 16,3-4 0-16,5 1-1 0,2 0 0 16,1-1-1-16,3 1 1 0,2-3 0 15,1 0-1-15,2-1 1 0,-1-1 0 16,-1-1-1-16,1 2 1 0,0-3 0 0,-1 3 0 16,1-2 0-16,-2 2 0 0,1-3-1 15,-2-1 1-15,1 0-1 0,-3 0 0 16,1-2 1-16,0 3-1 0,-2-1 0 15,-2 2 0-15,0 1 0 0,-1-1 0 16,-2 0 0-16,1-2 0 0,-2 0 0 16,0-1 0-16,3-1 1 0,3 0-1 0,0 2 1 15,0 0 0-15,2 2 0 0,3 2 0 16,1 3 1-16,0 4-1 0,0 1 0 16,1 2 0-16,2 4 0 0,0-1-1 15,0 1 1-15,1-1-1 0,0 0 0 16,2 1 0-16,1-2 0 0,2-2 0 15,0 4 1-15,0-2-1 0,0-1 0 16,4 0 1-16,-2-3 0 0,0-2-1 16,0 1 2-16,1-4-1 0,2-1-1 0,-3 3 1 15,-1 1 0-15,-1 3 0 0,-1-2-1 16,-2 2 1-16,-1 2-1 0,-3 0 0 16,1-3 1-16,0-4-1 0,1-1 0 15,-1-1 1-15,1-2-1 0,-1 0 0 16,-1-1 1-16,0 1-1 0,1 1 1 15,1-1-1-15,1 1 1 0,0-2-1 16,2-1 1-16,1 1-1 0,-1-3 0 0,2-1 3 16,-3 0 1-16,-2 2 1 0,-1 0 1 15,-1-1 0-15,-2-1 0 0,1-2 0 16,-2 2-3-16,1-2 0 0,0 0-2 16,0-1 0-16,-1-2-1 0,-2 2 1 15,-1-2-1-15,-3 1 0 0,-3 0 1 16,0 0-1-16,-3 0 2 0,1 1-1 15,-2 1 1-15,0 1 1 0,2-2-1 0,1 1 0 16,1 0 0-16,0 0-1 0,2 1-1 16,1 0 1-16,-1 0-1 0,-1 3 0 15,2 2 1-15,-1 0-1 0,-2 1 0 16,-4-1 0-16,1 2 0 0,-1 2 0 16,-1 0 0-16,-2 2 0 0,1-1 0 15,-1 4 0-15,1-1-1 0,0 3 1 16,0-1 0-16,-1 0 0 0,0 1-1 0,1-1 1 15,0 0 0-15,0 1 0 16,1-2 0-16,-1 0 0 0,3 1 1 0,0-1-1 16,-1 2 1-16,-3 0-1 0,-1-2 0 15,-2 0 1-15,-4 1-2 0,-2-2 1 16,-3-2 0-16,1 2-1 0,-4-3 0 16,0 4 0-16,-3-1 1 0,-4 4-1 15,-1 1 0-15,-2 2 1 0,0 2-1 16,-3-2 1-16,2-1-1 0,0-2 1 0,0-4 1 15,2-1 0-15,0-3-1 0,1-2 1 16,0 0 0-16,-1-1 1 0,1-2-3 16,-2 0 1-16,-1 1 0 0,-1-4-1 15,-3 3 0-15,-3-1 0 0,-1-1 0 16,1 3 0-16,-5-1 1 0,-2 1-1 16,-2 2 2-16,-2-2 0 0,-3 3 1 15,-4 1-1-15,-3 0 0 0,-2 4 1 0,-1 0 0 16,-3 4-1-16,1 1-1 0,-1 1 1 15,2 0-1-15,0 1 1 0,1 0-1 16,1-3 0-16,4-3 0 0,1 1 0 16,3-1 0-16,1-2-1 0,1 1 1 15,2-4 0-15,0 3 0 0,-1 0 0 16,-2-2 0-16,-1 0 1 0,1 0-1 16,1-3 0-16,1 1 0 0,1-3 0 15,3-1 0-15,4 0 0 0,3-3 0 16,3-2 1-16,1 0-1 0,2-3 0 0,1 3 1 15,3-4 0-15,0 1 1 0,1-2-1 16,0 1-1-16,-1 0-2 0,1 2-1 16,1-4-3-16,-2 4-5 0,-2-4-3 15,2 3 0-15,-1-2-111 0,2 0-19 16,-1 1-101-16,0-1-218 0</inkml:trace>
  <inkml:trace contextRef="#ctx0" brushRef="#br0" timeOffset="-98002.78">23045 12377 634 0,'2'-1'143'0,"1"0"1"0,-1 1-92 15,1-1-32-15,0 1-17 0,1 0-6 16,0-2-5-16,-1 5-4 0,0-4-2 15,1 2 1-15,-2-1-1 0,0 1 5 16,-1 0 2-16,1 2 2 0,0 1 3 16,-1 5 2-16,-1 1 2 0,0 3 1 0,-2 4 3 15,0 2 2-15,-3 3-1 0,-2 2 1 16,-2 2-1-16,-1-3 0 0,-2 2-2 16,1-4-1-16,0-1-1 0,2-2-1 15,0-4 0-15,2-3 0 0,1 2 0 16,2-4-1-16,2 1 1 0,0-2-1 15,0 1 1-15,2 0-1 0,1 1 0 16,2-1-1-16,3 2 0 0,-1 0 0 16,4 0 0-16,0-1 0 0,2-2-2 15,1 0 1-15,3-1 1 0,3-3 0 0,2 0 1 16,7 0 1-16,2-1-1 0,5 1 3 16,5 1 0-16,1-1-2 0,5 3 1 15,-1 0-1-15,1 2 0 0,0 1 0 16,1-1-1-16,-4 1 0 0,1-1 0 15,-2 0-1-15,-3-1-8 0,-6-2 156 16,-5-2-292-16,-6-2-143 0,-9-8-429 16</inkml:trace>
  <inkml:trace contextRef="#ctx0" brushRef="#br0" timeOffset="-92485.17">18873 13605 552 0,'-2'5'127'0,"2"0"-1"0,-1-3-89 16,-1-3-18-16,7 3-6 0,1-2-4 16,1 1-5-16,2 1-3 0,3 3 0 15,1-3 0-15,0 0-1 0,1-2 1 16,3 1-1-16,-8-1 1 0,9 0-2 16,4 0 3-16,3 2 3 0,5 0 2 15,4-1 3-15,4 1 2 0,15 2 4 16,-5-1 2-16,3 1 1 0,4-3-2 15,1 0-2-15,1 0-2 0,0 0-2 0,-2-2-4 16,0 0-1-16,-3 0-2 0,-2 0-1 16,-7 0-1-16,-4 0-1 0,-9-2 0 15,-4 3 0-15,-10 0-1 0,-4 0-1 16,-8 0 3-16,-2 5-17 0,-8-5 0 16,-8 1 0-16,-9-1 0 0,-10 0 0 15,-8 0 1-15,-9 2-3 0,-10-3 17 16,-6 4 1-16,-2-1-1 0,0 1 1 0,-2-2 0 15,-1 1 0-15,4-2 0 0,3 0 1 16,6-1 1-16,5 1 0 0,6 0 1 16,8 0-1-16,11-1 1 0,6 0-1 15,6-2 3-15,8 3 1 0,3-1 3 16,5 0-2-16,8-2 1 0,7 1 0 16,8 0-2-16,8-3-1 0,8-1-3 15,10 1-3-15,4 1 3 0,3 1-2 0,0 0 1 16,-4 1-1-16,-4 1 1 0,-7 1-1 15,-5 0-1-15,-9-1 1 0,-6 1-1 16,-8 1 1-16,-3 0-2 0,-7 0 1 16,-5-3-6-16,-9 5 0 0,-8-3 1 15,-6 4-1-15,-10-9-2 0,-9 3 2 16,-7 0-1-16,-4 0 6 0,-1-3 0 0,2 3 0 16,3-3 1-16,6 4 0 15,9-2 0-15,8 1 1 0,8 2 0 0,6-1 2 16,7 0 4-16,6 0-5 0,8 1 0 15,9 1 0-15,7 1-1 0,10 0-6 16,6 2-13-16,8 1-133 0,2 1-119 16,6-7-316-16</inkml:trace>
  <inkml:trace contextRef="#ctx0" brushRef="#br0" timeOffset="-90963.08">16639 14605 557 0,'-1'10'139'0,"1"-9"0"0,1 2-44 16,2-3-73-16,3 3-14 0,1-2-7 15,7 0-3-15,4 2 0 0,7-1 2 16,8-4 0-16,8 2 2 0,7-5 1 16,10 1 0-16,7-1-4 0,7-3-9 0,8 1-5 15,8 1 83-15,4-2-207 0,2 3-124 16,9-7-341-16</inkml:trace>
  <inkml:trace contextRef="#ctx0" brushRef="#br0" timeOffset="-90092.26">20672 14594 526 0,'-11'1'112'0,"2"-1"0"15,1 0-88-15,2-1-20 0,0 3-4 16,3 3-4-16,1-3 2 0,0-1 1 16,-1 1 2-16,3 1 2 0,2-3 4 15,-2 1 3-15,2-1 1 0,3 1 2 16,3 13 1-16,6-15-1 0,7 1 1 16,6 0 1-16,11 1-1 0,4 0 1 15,10-2-1-15,7-12-1 0,6 15 1 16,4-3 0-16,5-1-1 0,3-3 0 15,3 0 2-15,1 2 0 0,-1-3 0 0,-1-2-1 16,-3 3-2-16,-2-2-1 0,-4 2-3 16,-5 0-3-16,-5 0-1 0,-4 1-2 15,-6 1-1-15,-9 0-1 0,-4 2 1 16,-7 1-2-16,-10 1 0 0,-4 0-6 16,-8-1-2-16,-6 0-13 0,-9 4-1 15,-13 0-1-15,-8 1 2 0,-11 0 0 0,-12 1 6 16,-14 1 3-16,-8 1 12 0,-10-2 3 15,-4-1 1-15,-4-2 0 0,-3 0 1 16,1-1 0-16,3 1 0 0,1-1-1 16,9-2 0-16,8-1-1 0,9-2-1 15,12 2 0-15,12 0-1 0,10-3 1 16,9 1 1-16,8-2 4 0,5 4 5 16,8-1 0-16,9 0 2 0,10 1 1 15,14 1 3-15,13 0 0 0,17 0-3 0,16 2-5 16,13 0 0-16,8 2-1 0,7 1-5 15,1-1-11-15,-2 1-15 0,-5 1-76 16,-10-3-57-16,-2-4-115 0,-6-5-260 16</inkml:trace>
  <inkml:trace contextRef="#ctx0" brushRef="#br0" timeOffset="-47422.94">8615 3454 427 0,'9'-3'93'0,"4"4"-6"0,2 0-36 0,4 0-71 16,-1-1-7-16,2 1 3 0,-1 2 10 15,-2 0 4-15,2-3 5 0,1 0 7 16,2 1 5-16,5-2 2 0,5 0-1 16,3-4 1-16,2 0 5 0,6-2 5 15,2 1 7-15,9-1 4 0,6-1 4 16,5-1 1-16,7 0-2 0,10 0-6 0,6 4-7 16,6 0-6-16,1 0-4 0,3 4-4 15,3-1-1-15,4 2-1 0,1 3-1 16,-9-1-2-16,0-1-3 0,-5 2 1 15,-8-1 0-15,-3 0 2 0,-8 0 0 16,-8 1 2-16,-8 0 2 0,-10-1 2 0,-6 0-1 16,-10 1-1-16,-11-1 2 15,-9 0 2-15,-4-4-2 0,-11 1 0 0,-9 1 0 16,-11-2 1-16,-17 2 1 0,-10-4-3 16,-12 0-3-16,-15 2 0 0,-9-3 0 15,-8-3 0-15,-12 1-4 0,11-4-1 16,-6 4 0-16,0-5 0 0,-4-1-1 15,4-1 1-15,6 7-1 0,9-3 2 16,-6 1 0-16,8 0 1 0,8 2 1 16,15 1 0-16,5 1 0 0,10 0 0 0,13 1 1 15,12 1 1-15,3 2-8 0,18 1-4 16,14 0 1-16,17 1 0 0,16 0-1 16,13 0 3-16,16-1-4 0,26-3-7 15,6-3-112-15,9 1-108 0,6 0-286 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0194" name="Rectangle 2">
            <a:extLst>
              <a:ext uri="{FF2B5EF4-FFF2-40B4-BE49-F238E27FC236}">
                <a16:creationId xmlns:a16="http://schemas.microsoft.com/office/drawing/2014/main" id="{9203CD27-1EDB-4A61-84FC-BE053DF5F389}"/>
              </a:ext>
            </a:extLst>
          </p:cNvPr>
          <p:cNvSpPr>
            <a:spLocks noGrp="1" noChangeArrowheads="1"/>
          </p:cNvSpPr>
          <p:nvPr>
            <p:ph type="hdr" sz="quarter"/>
          </p:nvPr>
        </p:nvSpPr>
        <p:spPr bwMode="auto">
          <a:xfrm>
            <a:off x="0" y="0"/>
            <a:ext cx="2967038"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520195" name="Rectangle 3">
            <a:extLst>
              <a:ext uri="{FF2B5EF4-FFF2-40B4-BE49-F238E27FC236}">
                <a16:creationId xmlns:a16="http://schemas.microsoft.com/office/drawing/2014/main" id="{12AC41E0-0A01-45C4-ACEE-74D150B900ED}"/>
              </a:ext>
            </a:extLst>
          </p:cNvPr>
          <p:cNvSpPr>
            <a:spLocks noGrp="1" noChangeArrowheads="1"/>
          </p:cNvSpPr>
          <p:nvPr>
            <p:ph type="dt" idx="1"/>
          </p:nvPr>
        </p:nvSpPr>
        <p:spPr bwMode="auto">
          <a:xfrm>
            <a:off x="3878263" y="0"/>
            <a:ext cx="2967037"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en-US"/>
          </a:p>
        </p:txBody>
      </p:sp>
      <p:sp>
        <p:nvSpPr>
          <p:cNvPr id="2052" name="Rectangle 4">
            <a:extLst>
              <a:ext uri="{FF2B5EF4-FFF2-40B4-BE49-F238E27FC236}">
                <a16:creationId xmlns:a16="http://schemas.microsoft.com/office/drawing/2014/main" id="{195AEF5C-4473-4B25-AE6E-BB036D48C462}"/>
              </a:ext>
            </a:extLst>
          </p:cNvPr>
          <p:cNvSpPr>
            <a:spLocks noGrp="1" noRot="1" noChangeAspect="1" noChangeArrowheads="1" noTextEdit="1"/>
          </p:cNvSpPr>
          <p:nvPr>
            <p:ph type="sldImg" idx="2"/>
          </p:nvPr>
        </p:nvSpPr>
        <p:spPr bwMode="auto">
          <a:xfrm>
            <a:off x="1073150" y="704850"/>
            <a:ext cx="4699000" cy="35242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20197" name="Rectangle 5">
            <a:extLst>
              <a:ext uri="{FF2B5EF4-FFF2-40B4-BE49-F238E27FC236}">
                <a16:creationId xmlns:a16="http://schemas.microsoft.com/office/drawing/2014/main" id="{0665EBCD-EB9D-4A08-997D-3B3AC632E265}"/>
              </a:ext>
            </a:extLst>
          </p:cNvPr>
          <p:cNvSpPr>
            <a:spLocks noGrp="1" noChangeArrowheads="1"/>
          </p:cNvSpPr>
          <p:nvPr>
            <p:ph type="body" sz="quarter" idx="3"/>
          </p:nvPr>
        </p:nvSpPr>
        <p:spPr bwMode="auto">
          <a:xfrm>
            <a:off x="912813" y="4464050"/>
            <a:ext cx="5019675" cy="4227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20198" name="Rectangle 6">
            <a:extLst>
              <a:ext uri="{FF2B5EF4-FFF2-40B4-BE49-F238E27FC236}">
                <a16:creationId xmlns:a16="http://schemas.microsoft.com/office/drawing/2014/main" id="{6B3974D5-41C0-41A7-B854-DAB9BCED606B}"/>
              </a:ext>
            </a:extLst>
          </p:cNvPr>
          <p:cNvSpPr>
            <a:spLocks noGrp="1" noChangeArrowheads="1"/>
          </p:cNvSpPr>
          <p:nvPr>
            <p:ph type="ftr" sz="quarter" idx="4"/>
          </p:nvPr>
        </p:nvSpPr>
        <p:spPr bwMode="auto">
          <a:xfrm>
            <a:off x="0" y="8926513"/>
            <a:ext cx="2967038"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520199" name="Rectangle 7">
            <a:extLst>
              <a:ext uri="{FF2B5EF4-FFF2-40B4-BE49-F238E27FC236}">
                <a16:creationId xmlns:a16="http://schemas.microsoft.com/office/drawing/2014/main" id="{9559769B-946D-41A3-919E-1D4D072A7643}"/>
              </a:ext>
            </a:extLst>
          </p:cNvPr>
          <p:cNvSpPr>
            <a:spLocks noGrp="1" noChangeArrowheads="1"/>
          </p:cNvSpPr>
          <p:nvPr>
            <p:ph type="sldNum" sz="quarter" idx="5"/>
          </p:nvPr>
        </p:nvSpPr>
        <p:spPr bwMode="auto">
          <a:xfrm>
            <a:off x="3878263" y="8926513"/>
            <a:ext cx="2967037"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DE42CE8D-0B89-4AA3-BB9F-480EF8021A8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C2165C13-D885-4B7F-9A8E-D4B4FE2A91A4}"/>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C6F33DE3-25BF-44E7-8C23-F3782CDF20D5}" type="slidenum">
              <a:rPr lang="en-US" altLang="en-US" sz="1200"/>
              <a:pPr/>
              <a:t>1</a:t>
            </a:fld>
            <a:endParaRPr lang="en-US" altLang="en-US" sz="1200"/>
          </a:p>
        </p:txBody>
      </p:sp>
      <p:sp>
        <p:nvSpPr>
          <p:cNvPr id="5123" name="Rectangle 2">
            <a:extLst>
              <a:ext uri="{FF2B5EF4-FFF2-40B4-BE49-F238E27FC236}">
                <a16:creationId xmlns:a16="http://schemas.microsoft.com/office/drawing/2014/main" id="{A94E07C6-BC17-4730-9894-C763BA481F52}"/>
              </a:ext>
            </a:extLst>
          </p:cNvPr>
          <p:cNvSpPr>
            <a:spLocks noGrp="1" noRot="1" noChangeAspect="1" noChangeArrowheads="1" noTextEdit="1"/>
          </p:cNvSpPr>
          <p:nvPr>
            <p:ph type="sldImg"/>
          </p:nvPr>
        </p:nvSpPr>
        <p:spPr>
          <a:solidFill>
            <a:srgbClr val="FFFFFF"/>
          </a:solidFill>
          <a:ln/>
        </p:spPr>
      </p:sp>
      <p:sp>
        <p:nvSpPr>
          <p:cNvPr id="5124" name="Rectangle 3">
            <a:extLst>
              <a:ext uri="{FF2B5EF4-FFF2-40B4-BE49-F238E27FC236}">
                <a16:creationId xmlns:a16="http://schemas.microsoft.com/office/drawing/2014/main" id="{516D835B-0672-49E8-A005-F967773AFE60}"/>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4E3F01F2-E013-409E-8C47-AAA7F089BCC8}"/>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87A95E1D-0106-48F9-B2CB-87B3454033FB}" type="slidenum">
              <a:rPr lang="en-US" altLang="en-US" sz="1200"/>
              <a:pPr/>
              <a:t>10</a:t>
            </a:fld>
            <a:endParaRPr lang="en-US" altLang="en-US" sz="1200"/>
          </a:p>
        </p:txBody>
      </p:sp>
      <p:sp>
        <p:nvSpPr>
          <p:cNvPr id="9219" name="Rectangle 2">
            <a:extLst>
              <a:ext uri="{FF2B5EF4-FFF2-40B4-BE49-F238E27FC236}">
                <a16:creationId xmlns:a16="http://schemas.microsoft.com/office/drawing/2014/main" id="{55186A02-9C8D-41BC-B06F-4FBBFFEF71F4}"/>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12CB70C4-1C48-44CC-9AF1-CDF936BD47DE}"/>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559328E4-9204-467B-AD09-443C57659B1B}"/>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59D1BE8E-2503-48EA-811E-F883318F8899}" type="slidenum">
              <a:rPr lang="en-US" altLang="en-US" sz="1200"/>
              <a:pPr/>
              <a:t>11</a:t>
            </a:fld>
            <a:endParaRPr lang="en-US" altLang="en-US" sz="1200"/>
          </a:p>
        </p:txBody>
      </p:sp>
      <p:sp>
        <p:nvSpPr>
          <p:cNvPr id="11267" name="Rectangle 2">
            <a:extLst>
              <a:ext uri="{FF2B5EF4-FFF2-40B4-BE49-F238E27FC236}">
                <a16:creationId xmlns:a16="http://schemas.microsoft.com/office/drawing/2014/main" id="{B90AFAB0-5C3C-43A4-ABAC-C37F7822844A}"/>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E996470B-1558-409E-BEDB-58E5FC11B2B0}"/>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003CB8B5-8A21-4728-BF72-6D62768846FC}"/>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10AF6AEB-D02C-4B5B-8A65-D6F73185AF83}" type="slidenum">
              <a:rPr lang="en-US" altLang="en-US" sz="1200"/>
              <a:pPr/>
              <a:t>12</a:t>
            </a:fld>
            <a:endParaRPr lang="en-US" altLang="en-US" sz="1200"/>
          </a:p>
        </p:txBody>
      </p:sp>
      <p:sp>
        <p:nvSpPr>
          <p:cNvPr id="13315" name="Rectangle 2">
            <a:extLst>
              <a:ext uri="{FF2B5EF4-FFF2-40B4-BE49-F238E27FC236}">
                <a16:creationId xmlns:a16="http://schemas.microsoft.com/office/drawing/2014/main" id="{FCCA74CA-73D6-4E83-A27B-804B69D359B9}"/>
              </a:ext>
            </a:extLst>
          </p:cNvPr>
          <p:cNvSpPr>
            <a:spLocks noGrp="1" noRot="1" noChangeAspect="1" noChangeArrowheads="1" noTextEdit="1"/>
          </p:cNvSpPr>
          <p:nvPr>
            <p:ph type="sldImg"/>
          </p:nvPr>
        </p:nvSpPr>
        <p:spPr>
          <a:ln/>
        </p:spPr>
      </p:sp>
      <p:sp>
        <p:nvSpPr>
          <p:cNvPr id="13316" name="Rectangle 3">
            <a:extLst>
              <a:ext uri="{FF2B5EF4-FFF2-40B4-BE49-F238E27FC236}">
                <a16:creationId xmlns:a16="http://schemas.microsoft.com/office/drawing/2014/main" id="{B5AF04B1-65D8-4980-A71B-0F0A1E3A5C9A}"/>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C7FA1028-415E-4EE3-96DD-EA1428B5B781}"/>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22CC638E-BDE0-432B-96AE-A91FAF0B1DB5}" type="slidenum">
              <a:rPr lang="en-US" altLang="en-US" sz="1200"/>
              <a:pPr/>
              <a:t>13</a:t>
            </a:fld>
            <a:endParaRPr lang="en-US" altLang="en-US" sz="1200"/>
          </a:p>
        </p:txBody>
      </p:sp>
      <p:sp>
        <p:nvSpPr>
          <p:cNvPr id="15363" name="Rectangle 2">
            <a:extLst>
              <a:ext uri="{FF2B5EF4-FFF2-40B4-BE49-F238E27FC236}">
                <a16:creationId xmlns:a16="http://schemas.microsoft.com/office/drawing/2014/main" id="{54CF788E-7334-4113-965B-62C198E6F5AF}"/>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D98E91CE-AD46-4554-961A-B1CF559C5E64}"/>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B09E09A8-9466-4692-9B5D-7D5746378EC6}"/>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DEAC68C1-B08C-490F-85BF-12D80EF1832B}" type="slidenum">
              <a:rPr lang="en-US" altLang="en-US" sz="1200"/>
              <a:pPr/>
              <a:t>14</a:t>
            </a:fld>
            <a:endParaRPr lang="en-US" altLang="en-US" sz="1200"/>
          </a:p>
        </p:txBody>
      </p:sp>
      <p:sp>
        <p:nvSpPr>
          <p:cNvPr id="17411" name="Rectangle 2">
            <a:extLst>
              <a:ext uri="{FF2B5EF4-FFF2-40B4-BE49-F238E27FC236}">
                <a16:creationId xmlns:a16="http://schemas.microsoft.com/office/drawing/2014/main" id="{C5323196-FCDF-4E68-884C-425CAF730FD9}"/>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E51E031C-D3A3-492B-A917-0AEB6400C88A}"/>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103041C6-F3B4-4C6B-9E3D-F649B1F44965}"/>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718E53DA-5840-4359-A7A1-F65EE11E60FE}" type="slidenum">
              <a:rPr lang="en-US" altLang="en-US" sz="1200"/>
              <a:pPr/>
              <a:t>15</a:t>
            </a:fld>
            <a:endParaRPr lang="en-US" altLang="en-US" sz="1200"/>
          </a:p>
        </p:txBody>
      </p:sp>
      <p:sp>
        <p:nvSpPr>
          <p:cNvPr id="19459" name="Rectangle 2">
            <a:extLst>
              <a:ext uri="{FF2B5EF4-FFF2-40B4-BE49-F238E27FC236}">
                <a16:creationId xmlns:a16="http://schemas.microsoft.com/office/drawing/2014/main" id="{EAB3F113-E18E-45DD-AE37-C4E504F8B5C7}"/>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9A66A161-D3AC-4701-92FC-E4CD91BD6307}"/>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F5B116EB-3188-4C0D-8133-E10A87FC5716}"/>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4AB415A6-DC53-456D-A6DE-33F463748AB1}" type="slidenum">
              <a:rPr lang="en-US" altLang="en-US" sz="1200"/>
              <a:pPr/>
              <a:t>16</a:t>
            </a:fld>
            <a:endParaRPr lang="en-US" altLang="en-US" sz="1200"/>
          </a:p>
        </p:txBody>
      </p:sp>
      <p:sp>
        <p:nvSpPr>
          <p:cNvPr id="21507" name="Rectangle 2">
            <a:extLst>
              <a:ext uri="{FF2B5EF4-FFF2-40B4-BE49-F238E27FC236}">
                <a16:creationId xmlns:a16="http://schemas.microsoft.com/office/drawing/2014/main" id="{8A35C49B-4619-47AE-AFFC-B0D8B131ED1D}"/>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130EDAA7-94EF-4CD9-A29E-52861E1428DD}"/>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289BB7B4-3BA4-46A6-8115-CDF054F2F176}"/>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89CDE4E1-0B93-41C9-AA0B-3CDC8E6E933B}" type="slidenum">
              <a:rPr lang="en-US" altLang="en-US" sz="1200"/>
              <a:pPr/>
              <a:t>17</a:t>
            </a:fld>
            <a:endParaRPr lang="en-US" altLang="en-US" sz="1200"/>
          </a:p>
        </p:txBody>
      </p:sp>
      <p:sp>
        <p:nvSpPr>
          <p:cNvPr id="23555" name="Rectangle 2">
            <a:extLst>
              <a:ext uri="{FF2B5EF4-FFF2-40B4-BE49-F238E27FC236}">
                <a16:creationId xmlns:a16="http://schemas.microsoft.com/office/drawing/2014/main" id="{4EBB7BFA-139D-48E4-AE25-415F3148D751}"/>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9EFE31FC-DCD5-4EE6-B9B6-1FDB6F81D5B2}"/>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E30DF3AF-22B6-492B-AC06-35FB4B2458F9}"/>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87DDD822-37FC-4171-BD9C-65954F613D65}" type="slidenum">
              <a:rPr lang="en-US" altLang="en-US" sz="1200"/>
              <a:pPr/>
              <a:t>18</a:t>
            </a:fld>
            <a:endParaRPr lang="en-US" altLang="en-US" sz="1200"/>
          </a:p>
        </p:txBody>
      </p:sp>
      <p:sp>
        <p:nvSpPr>
          <p:cNvPr id="25603" name="Rectangle 2">
            <a:extLst>
              <a:ext uri="{FF2B5EF4-FFF2-40B4-BE49-F238E27FC236}">
                <a16:creationId xmlns:a16="http://schemas.microsoft.com/office/drawing/2014/main" id="{07DA4653-3FC2-42AF-9A96-7E4B7CB32206}"/>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77CBC787-CA4E-4FF5-A6C0-273C0A6C26C8}"/>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7F5D0365-53B6-40C9-B8E8-8B0FA2B85C55}"/>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7B4A6AC0-8D6E-4502-9ED5-B8F03215B3C6}" type="slidenum">
              <a:rPr lang="en-US" altLang="en-US" sz="1200"/>
              <a:pPr/>
              <a:t>19</a:t>
            </a:fld>
            <a:endParaRPr lang="en-US" altLang="en-US" sz="1200"/>
          </a:p>
        </p:txBody>
      </p:sp>
      <p:sp>
        <p:nvSpPr>
          <p:cNvPr id="27651" name="Rectangle 2">
            <a:extLst>
              <a:ext uri="{FF2B5EF4-FFF2-40B4-BE49-F238E27FC236}">
                <a16:creationId xmlns:a16="http://schemas.microsoft.com/office/drawing/2014/main" id="{EAE94555-1377-4156-AF40-68ED388060C4}"/>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F39EDA8A-24F1-4337-B07B-57BDCF08D96B}"/>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BAABF1BF-C6A0-403B-869E-8DBE703B35ED}"/>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084180CF-D2B1-4947-98D2-452D79E0AE1D}" type="slidenum">
              <a:rPr lang="en-US" altLang="en-US" sz="1200"/>
              <a:pPr/>
              <a:t>2</a:t>
            </a:fld>
            <a:endParaRPr lang="en-US" altLang="en-US" sz="1200"/>
          </a:p>
        </p:txBody>
      </p:sp>
      <p:sp>
        <p:nvSpPr>
          <p:cNvPr id="7171" name="Rectangle 2">
            <a:extLst>
              <a:ext uri="{FF2B5EF4-FFF2-40B4-BE49-F238E27FC236}">
                <a16:creationId xmlns:a16="http://schemas.microsoft.com/office/drawing/2014/main" id="{E02A254C-9CF1-4884-9788-AEFA34672868}"/>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A6F9AD74-A670-4F92-99DE-F7F5997F1CEA}"/>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B909E703-7D0F-4BF1-9496-12BA879AA60C}"/>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AEBDCC43-371A-4F76-AE29-CA7A80D0E4DD}" type="slidenum">
              <a:rPr lang="en-US" altLang="en-US" sz="1200"/>
              <a:pPr/>
              <a:t>20</a:t>
            </a:fld>
            <a:endParaRPr lang="en-US" altLang="en-US" sz="1200"/>
          </a:p>
        </p:txBody>
      </p:sp>
      <p:sp>
        <p:nvSpPr>
          <p:cNvPr id="29699" name="Rectangle 2">
            <a:extLst>
              <a:ext uri="{FF2B5EF4-FFF2-40B4-BE49-F238E27FC236}">
                <a16:creationId xmlns:a16="http://schemas.microsoft.com/office/drawing/2014/main" id="{B89F3BF4-99AF-4F0D-BFC4-7C31E777DF43}"/>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FBFAC485-E56C-4272-81F7-312A3E07BA9C}"/>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0B6A2714-71AB-48F1-B3EA-8B703AC33AA7}"/>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2BF4AA86-7C31-4FAC-B6CD-632A8E6984EC}" type="slidenum">
              <a:rPr lang="en-US" altLang="en-US" sz="1200" smtClean="0"/>
              <a:pPr/>
              <a:t>21</a:t>
            </a:fld>
            <a:endParaRPr lang="en-US" altLang="en-US" sz="1200"/>
          </a:p>
        </p:txBody>
      </p:sp>
      <p:sp>
        <p:nvSpPr>
          <p:cNvPr id="29699" name="Rectangle 2">
            <a:extLst>
              <a:ext uri="{FF2B5EF4-FFF2-40B4-BE49-F238E27FC236}">
                <a16:creationId xmlns:a16="http://schemas.microsoft.com/office/drawing/2014/main" id="{1F02C229-FC84-47AF-8D99-901AA6A6A649}"/>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1D7E5932-9540-4889-A3F2-C4A75CA523E0}"/>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9951EB38-0DB8-47AC-877F-0325648E483A}"/>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E3098F4B-29A8-4557-8041-104DBE1EA6CC}" type="slidenum">
              <a:rPr lang="en-US" altLang="en-US" sz="1200" smtClean="0"/>
              <a:pPr/>
              <a:t>22</a:t>
            </a:fld>
            <a:endParaRPr lang="en-US" altLang="en-US" sz="1200"/>
          </a:p>
        </p:txBody>
      </p:sp>
      <p:sp>
        <p:nvSpPr>
          <p:cNvPr id="41987" name="Rectangle 2">
            <a:extLst>
              <a:ext uri="{FF2B5EF4-FFF2-40B4-BE49-F238E27FC236}">
                <a16:creationId xmlns:a16="http://schemas.microsoft.com/office/drawing/2014/main" id="{1FE313E4-8FCF-4C17-B61E-D71388D4E1D1}"/>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FC0BC1B6-ED56-46D6-9532-37AD3753E570}"/>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D60ACC54-82CD-47CB-B99A-437177FE3A09}"/>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8AA8C0CF-5282-447E-AB52-528ABCB19F45}" type="slidenum">
              <a:rPr lang="en-US" altLang="en-US" sz="1200" smtClean="0"/>
              <a:pPr/>
              <a:t>23</a:t>
            </a:fld>
            <a:endParaRPr lang="en-US" altLang="en-US" sz="1200"/>
          </a:p>
        </p:txBody>
      </p:sp>
      <p:sp>
        <p:nvSpPr>
          <p:cNvPr id="44035" name="Rectangle 2">
            <a:extLst>
              <a:ext uri="{FF2B5EF4-FFF2-40B4-BE49-F238E27FC236}">
                <a16:creationId xmlns:a16="http://schemas.microsoft.com/office/drawing/2014/main" id="{9E2596CD-063D-4058-9803-A8EC2A7789FA}"/>
              </a:ext>
            </a:extLst>
          </p:cNvPr>
          <p:cNvSpPr>
            <a:spLocks noGrp="1" noRot="1" noChangeAspect="1" noChangeArrowheads="1" noTextEdit="1"/>
          </p:cNvSpPr>
          <p:nvPr>
            <p:ph type="sldImg"/>
          </p:nvPr>
        </p:nvSpPr>
        <p:spPr>
          <a:ln/>
        </p:spPr>
      </p:sp>
      <p:sp>
        <p:nvSpPr>
          <p:cNvPr id="44036" name="Rectangle 3">
            <a:extLst>
              <a:ext uri="{FF2B5EF4-FFF2-40B4-BE49-F238E27FC236}">
                <a16:creationId xmlns:a16="http://schemas.microsoft.com/office/drawing/2014/main" id="{30188A66-2573-4F59-ACBD-81F14BDDEBD3}"/>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0184628B-B354-439B-8FC2-BD6BE7E9ADF3}"/>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1EC22B78-6DDB-4959-AB23-B5B38C9C8478}" type="slidenum">
              <a:rPr lang="en-US" altLang="en-US" sz="1200" smtClean="0"/>
              <a:pPr/>
              <a:t>24</a:t>
            </a:fld>
            <a:endParaRPr lang="en-US" altLang="en-US" sz="1200"/>
          </a:p>
        </p:txBody>
      </p:sp>
      <p:sp>
        <p:nvSpPr>
          <p:cNvPr id="48131" name="Rectangle 2">
            <a:extLst>
              <a:ext uri="{FF2B5EF4-FFF2-40B4-BE49-F238E27FC236}">
                <a16:creationId xmlns:a16="http://schemas.microsoft.com/office/drawing/2014/main" id="{E617EACB-F2DE-4970-A9A1-715E2D3D28D9}"/>
              </a:ext>
            </a:extLst>
          </p:cNvPr>
          <p:cNvSpPr>
            <a:spLocks noGrp="1" noRot="1" noChangeAspect="1" noChangeArrowheads="1" noTextEdit="1"/>
          </p:cNvSpPr>
          <p:nvPr>
            <p:ph type="sldImg"/>
          </p:nvPr>
        </p:nvSpPr>
        <p:spPr>
          <a:ln/>
        </p:spPr>
      </p:sp>
      <p:sp>
        <p:nvSpPr>
          <p:cNvPr id="48132" name="Rectangle 3">
            <a:extLst>
              <a:ext uri="{FF2B5EF4-FFF2-40B4-BE49-F238E27FC236}">
                <a16:creationId xmlns:a16="http://schemas.microsoft.com/office/drawing/2014/main" id="{E42DAE0A-8908-4CE5-A6AD-4015E76E822A}"/>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FBECC1E5-4E8F-4614-8DAA-70B15F784ECF}"/>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C228B671-B384-4E78-8113-2D3E62FE596D}" type="slidenum">
              <a:rPr lang="en-US" altLang="en-US" sz="1200"/>
              <a:pPr/>
              <a:t>25</a:t>
            </a:fld>
            <a:endParaRPr lang="en-US" altLang="en-US" sz="1200"/>
          </a:p>
        </p:txBody>
      </p:sp>
      <p:sp>
        <p:nvSpPr>
          <p:cNvPr id="39939" name="Rectangle 2">
            <a:extLst>
              <a:ext uri="{FF2B5EF4-FFF2-40B4-BE49-F238E27FC236}">
                <a16:creationId xmlns:a16="http://schemas.microsoft.com/office/drawing/2014/main" id="{3F0F644A-E6C4-4DE4-ABB7-52BF2F950112}"/>
              </a:ext>
            </a:extLst>
          </p:cNvPr>
          <p:cNvSpPr>
            <a:spLocks noGrp="1" noRot="1" noChangeAspect="1" noChangeArrowheads="1" noTextEdit="1"/>
          </p:cNvSpPr>
          <p:nvPr>
            <p:ph type="sldImg"/>
          </p:nvPr>
        </p:nvSpPr>
        <p:spPr>
          <a:ln/>
        </p:spPr>
      </p:sp>
      <p:sp>
        <p:nvSpPr>
          <p:cNvPr id="39940" name="Rectangle 3">
            <a:extLst>
              <a:ext uri="{FF2B5EF4-FFF2-40B4-BE49-F238E27FC236}">
                <a16:creationId xmlns:a16="http://schemas.microsoft.com/office/drawing/2014/main" id="{8917281A-8AAF-4C5B-8FF2-8F8BF0175E66}"/>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4476CF91-97B7-4D7E-9619-14A26FA2FFB7}"/>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65A37FF7-5280-476E-812E-80F770751BF8}" type="slidenum">
              <a:rPr lang="en-US" altLang="en-US" sz="1200" smtClean="0"/>
              <a:pPr/>
              <a:t>26</a:t>
            </a:fld>
            <a:endParaRPr lang="en-US" altLang="en-US" sz="1200"/>
          </a:p>
        </p:txBody>
      </p:sp>
      <p:sp>
        <p:nvSpPr>
          <p:cNvPr id="29699" name="Rectangle 2">
            <a:extLst>
              <a:ext uri="{FF2B5EF4-FFF2-40B4-BE49-F238E27FC236}">
                <a16:creationId xmlns:a16="http://schemas.microsoft.com/office/drawing/2014/main" id="{8102BF9E-1826-451C-AD59-1D48FC1816E4}"/>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14E98136-732C-41C4-8ADE-31707F2AEA33}"/>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DCD6A061-85D2-46C4-B7DE-E9E76003421B}"/>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A773CE6B-F247-481F-BE00-E76C06265A7C}" type="slidenum">
              <a:rPr lang="en-US" altLang="en-US" sz="1200" smtClean="0"/>
              <a:pPr/>
              <a:t>27</a:t>
            </a:fld>
            <a:endParaRPr lang="en-US" altLang="en-US" sz="1200"/>
          </a:p>
        </p:txBody>
      </p:sp>
      <p:sp>
        <p:nvSpPr>
          <p:cNvPr id="31747" name="Rectangle 2">
            <a:extLst>
              <a:ext uri="{FF2B5EF4-FFF2-40B4-BE49-F238E27FC236}">
                <a16:creationId xmlns:a16="http://schemas.microsoft.com/office/drawing/2014/main" id="{AA7DCE66-5196-48B3-9F73-C90CCF145B77}"/>
              </a:ext>
            </a:extLst>
          </p:cNvPr>
          <p:cNvSpPr>
            <a:spLocks noGrp="1" noRot="1" noChangeAspect="1" noChangeArrowheads="1" noTextEdit="1"/>
          </p:cNvSpPr>
          <p:nvPr>
            <p:ph type="sldImg"/>
          </p:nvPr>
        </p:nvSpPr>
        <p:spPr>
          <a:ln/>
        </p:spPr>
      </p:sp>
      <p:sp>
        <p:nvSpPr>
          <p:cNvPr id="31748" name="Rectangle 3">
            <a:extLst>
              <a:ext uri="{FF2B5EF4-FFF2-40B4-BE49-F238E27FC236}">
                <a16:creationId xmlns:a16="http://schemas.microsoft.com/office/drawing/2014/main" id="{07FD1EC7-2BD7-4C8F-97DB-0656BAE91D63}"/>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4476CF91-97B7-4D7E-9619-14A26FA2FFB7}"/>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65A37FF7-5280-476E-812E-80F770751BF8}" type="slidenum">
              <a:rPr lang="en-US" altLang="en-US" sz="1200" smtClean="0"/>
              <a:pPr/>
              <a:t>28</a:t>
            </a:fld>
            <a:endParaRPr lang="en-US" altLang="en-US" sz="1200"/>
          </a:p>
        </p:txBody>
      </p:sp>
      <p:sp>
        <p:nvSpPr>
          <p:cNvPr id="29699" name="Rectangle 2">
            <a:extLst>
              <a:ext uri="{FF2B5EF4-FFF2-40B4-BE49-F238E27FC236}">
                <a16:creationId xmlns:a16="http://schemas.microsoft.com/office/drawing/2014/main" id="{8102BF9E-1826-451C-AD59-1D48FC1816E4}"/>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14E98136-732C-41C4-8ADE-31707F2AEA33}"/>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35035311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4476CF91-97B7-4D7E-9619-14A26FA2FFB7}"/>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65A37FF7-5280-476E-812E-80F770751BF8}" type="slidenum">
              <a:rPr lang="en-US" altLang="en-US" sz="1200" smtClean="0"/>
              <a:pPr/>
              <a:t>29</a:t>
            </a:fld>
            <a:endParaRPr lang="en-US" altLang="en-US" sz="1200"/>
          </a:p>
        </p:txBody>
      </p:sp>
      <p:sp>
        <p:nvSpPr>
          <p:cNvPr id="29699" name="Rectangle 2">
            <a:extLst>
              <a:ext uri="{FF2B5EF4-FFF2-40B4-BE49-F238E27FC236}">
                <a16:creationId xmlns:a16="http://schemas.microsoft.com/office/drawing/2014/main" id="{8102BF9E-1826-451C-AD59-1D48FC1816E4}"/>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14E98136-732C-41C4-8ADE-31707F2AEA33}"/>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919396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97931D51-5C86-45BD-87DC-C402F55C8CD0}"/>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2C6987CF-F8C5-44E3-81AC-FA73960855C9}" type="slidenum">
              <a:rPr lang="en-US" altLang="en-US" sz="1200"/>
              <a:pPr/>
              <a:t>3</a:t>
            </a:fld>
            <a:endParaRPr lang="en-US" altLang="en-US" sz="1200"/>
          </a:p>
        </p:txBody>
      </p:sp>
      <p:sp>
        <p:nvSpPr>
          <p:cNvPr id="9219" name="Rectangle 2">
            <a:extLst>
              <a:ext uri="{FF2B5EF4-FFF2-40B4-BE49-F238E27FC236}">
                <a16:creationId xmlns:a16="http://schemas.microsoft.com/office/drawing/2014/main" id="{7339B4E5-4FDD-4445-82A4-6EF9AB2956B6}"/>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F8566DD1-10A4-4324-B13C-1A2D9F8263BD}"/>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1609319B-1DB7-445B-8650-9F6A0ED4A2F8}"/>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B4612C07-855E-4BBC-B4E6-0730484692C1}" type="slidenum">
              <a:rPr lang="en-US" altLang="en-US" sz="1200" smtClean="0"/>
              <a:pPr/>
              <a:t>30</a:t>
            </a:fld>
            <a:endParaRPr lang="en-US" altLang="en-US" sz="1200"/>
          </a:p>
        </p:txBody>
      </p:sp>
      <p:sp>
        <p:nvSpPr>
          <p:cNvPr id="27651" name="Rectangle 2">
            <a:extLst>
              <a:ext uri="{FF2B5EF4-FFF2-40B4-BE49-F238E27FC236}">
                <a16:creationId xmlns:a16="http://schemas.microsoft.com/office/drawing/2014/main" id="{ABC47636-E361-4428-8D19-D15BFB27ED0C}"/>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891AD97F-EC53-4D83-BEB8-3401ABEB509A}"/>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8334962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B7452E73-3DAE-450B-A367-69DE2D93278D}"/>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AF48673A-93C8-40A3-89CC-21CA5F8D11B3}" type="slidenum">
              <a:rPr lang="en-US" altLang="en-US" sz="1200" smtClean="0"/>
              <a:pPr/>
              <a:t>31</a:t>
            </a:fld>
            <a:endParaRPr lang="en-US" altLang="en-US" sz="1200"/>
          </a:p>
        </p:txBody>
      </p:sp>
      <p:sp>
        <p:nvSpPr>
          <p:cNvPr id="17411" name="Rectangle 2">
            <a:extLst>
              <a:ext uri="{FF2B5EF4-FFF2-40B4-BE49-F238E27FC236}">
                <a16:creationId xmlns:a16="http://schemas.microsoft.com/office/drawing/2014/main" id="{F8F9226A-BE4C-49D0-9680-1C4E1BD79CE6}"/>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CC044101-A25E-4287-9F5A-2646445A4DAC}"/>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3D9CC293-370E-43CD-8157-DA804CA5CEBE}"/>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ADCDDA98-05DA-43D0-935D-854134D06923}" type="slidenum">
              <a:rPr lang="en-US" altLang="en-US" sz="1200"/>
              <a:pPr/>
              <a:t>32</a:t>
            </a:fld>
            <a:endParaRPr lang="en-US" altLang="en-US" sz="1200"/>
          </a:p>
        </p:txBody>
      </p:sp>
      <p:sp>
        <p:nvSpPr>
          <p:cNvPr id="46083" name="Rectangle 2">
            <a:extLst>
              <a:ext uri="{FF2B5EF4-FFF2-40B4-BE49-F238E27FC236}">
                <a16:creationId xmlns:a16="http://schemas.microsoft.com/office/drawing/2014/main" id="{E9F3998F-CB62-45C9-9B3A-AA31B93B2354}"/>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5007CBE0-E1C5-4445-88AE-1745A6B2CC4C}"/>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72268E7B-8932-4DE6-A3D5-8FDBCF751394}"/>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8A8D11EE-8F7B-4274-9D19-CC29CD405078}" type="slidenum">
              <a:rPr lang="en-US" altLang="en-US" sz="1200"/>
              <a:pPr/>
              <a:t>33</a:t>
            </a:fld>
            <a:endParaRPr lang="en-US" altLang="en-US" sz="1200"/>
          </a:p>
        </p:txBody>
      </p:sp>
      <p:sp>
        <p:nvSpPr>
          <p:cNvPr id="48131" name="Rectangle 2">
            <a:extLst>
              <a:ext uri="{FF2B5EF4-FFF2-40B4-BE49-F238E27FC236}">
                <a16:creationId xmlns:a16="http://schemas.microsoft.com/office/drawing/2014/main" id="{EA3DC63E-A8DD-48C6-AA36-BD656CEF51C3}"/>
              </a:ext>
            </a:extLst>
          </p:cNvPr>
          <p:cNvSpPr>
            <a:spLocks noGrp="1" noRot="1" noChangeAspect="1" noChangeArrowheads="1" noTextEdit="1"/>
          </p:cNvSpPr>
          <p:nvPr>
            <p:ph type="sldImg"/>
          </p:nvPr>
        </p:nvSpPr>
        <p:spPr>
          <a:ln/>
        </p:spPr>
      </p:sp>
      <p:sp>
        <p:nvSpPr>
          <p:cNvPr id="48132" name="Rectangle 3">
            <a:extLst>
              <a:ext uri="{FF2B5EF4-FFF2-40B4-BE49-F238E27FC236}">
                <a16:creationId xmlns:a16="http://schemas.microsoft.com/office/drawing/2014/main" id="{FC3B5243-BC43-4D5F-BC6E-20A77444E94F}"/>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4336315A-37CF-41A3-BC2B-7293B394089C}"/>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17AD253E-8207-434D-B33B-E21F80D31AFD}" type="slidenum">
              <a:rPr lang="en-US" altLang="en-US" sz="1200"/>
              <a:pPr/>
              <a:t>34</a:t>
            </a:fld>
            <a:endParaRPr lang="en-US" altLang="en-US" sz="1200"/>
          </a:p>
        </p:txBody>
      </p:sp>
      <p:sp>
        <p:nvSpPr>
          <p:cNvPr id="50179" name="Rectangle 2">
            <a:extLst>
              <a:ext uri="{FF2B5EF4-FFF2-40B4-BE49-F238E27FC236}">
                <a16:creationId xmlns:a16="http://schemas.microsoft.com/office/drawing/2014/main" id="{53FD3637-9EA8-454F-98E5-6CD7CB6D2A86}"/>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AED997AF-5351-4BFA-85DF-9BB4C828947C}"/>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E835773A-08F5-4B73-9EC2-8AB081D76AD9}"/>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BA341A54-084F-4325-8CB0-5782CF455416}" type="slidenum">
              <a:rPr lang="en-US" altLang="en-US" sz="1200"/>
              <a:pPr/>
              <a:t>35</a:t>
            </a:fld>
            <a:endParaRPr lang="en-US" altLang="en-US" sz="1200"/>
          </a:p>
        </p:txBody>
      </p:sp>
      <p:sp>
        <p:nvSpPr>
          <p:cNvPr id="13315" name="Rectangle 2">
            <a:extLst>
              <a:ext uri="{FF2B5EF4-FFF2-40B4-BE49-F238E27FC236}">
                <a16:creationId xmlns:a16="http://schemas.microsoft.com/office/drawing/2014/main" id="{E06D648F-FB8C-46EE-9C41-013A92DDA227}"/>
              </a:ext>
            </a:extLst>
          </p:cNvPr>
          <p:cNvSpPr>
            <a:spLocks noGrp="1" noRot="1" noChangeAspect="1" noChangeArrowheads="1" noTextEdit="1"/>
          </p:cNvSpPr>
          <p:nvPr>
            <p:ph type="sldImg"/>
          </p:nvPr>
        </p:nvSpPr>
        <p:spPr>
          <a:ln/>
        </p:spPr>
      </p:sp>
      <p:sp>
        <p:nvSpPr>
          <p:cNvPr id="13316" name="Rectangle 3">
            <a:extLst>
              <a:ext uri="{FF2B5EF4-FFF2-40B4-BE49-F238E27FC236}">
                <a16:creationId xmlns:a16="http://schemas.microsoft.com/office/drawing/2014/main" id="{73BD9442-CC33-4BF7-8F0E-EBB8F5B1FD3D}"/>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D7EB9DCA-742C-4FC3-BB8A-56EBDFF0CBE5}"/>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B62D63A5-D28C-4494-AA76-A996249E8570}" type="slidenum">
              <a:rPr lang="en-US" altLang="en-US" sz="1200"/>
              <a:pPr/>
              <a:t>4</a:t>
            </a:fld>
            <a:endParaRPr lang="en-US" altLang="en-US" sz="1200"/>
          </a:p>
        </p:txBody>
      </p:sp>
      <p:sp>
        <p:nvSpPr>
          <p:cNvPr id="11267" name="Rectangle 2">
            <a:extLst>
              <a:ext uri="{FF2B5EF4-FFF2-40B4-BE49-F238E27FC236}">
                <a16:creationId xmlns:a16="http://schemas.microsoft.com/office/drawing/2014/main" id="{C9A49835-8CC5-435E-9F14-71D7953F9F4D}"/>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17275056-1110-4E02-BD4C-5092FE5F31C4}"/>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9E109DE6-D8C0-45CC-A815-06D0E6E29F5E}"/>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FE065C9E-6089-4260-B072-A2753D008A28}" type="slidenum">
              <a:rPr lang="en-US" altLang="en-US" sz="1200"/>
              <a:pPr/>
              <a:t>5</a:t>
            </a:fld>
            <a:endParaRPr lang="en-US" altLang="en-US" sz="1200"/>
          </a:p>
        </p:txBody>
      </p:sp>
      <p:sp>
        <p:nvSpPr>
          <p:cNvPr id="11267" name="Rectangle 2">
            <a:extLst>
              <a:ext uri="{FF2B5EF4-FFF2-40B4-BE49-F238E27FC236}">
                <a16:creationId xmlns:a16="http://schemas.microsoft.com/office/drawing/2014/main" id="{09859482-BAF9-4F5C-9B55-EB9FBF14FC5C}"/>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A18749F2-0519-4273-837C-88998769DF6B}"/>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D7EB9DCA-742C-4FC3-BB8A-56EBDFF0CBE5}"/>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B62D63A5-D28C-4494-AA76-A996249E8570}" type="slidenum">
              <a:rPr lang="en-US" altLang="en-US" sz="1200"/>
              <a:pPr/>
              <a:t>6</a:t>
            </a:fld>
            <a:endParaRPr lang="en-US" altLang="en-US" sz="1200"/>
          </a:p>
        </p:txBody>
      </p:sp>
      <p:sp>
        <p:nvSpPr>
          <p:cNvPr id="11267" name="Rectangle 2">
            <a:extLst>
              <a:ext uri="{FF2B5EF4-FFF2-40B4-BE49-F238E27FC236}">
                <a16:creationId xmlns:a16="http://schemas.microsoft.com/office/drawing/2014/main" id="{C9A49835-8CC5-435E-9F14-71D7953F9F4D}"/>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17275056-1110-4E02-BD4C-5092FE5F31C4}"/>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6652946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D7EB9DCA-742C-4FC3-BB8A-56EBDFF0CBE5}"/>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B62D63A5-D28C-4494-AA76-A996249E8570}" type="slidenum">
              <a:rPr lang="en-US" altLang="en-US" sz="1200"/>
              <a:pPr/>
              <a:t>7</a:t>
            </a:fld>
            <a:endParaRPr lang="en-US" altLang="en-US" sz="1200"/>
          </a:p>
        </p:txBody>
      </p:sp>
      <p:sp>
        <p:nvSpPr>
          <p:cNvPr id="11267" name="Rectangle 2">
            <a:extLst>
              <a:ext uri="{FF2B5EF4-FFF2-40B4-BE49-F238E27FC236}">
                <a16:creationId xmlns:a16="http://schemas.microsoft.com/office/drawing/2014/main" id="{C9A49835-8CC5-435E-9F14-71D7953F9F4D}"/>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17275056-1110-4E02-BD4C-5092FE5F31C4}"/>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7421268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D7EB9DCA-742C-4FC3-BB8A-56EBDFF0CBE5}"/>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B62D63A5-D28C-4494-AA76-A996249E8570}" type="slidenum">
              <a:rPr lang="en-US" altLang="en-US" sz="1200"/>
              <a:pPr/>
              <a:t>8</a:t>
            </a:fld>
            <a:endParaRPr lang="en-US" altLang="en-US" sz="1200"/>
          </a:p>
        </p:txBody>
      </p:sp>
      <p:sp>
        <p:nvSpPr>
          <p:cNvPr id="11267" name="Rectangle 2">
            <a:extLst>
              <a:ext uri="{FF2B5EF4-FFF2-40B4-BE49-F238E27FC236}">
                <a16:creationId xmlns:a16="http://schemas.microsoft.com/office/drawing/2014/main" id="{C9A49835-8CC5-435E-9F14-71D7953F9F4D}"/>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17275056-1110-4E02-BD4C-5092FE5F31C4}"/>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4838304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7DD0C97F-6038-49F0-904F-0D47C0597E0D}"/>
              </a:ext>
            </a:extLst>
          </p:cNvPr>
          <p:cNvSpPr>
            <a:spLocks noGrp="1" noChangeArrowheads="1"/>
          </p:cNvSpPr>
          <p:nvPr>
            <p:ph type="sldNum" sz="quarter" idx="5"/>
          </p:nvPr>
        </p:nvSpPr>
        <p:spPr>
          <a:noFill/>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BEEA1DBB-263F-408B-9E87-580475CB03E7}" type="slidenum">
              <a:rPr lang="en-US" altLang="en-US" sz="1200"/>
              <a:pPr/>
              <a:t>9</a:t>
            </a:fld>
            <a:endParaRPr lang="en-US" altLang="en-US" sz="1200"/>
          </a:p>
        </p:txBody>
      </p:sp>
      <p:sp>
        <p:nvSpPr>
          <p:cNvPr id="7171" name="Rectangle 2">
            <a:extLst>
              <a:ext uri="{FF2B5EF4-FFF2-40B4-BE49-F238E27FC236}">
                <a16:creationId xmlns:a16="http://schemas.microsoft.com/office/drawing/2014/main" id="{46B9B752-0FCD-47BA-9C40-3C6148156582}"/>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45FDE132-CF6E-48B2-9060-55262463B233}"/>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7D66350A-2973-46A1-A0FD-97F3578F7A7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9B77941-B9BE-4FD3-961A-7BAF134449DB}"/>
              </a:ext>
            </a:extLst>
          </p:cNvPr>
          <p:cNvSpPr>
            <a:spLocks noGrp="1" noChangeArrowheads="1"/>
          </p:cNvSpPr>
          <p:nvPr>
            <p:ph type="ftr" sz="quarter" idx="11"/>
          </p:nvPr>
        </p:nvSpPr>
        <p:spPr>
          <a:ln/>
        </p:spPr>
        <p:txBody>
          <a:bodyPr/>
          <a:lstStyle>
            <a:lvl1pPr>
              <a:defRPr/>
            </a:lvl1pPr>
          </a:lstStyle>
          <a:p>
            <a:pPr>
              <a:defRPr/>
            </a:pPr>
            <a:r>
              <a:rPr lang="en-US" altLang="en-US"/>
              <a:t>University of Utah</a:t>
            </a:r>
          </a:p>
        </p:txBody>
      </p:sp>
      <p:sp>
        <p:nvSpPr>
          <p:cNvPr id="6" name="Rectangle 6">
            <a:extLst>
              <a:ext uri="{FF2B5EF4-FFF2-40B4-BE49-F238E27FC236}">
                <a16:creationId xmlns:a16="http://schemas.microsoft.com/office/drawing/2014/main" id="{50F389AC-BCAF-4BED-A72D-677BEB271C35}"/>
              </a:ext>
            </a:extLst>
          </p:cNvPr>
          <p:cNvSpPr>
            <a:spLocks noGrp="1" noChangeArrowheads="1"/>
          </p:cNvSpPr>
          <p:nvPr>
            <p:ph type="sldNum" sz="quarter" idx="12"/>
          </p:nvPr>
        </p:nvSpPr>
        <p:spPr>
          <a:ln/>
        </p:spPr>
        <p:txBody>
          <a:bodyPr/>
          <a:lstStyle>
            <a:lvl1pPr>
              <a:defRPr/>
            </a:lvl1pPr>
          </a:lstStyle>
          <a:p>
            <a:fld id="{D672F1CF-67A9-44AC-8F64-BCE1CB105AF8}" type="slidenum">
              <a:rPr lang="en-US" altLang="en-US"/>
              <a:pPr/>
              <a:t>‹#›</a:t>
            </a:fld>
            <a:endParaRPr lang="en-US" altLang="en-US"/>
          </a:p>
        </p:txBody>
      </p:sp>
    </p:spTree>
    <p:extLst>
      <p:ext uri="{BB962C8B-B14F-4D97-AF65-F5344CB8AC3E}">
        <p14:creationId xmlns:p14="http://schemas.microsoft.com/office/powerpoint/2010/main" val="2714861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7F217CF-1CAD-4687-B4E0-0E448080198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DD3F161-B214-4C48-87DF-8F31835B6783}"/>
              </a:ext>
            </a:extLst>
          </p:cNvPr>
          <p:cNvSpPr>
            <a:spLocks noGrp="1" noChangeArrowheads="1"/>
          </p:cNvSpPr>
          <p:nvPr>
            <p:ph type="ftr" sz="quarter" idx="11"/>
          </p:nvPr>
        </p:nvSpPr>
        <p:spPr>
          <a:ln/>
        </p:spPr>
        <p:txBody>
          <a:bodyPr/>
          <a:lstStyle>
            <a:lvl1pPr>
              <a:defRPr/>
            </a:lvl1pPr>
          </a:lstStyle>
          <a:p>
            <a:pPr>
              <a:defRPr/>
            </a:pPr>
            <a:r>
              <a:rPr lang="en-US" altLang="en-US"/>
              <a:t>University of Utah</a:t>
            </a:r>
          </a:p>
        </p:txBody>
      </p:sp>
      <p:sp>
        <p:nvSpPr>
          <p:cNvPr id="6" name="Rectangle 6">
            <a:extLst>
              <a:ext uri="{FF2B5EF4-FFF2-40B4-BE49-F238E27FC236}">
                <a16:creationId xmlns:a16="http://schemas.microsoft.com/office/drawing/2014/main" id="{3E82469A-C3BF-482C-BABF-F03A60EA7C87}"/>
              </a:ext>
            </a:extLst>
          </p:cNvPr>
          <p:cNvSpPr>
            <a:spLocks noGrp="1" noChangeArrowheads="1"/>
          </p:cNvSpPr>
          <p:nvPr>
            <p:ph type="sldNum" sz="quarter" idx="12"/>
          </p:nvPr>
        </p:nvSpPr>
        <p:spPr>
          <a:ln/>
        </p:spPr>
        <p:txBody>
          <a:bodyPr/>
          <a:lstStyle>
            <a:lvl1pPr>
              <a:defRPr/>
            </a:lvl1pPr>
          </a:lstStyle>
          <a:p>
            <a:fld id="{349B818B-C012-4B0E-978D-AA21E9AB7918}" type="slidenum">
              <a:rPr lang="en-US" altLang="en-US"/>
              <a:pPr/>
              <a:t>‹#›</a:t>
            </a:fld>
            <a:endParaRPr lang="en-US" altLang="en-US"/>
          </a:p>
        </p:txBody>
      </p:sp>
    </p:spTree>
    <p:extLst>
      <p:ext uri="{BB962C8B-B14F-4D97-AF65-F5344CB8AC3E}">
        <p14:creationId xmlns:p14="http://schemas.microsoft.com/office/powerpoint/2010/main" val="2218309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891987D-2F54-4F5F-827C-C04580FF4C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9963B16E-F440-49C5-8A14-1B77C4221118}"/>
              </a:ext>
            </a:extLst>
          </p:cNvPr>
          <p:cNvSpPr>
            <a:spLocks noGrp="1" noChangeArrowheads="1"/>
          </p:cNvSpPr>
          <p:nvPr>
            <p:ph type="ftr" sz="quarter" idx="11"/>
          </p:nvPr>
        </p:nvSpPr>
        <p:spPr>
          <a:ln/>
        </p:spPr>
        <p:txBody>
          <a:bodyPr/>
          <a:lstStyle>
            <a:lvl1pPr>
              <a:defRPr/>
            </a:lvl1pPr>
          </a:lstStyle>
          <a:p>
            <a:pPr>
              <a:defRPr/>
            </a:pPr>
            <a:r>
              <a:rPr lang="en-US" altLang="en-US"/>
              <a:t>University of Utah</a:t>
            </a:r>
          </a:p>
        </p:txBody>
      </p:sp>
      <p:sp>
        <p:nvSpPr>
          <p:cNvPr id="6" name="Rectangle 6">
            <a:extLst>
              <a:ext uri="{FF2B5EF4-FFF2-40B4-BE49-F238E27FC236}">
                <a16:creationId xmlns:a16="http://schemas.microsoft.com/office/drawing/2014/main" id="{86D63C86-F670-4DD3-AB42-4BD2A327B714}"/>
              </a:ext>
            </a:extLst>
          </p:cNvPr>
          <p:cNvSpPr>
            <a:spLocks noGrp="1" noChangeArrowheads="1"/>
          </p:cNvSpPr>
          <p:nvPr>
            <p:ph type="sldNum" sz="quarter" idx="12"/>
          </p:nvPr>
        </p:nvSpPr>
        <p:spPr>
          <a:ln/>
        </p:spPr>
        <p:txBody>
          <a:bodyPr/>
          <a:lstStyle>
            <a:lvl1pPr>
              <a:defRPr/>
            </a:lvl1pPr>
          </a:lstStyle>
          <a:p>
            <a:fld id="{7D132E22-0274-43B0-8590-05303EF172AF}" type="slidenum">
              <a:rPr lang="en-US" altLang="en-US"/>
              <a:pPr/>
              <a:t>‹#›</a:t>
            </a:fld>
            <a:endParaRPr lang="en-US" altLang="en-US"/>
          </a:p>
        </p:txBody>
      </p:sp>
    </p:spTree>
    <p:extLst>
      <p:ext uri="{BB962C8B-B14F-4D97-AF65-F5344CB8AC3E}">
        <p14:creationId xmlns:p14="http://schemas.microsoft.com/office/powerpoint/2010/main" val="423207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091ED8F-8FFB-4DE1-A1A4-2B498020EC3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5F45D959-9A56-44F0-972A-397D98F49E81}"/>
              </a:ext>
            </a:extLst>
          </p:cNvPr>
          <p:cNvSpPr>
            <a:spLocks noGrp="1" noChangeArrowheads="1"/>
          </p:cNvSpPr>
          <p:nvPr>
            <p:ph type="ftr" sz="quarter" idx="11"/>
          </p:nvPr>
        </p:nvSpPr>
        <p:spPr>
          <a:ln/>
        </p:spPr>
        <p:txBody>
          <a:bodyPr/>
          <a:lstStyle>
            <a:lvl1pPr>
              <a:defRPr/>
            </a:lvl1pPr>
          </a:lstStyle>
          <a:p>
            <a:pPr>
              <a:defRPr/>
            </a:pPr>
            <a:r>
              <a:rPr lang="en-US" altLang="en-US"/>
              <a:t>University of Utah</a:t>
            </a:r>
          </a:p>
        </p:txBody>
      </p:sp>
      <p:sp>
        <p:nvSpPr>
          <p:cNvPr id="6" name="Rectangle 6">
            <a:extLst>
              <a:ext uri="{FF2B5EF4-FFF2-40B4-BE49-F238E27FC236}">
                <a16:creationId xmlns:a16="http://schemas.microsoft.com/office/drawing/2014/main" id="{35121B9E-B295-4D28-B0C3-7E67CCEDC6BD}"/>
              </a:ext>
            </a:extLst>
          </p:cNvPr>
          <p:cNvSpPr>
            <a:spLocks noGrp="1" noChangeArrowheads="1"/>
          </p:cNvSpPr>
          <p:nvPr>
            <p:ph type="sldNum" sz="quarter" idx="12"/>
          </p:nvPr>
        </p:nvSpPr>
        <p:spPr>
          <a:ln/>
        </p:spPr>
        <p:txBody>
          <a:bodyPr/>
          <a:lstStyle>
            <a:lvl1pPr>
              <a:defRPr/>
            </a:lvl1pPr>
          </a:lstStyle>
          <a:p>
            <a:fld id="{159B45AF-BDCF-4BEB-B08F-0B3ACD2EDD01}" type="slidenum">
              <a:rPr lang="en-US" altLang="en-US"/>
              <a:pPr/>
              <a:t>‹#›</a:t>
            </a:fld>
            <a:endParaRPr lang="en-US" altLang="en-US"/>
          </a:p>
        </p:txBody>
      </p:sp>
    </p:spTree>
    <p:extLst>
      <p:ext uri="{BB962C8B-B14F-4D97-AF65-F5344CB8AC3E}">
        <p14:creationId xmlns:p14="http://schemas.microsoft.com/office/powerpoint/2010/main" val="3768126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33D55518-3C41-4B17-AAF6-647E3CBBE65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53FBC1F9-4BA9-4AEE-AF1E-F70F6F9E86B3}"/>
              </a:ext>
            </a:extLst>
          </p:cNvPr>
          <p:cNvSpPr>
            <a:spLocks noGrp="1" noChangeArrowheads="1"/>
          </p:cNvSpPr>
          <p:nvPr>
            <p:ph type="ftr" sz="quarter" idx="11"/>
          </p:nvPr>
        </p:nvSpPr>
        <p:spPr>
          <a:ln/>
        </p:spPr>
        <p:txBody>
          <a:bodyPr/>
          <a:lstStyle>
            <a:lvl1pPr>
              <a:defRPr/>
            </a:lvl1pPr>
          </a:lstStyle>
          <a:p>
            <a:pPr>
              <a:defRPr/>
            </a:pPr>
            <a:r>
              <a:rPr lang="en-US" altLang="en-US"/>
              <a:t>University of Utah</a:t>
            </a:r>
          </a:p>
        </p:txBody>
      </p:sp>
      <p:sp>
        <p:nvSpPr>
          <p:cNvPr id="6" name="Rectangle 6">
            <a:extLst>
              <a:ext uri="{FF2B5EF4-FFF2-40B4-BE49-F238E27FC236}">
                <a16:creationId xmlns:a16="http://schemas.microsoft.com/office/drawing/2014/main" id="{EA436FA8-5492-4C7D-B1AC-E133B5812CFD}"/>
              </a:ext>
            </a:extLst>
          </p:cNvPr>
          <p:cNvSpPr>
            <a:spLocks noGrp="1" noChangeArrowheads="1"/>
          </p:cNvSpPr>
          <p:nvPr>
            <p:ph type="sldNum" sz="quarter" idx="12"/>
          </p:nvPr>
        </p:nvSpPr>
        <p:spPr>
          <a:ln/>
        </p:spPr>
        <p:txBody>
          <a:bodyPr/>
          <a:lstStyle>
            <a:lvl1pPr>
              <a:defRPr/>
            </a:lvl1pPr>
          </a:lstStyle>
          <a:p>
            <a:fld id="{EAE95ED2-E355-4750-9F5D-D49F4946111C}" type="slidenum">
              <a:rPr lang="en-US" altLang="en-US"/>
              <a:pPr/>
              <a:t>‹#›</a:t>
            </a:fld>
            <a:endParaRPr lang="en-US" altLang="en-US"/>
          </a:p>
        </p:txBody>
      </p:sp>
    </p:spTree>
    <p:extLst>
      <p:ext uri="{BB962C8B-B14F-4D97-AF65-F5344CB8AC3E}">
        <p14:creationId xmlns:p14="http://schemas.microsoft.com/office/powerpoint/2010/main" val="3321879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3FFB8EC8-E139-457D-84BC-984C054F42A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22AC5306-D14E-4170-918B-5C9D727EA3AA}"/>
              </a:ext>
            </a:extLst>
          </p:cNvPr>
          <p:cNvSpPr>
            <a:spLocks noGrp="1" noChangeArrowheads="1"/>
          </p:cNvSpPr>
          <p:nvPr>
            <p:ph type="ftr" sz="quarter" idx="11"/>
          </p:nvPr>
        </p:nvSpPr>
        <p:spPr>
          <a:ln/>
        </p:spPr>
        <p:txBody>
          <a:bodyPr/>
          <a:lstStyle>
            <a:lvl1pPr>
              <a:defRPr/>
            </a:lvl1pPr>
          </a:lstStyle>
          <a:p>
            <a:pPr>
              <a:defRPr/>
            </a:pPr>
            <a:r>
              <a:rPr lang="en-US" altLang="en-US"/>
              <a:t>University of Utah</a:t>
            </a:r>
          </a:p>
        </p:txBody>
      </p:sp>
      <p:sp>
        <p:nvSpPr>
          <p:cNvPr id="7" name="Rectangle 6">
            <a:extLst>
              <a:ext uri="{FF2B5EF4-FFF2-40B4-BE49-F238E27FC236}">
                <a16:creationId xmlns:a16="http://schemas.microsoft.com/office/drawing/2014/main" id="{B4F51805-846C-44D2-9ED7-C823F3017E69}"/>
              </a:ext>
            </a:extLst>
          </p:cNvPr>
          <p:cNvSpPr>
            <a:spLocks noGrp="1" noChangeArrowheads="1"/>
          </p:cNvSpPr>
          <p:nvPr>
            <p:ph type="sldNum" sz="quarter" idx="12"/>
          </p:nvPr>
        </p:nvSpPr>
        <p:spPr>
          <a:ln/>
        </p:spPr>
        <p:txBody>
          <a:bodyPr/>
          <a:lstStyle>
            <a:lvl1pPr>
              <a:defRPr/>
            </a:lvl1pPr>
          </a:lstStyle>
          <a:p>
            <a:fld id="{F25910EB-696E-41B4-ADE9-6F6D52247D78}" type="slidenum">
              <a:rPr lang="en-US" altLang="en-US"/>
              <a:pPr/>
              <a:t>‹#›</a:t>
            </a:fld>
            <a:endParaRPr lang="en-US" altLang="en-US"/>
          </a:p>
        </p:txBody>
      </p:sp>
    </p:spTree>
    <p:extLst>
      <p:ext uri="{BB962C8B-B14F-4D97-AF65-F5344CB8AC3E}">
        <p14:creationId xmlns:p14="http://schemas.microsoft.com/office/powerpoint/2010/main" val="435610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FF880FC-08E1-4967-843D-08B4DA172E0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97BBDD8E-8795-471C-B5AB-F7A19A585213}"/>
              </a:ext>
            </a:extLst>
          </p:cNvPr>
          <p:cNvSpPr>
            <a:spLocks noGrp="1" noChangeArrowheads="1"/>
          </p:cNvSpPr>
          <p:nvPr>
            <p:ph type="ftr" sz="quarter" idx="11"/>
          </p:nvPr>
        </p:nvSpPr>
        <p:spPr>
          <a:ln/>
        </p:spPr>
        <p:txBody>
          <a:bodyPr/>
          <a:lstStyle>
            <a:lvl1pPr>
              <a:defRPr/>
            </a:lvl1pPr>
          </a:lstStyle>
          <a:p>
            <a:pPr>
              <a:defRPr/>
            </a:pPr>
            <a:r>
              <a:rPr lang="en-US" altLang="en-US"/>
              <a:t>University of Utah</a:t>
            </a:r>
          </a:p>
        </p:txBody>
      </p:sp>
      <p:sp>
        <p:nvSpPr>
          <p:cNvPr id="9" name="Rectangle 6">
            <a:extLst>
              <a:ext uri="{FF2B5EF4-FFF2-40B4-BE49-F238E27FC236}">
                <a16:creationId xmlns:a16="http://schemas.microsoft.com/office/drawing/2014/main" id="{745A0489-2753-4D42-9D87-4D3C849E2B0D}"/>
              </a:ext>
            </a:extLst>
          </p:cNvPr>
          <p:cNvSpPr>
            <a:spLocks noGrp="1" noChangeArrowheads="1"/>
          </p:cNvSpPr>
          <p:nvPr>
            <p:ph type="sldNum" sz="quarter" idx="12"/>
          </p:nvPr>
        </p:nvSpPr>
        <p:spPr>
          <a:ln/>
        </p:spPr>
        <p:txBody>
          <a:bodyPr/>
          <a:lstStyle>
            <a:lvl1pPr>
              <a:defRPr/>
            </a:lvl1pPr>
          </a:lstStyle>
          <a:p>
            <a:fld id="{AE3AC770-56AB-4480-AB5A-2F9622352799}" type="slidenum">
              <a:rPr lang="en-US" altLang="en-US"/>
              <a:pPr/>
              <a:t>‹#›</a:t>
            </a:fld>
            <a:endParaRPr lang="en-US" altLang="en-US"/>
          </a:p>
        </p:txBody>
      </p:sp>
    </p:spTree>
    <p:extLst>
      <p:ext uri="{BB962C8B-B14F-4D97-AF65-F5344CB8AC3E}">
        <p14:creationId xmlns:p14="http://schemas.microsoft.com/office/powerpoint/2010/main" val="2031967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A9FD7C45-60DF-4073-8969-DCD5699E7F4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94DFFFFD-8356-4D4D-8D57-7B0B2FC2DE5E}"/>
              </a:ext>
            </a:extLst>
          </p:cNvPr>
          <p:cNvSpPr>
            <a:spLocks noGrp="1" noChangeArrowheads="1"/>
          </p:cNvSpPr>
          <p:nvPr>
            <p:ph type="ftr" sz="quarter" idx="11"/>
          </p:nvPr>
        </p:nvSpPr>
        <p:spPr>
          <a:ln/>
        </p:spPr>
        <p:txBody>
          <a:bodyPr/>
          <a:lstStyle>
            <a:lvl1pPr>
              <a:defRPr/>
            </a:lvl1pPr>
          </a:lstStyle>
          <a:p>
            <a:pPr>
              <a:defRPr/>
            </a:pPr>
            <a:r>
              <a:rPr lang="en-US" altLang="en-US"/>
              <a:t>University of Utah</a:t>
            </a:r>
          </a:p>
        </p:txBody>
      </p:sp>
      <p:sp>
        <p:nvSpPr>
          <p:cNvPr id="5" name="Rectangle 6">
            <a:extLst>
              <a:ext uri="{FF2B5EF4-FFF2-40B4-BE49-F238E27FC236}">
                <a16:creationId xmlns:a16="http://schemas.microsoft.com/office/drawing/2014/main" id="{C8234FF2-7CC3-41E0-BA7D-4DA6C82B4FBE}"/>
              </a:ext>
            </a:extLst>
          </p:cNvPr>
          <p:cNvSpPr>
            <a:spLocks noGrp="1" noChangeArrowheads="1"/>
          </p:cNvSpPr>
          <p:nvPr>
            <p:ph type="sldNum" sz="quarter" idx="12"/>
          </p:nvPr>
        </p:nvSpPr>
        <p:spPr>
          <a:ln/>
        </p:spPr>
        <p:txBody>
          <a:bodyPr/>
          <a:lstStyle>
            <a:lvl1pPr>
              <a:defRPr/>
            </a:lvl1pPr>
          </a:lstStyle>
          <a:p>
            <a:fld id="{A7BB0D4D-FC87-4401-9BD8-1BD3339FBEF7}" type="slidenum">
              <a:rPr lang="en-US" altLang="en-US"/>
              <a:pPr/>
              <a:t>‹#›</a:t>
            </a:fld>
            <a:endParaRPr lang="en-US" altLang="en-US"/>
          </a:p>
        </p:txBody>
      </p:sp>
    </p:spTree>
    <p:extLst>
      <p:ext uri="{BB962C8B-B14F-4D97-AF65-F5344CB8AC3E}">
        <p14:creationId xmlns:p14="http://schemas.microsoft.com/office/powerpoint/2010/main" val="3330772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F1E59DC-3425-4C6D-8EF0-7E8C83D4DE7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7F852D0E-D390-4E84-8FEB-18C346B270EF}"/>
              </a:ext>
            </a:extLst>
          </p:cNvPr>
          <p:cNvSpPr>
            <a:spLocks noGrp="1" noChangeArrowheads="1"/>
          </p:cNvSpPr>
          <p:nvPr>
            <p:ph type="ftr" sz="quarter" idx="11"/>
          </p:nvPr>
        </p:nvSpPr>
        <p:spPr>
          <a:ln/>
        </p:spPr>
        <p:txBody>
          <a:bodyPr/>
          <a:lstStyle>
            <a:lvl1pPr>
              <a:defRPr/>
            </a:lvl1pPr>
          </a:lstStyle>
          <a:p>
            <a:pPr>
              <a:defRPr/>
            </a:pPr>
            <a:r>
              <a:rPr lang="en-US" altLang="en-US"/>
              <a:t>University of Utah</a:t>
            </a:r>
          </a:p>
        </p:txBody>
      </p:sp>
      <p:sp>
        <p:nvSpPr>
          <p:cNvPr id="4" name="Rectangle 6">
            <a:extLst>
              <a:ext uri="{FF2B5EF4-FFF2-40B4-BE49-F238E27FC236}">
                <a16:creationId xmlns:a16="http://schemas.microsoft.com/office/drawing/2014/main" id="{89832577-916D-4F4F-8D34-35B997F480F8}"/>
              </a:ext>
            </a:extLst>
          </p:cNvPr>
          <p:cNvSpPr>
            <a:spLocks noGrp="1" noChangeArrowheads="1"/>
          </p:cNvSpPr>
          <p:nvPr>
            <p:ph type="sldNum" sz="quarter" idx="12"/>
          </p:nvPr>
        </p:nvSpPr>
        <p:spPr>
          <a:ln/>
        </p:spPr>
        <p:txBody>
          <a:bodyPr/>
          <a:lstStyle>
            <a:lvl1pPr>
              <a:defRPr/>
            </a:lvl1pPr>
          </a:lstStyle>
          <a:p>
            <a:fld id="{4946CFA9-E6CE-484F-8684-DF631CB3778B}" type="slidenum">
              <a:rPr lang="en-US" altLang="en-US"/>
              <a:pPr/>
              <a:t>‹#›</a:t>
            </a:fld>
            <a:endParaRPr lang="en-US" altLang="en-US"/>
          </a:p>
        </p:txBody>
      </p:sp>
    </p:spTree>
    <p:extLst>
      <p:ext uri="{BB962C8B-B14F-4D97-AF65-F5344CB8AC3E}">
        <p14:creationId xmlns:p14="http://schemas.microsoft.com/office/powerpoint/2010/main" val="430833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A9DD1687-A3AA-475E-8A59-4F095B18A16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07BAE790-8950-4087-B744-95BA499271BD}"/>
              </a:ext>
            </a:extLst>
          </p:cNvPr>
          <p:cNvSpPr>
            <a:spLocks noGrp="1" noChangeArrowheads="1"/>
          </p:cNvSpPr>
          <p:nvPr>
            <p:ph type="ftr" sz="quarter" idx="11"/>
          </p:nvPr>
        </p:nvSpPr>
        <p:spPr>
          <a:ln/>
        </p:spPr>
        <p:txBody>
          <a:bodyPr/>
          <a:lstStyle>
            <a:lvl1pPr>
              <a:defRPr/>
            </a:lvl1pPr>
          </a:lstStyle>
          <a:p>
            <a:pPr>
              <a:defRPr/>
            </a:pPr>
            <a:r>
              <a:rPr lang="en-US" altLang="en-US"/>
              <a:t>University of Utah</a:t>
            </a:r>
          </a:p>
        </p:txBody>
      </p:sp>
      <p:sp>
        <p:nvSpPr>
          <p:cNvPr id="7" name="Rectangle 6">
            <a:extLst>
              <a:ext uri="{FF2B5EF4-FFF2-40B4-BE49-F238E27FC236}">
                <a16:creationId xmlns:a16="http://schemas.microsoft.com/office/drawing/2014/main" id="{E6502540-2D66-4800-AB1C-60897C3DD87F}"/>
              </a:ext>
            </a:extLst>
          </p:cNvPr>
          <p:cNvSpPr>
            <a:spLocks noGrp="1" noChangeArrowheads="1"/>
          </p:cNvSpPr>
          <p:nvPr>
            <p:ph type="sldNum" sz="quarter" idx="12"/>
          </p:nvPr>
        </p:nvSpPr>
        <p:spPr>
          <a:ln/>
        </p:spPr>
        <p:txBody>
          <a:bodyPr/>
          <a:lstStyle>
            <a:lvl1pPr>
              <a:defRPr/>
            </a:lvl1pPr>
          </a:lstStyle>
          <a:p>
            <a:fld id="{A4695F28-0668-4383-89D6-BF0ADF591739}" type="slidenum">
              <a:rPr lang="en-US" altLang="en-US"/>
              <a:pPr/>
              <a:t>‹#›</a:t>
            </a:fld>
            <a:endParaRPr lang="en-US" altLang="en-US"/>
          </a:p>
        </p:txBody>
      </p:sp>
    </p:spTree>
    <p:extLst>
      <p:ext uri="{BB962C8B-B14F-4D97-AF65-F5344CB8AC3E}">
        <p14:creationId xmlns:p14="http://schemas.microsoft.com/office/powerpoint/2010/main" val="946190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A00A140A-0E2A-4F11-98BD-A3CB5F7B10A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C4A7454F-DDD4-4D81-9327-7121625EF19F}"/>
              </a:ext>
            </a:extLst>
          </p:cNvPr>
          <p:cNvSpPr>
            <a:spLocks noGrp="1" noChangeArrowheads="1"/>
          </p:cNvSpPr>
          <p:nvPr>
            <p:ph type="ftr" sz="quarter" idx="11"/>
          </p:nvPr>
        </p:nvSpPr>
        <p:spPr>
          <a:ln/>
        </p:spPr>
        <p:txBody>
          <a:bodyPr/>
          <a:lstStyle>
            <a:lvl1pPr>
              <a:defRPr/>
            </a:lvl1pPr>
          </a:lstStyle>
          <a:p>
            <a:pPr>
              <a:defRPr/>
            </a:pPr>
            <a:r>
              <a:rPr lang="en-US" altLang="en-US"/>
              <a:t>University of Utah</a:t>
            </a:r>
          </a:p>
        </p:txBody>
      </p:sp>
      <p:sp>
        <p:nvSpPr>
          <p:cNvPr id="7" name="Rectangle 6">
            <a:extLst>
              <a:ext uri="{FF2B5EF4-FFF2-40B4-BE49-F238E27FC236}">
                <a16:creationId xmlns:a16="http://schemas.microsoft.com/office/drawing/2014/main" id="{5EBFE1A7-1054-43F1-B142-20BFF66C54FF}"/>
              </a:ext>
            </a:extLst>
          </p:cNvPr>
          <p:cNvSpPr>
            <a:spLocks noGrp="1" noChangeArrowheads="1"/>
          </p:cNvSpPr>
          <p:nvPr>
            <p:ph type="sldNum" sz="quarter" idx="12"/>
          </p:nvPr>
        </p:nvSpPr>
        <p:spPr>
          <a:ln/>
        </p:spPr>
        <p:txBody>
          <a:bodyPr/>
          <a:lstStyle>
            <a:lvl1pPr>
              <a:defRPr/>
            </a:lvl1pPr>
          </a:lstStyle>
          <a:p>
            <a:fld id="{890F9B30-9066-4DFB-9FD9-94952DCAFFA4}" type="slidenum">
              <a:rPr lang="en-US" altLang="en-US"/>
              <a:pPr/>
              <a:t>‹#›</a:t>
            </a:fld>
            <a:endParaRPr lang="en-US" altLang="en-US"/>
          </a:p>
        </p:txBody>
      </p:sp>
    </p:spTree>
    <p:extLst>
      <p:ext uri="{BB962C8B-B14F-4D97-AF65-F5344CB8AC3E}">
        <p14:creationId xmlns:p14="http://schemas.microsoft.com/office/powerpoint/2010/main" val="3195316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8EC4F81-607B-4664-A210-A19039747E6D}"/>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97E90EF8-F7BF-48A0-B9FD-78FF879824BE}"/>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B998714E-2A3F-447F-B64E-D71A18D016FC}"/>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ltLang="en-US"/>
          </a:p>
        </p:txBody>
      </p:sp>
      <p:sp>
        <p:nvSpPr>
          <p:cNvPr id="1029" name="Rectangle 5">
            <a:extLst>
              <a:ext uri="{FF2B5EF4-FFF2-40B4-BE49-F238E27FC236}">
                <a16:creationId xmlns:a16="http://schemas.microsoft.com/office/drawing/2014/main" id="{9EAE2FDE-2BC1-4EB1-A562-0B2A516A80B8}"/>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r>
              <a:rPr lang="en-US" altLang="en-US"/>
              <a:t>University of Utah</a:t>
            </a:r>
          </a:p>
        </p:txBody>
      </p:sp>
      <p:sp>
        <p:nvSpPr>
          <p:cNvPr id="1030" name="Rectangle 6">
            <a:extLst>
              <a:ext uri="{FF2B5EF4-FFF2-40B4-BE49-F238E27FC236}">
                <a16:creationId xmlns:a16="http://schemas.microsoft.com/office/drawing/2014/main" id="{3479B25E-532B-4484-9FDB-6FAC6D87CEBD}"/>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atin typeface="Times New Roman" panose="02020603050405020304" pitchFamily="18" charset="0"/>
              </a:defRPr>
            </a:lvl1pPr>
          </a:lstStyle>
          <a:p>
            <a:fld id="{058BA2B1-20C7-4AA9-8055-5822248D204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ustomXml" Target="../ink/ink6.xm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customXml" Target="../ink/ink7.xm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customXml" Target="../ink/ink8.xml"/><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customXml" Target="../ink/ink9.xml"/><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customXml" Target="../ink/ink10.xml"/><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customXml" Target="../ink/ink11.xml"/><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6.xml.rels><?xml version="1.0" encoding="UTF-8" standalone="yes"?>
<Relationships xmlns="http://schemas.openxmlformats.org/package/2006/relationships"><Relationship Id="rId3" Type="http://schemas.openxmlformats.org/officeDocument/2006/relationships/customXml" Target="../ink/ink12.xml"/><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ustomXml" Target="../ink/ink13.xml"/><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customXml" Target="../ink/ink14.xml"/><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customXml" Target="../ink/ink15.xml"/><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customXml" Target="../ink/ink16.xml"/><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image" Target="../media/image1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customXml" Target="../ink/ink17.xml"/><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31.xml.rels><?xml version="1.0" encoding="UTF-8" standalone="yes"?>
<Relationships xmlns="http://schemas.openxmlformats.org/package/2006/relationships"><Relationship Id="rId3" Type="http://schemas.openxmlformats.org/officeDocument/2006/relationships/customXml" Target="../ink/ink18.xml"/><Relationship Id="rId2" Type="http://schemas.openxmlformats.org/officeDocument/2006/relationships/notesSlide" Target="../notesSlides/notesSlide31.xml"/><Relationship Id="rId1" Type="http://schemas.openxmlformats.org/officeDocument/2006/relationships/slideLayout" Target="../slideLayouts/slideLayout7.xml"/><Relationship Id="rId4" Type="http://schemas.openxmlformats.org/officeDocument/2006/relationships/image" Target="../media/image20.png"/></Relationships>
</file>

<file path=ppt/slides/_rels/slide32.xml.rels><?xml version="1.0" encoding="UTF-8" standalone="yes"?>
<Relationships xmlns="http://schemas.openxmlformats.org/package/2006/relationships"><Relationship Id="rId3" Type="http://schemas.openxmlformats.org/officeDocument/2006/relationships/customXml" Target="../ink/ink19.xml"/><Relationship Id="rId2" Type="http://schemas.openxmlformats.org/officeDocument/2006/relationships/notesSlide" Target="../notesSlides/notesSlide32.xml"/><Relationship Id="rId1" Type="http://schemas.openxmlformats.org/officeDocument/2006/relationships/slideLayout" Target="../slideLayouts/slideLayout7.xml"/><Relationship Id="rId4" Type="http://schemas.openxmlformats.org/officeDocument/2006/relationships/image" Target="../media/image21.png"/></Relationships>
</file>

<file path=ppt/slides/_rels/slide33.xml.rels><?xml version="1.0" encoding="UTF-8" standalone="yes"?>
<Relationships xmlns="http://schemas.openxmlformats.org/package/2006/relationships"><Relationship Id="rId3" Type="http://schemas.openxmlformats.org/officeDocument/2006/relationships/customXml" Target="../ink/ink20.xml"/><Relationship Id="rId2" Type="http://schemas.openxmlformats.org/officeDocument/2006/relationships/notesSlide" Target="../notesSlides/notesSlide33.xml"/><Relationship Id="rId1" Type="http://schemas.openxmlformats.org/officeDocument/2006/relationships/slideLayout" Target="../slideLayouts/slideLayout7.xml"/><Relationship Id="rId4" Type="http://schemas.openxmlformats.org/officeDocument/2006/relationships/image" Target="../media/image22.png"/></Relationships>
</file>

<file path=ppt/slides/_rels/slide34.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notesSlide" Target="../notesSlides/notesSlide34.xml"/><Relationship Id="rId1" Type="http://schemas.openxmlformats.org/officeDocument/2006/relationships/slideLayout" Target="../slideLayouts/slideLayout7.xml"/><Relationship Id="rId5" Type="http://schemas.openxmlformats.org/officeDocument/2006/relationships/image" Target="../media/image24.png"/><Relationship Id="rId4" Type="http://schemas.openxmlformats.org/officeDocument/2006/relationships/customXml" Target="../ink/ink21.xml"/></Relationships>
</file>

<file path=ppt/slides/_rels/slide35.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notesSlide" Target="../notesSlides/notesSlide35.xml"/><Relationship Id="rId1" Type="http://schemas.openxmlformats.org/officeDocument/2006/relationships/slideLayout" Target="../slideLayouts/slideLayout7.xml"/><Relationship Id="rId5" Type="http://schemas.openxmlformats.org/officeDocument/2006/relationships/image" Target="../media/image26.png"/><Relationship Id="rId4" Type="http://schemas.openxmlformats.org/officeDocument/2006/relationships/customXml" Target="../ink/ink2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customXml" Target="../ink/ink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customXml" Target="../ink/ink4.xml"/></Relationships>
</file>

<file path=ppt/slides/_rels/slide9.xml.rels><?xml version="1.0" encoding="UTF-8" standalone="yes"?>
<Relationships xmlns="http://schemas.openxmlformats.org/package/2006/relationships"><Relationship Id="rId3" Type="http://schemas.openxmlformats.org/officeDocument/2006/relationships/customXml" Target="../ink/ink5.xm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32BB3C34-8D46-471A-85C0-7320E0AB6E2D}"/>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29169CBA-2E3F-4EDF-9424-F2749C064B19}" type="slidenum">
              <a:rPr lang="en-US" altLang="en-US" sz="1400">
                <a:latin typeface="Times New Roman" panose="02020603050405020304" pitchFamily="18" charset="0"/>
              </a:rPr>
              <a:pPr/>
              <a:t>1</a:t>
            </a:fld>
            <a:endParaRPr lang="en-US" altLang="en-US" sz="1400">
              <a:latin typeface="Times New Roman" panose="02020603050405020304" pitchFamily="18" charset="0"/>
            </a:endParaRPr>
          </a:p>
        </p:txBody>
      </p:sp>
      <p:sp>
        <p:nvSpPr>
          <p:cNvPr id="4099" name="Text Box 2">
            <a:extLst>
              <a:ext uri="{FF2B5EF4-FFF2-40B4-BE49-F238E27FC236}">
                <a16:creationId xmlns:a16="http://schemas.microsoft.com/office/drawing/2014/main" id="{6245821D-C438-47D3-A368-921116078A75}"/>
              </a:ext>
            </a:extLst>
          </p:cNvPr>
          <p:cNvSpPr txBox="1">
            <a:spLocks noChangeArrowheads="1"/>
          </p:cNvSpPr>
          <p:nvPr/>
        </p:nvSpPr>
        <p:spPr bwMode="auto">
          <a:xfrm>
            <a:off x="441325" y="396875"/>
            <a:ext cx="466929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dirty="0">
                <a:solidFill>
                  <a:srgbClr val="CC0000"/>
                </a:solidFill>
                <a:latin typeface="Calibri" panose="020F0502020204030204" pitchFamily="34" charset="0"/>
                <a:cs typeface="Calibri" panose="020F0502020204030204" pitchFamily="34" charset="0"/>
              </a:rPr>
              <a:t>Lecture 15: Review Session</a:t>
            </a:r>
          </a:p>
        </p:txBody>
      </p:sp>
      <p:sp>
        <p:nvSpPr>
          <p:cNvPr id="4100" name="Line 3">
            <a:extLst>
              <a:ext uri="{FF2B5EF4-FFF2-40B4-BE49-F238E27FC236}">
                <a16:creationId xmlns:a16="http://schemas.microsoft.com/office/drawing/2014/main" id="{526318C3-7601-4A86-8E02-99D46BC3243D}"/>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1" name="Text Box 4">
            <a:extLst>
              <a:ext uri="{FF2B5EF4-FFF2-40B4-BE49-F238E27FC236}">
                <a16:creationId xmlns:a16="http://schemas.microsoft.com/office/drawing/2014/main" id="{2E1070E6-571F-4DCF-8B2E-15040EB68D03}"/>
              </a:ext>
            </a:extLst>
          </p:cNvPr>
          <p:cNvSpPr txBox="1">
            <a:spLocks noChangeArrowheads="1"/>
          </p:cNvSpPr>
          <p:nvPr/>
        </p:nvSpPr>
        <p:spPr bwMode="auto">
          <a:xfrm>
            <a:off x="266700" y="1304351"/>
            <a:ext cx="8610599" cy="6124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Today’s topics: </a:t>
            </a:r>
          </a:p>
          <a:p>
            <a:pPr lvl="1" eaLnBrk="1" hangingPunct="1">
              <a:spcBef>
                <a:spcPct val="0"/>
              </a:spcBef>
              <a:buClr>
                <a:schemeClr val="accent2"/>
              </a:buClr>
              <a:buFont typeface="Wingdings" panose="05000000000000000000" pitchFamily="2" charset="2"/>
              <a:buChar char="§"/>
            </a:pPr>
            <a:r>
              <a:rPr lang="en-US" altLang="en-US" sz="2400" dirty="0">
                <a:latin typeface="Calibri" panose="020F0502020204030204" pitchFamily="34" charset="0"/>
                <a:cs typeface="Calibri" panose="020F0502020204030204" pitchFamily="34" charset="0"/>
              </a:rPr>
              <a:t> FSM examples</a:t>
            </a:r>
          </a:p>
          <a:p>
            <a:pPr lvl="1" eaLnBrk="1" hangingPunct="1">
              <a:spcBef>
                <a:spcPct val="0"/>
              </a:spcBef>
              <a:buClr>
                <a:schemeClr val="accent2"/>
              </a:buClr>
              <a:buFont typeface="Wingdings" panose="05000000000000000000" pitchFamily="2" charset="2"/>
              <a:buChar char="§"/>
            </a:pPr>
            <a:r>
              <a:rPr lang="en-US" altLang="en-US" sz="2400" dirty="0">
                <a:latin typeface="Calibri" panose="020F0502020204030204" pitchFamily="34" charset="0"/>
                <a:cs typeface="Calibri" panose="020F0502020204030204" pitchFamily="34" charset="0"/>
              </a:rPr>
              <a:t> Midterm review session</a:t>
            </a:r>
          </a:p>
          <a:p>
            <a:pPr lvl="1" eaLnBrk="1" hangingPunct="1">
              <a:spcBef>
                <a:spcPct val="0"/>
              </a:spcBef>
              <a:buClr>
                <a:schemeClr val="accent2"/>
              </a:buClr>
              <a:buFont typeface="Wingdings" panose="05000000000000000000" pitchFamily="2" charset="2"/>
              <a:buChar char="§"/>
            </a:pPr>
            <a:r>
              <a:rPr lang="en-US" altLang="en-US" sz="2400" dirty="0">
                <a:latin typeface="Calibri" panose="020F0502020204030204" pitchFamily="34" charset="0"/>
                <a:cs typeface="Calibri" panose="020F0502020204030204" pitchFamily="34" charset="0"/>
              </a:rPr>
              <a:t> Midterm rules: </a:t>
            </a:r>
          </a:p>
          <a:p>
            <a:pPr lvl="1" eaLnBrk="1" hangingPunct="1">
              <a:spcBef>
                <a:spcPct val="0"/>
              </a:spcBef>
              <a:buClr>
                <a:schemeClr val="accent2"/>
              </a:buClr>
              <a:buNone/>
            </a:pPr>
            <a:r>
              <a:rPr lang="en-US" altLang="en-US" sz="1800" dirty="0">
                <a:latin typeface="Calibri" panose="020F0502020204030204" pitchFamily="34" charset="0"/>
                <a:cs typeface="Calibri" panose="020F0502020204030204" pitchFamily="34" charset="0"/>
              </a:rPr>
              <a:t>Students are allowed to bring 3 A4/letter-sized sheets of paper with anything written/printed on both sides. In addition, you may bring the ``green sheet''.  You may also bring a phone/calculator that can be used for any numeric calculations (but it's also ok to write a mathematical term, say 1.4/2.2 GHz without doing the calculation).  You may of course not use your phone to surf the web or consult with others during the test.  You may also not use the MARS simulator or other calculators/tools for numeric conversions.  If necessary, make reasonable assumptions and clearly state them. The only clarifications you may ask for during the exam are definitions of terms. You will receive partial credit if you show your steps and explain your line of thinking, so attempt every question even if you can't fully solve it. Complete your answers in the space provided (including the back-side of each page). Confirm that you have 14 questions on 8 pages, followed by a blank page. Turn in your answer sheets before 10:35am. The test is worth 100 points and you have about 90 minutes, so allocate time accordingly.</a:t>
            </a:r>
          </a:p>
          <a:p>
            <a:pPr lvl="1" eaLnBrk="1" hangingPunct="1">
              <a:spcBef>
                <a:spcPct val="0"/>
              </a:spcBef>
              <a:buClr>
                <a:schemeClr val="accent2"/>
              </a:buClr>
              <a:buFont typeface="Wingdings" panose="05000000000000000000" pitchFamily="2" charset="2"/>
              <a:buChar char="§"/>
            </a:pPr>
            <a:endParaRPr lang="en-US" altLang="en-US" sz="20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endParaRPr lang="en-US" altLang="en-US" sz="2400" dirty="0">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3814FB40-295E-48D2-95B4-6C8448E2641F}"/>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09DD4067-D32D-49EC-B6C7-CE4ECD4EE18F}" type="slidenum">
              <a:rPr lang="en-US" altLang="en-US" sz="1400">
                <a:latin typeface="Times New Roman" panose="02020603050405020304" pitchFamily="18" charset="0"/>
              </a:rPr>
              <a:pPr/>
              <a:t>10</a:t>
            </a:fld>
            <a:endParaRPr lang="en-US" altLang="en-US" sz="1400">
              <a:latin typeface="Times New Roman" panose="02020603050405020304" pitchFamily="18" charset="0"/>
            </a:endParaRPr>
          </a:p>
        </p:txBody>
      </p:sp>
      <p:sp>
        <p:nvSpPr>
          <p:cNvPr id="8195" name="Text Box 2">
            <a:extLst>
              <a:ext uri="{FF2B5EF4-FFF2-40B4-BE49-F238E27FC236}">
                <a16:creationId xmlns:a16="http://schemas.microsoft.com/office/drawing/2014/main" id="{02F16315-57E4-40D6-BE17-B6450960B894}"/>
              </a:ext>
            </a:extLst>
          </p:cNvPr>
          <p:cNvSpPr txBox="1">
            <a:spLocks noChangeArrowheads="1"/>
          </p:cNvSpPr>
          <p:nvPr/>
        </p:nvSpPr>
        <p:spPr bwMode="auto">
          <a:xfrm>
            <a:off x="441325" y="396875"/>
            <a:ext cx="405136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Performance Measures</a:t>
            </a:r>
          </a:p>
        </p:txBody>
      </p:sp>
      <p:sp>
        <p:nvSpPr>
          <p:cNvPr id="8196" name="Line 3">
            <a:extLst>
              <a:ext uri="{FF2B5EF4-FFF2-40B4-BE49-F238E27FC236}">
                <a16:creationId xmlns:a16="http://schemas.microsoft.com/office/drawing/2014/main" id="{D510203B-4E8C-4DC4-8FE3-F8C7D2C06CEC}"/>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7" name="Text Box 4">
            <a:extLst>
              <a:ext uri="{FF2B5EF4-FFF2-40B4-BE49-F238E27FC236}">
                <a16:creationId xmlns:a16="http://schemas.microsoft.com/office/drawing/2014/main" id="{08D88426-E873-4A6A-844C-FD65FB2C7F25}"/>
              </a:ext>
            </a:extLst>
          </p:cNvPr>
          <p:cNvSpPr txBox="1">
            <a:spLocks noChangeArrowheads="1"/>
          </p:cNvSpPr>
          <p:nvPr/>
        </p:nvSpPr>
        <p:spPr bwMode="auto">
          <a:xfrm>
            <a:off x="457200" y="1295400"/>
            <a:ext cx="7373493"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Performance = 1 / execution time</a:t>
            </a:r>
          </a:p>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Speedup = ratio of performance</a:t>
            </a:r>
          </a:p>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Performance improvement = speedup -1</a:t>
            </a:r>
          </a:p>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Execution time = clock cycle time x CPI x number of instrs</a:t>
            </a:r>
          </a:p>
          <a:p>
            <a:pPr eaLnBrk="1" hangingPunct="1">
              <a:spcBef>
                <a:spcPct val="0"/>
              </a:spcBef>
              <a:buClr>
                <a:srgbClr val="CC0000"/>
              </a:buClr>
              <a:buFontTx/>
              <a:buNone/>
            </a:pPr>
            <a:endParaRPr lang="en-US" altLang="en-US" sz="200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Program takes 100 seconds on ProcA  and 150 seconds on ProcB</a:t>
            </a:r>
          </a:p>
          <a:p>
            <a:pPr eaLnBrk="1" hangingPunct="1">
              <a:spcBef>
                <a:spcPct val="0"/>
              </a:spcBef>
              <a:buClr>
                <a:srgbClr val="CC0000"/>
              </a:buClr>
              <a:buFontTx/>
              <a:buNone/>
            </a:pPr>
            <a:endParaRPr lang="en-US" altLang="en-US" sz="200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Speedup of A over B = 150/100  = 1.5</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Performance improvement of A over B = 1.5 – 1 = 0.5 = 50%</a:t>
            </a:r>
          </a:p>
          <a:p>
            <a:pPr eaLnBrk="1" hangingPunct="1">
              <a:spcBef>
                <a:spcPct val="0"/>
              </a:spcBef>
              <a:buClr>
                <a:srgbClr val="CC0000"/>
              </a:buClr>
              <a:buFontTx/>
              <a:buNone/>
            </a:pPr>
            <a:endParaRPr lang="en-US" altLang="en-US" sz="200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Speedup of B over A = 100/150 = 0.66   (speedup less than 1 means</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performance went down)</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Performance improvement of B over A = 0.66 – 1 = -0.33 = -33%</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or Performance degradation of B, relative to A = 33%</a:t>
            </a:r>
          </a:p>
          <a:p>
            <a:pPr eaLnBrk="1" hangingPunct="1">
              <a:spcBef>
                <a:spcPct val="0"/>
              </a:spcBef>
              <a:buClr>
                <a:srgbClr val="CC0000"/>
              </a:buClr>
              <a:buFontTx/>
              <a:buNone/>
            </a:pPr>
            <a:endParaRPr lang="en-US" altLang="en-US" sz="200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If multiple programs are executed, the execution times are combined</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into a single number using AM, weighted AM, or GM</a:t>
            </a: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C32C505A-C0CC-417A-9FFC-A2D40268BA27}"/>
                  </a:ext>
                </a:extLst>
              </p14:cNvPr>
              <p14:cNvContentPartPr/>
              <p14:nvPr/>
            </p14:nvContentPartPr>
            <p14:xfrm>
              <a:off x="2158560" y="3178800"/>
              <a:ext cx="5838840" cy="2440440"/>
            </p14:xfrm>
          </p:contentPart>
        </mc:Choice>
        <mc:Fallback>
          <p:pic>
            <p:nvPicPr>
              <p:cNvPr id="2" name="Ink 1">
                <a:extLst>
                  <a:ext uri="{FF2B5EF4-FFF2-40B4-BE49-F238E27FC236}">
                    <a16:creationId xmlns:a16="http://schemas.microsoft.com/office/drawing/2014/main" id="{C32C505A-C0CC-417A-9FFC-A2D40268BA27}"/>
                  </a:ext>
                </a:extLst>
              </p:cNvPr>
              <p:cNvPicPr/>
              <p:nvPr/>
            </p:nvPicPr>
            <p:blipFill>
              <a:blip r:embed="rId4"/>
              <a:stretch>
                <a:fillRect/>
              </a:stretch>
            </p:blipFill>
            <p:spPr>
              <a:xfrm>
                <a:off x="2149200" y="3169440"/>
                <a:ext cx="5857560" cy="2459160"/>
              </a:xfrm>
              <a:prstGeom prst="rect">
                <a:avLst/>
              </a:prstGeom>
            </p:spPr>
          </p:pic>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F13377CE-6A1E-4534-8E90-65D9C011D629}"/>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C07507B4-34A1-4C40-9F10-2274ACD92565}" type="slidenum">
              <a:rPr lang="en-US" altLang="en-US" sz="1400">
                <a:latin typeface="Times New Roman" panose="02020603050405020304" pitchFamily="18" charset="0"/>
              </a:rPr>
              <a:pPr/>
              <a:t>11</a:t>
            </a:fld>
            <a:endParaRPr lang="en-US" altLang="en-US" sz="1400">
              <a:latin typeface="Times New Roman" panose="02020603050405020304" pitchFamily="18" charset="0"/>
            </a:endParaRPr>
          </a:p>
        </p:txBody>
      </p:sp>
      <p:sp>
        <p:nvSpPr>
          <p:cNvPr id="10243" name="Text Box 2">
            <a:extLst>
              <a:ext uri="{FF2B5EF4-FFF2-40B4-BE49-F238E27FC236}">
                <a16:creationId xmlns:a16="http://schemas.microsoft.com/office/drawing/2014/main" id="{F7FFECD4-E864-4D81-B4E8-AF2DD70B79F5}"/>
              </a:ext>
            </a:extLst>
          </p:cNvPr>
          <p:cNvSpPr txBox="1">
            <a:spLocks noChangeArrowheads="1"/>
          </p:cNvSpPr>
          <p:nvPr/>
        </p:nvSpPr>
        <p:spPr bwMode="auto">
          <a:xfrm>
            <a:off x="441325" y="396875"/>
            <a:ext cx="406778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Performance Equations</a:t>
            </a:r>
          </a:p>
        </p:txBody>
      </p:sp>
      <p:sp>
        <p:nvSpPr>
          <p:cNvPr id="10244" name="Line 3">
            <a:extLst>
              <a:ext uri="{FF2B5EF4-FFF2-40B4-BE49-F238E27FC236}">
                <a16:creationId xmlns:a16="http://schemas.microsoft.com/office/drawing/2014/main" id="{AD7F6AD4-8259-4B7F-A741-186B960249FB}"/>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45" name="Text Box 4">
            <a:extLst>
              <a:ext uri="{FF2B5EF4-FFF2-40B4-BE49-F238E27FC236}">
                <a16:creationId xmlns:a16="http://schemas.microsoft.com/office/drawing/2014/main" id="{8CA3E39B-359F-4181-96EE-D005C93191BD}"/>
              </a:ext>
            </a:extLst>
          </p:cNvPr>
          <p:cNvSpPr txBox="1">
            <a:spLocks noChangeArrowheads="1"/>
          </p:cNvSpPr>
          <p:nvPr/>
        </p:nvSpPr>
        <p:spPr bwMode="auto">
          <a:xfrm>
            <a:off x="304800" y="1600200"/>
            <a:ext cx="7956024"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CPU execution time = CPU clock cycles  x  Clock cycle time</a:t>
            </a:r>
          </a:p>
          <a:p>
            <a:pPr eaLnBrk="1" hangingPunct="1">
              <a:spcBef>
                <a:spcPct val="0"/>
              </a:spcBef>
              <a:buClr>
                <a:srgbClr val="CC0000"/>
              </a:buClr>
              <a:buFontTx/>
              <a:buNone/>
            </a:pPr>
            <a:endParaRPr lang="en-US" altLang="en-US" sz="240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CPU clock cycles = number of instrs  x  avg clock cycles</a:t>
            </a:r>
          </a:p>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                                                                per instruction (CPI)</a:t>
            </a:r>
          </a:p>
          <a:p>
            <a:pPr eaLnBrk="1" hangingPunct="1">
              <a:spcBef>
                <a:spcPct val="0"/>
              </a:spcBef>
              <a:buClr>
                <a:srgbClr val="CC0000"/>
              </a:buClr>
              <a:buFontTx/>
              <a:buNone/>
            </a:pPr>
            <a:endParaRPr lang="en-US" altLang="en-US" sz="240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Substituting in previous equation,</a:t>
            </a:r>
          </a:p>
          <a:p>
            <a:pPr eaLnBrk="1" hangingPunct="1">
              <a:spcBef>
                <a:spcPct val="0"/>
              </a:spcBef>
              <a:buClr>
                <a:srgbClr val="CC0000"/>
              </a:buClr>
              <a:buFontTx/>
              <a:buNone/>
            </a:pPr>
            <a:endParaRPr lang="en-US" altLang="en-US" sz="240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Execution time = clock cycle time x number of instrs x avg CPI</a:t>
            </a:r>
          </a:p>
          <a:p>
            <a:pPr eaLnBrk="1" hangingPunct="1">
              <a:spcBef>
                <a:spcPct val="0"/>
              </a:spcBef>
              <a:buClr>
                <a:srgbClr val="CC0000"/>
              </a:buClr>
              <a:buFontTx/>
              <a:buNone/>
            </a:pPr>
            <a:endParaRPr lang="en-US" altLang="en-US" sz="240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If a 2 GHz processor graduates an instruction every third cycle,</a:t>
            </a:r>
          </a:p>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 how many instructions are there in a program that runs for</a:t>
            </a:r>
          </a:p>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 10 seconds?</a:t>
            </a: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DC2F608A-D678-4E47-B0B1-A58C5CCF3498}"/>
                  </a:ext>
                </a:extLst>
              </p14:cNvPr>
              <p14:cNvContentPartPr/>
              <p14:nvPr/>
            </p14:nvContentPartPr>
            <p14:xfrm>
              <a:off x="640800" y="196200"/>
              <a:ext cx="8391960" cy="5559120"/>
            </p14:xfrm>
          </p:contentPart>
        </mc:Choice>
        <mc:Fallback>
          <p:pic>
            <p:nvPicPr>
              <p:cNvPr id="2" name="Ink 1">
                <a:extLst>
                  <a:ext uri="{FF2B5EF4-FFF2-40B4-BE49-F238E27FC236}">
                    <a16:creationId xmlns:a16="http://schemas.microsoft.com/office/drawing/2014/main" id="{DC2F608A-D678-4E47-B0B1-A58C5CCF3498}"/>
                  </a:ext>
                </a:extLst>
              </p:cNvPr>
              <p:cNvPicPr/>
              <p:nvPr/>
            </p:nvPicPr>
            <p:blipFill>
              <a:blip r:embed="rId4"/>
              <a:stretch>
                <a:fillRect/>
              </a:stretch>
            </p:blipFill>
            <p:spPr>
              <a:xfrm>
                <a:off x="631440" y="186840"/>
                <a:ext cx="8410680" cy="5577840"/>
              </a:xfrm>
              <a:prstGeom prst="rect">
                <a:avLst/>
              </a:prstGeom>
            </p:spPr>
          </p:pic>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5630D23D-A227-49F4-B8BC-FDED4C4677F2}"/>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A4B1D256-BC65-449B-A18E-D3A1733AF206}" type="slidenum">
              <a:rPr lang="en-US" altLang="en-US" sz="1400">
                <a:latin typeface="Times New Roman" panose="02020603050405020304" pitchFamily="18" charset="0"/>
              </a:rPr>
              <a:pPr/>
              <a:t>12</a:t>
            </a:fld>
            <a:endParaRPr lang="en-US" altLang="en-US" sz="1400">
              <a:latin typeface="Times New Roman" panose="02020603050405020304" pitchFamily="18" charset="0"/>
            </a:endParaRPr>
          </a:p>
        </p:txBody>
      </p:sp>
      <p:sp>
        <p:nvSpPr>
          <p:cNvPr id="12291" name="Text Box 2">
            <a:extLst>
              <a:ext uri="{FF2B5EF4-FFF2-40B4-BE49-F238E27FC236}">
                <a16:creationId xmlns:a16="http://schemas.microsoft.com/office/drawing/2014/main" id="{FD1DF145-178D-476D-B326-E26E60A895E8}"/>
              </a:ext>
            </a:extLst>
          </p:cNvPr>
          <p:cNvSpPr txBox="1">
            <a:spLocks noChangeArrowheads="1"/>
          </p:cNvSpPr>
          <p:nvPr/>
        </p:nvSpPr>
        <p:spPr bwMode="auto">
          <a:xfrm>
            <a:off x="441325" y="396875"/>
            <a:ext cx="356943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Power Consumption</a:t>
            </a:r>
          </a:p>
        </p:txBody>
      </p:sp>
      <p:sp>
        <p:nvSpPr>
          <p:cNvPr id="12292" name="Line 3">
            <a:extLst>
              <a:ext uri="{FF2B5EF4-FFF2-40B4-BE49-F238E27FC236}">
                <a16:creationId xmlns:a16="http://schemas.microsoft.com/office/drawing/2014/main" id="{9858B2B4-0830-433F-8839-31809FDE2C41}"/>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3" name="Text Box 4">
            <a:extLst>
              <a:ext uri="{FF2B5EF4-FFF2-40B4-BE49-F238E27FC236}">
                <a16:creationId xmlns:a16="http://schemas.microsoft.com/office/drawing/2014/main" id="{F0D7DFC7-87D2-41FB-859A-2182B89F4A5E}"/>
              </a:ext>
            </a:extLst>
          </p:cNvPr>
          <p:cNvSpPr txBox="1">
            <a:spLocks noChangeArrowheads="1"/>
          </p:cNvSpPr>
          <p:nvPr/>
        </p:nvSpPr>
        <p:spPr bwMode="auto">
          <a:xfrm>
            <a:off x="517525" y="1558925"/>
            <a:ext cx="7658379"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a:t>
            </a:r>
            <a:r>
              <a:rPr lang="en-US" altLang="en-US" sz="2400" dirty="0" err="1">
                <a:latin typeface="Calibri" panose="020F0502020204030204" pitchFamily="34" charset="0"/>
                <a:cs typeface="Calibri" panose="020F0502020204030204" pitchFamily="34" charset="0"/>
              </a:rPr>
              <a:t>Dyn</a:t>
            </a:r>
            <a:r>
              <a:rPr lang="en-US" altLang="en-US" sz="2400" dirty="0">
                <a:latin typeface="Calibri" panose="020F0502020204030204" pitchFamily="34" charset="0"/>
                <a:cs typeface="Calibri" panose="020F0502020204030204" pitchFamily="34" charset="0"/>
              </a:rPr>
              <a:t> power  </a:t>
            </a:r>
            <a:r>
              <a:rPr lang="en-US" altLang="en-US" sz="2400" dirty="0">
                <a:latin typeface="Symbol" panose="05050102010706020507" pitchFamily="18" charset="2"/>
                <a:cs typeface="Calibri" panose="020F0502020204030204" pitchFamily="34" charset="0"/>
              </a:rPr>
              <a:t>a</a:t>
            </a:r>
            <a:r>
              <a:rPr lang="en-US" altLang="en-US" sz="2400" dirty="0">
                <a:latin typeface="Calibri" panose="020F0502020204030204" pitchFamily="34" charset="0"/>
                <a:cs typeface="Calibri" panose="020F0502020204030204" pitchFamily="34" charset="0"/>
              </a:rPr>
              <a:t>  activity x capacitance x voltage</a:t>
            </a:r>
            <a:r>
              <a:rPr lang="en-US" altLang="en-US" sz="2400" baseline="30000" dirty="0">
                <a:latin typeface="Calibri" panose="020F0502020204030204" pitchFamily="34" charset="0"/>
                <a:cs typeface="Calibri" panose="020F0502020204030204" pitchFamily="34" charset="0"/>
              </a:rPr>
              <a:t>2</a:t>
            </a:r>
            <a:r>
              <a:rPr lang="en-US" altLang="en-US" sz="2400" dirty="0">
                <a:latin typeface="Calibri" panose="020F0502020204030204" pitchFamily="34" charset="0"/>
                <a:cs typeface="Calibri" panose="020F0502020204030204" pitchFamily="34" charset="0"/>
              </a:rPr>
              <a:t> x frequency</a:t>
            </a:r>
          </a:p>
          <a:p>
            <a:pPr eaLnBrk="1" hangingPunct="1">
              <a:spcBef>
                <a:spcPct val="0"/>
              </a:spcBef>
              <a:buClr>
                <a:srgbClr val="CC0000"/>
              </a:buClr>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Capacitance per transistor and voltage are decreasing,</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but number of transistors and frequency are increasing at</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a faster rate</a:t>
            </a:r>
          </a:p>
          <a:p>
            <a:pPr eaLnBrk="1" hangingPunct="1">
              <a:spcBef>
                <a:spcPct val="0"/>
              </a:spcBef>
              <a:buClr>
                <a:srgbClr val="CC0000"/>
              </a:buClr>
              <a:buFontTx/>
              <a:buNone/>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Leakage power is also rising and will soon match dynamic</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power</a:t>
            </a:r>
          </a:p>
          <a:p>
            <a:pPr eaLnBrk="1" hangingPunct="1">
              <a:spcBef>
                <a:spcPct val="0"/>
              </a:spcBef>
              <a:buClr>
                <a:srgbClr val="CC0000"/>
              </a:buClr>
              <a:buFontTx/>
              <a:buNone/>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Power consumption is already around 100W in</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some high-performance processors today</a:t>
            </a: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322B4482-0978-4273-B03A-A34A909B8169}"/>
                  </a:ext>
                </a:extLst>
              </p14:cNvPr>
              <p14:cNvContentPartPr/>
              <p14:nvPr/>
            </p14:nvContentPartPr>
            <p14:xfrm>
              <a:off x="808200" y="308520"/>
              <a:ext cx="8290440" cy="5409360"/>
            </p14:xfrm>
          </p:contentPart>
        </mc:Choice>
        <mc:Fallback>
          <p:pic>
            <p:nvPicPr>
              <p:cNvPr id="2" name="Ink 1">
                <a:extLst>
                  <a:ext uri="{FF2B5EF4-FFF2-40B4-BE49-F238E27FC236}">
                    <a16:creationId xmlns:a16="http://schemas.microsoft.com/office/drawing/2014/main" id="{322B4482-0978-4273-B03A-A34A909B8169}"/>
                  </a:ext>
                </a:extLst>
              </p:cNvPr>
              <p:cNvPicPr/>
              <p:nvPr/>
            </p:nvPicPr>
            <p:blipFill>
              <a:blip r:embed="rId4"/>
              <a:stretch>
                <a:fillRect/>
              </a:stretch>
            </p:blipFill>
            <p:spPr>
              <a:xfrm>
                <a:off x="798840" y="299160"/>
                <a:ext cx="8309160" cy="5428080"/>
              </a:xfrm>
              <a:prstGeom prst="rect">
                <a:avLst/>
              </a:prstGeom>
            </p:spPr>
          </p:pic>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E7EFCA20-EDF7-4EDC-8844-003B5E3CA5DA}"/>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5CD305B4-67DE-46C6-9CD4-F72ACB3AB863}" type="slidenum">
              <a:rPr lang="en-US" altLang="en-US" sz="1400">
                <a:latin typeface="Times New Roman" panose="02020603050405020304" pitchFamily="18" charset="0"/>
              </a:rPr>
              <a:pPr/>
              <a:t>13</a:t>
            </a:fld>
            <a:endParaRPr lang="en-US" altLang="en-US" sz="1400">
              <a:latin typeface="Times New Roman" panose="02020603050405020304" pitchFamily="18" charset="0"/>
            </a:endParaRPr>
          </a:p>
        </p:txBody>
      </p:sp>
      <p:sp>
        <p:nvSpPr>
          <p:cNvPr id="14339" name="Text Box 2">
            <a:extLst>
              <a:ext uri="{FF2B5EF4-FFF2-40B4-BE49-F238E27FC236}">
                <a16:creationId xmlns:a16="http://schemas.microsoft.com/office/drawing/2014/main" id="{33E763F1-AF83-46D1-ABE9-3A66350D2B66}"/>
              </a:ext>
            </a:extLst>
          </p:cNvPr>
          <p:cNvSpPr txBox="1">
            <a:spLocks noChangeArrowheads="1"/>
          </p:cNvSpPr>
          <p:nvPr/>
        </p:nvSpPr>
        <p:spPr bwMode="auto">
          <a:xfrm>
            <a:off x="441325" y="396875"/>
            <a:ext cx="404649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dirty="0">
                <a:solidFill>
                  <a:srgbClr val="CC0000"/>
                </a:solidFill>
                <a:latin typeface="Calibri" panose="020F0502020204030204" pitchFamily="34" charset="0"/>
                <a:cs typeface="Calibri" panose="020F0502020204030204" pitchFamily="34" charset="0"/>
              </a:rPr>
              <a:t>Basic MIPS Instructions</a:t>
            </a:r>
          </a:p>
        </p:txBody>
      </p:sp>
      <p:sp>
        <p:nvSpPr>
          <p:cNvPr id="14340" name="Line 3">
            <a:extLst>
              <a:ext uri="{FF2B5EF4-FFF2-40B4-BE49-F238E27FC236}">
                <a16:creationId xmlns:a16="http://schemas.microsoft.com/office/drawing/2014/main" id="{BB6CE283-386F-492B-9162-70BAE6F1CA1B}"/>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1" name="Text Box 4">
            <a:extLst>
              <a:ext uri="{FF2B5EF4-FFF2-40B4-BE49-F238E27FC236}">
                <a16:creationId xmlns:a16="http://schemas.microsoft.com/office/drawing/2014/main" id="{AEBBBB8F-D95F-4AF5-96ED-B38BEF8324E7}"/>
              </a:ext>
            </a:extLst>
          </p:cNvPr>
          <p:cNvSpPr txBox="1">
            <a:spLocks noChangeArrowheads="1"/>
          </p:cNvSpPr>
          <p:nvPr/>
        </p:nvSpPr>
        <p:spPr bwMode="auto">
          <a:xfrm>
            <a:off x="457200" y="1419225"/>
            <a:ext cx="3933769"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lw      $t1, 16($t2)</a:t>
            </a:r>
          </a:p>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add   $t3, $t1, $t2</a:t>
            </a:r>
          </a:p>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addi  $t3, $t3, 16</a:t>
            </a:r>
          </a:p>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sw     $t3, 16($t2)</a:t>
            </a:r>
          </a:p>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beq   $t1, $t2, 16</a:t>
            </a:r>
          </a:p>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blt  is implemented as  slt and bne</a:t>
            </a:r>
          </a:p>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j         64</a:t>
            </a:r>
          </a:p>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jr        $t1</a:t>
            </a:r>
          </a:p>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sll      $t1, $t1, 2</a:t>
            </a:r>
          </a:p>
        </p:txBody>
      </p:sp>
      <p:sp>
        <p:nvSpPr>
          <p:cNvPr id="14342" name="Text Box 5">
            <a:extLst>
              <a:ext uri="{FF2B5EF4-FFF2-40B4-BE49-F238E27FC236}">
                <a16:creationId xmlns:a16="http://schemas.microsoft.com/office/drawing/2014/main" id="{E83AABA5-345C-4E8F-992C-281A5D2DD21F}"/>
              </a:ext>
            </a:extLst>
          </p:cNvPr>
          <p:cNvSpPr txBox="1">
            <a:spLocks noChangeArrowheads="1"/>
          </p:cNvSpPr>
          <p:nvPr/>
        </p:nvSpPr>
        <p:spPr bwMode="auto">
          <a:xfrm>
            <a:off x="609600" y="4495800"/>
            <a:ext cx="3928448" cy="2308324"/>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a:solidFill>
                  <a:schemeClr val="accent2"/>
                </a:solidFill>
                <a:latin typeface="Calibri" panose="020F0502020204030204" pitchFamily="34" charset="0"/>
                <a:cs typeface="Calibri" panose="020F0502020204030204" pitchFamily="34" charset="0"/>
              </a:rPr>
              <a:t>Convert to assembly:</a:t>
            </a:r>
          </a:p>
          <a:p>
            <a:pPr eaLnBrk="1" hangingPunct="1">
              <a:spcBef>
                <a:spcPct val="0"/>
              </a:spcBef>
              <a:buClr>
                <a:srgbClr val="CC0000"/>
              </a:buClr>
              <a:buFontTx/>
              <a:buNone/>
            </a:pPr>
            <a:r>
              <a:rPr lang="en-US" altLang="en-US" sz="2400">
                <a:solidFill>
                  <a:schemeClr val="accent2"/>
                </a:solidFill>
                <a:latin typeface="Calibri" panose="020F0502020204030204" pitchFamily="34" charset="0"/>
                <a:cs typeface="Calibri" panose="020F0502020204030204" pitchFamily="34" charset="0"/>
              </a:rPr>
              <a:t>  while   (save[i] == k)</a:t>
            </a:r>
          </a:p>
          <a:p>
            <a:pPr eaLnBrk="1" hangingPunct="1">
              <a:spcBef>
                <a:spcPct val="0"/>
              </a:spcBef>
              <a:buClr>
                <a:srgbClr val="CC0000"/>
              </a:buClr>
              <a:buFontTx/>
              <a:buNone/>
            </a:pPr>
            <a:r>
              <a:rPr lang="en-US" altLang="en-US" sz="2400">
                <a:solidFill>
                  <a:schemeClr val="accent2"/>
                </a:solidFill>
                <a:latin typeface="Calibri" panose="020F0502020204030204" pitchFamily="34" charset="0"/>
                <a:cs typeface="Calibri" panose="020F0502020204030204" pitchFamily="34" charset="0"/>
              </a:rPr>
              <a:t>       i += 1;</a:t>
            </a:r>
          </a:p>
          <a:p>
            <a:pPr eaLnBrk="1" hangingPunct="1">
              <a:spcBef>
                <a:spcPct val="0"/>
              </a:spcBef>
              <a:buClr>
                <a:srgbClr val="CC0000"/>
              </a:buClr>
              <a:buFontTx/>
              <a:buNone/>
            </a:pPr>
            <a:endParaRPr lang="en-US" altLang="en-US" sz="2400">
              <a:solidFill>
                <a:schemeClr val="accent2"/>
              </a:solidFill>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a:solidFill>
                  <a:schemeClr val="accent2"/>
                </a:solidFill>
                <a:latin typeface="Calibri" panose="020F0502020204030204" pitchFamily="34" charset="0"/>
                <a:cs typeface="Calibri" panose="020F0502020204030204" pitchFamily="34" charset="0"/>
              </a:rPr>
              <a:t> i and k are in $s3 and $s5 and</a:t>
            </a:r>
          </a:p>
          <a:p>
            <a:pPr eaLnBrk="1" hangingPunct="1">
              <a:spcBef>
                <a:spcPct val="0"/>
              </a:spcBef>
              <a:buClr>
                <a:srgbClr val="CC0000"/>
              </a:buClr>
              <a:buFontTx/>
              <a:buNone/>
            </a:pPr>
            <a:r>
              <a:rPr lang="en-US" altLang="en-US" sz="2400">
                <a:solidFill>
                  <a:schemeClr val="accent2"/>
                </a:solidFill>
                <a:latin typeface="Calibri" panose="020F0502020204030204" pitchFamily="34" charset="0"/>
                <a:cs typeface="Calibri" panose="020F0502020204030204" pitchFamily="34" charset="0"/>
              </a:rPr>
              <a:t> base of array save[] is in $s6</a:t>
            </a:r>
          </a:p>
        </p:txBody>
      </p:sp>
      <p:sp>
        <p:nvSpPr>
          <p:cNvPr id="14343" name="Text Box 6">
            <a:extLst>
              <a:ext uri="{FF2B5EF4-FFF2-40B4-BE49-F238E27FC236}">
                <a16:creationId xmlns:a16="http://schemas.microsoft.com/office/drawing/2014/main" id="{E5FFBC85-CB2A-4EC9-B68E-4CB37F5922EB}"/>
              </a:ext>
            </a:extLst>
          </p:cNvPr>
          <p:cNvSpPr txBox="1">
            <a:spLocks noChangeArrowheads="1"/>
          </p:cNvSpPr>
          <p:nvPr/>
        </p:nvSpPr>
        <p:spPr bwMode="auto">
          <a:xfrm>
            <a:off x="5105400" y="4114800"/>
            <a:ext cx="3358612" cy="2677656"/>
          </a:xfrm>
          <a:prstGeom prst="rect">
            <a:avLst/>
          </a:prstGeom>
          <a:noFill/>
          <a:ln w="9525">
            <a:solidFill>
              <a:srgbClr val="CC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dirty="0">
                <a:solidFill>
                  <a:schemeClr val="accent2"/>
                </a:solidFill>
                <a:latin typeface="Calibri" panose="020F0502020204030204" pitchFamily="34" charset="0"/>
                <a:cs typeface="Calibri" panose="020F0502020204030204" pitchFamily="34" charset="0"/>
              </a:rPr>
              <a:t>Loop:  </a:t>
            </a:r>
            <a:r>
              <a:rPr lang="en-US" altLang="en-US" sz="2400" dirty="0" err="1">
                <a:solidFill>
                  <a:schemeClr val="accent2"/>
                </a:solidFill>
                <a:latin typeface="Calibri" panose="020F0502020204030204" pitchFamily="34" charset="0"/>
                <a:cs typeface="Calibri" panose="020F0502020204030204" pitchFamily="34" charset="0"/>
              </a:rPr>
              <a:t>sll</a:t>
            </a:r>
            <a:r>
              <a:rPr lang="en-US" altLang="en-US" sz="2400" dirty="0">
                <a:solidFill>
                  <a:schemeClr val="accent2"/>
                </a:solidFill>
                <a:latin typeface="Calibri" panose="020F0502020204030204" pitchFamily="34" charset="0"/>
                <a:cs typeface="Calibri" panose="020F0502020204030204" pitchFamily="34" charset="0"/>
              </a:rPr>
              <a:t>      $t1, $s3, 2</a:t>
            </a:r>
          </a:p>
          <a:p>
            <a:pPr eaLnBrk="1" hangingPunct="1">
              <a:spcBef>
                <a:spcPct val="0"/>
              </a:spcBef>
              <a:buClr>
                <a:srgbClr val="CC0000"/>
              </a:buClr>
              <a:buFontTx/>
              <a:buNone/>
            </a:pPr>
            <a:r>
              <a:rPr lang="en-US" altLang="en-US" sz="2400" dirty="0">
                <a:solidFill>
                  <a:schemeClr val="accent2"/>
                </a:solidFill>
                <a:latin typeface="Calibri" panose="020F0502020204030204" pitchFamily="34" charset="0"/>
                <a:cs typeface="Calibri" panose="020F0502020204030204" pitchFamily="34" charset="0"/>
              </a:rPr>
              <a:t>            add    $t1, $t1, $s6</a:t>
            </a:r>
          </a:p>
          <a:p>
            <a:pPr eaLnBrk="1" hangingPunct="1">
              <a:spcBef>
                <a:spcPct val="0"/>
              </a:spcBef>
              <a:buClr>
                <a:srgbClr val="CC0000"/>
              </a:buClr>
              <a:buFontTx/>
              <a:buNone/>
            </a:pPr>
            <a:r>
              <a:rPr lang="en-US" altLang="en-US" sz="2400" dirty="0">
                <a:solidFill>
                  <a:schemeClr val="accent2"/>
                </a:solidFill>
                <a:latin typeface="Calibri" panose="020F0502020204030204" pitchFamily="34" charset="0"/>
                <a:cs typeface="Calibri" panose="020F0502020204030204" pitchFamily="34" charset="0"/>
              </a:rPr>
              <a:t>            </a:t>
            </a:r>
            <a:r>
              <a:rPr lang="en-US" altLang="en-US" sz="2400" dirty="0" err="1">
                <a:solidFill>
                  <a:schemeClr val="accent2"/>
                </a:solidFill>
                <a:latin typeface="Calibri" panose="020F0502020204030204" pitchFamily="34" charset="0"/>
                <a:cs typeface="Calibri" panose="020F0502020204030204" pitchFamily="34" charset="0"/>
              </a:rPr>
              <a:t>lw</a:t>
            </a:r>
            <a:r>
              <a:rPr lang="en-US" altLang="en-US" sz="2400" dirty="0">
                <a:solidFill>
                  <a:schemeClr val="accent2"/>
                </a:solidFill>
                <a:latin typeface="Calibri" panose="020F0502020204030204" pitchFamily="34" charset="0"/>
                <a:cs typeface="Calibri" panose="020F0502020204030204" pitchFamily="34" charset="0"/>
              </a:rPr>
              <a:t>      $t0, 0($t1)</a:t>
            </a:r>
          </a:p>
          <a:p>
            <a:pPr eaLnBrk="1" hangingPunct="1">
              <a:spcBef>
                <a:spcPct val="0"/>
              </a:spcBef>
              <a:buClr>
                <a:srgbClr val="CC0000"/>
              </a:buClr>
              <a:buFontTx/>
              <a:buNone/>
            </a:pPr>
            <a:r>
              <a:rPr lang="en-US" altLang="en-US" sz="2400" dirty="0">
                <a:solidFill>
                  <a:schemeClr val="accent2"/>
                </a:solidFill>
                <a:latin typeface="Calibri" panose="020F0502020204030204" pitchFamily="34" charset="0"/>
                <a:cs typeface="Calibri" panose="020F0502020204030204" pitchFamily="34" charset="0"/>
              </a:rPr>
              <a:t>            </a:t>
            </a:r>
            <a:r>
              <a:rPr lang="en-US" altLang="en-US" sz="2400" dirty="0" err="1">
                <a:solidFill>
                  <a:schemeClr val="accent2"/>
                </a:solidFill>
                <a:latin typeface="Calibri" panose="020F0502020204030204" pitchFamily="34" charset="0"/>
                <a:cs typeface="Calibri" panose="020F0502020204030204" pitchFamily="34" charset="0"/>
              </a:rPr>
              <a:t>bne</a:t>
            </a:r>
            <a:r>
              <a:rPr lang="en-US" altLang="en-US" sz="2400" dirty="0">
                <a:solidFill>
                  <a:schemeClr val="accent2"/>
                </a:solidFill>
                <a:latin typeface="Calibri" panose="020F0502020204030204" pitchFamily="34" charset="0"/>
                <a:cs typeface="Calibri" panose="020F0502020204030204" pitchFamily="34" charset="0"/>
              </a:rPr>
              <a:t>    $t0, $s5, Exit</a:t>
            </a:r>
          </a:p>
          <a:p>
            <a:pPr eaLnBrk="1" hangingPunct="1">
              <a:spcBef>
                <a:spcPct val="0"/>
              </a:spcBef>
              <a:buClr>
                <a:srgbClr val="CC0000"/>
              </a:buClr>
              <a:buFontTx/>
              <a:buNone/>
            </a:pPr>
            <a:r>
              <a:rPr lang="en-US" altLang="en-US" sz="2400" dirty="0">
                <a:solidFill>
                  <a:schemeClr val="accent2"/>
                </a:solidFill>
                <a:latin typeface="Calibri" panose="020F0502020204030204" pitchFamily="34" charset="0"/>
                <a:cs typeface="Calibri" panose="020F0502020204030204" pitchFamily="34" charset="0"/>
              </a:rPr>
              <a:t>            </a:t>
            </a:r>
            <a:r>
              <a:rPr lang="en-US" altLang="en-US" sz="2400" dirty="0" err="1">
                <a:solidFill>
                  <a:schemeClr val="accent2"/>
                </a:solidFill>
                <a:latin typeface="Calibri" panose="020F0502020204030204" pitchFamily="34" charset="0"/>
                <a:cs typeface="Calibri" panose="020F0502020204030204" pitchFamily="34" charset="0"/>
              </a:rPr>
              <a:t>addi</a:t>
            </a:r>
            <a:r>
              <a:rPr lang="en-US" altLang="en-US" sz="2400" dirty="0">
                <a:solidFill>
                  <a:schemeClr val="accent2"/>
                </a:solidFill>
                <a:latin typeface="Calibri" panose="020F0502020204030204" pitchFamily="34" charset="0"/>
                <a:cs typeface="Calibri" panose="020F0502020204030204" pitchFamily="34" charset="0"/>
              </a:rPr>
              <a:t>   $s3, $s3, 1</a:t>
            </a:r>
          </a:p>
          <a:p>
            <a:pPr eaLnBrk="1" hangingPunct="1">
              <a:spcBef>
                <a:spcPct val="0"/>
              </a:spcBef>
              <a:buClr>
                <a:srgbClr val="CC0000"/>
              </a:buClr>
              <a:buFontTx/>
              <a:buNone/>
            </a:pPr>
            <a:r>
              <a:rPr lang="en-US" altLang="en-US" sz="2400" dirty="0">
                <a:solidFill>
                  <a:schemeClr val="accent2"/>
                </a:solidFill>
                <a:latin typeface="Calibri" panose="020F0502020204030204" pitchFamily="34" charset="0"/>
                <a:cs typeface="Calibri" panose="020F0502020204030204" pitchFamily="34" charset="0"/>
              </a:rPr>
              <a:t>            j         Loop</a:t>
            </a:r>
          </a:p>
          <a:p>
            <a:pPr eaLnBrk="1" hangingPunct="1">
              <a:spcBef>
                <a:spcPct val="0"/>
              </a:spcBef>
              <a:buClr>
                <a:srgbClr val="CC0000"/>
              </a:buClr>
              <a:buFontTx/>
              <a:buNone/>
            </a:pPr>
            <a:r>
              <a:rPr lang="en-US" altLang="en-US" sz="2400" dirty="0">
                <a:solidFill>
                  <a:schemeClr val="accent2"/>
                </a:solidFill>
                <a:latin typeface="Calibri" panose="020F0502020204030204" pitchFamily="34" charset="0"/>
                <a:cs typeface="Calibri" panose="020F0502020204030204" pitchFamily="34" charset="0"/>
              </a:rPr>
              <a:t>Exit:</a:t>
            </a: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482EFAE1-852A-452C-9663-7EB2142B7A49}"/>
                  </a:ext>
                </a:extLst>
              </p14:cNvPr>
              <p14:cNvContentPartPr/>
              <p14:nvPr/>
            </p14:nvContentPartPr>
            <p14:xfrm>
              <a:off x="682560" y="149760"/>
              <a:ext cx="7973280" cy="5177160"/>
            </p14:xfrm>
          </p:contentPart>
        </mc:Choice>
        <mc:Fallback>
          <p:pic>
            <p:nvPicPr>
              <p:cNvPr id="2" name="Ink 1">
                <a:extLst>
                  <a:ext uri="{FF2B5EF4-FFF2-40B4-BE49-F238E27FC236}">
                    <a16:creationId xmlns:a16="http://schemas.microsoft.com/office/drawing/2014/main" id="{482EFAE1-852A-452C-9663-7EB2142B7A49}"/>
                  </a:ext>
                </a:extLst>
              </p:cNvPr>
              <p:cNvPicPr/>
              <p:nvPr/>
            </p:nvPicPr>
            <p:blipFill>
              <a:blip r:embed="rId4"/>
              <a:stretch>
                <a:fillRect/>
              </a:stretch>
            </p:blipFill>
            <p:spPr>
              <a:xfrm>
                <a:off x="673200" y="140400"/>
                <a:ext cx="7992000" cy="5195880"/>
              </a:xfrm>
              <a:prstGeom prst="rect">
                <a:avLst/>
              </a:prstGeom>
            </p:spPr>
          </p:pic>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5B21E8CF-C5BB-48FF-B8BB-33001A5B2A07}"/>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8A7CC1E6-7195-4854-B60B-6316D6A81548}" type="slidenum">
              <a:rPr lang="en-US" altLang="en-US" sz="1400">
                <a:latin typeface="Times New Roman" panose="02020603050405020304" pitchFamily="18" charset="0"/>
              </a:rPr>
              <a:pPr/>
              <a:t>14</a:t>
            </a:fld>
            <a:endParaRPr lang="en-US" altLang="en-US" sz="1400">
              <a:latin typeface="Times New Roman" panose="02020603050405020304" pitchFamily="18" charset="0"/>
            </a:endParaRPr>
          </a:p>
        </p:txBody>
      </p:sp>
      <p:sp>
        <p:nvSpPr>
          <p:cNvPr id="16387" name="Text Box 2">
            <a:extLst>
              <a:ext uri="{FF2B5EF4-FFF2-40B4-BE49-F238E27FC236}">
                <a16:creationId xmlns:a16="http://schemas.microsoft.com/office/drawing/2014/main" id="{8E73D2DD-333F-4E1E-904A-6EA4E8A7FCF7}"/>
              </a:ext>
            </a:extLst>
          </p:cNvPr>
          <p:cNvSpPr txBox="1">
            <a:spLocks noChangeArrowheads="1"/>
          </p:cNvSpPr>
          <p:nvPr/>
        </p:nvSpPr>
        <p:spPr bwMode="auto">
          <a:xfrm>
            <a:off x="441325" y="396875"/>
            <a:ext cx="168103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Registers</a:t>
            </a:r>
          </a:p>
        </p:txBody>
      </p:sp>
      <p:sp>
        <p:nvSpPr>
          <p:cNvPr id="16388" name="Line 3">
            <a:extLst>
              <a:ext uri="{FF2B5EF4-FFF2-40B4-BE49-F238E27FC236}">
                <a16:creationId xmlns:a16="http://schemas.microsoft.com/office/drawing/2014/main" id="{86573C89-6575-43CE-8DB5-076A5EC240F6}"/>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89" name="Text Box 4">
            <a:extLst>
              <a:ext uri="{FF2B5EF4-FFF2-40B4-BE49-F238E27FC236}">
                <a16:creationId xmlns:a16="http://schemas.microsoft.com/office/drawing/2014/main" id="{C4E10E14-173E-471B-9D4B-3B36B05639B9}"/>
              </a:ext>
            </a:extLst>
          </p:cNvPr>
          <p:cNvSpPr txBox="1">
            <a:spLocks noChangeArrowheads="1"/>
          </p:cNvSpPr>
          <p:nvPr/>
        </p:nvSpPr>
        <p:spPr bwMode="auto">
          <a:xfrm>
            <a:off x="517525" y="1563688"/>
            <a:ext cx="7527574"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400">
                <a:latin typeface="Calibri" panose="020F0502020204030204" pitchFamily="34" charset="0"/>
                <a:cs typeface="Calibri" panose="020F0502020204030204" pitchFamily="34" charset="0"/>
              </a:rPr>
              <a:t> The 32 MIPS registers are partitioned as follows:</a:t>
            </a:r>
          </a:p>
          <a:p>
            <a:pPr eaLnBrk="1" hangingPunct="1">
              <a:spcBef>
                <a:spcPct val="0"/>
              </a:spcBef>
              <a:buClr>
                <a:srgbClr val="CC0000"/>
              </a:buClr>
            </a:pPr>
            <a:endParaRPr lang="en-US" altLang="en-US" sz="2400">
              <a:latin typeface="Calibri" panose="020F0502020204030204" pitchFamily="34" charset="0"/>
              <a:cs typeface="Calibri" panose="020F0502020204030204" pitchFamily="34" charset="0"/>
            </a:endParaRPr>
          </a:p>
          <a:p>
            <a:pPr lvl="1" eaLnBrk="1" hangingPunct="1">
              <a:spcBef>
                <a:spcPct val="0"/>
              </a:spcBef>
              <a:buClr>
                <a:schemeClr val="accent2"/>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 Register 0 :  $zero        always stores the constant 0</a:t>
            </a:r>
          </a:p>
          <a:p>
            <a:pPr lvl="1" eaLnBrk="1" hangingPunct="1">
              <a:spcBef>
                <a:spcPct val="0"/>
              </a:spcBef>
              <a:buClr>
                <a:schemeClr val="accent2"/>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 Regs 2-3   :  $v0, $v1   return values of a procedure</a:t>
            </a:r>
          </a:p>
          <a:p>
            <a:pPr lvl="1" eaLnBrk="1" hangingPunct="1">
              <a:spcBef>
                <a:spcPct val="0"/>
              </a:spcBef>
              <a:buClr>
                <a:schemeClr val="accent2"/>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 Regs 4-7   :  $a0-$a3   input arguments to a procedure</a:t>
            </a:r>
          </a:p>
          <a:p>
            <a:pPr lvl="1" eaLnBrk="1" hangingPunct="1">
              <a:spcBef>
                <a:spcPct val="0"/>
              </a:spcBef>
              <a:buClr>
                <a:schemeClr val="accent2"/>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 Regs 8-15 :  $t0-$t7     temporaries</a:t>
            </a:r>
          </a:p>
          <a:p>
            <a:pPr lvl="1" eaLnBrk="1" hangingPunct="1">
              <a:spcBef>
                <a:spcPct val="0"/>
              </a:spcBef>
              <a:buClr>
                <a:schemeClr val="accent2"/>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 Regs 16-23: $s0-$s7    variables</a:t>
            </a:r>
          </a:p>
          <a:p>
            <a:pPr lvl="1" eaLnBrk="1" hangingPunct="1">
              <a:spcBef>
                <a:spcPct val="0"/>
              </a:spcBef>
              <a:buClr>
                <a:schemeClr val="accent2"/>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 Regs 24-25: $t8-$t9     more temporaries</a:t>
            </a:r>
          </a:p>
          <a:p>
            <a:pPr lvl="1" eaLnBrk="1" hangingPunct="1">
              <a:spcBef>
                <a:spcPct val="0"/>
              </a:spcBef>
              <a:buClr>
                <a:schemeClr val="accent2"/>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 Reg   28     : $gp          global pointer</a:t>
            </a:r>
          </a:p>
          <a:p>
            <a:pPr lvl="1" eaLnBrk="1" hangingPunct="1">
              <a:spcBef>
                <a:spcPct val="0"/>
              </a:spcBef>
              <a:buClr>
                <a:schemeClr val="accent2"/>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 Reg   29     : $sp           stack pointer</a:t>
            </a:r>
          </a:p>
          <a:p>
            <a:pPr lvl="1" eaLnBrk="1" hangingPunct="1">
              <a:spcBef>
                <a:spcPct val="0"/>
              </a:spcBef>
              <a:buClr>
                <a:schemeClr val="accent2"/>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 Reg   30     : $fp            frame pointer</a:t>
            </a:r>
          </a:p>
          <a:p>
            <a:pPr lvl="1" eaLnBrk="1" hangingPunct="1">
              <a:spcBef>
                <a:spcPct val="0"/>
              </a:spcBef>
              <a:buClr>
                <a:schemeClr val="accent2"/>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 Reg   31     : $ra           return address </a:t>
            </a: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66BDE386-F7B9-4C69-ACB7-3C3681CB70A1}"/>
                  </a:ext>
                </a:extLst>
              </p14:cNvPr>
              <p14:cNvContentPartPr/>
              <p14:nvPr/>
            </p14:nvContentPartPr>
            <p14:xfrm>
              <a:off x="2087640" y="121320"/>
              <a:ext cx="7005600" cy="5418360"/>
            </p14:xfrm>
          </p:contentPart>
        </mc:Choice>
        <mc:Fallback>
          <p:pic>
            <p:nvPicPr>
              <p:cNvPr id="2" name="Ink 1">
                <a:extLst>
                  <a:ext uri="{FF2B5EF4-FFF2-40B4-BE49-F238E27FC236}">
                    <a16:creationId xmlns:a16="http://schemas.microsoft.com/office/drawing/2014/main" id="{66BDE386-F7B9-4C69-ACB7-3C3681CB70A1}"/>
                  </a:ext>
                </a:extLst>
              </p:cNvPr>
              <p:cNvPicPr/>
              <p:nvPr/>
            </p:nvPicPr>
            <p:blipFill>
              <a:blip r:embed="rId4"/>
              <a:stretch>
                <a:fillRect/>
              </a:stretch>
            </p:blipFill>
            <p:spPr>
              <a:xfrm>
                <a:off x="2078280" y="111960"/>
                <a:ext cx="7024320" cy="5437080"/>
              </a:xfrm>
              <a:prstGeom prst="rect">
                <a:avLst/>
              </a:prstGeom>
            </p:spPr>
          </p:pic>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3">
            <a:extLst>
              <a:ext uri="{FF2B5EF4-FFF2-40B4-BE49-F238E27FC236}">
                <a16:creationId xmlns:a16="http://schemas.microsoft.com/office/drawing/2014/main" id="{9CF4F25C-E7DF-4300-8EE3-B1F193BA22A3}"/>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E4690A4C-FB5C-4BE7-A587-DDE5218A97D4}" type="slidenum">
              <a:rPr lang="en-US" altLang="en-US" sz="1400">
                <a:latin typeface="Times New Roman" panose="02020603050405020304" pitchFamily="18" charset="0"/>
              </a:rPr>
              <a:pPr/>
              <a:t>15</a:t>
            </a:fld>
            <a:endParaRPr lang="en-US" altLang="en-US" sz="1400">
              <a:latin typeface="Times New Roman" panose="02020603050405020304" pitchFamily="18" charset="0"/>
            </a:endParaRPr>
          </a:p>
        </p:txBody>
      </p:sp>
      <p:sp>
        <p:nvSpPr>
          <p:cNvPr id="18435" name="Text Box 2">
            <a:extLst>
              <a:ext uri="{FF2B5EF4-FFF2-40B4-BE49-F238E27FC236}">
                <a16:creationId xmlns:a16="http://schemas.microsoft.com/office/drawing/2014/main" id="{92311A5A-2489-40B3-8F65-072C76D938AE}"/>
              </a:ext>
            </a:extLst>
          </p:cNvPr>
          <p:cNvSpPr txBox="1">
            <a:spLocks noChangeArrowheads="1"/>
          </p:cNvSpPr>
          <p:nvPr/>
        </p:nvSpPr>
        <p:spPr bwMode="auto">
          <a:xfrm>
            <a:off x="441325" y="396875"/>
            <a:ext cx="382566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Memory Organization</a:t>
            </a:r>
          </a:p>
        </p:txBody>
      </p:sp>
      <p:sp>
        <p:nvSpPr>
          <p:cNvPr id="18436" name="Line 3">
            <a:extLst>
              <a:ext uri="{FF2B5EF4-FFF2-40B4-BE49-F238E27FC236}">
                <a16:creationId xmlns:a16="http://schemas.microsoft.com/office/drawing/2014/main" id="{CE1D8493-18D2-41AC-A9F4-88ACE27CE52E}"/>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37" name="Rectangle 5">
            <a:extLst>
              <a:ext uri="{FF2B5EF4-FFF2-40B4-BE49-F238E27FC236}">
                <a16:creationId xmlns:a16="http://schemas.microsoft.com/office/drawing/2014/main" id="{B30F0A27-2CC3-45FB-A744-A11A8A93574F}"/>
              </a:ext>
            </a:extLst>
          </p:cNvPr>
          <p:cNvSpPr>
            <a:spLocks noChangeArrowheads="1"/>
          </p:cNvSpPr>
          <p:nvPr/>
        </p:nvSpPr>
        <p:spPr bwMode="auto">
          <a:xfrm>
            <a:off x="609600" y="2514600"/>
            <a:ext cx="2590800" cy="1219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2000">
                <a:latin typeface="Calibri" panose="020F0502020204030204" pitchFamily="34" charset="0"/>
                <a:cs typeface="Calibri" panose="020F0502020204030204" pitchFamily="34" charset="0"/>
              </a:rPr>
              <a:t>Stack</a:t>
            </a:r>
          </a:p>
          <a:p>
            <a:pPr algn="ctr" eaLnBrk="1" hangingPunct="1">
              <a:spcBef>
                <a:spcPct val="0"/>
              </a:spcBef>
              <a:buFontTx/>
              <a:buNone/>
            </a:pPr>
            <a:endParaRPr lang="en-US" altLang="en-US" sz="2000">
              <a:latin typeface="Calibri" panose="020F0502020204030204" pitchFamily="34" charset="0"/>
              <a:cs typeface="Calibri" panose="020F0502020204030204" pitchFamily="34" charset="0"/>
            </a:endParaRPr>
          </a:p>
          <a:p>
            <a:pPr algn="ctr" eaLnBrk="1" hangingPunct="1">
              <a:spcBef>
                <a:spcPct val="0"/>
              </a:spcBef>
              <a:buFontTx/>
              <a:buNone/>
            </a:pPr>
            <a:endParaRPr lang="en-US" altLang="en-US" sz="2000">
              <a:latin typeface="Calibri" panose="020F0502020204030204" pitchFamily="34" charset="0"/>
              <a:cs typeface="Calibri" panose="020F0502020204030204" pitchFamily="34" charset="0"/>
            </a:endParaRPr>
          </a:p>
          <a:p>
            <a:pPr algn="ctr" eaLnBrk="1" hangingPunct="1">
              <a:spcBef>
                <a:spcPct val="0"/>
              </a:spcBef>
              <a:buFontTx/>
              <a:buNone/>
            </a:pPr>
            <a:r>
              <a:rPr lang="en-US" altLang="en-US" sz="2000">
                <a:latin typeface="Calibri" panose="020F0502020204030204" pitchFamily="34" charset="0"/>
                <a:cs typeface="Calibri" panose="020F0502020204030204" pitchFamily="34" charset="0"/>
              </a:rPr>
              <a:t>Dynamic data (heap)</a:t>
            </a:r>
          </a:p>
        </p:txBody>
      </p:sp>
      <p:sp>
        <p:nvSpPr>
          <p:cNvPr id="18438" name="Rectangle 6">
            <a:extLst>
              <a:ext uri="{FF2B5EF4-FFF2-40B4-BE49-F238E27FC236}">
                <a16:creationId xmlns:a16="http://schemas.microsoft.com/office/drawing/2014/main" id="{3B751B9A-1756-403B-B4C1-F941504C180E}"/>
              </a:ext>
            </a:extLst>
          </p:cNvPr>
          <p:cNvSpPr>
            <a:spLocks noChangeArrowheads="1"/>
          </p:cNvSpPr>
          <p:nvPr/>
        </p:nvSpPr>
        <p:spPr bwMode="auto">
          <a:xfrm>
            <a:off x="609600" y="3733800"/>
            <a:ext cx="2590800" cy="5334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2000">
                <a:latin typeface="Calibri" panose="020F0502020204030204" pitchFamily="34" charset="0"/>
                <a:cs typeface="Calibri" panose="020F0502020204030204" pitchFamily="34" charset="0"/>
              </a:rPr>
              <a:t>Static data (globals)</a:t>
            </a:r>
          </a:p>
        </p:txBody>
      </p:sp>
      <p:sp>
        <p:nvSpPr>
          <p:cNvPr id="18439" name="Rectangle 7">
            <a:extLst>
              <a:ext uri="{FF2B5EF4-FFF2-40B4-BE49-F238E27FC236}">
                <a16:creationId xmlns:a16="http://schemas.microsoft.com/office/drawing/2014/main" id="{162E689F-85E3-4856-8AB2-9B37EA1178D7}"/>
              </a:ext>
            </a:extLst>
          </p:cNvPr>
          <p:cNvSpPr>
            <a:spLocks noChangeArrowheads="1"/>
          </p:cNvSpPr>
          <p:nvPr/>
        </p:nvSpPr>
        <p:spPr bwMode="auto">
          <a:xfrm>
            <a:off x="609600" y="4267200"/>
            <a:ext cx="2590800" cy="53340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2000">
                <a:latin typeface="Calibri" panose="020F0502020204030204" pitchFamily="34" charset="0"/>
                <a:cs typeface="Calibri" panose="020F0502020204030204" pitchFamily="34" charset="0"/>
              </a:rPr>
              <a:t>Text (instructions)</a:t>
            </a:r>
          </a:p>
        </p:txBody>
      </p:sp>
      <p:sp>
        <p:nvSpPr>
          <p:cNvPr id="18440" name="Line 8">
            <a:extLst>
              <a:ext uri="{FF2B5EF4-FFF2-40B4-BE49-F238E27FC236}">
                <a16:creationId xmlns:a16="http://schemas.microsoft.com/office/drawing/2014/main" id="{C6C88E0B-D6F5-41A8-83A3-DF72ED9DDC98}"/>
              </a:ext>
            </a:extLst>
          </p:cNvPr>
          <p:cNvSpPr>
            <a:spLocks noChangeShapeType="1"/>
          </p:cNvSpPr>
          <p:nvPr/>
        </p:nvSpPr>
        <p:spPr bwMode="auto">
          <a:xfrm>
            <a:off x="1981200" y="2819400"/>
            <a:ext cx="0" cy="2286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anose="020F0502020204030204" pitchFamily="34" charset="0"/>
              <a:cs typeface="Calibri" panose="020F0502020204030204" pitchFamily="34" charset="0"/>
            </a:endParaRPr>
          </a:p>
        </p:txBody>
      </p:sp>
      <p:sp>
        <p:nvSpPr>
          <p:cNvPr id="18441" name="Line 9">
            <a:extLst>
              <a:ext uri="{FF2B5EF4-FFF2-40B4-BE49-F238E27FC236}">
                <a16:creationId xmlns:a16="http://schemas.microsoft.com/office/drawing/2014/main" id="{F5BE0C1F-4053-4D40-8901-E0A3D47435AD}"/>
              </a:ext>
            </a:extLst>
          </p:cNvPr>
          <p:cNvSpPr>
            <a:spLocks noChangeShapeType="1"/>
          </p:cNvSpPr>
          <p:nvPr/>
        </p:nvSpPr>
        <p:spPr bwMode="auto">
          <a:xfrm flipV="1">
            <a:off x="1981200" y="3200400"/>
            <a:ext cx="0" cy="2286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anose="020F0502020204030204" pitchFamily="34" charset="0"/>
              <a:cs typeface="Calibri" panose="020F0502020204030204" pitchFamily="34" charset="0"/>
            </a:endParaRPr>
          </a:p>
        </p:txBody>
      </p:sp>
      <p:sp>
        <p:nvSpPr>
          <p:cNvPr id="18442" name="Rectangle 15">
            <a:extLst>
              <a:ext uri="{FF2B5EF4-FFF2-40B4-BE49-F238E27FC236}">
                <a16:creationId xmlns:a16="http://schemas.microsoft.com/office/drawing/2014/main" id="{95706C0E-04E8-477D-AE06-770656C8C036}"/>
              </a:ext>
            </a:extLst>
          </p:cNvPr>
          <p:cNvSpPr>
            <a:spLocks noChangeArrowheads="1"/>
          </p:cNvSpPr>
          <p:nvPr/>
        </p:nvSpPr>
        <p:spPr bwMode="auto">
          <a:xfrm>
            <a:off x="4876800" y="2514600"/>
            <a:ext cx="2133600" cy="609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2000">
                <a:latin typeface="Calibri" panose="020F0502020204030204" pitchFamily="34" charset="0"/>
                <a:cs typeface="Calibri" panose="020F0502020204030204" pitchFamily="34" charset="0"/>
              </a:rPr>
              <a:t>Proc A’s  values</a:t>
            </a:r>
          </a:p>
        </p:txBody>
      </p:sp>
      <p:sp>
        <p:nvSpPr>
          <p:cNvPr id="18443" name="Rectangle 16">
            <a:extLst>
              <a:ext uri="{FF2B5EF4-FFF2-40B4-BE49-F238E27FC236}">
                <a16:creationId xmlns:a16="http://schemas.microsoft.com/office/drawing/2014/main" id="{6E1A2193-F5BB-44B2-AF55-A2D1C39A8B0A}"/>
              </a:ext>
            </a:extLst>
          </p:cNvPr>
          <p:cNvSpPr>
            <a:spLocks noChangeArrowheads="1"/>
          </p:cNvSpPr>
          <p:nvPr/>
        </p:nvSpPr>
        <p:spPr bwMode="auto">
          <a:xfrm>
            <a:off x="4876800" y="3124200"/>
            <a:ext cx="2133600" cy="914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2000">
                <a:latin typeface="Calibri" panose="020F0502020204030204" pitchFamily="34" charset="0"/>
                <a:cs typeface="Calibri" panose="020F0502020204030204" pitchFamily="34" charset="0"/>
              </a:rPr>
              <a:t>Proc B’s  values</a:t>
            </a:r>
          </a:p>
        </p:txBody>
      </p:sp>
      <p:sp>
        <p:nvSpPr>
          <p:cNvPr id="18444" name="Rectangle 17">
            <a:extLst>
              <a:ext uri="{FF2B5EF4-FFF2-40B4-BE49-F238E27FC236}">
                <a16:creationId xmlns:a16="http://schemas.microsoft.com/office/drawing/2014/main" id="{365712C2-03FB-40AD-95C9-307E681FB846}"/>
              </a:ext>
            </a:extLst>
          </p:cNvPr>
          <p:cNvSpPr>
            <a:spLocks noChangeArrowheads="1"/>
          </p:cNvSpPr>
          <p:nvPr/>
        </p:nvSpPr>
        <p:spPr bwMode="auto">
          <a:xfrm>
            <a:off x="4876800" y="4038600"/>
            <a:ext cx="21336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2000">
                <a:latin typeface="Calibri" panose="020F0502020204030204" pitchFamily="34" charset="0"/>
                <a:cs typeface="Calibri" panose="020F0502020204030204" pitchFamily="34" charset="0"/>
              </a:rPr>
              <a:t>Proc C’s  values</a:t>
            </a:r>
          </a:p>
        </p:txBody>
      </p:sp>
      <p:sp>
        <p:nvSpPr>
          <p:cNvPr id="18445" name="Text Box 18">
            <a:extLst>
              <a:ext uri="{FF2B5EF4-FFF2-40B4-BE49-F238E27FC236}">
                <a16:creationId xmlns:a16="http://schemas.microsoft.com/office/drawing/2014/main" id="{A04A25AF-138E-4382-AAA9-4F632F2ADFA9}"/>
              </a:ext>
            </a:extLst>
          </p:cNvPr>
          <p:cNvSpPr txBox="1">
            <a:spLocks noChangeArrowheads="1"/>
          </p:cNvSpPr>
          <p:nvPr/>
        </p:nvSpPr>
        <p:spPr bwMode="auto">
          <a:xfrm>
            <a:off x="5562600" y="4267200"/>
            <a:ext cx="50366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3600">
                <a:latin typeface="Calibri" panose="020F0502020204030204" pitchFamily="34" charset="0"/>
                <a:cs typeface="Calibri" panose="020F0502020204030204" pitchFamily="34" charset="0"/>
              </a:rPr>
              <a:t>…</a:t>
            </a:r>
          </a:p>
        </p:txBody>
      </p:sp>
      <p:sp>
        <p:nvSpPr>
          <p:cNvPr id="18446" name="Text Box 19">
            <a:extLst>
              <a:ext uri="{FF2B5EF4-FFF2-40B4-BE49-F238E27FC236}">
                <a16:creationId xmlns:a16="http://schemas.microsoft.com/office/drawing/2014/main" id="{A9C4A109-E90D-44B1-8325-C84F9EE17298}"/>
              </a:ext>
            </a:extLst>
          </p:cNvPr>
          <p:cNvSpPr txBox="1">
            <a:spLocks noChangeArrowheads="1"/>
          </p:cNvSpPr>
          <p:nvPr/>
        </p:nvSpPr>
        <p:spPr bwMode="auto">
          <a:xfrm>
            <a:off x="7070725" y="2297113"/>
            <a:ext cx="152618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latin typeface="Calibri" panose="020F0502020204030204" pitchFamily="34" charset="0"/>
                <a:cs typeface="Calibri" panose="020F0502020204030204" pitchFamily="34" charset="0"/>
              </a:rPr>
              <a:t>High address</a:t>
            </a:r>
          </a:p>
        </p:txBody>
      </p:sp>
      <p:sp>
        <p:nvSpPr>
          <p:cNvPr id="18447" name="Text Box 20">
            <a:extLst>
              <a:ext uri="{FF2B5EF4-FFF2-40B4-BE49-F238E27FC236}">
                <a16:creationId xmlns:a16="http://schemas.microsoft.com/office/drawing/2014/main" id="{4B703138-6776-435A-8C37-BBA43F76266C}"/>
              </a:ext>
            </a:extLst>
          </p:cNvPr>
          <p:cNvSpPr txBox="1">
            <a:spLocks noChangeArrowheads="1"/>
          </p:cNvSpPr>
          <p:nvPr/>
        </p:nvSpPr>
        <p:spPr bwMode="auto">
          <a:xfrm>
            <a:off x="7010400" y="5181600"/>
            <a:ext cx="147546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latin typeface="Calibri" panose="020F0502020204030204" pitchFamily="34" charset="0"/>
                <a:cs typeface="Calibri" panose="020F0502020204030204" pitchFamily="34" charset="0"/>
              </a:rPr>
              <a:t>Low address</a:t>
            </a:r>
          </a:p>
        </p:txBody>
      </p:sp>
      <p:sp>
        <p:nvSpPr>
          <p:cNvPr id="18448" name="Text Box 21">
            <a:extLst>
              <a:ext uri="{FF2B5EF4-FFF2-40B4-BE49-F238E27FC236}">
                <a16:creationId xmlns:a16="http://schemas.microsoft.com/office/drawing/2014/main" id="{122D8BC8-A4D2-44B8-8264-8BB13B4D435F}"/>
              </a:ext>
            </a:extLst>
          </p:cNvPr>
          <p:cNvSpPr txBox="1">
            <a:spLocks noChangeArrowheads="1"/>
          </p:cNvSpPr>
          <p:nvPr/>
        </p:nvSpPr>
        <p:spPr bwMode="auto">
          <a:xfrm>
            <a:off x="4190794" y="4800600"/>
            <a:ext cx="141487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2000">
                <a:latin typeface="Calibri" panose="020F0502020204030204" pitchFamily="34" charset="0"/>
                <a:cs typeface="Calibri" panose="020F0502020204030204" pitchFamily="34" charset="0"/>
              </a:rPr>
              <a:t>Stack grows</a:t>
            </a:r>
          </a:p>
          <a:p>
            <a:pPr algn="ctr" eaLnBrk="1" hangingPunct="1">
              <a:spcBef>
                <a:spcPct val="0"/>
              </a:spcBef>
              <a:buFontTx/>
              <a:buNone/>
            </a:pPr>
            <a:r>
              <a:rPr lang="en-US" altLang="en-US" sz="2000">
                <a:latin typeface="Calibri" panose="020F0502020204030204" pitchFamily="34" charset="0"/>
                <a:cs typeface="Calibri" panose="020F0502020204030204" pitchFamily="34" charset="0"/>
              </a:rPr>
              <a:t>this way</a:t>
            </a:r>
          </a:p>
        </p:txBody>
      </p:sp>
      <p:sp>
        <p:nvSpPr>
          <p:cNvPr id="18449" name="Line 22">
            <a:extLst>
              <a:ext uri="{FF2B5EF4-FFF2-40B4-BE49-F238E27FC236}">
                <a16:creationId xmlns:a16="http://schemas.microsoft.com/office/drawing/2014/main" id="{EA4D88CB-D574-455B-BAA1-B16D992292EF}"/>
              </a:ext>
            </a:extLst>
          </p:cNvPr>
          <p:cNvSpPr>
            <a:spLocks noChangeShapeType="1"/>
          </p:cNvSpPr>
          <p:nvPr/>
        </p:nvSpPr>
        <p:spPr bwMode="auto">
          <a:xfrm>
            <a:off x="5791200" y="4953000"/>
            <a:ext cx="0" cy="6096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anose="020F0502020204030204" pitchFamily="34" charset="0"/>
              <a:cs typeface="Calibri" panose="020F0502020204030204" pitchFamily="34" charset="0"/>
            </a:endParaRPr>
          </a:p>
        </p:txBody>
      </p:sp>
      <p:sp>
        <p:nvSpPr>
          <p:cNvPr id="18450" name="Line 23">
            <a:extLst>
              <a:ext uri="{FF2B5EF4-FFF2-40B4-BE49-F238E27FC236}">
                <a16:creationId xmlns:a16="http://schemas.microsoft.com/office/drawing/2014/main" id="{35158FB3-98FF-410C-8C90-C79B5692BAAB}"/>
              </a:ext>
            </a:extLst>
          </p:cNvPr>
          <p:cNvSpPr>
            <a:spLocks noChangeShapeType="1"/>
          </p:cNvSpPr>
          <p:nvPr/>
        </p:nvSpPr>
        <p:spPr bwMode="auto">
          <a:xfrm>
            <a:off x="3200400" y="2514600"/>
            <a:ext cx="1600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anose="020F0502020204030204" pitchFamily="34" charset="0"/>
              <a:cs typeface="Calibri" panose="020F0502020204030204" pitchFamily="34" charset="0"/>
            </a:endParaRPr>
          </a:p>
        </p:txBody>
      </p:sp>
      <p:sp>
        <p:nvSpPr>
          <p:cNvPr id="18451" name="Line 24">
            <a:extLst>
              <a:ext uri="{FF2B5EF4-FFF2-40B4-BE49-F238E27FC236}">
                <a16:creationId xmlns:a16="http://schemas.microsoft.com/office/drawing/2014/main" id="{C08C650D-1A3E-4F0C-ADCB-BFEF6D51288A}"/>
              </a:ext>
            </a:extLst>
          </p:cNvPr>
          <p:cNvSpPr>
            <a:spLocks noChangeShapeType="1"/>
          </p:cNvSpPr>
          <p:nvPr/>
        </p:nvSpPr>
        <p:spPr bwMode="auto">
          <a:xfrm>
            <a:off x="3200400" y="2895600"/>
            <a:ext cx="1600200" cy="1524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anose="020F0502020204030204" pitchFamily="34" charset="0"/>
              <a:cs typeface="Calibri" panose="020F0502020204030204" pitchFamily="34" charset="0"/>
            </a:endParaRPr>
          </a:p>
        </p:txBody>
      </p:sp>
      <p:sp>
        <p:nvSpPr>
          <p:cNvPr id="18452" name="Text Box 25">
            <a:extLst>
              <a:ext uri="{FF2B5EF4-FFF2-40B4-BE49-F238E27FC236}">
                <a16:creationId xmlns:a16="http://schemas.microsoft.com/office/drawing/2014/main" id="{C9C0891E-27EF-4B66-9CF8-5556753BE6E0}"/>
              </a:ext>
            </a:extLst>
          </p:cNvPr>
          <p:cNvSpPr txBox="1">
            <a:spLocks noChangeArrowheads="1"/>
          </p:cNvSpPr>
          <p:nvPr/>
        </p:nvSpPr>
        <p:spPr bwMode="auto">
          <a:xfrm>
            <a:off x="7696200" y="3810000"/>
            <a:ext cx="536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latin typeface="Calibri" panose="020F0502020204030204" pitchFamily="34" charset="0"/>
                <a:cs typeface="Calibri" panose="020F0502020204030204" pitchFamily="34" charset="0"/>
              </a:rPr>
              <a:t>$fp</a:t>
            </a:r>
          </a:p>
        </p:txBody>
      </p:sp>
      <p:sp>
        <p:nvSpPr>
          <p:cNvPr id="18453" name="Text Box 26">
            <a:extLst>
              <a:ext uri="{FF2B5EF4-FFF2-40B4-BE49-F238E27FC236}">
                <a16:creationId xmlns:a16="http://schemas.microsoft.com/office/drawing/2014/main" id="{FBB28636-60A8-48E8-9A93-D3094862B96B}"/>
              </a:ext>
            </a:extLst>
          </p:cNvPr>
          <p:cNvSpPr txBox="1">
            <a:spLocks noChangeArrowheads="1"/>
          </p:cNvSpPr>
          <p:nvPr/>
        </p:nvSpPr>
        <p:spPr bwMode="auto">
          <a:xfrm>
            <a:off x="7696200" y="4267200"/>
            <a:ext cx="55015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latin typeface="Calibri" panose="020F0502020204030204" pitchFamily="34" charset="0"/>
                <a:cs typeface="Calibri" panose="020F0502020204030204" pitchFamily="34" charset="0"/>
              </a:rPr>
              <a:t>$sp</a:t>
            </a:r>
          </a:p>
        </p:txBody>
      </p:sp>
      <p:sp>
        <p:nvSpPr>
          <p:cNvPr id="18454" name="Text Box 27">
            <a:extLst>
              <a:ext uri="{FF2B5EF4-FFF2-40B4-BE49-F238E27FC236}">
                <a16:creationId xmlns:a16="http://schemas.microsoft.com/office/drawing/2014/main" id="{C33E2434-7853-4E05-A783-EEAACCBC0E20}"/>
              </a:ext>
            </a:extLst>
          </p:cNvPr>
          <p:cNvSpPr txBox="1">
            <a:spLocks noChangeArrowheads="1"/>
          </p:cNvSpPr>
          <p:nvPr/>
        </p:nvSpPr>
        <p:spPr bwMode="auto">
          <a:xfrm>
            <a:off x="3657600" y="4038600"/>
            <a:ext cx="56938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latin typeface="Calibri" panose="020F0502020204030204" pitchFamily="34" charset="0"/>
                <a:cs typeface="Calibri" panose="020F0502020204030204" pitchFamily="34" charset="0"/>
              </a:rPr>
              <a:t>$gp</a:t>
            </a:r>
          </a:p>
        </p:txBody>
      </p:sp>
      <p:sp>
        <p:nvSpPr>
          <p:cNvPr id="18455" name="Line 28">
            <a:extLst>
              <a:ext uri="{FF2B5EF4-FFF2-40B4-BE49-F238E27FC236}">
                <a16:creationId xmlns:a16="http://schemas.microsoft.com/office/drawing/2014/main" id="{EA5EF897-CC59-459A-9BCF-E48A3F10977D}"/>
              </a:ext>
            </a:extLst>
          </p:cNvPr>
          <p:cNvSpPr>
            <a:spLocks noChangeShapeType="1"/>
          </p:cNvSpPr>
          <p:nvPr/>
        </p:nvSpPr>
        <p:spPr bwMode="auto">
          <a:xfrm flipH="1">
            <a:off x="7010400" y="4038600"/>
            <a:ext cx="685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anose="020F0502020204030204" pitchFamily="34" charset="0"/>
              <a:cs typeface="Calibri" panose="020F0502020204030204" pitchFamily="34" charset="0"/>
            </a:endParaRPr>
          </a:p>
        </p:txBody>
      </p:sp>
      <p:sp>
        <p:nvSpPr>
          <p:cNvPr id="18456" name="Line 29">
            <a:extLst>
              <a:ext uri="{FF2B5EF4-FFF2-40B4-BE49-F238E27FC236}">
                <a16:creationId xmlns:a16="http://schemas.microsoft.com/office/drawing/2014/main" id="{2E356332-B2C4-46EA-97E2-5D4E3DF9D92D}"/>
              </a:ext>
            </a:extLst>
          </p:cNvPr>
          <p:cNvSpPr>
            <a:spLocks noChangeShapeType="1"/>
          </p:cNvSpPr>
          <p:nvPr/>
        </p:nvSpPr>
        <p:spPr bwMode="auto">
          <a:xfrm flipH="1">
            <a:off x="7010400" y="4495800"/>
            <a:ext cx="762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anose="020F0502020204030204" pitchFamily="34" charset="0"/>
              <a:cs typeface="Calibri" panose="020F0502020204030204" pitchFamily="34" charset="0"/>
            </a:endParaRPr>
          </a:p>
        </p:txBody>
      </p:sp>
      <p:sp>
        <p:nvSpPr>
          <p:cNvPr id="18457" name="Line 30">
            <a:extLst>
              <a:ext uri="{FF2B5EF4-FFF2-40B4-BE49-F238E27FC236}">
                <a16:creationId xmlns:a16="http://schemas.microsoft.com/office/drawing/2014/main" id="{A374DDEF-D5CC-4376-AFC7-0D7A65B38546}"/>
              </a:ext>
            </a:extLst>
          </p:cNvPr>
          <p:cNvSpPr>
            <a:spLocks noChangeShapeType="1"/>
          </p:cNvSpPr>
          <p:nvPr/>
        </p:nvSpPr>
        <p:spPr bwMode="auto">
          <a:xfrm flipH="1" flipV="1">
            <a:off x="3200400" y="4038600"/>
            <a:ext cx="533400" cy="152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anose="020F0502020204030204" pitchFamily="34" charset="0"/>
              <a:cs typeface="Calibri" panose="020F0502020204030204" pitchFamily="34" charset="0"/>
            </a:endParaRP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6122C21A-5897-493E-A913-41F444524D53}"/>
                  </a:ext>
                </a:extLst>
              </p14:cNvPr>
              <p14:cNvContentPartPr/>
              <p14:nvPr/>
            </p14:nvContentPartPr>
            <p14:xfrm>
              <a:off x="803520" y="2589480"/>
              <a:ext cx="6050160" cy="2140200"/>
            </p14:xfrm>
          </p:contentPart>
        </mc:Choice>
        <mc:Fallback>
          <p:pic>
            <p:nvPicPr>
              <p:cNvPr id="2" name="Ink 1">
                <a:extLst>
                  <a:ext uri="{FF2B5EF4-FFF2-40B4-BE49-F238E27FC236}">
                    <a16:creationId xmlns:a16="http://schemas.microsoft.com/office/drawing/2014/main" id="{6122C21A-5897-493E-A913-41F444524D53}"/>
                  </a:ext>
                </a:extLst>
              </p:cNvPr>
              <p:cNvPicPr/>
              <p:nvPr/>
            </p:nvPicPr>
            <p:blipFill>
              <a:blip r:embed="rId4"/>
              <a:stretch>
                <a:fillRect/>
              </a:stretch>
            </p:blipFill>
            <p:spPr>
              <a:xfrm>
                <a:off x="794160" y="2580120"/>
                <a:ext cx="6068880" cy="2158920"/>
              </a:xfrm>
              <a:prstGeom prst="rect">
                <a:avLst/>
              </a:prstGeom>
            </p:spPr>
          </p:pic>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a:extLst>
              <a:ext uri="{FF2B5EF4-FFF2-40B4-BE49-F238E27FC236}">
                <a16:creationId xmlns:a16="http://schemas.microsoft.com/office/drawing/2014/main" id="{76A66946-C6B0-405D-9773-1F3254FDE4CE}"/>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4A6AF317-7F26-4E1F-A7B3-4544E434FC66}" type="slidenum">
              <a:rPr lang="en-US" altLang="en-US" sz="1400">
                <a:latin typeface="Times New Roman" panose="02020603050405020304" pitchFamily="18" charset="0"/>
              </a:rPr>
              <a:pPr/>
              <a:t>16</a:t>
            </a:fld>
            <a:endParaRPr lang="en-US" altLang="en-US" sz="1400">
              <a:latin typeface="Times New Roman" panose="02020603050405020304" pitchFamily="18" charset="0"/>
            </a:endParaRPr>
          </a:p>
        </p:txBody>
      </p:sp>
      <p:sp>
        <p:nvSpPr>
          <p:cNvPr id="20483" name="Text Box 2">
            <a:extLst>
              <a:ext uri="{FF2B5EF4-FFF2-40B4-BE49-F238E27FC236}">
                <a16:creationId xmlns:a16="http://schemas.microsoft.com/office/drawing/2014/main" id="{D1143962-3ABF-4089-AE41-11A0E0721CAB}"/>
              </a:ext>
            </a:extLst>
          </p:cNvPr>
          <p:cNvSpPr txBox="1">
            <a:spLocks noChangeArrowheads="1"/>
          </p:cNvSpPr>
          <p:nvPr/>
        </p:nvSpPr>
        <p:spPr bwMode="auto">
          <a:xfrm>
            <a:off x="441325" y="396875"/>
            <a:ext cx="420762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Procedure Calls/Returns</a:t>
            </a:r>
          </a:p>
        </p:txBody>
      </p:sp>
      <p:sp>
        <p:nvSpPr>
          <p:cNvPr id="20484" name="Line 3">
            <a:extLst>
              <a:ext uri="{FF2B5EF4-FFF2-40B4-BE49-F238E27FC236}">
                <a16:creationId xmlns:a16="http://schemas.microsoft.com/office/drawing/2014/main" id="{05283581-1D69-4BC3-8F70-3D10B43B4D95}"/>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85" name="Text Box 4">
            <a:extLst>
              <a:ext uri="{FF2B5EF4-FFF2-40B4-BE49-F238E27FC236}">
                <a16:creationId xmlns:a16="http://schemas.microsoft.com/office/drawing/2014/main" id="{5C9689E5-3BAF-47C1-B9F1-93D1ACC9A364}"/>
              </a:ext>
            </a:extLst>
          </p:cNvPr>
          <p:cNvSpPr txBox="1">
            <a:spLocks noChangeArrowheads="1"/>
          </p:cNvSpPr>
          <p:nvPr/>
        </p:nvSpPr>
        <p:spPr bwMode="auto">
          <a:xfrm>
            <a:off x="517525" y="1611313"/>
            <a:ext cx="2028184" cy="2246769"/>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000" dirty="0" err="1">
                <a:latin typeface="Calibri" panose="020F0502020204030204" pitchFamily="34" charset="0"/>
                <a:cs typeface="Calibri" panose="020F0502020204030204" pitchFamily="34" charset="0"/>
              </a:rPr>
              <a:t>procA</a:t>
            </a:r>
            <a:r>
              <a:rPr lang="en-US" altLang="en-US" sz="2000" dirty="0">
                <a:latin typeface="Calibri" panose="020F0502020204030204" pitchFamily="34" charset="0"/>
                <a:cs typeface="Calibri" panose="020F0502020204030204" pitchFamily="34" charset="0"/>
              </a:rPr>
              <a:t> (int i)</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int j;</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j = …;</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i = call </a:t>
            </a:r>
            <a:r>
              <a:rPr lang="en-US" altLang="en-US" sz="2000" dirty="0" err="1">
                <a:latin typeface="Calibri" panose="020F0502020204030204" pitchFamily="34" charset="0"/>
                <a:cs typeface="Calibri" panose="020F0502020204030204" pitchFamily="34" charset="0"/>
              </a:rPr>
              <a:t>procB</a:t>
            </a:r>
            <a:r>
              <a:rPr lang="en-US" altLang="en-US" sz="2000" dirty="0">
                <a:latin typeface="Calibri" panose="020F0502020204030204" pitchFamily="34" charset="0"/>
                <a:cs typeface="Calibri" panose="020F0502020204030204" pitchFamily="34" charset="0"/>
              </a:rPr>
              <a:t>(j);</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 = i;</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a:t>
            </a:r>
          </a:p>
        </p:txBody>
      </p:sp>
      <p:sp>
        <p:nvSpPr>
          <p:cNvPr id="20486" name="Text Box 5">
            <a:extLst>
              <a:ext uri="{FF2B5EF4-FFF2-40B4-BE49-F238E27FC236}">
                <a16:creationId xmlns:a16="http://schemas.microsoft.com/office/drawing/2014/main" id="{CC1D87D4-8838-4C1F-983B-5396561F4D88}"/>
              </a:ext>
            </a:extLst>
          </p:cNvPr>
          <p:cNvSpPr txBox="1">
            <a:spLocks noChangeArrowheads="1"/>
          </p:cNvSpPr>
          <p:nvPr/>
        </p:nvSpPr>
        <p:spPr bwMode="auto">
          <a:xfrm>
            <a:off x="4343400" y="1600200"/>
            <a:ext cx="1399679" cy="2246769"/>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procB (int j)</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int k;</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 = j;</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k = …;</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return k;</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a:t>
            </a:r>
          </a:p>
        </p:txBody>
      </p:sp>
      <p:sp>
        <p:nvSpPr>
          <p:cNvPr id="20487" name="Text Box 6">
            <a:extLst>
              <a:ext uri="{FF2B5EF4-FFF2-40B4-BE49-F238E27FC236}">
                <a16:creationId xmlns:a16="http://schemas.microsoft.com/office/drawing/2014/main" id="{3BE71DE0-20B5-48FC-B2C3-FC3A0C1BB53F}"/>
              </a:ext>
            </a:extLst>
          </p:cNvPr>
          <p:cNvSpPr txBox="1">
            <a:spLocks noChangeArrowheads="1"/>
          </p:cNvSpPr>
          <p:nvPr/>
        </p:nvSpPr>
        <p:spPr bwMode="auto">
          <a:xfrm>
            <a:off x="533400" y="4038600"/>
            <a:ext cx="3186000" cy="2554545"/>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procA:</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$s0 = … # value of j</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$t0  = … # some tempval</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$a0 = $s0  # the argument</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jal  procB</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 = $v0</a:t>
            </a:r>
          </a:p>
        </p:txBody>
      </p:sp>
      <p:sp>
        <p:nvSpPr>
          <p:cNvPr id="20488" name="Text Box 7">
            <a:extLst>
              <a:ext uri="{FF2B5EF4-FFF2-40B4-BE49-F238E27FC236}">
                <a16:creationId xmlns:a16="http://schemas.microsoft.com/office/drawing/2014/main" id="{F0634CFD-11FE-42C1-8D53-57776F0FEC23}"/>
              </a:ext>
            </a:extLst>
          </p:cNvPr>
          <p:cNvSpPr txBox="1">
            <a:spLocks noChangeArrowheads="1"/>
          </p:cNvSpPr>
          <p:nvPr/>
        </p:nvSpPr>
        <p:spPr bwMode="auto">
          <a:xfrm>
            <a:off x="4343400" y="4038600"/>
            <a:ext cx="3551485" cy="1938992"/>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procB:</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$t0  = … # some tempval</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 = $a0 # using the argument</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$s0 = … # value of k</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$v0 = $s0;</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jr   $ra</a:t>
            </a: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9AF4B90E-22E4-4CE5-83E9-23A53972A875}"/>
                  </a:ext>
                </a:extLst>
              </p14:cNvPr>
              <p14:cNvContentPartPr/>
              <p14:nvPr/>
            </p14:nvContentPartPr>
            <p14:xfrm>
              <a:off x="102240" y="182880"/>
              <a:ext cx="8500680" cy="6080760"/>
            </p14:xfrm>
          </p:contentPart>
        </mc:Choice>
        <mc:Fallback>
          <p:pic>
            <p:nvPicPr>
              <p:cNvPr id="2" name="Ink 1">
                <a:extLst>
                  <a:ext uri="{FF2B5EF4-FFF2-40B4-BE49-F238E27FC236}">
                    <a16:creationId xmlns:a16="http://schemas.microsoft.com/office/drawing/2014/main" id="{9AF4B90E-22E4-4CE5-83E9-23A53972A875}"/>
                  </a:ext>
                </a:extLst>
              </p:cNvPr>
              <p:cNvPicPr/>
              <p:nvPr/>
            </p:nvPicPr>
            <p:blipFill>
              <a:blip r:embed="rId4"/>
              <a:stretch>
                <a:fillRect/>
              </a:stretch>
            </p:blipFill>
            <p:spPr>
              <a:xfrm>
                <a:off x="92880" y="173520"/>
                <a:ext cx="8519400" cy="6099480"/>
              </a:xfrm>
              <a:prstGeom prst="rect">
                <a:avLst/>
              </a:prstGeom>
            </p:spPr>
          </p:pic>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a:extLst>
              <a:ext uri="{FF2B5EF4-FFF2-40B4-BE49-F238E27FC236}">
                <a16:creationId xmlns:a16="http://schemas.microsoft.com/office/drawing/2014/main" id="{5C7107DF-F2EE-4002-BD06-9F5F9C919F14}"/>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E06427E9-29D6-4F1F-A7BA-E1B2159481DF}" type="slidenum">
              <a:rPr lang="en-US" altLang="en-US" sz="1400">
                <a:latin typeface="Times New Roman" panose="02020603050405020304" pitchFamily="18" charset="0"/>
              </a:rPr>
              <a:pPr/>
              <a:t>17</a:t>
            </a:fld>
            <a:endParaRPr lang="en-US" altLang="en-US" sz="1400">
              <a:latin typeface="Times New Roman" panose="02020603050405020304" pitchFamily="18" charset="0"/>
            </a:endParaRPr>
          </a:p>
        </p:txBody>
      </p:sp>
      <p:sp>
        <p:nvSpPr>
          <p:cNvPr id="22531" name="Text Box 2">
            <a:extLst>
              <a:ext uri="{FF2B5EF4-FFF2-40B4-BE49-F238E27FC236}">
                <a16:creationId xmlns:a16="http://schemas.microsoft.com/office/drawing/2014/main" id="{196EC28D-2F37-42B8-AC9B-61D5F36BE014}"/>
              </a:ext>
            </a:extLst>
          </p:cNvPr>
          <p:cNvSpPr txBox="1">
            <a:spLocks noChangeArrowheads="1"/>
          </p:cNvSpPr>
          <p:nvPr/>
        </p:nvSpPr>
        <p:spPr bwMode="auto">
          <a:xfrm>
            <a:off x="441325" y="396875"/>
            <a:ext cx="335213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Saves and Restores</a:t>
            </a:r>
          </a:p>
        </p:txBody>
      </p:sp>
      <p:sp>
        <p:nvSpPr>
          <p:cNvPr id="22532" name="Line 3">
            <a:extLst>
              <a:ext uri="{FF2B5EF4-FFF2-40B4-BE49-F238E27FC236}">
                <a16:creationId xmlns:a16="http://schemas.microsoft.com/office/drawing/2014/main" id="{AD487AFF-F681-4122-82DB-5571245DB737}"/>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33" name="Text Box 4">
            <a:extLst>
              <a:ext uri="{FF2B5EF4-FFF2-40B4-BE49-F238E27FC236}">
                <a16:creationId xmlns:a16="http://schemas.microsoft.com/office/drawing/2014/main" id="{20347F3E-B9E1-4764-84A6-E402D235224E}"/>
              </a:ext>
            </a:extLst>
          </p:cNvPr>
          <p:cNvSpPr txBox="1">
            <a:spLocks noChangeArrowheads="1"/>
          </p:cNvSpPr>
          <p:nvPr/>
        </p:nvSpPr>
        <p:spPr bwMode="auto">
          <a:xfrm>
            <a:off x="533400" y="1371600"/>
            <a:ext cx="3491020" cy="1631216"/>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Caller saves:</a:t>
            </a:r>
          </a:p>
          <a:p>
            <a:pPr lvl="1" eaLnBrk="1" hangingPunct="1">
              <a:spcBef>
                <a:spcPct val="0"/>
              </a:spcBef>
              <a:buClr>
                <a:schemeClr val="accent2"/>
              </a:buClr>
              <a:buFont typeface="Wingdings" panose="05000000000000000000" pitchFamily="2" charset="2"/>
              <a:buChar char="§"/>
            </a:pPr>
            <a:r>
              <a:rPr lang="en-US" altLang="en-US" sz="2000">
                <a:latin typeface="Calibri" panose="020F0502020204030204" pitchFamily="34" charset="0"/>
                <a:cs typeface="Calibri" panose="020F0502020204030204" pitchFamily="34" charset="0"/>
              </a:rPr>
              <a:t> $ra, $a0, $t0, $fp (if reqd)</a:t>
            </a:r>
          </a:p>
          <a:p>
            <a:pPr lvl="1" eaLnBrk="1" hangingPunct="1">
              <a:spcBef>
                <a:spcPct val="0"/>
              </a:spcBef>
              <a:buClr>
                <a:schemeClr val="accent2"/>
              </a:buClr>
              <a:buFont typeface="Wingdings" panose="05000000000000000000" pitchFamily="2" charset="2"/>
              <a:buChar char="§"/>
            </a:pPr>
            <a:endParaRPr lang="en-US" altLang="en-US" sz="200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Callee saves:</a:t>
            </a:r>
          </a:p>
          <a:p>
            <a:pPr lvl="1" eaLnBrk="1" hangingPunct="1">
              <a:spcBef>
                <a:spcPct val="0"/>
              </a:spcBef>
              <a:buClr>
                <a:schemeClr val="accent2"/>
              </a:buClr>
              <a:buFont typeface="Wingdings" panose="05000000000000000000" pitchFamily="2" charset="2"/>
              <a:buChar char="§"/>
            </a:pPr>
            <a:r>
              <a:rPr lang="en-US" altLang="en-US" sz="2000">
                <a:latin typeface="Calibri" panose="020F0502020204030204" pitchFamily="34" charset="0"/>
                <a:cs typeface="Calibri" panose="020F0502020204030204" pitchFamily="34" charset="0"/>
              </a:rPr>
              <a:t> $s0</a:t>
            </a:r>
          </a:p>
        </p:txBody>
      </p:sp>
      <p:sp>
        <p:nvSpPr>
          <p:cNvPr id="22534" name="Text Box 5">
            <a:extLst>
              <a:ext uri="{FF2B5EF4-FFF2-40B4-BE49-F238E27FC236}">
                <a16:creationId xmlns:a16="http://schemas.microsoft.com/office/drawing/2014/main" id="{8FEF6981-429E-4602-B106-3233ABA7344C}"/>
              </a:ext>
            </a:extLst>
          </p:cNvPr>
          <p:cNvSpPr txBox="1">
            <a:spLocks noChangeArrowheads="1"/>
          </p:cNvSpPr>
          <p:nvPr/>
        </p:nvSpPr>
        <p:spPr bwMode="auto">
          <a:xfrm>
            <a:off x="533400" y="4038600"/>
            <a:ext cx="3186000" cy="2554545"/>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procA:</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$s0 = … # value of j</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$t0  = … # some tempval</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$a0 = $s0  # the argument</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jal  procB</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 = $v0</a:t>
            </a:r>
          </a:p>
        </p:txBody>
      </p:sp>
      <p:sp>
        <p:nvSpPr>
          <p:cNvPr id="22535" name="Text Box 6">
            <a:extLst>
              <a:ext uri="{FF2B5EF4-FFF2-40B4-BE49-F238E27FC236}">
                <a16:creationId xmlns:a16="http://schemas.microsoft.com/office/drawing/2014/main" id="{C47CFAE0-01C2-4F4D-918B-B538B662277D}"/>
              </a:ext>
            </a:extLst>
          </p:cNvPr>
          <p:cNvSpPr txBox="1">
            <a:spLocks noChangeArrowheads="1"/>
          </p:cNvSpPr>
          <p:nvPr/>
        </p:nvSpPr>
        <p:spPr bwMode="auto">
          <a:xfrm>
            <a:off x="4343400" y="4038600"/>
            <a:ext cx="3551485" cy="1938992"/>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procB:</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$t0  = … # some tempval</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 = $a0 # using the argument</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$s0 = … # value of k</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$v0 = $s0;</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jr   $ra</a:t>
            </a:r>
          </a:p>
        </p:txBody>
      </p:sp>
      <p:sp>
        <p:nvSpPr>
          <p:cNvPr id="22536" name="Text Box 7">
            <a:extLst>
              <a:ext uri="{FF2B5EF4-FFF2-40B4-BE49-F238E27FC236}">
                <a16:creationId xmlns:a16="http://schemas.microsoft.com/office/drawing/2014/main" id="{E88EA9B2-DDD6-4E17-B87D-18E72E3C78D7}"/>
              </a:ext>
            </a:extLst>
          </p:cNvPr>
          <p:cNvSpPr txBox="1">
            <a:spLocks noChangeArrowheads="1"/>
          </p:cNvSpPr>
          <p:nvPr/>
        </p:nvSpPr>
        <p:spPr bwMode="auto">
          <a:xfrm>
            <a:off x="4419600" y="1422400"/>
            <a:ext cx="4030270" cy="707886"/>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000" dirty="0">
                <a:latin typeface="Calibri" panose="020F0502020204030204" pitchFamily="34" charset="0"/>
                <a:cs typeface="Calibri" panose="020F0502020204030204" pitchFamily="34" charset="0"/>
              </a:rPr>
              <a:t> As every element is saved on stack,</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the stack pointer is decremented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8A680FA1-DE9E-42BE-A842-19F68CB2B055}"/>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673350F2-4F19-4BEE-AE48-F74101126449}" type="slidenum">
              <a:rPr lang="en-US" altLang="en-US" sz="1400">
                <a:latin typeface="Times New Roman" panose="02020603050405020304" pitchFamily="18" charset="0"/>
              </a:rPr>
              <a:pPr/>
              <a:t>18</a:t>
            </a:fld>
            <a:endParaRPr lang="en-US" altLang="en-US" sz="1400">
              <a:latin typeface="Times New Roman" panose="02020603050405020304" pitchFamily="18" charset="0"/>
            </a:endParaRPr>
          </a:p>
        </p:txBody>
      </p:sp>
      <p:sp>
        <p:nvSpPr>
          <p:cNvPr id="24579" name="Text Box 2">
            <a:extLst>
              <a:ext uri="{FF2B5EF4-FFF2-40B4-BE49-F238E27FC236}">
                <a16:creationId xmlns:a16="http://schemas.microsoft.com/office/drawing/2014/main" id="{E11F65A8-1AAA-4046-BA4B-0FFAF1CCBA29}"/>
              </a:ext>
            </a:extLst>
          </p:cNvPr>
          <p:cNvSpPr txBox="1">
            <a:spLocks noChangeArrowheads="1"/>
          </p:cNvSpPr>
          <p:nvPr/>
        </p:nvSpPr>
        <p:spPr bwMode="auto">
          <a:xfrm>
            <a:off x="441325" y="396875"/>
            <a:ext cx="189725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Example 2</a:t>
            </a:r>
          </a:p>
        </p:txBody>
      </p:sp>
      <p:sp>
        <p:nvSpPr>
          <p:cNvPr id="24580" name="Line 3">
            <a:extLst>
              <a:ext uri="{FF2B5EF4-FFF2-40B4-BE49-F238E27FC236}">
                <a16:creationId xmlns:a16="http://schemas.microsoft.com/office/drawing/2014/main" id="{2D429BA5-2B94-48C1-B97D-3115026AA3D6}"/>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81" name="Text Box 4">
            <a:extLst>
              <a:ext uri="{FF2B5EF4-FFF2-40B4-BE49-F238E27FC236}">
                <a16:creationId xmlns:a16="http://schemas.microsoft.com/office/drawing/2014/main" id="{0775FD0B-3E33-438C-864E-7745BEE63C0D}"/>
              </a:ext>
            </a:extLst>
          </p:cNvPr>
          <p:cNvSpPr txBox="1">
            <a:spLocks noChangeArrowheads="1"/>
          </p:cNvSpPr>
          <p:nvPr/>
        </p:nvSpPr>
        <p:spPr bwMode="auto">
          <a:xfrm>
            <a:off x="381000" y="1371600"/>
            <a:ext cx="3449855" cy="1631216"/>
          </a:xfrm>
          <a:prstGeom prst="rect">
            <a:avLst/>
          </a:prstGeom>
          <a:noFill/>
          <a:ln w="9525">
            <a:solidFill>
              <a:srgbClr val="CC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000">
                <a:solidFill>
                  <a:schemeClr val="accent2"/>
                </a:solidFill>
                <a:latin typeface="Calibri" panose="020F0502020204030204" pitchFamily="34" charset="0"/>
                <a:cs typeface="Calibri" panose="020F0502020204030204" pitchFamily="34" charset="0"/>
              </a:rPr>
              <a:t>int   fact  (int n)</a:t>
            </a:r>
          </a:p>
          <a:p>
            <a:pPr eaLnBrk="1" hangingPunct="1">
              <a:spcBef>
                <a:spcPct val="0"/>
              </a:spcBef>
              <a:buClr>
                <a:srgbClr val="CC0000"/>
              </a:buClr>
              <a:buFontTx/>
              <a:buNone/>
            </a:pPr>
            <a:r>
              <a:rPr lang="en-US" altLang="en-US" sz="2000">
                <a:solidFill>
                  <a:schemeClr val="accent2"/>
                </a:solidFill>
                <a:latin typeface="Calibri" panose="020F0502020204030204" pitchFamily="34" charset="0"/>
                <a:cs typeface="Calibri" panose="020F0502020204030204" pitchFamily="34" charset="0"/>
              </a:rPr>
              <a:t>{</a:t>
            </a:r>
          </a:p>
          <a:p>
            <a:pPr eaLnBrk="1" hangingPunct="1">
              <a:spcBef>
                <a:spcPct val="0"/>
              </a:spcBef>
              <a:buClr>
                <a:srgbClr val="CC0000"/>
              </a:buClr>
              <a:buFontTx/>
              <a:buNone/>
            </a:pPr>
            <a:r>
              <a:rPr lang="en-US" altLang="en-US" sz="2000">
                <a:solidFill>
                  <a:schemeClr val="accent2"/>
                </a:solidFill>
                <a:latin typeface="Calibri" panose="020F0502020204030204" pitchFamily="34" charset="0"/>
                <a:cs typeface="Calibri" panose="020F0502020204030204" pitchFamily="34" charset="0"/>
              </a:rPr>
              <a:t>     if (n &lt; 1)  return (1);</a:t>
            </a:r>
          </a:p>
          <a:p>
            <a:pPr eaLnBrk="1" hangingPunct="1">
              <a:spcBef>
                <a:spcPct val="0"/>
              </a:spcBef>
              <a:buClr>
                <a:srgbClr val="CC0000"/>
              </a:buClr>
              <a:buFontTx/>
              <a:buNone/>
            </a:pPr>
            <a:r>
              <a:rPr lang="en-US" altLang="en-US" sz="2000">
                <a:solidFill>
                  <a:schemeClr val="accent2"/>
                </a:solidFill>
                <a:latin typeface="Calibri" panose="020F0502020204030204" pitchFamily="34" charset="0"/>
                <a:cs typeface="Calibri" panose="020F0502020204030204" pitchFamily="34" charset="0"/>
              </a:rPr>
              <a:t>          else return (n * fact(n-1));</a:t>
            </a:r>
          </a:p>
          <a:p>
            <a:pPr eaLnBrk="1" hangingPunct="1">
              <a:spcBef>
                <a:spcPct val="0"/>
              </a:spcBef>
              <a:buClr>
                <a:srgbClr val="CC0000"/>
              </a:buClr>
              <a:buFontTx/>
              <a:buNone/>
            </a:pPr>
            <a:r>
              <a:rPr lang="en-US" altLang="en-US" sz="2000">
                <a:solidFill>
                  <a:schemeClr val="accent2"/>
                </a:solidFill>
                <a:latin typeface="Calibri" panose="020F0502020204030204" pitchFamily="34" charset="0"/>
                <a:cs typeface="Calibri" panose="020F0502020204030204" pitchFamily="34" charset="0"/>
              </a:rPr>
              <a:t>}</a:t>
            </a:r>
          </a:p>
        </p:txBody>
      </p:sp>
      <p:sp>
        <p:nvSpPr>
          <p:cNvPr id="24582" name="Text Box 5">
            <a:extLst>
              <a:ext uri="{FF2B5EF4-FFF2-40B4-BE49-F238E27FC236}">
                <a16:creationId xmlns:a16="http://schemas.microsoft.com/office/drawing/2014/main" id="{BFEAA70D-1A7D-4B0C-B6C8-0E36B480B133}"/>
              </a:ext>
            </a:extLst>
          </p:cNvPr>
          <p:cNvSpPr txBox="1">
            <a:spLocks noChangeArrowheads="1"/>
          </p:cNvSpPr>
          <p:nvPr/>
        </p:nvSpPr>
        <p:spPr bwMode="auto">
          <a:xfrm>
            <a:off x="4419600" y="1371600"/>
            <a:ext cx="2555443" cy="5324535"/>
          </a:xfrm>
          <a:prstGeom prst="rect">
            <a:avLst/>
          </a:prstGeom>
          <a:noFill/>
          <a:ln w="9525">
            <a:solidFill>
              <a:srgbClr val="CC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fact:</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addi</a:t>
            </a: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sp</a:t>
            </a: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sp</a:t>
            </a:r>
            <a:r>
              <a:rPr lang="en-US" altLang="en-US" sz="2000" dirty="0">
                <a:latin typeface="Calibri" panose="020F0502020204030204" pitchFamily="34" charset="0"/>
                <a:cs typeface="Calibri" panose="020F0502020204030204" pitchFamily="34" charset="0"/>
              </a:rPr>
              <a:t>, -8</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sw</a:t>
            </a:r>
            <a:r>
              <a:rPr lang="en-US" altLang="en-US" sz="2000" dirty="0">
                <a:latin typeface="Calibri" panose="020F0502020204030204" pitchFamily="34" charset="0"/>
                <a:cs typeface="Calibri" panose="020F0502020204030204" pitchFamily="34" charset="0"/>
              </a:rPr>
              <a:t>        $ra, 4($</a:t>
            </a:r>
            <a:r>
              <a:rPr lang="en-US" altLang="en-US" sz="2000" dirty="0" err="1">
                <a:latin typeface="Calibri" panose="020F0502020204030204" pitchFamily="34" charset="0"/>
                <a:cs typeface="Calibri" panose="020F0502020204030204" pitchFamily="34" charset="0"/>
              </a:rPr>
              <a:t>sp</a:t>
            </a:r>
            <a:r>
              <a:rPr lang="en-US" altLang="en-US" sz="2000" dirty="0">
                <a:latin typeface="Calibri" panose="020F0502020204030204" pitchFamily="34" charset="0"/>
                <a:cs typeface="Calibri" panose="020F0502020204030204" pitchFamily="34" charset="0"/>
              </a:rPr>
              <a:t>)</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sw</a:t>
            </a:r>
            <a:r>
              <a:rPr lang="en-US" altLang="en-US" sz="2000" dirty="0">
                <a:latin typeface="Calibri" panose="020F0502020204030204" pitchFamily="34" charset="0"/>
                <a:cs typeface="Calibri" panose="020F0502020204030204" pitchFamily="34" charset="0"/>
              </a:rPr>
              <a:t>        $a0, 0($</a:t>
            </a:r>
            <a:r>
              <a:rPr lang="en-US" altLang="en-US" sz="2000" dirty="0" err="1">
                <a:latin typeface="Calibri" panose="020F0502020204030204" pitchFamily="34" charset="0"/>
                <a:cs typeface="Calibri" panose="020F0502020204030204" pitchFamily="34" charset="0"/>
              </a:rPr>
              <a:t>sp</a:t>
            </a:r>
            <a:r>
              <a:rPr lang="en-US" altLang="en-US" sz="2000" dirty="0">
                <a:latin typeface="Calibri" panose="020F0502020204030204" pitchFamily="34" charset="0"/>
                <a:cs typeface="Calibri" panose="020F0502020204030204" pitchFamily="34" charset="0"/>
              </a:rPr>
              <a:t>)</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slti</a:t>
            </a:r>
            <a:r>
              <a:rPr lang="en-US" altLang="en-US" sz="2000" dirty="0">
                <a:latin typeface="Calibri" panose="020F0502020204030204" pitchFamily="34" charset="0"/>
                <a:cs typeface="Calibri" panose="020F0502020204030204" pitchFamily="34" charset="0"/>
              </a:rPr>
              <a:t>        $t0, $a0, 1</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beq</a:t>
            </a:r>
            <a:r>
              <a:rPr lang="en-US" altLang="en-US" sz="2000" dirty="0">
                <a:latin typeface="Calibri" panose="020F0502020204030204" pitchFamily="34" charset="0"/>
                <a:cs typeface="Calibri" panose="020F0502020204030204" pitchFamily="34" charset="0"/>
              </a:rPr>
              <a:t>      $t0, $zero, L1</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addi</a:t>
            </a:r>
            <a:r>
              <a:rPr lang="en-US" altLang="en-US" sz="2000" dirty="0">
                <a:latin typeface="Calibri" panose="020F0502020204030204" pitchFamily="34" charset="0"/>
                <a:cs typeface="Calibri" panose="020F0502020204030204" pitchFamily="34" charset="0"/>
              </a:rPr>
              <a:t>   $v0, $zero, 1</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addi</a:t>
            </a: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sp</a:t>
            </a: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sp</a:t>
            </a:r>
            <a:r>
              <a:rPr lang="en-US" altLang="en-US" sz="2000" dirty="0">
                <a:latin typeface="Calibri" panose="020F0502020204030204" pitchFamily="34" charset="0"/>
                <a:cs typeface="Calibri" panose="020F0502020204030204" pitchFamily="34" charset="0"/>
              </a:rPr>
              <a:t>, 8</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jr</a:t>
            </a:r>
            <a:r>
              <a:rPr lang="en-US" altLang="en-US" sz="2000" dirty="0">
                <a:latin typeface="Calibri" panose="020F0502020204030204" pitchFamily="34" charset="0"/>
                <a:cs typeface="Calibri" panose="020F0502020204030204" pitchFamily="34" charset="0"/>
              </a:rPr>
              <a:t>        $ra</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L1:</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addi</a:t>
            </a:r>
            <a:r>
              <a:rPr lang="en-US" altLang="en-US" sz="2000" dirty="0">
                <a:latin typeface="Calibri" panose="020F0502020204030204" pitchFamily="34" charset="0"/>
                <a:cs typeface="Calibri" panose="020F0502020204030204" pitchFamily="34" charset="0"/>
              </a:rPr>
              <a:t>     $a0, $a0, -1</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jal</a:t>
            </a:r>
            <a:r>
              <a:rPr lang="en-US" altLang="en-US" sz="2000" dirty="0">
                <a:latin typeface="Calibri" panose="020F0502020204030204" pitchFamily="34" charset="0"/>
                <a:cs typeface="Calibri" panose="020F0502020204030204" pitchFamily="34" charset="0"/>
              </a:rPr>
              <a:t>        fact</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lw</a:t>
            </a:r>
            <a:r>
              <a:rPr lang="en-US" altLang="en-US" sz="2000" dirty="0">
                <a:latin typeface="Calibri" panose="020F0502020204030204" pitchFamily="34" charset="0"/>
                <a:cs typeface="Calibri" panose="020F0502020204030204" pitchFamily="34" charset="0"/>
              </a:rPr>
              <a:t>        $a0, 0($</a:t>
            </a:r>
            <a:r>
              <a:rPr lang="en-US" altLang="en-US" sz="2000" dirty="0" err="1">
                <a:latin typeface="Calibri" panose="020F0502020204030204" pitchFamily="34" charset="0"/>
                <a:cs typeface="Calibri" panose="020F0502020204030204" pitchFamily="34" charset="0"/>
              </a:rPr>
              <a:t>sp</a:t>
            </a:r>
            <a:r>
              <a:rPr lang="en-US" altLang="en-US" sz="2000" dirty="0">
                <a:latin typeface="Calibri" panose="020F0502020204030204" pitchFamily="34" charset="0"/>
                <a:cs typeface="Calibri" panose="020F0502020204030204" pitchFamily="34" charset="0"/>
              </a:rPr>
              <a:t>)</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lw</a:t>
            </a:r>
            <a:r>
              <a:rPr lang="en-US" altLang="en-US" sz="2000" dirty="0">
                <a:latin typeface="Calibri" panose="020F0502020204030204" pitchFamily="34" charset="0"/>
                <a:cs typeface="Calibri" panose="020F0502020204030204" pitchFamily="34" charset="0"/>
              </a:rPr>
              <a:t>        $ra, 4($</a:t>
            </a:r>
            <a:r>
              <a:rPr lang="en-US" altLang="en-US" sz="2000" dirty="0" err="1">
                <a:latin typeface="Calibri" panose="020F0502020204030204" pitchFamily="34" charset="0"/>
                <a:cs typeface="Calibri" panose="020F0502020204030204" pitchFamily="34" charset="0"/>
              </a:rPr>
              <a:t>sp</a:t>
            </a:r>
            <a:r>
              <a:rPr lang="en-US" altLang="en-US" sz="2000" dirty="0">
                <a:latin typeface="Calibri" panose="020F0502020204030204" pitchFamily="34" charset="0"/>
                <a:cs typeface="Calibri" panose="020F0502020204030204" pitchFamily="34" charset="0"/>
              </a:rPr>
              <a:t>)</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addi</a:t>
            </a: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sp</a:t>
            </a: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sp</a:t>
            </a:r>
            <a:r>
              <a:rPr lang="en-US" altLang="en-US" sz="2000" dirty="0">
                <a:latin typeface="Calibri" panose="020F0502020204030204" pitchFamily="34" charset="0"/>
                <a:cs typeface="Calibri" panose="020F0502020204030204" pitchFamily="34" charset="0"/>
              </a:rPr>
              <a:t>, 8</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mul</a:t>
            </a:r>
            <a:r>
              <a:rPr lang="en-US" altLang="en-US" sz="2000" dirty="0">
                <a:latin typeface="Calibri" panose="020F0502020204030204" pitchFamily="34" charset="0"/>
                <a:cs typeface="Calibri" panose="020F0502020204030204" pitchFamily="34" charset="0"/>
              </a:rPr>
              <a:t>      $v0, $a0, $v0</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err="1">
                <a:latin typeface="Calibri" panose="020F0502020204030204" pitchFamily="34" charset="0"/>
                <a:cs typeface="Calibri" panose="020F0502020204030204" pitchFamily="34" charset="0"/>
              </a:rPr>
              <a:t>jr</a:t>
            </a:r>
            <a:r>
              <a:rPr lang="en-US" altLang="en-US" sz="2000" dirty="0">
                <a:latin typeface="Calibri" panose="020F0502020204030204" pitchFamily="34" charset="0"/>
                <a:cs typeface="Calibri" panose="020F0502020204030204" pitchFamily="34" charset="0"/>
              </a:rPr>
              <a:t>          $ra</a:t>
            </a:r>
          </a:p>
        </p:txBody>
      </p:sp>
      <p:sp>
        <p:nvSpPr>
          <p:cNvPr id="24583" name="Text Box 6">
            <a:extLst>
              <a:ext uri="{FF2B5EF4-FFF2-40B4-BE49-F238E27FC236}">
                <a16:creationId xmlns:a16="http://schemas.microsoft.com/office/drawing/2014/main" id="{97916B63-5B67-4883-97DE-359E3D50D1AF}"/>
              </a:ext>
            </a:extLst>
          </p:cNvPr>
          <p:cNvSpPr txBox="1">
            <a:spLocks noChangeArrowheads="1"/>
          </p:cNvSpPr>
          <p:nvPr/>
        </p:nvSpPr>
        <p:spPr bwMode="auto">
          <a:xfrm>
            <a:off x="381000" y="3886200"/>
            <a:ext cx="3104055"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rgbClr val="CC0000"/>
                </a:solidFill>
                <a:latin typeface="Calibri" panose="020F0502020204030204" pitchFamily="34" charset="0"/>
                <a:cs typeface="Calibri" panose="020F0502020204030204" pitchFamily="34" charset="0"/>
              </a:rPr>
              <a:t>Notes:</a:t>
            </a:r>
          </a:p>
          <a:p>
            <a:pPr eaLnBrk="1" hangingPunct="1">
              <a:spcBef>
                <a:spcPct val="0"/>
              </a:spcBef>
              <a:buFontTx/>
              <a:buNone/>
            </a:pPr>
            <a:r>
              <a:rPr lang="en-US" altLang="en-US" sz="2000">
                <a:solidFill>
                  <a:srgbClr val="CC0000"/>
                </a:solidFill>
                <a:latin typeface="Calibri" panose="020F0502020204030204" pitchFamily="34" charset="0"/>
                <a:cs typeface="Calibri" panose="020F0502020204030204" pitchFamily="34" charset="0"/>
              </a:rPr>
              <a:t>The caller saves $a0 and $ra</a:t>
            </a:r>
          </a:p>
          <a:p>
            <a:pPr eaLnBrk="1" hangingPunct="1">
              <a:spcBef>
                <a:spcPct val="0"/>
              </a:spcBef>
              <a:buFontTx/>
              <a:buNone/>
            </a:pPr>
            <a:r>
              <a:rPr lang="en-US" altLang="en-US" sz="2000">
                <a:solidFill>
                  <a:srgbClr val="CC0000"/>
                </a:solidFill>
                <a:latin typeface="Calibri" panose="020F0502020204030204" pitchFamily="34" charset="0"/>
                <a:cs typeface="Calibri" panose="020F0502020204030204" pitchFamily="34" charset="0"/>
              </a:rPr>
              <a:t>in its stack space.</a:t>
            </a:r>
          </a:p>
          <a:p>
            <a:pPr eaLnBrk="1" hangingPunct="1">
              <a:spcBef>
                <a:spcPct val="0"/>
              </a:spcBef>
              <a:buFontTx/>
              <a:buNone/>
            </a:pPr>
            <a:r>
              <a:rPr lang="en-US" altLang="en-US" sz="2000">
                <a:solidFill>
                  <a:srgbClr val="CC0000"/>
                </a:solidFill>
                <a:latin typeface="Calibri" panose="020F0502020204030204" pitchFamily="34" charset="0"/>
                <a:cs typeface="Calibri" panose="020F0502020204030204" pitchFamily="34" charset="0"/>
              </a:rPr>
              <a:t>Temps are never saved.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3">
            <a:extLst>
              <a:ext uri="{FF2B5EF4-FFF2-40B4-BE49-F238E27FC236}">
                <a16:creationId xmlns:a16="http://schemas.microsoft.com/office/drawing/2014/main" id="{4495C8F6-6EB4-4256-8A2B-B00D575427AF}"/>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CF132A0F-4374-4F52-BD30-F3208D11865E}" type="slidenum">
              <a:rPr lang="en-US" altLang="en-US" sz="1400">
                <a:latin typeface="Times New Roman" panose="02020603050405020304" pitchFamily="18" charset="0"/>
              </a:rPr>
              <a:pPr/>
              <a:t>19</a:t>
            </a:fld>
            <a:endParaRPr lang="en-US" altLang="en-US" sz="1400">
              <a:latin typeface="Times New Roman" panose="02020603050405020304" pitchFamily="18" charset="0"/>
            </a:endParaRPr>
          </a:p>
        </p:txBody>
      </p:sp>
      <p:sp>
        <p:nvSpPr>
          <p:cNvPr id="26627" name="Text Box 2">
            <a:extLst>
              <a:ext uri="{FF2B5EF4-FFF2-40B4-BE49-F238E27FC236}">
                <a16:creationId xmlns:a16="http://schemas.microsoft.com/office/drawing/2014/main" id="{03658373-5134-4CE9-91C6-D4D2F0581B8E}"/>
              </a:ext>
            </a:extLst>
          </p:cNvPr>
          <p:cNvSpPr txBox="1">
            <a:spLocks noChangeArrowheads="1"/>
          </p:cNvSpPr>
          <p:nvPr/>
        </p:nvSpPr>
        <p:spPr bwMode="auto">
          <a:xfrm>
            <a:off x="441325" y="396875"/>
            <a:ext cx="579940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Recap – Numeric Representations</a:t>
            </a:r>
          </a:p>
        </p:txBody>
      </p:sp>
      <p:sp>
        <p:nvSpPr>
          <p:cNvPr id="26628" name="Line 3">
            <a:extLst>
              <a:ext uri="{FF2B5EF4-FFF2-40B4-BE49-F238E27FC236}">
                <a16:creationId xmlns:a16="http://schemas.microsoft.com/office/drawing/2014/main" id="{DA74461A-50EC-4E1C-92FF-D5FAA1ADD6F0}"/>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629" name="Text Box 4">
            <a:extLst>
              <a:ext uri="{FF2B5EF4-FFF2-40B4-BE49-F238E27FC236}">
                <a16:creationId xmlns:a16="http://schemas.microsoft.com/office/drawing/2014/main" id="{1959F019-A0BC-49BA-8D5A-91CBE755373E}"/>
              </a:ext>
            </a:extLst>
          </p:cNvPr>
          <p:cNvSpPr txBox="1">
            <a:spLocks noChangeArrowheads="1"/>
          </p:cNvSpPr>
          <p:nvPr/>
        </p:nvSpPr>
        <p:spPr bwMode="auto">
          <a:xfrm>
            <a:off x="517525" y="1563688"/>
            <a:ext cx="6542047" cy="2923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400">
                <a:latin typeface="Calibri" panose="020F0502020204030204" pitchFamily="34" charset="0"/>
                <a:cs typeface="Calibri" panose="020F0502020204030204" pitchFamily="34" charset="0"/>
              </a:rPr>
              <a:t> Decimal        35</a:t>
            </a:r>
            <a:r>
              <a:rPr lang="en-US" altLang="en-US" sz="2400" baseline="-25000">
                <a:latin typeface="Calibri" panose="020F0502020204030204" pitchFamily="34" charset="0"/>
                <a:cs typeface="Calibri" panose="020F0502020204030204" pitchFamily="34" charset="0"/>
              </a:rPr>
              <a:t>10  </a:t>
            </a:r>
            <a:r>
              <a:rPr lang="en-US" altLang="en-US" sz="2400">
                <a:latin typeface="Calibri" panose="020F0502020204030204" pitchFamily="34" charset="0"/>
                <a:cs typeface="Calibri" panose="020F0502020204030204" pitchFamily="34" charset="0"/>
              </a:rPr>
              <a:t>=  3 x 10</a:t>
            </a:r>
            <a:r>
              <a:rPr lang="en-US" altLang="en-US" sz="2400" baseline="30000">
                <a:latin typeface="Calibri" panose="020F0502020204030204" pitchFamily="34" charset="0"/>
                <a:cs typeface="Calibri" panose="020F0502020204030204" pitchFamily="34" charset="0"/>
              </a:rPr>
              <a:t>1</a:t>
            </a:r>
            <a:r>
              <a:rPr lang="en-US" altLang="en-US" sz="2400">
                <a:latin typeface="Calibri" panose="020F0502020204030204" pitchFamily="34" charset="0"/>
                <a:cs typeface="Calibri" panose="020F0502020204030204" pitchFamily="34" charset="0"/>
              </a:rPr>
              <a:t>  + 5 x 10</a:t>
            </a:r>
            <a:r>
              <a:rPr lang="en-US" altLang="en-US" sz="2400" baseline="30000">
                <a:latin typeface="Calibri" panose="020F0502020204030204" pitchFamily="34" charset="0"/>
                <a:cs typeface="Calibri" panose="020F0502020204030204" pitchFamily="34" charset="0"/>
              </a:rPr>
              <a:t>0</a:t>
            </a:r>
            <a:endParaRPr lang="en-US" altLang="en-US" sz="2400">
              <a:latin typeface="Calibri" panose="020F0502020204030204" pitchFamily="34" charset="0"/>
              <a:cs typeface="Calibri" panose="020F0502020204030204" pitchFamily="34" charset="0"/>
            </a:endParaRPr>
          </a:p>
          <a:p>
            <a:pPr eaLnBrk="1" hangingPunct="1">
              <a:spcBef>
                <a:spcPct val="0"/>
              </a:spcBef>
              <a:buClr>
                <a:srgbClr val="CC0000"/>
              </a:buClr>
            </a:pPr>
            <a:endParaRPr lang="en-US" altLang="en-US" sz="240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400">
                <a:latin typeface="Calibri" panose="020F0502020204030204" pitchFamily="34" charset="0"/>
                <a:cs typeface="Calibri" panose="020F0502020204030204" pitchFamily="34" charset="0"/>
              </a:rPr>
              <a:t> Binary          00100011</a:t>
            </a:r>
            <a:r>
              <a:rPr lang="en-US" altLang="en-US" sz="2400" baseline="-25000">
                <a:latin typeface="Calibri" panose="020F0502020204030204" pitchFamily="34" charset="0"/>
                <a:cs typeface="Calibri" panose="020F0502020204030204" pitchFamily="34" charset="0"/>
              </a:rPr>
              <a:t>2  </a:t>
            </a:r>
            <a:r>
              <a:rPr lang="en-US" altLang="en-US" sz="2400">
                <a:latin typeface="Calibri" panose="020F0502020204030204" pitchFamily="34" charset="0"/>
                <a:cs typeface="Calibri" panose="020F0502020204030204" pitchFamily="34" charset="0"/>
              </a:rPr>
              <a:t>=  1 x 2</a:t>
            </a:r>
            <a:r>
              <a:rPr lang="en-US" altLang="en-US" sz="2400" baseline="30000">
                <a:latin typeface="Calibri" panose="020F0502020204030204" pitchFamily="34" charset="0"/>
                <a:cs typeface="Calibri" panose="020F0502020204030204" pitchFamily="34" charset="0"/>
              </a:rPr>
              <a:t>5</a:t>
            </a:r>
            <a:r>
              <a:rPr lang="en-US" altLang="en-US" sz="2400">
                <a:latin typeface="Calibri" panose="020F0502020204030204" pitchFamily="34" charset="0"/>
                <a:cs typeface="Calibri" panose="020F0502020204030204" pitchFamily="34" charset="0"/>
              </a:rPr>
              <a:t>  +  1 x 2</a:t>
            </a:r>
            <a:r>
              <a:rPr lang="en-US" altLang="en-US" sz="2400" baseline="30000">
                <a:latin typeface="Calibri" panose="020F0502020204030204" pitchFamily="34" charset="0"/>
                <a:cs typeface="Calibri" panose="020F0502020204030204" pitchFamily="34" charset="0"/>
              </a:rPr>
              <a:t>1</a:t>
            </a:r>
            <a:r>
              <a:rPr lang="en-US" altLang="en-US" sz="2400">
                <a:latin typeface="Calibri" panose="020F0502020204030204" pitchFamily="34" charset="0"/>
                <a:cs typeface="Calibri" panose="020F0502020204030204" pitchFamily="34" charset="0"/>
              </a:rPr>
              <a:t>  +  1 x 2</a:t>
            </a:r>
            <a:r>
              <a:rPr lang="en-US" altLang="en-US" sz="2400" baseline="30000">
                <a:latin typeface="Calibri" panose="020F0502020204030204" pitchFamily="34" charset="0"/>
                <a:cs typeface="Calibri" panose="020F0502020204030204" pitchFamily="34" charset="0"/>
              </a:rPr>
              <a:t>0</a:t>
            </a:r>
            <a:endParaRPr lang="en-US" altLang="en-US" sz="2400">
              <a:latin typeface="Calibri" panose="020F0502020204030204" pitchFamily="34" charset="0"/>
              <a:cs typeface="Calibri" panose="020F0502020204030204" pitchFamily="34" charset="0"/>
            </a:endParaRPr>
          </a:p>
          <a:p>
            <a:pPr eaLnBrk="1" hangingPunct="1">
              <a:spcBef>
                <a:spcPct val="0"/>
              </a:spcBef>
              <a:buClr>
                <a:srgbClr val="CC0000"/>
              </a:buClr>
            </a:pPr>
            <a:endParaRPr lang="en-US" altLang="en-US" sz="240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400">
                <a:latin typeface="Calibri" panose="020F0502020204030204" pitchFamily="34" charset="0"/>
                <a:cs typeface="Calibri" panose="020F0502020204030204" pitchFamily="34" charset="0"/>
              </a:rPr>
              <a:t> Hexadecimal (compact representation)</a:t>
            </a:r>
          </a:p>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                     0x 23    or   23</a:t>
            </a:r>
            <a:r>
              <a:rPr lang="en-US" altLang="en-US" sz="2400" baseline="-25000">
                <a:latin typeface="Calibri" panose="020F0502020204030204" pitchFamily="34" charset="0"/>
                <a:cs typeface="Calibri" panose="020F0502020204030204" pitchFamily="34" charset="0"/>
              </a:rPr>
              <a:t>hex     </a:t>
            </a:r>
            <a:r>
              <a:rPr lang="en-US" altLang="en-US" sz="2400">
                <a:latin typeface="Calibri" panose="020F0502020204030204" pitchFamily="34" charset="0"/>
                <a:cs typeface="Calibri" panose="020F0502020204030204" pitchFamily="34" charset="0"/>
              </a:rPr>
              <a:t>=   2 x 16</a:t>
            </a:r>
            <a:r>
              <a:rPr lang="en-US" altLang="en-US" sz="2400" baseline="30000">
                <a:latin typeface="Calibri" panose="020F0502020204030204" pitchFamily="34" charset="0"/>
                <a:cs typeface="Calibri" panose="020F0502020204030204" pitchFamily="34" charset="0"/>
              </a:rPr>
              <a:t>1</a:t>
            </a:r>
            <a:r>
              <a:rPr lang="en-US" altLang="en-US" sz="2400">
                <a:latin typeface="Calibri" panose="020F0502020204030204" pitchFamily="34" charset="0"/>
                <a:cs typeface="Calibri" panose="020F0502020204030204" pitchFamily="34" charset="0"/>
              </a:rPr>
              <a:t>  +  3 x 16</a:t>
            </a:r>
            <a:r>
              <a:rPr lang="en-US" altLang="en-US" sz="2400" baseline="30000">
                <a:latin typeface="Calibri" panose="020F0502020204030204" pitchFamily="34" charset="0"/>
                <a:cs typeface="Calibri" panose="020F0502020204030204" pitchFamily="34" charset="0"/>
              </a:rPr>
              <a:t>0</a:t>
            </a:r>
            <a:endParaRPr lang="en-US" altLang="en-US" sz="2400" baseline="-25000">
              <a:latin typeface="Calibri" panose="020F0502020204030204" pitchFamily="34" charset="0"/>
              <a:cs typeface="Calibri" panose="020F0502020204030204" pitchFamily="34" charset="0"/>
            </a:endParaRPr>
          </a:p>
          <a:p>
            <a:pPr eaLnBrk="1" hangingPunct="1">
              <a:spcBef>
                <a:spcPct val="0"/>
              </a:spcBef>
              <a:buClr>
                <a:srgbClr val="CC0000"/>
              </a:buClr>
              <a:buFontTx/>
              <a:buNone/>
            </a:pPr>
            <a:endParaRPr lang="en-US" altLang="en-US" sz="2400" baseline="-2500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baseline="-25000">
                <a:latin typeface="Calibri" panose="020F0502020204030204" pitchFamily="34" charset="0"/>
                <a:cs typeface="Calibri" panose="020F0502020204030204" pitchFamily="34" charset="0"/>
              </a:rPr>
              <a:t>             </a:t>
            </a:r>
            <a:r>
              <a:rPr lang="en-US" altLang="en-US" sz="2400">
                <a:latin typeface="Calibri" panose="020F0502020204030204" pitchFamily="34" charset="0"/>
                <a:cs typeface="Calibri" panose="020F0502020204030204" pitchFamily="34" charset="0"/>
              </a:rPr>
              <a:t>0-15 (decimal)   </a:t>
            </a:r>
            <a:r>
              <a:rPr lang="en-US" altLang="en-US" sz="2400">
                <a:latin typeface="Calibri" panose="020F0502020204030204" pitchFamily="34" charset="0"/>
                <a:cs typeface="Calibri" panose="020F0502020204030204" pitchFamily="34" charset="0"/>
                <a:sym typeface="Wingdings" panose="05000000000000000000" pitchFamily="2" charset="2"/>
              </a:rPr>
              <a:t>   0-9, a-f  (hex)</a:t>
            </a:r>
          </a:p>
        </p:txBody>
      </p:sp>
      <p:sp>
        <p:nvSpPr>
          <p:cNvPr id="26630" name="Text Box 5">
            <a:extLst>
              <a:ext uri="{FF2B5EF4-FFF2-40B4-BE49-F238E27FC236}">
                <a16:creationId xmlns:a16="http://schemas.microsoft.com/office/drawing/2014/main" id="{83DE4D0B-93DE-4181-B741-D352751BD169}"/>
              </a:ext>
            </a:extLst>
          </p:cNvPr>
          <p:cNvSpPr txBox="1">
            <a:spLocks noChangeArrowheads="1"/>
          </p:cNvSpPr>
          <p:nvPr/>
        </p:nvSpPr>
        <p:spPr bwMode="auto">
          <a:xfrm>
            <a:off x="304800" y="4724400"/>
            <a:ext cx="1868397"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Dec  Binary  Hex</a:t>
            </a:r>
          </a:p>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   0    0000     00</a:t>
            </a:r>
          </a:p>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   1    0001     01</a:t>
            </a:r>
          </a:p>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   2    0010     02</a:t>
            </a:r>
          </a:p>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   3    0011     03</a:t>
            </a:r>
          </a:p>
        </p:txBody>
      </p:sp>
      <p:sp>
        <p:nvSpPr>
          <p:cNvPr id="26631" name="Text Box 6">
            <a:extLst>
              <a:ext uri="{FF2B5EF4-FFF2-40B4-BE49-F238E27FC236}">
                <a16:creationId xmlns:a16="http://schemas.microsoft.com/office/drawing/2014/main" id="{DBFE6041-17CA-4AC6-A041-18BE74B7611A}"/>
              </a:ext>
            </a:extLst>
          </p:cNvPr>
          <p:cNvSpPr txBox="1">
            <a:spLocks noChangeArrowheads="1"/>
          </p:cNvSpPr>
          <p:nvPr/>
        </p:nvSpPr>
        <p:spPr bwMode="auto">
          <a:xfrm>
            <a:off x="2514600" y="4724400"/>
            <a:ext cx="1868397"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Dec  Binary  Hex</a:t>
            </a:r>
          </a:p>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   4    0100     04</a:t>
            </a:r>
          </a:p>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   5    0101     05</a:t>
            </a:r>
          </a:p>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   6    0110     06</a:t>
            </a:r>
          </a:p>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   7    0111     07</a:t>
            </a:r>
          </a:p>
        </p:txBody>
      </p:sp>
      <p:sp>
        <p:nvSpPr>
          <p:cNvPr id="26632" name="Text Box 7">
            <a:extLst>
              <a:ext uri="{FF2B5EF4-FFF2-40B4-BE49-F238E27FC236}">
                <a16:creationId xmlns:a16="http://schemas.microsoft.com/office/drawing/2014/main" id="{F2C4ED7E-08E8-4BB5-AA82-89DBAF156123}"/>
              </a:ext>
            </a:extLst>
          </p:cNvPr>
          <p:cNvSpPr txBox="1">
            <a:spLocks noChangeArrowheads="1"/>
          </p:cNvSpPr>
          <p:nvPr/>
        </p:nvSpPr>
        <p:spPr bwMode="auto">
          <a:xfrm>
            <a:off x="4648200" y="4724400"/>
            <a:ext cx="1868397"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Dec  Binary  Hex</a:t>
            </a:r>
          </a:p>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   8    1000     08</a:t>
            </a:r>
          </a:p>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   9    1001     09</a:t>
            </a:r>
          </a:p>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 10    1010     0a</a:t>
            </a:r>
          </a:p>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 11    1011     0b</a:t>
            </a:r>
          </a:p>
        </p:txBody>
      </p:sp>
      <p:sp>
        <p:nvSpPr>
          <p:cNvPr id="26633" name="Text Box 8">
            <a:extLst>
              <a:ext uri="{FF2B5EF4-FFF2-40B4-BE49-F238E27FC236}">
                <a16:creationId xmlns:a16="http://schemas.microsoft.com/office/drawing/2014/main" id="{24D93D0E-0A92-4CB2-8E78-530FFB52F933}"/>
              </a:ext>
            </a:extLst>
          </p:cNvPr>
          <p:cNvSpPr txBox="1">
            <a:spLocks noChangeArrowheads="1"/>
          </p:cNvSpPr>
          <p:nvPr/>
        </p:nvSpPr>
        <p:spPr bwMode="auto">
          <a:xfrm>
            <a:off x="6781800" y="4724400"/>
            <a:ext cx="1868397"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Dec  Binary  Hex</a:t>
            </a:r>
          </a:p>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 12    1100     0c</a:t>
            </a:r>
          </a:p>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 13    1101     0d</a:t>
            </a:r>
          </a:p>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 14    1110     0e</a:t>
            </a:r>
          </a:p>
          <a:p>
            <a:pPr eaLnBrk="1" hangingPunct="1">
              <a:spcBef>
                <a:spcPct val="0"/>
              </a:spcBef>
              <a:buFontTx/>
              <a:buNone/>
            </a:pPr>
            <a:r>
              <a:rPr lang="en-US" altLang="en-US" sz="2000">
                <a:solidFill>
                  <a:schemeClr val="accent2"/>
                </a:solidFill>
                <a:latin typeface="Calibri" panose="020F0502020204030204" pitchFamily="34" charset="0"/>
                <a:cs typeface="Calibri" panose="020F0502020204030204" pitchFamily="34" charset="0"/>
              </a:rPr>
              <a:t> 15    1111     0f</a:t>
            </a:r>
          </a:p>
        </p:txBody>
      </p:sp>
      <p:sp>
        <p:nvSpPr>
          <p:cNvPr id="26634" name="Line 9">
            <a:extLst>
              <a:ext uri="{FF2B5EF4-FFF2-40B4-BE49-F238E27FC236}">
                <a16:creationId xmlns:a16="http://schemas.microsoft.com/office/drawing/2014/main" id="{7E9D3527-1415-4294-B0ED-0C44646EA9B7}"/>
              </a:ext>
            </a:extLst>
          </p:cNvPr>
          <p:cNvSpPr>
            <a:spLocks noChangeShapeType="1"/>
          </p:cNvSpPr>
          <p:nvPr/>
        </p:nvSpPr>
        <p:spPr bwMode="auto">
          <a:xfrm>
            <a:off x="2438400" y="4648200"/>
            <a:ext cx="0" cy="1828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anose="020F0502020204030204" pitchFamily="34" charset="0"/>
              <a:cs typeface="Calibri" panose="020F0502020204030204" pitchFamily="34" charset="0"/>
            </a:endParaRPr>
          </a:p>
        </p:txBody>
      </p:sp>
      <p:sp>
        <p:nvSpPr>
          <p:cNvPr id="26635" name="Line 10">
            <a:extLst>
              <a:ext uri="{FF2B5EF4-FFF2-40B4-BE49-F238E27FC236}">
                <a16:creationId xmlns:a16="http://schemas.microsoft.com/office/drawing/2014/main" id="{DC620488-BF2F-43CB-82A7-56A56C7B146F}"/>
              </a:ext>
            </a:extLst>
          </p:cNvPr>
          <p:cNvSpPr>
            <a:spLocks noChangeShapeType="1"/>
          </p:cNvSpPr>
          <p:nvPr/>
        </p:nvSpPr>
        <p:spPr bwMode="auto">
          <a:xfrm>
            <a:off x="4648200" y="4648200"/>
            <a:ext cx="0" cy="1828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636" name="Line 11">
            <a:extLst>
              <a:ext uri="{FF2B5EF4-FFF2-40B4-BE49-F238E27FC236}">
                <a16:creationId xmlns:a16="http://schemas.microsoft.com/office/drawing/2014/main" id="{4510DC75-B140-452D-AE41-7FA433435DC6}"/>
              </a:ext>
            </a:extLst>
          </p:cNvPr>
          <p:cNvSpPr>
            <a:spLocks noChangeShapeType="1"/>
          </p:cNvSpPr>
          <p:nvPr/>
        </p:nvSpPr>
        <p:spPr bwMode="auto">
          <a:xfrm>
            <a:off x="6781800" y="4572000"/>
            <a:ext cx="0" cy="1828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47901E93-9F78-4B5C-9DC5-D410150B18EE}"/>
                  </a:ext>
                </a:extLst>
              </p14:cNvPr>
              <p14:cNvContentPartPr/>
              <p14:nvPr/>
            </p14:nvContentPartPr>
            <p14:xfrm>
              <a:off x="6861960" y="626400"/>
              <a:ext cx="1789200" cy="3843360"/>
            </p14:xfrm>
          </p:contentPart>
        </mc:Choice>
        <mc:Fallback>
          <p:pic>
            <p:nvPicPr>
              <p:cNvPr id="2" name="Ink 1">
                <a:extLst>
                  <a:ext uri="{FF2B5EF4-FFF2-40B4-BE49-F238E27FC236}">
                    <a16:creationId xmlns:a16="http://schemas.microsoft.com/office/drawing/2014/main" id="{47901E93-9F78-4B5C-9DC5-D410150B18EE}"/>
                  </a:ext>
                </a:extLst>
              </p:cNvPr>
              <p:cNvPicPr/>
              <p:nvPr/>
            </p:nvPicPr>
            <p:blipFill>
              <a:blip r:embed="rId4"/>
              <a:stretch>
                <a:fillRect/>
              </a:stretch>
            </p:blipFill>
            <p:spPr>
              <a:xfrm>
                <a:off x="6852600" y="617040"/>
                <a:ext cx="1807920" cy="3862080"/>
              </a:xfrm>
              <a:prstGeom prst="rect">
                <a:avLst/>
              </a:prstGeom>
            </p:spPr>
          </p:pic>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6100B1FC-CA69-443E-A4A2-9184A0F60C05}"/>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AD92EC76-916A-44DB-B3D4-AB643F4E9DC5}" type="slidenum">
              <a:rPr lang="en-US" altLang="en-US" sz="1400">
                <a:latin typeface="Times New Roman" panose="02020603050405020304" pitchFamily="18" charset="0"/>
              </a:rPr>
              <a:pPr/>
              <a:t>2</a:t>
            </a:fld>
            <a:endParaRPr lang="en-US" altLang="en-US" sz="1400">
              <a:latin typeface="Times New Roman" panose="02020603050405020304" pitchFamily="18" charset="0"/>
            </a:endParaRPr>
          </a:p>
        </p:txBody>
      </p:sp>
      <p:sp>
        <p:nvSpPr>
          <p:cNvPr id="6147" name="Text Box 2">
            <a:extLst>
              <a:ext uri="{FF2B5EF4-FFF2-40B4-BE49-F238E27FC236}">
                <a16:creationId xmlns:a16="http://schemas.microsoft.com/office/drawing/2014/main" id="{2FA7BBCF-F536-4071-9E9B-DE3B0A9240DA}"/>
              </a:ext>
            </a:extLst>
          </p:cNvPr>
          <p:cNvSpPr txBox="1">
            <a:spLocks noChangeArrowheads="1"/>
          </p:cNvSpPr>
          <p:nvPr/>
        </p:nvSpPr>
        <p:spPr bwMode="auto">
          <a:xfrm>
            <a:off x="441325" y="396875"/>
            <a:ext cx="398577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Tackling FSM Problems</a:t>
            </a:r>
          </a:p>
        </p:txBody>
      </p:sp>
      <p:sp>
        <p:nvSpPr>
          <p:cNvPr id="6148" name="Line 3">
            <a:extLst>
              <a:ext uri="{FF2B5EF4-FFF2-40B4-BE49-F238E27FC236}">
                <a16:creationId xmlns:a16="http://schemas.microsoft.com/office/drawing/2014/main" id="{49EF8BDD-DC7D-4FE9-BD86-7EDA9D18CD4D}"/>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49" name="Text Box 4">
            <a:extLst>
              <a:ext uri="{FF2B5EF4-FFF2-40B4-BE49-F238E27FC236}">
                <a16:creationId xmlns:a16="http://schemas.microsoft.com/office/drawing/2014/main" id="{C491AFDD-5FCB-4078-B160-5A8F53137364}"/>
              </a:ext>
            </a:extLst>
          </p:cNvPr>
          <p:cNvSpPr txBox="1">
            <a:spLocks noChangeArrowheads="1"/>
          </p:cNvSpPr>
          <p:nvPr/>
        </p:nvSpPr>
        <p:spPr bwMode="auto">
          <a:xfrm>
            <a:off x="441325" y="1676400"/>
            <a:ext cx="8169275" cy="267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400">
                <a:latin typeface="Calibri" panose="020F0502020204030204" pitchFamily="34" charset="0"/>
                <a:cs typeface="Calibri" panose="020F0502020204030204" pitchFamily="34" charset="0"/>
              </a:rPr>
              <a:t> Three questions worth asking:</a:t>
            </a:r>
          </a:p>
          <a:p>
            <a:pPr lvl="1" eaLnBrk="1" hangingPunct="1">
              <a:spcBef>
                <a:spcPct val="0"/>
              </a:spcBef>
              <a:buClr>
                <a:schemeClr val="accent2"/>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 What are the possible output states?  Draw a </a:t>
            </a:r>
          </a:p>
          <a:p>
            <a:pPr lvl="1" eaLnBrk="1" hangingPunct="1">
              <a:spcBef>
                <a:spcPct val="0"/>
              </a:spcBef>
              <a:buClr>
                <a:schemeClr val="accent2"/>
              </a:buClr>
              <a:buFontTx/>
              <a:buNone/>
            </a:pPr>
            <a:r>
              <a:rPr lang="en-US" altLang="en-US" sz="2400">
                <a:latin typeface="Calibri" panose="020F0502020204030204" pitchFamily="34" charset="0"/>
                <a:cs typeface="Calibri" panose="020F0502020204030204" pitchFamily="34" charset="0"/>
              </a:rPr>
              <a:t>   bubble for each.</a:t>
            </a:r>
          </a:p>
          <a:p>
            <a:pPr lvl="1" eaLnBrk="1" hangingPunct="1">
              <a:spcBef>
                <a:spcPct val="0"/>
              </a:spcBef>
              <a:buClr>
                <a:schemeClr val="accent2"/>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 What are inputs?  What values can those inputs take?</a:t>
            </a:r>
          </a:p>
          <a:p>
            <a:pPr lvl="1" eaLnBrk="1" hangingPunct="1">
              <a:spcBef>
                <a:spcPct val="0"/>
              </a:spcBef>
              <a:buClr>
                <a:schemeClr val="accent2"/>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 For each state, what do I do for each possible </a:t>
            </a:r>
          </a:p>
          <a:p>
            <a:pPr lvl="1" eaLnBrk="1" hangingPunct="1">
              <a:spcBef>
                <a:spcPct val="0"/>
              </a:spcBef>
              <a:buClr>
                <a:schemeClr val="accent2"/>
              </a:buClr>
              <a:buFontTx/>
              <a:buNone/>
            </a:pPr>
            <a:r>
              <a:rPr lang="en-US" altLang="en-US" sz="2400">
                <a:latin typeface="Calibri" panose="020F0502020204030204" pitchFamily="34" charset="0"/>
                <a:cs typeface="Calibri" panose="020F0502020204030204" pitchFamily="34" charset="0"/>
              </a:rPr>
              <a:t>   input value?  Draw an arc out of every bubble for </a:t>
            </a:r>
          </a:p>
          <a:p>
            <a:pPr lvl="1" eaLnBrk="1" hangingPunct="1">
              <a:spcBef>
                <a:spcPct val="0"/>
              </a:spcBef>
              <a:buClr>
                <a:schemeClr val="accent2"/>
              </a:buClr>
              <a:buFontTx/>
              <a:buNone/>
            </a:pPr>
            <a:r>
              <a:rPr lang="en-US" altLang="en-US" sz="2400">
                <a:latin typeface="Calibri" panose="020F0502020204030204" pitchFamily="34" charset="0"/>
                <a:cs typeface="Calibri" panose="020F0502020204030204" pitchFamily="34" charset="0"/>
              </a:rPr>
              <a:t>   every input value.</a:t>
            </a: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EADA4421-4AA2-4EC1-BB10-D29A5FA9AC45}"/>
                  </a:ext>
                </a:extLst>
              </p14:cNvPr>
              <p14:cNvContentPartPr/>
              <p14:nvPr/>
            </p14:nvContentPartPr>
            <p14:xfrm>
              <a:off x="2492640" y="130320"/>
              <a:ext cx="5942160" cy="5227920"/>
            </p14:xfrm>
          </p:contentPart>
        </mc:Choice>
        <mc:Fallback>
          <p:pic>
            <p:nvPicPr>
              <p:cNvPr id="2" name="Ink 1">
                <a:extLst>
                  <a:ext uri="{FF2B5EF4-FFF2-40B4-BE49-F238E27FC236}">
                    <a16:creationId xmlns:a16="http://schemas.microsoft.com/office/drawing/2014/main" id="{EADA4421-4AA2-4EC1-BB10-D29A5FA9AC45}"/>
                  </a:ext>
                </a:extLst>
              </p:cNvPr>
              <p:cNvPicPr/>
              <p:nvPr/>
            </p:nvPicPr>
            <p:blipFill>
              <a:blip r:embed="rId4"/>
              <a:stretch>
                <a:fillRect/>
              </a:stretch>
            </p:blipFill>
            <p:spPr>
              <a:xfrm>
                <a:off x="2483280" y="120960"/>
                <a:ext cx="5960880" cy="5246640"/>
              </a:xfrm>
              <a:prstGeom prst="rect">
                <a:avLst/>
              </a:prstGeom>
            </p:spPr>
          </p:pic>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a:extLst>
              <a:ext uri="{FF2B5EF4-FFF2-40B4-BE49-F238E27FC236}">
                <a16:creationId xmlns:a16="http://schemas.microsoft.com/office/drawing/2014/main" id="{980ECF37-C050-425C-95AD-34F4A3875BEB}"/>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AB392B73-D6A3-4D96-909A-0CD1F51AD92B}" type="slidenum">
              <a:rPr lang="en-US" altLang="en-US" sz="1400">
                <a:latin typeface="Times New Roman" panose="02020603050405020304" pitchFamily="18" charset="0"/>
              </a:rPr>
              <a:pPr/>
              <a:t>20</a:t>
            </a:fld>
            <a:endParaRPr lang="en-US" altLang="en-US" sz="1400">
              <a:latin typeface="Times New Roman" panose="02020603050405020304" pitchFamily="18" charset="0"/>
            </a:endParaRPr>
          </a:p>
        </p:txBody>
      </p:sp>
      <p:sp>
        <p:nvSpPr>
          <p:cNvPr id="28675" name="Text Box 2">
            <a:extLst>
              <a:ext uri="{FF2B5EF4-FFF2-40B4-BE49-F238E27FC236}">
                <a16:creationId xmlns:a16="http://schemas.microsoft.com/office/drawing/2014/main" id="{BD9E88CB-0A81-499A-A7B2-C148D7C7ED17}"/>
              </a:ext>
            </a:extLst>
          </p:cNvPr>
          <p:cNvSpPr txBox="1">
            <a:spLocks noChangeArrowheads="1"/>
          </p:cNvSpPr>
          <p:nvPr/>
        </p:nvSpPr>
        <p:spPr bwMode="auto">
          <a:xfrm>
            <a:off x="441325" y="396875"/>
            <a:ext cx="288572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2’s Complement</a:t>
            </a:r>
          </a:p>
        </p:txBody>
      </p:sp>
      <p:sp>
        <p:nvSpPr>
          <p:cNvPr id="28676" name="Line 3">
            <a:extLst>
              <a:ext uri="{FF2B5EF4-FFF2-40B4-BE49-F238E27FC236}">
                <a16:creationId xmlns:a16="http://schemas.microsoft.com/office/drawing/2014/main" id="{3E896B80-8EC1-49F2-8CB4-E1E4B06BEFEF}"/>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77" name="Text Box 4">
            <a:extLst>
              <a:ext uri="{FF2B5EF4-FFF2-40B4-BE49-F238E27FC236}">
                <a16:creationId xmlns:a16="http://schemas.microsoft.com/office/drawing/2014/main" id="{3D9F4BB8-6F7E-4D58-99D9-0C1670676861}"/>
              </a:ext>
            </a:extLst>
          </p:cNvPr>
          <p:cNvSpPr txBox="1">
            <a:spLocks noChangeArrowheads="1"/>
          </p:cNvSpPr>
          <p:nvPr/>
        </p:nvSpPr>
        <p:spPr bwMode="auto">
          <a:xfrm>
            <a:off x="1066800" y="1295400"/>
            <a:ext cx="5356274" cy="2800767"/>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1600">
                <a:latin typeface="Calibri" panose="020F0502020204030204" pitchFamily="34" charset="0"/>
                <a:cs typeface="Calibri" panose="020F0502020204030204" pitchFamily="34" charset="0"/>
              </a:rPr>
              <a:t>     0000 0000 0000 0000 0000 0000 0000 0000</a:t>
            </a:r>
            <a:r>
              <a:rPr lang="en-US" altLang="en-US" sz="1600" baseline="-25000">
                <a:latin typeface="Calibri" panose="020F0502020204030204" pitchFamily="34" charset="0"/>
                <a:cs typeface="Calibri" panose="020F0502020204030204" pitchFamily="34" charset="0"/>
              </a:rPr>
              <a:t>two</a:t>
            </a:r>
            <a:r>
              <a:rPr lang="en-US" altLang="en-US" sz="1600">
                <a:latin typeface="Calibri" panose="020F0502020204030204" pitchFamily="34" charset="0"/>
                <a:cs typeface="Calibri" panose="020F0502020204030204" pitchFamily="34" charset="0"/>
              </a:rPr>
              <a:t> = 0</a:t>
            </a:r>
            <a:r>
              <a:rPr lang="en-US" altLang="en-US" sz="1600" baseline="-25000">
                <a:latin typeface="Calibri" panose="020F0502020204030204" pitchFamily="34" charset="0"/>
                <a:cs typeface="Calibri" panose="020F0502020204030204" pitchFamily="34" charset="0"/>
              </a:rPr>
              <a:t>ten</a:t>
            </a:r>
            <a:endParaRPr lang="en-US" altLang="en-US" sz="160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1600">
                <a:latin typeface="Calibri" panose="020F0502020204030204" pitchFamily="34" charset="0"/>
                <a:cs typeface="Calibri" panose="020F0502020204030204" pitchFamily="34" charset="0"/>
              </a:rPr>
              <a:t>     0000 0000 0000 0000 0000 0000 0000 0001</a:t>
            </a:r>
            <a:r>
              <a:rPr lang="en-US" altLang="en-US" sz="1600" baseline="-25000">
                <a:latin typeface="Calibri" panose="020F0502020204030204" pitchFamily="34" charset="0"/>
                <a:cs typeface="Calibri" panose="020F0502020204030204" pitchFamily="34" charset="0"/>
              </a:rPr>
              <a:t>two</a:t>
            </a:r>
            <a:r>
              <a:rPr lang="en-US" altLang="en-US" sz="1600">
                <a:latin typeface="Calibri" panose="020F0502020204030204" pitchFamily="34" charset="0"/>
                <a:cs typeface="Calibri" panose="020F0502020204030204" pitchFamily="34" charset="0"/>
              </a:rPr>
              <a:t> = 1</a:t>
            </a:r>
            <a:r>
              <a:rPr lang="en-US" altLang="en-US" sz="1600" baseline="-25000">
                <a:latin typeface="Calibri" panose="020F0502020204030204" pitchFamily="34" charset="0"/>
                <a:cs typeface="Calibri" panose="020F0502020204030204" pitchFamily="34" charset="0"/>
              </a:rPr>
              <a:t>ten</a:t>
            </a:r>
            <a:r>
              <a:rPr lang="en-US" altLang="en-US" sz="1600">
                <a:latin typeface="Calibri" panose="020F0502020204030204" pitchFamily="34" charset="0"/>
                <a:cs typeface="Calibri" panose="020F0502020204030204" pitchFamily="34" charset="0"/>
              </a:rPr>
              <a:t> </a:t>
            </a:r>
          </a:p>
          <a:p>
            <a:pPr eaLnBrk="1" hangingPunct="1">
              <a:spcBef>
                <a:spcPct val="0"/>
              </a:spcBef>
              <a:buClr>
                <a:srgbClr val="CC0000"/>
              </a:buClr>
              <a:buFontTx/>
              <a:buNone/>
            </a:pPr>
            <a:r>
              <a:rPr lang="en-US" altLang="en-US" sz="1600">
                <a:latin typeface="Calibri" panose="020F0502020204030204" pitchFamily="34" charset="0"/>
                <a:cs typeface="Calibri" panose="020F0502020204030204" pitchFamily="34" charset="0"/>
              </a:rPr>
              <a:t>                              …</a:t>
            </a:r>
          </a:p>
          <a:p>
            <a:pPr eaLnBrk="1" hangingPunct="1">
              <a:spcBef>
                <a:spcPct val="0"/>
              </a:spcBef>
              <a:buClr>
                <a:srgbClr val="CC0000"/>
              </a:buClr>
              <a:buFontTx/>
              <a:buNone/>
            </a:pPr>
            <a:r>
              <a:rPr lang="en-US" altLang="en-US" sz="1600">
                <a:latin typeface="Calibri" panose="020F0502020204030204" pitchFamily="34" charset="0"/>
                <a:cs typeface="Calibri" panose="020F0502020204030204" pitchFamily="34" charset="0"/>
              </a:rPr>
              <a:t>     0111 1111 1111 1111 1111 1111 1111 1111</a:t>
            </a:r>
            <a:r>
              <a:rPr lang="en-US" altLang="en-US" sz="1600" baseline="-25000">
                <a:latin typeface="Calibri" panose="020F0502020204030204" pitchFamily="34" charset="0"/>
                <a:cs typeface="Calibri" panose="020F0502020204030204" pitchFamily="34" charset="0"/>
              </a:rPr>
              <a:t>two</a:t>
            </a:r>
            <a:r>
              <a:rPr lang="en-US" altLang="en-US" sz="1600">
                <a:latin typeface="Calibri" panose="020F0502020204030204" pitchFamily="34" charset="0"/>
                <a:cs typeface="Calibri" panose="020F0502020204030204" pitchFamily="34" charset="0"/>
              </a:rPr>
              <a:t> = 2</a:t>
            </a:r>
            <a:r>
              <a:rPr lang="en-US" altLang="en-US" sz="1600" baseline="30000">
                <a:latin typeface="Calibri" panose="020F0502020204030204" pitchFamily="34" charset="0"/>
                <a:cs typeface="Calibri" panose="020F0502020204030204" pitchFamily="34" charset="0"/>
              </a:rPr>
              <a:t>31</a:t>
            </a:r>
            <a:r>
              <a:rPr lang="en-US" altLang="en-US" sz="1600">
                <a:latin typeface="Calibri" panose="020F0502020204030204" pitchFamily="34" charset="0"/>
                <a:cs typeface="Calibri" panose="020F0502020204030204" pitchFamily="34" charset="0"/>
              </a:rPr>
              <a:t>-1</a:t>
            </a:r>
          </a:p>
          <a:p>
            <a:pPr eaLnBrk="1" hangingPunct="1">
              <a:spcBef>
                <a:spcPct val="0"/>
              </a:spcBef>
              <a:buClr>
                <a:srgbClr val="CC0000"/>
              </a:buClr>
              <a:buFontTx/>
              <a:buNone/>
            </a:pPr>
            <a:endParaRPr lang="en-US" altLang="en-US" sz="160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1600">
                <a:latin typeface="Calibri" panose="020F0502020204030204" pitchFamily="34" charset="0"/>
                <a:cs typeface="Calibri" panose="020F0502020204030204" pitchFamily="34" charset="0"/>
              </a:rPr>
              <a:t>     1000 0000 0000 0000 0000 0000 0000 0000</a:t>
            </a:r>
            <a:r>
              <a:rPr lang="en-US" altLang="en-US" sz="1600" baseline="-25000">
                <a:latin typeface="Calibri" panose="020F0502020204030204" pitchFamily="34" charset="0"/>
                <a:cs typeface="Calibri" panose="020F0502020204030204" pitchFamily="34" charset="0"/>
              </a:rPr>
              <a:t>two</a:t>
            </a:r>
            <a:r>
              <a:rPr lang="en-US" altLang="en-US" sz="1600">
                <a:latin typeface="Calibri" panose="020F0502020204030204" pitchFamily="34" charset="0"/>
                <a:cs typeface="Calibri" panose="020F0502020204030204" pitchFamily="34" charset="0"/>
              </a:rPr>
              <a:t> = -2</a:t>
            </a:r>
            <a:r>
              <a:rPr lang="en-US" altLang="en-US" sz="1600" baseline="30000">
                <a:latin typeface="Calibri" panose="020F0502020204030204" pitchFamily="34" charset="0"/>
                <a:cs typeface="Calibri" panose="020F0502020204030204" pitchFamily="34" charset="0"/>
              </a:rPr>
              <a:t>31</a:t>
            </a:r>
            <a:endParaRPr lang="en-US" altLang="en-US" sz="160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1600">
                <a:latin typeface="Calibri" panose="020F0502020204030204" pitchFamily="34" charset="0"/>
                <a:cs typeface="Calibri" panose="020F0502020204030204" pitchFamily="34" charset="0"/>
              </a:rPr>
              <a:t>     1000 0000 0000 0000 0000 0000 0000 0001</a:t>
            </a:r>
            <a:r>
              <a:rPr lang="en-US" altLang="en-US" sz="1600" baseline="-25000">
                <a:latin typeface="Calibri" panose="020F0502020204030204" pitchFamily="34" charset="0"/>
                <a:cs typeface="Calibri" panose="020F0502020204030204" pitchFamily="34" charset="0"/>
              </a:rPr>
              <a:t>two</a:t>
            </a:r>
            <a:r>
              <a:rPr lang="en-US" altLang="en-US" sz="1600">
                <a:latin typeface="Calibri" panose="020F0502020204030204" pitchFamily="34" charset="0"/>
                <a:cs typeface="Calibri" panose="020F0502020204030204" pitchFamily="34" charset="0"/>
              </a:rPr>
              <a:t> = -(2</a:t>
            </a:r>
            <a:r>
              <a:rPr lang="en-US" altLang="en-US" sz="1600" baseline="30000">
                <a:latin typeface="Calibri" panose="020F0502020204030204" pitchFamily="34" charset="0"/>
                <a:cs typeface="Calibri" panose="020F0502020204030204" pitchFamily="34" charset="0"/>
              </a:rPr>
              <a:t>31</a:t>
            </a:r>
            <a:r>
              <a:rPr lang="en-US" altLang="en-US" sz="1600">
                <a:latin typeface="Calibri" panose="020F0502020204030204" pitchFamily="34" charset="0"/>
                <a:cs typeface="Calibri" panose="020F0502020204030204" pitchFamily="34" charset="0"/>
              </a:rPr>
              <a:t> – 1)   </a:t>
            </a:r>
          </a:p>
          <a:p>
            <a:pPr eaLnBrk="1" hangingPunct="1">
              <a:spcBef>
                <a:spcPct val="0"/>
              </a:spcBef>
              <a:buClr>
                <a:srgbClr val="CC0000"/>
              </a:buClr>
              <a:buFontTx/>
              <a:buNone/>
            </a:pPr>
            <a:r>
              <a:rPr lang="en-US" altLang="en-US" sz="1600">
                <a:latin typeface="Calibri" panose="020F0502020204030204" pitchFamily="34" charset="0"/>
                <a:cs typeface="Calibri" panose="020F0502020204030204" pitchFamily="34" charset="0"/>
              </a:rPr>
              <a:t>     1000 0000 0000 0000 0000 0000 0000 0010</a:t>
            </a:r>
            <a:r>
              <a:rPr lang="en-US" altLang="en-US" sz="1600" baseline="-25000">
                <a:latin typeface="Calibri" panose="020F0502020204030204" pitchFamily="34" charset="0"/>
                <a:cs typeface="Calibri" panose="020F0502020204030204" pitchFamily="34" charset="0"/>
              </a:rPr>
              <a:t>two</a:t>
            </a:r>
            <a:r>
              <a:rPr lang="en-US" altLang="en-US" sz="1600">
                <a:latin typeface="Calibri" panose="020F0502020204030204" pitchFamily="34" charset="0"/>
                <a:cs typeface="Calibri" panose="020F0502020204030204" pitchFamily="34" charset="0"/>
              </a:rPr>
              <a:t> = -(2</a:t>
            </a:r>
            <a:r>
              <a:rPr lang="en-US" altLang="en-US" sz="1600" baseline="30000">
                <a:latin typeface="Calibri" panose="020F0502020204030204" pitchFamily="34" charset="0"/>
                <a:cs typeface="Calibri" panose="020F0502020204030204" pitchFamily="34" charset="0"/>
              </a:rPr>
              <a:t>31</a:t>
            </a:r>
            <a:r>
              <a:rPr lang="en-US" altLang="en-US" sz="1600">
                <a:latin typeface="Calibri" panose="020F0502020204030204" pitchFamily="34" charset="0"/>
                <a:cs typeface="Calibri" panose="020F0502020204030204" pitchFamily="34" charset="0"/>
              </a:rPr>
              <a:t> – 2)</a:t>
            </a:r>
          </a:p>
          <a:p>
            <a:pPr eaLnBrk="1" hangingPunct="1">
              <a:spcBef>
                <a:spcPct val="0"/>
              </a:spcBef>
              <a:buClr>
                <a:srgbClr val="CC0000"/>
              </a:buClr>
              <a:buFontTx/>
              <a:buNone/>
            </a:pPr>
            <a:r>
              <a:rPr lang="en-US" altLang="en-US" sz="1600">
                <a:latin typeface="Calibri" panose="020F0502020204030204" pitchFamily="34" charset="0"/>
                <a:cs typeface="Calibri" panose="020F0502020204030204" pitchFamily="34" charset="0"/>
              </a:rPr>
              <a:t>                              …</a:t>
            </a:r>
          </a:p>
          <a:p>
            <a:pPr eaLnBrk="1" hangingPunct="1">
              <a:spcBef>
                <a:spcPct val="0"/>
              </a:spcBef>
              <a:buClr>
                <a:srgbClr val="CC0000"/>
              </a:buClr>
              <a:buFontTx/>
              <a:buNone/>
            </a:pPr>
            <a:r>
              <a:rPr lang="en-US" altLang="en-US" sz="1600">
                <a:latin typeface="Calibri" panose="020F0502020204030204" pitchFamily="34" charset="0"/>
                <a:cs typeface="Calibri" panose="020F0502020204030204" pitchFamily="34" charset="0"/>
              </a:rPr>
              <a:t>     1111 1111 1111 1111 1111 1111 1111 1110</a:t>
            </a:r>
            <a:r>
              <a:rPr lang="en-US" altLang="en-US" sz="1600" baseline="-25000">
                <a:latin typeface="Calibri" panose="020F0502020204030204" pitchFamily="34" charset="0"/>
                <a:cs typeface="Calibri" panose="020F0502020204030204" pitchFamily="34" charset="0"/>
              </a:rPr>
              <a:t>two</a:t>
            </a:r>
            <a:r>
              <a:rPr lang="en-US" altLang="en-US" sz="1600">
                <a:latin typeface="Calibri" panose="020F0502020204030204" pitchFamily="34" charset="0"/>
                <a:cs typeface="Calibri" panose="020F0502020204030204" pitchFamily="34" charset="0"/>
              </a:rPr>
              <a:t> = -2</a:t>
            </a:r>
          </a:p>
          <a:p>
            <a:pPr eaLnBrk="1" hangingPunct="1">
              <a:spcBef>
                <a:spcPct val="0"/>
              </a:spcBef>
              <a:buClr>
                <a:srgbClr val="CC0000"/>
              </a:buClr>
              <a:buFontTx/>
              <a:buNone/>
            </a:pPr>
            <a:r>
              <a:rPr lang="en-US" altLang="en-US" sz="1600">
                <a:latin typeface="Calibri" panose="020F0502020204030204" pitchFamily="34" charset="0"/>
                <a:cs typeface="Calibri" panose="020F0502020204030204" pitchFamily="34" charset="0"/>
              </a:rPr>
              <a:t>     1111 1111 1111 1111 1111 1111 1111 1111</a:t>
            </a:r>
            <a:r>
              <a:rPr lang="en-US" altLang="en-US" sz="1600" baseline="-25000">
                <a:latin typeface="Calibri" panose="020F0502020204030204" pitchFamily="34" charset="0"/>
                <a:cs typeface="Calibri" panose="020F0502020204030204" pitchFamily="34" charset="0"/>
              </a:rPr>
              <a:t>two</a:t>
            </a:r>
            <a:r>
              <a:rPr lang="en-US" altLang="en-US" sz="1600">
                <a:latin typeface="Calibri" panose="020F0502020204030204" pitchFamily="34" charset="0"/>
                <a:cs typeface="Calibri" panose="020F0502020204030204" pitchFamily="34" charset="0"/>
              </a:rPr>
              <a:t> = -1</a:t>
            </a:r>
          </a:p>
        </p:txBody>
      </p:sp>
      <p:sp>
        <p:nvSpPr>
          <p:cNvPr id="28678" name="Text Box 5">
            <a:extLst>
              <a:ext uri="{FF2B5EF4-FFF2-40B4-BE49-F238E27FC236}">
                <a16:creationId xmlns:a16="http://schemas.microsoft.com/office/drawing/2014/main" id="{FFF22F98-3B75-4756-849B-C46F160DC04E}"/>
              </a:ext>
            </a:extLst>
          </p:cNvPr>
          <p:cNvSpPr txBox="1">
            <a:spLocks noChangeArrowheads="1"/>
          </p:cNvSpPr>
          <p:nvPr/>
        </p:nvSpPr>
        <p:spPr bwMode="auto">
          <a:xfrm>
            <a:off x="685800" y="4340225"/>
            <a:ext cx="7104189"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1800">
                <a:latin typeface="Calibri" panose="020F0502020204030204" pitchFamily="34" charset="0"/>
                <a:cs typeface="Calibri" panose="020F0502020204030204" pitchFamily="34" charset="0"/>
              </a:rPr>
              <a:t>Note that the sum of a number x and its inverted representation x’ always</a:t>
            </a:r>
          </a:p>
          <a:p>
            <a:pPr eaLnBrk="1" hangingPunct="1">
              <a:spcBef>
                <a:spcPct val="0"/>
              </a:spcBef>
              <a:buClr>
                <a:srgbClr val="CC0000"/>
              </a:buClr>
              <a:buFontTx/>
              <a:buNone/>
            </a:pPr>
            <a:r>
              <a:rPr lang="en-US" altLang="en-US" sz="1800">
                <a:latin typeface="Calibri" panose="020F0502020204030204" pitchFamily="34" charset="0"/>
                <a:cs typeface="Calibri" panose="020F0502020204030204" pitchFamily="34" charset="0"/>
              </a:rPr>
              <a:t>equals  a string of 1s (-1).</a:t>
            </a:r>
          </a:p>
          <a:p>
            <a:pPr eaLnBrk="1" hangingPunct="1">
              <a:spcBef>
                <a:spcPct val="0"/>
              </a:spcBef>
              <a:buClr>
                <a:srgbClr val="CC0000"/>
              </a:buClr>
              <a:buFontTx/>
              <a:buNone/>
            </a:pPr>
            <a:r>
              <a:rPr lang="en-US" altLang="en-US" sz="1800">
                <a:latin typeface="Calibri" panose="020F0502020204030204" pitchFamily="34" charset="0"/>
                <a:cs typeface="Calibri" panose="020F0502020204030204" pitchFamily="34" charset="0"/>
              </a:rPr>
              <a:t>      x + x’ = -1</a:t>
            </a:r>
          </a:p>
          <a:p>
            <a:pPr eaLnBrk="1" hangingPunct="1">
              <a:spcBef>
                <a:spcPct val="0"/>
              </a:spcBef>
              <a:buClr>
                <a:srgbClr val="CC0000"/>
              </a:buClr>
              <a:buFontTx/>
              <a:buNone/>
            </a:pPr>
            <a:r>
              <a:rPr lang="en-US" altLang="en-US" sz="1800">
                <a:latin typeface="Calibri" panose="020F0502020204030204" pitchFamily="34" charset="0"/>
                <a:cs typeface="Calibri" panose="020F0502020204030204" pitchFamily="34" charset="0"/>
              </a:rPr>
              <a:t>     x’ + 1 = -x        … hence, can compute the negative of a number by</a:t>
            </a:r>
          </a:p>
          <a:p>
            <a:pPr eaLnBrk="1" hangingPunct="1">
              <a:spcBef>
                <a:spcPct val="0"/>
              </a:spcBef>
              <a:buClr>
                <a:srgbClr val="CC0000"/>
              </a:buClr>
              <a:buFontTx/>
              <a:buNone/>
            </a:pPr>
            <a:r>
              <a:rPr lang="en-US" altLang="en-US" sz="1800">
                <a:latin typeface="Calibri" panose="020F0502020204030204" pitchFamily="34" charset="0"/>
                <a:cs typeface="Calibri" panose="020F0502020204030204" pitchFamily="34" charset="0"/>
              </a:rPr>
              <a:t>     -x = x’ + 1             inverting all bits and adding 1</a:t>
            </a:r>
          </a:p>
        </p:txBody>
      </p:sp>
      <p:sp>
        <p:nvSpPr>
          <p:cNvPr id="28679" name="Text Box 6">
            <a:extLst>
              <a:ext uri="{FF2B5EF4-FFF2-40B4-BE49-F238E27FC236}">
                <a16:creationId xmlns:a16="http://schemas.microsoft.com/office/drawing/2014/main" id="{7353C8A5-78B9-4DAB-B618-C223615DB7AF}"/>
              </a:ext>
            </a:extLst>
          </p:cNvPr>
          <p:cNvSpPr txBox="1">
            <a:spLocks noChangeArrowheads="1"/>
          </p:cNvSpPr>
          <p:nvPr/>
        </p:nvSpPr>
        <p:spPr bwMode="auto">
          <a:xfrm>
            <a:off x="685800" y="5791200"/>
            <a:ext cx="646754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1800">
                <a:latin typeface="Calibri" panose="020F0502020204030204" pitchFamily="34" charset="0"/>
                <a:cs typeface="Calibri" panose="020F0502020204030204" pitchFamily="34" charset="0"/>
              </a:rPr>
              <a:t>This format can directly undergo addition without any conversions!</a:t>
            </a:r>
          </a:p>
        </p:txBody>
      </p:sp>
      <p:sp>
        <p:nvSpPr>
          <p:cNvPr id="28680" name="Text Box 7">
            <a:extLst>
              <a:ext uri="{FF2B5EF4-FFF2-40B4-BE49-F238E27FC236}">
                <a16:creationId xmlns:a16="http://schemas.microsoft.com/office/drawing/2014/main" id="{7878DAAF-43AB-421E-9FA3-A6A7460C72DA}"/>
              </a:ext>
            </a:extLst>
          </p:cNvPr>
          <p:cNvSpPr txBox="1">
            <a:spLocks noChangeArrowheads="1"/>
          </p:cNvSpPr>
          <p:nvPr/>
        </p:nvSpPr>
        <p:spPr bwMode="auto">
          <a:xfrm>
            <a:off x="685800" y="6096000"/>
            <a:ext cx="438774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1800">
                <a:latin typeface="Calibri" panose="020F0502020204030204" pitchFamily="34" charset="0"/>
                <a:cs typeface="Calibri" panose="020F0502020204030204" pitchFamily="34" charset="0"/>
              </a:rPr>
              <a:t>Each number represents the quantity</a:t>
            </a:r>
          </a:p>
          <a:p>
            <a:pPr eaLnBrk="1" hangingPunct="1">
              <a:spcBef>
                <a:spcPct val="0"/>
              </a:spcBef>
              <a:buClr>
                <a:srgbClr val="CC0000"/>
              </a:buClr>
              <a:buFontTx/>
              <a:buNone/>
            </a:pPr>
            <a:r>
              <a:rPr lang="en-US" altLang="en-US" sz="1800">
                <a:latin typeface="Calibri" panose="020F0502020204030204" pitchFamily="34" charset="0"/>
                <a:cs typeface="Calibri" panose="020F0502020204030204" pitchFamily="34" charset="0"/>
              </a:rPr>
              <a:t>   x</a:t>
            </a:r>
            <a:r>
              <a:rPr lang="en-US" altLang="en-US" sz="1800" baseline="-25000">
                <a:latin typeface="Calibri" panose="020F0502020204030204" pitchFamily="34" charset="0"/>
                <a:cs typeface="Calibri" panose="020F0502020204030204" pitchFamily="34" charset="0"/>
              </a:rPr>
              <a:t>31</a:t>
            </a:r>
            <a:r>
              <a:rPr lang="en-US" altLang="en-US" sz="1800">
                <a:latin typeface="Calibri" panose="020F0502020204030204" pitchFamily="34" charset="0"/>
                <a:cs typeface="Calibri" panose="020F0502020204030204" pitchFamily="34" charset="0"/>
              </a:rPr>
              <a:t> -2</a:t>
            </a:r>
            <a:r>
              <a:rPr lang="en-US" altLang="en-US" sz="1800" baseline="30000">
                <a:latin typeface="Calibri" panose="020F0502020204030204" pitchFamily="34" charset="0"/>
                <a:cs typeface="Calibri" panose="020F0502020204030204" pitchFamily="34" charset="0"/>
              </a:rPr>
              <a:t>31</a:t>
            </a:r>
            <a:r>
              <a:rPr lang="en-US" altLang="en-US" sz="1800">
                <a:latin typeface="Calibri" panose="020F0502020204030204" pitchFamily="34" charset="0"/>
                <a:cs typeface="Calibri" panose="020F0502020204030204" pitchFamily="34" charset="0"/>
              </a:rPr>
              <a:t>  +  x</a:t>
            </a:r>
            <a:r>
              <a:rPr lang="en-US" altLang="en-US" sz="1800" baseline="-25000">
                <a:latin typeface="Calibri" panose="020F0502020204030204" pitchFamily="34" charset="0"/>
                <a:cs typeface="Calibri" panose="020F0502020204030204" pitchFamily="34" charset="0"/>
              </a:rPr>
              <a:t>30</a:t>
            </a:r>
            <a:r>
              <a:rPr lang="en-US" altLang="en-US" sz="1800">
                <a:latin typeface="Calibri" panose="020F0502020204030204" pitchFamily="34" charset="0"/>
                <a:cs typeface="Calibri" panose="020F0502020204030204" pitchFamily="34" charset="0"/>
              </a:rPr>
              <a:t> 2</a:t>
            </a:r>
            <a:r>
              <a:rPr lang="en-US" altLang="en-US" sz="1800" baseline="30000">
                <a:latin typeface="Calibri" panose="020F0502020204030204" pitchFamily="34" charset="0"/>
                <a:cs typeface="Calibri" panose="020F0502020204030204" pitchFamily="34" charset="0"/>
              </a:rPr>
              <a:t>30</a:t>
            </a:r>
            <a:r>
              <a:rPr lang="en-US" altLang="en-US" sz="1800">
                <a:latin typeface="Calibri" panose="020F0502020204030204" pitchFamily="34" charset="0"/>
                <a:cs typeface="Calibri" panose="020F0502020204030204" pitchFamily="34" charset="0"/>
              </a:rPr>
              <a:t> + x</a:t>
            </a:r>
            <a:r>
              <a:rPr lang="en-US" altLang="en-US" sz="1800" baseline="-25000">
                <a:latin typeface="Calibri" panose="020F0502020204030204" pitchFamily="34" charset="0"/>
                <a:cs typeface="Calibri" panose="020F0502020204030204" pitchFamily="34" charset="0"/>
              </a:rPr>
              <a:t>29</a:t>
            </a:r>
            <a:r>
              <a:rPr lang="en-US" altLang="en-US" sz="1800">
                <a:latin typeface="Calibri" panose="020F0502020204030204" pitchFamily="34" charset="0"/>
                <a:cs typeface="Calibri" panose="020F0502020204030204" pitchFamily="34" charset="0"/>
              </a:rPr>
              <a:t> 2</a:t>
            </a:r>
            <a:r>
              <a:rPr lang="en-US" altLang="en-US" sz="1800" baseline="30000">
                <a:latin typeface="Calibri" panose="020F0502020204030204" pitchFamily="34" charset="0"/>
                <a:cs typeface="Calibri" panose="020F0502020204030204" pitchFamily="34" charset="0"/>
              </a:rPr>
              <a:t>29</a:t>
            </a:r>
            <a:r>
              <a:rPr lang="en-US" altLang="en-US" sz="1800">
                <a:latin typeface="Calibri" panose="020F0502020204030204" pitchFamily="34" charset="0"/>
                <a:cs typeface="Calibri" panose="020F0502020204030204" pitchFamily="34" charset="0"/>
              </a:rPr>
              <a:t> + … + x</a:t>
            </a:r>
            <a:r>
              <a:rPr lang="en-US" altLang="en-US" sz="1800" baseline="-25000">
                <a:latin typeface="Calibri" panose="020F0502020204030204" pitchFamily="34" charset="0"/>
                <a:cs typeface="Calibri" panose="020F0502020204030204" pitchFamily="34" charset="0"/>
              </a:rPr>
              <a:t>1</a:t>
            </a:r>
            <a:r>
              <a:rPr lang="en-US" altLang="en-US" sz="1800">
                <a:latin typeface="Calibri" panose="020F0502020204030204" pitchFamily="34" charset="0"/>
                <a:cs typeface="Calibri" panose="020F0502020204030204" pitchFamily="34" charset="0"/>
              </a:rPr>
              <a:t> 2</a:t>
            </a:r>
            <a:r>
              <a:rPr lang="en-US" altLang="en-US" sz="1800" baseline="30000">
                <a:latin typeface="Calibri" panose="020F0502020204030204" pitchFamily="34" charset="0"/>
                <a:cs typeface="Calibri" panose="020F0502020204030204" pitchFamily="34" charset="0"/>
              </a:rPr>
              <a:t>1</a:t>
            </a:r>
            <a:r>
              <a:rPr lang="en-US" altLang="en-US" sz="1800">
                <a:latin typeface="Calibri" panose="020F0502020204030204" pitchFamily="34" charset="0"/>
                <a:cs typeface="Calibri" panose="020F0502020204030204" pitchFamily="34" charset="0"/>
              </a:rPr>
              <a:t> + x</a:t>
            </a:r>
            <a:r>
              <a:rPr lang="en-US" altLang="en-US" sz="1800" baseline="-25000">
                <a:latin typeface="Calibri" panose="020F0502020204030204" pitchFamily="34" charset="0"/>
                <a:cs typeface="Calibri" panose="020F0502020204030204" pitchFamily="34" charset="0"/>
              </a:rPr>
              <a:t>0</a:t>
            </a:r>
            <a:r>
              <a:rPr lang="en-US" altLang="en-US" sz="1800">
                <a:latin typeface="Calibri" panose="020F0502020204030204" pitchFamily="34" charset="0"/>
                <a:cs typeface="Calibri" panose="020F0502020204030204" pitchFamily="34" charset="0"/>
              </a:rPr>
              <a:t> 2</a:t>
            </a:r>
            <a:r>
              <a:rPr lang="en-US" altLang="en-US" sz="1800" baseline="30000">
                <a:latin typeface="Calibri" panose="020F0502020204030204" pitchFamily="34" charset="0"/>
                <a:cs typeface="Calibri" panose="020F0502020204030204" pitchFamily="34" charset="0"/>
              </a:rPr>
              <a:t>0</a:t>
            </a:r>
            <a:endParaRPr lang="en-US" altLang="en-US" sz="1800">
              <a:latin typeface="Calibri" panose="020F0502020204030204" pitchFamily="34" charset="0"/>
              <a:cs typeface="Calibri" panose="020F0502020204030204" pitchFamily="34" charset="0"/>
            </a:endParaRP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ABD7B345-F483-4B94-A096-A8CCFA609CAE}"/>
                  </a:ext>
                </a:extLst>
              </p14:cNvPr>
              <p14:cNvContentPartPr/>
              <p14:nvPr/>
            </p14:nvContentPartPr>
            <p14:xfrm>
              <a:off x="1284480" y="251280"/>
              <a:ext cx="7800480" cy="3867840"/>
            </p14:xfrm>
          </p:contentPart>
        </mc:Choice>
        <mc:Fallback>
          <p:pic>
            <p:nvPicPr>
              <p:cNvPr id="2" name="Ink 1">
                <a:extLst>
                  <a:ext uri="{FF2B5EF4-FFF2-40B4-BE49-F238E27FC236}">
                    <a16:creationId xmlns:a16="http://schemas.microsoft.com/office/drawing/2014/main" id="{ABD7B345-F483-4B94-A096-A8CCFA609CAE}"/>
                  </a:ext>
                </a:extLst>
              </p:cNvPr>
              <p:cNvPicPr/>
              <p:nvPr/>
            </p:nvPicPr>
            <p:blipFill>
              <a:blip r:embed="rId4"/>
              <a:stretch>
                <a:fillRect/>
              </a:stretch>
            </p:blipFill>
            <p:spPr>
              <a:xfrm>
                <a:off x="1275120" y="241920"/>
                <a:ext cx="7819200" cy="3886560"/>
              </a:xfrm>
              <a:prstGeom prst="rect">
                <a:avLst/>
              </a:prstGeom>
            </p:spPr>
          </p:pic>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89B4D219-5655-4A5F-8FB0-3715EDD7D6C9}"/>
              </a:ext>
            </a:extLst>
          </p:cNvPr>
          <p:cNvSpPr>
            <a:spLocks noGrp="1"/>
          </p:cNvSpPr>
          <p:nvPr>
            <p:ph type="sldNum" sz="quarter" idx="12"/>
          </p:nvPr>
        </p:nvSpPr>
        <p:spPr/>
        <p:txBody>
          <a:bodyPr/>
          <a:lstStyle/>
          <a:p>
            <a:pPr>
              <a:defRPr/>
            </a:pPr>
            <a:fld id="{8E2B3507-8379-4BAF-969A-544010ED455D}" type="slidenum">
              <a:rPr lang="en-US" altLang="en-US"/>
              <a:pPr>
                <a:defRPr/>
              </a:pPr>
              <a:t>21</a:t>
            </a:fld>
            <a:endParaRPr lang="en-US" altLang="en-US"/>
          </a:p>
        </p:txBody>
      </p:sp>
      <p:sp>
        <p:nvSpPr>
          <p:cNvPr id="28675" name="Text Box 2">
            <a:extLst>
              <a:ext uri="{FF2B5EF4-FFF2-40B4-BE49-F238E27FC236}">
                <a16:creationId xmlns:a16="http://schemas.microsoft.com/office/drawing/2014/main" id="{A34541D9-D785-44AE-A302-7A86DC7606D3}"/>
              </a:ext>
            </a:extLst>
          </p:cNvPr>
          <p:cNvSpPr txBox="1">
            <a:spLocks noChangeArrowheads="1"/>
          </p:cNvSpPr>
          <p:nvPr/>
        </p:nvSpPr>
        <p:spPr bwMode="auto">
          <a:xfrm>
            <a:off x="441325" y="396875"/>
            <a:ext cx="401725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Multiplication Example</a:t>
            </a:r>
          </a:p>
        </p:txBody>
      </p:sp>
      <p:sp>
        <p:nvSpPr>
          <p:cNvPr id="28676" name="Line 3">
            <a:extLst>
              <a:ext uri="{FF2B5EF4-FFF2-40B4-BE49-F238E27FC236}">
                <a16:creationId xmlns:a16="http://schemas.microsoft.com/office/drawing/2014/main" id="{B08AB5CD-DF96-4C80-B220-9A5F5B2D64D5}"/>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77" name="Text Box 4">
            <a:extLst>
              <a:ext uri="{FF2B5EF4-FFF2-40B4-BE49-F238E27FC236}">
                <a16:creationId xmlns:a16="http://schemas.microsoft.com/office/drawing/2014/main" id="{57D5201F-EC29-49C3-957B-100B96118B3B}"/>
              </a:ext>
            </a:extLst>
          </p:cNvPr>
          <p:cNvSpPr txBox="1">
            <a:spLocks noChangeArrowheads="1"/>
          </p:cNvSpPr>
          <p:nvPr/>
        </p:nvSpPr>
        <p:spPr bwMode="auto">
          <a:xfrm>
            <a:off x="914400" y="1524000"/>
            <a:ext cx="6843284" cy="49552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dirty="0">
                <a:solidFill>
                  <a:schemeClr val="accent2"/>
                </a:solidFill>
                <a:latin typeface="Calibri" panose="020F0502020204030204" pitchFamily="34" charset="0"/>
                <a:cs typeface="Calibri" panose="020F0502020204030204" pitchFamily="34" charset="0"/>
              </a:rPr>
              <a:t>Multiplicand</a:t>
            </a:r>
            <a:r>
              <a:rPr lang="en-US" altLang="en-US" sz="2400" dirty="0">
                <a:latin typeface="Calibri" panose="020F0502020204030204" pitchFamily="34" charset="0"/>
                <a:cs typeface="Calibri" panose="020F0502020204030204" pitchFamily="34" charset="0"/>
              </a:rPr>
              <a:t>                         1000</a:t>
            </a:r>
            <a:r>
              <a:rPr lang="en-US" altLang="en-US" sz="2400" baseline="-25000" dirty="0">
                <a:latin typeface="Calibri" panose="020F0502020204030204" pitchFamily="34" charset="0"/>
                <a:cs typeface="Calibri" panose="020F0502020204030204" pitchFamily="34" charset="0"/>
              </a:rPr>
              <a:t>ten</a:t>
            </a: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dirty="0">
                <a:solidFill>
                  <a:schemeClr val="accent2"/>
                </a:solidFill>
                <a:latin typeface="Calibri" panose="020F0502020204030204" pitchFamily="34" charset="0"/>
                <a:cs typeface="Calibri" panose="020F0502020204030204" pitchFamily="34" charset="0"/>
              </a:rPr>
              <a:t>Multiplier</a:t>
            </a:r>
            <a:r>
              <a:rPr lang="en-US" altLang="en-US" sz="2400" dirty="0">
                <a:latin typeface="Calibri" panose="020F0502020204030204" pitchFamily="34" charset="0"/>
                <a:cs typeface="Calibri" panose="020F0502020204030204" pitchFamily="34" charset="0"/>
              </a:rPr>
              <a:t>                        x    1001</a:t>
            </a:r>
            <a:r>
              <a:rPr lang="en-US" altLang="en-US" sz="2400" baseline="-25000" dirty="0">
                <a:latin typeface="Calibri" panose="020F0502020204030204" pitchFamily="34" charset="0"/>
                <a:cs typeface="Calibri" panose="020F0502020204030204" pitchFamily="34" charset="0"/>
              </a:rPr>
              <a:t>ten</a:t>
            </a: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1000</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0000</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0000</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1000</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a:t>
            </a:r>
          </a:p>
          <a:p>
            <a:pPr eaLnBrk="1" hangingPunct="1">
              <a:spcBef>
                <a:spcPct val="0"/>
              </a:spcBef>
              <a:buClr>
                <a:srgbClr val="CC0000"/>
              </a:buClr>
              <a:buFontTx/>
              <a:buNone/>
            </a:pPr>
            <a:r>
              <a:rPr lang="en-US" altLang="en-US" sz="2400" dirty="0">
                <a:solidFill>
                  <a:schemeClr val="accent2"/>
                </a:solidFill>
                <a:latin typeface="Calibri" panose="020F0502020204030204" pitchFamily="34" charset="0"/>
                <a:cs typeface="Calibri" panose="020F0502020204030204" pitchFamily="34" charset="0"/>
              </a:rPr>
              <a:t>Product</a:t>
            </a:r>
            <a:r>
              <a:rPr lang="en-US" altLang="en-US" sz="2400" dirty="0">
                <a:latin typeface="Calibri" panose="020F0502020204030204" pitchFamily="34" charset="0"/>
                <a:cs typeface="Calibri" panose="020F0502020204030204" pitchFamily="34" charset="0"/>
              </a:rPr>
              <a:t>                           1001000</a:t>
            </a:r>
            <a:r>
              <a:rPr lang="en-US" altLang="en-US" sz="2400" baseline="-25000" dirty="0">
                <a:latin typeface="Calibri" panose="020F0502020204030204" pitchFamily="34" charset="0"/>
                <a:cs typeface="Calibri" panose="020F0502020204030204" pitchFamily="34" charset="0"/>
              </a:rPr>
              <a:t>ten</a:t>
            </a:r>
          </a:p>
          <a:p>
            <a:pPr eaLnBrk="1" hangingPunct="1">
              <a:spcBef>
                <a:spcPct val="0"/>
              </a:spcBef>
              <a:buClr>
                <a:srgbClr val="CC0000"/>
              </a:buClr>
              <a:buFontTx/>
              <a:buNone/>
            </a:pPr>
            <a:endParaRPr lang="en-US" altLang="en-US" sz="20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In every step</a:t>
            </a:r>
          </a:p>
          <a:p>
            <a:pPr lvl="1" eaLnBrk="1" hangingPunct="1">
              <a:spcBef>
                <a:spcPct val="0"/>
              </a:spcBef>
              <a:buClr>
                <a:srgbClr val="CC0000"/>
              </a:buClr>
              <a:buFontTx/>
              <a:buChar char="•"/>
            </a:pPr>
            <a:r>
              <a:rPr lang="en-US" altLang="en-US" sz="2000" dirty="0">
                <a:latin typeface="Calibri" panose="020F0502020204030204" pitchFamily="34" charset="0"/>
                <a:cs typeface="Calibri" panose="020F0502020204030204" pitchFamily="34" charset="0"/>
              </a:rPr>
              <a:t> multiplicand is shifted</a:t>
            </a:r>
          </a:p>
          <a:p>
            <a:pPr lvl="1" eaLnBrk="1" hangingPunct="1">
              <a:spcBef>
                <a:spcPct val="0"/>
              </a:spcBef>
              <a:buClr>
                <a:srgbClr val="CC0000"/>
              </a:buClr>
              <a:buFontTx/>
              <a:buChar char="•"/>
            </a:pPr>
            <a:r>
              <a:rPr lang="en-US" altLang="en-US" sz="2000" dirty="0">
                <a:latin typeface="Calibri" panose="020F0502020204030204" pitchFamily="34" charset="0"/>
                <a:cs typeface="Calibri" panose="020F0502020204030204" pitchFamily="34" charset="0"/>
              </a:rPr>
              <a:t> next bit of multiplier is examined (also a shifting step)</a:t>
            </a:r>
          </a:p>
          <a:p>
            <a:pPr lvl="1" eaLnBrk="1" hangingPunct="1">
              <a:spcBef>
                <a:spcPct val="0"/>
              </a:spcBef>
              <a:buClr>
                <a:srgbClr val="CC0000"/>
              </a:buClr>
              <a:buFontTx/>
              <a:buChar char="•"/>
            </a:pPr>
            <a:r>
              <a:rPr lang="en-US" altLang="en-US" sz="2000" dirty="0">
                <a:latin typeface="Calibri" panose="020F0502020204030204" pitchFamily="34" charset="0"/>
                <a:cs typeface="Calibri" panose="020F0502020204030204" pitchFamily="34" charset="0"/>
              </a:rPr>
              <a:t> if this bit is 1, shifted multiplicand is added to the product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48FA7757-913C-4DB6-82E1-2AD3FAEC980A}"/>
              </a:ext>
            </a:extLst>
          </p:cNvPr>
          <p:cNvSpPr>
            <a:spLocks noGrp="1"/>
          </p:cNvSpPr>
          <p:nvPr>
            <p:ph type="sldNum" sz="quarter" idx="12"/>
          </p:nvPr>
        </p:nvSpPr>
        <p:spPr/>
        <p:txBody>
          <a:bodyPr/>
          <a:lstStyle/>
          <a:p>
            <a:pPr>
              <a:defRPr/>
            </a:pPr>
            <a:fld id="{6DD41E20-E942-415F-8F5C-9AD7F2DA8618}" type="slidenum">
              <a:rPr lang="en-US" altLang="en-US"/>
              <a:pPr>
                <a:defRPr/>
              </a:pPr>
              <a:t>22</a:t>
            </a:fld>
            <a:endParaRPr lang="en-US" altLang="en-US"/>
          </a:p>
        </p:txBody>
      </p:sp>
      <p:sp>
        <p:nvSpPr>
          <p:cNvPr id="40963" name="Text Box 2">
            <a:extLst>
              <a:ext uri="{FF2B5EF4-FFF2-40B4-BE49-F238E27FC236}">
                <a16:creationId xmlns:a16="http://schemas.microsoft.com/office/drawing/2014/main" id="{02F91FA5-A306-4CFF-B600-BDB7444AF766}"/>
              </a:ext>
            </a:extLst>
          </p:cNvPr>
          <p:cNvSpPr txBox="1">
            <a:spLocks noChangeArrowheads="1"/>
          </p:cNvSpPr>
          <p:nvPr/>
        </p:nvSpPr>
        <p:spPr bwMode="auto">
          <a:xfrm>
            <a:off x="441325" y="396875"/>
            <a:ext cx="150073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Division</a:t>
            </a:r>
          </a:p>
        </p:txBody>
      </p:sp>
      <p:sp>
        <p:nvSpPr>
          <p:cNvPr id="40964" name="Line 3">
            <a:extLst>
              <a:ext uri="{FF2B5EF4-FFF2-40B4-BE49-F238E27FC236}">
                <a16:creationId xmlns:a16="http://schemas.microsoft.com/office/drawing/2014/main" id="{D76F1B06-9329-4B57-83BA-CD0CE9A13539}"/>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965" name="Text Box 4">
            <a:extLst>
              <a:ext uri="{FF2B5EF4-FFF2-40B4-BE49-F238E27FC236}">
                <a16:creationId xmlns:a16="http://schemas.microsoft.com/office/drawing/2014/main" id="{81F8B75A-D28E-4F72-805E-D0657B22EA76}"/>
              </a:ext>
            </a:extLst>
          </p:cNvPr>
          <p:cNvSpPr txBox="1">
            <a:spLocks noChangeArrowheads="1"/>
          </p:cNvSpPr>
          <p:nvPr/>
        </p:nvSpPr>
        <p:spPr bwMode="auto">
          <a:xfrm>
            <a:off x="517525" y="1563688"/>
            <a:ext cx="6547433"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a:t>
            </a:r>
            <a:r>
              <a:rPr lang="en-US" altLang="en-US" sz="2400" u="sng" dirty="0">
                <a:latin typeface="Calibri" panose="020F0502020204030204" pitchFamily="34" charset="0"/>
                <a:cs typeface="Calibri" panose="020F0502020204030204" pitchFamily="34" charset="0"/>
              </a:rPr>
              <a:t>            1001</a:t>
            </a:r>
            <a:r>
              <a:rPr lang="en-US" altLang="en-US" sz="2400" baseline="-25000" dirty="0">
                <a:latin typeface="Calibri" panose="020F0502020204030204" pitchFamily="34" charset="0"/>
                <a:cs typeface="Calibri" panose="020F0502020204030204" pitchFamily="34" charset="0"/>
              </a:rPr>
              <a:t>ten</a:t>
            </a:r>
            <a:r>
              <a:rPr lang="en-US" altLang="en-US" sz="2400" u="sng" dirty="0">
                <a:latin typeface="Calibri" panose="020F0502020204030204" pitchFamily="34" charset="0"/>
                <a:cs typeface="Calibri" panose="020F0502020204030204" pitchFamily="34" charset="0"/>
              </a:rPr>
              <a:t>    </a:t>
            </a:r>
            <a:r>
              <a:rPr lang="en-US" altLang="en-US" sz="2400" dirty="0">
                <a:latin typeface="Calibri" panose="020F0502020204030204" pitchFamily="34" charset="0"/>
                <a:cs typeface="Calibri" panose="020F0502020204030204" pitchFamily="34" charset="0"/>
              </a:rPr>
              <a:t>     </a:t>
            </a:r>
            <a:r>
              <a:rPr lang="en-US" altLang="en-US" sz="2400" dirty="0">
                <a:solidFill>
                  <a:schemeClr val="accent2"/>
                </a:solidFill>
                <a:latin typeface="Calibri" panose="020F0502020204030204" pitchFamily="34" charset="0"/>
                <a:cs typeface="Calibri" panose="020F0502020204030204" pitchFamily="34" charset="0"/>
              </a:rPr>
              <a:t>Quotient</a:t>
            </a:r>
            <a:endParaRPr lang="en-US" altLang="en-US" sz="2400" u="sng" dirty="0">
              <a:solidFill>
                <a:schemeClr val="accent2"/>
              </a:solidFill>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dirty="0">
                <a:solidFill>
                  <a:schemeClr val="accent2"/>
                </a:solidFill>
                <a:latin typeface="Calibri" panose="020F0502020204030204" pitchFamily="34" charset="0"/>
                <a:cs typeface="Calibri" panose="020F0502020204030204" pitchFamily="34" charset="0"/>
              </a:rPr>
              <a:t>Divisor</a:t>
            </a:r>
            <a:r>
              <a:rPr lang="en-US" altLang="en-US" sz="2400" dirty="0">
                <a:latin typeface="Calibri" panose="020F0502020204030204" pitchFamily="34" charset="0"/>
                <a:cs typeface="Calibri" panose="020F0502020204030204" pitchFamily="34" charset="0"/>
              </a:rPr>
              <a:t>      1000</a:t>
            </a:r>
            <a:r>
              <a:rPr lang="en-US" altLang="en-US" sz="2400" baseline="-25000" dirty="0">
                <a:latin typeface="Calibri" panose="020F0502020204030204" pitchFamily="34" charset="0"/>
                <a:cs typeface="Calibri" panose="020F0502020204030204" pitchFamily="34" charset="0"/>
              </a:rPr>
              <a:t>ten</a:t>
            </a:r>
            <a:r>
              <a:rPr lang="en-US" altLang="en-US" sz="2400" dirty="0">
                <a:latin typeface="Calibri" panose="020F0502020204030204" pitchFamily="34" charset="0"/>
                <a:cs typeface="Calibri" panose="020F0502020204030204" pitchFamily="34" charset="0"/>
              </a:rPr>
              <a:t>     |     1001010</a:t>
            </a:r>
            <a:r>
              <a:rPr lang="en-US" altLang="en-US" sz="2400" baseline="-25000" dirty="0">
                <a:latin typeface="Calibri" panose="020F0502020204030204" pitchFamily="34" charset="0"/>
                <a:cs typeface="Calibri" panose="020F0502020204030204" pitchFamily="34" charset="0"/>
              </a:rPr>
              <a:t>ten</a:t>
            </a:r>
            <a:r>
              <a:rPr lang="en-US" altLang="en-US" sz="2400" dirty="0">
                <a:latin typeface="Calibri" panose="020F0502020204030204" pitchFamily="34" charset="0"/>
                <a:cs typeface="Calibri" panose="020F0502020204030204" pitchFamily="34" charset="0"/>
              </a:rPr>
              <a:t>         </a:t>
            </a:r>
            <a:r>
              <a:rPr lang="en-US" altLang="en-US" sz="2400" dirty="0">
                <a:solidFill>
                  <a:schemeClr val="accent2"/>
                </a:solidFill>
                <a:latin typeface="Calibri" panose="020F0502020204030204" pitchFamily="34" charset="0"/>
                <a:cs typeface="Calibri" panose="020F0502020204030204" pitchFamily="34" charset="0"/>
              </a:rPr>
              <a:t>Dividend</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a:t>
            </a:r>
            <a:r>
              <a:rPr lang="en-US" altLang="en-US" sz="2400" u="sng" dirty="0">
                <a:latin typeface="Calibri" panose="020F0502020204030204" pitchFamily="34" charset="0"/>
                <a:cs typeface="Calibri" panose="020F0502020204030204" pitchFamily="34" charset="0"/>
              </a:rPr>
              <a:t>-1000</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10</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101</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1010</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a:t>
            </a:r>
            <a:r>
              <a:rPr lang="en-US" altLang="en-US" sz="2400" u="sng" dirty="0">
                <a:latin typeface="Calibri" panose="020F0502020204030204" pitchFamily="34" charset="0"/>
                <a:cs typeface="Calibri" panose="020F0502020204030204" pitchFamily="34" charset="0"/>
              </a:rPr>
              <a:t>-1000</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10</a:t>
            </a:r>
            <a:r>
              <a:rPr lang="en-US" altLang="en-US" sz="2400" baseline="-25000" dirty="0">
                <a:latin typeface="Calibri" panose="020F0502020204030204" pitchFamily="34" charset="0"/>
                <a:cs typeface="Calibri" panose="020F0502020204030204" pitchFamily="34" charset="0"/>
              </a:rPr>
              <a:t>ten</a:t>
            </a:r>
            <a:r>
              <a:rPr lang="en-US" altLang="en-US" sz="2400" dirty="0">
                <a:latin typeface="Calibri" panose="020F0502020204030204" pitchFamily="34" charset="0"/>
                <a:cs typeface="Calibri" panose="020F0502020204030204" pitchFamily="34" charset="0"/>
              </a:rPr>
              <a:t>         </a:t>
            </a:r>
            <a:r>
              <a:rPr lang="en-US" altLang="en-US" sz="2400" dirty="0">
                <a:solidFill>
                  <a:schemeClr val="accent2"/>
                </a:solidFill>
                <a:latin typeface="Calibri" panose="020F0502020204030204" pitchFamily="34" charset="0"/>
                <a:cs typeface="Calibri" panose="020F0502020204030204" pitchFamily="34" charset="0"/>
              </a:rPr>
              <a:t>Remainder</a:t>
            </a:r>
          </a:p>
        </p:txBody>
      </p:sp>
      <p:sp>
        <p:nvSpPr>
          <p:cNvPr id="40966" name="Text Box 5">
            <a:extLst>
              <a:ext uri="{FF2B5EF4-FFF2-40B4-BE49-F238E27FC236}">
                <a16:creationId xmlns:a16="http://schemas.microsoft.com/office/drawing/2014/main" id="{7181A36D-9557-4318-9D32-DEABB243477A}"/>
              </a:ext>
            </a:extLst>
          </p:cNvPr>
          <p:cNvSpPr txBox="1">
            <a:spLocks noChangeArrowheads="1"/>
          </p:cNvSpPr>
          <p:nvPr/>
        </p:nvSpPr>
        <p:spPr bwMode="auto">
          <a:xfrm>
            <a:off x="762000" y="4924425"/>
            <a:ext cx="7004995"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At every step,</a:t>
            </a:r>
          </a:p>
          <a:p>
            <a:pPr lvl="1" eaLnBrk="1" hangingPunct="1">
              <a:spcBef>
                <a:spcPct val="0"/>
              </a:spcBef>
              <a:buClr>
                <a:srgbClr val="CC0000"/>
              </a:buClr>
              <a:buFontTx/>
              <a:buChar char="•"/>
            </a:pPr>
            <a:r>
              <a:rPr lang="en-US" altLang="en-US" sz="2000" dirty="0">
                <a:latin typeface="Calibri" panose="020F0502020204030204" pitchFamily="34" charset="0"/>
                <a:cs typeface="Calibri" panose="020F0502020204030204" pitchFamily="34" charset="0"/>
              </a:rPr>
              <a:t> shift divisor right and compare it with current dividend</a:t>
            </a:r>
          </a:p>
          <a:p>
            <a:pPr lvl="1" eaLnBrk="1" hangingPunct="1">
              <a:spcBef>
                <a:spcPct val="0"/>
              </a:spcBef>
              <a:buClr>
                <a:srgbClr val="CC0000"/>
              </a:buClr>
              <a:buFontTx/>
              <a:buChar char="•"/>
            </a:pPr>
            <a:r>
              <a:rPr lang="en-US" altLang="en-US" sz="2000" dirty="0">
                <a:latin typeface="Calibri" panose="020F0502020204030204" pitchFamily="34" charset="0"/>
                <a:cs typeface="Calibri" panose="020F0502020204030204" pitchFamily="34" charset="0"/>
              </a:rPr>
              <a:t> if divisor is larger, shift 0 as the next bit of the quotient</a:t>
            </a:r>
          </a:p>
          <a:p>
            <a:pPr lvl="1" eaLnBrk="1" hangingPunct="1">
              <a:spcBef>
                <a:spcPct val="0"/>
              </a:spcBef>
              <a:buClr>
                <a:srgbClr val="CC0000"/>
              </a:buClr>
              <a:buFontTx/>
              <a:buChar char="•"/>
            </a:pPr>
            <a:r>
              <a:rPr lang="en-US" altLang="en-US" sz="2000" dirty="0">
                <a:latin typeface="Calibri" panose="020F0502020204030204" pitchFamily="34" charset="0"/>
                <a:cs typeface="Calibri" panose="020F0502020204030204" pitchFamily="34" charset="0"/>
              </a:rPr>
              <a:t> if divisor is smaller, subtract to get new dividend and shift 1</a:t>
            </a:r>
          </a:p>
          <a:p>
            <a:pPr lvl="1"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as the next bit of the quotient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41184211-93FD-45F5-8FAB-21FAC58AF0A6}"/>
              </a:ext>
            </a:extLst>
          </p:cNvPr>
          <p:cNvSpPr>
            <a:spLocks noGrp="1"/>
          </p:cNvSpPr>
          <p:nvPr>
            <p:ph type="sldNum" sz="quarter" idx="12"/>
          </p:nvPr>
        </p:nvSpPr>
        <p:spPr/>
        <p:txBody>
          <a:bodyPr/>
          <a:lstStyle/>
          <a:p>
            <a:pPr>
              <a:defRPr/>
            </a:pPr>
            <a:fld id="{49DE4DE1-292C-4945-9E67-AE840C4E7E06}" type="slidenum">
              <a:rPr lang="en-US" altLang="en-US"/>
              <a:pPr>
                <a:defRPr/>
              </a:pPr>
              <a:t>23</a:t>
            </a:fld>
            <a:endParaRPr lang="en-US" altLang="en-US"/>
          </a:p>
        </p:txBody>
      </p:sp>
      <p:sp>
        <p:nvSpPr>
          <p:cNvPr id="43011" name="Text Box 2">
            <a:extLst>
              <a:ext uri="{FF2B5EF4-FFF2-40B4-BE49-F238E27FC236}">
                <a16:creationId xmlns:a16="http://schemas.microsoft.com/office/drawing/2014/main" id="{D7E2DB7C-04B8-4F8E-9474-74F270F011A5}"/>
              </a:ext>
            </a:extLst>
          </p:cNvPr>
          <p:cNvSpPr txBox="1">
            <a:spLocks noChangeArrowheads="1"/>
          </p:cNvSpPr>
          <p:nvPr/>
        </p:nvSpPr>
        <p:spPr bwMode="auto">
          <a:xfrm>
            <a:off x="441325" y="396875"/>
            <a:ext cx="150073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Division</a:t>
            </a:r>
          </a:p>
        </p:txBody>
      </p:sp>
      <p:sp>
        <p:nvSpPr>
          <p:cNvPr id="43012" name="Line 3">
            <a:extLst>
              <a:ext uri="{FF2B5EF4-FFF2-40B4-BE49-F238E27FC236}">
                <a16:creationId xmlns:a16="http://schemas.microsoft.com/office/drawing/2014/main" id="{1AC2FEFA-FE9C-4443-B2B1-E2A6A4E015F7}"/>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013" name="Text Box 4">
            <a:extLst>
              <a:ext uri="{FF2B5EF4-FFF2-40B4-BE49-F238E27FC236}">
                <a16:creationId xmlns:a16="http://schemas.microsoft.com/office/drawing/2014/main" id="{2D7D34D1-7CB1-47C7-B0E9-7B70B8C412F3}"/>
              </a:ext>
            </a:extLst>
          </p:cNvPr>
          <p:cNvSpPr txBox="1">
            <a:spLocks noChangeArrowheads="1"/>
          </p:cNvSpPr>
          <p:nvPr/>
        </p:nvSpPr>
        <p:spPr bwMode="auto">
          <a:xfrm>
            <a:off x="228600" y="1600200"/>
            <a:ext cx="8101898"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a:t>
            </a:r>
            <a:r>
              <a:rPr lang="en-US" altLang="en-US" sz="2400" u="sng" dirty="0">
                <a:latin typeface="Calibri" panose="020F0502020204030204" pitchFamily="34" charset="0"/>
                <a:cs typeface="Calibri" panose="020F0502020204030204" pitchFamily="34" charset="0"/>
              </a:rPr>
              <a:t>                 1001</a:t>
            </a:r>
            <a:r>
              <a:rPr lang="en-US" altLang="en-US" sz="2400" baseline="-25000" dirty="0">
                <a:latin typeface="Calibri" panose="020F0502020204030204" pitchFamily="34" charset="0"/>
                <a:cs typeface="Calibri" panose="020F0502020204030204" pitchFamily="34" charset="0"/>
              </a:rPr>
              <a:t>ten</a:t>
            </a:r>
            <a:r>
              <a:rPr lang="en-US" altLang="en-US" sz="2400" u="sng" dirty="0">
                <a:latin typeface="Calibri" panose="020F0502020204030204" pitchFamily="34" charset="0"/>
                <a:cs typeface="Calibri" panose="020F0502020204030204" pitchFamily="34" charset="0"/>
              </a:rPr>
              <a:t>    </a:t>
            </a:r>
            <a:r>
              <a:rPr lang="en-US" altLang="en-US" sz="2400" dirty="0">
                <a:latin typeface="Calibri" panose="020F0502020204030204" pitchFamily="34" charset="0"/>
                <a:cs typeface="Calibri" panose="020F0502020204030204" pitchFamily="34" charset="0"/>
              </a:rPr>
              <a:t>    </a:t>
            </a:r>
            <a:r>
              <a:rPr lang="en-US" altLang="en-US" sz="2400" dirty="0">
                <a:solidFill>
                  <a:schemeClr val="accent2"/>
                </a:solidFill>
                <a:latin typeface="Calibri" panose="020F0502020204030204" pitchFamily="34" charset="0"/>
                <a:cs typeface="Calibri" panose="020F0502020204030204" pitchFamily="34" charset="0"/>
              </a:rPr>
              <a:t>Quotient</a:t>
            </a:r>
            <a:endParaRPr lang="en-US" altLang="en-US" sz="2400" u="sng" dirty="0">
              <a:solidFill>
                <a:schemeClr val="accent2"/>
              </a:solidFill>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dirty="0">
                <a:solidFill>
                  <a:schemeClr val="accent2"/>
                </a:solidFill>
                <a:latin typeface="Calibri" panose="020F0502020204030204" pitchFamily="34" charset="0"/>
                <a:cs typeface="Calibri" panose="020F0502020204030204" pitchFamily="34" charset="0"/>
              </a:rPr>
              <a:t>Divisor</a:t>
            </a:r>
            <a:r>
              <a:rPr lang="en-US" altLang="en-US" sz="2400" dirty="0">
                <a:latin typeface="Calibri" panose="020F0502020204030204" pitchFamily="34" charset="0"/>
                <a:cs typeface="Calibri" panose="020F0502020204030204" pitchFamily="34" charset="0"/>
              </a:rPr>
              <a:t>      1000</a:t>
            </a:r>
            <a:r>
              <a:rPr lang="en-US" altLang="en-US" sz="2400" baseline="-25000" dirty="0">
                <a:latin typeface="Calibri" panose="020F0502020204030204" pitchFamily="34" charset="0"/>
                <a:cs typeface="Calibri" panose="020F0502020204030204" pitchFamily="34" charset="0"/>
              </a:rPr>
              <a:t>ten</a:t>
            </a:r>
            <a:r>
              <a:rPr lang="en-US" altLang="en-US" sz="2400" dirty="0">
                <a:latin typeface="Calibri" panose="020F0502020204030204" pitchFamily="34" charset="0"/>
                <a:cs typeface="Calibri" panose="020F0502020204030204" pitchFamily="34" charset="0"/>
              </a:rPr>
              <a:t>     |     1001010</a:t>
            </a:r>
            <a:r>
              <a:rPr lang="en-US" altLang="en-US" sz="2400" baseline="-25000" dirty="0">
                <a:latin typeface="Calibri" panose="020F0502020204030204" pitchFamily="34" charset="0"/>
                <a:cs typeface="Calibri" panose="020F0502020204030204" pitchFamily="34" charset="0"/>
              </a:rPr>
              <a:t>ten</a:t>
            </a:r>
            <a:r>
              <a:rPr lang="en-US" altLang="en-US" sz="2400" dirty="0">
                <a:latin typeface="Calibri" panose="020F0502020204030204" pitchFamily="34" charset="0"/>
                <a:cs typeface="Calibri" panose="020F0502020204030204" pitchFamily="34" charset="0"/>
              </a:rPr>
              <a:t>         </a:t>
            </a:r>
            <a:r>
              <a:rPr lang="en-US" altLang="en-US" sz="2400" dirty="0">
                <a:solidFill>
                  <a:schemeClr val="accent2"/>
                </a:solidFill>
                <a:latin typeface="Calibri" panose="020F0502020204030204" pitchFamily="34" charset="0"/>
                <a:cs typeface="Calibri" panose="020F0502020204030204" pitchFamily="34" charset="0"/>
              </a:rPr>
              <a:t>Dividend</a:t>
            </a:r>
          </a:p>
          <a:p>
            <a:pPr eaLnBrk="1" hangingPunct="1">
              <a:spcBef>
                <a:spcPct val="0"/>
              </a:spcBef>
              <a:buClr>
                <a:srgbClr val="CC0000"/>
              </a:buClr>
              <a:buFontTx/>
              <a:buNone/>
            </a:pPr>
            <a:endParaRPr lang="en-US" altLang="en-US" sz="2400" dirty="0">
              <a:solidFill>
                <a:schemeClr val="accent2"/>
              </a:solidFill>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dirty="0">
                <a:solidFill>
                  <a:schemeClr val="accent2"/>
                </a:solidFill>
                <a:latin typeface="Calibri" panose="020F0502020204030204" pitchFamily="34" charset="0"/>
                <a:cs typeface="Calibri" panose="020F0502020204030204" pitchFamily="34" charset="0"/>
              </a:rPr>
              <a:t>    </a:t>
            </a:r>
            <a:r>
              <a:rPr lang="en-US" altLang="en-US" sz="2400" dirty="0">
                <a:latin typeface="Calibri" panose="020F0502020204030204" pitchFamily="34" charset="0"/>
                <a:cs typeface="Calibri" panose="020F0502020204030204" pitchFamily="34" charset="0"/>
              </a:rPr>
              <a:t>0001001010         0001001010       0000001010    0000001010</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100000000000 </a:t>
            </a:r>
            <a:r>
              <a:rPr lang="en-US" altLang="en-US" sz="2400" dirty="0">
                <a:latin typeface="Calibri" panose="020F0502020204030204" pitchFamily="34" charset="0"/>
                <a:cs typeface="Calibri" panose="020F0502020204030204" pitchFamily="34" charset="0"/>
                <a:sym typeface="Wingdings" panose="05000000000000000000" pitchFamily="2" charset="2"/>
              </a:rPr>
              <a:t>   0001000000   00001000000000001000</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sym typeface="Wingdings" panose="05000000000000000000" pitchFamily="2" charset="2"/>
              </a:rPr>
              <a:t>Quo:   0                   000001               0000010            000001001</a:t>
            </a:r>
            <a:endParaRPr lang="en-US" altLang="en-US" sz="2400" dirty="0">
              <a:solidFill>
                <a:schemeClr val="accent2"/>
              </a:solidFill>
              <a:latin typeface="Calibri" panose="020F0502020204030204" pitchFamily="34" charset="0"/>
              <a:cs typeface="Calibri" panose="020F0502020204030204" pitchFamily="34" charset="0"/>
            </a:endParaRPr>
          </a:p>
        </p:txBody>
      </p:sp>
      <p:sp>
        <p:nvSpPr>
          <p:cNvPr id="43014" name="Text Box 5">
            <a:extLst>
              <a:ext uri="{FF2B5EF4-FFF2-40B4-BE49-F238E27FC236}">
                <a16:creationId xmlns:a16="http://schemas.microsoft.com/office/drawing/2014/main" id="{73712B75-C526-4E43-9339-9F837413A3DB}"/>
              </a:ext>
            </a:extLst>
          </p:cNvPr>
          <p:cNvSpPr txBox="1">
            <a:spLocks noChangeArrowheads="1"/>
          </p:cNvSpPr>
          <p:nvPr/>
        </p:nvSpPr>
        <p:spPr bwMode="auto">
          <a:xfrm>
            <a:off x="762000" y="4924425"/>
            <a:ext cx="7004995"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At every step,</a:t>
            </a:r>
          </a:p>
          <a:p>
            <a:pPr lvl="1" eaLnBrk="1" hangingPunct="1">
              <a:spcBef>
                <a:spcPct val="0"/>
              </a:spcBef>
              <a:buClr>
                <a:srgbClr val="CC0000"/>
              </a:buClr>
              <a:buFontTx/>
              <a:buChar char="•"/>
            </a:pPr>
            <a:r>
              <a:rPr lang="en-US" altLang="en-US" sz="2000" dirty="0">
                <a:latin typeface="Calibri" panose="020F0502020204030204" pitchFamily="34" charset="0"/>
                <a:cs typeface="Calibri" panose="020F0502020204030204" pitchFamily="34" charset="0"/>
              </a:rPr>
              <a:t> shift divisor right and compare it with current dividend</a:t>
            </a:r>
          </a:p>
          <a:p>
            <a:pPr lvl="1" eaLnBrk="1" hangingPunct="1">
              <a:spcBef>
                <a:spcPct val="0"/>
              </a:spcBef>
              <a:buClr>
                <a:srgbClr val="CC0000"/>
              </a:buClr>
              <a:buFontTx/>
              <a:buChar char="•"/>
            </a:pPr>
            <a:r>
              <a:rPr lang="en-US" altLang="en-US" sz="2000" dirty="0">
                <a:latin typeface="Calibri" panose="020F0502020204030204" pitchFamily="34" charset="0"/>
                <a:cs typeface="Calibri" panose="020F0502020204030204" pitchFamily="34" charset="0"/>
              </a:rPr>
              <a:t> if divisor is larger, shift 0 as the next bit of the quotient</a:t>
            </a:r>
          </a:p>
          <a:p>
            <a:pPr lvl="1" eaLnBrk="1" hangingPunct="1">
              <a:spcBef>
                <a:spcPct val="0"/>
              </a:spcBef>
              <a:buClr>
                <a:srgbClr val="CC0000"/>
              </a:buClr>
              <a:buFontTx/>
              <a:buChar char="•"/>
            </a:pPr>
            <a:r>
              <a:rPr lang="en-US" altLang="en-US" sz="2000" dirty="0">
                <a:latin typeface="Calibri" panose="020F0502020204030204" pitchFamily="34" charset="0"/>
                <a:cs typeface="Calibri" panose="020F0502020204030204" pitchFamily="34" charset="0"/>
              </a:rPr>
              <a:t> if divisor is smaller, subtract to get new dividend and shift 1</a:t>
            </a:r>
          </a:p>
          <a:p>
            <a:pPr lvl="1"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as the next bit of the quotient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Slide Number Placeholder 3">
            <a:extLst>
              <a:ext uri="{FF2B5EF4-FFF2-40B4-BE49-F238E27FC236}">
                <a16:creationId xmlns:a16="http://schemas.microsoft.com/office/drawing/2014/main" id="{3EFAC1BB-061A-40DC-9445-6BA2A38DE7A8}"/>
              </a:ext>
            </a:extLst>
          </p:cNvPr>
          <p:cNvSpPr>
            <a:spLocks noGrp="1"/>
          </p:cNvSpPr>
          <p:nvPr>
            <p:ph type="sldNum" sz="quarter" idx="12"/>
          </p:nvPr>
        </p:nvSpPr>
        <p:spPr/>
        <p:txBody>
          <a:bodyPr/>
          <a:lstStyle/>
          <a:p>
            <a:pPr>
              <a:defRPr/>
            </a:pPr>
            <a:fld id="{3D3EADEB-B9A2-4291-B269-BE187CE5BEE3}" type="slidenum">
              <a:rPr lang="en-US" altLang="en-US"/>
              <a:pPr>
                <a:defRPr/>
              </a:pPr>
              <a:t>24</a:t>
            </a:fld>
            <a:endParaRPr lang="en-US" altLang="en-US"/>
          </a:p>
        </p:txBody>
      </p:sp>
      <p:sp>
        <p:nvSpPr>
          <p:cNvPr id="47107" name="Text Box 2">
            <a:extLst>
              <a:ext uri="{FF2B5EF4-FFF2-40B4-BE49-F238E27FC236}">
                <a16:creationId xmlns:a16="http://schemas.microsoft.com/office/drawing/2014/main" id="{7DB2D2DB-B7B9-48E5-9B08-882114D21015}"/>
              </a:ext>
            </a:extLst>
          </p:cNvPr>
          <p:cNvSpPr txBox="1">
            <a:spLocks noChangeArrowheads="1"/>
          </p:cNvSpPr>
          <p:nvPr/>
        </p:nvSpPr>
        <p:spPr bwMode="auto">
          <a:xfrm>
            <a:off x="441325" y="396875"/>
            <a:ext cx="273722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Divide Example</a:t>
            </a:r>
          </a:p>
        </p:txBody>
      </p:sp>
      <p:sp>
        <p:nvSpPr>
          <p:cNvPr id="47108" name="Line 3">
            <a:extLst>
              <a:ext uri="{FF2B5EF4-FFF2-40B4-BE49-F238E27FC236}">
                <a16:creationId xmlns:a16="http://schemas.microsoft.com/office/drawing/2014/main" id="{4597ED68-A410-4A2D-9CE5-EC3AFAFA2ED0}"/>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109" name="Text Box 4">
            <a:extLst>
              <a:ext uri="{FF2B5EF4-FFF2-40B4-BE49-F238E27FC236}">
                <a16:creationId xmlns:a16="http://schemas.microsoft.com/office/drawing/2014/main" id="{A1083DB1-0B52-480D-9133-0346853CD742}"/>
              </a:ext>
            </a:extLst>
          </p:cNvPr>
          <p:cNvSpPr txBox="1">
            <a:spLocks noChangeArrowheads="1"/>
          </p:cNvSpPr>
          <p:nvPr/>
        </p:nvSpPr>
        <p:spPr bwMode="auto">
          <a:xfrm>
            <a:off x="533400" y="1343025"/>
            <a:ext cx="486363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Divide 7</a:t>
            </a:r>
            <a:r>
              <a:rPr lang="en-US" altLang="en-US" sz="2000" baseline="-25000">
                <a:latin typeface="Calibri" panose="020F0502020204030204" pitchFamily="34" charset="0"/>
                <a:cs typeface="Calibri" panose="020F0502020204030204" pitchFamily="34" charset="0"/>
              </a:rPr>
              <a:t>ten</a:t>
            </a:r>
            <a:r>
              <a:rPr lang="en-US" altLang="en-US" sz="2000">
                <a:latin typeface="Calibri" panose="020F0502020204030204" pitchFamily="34" charset="0"/>
                <a:cs typeface="Calibri" panose="020F0502020204030204" pitchFamily="34" charset="0"/>
              </a:rPr>
              <a:t> (0000 0111</a:t>
            </a:r>
            <a:r>
              <a:rPr lang="en-US" altLang="en-US" sz="2000" baseline="-25000">
                <a:latin typeface="Calibri" panose="020F0502020204030204" pitchFamily="34" charset="0"/>
                <a:cs typeface="Calibri" panose="020F0502020204030204" pitchFamily="34" charset="0"/>
              </a:rPr>
              <a:t>two</a:t>
            </a:r>
            <a:r>
              <a:rPr lang="en-US" altLang="en-US" sz="2000">
                <a:latin typeface="Calibri" panose="020F0502020204030204" pitchFamily="34" charset="0"/>
                <a:cs typeface="Calibri" panose="020F0502020204030204" pitchFamily="34" charset="0"/>
              </a:rPr>
              <a:t>)  by  2</a:t>
            </a:r>
            <a:r>
              <a:rPr lang="en-US" altLang="en-US" sz="2000" baseline="-25000">
                <a:latin typeface="Calibri" panose="020F0502020204030204" pitchFamily="34" charset="0"/>
                <a:cs typeface="Calibri" panose="020F0502020204030204" pitchFamily="34" charset="0"/>
              </a:rPr>
              <a:t>ten</a:t>
            </a:r>
            <a:r>
              <a:rPr lang="en-US" altLang="en-US" sz="2000">
                <a:latin typeface="Calibri" panose="020F0502020204030204" pitchFamily="34" charset="0"/>
                <a:cs typeface="Calibri" panose="020F0502020204030204" pitchFamily="34" charset="0"/>
              </a:rPr>
              <a:t> (0010</a:t>
            </a:r>
            <a:r>
              <a:rPr lang="en-US" altLang="en-US" sz="2000" baseline="-25000">
                <a:latin typeface="Calibri" panose="020F0502020204030204" pitchFamily="34" charset="0"/>
                <a:cs typeface="Calibri" panose="020F0502020204030204" pitchFamily="34" charset="0"/>
              </a:rPr>
              <a:t>two</a:t>
            </a:r>
            <a:r>
              <a:rPr lang="en-US" altLang="en-US" sz="2000">
                <a:latin typeface="Calibri" panose="020F0502020204030204" pitchFamily="34" charset="0"/>
                <a:cs typeface="Calibri" panose="020F0502020204030204" pitchFamily="34" charset="0"/>
              </a:rPr>
              <a:t>)</a:t>
            </a:r>
          </a:p>
        </p:txBody>
      </p:sp>
      <p:graphicFrame>
        <p:nvGraphicFramePr>
          <p:cNvPr id="1555523" name="Group 67">
            <a:extLst>
              <a:ext uri="{FF2B5EF4-FFF2-40B4-BE49-F238E27FC236}">
                <a16:creationId xmlns:a16="http://schemas.microsoft.com/office/drawing/2014/main" id="{773CBD7F-087D-4094-B2FD-CC552DBCA2A9}"/>
              </a:ext>
            </a:extLst>
          </p:cNvPr>
          <p:cNvGraphicFramePr>
            <a:graphicFrameLocks noGrp="1"/>
          </p:cNvGraphicFramePr>
          <p:nvPr/>
        </p:nvGraphicFramePr>
        <p:xfrm>
          <a:off x="457200" y="1828800"/>
          <a:ext cx="8229600" cy="4535486"/>
        </p:xfrm>
        <a:graphic>
          <a:graphicData uri="http://schemas.openxmlformats.org/drawingml/2006/table">
            <a:tbl>
              <a:tblPr/>
              <a:tblGrid>
                <a:gridCol w="762000">
                  <a:extLst>
                    <a:ext uri="{9D8B030D-6E8A-4147-A177-3AD203B41FA5}">
                      <a16:colId xmlns:a16="http://schemas.microsoft.com/office/drawing/2014/main" val="20000"/>
                    </a:ext>
                  </a:extLst>
                </a:gridCol>
                <a:gridCol w="38100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tblGrid>
              <a:tr h="36576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dirty="0" err="1">
                          <a:ln>
                            <a:noFill/>
                          </a:ln>
                          <a:solidFill>
                            <a:schemeClr val="accent2"/>
                          </a:solidFill>
                          <a:effectLst/>
                          <a:latin typeface="Calibri" panose="020F0502020204030204" pitchFamily="34" charset="0"/>
                          <a:cs typeface="Calibri" panose="020F0502020204030204" pitchFamily="34" charset="0"/>
                        </a:rPr>
                        <a:t>Iter</a:t>
                      </a:r>
                      <a:endParaRPr kumimoji="0" lang="en-US" altLang="en-US" sz="1800" b="0" i="0" u="none" strike="noStrike" cap="none" normalizeH="0" baseline="0" dirty="0">
                        <a:ln>
                          <a:noFill/>
                        </a:ln>
                        <a:solidFill>
                          <a:schemeClr val="accent2"/>
                        </a:solidFill>
                        <a:effectLst/>
                        <a:latin typeface="Calibri" panose="020F0502020204030204" pitchFamily="34" charset="0"/>
                        <a:cs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accent2"/>
                          </a:solidFill>
                          <a:effectLst/>
                          <a:latin typeface="Calibri" panose="020F0502020204030204" pitchFamily="34" charset="0"/>
                          <a:cs typeface="Calibri" panose="020F0502020204030204" pitchFamily="34" charset="0"/>
                        </a:rPr>
                        <a:t>Step</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accent2"/>
                          </a:solidFill>
                          <a:effectLst/>
                          <a:latin typeface="Calibri" panose="020F0502020204030204" pitchFamily="34" charset="0"/>
                          <a:cs typeface="Calibri" panose="020F0502020204030204" pitchFamily="34" charset="0"/>
                        </a:rPr>
                        <a:t>Quot</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accent2"/>
                          </a:solidFill>
                          <a:effectLst/>
                          <a:latin typeface="Calibri" panose="020F0502020204030204" pitchFamily="34" charset="0"/>
                          <a:cs typeface="Calibri" panose="020F0502020204030204" pitchFamily="34" charset="0"/>
                        </a:rPr>
                        <a:t>Divisor</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accent2"/>
                          </a:solidFill>
                          <a:effectLst/>
                          <a:latin typeface="Calibri" panose="020F0502020204030204" pitchFamily="34" charset="0"/>
                          <a:cs typeface="Calibri" panose="020F0502020204030204" pitchFamily="34" charset="0"/>
                        </a:rPr>
                        <a:t>Remainder</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576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0</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Initial values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0010 0000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0000 0111</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24142">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1</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Rem = Rem – </a:t>
                      </a:r>
                      <a:r>
                        <a:rPr kumimoji="0" lang="en-US" altLang="en-US" sz="1800" b="0" i="0" u="none" strike="noStrike" cap="none" normalizeH="0" baseline="0" dirty="0" err="1">
                          <a:ln>
                            <a:noFill/>
                          </a:ln>
                          <a:solidFill>
                            <a:schemeClr val="tx1"/>
                          </a:solidFill>
                          <a:effectLst/>
                          <a:latin typeface="Calibri" panose="020F0502020204030204" pitchFamily="34" charset="0"/>
                          <a:cs typeface="Calibri" panose="020F0502020204030204" pitchFamily="34" charset="0"/>
                        </a:rPr>
                        <a:t>Div</a:t>
                      </a:r>
                      <a:endPar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Rem &lt; 0 </a:t>
                      </a: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sym typeface="Wingdings" panose="05000000000000000000" pitchFamily="2" charset="2"/>
                        </a:rPr>
                        <a:t> +</a:t>
                      </a:r>
                      <a:r>
                        <a:rPr kumimoji="0" lang="en-US" altLang="en-US" sz="1800" b="0" i="0" u="none" strike="noStrike" cap="none" normalizeH="0" baseline="0" dirty="0" err="1">
                          <a:ln>
                            <a:noFill/>
                          </a:ln>
                          <a:solidFill>
                            <a:schemeClr val="tx1"/>
                          </a:solidFill>
                          <a:effectLst/>
                          <a:latin typeface="Calibri" panose="020F0502020204030204" pitchFamily="34" charset="0"/>
                          <a:cs typeface="Calibri" panose="020F0502020204030204" pitchFamily="34" charset="0"/>
                          <a:sym typeface="Wingdings" panose="05000000000000000000" pitchFamily="2" charset="2"/>
                        </a:rPr>
                        <a:t>Div</a:t>
                      </a: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sym typeface="Wingdings" panose="05000000000000000000" pitchFamily="2" charset="2"/>
                        </a:rPr>
                        <a:t>, shift 0 into Q</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sym typeface="Wingdings" panose="05000000000000000000" pitchFamily="2" charset="2"/>
                        </a:rPr>
                        <a:t>Shift </a:t>
                      </a:r>
                      <a:r>
                        <a:rPr kumimoji="0" lang="en-US" altLang="en-US" sz="1800" b="0" i="0" u="none" strike="noStrike" cap="none" normalizeH="0" baseline="0" dirty="0" err="1">
                          <a:ln>
                            <a:noFill/>
                          </a:ln>
                          <a:solidFill>
                            <a:schemeClr val="tx1"/>
                          </a:solidFill>
                          <a:effectLst/>
                          <a:latin typeface="Calibri" panose="020F0502020204030204" pitchFamily="34" charset="0"/>
                          <a:cs typeface="Calibri" panose="020F0502020204030204" pitchFamily="34" charset="0"/>
                          <a:sym typeface="Wingdings" panose="05000000000000000000" pitchFamily="2" charset="2"/>
                        </a:rPr>
                        <a:t>Div</a:t>
                      </a: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sym typeface="Wingdings" panose="05000000000000000000" pitchFamily="2" charset="2"/>
                        </a:rPr>
                        <a:t> right</a:t>
                      </a:r>
                      <a:endPar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0010 0000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0010 0000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0001 0000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1110 0111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0000 0111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0000 0111</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24142">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2</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Same steps as 1</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0001 0000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0001 0000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0000 1000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1111 0111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0000 0111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0000 0111</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576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3</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Same steps as 1</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0000 0100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0000 0111</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024142">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4</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Rem = Rem – Div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Rem &gt;= 0 </a:t>
                      </a: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sym typeface="Wingdings" panose="05000000000000000000" pitchFamily="2" charset="2"/>
                        </a:rPr>
                        <a:t>  shift 1 into Q</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sym typeface="Wingdings" panose="05000000000000000000" pitchFamily="2" charset="2"/>
                        </a:rPr>
                        <a:t>Shift Div right</a:t>
                      </a:r>
                      <a:endPar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0001</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0000 0100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0000 0100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0000 0010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0000 0011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0000 0011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0000 0011</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576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5</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Same steps as 4</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0011</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0000 0001</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0000 0001</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F22F9A8D-DB5B-4C4F-9208-B4EC3132013A}"/>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C0D7584F-EF59-4139-84FC-1F4895FA89EA}" type="slidenum">
              <a:rPr lang="en-US" altLang="en-US" sz="1400">
                <a:latin typeface="Times New Roman" panose="02020603050405020304" pitchFamily="18" charset="0"/>
              </a:rPr>
              <a:pPr/>
              <a:t>25</a:t>
            </a:fld>
            <a:endParaRPr lang="en-US" altLang="en-US" sz="1400">
              <a:latin typeface="Times New Roman" panose="02020603050405020304" pitchFamily="18" charset="0"/>
            </a:endParaRPr>
          </a:p>
        </p:txBody>
      </p:sp>
      <p:sp>
        <p:nvSpPr>
          <p:cNvPr id="38915" name="Text Box 2">
            <a:extLst>
              <a:ext uri="{FF2B5EF4-FFF2-40B4-BE49-F238E27FC236}">
                <a16:creationId xmlns:a16="http://schemas.microsoft.com/office/drawing/2014/main" id="{19725A43-F84F-4E4B-BD72-3A9658ACCDD3}"/>
              </a:ext>
            </a:extLst>
          </p:cNvPr>
          <p:cNvSpPr txBox="1">
            <a:spLocks noChangeArrowheads="1"/>
          </p:cNvSpPr>
          <p:nvPr/>
        </p:nvSpPr>
        <p:spPr bwMode="auto">
          <a:xfrm>
            <a:off x="441325" y="396875"/>
            <a:ext cx="335842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Binary FP Numbers</a:t>
            </a:r>
          </a:p>
        </p:txBody>
      </p:sp>
      <p:sp>
        <p:nvSpPr>
          <p:cNvPr id="38916" name="Line 3">
            <a:extLst>
              <a:ext uri="{FF2B5EF4-FFF2-40B4-BE49-F238E27FC236}">
                <a16:creationId xmlns:a16="http://schemas.microsoft.com/office/drawing/2014/main" id="{E125E3CC-4C35-44AA-97F1-885A04C64998}"/>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917" name="Text Box 4">
            <a:extLst>
              <a:ext uri="{FF2B5EF4-FFF2-40B4-BE49-F238E27FC236}">
                <a16:creationId xmlns:a16="http://schemas.microsoft.com/office/drawing/2014/main" id="{38893E15-7FBF-4E82-BF9D-1DD960B69921}"/>
              </a:ext>
            </a:extLst>
          </p:cNvPr>
          <p:cNvSpPr txBox="1">
            <a:spLocks noChangeArrowheads="1"/>
          </p:cNvSpPr>
          <p:nvPr/>
        </p:nvSpPr>
        <p:spPr bwMode="auto">
          <a:xfrm>
            <a:off x="517525" y="1611313"/>
            <a:ext cx="7464031"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20.45 decimal = ? Binary</a:t>
            </a:r>
          </a:p>
          <a:p>
            <a:pPr eaLnBrk="1" hangingPunct="1">
              <a:spcBef>
                <a:spcPct val="0"/>
              </a:spcBef>
              <a:buClr>
                <a:srgbClr val="CC0000"/>
              </a:buClr>
            </a:pPr>
            <a:endParaRPr lang="en-US" altLang="en-US" sz="200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20 decimal = 10100 binary</a:t>
            </a:r>
          </a:p>
          <a:p>
            <a:pPr eaLnBrk="1" hangingPunct="1">
              <a:spcBef>
                <a:spcPct val="0"/>
              </a:spcBef>
              <a:buClr>
                <a:srgbClr val="CC0000"/>
              </a:buClr>
            </a:pPr>
            <a:endParaRPr lang="en-US" altLang="en-US" sz="200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000">
                <a:latin typeface="Calibri" panose="020F0502020204030204" pitchFamily="34" charset="0"/>
                <a:cs typeface="Calibri" panose="020F0502020204030204" pitchFamily="34" charset="0"/>
              </a:rPr>
              <a:t> 0.45 x 2 = 0.9     (not greater than 1, first bit after binary point is 0)</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0.90 x 2 = 1.8      (greater than 1, second bit is 1, subtract 1 from 1.8)</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0.80 x 2 = 1.6      (greater than 1, third bit is 1, subtract 1 from 1.6)</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0.60 x 2 = 1.2      (greater than 1, fourth bit is 1, subtract 1 from 1.2)</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0.20 x 2 = 0.4      (less than 1, fifth bit is 0)</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0.40 x 2 = 0.8      (less than 1, sixth bit is 0)</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0.80 x 2 = 1.6      (greater than 1, seventh bit is 1, subtract 1 from 1.6)</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and the pattern repeats</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10100.011100110011001100…</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Normalized form = 1.0100011100110011…  x 2</a:t>
            </a:r>
            <a:r>
              <a:rPr lang="en-US" altLang="en-US" sz="2000" baseline="30000">
                <a:latin typeface="Calibri" panose="020F0502020204030204" pitchFamily="34" charset="0"/>
                <a:cs typeface="Calibri" panose="020F0502020204030204" pitchFamily="34" charset="0"/>
              </a:rPr>
              <a:t>4</a:t>
            </a:r>
            <a:endParaRPr lang="en-US" altLang="en-US" sz="2000">
              <a:latin typeface="Calibri" panose="020F0502020204030204" pitchFamily="34" charset="0"/>
              <a:cs typeface="Calibri" panose="020F0502020204030204" pitchFamily="34" charset="0"/>
            </a:endParaRP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8EBB7111-A541-486E-ADE6-BADD47457CC2}"/>
                  </a:ext>
                </a:extLst>
              </p14:cNvPr>
              <p14:cNvContentPartPr/>
              <p14:nvPr/>
            </p14:nvContentPartPr>
            <p14:xfrm>
              <a:off x="685080" y="623160"/>
              <a:ext cx="8298360" cy="3498840"/>
            </p14:xfrm>
          </p:contentPart>
        </mc:Choice>
        <mc:Fallback>
          <p:pic>
            <p:nvPicPr>
              <p:cNvPr id="2" name="Ink 1">
                <a:extLst>
                  <a:ext uri="{FF2B5EF4-FFF2-40B4-BE49-F238E27FC236}">
                    <a16:creationId xmlns:a16="http://schemas.microsoft.com/office/drawing/2014/main" id="{8EBB7111-A541-486E-ADE6-BADD47457CC2}"/>
                  </a:ext>
                </a:extLst>
              </p:cNvPr>
              <p:cNvPicPr/>
              <p:nvPr/>
            </p:nvPicPr>
            <p:blipFill>
              <a:blip r:embed="rId4"/>
              <a:stretch>
                <a:fillRect/>
              </a:stretch>
            </p:blipFill>
            <p:spPr>
              <a:xfrm>
                <a:off x="675720" y="613800"/>
                <a:ext cx="8317080" cy="3517560"/>
              </a:xfrm>
              <a:prstGeom prst="rect">
                <a:avLst/>
              </a:prstGeom>
            </p:spPr>
          </p:pic>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CDAE4C2-385B-454C-BE97-14C1079BE20C}"/>
              </a:ext>
            </a:extLst>
          </p:cNvPr>
          <p:cNvSpPr>
            <a:spLocks noGrp="1"/>
          </p:cNvSpPr>
          <p:nvPr>
            <p:ph type="sldNum" sz="quarter" idx="12"/>
          </p:nvPr>
        </p:nvSpPr>
        <p:spPr/>
        <p:txBody>
          <a:bodyPr/>
          <a:lstStyle/>
          <a:p>
            <a:pPr>
              <a:defRPr/>
            </a:pPr>
            <a:fld id="{CCFBB17C-59CD-410F-B68B-9CAD19488EF3}" type="slidenum">
              <a:rPr lang="en-US" altLang="en-US"/>
              <a:pPr>
                <a:defRPr/>
              </a:pPr>
              <a:t>26</a:t>
            </a:fld>
            <a:endParaRPr lang="en-US" altLang="en-US"/>
          </a:p>
        </p:txBody>
      </p:sp>
      <p:sp>
        <p:nvSpPr>
          <p:cNvPr id="28675" name="Text Box 2">
            <a:extLst>
              <a:ext uri="{FF2B5EF4-FFF2-40B4-BE49-F238E27FC236}">
                <a16:creationId xmlns:a16="http://schemas.microsoft.com/office/drawing/2014/main" id="{11C867C6-BDA9-4E85-9AC3-89897623D57B}"/>
              </a:ext>
            </a:extLst>
          </p:cNvPr>
          <p:cNvSpPr txBox="1">
            <a:spLocks noChangeArrowheads="1"/>
          </p:cNvSpPr>
          <p:nvPr/>
        </p:nvSpPr>
        <p:spPr bwMode="auto">
          <a:xfrm>
            <a:off x="441325" y="396875"/>
            <a:ext cx="175618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Examples</a:t>
            </a:r>
          </a:p>
        </p:txBody>
      </p:sp>
      <p:sp>
        <p:nvSpPr>
          <p:cNvPr id="28676" name="Line 3">
            <a:extLst>
              <a:ext uri="{FF2B5EF4-FFF2-40B4-BE49-F238E27FC236}">
                <a16:creationId xmlns:a16="http://schemas.microsoft.com/office/drawing/2014/main" id="{7CF6C2DF-407C-4C0D-82E3-E23EB4360536}"/>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77" name="Text Box 4">
            <a:extLst>
              <a:ext uri="{FF2B5EF4-FFF2-40B4-BE49-F238E27FC236}">
                <a16:creationId xmlns:a16="http://schemas.microsoft.com/office/drawing/2014/main" id="{4AFFA01B-B4CA-458D-BA9A-FC0FCFED6B02}"/>
              </a:ext>
            </a:extLst>
          </p:cNvPr>
          <p:cNvSpPr txBox="1">
            <a:spLocks noChangeArrowheads="1"/>
          </p:cNvSpPr>
          <p:nvPr/>
        </p:nvSpPr>
        <p:spPr bwMode="auto">
          <a:xfrm>
            <a:off x="517525" y="1563688"/>
            <a:ext cx="717036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a:solidFill>
                  <a:schemeClr val="accent2"/>
                </a:solidFill>
                <a:latin typeface="Calibri" panose="020F0502020204030204" pitchFamily="34" charset="0"/>
                <a:cs typeface="Calibri" panose="020F0502020204030204" pitchFamily="34" charset="0"/>
              </a:rPr>
              <a:t>Final representation: (-1)</a:t>
            </a:r>
            <a:r>
              <a:rPr lang="en-US" altLang="en-US" sz="2400" baseline="30000">
                <a:solidFill>
                  <a:schemeClr val="accent2"/>
                </a:solidFill>
                <a:latin typeface="Calibri" panose="020F0502020204030204" pitchFamily="34" charset="0"/>
                <a:cs typeface="Calibri" panose="020F0502020204030204" pitchFamily="34" charset="0"/>
              </a:rPr>
              <a:t>S</a:t>
            </a:r>
            <a:r>
              <a:rPr lang="en-US" altLang="en-US" sz="2400">
                <a:solidFill>
                  <a:schemeClr val="accent2"/>
                </a:solidFill>
                <a:latin typeface="Calibri" panose="020F0502020204030204" pitchFamily="34" charset="0"/>
                <a:cs typeface="Calibri" panose="020F0502020204030204" pitchFamily="34" charset="0"/>
              </a:rPr>
              <a:t> x (1 + Fraction) x 2</a:t>
            </a:r>
            <a:r>
              <a:rPr lang="en-US" altLang="en-US" sz="2400" baseline="30000">
                <a:solidFill>
                  <a:schemeClr val="accent2"/>
                </a:solidFill>
                <a:latin typeface="Calibri" panose="020F0502020204030204" pitchFamily="34" charset="0"/>
                <a:cs typeface="Calibri" panose="020F0502020204030204" pitchFamily="34" charset="0"/>
              </a:rPr>
              <a:t>(Exponent – Bias)</a:t>
            </a:r>
            <a:endParaRPr lang="en-US" altLang="en-US" sz="2400">
              <a:solidFill>
                <a:schemeClr val="accent2"/>
              </a:solidFill>
              <a:latin typeface="Calibri" panose="020F0502020204030204" pitchFamily="34" charset="0"/>
              <a:cs typeface="Calibri" panose="020F0502020204030204" pitchFamily="34" charset="0"/>
            </a:endParaRPr>
          </a:p>
        </p:txBody>
      </p:sp>
      <p:sp>
        <p:nvSpPr>
          <p:cNvPr id="28678" name="Text Box 5">
            <a:extLst>
              <a:ext uri="{FF2B5EF4-FFF2-40B4-BE49-F238E27FC236}">
                <a16:creationId xmlns:a16="http://schemas.microsoft.com/office/drawing/2014/main" id="{E81B84B0-012A-4D8A-AD59-BAC0FA5DEB65}"/>
              </a:ext>
            </a:extLst>
          </p:cNvPr>
          <p:cNvSpPr txBox="1">
            <a:spLocks noChangeArrowheads="1"/>
          </p:cNvSpPr>
          <p:nvPr/>
        </p:nvSpPr>
        <p:spPr bwMode="auto">
          <a:xfrm>
            <a:off x="533400" y="2286000"/>
            <a:ext cx="7570662"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Represent  -0.75</a:t>
            </a:r>
            <a:r>
              <a:rPr lang="en-US" altLang="en-US" sz="2400" baseline="-25000" dirty="0">
                <a:latin typeface="Calibri" panose="020F0502020204030204" pitchFamily="34" charset="0"/>
                <a:cs typeface="Calibri" panose="020F0502020204030204" pitchFamily="34" charset="0"/>
              </a:rPr>
              <a:t>ten</a:t>
            </a:r>
            <a:r>
              <a:rPr lang="en-US" altLang="en-US" sz="2400" dirty="0">
                <a:latin typeface="Calibri" panose="020F0502020204030204" pitchFamily="34" charset="0"/>
                <a:cs typeface="Calibri" panose="020F0502020204030204" pitchFamily="34" charset="0"/>
              </a:rPr>
              <a:t> in single and double-precision formats</a:t>
            </a:r>
          </a:p>
          <a:p>
            <a:pPr eaLnBrk="1" hangingPunct="1">
              <a:spcBef>
                <a:spcPct val="0"/>
              </a:spcBef>
              <a:buClr>
                <a:srgbClr val="CC0000"/>
              </a:buClr>
              <a:buFontTx/>
              <a:buNone/>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Single:  (1 + 8 + 23)</a:t>
            </a:r>
          </a:p>
          <a:p>
            <a:pPr eaLnBrk="1" hangingPunct="1">
              <a:spcBef>
                <a:spcPct val="0"/>
              </a:spcBef>
              <a:buClr>
                <a:srgbClr val="CC0000"/>
              </a:buClr>
              <a:buFontTx/>
              <a:buNone/>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Double: (1 + 11 + 52)</a:t>
            </a:r>
          </a:p>
          <a:p>
            <a:pPr eaLnBrk="1" hangingPunct="1">
              <a:spcBef>
                <a:spcPct val="0"/>
              </a:spcBef>
              <a:buClr>
                <a:srgbClr val="CC0000"/>
              </a:buClr>
              <a:buFontTx/>
              <a:buNone/>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What decimal number is represented by the following</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single-precision number?</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1   1000 0001    01000…0000</a:t>
            </a:r>
          </a:p>
        </p:txBody>
      </p:sp>
      <p:sp>
        <p:nvSpPr>
          <p:cNvPr id="7" name="Text Box 4">
            <a:extLst>
              <a:ext uri="{FF2B5EF4-FFF2-40B4-BE49-F238E27FC236}">
                <a16:creationId xmlns:a16="http://schemas.microsoft.com/office/drawing/2014/main" id="{2FF429DE-3DD2-4255-8263-B620FF857773}"/>
              </a:ext>
            </a:extLst>
          </p:cNvPr>
          <p:cNvSpPr txBox="1">
            <a:spLocks noChangeArrowheads="1"/>
          </p:cNvSpPr>
          <p:nvPr/>
        </p:nvSpPr>
        <p:spPr bwMode="auto">
          <a:xfrm>
            <a:off x="3962400" y="3187699"/>
            <a:ext cx="4934428" cy="1323439"/>
          </a:xfrm>
          <a:prstGeom prst="rect">
            <a:avLst/>
          </a:prstGeom>
          <a:noFill/>
          <a:ln w="38100">
            <a:solidFill>
              <a:srgbClr val="C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None/>
            </a:pPr>
            <a:r>
              <a:rPr lang="en-US" altLang="en-US" sz="2000" dirty="0">
                <a:latin typeface="Calibri" panose="020F0502020204030204" pitchFamily="34" charset="0"/>
                <a:cs typeface="Calibri" panose="020F0502020204030204" pitchFamily="34" charset="0"/>
              </a:rPr>
              <a:t>Remember:</a:t>
            </a:r>
          </a:p>
          <a:p>
            <a:pPr eaLnBrk="1" hangingPunct="1">
              <a:spcBef>
                <a:spcPct val="0"/>
              </a:spcBef>
              <a:buClr>
                <a:srgbClr val="CC0000"/>
              </a:buClr>
              <a:buNone/>
            </a:pPr>
            <a:endParaRPr lang="en-US" altLang="en-US" sz="2000" dirty="0">
              <a:latin typeface="Calibri" panose="020F0502020204030204" pitchFamily="34" charset="0"/>
              <a:cs typeface="Calibri" panose="020F0502020204030204" pitchFamily="34" charset="0"/>
            </a:endParaRPr>
          </a:p>
          <a:p>
            <a:pPr eaLnBrk="1" hangingPunct="1">
              <a:spcBef>
                <a:spcPct val="0"/>
              </a:spcBef>
              <a:buClr>
                <a:srgbClr val="CC0000"/>
              </a:buClr>
              <a:buNone/>
            </a:pPr>
            <a:r>
              <a:rPr lang="en-US" altLang="en-US" sz="2000" dirty="0">
                <a:latin typeface="Calibri" panose="020F0502020204030204" pitchFamily="34" charset="0"/>
                <a:cs typeface="Calibri" panose="020F0502020204030204" pitchFamily="34" charset="0"/>
              </a:rPr>
              <a:t>True exponent                    </a:t>
            </a:r>
            <a:r>
              <a:rPr lang="en-US" altLang="en-US" sz="2000" dirty="0" err="1">
                <a:latin typeface="Calibri" panose="020F0502020204030204" pitchFamily="34" charset="0"/>
                <a:cs typeface="Calibri" panose="020F0502020204030204" pitchFamily="34" charset="0"/>
              </a:rPr>
              <a:t>Exponent</a:t>
            </a:r>
            <a:r>
              <a:rPr lang="en-US" altLang="en-US" sz="2000" dirty="0">
                <a:latin typeface="Calibri" panose="020F0502020204030204" pitchFamily="34" charset="0"/>
                <a:cs typeface="Calibri" panose="020F0502020204030204" pitchFamily="34" charset="0"/>
              </a:rPr>
              <a:t> in register</a:t>
            </a:r>
          </a:p>
          <a:p>
            <a:pPr eaLnBrk="1" hangingPunct="1">
              <a:spcBef>
                <a:spcPct val="0"/>
              </a:spcBef>
              <a:buClr>
                <a:srgbClr val="CC0000"/>
              </a:buClr>
              <a:buNone/>
            </a:pPr>
            <a:endParaRPr lang="en-US" altLang="en-US" sz="2000" dirty="0">
              <a:latin typeface="Calibri" panose="020F0502020204030204" pitchFamily="34" charset="0"/>
              <a:cs typeface="Calibri" panose="020F0502020204030204" pitchFamily="34" charset="0"/>
            </a:endParaRPr>
          </a:p>
        </p:txBody>
      </p:sp>
      <p:cxnSp>
        <p:nvCxnSpPr>
          <p:cNvPr id="8" name="Straight Arrow Connector 7">
            <a:extLst>
              <a:ext uri="{FF2B5EF4-FFF2-40B4-BE49-F238E27FC236}">
                <a16:creationId xmlns:a16="http://schemas.microsoft.com/office/drawing/2014/main" id="{122E3865-DE72-4BB1-A3A1-17F65FC4F38E}"/>
              </a:ext>
            </a:extLst>
          </p:cNvPr>
          <p:cNvCxnSpPr>
            <a:cxnSpLocks/>
          </p:cNvCxnSpPr>
          <p:nvPr/>
        </p:nvCxnSpPr>
        <p:spPr>
          <a:xfrm>
            <a:off x="5791200" y="3861324"/>
            <a:ext cx="762000" cy="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E644BAD4-E5A8-434D-98B6-677F9C90E7A9}"/>
              </a:ext>
            </a:extLst>
          </p:cNvPr>
          <p:cNvCxnSpPr>
            <a:cxnSpLocks/>
          </p:cNvCxnSpPr>
          <p:nvPr/>
        </p:nvCxnSpPr>
        <p:spPr>
          <a:xfrm flipH="1">
            <a:off x="5791200" y="4114800"/>
            <a:ext cx="762000" cy="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E2ABB646-255F-4D6C-84DB-B40C9FA7C747}"/>
              </a:ext>
            </a:extLst>
          </p:cNvPr>
          <p:cNvSpPr txBox="1"/>
          <p:nvPr/>
        </p:nvSpPr>
        <p:spPr>
          <a:xfrm>
            <a:off x="5748049" y="3504683"/>
            <a:ext cx="702436" cy="400110"/>
          </a:xfrm>
          <a:prstGeom prst="rect">
            <a:avLst/>
          </a:prstGeom>
          <a:noFill/>
        </p:spPr>
        <p:txBody>
          <a:bodyPr wrap="none" rtlCol="0">
            <a:spAutoFit/>
          </a:bodyPr>
          <a:lstStyle/>
          <a:p>
            <a:r>
              <a:rPr lang="en-US" sz="2000" dirty="0">
                <a:latin typeface="Calibri" panose="020F0502020204030204" pitchFamily="34" charset="0"/>
                <a:cs typeface="Calibri" panose="020F0502020204030204" pitchFamily="34" charset="0"/>
              </a:rPr>
              <a:t>+127</a:t>
            </a:r>
          </a:p>
        </p:txBody>
      </p:sp>
      <p:sp>
        <p:nvSpPr>
          <p:cNvPr id="11" name="TextBox 10">
            <a:extLst>
              <a:ext uri="{FF2B5EF4-FFF2-40B4-BE49-F238E27FC236}">
                <a16:creationId xmlns:a16="http://schemas.microsoft.com/office/drawing/2014/main" id="{17AAC7CF-A1CB-4598-AA91-E5338AA73E5F}"/>
              </a:ext>
            </a:extLst>
          </p:cNvPr>
          <p:cNvSpPr txBox="1"/>
          <p:nvPr/>
        </p:nvSpPr>
        <p:spPr>
          <a:xfrm>
            <a:off x="5855573" y="4066380"/>
            <a:ext cx="652743" cy="400110"/>
          </a:xfrm>
          <a:prstGeom prst="rect">
            <a:avLst/>
          </a:prstGeom>
          <a:noFill/>
        </p:spPr>
        <p:txBody>
          <a:bodyPr wrap="none" rtlCol="0">
            <a:spAutoFit/>
          </a:bodyPr>
          <a:lstStyle/>
          <a:p>
            <a:r>
              <a:rPr lang="en-US" sz="2000" dirty="0">
                <a:latin typeface="Calibri" panose="020F0502020204030204" pitchFamily="34" charset="0"/>
                <a:cs typeface="Calibri" panose="020F0502020204030204" pitchFamily="34" charset="0"/>
              </a:rPr>
              <a:t>-127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20C45DD7-1613-48ED-8F71-DE355956362C}"/>
              </a:ext>
            </a:extLst>
          </p:cNvPr>
          <p:cNvSpPr>
            <a:spLocks noGrp="1"/>
          </p:cNvSpPr>
          <p:nvPr>
            <p:ph type="sldNum" sz="quarter" idx="12"/>
          </p:nvPr>
        </p:nvSpPr>
        <p:spPr/>
        <p:txBody>
          <a:bodyPr/>
          <a:lstStyle/>
          <a:p>
            <a:pPr>
              <a:defRPr/>
            </a:pPr>
            <a:fld id="{1559B826-9628-4D68-B5CA-118B1E6DF9BF}" type="slidenum">
              <a:rPr lang="en-US" altLang="en-US"/>
              <a:pPr>
                <a:defRPr/>
              </a:pPr>
              <a:t>27</a:t>
            </a:fld>
            <a:endParaRPr lang="en-US" altLang="en-US"/>
          </a:p>
        </p:txBody>
      </p:sp>
      <p:sp>
        <p:nvSpPr>
          <p:cNvPr id="30723" name="Text Box 2">
            <a:extLst>
              <a:ext uri="{FF2B5EF4-FFF2-40B4-BE49-F238E27FC236}">
                <a16:creationId xmlns:a16="http://schemas.microsoft.com/office/drawing/2014/main" id="{91E05818-50AE-4ABA-9D97-F4AE05A5C8FC}"/>
              </a:ext>
            </a:extLst>
          </p:cNvPr>
          <p:cNvSpPr txBox="1">
            <a:spLocks noChangeArrowheads="1"/>
          </p:cNvSpPr>
          <p:nvPr/>
        </p:nvSpPr>
        <p:spPr bwMode="auto">
          <a:xfrm>
            <a:off x="441325" y="396875"/>
            <a:ext cx="175618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Examples</a:t>
            </a:r>
          </a:p>
        </p:txBody>
      </p:sp>
      <p:sp>
        <p:nvSpPr>
          <p:cNvPr id="30724" name="Line 3">
            <a:extLst>
              <a:ext uri="{FF2B5EF4-FFF2-40B4-BE49-F238E27FC236}">
                <a16:creationId xmlns:a16="http://schemas.microsoft.com/office/drawing/2014/main" id="{4F2DDA59-F7AA-468B-AE80-68A3C5EB9B8F}"/>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5" name="Text Box 4">
            <a:extLst>
              <a:ext uri="{FF2B5EF4-FFF2-40B4-BE49-F238E27FC236}">
                <a16:creationId xmlns:a16="http://schemas.microsoft.com/office/drawing/2014/main" id="{86EEB1AE-2B2B-417A-A76E-FDD1A2956EF6}"/>
              </a:ext>
            </a:extLst>
          </p:cNvPr>
          <p:cNvSpPr txBox="1">
            <a:spLocks noChangeArrowheads="1"/>
          </p:cNvSpPr>
          <p:nvPr/>
        </p:nvSpPr>
        <p:spPr bwMode="auto">
          <a:xfrm>
            <a:off x="517525" y="1563688"/>
            <a:ext cx="717036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a:solidFill>
                  <a:schemeClr val="accent2"/>
                </a:solidFill>
                <a:latin typeface="Calibri" panose="020F0502020204030204" pitchFamily="34" charset="0"/>
                <a:cs typeface="Calibri" panose="020F0502020204030204" pitchFamily="34" charset="0"/>
              </a:rPr>
              <a:t>Final representation: (-1)</a:t>
            </a:r>
            <a:r>
              <a:rPr lang="en-US" altLang="en-US" sz="2400" baseline="30000">
                <a:solidFill>
                  <a:schemeClr val="accent2"/>
                </a:solidFill>
                <a:latin typeface="Calibri" panose="020F0502020204030204" pitchFamily="34" charset="0"/>
                <a:cs typeface="Calibri" panose="020F0502020204030204" pitchFamily="34" charset="0"/>
              </a:rPr>
              <a:t>S</a:t>
            </a:r>
            <a:r>
              <a:rPr lang="en-US" altLang="en-US" sz="2400">
                <a:solidFill>
                  <a:schemeClr val="accent2"/>
                </a:solidFill>
                <a:latin typeface="Calibri" panose="020F0502020204030204" pitchFamily="34" charset="0"/>
                <a:cs typeface="Calibri" panose="020F0502020204030204" pitchFamily="34" charset="0"/>
              </a:rPr>
              <a:t> x (1 + Fraction) x 2</a:t>
            </a:r>
            <a:r>
              <a:rPr lang="en-US" altLang="en-US" sz="2400" baseline="30000">
                <a:solidFill>
                  <a:schemeClr val="accent2"/>
                </a:solidFill>
                <a:latin typeface="Calibri" panose="020F0502020204030204" pitchFamily="34" charset="0"/>
                <a:cs typeface="Calibri" panose="020F0502020204030204" pitchFamily="34" charset="0"/>
              </a:rPr>
              <a:t>(Exponent – Bias)</a:t>
            </a:r>
            <a:endParaRPr lang="en-US" altLang="en-US" sz="2400">
              <a:solidFill>
                <a:schemeClr val="accent2"/>
              </a:solidFill>
              <a:latin typeface="Calibri" panose="020F0502020204030204" pitchFamily="34" charset="0"/>
              <a:cs typeface="Calibri" panose="020F0502020204030204" pitchFamily="34" charset="0"/>
            </a:endParaRPr>
          </a:p>
        </p:txBody>
      </p:sp>
      <p:sp>
        <p:nvSpPr>
          <p:cNvPr id="30726" name="Text Box 5">
            <a:extLst>
              <a:ext uri="{FF2B5EF4-FFF2-40B4-BE49-F238E27FC236}">
                <a16:creationId xmlns:a16="http://schemas.microsoft.com/office/drawing/2014/main" id="{63A9477B-1337-454C-BC3F-0B53517C6ECD}"/>
              </a:ext>
            </a:extLst>
          </p:cNvPr>
          <p:cNvSpPr txBox="1">
            <a:spLocks noChangeArrowheads="1"/>
          </p:cNvSpPr>
          <p:nvPr/>
        </p:nvSpPr>
        <p:spPr bwMode="auto">
          <a:xfrm>
            <a:off x="533400" y="2286000"/>
            <a:ext cx="7570662"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Represent  -0.75</a:t>
            </a:r>
            <a:r>
              <a:rPr lang="en-US" altLang="en-US" sz="2400" baseline="-25000" dirty="0">
                <a:latin typeface="Calibri" panose="020F0502020204030204" pitchFamily="34" charset="0"/>
                <a:cs typeface="Calibri" panose="020F0502020204030204" pitchFamily="34" charset="0"/>
              </a:rPr>
              <a:t>ten</a:t>
            </a:r>
            <a:r>
              <a:rPr lang="en-US" altLang="en-US" sz="2400" dirty="0">
                <a:latin typeface="Calibri" panose="020F0502020204030204" pitchFamily="34" charset="0"/>
                <a:cs typeface="Calibri" panose="020F0502020204030204" pitchFamily="34" charset="0"/>
              </a:rPr>
              <a:t> in single and double-precision formats</a:t>
            </a:r>
          </a:p>
          <a:p>
            <a:pPr eaLnBrk="1" hangingPunct="1">
              <a:spcBef>
                <a:spcPct val="0"/>
              </a:spcBef>
              <a:buClr>
                <a:srgbClr val="CC0000"/>
              </a:buClr>
              <a:buFontTx/>
              <a:buNone/>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Single:  (1 + 8 + 23)</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a:t>
            </a:r>
            <a:r>
              <a:rPr lang="en-US" altLang="en-US" sz="2400" dirty="0">
                <a:solidFill>
                  <a:schemeClr val="accent2"/>
                </a:solidFill>
                <a:latin typeface="Calibri" panose="020F0502020204030204" pitchFamily="34" charset="0"/>
                <a:cs typeface="Calibri" panose="020F0502020204030204" pitchFamily="34" charset="0"/>
              </a:rPr>
              <a:t>1   0111 1110  1000…000</a:t>
            </a:r>
          </a:p>
          <a:p>
            <a:pPr eaLnBrk="1" hangingPunct="1">
              <a:spcBef>
                <a:spcPct val="0"/>
              </a:spcBef>
              <a:buClr>
                <a:srgbClr val="CC0000"/>
              </a:buClr>
              <a:buFontTx/>
              <a:buNone/>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Double: (1 + 11 + 52)</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a:t>
            </a:r>
            <a:r>
              <a:rPr lang="en-US" altLang="en-US" sz="2400" dirty="0">
                <a:solidFill>
                  <a:schemeClr val="accent2"/>
                </a:solidFill>
                <a:latin typeface="Calibri" panose="020F0502020204030204" pitchFamily="34" charset="0"/>
                <a:cs typeface="Calibri" panose="020F0502020204030204" pitchFamily="34" charset="0"/>
              </a:rPr>
              <a:t>1   0111 1111 110    1000…000</a:t>
            </a:r>
          </a:p>
          <a:p>
            <a:pPr eaLnBrk="1" hangingPunct="1">
              <a:spcBef>
                <a:spcPct val="0"/>
              </a:spcBef>
              <a:buClr>
                <a:srgbClr val="CC0000"/>
              </a:buClr>
              <a:buFontTx/>
              <a:buNone/>
            </a:pPr>
            <a:endParaRPr lang="en-US" altLang="en-US" sz="2400" dirty="0">
              <a:solidFill>
                <a:schemeClr val="accent2"/>
              </a:solidFill>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What decimal number is represented by the following</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single-precision number?</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1   1000 0001    01000…0000</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a:t>
            </a:r>
            <a:r>
              <a:rPr lang="en-US" altLang="en-US" sz="2400" dirty="0">
                <a:solidFill>
                  <a:schemeClr val="accent2"/>
                </a:solidFill>
                <a:latin typeface="Calibri" panose="020F0502020204030204" pitchFamily="34" charset="0"/>
                <a:cs typeface="Calibri" panose="020F0502020204030204" pitchFamily="34" charset="0"/>
              </a:rPr>
              <a:t>-5.0</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CDAE4C2-385B-454C-BE97-14C1079BE20C}"/>
              </a:ext>
            </a:extLst>
          </p:cNvPr>
          <p:cNvSpPr>
            <a:spLocks noGrp="1"/>
          </p:cNvSpPr>
          <p:nvPr>
            <p:ph type="sldNum" sz="quarter" idx="12"/>
          </p:nvPr>
        </p:nvSpPr>
        <p:spPr/>
        <p:txBody>
          <a:bodyPr/>
          <a:lstStyle/>
          <a:p>
            <a:pPr>
              <a:defRPr/>
            </a:pPr>
            <a:fld id="{CCFBB17C-59CD-410F-B68B-9CAD19488EF3}" type="slidenum">
              <a:rPr lang="en-US" altLang="en-US"/>
              <a:pPr>
                <a:defRPr/>
              </a:pPr>
              <a:t>28</a:t>
            </a:fld>
            <a:endParaRPr lang="en-US" altLang="en-US" dirty="0"/>
          </a:p>
        </p:txBody>
      </p:sp>
      <p:sp>
        <p:nvSpPr>
          <p:cNvPr id="28675" name="Text Box 2">
            <a:extLst>
              <a:ext uri="{FF2B5EF4-FFF2-40B4-BE49-F238E27FC236}">
                <a16:creationId xmlns:a16="http://schemas.microsoft.com/office/drawing/2014/main" id="{11C867C6-BDA9-4E85-9AC3-89897623D57B}"/>
              </a:ext>
            </a:extLst>
          </p:cNvPr>
          <p:cNvSpPr txBox="1">
            <a:spLocks noChangeArrowheads="1"/>
          </p:cNvSpPr>
          <p:nvPr/>
        </p:nvSpPr>
        <p:spPr bwMode="auto">
          <a:xfrm>
            <a:off x="441325" y="396875"/>
            <a:ext cx="189725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dirty="0">
                <a:solidFill>
                  <a:srgbClr val="CC0000"/>
                </a:solidFill>
                <a:latin typeface="Calibri" panose="020F0502020204030204" pitchFamily="34" charset="0"/>
                <a:cs typeface="Calibri" panose="020F0502020204030204" pitchFamily="34" charset="0"/>
              </a:rPr>
              <a:t>Example 2</a:t>
            </a:r>
          </a:p>
        </p:txBody>
      </p:sp>
      <p:sp>
        <p:nvSpPr>
          <p:cNvPr id="28676" name="Line 3">
            <a:extLst>
              <a:ext uri="{FF2B5EF4-FFF2-40B4-BE49-F238E27FC236}">
                <a16:creationId xmlns:a16="http://schemas.microsoft.com/office/drawing/2014/main" id="{7CF6C2DF-407C-4C0D-82E3-E23EB4360536}"/>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77" name="Text Box 4">
            <a:extLst>
              <a:ext uri="{FF2B5EF4-FFF2-40B4-BE49-F238E27FC236}">
                <a16:creationId xmlns:a16="http://schemas.microsoft.com/office/drawing/2014/main" id="{4AFFA01B-B4CA-458D-BA9A-FC0FCFED6B02}"/>
              </a:ext>
            </a:extLst>
          </p:cNvPr>
          <p:cNvSpPr txBox="1">
            <a:spLocks noChangeArrowheads="1"/>
          </p:cNvSpPr>
          <p:nvPr/>
        </p:nvSpPr>
        <p:spPr bwMode="auto">
          <a:xfrm>
            <a:off x="517525" y="1563688"/>
            <a:ext cx="717036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a:solidFill>
                  <a:schemeClr val="accent2"/>
                </a:solidFill>
                <a:latin typeface="Calibri" panose="020F0502020204030204" pitchFamily="34" charset="0"/>
                <a:cs typeface="Calibri" panose="020F0502020204030204" pitchFamily="34" charset="0"/>
              </a:rPr>
              <a:t>Final representation: (-1)</a:t>
            </a:r>
            <a:r>
              <a:rPr lang="en-US" altLang="en-US" sz="2400" baseline="30000">
                <a:solidFill>
                  <a:schemeClr val="accent2"/>
                </a:solidFill>
                <a:latin typeface="Calibri" panose="020F0502020204030204" pitchFamily="34" charset="0"/>
                <a:cs typeface="Calibri" panose="020F0502020204030204" pitchFamily="34" charset="0"/>
              </a:rPr>
              <a:t>S</a:t>
            </a:r>
            <a:r>
              <a:rPr lang="en-US" altLang="en-US" sz="2400">
                <a:solidFill>
                  <a:schemeClr val="accent2"/>
                </a:solidFill>
                <a:latin typeface="Calibri" panose="020F0502020204030204" pitchFamily="34" charset="0"/>
                <a:cs typeface="Calibri" panose="020F0502020204030204" pitchFamily="34" charset="0"/>
              </a:rPr>
              <a:t> x (1 + Fraction) x 2</a:t>
            </a:r>
            <a:r>
              <a:rPr lang="en-US" altLang="en-US" sz="2400" baseline="30000">
                <a:solidFill>
                  <a:schemeClr val="accent2"/>
                </a:solidFill>
                <a:latin typeface="Calibri" panose="020F0502020204030204" pitchFamily="34" charset="0"/>
                <a:cs typeface="Calibri" panose="020F0502020204030204" pitchFamily="34" charset="0"/>
              </a:rPr>
              <a:t>(Exponent – Bias)</a:t>
            </a:r>
            <a:endParaRPr lang="en-US" altLang="en-US" sz="2400">
              <a:solidFill>
                <a:schemeClr val="accent2"/>
              </a:solidFill>
              <a:latin typeface="Calibri" panose="020F0502020204030204" pitchFamily="34" charset="0"/>
              <a:cs typeface="Calibri" panose="020F0502020204030204" pitchFamily="34" charset="0"/>
            </a:endParaRPr>
          </a:p>
        </p:txBody>
      </p:sp>
      <p:sp>
        <p:nvSpPr>
          <p:cNvPr id="28678" name="Text Box 5">
            <a:extLst>
              <a:ext uri="{FF2B5EF4-FFF2-40B4-BE49-F238E27FC236}">
                <a16:creationId xmlns:a16="http://schemas.microsoft.com/office/drawing/2014/main" id="{E81B84B0-012A-4D8A-AD59-BAC0FA5DEB65}"/>
              </a:ext>
            </a:extLst>
          </p:cNvPr>
          <p:cNvSpPr txBox="1">
            <a:spLocks noChangeArrowheads="1"/>
          </p:cNvSpPr>
          <p:nvPr/>
        </p:nvSpPr>
        <p:spPr bwMode="auto">
          <a:xfrm>
            <a:off x="533400" y="2286000"/>
            <a:ext cx="6496650"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Represent  36.90625</a:t>
            </a:r>
            <a:r>
              <a:rPr lang="en-US" altLang="en-US" sz="2400" baseline="-25000" dirty="0">
                <a:latin typeface="Calibri" panose="020F0502020204030204" pitchFamily="34" charset="0"/>
                <a:cs typeface="Calibri" panose="020F0502020204030204" pitchFamily="34" charset="0"/>
              </a:rPr>
              <a:t>ten</a:t>
            </a:r>
            <a:r>
              <a:rPr lang="en-US" altLang="en-US" sz="2400" dirty="0">
                <a:latin typeface="Calibri" panose="020F0502020204030204" pitchFamily="34" charset="0"/>
                <a:cs typeface="Calibri" panose="020F0502020204030204" pitchFamily="34" charset="0"/>
              </a:rPr>
              <a:t> in single-precision format</a:t>
            </a:r>
          </a:p>
          <a:p>
            <a:pPr eaLnBrk="1" hangingPunct="1">
              <a:spcBef>
                <a:spcPct val="0"/>
              </a:spcBef>
              <a:buClr>
                <a:srgbClr val="CC0000"/>
              </a:buClr>
              <a:buNone/>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36 / 2 = 18 rem 0</a:t>
            </a:r>
          </a:p>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18 / 2 = 9   rem 0</a:t>
            </a:r>
          </a:p>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  9 / 2 = 4   rem 1</a:t>
            </a:r>
          </a:p>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  4 / 2 = 2   rem 0</a:t>
            </a:r>
          </a:p>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  2 / 2 = 1   rem 0</a:t>
            </a:r>
          </a:p>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  1 / 2 = 0   rem 1</a:t>
            </a:r>
          </a:p>
        </p:txBody>
      </p:sp>
      <p:cxnSp>
        <p:nvCxnSpPr>
          <p:cNvPr id="3" name="Straight Arrow Connector 2">
            <a:extLst>
              <a:ext uri="{FF2B5EF4-FFF2-40B4-BE49-F238E27FC236}">
                <a16:creationId xmlns:a16="http://schemas.microsoft.com/office/drawing/2014/main" id="{844A11B3-21E0-49B1-BC8D-E22B791880DD}"/>
              </a:ext>
            </a:extLst>
          </p:cNvPr>
          <p:cNvCxnSpPr/>
          <p:nvPr/>
        </p:nvCxnSpPr>
        <p:spPr>
          <a:xfrm flipV="1">
            <a:off x="2590800" y="5332988"/>
            <a:ext cx="0" cy="458212"/>
          </a:xfrm>
          <a:prstGeom prst="straightConnector1">
            <a:avLst/>
          </a:prstGeom>
          <a:ln w="412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686D9B30-863F-45C4-B21D-CA99848DB6EE}"/>
              </a:ext>
            </a:extLst>
          </p:cNvPr>
          <p:cNvSpPr txBox="1"/>
          <p:nvPr/>
        </p:nvSpPr>
        <p:spPr>
          <a:xfrm>
            <a:off x="1752600" y="5791200"/>
            <a:ext cx="1499128" cy="400110"/>
          </a:xfrm>
          <a:prstGeom prst="rect">
            <a:avLst/>
          </a:prstGeom>
          <a:noFill/>
        </p:spPr>
        <p:txBody>
          <a:bodyPr wrap="none" rtlCol="0">
            <a:spAutoFit/>
          </a:bodyPr>
          <a:lstStyle/>
          <a:p>
            <a:r>
              <a:rPr lang="en-US" sz="2000" dirty="0">
                <a:latin typeface="Calibri" panose="020F0502020204030204" pitchFamily="34" charset="0"/>
                <a:cs typeface="Calibri" panose="020F0502020204030204" pitchFamily="34" charset="0"/>
              </a:rPr>
              <a:t>36 is 100100</a:t>
            </a:r>
          </a:p>
        </p:txBody>
      </p:sp>
      <p:sp>
        <p:nvSpPr>
          <p:cNvPr id="5" name="TextBox 4">
            <a:extLst>
              <a:ext uri="{FF2B5EF4-FFF2-40B4-BE49-F238E27FC236}">
                <a16:creationId xmlns:a16="http://schemas.microsoft.com/office/drawing/2014/main" id="{A29BDBA3-007F-4466-B9BC-F923E22D2962}"/>
              </a:ext>
            </a:extLst>
          </p:cNvPr>
          <p:cNvSpPr txBox="1"/>
          <p:nvPr/>
        </p:nvSpPr>
        <p:spPr>
          <a:xfrm>
            <a:off x="3429000" y="3023692"/>
            <a:ext cx="2922595" cy="2308324"/>
          </a:xfrm>
          <a:prstGeom prst="rect">
            <a:avLst/>
          </a:prstGeom>
          <a:noFill/>
        </p:spPr>
        <p:txBody>
          <a:bodyPr wrap="none" rtlCol="0">
            <a:spAutoFit/>
          </a:bodyPr>
          <a:lstStyle/>
          <a:p>
            <a:r>
              <a:rPr lang="en-US" sz="2400" dirty="0">
                <a:latin typeface="Calibri" panose="020F0502020204030204" pitchFamily="34" charset="0"/>
                <a:cs typeface="Calibri" panose="020F0502020204030204" pitchFamily="34" charset="0"/>
              </a:rPr>
              <a:t>0.90625 x 2 = </a:t>
            </a:r>
            <a:r>
              <a:rPr lang="en-US" sz="2400" dirty="0">
                <a:solidFill>
                  <a:srgbClr val="C00000"/>
                </a:solidFill>
                <a:latin typeface="Calibri" panose="020F0502020204030204" pitchFamily="34" charset="0"/>
                <a:cs typeface="Calibri" panose="020F0502020204030204" pitchFamily="34" charset="0"/>
              </a:rPr>
              <a:t>1</a:t>
            </a:r>
            <a:r>
              <a:rPr lang="en-US" sz="2400" dirty="0">
                <a:latin typeface="Calibri" panose="020F0502020204030204" pitchFamily="34" charset="0"/>
                <a:cs typeface="Calibri" panose="020F0502020204030204" pitchFamily="34" charset="0"/>
              </a:rPr>
              <a:t>.81250</a:t>
            </a:r>
          </a:p>
          <a:p>
            <a:r>
              <a:rPr lang="en-US" sz="2400" dirty="0">
                <a:latin typeface="Calibri" panose="020F0502020204030204" pitchFamily="34" charset="0"/>
                <a:cs typeface="Calibri" panose="020F0502020204030204" pitchFamily="34" charset="0"/>
              </a:rPr>
              <a:t>  0.8125 x 2 = </a:t>
            </a:r>
            <a:r>
              <a:rPr lang="en-US" sz="2400" dirty="0">
                <a:solidFill>
                  <a:srgbClr val="C00000"/>
                </a:solidFill>
                <a:latin typeface="Calibri" panose="020F0502020204030204" pitchFamily="34" charset="0"/>
                <a:cs typeface="Calibri" panose="020F0502020204030204" pitchFamily="34" charset="0"/>
              </a:rPr>
              <a:t>1</a:t>
            </a:r>
            <a:r>
              <a:rPr lang="en-US" sz="2400" dirty="0">
                <a:latin typeface="Calibri" panose="020F0502020204030204" pitchFamily="34" charset="0"/>
                <a:cs typeface="Calibri" panose="020F0502020204030204" pitchFamily="34" charset="0"/>
              </a:rPr>
              <a:t>.6250</a:t>
            </a:r>
          </a:p>
          <a:p>
            <a:r>
              <a:rPr lang="en-US" sz="2400" dirty="0">
                <a:latin typeface="Calibri" panose="020F0502020204030204" pitchFamily="34" charset="0"/>
                <a:cs typeface="Calibri" panose="020F0502020204030204" pitchFamily="34" charset="0"/>
              </a:rPr>
              <a:t>    0.625 x 2 = </a:t>
            </a:r>
            <a:r>
              <a:rPr lang="en-US" sz="2400" dirty="0">
                <a:solidFill>
                  <a:srgbClr val="C00000"/>
                </a:solidFill>
                <a:latin typeface="Calibri" panose="020F0502020204030204" pitchFamily="34" charset="0"/>
                <a:cs typeface="Calibri" panose="020F0502020204030204" pitchFamily="34" charset="0"/>
              </a:rPr>
              <a:t>1</a:t>
            </a:r>
            <a:r>
              <a:rPr lang="en-US" sz="2400" dirty="0">
                <a:latin typeface="Calibri" panose="020F0502020204030204" pitchFamily="34" charset="0"/>
                <a:cs typeface="Calibri" panose="020F0502020204030204" pitchFamily="34" charset="0"/>
              </a:rPr>
              <a:t>.250</a:t>
            </a:r>
          </a:p>
          <a:p>
            <a:r>
              <a:rPr lang="en-US" sz="2400" dirty="0">
                <a:latin typeface="Calibri" panose="020F0502020204030204" pitchFamily="34" charset="0"/>
                <a:cs typeface="Calibri" panose="020F0502020204030204" pitchFamily="34" charset="0"/>
              </a:rPr>
              <a:t>      0.25 x 2 = </a:t>
            </a:r>
            <a:r>
              <a:rPr lang="en-US" sz="2400" dirty="0">
                <a:solidFill>
                  <a:srgbClr val="C00000"/>
                </a:solidFill>
                <a:latin typeface="Calibri" panose="020F0502020204030204" pitchFamily="34" charset="0"/>
                <a:cs typeface="Calibri" panose="020F0502020204030204" pitchFamily="34" charset="0"/>
              </a:rPr>
              <a:t>0</a:t>
            </a:r>
            <a:r>
              <a:rPr lang="en-US" sz="2400" dirty="0">
                <a:latin typeface="Calibri" panose="020F0502020204030204" pitchFamily="34" charset="0"/>
                <a:cs typeface="Calibri" panose="020F0502020204030204" pitchFamily="34" charset="0"/>
              </a:rPr>
              <a:t>.50</a:t>
            </a:r>
          </a:p>
          <a:p>
            <a:r>
              <a:rPr lang="en-US" sz="2400" dirty="0">
                <a:latin typeface="Calibri" panose="020F0502020204030204" pitchFamily="34" charset="0"/>
                <a:cs typeface="Calibri" panose="020F0502020204030204" pitchFamily="34" charset="0"/>
              </a:rPr>
              <a:t>        0.5 x 2 = </a:t>
            </a:r>
            <a:r>
              <a:rPr lang="en-US" sz="2400" dirty="0">
                <a:solidFill>
                  <a:srgbClr val="C00000"/>
                </a:solidFill>
                <a:latin typeface="Calibri" panose="020F0502020204030204" pitchFamily="34" charset="0"/>
                <a:cs typeface="Calibri" panose="020F0502020204030204" pitchFamily="34" charset="0"/>
              </a:rPr>
              <a:t>1</a:t>
            </a:r>
            <a:r>
              <a:rPr lang="en-US" sz="2400" dirty="0">
                <a:latin typeface="Calibri" panose="020F0502020204030204" pitchFamily="34" charset="0"/>
                <a:cs typeface="Calibri" panose="020F0502020204030204" pitchFamily="34" charset="0"/>
              </a:rPr>
              <a:t>.00</a:t>
            </a:r>
          </a:p>
          <a:p>
            <a:r>
              <a:rPr lang="en-US" sz="2400" dirty="0">
                <a:latin typeface="Calibri" panose="020F0502020204030204" pitchFamily="34" charset="0"/>
                <a:cs typeface="Calibri" panose="020F0502020204030204" pitchFamily="34" charset="0"/>
              </a:rPr>
              <a:t>        0.0 x 2 = </a:t>
            </a:r>
            <a:r>
              <a:rPr lang="en-US" sz="2400" dirty="0">
                <a:solidFill>
                  <a:srgbClr val="C00000"/>
                </a:solidFill>
                <a:latin typeface="Calibri" panose="020F0502020204030204" pitchFamily="34" charset="0"/>
                <a:cs typeface="Calibri" panose="020F0502020204030204" pitchFamily="34" charset="0"/>
              </a:rPr>
              <a:t>0</a:t>
            </a:r>
            <a:r>
              <a:rPr lang="en-US" sz="2400" dirty="0">
                <a:latin typeface="Calibri" panose="020F0502020204030204" pitchFamily="34" charset="0"/>
                <a:cs typeface="Calibri" panose="020F0502020204030204" pitchFamily="34" charset="0"/>
              </a:rPr>
              <a:t>.0</a:t>
            </a:r>
          </a:p>
        </p:txBody>
      </p:sp>
      <p:cxnSp>
        <p:nvCxnSpPr>
          <p:cNvPr id="16" name="Straight Arrow Connector 15">
            <a:extLst>
              <a:ext uri="{FF2B5EF4-FFF2-40B4-BE49-F238E27FC236}">
                <a16:creationId xmlns:a16="http://schemas.microsoft.com/office/drawing/2014/main" id="{6279B867-B05C-4202-92FE-E7639CEF22BA}"/>
              </a:ext>
            </a:extLst>
          </p:cNvPr>
          <p:cNvCxnSpPr/>
          <p:nvPr/>
        </p:nvCxnSpPr>
        <p:spPr>
          <a:xfrm flipV="1">
            <a:off x="5257800" y="5257800"/>
            <a:ext cx="0" cy="458212"/>
          </a:xfrm>
          <a:prstGeom prst="straightConnector1">
            <a:avLst/>
          </a:prstGeom>
          <a:ln w="412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69DD890D-83ED-47CC-B5BF-C84CD21C0618}"/>
              </a:ext>
            </a:extLst>
          </p:cNvPr>
          <p:cNvSpPr txBox="1"/>
          <p:nvPr/>
        </p:nvSpPr>
        <p:spPr>
          <a:xfrm>
            <a:off x="4800600" y="5751871"/>
            <a:ext cx="2712602" cy="400110"/>
          </a:xfrm>
          <a:prstGeom prst="rect">
            <a:avLst/>
          </a:prstGeom>
          <a:noFill/>
        </p:spPr>
        <p:txBody>
          <a:bodyPr wrap="none" rtlCol="0">
            <a:spAutoFit/>
          </a:bodyPr>
          <a:lstStyle/>
          <a:p>
            <a:r>
              <a:rPr lang="en-US" sz="2000" dirty="0">
                <a:latin typeface="Calibri" panose="020F0502020204030204" pitchFamily="34" charset="0"/>
                <a:cs typeface="Calibri" panose="020F0502020204030204" pitchFamily="34" charset="0"/>
              </a:rPr>
              <a:t>0.90625 is 0.1110100…0</a:t>
            </a:r>
          </a:p>
        </p:txBody>
      </p:sp>
    </p:spTree>
    <p:extLst>
      <p:ext uri="{BB962C8B-B14F-4D97-AF65-F5344CB8AC3E}">
        <p14:creationId xmlns:p14="http://schemas.microsoft.com/office/powerpoint/2010/main" val="30961049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CDAE4C2-385B-454C-BE97-14C1079BE20C}"/>
              </a:ext>
            </a:extLst>
          </p:cNvPr>
          <p:cNvSpPr>
            <a:spLocks noGrp="1"/>
          </p:cNvSpPr>
          <p:nvPr>
            <p:ph type="sldNum" sz="quarter" idx="12"/>
          </p:nvPr>
        </p:nvSpPr>
        <p:spPr/>
        <p:txBody>
          <a:bodyPr/>
          <a:lstStyle/>
          <a:p>
            <a:pPr>
              <a:defRPr/>
            </a:pPr>
            <a:fld id="{CCFBB17C-59CD-410F-B68B-9CAD19488EF3}" type="slidenum">
              <a:rPr lang="en-US" altLang="en-US"/>
              <a:pPr>
                <a:defRPr/>
              </a:pPr>
              <a:t>29</a:t>
            </a:fld>
            <a:endParaRPr lang="en-US" altLang="en-US" dirty="0"/>
          </a:p>
        </p:txBody>
      </p:sp>
      <p:sp>
        <p:nvSpPr>
          <p:cNvPr id="28675" name="Text Box 2">
            <a:extLst>
              <a:ext uri="{FF2B5EF4-FFF2-40B4-BE49-F238E27FC236}">
                <a16:creationId xmlns:a16="http://schemas.microsoft.com/office/drawing/2014/main" id="{11C867C6-BDA9-4E85-9AC3-89897623D57B}"/>
              </a:ext>
            </a:extLst>
          </p:cNvPr>
          <p:cNvSpPr txBox="1">
            <a:spLocks noChangeArrowheads="1"/>
          </p:cNvSpPr>
          <p:nvPr/>
        </p:nvSpPr>
        <p:spPr bwMode="auto">
          <a:xfrm>
            <a:off x="441325" y="396875"/>
            <a:ext cx="189725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dirty="0">
                <a:solidFill>
                  <a:srgbClr val="CC0000"/>
                </a:solidFill>
                <a:latin typeface="Calibri" panose="020F0502020204030204" pitchFamily="34" charset="0"/>
                <a:cs typeface="Calibri" panose="020F0502020204030204" pitchFamily="34" charset="0"/>
              </a:rPr>
              <a:t>Example 2</a:t>
            </a:r>
          </a:p>
        </p:txBody>
      </p:sp>
      <p:sp>
        <p:nvSpPr>
          <p:cNvPr id="28676" name="Line 3">
            <a:extLst>
              <a:ext uri="{FF2B5EF4-FFF2-40B4-BE49-F238E27FC236}">
                <a16:creationId xmlns:a16="http://schemas.microsoft.com/office/drawing/2014/main" id="{7CF6C2DF-407C-4C0D-82E3-E23EB4360536}"/>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77" name="Text Box 4">
            <a:extLst>
              <a:ext uri="{FF2B5EF4-FFF2-40B4-BE49-F238E27FC236}">
                <a16:creationId xmlns:a16="http://schemas.microsoft.com/office/drawing/2014/main" id="{4AFFA01B-B4CA-458D-BA9A-FC0FCFED6B02}"/>
              </a:ext>
            </a:extLst>
          </p:cNvPr>
          <p:cNvSpPr txBox="1">
            <a:spLocks noChangeArrowheads="1"/>
          </p:cNvSpPr>
          <p:nvPr/>
        </p:nvSpPr>
        <p:spPr bwMode="auto">
          <a:xfrm>
            <a:off x="517525" y="1563688"/>
            <a:ext cx="717036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a:solidFill>
                  <a:schemeClr val="accent2"/>
                </a:solidFill>
                <a:latin typeface="Calibri" panose="020F0502020204030204" pitchFamily="34" charset="0"/>
                <a:cs typeface="Calibri" panose="020F0502020204030204" pitchFamily="34" charset="0"/>
              </a:rPr>
              <a:t>Final representation: (-1)</a:t>
            </a:r>
            <a:r>
              <a:rPr lang="en-US" altLang="en-US" sz="2400" baseline="30000">
                <a:solidFill>
                  <a:schemeClr val="accent2"/>
                </a:solidFill>
                <a:latin typeface="Calibri" panose="020F0502020204030204" pitchFamily="34" charset="0"/>
                <a:cs typeface="Calibri" panose="020F0502020204030204" pitchFamily="34" charset="0"/>
              </a:rPr>
              <a:t>S</a:t>
            </a:r>
            <a:r>
              <a:rPr lang="en-US" altLang="en-US" sz="2400">
                <a:solidFill>
                  <a:schemeClr val="accent2"/>
                </a:solidFill>
                <a:latin typeface="Calibri" panose="020F0502020204030204" pitchFamily="34" charset="0"/>
                <a:cs typeface="Calibri" panose="020F0502020204030204" pitchFamily="34" charset="0"/>
              </a:rPr>
              <a:t> x (1 + Fraction) x 2</a:t>
            </a:r>
            <a:r>
              <a:rPr lang="en-US" altLang="en-US" sz="2400" baseline="30000">
                <a:solidFill>
                  <a:schemeClr val="accent2"/>
                </a:solidFill>
                <a:latin typeface="Calibri" panose="020F0502020204030204" pitchFamily="34" charset="0"/>
                <a:cs typeface="Calibri" panose="020F0502020204030204" pitchFamily="34" charset="0"/>
              </a:rPr>
              <a:t>(Exponent – Bias)</a:t>
            </a:r>
            <a:endParaRPr lang="en-US" altLang="en-US" sz="2400">
              <a:solidFill>
                <a:schemeClr val="accent2"/>
              </a:solidFill>
              <a:latin typeface="Calibri" panose="020F0502020204030204" pitchFamily="34" charset="0"/>
              <a:cs typeface="Calibri" panose="020F0502020204030204" pitchFamily="34" charset="0"/>
            </a:endParaRPr>
          </a:p>
        </p:txBody>
      </p:sp>
      <p:sp>
        <p:nvSpPr>
          <p:cNvPr id="28678" name="Text Box 5">
            <a:extLst>
              <a:ext uri="{FF2B5EF4-FFF2-40B4-BE49-F238E27FC236}">
                <a16:creationId xmlns:a16="http://schemas.microsoft.com/office/drawing/2014/main" id="{E81B84B0-012A-4D8A-AD59-BAC0FA5DEB65}"/>
              </a:ext>
            </a:extLst>
          </p:cNvPr>
          <p:cNvSpPr txBox="1">
            <a:spLocks noChangeArrowheads="1"/>
          </p:cNvSpPr>
          <p:nvPr/>
        </p:nvSpPr>
        <p:spPr bwMode="auto">
          <a:xfrm>
            <a:off x="533400" y="2286000"/>
            <a:ext cx="8470717"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We’ve calculated that 36.90625</a:t>
            </a:r>
            <a:r>
              <a:rPr lang="en-US" altLang="en-US" sz="2400" baseline="-25000" dirty="0">
                <a:latin typeface="Calibri" panose="020F0502020204030204" pitchFamily="34" charset="0"/>
                <a:cs typeface="Calibri" panose="020F0502020204030204" pitchFamily="34" charset="0"/>
              </a:rPr>
              <a:t>ten</a:t>
            </a:r>
            <a:r>
              <a:rPr lang="en-US" altLang="en-US" sz="2400" dirty="0">
                <a:latin typeface="Calibri" panose="020F0502020204030204" pitchFamily="34" charset="0"/>
                <a:cs typeface="Calibri" panose="020F0502020204030204" pitchFamily="34" charset="0"/>
              </a:rPr>
              <a:t>  = 100100.1110100…0 in binary</a:t>
            </a:r>
          </a:p>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Normalized form = 1.001001110100…0 x 2</a:t>
            </a:r>
            <a:r>
              <a:rPr lang="en-US" altLang="en-US" sz="2400" baseline="30000" dirty="0">
                <a:latin typeface="Calibri" panose="020F0502020204030204" pitchFamily="34" charset="0"/>
                <a:cs typeface="Calibri" panose="020F0502020204030204" pitchFamily="34" charset="0"/>
              </a:rPr>
              <a:t>5</a:t>
            </a:r>
            <a:r>
              <a:rPr lang="en-US" altLang="en-US" sz="2400" dirty="0">
                <a:latin typeface="Calibri" panose="020F0502020204030204" pitchFamily="34" charset="0"/>
                <a:cs typeface="Calibri" panose="020F0502020204030204" pitchFamily="34" charset="0"/>
              </a:rPr>
              <a:t>  </a:t>
            </a:r>
          </a:p>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   (had to shift 5 places to get only one bit left of the point)</a:t>
            </a:r>
          </a:p>
          <a:p>
            <a:pPr eaLnBrk="1" hangingPunct="1">
              <a:spcBef>
                <a:spcPct val="0"/>
              </a:spcBef>
              <a:buClr>
                <a:srgbClr val="CC0000"/>
              </a:buClr>
              <a:buNone/>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The sign bit is 0 (positive number)</a:t>
            </a:r>
          </a:p>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The fraction field is  001001110100…0  (the 23 bits after the point)</a:t>
            </a:r>
          </a:p>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The exponent field is  5 + 127 (have to add the bias) = 132,</a:t>
            </a:r>
          </a:p>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     which in binary is  10000100</a:t>
            </a:r>
          </a:p>
          <a:p>
            <a:pPr eaLnBrk="1" hangingPunct="1">
              <a:spcBef>
                <a:spcPct val="0"/>
              </a:spcBef>
              <a:buClr>
                <a:srgbClr val="CC0000"/>
              </a:buClr>
              <a:buNone/>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The IEEE 754 format is   0   10000100  001001110100…..0</a:t>
            </a:r>
          </a:p>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		              sign  exponent     23 fraction bits</a:t>
            </a:r>
          </a:p>
          <a:p>
            <a:pPr eaLnBrk="1" hangingPunct="1">
              <a:spcBef>
                <a:spcPct val="0"/>
              </a:spcBef>
              <a:buClr>
                <a:srgbClr val="CC0000"/>
              </a:buClr>
              <a:buNone/>
            </a:pPr>
            <a:endParaRPr lang="en-US" altLang="en-US" sz="2400" dirty="0">
              <a:latin typeface="Calibri" panose="020F0502020204030204" pitchFamily="34" charset="0"/>
              <a:cs typeface="Calibri" panose="020F0502020204030204" pitchFamily="34" charset="0"/>
            </a:endParaRP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13F5488A-10F9-4E93-A5AD-86217B5B80B8}"/>
                  </a:ext>
                </a:extLst>
              </p14:cNvPr>
              <p14:cNvContentPartPr/>
              <p14:nvPr/>
            </p14:nvContentPartPr>
            <p14:xfrm>
              <a:off x="3579840" y="237960"/>
              <a:ext cx="4518000" cy="2782800"/>
            </p14:xfrm>
          </p:contentPart>
        </mc:Choice>
        <mc:Fallback>
          <p:pic>
            <p:nvPicPr>
              <p:cNvPr id="2" name="Ink 1">
                <a:extLst>
                  <a:ext uri="{FF2B5EF4-FFF2-40B4-BE49-F238E27FC236}">
                    <a16:creationId xmlns:a16="http://schemas.microsoft.com/office/drawing/2014/main" id="{13F5488A-10F9-4E93-A5AD-86217B5B80B8}"/>
                  </a:ext>
                </a:extLst>
              </p:cNvPr>
              <p:cNvPicPr/>
              <p:nvPr/>
            </p:nvPicPr>
            <p:blipFill>
              <a:blip r:embed="rId4"/>
              <a:stretch>
                <a:fillRect/>
              </a:stretch>
            </p:blipFill>
            <p:spPr>
              <a:xfrm>
                <a:off x="3570480" y="228600"/>
                <a:ext cx="4536720" cy="2801520"/>
              </a:xfrm>
              <a:prstGeom prst="rect">
                <a:avLst/>
              </a:prstGeom>
            </p:spPr>
          </p:pic>
        </mc:Fallback>
      </mc:AlternateContent>
    </p:spTree>
    <p:extLst>
      <p:ext uri="{BB962C8B-B14F-4D97-AF65-F5344CB8AC3E}">
        <p14:creationId xmlns:p14="http://schemas.microsoft.com/office/powerpoint/2010/main" val="2354623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6100B1FC-CA69-443E-A4A2-9184A0F60C05}"/>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A4A2A5FC-1238-42CE-976F-90C18AC34B48}" type="slidenum">
              <a:rPr lang="en-US" altLang="en-US" sz="1400">
                <a:latin typeface="Times New Roman" panose="02020603050405020304" pitchFamily="18" charset="0"/>
              </a:rPr>
              <a:pPr/>
              <a:t>3</a:t>
            </a:fld>
            <a:endParaRPr lang="en-US" altLang="en-US" sz="1400">
              <a:latin typeface="Times New Roman" panose="02020603050405020304" pitchFamily="18" charset="0"/>
            </a:endParaRPr>
          </a:p>
        </p:txBody>
      </p:sp>
      <p:sp>
        <p:nvSpPr>
          <p:cNvPr id="8195" name="Text Box 2">
            <a:extLst>
              <a:ext uri="{FF2B5EF4-FFF2-40B4-BE49-F238E27FC236}">
                <a16:creationId xmlns:a16="http://schemas.microsoft.com/office/drawing/2014/main" id="{28A27EE9-5C7C-4156-ACC6-18B79621F7CB}"/>
              </a:ext>
            </a:extLst>
          </p:cNvPr>
          <p:cNvSpPr txBox="1">
            <a:spLocks noChangeArrowheads="1"/>
          </p:cNvSpPr>
          <p:nvPr/>
        </p:nvSpPr>
        <p:spPr bwMode="auto">
          <a:xfrm>
            <a:off x="441325" y="396875"/>
            <a:ext cx="583865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Example – Residential Thermostat</a:t>
            </a:r>
          </a:p>
        </p:txBody>
      </p:sp>
      <p:sp>
        <p:nvSpPr>
          <p:cNvPr id="8196" name="Line 3">
            <a:extLst>
              <a:ext uri="{FF2B5EF4-FFF2-40B4-BE49-F238E27FC236}">
                <a16:creationId xmlns:a16="http://schemas.microsoft.com/office/drawing/2014/main" id="{56C5376D-A016-42A4-B13D-1B3839C84F16}"/>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7" name="Text Box 4">
            <a:extLst>
              <a:ext uri="{FF2B5EF4-FFF2-40B4-BE49-F238E27FC236}">
                <a16:creationId xmlns:a16="http://schemas.microsoft.com/office/drawing/2014/main" id="{6FB5643E-5F5E-460F-A0FF-F024C90C362A}"/>
              </a:ext>
            </a:extLst>
          </p:cNvPr>
          <p:cNvSpPr txBox="1">
            <a:spLocks noChangeArrowheads="1"/>
          </p:cNvSpPr>
          <p:nvPr/>
        </p:nvSpPr>
        <p:spPr bwMode="auto">
          <a:xfrm>
            <a:off x="517525" y="1563688"/>
            <a:ext cx="7788275"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Two temp sensors: internal and external</a:t>
            </a:r>
          </a:p>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If internal temp is within 1 degree of desired, don’t </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change setting</a:t>
            </a:r>
          </a:p>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If internal temp is &gt; 1 degree higher than desired, turn </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AC on; if internal temp is &lt; 1 degree lower than </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desired, turn heater on</a:t>
            </a:r>
          </a:p>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If external temp and desired temp are within 5 </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degrees, disregard the internal temp, and turn both AC</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and heater off</a:t>
            </a:r>
          </a:p>
          <a:p>
            <a:pPr eaLnBrk="1" hangingPunct="1">
              <a:spcBef>
                <a:spcPct val="0"/>
              </a:spcBef>
              <a:buClr>
                <a:srgbClr val="CC0000"/>
              </a:buClr>
            </a:pPr>
            <a:endParaRPr lang="en-US" altLang="en-US" sz="2400" dirty="0">
              <a:latin typeface="Calibri" panose="020F0502020204030204" pitchFamily="34" charset="0"/>
              <a:cs typeface="Calibri" panose="020F050202020403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50591DD8-ED7A-4709-945A-49B2777A1273}"/>
              </a:ext>
            </a:extLst>
          </p:cNvPr>
          <p:cNvSpPr>
            <a:spLocks noGrp="1"/>
          </p:cNvSpPr>
          <p:nvPr>
            <p:ph type="sldNum" sz="quarter" idx="12"/>
          </p:nvPr>
        </p:nvSpPr>
        <p:spPr/>
        <p:txBody>
          <a:bodyPr/>
          <a:lstStyle/>
          <a:p>
            <a:pPr>
              <a:defRPr/>
            </a:pPr>
            <a:fld id="{EF9B85F5-FEFA-4F05-85C2-DEAADF103D13}" type="slidenum">
              <a:rPr lang="en-US" altLang="en-US"/>
              <a:pPr>
                <a:defRPr/>
              </a:pPr>
              <a:t>30</a:t>
            </a:fld>
            <a:endParaRPr lang="en-US" altLang="en-US"/>
          </a:p>
        </p:txBody>
      </p:sp>
      <p:sp>
        <p:nvSpPr>
          <p:cNvPr id="26628" name="Line 3">
            <a:extLst>
              <a:ext uri="{FF2B5EF4-FFF2-40B4-BE49-F238E27FC236}">
                <a16:creationId xmlns:a16="http://schemas.microsoft.com/office/drawing/2014/main" id="{86445560-1261-46A9-93C7-080564861F22}"/>
              </a:ext>
            </a:extLst>
          </p:cNvPr>
          <p:cNvSpPr>
            <a:spLocks noChangeShapeType="1"/>
          </p:cNvSpPr>
          <p:nvPr/>
        </p:nvSpPr>
        <p:spPr bwMode="auto">
          <a:xfrm>
            <a:off x="381000" y="4572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 name="Text Box 2">
            <a:extLst>
              <a:ext uri="{FF2B5EF4-FFF2-40B4-BE49-F238E27FC236}">
                <a16:creationId xmlns:a16="http://schemas.microsoft.com/office/drawing/2014/main" id="{FDB4D948-7727-4819-BC70-2CFEC913D624}"/>
              </a:ext>
            </a:extLst>
          </p:cNvPr>
          <p:cNvSpPr txBox="1">
            <a:spLocks noChangeArrowheads="1"/>
          </p:cNvSpPr>
          <p:nvPr/>
        </p:nvSpPr>
        <p:spPr bwMode="auto">
          <a:xfrm>
            <a:off x="7321612" y="4221550"/>
            <a:ext cx="162897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latin typeface="Calibri" panose="020F0502020204030204" pitchFamily="34" charset="0"/>
                <a:cs typeface="Calibri" panose="020F0502020204030204" pitchFamily="34" charset="0"/>
              </a:rPr>
              <a:t>0  00..0  00…0</a:t>
            </a:r>
          </a:p>
        </p:txBody>
      </p:sp>
      <p:sp>
        <p:nvSpPr>
          <p:cNvPr id="6" name="Text Box 2">
            <a:extLst>
              <a:ext uri="{FF2B5EF4-FFF2-40B4-BE49-F238E27FC236}">
                <a16:creationId xmlns:a16="http://schemas.microsoft.com/office/drawing/2014/main" id="{FE8A01D5-9FD6-4E4E-95AD-28DEB45A6F19}"/>
              </a:ext>
            </a:extLst>
          </p:cNvPr>
          <p:cNvSpPr txBox="1">
            <a:spLocks noChangeArrowheads="1"/>
          </p:cNvSpPr>
          <p:nvPr/>
        </p:nvSpPr>
        <p:spPr bwMode="auto">
          <a:xfrm>
            <a:off x="232632" y="4221550"/>
            <a:ext cx="94942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latin typeface="Calibri" panose="020F0502020204030204" pitchFamily="34" charset="0"/>
                <a:cs typeface="Calibri" panose="020F0502020204030204" pitchFamily="34" charset="0"/>
              </a:rPr>
              <a:t>Value 0</a:t>
            </a:r>
          </a:p>
        </p:txBody>
      </p:sp>
      <p:sp>
        <p:nvSpPr>
          <p:cNvPr id="7" name="Text Box 2">
            <a:extLst>
              <a:ext uri="{FF2B5EF4-FFF2-40B4-BE49-F238E27FC236}">
                <a16:creationId xmlns:a16="http://schemas.microsoft.com/office/drawing/2014/main" id="{95087EE8-1375-4237-B3BB-35ED44814F5A}"/>
              </a:ext>
            </a:extLst>
          </p:cNvPr>
          <p:cNvSpPr txBox="1">
            <a:spLocks noChangeArrowheads="1"/>
          </p:cNvSpPr>
          <p:nvPr/>
        </p:nvSpPr>
        <p:spPr bwMode="auto">
          <a:xfrm>
            <a:off x="158812" y="1946088"/>
            <a:ext cx="94942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latin typeface="Calibri" panose="020F0502020204030204" pitchFamily="34" charset="0"/>
                <a:cs typeface="Calibri" panose="020F0502020204030204" pitchFamily="34" charset="0"/>
              </a:rPr>
              <a:t>Value 1</a:t>
            </a:r>
          </a:p>
        </p:txBody>
      </p:sp>
      <p:sp>
        <p:nvSpPr>
          <p:cNvPr id="8" name="Text Box 2">
            <a:extLst>
              <a:ext uri="{FF2B5EF4-FFF2-40B4-BE49-F238E27FC236}">
                <a16:creationId xmlns:a16="http://schemas.microsoft.com/office/drawing/2014/main" id="{0B8FA9BF-4998-4010-B560-D6413656EB8B}"/>
              </a:ext>
            </a:extLst>
          </p:cNvPr>
          <p:cNvSpPr txBox="1">
            <a:spLocks noChangeArrowheads="1"/>
          </p:cNvSpPr>
          <p:nvPr/>
        </p:nvSpPr>
        <p:spPr bwMode="auto">
          <a:xfrm>
            <a:off x="7321612" y="1946088"/>
            <a:ext cx="150073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latin typeface="Calibri" panose="020F0502020204030204" pitchFamily="34" charset="0"/>
                <a:cs typeface="Calibri" panose="020F0502020204030204" pitchFamily="34" charset="0"/>
              </a:rPr>
              <a:t>0  127  00…0</a:t>
            </a:r>
          </a:p>
        </p:txBody>
      </p:sp>
      <p:sp>
        <p:nvSpPr>
          <p:cNvPr id="9" name="Text Box 2">
            <a:extLst>
              <a:ext uri="{FF2B5EF4-FFF2-40B4-BE49-F238E27FC236}">
                <a16:creationId xmlns:a16="http://schemas.microsoft.com/office/drawing/2014/main" id="{BFF27168-D90E-466C-99B7-8FBA7BF6FE78}"/>
              </a:ext>
            </a:extLst>
          </p:cNvPr>
          <p:cNvSpPr txBox="1">
            <a:spLocks noChangeArrowheads="1"/>
          </p:cNvSpPr>
          <p:nvPr/>
        </p:nvSpPr>
        <p:spPr bwMode="auto">
          <a:xfrm>
            <a:off x="152399" y="76200"/>
            <a:ext cx="251838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latin typeface="Calibri" panose="020F0502020204030204" pitchFamily="34" charset="0"/>
                <a:cs typeface="Calibri" panose="020F0502020204030204" pitchFamily="34" charset="0"/>
              </a:rPr>
              <a:t>Value inf</a:t>
            </a:r>
          </a:p>
          <a:p>
            <a:pPr eaLnBrk="1" hangingPunct="1">
              <a:spcBef>
                <a:spcPct val="0"/>
              </a:spcBef>
              <a:buFontTx/>
              <a:buNone/>
            </a:pPr>
            <a:r>
              <a:rPr lang="en-US" altLang="en-US" sz="2000" dirty="0">
                <a:latin typeface="Calibri" panose="020F0502020204030204" pitchFamily="34" charset="0"/>
                <a:cs typeface="Calibri" panose="020F0502020204030204" pitchFamily="34" charset="0"/>
              </a:rPr>
              <a:t>Value NAN</a:t>
            </a:r>
          </a:p>
          <a:p>
            <a:pPr eaLnBrk="1" hangingPunct="1">
              <a:spcBef>
                <a:spcPct val="0"/>
              </a:spcBef>
              <a:buFontTx/>
              <a:buNone/>
            </a:pPr>
            <a:r>
              <a:rPr lang="en-US" altLang="en-US" sz="2000" dirty="0">
                <a:latin typeface="Calibri" panose="020F0502020204030204" pitchFamily="34" charset="0"/>
                <a:cs typeface="Calibri" panose="020F0502020204030204" pitchFamily="34" charset="0"/>
              </a:rPr>
              <a:t>Highest value ~2 x 2</a:t>
            </a:r>
            <a:r>
              <a:rPr lang="en-US" altLang="en-US" sz="2000" baseline="30000" dirty="0">
                <a:latin typeface="Calibri" panose="020F0502020204030204" pitchFamily="34" charset="0"/>
                <a:cs typeface="Calibri" panose="020F0502020204030204" pitchFamily="34" charset="0"/>
              </a:rPr>
              <a:t>127</a:t>
            </a:r>
            <a:endParaRPr lang="en-US" altLang="en-US" sz="2000" dirty="0">
              <a:latin typeface="Calibri" panose="020F0502020204030204" pitchFamily="34" charset="0"/>
              <a:cs typeface="Calibri" panose="020F0502020204030204" pitchFamily="34" charset="0"/>
            </a:endParaRPr>
          </a:p>
        </p:txBody>
      </p:sp>
      <p:sp>
        <p:nvSpPr>
          <p:cNvPr id="10" name="Text Box 2">
            <a:extLst>
              <a:ext uri="{FF2B5EF4-FFF2-40B4-BE49-F238E27FC236}">
                <a16:creationId xmlns:a16="http://schemas.microsoft.com/office/drawing/2014/main" id="{00BFF76F-9C00-488F-9D7E-266C77E61220}"/>
              </a:ext>
            </a:extLst>
          </p:cNvPr>
          <p:cNvSpPr txBox="1">
            <a:spLocks noChangeArrowheads="1"/>
          </p:cNvSpPr>
          <p:nvPr/>
        </p:nvSpPr>
        <p:spPr bwMode="auto">
          <a:xfrm>
            <a:off x="7321612" y="76200"/>
            <a:ext cx="156485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latin typeface="Calibri" panose="020F0502020204030204" pitchFamily="34" charset="0"/>
                <a:cs typeface="Calibri" panose="020F0502020204030204" pitchFamily="34" charset="0"/>
              </a:rPr>
              <a:t>0  255  00…0</a:t>
            </a:r>
          </a:p>
          <a:p>
            <a:pPr eaLnBrk="1" hangingPunct="1">
              <a:spcBef>
                <a:spcPct val="0"/>
              </a:spcBef>
              <a:buFontTx/>
              <a:buNone/>
            </a:pPr>
            <a:r>
              <a:rPr lang="en-US" altLang="en-US" sz="2000" dirty="0">
                <a:latin typeface="Calibri" panose="020F0502020204030204" pitchFamily="34" charset="0"/>
                <a:cs typeface="Calibri" panose="020F0502020204030204" pitchFamily="34" charset="0"/>
              </a:rPr>
              <a:t>0  255  xx….x</a:t>
            </a:r>
          </a:p>
          <a:p>
            <a:pPr eaLnBrk="1" hangingPunct="1">
              <a:spcBef>
                <a:spcPct val="0"/>
              </a:spcBef>
              <a:buFontTx/>
              <a:buNone/>
            </a:pPr>
            <a:r>
              <a:rPr lang="en-US" altLang="en-US" sz="2000" dirty="0">
                <a:latin typeface="Calibri" panose="020F0502020204030204" pitchFamily="34" charset="0"/>
                <a:cs typeface="Calibri" panose="020F0502020204030204" pitchFamily="34" charset="0"/>
              </a:rPr>
              <a:t>0  254  11….1</a:t>
            </a:r>
          </a:p>
        </p:txBody>
      </p:sp>
      <p:sp>
        <p:nvSpPr>
          <p:cNvPr id="12" name="Text Box 2">
            <a:extLst>
              <a:ext uri="{FF2B5EF4-FFF2-40B4-BE49-F238E27FC236}">
                <a16:creationId xmlns:a16="http://schemas.microsoft.com/office/drawing/2014/main" id="{F449C8B8-B70A-42F4-AC85-4D94313F3ECE}"/>
              </a:ext>
            </a:extLst>
          </p:cNvPr>
          <p:cNvSpPr txBox="1">
            <a:spLocks noChangeArrowheads="1"/>
          </p:cNvSpPr>
          <p:nvPr/>
        </p:nvSpPr>
        <p:spPr bwMode="auto">
          <a:xfrm>
            <a:off x="158811" y="3290531"/>
            <a:ext cx="2824299"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latin typeface="Calibri" panose="020F0502020204030204" pitchFamily="34" charset="0"/>
                <a:cs typeface="Calibri" panose="020F0502020204030204" pitchFamily="34" charset="0"/>
              </a:rPr>
              <a:t>Smallest Norm ~2 x 2</a:t>
            </a:r>
            <a:r>
              <a:rPr lang="en-US" altLang="en-US" sz="2000" baseline="30000" dirty="0">
                <a:latin typeface="Calibri" panose="020F0502020204030204" pitchFamily="34" charset="0"/>
                <a:cs typeface="Calibri" panose="020F0502020204030204" pitchFamily="34" charset="0"/>
              </a:rPr>
              <a:t>-126</a:t>
            </a:r>
            <a:endParaRPr lang="en-US" altLang="en-US" sz="2000" dirty="0">
              <a:latin typeface="Calibri" panose="020F0502020204030204" pitchFamily="34" charset="0"/>
              <a:cs typeface="Calibri" panose="020F0502020204030204" pitchFamily="34" charset="0"/>
            </a:endParaRPr>
          </a:p>
          <a:p>
            <a:pPr eaLnBrk="1" hangingPunct="1">
              <a:spcBef>
                <a:spcPct val="0"/>
              </a:spcBef>
              <a:buFontTx/>
              <a:buNone/>
            </a:pPr>
            <a:r>
              <a:rPr lang="en-US" altLang="en-US" sz="2000" dirty="0">
                <a:latin typeface="Calibri" panose="020F0502020204030204" pitchFamily="34" charset="0"/>
                <a:cs typeface="Calibri" panose="020F0502020204030204" pitchFamily="34" charset="0"/>
              </a:rPr>
              <a:t>Largest </a:t>
            </a:r>
            <a:r>
              <a:rPr lang="en-US" altLang="en-US" sz="2000" dirty="0" err="1">
                <a:latin typeface="Calibri" panose="020F0502020204030204" pitchFamily="34" charset="0"/>
                <a:cs typeface="Calibri" panose="020F0502020204030204" pitchFamily="34" charset="0"/>
              </a:rPr>
              <a:t>Denorm</a:t>
            </a:r>
            <a:r>
              <a:rPr lang="en-US" altLang="en-US" sz="2000" dirty="0">
                <a:latin typeface="Calibri" panose="020F0502020204030204" pitchFamily="34" charset="0"/>
                <a:cs typeface="Calibri" panose="020F0502020204030204" pitchFamily="34" charset="0"/>
              </a:rPr>
              <a:t> ~1 x 2</a:t>
            </a:r>
            <a:r>
              <a:rPr lang="en-US" altLang="en-US" sz="2000" baseline="30000" dirty="0">
                <a:latin typeface="Calibri" panose="020F0502020204030204" pitchFamily="34" charset="0"/>
                <a:cs typeface="Calibri" panose="020F0502020204030204" pitchFamily="34" charset="0"/>
              </a:rPr>
              <a:t>-126</a:t>
            </a:r>
            <a:endParaRPr lang="en-US" altLang="en-US" sz="2000" dirty="0">
              <a:latin typeface="Calibri" panose="020F0502020204030204" pitchFamily="34" charset="0"/>
              <a:cs typeface="Calibri" panose="020F0502020204030204" pitchFamily="34" charset="0"/>
            </a:endParaRPr>
          </a:p>
          <a:p>
            <a:pPr eaLnBrk="1" hangingPunct="1">
              <a:spcBef>
                <a:spcPct val="0"/>
              </a:spcBef>
              <a:buFontTx/>
              <a:buNone/>
            </a:pPr>
            <a:r>
              <a:rPr lang="en-US" altLang="en-US" sz="2000" dirty="0">
                <a:latin typeface="Calibri" panose="020F0502020204030204" pitchFamily="34" charset="0"/>
                <a:cs typeface="Calibri" panose="020F0502020204030204" pitchFamily="34" charset="0"/>
              </a:rPr>
              <a:t>Smallest </a:t>
            </a:r>
            <a:r>
              <a:rPr lang="en-US" altLang="en-US" sz="2000" dirty="0" err="1">
                <a:latin typeface="Calibri" panose="020F0502020204030204" pitchFamily="34" charset="0"/>
                <a:cs typeface="Calibri" panose="020F0502020204030204" pitchFamily="34" charset="0"/>
              </a:rPr>
              <a:t>Denorm</a:t>
            </a:r>
            <a:r>
              <a:rPr lang="en-US" altLang="en-US" sz="2000" dirty="0">
                <a:latin typeface="Calibri" panose="020F0502020204030204" pitchFamily="34" charset="0"/>
                <a:cs typeface="Calibri" panose="020F0502020204030204" pitchFamily="34" charset="0"/>
              </a:rPr>
              <a:t>  ~2</a:t>
            </a:r>
            <a:r>
              <a:rPr lang="en-US" altLang="en-US" sz="2000" baseline="30000" dirty="0">
                <a:latin typeface="Calibri" panose="020F0502020204030204" pitchFamily="34" charset="0"/>
                <a:cs typeface="Calibri" panose="020F0502020204030204" pitchFamily="34" charset="0"/>
              </a:rPr>
              <a:t>-149</a:t>
            </a:r>
            <a:endParaRPr lang="en-US" altLang="en-US" sz="2000" dirty="0">
              <a:latin typeface="Calibri" panose="020F0502020204030204" pitchFamily="34" charset="0"/>
              <a:cs typeface="Calibri" panose="020F0502020204030204" pitchFamily="34" charset="0"/>
            </a:endParaRPr>
          </a:p>
        </p:txBody>
      </p:sp>
      <p:sp>
        <p:nvSpPr>
          <p:cNvPr id="13" name="Text Box 2">
            <a:extLst>
              <a:ext uri="{FF2B5EF4-FFF2-40B4-BE49-F238E27FC236}">
                <a16:creationId xmlns:a16="http://schemas.microsoft.com/office/drawing/2014/main" id="{1FE6B852-B316-4801-B3EF-3DEF5FCC243A}"/>
              </a:ext>
            </a:extLst>
          </p:cNvPr>
          <p:cNvSpPr txBox="1">
            <a:spLocks noChangeArrowheads="1"/>
          </p:cNvSpPr>
          <p:nvPr/>
        </p:nvSpPr>
        <p:spPr bwMode="auto">
          <a:xfrm>
            <a:off x="7328024" y="3290531"/>
            <a:ext cx="162897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latin typeface="Calibri" panose="020F0502020204030204" pitchFamily="34" charset="0"/>
                <a:cs typeface="Calibri" panose="020F0502020204030204" pitchFamily="34" charset="0"/>
              </a:rPr>
              <a:t>0  0..01  00…0</a:t>
            </a:r>
          </a:p>
          <a:p>
            <a:pPr eaLnBrk="1" hangingPunct="1">
              <a:spcBef>
                <a:spcPct val="0"/>
              </a:spcBef>
              <a:buFontTx/>
              <a:buNone/>
            </a:pPr>
            <a:r>
              <a:rPr lang="en-US" altLang="en-US" sz="2000" dirty="0">
                <a:latin typeface="Calibri" panose="020F0502020204030204" pitchFamily="34" charset="0"/>
                <a:cs typeface="Calibri" panose="020F0502020204030204" pitchFamily="34" charset="0"/>
              </a:rPr>
              <a:t>0  0..00  11…1</a:t>
            </a:r>
          </a:p>
          <a:p>
            <a:pPr eaLnBrk="1" hangingPunct="1">
              <a:spcBef>
                <a:spcPct val="0"/>
              </a:spcBef>
              <a:buFontTx/>
              <a:buNone/>
            </a:pPr>
            <a:r>
              <a:rPr lang="en-US" altLang="en-US" sz="2000" dirty="0">
                <a:latin typeface="Calibri" panose="020F0502020204030204" pitchFamily="34" charset="0"/>
                <a:cs typeface="Calibri" panose="020F0502020204030204" pitchFamily="34" charset="0"/>
              </a:rPr>
              <a:t>0  0..00  00…1</a:t>
            </a:r>
          </a:p>
        </p:txBody>
      </p:sp>
      <p:sp>
        <p:nvSpPr>
          <p:cNvPr id="14" name="Line 3">
            <a:extLst>
              <a:ext uri="{FF2B5EF4-FFF2-40B4-BE49-F238E27FC236}">
                <a16:creationId xmlns:a16="http://schemas.microsoft.com/office/drawing/2014/main" id="{E3C17D2F-663C-4274-B4D0-0A38E2C69D57}"/>
              </a:ext>
            </a:extLst>
          </p:cNvPr>
          <p:cNvSpPr>
            <a:spLocks noChangeShapeType="1"/>
          </p:cNvSpPr>
          <p:nvPr/>
        </p:nvSpPr>
        <p:spPr bwMode="auto">
          <a:xfrm flipV="1">
            <a:off x="1149412" y="2158673"/>
            <a:ext cx="6178612" cy="1"/>
          </a:xfrm>
          <a:prstGeom prst="line">
            <a:avLst/>
          </a:prstGeom>
          <a:noFill/>
          <a:ln w="254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ext Box 2">
            <a:extLst>
              <a:ext uri="{FF2B5EF4-FFF2-40B4-BE49-F238E27FC236}">
                <a16:creationId xmlns:a16="http://schemas.microsoft.com/office/drawing/2014/main" id="{569F3613-3020-4E9A-B02B-E72EADC10916}"/>
              </a:ext>
            </a:extLst>
          </p:cNvPr>
          <p:cNvSpPr txBox="1">
            <a:spLocks noChangeArrowheads="1"/>
          </p:cNvSpPr>
          <p:nvPr/>
        </p:nvSpPr>
        <p:spPr bwMode="auto">
          <a:xfrm>
            <a:off x="1752600" y="4655612"/>
            <a:ext cx="5404043"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2000" dirty="0">
                <a:latin typeface="Calibri" panose="020F0502020204030204" pitchFamily="34" charset="0"/>
                <a:cs typeface="Calibri" panose="020F0502020204030204" pitchFamily="34" charset="0"/>
              </a:rPr>
              <a:t>Same rules as above, but the sign bit is 1</a:t>
            </a:r>
          </a:p>
          <a:p>
            <a:pPr algn="ctr" eaLnBrk="1" hangingPunct="1">
              <a:spcBef>
                <a:spcPct val="0"/>
              </a:spcBef>
              <a:buFontTx/>
              <a:buNone/>
            </a:pPr>
            <a:r>
              <a:rPr lang="en-US" altLang="en-US" sz="2000" dirty="0">
                <a:latin typeface="Calibri" panose="020F0502020204030204" pitchFamily="34" charset="0"/>
                <a:cs typeface="Calibri" panose="020F0502020204030204" pitchFamily="34" charset="0"/>
              </a:rPr>
              <a:t>Same magnitudes as above, but negative numbers</a:t>
            </a:r>
          </a:p>
        </p:txBody>
      </p:sp>
      <p:cxnSp>
        <p:nvCxnSpPr>
          <p:cNvPr id="3" name="Straight Arrow Connector 2">
            <a:extLst>
              <a:ext uri="{FF2B5EF4-FFF2-40B4-BE49-F238E27FC236}">
                <a16:creationId xmlns:a16="http://schemas.microsoft.com/office/drawing/2014/main" id="{BE6BA477-E9E3-47EB-8902-D6132F26C62F}"/>
              </a:ext>
            </a:extLst>
          </p:cNvPr>
          <p:cNvCxnSpPr>
            <a:cxnSpLocks/>
          </p:cNvCxnSpPr>
          <p:nvPr/>
        </p:nvCxnSpPr>
        <p:spPr>
          <a:xfrm>
            <a:off x="4553565" y="5363498"/>
            <a:ext cx="0" cy="961102"/>
          </a:xfrm>
          <a:prstGeom prst="straightConnector1">
            <a:avLst/>
          </a:prstGeom>
          <a:ln w="444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EE649281-7A31-42E8-8C61-686F44914419}"/>
              </a:ext>
            </a:extLst>
          </p:cNvPr>
          <p:cNvCxnSpPr>
            <a:cxnSpLocks/>
          </p:cNvCxnSpPr>
          <p:nvPr/>
        </p:nvCxnSpPr>
        <p:spPr>
          <a:xfrm>
            <a:off x="4953000" y="2209800"/>
            <a:ext cx="0" cy="961102"/>
          </a:xfrm>
          <a:prstGeom prst="straightConnector1">
            <a:avLst/>
          </a:prstGeom>
          <a:ln w="444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16795310-8007-4966-845A-71D5550D9015}"/>
              </a:ext>
            </a:extLst>
          </p:cNvPr>
          <p:cNvCxnSpPr>
            <a:cxnSpLocks/>
          </p:cNvCxnSpPr>
          <p:nvPr/>
        </p:nvCxnSpPr>
        <p:spPr>
          <a:xfrm flipH="1" flipV="1">
            <a:off x="4953000" y="1091863"/>
            <a:ext cx="2458" cy="965537"/>
          </a:xfrm>
          <a:prstGeom prst="straightConnector1">
            <a:avLst/>
          </a:prstGeom>
          <a:ln w="444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1" name="Text Box 2">
            <a:extLst>
              <a:ext uri="{FF2B5EF4-FFF2-40B4-BE49-F238E27FC236}">
                <a16:creationId xmlns:a16="http://schemas.microsoft.com/office/drawing/2014/main" id="{3FC0972D-9D07-4F09-9C8B-2C52542B8FDD}"/>
              </a:ext>
            </a:extLst>
          </p:cNvPr>
          <p:cNvSpPr txBox="1">
            <a:spLocks noChangeArrowheads="1"/>
          </p:cNvSpPr>
          <p:nvPr/>
        </p:nvSpPr>
        <p:spPr bwMode="auto">
          <a:xfrm>
            <a:off x="4953000" y="2202430"/>
            <a:ext cx="4075283"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latin typeface="Calibri" panose="020F0502020204030204" pitchFamily="34" charset="0"/>
                <a:cs typeface="Calibri" panose="020F0502020204030204" pitchFamily="34" charset="0"/>
              </a:rPr>
              <a:t>Exponent field &lt; 127, i.e., after</a:t>
            </a:r>
          </a:p>
          <a:p>
            <a:pPr eaLnBrk="1" hangingPunct="1">
              <a:spcBef>
                <a:spcPct val="0"/>
              </a:spcBef>
              <a:buFontTx/>
              <a:buNone/>
            </a:pPr>
            <a:r>
              <a:rPr lang="en-US" altLang="en-US" sz="2000" dirty="0">
                <a:latin typeface="Calibri" panose="020F0502020204030204" pitchFamily="34" charset="0"/>
                <a:cs typeface="Calibri" panose="020F0502020204030204" pitchFamily="34" charset="0"/>
              </a:rPr>
              <a:t>subtracting bias, they are negative</a:t>
            </a:r>
          </a:p>
          <a:p>
            <a:pPr eaLnBrk="1" hangingPunct="1">
              <a:spcBef>
                <a:spcPct val="0"/>
              </a:spcBef>
              <a:buFontTx/>
              <a:buNone/>
            </a:pPr>
            <a:r>
              <a:rPr lang="en-US" altLang="en-US" sz="2000" dirty="0">
                <a:latin typeface="Calibri" panose="020F0502020204030204" pitchFamily="34" charset="0"/>
                <a:cs typeface="Calibri" panose="020F0502020204030204" pitchFamily="34" charset="0"/>
              </a:rPr>
              <a:t>exponents, representing numbers &lt; 1</a:t>
            </a:r>
          </a:p>
        </p:txBody>
      </p:sp>
      <p:sp>
        <p:nvSpPr>
          <p:cNvPr id="22" name="Text Box 2">
            <a:extLst>
              <a:ext uri="{FF2B5EF4-FFF2-40B4-BE49-F238E27FC236}">
                <a16:creationId xmlns:a16="http://schemas.microsoft.com/office/drawing/2014/main" id="{F0234AD8-9474-4F9C-8639-FFF25BB0BB0A}"/>
              </a:ext>
            </a:extLst>
          </p:cNvPr>
          <p:cNvSpPr txBox="1">
            <a:spLocks noChangeArrowheads="1"/>
          </p:cNvSpPr>
          <p:nvPr/>
        </p:nvSpPr>
        <p:spPr bwMode="auto">
          <a:xfrm>
            <a:off x="2983110" y="76200"/>
            <a:ext cx="375878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2000" dirty="0">
                <a:solidFill>
                  <a:srgbClr val="C00000"/>
                </a:solidFill>
                <a:latin typeface="Calibri" panose="020F0502020204030204" pitchFamily="34" charset="0"/>
                <a:cs typeface="Calibri" panose="020F0502020204030204" pitchFamily="34" charset="0"/>
              </a:rPr>
              <a:t>2 special cases up top that use the</a:t>
            </a:r>
          </a:p>
          <a:p>
            <a:pPr algn="ctr" eaLnBrk="1" hangingPunct="1">
              <a:spcBef>
                <a:spcPct val="0"/>
              </a:spcBef>
              <a:buFontTx/>
              <a:buNone/>
            </a:pPr>
            <a:r>
              <a:rPr lang="en-US" altLang="en-US" sz="2000" dirty="0">
                <a:solidFill>
                  <a:srgbClr val="C00000"/>
                </a:solidFill>
                <a:latin typeface="Calibri" panose="020F0502020204030204" pitchFamily="34" charset="0"/>
                <a:cs typeface="Calibri" panose="020F0502020204030204" pitchFamily="34" charset="0"/>
              </a:rPr>
              <a:t>reserved exponent field of 255</a:t>
            </a:r>
          </a:p>
        </p:txBody>
      </p:sp>
      <p:sp>
        <p:nvSpPr>
          <p:cNvPr id="23" name="Line 3">
            <a:extLst>
              <a:ext uri="{FF2B5EF4-FFF2-40B4-BE49-F238E27FC236}">
                <a16:creationId xmlns:a16="http://schemas.microsoft.com/office/drawing/2014/main" id="{4EF6D6B2-E510-4AC5-BCF2-3DFB0F7613F5}"/>
              </a:ext>
            </a:extLst>
          </p:cNvPr>
          <p:cNvSpPr>
            <a:spLocks noChangeShapeType="1"/>
          </p:cNvSpPr>
          <p:nvPr/>
        </p:nvSpPr>
        <p:spPr bwMode="auto">
          <a:xfrm flipV="1">
            <a:off x="1444594" y="736164"/>
            <a:ext cx="6178612" cy="1"/>
          </a:xfrm>
          <a:prstGeom prst="line">
            <a:avLst/>
          </a:prstGeom>
          <a:noFill/>
          <a:ln w="254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Line 3">
            <a:extLst>
              <a:ext uri="{FF2B5EF4-FFF2-40B4-BE49-F238E27FC236}">
                <a16:creationId xmlns:a16="http://schemas.microsoft.com/office/drawing/2014/main" id="{7736CC48-5B9A-4F5E-9641-477339A0A7FD}"/>
              </a:ext>
            </a:extLst>
          </p:cNvPr>
          <p:cNvSpPr>
            <a:spLocks noChangeShapeType="1"/>
          </p:cNvSpPr>
          <p:nvPr/>
        </p:nvSpPr>
        <p:spPr bwMode="auto">
          <a:xfrm flipV="1">
            <a:off x="1570960" y="3639907"/>
            <a:ext cx="6178612" cy="1"/>
          </a:xfrm>
          <a:prstGeom prst="line">
            <a:avLst/>
          </a:prstGeom>
          <a:noFill/>
          <a:ln w="254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Text Box 2">
            <a:extLst>
              <a:ext uri="{FF2B5EF4-FFF2-40B4-BE49-F238E27FC236}">
                <a16:creationId xmlns:a16="http://schemas.microsoft.com/office/drawing/2014/main" id="{E5332F08-029F-4AEA-B7CF-75933101D626}"/>
              </a:ext>
            </a:extLst>
          </p:cNvPr>
          <p:cNvSpPr txBox="1">
            <a:spLocks noChangeArrowheads="1"/>
          </p:cNvSpPr>
          <p:nvPr/>
        </p:nvSpPr>
        <p:spPr bwMode="auto">
          <a:xfrm>
            <a:off x="2676558" y="3636775"/>
            <a:ext cx="465146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1600" dirty="0">
                <a:solidFill>
                  <a:srgbClr val="C00000"/>
                </a:solidFill>
                <a:latin typeface="Calibri" panose="020F0502020204030204" pitchFamily="34" charset="0"/>
                <a:cs typeface="Calibri" panose="020F0502020204030204" pitchFamily="34" charset="0"/>
              </a:rPr>
              <a:t>Special case with exponent field 0, used to</a:t>
            </a:r>
          </a:p>
          <a:p>
            <a:pPr algn="ctr" eaLnBrk="1" hangingPunct="1">
              <a:spcBef>
                <a:spcPct val="0"/>
              </a:spcBef>
              <a:buFontTx/>
              <a:buNone/>
            </a:pPr>
            <a:r>
              <a:rPr lang="en-US" altLang="en-US" sz="1600" dirty="0">
                <a:solidFill>
                  <a:srgbClr val="C00000"/>
                </a:solidFill>
                <a:latin typeface="Calibri" panose="020F0502020204030204" pitchFamily="34" charset="0"/>
                <a:cs typeface="Calibri" panose="020F0502020204030204" pitchFamily="34" charset="0"/>
              </a:rPr>
              <a:t>represent </a:t>
            </a:r>
            <a:r>
              <a:rPr lang="en-US" altLang="en-US" sz="1600" dirty="0" err="1">
                <a:solidFill>
                  <a:srgbClr val="C00000"/>
                </a:solidFill>
                <a:latin typeface="Calibri" panose="020F0502020204030204" pitchFamily="34" charset="0"/>
                <a:cs typeface="Calibri" panose="020F0502020204030204" pitchFamily="34" charset="0"/>
              </a:rPr>
              <a:t>denorms</a:t>
            </a:r>
            <a:r>
              <a:rPr lang="en-US" altLang="en-US" sz="1600" dirty="0">
                <a:solidFill>
                  <a:srgbClr val="C00000"/>
                </a:solidFill>
                <a:latin typeface="Calibri" panose="020F0502020204030204" pitchFamily="34" charset="0"/>
                <a:cs typeface="Calibri" panose="020F0502020204030204" pitchFamily="34" charset="0"/>
              </a:rPr>
              <a:t>, that help us gradually approach 0</a:t>
            </a: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5D6F4453-EDAF-4367-AB27-D93D441D588F}"/>
                  </a:ext>
                </a:extLst>
              </p14:cNvPr>
              <p14:cNvContentPartPr/>
              <p14:nvPr/>
            </p14:nvContentPartPr>
            <p14:xfrm>
              <a:off x="3315600" y="849960"/>
              <a:ext cx="1176120" cy="2671560"/>
            </p14:xfrm>
          </p:contentPart>
        </mc:Choice>
        <mc:Fallback>
          <p:pic>
            <p:nvPicPr>
              <p:cNvPr id="2" name="Ink 1">
                <a:extLst>
                  <a:ext uri="{FF2B5EF4-FFF2-40B4-BE49-F238E27FC236}">
                    <a16:creationId xmlns:a16="http://schemas.microsoft.com/office/drawing/2014/main" id="{5D6F4453-EDAF-4367-AB27-D93D441D588F}"/>
                  </a:ext>
                </a:extLst>
              </p:cNvPr>
              <p:cNvPicPr/>
              <p:nvPr/>
            </p:nvPicPr>
            <p:blipFill>
              <a:blip r:embed="rId4"/>
              <a:stretch>
                <a:fillRect/>
              </a:stretch>
            </p:blipFill>
            <p:spPr>
              <a:xfrm>
                <a:off x="3306240" y="840600"/>
                <a:ext cx="1194840" cy="2690280"/>
              </a:xfrm>
              <a:prstGeom prst="rect">
                <a:avLst/>
              </a:prstGeom>
            </p:spPr>
          </p:pic>
        </mc:Fallback>
      </mc:AlternateContent>
    </p:spTree>
    <p:extLst>
      <p:ext uri="{BB962C8B-B14F-4D97-AF65-F5344CB8AC3E}">
        <p14:creationId xmlns:p14="http://schemas.microsoft.com/office/powerpoint/2010/main" val="30284550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44BF7938-02EC-4E8B-A0BF-E8ABEEC3F8AD}"/>
              </a:ext>
            </a:extLst>
          </p:cNvPr>
          <p:cNvSpPr>
            <a:spLocks noGrp="1"/>
          </p:cNvSpPr>
          <p:nvPr>
            <p:ph type="sldNum" sz="quarter" idx="12"/>
          </p:nvPr>
        </p:nvSpPr>
        <p:spPr/>
        <p:txBody>
          <a:bodyPr/>
          <a:lstStyle/>
          <a:p>
            <a:pPr>
              <a:defRPr/>
            </a:pPr>
            <a:fld id="{8FD285B6-5887-4FF6-8555-D26CDF794EFE}" type="slidenum">
              <a:rPr lang="en-US" altLang="en-US"/>
              <a:pPr>
                <a:defRPr/>
              </a:pPr>
              <a:t>31</a:t>
            </a:fld>
            <a:endParaRPr lang="en-US" altLang="en-US"/>
          </a:p>
        </p:txBody>
      </p:sp>
      <p:sp>
        <p:nvSpPr>
          <p:cNvPr id="16387" name="Text Box 2">
            <a:extLst>
              <a:ext uri="{FF2B5EF4-FFF2-40B4-BE49-F238E27FC236}">
                <a16:creationId xmlns:a16="http://schemas.microsoft.com/office/drawing/2014/main" id="{325084FA-8488-4ED6-B6D4-3B90C49A5A2D}"/>
              </a:ext>
            </a:extLst>
          </p:cNvPr>
          <p:cNvSpPr txBox="1">
            <a:spLocks noChangeArrowheads="1"/>
          </p:cNvSpPr>
          <p:nvPr/>
        </p:nvSpPr>
        <p:spPr bwMode="auto">
          <a:xfrm>
            <a:off x="441325" y="396875"/>
            <a:ext cx="506516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FP Addition – Binary Example</a:t>
            </a:r>
          </a:p>
        </p:txBody>
      </p:sp>
      <p:sp>
        <p:nvSpPr>
          <p:cNvPr id="16388" name="Line 3">
            <a:extLst>
              <a:ext uri="{FF2B5EF4-FFF2-40B4-BE49-F238E27FC236}">
                <a16:creationId xmlns:a16="http://schemas.microsoft.com/office/drawing/2014/main" id="{B67D00AC-6505-4547-8171-02E96D8E8432}"/>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89" name="Text Box 4">
            <a:extLst>
              <a:ext uri="{FF2B5EF4-FFF2-40B4-BE49-F238E27FC236}">
                <a16:creationId xmlns:a16="http://schemas.microsoft.com/office/drawing/2014/main" id="{7E29843D-D7FB-4558-A2D1-E64E0FC03054}"/>
              </a:ext>
            </a:extLst>
          </p:cNvPr>
          <p:cNvSpPr txBox="1">
            <a:spLocks noChangeArrowheads="1"/>
          </p:cNvSpPr>
          <p:nvPr/>
        </p:nvSpPr>
        <p:spPr bwMode="auto">
          <a:xfrm>
            <a:off x="517525" y="1563688"/>
            <a:ext cx="6582508" cy="4462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Consider the following binary example </a:t>
            </a:r>
          </a:p>
          <a:p>
            <a:pPr eaLnBrk="1" hangingPunct="1">
              <a:spcBef>
                <a:spcPct val="0"/>
              </a:spcBef>
              <a:buClr>
                <a:srgbClr val="CC0000"/>
              </a:buClr>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1.010  x 2</a:t>
            </a:r>
            <a:r>
              <a:rPr lang="en-US" altLang="en-US" sz="2400" baseline="30000" dirty="0">
                <a:latin typeface="Calibri" panose="020F0502020204030204" pitchFamily="34" charset="0"/>
                <a:cs typeface="Calibri" panose="020F0502020204030204" pitchFamily="34" charset="0"/>
              </a:rPr>
              <a:t>1</a:t>
            </a:r>
            <a:r>
              <a:rPr lang="en-US" altLang="en-US" sz="2400" dirty="0">
                <a:latin typeface="Calibri" panose="020F0502020204030204" pitchFamily="34" charset="0"/>
                <a:cs typeface="Calibri" panose="020F0502020204030204" pitchFamily="34" charset="0"/>
              </a:rPr>
              <a:t>    +     1.100 x 2</a:t>
            </a:r>
            <a:r>
              <a:rPr lang="en-US" altLang="en-US" sz="2400" baseline="30000" dirty="0">
                <a:latin typeface="Calibri" panose="020F0502020204030204" pitchFamily="34" charset="0"/>
                <a:cs typeface="Calibri" panose="020F0502020204030204" pitchFamily="34" charset="0"/>
              </a:rPr>
              <a:t>3</a:t>
            </a: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a:solidFill>
                  <a:schemeClr val="accent2"/>
                </a:solidFill>
                <a:latin typeface="Calibri" panose="020F0502020204030204" pitchFamily="34" charset="0"/>
                <a:cs typeface="Calibri" panose="020F0502020204030204" pitchFamily="34" charset="0"/>
              </a:rPr>
              <a:t>Convert to the larger exponent:</a:t>
            </a:r>
            <a:endParaRPr lang="en-US" altLang="en-US" sz="2400" dirty="0">
              <a:solidFill>
                <a:schemeClr val="accent2"/>
              </a:solidFill>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0.0101  x 2</a:t>
            </a:r>
            <a:r>
              <a:rPr lang="en-US" altLang="en-US" sz="2400" baseline="30000" dirty="0">
                <a:latin typeface="Calibri" panose="020F0502020204030204" pitchFamily="34" charset="0"/>
                <a:cs typeface="Calibri" panose="020F0502020204030204" pitchFamily="34" charset="0"/>
              </a:rPr>
              <a:t>3</a:t>
            </a:r>
            <a:r>
              <a:rPr lang="en-US" altLang="en-US" sz="2400" dirty="0">
                <a:latin typeface="Calibri" panose="020F0502020204030204" pitchFamily="34" charset="0"/>
                <a:cs typeface="Calibri" panose="020F0502020204030204" pitchFamily="34" charset="0"/>
              </a:rPr>
              <a:t>    +     1.1000 x 2</a:t>
            </a:r>
            <a:r>
              <a:rPr lang="en-US" altLang="en-US" sz="2400" baseline="30000" dirty="0">
                <a:latin typeface="Calibri" panose="020F0502020204030204" pitchFamily="34" charset="0"/>
                <a:cs typeface="Calibri" panose="020F0502020204030204" pitchFamily="34" charset="0"/>
              </a:rPr>
              <a:t>3</a:t>
            </a: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a:solidFill>
                  <a:schemeClr val="accent2"/>
                </a:solidFill>
                <a:latin typeface="Calibri" panose="020F0502020204030204" pitchFamily="34" charset="0"/>
                <a:cs typeface="Calibri" panose="020F0502020204030204" pitchFamily="34" charset="0"/>
              </a:rPr>
              <a:t>Add</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1.1101  x 2</a:t>
            </a:r>
            <a:r>
              <a:rPr lang="en-US" altLang="en-US" sz="2400" baseline="30000" dirty="0">
                <a:latin typeface="Calibri" panose="020F0502020204030204" pitchFamily="34" charset="0"/>
                <a:cs typeface="Calibri" panose="020F0502020204030204" pitchFamily="34" charset="0"/>
              </a:rPr>
              <a:t>3</a:t>
            </a: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a:solidFill>
                  <a:schemeClr val="accent2"/>
                </a:solidFill>
                <a:latin typeface="Calibri" panose="020F0502020204030204" pitchFamily="34" charset="0"/>
                <a:cs typeface="Calibri" panose="020F0502020204030204" pitchFamily="34" charset="0"/>
              </a:rPr>
              <a:t>Normalize</a:t>
            </a:r>
          </a:p>
          <a:p>
            <a:pPr eaLnBrk="1" hangingPunct="1">
              <a:spcBef>
                <a:spcPct val="0"/>
              </a:spcBef>
              <a:buClr>
                <a:srgbClr val="CC0000"/>
              </a:buClr>
              <a:buFontTx/>
              <a:buNone/>
            </a:pPr>
            <a:r>
              <a:rPr lang="en-US" altLang="en-US" sz="2400" dirty="0">
                <a:latin typeface="Calibri" panose="020F0502020204030204" pitchFamily="34" charset="0"/>
                <a:cs typeface="Calibri" panose="020F0502020204030204" pitchFamily="34" charset="0"/>
              </a:rPr>
              <a:t>    1.1101  x 2</a:t>
            </a:r>
            <a:r>
              <a:rPr lang="en-US" altLang="en-US" sz="2400" baseline="30000" dirty="0">
                <a:latin typeface="Calibri" panose="020F0502020204030204" pitchFamily="34" charset="0"/>
                <a:cs typeface="Calibri" panose="020F0502020204030204" pitchFamily="34" charset="0"/>
              </a:rPr>
              <a:t>3</a:t>
            </a: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r>
              <a:rPr lang="en-US" altLang="en-US" sz="2000" dirty="0">
                <a:solidFill>
                  <a:schemeClr val="accent2"/>
                </a:solidFill>
                <a:latin typeface="Calibri" panose="020F0502020204030204" pitchFamily="34" charset="0"/>
                <a:cs typeface="Calibri" panose="020F0502020204030204" pitchFamily="34" charset="0"/>
              </a:rPr>
              <a:t>Check for overflow/underflow</a:t>
            </a:r>
          </a:p>
          <a:p>
            <a:pPr eaLnBrk="1" hangingPunct="1">
              <a:spcBef>
                <a:spcPct val="0"/>
              </a:spcBef>
              <a:buClr>
                <a:srgbClr val="CC0000"/>
              </a:buClr>
              <a:buFontTx/>
              <a:buNone/>
            </a:pPr>
            <a:r>
              <a:rPr lang="en-US" altLang="en-US" sz="2000" dirty="0">
                <a:solidFill>
                  <a:schemeClr val="accent2"/>
                </a:solidFill>
                <a:latin typeface="Calibri" panose="020F0502020204030204" pitchFamily="34" charset="0"/>
                <a:cs typeface="Calibri" panose="020F0502020204030204" pitchFamily="34" charset="0"/>
              </a:rPr>
              <a:t>     Round</a:t>
            </a:r>
            <a:endParaRPr lang="en-US" altLang="en-US" sz="2400" baseline="300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400" baseline="30000" dirty="0">
                <a:latin typeface="Calibri" panose="020F0502020204030204" pitchFamily="34" charset="0"/>
                <a:cs typeface="Calibri" panose="020F0502020204030204" pitchFamily="34" charset="0"/>
              </a:rPr>
              <a:t>      </a:t>
            </a:r>
            <a:r>
              <a:rPr lang="en-US" altLang="en-US" sz="2000" dirty="0">
                <a:solidFill>
                  <a:schemeClr val="accent2"/>
                </a:solidFill>
                <a:latin typeface="Calibri" panose="020F0502020204030204" pitchFamily="34" charset="0"/>
                <a:cs typeface="Calibri" panose="020F0502020204030204" pitchFamily="34" charset="0"/>
              </a:rPr>
              <a:t>Re-normalize</a:t>
            </a:r>
          </a:p>
          <a:p>
            <a:pPr eaLnBrk="1" hangingPunct="1">
              <a:spcBef>
                <a:spcPct val="0"/>
              </a:spcBef>
              <a:buClr>
                <a:srgbClr val="CC0000"/>
              </a:buClr>
              <a:buFontTx/>
              <a:buNone/>
            </a:pPr>
            <a:r>
              <a:rPr lang="en-US" altLang="en-US" sz="2000" dirty="0">
                <a:solidFill>
                  <a:schemeClr val="accent2"/>
                </a:solidFill>
                <a:latin typeface="Calibri" panose="020F0502020204030204" pitchFamily="34" charset="0"/>
                <a:cs typeface="Calibri" panose="020F0502020204030204" pitchFamily="34" charset="0"/>
              </a:rPr>
              <a:t>     IEEE 754 format:  </a:t>
            </a:r>
            <a:r>
              <a:rPr lang="en-US" altLang="en-US" sz="2000" dirty="0">
                <a:latin typeface="Calibri" panose="020F0502020204030204" pitchFamily="34" charset="0"/>
                <a:cs typeface="Calibri" panose="020F0502020204030204" pitchFamily="34" charset="0"/>
              </a:rPr>
              <a:t>0 10000010 11010000000000000000000</a:t>
            </a:r>
            <a:endParaRPr lang="en-US" altLang="en-US" sz="2400" dirty="0">
              <a:latin typeface="Calibri" panose="020F0502020204030204" pitchFamily="34" charset="0"/>
              <a:cs typeface="Calibri" panose="020F0502020204030204" pitchFamily="34" charset="0"/>
            </a:endParaRP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6FA01E55-0ABE-40A0-AF5C-E5EB2CDFA57D}"/>
                  </a:ext>
                </a:extLst>
              </p14:cNvPr>
              <p14:cNvContentPartPr/>
              <p14:nvPr/>
            </p14:nvContentPartPr>
            <p14:xfrm>
              <a:off x="1170720" y="2975040"/>
              <a:ext cx="2512800" cy="52920"/>
            </p14:xfrm>
          </p:contentPart>
        </mc:Choice>
        <mc:Fallback>
          <p:pic>
            <p:nvPicPr>
              <p:cNvPr id="2" name="Ink 1">
                <a:extLst>
                  <a:ext uri="{FF2B5EF4-FFF2-40B4-BE49-F238E27FC236}">
                    <a16:creationId xmlns:a16="http://schemas.microsoft.com/office/drawing/2014/main" id="{6FA01E55-0ABE-40A0-AF5C-E5EB2CDFA57D}"/>
                  </a:ext>
                </a:extLst>
              </p:cNvPr>
              <p:cNvPicPr/>
              <p:nvPr/>
            </p:nvPicPr>
            <p:blipFill>
              <a:blip r:embed="rId4"/>
              <a:stretch>
                <a:fillRect/>
              </a:stretch>
            </p:blipFill>
            <p:spPr>
              <a:xfrm>
                <a:off x="1161360" y="2965680"/>
                <a:ext cx="2531520" cy="71640"/>
              </a:xfrm>
              <a:prstGeom prst="rect">
                <a:avLst/>
              </a:prstGeom>
            </p:spPr>
          </p:pic>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3">
            <a:extLst>
              <a:ext uri="{FF2B5EF4-FFF2-40B4-BE49-F238E27FC236}">
                <a16:creationId xmlns:a16="http://schemas.microsoft.com/office/drawing/2014/main" id="{5A870505-07B1-48E1-8A19-2C5AAE3AAFEE}"/>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6DEFEA9F-E645-4BB6-B9F1-6DF59F26D8FE}" type="slidenum">
              <a:rPr lang="en-US" altLang="en-US" sz="1400">
                <a:latin typeface="Times New Roman" panose="02020603050405020304" pitchFamily="18" charset="0"/>
              </a:rPr>
              <a:pPr/>
              <a:t>32</a:t>
            </a:fld>
            <a:endParaRPr lang="en-US" altLang="en-US" sz="1400">
              <a:latin typeface="Times New Roman" panose="02020603050405020304" pitchFamily="18" charset="0"/>
            </a:endParaRPr>
          </a:p>
        </p:txBody>
      </p:sp>
      <p:sp>
        <p:nvSpPr>
          <p:cNvPr id="45059" name="Text Box 2">
            <a:extLst>
              <a:ext uri="{FF2B5EF4-FFF2-40B4-BE49-F238E27FC236}">
                <a16:creationId xmlns:a16="http://schemas.microsoft.com/office/drawing/2014/main" id="{D68683C4-CEA5-4CA6-B9E3-9349A9889F8D}"/>
              </a:ext>
            </a:extLst>
          </p:cNvPr>
          <p:cNvSpPr txBox="1">
            <a:spLocks noChangeArrowheads="1"/>
          </p:cNvSpPr>
          <p:nvPr/>
        </p:nvSpPr>
        <p:spPr bwMode="auto">
          <a:xfrm>
            <a:off x="441325" y="396875"/>
            <a:ext cx="291881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Boolean Algebra</a:t>
            </a:r>
          </a:p>
        </p:txBody>
      </p:sp>
      <p:sp>
        <p:nvSpPr>
          <p:cNvPr id="45060" name="Line 3">
            <a:extLst>
              <a:ext uri="{FF2B5EF4-FFF2-40B4-BE49-F238E27FC236}">
                <a16:creationId xmlns:a16="http://schemas.microsoft.com/office/drawing/2014/main" id="{08516085-BB7A-43B1-9579-A01B13DEE6C1}"/>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61" name="Text Box 5">
            <a:extLst>
              <a:ext uri="{FF2B5EF4-FFF2-40B4-BE49-F238E27FC236}">
                <a16:creationId xmlns:a16="http://schemas.microsoft.com/office/drawing/2014/main" id="{FA953347-74C5-402A-94A5-F7FF3422E2AA}"/>
              </a:ext>
            </a:extLst>
          </p:cNvPr>
          <p:cNvSpPr txBox="1">
            <a:spLocks noChangeArrowheads="1"/>
          </p:cNvSpPr>
          <p:nvPr/>
        </p:nvSpPr>
        <p:spPr bwMode="auto">
          <a:xfrm>
            <a:off x="381000" y="3505200"/>
            <a:ext cx="3669594"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dirty="0">
                <a:solidFill>
                  <a:schemeClr val="accent2"/>
                </a:solidFill>
                <a:latin typeface="Calibri" panose="020F0502020204030204" pitchFamily="34" charset="0"/>
                <a:cs typeface="Calibri" panose="020F0502020204030204" pitchFamily="34" charset="0"/>
              </a:rPr>
              <a:t>      A        B        C                   E</a:t>
            </a:r>
            <a:endParaRPr lang="en-US" altLang="en-US" sz="1800" dirty="0">
              <a:solidFill>
                <a:schemeClr val="accent2"/>
              </a:solidFill>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1800" dirty="0">
                <a:solidFill>
                  <a:schemeClr val="accent2"/>
                </a:solidFill>
                <a:latin typeface="Calibri" panose="020F0502020204030204" pitchFamily="34" charset="0"/>
                <a:cs typeface="Calibri" panose="020F0502020204030204" pitchFamily="34" charset="0"/>
              </a:rPr>
              <a:t>        </a:t>
            </a:r>
            <a:r>
              <a:rPr lang="en-US" altLang="en-US" sz="1800" dirty="0">
                <a:latin typeface="Calibri" panose="020F0502020204030204" pitchFamily="34" charset="0"/>
                <a:cs typeface="Calibri" panose="020F0502020204030204" pitchFamily="34" charset="0"/>
              </a:rPr>
              <a:t>0            0            0                         0</a:t>
            </a:r>
          </a:p>
          <a:p>
            <a:pPr eaLnBrk="1" hangingPunct="1">
              <a:spcBef>
                <a:spcPct val="0"/>
              </a:spcBef>
              <a:buClr>
                <a:srgbClr val="CC0000"/>
              </a:buClr>
              <a:buFontTx/>
              <a:buNone/>
            </a:pPr>
            <a:r>
              <a:rPr lang="en-US" altLang="en-US" sz="1800" dirty="0">
                <a:latin typeface="Calibri" panose="020F0502020204030204" pitchFamily="34" charset="0"/>
                <a:cs typeface="Calibri" panose="020F0502020204030204" pitchFamily="34" charset="0"/>
              </a:rPr>
              <a:t>        0            0            1                         0</a:t>
            </a:r>
          </a:p>
          <a:p>
            <a:pPr eaLnBrk="1" hangingPunct="1">
              <a:spcBef>
                <a:spcPct val="0"/>
              </a:spcBef>
              <a:buClr>
                <a:srgbClr val="CC0000"/>
              </a:buClr>
              <a:buFontTx/>
              <a:buNone/>
            </a:pPr>
            <a:r>
              <a:rPr lang="en-US" altLang="en-US" sz="1800" dirty="0">
                <a:latin typeface="Calibri" panose="020F0502020204030204" pitchFamily="34" charset="0"/>
                <a:cs typeface="Calibri" panose="020F0502020204030204" pitchFamily="34" charset="0"/>
              </a:rPr>
              <a:t>        0            1            0                         0</a:t>
            </a:r>
          </a:p>
          <a:p>
            <a:pPr eaLnBrk="1" hangingPunct="1">
              <a:spcBef>
                <a:spcPct val="0"/>
              </a:spcBef>
              <a:buClr>
                <a:srgbClr val="CC0000"/>
              </a:buClr>
              <a:buFontTx/>
              <a:buNone/>
            </a:pPr>
            <a:r>
              <a:rPr lang="en-US" altLang="en-US" sz="1800" dirty="0">
                <a:latin typeface="Calibri" panose="020F0502020204030204" pitchFamily="34" charset="0"/>
                <a:cs typeface="Calibri" panose="020F0502020204030204" pitchFamily="34" charset="0"/>
              </a:rPr>
              <a:t>        0            1            1                         1</a:t>
            </a:r>
          </a:p>
          <a:p>
            <a:pPr eaLnBrk="1" hangingPunct="1">
              <a:spcBef>
                <a:spcPct val="0"/>
              </a:spcBef>
              <a:buClr>
                <a:srgbClr val="CC0000"/>
              </a:buClr>
              <a:buFontTx/>
              <a:buNone/>
            </a:pPr>
            <a:r>
              <a:rPr lang="en-US" altLang="en-US" sz="1800" dirty="0">
                <a:latin typeface="Calibri" panose="020F0502020204030204" pitchFamily="34" charset="0"/>
                <a:cs typeface="Calibri" panose="020F0502020204030204" pitchFamily="34" charset="0"/>
              </a:rPr>
              <a:t>        1            0            0                         0</a:t>
            </a:r>
          </a:p>
          <a:p>
            <a:pPr eaLnBrk="1" hangingPunct="1">
              <a:spcBef>
                <a:spcPct val="0"/>
              </a:spcBef>
              <a:buClr>
                <a:srgbClr val="CC0000"/>
              </a:buClr>
              <a:buFontTx/>
              <a:buNone/>
            </a:pPr>
            <a:r>
              <a:rPr lang="en-US" altLang="en-US" sz="1800" dirty="0">
                <a:latin typeface="Calibri" panose="020F0502020204030204" pitchFamily="34" charset="0"/>
                <a:cs typeface="Calibri" panose="020F0502020204030204" pitchFamily="34" charset="0"/>
              </a:rPr>
              <a:t>        1            0            1                         1</a:t>
            </a:r>
          </a:p>
          <a:p>
            <a:pPr eaLnBrk="1" hangingPunct="1">
              <a:spcBef>
                <a:spcPct val="0"/>
              </a:spcBef>
              <a:buClr>
                <a:srgbClr val="CC0000"/>
              </a:buClr>
              <a:buFontTx/>
              <a:buNone/>
            </a:pPr>
            <a:r>
              <a:rPr lang="en-US" altLang="en-US" sz="1800" dirty="0">
                <a:latin typeface="Calibri" panose="020F0502020204030204" pitchFamily="34" charset="0"/>
                <a:cs typeface="Calibri" panose="020F0502020204030204" pitchFamily="34" charset="0"/>
              </a:rPr>
              <a:t>        1            1            0                         1</a:t>
            </a:r>
          </a:p>
          <a:p>
            <a:pPr eaLnBrk="1" hangingPunct="1">
              <a:spcBef>
                <a:spcPct val="0"/>
              </a:spcBef>
              <a:buClr>
                <a:srgbClr val="CC0000"/>
              </a:buClr>
              <a:buFontTx/>
              <a:buNone/>
            </a:pPr>
            <a:r>
              <a:rPr lang="en-US" altLang="en-US" sz="1800" dirty="0">
                <a:latin typeface="Calibri" panose="020F0502020204030204" pitchFamily="34" charset="0"/>
                <a:cs typeface="Calibri" panose="020F0502020204030204" pitchFamily="34" charset="0"/>
              </a:rPr>
              <a:t>        1            1            1                         0</a:t>
            </a:r>
            <a:endParaRPr lang="en-US" altLang="en-US" sz="2400" dirty="0">
              <a:latin typeface="Calibri" panose="020F0502020204030204" pitchFamily="34" charset="0"/>
              <a:cs typeface="Calibri" panose="020F0502020204030204" pitchFamily="34" charset="0"/>
            </a:endParaRPr>
          </a:p>
        </p:txBody>
      </p:sp>
      <p:sp>
        <p:nvSpPr>
          <p:cNvPr id="45062" name="Line 6">
            <a:extLst>
              <a:ext uri="{FF2B5EF4-FFF2-40B4-BE49-F238E27FC236}">
                <a16:creationId xmlns:a16="http://schemas.microsoft.com/office/drawing/2014/main" id="{4A26DCE3-AF66-48E3-A51F-A4CBE6042294}"/>
              </a:ext>
            </a:extLst>
          </p:cNvPr>
          <p:cNvSpPr>
            <a:spLocks noChangeShapeType="1"/>
          </p:cNvSpPr>
          <p:nvPr/>
        </p:nvSpPr>
        <p:spPr bwMode="auto">
          <a:xfrm>
            <a:off x="533400" y="3886200"/>
            <a:ext cx="411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63" name="Line 7">
            <a:extLst>
              <a:ext uri="{FF2B5EF4-FFF2-40B4-BE49-F238E27FC236}">
                <a16:creationId xmlns:a16="http://schemas.microsoft.com/office/drawing/2014/main" id="{93573960-9B5E-48AD-9F45-429E3900CCC7}"/>
              </a:ext>
            </a:extLst>
          </p:cNvPr>
          <p:cNvSpPr>
            <a:spLocks noChangeShapeType="1"/>
          </p:cNvSpPr>
          <p:nvPr/>
        </p:nvSpPr>
        <p:spPr bwMode="auto">
          <a:xfrm>
            <a:off x="3581400" y="3505200"/>
            <a:ext cx="0" cy="2743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64" name="Text Box 8">
            <a:extLst>
              <a:ext uri="{FF2B5EF4-FFF2-40B4-BE49-F238E27FC236}">
                <a16:creationId xmlns:a16="http://schemas.microsoft.com/office/drawing/2014/main" id="{B281F3CE-311E-4130-B70F-458E922B9355}"/>
              </a:ext>
            </a:extLst>
          </p:cNvPr>
          <p:cNvSpPr txBox="1">
            <a:spLocks noChangeArrowheads="1"/>
          </p:cNvSpPr>
          <p:nvPr/>
        </p:nvSpPr>
        <p:spPr bwMode="auto">
          <a:xfrm>
            <a:off x="4724400" y="4114800"/>
            <a:ext cx="3956596"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latin typeface="Calibri" panose="020F0502020204030204" pitchFamily="34" charset="0"/>
                <a:cs typeface="Calibri" panose="020F0502020204030204" pitchFamily="34" charset="0"/>
              </a:rPr>
              <a:t>(A . B . C) + (A . C . B) + (C . B . A)</a:t>
            </a:r>
          </a:p>
          <a:p>
            <a:pPr eaLnBrk="1" hangingPunct="1">
              <a:spcBef>
                <a:spcPct val="0"/>
              </a:spcBef>
              <a:buFontTx/>
              <a:buNone/>
            </a:pPr>
            <a:endParaRPr lang="en-US" altLang="en-US" sz="2000">
              <a:latin typeface="Calibri" panose="020F0502020204030204" pitchFamily="34" charset="0"/>
              <a:cs typeface="Calibri" panose="020F0502020204030204" pitchFamily="34" charset="0"/>
            </a:endParaRPr>
          </a:p>
          <a:p>
            <a:pPr eaLnBrk="1" hangingPunct="1">
              <a:spcBef>
                <a:spcPct val="0"/>
              </a:spcBef>
            </a:pPr>
            <a:r>
              <a:rPr lang="en-US" altLang="en-US" sz="2000">
                <a:latin typeface="Calibri" panose="020F0502020204030204" pitchFamily="34" charset="0"/>
                <a:cs typeface="Calibri" panose="020F0502020204030204" pitchFamily="34" charset="0"/>
              </a:rPr>
              <a:t> Can also use “product of sums”</a:t>
            </a:r>
          </a:p>
          <a:p>
            <a:pPr eaLnBrk="1" hangingPunct="1">
              <a:spcBef>
                <a:spcPct val="0"/>
              </a:spcBef>
            </a:pPr>
            <a:r>
              <a:rPr lang="en-US" altLang="en-US" sz="2000">
                <a:latin typeface="Calibri" panose="020F0502020204030204" pitchFamily="34" charset="0"/>
                <a:cs typeface="Calibri" panose="020F0502020204030204" pitchFamily="34" charset="0"/>
              </a:rPr>
              <a:t> Any equation can be implemented</a:t>
            </a:r>
          </a:p>
          <a:p>
            <a:pPr eaLnBrk="1" hangingPunct="1">
              <a:spcBef>
                <a:spcPct val="0"/>
              </a:spcBef>
              <a:buFontTx/>
              <a:buNone/>
            </a:pPr>
            <a:r>
              <a:rPr lang="en-US" altLang="en-US" sz="2000">
                <a:latin typeface="Calibri" panose="020F0502020204030204" pitchFamily="34" charset="0"/>
                <a:cs typeface="Calibri" panose="020F0502020204030204" pitchFamily="34" charset="0"/>
              </a:rPr>
              <a:t>  with an array of ANDs, followed by</a:t>
            </a:r>
          </a:p>
          <a:p>
            <a:pPr eaLnBrk="1" hangingPunct="1">
              <a:spcBef>
                <a:spcPct val="0"/>
              </a:spcBef>
              <a:buFontTx/>
              <a:buNone/>
            </a:pPr>
            <a:r>
              <a:rPr lang="en-US" altLang="en-US" sz="2000">
                <a:latin typeface="Calibri" panose="020F0502020204030204" pitchFamily="34" charset="0"/>
                <a:cs typeface="Calibri" panose="020F0502020204030204" pitchFamily="34" charset="0"/>
              </a:rPr>
              <a:t>  an array of ORs</a:t>
            </a:r>
          </a:p>
        </p:txBody>
      </p:sp>
      <p:sp>
        <p:nvSpPr>
          <p:cNvPr id="45065" name="Line 9">
            <a:extLst>
              <a:ext uri="{FF2B5EF4-FFF2-40B4-BE49-F238E27FC236}">
                <a16:creationId xmlns:a16="http://schemas.microsoft.com/office/drawing/2014/main" id="{BAE5C0FF-EF42-48D3-B1D1-ACBB8E67A3E8}"/>
              </a:ext>
            </a:extLst>
          </p:cNvPr>
          <p:cNvSpPr>
            <a:spLocks noChangeShapeType="1"/>
          </p:cNvSpPr>
          <p:nvPr/>
        </p:nvSpPr>
        <p:spPr bwMode="auto">
          <a:xfrm>
            <a:off x="5486400" y="4191000"/>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66" name="Line 10">
            <a:extLst>
              <a:ext uri="{FF2B5EF4-FFF2-40B4-BE49-F238E27FC236}">
                <a16:creationId xmlns:a16="http://schemas.microsoft.com/office/drawing/2014/main" id="{96A09D3E-8CEF-4776-A976-0414885D0E91}"/>
              </a:ext>
            </a:extLst>
          </p:cNvPr>
          <p:cNvSpPr>
            <a:spLocks noChangeShapeType="1"/>
          </p:cNvSpPr>
          <p:nvPr/>
        </p:nvSpPr>
        <p:spPr bwMode="auto">
          <a:xfrm>
            <a:off x="6629400" y="4191000"/>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67" name="Line 11">
            <a:extLst>
              <a:ext uri="{FF2B5EF4-FFF2-40B4-BE49-F238E27FC236}">
                <a16:creationId xmlns:a16="http://schemas.microsoft.com/office/drawing/2014/main" id="{66926367-3FE3-4F78-88EE-633BCEFE36E8}"/>
              </a:ext>
            </a:extLst>
          </p:cNvPr>
          <p:cNvSpPr>
            <a:spLocks noChangeShapeType="1"/>
          </p:cNvSpPr>
          <p:nvPr/>
        </p:nvSpPr>
        <p:spPr bwMode="auto">
          <a:xfrm>
            <a:off x="7848600" y="4191000"/>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68" name="Text Box 12">
            <a:extLst>
              <a:ext uri="{FF2B5EF4-FFF2-40B4-BE49-F238E27FC236}">
                <a16:creationId xmlns:a16="http://schemas.microsoft.com/office/drawing/2014/main" id="{25EF9748-B668-4095-9877-BA6475F48225}"/>
              </a:ext>
            </a:extLst>
          </p:cNvPr>
          <p:cNvSpPr txBox="1">
            <a:spLocks noChangeArrowheads="1"/>
          </p:cNvSpPr>
          <p:nvPr/>
        </p:nvSpPr>
        <p:spPr bwMode="auto">
          <a:xfrm>
            <a:off x="838200" y="1371600"/>
            <a:ext cx="2101857"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A + B = A . B</a:t>
            </a:r>
          </a:p>
          <a:p>
            <a:pPr eaLnBrk="1" hangingPunct="1">
              <a:spcBef>
                <a:spcPct val="0"/>
              </a:spcBef>
              <a:buClr>
                <a:srgbClr val="CC0000"/>
              </a:buClr>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  A . B  =  A + B</a:t>
            </a:r>
          </a:p>
        </p:txBody>
      </p:sp>
      <p:sp>
        <p:nvSpPr>
          <p:cNvPr id="45069" name="Line 13">
            <a:extLst>
              <a:ext uri="{FF2B5EF4-FFF2-40B4-BE49-F238E27FC236}">
                <a16:creationId xmlns:a16="http://schemas.microsoft.com/office/drawing/2014/main" id="{8216ED16-30D5-43C3-9CE3-7BA9C6E4B95E}"/>
              </a:ext>
            </a:extLst>
          </p:cNvPr>
          <p:cNvSpPr>
            <a:spLocks noChangeShapeType="1"/>
          </p:cNvSpPr>
          <p:nvPr/>
        </p:nvSpPr>
        <p:spPr bwMode="auto">
          <a:xfrm>
            <a:off x="1158875" y="1408113"/>
            <a:ext cx="762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70" name="Line 14">
            <a:extLst>
              <a:ext uri="{FF2B5EF4-FFF2-40B4-BE49-F238E27FC236}">
                <a16:creationId xmlns:a16="http://schemas.microsoft.com/office/drawing/2014/main" id="{562949D1-2B1D-443C-AF96-F135C469D450}"/>
              </a:ext>
            </a:extLst>
          </p:cNvPr>
          <p:cNvSpPr>
            <a:spLocks noChangeShapeType="1"/>
          </p:cNvSpPr>
          <p:nvPr/>
        </p:nvSpPr>
        <p:spPr bwMode="auto">
          <a:xfrm>
            <a:off x="1158875" y="2474913"/>
            <a:ext cx="762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71" name="Line 15">
            <a:extLst>
              <a:ext uri="{FF2B5EF4-FFF2-40B4-BE49-F238E27FC236}">
                <a16:creationId xmlns:a16="http://schemas.microsoft.com/office/drawing/2014/main" id="{9E0A44FD-9537-4DAA-9225-C7C711664630}"/>
              </a:ext>
            </a:extLst>
          </p:cNvPr>
          <p:cNvSpPr>
            <a:spLocks noChangeShapeType="1"/>
          </p:cNvSpPr>
          <p:nvPr/>
        </p:nvSpPr>
        <p:spPr bwMode="auto">
          <a:xfrm>
            <a:off x="2133600" y="1408113"/>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72" name="Line 16">
            <a:extLst>
              <a:ext uri="{FF2B5EF4-FFF2-40B4-BE49-F238E27FC236}">
                <a16:creationId xmlns:a16="http://schemas.microsoft.com/office/drawing/2014/main" id="{AAE7AAB6-8DD6-4689-90BD-E5E60ABF900D}"/>
              </a:ext>
            </a:extLst>
          </p:cNvPr>
          <p:cNvSpPr>
            <a:spLocks noChangeShapeType="1"/>
          </p:cNvSpPr>
          <p:nvPr/>
        </p:nvSpPr>
        <p:spPr bwMode="auto">
          <a:xfrm>
            <a:off x="2514600" y="1408113"/>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73" name="Line 17">
            <a:extLst>
              <a:ext uri="{FF2B5EF4-FFF2-40B4-BE49-F238E27FC236}">
                <a16:creationId xmlns:a16="http://schemas.microsoft.com/office/drawing/2014/main" id="{3C312440-4F27-4C2B-A53D-F034C0FFCD64}"/>
              </a:ext>
            </a:extLst>
          </p:cNvPr>
          <p:cNvSpPr>
            <a:spLocks noChangeShapeType="1"/>
          </p:cNvSpPr>
          <p:nvPr/>
        </p:nvSpPr>
        <p:spPr bwMode="auto">
          <a:xfrm>
            <a:off x="2133600" y="2474913"/>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74" name="Line 18">
            <a:extLst>
              <a:ext uri="{FF2B5EF4-FFF2-40B4-BE49-F238E27FC236}">
                <a16:creationId xmlns:a16="http://schemas.microsoft.com/office/drawing/2014/main" id="{7870FD20-74BF-4C1D-92E3-228E6B67FE8D}"/>
              </a:ext>
            </a:extLst>
          </p:cNvPr>
          <p:cNvSpPr>
            <a:spLocks noChangeShapeType="1"/>
          </p:cNvSpPr>
          <p:nvPr/>
        </p:nvSpPr>
        <p:spPr bwMode="auto">
          <a:xfrm>
            <a:off x="2667000" y="2474913"/>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75" name="Text Box 19">
            <a:extLst>
              <a:ext uri="{FF2B5EF4-FFF2-40B4-BE49-F238E27FC236}">
                <a16:creationId xmlns:a16="http://schemas.microsoft.com/office/drawing/2014/main" id="{3E79CCDD-B7B4-4B8E-8C6D-0480488FD08A}"/>
              </a:ext>
            </a:extLst>
          </p:cNvPr>
          <p:cNvSpPr txBox="1">
            <a:spLocks noChangeArrowheads="1"/>
          </p:cNvSpPr>
          <p:nvPr/>
        </p:nvSpPr>
        <p:spPr bwMode="auto">
          <a:xfrm>
            <a:off x="5029200" y="2971800"/>
            <a:ext cx="360579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Any truth table can be expressed</a:t>
            </a:r>
          </a:p>
          <a:p>
            <a:pPr eaLnBrk="1" hangingPunct="1">
              <a:spcBef>
                <a:spcPct val="0"/>
              </a:spcBef>
              <a:buClr>
                <a:srgbClr val="CC0000"/>
              </a:buClr>
              <a:buFontTx/>
              <a:buNone/>
            </a:pPr>
            <a:r>
              <a:rPr lang="en-US" altLang="en-US" sz="2000">
                <a:latin typeface="Calibri" panose="020F0502020204030204" pitchFamily="34" charset="0"/>
                <a:cs typeface="Calibri" panose="020F0502020204030204" pitchFamily="34" charset="0"/>
              </a:rPr>
              <a:t> as a sum of products</a:t>
            </a: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A021C524-6106-4399-A77B-E0E3F457682C}"/>
                  </a:ext>
                </a:extLst>
              </p14:cNvPr>
              <p14:cNvContentPartPr/>
              <p14:nvPr/>
            </p14:nvContentPartPr>
            <p14:xfrm>
              <a:off x="548640" y="480240"/>
              <a:ext cx="8443080" cy="5620680"/>
            </p14:xfrm>
          </p:contentPart>
        </mc:Choice>
        <mc:Fallback>
          <p:pic>
            <p:nvPicPr>
              <p:cNvPr id="2" name="Ink 1">
                <a:extLst>
                  <a:ext uri="{FF2B5EF4-FFF2-40B4-BE49-F238E27FC236}">
                    <a16:creationId xmlns:a16="http://schemas.microsoft.com/office/drawing/2014/main" id="{A021C524-6106-4399-A77B-E0E3F457682C}"/>
                  </a:ext>
                </a:extLst>
              </p:cNvPr>
              <p:cNvPicPr/>
              <p:nvPr/>
            </p:nvPicPr>
            <p:blipFill>
              <a:blip r:embed="rId4"/>
              <a:stretch>
                <a:fillRect/>
              </a:stretch>
            </p:blipFill>
            <p:spPr>
              <a:xfrm>
                <a:off x="539280" y="470880"/>
                <a:ext cx="8461800" cy="5639400"/>
              </a:xfrm>
              <a:prstGeom prst="rect">
                <a:avLst/>
              </a:prstGeom>
            </p:spPr>
          </p:pic>
        </mc:Fallback>
      </mc:AlternateContent>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F0589C9F-7D1A-4123-8A64-4E5960162A00}"/>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5A19318A-4F04-469D-BC5D-F2C85650C8A9}" type="slidenum">
              <a:rPr lang="en-US" altLang="en-US" sz="1400">
                <a:latin typeface="Times New Roman" panose="02020603050405020304" pitchFamily="18" charset="0"/>
              </a:rPr>
              <a:pPr/>
              <a:t>33</a:t>
            </a:fld>
            <a:endParaRPr lang="en-US" altLang="en-US" sz="1400">
              <a:latin typeface="Times New Roman" panose="02020603050405020304" pitchFamily="18" charset="0"/>
            </a:endParaRPr>
          </a:p>
        </p:txBody>
      </p:sp>
      <p:sp>
        <p:nvSpPr>
          <p:cNvPr id="47107" name="Text Box 2">
            <a:extLst>
              <a:ext uri="{FF2B5EF4-FFF2-40B4-BE49-F238E27FC236}">
                <a16:creationId xmlns:a16="http://schemas.microsoft.com/office/drawing/2014/main" id="{982281A7-EF5C-466F-A248-9E9AEAA71738}"/>
              </a:ext>
            </a:extLst>
          </p:cNvPr>
          <p:cNvSpPr txBox="1">
            <a:spLocks noChangeArrowheads="1"/>
          </p:cNvSpPr>
          <p:nvPr/>
        </p:nvSpPr>
        <p:spPr bwMode="auto">
          <a:xfrm>
            <a:off x="441325" y="396875"/>
            <a:ext cx="413792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Adder Implementations</a:t>
            </a:r>
          </a:p>
        </p:txBody>
      </p:sp>
      <p:sp>
        <p:nvSpPr>
          <p:cNvPr id="47108" name="Line 3">
            <a:extLst>
              <a:ext uri="{FF2B5EF4-FFF2-40B4-BE49-F238E27FC236}">
                <a16:creationId xmlns:a16="http://schemas.microsoft.com/office/drawing/2014/main" id="{04A29236-70A2-4DD1-A6EB-A8E00C6110C2}"/>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109" name="Text Box 4">
            <a:extLst>
              <a:ext uri="{FF2B5EF4-FFF2-40B4-BE49-F238E27FC236}">
                <a16:creationId xmlns:a16="http://schemas.microsoft.com/office/drawing/2014/main" id="{59E4ADC8-34B7-44E2-B87A-3BDD5BE2776A}"/>
              </a:ext>
            </a:extLst>
          </p:cNvPr>
          <p:cNvSpPr txBox="1">
            <a:spLocks noChangeArrowheads="1"/>
          </p:cNvSpPr>
          <p:nvPr/>
        </p:nvSpPr>
        <p:spPr bwMode="auto">
          <a:xfrm>
            <a:off x="381000" y="1371600"/>
            <a:ext cx="7814447"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000" dirty="0">
                <a:latin typeface="Calibri" panose="020F0502020204030204" pitchFamily="34" charset="0"/>
                <a:cs typeface="Calibri" panose="020F0502020204030204" pitchFamily="34" charset="0"/>
              </a:rPr>
              <a:t> Ripple-Carry adder – each 1-bit adder feeds its carry-out to next stage –</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simple design, but we must wait for the carry to propagate thru all bits</a:t>
            </a:r>
          </a:p>
          <a:p>
            <a:pPr eaLnBrk="1" hangingPunct="1">
              <a:spcBef>
                <a:spcPct val="0"/>
              </a:spcBef>
              <a:buClr>
                <a:srgbClr val="CC0000"/>
              </a:buClr>
              <a:buFontTx/>
              <a:buNone/>
            </a:pPr>
            <a:endParaRPr lang="en-US" altLang="en-US" sz="2000" dirty="0">
              <a:latin typeface="Calibri" panose="020F0502020204030204" pitchFamily="34" charset="0"/>
              <a:cs typeface="Calibri" panose="020F0502020204030204" pitchFamily="34" charset="0"/>
            </a:endParaRPr>
          </a:p>
          <a:p>
            <a:pPr eaLnBrk="1" hangingPunct="1">
              <a:spcBef>
                <a:spcPct val="0"/>
              </a:spcBef>
              <a:buClr>
                <a:srgbClr val="CC0000"/>
              </a:buClr>
            </a:pPr>
            <a:r>
              <a:rPr lang="en-US" altLang="en-US" sz="2000" dirty="0">
                <a:latin typeface="Calibri" panose="020F0502020204030204" pitchFamily="34" charset="0"/>
                <a:cs typeface="Calibri" panose="020F0502020204030204" pitchFamily="34" charset="0"/>
              </a:rPr>
              <a:t> Carry-Lookahead adder – each bit can be represented by an equation</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that only involves input bits (a</a:t>
            </a:r>
            <a:r>
              <a:rPr lang="en-US" altLang="en-US" sz="2000" baseline="-25000" dirty="0">
                <a:latin typeface="Calibri" panose="020F0502020204030204" pitchFamily="34" charset="0"/>
                <a:cs typeface="Calibri" panose="020F0502020204030204" pitchFamily="34" charset="0"/>
              </a:rPr>
              <a:t>i</a:t>
            </a:r>
            <a:r>
              <a:rPr lang="en-US" altLang="en-US" sz="2000" dirty="0">
                <a:latin typeface="Calibri" panose="020F0502020204030204" pitchFamily="34" charset="0"/>
                <a:cs typeface="Calibri" panose="020F0502020204030204" pitchFamily="34" charset="0"/>
              </a:rPr>
              <a:t>, b</a:t>
            </a:r>
            <a:r>
              <a:rPr lang="en-US" altLang="en-US" sz="2000" baseline="-25000" dirty="0">
                <a:latin typeface="Calibri" panose="020F0502020204030204" pitchFamily="34" charset="0"/>
                <a:cs typeface="Calibri" panose="020F0502020204030204" pitchFamily="34" charset="0"/>
              </a:rPr>
              <a:t>i</a:t>
            </a:r>
            <a:r>
              <a:rPr lang="en-US" altLang="en-US" sz="2000" dirty="0">
                <a:latin typeface="Calibri" panose="020F0502020204030204" pitchFamily="34" charset="0"/>
                <a:cs typeface="Calibri" panose="020F0502020204030204" pitchFamily="34" charset="0"/>
              </a:rPr>
              <a:t>) and initial carry-in (c</a:t>
            </a:r>
            <a:r>
              <a:rPr lang="en-US" altLang="en-US" sz="2000" baseline="-25000" dirty="0">
                <a:latin typeface="Calibri" panose="020F0502020204030204" pitchFamily="34" charset="0"/>
                <a:cs typeface="Calibri" panose="020F0502020204030204" pitchFamily="34" charset="0"/>
              </a:rPr>
              <a:t>0</a:t>
            </a:r>
            <a:r>
              <a:rPr lang="en-US" altLang="en-US" sz="2000" dirty="0">
                <a:latin typeface="Calibri" panose="020F0502020204030204" pitchFamily="34" charset="0"/>
                <a:cs typeface="Calibri" panose="020F0502020204030204" pitchFamily="34" charset="0"/>
              </a:rPr>
              <a:t>)  -- this is a</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complex equation, so it’s broken into sub-parts</a:t>
            </a:r>
          </a:p>
          <a:p>
            <a:pPr eaLnBrk="1" hangingPunct="1">
              <a:spcBef>
                <a:spcPct val="0"/>
              </a:spcBef>
              <a:buClr>
                <a:srgbClr val="CC0000"/>
              </a:buClr>
              <a:buFontTx/>
              <a:buNone/>
            </a:pPr>
            <a:endParaRPr lang="en-US" altLang="en-US" sz="20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For bits a</a:t>
            </a:r>
            <a:r>
              <a:rPr lang="en-US" altLang="en-US" sz="2000" baseline="-25000" dirty="0">
                <a:latin typeface="Calibri" panose="020F0502020204030204" pitchFamily="34" charset="0"/>
                <a:cs typeface="Calibri" panose="020F0502020204030204" pitchFamily="34" charset="0"/>
              </a:rPr>
              <a:t>i</a:t>
            </a:r>
            <a:r>
              <a:rPr lang="en-US" altLang="en-US" sz="2000" dirty="0">
                <a:latin typeface="Calibri" panose="020F0502020204030204" pitchFamily="34" charset="0"/>
                <a:cs typeface="Calibri" panose="020F0502020204030204" pitchFamily="34" charset="0"/>
              </a:rPr>
              <a:t>, b</a:t>
            </a:r>
            <a:r>
              <a:rPr lang="en-US" altLang="en-US" sz="2000" baseline="-25000" dirty="0">
                <a:latin typeface="Calibri" panose="020F0502020204030204" pitchFamily="34" charset="0"/>
                <a:cs typeface="Calibri" panose="020F0502020204030204" pitchFamily="34" charset="0"/>
              </a:rPr>
              <a:t>i,</a:t>
            </a:r>
            <a:r>
              <a:rPr lang="en-US" altLang="en-US" sz="2000" dirty="0">
                <a:latin typeface="Calibri" panose="020F0502020204030204" pitchFamily="34" charset="0"/>
                <a:cs typeface="Calibri" panose="020F0502020204030204" pitchFamily="34" charset="0"/>
              </a:rPr>
              <a:t>, and c</a:t>
            </a:r>
            <a:r>
              <a:rPr lang="en-US" altLang="en-US" sz="2000" baseline="-25000" dirty="0">
                <a:latin typeface="Calibri" panose="020F0502020204030204" pitchFamily="34" charset="0"/>
                <a:cs typeface="Calibri" panose="020F0502020204030204" pitchFamily="34" charset="0"/>
              </a:rPr>
              <a:t>i</a:t>
            </a:r>
            <a:r>
              <a:rPr lang="en-US" altLang="en-US" sz="2000" dirty="0">
                <a:latin typeface="Calibri" panose="020F0502020204030204" pitchFamily="34" charset="0"/>
                <a:cs typeface="Calibri" panose="020F0502020204030204" pitchFamily="34" charset="0"/>
              </a:rPr>
              <a:t>, a carry is generated if   a</a:t>
            </a:r>
            <a:r>
              <a:rPr lang="en-US" altLang="en-US" sz="2000" baseline="-25000" dirty="0">
                <a:latin typeface="Calibri" panose="020F0502020204030204" pitchFamily="34" charset="0"/>
                <a:cs typeface="Calibri" panose="020F0502020204030204" pitchFamily="34" charset="0"/>
              </a:rPr>
              <a:t>i</a:t>
            </a:r>
            <a:r>
              <a:rPr lang="en-US" altLang="en-US" sz="2000" dirty="0">
                <a:latin typeface="Calibri" panose="020F0502020204030204" pitchFamily="34" charset="0"/>
                <a:cs typeface="Calibri" panose="020F0502020204030204" pitchFamily="34" charset="0"/>
              </a:rPr>
              <a:t>.b</a:t>
            </a:r>
            <a:r>
              <a:rPr lang="en-US" altLang="en-US" sz="2000" baseline="-25000" dirty="0">
                <a:latin typeface="Calibri" panose="020F0502020204030204" pitchFamily="34" charset="0"/>
                <a:cs typeface="Calibri" panose="020F0502020204030204" pitchFamily="34" charset="0"/>
              </a:rPr>
              <a:t>i</a:t>
            </a:r>
            <a:r>
              <a:rPr lang="en-US" altLang="en-US" sz="2000" dirty="0">
                <a:latin typeface="Calibri" panose="020F0502020204030204" pitchFamily="34" charset="0"/>
                <a:cs typeface="Calibri" panose="020F0502020204030204" pitchFamily="34" charset="0"/>
              </a:rPr>
              <a:t> = 1   and a carry is</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propagated if  a</a:t>
            </a:r>
            <a:r>
              <a:rPr lang="en-US" altLang="en-US" sz="2000" baseline="-25000" dirty="0">
                <a:latin typeface="Calibri" panose="020F0502020204030204" pitchFamily="34" charset="0"/>
                <a:cs typeface="Calibri" panose="020F0502020204030204" pitchFamily="34" charset="0"/>
              </a:rPr>
              <a:t>i</a:t>
            </a:r>
            <a:r>
              <a:rPr lang="en-US" altLang="en-US" sz="2000" dirty="0">
                <a:latin typeface="Calibri" panose="020F0502020204030204" pitchFamily="34" charset="0"/>
                <a:cs typeface="Calibri" panose="020F0502020204030204" pitchFamily="34" charset="0"/>
              </a:rPr>
              <a:t> + b</a:t>
            </a:r>
            <a:r>
              <a:rPr lang="en-US" altLang="en-US" sz="2000" baseline="-25000" dirty="0">
                <a:latin typeface="Calibri" panose="020F0502020204030204" pitchFamily="34" charset="0"/>
                <a:cs typeface="Calibri" panose="020F0502020204030204" pitchFamily="34" charset="0"/>
              </a:rPr>
              <a:t>i </a:t>
            </a:r>
            <a:r>
              <a:rPr lang="en-US" altLang="en-US" sz="2000" dirty="0">
                <a:latin typeface="Calibri" panose="020F0502020204030204" pitchFamily="34" charset="0"/>
                <a:cs typeface="Calibri" panose="020F0502020204030204" pitchFamily="34" charset="0"/>
              </a:rPr>
              <a:t>= 1</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C</a:t>
            </a:r>
            <a:r>
              <a:rPr lang="en-US" altLang="en-US" sz="2000" baseline="-25000" dirty="0">
                <a:latin typeface="Calibri" panose="020F0502020204030204" pitchFamily="34" charset="0"/>
                <a:cs typeface="Calibri" panose="020F0502020204030204" pitchFamily="34" charset="0"/>
              </a:rPr>
              <a:t>i+1</a:t>
            </a:r>
            <a:r>
              <a:rPr lang="en-US" altLang="en-US" sz="2000" dirty="0">
                <a:latin typeface="Calibri" panose="020F0502020204030204" pitchFamily="34" charset="0"/>
                <a:cs typeface="Calibri" panose="020F0502020204030204" pitchFamily="34" charset="0"/>
              </a:rPr>
              <a:t> = </a:t>
            </a:r>
            <a:r>
              <a:rPr lang="en-US" altLang="en-US" sz="2000" dirty="0" err="1">
                <a:latin typeface="Calibri" panose="020F0502020204030204" pitchFamily="34" charset="0"/>
                <a:cs typeface="Calibri" panose="020F0502020204030204" pitchFamily="34" charset="0"/>
              </a:rPr>
              <a:t>g</a:t>
            </a:r>
            <a:r>
              <a:rPr lang="en-US" altLang="en-US" sz="2000" baseline="-25000" dirty="0" err="1">
                <a:latin typeface="Calibri" panose="020F0502020204030204" pitchFamily="34" charset="0"/>
                <a:cs typeface="Calibri" panose="020F0502020204030204" pitchFamily="34" charset="0"/>
              </a:rPr>
              <a:t>i</a:t>
            </a:r>
            <a:r>
              <a:rPr lang="en-US" altLang="en-US" sz="2000" dirty="0">
                <a:latin typeface="Calibri" panose="020F0502020204030204" pitchFamily="34" charset="0"/>
                <a:cs typeface="Calibri" panose="020F0502020204030204" pitchFamily="34" charset="0"/>
              </a:rPr>
              <a:t> + p</a:t>
            </a:r>
            <a:r>
              <a:rPr lang="en-US" altLang="en-US" sz="2000" baseline="-25000" dirty="0">
                <a:latin typeface="Calibri" panose="020F0502020204030204" pitchFamily="34" charset="0"/>
                <a:cs typeface="Calibri" panose="020F0502020204030204" pitchFamily="34" charset="0"/>
              </a:rPr>
              <a:t>i</a:t>
            </a:r>
            <a:r>
              <a:rPr lang="en-US" altLang="en-US" sz="2000" dirty="0">
                <a:latin typeface="Calibri" panose="020F0502020204030204" pitchFamily="34" charset="0"/>
                <a:cs typeface="Calibri" panose="020F0502020204030204" pitchFamily="34" charset="0"/>
              </a:rPr>
              <a:t> . C</a:t>
            </a:r>
            <a:r>
              <a:rPr lang="en-US" altLang="en-US" sz="2000" baseline="-25000" dirty="0">
                <a:latin typeface="Calibri" panose="020F0502020204030204" pitchFamily="34" charset="0"/>
                <a:cs typeface="Calibri" panose="020F0502020204030204" pitchFamily="34" charset="0"/>
              </a:rPr>
              <a:t>i</a:t>
            </a:r>
            <a:endParaRPr lang="en-US" altLang="en-US" sz="20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endParaRPr lang="en-US" altLang="en-US" sz="20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Similarly, compute these values for a block of 4 bits, then for a block</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of 16 bits, then for a block of 64 bits….Finally, the carry-out for the</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64</a:t>
            </a:r>
            <a:r>
              <a:rPr lang="en-US" altLang="en-US" sz="2000" baseline="30000" dirty="0">
                <a:latin typeface="Calibri" panose="020F0502020204030204" pitchFamily="34" charset="0"/>
                <a:cs typeface="Calibri" panose="020F0502020204030204" pitchFamily="34" charset="0"/>
              </a:rPr>
              <a:t>th</a:t>
            </a:r>
            <a:r>
              <a:rPr lang="en-US" altLang="en-US" sz="2000" dirty="0">
                <a:latin typeface="Calibri" panose="020F0502020204030204" pitchFamily="34" charset="0"/>
                <a:cs typeface="Calibri" panose="020F0502020204030204" pitchFamily="34" charset="0"/>
              </a:rPr>
              <a:t> bit is represented by an equation such as this:</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C</a:t>
            </a:r>
            <a:r>
              <a:rPr lang="en-US" altLang="en-US" sz="2000" baseline="-25000" dirty="0">
                <a:latin typeface="Calibri" panose="020F0502020204030204" pitchFamily="34" charset="0"/>
                <a:cs typeface="Calibri" panose="020F0502020204030204" pitchFamily="34" charset="0"/>
              </a:rPr>
              <a:t>4</a:t>
            </a:r>
            <a:r>
              <a:rPr lang="en-US" altLang="en-US" sz="2000" dirty="0">
                <a:latin typeface="Calibri" panose="020F0502020204030204" pitchFamily="34" charset="0"/>
                <a:cs typeface="Calibri" panose="020F0502020204030204" pitchFamily="34" charset="0"/>
              </a:rPr>
              <a:t> = G</a:t>
            </a:r>
            <a:r>
              <a:rPr lang="en-US" altLang="en-US" sz="2000" baseline="-25000" dirty="0">
                <a:latin typeface="Calibri" panose="020F0502020204030204" pitchFamily="34" charset="0"/>
                <a:cs typeface="Calibri" panose="020F0502020204030204" pitchFamily="34" charset="0"/>
              </a:rPr>
              <a:t>3</a:t>
            </a:r>
            <a:r>
              <a:rPr lang="en-US" altLang="en-US" sz="2000" dirty="0">
                <a:latin typeface="Calibri" panose="020F0502020204030204" pitchFamily="34" charset="0"/>
                <a:cs typeface="Calibri" panose="020F0502020204030204" pitchFamily="34" charset="0"/>
              </a:rPr>
              <a:t>+ G</a:t>
            </a:r>
            <a:r>
              <a:rPr lang="en-US" altLang="en-US" sz="2000" baseline="-25000" dirty="0">
                <a:latin typeface="Calibri" panose="020F0502020204030204" pitchFamily="34" charset="0"/>
                <a:cs typeface="Calibri" panose="020F0502020204030204" pitchFamily="34" charset="0"/>
              </a:rPr>
              <a:t>2</a:t>
            </a:r>
            <a:r>
              <a:rPr lang="en-US" altLang="en-US" sz="2000" dirty="0">
                <a:latin typeface="Calibri" panose="020F0502020204030204" pitchFamily="34" charset="0"/>
                <a:cs typeface="Calibri" panose="020F0502020204030204" pitchFamily="34" charset="0"/>
              </a:rPr>
              <a:t>.P</a:t>
            </a:r>
            <a:r>
              <a:rPr lang="en-US" altLang="en-US" sz="2000" baseline="-25000" dirty="0">
                <a:latin typeface="Calibri" panose="020F0502020204030204" pitchFamily="34" charset="0"/>
                <a:cs typeface="Calibri" panose="020F0502020204030204" pitchFamily="34" charset="0"/>
              </a:rPr>
              <a:t>3</a:t>
            </a:r>
            <a:r>
              <a:rPr lang="en-US" altLang="en-US" sz="2000" dirty="0">
                <a:latin typeface="Calibri" panose="020F0502020204030204" pitchFamily="34" charset="0"/>
                <a:cs typeface="Calibri" panose="020F0502020204030204" pitchFamily="34" charset="0"/>
              </a:rPr>
              <a:t> + G</a:t>
            </a:r>
            <a:r>
              <a:rPr lang="en-US" altLang="en-US" sz="2000" baseline="-25000" dirty="0">
                <a:latin typeface="Calibri" panose="020F0502020204030204" pitchFamily="34" charset="0"/>
                <a:cs typeface="Calibri" panose="020F0502020204030204" pitchFamily="34" charset="0"/>
              </a:rPr>
              <a:t>1</a:t>
            </a:r>
            <a:r>
              <a:rPr lang="en-US" altLang="en-US" sz="2000" dirty="0">
                <a:latin typeface="Calibri" panose="020F0502020204030204" pitchFamily="34" charset="0"/>
                <a:cs typeface="Calibri" panose="020F0502020204030204" pitchFamily="34" charset="0"/>
              </a:rPr>
              <a:t>.P</a:t>
            </a:r>
            <a:r>
              <a:rPr lang="en-US" altLang="en-US" sz="2000" baseline="-25000" dirty="0">
                <a:latin typeface="Calibri" panose="020F0502020204030204" pitchFamily="34" charset="0"/>
                <a:cs typeface="Calibri" panose="020F0502020204030204" pitchFamily="34" charset="0"/>
              </a:rPr>
              <a:t>2</a:t>
            </a:r>
            <a:r>
              <a:rPr lang="en-US" altLang="en-US" sz="2000" dirty="0">
                <a:latin typeface="Calibri" panose="020F0502020204030204" pitchFamily="34" charset="0"/>
                <a:cs typeface="Calibri" panose="020F0502020204030204" pitchFamily="34" charset="0"/>
              </a:rPr>
              <a:t>.P</a:t>
            </a:r>
            <a:r>
              <a:rPr lang="en-US" altLang="en-US" sz="2000" baseline="-25000" dirty="0">
                <a:latin typeface="Calibri" panose="020F0502020204030204" pitchFamily="34" charset="0"/>
                <a:cs typeface="Calibri" panose="020F0502020204030204" pitchFamily="34" charset="0"/>
              </a:rPr>
              <a:t>3</a:t>
            </a:r>
            <a:r>
              <a:rPr lang="en-US" altLang="en-US" sz="2000" dirty="0">
                <a:latin typeface="Calibri" panose="020F0502020204030204" pitchFamily="34" charset="0"/>
                <a:cs typeface="Calibri" panose="020F0502020204030204" pitchFamily="34" charset="0"/>
              </a:rPr>
              <a:t> + G</a:t>
            </a:r>
            <a:r>
              <a:rPr lang="en-US" altLang="en-US" sz="2000" baseline="-25000" dirty="0">
                <a:latin typeface="Calibri" panose="020F0502020204030204" pitchFamily="34" charset="0"/>
                <a:cs typeface="Calibri" panose="020F0502020204030204" pitchFamily="34" charset="0"/>
              </a:rPr>
              <a:t>0</a:t>
            </a:r>
            <a:r>
              <a:rPr lang="en-US" altLang="en-US" sz="2000" dirty="0">
                <a:latin typeface="Calibri" panose="020F0502020204030204" pitchFamily="34" charset="0"/>
                <a:cs typeface="Calibri" panose="020F0502020204030204" pitchFamily="34" charset="0"/>
              </a:rPr>
              <a:t>.P</a:t>
            </a:r>
            <a:r>
              <a:rPr lang="en-US" altLang="en-US" sz="2000" baseline="-25000" dirty="0">
                <a:latin typeface="Calibri" panose="020F0502020204030204" pitchFamily="34" charset="0"/>
                <a:cs typeface="Calibri" panose="020F0502020204030204" pitchFamily="34" charset="0"/>
              </a:rPr>
              <a:t>1</a:t>
            </a:r>
            <a:r>
              <a:rPr lang="en-US" altLang="en-US" sz="2000" dirty="0">
                <a:latin typeface="Calibri" panose="020F0502020204030204" pitchFamily="34" charset="0"/>
                <a:cs typeface="Calibri" panose="020F0502020204030204" pitchFamily="34" charset="0"/>
              </a:rPr>
              <a:t>.P</a:t>
            </a:r>
            <a:r>
              <a:rPr lang="en-US" altLang="en-US" sz="2000" baseline="-25000" dirty="0">
                <a:latin typeface="Calibri" panose="020F0502020204030204" pitchFamily="34" charset="0"/>
                <a:cs typeface="Calibri" panose="020F0502020204030204" pitchFamily="34" charset="0"/>
              </a:rPr>
              <a:t>2</a:t>
            </a:r>
            <a:r>
              <a:rPr lang="en-US" altLang="en-US" sz="2000" dirty="0">
                <a:latin typeface="Calibri" panose="020F0502020204030204" pitchFamily="34" charset="0"/>
                <a:cs typeface="Calibri" panose="020F0502020204030204" pitchFamily="34" charset="0"/>
              </a:rPr>
              <a:t>.P</a:t>
            </a:r>
            <a:r>
              <a:rPr lang="en-US" altLang="en-US" sz="2000" baseline="-25000" dirty="0">
                <a:latin typeface="Calibri" panose="020F0502020204030204" pitchFamily="34" charset="0"/>
                <a:cs typeface="Calibri" panose="020F0502020204030204" pitchFamily="34" charset="0"/>
              </a:rPr>
              <a:t>3</a:t>
            </a:r>
            <a:r>
              <a:rPr lang="en-US" altLang="en-US" sz="2000" dirty="0">
                <a:latin typeface="Calibri" panose="020F0502020204030204" pitchFamily="34" charset="0"/>
                <a:cs typeface="Calibri" panose="020F0502020204030204" pitchFamily="34" charset="0"/>
              </a:rPr>
              <a:t> + C</a:t>
            </a:r>
            <a:r>
              <a:rPr lang="en-US" altLang="en-US" sz="2000" baseline="-25000" dirty="0">
                <a:latin typeface="Calibri" panose="020F0502020204030204" pitchFamily="34" charset="0"/>
                <a:cs typeface="Calibri" panose="020F0502020204030204" pitchFamily="34" charset="0"/>
              </a:rPr>
              <a:t>0</a:t>
            </a:r>
            <a:r>
              <a:rPr lang="en-US" altLang="en-US" sz="2000" dirty="0">
                <a:latin typeface="Calibri" panose="020F0502020204030204" pitchFamily="34" charset="0"/>
                <a:cs typeface="Calibri" panose="020F0502020204030204" pitchFamily="34" charset="0"/>
              </a:rPr>
              <a:t>.P</a:t>
            </a:r>
            <a:r>
              <a:rPr lang="en-US" altLang="en-US" sz="2000" baseline="-25000" dirty="0">
                <a:latin typeface="Calibri" panose="020F0502020204030204" pitchFamily="34" charset="0"/>
                <a:cs typeface="Calibri" panose="020F0502020204030204" pitchFamily="34" charset="0"/>
              </a:rPr>
              <a:t>0</a:t>
            </a:r>
            <a:r>
              <a:rPr lang="en-US" altLang="en-US" sz="2000" dirty="0">
                <a:latin typeface="Calibri" panose="020F0502020204030204" pitchFamily="34" charset="0"/>
                <a:cs typeface="Calibri" panose="020F0502020204030204" pitchFamily="34" charset="0"/>
              </a:rPr>
              <a:t>.P</a:t>
            </a:r>
            <a:r>
              <a:rPr lang="en-US" altLang="en-US" sz="2000" baseline="-25000" dirty="0">
                <a:latin typeface="Calibri" panose="020F0502020204030204" pitchFamily="34" charset="0"/>
                <a:cs typeface="Calibri" panose="020F0502020204030204" pitchFamily="34" charset="0"/>
              </a:rPr>
              <a:t>1</a:t>
            </a:r>
            <a:r>
              <a:rPr lang="en-US" altLang="en-US" sz="2000" dirty="0">
                <a:latin typeface="Calibri" panose="020F0502020204030204" pitchFamily="34" charset="0"/>
                <a:cs typeface="Calibri" panose="020F0502020204030204" pitchFamily="34" charset="0"/>
              </a:rPr>
              <a:t>.P</a:t>
            </a:r>
            <a:r>
              <a:rPr lang="en-US" altLang="en-US" sz="2000" baseline="-25000" dirty="0">
                <a:latin typeface="Calibri" panose="020F0502020204030204" pitchFamily="34" charset="0"/>
                <a:cs typeface="Calibri" panose="020F0502020204030204" pitchFamily="34" charset="0"/>
              </a:rPr>
              <a:t>2</a:t>
            </a:r>
            <a:r>
              <a:rPr lang="en-US" altLang="en-US" sz="2000" dirty="0">
                <a:latin typeface="Calibri" panose="020F0502020204030204" pitchFamily="34" charset="0"/>
                <a:cs typeface="Calibri" panose="020F0502020204030204" pitchFamily="34" charset="0"/>
              </a:rPr>
              <a:t>.P</a:t>
            </a:r>
            <a:r>
              <a:rPr lang="en-US" altLang="en-US" sz="2000" baseline="-25000" dirty="0">
                <a:latin typeface="Calibri" panose="020F0502020204030204" pitchFamily="34" charset="0"/>
                <a:cs typeface="Calibri" panose="020F0502020204030204" pitchFamily="34" charset="0"/>
              </a:rPr>
              <a:t>3</a:t>
            </a:r>
            <a:endParaRPr lang="en-US" altLang="en-US" sz="2000" dirty="0">
              <a:latin typeface="Calibri" panose="020F0502020204030204" pitchFamily="34" charset="0"/>
              <a:cs typeface="Calibri" panose="020F0502020204030204" pitchFamily="34" charset="0"/>
            </a:endParaRP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  Each of the sub-terms is also a similar expression</a:t>
            </a: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536B919F-41EC-4A5D-9841-8F6F2C90FCB0}"/>
                  </a:ext>
                </a:extLst>
              </p14:cNvPr>
              <p14:cNvContentPartPr/>
              <p14:nvPr/>
            </p14:nvContentPartPr>
            <p14:xfrm>
              <a:off x="300960" y="285480"/>
              <a:ext cx="8806680" cy="5567760"/>
            </p14:xfrm>
          </p:contentPart>
        </mc:Choice>
        <mc:Fallback>
          <p:pic>
            <p:nvPicPr>
              <p:cNvPr id="2" name="Ink 1">
                <a:extLst>
                  <a:ext uri="{FF2B5EF4-FFF2-40B4-BE49-F238E27FC236}">
                    <a16:creationId xmlns:a16="http://schemas.microsoft.com/office/drawing/2014/main" id="{536B919F-41EC-4A5D-9841-8F6F2C90FCB0}"/>
                  </a:ext>
                </a:extLst>
              </p:cNvPr>
              <p:cNvPicPr/>
              <p:nvPr/>
            </p:nvPicPr>
            <p:blipFill>
              <a:blip r:embed="rId4"/>
              <a:stretch>
                <a:fillRect/>
              </a:stretch>
            </p:blipFill>
            <p:spPr>
              <a:xfrm>
                <a:off x="291600" y="276120"/>
                <a:ext cx="8825400" cy="5586480"/>
              </a:xfrm>
              <a:prstGeom prst="rect">
                <a:avLst/>
              </a:prstGeom>
            </p:spPr>
          </p:pic>
        </mc:Fallback>
      </mc:AlternateContent>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12D9A8FB-9D6C-4400-8067-F63DD3818F59}"/>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D189494C-5988-49A8-95A9-12C967F7F753}" type="slidenum">
              <a:rPr lang="en-US" altLang="en-US" sz="1400">
                <a:latin typeface="Times New Roman" panose="02020603050405020304" pitchFamily="18" charset="0"/>
              </a:rPr>
              <a:pPr/>
              <a:t>34</a:t>
            </a:fld>
            <a:endParaRPr lang="en-US" altLang="en-US" sz="1400">
              <a:latin typeface="Times New Roman" panose="02020603050405020304" pitchFamily="18" charset="0"/>
            </a:endParaRPr>
          </a:p>
        </p:txBody>
      </p:sp>
      <p:sp>
        <p:nvSpPr>
          <p:cNvPr id="49155" name="Text Box 2">
            <a:extLst>
              <a:ext uri="{FF2B5EF4-FFF2-40B4-BE49-F238E27FC236}">
                <a16:creationId xmlns:a16="http://schemas.microsoft.com/office/drawing/2014/main" id="{C174CA11-7523-49C7-AB84-AB608B4BCCA2}"/>
              </a:ext>
            </a:extLst>
          </p:cNvPr>
          <p:cNvSpPr txBox="1">
            <a:spLocks noChangeArrowheads="1"/>
          </p:cNvSpPr>
          <p:nvPr/>
        </p:nvSpPr>
        <p:spPr bwMode="auto">
          <a:xfrm>
            <a:off x="441325" y="396875"/>
            <a:ext cx="193270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dirty="0">
                <a:solidFill>
                  <a:srgbClr val="CC0000"/>
                </a:solidFill>
                <a:latin typeface="Calibri" panose="020F0502020204030204" pitchFamily="34" charset="0"/>
                <a:cs typeface="Calibri" panose="020F0502020204030204" pitchFamily="34" charset="0"/>
              </a:rPr>
              <a:t>32-bit ALU</a:t>
            </a:r>
          </a:p>
        </p:txBody>
      </p:sp>
      <p:sp>
        <p:nvSpPr>
          <p:cNvPr id="49156" name="Line 3">
            <a:extLst>
              <a:ext uri="{FF2B5EF4-FFF2-40B4-BE49-F238E27FC236}">
                <a16:creationId xmlns:a16="http://schemas.microsoft.com/office/drawing/2014/main" id="{E97AB0B2-FD6D-4AC2-9A8D-A64BC05606B8}"/>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49157" name="Picture 4">
            <a:extLst>
              <a:ext uri="{FF2B5EF4-FFF2-40B4-BE49-F238E27FC236}">
                <a16:creationId xmlns:a16="http://schemas.microsoft.com/office/drawing/2014/main" id="{E7D92CE0-C571-4A1B-89D0-A2DD42DFF4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38313" y="1333500"/>
            <a:ext cx="5591175" cy="4948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9158" name="Text Box 5">
            <a:extLst>
              <a:ext uri="{FF2B5EF4-FFF2-40B4-BE49-F238E27FC236}">
                <a16:creationId xmlns:a16="http://schemas.microsoft.com/office/drawing/2014/main" id="{85AFE799-93EB-4997-B397-D8C5106F4DEA}"/>
              </a:ext>
            </a:extLst>
          </p:cNvPr>
          <p:cNvSpPr txBox="1">
            <a:spLocks noChangeArrowheads="1"/>
          </p:cNvSpPr>
          <p:nvPr/>
        </p:nvSpPr>
        <p:spPr bwMode="auto">
          <a:xfrm>
            <a:off x="6197600" y="6359525"/>
            <a:ext cx="1693863"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1200">
                <a:latin typeface="Arial" panose="020B0604020202020204" pitchFamily="34" charset="0"/>
              </a:rPr>
              <a:t>Source: H&amp;P textbook</a:t>
            </a:r>
          </a:p>
        </p:txBody>
      </p:sp>
      <mc:AlternateContent xmlns:mc="http://schemas.openxmlformats.org/markup-compatibility/2006">
        <mc:Choice xmlns:p14="http://schemas.microsoft.com/office/powerpoint/2010/main" Requires="p14">
          <p:contentPart p14:bwMode="auto" r:id="rId4">
            <p14:nvContentPartPr>
              <p14:cNvPr id="2" name="Ink 1">
                <a:extLst>
                  <a:ext uri="{FF2B5EF4-FFF2-40B4-BE49-F238E27FC236}">
                    <a16:creationId xmlns:a16="http://schemas.microsoft.com/office/drawing/2014/main" id="{0CC327E5-CDC1-4A2E-B175-7B92D8698AD1}"/>
                  </a:ext>
                </a:extLst>
              </p14:cNvPr>
              <p14:cNvContentPartPr/>
              <p14:nvPr/>
            </p14:nvContentPartPr>
            <p14:xfrm>
              <a:off x="3156120" y="477720"/>
              <a:ext cx="3376080" cy="3834000"/>
            </p14:xfrm>
          </p:contentPart>
        </mc:Choice>
        <mc:Fallback>
          <p:pic>
            <p:nvPicPr>
              <p:cNvPr id="2" name="Ink 1">
                <a:extLst>
                  <a:ext uri="{FF2B5EF4-FFF2-40B4-BE49-F238E27FC236}">
                    <a16:creationId xmlns:a16="http://schemas.microsoft.com/office/drawing/2014/main" id="{0CC327E5-CDC1-4A2E-B175-7B92D8698AD1}"/>
                  </a:ext>
                </a:extLst>
              </p:cNvPr>
              <p:cNvPicPr/>
              <p:nvPr/>
            </p:nvPicPr>
            <p:blipFill>
              <a:blip r:embed="rId5"/>
              <a:stretch>
                <a:fillRect/>
              </a:stretch>
            </p:blipFill>
            <p:spPr>
              <a:xfrm>
                <a:off x="3146760" y="468360"/>
                <a:ext cx="3394800" cy="3852720"/>
              </a:xfrm>
              <a:prstGeom prst="rect">
                <a:avLst/>
              </a:prstGeom>
            </p:spPr>
          </p:pic>
        </mc:Fallback>
      </mc:AlternateContent>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6A3CB9A3-A90D-434C-86E1-AC9534CE05A3}"/>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A1A18CCB-50D7-476C-B44A-0B72F3AEA7E5}" type="slidenum">
              <a:rPr lang="en-US" altLang="en-US" sz="1400">
                <a:latin typeface="Times New Roman" panose="02020603050405020304" pitchFamily="18" charset="0"/>
              </a:rPr>
              <a:pPr/>
              <a:t>35</a:t>
            </a:fld>
            <a:endParaRPr lang="en-US" altLang="en-US" sz="1400">
              <a:latin typeface="Times New Roman" panose="02020603050405020304" pitchFamily="18" charset="0"/>
            </a:endParaRPr>
          </a:p>
        </p:txBody>
      </p:sp>
      <p:sp>
        <p:nvSpPr>
          <p:cNvPr id="12291" name="Text Box 2">
            <a:extLst>
              <a:ext uri="{FF2B5EF4-FFF2-40B4-BE49-F238E27FC236}">
                <a16:creationId xmlns:a16="http://schemas.microsoft.com/office/drawing/2014/main" id="{2AA63E2B-BB8D-4D80-91AF-BD4F19753E02}"/>
              </a:ext>
            </a:extLst>
          </p:cNvPr>
          <p:cNvSpPr txBox="1">
            <a:spLocks noChangeArrowheads="1"/>
          </p:cNvSpPr>
          <p:nvPr/>
        </p:nvSpPr>
        <p:spPr bwMode="auto">
          <a:xfrm>
            <a:off x="441325" y="396875"/>
            <a:ext cx="235917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Control Lines</a:t>
            </a:r>
          </a:p>
        </p:txBody>
      </p:sp>
      <p:sp>
        <p:nvSpPr>
          <p:cNvPr id="12292" name="Line 3">
            <a:extLst>
              <a:ext uri="{FF2B5EF4-FFF2-40B4-BE49-F238E27FC236}">
                <a16:creationId xmlns:a16="http://schemas.microsoft.com/office/drawing/2014/main" id="{30B24AEC-48B8-4D5F-8DC0-2287B3C9ACE4}"/>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3" name="Text Box 4">
            <a:extLst>
              <a:ext uri="{FF2B5EF4-FFF2-40B4-BE49-F238E27FC236}">
                <a16:creationId xmlns:a16="http://schemas.microsoft.com/office/drawing/2014/main" id="{BB3A12A1-52EF-43EA-9CAA-384E52974663}"/>
              </a:ext>
            </a:extLst>
          </p:cNvPr>
          <p:cNvSpPr txBox="1">
            <a:spLocks noChangeArrowheads="1"/>
          </p:cNvSpPr>
          <p:nvPr/>
        </p:nvSpPr>
        <p:spPr bwMode="auto">
          <a:xfrm>
            <a:off x="214547" y="1676400"/>
            <a:ext cx="2958631"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
                <a:srgbClr val="CC0000"/>
              </a:buClr>
              <a:buFontTx/>
              <a:buNone/>
            </a:pPr>
            <a:r>
              <a:rPr lang="en-US" altLang="en-US" sz="2000" dirty="0">
                <a:solidFill>
                  <a:schemeClr val="accent2"/>
                </a:solidFill>
                <a:latin typeface="Calibri" panose="020F0502020204030204" pitchFamily="34" charset="0"/>
                <a:cs typeface="Calibri" panose="020F0502020204030204" pitchFamily="34" charset="0"/>
              </a:rPr>
              <a:t>What are the values</a:t>
            </a:r>
          </a:p>
          <a:p>
            <a:pPr algn="ctr" eaLnBrk="1" hangingPunct="1">
              <a:spcBef>
                <a:spcPct val="0"/>
              </a:spcBef>
              <a:buClr>
                <a:srgbClr val="CC0000"/>
              </a:buClr>
              <a:buFontTx/>
              <a:buNone/>
            </a:pPr>
            <a:r>
              <a:rPr lang="en-US" altLang="en-US" sz="2000" dirty="0">
                <a:solidFill>
                  <a:schemeClr val="accent2"/>
                </a:solidFill>
                <a:latin typeface="Calibri" panose="020F0502020204030204" pitchFamily="34" charset="0"/>
                <a:cs typeface="Calibri" panose="020F0502020204030204" pitchFamily="34" charset="0"/>
              </a:rPr>
              <a:t>of the control lines</a:t>
            </a:r>
          </a:p>
          <a:p>
            <a:pPr algn="ctr" eaLnBrk="1" hangingPunct="1">
              <a:spcBef>
                <a:spcPct val="0"/>
              </a:spcBef>
              <a:buClr>
                <a:srgbClr val="CC0000"/>
              </a:buClr>
              <a:buFontTx/>
              <a:buNone/>
            </a:pPr>
            <a:r>
              <a:rPr lang="en-US" altLang="en-US" sz="2000" dirty="0">
                <a:solidFill>
                  <a:schemeClr val="accent2"/>
                </a:solidFill>
                <a:latin typeface="Calibri" panose="020F0502020204030204" pitchFamily="34" charset="0"/>
                <a:cs typeface="Calibri" panose="020F0502020204030204" pitchFamily="34" charset="0"/>
              </a:rPr>
              <a:t>and what operations</a:t>
            </a:r>
          </a:p>
          <a:p>
            <a:pPr algn="ctr" eaLnBrk="1" hangingPunct="1">
              <a:spcBef>
                <a:spcPct val="0"/>
              </a:spcBef>
              <a:buClr>
                <a:srgbClr val="CC0000"/>
              </a:buClr>
              <a:buFontTx/>
              <a:buNone/>
            </a:pPr>
            <a:r>
              <a:rPr lang="en-US" altLang="en-US" sz="2000" dirty="0">
                <a:solidFill>
                  <a:schemeClr val="accent2"/>
                </a:solidFill>
                <a:latin typeface="Calibri" panose="020F0502020204030204" pitchFamily="34" charset="0"/>
                <a:cs typeface="Calibri" panose="020F0502020204030204" pitchFamily="34" charset="0"/>
              </a:rPr>
              <a:t>do they correspond to?</a:t>
            </a:r>
          </a:p>
          <a:p>
            <a:pPr algn="ctr" eaLnBrk="1" hangingPunct="1">
              <a:spcBef>
                <a:spcPct val="0"/>
              </a:spcBef>
              <a:buClr>
                <a:srgbClr val="CC0000"/>
              </a:buClr>
              <a:buFontTx/>
              <a:buNone/>
            </a:pPr>
            <a:endParaRPr lang="en-US" altLang="en-US" sz="2000" dirty="0">
              <a:solidFill>
                <a:schemeClr val="accent2"/>
              </a:solidFill>
              <a:latin typeface="Calibri" panose="020F0502020204030204" pitchFamily="34" charset="0"/>
              <a:cs typeface="Calibri" panose="020F0502020204030204" pitchFamily="34" charset="0"/>
            </a:endParaRPr>
          </a:p>
          <a:p>
            <a:pPr algn="ctr" eaLnBrk="1" hangingPunct="1">
              <a:spcBef>
                <a:spcPct val="0"/>
              </a:spcBef>
              <a:buClr>
                <a:srgbClr val="CC0000"/>
              </a:buClr>
              <a:buFontTx/>
              <a:buNone/>
            </a:pPr>
            <a:r>
              <a:rPr lang="en-US" altLang="en-US" sz="2000" dirty="0">
                <a:solidFill>
                  <a:schemeClr val="accent2"/>
                </a:solidFill>
                <a:latin typeface="Calibri" panose="020F0502020204030204" pitchFamily="34" charset="0"/>
                <a:cs typeface="Calibri" panose="020F0502020204030204" pitchFamily="34" charset="0"/>
              </a:rPr>
              <a:t>            Ai   Bn   Op</a:t>
            </a:r>
          </a:p>
          <a:p>
            <a:pPr algn="ctr" eaLnBrk="1" hangingPunct="1">
              <a:spcBef>
                <a:spcPct val="0"/>
              </a:spcBef>
              <a:buClr>
                <a:srgbClr val="CC0000"/>
              </a:buClr>
              <a:buFontTx/>
              <a:buNone/>
            </a:pPr>
            <a:r>
              <a:rPr lang="en-US" altLang="en-US" sz="2000" dirty="0">
                <a:solidFill>
                  <a:schemeClr val="accent2"/>
                </a:solidFill>
                <a:latin typeface="Calibri" panose="020F0502020204030204" pitchFamily="34" charset="0"/>
                <a:cs typeface="Calibri" panose="020F0502020204030204" pitchFamily="34" charset="0"/>
              </a:rPr>
              <a:t>AND     0     0     00</a:t>
            </a:r>
          </a:p>
          <a:p>
            <a:pPr algn="ctr" eaLnBrk="1" hangingPunct="1">
              <a:spcBef>
                <a:spcPct val="0"/>
              </a:spcBef>
              <a:buClr>
                <a:srgbClr val="CC0000"/>
              </a:buClr>
              <a:buFontTx/>
              <a:buNone/>
            </a:pPr>
            <a:r>
              <a:rPr lang="en-US" altLang="en-US" sz="2000" dirty="0">
                <a:solidFill>
                  <a:schemeClr val="accent2"/>
                </a:solidFill>
                <a:latin typeface="Calibri" panose="020F0502020204030204" pitchFamily="34" charset="0"/>
                <a:cs typeface="Calibri" panose="020F0502020204030204" pitchFamily="34" charset="0"/>
              </a:rPr>
              <a:t>OR       0     0     01</a:t>
            </a:r>
          </a:p>
          <a:p>
            <a:pPr algn="ctr" eaLnBrk="1" hangingPunct="1">
              <a:spcBef>
                <a:spcPct val="0"/>
              </a:spcBef>
              <a:buClr>
                <a:srgbClr val="CC0000"/>
              </a:buClr>
              <a:buFontTx/>
              <a:buNone/>
            </a:pPr>
            <a:r>
              <a:rPr lang="en-US" altLang="en-US" sz="2000" dirty="0">
                <a:solidFill>
                  <a:schemeClr val="accent2"/>
                </a:solidFill>
                <a:latin typeface="Calibri" panose="020F0502020204030204" pitchFamily="34" charset="0"/>
                <a:cs typeface="Calibri" panose="020F0502020204030204" pitchFamily="34" charset="0"/>
              </a:rPr>
              <a:t>Add      0     0     10</a:t>
            </a:r>
          </a:p>
          <a:p>
            <a:pPr algn="ctr" eaLnBrk="1" hangingPunct="1">
              <a:spcBef>
                <a:spcPct val="0"/>
              </a:spcBef>
              <a:buClr>
                <a:srgbClr val="CC0000"/>
              </a:buClr>
              <a:buFontTx/>
              <a:buNone/>
            </a:pPr>
            <a:r>
              <a:rPr lang="en-US" altLang="en-US" sz="2000" dirty="0">
                <a:solidFill>
                  <a:schemeClr val="accent2"/>
                </a:solidFill>
                <a:latin typeface="Calibri" panose="020F0502020204030204" pitchFamily="34" charset="0"/>
                <a:cs typeface="Calibri" panose="020F0502020204030204" pitchFamily="34" charset="0"/>
              </a:rPr>
              <a:t>Sub      0     1     10</a:t>
            </a:r>
          </a:p>
          <a:p>
            <a:pPr algn="ctr" eaLnBrk="1" hangingPunct="1">
              <a:spcBef>
                <a:spcPct val="0"/>
              </a:spcBef>
              <a:buClr>
                <a:srgbClr val="CC0000"/>
              </a:buClr>
              <a:buFontTx/>
              <a:buNone/>
            </a:pPr>
            <a:r>
              <a:rPr lang="en-US" altLang="en-US" sz="2000" dirty="0">
                <a:solidFill>
                  <a:schemeClr val="accent2"/>
                </a:solidFill>
                <a:latin typeface="Calibri" panose="020F0502020204030204" pitchFamily="34" charset="0"/>
                <a:cs typeface="Calibri" panose="020F0502020204030204" pitchFamily="34" charset="0"/>
              </a:rPr>
              <a:t>NOR     1     1     00</a:t>
            </a:r>
          </a:p>
          <a:p>
            <a:pPr algn="ctr" eaLnBrk="1" hangingPunct="1">
              <a:spcBef>
                <a:spcPct val="0"/>
              </a:spcBef>
              <a:buClr>
                <a:srgbClr val="CC0000"/>
              </a:buClr>
              <a:buFontTx/>
              <a:buNone/>
            </a:pPr>
            <a:r>
              <a:rPr lang="en-US" altLang="en-US" sz="2000" dirty="0">
                <a:solidFill>
                  <a:schemeClr val="accent2"/>
                </a:solidFill>
                <a:latin typeface="Calibri" panose="020F0502020204030204" pitchFamily="34" charset="0"/>
                <a:cs typeface="Calibri" panose="020F0502020204030204" pitchFamily="34" charset="0"/>
              </a:rPr>
              <a:t>NAND   1     1     01</a:t>
            </a:r>
          </a:p>
          <a:p>
            <a:pPr algn="ctr" eaLnBrk="1" hangingPunct="1">
              <a:spcBef>
                <a:spcPct val="0"/>
              </a:spcBef>
              <a:buClr>
                <a:srgbClr val="CC0000"/>
              </a:buClr>
              <a:buNone/>
            </a:pPr>
            <a:r>
              <a:rPr lang="en-US" altLang="en-US" sz="2000" dirty="0">
                <a:solidFill>
                  <a:schemeClr val="accent2"/>
                </a:solidFill>
                <a:latin typeface="Calibri" panose="020F0502020204030204" pitchFamily="34" charset="0"/>
                <a:cs typeface="Calibri" panose="020F0502020204030204" pitchFamily="34" charset="0"/>
              </a:rPr>
              <a:t>  SLT      0     1     11</a:t>
            </a:r>
          </a:p>
          <a:p>
            <a:pPr algn="ctr" eaLnBrk="1" hangingPunct="1">
              <a:spcBef>
                <a:spcPct val="0"/>
              </a:spcBef>
              <a:buClr>
                <a:srgbClr val="CC0000"/>
              </a:buClr>
              <a:buNone/>
            </a:pPr>
            <a:r>
              <a:rPr lang="en-US" altLang="en-US" sz="2000" dirty="0">
                <a:solidFill>
                  <a:schemeClr val="accent2"/>
                </a:solidFill>
                <a:latin typeface="Calibri" panose="020F0502020204030204" pitchFamily="34" charset="0"/>
                <a:cs typeface="Calibri" panose="020F0502020204030204" pitchFamily="34" charset="0"/>
              </a:rPr>
              <a:t>          BEQ    0     1     10 (xx)</a:t>
            </a:r>
          </a:p>
          <a:p>
            <a:pPr algn="ctr" eaLnBrk="1" hangingPunct="1">
              <a:spcBef>
                <a:spcPct val="0"/>
              </a:spcBef>
              <a:buClr>
                <a:srgbClr val="CC0000"/>
              </a:buClr>
              <a:buFontTx/>
              <a:buNone/>
            </a:pPr>
            <a:endParaRPr lang="en-US" altLang="en-US" sz="2000" dirty="0">
              <a:solidFill>
                <a:schemeClr val="accent2"/>
              </a:solidFill>
              <a:latin typeface="Calibri" panose="020F0502020204030204" pitchFamily="34" charset="0"/>
              <a:cs typeface="Calibri" panose="020F0502020204030204" pitchFamily="34" charset="0"/>
            </a:endParaRPr>
          </a:p>
        </p:txBody>
      </p:sp>
      <p:pic>
        <p:nvPicPr>
          <p:cNvPr id="12294" name="Picture 6">
            <a:extLst>
              <a:ext uri="{FF2B5EF4-FFF2-40B4-BE49-F238E27FC236}">
                <a16:creationId xmlns:a16="http://schemas.microsoft.com/office/drawing/2014/main" id="{9C19B6E4-0E08-47F2-9461-7A227D7723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1828800"/>
            <a:ext cx="2811463" cy="4065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295" name="Text Box 5">
            <a:extLst>
              <a:ext uri="{FF2B5EF4-FFF2-40B4-BE49-F238E27FC236}">
                <a16:creationId xmlns:a16="http://schemas.microsoft.com/office/drawing/2014/main" id="{6290D1EC-5F56-4865-9763-35A016FCBA1A}"/>
              </a:ext>
            </a:extLst>
          </p:cNvPr>
          <p:cNvSpPr txBox="1">
            <a:spLocks noChangeArrowheads="1"/>
          </p:cNvSpPr>
          <p:nvPr/>
        </p:nvSpPr>
        <p:spPr bwMode="auto">
          <a:xfrm>
            <a:off x="6248400" y="6280150"/>
            <a:ext cx="1693863"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1200">
                <a:latin typeface="Arial" panose="020B0604020202020204" pitchFamily="34" charset="0"/>
              </a:rPr>
              <a:t>Source: H&amp;P textbook</a:t>
            </a:r>
          </a:p>
        </p:txBody>
      </p:sp>
      <mc:AlternateContent xmlns:mc="http://schemas.openxmlformats.org/markup-compatibility/2006">
        <mc:Choice xmlns:p14="http://schemas.microsoft.com/office/powerpoint/2010/main" Requires="p14">
          <p:contentPart p14:bwMode="auto" r:id="rId4">
            <p14:nvContentPartPr>
              <p14:cNvPr id="2" name="Ink 1">
                <a:extLst>
                  <a:ext uri="{FF2B5EF4-FFF2-40B4-BE49-F238E27FC236}">
                    <a16:creationId xmlns:a16="http://schemas.microsoft.com/office/drawing/2014/main" id="{EBB08C04-C777-446A-B566-1E6EE11B610A}"/>
                  </a:ext>
                </a:extLst>
              </p14:cNvPr>
              <p14:cNvContentPartPr/>
              <p14:nvPr/>
            </p14:nvContentPartPr>
            <p14:xfrm>
              <a:off x="5362560" y="2117520"/>
              <a:ext cx="862200" cy="1918080"/>
            </p14:xfrm>
          </p:contentPart>
        </mc:Choice>
        <mc:Fallback>
          <p:pic>
            <p:nvPicPr>
              <p:cNvPr id="2" name="Ink 1">
                <a:extLst>
                  <a:ext uri="{FF2B5EF4-FFF2-40B4-BE49-F238E27FC236}">
                    <a16:creationId xmlns:a16="http://schemas.microsoft.com/office/drawing/2014/main" id="{EBB08C04-C777-446A-B566-1E6EE11B610A}"/>
                  </a:ext>
                </a:extLst>
              </p:cNvPr>
              <p:cNvPicPr/>
              <p:nvPr/>
            </p:nvPicPr>
            <p:blipFill>
              <a:blip r:embed="rId5"/>
              <a:stretch>
                <a:fillRect/>
              </a:stretch>
            </p:blipFill>
            <p:spPr>
              <a:xfrm>
                <a:off x="5353200" y="2108160"/>
                <a:ext cx="880920" cy="1936800"/>
              </a:xfrm>
              <a:prstGeom prst="rect">
                <a:avLst/>
              </a:prstGeom>
            </p:spPr>
          </p:pic>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2">
            <a:extLst>
              <a:ext uri="{FF2B5EF4-FFF2-40B4-BE49-F238E27FC236}">
                <a16:creationId xmlns:a16="http://schemas.microsoft.com/office/drawing/2014/main" id="{13FF95F8-B2A1-4AAC-9DD9-D2844718BAB1}"/>
              </a:ext>
            </a:extLst>
          </p:cNvPr>
          <p:cNvSpPr txBox="1">
            <a:spLocks noChangeArrowheads="1"/>
          </p:cNvSpPr>
          <p:nvPr/>
        </p:nvSpPr>
        <p:spPr bwMode="auto">
          <a:xfrm>
            <a:off x="441325" y="396875"/>
            <a:ext cx="45801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dirty="0">
                <a:solidFill>
                  <a:srgbClr val="CC0000"/>
                </a:solidFill>
                <a:latin typeface="Calibri" panose="020F0502020204030204" pitchFamily="34" charset="0"/>
                <a:cs typeface="Calibri" panose="020F0502020204030204" pitchFamily="34" charset="0"/>
              </a:rPr>
              <a:t>Finite State Machine Table</a:t>
            </a:r>
          </a:p>
        </p:txBody>
      </p:sp>
      <p:sp>
        <p:nvSpPr>
          <p:cNvPr id="10244" name="Line 3">
            <a:extLst>
              <a:ext uri="{FF2B5EF4-FFF2-40B4-BE49-F238E27FC236}">
                <a16:creationId xmlns:a16="http://schemas.microsoft.com/office/drawing/2014/main" id="{AF4CC5FA-C900-4309-AD42-355A4D56B24A}"/>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Slide Number Placeholder 3">
            <a:extLst>
              <a:ext uri="{FF2B5EF4-FFF2-40B4-BE49-F238E27FC236}">
                <a16:creationId xmlns:a16="http://schemas.microsoft.com/office/drawing/2014/main" id="{17116E51-2CA3-42E1-9F11-7DEE4A9E76CC}"/>
              </a:ext>
            </a:extLst>
          </p:cNvPr>
          <p:cNvSpPr>
            <a:spLocks noGrp="1"/>
          </p:cNvSpPr>
          <p:nvPr>
            <p:ph type="sldNum" sz="quarter" idx="12"/>
          </p:nvPr>
        </p:nvSpPr>
        <p:spPr>
          <a:xfrm>
            <a:off x="6553200" y="6248400"/>
            <a:ext cx="1905000" cy="457200"/>
          </a:xfrm>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D5C75044-49DE-4A41-8B38-9ADB31ECE6A3}" type="slidenum">
              <a:rPr lang="en-US" altLang="en-US" sz="1400">
                <a:latin typeface="Times New Roman" panose="02020603050405020304" pitchFamily="18" charset="0"/>
              </a:rPr>
              <a:pPr/>
              <a:t>4</a:t>
            </a:fld>
            <a:endParaRPr lang="en-US" altLang="en-US" sz="1400">
              <a:latin typeface="Times New Roman" panose="02020603050405020304" pitchFamily="18" charset="0"/>
            </a:endParaRPr>
          </a:p>
        </p:txBody>
      </p:sp>
      <p:pic>
        <p:nvPicPr>
          <p:cNvPr id="3" name="Picture 2">
            <a:extLst>
              <a:ext uri="{FF2B5EF4-FFF2-40B4-BE49-F238E27FC236}">
                <a16:creationId xmlns:a16="http://schemas.microsoft.com/office/drawing/2014/main" id="{7A4B10F0-B208-4C5D-873E-17C1C56EC77C}"/>
              </a:ext>
            </a:extLst>
          </p:cNvPr>
          <p:cNvPicPr>
            <a:picLocks noChangeAspect="1"/>
          </p:cNvPicPr>
          <p:nvPr/>
        </p:nvPicPr>
        <p:blipFill>
          <a:blip r:embed="rId3"/>
          <a:stretch>
            <a:fillRect/>
          </a:stretch>
        </p:blipFill>
        <p:spPr>
          <a:xfrm>
            <a:off x="762000" y="1463053"/>
            <a:ext cx="7302057" cy="5013947"/>
          </a:xfrm>
          <a:prstGeom prst="rect">
            <a:avLst/>
          </a:prstGeom>
        </p:spPr>
      </p:pic>
      <mc:AlternateContent xmlns:mc="http://schemas.openxmlformats.org/markup-compatibility/2006">
        <mc:Choice xmlns:p14="http://schemas.microsoft.com/office/powerpoint/2010/main" Requires="p14">
          <p:contentPart p14:bwMode="auto" r:id="rId4">
            <p14:nvContentPartPr>
              <p14:cNvPr id="2" name="Ink 1">
                <a:extLst>
                  <a:ext uri="{FF2B5EF4-FFF2-40B4-BE49-F238E27FC236}">
                    <a16:creationId xmlns:a16="http://schemas.microsoft.com/office/drawing/2014/main" id="{9F5DFCFC-D5A0-43C1-BE8C-98894ADD8226}"/>
                  </a:ext>
                </a:extLst>
              </p14:cNvPr>
              <p14:cNvContentPartPr/>
              <p14:nvPr/>
            </p14:nvContentPartPr>
            <p14:xfrm>
              <a:off x="3111480" y="1721160"/>
              <a:ext cx="2111760" cy="1576440"/>
            </p14:xfrm>
          </p:contentPart>
        </mc:Choice>
        <mc:Fallback>
          <p:pic>
            <p:nvPicPr>
              <p:cNvPr id="2" name="Ink 1">
                <a:extLst>
                  <a:ext uri="{FF2B5EF4-FFF2-40B4-BE49-F238E27FC236}">
                    <a16:creationId xmlns:a16="http://schemas.microsoft.com/office/drawing/2014/main" id="{9F5DFCFC-D5A0-43C1-BE8C-98894ADD8226}"/>
                  </a:ext>
                </a:extLst>
              </p:cNvPr>
              <p:cNvPicPr/>
              <p:nvPr/>
            </p:nvPicPr>
            <p:blipFill>
              <a:blip r:embed="rId5"/>
              <a:stretch>
                <a:fillRect/>
              </a:stretch>
            </p:blipFill>
            <p:spPr>
              <a:xfrm>
                <a:off x="3102120" y="1711800"/>
                <a:ext cx="2130480" cy="1595160"/>
              </a:xfrm>
              <a:prstGeom prst="rect">
                <a:avLst/>
              </a:prstGeom>
            </p:spPr>
          </p:pic>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AD2C33CF-7A59-4455-836D-35A5B9BB4AF2}"/>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D5C75044-49DE-4A41-8B38-9ADB31ECE6A3}" type="slidenum">
              <a:rPr lang="en-US" altLang="en-US" sz="1400">
                <a:latin typeface="Times New Roman" panose="02020603050405020304" pitchFamily="18" charset="0"/>
              </a:rPr>
              <a:pPr/>
              <a:t>5</a:t>
            </a:fld>
            <a:endParaRPr lang="en-US" altLang="en-US" sz="1400">
              <a:latin typeface="Times New Roman" panose="02020603050405020304" pitchFamily="18" charset="0"/>
            </a:endParaRPr>
          </a:p>
        </p:txBody>
      </p:sp>
      <p:sp>
        <p:nvSpPr>
          <p:cNvPr id="10243" name="Text Box 2">
            <a:extLst>
              <a:ext uri="{FF2B5EF4-FFF2-40B4-BE49-F238E27FC236}">
                <a16:creationId xmlns:a16="http://schemas.microsoft.com/office/drawing/2014/main" id="{1568DA92-142A-425F-AA63-B5EE89148ACB}"/>
              </a:ext>
            </a:extLst>
          </p:cNvPr>
          <p:cNvSpPr txBox="1">
            <a:spLocks noChangeArrowheads="1"/>
          </p:cNvSpPr>
          <p:nvPr/>
        </p:nvSpPr>
        <p:spPr bwMode="auto">
          <a:xfrm>
            <a:off x="441325" y="396875"/>
            <a:ext cx="355379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Finite State Diagram</a:t>
            </a:r>
          </a:p>
        </p:txBody>
      </p:sp>
      <p:sp>
        <p:nvSpPr>
          <p:cNvPr id="10244" name="Line 3">
            <a:extLst>
              <a:ext uri="{FF2B5EF4-FFF2-40B4-BE49-F238E27FC236}">
                <a16:creationId xmlns:a16="http://schemas.microsoft.com/office/drawing/2014/main" id="{E7E08D33-D52D-4539-A4D8-956F64A21554}"/>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anose="020F0502020204030204" pitchFamily="34" charset="0"/>
              <a:cs typeface="Calibri" panose="020F0502020204030204" pitchFamily="34" charset="0"/>
            </a:endParaRPr>
          </a:p>
        </p:txBody>
      </p:sp>
      <p:sp>
        <p:nvSpPr>
          <p:cNvPr id="10245" name="Text Box 4">
            <a:extLst>
              <a:ext uri="{FF2B5EF4-FFF2-40B4-BE49-F238E27FC236}">
                <a16:creationId xmlns:a16="http://schemas.microsoft.com/office/drawing/2014/main" id="{BFB7594E-09CB-4130-B62E-E302C15FBC60}"/>
              </a:ext>
            </a:extLst>
          </p:cNvPr>
          <p:cNvSpPr txBox="1">
            <a:spLocks noChangeArrowheads="1"/>
          </p:cNvSpPr>
          <p:nvPr/>
        </p:nvSpPr>
        <p:spPr bwMode="auto">
          <a:xfrm>
            <a:off x="4257675" y="1763713"/>
            <a:ext cx="66877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U-H</a:t>
            </a:r>
          </a:p>
        </p:txBody>
      </p:sp>
      <p:sp>
        <p:nvSpPr>
          <p:cNvPr id="2" name="Oval 1">
            <a:extLst>
              <a:ext uri="{FF2B5EF4-FFF2-40B4-BE49-F238E27FC236}">
                <a16:creationId xmlns:a16="http://schemas.microsoft.com/office/drawing/2014/main" id="{94B9D5D0-F4A4-4B3C-85C8-89DE5AF2CEFC}"/>
              </a:ext>
            </a:extLst>
          </p:cNvPr>
          <p:cNvSpPr/>
          <p:nvPr/>
        </p:nvSpPr>
        <p:spPr>
          <a:xfrm>
            <a:off x="1524000" y="1857375"/>
            <a:ext cx="1524000" cy="15240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latin typeface="Calibri" panose="020F0502020204030204" pitchFamily="34" charset="0"/>
                <a:cs typeface="Calibri" panose="020F0502020204030204" pitchFamily="34" charset="0"/>
              </a:rPr>
              <a:t>HEAT</a:t>
            </a:r>
          </a:p>
        </p:txBody>
      </p:sp>
      <p:sp>
        <p:nvSpPr>
          <p:cNvPr id="7" name="Oval 6">
            <a:extLst>
              <a:ext uri="{FF2B5EF4-FFF2-40B4-BE49-F238E27FC236}">
                <a16:creationId xmlns:a16="http://schemas.microsoft.com/office/drawing/2014/main" id="{B6332B91-0DE4-4437-A062-6218C96A5697}"/>
              </a:ext>
            </a:extLst>
          </p:cNvPr>
          <p:cNvSpPr/>
          <p:nvPr/>
        </p:nvSpPr>
        <p:spPr>
          <a:xfrm>
            <a:off x="5943600" y="1857375"/>
            <a:ext cx="1524000" cy="15240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latin typeface="Calibri" panose="020F0502020204030204" pitchFamily="34" charset="0"/>
                <a:cs typeface="Calibri" panose="020F0502020204030204" pitchFamily="34" charset="0"/>
              </a:rPr>
              <a:t>COOL</a:t>
            </a:r>
          </a:p>
        </p:txBody>
      </p:sp>
      <p:sp>
        <p:nvSpPr>
          <p:cNvPr id="8" name="Oval 7">
            <a:extLst>
              <a:ext uri="{FF2B5EF4-FFF2-40B4-BE49-F238E27FC236}">
                <a16:creationId xmlns:a16="http://schemas.microsoft.com/office/drawing/2014/main" id="{8E87679D-277F-4D58-9863-DE2A390A9556}"/>
              </a:ext>
            </a:extLst>
          </p:cNvPr>
          <p:cNvSpPr/>
          <p:nvPr/>
        </p:nvSpPr>
        <p:spPr>
          <a:xfrm>
            <a:off x="3810000" y="4343400"/>
            <a:ext cx="1524000" cy="15240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latin typeface="Calibri" panose="020F0502020204030204" pitchFamily="34" charset="0"/>
                <a:cs typeface="Calibri" panose="020F0502020204030204" pitchFamily="34" charset="0"/>
              </a:rPr>
              <a:t>OFF</a:t>
            </a:r>
          </a:p>
        </p:txBody>
      </p:sp>
      <p:cxnSp>
        <p:nvCxnSpPr>
          <p:cNvPr id="4" name="Straight Arrow Connector 3">
            <a:extLst>
              <a:ext uri="{FF2B5EF4-FFF2-40B4-BE49-F238E27FC236}">
                <a16:creationId xmlns:a16="http://schemas.microsoft.com/office/drawing/2014/main" id="{F52F8665-ECD1-40FE-9785-FF74BE5E4DAD}"/>
              </a:ext>
            </a:extLst>
          </p:cNvPr>
          <p:cNvCxnSpPr/>
          <p:nvPr/>
        </p:nvCxnSpPr>
        <p:spPr>
          <a:xfrm>
            <a:off x="2971800" y="2286000"/>
            <a:ext cx="2971800" cy="0"/>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549A9354-E361-4726-814F-4480EA9B94D3}"/>
              </a:ext>
            </a:extLst>
          </p:cNvPr>
          <p:cNvCxnSpPr>
            <a:cxnSpLocks/>
          </p:cNvCxnSpPr>
          <p:nvPr/>
        </p:nvCxnSpPr>
        <p:spPr>
          <a:xfrm flipH="1">
            <a:off x="2971800" y="2895600"/>
            <a:ext cx="2971800" cy="0"/>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D1E0758-B003-442B-A3C2-3CA54F26C7C6}"/>
              </a:ext>
            </a:extLst>
          </p:cNvPr>
          <p:cNvCxnSpPr>
            <a:cxnSpLocks/>
          </p:cNvCxnSpPr>
          <p:nvPr/>
        </p:nvCxnSpPr>
        <p:spPr>
          <a:xfrm flipH="1" flipV="1">
            <a:off x="2667000" y="3276600"/>
            <a:ext cx="1371600" cy="1295400"/>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A014F7AA-E74E-468F-8E90-A13C0C37371E}"/>
              </a:ext>
            </a:extLst>
          </p:cNvPr>
          <p:cNvCxnSpPr>
            <a:cxnSpLocks/>
          </p:cNvCxnSpPr>
          <p:nvPr/>
        </p:nvCxnSpPr>
        <p:spPr>
          <a:xfrm flipV="1">
            <a:off x="5181600" y="3276600"/>
            <a:ext cx="1143000" cy="1327150"/>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89DA3D6D-C808-4F52-9440-40B30BDEF643}"/>
              </a:ext>
            </a:extLst>
          </p:cNvPr>
          <p:cNvCxnSpPr>
            <a:cxnSpLocks/>
          </p:cNvCxnSpPr>
          <p:nvPr/>
        </p:nvCxnSpPr>
        <p:spPr>
          <a:xfrm flipH="1">
            <a:off x="5257800" y="3375025"/>
            <a:ext cx="1257300" cy="1501775"/>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67D2E848-ABE1-4D71-B4F3-8F958D1C142C}"/>
              </a:ext>
            </a:extLst>
          </p:cNvPr>
          <p:cNvCxnSpPr>
            <a:cxnSpLocks/>
          </p:cNvCxnSpPr>
          <p:nvPr/>
        </p:nvCxnSpPr>
        <p:spPr>
          <a:xfrm>
            <a:off x="2457450" y="3375025"/>
            <a:ext cx="1447800" cy="1349375"/>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55" name="Text Box 4">
            <a:extLst>
              <a:ext uri="{FF2B5EF4-FFF2-40B4-BE49-F238E27FC236}">
                <a16:creationId xmlns:a16="http://schemas.microsoft.com/office/drawing/2014/main" id="{10E95C12-6388-4C86-8F3C-C308FAFC0B16}"/>
              </a:ext>
            </a:extLst>
          </p:cNvPr>
          <p:cNvSpPr txBox="1">
            <a:spLocks noChangeArrowheads="1"/>
          </p:cNvSpPr>
          <p:nvPr/>
        </p:nvSpPr>
        <p:spPr bwMode="auto">
          <a:xfrm>
            <a:off x="4257675" y="2890838"/>
            <a:ext cx="63991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U-C</a:t>
            </a:r>
          </a:p>
        </p:txBody>
      </p:sp>
      <p:sp>
        <p:nvSpPr>
          <p:cNvPr id="17" name="Arrow: Curved Right 16">
            <a:extLst>
              <a:ext uri="{FF2B5EF4-FFF2-40B4-BE49-F238E27FC236}">
                <a16:creationId xmlns:a16="http://schemas.microsoft.com/office/drawing/2014/main" id="{F0222350-44F0-4B56-97D6-C6338405C8B2}"/>
              </a:ext>
            </a:extLst>
          </p:cNvPr>
          <p:cNvSpPr/>
          <p:nvPr/>
        </p:nvSpPr>
        <p:spPr>
          <a:xfrm rot="16200000">
            <a:off x="4405313" y="5648325"/>
            <a:ext cx="438150" cy="914400"/>
          </a:xfrm>
          <a:prstGeom prst="curvedRightArrow">
            <a:avLst>
              <a:gd name="adj1" fmla="val 14739"/>
              <a:gd name="adj2" fmla="val 50000"/>
              <a:gd name="adj3" fmla="val 25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latin typeface="Calibri" panose="020F0502020204030204" pitchFamily="34" charset="0"/>
              <a:cs typeface="Calibri" panose="020F0502020204030204" pitchFamily="34" charset="0"/>
            </a:endParaRPr>
          </a:p>
        </p:txBody>
      </p:sp>
      <p:sp>
        <p:nvSpPr>
          <p:cNvPr id="24" name="Arrow: Curved Right 23">
            <a:extLst>
              <a:ext uri="{FF2B5EF4-FFF2-40B4-BE49-F238E27FC236}">
                <a16:creationId xmlns:a16="http://schemas.microsoft.com/office/drawing/2014/main" id="{3BA93A2A-BBE6-4804-92A9-FC71E7A0493E}"/>
              </a:ext>
            </a:extLst>
          </p:cNvPr>
          <p:cNvSpPr/>
          <p:nvPr/>
        </p:nvSpPr>
        <p:spPr>
          <a:xfrm rot="10800000">
            <a:off x="7480300" y="2171700"/>
            <a:ext cx="438150" cy="914400"/>
          </a:xfrm>
          <a:prstGeom prst="curvedRightArrow">
            <a:avLst>
              <a:gd name="adj1" fmla="val 14739"/>
              <a:gd name="adj2" fmla="val 50000"/>
              <a:gd name="adj3" fmla="val 25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latin typeface="Calibri" panose="020F0502020204030204" pitchFamily="34" charset="0"/>
              <a:cs typeface="Calibri" panose="020F0502020204030204" pitchFamily="34" charset="0"/>
            </a:endParaRPr>
          </a:p>
        </p:txBody>
      </p:sp>
      <p:sp>
        <p:nvSpPr>
          <p:cNvPr id="25" name="Arrow: Curved Right 24">
            <a:extLst>
              <a:ext uri="{FF2B5EF4-FFF2-40B4-BE49-F238E27FC236}">
                <a16:creationId xmlns:a16="http://schemas.microsoft.com/office/drawing/2014/main" id="{F10048B1-9EF8-4CBA-B50A-F3D16288EB4C}"/>
              </a:ext>
            </a:extLst>
          </p:cNvPr>
          <p:cNvSpPr/>
          <p:nvPr/>
        </p:nvSpPr>
        <p:spPr>
          <a:xfrm>
            <a:off x="1085850" y="2136775"/>
            <a:ext cx="438150" cy="914400"/>
          </a:xfrm>
          <a:prstGeom prst="curvedRightArrow">
            <a:avLst>
              <a:gd name="adj1" fmla="val 14739"/>
              <a:gd name="adj2" fmla="val 50000"/>
              <a:gd name="adj3" fmla="val 25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latin typeface="Calibri" panose="020F0502020204030204" pitchFamily="34" charset="0"/>
              <a:cs typeface="Calibri" panose="020F0502020204030204" pitchFamily="34" charset="0"/>
            </a:endParaRPr>
          </a:p>
        </p:txBody>
      </p:sp>
      <p:sp>
        <p:nvSpPr>
          <p:cNvPr id="10259" name="Text Box 4">
            <a:extLst>
              <a:ext uri="{FF2B5EF4-FFF2-40B4-BE49-F238E27FC236}">
                <a16:creationId xmlns:a16="http://schemas.microsoft.com/office/drawing/2014/main" id="{16C83F9D-893C-470B-B834-C1ABE417237F}"/>
              </a:ext>
            </a:extLst>
          </p:cNvPr>
          <p:cNvSpPr txBox="1">
            <a:spLocks noChangeArrowheads="1"/>
          </p:cNvSpPr>
          <p:nvPr/>
        </p:nvSpPr>
        <p:spPr bwMode="auto">
          <a:xfrm>
            <a:off x="2249488" y="3705225"/>
            <a:ext cx="73930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D-C,</a:t>
            </a:r>
          </a:p>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D-G,</a:t>
            </a:r>
          </a:p>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D-H</a:t>
            </a:r>
          </a:p>
        </p:txBody>
      </p:sp>
      <p:sp>
        <p:nvSpPr>
          <p:cNvPr id="10260" name="Text Box 4">
            <a:extLst>
              <a:ext uri="{FF2B5EF4-FFF2-40B4-BE49-F238E27FC236}">
                <a16:creationId xmlns:a16="http://schemas.microsoft.com/office/drawing/2014/main" id="{7C05BC1B-7054-47F0-BC4D-D31CAC72D892}"/>
              </a:ext>
            </a:extLst>
          </p:cNvPr>
          <p:cNvSpPr txBox="1">
            <a:spLocks noChangeArrowheads="1"/>
          </p:cNvSpPr>
          <p:nvPr/>
        </p:nvSpPr>
        <p:spPr bwMode="auto">
          <a:xfrm>
            <a:off x="6097588" y="3743325"/>
            <a:ext cx="73930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D-C,</a:t>
            </a:r>
          </a:p>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D-G,</a:t>
            </a:r>
          </a:p>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D-H</a:t>
            </a:r>
          </a:p>
        </p:txBody>
      </p:sp>
      <p:sp>
        <p:nvSpPr>
          <p:cNvPr id="10261" name="Text Box 4">
            <a:extLst>
              <a:ext uri="{FF2B5EF4-FFF2-40B4-BE49-F238E27FC236}">
                <a16:creationId xmlns:a16="http://schemas.microsoft.com/office/drawing/2014/main" id="{1AB0AC8F-EE35-4871-B853-89E3FCEE11BE}"/>
              </a:ext>
            </a:extLst>
          </p:cNvPr>
          <p:cNvSpPr txBox="1">
            <a:spLocks noChangeArrowheads="1"/>
          </p:cNvSpPr>
          <p:nvPr/>
        </p:nvSpPr>
        <p:spPr bwMode="auto">
          <a:xfrm>
            <a:off x="4876800" y="6061075"/>
            <a:ext cx="250767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D-C, D-G, D-H, U-G</a:t>
            </a:r>
          </a:p>
        </p:txBody>
      </p:sp>
      <p:sp>
        <p:nvSpPr>
          <p:cNvPr id="10262" name="Text Box 4">
            <a:extLst>
              <a:ext uri="{FF2B5EF4-FFF2-40B4-BE49-F238E27FC236}">
                <a16:creationId xmlns:a16="http://schemas.microsoft.com/office/drawing/2014/main" id="{D74CCA36-8147-483B-A6EE-7A89DA489DFB}"/>
              </a:ext>
            </a:extLst>
          </p:cNvPr>
          <p:cNvSpPr txBox="1">
            <a:spLocks noChangeArrowheads="1"/>
          </p:cNvSpPr>
          <p:nvPr/>
        </p:nvSpPr>
        <p:spPr bwMode="auto">
          <a:xfrm>
            <a:off x="325438" y="2136775"/>
            <a:ext cx="71551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U-C,</a:t>
            </a:r>
          </a:p>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U-G</a:t>
            </a:r>
          </a:p>
        </p:txBody>
      </p:sp>
      <p:sp>
        <p:nvSpPr>
          <p:cNvPr id="10263" name="Text Box 4">
            <a:extLst>
              <a:ext uri="{FF2B5EF4-FFF2-40B4-BE49-F238E27FC236}">
                <a16:creationId xmlns:a16="http://schemas.microsoft.com/office/drawing/2014/main" id="{85871F8C-FC51-4E7C-A53B-AFAE2A7733FE}"/>
              </a:ext>
            </a:extLst>
          </p:cNvPr>
          <p:cNvSpPr txBox="1">
            <a:spLocks noChangeArrowheads="1"/>
          </p:cNvSpPr>
          <p:nvPr/>
        </p:nvSpPr>
        <p:spPr bwMode="auto">
          <a:xfrm>
            <a:off x="7897813" y="2205038"/>
            <a:ext cx="74571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U-H,</a:t>
            </a:r>
          </a:p>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U-G</a:t>
            </a:r>
          </a:p>
        </p:txBody>
      </p:sp>
      <p:sp>
        <p:nvSpPr>
          <p:cNvPr id="10264" name="Text Box 4">
            <a:extLst>
              <a:ext uri="{FF2B5EF4-FFF2-40B4-BE49-F238E27FC236}">
                <a16:creationId xmlns:a16="http://schemas.microsoft.com/office/drawing/2014/main" id="{93912955-CD5F-4EB6-9633-32E7689EFFF7}"/>
              </a:ext>
            </a:extLst>
          </p:cNvPr>
          <p:cNvSpPr txBox="1">
            <a:spLocks noChangeArrowheads="1"/>
          </p:cNvSpPr>
          <p:nvPr/>
        </p:nvSpPr>
        <p:spPr bwMode="auto">
          <a:xfrm>
            <a:off x="3375025" y="3602038"/>
            <a:ext cx="63991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U-C</a:t>
            </a:r>
          </a:p>
        </p:txBody>
      </p:sp>
      <p:sp>
        <p:nvSpPr>
          <p:cNvPr id="10265" name="Text Box 4">
            <a:extLst>
              <a:ext uri="{FF2B5EF4-FFF2-40B4-BE49-F238E27FC236}">
                <a16:creationId xmlns:a16="http://schemas.microsoft.com/office/drawing/2014/main" id="{0D42F6CD-F584-48F0-93FB-860D8AD0C245}"/>
              </a:ext>
            </a:extLst>
          </p:cNvPr>
          <p:cNvSpPr txBox="1">
            <a:spLocks noChangeArrowheads="1"/>
          </p:cNvSpPr>
          <p:nvPr/>
        </p:nvSpPr>
        <p:spPr bwMode="auto">
          <a:xfrm>
            <a:off x="5022850" y="3633788"/>
            <a:ext cx="66877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400">
                <a:latin typeface="Calibri" panose="020F0502020204030204" pitchFamily="34" charset="0"/>
                <a:cs typeface="Calibri" panose="020F0502020204030204" pitchFamily="34" charset="0"/>
              </a:rPr>
              <a:t>U-H</a:t>
            </a:r>
          </a:p>
        </p:txBody>
      </p:sp>
      <p:sp>
        <p:nvSpPr>
          <p:cNvPr id="26" name="Text Box 4">
            <a:extLst>
              <a:ext uri="{FF2B5EF4-FFF2-40B4-BE49-F238E27FC236}">
                <a16:creationId xmlns:a16="http://schemas.microsoft.com/office/drawing/2014/main" id="{7DE2B291-DD4C-41A4-BF29-97362D7E37F6}"/>
              </a:ext>
            </a:extLst>
          </p:cNvPr>
          <p:cNvSpPr txBox="1">
            <a:spLocks noChangeArrowheads="1"/>
          </p:cNvSpPr>
          <p:nvPr/>
        </p:nvSpPr>
        <p:spPr bwMode="auto">
          <a:xfrm>
            <a:off x="287544" y="5553243"/>
            <a:ext cx="2185791" cy="10156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Ext temp settings:</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D – desired zone</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U – undesired zone</a:t>
            </a:r>
          </a:p>
        </p:txBody>
      </p:sp>
      <p:sp>
        <p:nvSpPr>
          <p:cNvPr id="27" name="Text Box 4">
            <a:extLst>
              <a:ext uri="{FF2B5EF4-FFF2-40B4-BE49-F238E27FC236}">
                <a16:creationId xmlns:a16="http://schemas.microsoft.com/office/drawing/2014/main" id="{7C9B9664-78E4-4937-B00B-F2BC0D341492}"/>
              </a:ext>
            </a:extLst>
          </p:cNvPr>
          <p:cNvSpPr txBox="1">
            <a:spLocks noChangeArrowheads="1"/>
          </p:cNvSpPr>
          <p:nvPr/>
        </p:nvSpPr>
        <p:spPr bwMode="auto">
          <a:xfrm>
            <a:off x="6932613" y="4613275"/>
            <a:ext cx="2016386" cy="132343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Int temp settings:</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C – cold</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G – goldilocks </a:t>
            </a:r>
          </a:p>
          <a:p>
            <a:pPr eaLnBrk="1" hangingPunct="1">
              <a:spcBef>
                <a:spcPct val="0"/>
              </a:spcBef>
              <a:buClr>
                <a:srgbClr val="CC0000"/>
              </a:buClr>
              <a:buFontTx/>
              <a:buNone/>
            </a:pPr>
            <a:r>
              <a:rPr lang="en-US" altLang="en-US" sz="2000" dirty="0">
                <a:latin typeface="Calibri" panose="020F0502020204030204" pitchFamily="34" charset="0"/>
                <a:cs typeface="Calibri" panose="020F0502020204030204" pitchFamily="34" charset="0"/>
              </a:rPr>
              <a:t>H – hot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2">
            <a:extLst>
              <a:ext uri="{FF2B5EF4-FFF2-40B4-BE49-F238E27FC236}">
                <a16:creationId xmlns:a16="http://schemas.microsoft.com/office/drawing/2014/main" id="{13FF95F8-B2A1-4AAC-9DD9-D2844718BAB1}"/>
              </a:ext>
            </a:extLst>
          </p:cNvPr>
          <p:cNvSpPr txBox="1">
            <a:spLocks noChangeArrowheads="1"/>
          </p:cNvSpPr>
          <p:nvPr/>
        </p:nvSpPr>
        <p:spPr bwMode="auto">
          <a:xfrm>
            <a:off x="441325" y="396875"/>
            <a:ext cx="41246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dirty="0">
                <a:solidFill>
                  <a:srgbClr val="CC0000"/>
                </a:solidFill>
                <a:latin typeface="Calibri" panose="020F0502020204030204" pitchFamily="34" charset="0"/>
                <a:cs typeface="Calibri" panose="020F0502020204030204" pitchFamily="34" charset="0"/>
              </a:rPr>
              <a:t>Vacuum Robot Example</a:t>
            </a:r>
          </a:p>
        </p:txBody>
      </p:sp>
      <p:sp>
        <p:nvSpPr>
          <p:cNvPr id="10244" name="Line 3">
            <a:extLst>
              <a:ext uri="{FF2B5EF4-FFF2-40B4-BE49-F238E27FC236}">
                <a16:creationId xmlns:a16="http://schemas.microsoft.com/office/drawing/2014/main" id="{AF4CC5FA-C900-4309-AD42-355A4D56B24A}"/>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Slide Number Placeholder 3">
            <a:extLst>
              <a:ext uri="{FF2B5EF4-FFF2-40B4-BE49-F238E27FC236}">
                <a16:creationId xmlns:a16="http://schemas.microsoft.com/office/drawing/2014/main" id="{17116E51-2CA3-42E1-9F11-7DEE4A9E76CC}"/>
              </a:ext>
            </a:extLst>
          </p:cNvPr>
          <p:cNvSpPr>
            <a:spLocks noGrp="1"/>
          </p:cNvSpPr>
          <p:nvPr>
            <p:ph type="sldNum" sz="quarter" idx="12"/>
          </p:nvPr>
        </p:nvSpPr>
        <p:spPr>
          <a:xfrm>
            <a:off x="6553200" y="6248400"/>
            <a:ext cx="1905000" cy="457200"/>
          </a:xfrm>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D5C75044-49DE-4A41-8B38-9ADB31ECE6A3}" type="slidenum">
              <a:rPr lang="en-US" altLang="en-US" sz="1400">
                <a:latin typeface="Times New Roman" panose="02020603050405020304" pitchFamily="18" charset="0"/>
              </a:rPr>
              <a:pPr/>
              <a:t>6</a:t>
            </a:fld>
            <a:endParaRPr lang="en-US" altLang="en-US" sz="1400">
              <a:latin typeface="Times New Roman" panose="02020603050405020304" pitchFamily="18" charset="0"/>
            </a:endParaRPr>
          </a:p>
        </p:txBody>
      </p:sp>
      <p:sp>
        <p:nvSpPr>
          <p:cNvPr id="7" name="Text Box 4">
            <a:extLst>
              <a:ext uri="{FF2B5EF4-FFF2-40B4-BE49-F238E27FC236}">
                <a16:creationId xmlns:a16="http://schemas.microsoft.com/office/drawing/2014/main" id="{24C386CB-55C0-4770-8B12-D1992F44EA8C}"/>
              </a:ext>
            </a:extLst>
          </p:cNvPr>
          <p:cNvSpPr txBox="1">
            <a:spLocks noChangeArrowheads="1"/>
          </p:cNvSpPr>
          <p:nvPr/>
        </p:nvSpPr>
        <p:spPr bwMode="auto">
          <a:xfrm>
            <a:off x="381000" y="1344852"/>
            <a:ext cx="8534400"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Consider the following sequential circuit for an automated vacuum cleaning device.  The circuit decides if the steering should be kept straight, or if it should be moved right, or moved left.  The device has a sensor that determines if the device has hit a wall.  If a wall hasn't been hit, the steering is kept straight.  If a wall has been hit, the steering is turned to the opposite of its last non-straight position, i.e., if the steering's last non-straight position was right, the steering is now moved to left.</a:t>
            </a:r>
          </a:p>
          <a:p>
            <a:pPr eaLnBrk="1" hangingPunct="1">
              <a:spcBef>
                <a:spcPct val="0"/>
              </a:spcBef>
              <a:buClr>
                <a:srgbClr val="CC0000"/>
              </a:buClr>
              <a:buNone/>
            </a:pPr>
            <a:endParaRPr lang="en-US" altLang="en-US" sz="2400" dirty="0">
              <a:latin typeface="Calibri" panose="020F0502020204030204" pitchFamily="34" charset="0"/>
              <a:cs typeface="Calibri" panose="020F0502020204030204" pitchFamily="34" charset="0"/>
            </a:endParaRPr>
          </a:p>
          <a:p>
            <a:pPr marL="342900" indent="-342900"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What are the output states for this finite state machine? </a:t>
            </a:r>
          </a:p>
          <a:p>
            <a:pPr marL="342900" indent="-342900"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What are the different input values being received by the finite state machine? </a:t>
            </a:r>
          </a:p>
          <a:p>
            <a:pPr marL="342900" indent="-342900" eaLnBrk="1" hangingPunct="1">
              <a:spcBef>
                <a:spcPct val="0"/>
              </a:spcBef>
              <a:buClr>
                <a:srgbClr val="CC0000"/>
              </a:buClr>
            </a:pPr>
            <a:r>
              <a:rPr lang="en-US" altLang="en-US" sz="2400" dirty="0">
                <a:latin typeface="Calibri" panose="020F0502020204030204" pitchFamily="34" charset="0"/>
                <a:cs typeface="Calibri" panose="020F0502020204030204" pitchFamily="34" charset="0"/>
              </a:rPr>
              <a:t>Construct the finite state transition table for this circuit.</a:t>
            </a: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3B5F7C87-B578-4E32-8736-D88A0B45839F}"/>
                  </a:ext>
                </a:extLst>
              </p14:cNvPr>
              <p14:cNvContentPartPr/>
              <p14:nvPr/>
            </p14:nvContentPartPr>
            <p14:xfrm>
              <a:off x="602640" y="162360"/>
              <a:ext cx="7740360" cy="5567760"/>
            </p14:xfrm>
          </p:contentPart>
        </mc:Choice>
        <mc:Fallback>
          <p:pic>
            <p:nvPicPr>
              <p:cNvPr id="2" name="Ink 1">
                <a:extLst>
                  <a:ext uri="{FF2B5EF4-FFF2-40B4-BE49-F238E27FC236}">
                    <a16:creationId xmlns:a16="http://schemas.microsoft.com/office/drawing/2014/main" id="{3B5F7C87-B578-4E32-8736-D88A0B45839F}"/>
                  </a:ext>
                </a:extLst>
              </p:cNvPr>
              <p:cNvPicPr/>
              <p:nvPr/>
            </p:nvPicPr>
            <p:blipFill>
              <a:blip r:embed="rId4"/>
              <a:stretch>
                <a:fillRect/>
              </a:stretch>
            </p:blipFill>
            <p:spPr>
              <a:xfrm>
                <a:off x="593280" y="153000"/>
                <a:ext cx="7759080" cy="5586480"/>
              </a:xfrm>
              <a:prstGeom prst="rect">
                <a:avLst/>
              </a:prstGeom>
            </p:spPr>
          </p:pic>
        </mc:Fallback>
      </mc:AlternateContent>
    </p:spTree>
    <p:extLst>
      <p:ext uri="{BB962C8B-B14F-4D97-AF65-F5344CB8AC3E}">
        <p14:creationId xmlns:p14="http://schemas.microsoft.com/office/powerpoint/2010/main" val="3340075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2">
            <a:extLst>
              <a:ext uri="{FF2B5EF4-FFF2-40B4-BE49-F238E27FC236}">
                <a16:creationId xmlns:a16="http://schemas.microsoft.com/office/drawing/2014/main" id="{13FF95F8-B2A1-4AAC-9DD9-D2844718BAB1}"/>
              </a:ext>
            </a:extLst>
          </p:cNvPr>
          <p:cNvSpPr txBox="1">
            <a:spLocks noChangeArrowheads="1"/>
          </p:cNvSpPr>
          <p:nvPr/>
        </p:nvSpPr>
        <p:spPr bwMode="auto">
          <a:xfrm>
            <a:off x="441325" y="396875"/>
            <a:ext cx="41246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dirty="0">
                <a:solidFill>
                  <a:srgbClr val="CC0000"/>
                </a:solidFill>
                <a:latin typeface="Calibri" panose="020F0502020204030204" pitchFamily="34" charset="0"/>
                <a:cs typeface="Calibri" panose="020F0502020204030204" pitchFamily="34" charset="0"/>
              </a:rPr>
              <a:t>Vacuum Robot Example</a:t>
            </a:r>
          </a:p>
        </p:txBody>
      </p:sp>
      <p:sp>
        <p:nvSpPr>
          <p:cNvPr id="10244" name="Line 3">
            <a:extLst>
              <a:ext uri="{FF2B5EF4-FFF2-40B4-BE49-F238E27FC236}">
                <a16:creationId xmlns:a16="http://schemas.microsoft.com/office/drawing/2014/main" id="{AF4CC5FA-C900-4309-AD42-355A4D56B24A}"/>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Slide Number Placeholder 3">
            <a:extLst>
              <a:ext uri="{FF2B5EF4-FFF2-40B4-BE49-F238E27FC236}">
                <a16:creationId xmlns:a16="http://schemas.microsoft.com/office/drawing/2014/main" id="{17116E51-2CA3-42E1-9F11-7DEE4A9E76CC}"/>
              </a:ext>
            </a:extLst>
          </p:cNvPr>
          <p:cNvSpPr>
            <a:spLocks noGrp="1"/>
          </p:cNvSpPr>
          <p:nvPr>
            <p:ph type="sldNum" sz="quarter" idx="12"/>
          </p:nvPr>
        </p:nvSpPr>
        <p:spPr>
          <a:xfrm>
            <a:off x="6553200" y="6248400"/>
            <a:ext cx="1905000" cy="457200"/>
          </a:xfrm>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D5C75044-49DE-4A41-8B38-9ADB31ECE6A3}" type="slidenum">
              <a:rPr lang="en-US" altLang="en-US" sz="1400">
                <a:latin typeface="Times New Roman" panose="02020603050405020304" pitchFamily="18" charset="0"/>
              </a:rPr>
              <a:pPr/>
              <a:t>7</a:t>
            </a:fld>
            <a:endParaRPr lang="en-US" altLang="en-US" sz="1400">
              <a:latin typeface="Times New Roman" panose="02020603050405020304" pitchFamily="18" charset="0"/>
            </a:endParaRPr>
          </a:p>
        </p:txBody>
      </p:sp>
      <p:sp>
        <p:nvSpPr>
          <p:cNvPr id="7" name="Text Box 4">
            <a:extLst>
              <a:ext uri="{FF2B5EF4-FFF2-40B4-BE49-F238E27FC236}">
                <a16:creationId xmlns:a16="http://schemas.microsoft.com/office/drawing/2014/main" id="{24C386CB-55C0-4770-8B12-D1992F44EA8C}"/>
              </a:ext>
            </a:extLst>
          </p:cNvPr>
          <p:cNvSpPr txBox="1">
            <a:spLocks noChangeArrowheads="1"/>
          </p:cNvSpPr>
          <p:nvPr/>
        </p:nvSpPr>
        <p:spPr bwMode="auto">
          <a:xfrm>
            <a:off x="441325" y="1447800"/>
            <a:ext cx="8382000"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At first, the output of the circuit appears to be LEFT, RIGHT, STRAIGHT.  But the circuit also needs to remember if the steering's last non-straight setting was LEFT or RIGHT.  I could either do this with an internal variable that remembers this state, or I could make this part of the output state.  I'll go with the latter approach, so the output states now become LEFT, RIGHT, LSTRAIGHT, RSTRAIGHT.  </a:t>
            </a:r>
          </a:p>
          <a:p>
            <a:pPr eaLnBrk="1" hangingPunct="1">
              <a:spcBef>
                <a:spcPct val="0"/>
              </a:spcBef>
              <a:buClr>
                <a:srgbClr val="CC0000"/>
              </a:buClr>
              <a:buNone/>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There's only 1 input, which is the wall-detecting sensor, which is either 1 (wall detected) or 0 (wall not detected).  </a:t>
            </a:r>
          </a:p>
          <a:p>
            <a:pPr eaLnBrk="1" hangingPunct="1">
              <a:spcBef>
                <a:spcPct val="0"/>
              </a:spcBef>
              <a:buClr>
                <a:srgbClr val="CC0000"/>
              </a:buClr>
              <a:buNone/>
            </a:pPr>
            <a:endParaRPr lang="en-US" altLang="en-US" sz="2400" dirty="0">
              <a:latin typeface="Calibri" panose="020F0502020204030204" pitchFamily="34" charset="0"/>
              <a:cs typeface="Calibri" panose="020F0502020204030204" pitchFamily="34" charset="0"/>
            </a:endParaRPr>
          </a:p>
          <a:p>
            <a:pPr eaLnBrk="1" hangingPunct="1">
              <a:spcBef>
                <a:spcPct val="0"/>
              </a:spcBef>
              <a:buClr>
                <a:srgbClr val="CC0000"/>
              </a:buClr>
              <a:buNone/>
            </a:pPr>
            <a:r>
              <a:rPr lang="en-US" altLang="en-US" sz="2400" dirty="0">
                <a:latin typeface="Calibri" panose="020F0502020204030204" pitchFamily="34" charset="0"/>
                <a:cs typeface="Calibri" panose="020F0502020204030204" pitchFamily="34" charset="0"/>
              </a:rPr>
              <a:t>The finite state table will therefore have 8 entries (4 states, each receiving 2 possible input values).</a:t>
            </a:r>
          </a:p>
        </p:txBody>
      </p:sp>
    </p:spTree>
    <p:extLst>
      <p:ext uri="{BB962C8B-B14F-4D97-AF65-F5344CB8AC3E}">
        <p14:creationId xmlns:p14="http://schemas.microsoft.com/office/powerpoint/2010/main" val="3636296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2">
            <a:extLst>
              <a:ext uri="{FF2B5EF4-FFF2-40B4-BE49-F238E27FC236}">
                <a16:creationId xmlns:a16="http://schemas.microsoft.com/office/drawing/2014/main" id="{13FF95F8-B2A1-4AAC-9DD9-D2844718BAB1}"/>
              </a:ext>
            </a:extLst>
          </p:cNvPr>
          <p:cNvSpPr txBox="1">
            <a:spLocks noChangeArrowheads="1"/>
          </p:cNvSpPr>
          <p:nvPr/>
        </p:nvSpPr>
        <p:spPr bwMode="auto">
          <a:xfrm>
            <a:off x="441325" y="396875"/>
            <a:ext cx="41246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dirty="0">
                <a:solidFill>
                  <a:srgbClr val="CC0000"/>
                </a:solidFill>
                <a:latin typeface="Calibri" panose="020F0502020204030204" pitchFamily="34" charset="0"/>
                <a:cs typeface="Calibri" panose="020F0502020204030204" pitchFamily="34" charset="0"/>
              </a:rPr>
              <a:t>Vacuum Robot Example</a:t>
            </a:r>
          </a:p>
        </p:txBody>
      </p:sp>
      <p:sp>
        <p:nvSpPr>
          <p:cNvPr id="10244" name="Line 3">
            <a:extLst>
              <a:ext uri="{FF2B5EF4-FFF2-40B4-BE49-F238E27FC236}">
                <a16:creationId xmlns:a16="http://schemas.microsoft.com/office/drawing/2014/main" id="{AF4CC5FA-C900-4309-AD42-355A4D56B24A}"/>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Slide Number Placeholder 3">
            <a:extLst>
              <a:ext uri="{FF2B5EF4-FFF2-40B4-BE49-F238E27FC236}">
                <a16:creationId xmlns:a16="http://schemas.microsoft.com/office/drawing/2014/main" id="{17116E51-2CA3-42E1-9F11-7DEE4A9E76CC}"/>
              </a:ext>
            </a:extLst>
          </p:cNvPr>
          <p:cNvSpPr>
            <a:spLocks noGrp="1"/>
          </p:cNvSpPr>
          <p:nvPr>
            <p:ph type="sldNum" sz="quarter" idx="12"/>
          </p:nvPr>
        </p:nvSpPr>
        <p:spPr>
          <a:xfrm>
            <a:off x="6553200" y="6248400"/>
            <a:ext cx="1905000" cy="457200"/>
          </a:xfrm>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D5C75044-49DE-4A41-8B38-9ADB31ECE6A3}" type="slidenum">
              <a:rPr lang="en-US" altLang="en-US" sz="1400">
                <a:latin typeface="Times New Roman" panose="02020603050405020304" pitchFamily="18" charset="0"/>
              </a:rPr>
              <a:pPr/>
              <a:t>8</a:t>
            </a:fld>
            <a:endParaRPr lang="en-US" altLang="en-US" sz="1400">
              <a:latin typeface="Times New Roman" panose="02020603050405020304" pitchFamily="18" charset="0"/>
            </a:endParaRPr>
          </a:p>
        </p:txBody>
      </p:sp>
      <p:pic>
        <p:nvPicPr>
          <p:cNvPr id="2" name="Picture 1">
            <a:extLst>
              <a:ext uri="{FF2B5EF4-FFF2-40B4-BE49-F238E27FC236}">
                <a16:creationId xmlns:a16="http://schemas.microsoft.com/office/drawing/2014/main" id="{E4EA5493-8E9D-45E2-9CB5-4A3BA1BB8EF3}"/>
              </a:ext>
            </a:extLst>
          </p:cNvPr>
          <p:cNvPicPr>
            <a:picLocks noChangeAspect="1"/>
          </p:cNvPicPr>
          <p:nvPr/>
        </p:nvPicPr>
        <p:blipFill>
          <a:blip r:embed="rId3"/>
          <a:stretch>
            <a:fillRect/>
          </a:stretch>
        </p:blipFill>
        <p:spPr>
          <a:xfrm>
            <a:off x="762000" y="1751467"/>
            <a:ext cx="7162800" cy="4180519"/>
          </a:xfrm>
          <a:prstGeom prst="rect">
            <a:avLst/>
          </a:prstGeom>
        </p:spPr>
      </p:pic>
      <mc:AlternateContent xmlns:mc="http://schemas.openxmlformats.org/markup-compatibility/2006">
        <mc:Choice xmlns:p14="http://schemas.microsoft.com/office/powerpoint/2010/main" Requires="p14">
          <p:contentPart p14:bwMode="auto" r:id="rId4">
            <p14:nvContentPartPr>
              <p14:cNvPr id="3" name="Ink 2">
                <a:extLst>
                  <a:ext uri="{FF2B5EF4-FFF2-40B4-BE49-F238E27FC236}">
                    <a16:creationId xmlns:a16="http://schemas.microsoft.com/office/drawing/2014/main" id="{D6836B80-D06A-4E06-8D35-EE7D9A009E04}"/>
                  </a:ext>
                </a:extLst>
              </p14:cNvPr>
              <p14:cNvContentPartPr/>
              <p14:nvPr/>
            </p14:nvContentPartPr>
            <p14:xfrm>
              <a:off x="927360" y="531000"/>
              <a:ext cx="7221600" cy="5072760"/>
            </p14:xfrm>
          </p:contentPart>
        </mc:Choice>
        <mc:Fallback>
          <p:pic>
            <p:nvPicPr>
              <p:cNvPr id="3" name="Ink 2">
                <a:extLst>
                  <a:ext uri="{FF2B5EF4-FFF2-40B4-BE49-F238E27FC236}">
                    <a16:creationId xmlns:a16="http://schemas.microsoft.com/office/drawing/2014/main" id="{D6836B80-D06A-4E06-8D35-EE7D9A009E04}"/>
                  </a:ext>
                </a:extLst>
              </p:cNvPr>
              <p:cNvPicPr/>
              <p:nvPr/>
            </p:nvPicPr>
            <p:blipFill>
              <a:blip r:embed="rId5"/>
              <a:stretch>
                <a:fillRect/>
              </a:stretch>
            </p:blipFill>
            <p:spPr>
              <a:xfrm>
                <a:off x="918000" y="521640"/>
                <a:ext cx="7240320" cy="5091480"/>
              </a:xfrm>
              <a:prstGeom prst="rect">
                <a:avLst/>
              </a:prstGeom>
            </p:spPr>
          </p:pic>
        </mc:Fallback>
      </mc:AlternateContent>
    </p:spTree>
    <p:extLst>
      <p:ext uri="{BB962C8B-B14F-4D97-AF65-F5344CB8AC3E}">
        <p14:creationId xmlns:p14="http://schemas.microsoft.com/office/powerpoint/2010/main" val="2700368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a:extLst>
              <a:ext uri="{FF2B5EF4-FFF2-40B4-BE49-F238E27FC236}">
                <a16:creationId xmlns:a16="http://schemas.microsoft.com/office/drawing/2014/main" id="{2AD02971-4B92-4D70-86C5-1E16AB76693A}"/>
              </a:ext>
            </a:extLst>
          </p:cNvPr>
          <p:cNvSpPr>
            <a:spLocks noGrp="1"/>
          </p:cNvSpPr>
          <p:nvPr>
            <p:ph type="sldNum" sz="quarter" idx="12"/>
          </p:nvPr>
        </p:nvSpPr>
        <p:spPr/>
        <p:txBody>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fld id="{EDE247A4-A780-4F9B-8682-18A0F20236F7}" type="slidenum">
              <a:rPr lang="en-US" altLang="en-US" sz="1400">
                <a:latin typeface="Times New Roman" panose="02020603050405020304" pitchFamily="18" charset="0"/>
              </a:rPr>
              <a:pPr/>
              <a:t>9</a:t>
            </a:fld>
            <a:endParaRPr lang="en-US" altLang="en-US" sz="1400">
              <a:latin typeface="Times New Roman" panose="02020603050405020304" pitchFamily="18" charset="0"/>
            </a:endParaRPr>
          </a:p>
        </p:txBody>
      </p:sp>
      <p:sp>
        <p:nvSpPr>
          <p:cNvPr id="6147" name="Text Box 2">
            <a:extLst>
              <a:ext uri="{FF2B5EF4-FFF2-40B4-BE49-F238E27FC236}">
                <a16:creationId xmlns:a16="http://schemas.microsoft.com/office/drawing/2014/main" id="{3CA38365-67BB-476A-BA5B-891D5CB9173A}"/>
              </a:ext>
            </a:extLst>
          </p:cNvPr>
          <p:cNvSpPr txBox="1">
            <a:spLocks noChangeArrowheads="1"/>
          </p:cNvSpPr>
          <p:nvPr/>
        </p:nvSpPr>
        <p:spPr bwMode="auto">
          <a:xfrm>
            <a:off x="441325" y="396875"/>
            <a:ext cx="273305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a:solidFill>
                  <a:srgbClr val="CC0000"/>
                </a:solidFill>
                <a:latin typeface="Calibri" panose="020F0502020204030204" pitchFamily="34" charset="0"/>
                <a:cs typeface="Calibri" panose="020F0502020204030204" pitchFamily="34" charset="0"/>
              </a:rPr>
              <a:t>Modern Trends</a:t>
            </a:r>
          </a:p>
        </p:txBody>
      </p:sp>
      <p:sp>
        <p:nvSpPr>
          <p:cNvPr id="6148" name="Line 3">
            <a:extLst>
              <a:ext uri="{FF2B5EF4-FFF2-40B4-BE49-F238E27FC236}">
                <a16:creationId xmlns:a16="http://schemas.microsoft.com/office/drawing/2014/main" id="{AD9BC860-F548-4226-9276-4964ACCAD5C1}"/>
              </a:ext>
            </a:extLst>
          </p:cNvPr>
          <p:cNvSpPr>
            <a:spLocks noChangeShapeType="1"/>
          </p:cNvSpPr>
          <p:nvPr/>
        </p:nvSpPr>
        <p:spPr bwMode="auto">
          <a:xfrm>
            <a:off x="381000" y="1143000"/>
            <a:ext cx="83058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49" name="Text Box 4">
            <a:extLst>
              <a:ext uri="{FF2B5EF4-FFF2-40B4-BE49-F238E27FC236}">
                <a16:creationId xmlns:a16="http://schemas.microsoft.com/office/drawing/2014/main" id="{F1B1450B-02CD-4B3C-B351-409878D46182}"/>
              </a:ext>
            </a:extLst>
          </p:cNvPr>
          <p:cNvSpPr txBox="1">
            <a:spLocks noChangeArrowheads="1"/>
          </p:cNvSpPr>
          <p:nvPr/>
        </p:nvSpPr>
        <p:spPr bwMode="auto">
          <a:xfrm>
            <a:off x="456073" y="1447800"/>
            <a:ext cx="7845609" cy="372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
                <a:srgbClr val="CC0000"/>
              </a:buClr>
            </a:pPr>
            <a:r>
              <a:rPr lang="en-US" altLang="en-US" sz="2400">
                <a:latin typeface="Calibri" panose="020F0502020204030204" pitchFamily="34" charset="0"/>
                <a:cs typeface="Calibri" panose="020F0502020204030204" pitchFamily="34" charset="0"/>
              </a:rPr>
              <a:t> Historical contributions to performance:</a:t>
            </a:r>
          </a:p>
          <a:p>
            <a:pPr lvl="1" eaLnBrk="1" hangingPunct="1">
              <a:spcBef>
                <a:spcPct val="0"/>
              </a:spcBef>
              <a:buClr>
                <a:schemeClr val="accent2"/>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 Better processes (faster devices) ~20%</a:t>
            </a:r>
          </a:p>
          <a:p>
            <a:pPr lvl="1" eaLnBrk="1" hangingPunct="1">
              <a:spcBef>
                <a:spcPct val="0"/>
              </a:spcBef>
              <a:buClr>
                <a:schemeClr val="accent2"/>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 Better circuits/pipelines ~15%</a:t>
            </a:r>
          </a:p>
          <a:p>
            <a:pPr lvl="1" eaLnBrk="1" hangingPunct="1">
              <a:spcBef>
                <a:spcPct val="0"/>
              </a:spcBef>
              <a:buClr>
                <a:schemeClr val="accent2"/>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 Better organization/architecture ~15%</a:t>
            </a:r>
          </a:p>
          <a:p>
            <a:pPr lvl="1" eaLnBrk="1" hangingPunct="1">
              <a:spcBef>
                <a:spcPct val="0"/>
              </a:spcBef>
              <a:buClr>
                <a:schemeClr val="accent2"/>
              </a:buClr>
              <a:buFont typeface="Wingdings" panose="05000000000000000000" pitchFamily="2" charset="2"/>
              <a:buChar char="§"/>
            </a:pPr>
            <a:endParaRPr lang="en-US" altLang="en-US" sz="2400">
              <a:latin typeface="Calibri" panose="020F0502020204030204" pitchFamily="34" charset="0"/>
              <a:cs typeface="Calibri" panose="020F0502020204030204" pitchFamily="34" charset="0"/>
            </a:endParaRPr>
          </a:p>
          <a:p>
            <a:pPr eaLnBrk="1" hangingPunct="1">
              <a:spcBef>
                <a:spcPct val="0"/>
              </a:spcBef>
              <a:buClr>
                <a:schemeClr val="accent2"/>
              </a:buClr>
              <a:buFontTx/>
              <a:buNone/>
            </a:pPr>
            <a:r>
              <a:rPr lang="en-US" altLang="en-US" sz="2400">
                <a:latin typeface="Calibri" panose="020F0502020204030204" pitchFamily="34" charset="0"/>
                <a:cs typeface="Calibri" panose="020F0502020204030204" pitchFamily="34" charset="0"/>
              </a:rPr>
              <a:t>Today, annual improvement is closer to 20%; this is primarily</a:t>
            </a:r>
          </a:p>
          <a:p>
            <a:pPr eaLnBrk="1" hangingPunct="1">
              <a:spcBef>
                <a:spcPct val="0"/>
              </a:spcBef>
              <a:buClr>
                <a:schemeClr val="accent2"/>
              </a:buClr>
              <a:buFontTx/>
              <a:buNone/>
            </a:pPr>
            <a:r>
              <a:rPr lang="en-US" altLang="en-US" sz="2400">
                <a:latin typeface="Calibri" panose="020F0502020204030204" pitchFamily="34" charset="0"/>
                <a:cs typeface="Calibri" panose="020F0502020204030204" pitchFamily="34" charset="0"/>
              </a:rPr>
              <a:t>because of slowly increasing transistor count and more cores.</a:t>
            </a:r>
          </a:p>
          <a:p>
            <a:pPr eaLnBrk="1" hangingPunct="1">
              <a:spcBef>
                <a:spcPct val="0"/>
              </a:spcBef>
              <a:buClr>
                <a:schemeClr val="accent2"/>
              </a:buClr>
              <a:buFont typeface="Wingdings" panose="05000000000000000000" pitchFamily="2" charset="2"/>
              <a:buNone/>
            </a:pPr>
            <a:endParaRPr lang="en-US" altLang="en-US" sz="2000">
              <a:latin typeface="Calibri" panose="020F0502020204030204" pitchFamily="34" charset="0"/>
              <a:cs typeface="Calibri" panose="020F0502020204030204" pitchFamily="34" charset="0"/>
            </a:endParaRPr>
          </a:p>
          <a:p>
            <a:pPr eaLnBrk="1" hangingPunct="1">
              <a:spcBef>
                <a:spcPct val="0"/>
              </a:spcBef>
              <a:buClr>
                <a:schemeClr val="accent2"/>
              </a:buClr>
              <a:buFont typeface="Wingdings" panose="05000000000000000000" pitchFamily="2" charset="2"/>
              <a:buNone/>
            </a:pPr>
            <a:r>
              <a:rPr lang="en-US" altLang="en-US" sz="2400">
                <a:latin typeface="Calibri" panose="020F0502020204030204" pitchFamily="34" charset="0"/>
                <a:cs typeface="Calibri" panose="020F0502020204030204" pitchFamily="34" charset="0"/>
              </a:rPr>
              <a:t>Need multi-thread parallelism and accelerators to boost</a:t>
            </a:r>
          </a:p>
          <a:p>
            <a:pPr eaLnBrk="1" hangingPunct="1">
              <a:spcBef>
                <a:spcPct val="0"/>
              </a:spcBef>
              <a:buClr>
                <a:schemeClr val="accent2"/>
              </a:buClr>
              <a:buFont typeface="Wingdings" panose="05000000000000000000" pitchFamily="2" charset="2"/>
              <a:buNone/>
            </a:pPr>
            <a:r>
              <a:rPr lang="en-US" altLang="en-US" sz="2400">
                <a:latin typeface="Calibri" panose="020F0502020204030204" pitchFamily="34" charset="0"/>
                <a:cs typeface="Calibri" panose="020F0502020204030204" pitchFamily="34" charset="0"/>
              </a:rPr>
              <a:t>performance every year.</a:t>
            </a: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F296F52F-9C56-4866-B80A-EB06CCDA686F}"/>
                  </a:ext>
                </a:extLst>
              </p14:cNvPr>
              <p14:cNvContentPartPr/>
              <p14:nvPr/>
            </p14:nvContentPartPr>
            <p14:xfrm>
              <a:off x="1567440" y="4657320"/>
              <a:ext cx="4478040" cy="157680"/>
            </p14:xfrm>
          </p:contentPart>
        </mc:Choice>
        <mc:Fallback>
          <p:pic>
            <p:nvPicPr>
              <p:cNvPr id="2" name="Ink 1">
                <a:extLst>
                  <a:ext uri="{FF2B5EF4-FFF2-40B4-BE49-F238E27FC236}">
                    <a16:creationId xmlns:a16="http://schemas.microsoft.com/office/drawing/2014/main" id="{F296F52F-9C56-4866-B80A-EB06CCDA686F}"/>
                  </a:ext>
                </a:extLst>
              </p:cNvPr>
              <p:cNvPicPr/>
              <p:nvPr/>
            </p:nvPicPr>
            <p:blipFill>
              <a:blip r:embed="rId4"/>
              <a:stretch>
                <a:fillRect/>
              </a:stretch>
            </p:blipFill>
            <p:spPr>
              <a:xfrm>
                <a:off x="1558080" y="4647960"/>
                <a:ext cx="4496760" cy="176400"/>
              </a:xfrm>
              <a:prstGeom prst="rect">
                <a:avLst/>
              </a:prstGeom>
            </p:spPr>
          </p:pic>
        </mc:Fallback>
      </mc:AlternateContent>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57831</TotalTime>
  <Words>3742</Words>
  <Application>Microsoft Office PowerPoint</Application>
  <PresentationFormat>On-screen Show (4:3)</PresentationFormat>
  <Paragraphs>644</Paragraphs>
  <Slides>35</Slides>
  <Notes>35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Symbol</vt:lpstr>
      <vt:lpstr>Times New Roman</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Rajeev Balasubramonian</dc:creator>
  <cp:lastModifiedBy>Rajeev Balasubramonian</cp:lastModifiedBy>
  <cp:revision>292</cp:revision>
  <dcterms:created xsi:type="dcterms:W3CDTF">2002-09-20T18:19:18Z</dcterms:created>
  <dcterms:modified xsi:type="dcterms:W3CDTF">2022-03-01T17:34:48Z</dcterms:modified>
</cp:coreProperties>
</file>