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3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4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15.xml" ContentType="application/inkml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711" r:id="rId3"/>
    <p:sldId id="712" r:id="rId4"/>
    <p:sldId id="713" r:id="rId5"/>
    <p:sldId id="714" r:id="rId6"/>
    <p:sldId id="748" r:id="rId7"/>
    <p:sldId id="749" r:id="rId8"/>
    <p:sldId id="750" r:id="rId9"/>
    <p:sldId id="751" r:id="rId10"/>
    <p:sldId id="752" r:id="rId11"/>
    <p:sldId id="718" r:id="rId12"/>
    <p:sldId id="728" r:id="rId13"/>
    <p:sldId id="757" r:id="rId14"/>
    <p:sldId id="719" r:id="rId15"/>
    <p:sldId id="729" r:id="rId16"/>
    <p:sldId id="730" r:id="rId17"/>
    <p:sldId id="753" r:id="rId18"/>
    <p:sldId id="754" r:id="rId19"/>
    <p:sldId id="755" r:id="rId20"/>
    <p:sldId id="758" r:id="rId21"/>
    <p:sldId id="756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10:08.0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91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24T16:16:56.671"/>
    </inkml:context>
  </inkml:definitions>
  <inkml:trace contextRef="#ctx0" brushRef="#br0">10196 3931 514 0,'1'-1'119'0,"0"-2"3"16,-1-1-61-16,2 0-37 0,-2 3-5 15,1 3 0-15,-1-2 2 0,1 2-1 16,0 1-1-16,-1-3-2 0,0 2-2 0,-1-1-3 15,0-2-1-15,1 4-2 0,-2-2 0 16,1 3-2-16,-1 2 0 0,0 3-1 16,1 0-1-16,-2 6-1 0,1-1-1 15,0 5 0-15,1 4-1 0,0 2 0 16,1 8 0-16,0 2-1 0,0 3 1 16,2 6 0-16,0 2-2 0,0 1 1 15,2 3 0-15,-3-5 0 0,0-1-1 16,-1-3 1-16,0-1-1 0,-1-5 0 0,-1-1 1 15,-1-3-1-15,1-4 1 0,0-2-1 16,0-4 1-16,1-4 0 0,0-4 0 16,-1-5 1-16,2-5 0 0,0 0 0 15,-1-4 0-15,0-3-4 0,-1-4-4 16,-2-4-6-16,-1-3-7 0,2-3-4 16,0-6-3-16,2-2 1 0,0-1 0 15,2 0 6-15,1 1-24 0,2 3-93 16,-2 0-101-16,-2-1-263 0</inkml:trace>
  <inkml:trace contextRef="#ctx0" brushRef="#br0" timeOffset="415.82">10197 3894 507 0,'-4'-6'126'0,"0"-1"7"16,1 2-56-16,2 4-40 0,0-1-1 15,-1-2-3-15,0 0-3 0,2 3-5 16,-1 3-4-16,2 1-3 0,-1-2-1 16,0-1-1-16,3 3 0 0,-3-1 0 0,2-2-1 15,-1-4 0-15,4 4-2 0,6-1-1 16,3 4-2-16,2-1-1 0,3 7-2 15,1-1-1-15,5 5-3 0,-2-6-2 16,-2 9-2-16,-1-1 0 0,-2 3 0 16,-1-4-2-16,-3 4 1 0,-1 2-5 15,-5 4-1-15,-4-4 0 0,-4-3 1 16,-3 2 0-16,-2 1 1 0,-5-3-1 0,-4-1 5 16,-4 0 0-16,-4-2-1 0,-2 0-3 15,-2-1-2-15,-3-5-3 0,3 0-1 16,1-2-4-16,4-4-5 0,6-1-4 15,2-3-2-15,4 1-2 0,5-1-3 16,2 4-12-16,5-4-102 0,1 1-103 16,6 2-258-16</inkml:trace>
  <inkml:trace contextRef="#ctx0" brushRef="#br0" timeOffset="759.41">10508 4328 392 0,'2'19'90'0,"0"-1"8"0,2 6-57 16,-1 2-20-16,0 0-2 0,2 5-1 0,-2-1-8 15,-1-2-6-15,1 4-12 0,1-5-11 16,-2-1 1-16,0-4 1 0,-2-4 6 16,1-4 10-16,0 0 13 0,-1-8 18 15,-1-2 17-15,-1-7 7 0,0-1 1 16,-3-7-2-16,0-4-4 0,-3-7-8 15,1-4-10-15,-1 0-8 0,2-1-1 16,0-2 0-16,2 2 0 0,1-1 0 0,3 4-2 16,3 0-2-16,0 0-4 0,2 2-5 15,2 1-3-15,3 2-5 0,1 0-1 16,2 2-2-16,0 2 1 0,2 2-1 16,4 0 0-16,1 2-4 0,0 4-8 15,5 1-14-15,0 2-10 0,2 0 42 16,-2 4-170-16,-1 2-130 0,5 7-322 15</inkml:trace>
  <inkml:trace contextRef="#ctx0" brushRef="#br0" timeOffset="1175.18">11118 4454 576 0,'-4'-11'130'15,"-2"-3"5"-15,-1-3-94 0,1 5 2 0,-1-7-17 16,-1 4 1-16,-2-2-1 0,-3 2-1 16,-1 4-3-16,-4 8-5 0,-4 0-5 15,-2 10-5-15,-5 6-5 0,-3 8-2 16,0 3-2-16,0 7 0 0,4 1-1 16,3 3 2-16,4-1-1 0,7-1-2 15,5-4-2-15,3 0-2 0,5-5 1 16,3-4-3-16,3-4 1 0,2-8 1 15,3-4 3-15,2-5 4 0,3-2 4 0,3-7 1 16,2-2 2-16,2-9 1 0,3 0 1 16,0-3 1-16,0 0 1 0,0-3 3 15,-5-1 1-15,0 1 2 0,-5 3-1 16,-4 5 0-16,-3 3-2 0,-4 0-1 16,-2 3-4-16,-1 7-4 0,-2 2-7 15,1 8-2-15,-2 2 0 0,1 6-1 16,0 6 0-16,0 2 0 0,2 4 0 15,0 1 1-15,2-1-9 0,0-1-10 0,2-3-9 16,4-2-7-16,-5-7 34 0,6 2-157 16,2-1-118-16,3-6-293 0</inkml:trace>
  <inkml:trace contextRef="#ctx0" brushRef="#br0" timeOffset="1426.1">11505 4400 619 0,'-8'-11'140'16,"-3"0"0"-16,-1 11-99 0,-4 3-6 0,-4 8-19 15,-4-2 1-15,0 6-1 0,-2 2 0 16,2 1-2-16,3 2-2 0,4-2-3 16,5-1-4-16,5 5-4 0,3-2-1 15,5-2-1-15,2 0 0 0,4-3 0 0,5 0 0 16,4-3-2-16,3-5-4 0,3-2-5 15,4-3-8-15,2-4-7 0,1-4 2 16,-2-6-27-16,-1-5-100 0,-2 0-106 16,-2 1-262-16</inkml:trace>
  <inkml:trace contextRef="#ctx0" brushRef="#br0" timeOffset="1626.41">11756 3971 595 0,'-8'-16'157'0,"4"-1"-1"0,0 10-93 16,6-5 14-16,-4 21-42 0,-1 1-10 16,1 5-6-16,-1 3-2 0,-5 4 2 15,4 3 1-15,2 6-3 0,-1 4-2 16,3 5-4-16,0 1-6 0,3 2-2 0,0 4-4 16,1 1-6-16,4-3-9 0,0-3-16 15,1 0-11-15,1-7-7 0,1-5-126 16,-2 0-129-16,-2-4-298 0</inkml:trace>
  <inkml:trace contextRef="#ctx0" brushRef="#br0" timeOffset="1980.06">11657 4434 603 0,'-11'-14'142'0,"4"4"7"16,2 3-100-16,3 5 5 0,2-1-13 15,3 3-10-15,7-1-1 0,1-1-4 16,5 1-3-16,2-2-4 0,7 1-4 16,3-1-3-16,0 0 0 0,5 1-1 15,-1 0-4-15,3-1-3 0,-2-1-3 0,0 1 0 16,0 2-1-16,-4-3-4 0,-3 8 1 16,-3-4-1-16,-4 3-1 0,-5 6 0 15,-4 1 0-15,-2 2 0 0,-2 2 2 16,-2-1 1-16,-2 5 1 0,-2 2 0 15,1-1 1-15,-1-1 1 0,0-2-1 16,1 2 0-16,1-2-3 0,5-3-4 0,1 0-7 16,-1-4-17-16,4 1-10 0,0-2-6 15,2-4-4-15,-8 3-110 0,2-1-2 16,4-4-90-16,6-4-168 0</inkml:trace>
  <inkml:trace contextRef="#ctx0" brushRef="#br0" timeOffset="2124.04">12206 4152 644 0,'-14'-23'158'0,"1"6"0"0,-1 2-101 15,2 10-17-15,2 8-3 0,-1 2-25 16,1-4-6-16,0 0-5 0,1-2-4 16,5 0-12-16,1 1-15 0,1-3 1 15,0-3-131-15,4 10-125 0,1 3-305 16</inkml:trace>
  <inkml:trace contextRef="#ctx0" brushRef="#br0" timeOffset="2589.88">12670 4164 602 0,'-12'3'143'16,"2"2"6"-16,-3-1-45 0,-5 5-72 0,-4 4-8 15,-4 0 0-15,-3 5-1 0,5-1-1 16,-4 6-8-16,-2 5-6 0,3-3-5 16,4 1-2-16,4 3 1 0,5-2-1 15,4 0 0-15,6-4-1 0,5-2 0 16,4 0 0-16,3 1-1 0,3-4-1 16,3-3-1-16,4 0 0 0,2-3 0 15,3-3-1-15,5-1 0 0,0-9 1 16,4-1 0-16,2-5 0 0,3-4 2 0,3 0 0 15,1-3 1-15,-1-3 0 0,3 2 1 16,-5-4 0-16,-3-1 1 0,-4-2 2 16,-7-5 3-16,-6 1 4 0,-3-1 4 15,-8 0 3-15,-3 6 4 0,-5 3 4 16,-4 4-2-16,-6 6-3 0,-5 7-4 16,-5 9-4-16,-1 4-4 0,-5 5-5 0,-4 5-4 15,2 3-1-15,2 5 0 0,4 0 0 16,6-2 0-16,6 1 0 0,7-4 0 15,5 0 0-15,9-2 0 0,6-3-1 16,5-3 1-16,7 0 0 0,4-3 0 16,6-3-2-16,4-4-5 0,3 0-8 15,4-4-8-15,3 1-14 0,5-3-12 16,0-2 101-16,-3-4-235 0,-2 1-142 16,1 4-379-16</inkml:trace>
  <inkml:trace contextRef="#ctx0" brushRef="#br0" timeOffset="3060.19">14121 4074 608 0,'-2'-6'146'0,"2"2"7"0,-5-4-66 16,5 7-50-16,0 1-6 0,-1-2-6 15,1 3-1-15,1 7-3 0,0 3-5 0,0 4-2 16,0 7-4-16,1 4-2 0,-1 9 3 16,-2 1-1-16,-1 5-2 0,-1 0-8 15,-3 4-4-15,1 0-1 0,-4-1 2 16,2 1-8-16,0-5-12 0,-1-1-15 15,0-2-3-15,1-3-103 0,1-8-25 16,3-2-110-16,1-3-212 0</inkml:trace>
  <inkml:trace contextRef="#ctx0" brushRef="#br0" timeOffset="3258.21">14026 4021 702 0,'14'4'158'0,"-8"-4"5"0,1 1-120 16,3 3-11-16,0 0-4 0,2 0-5 16,-1 7-7-16,3 6-2 0,-5-1-4 15,-1 6-1-15,-2 4-4 0,2 1-1 16,3 3-2-16,1-2-1 0,0 0-1 16,5-2-3-16,0-1-10 0,3-5-15 15,6 0-14-15,-5-3 1 0,3-5-61 16,1-6-71-16,-1-4-111 0,1-9-239 15</inkml:trace>
  <inkml:trace contextRef="#ctx0" brushRef="#br0" timeOffset="3444.44">14710 3942 553 0,'-1'-8'143'0,"4"1"1"0,-8 5-41 15,7 11-71-15,-13 0-13 0,-1 6-5 16,-1 4 0-16,-5 5-1 0,-13 7 0 0,3 7 5 15,-4 4-1-15,2 2-6 0,1 5-4 16,-6 1-8-16,5-2-10 0,7-3-11 16,3-5-10-16,2-6-12 0,2-7-54 15,4-7-60-15,4-6-101 0,2-5-216 16</inkml:trace>
  <inkml:trace contextRef="#ctx0" brushRef="#br0" timeOffset="3647.04">14721 4015 637 0,'4'-3'142'16,"-2"2"2"-16,-2 4-90 0,-4 2-22 15,-1 7-5-15,-1 3 1 0,-2 8-1 16,-2 5 0-16,-1 9 1 0,-1 5-10 16,2 10-5-16,-1-1-4 0,3 4-4 15,1-2-3-15,2 1-4 0,1-3-10 16,3-2-9-16,3-5-7 0,2-5-10 0,-2-6 47 15,1-3-180-15,3-8-128 0,5-5-331 16</inkml:trace>
  <inkml:trace contextRef="#ctx0" brushRef="#br0" timeOffset="3839.61">14988 4344 688 0,'-1'-8'147'16,"-4"8"0"-16,8 12-99 0,-2 4-22 15,-1 3-5-15,0 6 0 0,-1 1-2 16,-4 2 0-16,9 6 0 0,-8 2-10 16,3-1-5-16,0 2-4 0,0 0-18 15,10 7-10-15,-5-10-9 0,-4-7-16 16,1-6-113-16,1-6-125 0,4-1-283 16</inkml:trace>
  <inkml:trace contextRef="#ctx0" brushRef="#br0" timeOffset="4006.78">15065 4255 655 0,'-11'-22'162'0,"3"14"3"0,2 4-64 0,0 3-71 16,0-1-10-16,2 1-8 16,1-3-2-16,1 4-10 0,-2-5-2 0,3 4-9 15,1-2-10-15,-2 1 28 0,2 0-173 16,-5 10-137-16,8 1-355 0</inkml:trace>
  <inkml:trace contextRef="#ctx0" brushRef="#br0" timeOffset="4490.43">15444 4521 591 0,'-9'-1'148'0,"10"-3"14"0,-1-7-44 16,0 1-81-16,-4-5-1 0,1 0-2 15,-3 1 0-15,-6-1-9 0,0 4-14 16,-5 7-5-16,-2 5-2 0,-7 5-4 16,-4 9 1-16,-4 1-1 0,0 6-2 0,-1 6-4 15,5 4-2-15,3 2-4 0,10-1-4 16,4-1-2-16,11-3-3 0,10-1 0 16,6-6 3-16,3-4 2 0,4-5 3 15,6-4 4-15,3-2 2 0,3-6 2 16,-4-4 3-16,-2-7 2 0,4-5 1 15,0-2 1-15,-5-5 2 0,-14-4 3 16,7-6 1-16,-2-3 3 0,-3-6 1 16,-4-4 3-16,-5-7 0 0,-4-3 0 0,7-4 7 15,-14 1-1-15,0-5 0 0,-5 4-1 16,-2 7 0-16,2 7 1 0,0 5 0 16,1 7-6-16,5 10 0 0,-2 10 0 15,3 6-3-15,2 1-2 0,-1 5-4 16,3 5-3-16,2 8-2 0,-2 4-1 15,3 10-3-15,1 7 2 0,1 12 0 0,0 5 1 16,2 11 1-16,2 1-1 0,2 3 0 16,1-3 0-16,4-1-6 0,-1-2-5 15,3-1-6-15,1-9-7 0,-1-4-10 16,-2-7-12-16,1-5-8 0,-2-2-5 16,4-9 9-16,-2-10-14 0,1-7-104 15,-3-6-105-15,4-2-262 0</inkml:trace>
  <inkml:trace contextRef="#ctx0" brushRef="#br0" timeOffset="4702.39">15846 3955 558 0,'-1'-20'150'0,"-4"10"10"16,2 3-15-16,2 4-105 0,-2 5-6 15,-2 6 0-15,2 7 1 0,-1 0-5 16,0 7-7-16,2 9-1 0,1 6-3 0,0 6-1 15,1 4-6-15,1 5-5 0,2 9-2 16,3 2-2-16,-1-2-1 0,2 2-3 16,-1-4-9-16,1 2-13 0,0-5-21 15,-4-4 151-15,-2-5-293 0,0-3-163 16,1-4-441-16</inkml:trace>
  <inkml:trace contextRef="#ctx0" brushRef="#br0" timeOffset="5443.89">15581 4413 623 0,'2'-2'139'16,"2"-1"6"-16,1 3-109 0,2 0-6 0,9-3-1 15,1 0-1-15,6 1-3 0,2 0-5 16,8-2-5-16,7 2-5 0,-2-2-3 15,1 1-1-15,3 0-2 0,0 0-1 16,2-1-1-16,-6-1-1 0,-2-2-1 16,3-2 1-16,1-1 0 0,-1-2 0 15,-3-2 0-15,-2-1 0 0,-2 2 1 16,-4 0 2-16,-9 2 4 0,-8 1 3 16,-7-1 1-16,-8-1 2 0,-11 4-1 15,-7-2-1-15,-6 0-2 0,-3 1-5 0,1 4-2 16,1 5-2-16,-2 7 0 0,5 3-1 15,4 5 0-15,1 5 1 0,0 6-1 16,3 4 0-16,0 2-1 0,6 2 1 16,7 0-1-16,3 1 0 0,9-1 0 15,5-5 0-15,4 0 0 0,5-4-1 16,2-3-1-16,2-1 0 0,7-7 0 0,7-2-1 16,2 1 0-16,3-8 1 0,2-9-2 15,2-2 2-15,-1-6 0 0,-5-1 1 16,-6-6 2-16,-3-4 0 0,-6-1 1 15,-2 1 2-15,-8-7 0 0,0-2 1 16,-9 0 0-16,0 5 1 0,-6 0 2 16,-2 6 1-16,0 5 0 0,-1 7-4 15,-2 10-1-15,-1 9-1 0,1 2-1 0,-2 10-4 16,-1-2-1-16,1 3 0 0,-1 1 2 16,2-2 0-16,3-1-1 0,1-2-3 15,2-4-3-15,2 3-5 0,2-1-7 16,0-1-2-16,2-2 1 0,-1-4 1 15,-1 0 2-15,1-4 4 0,-3-2 4 16,1-5 9-16,-1-6 2 0,-2-2 1 16,0-3 2-16,1-2 3 0,-2-5 3 15,-2-4 2-15,-1-3 2 0,1-4 0 0,-1-1 0 16,1-1-1-16,-1-2-3 0,2 1-3 16,2 6-2-16,0 4-2 0,-1 5-1 15,4 5-1-15,-1 1-1 0,0 4-1 16,4 3 0-16,3-2-2 0,2 2-3 15,4-2-5-15,3 2-5 0,1 0-11 16,6 2-8-16,-1 0 11 0,-3-2-137 16,1 6-120-16,-1-2-298 0</inkml:trace>
  <inkml:trace contextRef="#ctx0" brushRef="#br0" timeOffset="6041.61">17034 4300 615 0,'2'13'132'0,"-1"2"4"0,1 2-108 0,-2 2-12 16,3 3 1-16,-3-2 1 0,1 1 2 15,-2 0-6-15,0-1-4 0,-1-4-3 16,0 5-2-16,-2-6-1 0,2 1-2 16,0-2-1-16,0-4 0 0,0-1-1 15,1-2 0-15,1-6 1 0,-3-3 1 16,3-2 3-16,-1-5 4 0,0-3 3 15,1-1 3-15,0-4 1 0,0-2 3 0,1-7 1 16,1 3-2-16,1-3-3 16,0-6-3-16,2 2-2 0,1 1-2 0,2 2-1 15,0 6-3-15,1 0 0 0,1 8 0 16,1 6-1-16,0 2 0 0,2 2-1 16,-1 3-1-16,0 3-2 0,1 6 1 15,0-2-1-15,3 8 0 0,-1 5 0 16,-1 0 1-16,3 7-1 0,-1-2 0 15,-1 0 0-15,-1 1 0 0,-2-2-1 16,-2-4-1-16,-2 1-1 0,-3-6 0 16,-2-4 0-16,0-1 0 0,-1-2 0 0,0-5 2 15,-2-2 0-15,0-2 2 0,0-2 0 16,-2-2 1-16,2-2 0 0,0-5 0 16,2-4 0-16,0-5 0 0,4-3-1 15,3-5 1-15,2-5-1 0,0 0-1 16,2 0 1-16,0 0 0 0,0 2 1 0,2 5-1 15,-3 5 0-15,0 4 0 0,0 6 0 16,-1 1 2-16,1 8-1 0,0 5-2 16,-1 0-1-16,0 5 0 0,1 7 0 15,0 3 0-15,3 2-2 0,-1 3 1 16,1 3 2-16,0 7 0 0,-2 1 1 16,-1 0 0-16,0 2 0 0,-1 2 0 15,-1-3 1-15,-2 0-1 0,-2-2 0 0,1 0 2 16,0-5-4-16,-1 1-10 15,1-3-13-15,-1 0-12 0,2-5-87 0,-2-4-44 16,2 2-115-16,0 1-238 0</inkml:trace>
  <inkml:trace contextRef="#ctx0" brushRef="#br0" timeOffset="17798.91">11434 5695 418 0,'2'-2'112'0,"0"-1"5"16,-1-1-21-16,0-1-60 0,1 1-5 15,-1-2-3-15,0 5-2 0,-1-2-4 16,0 2-4-16,1 2-4 0,-2 3-5 16,1 0-2-16,-1 6-3 0,-2 0-1 15,-1 3-2-15,-1 5 0 0,-2 8 0 16,-2 1 0-16,-2 4 0 0,-1-2-1 0,-1 4 0 16,1 0 0-16,0-3 0 0,1-9-1 15,0-4 0-15,2 0 1 0,3-8-1 16,0-2 1-16,2 0 0 0,2-4 1 15,1 0 4-15,1-2 8 0,1-2 1 16,0 2 1-16,3-5 1 0,2-7 0 16,0-3 0-16,3-5-5 0,3-4-7 0,2-10-2 15,4-5-1-15,-2-2 0 0,2-1 2 16,-1-2 3-16,1 1 2 0,-1 1 2 16,-2 2 2-16,1 3 0 0,-1 4 1 15,0 5-2-15,-1 3-2 0,-1 3-2 16,-4 7-1-16,1 5-2 0,-5 3 0 15,2-1-2-15,-2 5-1 0,0 4 0 16,1 2-2-16,4 2 1 0,1 4-1 16,-1 4 1-16,-1 6 0 0,3 3 2 15,0 3-1-15,-1 1-1 0,-2 4 1 0,1 1 0 16,2 2-1-16,2 1 1 0,0 1-1 16,-2-1 1-16,0 0 0 0,0 0 0 15,-2-1 0-15,-3-3 1 0,-1-4-5 16,-4-3-4-16,-1 0-10 0,0-3-9 15,-2-2-7-15,-1-4-6 0,0-2-6 16,1-2 11-16,0-1-126 0,0-8-108 0,1 1-276 16</inkml:trace>
  <inkml:trace contextRef="#ctx0" brushRef="#br0" timeOffset="18034.82">11426 5813 524 0,'-3'-3'127'0,"3"4"5"0,0-1-85 16,1 0-8-16,2 1-5 0,-1-1-3 16,4 2-5-16,-1-2-5 0,2 1-4 15,2 0-2-15,1 1 0 0,1-5-3 16,3 3-3-16,-1-6-2 0,2-1-6 15,3-2-12-15,0 0-14 0,3-3 154 0,1-1-281 16,7 1-143-16,6 3-407 0</inkml:trace>
  <inkml:trace contextRef="#ctx0" brushRef="#br0" timeOffset="18597.56">11955 5798 470 0,'-1'-5'114'16,"0"1"3"-16,0 4-47 0,2 0-40 16,-1-1-11-16,0 1-4 0,-1-1 0 15,1 3-3-15,0 0-2 0,0-1-1 16,-1-2-2-16,1 2 3 0,0-1 2 0,1 1-1 16,1-2-1-16,3 0 0 0,1 0-2 15,2 0-1-15,3-3-2 0,3 1 0 16,1 0 0-16,2 1 2 0,-3-1-1 15,3-1 0-15,0 3-2 0,1 2-1 16,-1-1-3-16,0 0-7 0,-2 3-10 16,1 1 21-16,1-1-147 0,-5 2-118 15,-2-1-311-15</inkml:trace>
  <inkml:trace contextRef="#ctx0" brushRef="#br0" timeOffset="19500.22">12707 5492 418 0,'-2'-4'115'0,"-2"-2"5"0,4 3-38 15,-3 1-30-15,2 0-8 0,-1-1-4 16,3 3-3-16,1 0-3 0,-2 3 0 0,2-2-1 15,1 0-3-15,-3-2-4 0,2 2-2 16,-1 1-5-16,-2-4-3 0,3 3-7 16,-3-3-4-16,2 4-4 0,2 6-2 15,-2 0-2-15,1 5-1 0,0 9-1 16,-6 5 2-16,1 3 2 0,-2 8 1 16,-4 4 1-16,0 3 0 0,-1 1-1 15,-1 0-1-15,2-2-2 0,0-2-1 16,0-9-1-16,1-3 0 0,0-10 0 0,3-4 1 15,2-5 0-15,0-1 4 0,3-5 0 16,0-1 0-16,2-4 0 0,-1 2 1 16,0-2 2-16,2 0 0 0,4-1 0 15,3 0 1-15,5 1 1 0,5-1-1 16,4 1-1-16,5 1-1 0,4-3 0 16,2 3-3-16,4-3-6 0,2-2-11 15,2 1-11-15,1 2 11 0,2-1-143 0,0 1-127 16,7-1-312-16</inkml:trace>
  <inkml:trace contextRef="#ctx0" brushRef="#br0" timeOffset="20269.81">13948 5744 516 0,'0'1'117'0,"-1"-1"6"15,2 4-84-15,0-9-6 0,1 5-2 16,2-2 2-16,-1 3-2 0,-1-2-3 0,4 0-3 16,4 1 1-16,2 2-4 0,5-1-2 15,7 1-2-15,1-3-2 0,12 2-2 16,1 4-2-16,9-4-6 0,5 1-3 16,-1 1-1-16,-1 4 0 0,2 2-4 15,-1-4-6-15,2-2-14 0,-9 3-12 16,-5-2-124-16,-3 2-2 0,8-2-105 15,6 0-202-15</inkml:trace>
  <inkml:trace contextRef="#ctx0" brushRef="#br0" timeOffset="20767.63">15448 5320 581 0,'-1'-15'134'15,"-1"1"10"-15,1 7-95 0,0 6 6 16,2-1-13-16,-2 1-1 0,-1 1-7 16,1 6-7-16,-3 0-8 0,1 6-11 15,-1 4-3-15,-1 7-3 0,2 7 0 16,-3 2 1-16,2 6 2 0,1 3-2 15,-1 4 1-15,1 3-1 0,0 0-1 0,-1-1 0 16,1 2-1-16,2-4-1 0,-1-1-3 16,2-7-7-16,0-4-1 0,0-7 0 15,0-4 0-15,1-5-1 0,-1-8 2 16,0-3 6-16,0-4 9 0,0-3 2 16,1-6 1-16,1-3 0 0,1-5 1 0,2-3-1 15,0-6-2-15,3-5-3 0,0-2 1 16,2 2 0-16,-2 0 1 0,2 0 1 15,1 4 0-15,-1 4 1 0,2 9-1 16,-2 2-1-16,0 8-2 0,0 3-1 16,2 6-1-16,1 5-1 0,1 4-1 15,0 2-1-15,-1 5 1 0,2 0 0 16,-1 4 1-16,3 2 0 0,2 0 1 16,1 1-2-16,0-1-8 0,5-3-12 0,3-2-9 15,1-4-8-15,-6-7-9 0,-2 0-78 16,-3-4-45-16,-3-3-98 0,1 0-215 15</inkml:trace>
  <inkml:trace contextRef="#ctx0" brushRef="#br0" timeOffset="21463.48">15899 5830 539 0,'4'4'124'0,"3"4"4"15,-2-5-90-15,1 4-15 0,2 0 1 16,1 0 0-16,1-1-3 0,2-1-5 16,1-3-2-16,3 1-1 0,-1-3 0 15,3-2 1-15,-4-6-3 0,3 1-2 0,-4-3 0 16,-3-1-1-16,-3-1 0 16,1-6-1-16,-5 1 1 0,4 0 8 0,-5 0 0 15,-2-3 0-15,0-1 0 0,-1 4 0 16,-2 2-2-16,-3 2-3 0,-7 2-6 15,0 5-2-15,-2 8-5 0,-5 7 0 16,-2 2-2-16,-2 4-1 0,-1 7 0 16,2 5-1-16,1 4 0 0,5-3 3 15,5 4 0-15,4-1 1 0,4 0 0 0,8-3 2 16,1-6-1-16,6-3 1 0,3-3-2 16,6 1-1-16,4-7-1 0,6-2-1 15,1-3 1-15,0-3 0 0,9-2 2 16,1-4 0-16,3-2 2 0,-1 0 1 15,-4-2 0-15,1-2 0 0,0 0 1 16,-7-4 0-16,-6-3 1 0,-5-1 0 16,-4-2 0-16,-4 1 1 0,-2 2 2 0,-4 0 1 15,-3 5 2-15,0 3-1 16,-3 4 0-16,-1 1-3 0,-1 4-5 0,-1 3-3 16,2 6-1-16,-1 2-2 0,1 3 0 15,0 2-1-15,0 4 3 0,3-2 4 16,0-1-1-16,1-3-1 0,1-2-1 15,-1-3-1-15,2-4 1 0,-2-3-3 16,1 1 1-16,-3-2 1 0,-1-2 1 16,1 1 3-16,-3-3 1 0,0 1-1 15,1-3 3-15,-1-3 1 0,1 0 4 0,-2-4 2 16,2-4 2-16,0-3 4 0,-1-7 1 16,1-2 1-16,0-2-2 0,0 1-4 15,4-2-3-15,-2 1-3 0,2 5-3 16,2 4-2-16,1 6 0 0,0 3-1 15,2 1-1-15,0 5-1 0,1 0 0 16,0 4-3-16,-1 2-5 0,2 1-6 0,3 1-8 16,2 0-11-16,2 5-10 0,3 2-6 15,3-1 71-15,3 1-187 0,-2-3-122 16,-1 4-319-16</inkml:trace>
  <inkml:trace contextRef="#ctx0" brushRef="#br0" timeOffset="21868.18">16982 5751 530 0,'-11'2'118'16,"2"1"2"-16,1 0-81 0,4-1-23 15,1 0 2-15,1-1 1 0,2-1 4 16,2 1 0-16,2-1-2 0,3 0 0 16,0-2-2-16,5 1-4 0,2-2-4 15,4 1-3-15,1 0-4 0,2-2 0 16,1 0-4-16,1 0 2 0,-4-1-1 15,1 0 3-15,-4 1 1 0,2-2 4 0,-6 3 4 16,0-2 3-16,-3 0 4 0,-6-4 2 16,-2 2 3-16,-4 1-2 0,3-1-4 15,-8-3-1-15,-6 1-4 0,-6 3-4 16,-4 8-4-16,-5-4-3 0,-4 4-1 16,-11 9 0-16,1 5-2 0,3-1 0 15,4 9 0-15,-1 1-3 0,8 3 1 16,5-2 0-16,7 4 0 0,7 1 0 0,9 1 1 15,5-6 3-15,10 2 2 0,7-4 2 16,7 3-2-16,5-7 0 0,5-1 0 16,6-6-2-16,3-2-2 0,6 0-2 15,2 1-3-15,2-10-3 0,-3 3-6 16,-1-5-8-16,-7 0-16 0,-3-3-13 16,-8-2 1-16,-7-2-123 0,-7 3-120 0,-10-14-287 15</inkml:trace>
  <inkml:trace contextRef="#ctx0" brushRef="#br0" timeOffset="22850.83">11303 6763 572 0,'3'-3'128'0,"-1"1"4"15,0-1-90-15,1 1-13 0,0-1-2 16,-1 0 1-16,-2-2 2 0,1 3 0 16,-1 0-2-16,0 2-5 0,-1-1-5 15,1 2-8-15,1 5-5 0,0 6-4 16,-1 5-4-16,1 5-2 0,1 2 0 15,-1 7 1-15,0 3 3 0,-1 2 1 16,-1 0 1-16,-1-1 0 0,-1 1 0 0,0 1-3 16,-3-3-3-16,3-4-5 0,1-4-6 15,0-6-5-15,4-4-6 0,-1-6-4 16,1-4-2-16,2-2 2 0,-4-4-105 16,2 2-4-16,-2-4-86 0,0-3-183 15</inkml:trace>
  <inkml:trace contextRef="#ctx0" brushRef="#br0" timeOffset="23068.25">11316 6804 535 0,'-5'-14'140'0,"1"-2"6"15,2 11-61-15,3 5-23 0,1 2-29 16,4 4-6-16,3 4-5 0,2 2-4 16,2-1-6-16,4 4-3 0,0 2-1 15,2 2-2-15,1-3-1 0,-3 0-2 16,3 2-1-16,-2-2-1 0,0 1 0 0,-3-3-5 15,2-3-8-15,-2-1-9 0,-1 0-7 16,-2-2-8-16,-1 1 3 0,-2-3-127 16,-2-1-112-16,-3-2-276 0</inkml:trace>
  <inkml:trace contextRef="#ctx0" brushRef="#br0" timeOffset="23264.31">11815 6672 587 0,'1'2'131'0,"-1"-2"0"0,1 4-100 16,-2 0-14-16,-2 3-3 0,0 2-1 15,-4 5 0-15,-1 2-4 0,-1 7 0 16,-6 3-1-16,0 3 0 0,-3-1-2 16,-1 0-2-16,-2 0-2 0,-2-2-6 15,2-4-7-15,4-3-7 0,1-5 2 0,4-2-102 16,2-3-24-16,6-5-95 0,3-1-199 15</inkml:trace>
  <inkml:trace contextRef="#ctx0" brushRef="#br0" timeOffset="23485.45">11811 6695 585 0,'1'-1'137'0,"2"3"4"16,4 4-90-16,-2-4-13 0,4 8-5 15,1 1-3-15,1 8-4 0,1 3-4 16,-3 4-4-16,-2 1-4 0,0 5-5 16,-3 1-4-16,-2 3-1 0,-2 0 0 15,-3 0 0-15,0 3 2 0,0-2-4 16,-1-2-7-16,1-2-9 0,1-6-11 0,2-4-8 16,10 3 35-16,-7-13-166 0,-2-4-125 15,2-3-311-15</inkml:trace>
  <inkml:trace contextRef="#ctx0" brushRef="#br0" timeOffset="23737.03">12117 6948 576 0,'3'0'136'0,"-1"0"6"0,3-1-78 16,1 1-28-16,4-1-6 0,4 2-4 16,2 1-3-16,4 2-5 0,3-3-6 15,-1 1-4-15,1-1-10 0,2 0-16 0,-1 0 4 16,-1 0-140-16,-3-1-125 0,6 2-324 16</inkml:trace>
  <inkml:trace contextRef="#ctx0" brushRef="#br0" timeOffset="24199.57">12607 6704 535 0,'-9'-9'130'0,"11"6"8"0,-5 6-72 16,4-5-25-16,2 1-10 0,0-1-1 0,6 1-2 16,10 3-2-16,-7-3-7 0,9-2-2 15,3 7-1-15,4-2-2 0,-2 1 0 16,1 0-3-16,4 3-4 0,3 2-2 16,1-2-1-16,-1 0-2 0,1 0 0 15,4 3-1-15,-4-1-1 0,-1 0 1 16,-2 1-1-16,-2 0-1 0,-6 2 0 0,-4 1-5 15,-7 1-1-15,-4 4 1 0,-11 0-1 16,-9 4 1-16,-9 3-3 0,-9 1-2 16,-9 4 1-16,-9 5-3 0,-3 0 0 15,-2 4-1-15,1-3 0 0,0-3 3 16,6 2 3-16,6-5 4 0,7-2 2 16,6-7 1-16,9-2 2 0,10-2 5 15,7 2 7-15,11-3 3 0,12-2 3 0,6 1 3 16,12-5 3-16,4-1-2 15,7-2-4-15,6-2-8 0,4-3-1 0,1-4-5 16,8-3-7-16,-3 3-9 0,-3-7-12 16,-2 4-12-16,-1-2-2 0,-6 1-131 15,-9 0-124-15,1-3-303 0</inkml:trace>
  <inkml:trace contextRef="#ctx0" brushRef="#br0" timeOffset="24790.44">13966 7024 514 0,'-1'1'117'0,"1"0"5"15,1 0-81-15,0-3-10 0,-1 3-2 16,1-3 2-16,2 2-2 0,3 0-3 0,2-2-4 16,5 2-1-16,3-2-3 0,7 4-1 15,1 1-3-15,8-1-2 0,3 4-2 16,4 0-1-16,5 1-4 0,3 0-10 15,-1 1-11-15,0 0-9 0,-6-2-6 16,5 3-122-16,-4-6-120 0,-1 1-291 16</inkml:trace>
  <inkml:trace contextRef="#ctx0" brushRef="#br0" timeOffset="25764.73">15938 6720 444 0,'3'-2'117'16,"-5"0"6"-16,1-1-29 0,-3 0-59 16,3 0-7-16,-3 0-2 0,-1 1-2 15,-2-3-6-15,-3 2-5 0,1 4 4 16,-3-5-4-16,-2-1 0 0,-3 3 0 0,-4-4-1 15,-3 3-2-15,1 1-1 0,-6-2-5 16,2 6 1-16,-1 0-3 0,5 4-1 16,1 4-1-16,2 2 0 0,-1 2 1 15,5 7-1-15,-1 2-1 0,0 4 1 16,0 0 1-16,1 3 0 16,1 0 1-16,3 2 0 0,-1-4 1 0,5 3 0 0,3-2 0 15,2 3-1-15,6 0 0 16,1-1-1-16,5 1-1 0,3-2-1 0,2-4 0 15,4-4-2-15,1-3 1 0,-2-4-1 16,1-5-1-16,1-5 0 0,4 1-5 16,-1-5-3-16,2-3-3 0,-2-5-3 15,5-2-2-15,0 1-3 0,-2-2 0 16,-4-1 3-16,-2 0 3 0,-5-5-1 16,-2 2 0-16,-6-1 4 0,-1-2 2 15,-4 1 3-15,-1-2 2 0,-1 3 2 0,-1 2 7 16,-1 1 8-16,0 3 4 0,1 2 4 15,-4 2 4-15,4 5-1 0,2 1 0 16,-2 4-1-16,3 2-2 0,0 3-2 16,0 4-3-16,6 2-4 0,-5 1-1 15,0 2-1-15,3-3-1 0,-2 1-3 0,-1 1-2 16,1 0-11-16,0-3-5 0,0 1-1 16,0-1-6-16,1-1 15 0,0 0-134 15,-1-6-112-15,2 1-274 0</inkml:trace>
  <inkml:trace contextRef="#ctx0" brushRef="#br0" timeOffset="25949.5">15712 7076 474 0,'0'-5'130'0,"1"-1"6"0,7 3 2 16,2-1-91-16,8-1-3 0,4-1 1 15,5 0-4-15,-1-1-4 0,1-2-6 16,-2 0-9-16,1 0-9 0,-6 2-8 0,-1 1-7 16,3 0-13-16,-1 0-14 15,0 2-13-15,-17-9-125 0,15 9-130 0,-1 2-313 16</inkml:trace>
  <inkml:trace contextRef="#ctx0" brushRef="#br0" timeOffset="26359.02">16603 6775 545 0,'0'-2'130'0,"0"0"9"0,0 0-79 16,1-1-11-16,-2 3-1 0,1-1 1 15,-3-2-2-15,-1 0-7 0,-1-2-7 16,-3 1-7-16,-3 2-6 0,-2-2-6 16,-5 3-4-16,-1 2-2 0,-6 3-2 15,-3 2-2-15,0 4 0 0,-5 2-3 16,1 7-1-16,-4 2 0 0,1 4-1 15,4 5 0-15,3 1 1 0,4 2 0 16,8 1 1-16,7 0-1 0,15 2 2 0,7-2-1 16,9-4 1-16,5-1-1 0,5 0 0 15,4-5-3-15,3-4-6 0,-1-3-5 16,4-4-15-16,-1 1-11 0,-2-4-13 16,4-1-62-16,1-5-60 0,1-2-111 15,4-5-238-15</inkml:trace>
  <inkml:trace contextRef="#ctx0" brushRef="#br0" timeOffset="41447.05">15468 7388 313 0,'-1'-2'82'0,"1"0"6"15,-1 0-36-15,-1 1-17 0,4 1-9 16,-4-1 3-16,2 1-3 0,0 0-4 16,0 1-7-16,-1-1-2 0,1 0-1 15,1 0 1-15,-1 1-7 0,2 0-1 16,-1 2-1-16,0 2-1 0,1 0 0 0,2 2-1 15,-1 2-1-15,2 0 1 0,2 2 1 16,-1-2 2-16,3 1 1 0,1 0 1 16,0-1 1-16,2-2 0 0,0 0 1 15,1 0 0-15,3-1 1 0,0 1 0 16,-2-2 2-16,2 1 0 0,4 0 0 16,1 0-1-16,2 1-2 0,2 0-2 15,5 1-3-15,1-1-1 0,0 0-2 0,-2-1 0 16,-2 2 0-16,-2-2-1 0,-1-2 2 15,-4-2 3-15,0-1 3 0,1-2 2 16,-2-2 1-16,3-3 0 0,0-2 1 16,1-2-2-16,-1-2-4 0,2-3-2 15,4 3-3-15,3 3 0 0,5-1 0 16,3 4-1-16,1 1 1 0,7 7-1 16,2-2 1-16,-1 3 0 0,-1-2-1 0,-1 1 1 15,0-3-1-15,2 2 0 0,1-4 1 16,1 2-1-16,0 0 1 0,-1 0 0 15,2-3-1-15,-1-1 1 0,-4-1 0 16,-4-1 0-16,-3 0-3 0,-6-4-7 16,-6 0-6-16,-6 1 11 0,-6-1-28 15,-5-1-110-15,-7-4-113 0,-14-11-277 0</inkml:trace>
  <inkml:trace contextRef="#ctx0" brushRef="#br0" timeOffset="183779.31">3794 8436 569 0,'-2'-1'119'15,"1"2"0"-15,1-1-96 0,-2-2-24 16,1 3-4-16,0-2 0 0,-2 2 1 15,2-2 1-15,0 0 1 0,0 1 5 16,0 0 2-16,0-2 1 0,1 3 1 0,-1-4-1 16,1 6-1-16,-1-2 0 15,1-3-1-15,1 4-2 0,-1-2 0 0,0-1 1 16,3 1 0-16,-1 0 1 0,5 0 1 16,1 2 1-16,3-1 1 0,3 2 0 15,6 2 0-15,4-3 0 0,3 0-1 16,7 1 0-16,4 1-1 0,6-2-2 15,5-1 0-15,8 1-1 0,4 0-1 16,4-1-1-16,3 0-1 0,5-1-2 0,2 3-2 16,6-2-1-16,4-1 0 0,1 1 0 15,4-2 0-15,4 0 1 0,6-3 2 16,4-1 1-16,-2 0 2 0,3 0-1 16,4-1 1-16,5 3 0 0,3-2 0 15,0-1 0-15,2 5 0 0,6-2 0 16,0 0-1-16,2 1 1 0,-1 2-1 15,2 0 0-15,1 5 0 0,-4-2 0 0,-2 6 0 16,1 3 0-16,-3 1 0 16,-3 1 0-16,0 5 2 0,0 0-1 0,1 5 0 15,-1 0 0-15,2-3 0 0,1-1 0 16,3-1 0-16,-4-4 0 0,-1 1 0 16,-2-6 0-16,0-6 1 0,-3 4 0 15,-5-4 1-15,-2 0 0 0,-3 3 0 16,-4-3 0-16,-6 4 0 0,-8 2-6 0,-9-2-122 15,-10-1-110-15,-9 2-287 0</inkml:trace>
  <inkml:trace contextRef="#ctx0" brushRef="#br0" timeOffset="-200380.56">20026 1340 511 0,'0'-3'123'0,"0"3"8"16,-1 0-68-16,2-1-21 0,-1 1-4 15,-1 1-5-15,2-1-5 0,-2 1-7 16,1-3-6-16,1 3-8 0,-2 2-3 16,0 1-3-16,-1 2 1 0,-3 4 0 0,0 5 0 15,-4 7 0-15,0 2 1 0,-3 3-1 16,-2 6-1-16,1 6 1 0,0 7-2 15,-1 4 1-15,-1 1 0 0,-2 2-1 16,3 2 0-16,0 0 0 0,2-6 0 16,0-5 0-16,2-11 0 0,0-5 0 15,8-3 0-15,-1-9-1 0,2-5 3 16,1-5 4-16,1-1 9 0,1-3 4 16,2-4 4-16,-2-6 1 0,1-5-1 15,0-10-1-15,1-7-4 0,1-5-9 0,2-10-5 16,1-4-3-16,-1-6 0 0,1-1-1 15,1 4 0-15,0-3 0 0,-2 2 1 16,2 1-1-16,0 3 0 0,0 7 1 16,1 4 0-16,3 5 0 0,0 6 0 15,1 6 1-15,1 5 2 0,1 6 0 16,0 2 1-16,0 5 1 0,-1 0 2 0,-2 2-1 16,0 1-1-16,-1 4-1 0,-1 2-1 15,-2 6-1-15,-4 5-1 0,0 10 0 16,-2 4-1-16,-3 8 2 0,-2 1-1 15,-2 7 0-15,2 4 0 0,1 0 0 16,2 3-1-16,0-5 0 0,6 2-1 16,-1-1 1-16,4-4-1 0,1-3 0 15,0-5-2-15,2-7-2 0,2-2-3 16,0-7-6-16,0-4-5 0,-2-5-7 0,1-5-12 16,-5-3-11-16,0-5-115 0,-3-7-13 15,-3-1-107-15,-1 1-219 0</inkml:trace>
  <inkml:trace contextRef="#ctx0" brushRef="#br0" timeOffset="-200180.34">19796 1620 621 0,'18'7'142'15,"2"0"9"-15,4-1-109 0,8 1-5 16,4-2-1-16,1 1-1 0,3-9-6 15,-1-2-9-15,1-1-10 0,2-2-16 16,-4-1-22-16,-1-1-84 0,-2-1-50 16,0 8-115-16,-4 6-260 0</inkml:trace>
  <inkml:trace contextRef="#ctx0" brushRef="#br0" timeOffset="-199687.15">20670 1904 662 0,'3'-8'149'0,"-2"3"7"0,-1-6-121 15,1 1-5-15,-2-2 3 0,-2-4 3 0,-5 3-7 16,-3-5-8-16,-3 3-6 0,-3 3-5 16,-2 1-3-16,-3 4-2 0,-2 7-2 15,-2 4-3-15,0 7-1 0,3 1-3 16,1 5-1-16,0 3 0 0,3 2-1 15,2 2-1-15,4 1 0 0,6 0 0 0,3-1 0 16,5-2-1-16,5-1-2 0,2-5 0 16,6-1 0-16,1-8 2 0,2 0 1 15,3-3 3-15,3-4 1 0,2-2 4 16,3-5 1-16,2-5 1 0,0 0 2 16,-4-7 2-16,0-8 3 0,-5-1 4 15,-1-8 3-15,-5-5 1 0,0-8 3 16,-2-3 2-16,-2 0-3 0,-1-1-4 15,-5-2-2-15,-2-2-1 0,-4 0-3 16,-2 6-3-16,-4 6 1 0,0 9 1 0,0 5 0 16,3 7 1-16,1 11-4 0,-1 6 1 15,1 10-1-15,0 0-2 0,-1 6-3 16,0 9-2-16,-3 11 1 0,2 2-1 16,-2 11 0-16,3 4 1 0,3 8 0 15,2 3 0-15,3 1 0 0,4-2-3 16,5 2-1-16,4 0-7 0,5-1-9 0,1-6-10 15,3-6-12-15,2-9-14 0,-1-5-5 16,-3-4 18-16,1-7-137 0,-2-3-119 16,0-10-291-16</inkml:trace>
  <inkml:trace contextRef="#ctx0" brushRef="#br0" timeOffset="-199231.14">21262 1910 636 0,'-13'-5'148'0,"-4"3"4"0,-2 0-115 16,-5 1-4-16,0 2 2 0,0 2-4 16,-3 2-10-16,0 1-7 0,-1 5-4 15,0 1-3-15,4 0-3 0,2 1-4 16,4 3-3-16,3-3 0 0,4 1-1 16,5-2 1-16,1-2-1 0,3 0-1 0,3-4 0 15,3-1 1-15,3 2 0 0,3-3 0 16,7 0 0-16,0-2 0 0,6-3 3 15,2 0 0-15,3-2 0 0,-1-4 1 16,-2 1 2-16,-2-4 3 0,-3-6 2 16,-1-2 1-16,-5-8 2 0,-2-5 2 15,-1-11 1-15,-2-5 0 0,0-10-1 16,1 1-1-16,-1-2 2 0,-2 1 1 16,-4-1-2-16,-3 1 2 0,-1 4 0 15,-4 5 2-15,-2 8 0 0,0 8-1 0,1 7-3 16,0 8 0-16,2 9-3 0,-1 4-3 15,1 8-3-15,-1 3-1 0,-2 9-3 16,-1 7 0-16,2 5 0 0,-2 8 0 16,0 8 1-16,2 8-1 0,1 4 1 15,3 4 0-15,4 0-3 0,3 4 0 0,1-1-6 16,6 1-5-16,5-11-11 16,4-1-9-16,5-7-12 0,5-2-7 0,0-4-5 15,4-4 0-15,2-3 44 0,-3-3-151 16,0-5-111-16,-2-8-289 0</inkml:trace>
  <inkml:trace contextRef="#ctx0" brushRef="#br0" timeOffset="-198564.31">21628 1959 583 0,'-14'8'127'0,"4"-1"3"0,1 0-109 16,2-1-1-16,3-1 3 0,6-1 4 15,-1-2 1-15,4-1-2 0,3 2-1 16,2-2-2-16,3-1-3 0,1-1 0 16,1-3-3-16,1 0-6 0,-1 0-2 0,0-2-2 15,1-3 0-15,-2 2 2 0,0-5 0 16,-2 1 1-16,0-4-1 0,-3-2 1 16,-3-1 2-16,-5 1 1 0,-6 0-4 15,-2 5-4-15,-5-1-1 0,-4 8 0 16,-2 5-3-16,-3 4-2 0,-4 5-2 15,0 4-1-15,-1 3 1 0,0 9 0 16,1-1 0-16,1 2 0 0,3-3 1 16,4 1 0-16,4-3 0 0,5 1 0 0,5-4 1 15,3 0 0-15,6-4 2 0,2 3 3 16,6-1 1-16,2-3 2 0,6-4 0 16,3-6 1-16,6-1-1 0,3-6 0 15,5-4-2-15,8-8 0 0,3 3-2 16,-4-1 0-16,1-2 0 0,0-1 1 15,-2 4-1-15,-7-2 1 0,-7 5-1 0,-7-1 0 16,-2 4 1-16,-7 1-2 0,-6 4-4 16,-5 1-1-16,-3 4-1 0,-4 1 0 15,-2 4 0-15,-3-1-1 0,1 1 0 16,0 3 5-16,0 2 0 0,-1-2 0 16,4 2 0-16,1-2-1 0,1 1 0 15,-1-2 0-15,3-3 0 0,0-2 1 16,2-1 0-16,-1-2 2 0,0-2 3 15,0-2 1-15,1-3 1 0,1-5-1 0,1-4 1 16,-1-2-1-16,1-1 0 0,2-3-2 16,-1-5 1-16,1-3 0 0,-1 0 1 15,2 1-1-15,0-4 0 0,2-2 0 16,0 2-1-16,1 6-1 0,1 5-1 16,0 4-1-16,1 3-1 0,0 3 0 15,0 3 0-15,2 4-2 0,5 0-1 16,0 1-1-16,4 0-3 0,4 1-3 0,1-1-5 15,3 2-8-15,-3-1-11 0,-2 2-17 16,0-2-9-16,-2 2-7 0,-2 0-113 16,-1 1-121-16,1 5-277 0</inkml:trace>
  <inkml:trace contextRef="#ctx0" brushRef="#br0" timeOffset="-198149.58">22894 1718 378 0,'2'-6'109'15,"0"-1"6"-15,0 1-26 0,-3 3-48 16,-2 1-4-16,-3 1-3 0,-4 3-7 16,-3-3-8-16,-3 3-4 0,-4 0-1 15,-2-1 1-15,1 1-1 0,0 1 0 16,1 0 0-16,0 2-1 0,-1 2 0 0,0 1-3 15,0-1-2-15,-5 4 0 0,-1 1-2 16,-5 0-2-16,2 0-2 0,1 0-2 16,3-1 1-16,3-1-2 0,5-2-1 15,5-1-1-15,5-2 0 0,6 2 1 16,2-1 3-16,6 2 2 0,2 4 1 16,5 3 3-16,6 1 1 0,3 0 1 0,3 3-2 15,3 0-2-15,-1 0-1 0,2-3-2 16,-2 0-1-16,-4-3 0 0,-2 0-1 15,-5-3 0-15,-3-2-2 0,-5 1-3 16,-6-1 1-16,-3 2 1 0,-8 1 1 16,-6 0 0-16,-7 0 2 0,-9-1 2 15,-7-3 2-15,-4 1-4 0,-7-3-8 16,-8 5-11-16,0 0 18 0,-1 1-147 16,2 1-122-16,4 2-312 0</inkml:trace>
  <inkml:trace contextRef="#ctx0" brushRef="#br0" timeOffset="-197780.32">19825 2405 501 0,'-61'20'127'0,"8"-5"6"0,6-2-49 16,11-3-49-16,11-1 0 0,9-4 3 16,7-2 3-16,7-2-4 0,9-1-5 15,10-2-2-15,16-3-1 0,18-1-4 16,14 0-5-16,20 0-7 0,22 0-3 16,19-2-1-16,15 4 1 0,19-1 0 0,7 4-1 15,11 0 0-15,12 1 0 0,-3 7-1 16,3 1 0-16,-3 3-5 0,-13 4-1 15,-5-2-1-15,-11 3 0 0,-17 1 0 16,-16-5-1-16,-22 0 0 0,-19-5-2 0,-21-2-4 16,-18 0-8-16,-24-3-12 15,-20-3-14-15,-18 0-11 0,-20 0 162 0,-17 1-291 16,-15-1-146-16,-17-4-409 0</inkml:trace>
  <inkml:trace contextRef="#ctx0" brushRef="#br0" timeOffset="-197503.27">19918 2635 541 0,'-8'0'123'0,"7"1"7"15,5 0-91-15,5 0-10 0,9 5 7 16,9 1 8-16,12-2 0 0,12-4-4 15,19-1-4-15,12-1-2 0,13 0-2 16,11-8-6-16,16 0-8 0,8 2-4 16,10 4-5-16,8 0-2 0,5 4-3 0,4-2-2 15,3 5-1-15,-5 2-1 0,-6 3 1 16,-8 2-3-16,-13-1-11 0,-7-2-14 16,-16 1-13-16,-24 0-133 0,-17-6-136 15,-14 0-336-15</inkml:trace>
  <inkml:trace contextRef="#ctx0" brushRef="#br0" timeOffset="-194317.55">18609 4479 397 0,'-1'-2'105'0,"0"-1"5"0,1 2-45 15,0 0-25-15,-1 2-8 0,1 0-7 16,0-1-6-16,0 3-4 0,-2-2-3 15,2 3-1-15,-1 2 2 0,0 1 0 0,0 0 2 16,-2 2 1-16,0 3 0 0,-1 2 0 16,0 1-1-16,1 5 1 0,-3 2-2 15,3 4 0-15,-2 5-2 0,3 1-1 16,0 4-1-16,-1 2-1 0,1 6-1 0,-1 0-1 16,0-1-1-16,0 5 0 0,0 2-1 15,-1 0-1-15,0 3 0 0,-2 1 0 16,1 0-1-16,1 1 0 0,-1 1-1 15,1 0 0-15,-2 0-1 0,1 2 0 16,-1 2 0-16,1 4 0 0,-2 1 0 16,3 3 0-16,0-1 0 0,0 2 0 15,1 4-1-15,0-1 1 0,0 2 0 16,1 2 0-16,-1 1 0 0,-1 4 0 16,-2 1 0-16,0-1 0 0,-1 2 0 15,3-1 6-15,-3-2 3 0,0 3 1 0,-1 2 3 16,0-4 0-16,3 2 1 0,-1-1 0 15,0 0-5-15,0 0 0 0,1 3-2 16,1-3 0-16,-1 5-1 0,0-4 1 16,0-2 1-16,-1-1 0 0,0 1-2 15,-1-5 0-15,1-1-2 0,1-1 0 0,0-3-2 16,-2 0-1-16,3-2 0 0,-2-3-1 16,1-1 0-16,-1-6 0 0,1-3 0 15,0-5 0-15,-2-5-1 0,1-4 0 16,2-8 0-16,1-6-4 0,-2-6-6 15,2-6-10-15,-3-10-17 0,-2-7-17 16,-1-7 98-16,3-8-227 0,-1-11-142 16,9-16-367-16</inkml:trace>
  <inkml:trace contextRef="#ctx0" brushRef="#br0" timeOffset="-193610.1">18591 4400 485 0,'-13'15'104'0,"-2"2"1"0,-5 2-70 15,-3 1-32-15,-1 0-2 0,0-3 0 16,0 3-1-16,4-2-1 0,3-3 0 0,3-6 2 16,7-2 4-16,1 0 5 0,2-4 3 15,2-7 1-15,1-2 3 0,1-1 4 16,0-1-1-16,3-4-3 0,0-4-5 16,4-3-3-16,0 0 1 0,3-4-2 15,1 0-3-15,0-2 1 0,1 0 5 16,1 1 1-16,0 2 0 0,1 2-1 0,-1 5 1 15,-1 2-1-15,0 3-1 0,0 4-6 16,0 5-1-16,1 7 1 0,1 6 2 16,2 2-1-16,-2 6 0 0,1 4 0 15,2 4 0-15,0 1 1 0,2 0-1 16,2-2-2-16,0-2-1 0,2-2-1 16,2-1 0-16,1-3-7 0,-1 0-8 15,-1 0 159-15,-3-4-293 0,0 0-145 16,1 6-424-16</inkml:trace>
  <inkml:trace contextRef="#ctx0" brushRef="#br0" timeOffset="-192591.3">18385 8845 340 0,'-8'5'98'0,"-3"2"5"0,0-3-5 0,-3 2-64 16,1-2-9-16,-2-2 0 0,0 0-3 16,2-1-5-16,-3-1-4 0,4 0 0 15,0-1 1-15,2 0-1 0,4 0-1 16,0 0 0-16,3 1-1 0,1 0 0 15,2 0 1-15,0 0-1 0,1 0-2 16,0 1 0-16,3-1 0 0,1 2 0 16,0 2 1-16,4-2 1 0,3 1 1 15,3 3 1-15,5-3 0 0,2 0 2 0,1-2 1 16,6-1 1-16,4 2-1 0,5 0-1 16,2-4 0-16,2 2 0 0,7 0-1 15,7 0 0-15,5 0-1 0,4 2-3 16,3-2 0-16,5 1-3 0,6 1-1 15,4 0 0-15,5 1-4 0,3 2-1 16,5-3 0-16,3 0 0 0,5 2 0 16,2 0 0-16,4-1 0 0,2 0 0 15,4 1-1-15,7 1 1 0,3-1 1 0,1 1 1 16,8 1 2-16,2 4 0 0,3-2 1 16,1 0 1-16,-1 0-2 0,0 2 0 15,2-2-1-15,-3-4-2 0,-3 1-1 16,-2-1 0-16,-3 0 0 0,-5-4-1 15,-2 2 1-15,-6 0-1 0,-6 1 0 16,-4-4 1-16,-3 0-1 0,-5 1 0 0,-4 3 0 16,-1-1-1-16,-6 3 1 0,0-3 0 15,0 3-1-15,-6 2 0 0,-2-1-2 16,-3 0-2-16,-5-3-4 0,-6 1-5 16,-6-1-5-16,-10-3-6 0,-6 1-5 15,-8-3-4-15,-9-2-3 0,-8 0-2 16,-5 0 10-16,-7-2-32 0,-3 2-88 0,-4-2-105 15,-1 4-261-15</inkml:trace>
  <inkml:trace contextRef="#ctx0" brushRef="#br0" timeOffset="-191779.81">23654 9069 244 0,'0'-1'63'16,"0"0"9"-16,0-1-13 0,0 1-21 15,0-3 4-15,0 1 6 0,0-3 1 16,0 1-2-16,0 0-8 0,0-1-5 0,0 2-8 16,0 1-5-16,0 2-5 0,0 1-2 15,0 0-3-15,1 2-1 0,-1-2-3 16,0 0-2-16,0 0 0 0,-1-4 0 15,1 8 1-15,0-3 1 0,1-3 2 16,0 5 1-16,1-3 1 0,1 1 0 16,1 2 1-16,1-5-1 0,3 4 0 15,2 0-1-15,3-3-1 0,4 4-3 0,1 0 0 16,7-5-1-16,5 4-3 0,4-2 1 16,1 1-1-16,2 1 1 0,5 0-1 15,2-1 0-15,-1 4 0 0,1-3 0 16,-2 1 0-16,0-1-1 0,-3 0-1 15,-5-1-1-15,-2-1-4 0,-7 0-3 16,-4-3-5-16,-5-2-5 0,-3 0 16 16,-3 0-76-16,-4 0-63 0,-3 0-102 15,-2 0-247-15</inkml:trace>
  <inkml:trace contextRef="#ctx0" brushRef="#br0" timeOffset="-191417.34">24173 8852 510 0,'0'-3'123'0,"1"2"3"0,0 2-61 15,1 0-33-15,-1 2-9 0,1 0-2 16,0 1 0-16,1 0-1 0,2 1 1 0,0-1 0 16,2 2 0-16,2-2-2 0,1 1-2 15,3 0-1-15,4 0-3 0,3 1-3 16,5 1-3-16,1 0-2 0,4 2-2 16,-1-3-1-16,1 2-1 0,-6 1-1 15,-1 0 0-15,-3-1 0 0,-4 2-2 16,-4 1 0-16,-2 5-2 0,-1-2-1 15,-4 3-1-15,-1 2-1 0,-6 0-1 0,-5 0 1 16,-3 1 2-16,-2 0 1 0,-5-1 1 16,-6 0 1-16,-5 0-4 0,-4-2-7 15,-5 1-10-15,-5 0 167 0,-5-1-293 16,-2 0-141-16,-4 5-414 0</inkml:trace>
  <inkml:trace contextRef="#ctx0" brushRef="#br0" timeOffset="-190322.44">18358 10821 426 0,'3'-13'114'0,"-2"-1"0"16,3 3-29-16,-1 1-45 0,-2 1-16 15,1 3-7-15,-3 0-3 0,-2-1 0 16,-1 1 3-16,1-1-1 0,0 1-3 0,0 0-3 16,-1 1-1-16,2 3-3 0,1-1-2 15,1 2-3-15,0 0-1 0,0 1 2 16,-1-1 2-16,2 2 4 0,-1 0 4 15,0 0 4-15,0-1 2 0,1 2 3 16,-2-1 2-16,2 3-1 0,-2 1-2 16,1 0-1-16,-1 1-2 0,0 3-2 15,0 3-2-15,1 0-1 0,0 4-1 0,0 0-1 16,0 5-3-16,-1 2-1 0,-2 4-2 16,0 6 0-16,-2 5-2 0,-2 4-1 15,-2 5 1-15,0 6 3 0,-1 4 3 16,-2 2 0-16,1 4 1 0,0 0 1 15,0 3 1-15,2-1-2 0,4 3-3 16,-2 2-1-16,1-1-1 0,4 1-1 16,1 1 0-16,2 1-2 0,3 4 3 15,-2 1 0-15,1 0 0 0,0 2 0 0,1 4 0 16,-1 2-1-16,-1 3 0 0,-2 0-2 16,-4 0 0-16,-1 3 0 0,2 2 0 15,-2 1 0-15,-4 1 0 0,-2 1 1 16,0-1-1-16,4 3 0 0,0 2 1 15,-3 0-1-15,-1 1 0 0,1-4 0 16,4 1 0-16,0-2 0 0,-2-1 1 16,-1 0-1-16,4-1 0 0,1-2 0 15,-1 2-1-15,1-1 0 0,-3 0 0 0,2-1-2 16,0-5 0-16,-1-2-2 0,0-1 0 16,0-4 0-16,-2 0 0 0,0-6 0 15,2-3 1-15,-2-3 1 0,2-6 0 16,-1-9-1-16,0-7-6 0,1-12-5 15,3-5-8-15,-3-8-8 0,3-9-14 16,0-5-8-16,1-5 163 0,0-9-288 0,-1-7-143 16,0-12-411-16</inkml:trace>
  <inkml:trace contextRef="#ctx0" brushRef="#br0" timeOffset="-189599.94">18369 10609 434 0,'-6'8'99'0,"-2"3"0"0,-1 2-64 0,-2 3-20 16,-4 1-7-16,-2 4-4 0,-5 2-3 15,0 2-2-15,0 0 1 0,-1 1 0 16,0-4-1-16,4-4 2 0,2-1 1 16,5-5 1-16,3-6 5 0,4-2 5 15,2-3 5-15,2 0 5 0,1-3 3 16,3-4 1-16,2 0 1 0,3-7-5 16,2-4-4-16,3-5-5 0,5-5-5 15,1-4-1-15,3-2-1 0,1 1 2 0,1 3 3 16,0-1 3-16,-2 5 5 0,-4 3 3 15,-3 6 3-15,-4 2 1 0,-2 5 0 16,-5 1 0-16,-2 5-3 0,1 3-5 16,-2 2-4-16,1 9-3 0,0 5-3 15,0 6-3-15,3 7-1 0,0 7-2 0,5 5 2 16,2 2 2-16,5 2 0 16,3-3-1-16,4 2 0 0,4-5 0 0,1-1-1 15,2 1-6-15,1-4-6 0,-1-5-16 16,0 2-19-16,1-3 124 0,-1 1-261 15,-1 0-153-15,5 3-408 0</inkml:trace>
  <inkml:trace contextRef="#ctx0" brushRef="#br0" timeOffset="-188599.06">18317 15527 557 0,'-14'0'124'16,"-3"1"1"-16,-3 0-93 0,0 0-15 16,2-1-5-16,-2-1-6 0,-2 1-1 15,-1 1-2-15,1 2 0 0,0 0-1 16,0-1 1-16,2-1 1 0,5 3-1 15,2-3-1-15,5 1 0 0,3-2 0 16,2 0 0-16,1 1-2 0,2-1 0 0,3-1-1 16,-1 0 1-16,2 1 1 0,5-1 0 15,2-1 1-15,4 1 1 0,5 1 2 16,3 1 0-16,7 1 1 0,1 1-1 16,7-1 1-16,3-1-1 0,5-2 0 15,7-1-1-15,5 1 0 0,1 0 1 16,5-1 2-16,2 2-1 0,5 1 1 0,1 0 0 15,3 3 1-15,3-2-1 0,6 2-1 16,1 0-1-16,3 1 0 0,6 0-1 16,1 0-1-16,-1 3-1 0,3 1-1 15,0-3 0-15,3-2 0 0,4 4-1 16,-2-2 1-16,1 2-1 0,4-5 0 16,2-1 1-16,3 1 7 0,-3-3 3 15,1-1 3-15,1-2 3 0,1-2 2 16,1-1 1-16,-2 2 2 0,-1 0-4 0,2-1-1 15,2 2 0-15,-2 0-1 0,-1 1 0 16,2 0-2-16,3 2-1 0,2-1-2 16,-2 2-4-16,0 1-2 0,2-2-1 15,2 1-2-15,0 0 0 0,-3 0 0 16,1-2 0-16,0 2 0 0,0-2 0 16,-4-3 0-16,0 1-2 0,-5-1 0 0,-4-3-2 15,-5 1-5-15,-8-2-8 0,-8-1-16 16,-9 0-21-16,-8-2 120 0,-10 1-253 15,-8-3-150-15,-8-1-400 0</inkml:trace>
  <inkml:trace contextRef="#ctx0" brushRef="#br0" timeOffset="-187849.94">23782 14949 582 0,'0'0'139'0,"0"0"4"0,1 0-71 0,-1 0-34 16,1 1-8-16,0-1-3 0,-1 0-2 15,2 1-2-15,-2 1-2 0,1-2-2 16,-1 2 0-16,0 0-3 0,0-3 0 15,0 1-2-15,0 0 0 0,0 0-2 16,0 1-3-16,0-2-2 0,0 2-3 16,0 2-1-16,-1 4 0 0,1-1-1 0,0 1 2 15,1 1 2-15,2 3 0 0,2-2 2 16,3 5 0-16,2-4 0 0,3 3-1 16,2 1 0-16,4 0-2 0,1 2-1 15,-1 0-1-15,3 0 0 0,5 3-1 16,0-3 0-16,4 3-1 0,1-2 0 15,1 0-2-15,4 0 0 0,0 0-1 16,-1-4 0-16,2 3-1 0,-1 0 0 16,-2-2 0-16,-1 2 0 0,-3 3 1 0,-2 0 0 15,-4-1 1-15,-3-1-1 0,-3 1 0 16,-4-1 0-16,-3-3-1 0,-3-2-2 16,-3-2-2-16,-2-2-2 0,-2-1 0 15,-3 0 0-15,-4-3-3 0,-3 5-2 16,-2 0 2-16,-6 0 2 0,-1 2 2 15,-5-1 1-15,-2 3 3 0,-4-3 3 16,1 0 2-16,-1-1 1 0,0 0 0 16,-1 1 2-16,-1 0 0 0,0 4 1 0,2 1 1 15,-3 4 1-15,-1 2 1 0,0 4 0 16,-2 2 0-16,-1 3-1 0,-4 0-1 16,-1 9-2-16,-3-1-2 0,-3-1-2 15,-2 2-5-15,-5-1-15 0,-4 2-25 16,-1-7-135-16,1-7-141 0,-2-7-355 15</inkml:trace>
  <inkml:trace contextRef="#ctx0" brushRef="#br0" timeOffset="-183753.74">11272 12158 263 0,'1'2'79'0,"0"-2"4"16,0 1-16-16,1-1-30 0,-1 2-11 15,-1 0-6-15,1 1-9 0,0-3-5 16,-1 2 8-16,0-2 11 0,0 1 7 15,0-1 5-15,2 2 4 0,-2-2 6 0,0 1 5 16,1-1-7-16,0 1-6 0,-1-2-2 16,0 1-1-16,0-3-1 0,0 0-2 15,1 4-3-15,-1-1-2 0,0-1-4 16,-1 1-4-16,1-2-4 0,0 2-2 16,0 3-3-16,-1-3-2 0,1 2-3 15,1 3 0-15,-1 4 0 0,3 3-1 16,-1 5 1-16,2 2-1 0,1 4 1 0,0 7 0 15,2 2-1-15,0 2-1 0,0 2-1 16,2 1-1-16,0 4-1 0,-2-1-1 16,2 0 0-16,0-1 1 0,-1-1-1 15,-3 0-1-15,-2-3 1 0,0-4-4 16,-2-1-7-16,-3-3-7 0,-1-1-14 16,-1-6-12-16,-3-1-10 0,2-4-39 0,-2-3-86 15,1-5-113-15,0-4-258 16</inkml:trace>
  <inkml:trace contextRef="#ctx0" brushRef="#br0" timeOffset="-183450.05">10772 12128 607 0,'8'-20'171'16,"4"-2"7"-16,9-1-47 0,2-3-60 16,5 1-6-16,3-4-13 0,3 2-12 15,2 3-11-15,3-3-7 0,0 0-7 0,2 5-5 16,2 2-4-16,-1 0-3 16,2 2-2-16,-3 1-1 0,1 6 1 0,-3 0-6 15,-2 1-6-15,-1 2-9 0,-2 5-11 16,-6 2-18-16,-1 2 141 0,-3-1-293 15,-2 6-162-15,4 7-450 0</inkml:trace>
  <inkml:trace contextRef="#ctx0" brushRef="#br0" timeOffset="-183073.03">11696 12335 627 0,'-3'-1'162'0,"2"1"4"16,0 1-68-16,3 2-45 0,1 0-14 15,0 0-9-15,-1 2-8 0,1 3-6 0,2 6-3 16,1 3-1-16,0 5-5 0,-1 5-7 16,2 4-1-16,0 4-1 0,-1 3 0 15,1 0 0-15,-2 1-1 0,1-3-2 16,0-2-2-16,0-6 0 0,-2-2 0 15,0-8-1-15,0-5 1 0,-2-3 0 16,0-3 5-16,-2-4 6 0,-1-2 4 16,-2-5 2-16,-1-4 2 0,0-7-1 0,-3-6 1 15,0-10-2-15,-1-6-3 0,0-7-1 16,3-2-4-16,2-3 1 0,2 1 0 16,3 1 0-16,3 4 0 0,4 5-1 15,5 1-1-15,4 5-1 0,2 5-1 16,4 5-3-16,1 2-6 0,4 6-9 15,2 8-10-15,0 4-18 0,2 6-5 16,-2 6-130-16,-2 3-131 0,2 6-311 0</inkml:trace>
  <inkml:trace contextRef="#ctx0" brushRef="#br0" timeOffset="-182049.81">12405 12475 573 0,'0'-3'156'16,"-2"-2"6"-16,0-1-39 0,-4 2-69 0,-3-6-7 15,-3-2-7-15,-6 0-8 16,-2 0-9-16,-5-2-6 0,1 1-4 0,1 0-4 16,-1 8-1-16,1 4-2 0,0 4-2 15,1 8-1-15,1 8-4 0,1 7-4 16,1 9-5-16,3 4-6 0,4 5-2 16,5-1 0-16,4-4-1 0,5-2 1 15,2-9 3-15,3-6 5 0,4-8 8 16,3-5 3-16,1-6 2 0,3-1 2 0,-1-6 2 15,4-4 2-15,1-4 1 0,1-3 1 16,-2-7 1-16,0 0 2 0,0-5 1 16,-2-2-1-16,-1 1 0 0,-4 2 1 15,-3 3-1-15,-2 6 0 0,-4 3 1 16,-1 4 0-16,-2 6 2 0,-2 1-3 16,-1 5-4-16,0 5-2 0,1 7-4 15,-2 6-3-15,1 4-4 0,0 6-6 16,2 5-4-16,2-2-4 0,1-3-6 0,3-3-7 15,2-5-5-15,3-8-6 0,4-2-5 16,1-9-3-16,4-2-3 0,2-5 5 16,2-6 5-16,1-4-31 0,-1-3-2 15,4-5 2-15,0-1 8 0,-1-2 8 16,2-3 2-16,1 0 18 0,-3 2 59 16,-1 2 21-16,-4 2 18 0,-4 2 14 0,-1 4 12 15,-9 4 13-15,-1 2-10 0,-5 3-12 16,-4 2-9-16,-3 1-8 0,-2 1-10 15,-5 3-10-15,-1 3-11 0,-4 2-11 16,-4 3-7-16,-1 5-3 0,-2 2-6 16,-3 7-4-16,3 3-2 0,2 5-1 15,4 1-3-15,4-1-6 0,3 1-5 16,5-1-4-16,4-6-2 0,6-4 1 16,3-3-1-16,2-5 1 0,6-1 5 15,2-7 5-15,4-5 5 0,2-1 2 0,-1-4 1 16,-1-1 2-16,1-6 2 0,-2-5 5 15,-2-2 0-15,-4 1 2 0,0-4 1 16,-2-4 2-16,-2-2 2 0,-2-2 1 16,-3-4-1-16,-3-2 1 0,-3-4 1 15,-3-4-1-15,-5-1 1 0,-3-2 0 16,-3-2 1-16,-2 2-1 0,1 4-1 16,-1 5-1-16,3 8 1 0,3 5 1 0,2 9-1 15,4 8-2-15,0 7-1 0,4 3-3 16,0 7 0-16,0 7-3 0,1 9-2 15,1 8-2-15,-2 8-1 0,1 9 0 16,0 8-2-16,-1 2-4 0,1 1-3 16,1-2-2-16,2 0-3 0,3-7-2 15,4-5-2-15,4-9 2 0,6-5 3 16,2-7 3-16,3-5 3 0,3-6 2 0,0-5 3 16,3-4 3-16,0-4 2 0,-2-2 4 15,-1-4 2-15,0-8 2 0,-1-2 2 16,-2-2 2-16,-1-2 2 0,-2-2 2 15,-4-4 1-15,-2 3-1 0,-3 1 2 16,-6 4 4-16,-5 0 0 0,-5 0 0 16,-7 1 0-16,-4 3-2 0,-1 0-1 15,-4 3-3-15,0 6-7 0,2 6-4 0,1 10-4 16,3 8-2-16,3 6-2 0,2 7-3 16,3 2 0-16,4 1 0 0,7-3 0 15,5-1 1-15,6-5 1 0,5-4 1 16,6-2-1-16,1-6-3 0,7-1-3 15,2-6-6-15,4-4-10 0,1-5-7 16,2-3-21-16,2-5 128 0,2-3-287 16,1-1-176-16,0-6-473 0</inkml:trace>
  <inkml:trace contextRef="#ctx0" brushRef="#br0" timeOffset="-181688.09">13898 12492 593 0,'-5'0'138'15,"2"0"2"-15,0 0-77 0,6 1-32 16,3 1-6-16,1-2-7 0,3 1-4 15,2-1 0-15,1 0-1 0,4-1-3 16,-2-1-7-16,4 0-14 0,0-3-10 0,2-1 118 16,3 0-250-16,-1-1-138 0,7 0-391 15</inkml:trace>
  <inkml:trace contextRef="#ctx0" brushRef="#br0" timeOffset="-181380.58">14463 12486 600 0,'-6'7'133'0,"-3"1"0"16,-1 4-96-16,-3 0-20 0,-1 5-8 15,-2 3-5-15,2 1-4 0,2 2-1 16,4 2-1-16,6-1 0 0,6 0 0 16,6 0 0-16,5-4 0 0,2-4 0 15,2-4 1-15,3-4 3 0,-3-8 1 16,3-1 3-16,3-8 2 0,0-2 6 0,-1-5 6 15,0-2 6-15,0-5 3 0,-3 1 2 16,-5-3 0-16,-6 2 2 0,-2 0 0 16,-3 2-1-16,-7 1-5 0,-7 0-6 15,-8 1-4-15,-6 2-6 0,-3 0-6 16,-3-1-12-16,-2 2-7 0,3 3-6 16,1 6-18-16,7 3-13 0,1 5-76 0,1 3-50 15,3 4-113-15,3 10-253 0</inkml:trace>
  <inkml:trace contextRef="#ctx0" brushRef="#br0" timeOffset="-181097.95">15110 11979 617 0,'24'-28'177'15,"-6"-1"5"-15,3 2-17 0,-19 2-107 16,-13 0-10-16,-12 2-11 0,-5-1-9 15,-3 2-5-15,-1 5-4 0,1 4 0 16,2 5-2-16,6 8-2 0,1 6 1 16,0 7-5-16,-1 8-2 0,1 4-3 15,0 6-4-15,3 7-1 0,2 6-2 16,7 6 0-16,4 6-1 0,4 3 0 0,2 2 1 16,2 1-2-16,0-1-4 0,2-3-5 15,-1-3-10-15,-1-4-9 0,-1-3-21 16,0-4-15-16,0-2 11 0,-1-6-53 15,1-4-85-15,-1-7-117 0,1-6-267 16</inkml:trace>
  <inkml:trace contextRef="#ctx0" brushRef="#br0" timeOffset="-180936.78">14770 12542 474 0,'-4'-16'138'0,"1"3"6"0,3 3-9 15,5 1-79-15,1 0-13 0,6 2-8 16,8 0-7-16,4 0-5 0,1-1-3 15,4-5-3-15,3-4-4 0,5-2-4 16,11-6-4-16,-3-4-18 0,-1-5-16 16,6-4-49-16,3-2-86 0,-3-2-122 0,3-3-283 15</inkml:trace>
  <inkml:trace contextRef="#ctx0" brushRef="#br0" timeOffset="-180751.22">15463 11759 696 0,'-26'-1'163'0,"-2"6"1"0,2 3-110 0,2 6-12 16,5 4-5-16,4 3-7 0,4 4-5 15,4 2-3-15,2 5-1 0,3 3-4 0,4 2-5 16,2 3-4-16,0 1-3 0,1 3-6 16,1-1-8-16,1 2-16 0,-1-5-19 15,0 1-13-15,-1-2-128 0,-1-1-141 16,4-1-322-16</inkml:trace>
  <inkml:trace contextRef="#ctx0" brushRef="#br0" timeOffset="-180547.25">15158 12299 656 0,'13'-5'156'0,"10"-1"3"0,4-2-96 15,1-5-33-15,14 8-6 0,2-1-7 16,6-1-8-16,0-3-19 0,-2 0 88 0,-1-7-238 16,3-4-146-16,-3-5-409 0</inkml:trace>
  <inkml:trace contextRef="#ctx0" brushRef="#br0" timeOffset="-177834.67">20593 9651 438 0,'-2'-7'112'16,"-2"1"2"-16,2-2-20 0,0 2-63 0,2-1-2 15,-1 2 2-15,2 0 0 0,1 2 2 16,2 2 3-16,-2 0 0 0,0 1-1 16,0-4-2-16,0 4 0 0,-2-1-4 15,0 1-5-15,-1 1-6 0,-1 5-5 16,0-1-5-16,-1 9-3 0,-2 3-2 0,2 7 0 15,0 8 1-15,-1 4 0 0,2 4 1 16,1 7-1-16,0 0-1 0,2 5-1 16,1 4 0-16,1-1-1 0,2 3 0 15,1 0-1-15,0-4 0 0,0-2 0 16,0-8-1-16,-1-4 0 0,0-6-1 16,-2-7-2-16,-1-5-3 0,-1-3-7 15,0-7-12-15,1-1-9 0,-2-5-7 16,1-2-3-16,-2-2-2 0,2-2 8 0,-2-3-121 15,-1-3-100-15,-1-6-271 0</inkml:trace>
  <inkml:trace contextRef="#ctx0" brushRef="#br0" timeOffset="-177543.23">20876 9646 581 0,'-4'-6'138'0,"1"1"4"0,-1-3-78 16,0 5-31-16,0 0-7 0,0 2-4 16,-2 4-4-16,0 2-3 0,-2 7 1 15,1 4-1-15,1 3 0 0,0 7 1 16,3 7 2-16,4 6-1 0,2 3-1 16,2 5-4-16,0 7-5 0,0 3-2 15,-2-1-1-15,0 1-3 0,-4-2-5 0,-2-5-9 16,-2-3-10-16,0-7-9 15,-2-6-7-15,1-5-6 0,0-6-3 0,1-6 17 16,2-3-125-16,0-4-103 0,2-4-271 16</inkml:trace>
  <inkml:trace contextRef="#ctx0" brushRef="#br0" timeOffset="-177017.53">20636 9528 497 0,'-3'1'116'0,"1"-1"4"0,-2 3-72 15,-3-5-19-15,0 5-3 0,-1-1-2 16,-3-2-4-16,0 0-3 0,-3 3-2 15,-3 0 1-15,-1 6-2 0,-5 3-1 16,-2 2-1-16,-2 7 0 0,-2 5-2 16,-3 3-2-16,-2 3-3 0,0 2-3 0,1-1 0 15,2 1 0-15,1-3-1 0,3-4-1 16,4-4 0-16,7-4-1 0,4-4 0 16,3-7 1-16,4-1-1 0,1-6 0 15,4 0 2-15,3-3-3 0,3-6 2 16,4-2 0-16,5-6 0 0,7-6 2 15,7-4-1-15,7-10-1 0,1-3 4 16,3-2-2-16,1-3 1 0,1 1 1 16,-3 0 4-16,0 3 3 0,-4 5 2 0,-1 4 1 15,-3 5 2-15,-3 3-1 0,-5 6 0 16,-3 6-3-16,-5 6-2 0,-5-2-2 16,-3 6-2-16,0 1-2 0,-3 5-1 15,2 1 0-15,-3 4-2 0,0 1 1 16,0 3 1-16,-1 4 1 0,-1 2 2 15,1-1-1-15,3 2 0 0,1 2 0 16,5 1-1-16,3 1 0 0,5 2-1 0,3 1 0 16,3 1-1-16,1 1 1 0,1-2-1 15,1-1-5-15,1-2-16 0,-1-4-21 16,-1-2-19-16,0-4-114 0,2-2-131 16,4-2-307-16</inkml:trace>
  <inkml:trace contextRef="#ctx0" brushRef="#br0" timeOffset="-173506.08">18970 3925 477 0,'1'-1'118'0,"1"0"6"0,-1 2-37 16,1-1-53-16,1 1-9 0,0 2 0 15,1 0 1-15,-1 1-1 0,1 2-3 16,2 1-2-16,-1 2 0 0,1 2 0 15,0 3-1-15,1 2-3 0,-2 4-2 16,2 4-3-16,-3 3-2 0,1 5-5 16,-3 3-2-16,0 2-2 0,-1 3 1 0,-2-1 0 15,-1-1-3-15,0 1-7 0,-2-5-9 16,2-3-8-16,0-2-4 0,-1-4-2 16,2-6-4-16,0-4 0 0,1-5 16 15,0-4-119-15,0-1-99 0,0-4-275 16</inkml:trace>
  <inkml:trace contextRef="#ctx0" brushRef="#br0" timeOffset="-173152.57">19027 4019 470 0,'-5'-12'124'16,"0"-3"6"-16,1 0-33 0,0 3-46 15,2 2 2-15,0-1-12 0,2 1 1 16,3 1-2-16,-2 1-4 0,2-2-7 15,0 0-7-15,2-2-3 0,1 3-4 0,0-3-3 16,0 0-2-16,2 0-2 0,3 3-1 16,-1-1-2-16,3 3 0 0,1-1-1 15,3 3-1-15,-1 1-2 0,2 3-2 16,-1 2-1-16,4 6-1 0,-1 2-2 16,-2 2-1-16,-1 5-1 0,-3 3 0 15,-2 0 0-15,-5 5 1 0,-6-2 0 0,-7 4-2 16,-5-2-1-16,-2-4-2 0,-2 2 0 15,-5-2 0-15,-1-1-1 0,-1-3-7 16,0-3-5-16,2-1-5 0,0-3-1 16,-2-1-3-16,2-5-3 0,5-4-3 15,1 1-46-15,3-2-54 0,2 1-90 16,3-1-219-16</inkml:trace>
  <inkml:trace contextRef="#ctx0" brushRef="#br0" timeOffset="-172559.82">19159 4240 418 0,'5'4'116'0,"1"-2"7"16,-2-2 3-16,2 2-91 0,2-4-3 16,3 2 1-16,2-4-3 0,3 0-2 15,1-1-4-15,4-1-4 0,1-3-5 0,1-2-4 16,-3-1-3-16,0-1 0 0,-3-2-4 15,-5-1 2-15,-2 1 1 0,-3 2 4 16,-4 0 1-16,-3-3 0 0,-2 4 2 16,-3 2 1-16,-1 0 0 0,-3 3-4 15,-4 1-3-15,-6 4-2 0,-3 3-3 16,-3 6 0-16,-2 4-5 0,0 3-1 16,3 7-1-16,0 3 0 0,7 3 0 0,2 2-1 15,7-3-1-15,3-1 0 16,3 0-2-16,2-4-1 0,6-2 0 0,3-4 1 15,8-2 1-15,3-2 0 0,6-5 1 16,6-2 2-16,5-6 1 0,0-3 1 16,3-3 1-16,-1-3 0 0,-1-2 1 15,-2-2 1-15,-4 0 0 0,-3 2-1 16,-2 2 1-16,-4 1 0 0,-3 3-1 16,-5 1 0-16,-2 3-1 0,-4 3-2 0,-2 3 0 15,-2 1-1-15,-3 4 0 0,-1 4-1 16,-2 0 1-16,-2 4 1 0,-1 0 1 15,-1 0 0-15,0 0 1 0,-2-2 1 16,2-4 1-16,0 0 2 0,1-4 2 16,0-1 1-16,-1-5 1 0,0-3 0 15,-2-2 1-15,2-3 1 0,-2-2-1 16,2 0 1-16,0-5 1 0,2 0 0 0,4 1-1 16,2-3-1-16,5 2-1 0,2-3-2 15,3 1-3-15,2 0-1 0,3-2-3 16,3 0-8-16,2 2-8 0,1-4-7 15,3 2-9-15,4 2 12 0,1 0-114 16,-2 4-26-16,-1 0-96 0,-3-1-216 16</inkml:trace>
  <inkml:trace contextRef="#ctx0" brushRef="#br0" timeOffset="-172336.4">20114 3730 454 0,'-1'-18'132'15,"1"0"11"-15,-21-4-12 0,21 10-63 16,0 7-19-16,-1-2-6 0,-3 6-7 16,-2 4-8-16,-1 1-11 0,19 10-6 15,-23-3-5-15,0 4-4 0,-1 6-1 0,0 2-1 16,0 3-1-16,1 5 0 0,0 2 0 16,3 2 0-16,0-2 1 0,3 1-1 15,0 0 1-15,3 0 0 0,1-1-3 16,0 1-4-16,1 1-14 0,1 0-13 15,-1-1 37-15,2-4-163 0,-1-3-127 16,-1 0-319-16</inkml:trace>
  <inkml:trace contextRef="#ctx0" brushRef="#br0" timeOffset="-172161.86">19854 4019 603 0,'5'-5'133'0,"4"1"5"0,2 1-110 0,2 0-9 16,2 1-2-16,3 0-1 0,4 0-2 15,2 1-7-15,2-4-15 0,5 2 161 16,1-4-292-16,0-2-141 0,8 1-420 16</inkml:trace>
  <inkml:trace contextRef="#ctx0" brushRef="#br0" timeOffset="-170140.14">23220 8181 435 0,'2'-6'121'0,"-1"3"5"15,-1 2 1-15,2 0-86 0,-1-1-12 16,0 2 1-16,-1 1-4 0,1 0-5 0,-1 2-7 16,1 4-4-16,-1 1-4 0,-1 7-2 15,0 2-2-15,-1 4 0 0,-3 3 0 16,0 2 1-16,-3 2-1 0,-1 1 0 15,-1-2-1-15,-2-1-1 0,0-1 1 16,0-1-1-16,1-3 0 0,2-1 1 16,1-2-1-16,0-1 1 0,1-4-3 15,3-2-7-15,1-2-5 0,1-3-5 16,-1 0-3-16,2-7-10 0,1 2-30 16,1 0-21-16,1-7 3 0,-1 0-50 0,1 0-74 15,0-4-145-15</inkml:trace>
  <inkml:trace contextRef="#ctx0" brushRef="#br0" timeOffset="-169921.11">23242 8238 528 0,'11'-30'126'0,"1"5"5"15,1 3-78-15,-1 4-22 0,0 10 7 0,-2 3-4 16,0 2-6-16,-2 3-4 0,-2 1-5 16,-1 4-4-16,-2 2-3 0,-1 4-5 15,-1 4-3-15,-3 5-4 0,-2 5 1 16,-3 2 0-16,-3 2 0 0,-2 2 1 15,-1 0-1-15,-1 0 0 0,2-4 3 16,0-4-7-16,2 1-8 0,1-3-10 16,1-3 25-16,1-1-77 0,1-4-79 15,2-1-117-15,-1-3-266 0</inkml:trace>
  <inkml:trace contextRef="#ctx0" brushRef="#br0" timeOffset="-169684.26">23062 8366 554 0,'-2'-10'129'0,"2"-1"7"0,-2 3-85 0,2 2-2 15,1 3-5-15,2-3-5 0,3 2-5 16,3-1-2-16,6 2-4 0,2-1-5 16,5 0-7-16,2-1-6 0,3 0-2 15,2 0 0-15,1 0-1 0,-3-1-3 16,2 3-3-16,-1-2-4 0,2 4-3 15,-3 1-8-15,-4 2-11 0,-1 1-11 16,-2 4-4-16,1-3-7 0,-6 2 128 16,-5 2-242-16,-2-2-125 0,-3-1-349 15</inkml:trace>
  <inkml:trace contextRef="#ctx0" brushRef="#br0" timeOffset="-169480.43">23023 8427 529 0,'-4'-1'126'0,"1"2"7"16,3-1-74-16,0 0-17 0,5 1-1 15,1-1-3-15,3 0-6 0,4 0-1 16,6 0-2-16,5-2-6 0,6 1-6 16,0-2-3-16,6-2 0 0,3 3-2 15,-1-2-8-15,0 1-14 0,-1-1-11 16,-3 0-11-16,-2-1 105 0,-2 2-238 0,-3 0-140 15,1 1-378-15</inkml:trace>
  <inkml:trace contextRef="#ctx0" brushRef="#br0" timeOffset="-169065.25">23982 8140 579 0,'0'-11'134'0,"0"0"5"0,-2 7-85 15,-1-3-21-15,-1 1-11 0,-2 0-1 16,0 0-3-16,-3 0-5 0,-2 3-3 16,-2-1-2-16,-2-2-5 0,-3 7 0 0,-1-1-2 15,-1 2-1-15,-1 6-1 0,3-1 0 16,1 1-2-16,5 3 1 0,2-1 0 15,3 0 1-15,3 1 1 0,3-2 3 16,1 2 1-16,4 1 1 0,3 2 2 16,1 2 0-16,4 3-1 0,3 2 0 15,2 3-2-15,0-1-2 0,0 0-1 16,-1-1-1-16,-3-1-2 0,-2 0-2 0,-6-2-1 16,-4-3-1-16,-5-1 1 0,-7-1-2 15,-7-2-2-15,-4-2-2 0,-3-1-5 16,-2-4-3-16,-3 0-3 0,0-3-3 15,1 0 12-15,5-4-131 0,3-2-108 16,3-2-280-16</inkml:trace>
  <inkml:trace contextRef="#ctx0" brushRef="#br0" timeOffset="-168231">23943 8371 407 0,'6'1'102'0,"-1"-2"6"0,0 1-40 16,-1-2-38-16,4 1-3 0,0-2 0 15,3-3-1-15,4 0-5 0,0-1-7 0,2 1-3 16,2-3-5-16,0-1 1 16,-1 1 0-16,0 0-1 0,-3 2 2 0,-1-2 0 15,-3 0 3-15,-1 0 0 0,-2 1 4 16,-2-1 3-16,-2-1 3 0,-3 0-3 15,-1 0 0-15,-5 3-2 0,-2 0 0 16,-3 3-6-16,-3 2-4 0,-4 3-4 16,0 2 0-16,-3 2-2 0,0 3-1 0,4 3 0 15,0 0 0-15,2 2 0 0,3 1 0 16,5 2 0-16,1 0 1 0,5 1 1 16,2-2-1-16,2 0 2 0,5 1 0 15,2-3-3-15,3 0-5 0,3-2-2 16,3-2-9-16,4-2-1 0,3-1-3 15,1-2-2-15,2-1 3 0,5-3 4 16,0-1 2-16,2 1 9 0,1-3 1 16,0-1 2-16,-3-2 4 0,-1-4 2 0,-5 0 4 15,-1 1 4-15,-5-3 3 0,-4-4 5 16,-2-1 4-16,-4-1 4 0,-2 0 1 16,-5-3-1-16,-3 2-2 0,-4-1-4 15,-6 6-4-15,-4 0-6 0,-4 3-5 16,-4 3-4-16,-2 4-3 0,-2 3-1 15,-2 3-2-15,-1 2 1 0,2 4-1 0,1 1 1 16,2 3-1-16,2 0 0 0,5-1 0 16,3-2 0-16,4 2-1 0,4-4 2 15,3 1 0-15,3-2 1 0,2 0 3 16,1-1 2-16,4 0 0 0,1-1 0 16,2-2 1-16,2 3 0 0,0-3-2 15,1 0-1-15,0 0 0 0,-3 2-1 16,-3-2-1-16,-2 1 0 0,-2 0-1 15,-3 1-3-15,-2 2 0 0,-2 3-1 16,-2 4 0-16,-4 2 1 0,-3 2 0 0,-3 2 1 16,-6 2 2-16,-7 2 3 0,-3 5-8 15,-3-1-8-15,-2 2-5 0,0 0-1 16,-1-1 0-16,4-1-1 0,5-4-1 16,3-1 8-16,4-8 7 0,5-2 6 15,4-1-1-15,5-2 0 0,3-5 4 16,2 0 3-16,3-6 1 0,2 0 2 15,6-1 3-15,0-3 6 0,3-3 3 0,2-2-1 16,5-1-2-16,0-1 0 0,3-2 1 16,3-2-3-16,5-2-4 0,2 2-4 15,1-2-2-15,3 2 0 0,3-2-3 16,-1 0-2-16,-1 2-2 0,-4 0-2 16,-2 2-3-16,-2 3-8 0,-2 0-11 15,-4 2-9-15,-5 2 5 0,-4 3-134 16,-3-2-122-16,-2 4-301 0</inkml:trace>
  <inkml:trace contextRef="#ctx0" brushRef="#br0" timeOffset="-166973.39">23988 9353 532 0,'1'-5'117'0,"0"0"3"0,-1 2-89 0,1 2-5 16,-1 1 2-16,2-1 0 0,-2 1 1 15,0-1 3-15,1-1-2 0,-1 0 0 16,1-2-3-16,-1 1-4 0,1-3-3 16,-2 1-4-16,0-3-4 0,-3-1-6 15,-1-1-2-15,-2 0-4 0,-4 1-1 16,-3 1-1-16,-5 1-1 0,-2 3 0 15,-5 3 1-15,-2 5 0 0,-3 4-1 16,3 1 0-16,1 2 0 0,5 1-2 16,5 0 0-16,6 2 0 0,4-2 0 0,5-1 1 15,3 0 5-15,3-1 2 0,2-4 2 16,5 2 2-16,4-5 1 0,4 1 0 16,3-2 1-16,1-2-4 0,3 0-1 15,0-2 0-15,-2-1 0 0,-5 1 0 16,-1-1 0-16,-3-2 1 0,-4-1 2 15,-3 1 0-15,-3 2 1 0,-1 0 0 16,-2 0-1-16,-2 1-1 0,0 2-3 0,0 1-6 16,-1 0-1-16,-1 3 0 0,0 2 0 15,0 1-1-15,1 4 1 0,-1 0 2 16,0 2 3-16,1 2 0 0,-2 0 0 16,0 3-1-16,1 1 0 0,0 2 0 15,-2 1 0-15,0 4 0 0,-1-2 0 16,-3 0-1-16,-1-1 0 0,-1 0-1 15,-2-2 0-15,-2-2-1 0,1-4 0 16,0 2 0-16,1-4 0 0,1-2 0 0,0-5 1 16,1 2 0-16,-1-4 0 0,0-1 2 15,0-6-1-15,0-2 1 0,1-1-1 16,1-2 0-16,0-5-7 0,0-1-6 16,0-2-7-16,3 1-8 0,-1 0-4 15,0 1-4-15,2 2 8 0,1 0-125 16,1 2-107-16,1 4-281 0</inkml:trace>
  <inkml:trace contextRef="#ctx0" brushRef="#br0" timeOffset="-166329.48">24252 9520 497 0,'18'-8'128'0,"-6"0"4"0,0 3-19 0,-6-4-75 15,-1-1-9-15,-2 1 2 0,-2-5 1 16,-5 9-4-16,-5-1-5 0,-4 2-5 16,-4-1-7-16,-2 4-2 0,-4 1-6 15,0 1-2-15,-1 3 0 0,1 0-2 16,2 3-2-16,1-1-4 0,5 3-4 16,3 1-3-16,4-3-2 0,2 2-2 15,3-1-2-15,4 2 3 0,3 0 3 0,2-2 4 16,3-1 4-16,2 0 2 0,4-1 3 15,2 0 2-15,1-4 1 0,2-3 2 16,0 0 2-16,1 1 1 0,-4-4 2 16,-1 0 4-16,-2 0 0 0,-4 0 1 15,-3 1-2-15,-1 2-1 0,-4 0-1 16,-1 0-6-16,-2 4-4 0,-2 2 0 0,-2 2-1 16,1 3 0-16,-2 1-3 0,1 1-2 15,0 1 1-15,3 0-2 0,2-2 0 16,4-1-1-16,3-1 0 0,3-4 2 15,4 1 2-15,2-3 2 0,0 0 0 16,2-3 1-16,0-2-3 0,2-1 1 16,-1 0-1-16,-2-3-1 0,0-3 3 15,0-3-1-15,0-1 1 0,-1-3 2 0,-2-3 1 16,0-7 0-16,1-5 2 0,-2 0 1 16,0-1 4-16,-1-1 1 15,-1-2 3-15,0-2 2 0,-1 7 0 0,-4-2 2 16,1 7 0-16,-3 4 1 0,0 3 1 15,-2 9 0-15,-2 1-4 0,-1 5-1 16,-1 6-2-16,-2 2-2 0,-2 3-2 16,0 3-2-16,-1 3-1 0,-2 5 1 0,0 2 0 15,0 5 1-15,2 1 0 0,-1 5-2 16,1 1-1-16,2 2-1 0,-1 2-1 16,2-2-1-16,1 2-7 0,-1-8-13 15,3 0-14-15,1-3 3 0,0-4-73 16,1-4-71-16,2-3-120 0,-2 2-257 15</inkml:trace>
  <inkml:trace contextRef="#ctx0" brushRef="#br0" timeOffset="-165777.99">24413 9479 424 0,'-1'-9'117'0,"0"2"8"15,2-1 7-15,-1 5-86 0,5 0-9 0,1 2-5 16,2 1-1-16,3 1 1 16,2-6-3-16,4 7-11 0,3-2-6 0,1 3-3 15,2 0-1-15,1 0-2 0,2-1-4 16,2 5-3-16,0-6 1 0,0 0 0 16,-1-1 0-16,-2 0 0 0,-1-1 0 15,-1 2 0-15,-3 0 0 0,-6-1 1 16,-2 0 1-16,-3 0 2 0,-1 0 3 15,-5 0 0-15,-4 0-1 0,-6 0 0 16,-3 3 1-16,-3 4-2 0,-4-1-2 16,-3 3-2-16,-3 3-1 0,-1 2 1 0,2 2-1 15,2-3-1-15,3 3-1 0,4 3 0 16,3-3-1-16,4-1 0 0,5-3-1 16,3 0 1-16,5 0 1 0,3-5-1 15,2-2 2-15,3-1 0 0,4 1 1 16,1-4 1-16,0-1 0 0,5-2 1 15,0-2 0-15,2-1 0 0,0-3 0 0,1 0 0 16,-1 2 2-16,-2-2 3 0,-6-2 1 16,-4-1 0-16,-3-1 1 0,-3 4 1 15,-2-1 2-15,-4 0-2 0,-2 2-2 16,1 3-1-16,1 5-2 0,-3 1 0 16,1 5-2-16,-1 3 0 0,2 1-2 15,-1 2-1-15,1 3 0 0,0 1 0 16,2 2 1-16,-2 0-1 0,1-1 0 15,-1 0 0-15,-1 2 0 0,0 0 0 0,-1-2-1 16,-3-1 2-16,-2-4 0 0,-2-1-2 16,-1-1-5-16,-4-5-4 0,-2-3-13 15,-3-3-15-15,-4-3 76 0,-2-1-210 16,-7-2-139-16,-4-1-363 0</inkml:trace>
  <inkml:trace contextRef="#ctx0" brushRef="#br0" timeOffset="-162622.75">22942 15990 88 0,'0'0'16'0,"0"-2"6"16,1 0-6-16,1-3 8 0,-1 2 11 15,3 0 16-15,-2-3 13 0,0 2 5 16,1-3-4-16,-1 1-10 0,1 0-11 16,-1 0-14-16,0 0-11 0,0 2-10 0,-1-2-5 15,1 2 6-15,1 1 10 0,-2 0 8 16,0 1 5-16,0 0 5 0,-1 1 3 15,0 0 0-15,0 0-4 0,0 2-10 16,0 0-7-16,0 0-7 0,0-1-4 16,1 0-3-16,-1 1-2 0,0-1-1 0,0 0 1 15,0 0 0-15,0-1 2 0,1 1 1 16,-2 0 2-16,1-1-2 0,0 2 0 16,0 0-1-16,0 0-2 0,0 3-1 15,0 0-2-15,-1 1-1 0,-1 6 0 16,-3 1-1-16,1 4 1 0,-3 3-1 15,0 8 1-15,-1 3 0 0,0 5 0 16,1 4 0-16,-1 1 0 0,0 3 0 16,0 2 0-16,-2-1 1 0,-2 0-1 0,-3-3 0 15,0 0 0-15,0-5 0 0,1-1 1 16,0-5-2-16,2-4 0 0,5-9-5 16,1-2-5-16,3-7-4 0,2-2 0 15,2-4-28-15,0-3-19 0,2-2-79 16,3-7-97-16,-1-5-227 0</inkml:trace>
  <inkml:trace contextRef="#ctx0" brushRef="#br0" timeOffset="-162248.45">23140 15959 491 0,'-1'-2'119'0,"1"0"5"16,0 1-63-16,-1 0-20 0,1 2-10 16,1 1-4-16,-1 1-3 0,0 3-2 15,-1 0-3-15,1 4-3 0,0 6-2 16,-1 0-1-16,-1 6-1 0,-2 3-2 0,0 6-2 15,-1 2-2-15,-2 2-3 0,-1 2-2 16,0 4 0-16,-2-4-1 0,-1 2 1 16,0 1-1-16,-1-4 0 0,-1-1 0 15,-1-2-3-15,1-5-6 0,1-1-8 16,-1-6-7-16,1-2 30 0,3-4-155 16,0-3-121-16,3-5-307 0</inkml:trace>
  <inkml:trace contextRef="#ctx0" brushRef="#br0" timeOffset="-162027.92">22642 16135 506 0,'2'0'136'0,"0"2"0"0,5-1-7 16,2 1-104-16,2-3-13 0,5 1-5 0,3-1-3 15,4 2 0-15,4-2 3 0,1 2 5 16,3 0 2-16,1 0 3 0,3 0 0 16,0-1-1-16,1 0-1 0,-1 0-7 15,1 1-9-15,-1-3-11 0,-2-1-11 16,-2 1-8-16,-4-2-7 0,-3 1-116 16,-4 0-114-16,-5-1-269 0</inkml:trace>
  <inkml:trace contextRef="#ctx0" brushRef="#br0" timeOffset="-161754.75">22619 16276 370 0,'13'-1'96'0,"3"2"8"0,3-2-39 16,2 2-19-16,1 0-2 0,2 1 2 16,0 3 0-16,0-2-3 0,1 2-6 15,0 1-6-15,-1-2-6 0,-1 1-6 0,-1-2-6 16,-1-2-10-16,0-1-12 0,-4-2-8 16,2-1-6-16,-1-2-120 0,-3-1-114 15,-1-1-281-15</inkml:trace>
  <inkml:trace contextRef="#ctx0" brushRef="#br0" timeOffset="-161241.62">23604 16062 402 0,'2'-2'120'0,"0"1"4"15,-1 2-14-15,-1-1-45 0,0 1-32 16,0 0-10-16,-1-1-5 0,0 1-5 16,0 2-2-16,-1-2-4 0,-1 0-1 15,0-1-1-15,-1 2-2 0,-2 1-1 16,0 1-1-16,-2 0 0 0,-1 1 0 15,-3 3-1-15,-2 2 0 0,-1 0 0 16,-4 0 0-16,1 1 0 0,2-1 0 16,0-2 0-16,1 0 0 0,3-3 1 0,4-1-1 15,1 0 0-15,3-2 0 0,0-2 0 16,2 2 0-16,2 0 2 0,2 1 0 16,2 1 2-16,2 0 2 0,3 2 0 15,2 4 1-15,3-1 0 0,4 1 0 16,0 1-2-16,2-2-1 0,2 2-2 15,-1-2-1-15,0 0 0 0,-2 0-1 0,-1-2 0 16,-4 0-2-16,-2 1 0 16,-5-1 0-16,-2 3-1 0,-5-1-1 0,-4-1 1 15,-6 2-1-15,-5 0 1 0,-6 0-1 16,-3 0 2-16,-6 0 0 0,-2 0 0 16,-2 1 0-16,1-2-2 0,1-2-6 15,-2 0-4-15,3-3 52 0,2-2-134 16,4-3-42-16,6 0-106 0,3-2-252 15</inkml:trace>
  <inkml:trace contextRef="#ctx0" brushRef="#br0" timeOffset="-160790.05">23712 16256 472 0,'4'-1'109'15,"2"-1"2"-15,2-1-58 0,0-3-34 16,1 2-13-16,2-1-2 0,-1 1 0 16,1 0 1-16,0-1 2 0,-1 2 2 15,0 0 1-15,-2-1 0 0,1 0 1 16,-1 0-2-16,-2-1-1 0,0 0-2 0,-2 0-2 15,1 1-1-15,-3-1 1 0,-1-1-1 16,0 2 1-16,-2-2 0 0,-2 4 0 16,-1-3 1-16,-1 1-1 0,-5 2 0 15,-1 1 1-15,-1 1 1 0,0 4 3 16,-1 3 1-16,1 0 2 0,0 2 0 16,2 1 1-16,3 3-1 0,1 2-1 15,1-3-2-15,1 1-1 0,3 2-1 0,2-2 0 16,3 2-3-16,2 0 0 0,1-1-1 15,3 1-1-15,4-1-1 0,2-2-2 16,0 0-5-16,2 0-6 0,0-3-8 16,2-2-2-16,-1-1-26 0,-3-3-75 15,1-2-22-15,0-3-89 0,-2-4-181 16</inkml:trace>
  <inkml:trace contextRef="#ctx0" brushRef="#br0" timeOffset="-160186.67">24248 16231 620 0,'6'-1'136'0,"0"-2"1"0,-2 0-103 15,-2-1-20-15,1 0-5 0,-2 0-4 16,-2-3-2-16,-3-1-1 0,-2-2-1 0,-3 1 2 16,-1 0-1-16,-3-1 1 0,-2 0-1 15,-2 3-1-15,0 5 0 0,-2 3 0 16,-1 3 0-16,0 4 1 0,0 2-1 15,1 4 1-15,2 3 0 0,1 0 1 16,3 0-1-16,3 0 0 0,4 0 0 16,2-1-1-16,2-4-1 0,3 0-1 15,3-1 1-15,1-3 0 0,4-3 1 16,2-1-1-16,2-3 1 0,3-2 1 0,2-3 0 16,2-2 0-16,0-1 0 0,1 1 0 15,-1-1 2-15,-1-1 2 0,-3 2 2 16,-3 0 0-16,-2 1 1 0,-2-1 0 15,-4 2-1-15,-1 1-1 0,-2 1-1 16,-1-1-2-16,-1 1-1 0,0 1-1 0,0 1 0 16,-1 0-1-16,0-1-1 0,0 3 0 15,-2-2 0-15,0 5-1 0,-1 2 1 16,-3 1-1-16,0 3 0 0,-2 4 1 16,-1 4-1-16,-3 4 0 0,-1 4 1 15,-4 3-1-15,-2 5 1 0,-4 3 0 16,-1 3 0-16,-3 0 0 0,0-1 0 15,3-4 0-15,3-3 0 0,2-5-1 16,6-6 1-16,3-5 0 0,5-6 0 16,1-3 1-16,2-3 2 0,2-3-1 0,2-1-1 15,2-4 1-15,4-2-1 0,4-1-1 16,4-2 0-16,5-1-1 0,4 1 0 16,4-4 0-16,5-3 2 0,2 1 1 15,3-1 1-15,1-5-1 0,1 0 1 16,2-2-1-16,-1 0 0 0,-3 1-3 15,-4 0-5-15,-2 1-8 0,-6 5-8 16,-5 0-7-16,-6 4-4 0,-5 5 20 0,-4 0-142 16,-5 3-113-16,-6 2-285 0</inkml:trace>
  <inkml:trace contextRef="#ctx0" brushRef="#br0" timeOffset="-159359.37">23540 16984 524 0,'4'1'125'0,"3"-1"1"0,1 0-57 0,0-3-49 16,2-1-10-16,1 1-5 0,1-3-3 16,-1 1 1-16,0-2 3 0,-2 0 4 15,-1 1 5-15,-2 1 2 0,0 0 3 16,-2 0-1-16,-4-1-1 0,-1 2-4 16,-3-1-5-16,-5-2-4 0,-3 0-3 15,-5 1-3-15,-1 3-1 0,-2 0 0 0,-2 3 0 16,-1 5 0-16,1 5 0 0,2 2 0 15,3 2 1-15,2 2 0 0,4 3 1 16,3 0 1-16,4 1 0 0,4-3 0 16,2-1 1-16,3 0 0 0,2-5 0 15,3-2 1-15,3-2 0 0,1-4 1 16,2-3 0-16,1-4 2 0,0-2 0 0,1 0 1 16,0-3 1-16,-3 0 0 15,-1-2 0-15,-2 2 1 0,0-1 1 0,-1 0 1 16,-2 2 2-16,0-1 0 0,-3 4 1 15,0 1-1-15,-3 1 0 0,-1 2-2 16,0 1-2-16,0 0-2 0,-4 4-3 16,4 1-1-16,-4 3 0 0,4 3-2 15,-2 5 1-15,0 1-1 0,1 2 0 16,-1 3 0-16,1 2-1 0,0 1 0 16,-2 1 0-16,0 1 0 0,-2 2 0 0,-1-1 0 15,-1 5-1-15,-3-2 0 16,-1-2 1-16,-1-1-1 0,-1-5 0 0,-1-2 1 15,0-4-1-15,-1-4 1 0,1-4-1 16,-1-3 0-16,0-2-1 0,-2-3 0 16,0-2-1-16,1-3 0 0,-1 0 0 15,-1-3 0-15,2-2-2 0,0-2-2 16,2-3-1-16,2 0-4 0,1-2-5 0,4-1-4 16,-1 2-6-16,4 0-5 0,2 2-5 15,2 0 13-15,0 1-61 0,3 4-68 16,-2-1-102-16,2-1-247 0</inkml:trace>
  <inkml:trace contextRef="#ctx0" brushRef="#br0" timeOffset="-158937.34">23836 17116 457 0,'11'-2'123'15,"0"-3"-1"-15,-2 1 0 0,-3 0-101 16,-3 0-9-16,0-3-1 0,-2-2-3 16,-4-1 3-16,-2 10 2 0,1-7-1 15,-2 1 1-15,0 4-1 0,-3 1-1 0,-2 3-3 16,0 8-5-16,0-6-1 0,-2 8-2 16,1 2-2-16,1 1 0 0,2-1-3 15,2 0-1-15,4-3-2 0,1-3-1 16,2 0 0-16,1-4 0 0,2-4 1 15,1-1 1-15,2-1 2 0,1-3 2 16,2 0 1-16,0-2 1 0,0 1 0 16,0-1 2-16,-1 3 2 0,-3-1 3 15,-1 3 3-15,-2-1 1 0,-1 2 0 0,-1 0-1 16,-1 3 0-16,-2 0-3 0,0 0-3 16,0 2-2-16,-2 1-3 0,2 1-2 15,0 3-1-15,3 1 0 0,1 2 0 16,2 2-1-16,4 2 0 0,0 3-1 15,3-1-1-15,1-1-3 0,1-3-3 16,1-2-1-16,0-3-1 0,-1-5 0 0,-1-3 12 16,2-2-66-16,0-2-51 0,-1-2-87 15,2-2-219-15</inkml:trace>
  <inkml:trace contextRef="#ctx0" brushRef="#br0" timeOffset="-158719.99">23985 16848 469 0,'-3'-8'130'0,"1"4"5"0,2 2-35 16,2-1-41-16,-2 6-24 0,2 2-11 15,0 2-6-15,1 5-3 0,1 6-6 16,0 4-2-16,0 5-1 0,2 1-3 16,-2 3-1-16,1 2 0 0,0-1-1 15,-1-2-1-15,2 0 0 0,-1-1-1 16,1-1-5-16,-1-4-6 0,0-3-10 0,-1-4-25 15,-1-3-98-15,1-3-112 0,-3-3-267 16</inkml:trace>
  <inkml:trace contextRef="#ctx0" brushRef="#br0" timeOffset="-158119.56">23931 17000 654 0,'7'0'149'0,"3"2"1"0,3-1-100 0,2 2-24 16,5-1-14-16,2-1-8 0,1 1-4 16,4 1 1-16,2-1 3 0,0 1 3 15,3-1 4-15,0 0 3 0,1-1 1 16,-1-2 0-16,-1 1-2 0,-1-2-7 16,-4-2-4-16,-2-1-4 0,-3 0-3 15,-6 0 1-15,-4 1-2 0,-2 1 2 0,-4-1 3 16,-3 0 1-16,-5 2 2 0,-3-1-1 15,-3-2 0-15,-4 2 1 0,-2 0-1 16,-3-1 1-16,-2 4-2 0,2 0 1 16,0 4 0-16,3 0 0 0,1 3 0 15,2 1-1-15,4 4 0 0,2 3 1 16,4 3 0-16,3 1-1 0,4 1 1 16,2-2 0-16,6 1 0 0,3-3 0 0,1 0 0 15,3-4 1-15,2-1 0 0,1-6-1 16,1-4 0-16,0-1-1 0,2-2 1 15,0-3 0-15,0-3-1 0,-2-4 0 16,-1 4 0-16,-3 2 1 0,-5-3 0 16,-3 0 0-16,-4-1 0 0,-4 4 1 15,-3-2 0-15,-2 0 0 0,-1 2 1 16,-1 0-1-16,-2 3 0 0,2 1-2 0,-1 0 0 16,-1 3-1-16,3-1 0 0,0 2 1 15,2 5-2-15,2 2 1 0,4 3 1 16,1 5 0-16,3 0 0 0,2 2 0 15,0 2 0-15,1-4 1 0,-2 0 0 16,-1-3-1-16,-2-2 0 0,-4-2 0 16,-3 0 0-16,-3-3-1 0,-4-1 0 15,-4-3 0-15,-7-1-1 0,-4-2 0 16,-4-3 1-16,-2-2-1 0,-5-3-1 0,0-1-9 16,-2-1-16-16,2-2-2 0,1 0-133 15,0 1-130-15,-1-2-320 0</inkml:trace>
  <inkml:trace contextRef="#ctx0" brushRef="#br0" timeOffset="-156167.79">17359 11014 290 0,'-1'-6'86'15,"1"1"-1"-15,-1 1 0 0,-1-2-52 0,4 0-20 16,-4 2-7-16,2 1-5 16,0 2-3-16,-1-2 1 0,1-1 2 0,-1 2 2 15,0 1 3-15,1 0 1 0,-1-1 4 16,1 2 3-16,-1 0 2 0,1 2 3 16,0-1 0-16,0-1 3 0,0-1 2 15,0 2 1-15,0-1 2 0,0 0-1 16,0-1 0-16,0-1-3 0,0 1-3 0,-1 2-3 15,1-2-1-15,0 0-2 0,0 3-3 16,0-3-1-16,0 3-2 0,0-1-2 16,0 0-1-16,0 2-2 0,0 2 0 15,-1 1-1-15,0 4 0 0,0 5 1 16,-2 4-1-16,1 2 1 0,-2 4 0 16,-2 6-1-16,0 2 0 0,-2 4-1 15,-1-2 0-15,-2 2 0 0,0 0-1 16,-1-3-1-16,0-2 0 0,0-2 0 0,0-4-1 15,2-2-6-15,2-2-1 0,1-1-2 16,3-5-4-16,1 0-4 0,1-5-20 16,2-4-40-16,-1-1-57 0,1-4-95 15,0-1-216-15</inkml:trace>
  <inkml:trace contextRef="#ctx0" brushRef="#br0" timeOffset="-155866.42">17474 11003 494 0,'-1'-2'129'0,"0"1"4"16,0-3-22-16,1 3-73 0,-2 0-10 15,0 0-2-15,0 2-4 0,0-2-2 0,0 0-2 16,-1 1-5-16,1 1-3 0,-1 2-1 15,2 2-2-15,0 4-2 0,0 6-1 16,-5 2-1-16,2 6-1 0,-3 6-1 16,-2 3 0-16,-1 4-1 0,-3 1 1 15,0-1-3-15,1 4-7 0,-2-3-5 16,0-3-7-16,0-1-2 0,0-4-4 16,3-2-5-16,0-7-1 0,4-2 4 15,1-6 19-15,3-2-112 0,1-4-8 0,1-2-86 16,1-4-190-16</inkml:trace>
  <inkml:trace contextRef="#ctx0" brushRef="#br0" timeOffset="-155620.41">17107 11163 566 0,'-5'-7'125'0,"0"1"2"0,1-2-83 16,-1 0-24-16,3 1-3 0,0 0-1 15,2 4 3-15,3 0 2 0,4-1 4 16,4 2 1-16,3 0 1 0,3 0-1 16,5-2-3-16,5 2-2 0,4-1-3 15,2 0-5-15,2 0-5 0,-1 1-2 16,2-1-3-16,-1 1-3 0,-3-1-4 0,-4-1-5 16,-4 2-6-16,-7-2-10 15,-1 0-9-15,-5 3-6 0,-5-2-77 0,-3 2-43 16,-4 0-102-16,1 2-222 0</inkml:trace>
  <inkml:trace contextRef="#ctx0" brushRef="#br0" timeOffset="-155392.41">17076 11289 576 0,'2'-1'131'0,"5"2"6"15,2 0-86-15,3-2-11 0,3-1 1 16,4-3 1-16,3 1 0 0,3 1-4 16,2-2-6-16,5-2-8 0,-1 0-8 15,0 0-12-15,2 5-18 0,-2-2-16 0,0 1-11 16,-4-1-1-16,-2 6-127 0,-3 3-127 16,-4-3-285-16</inkml:trace>
  <inkml:trace contextRef="#ctx0" brushRef="#br0" timeOffset="-155068.2">16960 11748 602 0,'2'8'140'0,"1"-2"6"0,2 3-92 16,-2 1-12-16,3 3-3 0,-2 2-4 16,1 2-7-16,0-1-5 0,-1 3-7 15,-1-2-7-15,0 3-5 0,-1 0-3 0,1-4 0 16,-2 0-4-16,0-2-8 15,0-5-9-15,1-2-10 0,0-4-7 0,2 0 0 16,-2-4-125-16,3-4-118 0,0-4-279 16</inkml:trace>
  <inkml:trace contextRef="#ctx0" brushRef="#br0" timeOffset="-154875.17">16885 11551 710 0,'-1'-5'157'0,"0"5"-1"0,2 0-108 0,3 3-29 16,-1-3-14-16,0 0-10 0,1 1-12 15,-1-1-7-15,0 0-5 0,-1 0 166 16,0 1-294-16,0 0-142 0,0 0-401 16</inkml:trace>
  <inkml:trace contextRef="#ctx0" brushRef="#br0" timeOffset="-154420.17">17189 11786 321 0,'4'8'108'0,"2"1"5"0,-2-3-18 15,2 4-32-15,-2-2-12 0,0-1-14 16,0 1-17-16,-1 0-7 0,-3-1-4 16,0 0-2-16,-1-1-1 0,0 0 0 15,-1-1 0-15,-1 0-1 0,1-1-1 16,0 0-1-16,0-1-1 0,2-1 0 0,-2 0-1 16,1 1 0-16,-1-2 0 0,4 1-1 15,-2 1 0-15,0-2 2 0,0 0 3 16,0 0 5-16,2-1 6 0,-2 0 4 15,0 0 5-15,0-2 3 0,-1 0 0 16,1-2-4-16,-1-2-4 0,-1-2-3 16,2-1-2-16,-1-1-3 0,0-3 0 15,0 1-1-15,1-2 2 0,1 5 1 16,0 2-2-16,2 0-2 0,-1 2-1 0,1 4-2 16,1 1-2-16,0 0-1 0,1 1-2 15,1-1-2-15,0 1 0 0,2 3 0 16,1 0-1-16,1 1 1 0,2 2-1 15,2 0 1-15,0 3 0 0,-1 2 0 16,0-3 0-16,-1 2-7 0,0-1-5 16,-3 1-18-16,0 1-12 0,-2-1-5 15,0-1-37-15,0-3-85 0,-1 0-110 0,0 1-243 16</inkml:trace>
  <inkml:trace contextRef="#ctx0" brushRef="#br0" timeOffset="-153949.1">17549 11822 657 0,'0'-5'167'0,"-4"-1"4"0,0 1-74 0,3 1-34 15,-2-2-16-15,1 6-10 0,1-1-8 16,0 4-8-16,1 1-4 0,1 1-7 16,-1 3-6-16,1 3-2 0,-1 0 0 15,-1 4-1-15,-1 1 1 0,1 6 1 16,-3 1-2-16,2 1-3 0,-2 5-3 15,1 1-7-15,0-1-4 0,0 0-10 16,2-3-7-16,0 0-8 0,0-2-12 16,2-3 3-16,0-3 4 0,-2-4 6 0,3-2 9 15,-2-4 8-15,1-3 9 0,3-1 16 16,-2-4 4-16,0-5 2 0,1-4 6 16,2-5 3-16,-2-1 2 0,0-6 0 15,-2-4 3-15,1-5 0 0,-2-1 4 16,0-6-4-16,-1 2 1 0,2-5-2 15,-1-2-3-15,2-3-3 0,1 8-4 16,3 2-2-16,2 5-2 0,-2 3-3 0,2 9 0 16,1 5 0-16,1 5 0 0,0 6 1 15,1 2-3-15,1 2 0 0,3 5-1 16,-1-1 0-16,3 2-1 0,-1 1 1 16,1 0-2-16,-3-3-3 0,-3 3-2 15,1 1-2-15,-4 0-3 0,-4 1-1 16,-2 0-5-16,-4-1-4 0,-5 4 0 15,-1-1-1-15,-6 0-5 0,0 0-7 0,-1 0-7 16,-2-4-97-16,3 0-18 0,5-4-101 16,2-1-214-16</inkml:trace>
  <inkml:trace contextRef="#ctx0" brushRef="#br0" timeOffset="-153376.81">17879 11695 625 0,'0'1'147'16,"-1"5"-4"-16,-1-2-78 0,-1 3-43 15,-3 3-13-15,1-1-5 0,-1 4-3 16,0 3-2-16,1-3 2 0,2 1-3 16,2-1-2-16,2-4-2 0,1 0 1 15,0-2 1-15,4-4 1 0,0 1 3 16,2-3 3-16,0-1 4 0,0 2 2 0,2-5 0 15,0-1 4-15,1 1 3 0,-1-3 0 16,1 0 5-16,0-3 1 0,-1 1 2 16,-3-2 2-16,1 2-2 0,-4 1-2 15,0 0-1-15,-2 4-6 0,-2 2-6 16,0 2-5-16,0 0-8 0,0 4-5 0,0 1-8 16,1 3-6-16,2 1-4 15,2 0-7-15,0 0 3 0,2-1-6 0,0 1 0 16,3-4 6-16,2-1 6 0,1-4 6 15,2 0 7-15,0-3 3 0,2-1 11 16,1-5 1-16,0-2 7 0,-1-3 0 16,1-3 1-16,-2 1 1 0,-1-4 2 15,-1-4 2-15,-5-2 3 0,-1-4-2 16,-5-3 0-16,0-2 4 0,-6-4 2 16,-1-4 2-16,-3 1 1 0,0-2-1 0,-1 4-2 15,2 5-1-15,-2 6-1 0,2 4-2 16,2 9-1-16,1 6-7 0,-2 8-2 15,1 7-2-15,0 7-1 0,-2 2-2 16,2 7-4-16,-1 5-2 0,2 7 2 16,3 2 0-16,3 3 1 0,3-1-2 15,0 2-6-15,2 0-9 0,1-4-10 16,0-2-16-16,-1-2-14 0,2-4 36 0,-1-3-168 16,0-2-133-16,0-7-329 0</inkml:trace>
  <inkml:trace contextRef="#ctx0" brushRef="#br0" timeOffset="-152951.53">18129 11635 635 0,'-1'-2'148'0,"1"0"5"16,-1-2-97-16,4 2-20 0,1 0-7 15,3 0-2-15,3 1-3 0,3 1 0 16,6-1-3-16,1 1 0 0,3 0-3 15,5-1-1-15,-1-2-4 0,2 1-4 16,0-2-3-16,-1 1-2 0,0-2-2 16,-2 2 0-16,-5 0-3 0,-1 0 0 0,-4 0-1 15,-2 2 0-15,-7 0 0 0,-2 0-2 16,-2 2 1-16,-2-2-1 0,-2 1 1 16,-2 1-1-16,-4 1 1 0,-2 0 0 15,-1 3 1-15,-2-2 1 0,1 2 1 16,-1 2-1-16,4 1 1 0,2-2 0 15,2 3 1-15,3 1 0 0,3 0 0 16,3 2 1-16,2 2 1 0,2-1 0 16,3 1 2-16,2 0 0 0,1-1 1 0,1 0 0 15,-3 0 0-15,-1-2-1 0,-2-1 1 16,-4 1-1-16,-1-2-2 0,-4-3 2 16,-6 1 0-16,-2-2 0 0,-8-3-2 15,-2 1-4-15,-5-1-3 0,-3-1-4 16,-1 1-7-16,-2-1-8 0,1-4-8 15,4 2-6-15,2-1-9 0,2-3-7 16,5 2 56-16,2 0-173 0,4-2-121 0,3 4-317 16</inkml:trace>
  <inkml:trace contextRef="#ctx0" brushRef="#br0" timeOffset="-152070.58">17018 12387 591 0,'1'-1'143'0,"1"-3"8"16,2 1-88-16,-3 0-14 0,1 2-4 16,1 1-2-16,0 1-5 0,0 0-5 15,-1 1-6-15,1 3-5 0,-1 5-4 0,1-1-2 16,-1 8-3-16,-3 4-3 16,2 6-2-16,-2 7-2 0,1 4-1 0,-1 1-2 15,1 5-3-15,-3 0-3 0,7-1-4 16,-5-3-3-16,2-5-9 0,0-2-7 15,1-1-11-15,0-5-10 0,1-4-5 16,0-4-2-16,0-5-36 0,0 0-75 16,-1-6-104-16,2-4-235 0</inkml:trace>
  <inkml:trace contextRef="#ctx0" brushRef="#br0" timeOffset="-151790.79">17018 12589 581 0,'-4'-20'163'0,"0"0"6"0,1 1-28 16,2 2-83-16,1 1-10 0,2 1-11 16,1 5-7-16,5 1-5 0,1 1-3 0,4 2 0 15,1 2-3-15,5-2-3 0,1 4-3 16,3 0-3-16,-3 2-3 0,1 2-4 16,-3 2-4-16,-2 1-2 0,-2 2-2 15,-3 1-1-15,-3 2 0 0,-1 1 1 16,-4-2 0-16,-1 1-1 0,-4-1 1 15,-2 0-2-15,-4 0-2 0,-3-1-6 16,-2-1-7-16,-4-1-5 0,-1-4-3 16,-2 0-2-16,2-1 0 0,-6 4-3 15,11-6 5-15,3-1-2 0,1 1 0 0,3 0-126 16,12 2-118-16,-9-5-308 0</inkml:trace>
  <inkml:trace contextRef="#ctx0" brushRef="#br0" timeOffset="-151176.72">17272 12518 579 0,'8'12'143'0,"0"-2"1"15,-2-3-63-15,1-2-50 0,0-1-10 16,0-1-5-16,0-4-4 0,0-2 1 16,0 0 2-16,3-6 3 0,-2-1-1 15,6-3 2-15,0-1 0 0,0-1-4 16,2-2-3-16,1 0-4 0,-2 1-1 15,-1 2 0-15,-4 0 3 0,-3 1 2 16,-2 2 3-16,-4 0 2 0,-3 3 1 0,-3 3-1 16,-2-2-3-16,0 2-3 0,-2 3-7 15,-3 2-3-15,-1 3-4 0,-3 3 0 16,1 8-2-16,-3 3-1 0,0 5-1 16,-2 4 2-16,4 2 0 0,1 1 0 15,4-1-2-15,4-3-2 0,2 0-1 0,5-4-1 16,7-4-2-16,5-2 1 0,2-3 0 15,6-2 3-15,5-6 2 0,4-5 5 16,3-2 1-16,0-8 3 0,3 0 1 16,0-6 2-16,0 0 3 0,-4-3 1 15,-2-1 1-15,-4 4 0 0,-1 2 1 16,-5-1-2-16,-5 5-2 0,-3 2-4 16,-4 5-3-16,0 4-2 0,-3 4-1 15,0 3-3-15,-2 4-3 0,1 2-5 16,1 1-6-16,-1 3-5 0,0-1-1 15,-1-3 1-15,0-3 3 0,-1-2 3 0,1-3 4 16,-1-1 9-16,0-1 8 0,-1-3 5 16,0 0 4-16,0 0 6 0,0 0 5 15,1-1 2-15,-1-4 2 0,1-2 0 16,0-3 0-16,1-5-1 0,0-3-4 16,1-4-3-16,2-3-2 0,2-2-4 0,0 2-3 15,4 1-3-15,2 2-5 0,3 2-1 16,2 3-3-16,2 4 0 0,2 2-2 15,1 2-2-15,1 3-3 0,0 1-11 16,1 2-12-16,-2 4-20 0,-1 0 38 16,-1 3-170-16,-1 3-137 0,-1 2-338 15</inkml:trace>
  <inkml:trace contextRef="#ctx0" brushRef="#br0" timeOffset="-150460.39">17125 13296 583 0,'8'-3'151'0,"0"-2"6"0,2-2-79 15,-3-3-21-15,1-2-9 0,-1 0-8 16,-3 2-8-16,-3-1-6 0,-2-1-5 16,-6 2-3-16,-1 1-2 0,-5 2-1 15,-2-3-2-15,-3 1-4 0,-5-3-2 0,1 6-4 16,0 7-5-16,-1 6-4 0,1 3-7 16,2 7-5-16,4 4-4 0,5 6-6 15,0-3 0-15,5-1 2 0,5-5 1 16,6-1 6-16,3-6 6 0,4-1 5 15,4-2 6-15,3-3 6 0,2-4 3 16,2-3 6-16,-1-4 2 0,-1-2 2 16,-1-3 1-16,-3-1 1 0,-3 1 0 0,-3-1 1 15,-2 4 0-15,-4 0 1 0,-1 5 1 16,-4-1-1-16,0 2-2 0,-3 1-3 16,-1 1-2-16,0 1-6 0,0 0-5 15,-2 3-4-15,1 5-1 0,0 5-2 16,1 2 0-16,1 6 0 0,0 2 2 15,2 2 0-15,1 2 1 0,1 0 1 16,0 2-1-16,-1-1 0 0,0-1-1 0,-2-3 0 16,0 3 0-16,-2-2 0 15,-1-3 0-15,-1-5 1 0,-1-2 0 0,1-7 0 16,0-1-2-16,2-3-1 0,0-3 2 16,1-1-3-16,-1-2 0 0,-4-1-1 15,-2 4-6-15,-5-3-4 0,-3-4 0 16,-4-4-6-16,-4-1-5 0,1-5-7 15,0-2-10-15,2-5-4 0,4 1 173 0,3 1-292 16,3 4-140-16,4-1-404 0</inkml:trace>
  <inkml:trace contextRef="#ctx0" brushRef="#br0" timeOffset="-150000.87">17439 13303 647 0,'7'-7'160'15,"0"-2"5"-15,-5 3-95 0,-1 0-17 16,-2 1-9-16,-2-1-11 0,-3 3-9 16,1 0-3-16,-4 2-4 0,0-3-5 15,-2 0-3-15,0 8-3 0,-6-3-9 16,-1-3-13-16,-3 12-7 0,-2 3-16 15,1 4-10-15,2 6-7 0,0-7-4 0,9 6 4 16,4 6 9-16,5-11 5 0,7-1 18 16,5-3 12-16,4-4 10 0,2-2 10 15,2-4 10-15,1-3 7 0,1-3 8 16,1-6 6-16,0-3 4 0,-2-1 3 16,-2-2-2-16,0 0-1 0,-3 0-2 15,-3 0-3-15,-2 3-4 0,-3 1-5 16,-5 2-6-16,-1 3-3 0,-1 2-3 15,0 0-4-15,-2 1-5 0,-2 1-5 0,0 2-7 16,3 2-5-16,-2 4-2 0,7 4-2 16,-3 3-2-16,3 4-2 0,2 4-3 15,3 0-2-15,2-1-2 0,1-1-11 16,-1-4-12-16,2-1-7 0,1-4-3 16,1-3 1-16,0-2 182 0,1-1-284 15,-1-4-125-15,0-2-374 0</inkml:trace>
  <inkml:trace contextRef="#ctx0" brushRef="#br0" timeOffset="-149747.4">17683 12938 591 0,'-2'-29'155'0,"-1"6"7"16,-2 5-51-16,2 7-47 0,0 3-7 15,-1 4-7-15,1 5-8 0,0 4-5 0,-2 4-8 16,1 7-9-16,2 5-7 0,1 8-4 15,1 4-6-15,0 4-1 0,2 3 0 16,0 2-1-16,1-3 1 0,-2 4-3 16,-1-1-4-16,0-3-5 0,0 1-7 15,0-3-9-15,0-3-22 0,2-3-11 16,-1-6-132-16,1-3-139 0,-1-3-332 0</inkml:trace>
  <inkml:trace contextRef="#ctx0" brushRef="#br0" timeOffset="-149374.7">17564 13193 681 0,'-1'-1'152'0,"-2"-3"2"0,2 0-107 0,3-1-20 16,1 1-6-16,3 0-4 0,5 0-2 15,3-1 0-15,4 2-2 0,6 5-2 16,2-2 0-16,4 0-2 0,3 5-2 15,-1-5-1-15,-1-4-1 0,2 3 1 16,-2-5-2-16,-2-1 0 0,-1-1 0 16,-2-1 2-16,-3 0 0 0,-4 1 2 15,-4 0 2-15,-5 2 2 0,-5 0 3 0,0 3 3 16,-5 0 0-16,-2 0 1 0,-2-1 0 16,-2 0 0-16,-1 1-2 0,-2-2-4 15,-2 0-2-15,-3 0 0 0,4 8-6 16,-4-3-3-16,-2 0-3 0,0 3-3 15,1 2-2-15,1 6-2 0,5 5-5 16,-3-1 4-16,8 6 1 0,2 5 0 16,6 1 1-16,2 1 1 0,4-2 0 15,2-2-5-15,4-2-3 0,4-3-3 16,3-4-2-16,3-5-1 0,3-2-5 0,3-6-4 16,3-5-16-16,2-6 158 0,1-3-288 15,0-6-156-15,0-7-437 0</inkml:trace>
  <inkml:trace contextRef="#ctx0" brushRef="#br0" timeOffset="-144188.7">18631 10629 489 0,'-1'-2'125'0,"1"2"1"0,1 1-21 15,-1 0-83-15,0-1-16 0,0 0-4 16,0 1-2-16,1 1-1 0,0 0 0 0,-1-1 1 16,0-2 0-16,2 2 2 0,-1-1 1 15,1 1 1-15,-1-2 0 0,1 0 2 16,0 1-1-16,-1 1 2 0,0-1-1 16,-1 1-1-16,0-2-1 0,1 2-1 15,-1 1-1-15,0-1 1 0,0 0-2 16,0 3 1-16,1-1 0 0,-1 1-1 0,0 0 2 15,0 1-2-15,1 2 1 0,-1 1-1 16,0 1-1-16,0 2 1 0,0-1-1 16,0 2 0-16,0 0 0 0,0 1 0 15,0 0 0-15,1 2 0 0,-1-2 1 16,0 3-2-16,1 2 1 0,-1-1 1 16,0 1-1-16,0 0 0 0,0 1 1 15,0 0-1-15,-1 4 1 0,1 1-1 0,0 1 1 16,0 2-1-16,3 2 0 15,-3 0 1-15,3 5-1 0,-1-2 1 0,1 2 0 16,1-2 0-16,-2 1 1 0,-1 0-1 16,0 1 1-16,-1-4-1 0,1 3 1 15,1-2-1-15,0 1 0 0,3 0 1 16,1 0-1-16,2-1 0 0,0 2 0 16,3-4 0-16,-3 2 0 0,2 0 0 15,0-1-1-15,0 1 1 0,-1 0 1 0,-2-1-1 16,-2 1 1-16,0-1 1 0,0 0-1 15,-1 2 1-15,0 2 0 0,1-1-1 16,-1-1 1-16,3-1-1 0,2 1-1 16,-2 1 0-16,2-1 1 0,0-4-1 15,0 1-1-15,0-2 1 0,-1 1 0 16,0-2-1-16,1-3 0 0,-3 3 1 16,3 1-1-16,-3 1 0 0,1 2 1 15,-2-2 0-15,1 5-1 0,-3 1 1 0,-1-2 0 16,0-1-1-16,-1 0 0 0,-1-1 0 15,1-1 1-15,0-2-2 0,2-3 3 16,1-1 3-16,2-3 2 0,1-2 1 16,2 1 0-16,3-3 0 0,-1-3 1 15,1 3-2-15,2-1-4 0,0-3-1 16,0 5-1-16,0 1-1 0,-1 2 1 16,1 1-1-16,0 3 0 0,-3 1 0 0,2 3 0 15,-2 1 1-15,0-1-1 0,-1 4 0 16,1 0 1-16,-1 1-1 0,-2 1 1 15,0-1-1-15,0-3 1 0,-1 2-1 16,0-4 0-16,2 0 1 0,1-5-1 16,2 0 2-16,2 2 2 0,2-1 3 15,3-1 0-15,1 1 1 0,0-1 0 16,3 1 1-16,2 2-2 0,-1-3-3 0,1 0-1 16,1 2-1-16,2 1-1 0,-2-1 0 15,0 1-1-15,-1-3 0 0,2 0 1 16,-4 0-1-16,-1-3 0 0,-2 1 0 15,1 1 0-15,-1 1 1 0,1-1-1 16,-2 1 0-16,4 2 0 0,0 0 1 16,0 1-1-16,2-1 1 0,1-1-1 15,1 0 1-15,2 1 0 0,2-3 0 0,1-1 0 16,4 0 0-16,4 0 0 0,-1-2 0 16,-1 0 0-16,0 0 0 0,-2-4 0 15,-1 2-1-15,-1 0 1 0,-1-2-1 16,-1 3 1-16,2-3-1 0,0 3 1 15,3 0 0-15,0-4 0 0,0 3 0 16,2-3 0-16,-1 0 0 0,0 1 0 16,-1-2-1-16,-1 0 2 0,1 2-1 15,-1 1 1-15,0-1 0 0,-1-1 1 0,-1 4-1 16,1-1 1-16,-1 0 0 0,0 1 1 16,-2-1 0-16,3 2 0 0,1-1-1 15,-1-4 1-15,1 0-1 0,3 1-1 16,-2-2 0-16,3 2-1 0,-2-6 0 15,-1 2 0-15,0 2-1 0,2 1 1 16,-4-3 0-16,1 1 1 0,-3-3 0 16,1 4 1-16,-1 0 0 0,-1-1-1 0,-1-2 1 15,-1 3-1-15,0 1 0 0,0 1-2 16,0-1 1-16,-1 0 0 0,-1 0-1 16,2-1 1-16,2-1 0 0,1-1 0 15,2-1 0-15,1-1 0 0,0-1 0 16,4 0-1-16,-3-1 1 0,1 0-1 15,-3 1 0-15,-1-2 1 0,-2 0-1 0,-2 1 0 16,-3 1 0-16,-2 0 0 16,-1 2 0-16,-1-1 0 0,-1 3 0 0,0-2 0 15,1-1 0-15,0 2 0 0,2 1 1 16,2-2-1-16,1-1 0 0,3-3 0 16,2 2 0-16,0-1 0 0,1-3 0 15,2-2 0-15,0 0 0 0,-1 2 0 16,-1-2 0-16,-2 0 0 0,2 1 0 15,-3-3 0-15,-1 6 0 0,0-1 1 16,-2 2-1-16,-2-5 0 0,2 2 0 0,-1 2 0 16,0 2 0-16,0-5 0 0,-1 1 0 15,3-2 0-15,2 6 0 0,0-2 0 16,2-1 0-16,-1 0 0 0,-1 2 1 16,2 0-1-16,-1-1 1 0,-1 0-1 15,-2 0 1-15,-1-2 0 0,-3 1-1 16,-4-2 0-16,-3 1 0 0,-3-3-2 15,-7 1-3-15,-3-1-3 0,-2 0-4 0,-2-2-7 16,0 2-8-16,-2-1-14 0,-1 0-6 16,0 2 60-16,2-1-182 0,-2 0-127 15,-2 2-329-15</inkml:trace>
  <inkml:trace contextRef="#ctx0" brushRef="#br0" timeOffset="-138592.37">22550 15050 264 0,'1'-2'85'0,"-1"1"4"15,0-1-14-15,1 0-16 0,-1 2-10 0,0 0-8 16,-3-3-6-16,3 5-3 0,-2-3-1 16,1 1-4-16,0 1-4 0,0 2-4 15,0-2-5-15,4 3-4 0,-5-4-1 16,1 2-3-16,1 0 1 0,0 1-1 15,-1-3 0-15,2 1 1 0,0 1 0 16,4 1 0-16,-2 2 0 0,1-2 0 16,1 1-2-16,0 3-2 0,1 0-1 0,-4 0-1 15,0 3-1-15,-1-1 0 0,0 1 0 16,-1-1 0-16,-1 1 0 0,2-2 1 16,0 0-1-16,1-5 1 0,1 0 1 15,1-1 0-15,3-4 0 0,1 1 0 16,2-3-1-16,2 0 1 0,0-2-1 15,3 1 0-15,-3-2-1 0,0-2 0 16,-3 1 2-16,-1 2 2 0,-1-1 2 16,-12 4 1-16,8-7 1 0,-3 5 2 15,-3 2-2-15,-1 0 0 0,-6-2-3 0,-4 2-1 16,4-2-2-16,-13 7-3 0,-2-1-1 16,-4 1 1-16,1 3 0 0,2 1-1 15,0 2 1-15,4 3 1 0,6-1-1 16,2 2 1-16,4-1-1 0,5-1 0 15,3 2 0-15,4 2 1 0,4 0 0 16,3 1 0-16,2-2 0 0,4 0 1 0,0 2 0 16,7-5 1-16,-1-1-2 0,0-4 1 15,0-3-2-15,0-2 1 0,-3-2-1 16,1-3 0-16,-5 0 0 0,0-4 0 16,-2-5 1-16,-1 0-1 0,0 0 2 15,-5 1 1-15,-1 1 1 0,-3-1 4 16,1-3 3-16,-7 5 1 0,-4 1 1 15,-5 2-1-15,1-1 0 0,-4-2-3 0,-3 2-2 16,-1 7-5-16,2-1 0 0,2 3-1 16,0 2-1-16,2 1 2 0,1 5-1 15,0 1 0-15,3-1-1 0,3 5 1 16,4 2-1-16,1-2 0 0,2 3-1 16,3 0 0-16,3-4 1 0,0 1 0 15,2-1 0-15,-3-2-1 0,3-1 2 16,0-5 0-16,0-2 2 0,1 0 1 0,-1-4 1 15,1-4 1-15,-1-5 1 0,2-5-1 16,-1 0-1-16,-1-3 1 0,2 1 0 16,-4-1 1-16,0 4 0 0,-3 1 3 15,-3 1 0-15,-2 0 2 0,-3 1-2 16,-2-1-1-16,-2 0-3 0,1 1-1 16,-2 2-4-16,0 3-1 0,1 4-1 15,-1 2-1-15,-1 4 2 0,1 4 0 16,-2 2-1-16,0 2-1 0,2 3 1 0,1 2-1 15,5 1 1-15,2-2-1 0,-1-1-2 16,6-2 0-16,1 2 2 0,1-6 0 16,1-3 1-16,-1-1 1 0,1 0 0 15,2-6 2-15,-1-2 1 0,2-5 0 16,0 0 1-16,0-2 0 0,-1-2 0 16,0-3 0-16,-1 1 0 0,-4 2 1 15,0 2 0-15,-2-1 0 0,-3 0-1 0,-1 3-1 16,-5 2 1-16,-1 0-2 0,-2 2 0 15,-1-1-1-15,-1 4-1 0,-2 2 0 16,1 0 1-16,0 2-1 0,1 3 0 16,2 3-2-16,3 1 0 0,0 2 0 15,5 1 0-15,0 0-1 0,5 2 0 16,-1 2 0-16,3-4 1 0,0-1 1 16,2-2 1-16,0-3 0 0,3-1 1 15,0-5 0-15,0-6 0 0,-1 4 1 0,5-7 0 16,-1-2-2-16,-1-2 0 0,-3-2 2 15,1 2 0-15,0 0 1 0,-2-2 2 16,-2 4 0-16,-4 1 3 0,-1 4 1 16,-1 4-5-16,-6-5-1 0,-4 4-1 15,-3 0-1-15,-3 2-3 0,-3 2 0 0,-1 1 0 16,-2-1 2-16,6 5-1 0,0 1 0 16,5 2 0-16,3 0-1 0,4 4-1 15,1-1-3-15,4 1 0 0,3-1 0 16,1 0 0-16,4-2 1 0,0-4 0 15,5 1 2-15,1-5 1 0,1-3 0 16,0-1-2-16,2-5 1 0,-2 2-2 16,-2-4 1-16,-2-4 0 0,-1 3 0 15,-1-2 1-15,-2 1 2 0,0 1 0 16,-5 0 3-16,-1 1 1 0,-2 3 0 0,-5-1 1 16,-3 0 0-16,-3 1 0 0,-6 2 0 15,3 3-4-15,-2 0 0 0,1 3 0 16,2 0-2-16,-1 4-1 0,3 0 0 15,3-1 0-15,2 3 1 0,3 2-1 16,1-3 2-16,4 4 2 0,3-3 0 16,5 0 1-16,2-1 0 0,3-2 1 0,3-3-1 15,2-1 0-15,-1-4-2 0,0-1 0 16,-1-2-2-16,-1-2 3 0,-4-1-1 16,-3 2-2-16,-2-3 0 0,-1 2 2 15,1-1 3-15,-6 1-3 0,-4 5-1 16,-5-1 0-16,-4 0 0 0,-3 5-3 15,-6 2-9-15,-3 5 156 0,3 1-291 16,1-3-144-16,-3 4-428 0</inkml:trace>
  <inkml:trace contextRef="#ctx0" brushRef="#br0" timeOffset="-136596.91">23073 13631 507 0,'0'-1'129'0,"0"0"0"16,0 1-23-16,-1 0-87 0,1 0-11 15,-1-1-3-15,-2 1-3 0,-2 1-1 16,-1-1-1-16,-3 2 0 0,-1 2 2 16,-1 1 0-16,-3 5 1 0,-1 1 1 15,-3 5 0-15,3 2 0 0,-2 4-1 16,0 1 0-16,-2 3-1 0,4-1-1 0,1 4 0 15,-1-1 0-15,4 1 0 0,1 0 0 16,4 1 1-16,3-5-1 0,3 1 1 16,4-5-1-16,3 0 2 0,4-5-2 15,2-4 2-15,0-3 0 0,2-2 3 16,3-4-1-16,2-4 2 0,0-2 1 16,1-1 0-16,0-2 1 0,1-2-1 0,-1 0-3 15,-4-1 0-15,-4-1 1 0,-3-3 0 16,-1 1 2-16,-5 3 0 0,-2-2 0 15,-6-1-1-15,-2 2 1 0,-4 0-4 16,-4 2-1-16,-6 3-4 0,-3-2-1 16,-1 5 0-16,0 5 0 0,2 2-1 15,2 2-4-15,2 1-5 0,4 2-3 16,5-1-6-16,3-2-6 0,1 0 16 16,1-1-45-16,2-3-63 0,2 1-22 0,2-4-90 15,2-1-191-15</inkml:trace>
  <inkml:trace contextRef="#ctx0" brushRef="#br0" timeOffset="-135653.74">23423 13541 271 0,'0'2'78'0,"0"-4"6"16,0 1-23-16,0 0-20 0,1 1-11 15,0 0-3-15,-1-1 2 0,1 0-1 16,0 1-1-16,0 0-1 0,-1 0 1 0,0 0 0 16,0 0-2-16,0 0-8 0,0 1-7 15,0-2-3-15,0 1-3 0,0-1-2 16,0 1-2-16,0 1 1 0,1-1-1 16,-1 0 1-16,1-1 0 0,-1 2-1 15,3-1 1-15,-2 0 0 0,-1 0 0 16,1 0 0-16,0-1-2 0,-1 1-1 0,1 1-1 15,-2-1-8-15,1 0-9 0,0 0-6 16,-1 0-5-16,0 0 1 0,0 1 0 16,0-1 1-16,-1 0 8 0,1 1 9 15,1 0 7-15,-1-1 4 0,1 3-9 16,0-2-47-16,0 0-30 0,1-1-64 16,-1 0-149-16</inkml:trace>
  <inkml:trace contextRef="#ctx0" brushRef="#br0" timeOffset="-134728.04">22656 13620 556 0,'3'-1'120'0,"0"-2"-1"0,2 0-88 16,0-2-24-16,2 1-2 0,2-3 1 16,-1 0 3-16,4 1 4 0,2 3 3 15,1-3 4-15,5 2 2 0,2 1 2 16,4-1 0-16,1 3-3 0,3-1-2 0,3 1-4 16,-1 1-3-16,-1 1-3 0,0-3-3 15,-1 2-3-15,-5 1-1 0,-1 1-1 16,-6-2-2-16,-2 4 0 0,-5 0 0 15,-5 6-1-15,-2 3 0 0,-3 4 0 16,-6 3 0-16,-5 4 0 0,-2 1 2 16,-4 2 0-16,-5-3 0 0,-2-1 1 0,-1-2 1 15,0-2 0-15,2-1 0 0,1-3 1 16,2-3 0-16,2-2 0 0,3-2 0 16,0-2 0-16,3-2-1 0,1-2 2 15,2-1-1-15,3-1 2 0,1 0 0 16,2-1 0-16,1 0-1 0,2 0 1 15,1-1-1-15,2-2 0 0,0 3-1 16,1-1-1-16,3 1-1 0,2-1 2 16,1 1 0-16,-1 1 0 0,1 0 2 0,1 1 2 15,1-1 0-15,1 3 2 0,0-1 1 16,3 4-1-16,0-1 0 0,-2 4-2 16,-1 1-2-16,-2 0-2 0,-2 1-1 15,-4 2-1-15,-2 0 0 0,-3 2 1 16,-2 2 0-16,-4-1 1 0,-2 2 2 15,-8 0 0-15,0 0 1 0,-5 1 0 0,0 1 1 16,-3-2 0-16,-5-1-1 0,0-1 0 16,-4-1 0-16,-1-1-2 0,1-3-1 15,-2-2-1-15,4-1-1 0,2-4 0 16,2 2-2-16,9 0-2 0,5-5-2 16,4-1-4-16,1-3-5 0,5 2-8 15,4-2-10-15,5-4-12 0,4-4-8 16,5 2 39-16,5-1-160 0,4-1-125 15,4-3-307-15</inkml:trace>
  <inkml:trace contextRef="#ctx0" brushRef="#br0" timeOffset="-133929.56">23219 13785 360 0,'4'-12'99'0,"2"0"-1"0,0-2-25 16,0 0-52-16,1-4-56 0,3 4-47 16,3 0-12-16,-1 0 7 0,0 2 15 15,0 1 23-15,0 1 43 0,0 8 41 16,-5-3 53-16,0 4 18 0,-3 1-1 16,0-3-11-16,-1 4-10 0,-1 0-23 15,-1 0-22-15,-1 2-9 0,1-1-2 16,-1 0-3-16,1 0 0 0,-1-2 0 15,0 0-3-15,0-2-2 0,0 1-1 0,0-2-4 16,2 1-2-16,-1 1-3 0,-1 0-2 16,1 0-2-16,0 0-2 0,1 0-2 15,1 1 0-15,1-1-1 0,1-1-1 16,3 1-1-16,1-1 1 0,0 2-1 16,1-1 1-16,1 1 0 0,0-1 1 15,0 1 0-15,1 4 0 0,-1-1 0 0,1-1 0 16,2 4 0-16,-2-3-1 0,1 2 0 15,-1 2 0-15,-5-1 0 0,2 1-1 16,-2 1 0-16,-3-1 1 0,-1 2 0 16,-3 3-1-16,-1 0 0 0,-1 1-1 15,-4-1 1-15,0 3 0 0,-3-1 0 16,-1 1 0-16,0-2 0 0,1 1 1 16,0-2 0-16,-1 0 0 0,1-2 1 15,0-1-1-15,2 1 0 0,-1-1 0 0,0 0 0 16,0-2 1-16,0 3-1 0,-3-1 1 15,1 0-1-15,-1 2 0 0,0-4 1 16,-1 1-1-16,1 0 0 0,-1-2 1 16,3 1-1-16,2-3 0 0,1 1 0 15,2-1 0-15,1 2 0 0,0-2-1 16,2 3-1-16,1-2 1 0,0 0 0 16,1 2-1-16,0-3 1 0,2 1 0 15,-3-2 1-15,1 0-1 0,-2 2 1 0,1-2 0 16,-3 1 0-16,-1 0 0 0,-1 0 1 15,-2 2-1-15,0-1 1 0,1-2-1 16,0 2 1-16,1-3-1 0,2 0 0 16,0 0 0-16,2-1-1 0,1-1 1 15,1 0-2-15,1 0 1 0,1 0 1 16,2 0-1-16,3 0 2 0,3-1 0 0,2 0 0 16,6 0 3-16,2 0 0 0,5 0 0 15,3 1 0-15,5-1 0 0,4 2-1 16,0 0-1-16,0-1-1 0,1 1-5 15,-4 0-5-15,-5-1-6 0,-2-1-4 16,-6 1-6-16,-6 0-6 0,-4 0-3 16,-4 0-52-16,-2 0-62 0,-3 0-102 15,-2 1-236-15</inkml:trace>
  <inkml:trace contextRef="#ctx0" brushRef="#br0" timeOffset="-133300.27">24167 13763 450 0,'1'1'122'0,"0"0"3"15,-1-2-30-15,1-1-47 0,0-2-16 16,1 1-2-16,0 0 1 0,0 1 0 16,-1-2 2-16,2 3-1 0,-1 0-1 15,-1-1-1-15,-1 1-4 0,1 0-6 16,-2-4-7-16,-1 2-4 0,-3-1-5 15,-3 0-4-15,-3 1-2 0,-2-1-3 16,-3 2 0-16,-3 0 1 0,0 4 0 0,-3-4 1 16,2 5 2-16,1 1-1 0,1 0 1 15,2 2 0-15,3 0 0 0,2 0 0 16,2 3-1-16,2-3 0 0,3 1 0 16,1 0 0-16,-2 0 1 0,3 0 0 15,1-1-1-15,1 0 0 0,0 0 0 16,1-2-2-16,3 0 0 0,4 0 0 15,2 3 0-15,3 2 1 0,4-3 0 16,1 3 0-16,3 4 2 0,1-1 0 0,-2 1 1 16,0-2-1-16,-1 0 0 0,-2 2 0 15,-3-1 1-15,-2-1 0 0,-3-4-1 16,-1 3 0-16,-3 0 1 0,-2 1 0 16,-2-4 1-16,-3 1 0 0,-4-3 1 15,-1 4 0-15,-4-2 1 0,-4-3 0 16,-3 1-1-16,-5-1 0 0,-2-1 0 0,-2 1-2 15,0-3 0-15,0-2-1 0,-1 2-5 16,2-1-6-16,1-3-6 0,4 2-6 16,3 0-7-16,3 1 32 0,3-1-156 15,3 0-119-15,4 0-307 0</inkml:trace>
  <inkml:trace contextRef="#ctx0" brushRef="#br0" timeOffset="-132219.09">24206 13845 479 0,'1'0'114'0,"0"1"-1"15,3-1-41-15,3 3-59 0,0-2-11 16,-2 0 1-16,1-1 3 0,-2 2 4 15,1-1 5-15,-1 1 3 0,-1 0 0 16,2-1 1-16,-2 1-1 0,1-1-4 16,2 2-4-16,-1-2-6 0,2 0-2 15,4-1-1-15,0 1-1 0,1-2 0 16,1 1-1-16,1-1 1 0,3-1 0 0,-2-1 0 16,-1-1 0-16,-1 1 0 0,-2-1 1 15,-1 0 0-15,-3 0-1 0,-3-1 0 16,-1 1-1-16,-3 2 0 0,-1-2-1 15,-3 0 1-15,-3 0-1 0,-1 0 1 16,-4 1 1-16,-3-1-1 0,-1 0 2 16,-4 3-1-16,3 0 0 0,-2 2 1 15,3 1-1-15,-1 2 1 0,4 1 0 16,1 3 0-16,-1 11 1 0,11-6 0 16,2-1-1-16,4 2 1 0,3 1-1 15,5 1 0-15,2-2 0 0,3 0 0 16,4-2-1-16,2 0-1 0,1-2-2 15,0-2-1-15,1-2-1 0,0-2-2 16,0-4 1-16,-2 2 0 0,0-4 0 16,0-1 0-16,-1-1 1 0,-2 0-1 0,-3-2 1 15,0 3 1-15,-2-3 1 0,-2-1 0 16,-1 0 2-16,-1-2 6 0,0 0 3 16,-1-2 1-16,1-4 2 0,-1 0 5 15,-2 4 5-15,0-2 5 0,-2 1 0 16,-2 1-2-16,-2 3 0 0,-2 4-3 15,-1-1-6-15,-2 1-7 0,-2 2-7 16,-1 1-3-16,-5 1-2 0,-2 3-1 16,-4 1 1-16,0 1 0 0,-2 6 2 0,0 0 0 15,2 3 1-15,1 2 0 16,1 1 0-16,4-3-1 0,1 5 0 0,5-7-2 16,2 0 0-16,0-2-2 0,5 0-1 15,1-3 0-15,0 1 0 0,4-3 3 16,0 0 0-16,0-2 2 0,2 0 2 15,-2-2 2-15,0 1 3 0,1-5 2 16,-4 2 2-16,-1-1 2 0,1 0 1 16,-3-1 1-16,1 3 0 0,-2-3-2 0,0 3-1 15,1 1-3-15,-1-1-3 0,-1 0-2 16,-1 2-2-16,1-1-1 0,-2 2-1 16,0 2-1-16,-1 1 1 0,-3 3 0 15,1 4 0-15,-3 3 1 0,-3 2 0 16,-2 4 0-16,-4 3 1 0,-3 2-1 15,0 3 0-15,-2-1 0 0,-1 1-1 16,0-3 1-16,1 1-1 0,3-7 1 0,3-3 0 16,2-5 0-16,3-4 1 0,4-3 1 15,2-3 1-15,5-3 2 0,2 0 3 16,6-2 1-16,5-2 0 0,6 1-1 16,3 0 0-16,8-2-1 0,6 2-2 15,7-3-5-15,4-2-3 0,1-1-8 16,0-1-9-16,-2 0-13 0,-1-3 4 15,-8 3-80-15,-7 2-53 0,-8 1-106 0,-7 2-228 16</inkml:trace>
  <inkml:trace contextRef="#ctx0" brushRef="#br0" timeOffset="-130639.42">23177 13148 509 0,'0'-1'129'15,"0"1"1"-15,0-2-36 0,0 3-64 16,0-3-10-16,-1 0-4 0,1 3-2 16,0-1 1-16,0 0 0 0,0 1-1 15,-1-1 0-15,2 1-1 0,-2 1-2 16,0-1-3-16,0-1-3 0,-1 1-4 0,-3 0 0 16,-2 3-3-16,-3-3 1 0,-2 2 0 15,-2 0 0-15,-4 3 1 0,-2-1 0 16,-2 4 1-16,3 2 0 0,-4 3 0 15,1 0 0-15,1 3 0 0,1 3 1 16,2-1 0-16,0 1 1 0,2-1 1 16,1 0 1-16,2 5 1 0,0 2 0 0,0 0 1 15,1 0 0-15,0 3-1 0,-1 0 1 16,1 4-1-16,0 0 0 0,-1 0-1 16,0 2-1-16,1 0 1 0,0 2 0 15,1-1 0-15,3-3-1 0,-1 1 0 16,3 0 1-16,4-3-1 0,0 1-1 15,6-3-1-15,3-1 0 0,1-2 0 16,3-3-2-16,1-3 1 0,1-2-1 16,2-2 1-16,-1-3-1 0,1-3 3 0,0-2 1 15,0-1 3-15,2-2 1 0,-2-2 3 16,-2-7-1-16,3 0 2 0,-1-5-1 16,1-3-2-16,3-1-3 0,-2-7-2 15,4-3-2-15,2 0-1 0,2-4-3 16,0-1-3-16,0 1 0 0,-2 0-1 15,0 2 0-15,-3 3 0 0,-4 0 1 0,-3 4 1 16,-1 1 4-16,-5 1-1 0,-6 2 1 16,-7 0-1-16,-4 1 0 0,-6-2-1 15,-4 2 0-15,-4-2 0 0,-5-2 0 16,-3 0 0-16,0 2 2 0,1-2 0 16,4 4 1-16,1 2 1 0,-1 6-1 15,3 2-1-15,1 7 0 0,0 6-2 16,-1 5 0-16,-1 7-1 0,-1 3 0 15,-1 5 0-15,1 6 1 0,1 3 0 16,3 0 1-16,2 0 0 0,4 0 1 0,4 0-1 16,7-3 1-16,3-4-1 0,7-5 0 15,5-1-1-15,4-5 1 0,3-3 1 16,5-3 0-16,4-4 0 0,6 0 2 16,4-9 0-16,2-2 1 0,0-2 1 15,3-6-1-15,-1-4 1 0,-3-2-1 0,-3-5-1 16,-4 1 0-16,-3-2-1 15,-2-5 1-15,-2 1 1 0,-6-1 0 0,-3-2 1 16,-3 0 0-16,-5 2 0 0,-4-2-1 16,-10 3-1-16,-6 1-1 0,-8 0-1 15,-8 0-1-15,-5 0-2 0,-2 1 2 16,-3 5 0-16,0 1-1 0,-3 8 1 16,4 3 0-16,1 7-2 0,1 11 0 15,2 1 1-15,2 9-1 0,4 3 0 16,6 4 0-16,5 3 0 0,6 2 1 0,6 0-2 15,6 2 0-15,5-2-2 0,9-2 1 16,6-4-1-16,5-1 1 0,6-4 1 16,2-3 1-16,4-7 1 0,0-4 1 15,0-4 2-15,-1-3 0 0,-2-6 0 16,-1-4 1-16,-2-5 0 0,-1-4 2 16,-1-3-1-16,-1-7 1 0,-2-1 1 15,-2-5 0-15,-1-1 1 0,-3 1 1 16,-4-2 0-16,-4 2 2 0,-3 2 0 0,-4 2 0 15,-9 4-1-15,-3 0-1 0,-8 3-1 16,-3 3-3-16,-6 4-2 0,-4 6-1 16,-3 6-3-16,-3 3 0 0,1 6 0 15,3 6-1-15,2 2 0 0,2 3 1 16,5-2-4-16,3 2-9 0,6 0-26 16,1 0 10-16,1-5-144 0,6-1-136 0,-4 0-335 15</inkml:trace>
  <inkml:trace contextRef="#ctx0" brushRef="#br0" timeOffset="-129611.3">23153 13111 487 0,'0'0'117'0,"1"1"0"16,-1-1-32-16,0 0-74 0,-1 1-7 15,1-4 3-15,-1 4 2 0,1-1 1 16,-1 0 1-16,-1 2 1 0,1 0 0 15,-2 3-3-15,-2 2-2 0,-1 2-3 16,-4 2 0-16,0 0 0 0,-3-1 0 16,-2 2 0-16,-1-2 0 0,-3-2 0 15,0-1 1-15,-1-1 0 0,-1 0-1 16,3 0 1-16,-2 0 0 0,-1 0 0 16,2 0-2-16,0 1 0 0,0-1-2 0,-1 2 1 15,-2 2 0-15,2 1-1 0,0 3 0 16,1 1 0-16,0 7 0 0,-1 2 0 15,1 3 0-15,2 3 0 0,-1 2 1 16,1 1 4-16,0 2 3 0,2 0 1 0,4 0 0 16,1 2 0-16,2-1 1 15,3-2-1-15,0 2-5 0,4-3-2 0,1 2-1 16,0-5-1-16,1 0 0 0,3-2 1 16,0-1-2-16,1-3 1 0,0-1-1 15,2-4 1-15,0-1 0 0,2-4 0 16,2 0 0-16,1-1 2 0,3-7 0 15,2 1 2-15,0-3 0 0,3 0-1 16,2-2 0-16,0-4 0 0,1-2 0 16,1-1-1-16,-2-2-1 0,0-2 0 0,-6-3 1 15,1-3-1-15,-4-3 1 0,-2 1-1 16,-2-4 0-16,-2-3 1 0,1 0-1 16,2-1 1-16,-2-1-1 0,1 3 1 15,-1-1-1-15,0 1 1 0,-1 0-2 16,1 0 0-16,-3 0 0 0,0 2-1 15,-4 1 0-15,-2-2 0 0,-4 1-1 0,-2 3 0 16,-5 1-1-16,-1 3 1 0,-4-2 0 16,0 4 0-16,-3 3 1 0,-1 3-1 15,-1 3 1-15,-1 1 0 0,-1 6-2 16,-1 1 1-16,-1 5-1 0,-2 1-1 16,1 9 1-16,-1 6-1 0,2 4 1 15,0-3 0-15,3 5 0 0,3-2 0 16,4 1 0-16,4-2 1 0,3-6 0 15,4 0 0-15,3 1 0 0,4 0 1 16,2 0-1-16,2 1 0 0,3 0-1 0,3-1 0 16,2-4-1-16,4 0-1 0,-1-4 1 15,3-4 1-15,2-3 0 0,1-6 1 16,1-1 1-16,1-5 2 0,3-2 0 16,0-2 1-16,0-1 0 0,-3-6 0 15,-1-1 1-15,-3-1 0 0,-4-2 4 16,-4-3 1-16,-4-2 2 0,-2-1 3 15,-3 2 2-15,-5-1-1 0,-1-1-2 0,-4-1-3 16,-1 2-3-16,-4 0-2 0,-4 0-4 16,1 1-1-16,-2 2-2 0,-3 7-1 15,-5 7-1-15,-2 1 0 0,-2 6-1 16,-1 11 0-16,-2 8-1 0,2 0 1 16,1 5-2-16,5-1-10 0,3 5-15 15,6 0 157-15,4-8-292 0,4-2-152 0,4-3-435 16</inkml:trace>
  <inkml:trace contextRef="#ctx0" brushRef="#br0" timeOffset="-129087.2">22612 13502 577 0,'-1'5'130'0,"2"-1"-1"16,-1-5-78-16,2 1-39 0,0-5-6 15,1 1-1-15,1-2-1 0,3-2-1 0,-3-4 3 16,1-2 5-16,2-1 3 0,0 0 4 15,-2-3 5-15,2 1 1 0,0 0-1 16,2 0-3-16,4 2-5 0,3 0-5 16,2-2-5-16,4 2-3 0,3 1-2 15,4-4 0-15,3 1 1 0,0 0-1 16,1-4 2-16,2 2 0 0,2-2 0 0,-6 0 0 16,0 5 0-16,-4-3-1 0,-1 3-1 15,-6 4 0-15,-3 3 1 0,-4 1 0 16,-4 2 1-16,-4 2 1 0,-2 1 1 15,-1 2-2-15,-5 1 0 0,-2 0-1 16,-4 1-2-16,-2 3-2 0,-4-1 0 16,-5 2-2-16,-2 4 2 0,-3 1-1 15,-2 4 1-15,1 6 1 0,-1 2 1 0,1 1-1 16,2 2 1-16,-2 0 0 16,3 3 1-16,0-2-1 0,2-4 1 0,2-1-7 15,2 1-11-15,4-2-8 0,5-1-80 16,1-2-49-16,3-8-111 0,5 6-241 15</inkml:trace>
  <inkml:trace contextRef="#ctx0" brushRef="#br0" timeOffset="-127263.99">23642 13366 446 0,'0'1'116'0,"0"-1"0"16,1 0-20-16,-2 2-64 0,2-2-17 15,-1 0 0-15,-1 0 2 0,1 1 2 0,0 1 2 16,0-2 0-16,0-2-3 0,-2 4-1 16,2-4-5-16,1 2-3 0,-1 2-4 15,0-2-2-15,0 3-1 0,-1 2 1 16,0 1-1-16,0 4 2 0,-3 4 2 16,2 1 2-16,0 4 2 0,-1 4 2 15,1 1 2-15,1 9 0 0,0 2 0 16,3 2-1-16,0 5-3 0,-1 3-2 15,-1 1-2-15,-1 2-2 0,-1 0-2 16,-3 0-1-16,-3 2-1 0,1-1 0 0,0-2 0 16,1-2 1-16,1-2-2 0,1-6 1 15,3-3 0-15,2-4 0 0,0-5 1 16,1-4-1-16,-1-5 0 0,1-4 0 16,1-1 1-16,-2-4 0 0,0-4 2 15,0-2 2-15,-2 0 3 0,2-3 1 16,-1-4 0-16,-1-2 1 0,3-3-2 0,0-6-2 15,0-5-4-15,0-6-4 0,1-6-4 16,-1-2 0-16,0-6 0 0,-3-4 0 16,1-2 1-16,-1 0 1 0,0-1 2 15,0 5 2-15,0-3 0 0,2 4-2 16,1-2-2-16,0 4 1 0,1 4-1 16,1 2 1-16,-1 1 1 0,1 4 1 15,-2 8 4-15,1 6 3 0,-2 3 1 16,1 3 1-16,0 3-1 0,-1 5-1 15,-1 1-1-15,0-1-3 0,-1 1-1 0,1 1-1 16,-1 1-2-16,0-2 1 0,0 0-1 16,0-1 1-16,-1 2 0 0,0 0 0 15,1-3 1-15,0 1 0 0,-1 1 1 16,1 1 0-16,1 0-1 0,0-1 1 16,0-1 0-16,-1 3-1 0,0 0 0 15,0-2 0-15,2 0 0 0,-1-1 0 0,-2-2-1 16,2 3 1-16,-1-3-1 0,-1-1 0 15,2 2 0-15,-4-2 1 0,3 0 0 16,-1 2 0-16,0 0 0 0,0-1 1 16,0 2-1-16,1 1 1 0,2 2-2 15,-2 0 0-15,0 3-2 0,-2 2-1 16,0 1 1-16,-3 4 0 0,-2 6 0 16,-4 2 0-16,-3 6 2 0,-4 7 2 15,0 5-1-15,-4 3 0 0,-3 3 1 16,0 2-1-16,-3 2 1 0,-1 2 0 0,1-6 0 15,1 0-1-15,0 1 1 0,2-7-1 16,4-1 0-16,5-5 1 0,5-7-2 16,2-5 0-16,4-7 0 0,2-3-1 15,3-3 1-15,1-4 0 0,2-6 1 16,3-4 0-16,2-3 1 0,3-4 1 0,3-6 0 16,4-5 0-16,1-7 0 0,2-1-1 15,1-1 1-15,1-1 1 0,-3-4-1 16,1 2 1-16,-2 0-1 0,-1-2 1 15,0-1-1-15,-2-1-1 0,-2 3 0 16,-1 5 2-16,0 2 2 0,-1 6 2 16,-1 4 2-16,-1 5 0 0,-3 6 1 15,1 1 1-15,-1 2-2 0,-3 2-1 16,0 1 0-16,-1 3-1 0,-1 0-2 0,-1 0 0 16,1 2-1-16,-1 1-3 0,-1-1-3 15,0 5-4-15,-3 0-1 0,-3 8 1 16,-3 7-1-16,-2 5 2 0,-2 9 0 15,-2 6 4-15,-1 5 2 0,-1-2-1 16,-1 2 1-16,0-2 0 0,2-2-1 16,-2-6 1-16,1-4-1 0,-1-1 1 15,1-3-1-15,5-4 0 0,1-4 0 0,5-5 0 16,0-4 1-16,3-3-1 0,1-5-1 16,3 0 1-16,-1-3 1 0,2 1-1 15,-1-2 1-15,2 2 0 0,-1-2 0 16,0 1-1-16,0-2 1 0,0 1-1 15,-1-1 0-15,0 3-1 0,1-1 0 16,-2 1-1-16,0 0-1 0,-1 1 0 16,-1 3 0-16,-1 0 1 0,-1-1 0 15,-1 0 0-15,1 0 2 0,-1 2 1 0,2-3 0 16,1-1 0-16,0 1 1 0,2-1 0 16,1-1-1-16,0 1 0 0,1-1 0 15,3 0-1-15,3-1-1 0,4 0 0 16,5 0 0-16,4 1 0 0,7-1 1 15,2 1 0-15,5 1 0 0,3-1 0 16,2 2 0-16,1 2 0 0,-1-2 0 16,-1 1 0-16,0-2 0 0,-4 2-1 0,-1-1 1 15,-5 0 0-15,-5-2-1 0,-4 0 1 16,-4 0 0-16,-4 0 0 0,-5-1 0 16,-3 1 0-16,-2-1-2 0,-2 1 0 15,-7-2 0-15,-6 1 0 0,-4 0 1 16,-5-1-2-16,-6 0 1 0,-5 0 1 15,-2-2 1-15,-2 3 0 0,2 0 0 0,2 1-1 16,1 1 1-16,2 2 0 0,2 0 0 16,3 0 0-16,3 1 0 0,2 2-1 15,-2-2 1-15,4 2-1 0,1-1 0 16,5 0 0-16,1 0 0 0,3-2-1 16,4 0-2-16,4-1-2 0,1 2-4 15,2-3 0-15,2 0-2 0,6-1 1 16,3 0 0-16,4 0 2 0,4 1 3 0,2-3 3 15,2 0 1-15,0 1 1 0,-2 0 1 16,-1 1-1-16,-2-3 1 0,-6 2-1 16,-2-1-3-16,-4 2 0 0,-3-2-8 15,-2 1-7-15,-3 0-10 0,-2 1-56 16,-1 0-73-16,-3 1-112 0,-9-5-259 16</inkml:trace>
  <inkml:trace contextRef="#ctx0" brushRef="#br0" timeOffset="-121796.73">17965 14851 348 0,'0'-1'73'0,"-1"2"-9"0,1-1-65 0,-2 1-23 16,1-2-6-16,1 0 2 0,-1 1 16 15,0 0 20-15,2-3 26 0,-1 2 23 16,0 0 15-16,0-1 7 0,-1 2-3 16,1-1-15-16,1 0-15 0,-3 2-18 15,3-1-14-15,-2-1-7 0,-1 1-7 16,2 0-3-16,-1 0-3 0,0 1 0 0,-3-2 0 16,1 1 1-16,1 1 2 0,-1 0 0 15,-1 0 2-15,1 0 2 0,0-1 0 16,2 1 1-16,-2-1 0 0,1 0 0 15,1 1 0-15,0-2 1 0,0 0 1 16,1 2 0-16,-1-2-1 0,0 2 0 16,1 0 0-16,-1-1 0 0,1 0-1 15,-1-1-1-15,0 2-1 0,-1-2 1 16,2 1 0-16,-1 0 1 0,1-1 0 0,1 2 2 16,2 0 1-16,-2-1 3 0,1 1 0 15,1 1-1-15,4 1-1 0,2 0-1 16,4 3 0-16,3-2 3 0,8 1-1 15,4 2 1-15,3-2 1 0,4 0-1 16,2 0 0-16,-1-2 1 0,0 1-10 16,-2 0-10-16,-1-1 87 0,-5-1-218 0,-4 0-129 15,-3-2-365-15</inkml:trace>
  <inkml:trace contextRef="#ctx0" brushRef="#br0" timeOffset="-120696.62">16893 14731 483 0,'-1'0'117'0,"0"1"-1"0,1 0-45 16,0-1-53-16,1-2-10 0,-2 2-4 16,2 0 0-16,0-3 0 0,0 1 2 15,1 1 1-15,2-2 1 0,0 2 2 16,3 2 2-16,1 1-1 0,2 0-1 16,2-1 0-16,3-2-2 0,-1 2-1 0,-1 2 0 15,1-2-2-15,-1 1-2 16,-1 1-1-16,-1 0 0 0,0-1-2 0,-1 2 0 15,0 0-1-15,0 1-1 0,-2 1 1 16,-2-2 0-16,-1 2 0 0,-2 0-1 16,0 0 0-16,-3 0-1 0,-1 0 0 15,-3 1-2-15,-1 2 1 0,-2-1 0 16,-3 1 1-16,-2-1 0 0,-1 3 1 16,-2 0 2-16,-1 0 1 0,-2 0 1 15,1 1-1-15,-3 0 1 0,0 0 0 0,0-1 0 16,-1 0 1-16,0 1-1 0,2-1 0 15,3-1 0-15,3-1-1 0,3-3 0 16,2-1 0-16,4-1-1 0,0-3-1 16,3 0 1-16,1 2 1 0,1-2 2 15,2 1 0-15,-1 0 2 0,1 1-1 16,4 2 2-16,-1-2 5 0,4 1 3 0,2 3 3 16,4-1 2-16,2 0 3 0,6 2 1 15,5-2 1-15,4 1-5 0,5-1-5 16,4 1-3-16,4-3-3 0,0 4-5 15,-3-3-11-15,2 0-11 0,-2 1-10 16,-3 1 151-16,-4 0-283 0,-5-1-148 16,2 6-410-16</inkml:trace>
  <inkml:trace contextRef="#ctx0" brushRef="#br0" timeOffset="-113909.52">18665 10488 485 0,'-1'-2'115'0,"-1"0"1"0,1-1-52 15,0 1-44-15,-1-1-9 0,1 0-4 16,-1-2-1-16,0 1 2 0,1 2 2 16,-1 0 1-16,1-2 1 0,1 3 0 15,0 0 1-15,0-1 0 0,1 4-4 16,-1-2-1-16,0 1 0 0,-1-1-1 16,1-1 3-16,0 2 2 0,-1 0 1 0,-1-2 0 15,0 0 0-15,-3 1 0 0,0-2-1 16,-2 0-5-16,1-1-3 0,-4 2-2 15,1 0-1-15,-1 3-2 0,-2 1-1 16,2 2 1-16,-2 5 0 0,1 0-1 16,3 3 0-16,-1 2 1 0,3 0 0 15,3 2 0-15,3 3 1 0,2-3 0 16,4 1 1-16,0-3 1 0,5 1 1 16,1-2 0-16,0-3 1 0,1-4 1 15,-1-1 3-15,-1-3 2 0,-1-1 3 0,0-2 1 16,0-4 0-16,-1-4 2 0,1-2-3 15,-1 0-2-15,-1-5-3 0,0-2 0 16,-1-4-3-16,-1 2 2 0,-3 0 1 16,0-2 3-16,-4-1 2 0,-1 1 1 15,-2 1-2-15,-2 4 0 0,-1 1-1 0,-1 1-4 16,-2 7-6-16,-2 2-2 16,-1 5-1-16,-2 4-1 0,-2 2-1 0,0 4 0 15,0 3 0-15,2 0 3 0,1 3-1 16,3 0 1-16,4 1-1 0,4-2 0 15,3 0 1-15,3 1-1 0,3-1 1 16,4-2 0-16,2-3 1 0,3 2 0 16,4-4 0-16,2-4 1 0,-1-3 0 15,2-3 0-15,1-2 1 0,0-2-1 16,-3-3 1-16,-2-1 0 0,-4 1 1 0,-3-3 2 16,-5 0 0-16,-2-3 1 0,-6-1 1 15,-3-1 1-15,-4 0 0 0,-1-2 0 16,-1 3-3-16,-2-1 0 0,0 4-4 15,0 6-1-15,-1 1-2 0,2 4-1 16,-1 3-1-16,-1 1-1 0,1 5 0 16,3 2 2-16,1 0 0 0,1 2 0 0,2 0 0 15,4 1 1-15,3 3 1 0,3-4-1 16,-1-1 1-16,3 0-1 0,3-3 2 16,1 0-1-16,0 0 0 0,1-4 1 15,0-1-1-15,0-4 1 0,0 0 0 16,-2-2 1-16,-3-2 2 0,1-2 1 15,-4-1 0-15,-1-1 1 0,-1-3 2 16,-3 0 0-16,0 0 0 0,-3-1 0 16,0 1-2-16,-3 2-2 0,0 4-3 0,-3 4-3 15,-4 2-1-15,1 2-2 0,0 8-1 16,-3 2 0-16,3 1 1 0,1 5 1 16,4-3-1-16,4 2 0 0,4 2 0 15,2-6 1-15,5 3 0 0,2-3 0 16,2-1 2-16,2-1 1 0,2-1 1 15,2-3 0-15,0-1 1 0,-1-5-1 16,3-2 1-16,0-4 0 0,-1-1 1 0,-3-3 2 16,-3-1 1-16,-2-1 2 0,-4-1 1 15,-4-3 2-15,-5 0 0 0,-4 0 2 16,0 1-1-16,-4 1-4 0,-3 3-2 16,0 2-3-16,-3 7-2 0,2 4-1 15,-5 5-2-15,0 4-2 0,2 1 0 16,0 4-2-16,3 2 0 0,4 0 0 15,2-1-1-15,6 0-1 0,4-1 1 0,4 0 2 16,2-4 1-16,5-2 2 0,1-1 0 16,1-2 1-16,3-4 2 0,0-5 0 15,1-1 0-15,-3-1 1 0,-2-2 1 16,0-1 2-16,-3-4 2 0,-3-1-1 16,-1 1 1-16,-2-2 1 0,-2-2 0 15,-1 1 2-15,-2 0-1 0,-1 1 0 16,-1 1-4-16,0 2-1 0,-3 2-5 15,0 7-2-15,-1 4-3 0,-1 4-2 0,0 5-1 16,1 2 0-16,-1 1 0 0,2 2 5 16,4-2 0-16,2-3-1 0,2-1 1 15,2-2 3-15,3-2 1 0,3-2 1 16,0-3 1-16,2-2 0 0,0-2 1 16,0-2 1-16,-1-4 1 0,0 0 1 15,-2 0 2-15,-2-1 1 0,-1 0 1 16,-2-1 1-16,-2 0 2 0,-1 0-2 0,-2 1-1 15,-1-1 0-15,-2 0-5 0,0 4-6 16,-3 4-1-16,-1 2-2 0,-2 6-3 16,-1 2-6-16,0 4-15 0,-2 2-12 15,2-1-3-15,3-1-128 0,4-1-131 16,-1-2-312-16</inkml:trace>
  <inkml:trace contextRef="#ctx0" brushRef="#br0" timeOffset="-108703.78">18630 15337 477 0,'0'-1'130'0,"0"2"5"16,0-1-46-16,0 1-35 0,0 1-14 0,0-1-9 16,1 1-8-16,-1-1-6 0,0 0-4 15,1 0-1-15,-1-1-1 0,0 0 0 16,0 0 2-16,-1 0 1 0,1-1 1 15,-1 0 0-15,2 1-2 0,0 1-3 16,1-1-2-16,0 0-2 0,3 2-2 16,-1 1-2-16,0 1 0 0,1 0 0 15,0 2 0-15,0 3 0 0,-1 2 1 0,0-1-1 16,1 6 0-16,-1 2 0 16,1 2-2-16,-2-1-2 0,0 4-4 0,-1 4-5 15,-1 2-11-15,0-1-7 0,-1 1-8 16,0-2-4-16,-1 1 100 0,1-5-218 15,-1-3-127-15,2-6-339 0</inkml:trace>
  <inkml:trace contextRef="#ctx0" brushRef="#br0" timeOffset="-108106.54">18619 15889 529 0,'-3'2'132'0,"1"2"0"0,-1 0-52 16,1-4-53-16,0 1-10 0,-1 2-8 16,2-3-6-16,0 3 0 0,-1-4 5 15,3 1 4-15,-1 1 4 0,1 0 4 16,0-2 1-16,3 1 2 0,1 1 0 15,3 1-1-15,3-1-3 0,1-1-4 16,3 1-3-16,2 0-2 0,-1 1-1 16,-1 1-4-16,0 0-2 0,-4 0-3 15,-3 3 0-15,-1 0-1 0,-3 1-1 0,0-1-2 16,-6 2 1-16,-2 2-1 0,-3 2 1 16,-5 0-1-16,-4 2-3 0,-4 1-1 15,-3 1 2-15,-2-2-1 0,-2 2 0 16,-2 0 0-16,0-1 2 0,2-3 2 15,3-1 2-15,2-1 2 0,4-1 1 16,5-1 2-16,3-6 1 0,5 0 0 0,4 2 0 16,4 1 1-16,8 0 2 0,6 2 3 15,7 2-1-15,7-1 2 0,6 3-1 16,8-1 1-16,3 1 1 0,1-1-1 16,2 0-6-16,-2-4-10 0,-1 2-17 15,-3-2-13-15,-4-3-132 0,-7-1-8 16,-1-3-115-16,-6-2-223 0</inkml:trace>
  <inkml:trace contextRef="#ctx0" brushRef="#br0" timeOffset="-102859.84">18814 12547 467 0,'0'-3'118'0,"0"2"0"0,0 1-55 16,1 1-28-16,-1-2-18 0,-1 2-8 15,1-1-6-15,0-1-2 0,0 2-1 0,-1-1-1 16,1-1 0-16,-2 1 1 0,2 0 2 15,0 0 0-15,0 1 1 0,2-1 1 16,-2 2-2-16,2-2 1 0,0 2-1 16,1-1 0-16,2 2-1 0,0 0 0 15,1 0 0-15,-1-1 0 0,2 2 0 16,-3-1 0-16,0 0 1 0,0-2 0 16,-2 0 1-16,0 0 3 0,0 1 1 15,-1-2 3-15,0 0 3 0,-1 1 3 16,0-1 4-16,0 0 2 0,0-1 2 0,-1 0 3 15,0-1 0-15,-1 1-2 0,1-1-2 16,0-2-3-16,-1 3-5 0,1-1-3 16,1 1-5-16,0 0-4 0,0 1-1 15,0 0 0-15,1 1 0 0,1-1-2 16,0 1 0-16,0 0-1 0,0 0 0 16,2 1-2-16,-2-1 0 0,1 1-1 15,-1 0 1-15,0-1 1 0,-1 0 1 0,0 0 0 16,0-1 0-16,-1 1 0 0,0-1 1 15,0 0 1-15,0 1 1 0,0-1-1 16,0-1 2-16,-1 1 0 0,2-1 1 16,-1 1 0-16,0 0 0 0,0 0-1 15,0-1-2-15,1 3-7 0,-2-2-5 16,1 0-16-16,-1 1-9 0,-1-1-5 16,-1 2-2-16,-1 2 1 0,0-1 5 0,-3 2 7 15,0 3-41-15,1 1-58 0,0-1-91 16,3-3-236-16</inkml:trace>
  <inkml:trace contextRef="#ctx0" brushRef="#br0" timeOffset="-102226.54">18942 12670 480 0,'0'-2'123'15,"-1"0"0"-15,0-1-20 0,0-3-85 16,1 1-10-16,-2-2-5 0,1 1 0 16,0 0 2-16,0-1 5 0,-1 0 5 15,1 0 4-15,-1 1 1 0,0 1-1 16,-1 1-3-16,0 1-5 0,-1 1-4 0,-3-1-7 16,-1 3-5-16,1 1-2 15,-4 2 0-15,-1 1 2 0,-2 1 0 0,-1 4 1 16,2-1 1-16,0 1-1 0,1 1 1 15,2-1-2-15,3-2 0 0,3-2 1 16,2 1-1-16,1-1 1 0,2-2 2 0,2-1 2 16,2 1 2-16,0-1 2 15,4 0 1-15,1-4 3 0,0 1 2 0,1-1 1 16,-1-3 0-16,-1-4-1 0,-2-2 2 16,4 4 0-16,-9-4-4 0,-1-1-2 15,-2 1-2-15,-1-1-1 0,-2 2-2 16,1 0-1-16,-8 0-3 0,5 1 2 15,-2 1 0-15,0 2 1 0,1 0-2 16,-1 1 0-16,1 1-2 0,2 3-4 16,1 2 0-16,0 1-2 0,2 4-1 15,1 3-1-15,2 1 1 0,1 1 2 16,3-1 3-16,1 3 1 0,2-1 2 0,2-6 3 16,2 4 0-16,-2-3-1 0,-2-1-2 15,0-3-4-15,-2-1-3 0,-2 0 118 16,-1-2-242-16,-5-2-124 0,4 0-362 15</inkml:trace>
  <inkml:trace contextRef="#ctx0" brushRef="#br0" timeOffset="-101598.81">19418 13419 516 0,'-9'6'115'0,"1"-1"-1"0,1-2-73 16,1 1-34-16,0 0-10 0,2-2-2 16,0 1 0-16,0-1 0 0,1 0 3 15,1 1 4-15,0-1 3 0,-2 1 5 16,2 2 2-16,-1-2 1 0,0 2 1 16,-1 2-2-16,2-1-2 0,0 1-3 15,1-2-1-15,1 1-1 0,1-2-2 16,0 1 1-16,1-5 1 0,0 0 0 0,3-2 0 15,-3-7 2-15,3 4 1 0,2 1 2 16,-2-3-2-16,2 1-2 0,-2-2 2 16,-1-1 0-16,6 11-1 0,-9-9-2 15,-1 0-2-15,-4 3 1 0,0 1-1 16,-1-1-3-16,-4 4-1 0,-5 2 0 16,2 2-1-16,-4 6 0 0,1 3-2 15,1 1 2-15,0 1-1 0,4 3 1 16,3-3-1-16,1 3-1 0,5-5 0 0,5-4 0 15,2 1 2-15,4-2 2 0,2-3 4 16,5-3 1-16,2-5 2 0,2-2 2 16,-1 0-1-16,0-6-2 0,-3-2 0 15,0 1-4-15,-3-4 1 0,-4 3 2 16,10 12 2-16,-17-11 0 0,-6 0 0 16,-4 2-1-16,-7 2-2 0,-2 5-1 15,-5 2-4-15,-15-10-1 0,13 14-2 0,1 6-8 16,3 1-9-16,4 3-4 0,-1 18-110 15,7-17-9-15,4 1-98 0,5 3-194 16</inkml:trace>
  <inkml:trace contextRef="#ctx0" brushRef="#br0" timeOffset="-101071.61">20146 14096 527 0,'-18'1'121'0,"4"-3"2"16,2 2-74-16,2-1-24 0,4-1-6 15,2 1-1-15,2-2-1 0,1-1 2 16,1 0-1-16,0 1-1 0,0 2-2 16,0-2-2-16,-1-1-2 0,0 6-5 0,-1 0-3 15,-3 2-2-15,1 2-1 0,-2-1-1 16,1 4-1-16,0 0-1 0,0-3 1 16,2 3-1-16,3-2 1 0,0-3 0 15,1 0 0-15,1-1 1 0,1-2 2 16,2 0 1-16,0-6 2 0,3 1 1 15,0-3 1-15,1-1 1 0,1-2 2 16,-2 1 2-16,0-2 4 0,-3 2 3 16,-2-1 4-16,-1 3 0 0,-2 0 0 0,-3 3-4 15,-3 0-2-15,-2 2-5 0,-3 3-6 16,-3 3-3-16,0 1-3 0,-2 3-1 16,0 1 0-16,3 2 1 0,2-1-1 15,4 1-2-15,4 0-2 0,2 0-2 16,5-3 2-16,3 1 0 0,3-2-2 15,2 1-3-15,1-2-4 0,2-2-6 16,-1 0-9-16,0 0 161 0,-3-2-293 16,-3-2-144-16,0 0-413 0</inkml:trace>
  <inkml:trace contextRef="#ctx0" brushRef="#br0" timeOffset="-100477.43">20944 14529 560 0,'-6'2'119'0,"3"-2"0"0,-1-2-92 15,2 0-19-15,1-1-5 0,1-1 2 16,-1-2 5-16,0 1 7 0,1 0 8 16,-1-1 6-16,-1-1 2 0,-1 1 3 15,0 2-2-15,-2 0-6 0,-2 3-7 16,-1 1-8-16,-1 3-5 0,-1 4-7 15,-2 0-3-15,1 2-3 0,0 2-2 0,2 0-4 16,1 0 0-16,5 0-2 0,1-2 4 16,5 1 1-16,3-2 3 0,4 1 2 15,3-4 3-15,1-2 2 0,2-2 2 16,3-1-2-16,0-3 0 0,0-3 0 16,-1-1 1-16,-3-2 3 0,1-2 4 15,10 15 4-15,-16-11 2 0,-6-2 4 16,-4-1 2-16,-5 0-2 0,-5 0-3 15,-6 0-3-15,-16-13-6 0,11 13-2 0,-2 3-6 16,0 4-1-16,1 3 0 0,2 3-1 16,1 2-1-16,5 3 0 0,1 0 0 15,4-1-3-15,-12 4 0 0,19-3 1 16,4 1-1-16,4 1-1 0,3-1 0 16,3 0-1-16,1 2 1 0,18-7 1 15,-15 3-4-15,-2-5-5 0,0-2-9 0,0-2-6 16,-5 0-90-16,4-3-37 0,-8 1-110 15,-4-5-230-15</inkml:trace>
  <inkml:trace contextRef="#ctx0" brushRef="#br0" timeOffset="-96301.72">6561 9082 593 0,'4'-12'135'16,"-2"2"1"-16,-3 2-95 0,0-3-17 16,-3 1-4-16,0-1 0 0,-1 2 0 15,-1 0 0-15,1 2 2 0,-3-1 1 0,0 1-1 16,-2 2-3-16,-2 3-5 0,-3-1-4 16,-1 1-4-16,-3 5-4 0,0 1-2 15,-3 1-2-15,-4 3-1 0,0 4-1 16,-1 4 0-16,-1 3 0 0,0 2 1 15,2 1 0-15,2 3 0 0,2 5 0 16,2-1 0-16,3 5 2 0,3 0-1 16,3 2 1-16,1 4-1 0,3-2 2 15,2-3-1-15,5 3 1 0,3-4 0 0,3-2 2 16,5 2 1-16,2-4 1 16,5-3 0-16,4 1 0 0,2-5 1 0,3-2 0 15,2-4-2-15,-1-4 1 0,1-1-2 16,-2-4 1-16,-4-5 0 0,-2-3 0 15,-4-4-1-15,0-4 1 0,-4-5 0 16,-1-1-1-16,-1-4 0 0,-1-3-1 0,-1 1 0 16,-2-1-1-16,-1 2 1 15,-2 3-1-15,-1-1 3 0,-2 2 4 0,1 5 3 16,-2 4 4-16,0 1 1 0,-2 2 2 16,2 3-3-16,-1 4-3 0,2 5-3 15,-1 5-3-15,2 5-3 0,-1 3-3 16,0 3 0-16,1 5 2 0,0-2 1 15,-1 1-1-15,1-3 0 0,1-3 0 16,-1-1-2-16,0-7-7 0,-1-2-8 16,1-3-2-16,-1-2-25 0,-1-5-7 15,0-1 163-15,-2-5-291 0,0-1-145 0,0 4-410 16</inkml:trace>
  <inkml:trace contextRef="#ctx0" brushRef="#br0" timeOffset="-96116.81">6368 9569 620 0,'-18'-17'166'0,"1"2"6"0,4 3-107 0,7 4 18 16,2 6-21-16,3 1-25 0,0 0-15 16,2 1-9-16,2 1-10 0,2-1-4 15,4-1-1-15,4-1 1 0,4-3 1 16,4-3-1-16,2-2 2 0,4-4 3 16,2-2-7-16,1 1-16 0,3-4-14 15,1 2-16-15,2 1 77 0,-1 2-207 16,0 2-141-16,-2-1-347 0</inkml:trace>
  <inkml:trace contextRef="#ctx0" brushRef="#br0" timeOffset="-95495.46">6762 9447 442 0,'-3'12'120'0,"0"-1"3"16,2-2-17-16,2-2-70 0,3-1-8 15,0 0-2-15,4-2-3 0,1-2 0 16,2-3 1-16,1-2-1 0,1-2 0 0,1-3-5 15,-1-1-1-15,3-3-1 0,-3 1-2 16,0 0 0-16,0 0 2 0,-3-1 0 16,-1 2 1-16,-3 0 5 0,-1 1 2 15,-4-2 1-15,-3 2-2 0,-6-2-3 16,-2 0-3-16,-5 1-4 0,-4 0-7 16,-4 5-5-16,-2 2-5 0,-1 6-2 15,-1 5-1-15,3 9-1 0,1 5 0 0,4 6 1 16,3 6 0-16,5 2-1 0,7 3 0 15,5-2 0-15,3-3 0 16,7-4 1-16,5-3 1 0,5-6 1 0,3-5 4 16,2-5 1-16,2-1 1 0,3-5 1 15,0-5 0-15,-1-2 1 0,1-6 1 16,-2-1 2-16,-2-3 1 0,-2-4 1 16,-2-4 2-16,-2 2 2 0,-2-4 2 15,-5 0 1-15,-2 0 0 0,-1 1-1 0,-5 3 0 16,-1 5-3-16,-3 2-3 0,0 4-2 15,-2 4-7-15,0 5-5 0,1 6-1 16,-1 4-1-16,0 4-1 0,0 5 0 16,1 3-4-16,0 0 0 0,2 2 1 15,-2-3 0-15,1-4-1 0,0-1 0 16,0-5 3-16,1-5 3 0,-2-1 6 16,0-3 4-16,0-4 9 0,-1-2 5 15,0-4 3-15,1-5 1 0,0-2 1 0,1-6 1 16,3-6 0-16,-1-5-6 0,1-2-4 15,3-2-3-15,2-1 1 0,1 2 1 16,1 4-1-16,1 1-2 0,5 10-2 16,0 4-1-16,3 3-1 0,1 8-2 15,0 5-3-15,-1 2-2 0,1 8-1 16,-5 1 0-16,1 2-5 0,-3 6-4 0,-2 1-11 16,0 6-6-16,-1 0-1 0,-2 4 78 15,-1 0-251-15,0 5-163 0,-3 2-443 16</inkml:trace>
  <inkml:trace contextRef="#ctx0" brushRef="#br0" timeOffset="-95306.74">7645 9798 676 0,'6'4'164'0,"-1"1"3"0,0 2-111 15,-2 2-16-15,-2 1-5 0,-1 3-8 16,-3 2-7-16,-5 2-15 0,-2 0-10 16,-5 5-27-16,0 5 39 0,-3 0-178 15,0 7-141-15,1 2-364 0</inkml:trace>
  <inkml:trace contextRef="#ctx0" brushRef="#br0" timeOffset="-94832.64">8542 9162 692 0,'-2'-2'166'16,"2"2"8"-16,0 2-106 0,0-2-14 0,0 1-11 16,0 1-10-16,0 2-7 0,3 4-4 15,-2 6-5-15,1 4-4 0,-1 8-1 16,0 9-2-16,0 5 0 0,-1 7-1 16,-2 5-2-16,1 5-5 0,-1 4-6 15,1 4-10-15,-2-2-15 0,2 1-8 16,-1-6-14-16,2-7-15 0,1-1 24 15,0-11-147-15,2-8-123 0,0-8-301 16</inkml:trace>
  <inkml:trace contextRef="#ctx0" brushRef="#br0" timeOffset="-94544.28">8524 9544 614 0,'-6'-54'150'15,"2"4"16"-15,1 2-80 0,1 1-24 16,2 2-10-16,2 4-7 0,2 2-6 0,3 4 0 15,2 3-12-15,3 1-2 0,3 3-5 16,4 4-1-16,1 0-3 0,2 3-3 16,1 2-1-16,1 6-3 0,3 2-3 15,-2 4-2-15,-1 6-3 0,1 6-1 16,-3 2-3-16,0 3-1 0,-2 3-1 16,-4 1-2-16,-3 5 0 0,-5 2 1 15,-7 2 0-15,-6 5 2 0,-7 4 0 16,-7 2-2-16,-3 3-2 0,-6-1-4 0,-4 0-3 15,-2 0-8-15,-1-4-18 0,2-4-15 16,1-5-4-16,3-8 0 0,2-3-4 16,-9-15 1-16,22 7-98 0,3-5 7 15,5 0-74-15,6-2-179 0</inkml:trace>
  <inkml:trace contextRef="#ctx0" brushRef="#br0" timeOffset="-94076.87">8744 9397 431 0,'28'5'122'0,"-3"4"7"0,-3 4-30 0,0 5-45 15,-4 1-11-15,-1 4-10 0,-3 3-10 16,-3 4-7-16,-3 2-7 0,-3 1-6 16,-3 0-1-16,1 2 0 0,-3-1 0 15,-1-2-1-15,0-5 0 0,0-4 1 16,-1-5-1-16,1-4 0 0,-1-5 3 16,1-5 10-16,-3-2 7 0,0-5 6 15,-2-2 3-15,1-2 4 0,0-9 0 0,0-4-2 16,2-6-11-16,2-1-5 0,4-1-5 15,3-1-3-15,2 1-2 0,5 4 0 16,3 5 1-16,1 4-1 0,3 2 0 16,1 1-2-16,2 5-1 0,1 1 0 15,1 5-2-15,0 0-1 0,-2 4-1 16,0 4-2-16,-1 4 0 0,-3 0-3 0,-3 4-4 16,-3 4-2-16,-3 4-4 0,-1 2-3 15,-2 1 1-15,-1 2 1 0,0-2 3 16,-1-4 4-16,0-3 0 0,0-4 6 15,2-5 3-15,-1-5 1 0,2-3 0 16,0-2 3-16,1-2 2 0,1 1 3 16,1-5 6-16,0-6 3 0,1-3 3 15,-1-1 2-15,0-7 1 0,-1 0-1 16,-2-3 0-16,-3-2-4 0,-2 3-2 0,-3-2-1 16,-4-2-2-16,-4 3-3 0,-3-1-1 15,-2 1-5-15,-3 5-4 0,-1 3-8 16,0 6-6-16,-1 6-8 0,0 7-9 15,0 8-28-15,-3 2-26 0,4 19-429 16,3 2-117 0</inkml:trace>
  <inkml:trace contextRef="#ctx0" brushRef="#br0" timeOffset="-93854.36">9541 9557 741 0,'2'-4'179'0,"-3"1"5"16,-1 0-112-16,0 0-19 0,0 3-12 0,0 1-11 15,-1 5-10-15,-2 6-6 0,2 5-6 16,0 6-4-16,-2 6-5 0,1 5 2 16,1 8 0-16,-2 3-6 0,2 0-7 15,-1 3-8-15,-1 5-6 0,1 0-17 16,-1-1-20-16,3-5 163 0,0 0-287 15,1-8-150-15,1-7-416 0</inkml:trace>
  <inkml:trace contextRef="#ctx0" brushRef="#br0" timeOffset="-93538.58">9511 9741 582 0,'-8'-40'155'0,"0"2"6"0,1 3-71 15,3 4-26-15,3 4-5 0,1 3-7 0,2 0-9 16,1 2-7-16,4 1-3 16,0 1-5-16,4 2-4 0,2 0-5 0,5 4-4 15,3 1-4-15,2 2-4 0,4 3-4 16,4 5-1-16,2 4-2 0,2 3-1 16,-1 3-1-16,-1 4-2 0,-4-1-3 15,-4 3-6-15,-4-1-1 0,-7 3-1 16,-8 1-1-16,-7 1 2 0,-8 3 0 15,-7 1 4-15,-7 3 3 0,-8-1 0 16,-5-2-5-16,-5 0-4 0,1-2-2 0,0-4-3 16,3-5-8-16,3-3-16 0,6-4 1 15,8 2 2-15,3-7 0 0,0 1-52 16,7-3-65-16,3-2-98 0,2-7-223 16</inkml:trace>
  <inkml:trace contextRef="#ctx0" brushRef="#br0" timeOffset="-86866.99">5282 10910 464 0,'0'0'126'0,"2"-3"8"16,-1-1-32-16,-1 4-50 0,0-2-8 16,0 1-6-16,0 1-5 0,0 0-5 15,0 0-6-15,0 0-6 0,0-1-4 16,0 2-3-16,2 2-2 0,-1 3-1 15,2 5-3-15,-2 1 0 0,1 9-1 16,0 7 0-16,2 5 1 0,1 7 1 16,1 4-1-16,-2 3 1 0,3 5-1 15,-1-3 0-15,1-1-3 0,0-2-6 16,-2-1-5-16,0-1-10 0,0-6-6 0,-2-5-7 16,1-3-4-16,-1-7-1 0,0-4 3 15,-1-7-113-15,-1-6-100 0,-3-6-263 16</inkml:trace>
  <inkml:trace contextRef="#ctx0" brushRef="#br0" timeOffset="-86543.79">5249 11088 633 0,'-8'-15'146'15,"0"1"5"-15,2 0-105 0,3-3-8 16,4 1-6-16,0 1-7 0,3 2-2 15,2-1 0-15,2 1-2 0,2 1-3 16,2 1-2-16,0 1-1 0,2 2-3 16,1 2-5-16,1 4-4 0,0-1-5 15,2 6-1-15,-2 1-1 0,2 4 0 0,-3 2 0 16,0-1 0-16,1 6 0 0,-4 0 3 16,-2-1-2-16,-3 4 1 0,0-2-1 15,-4 0 0-15,-2-1 1 0,-2-1 0 16,-1-2 0-16,-4-3 3 0,-1-1 0 15,-4-3-1-15,-2 1-2 0,-4-2-5 16,0-2-7-16,-5-2-15 0,-2 0-9 0,1-1-4 16,1-1-2-16,1 0 1 0,3-1 2 15,5 3 111-15,4-1-208 0,7 2-112 16,6 3-339-16</inkml:trace>
  <inkml:trace contextRef="#ctx0" brushRef="#br0" timeOffset="-86290.05">5709 11137 580 0,'2'0'145'0,"-1"2"7"0,0-3-87 16,0 1-12-16,0 1-7 0,0 1-8 15,1 3-8-15,-1 1-9 0,0 2-7 0,-1 3-4 16,0 2-4-16,-1 2-3 0,-1 3 0 16,0 1-4-16,-2 0-8 0,-2 1-14 15,2 0-11-15,-2 0-7 0,0 0-126 16,0-3-128-16,1-3-300 0</inkml:trace>
  <inkml:trace contextRef="#ctx0" brushRef="#br0" timeOffset="-85641.32">6155 11037 607 0,'1'-1'152'15,"-1"-1"8"-15,0-2-90 0,-2 2-13 16,0-1-5-16,-1-2-8 0,-2 1-9 16,0-2-10-16,-1-1-5 0,-2-2-6 0,-1 2-5 15,-1-2-2-15,-2 2-2 0,-1 2-1 16,0 1-4-16,0 6-1 0,-1 3-3 15,0 5 0-15,1 4-1 0,3 6 0 16,0 1 1-16,3 1-3 0,2-1-2 16,3-1 0-16,3-2-1 0,4-5 0 15,1-5 0-15,3-3-1 0,3-4 4 16,2-1 5-16,3-2 2 0,0-5 1 16,0 0 1-16,0-3 1 0,1-1 2 15,-2-1 0-15,-3 0 2 0,-2-3 3 0,-2 2 0 16,-1-1 2-16,-4 1 1 0,-2 2-1 15,-1 1 0-15,-1 2-2 0,0 3-2 16,0 2-3-16,1 3-3 0,-1 3-3 16,3 5 0-16,0 5 0 0,2 3-2 15,2 4 1-15,-1 6 1 0,3 6 1 16,1 5 0-16,-1-1 1 0,1 1-2 0,-2 0 1 16,0-1-2-16,-1 0-1 0,-3-3 0 15,-2-3 0-15,-2 0-1 0,-3-1 2 16,-5-2-1-16,-3 2 2 0,-3-5 1 15,-2-2 1-15,-3-4 1 0,-1 0 1 16,0-7 1-16,-2-4-1 0,1-5 0 16,0-2-3-16,1-4-2 0,2-3-6 15,0-3-8-15,3 0-11 0,3-3-15 0,3 2-7 16,3-2-131-16,5-1-131 0,2 0-319 16</inkml:trace>
  <inkml:trace contextRef="#ctx0" brushRef="#br0" timeOffset="-84973.74">2141 10875 462 0,'0'-2'135'15,"1"-1"9"-15,0 2-2 0,1 0-82 0,1 0-5 16,-2 1-5-16,1 0-5 15,-2-1-8-15,2 2-8 0,-2 1-8 0,2 2-7 16,1 3-2-16,-1 3-2 0,1 8-2 16,1 5 0-16,1 8 0 0,0 7 0 15,2 5-1-15,0 6-2 0,4 4-3 16,-1 1 1-16,2 1-2 0,0-1-2 16,2-3-1-16,-1-4-5 0,0-4-5 15,-1-4-6-15,0-5-17 0,0-5-6 16,-1-8-8-16,0-6-1 0,-2-4-124 0,1-7-120 15,-1-10-288-15</inkml:trace>
  <inkml:trace contextRef="#ctx0" brushRef="#br0" timeOffset="-84567.43">2672 10667 733 0,'0'-4'168'0,"2"5"-2"0,0 4-122 16,-1 6-21-16,1 7-5 0,1 5-7 16,2 7-9-16,-2 5-2 0,0 4 3 15,2 5-1-15,-2 3 1 0,0 2 0 16,1 1-4-16,-1 1-14 0,2 3-5 16,2 0-7-16,-1-4-3 0,1-6-1 15,-3-6 0-15,2-6 3 0,-2-8 15 0,-2-7 2 16,0-7 11-16,-2-6 16 0,-2-3 8 15,-1-5 2-15,0-5 0 0,0-4 1 16,0-4 2-16,2 0 1 0,3-4-12 16,3-1-5-16,3 3-2 0,4 2 0 15,0 0-1-15,3 3-2 0,1 4-2 16,2 2-4-16,-1 2-2 0,1 3-1 0,0 2 0 16,-1 5 0-16,-1 2 0 0,0-1-1 15,-4 3 1-15,-1 3 0 0,-3-1-1 16,-4 2 1-16,-2 2 0 0,-5 1-1 15,-5 4-3-15,-2 2-8 0,-5-1-9 16,-5 6-19-16,-3-1-6 0,-1 0-127 16,-3-1-128-16,-1-4-305 0</inkml:trace>
  <inkml:trace contextRef="#ctx0" brushRef="#br0" timeOffset="-84346.73">3014 11151 612 0,'11'-8'158'16,"-2"2"4"-16,-4 5-95 0,-2 2-16 16,-1 3-8-16,0 4-13 0,-2 4-11 15,2 3-10-15,-1 3-5 0,2 5-1 0,1 0 0 16,0 1-1-16,1 0 1 0,2-1-2 16,2-3-8-16,3-2-8 0,0-4-17 15,1-2-8-15,2-3 20 0,-2-4-148 16,0-4-124-16,-2-5-300 0</inkml:trace>
  <inkml:trace contextRef="#ctx0" brushRef="#br0" timeOffset="-84216.49">3056 10983 662 0,'-14'-12'154'0,"3"2"1"0,2 4-101 15,2 2-26-15,2 1-9 0,3 1-15 16,0 0-20-16,2 0-12 0,2-3 96 15,2 2-223-15,4-5-135 0,2-2-364 16</inkml:trace>
  <inkml:trace contextRef="#ctx0" brushRef="#br0" timeOffset="-84051.93">3240 10831 581 0,'5'15'146'0,"-1"2"6"0,-2 1-81 15,1 6-22-15,1 6-6 0,0 3-8 16,-1 2-10-16,2 5-6 0,0 4-7 15,2 1-4-15,-2 1-1 0,2-1-2 0,-1-2-22 16,0-1-18-16,-1-2-129 0,1-6-134 16,-3-4-340-16</inkml:trace>
  <inkml:trace contextRef="#ctx0" brushRef="#br0" timeOffset="-83883.43">3150 11179 633 0,'7'-11'143'16,"6"4"3"-16,4-2-101 0,6 0-25 0,6 0-6 16,3 4-2-16,2-2-4 0,1 2-3 15,0-2-8-15,-1 0-14 0,-1-2-130 16,-1 0-122-16,0-3-320 0</inkml:trace>
  <inkml:trace contextRef="#ctx0" brushRef="#br0" timeOffset="-83738.02">4006 10891 775 0,'1'2'180'0,"-2"-1"1"16,1-1-117-16,0 2-31 0,-1-1-11 16,1 0-9-16,0-1-7 0,0-1-3 15,0 1-3-15,0 1-10 0,1 1-24 16,0 1-10-16,0 2-139 0,-1 3-143 0,1 7-353 15</inkml:trace>
  <inkml:trace contextRef="#ctx0" brushRef="#br0" timeOffset="-83578.44">4017 11218 824 0,'2'3'206'0,"-2"-3"2"15,0-1-115-15,0 1-38 0,-1-1-15 16,0-3-17-16,0 2-22 0,0-1-16 15,-3 0-8-15,2-5-17 0,0 3-170 16,-3-5-165-16,0 3-411 0</inkml:trace>
  <inkml:trace contextRef="#ctx0" brushRef="#br0" timeOffset="-81799.94">2243 12379 518 0,'3'-1'114'16,"-2"0"3"-16,-1 2-81 0,1-2-23 16,1 1-3-16,-1 1 1 0,0-1 1 15,0 1 2-15,1 0 2 0,-1-1 3 16,1 1 5-16,2 1 4 0,-3-1 1 0,1-1 1 16,0 2-1-16,-1-1-3 0,0 0-5 15,0 3-6-15,0-1-4 0,-1 5-4 16,2 4-3-16,-4 3-2 0,0 7-2 15,-3 6 1-15,-2 7 1 0,-2 5 0 16,-1 3-2-16,-3 2-2 0,1 0-4 16,1-2-2-16,-1-4 0 0,1-5-2 15,4-8 0-15,-1-4 1 0,2-5 3 0,1-5 2 16,2-5 2-16,2-2 1 0,2-3 1 16,3 0 1-16,2-3 1 0,4-1 2 15,2 0 2-15,4-2-1 0,4 0 1 16,3 1-1-16,0-1 0 0,1 1-3 15,0 1-4-15,-2 2-6 0,-1 0-7 16,-3 2-8-16,-1-2-6 0,-2 0 22 16,-1 1-102-16,-2-2-42 0,-1 0-101 0,-2-1-232 15</inkml:trace>
  <inkml:trace contextRef="#ctx0" brushRef="#br0" timeOffset="-81630.32">2469 12801 558 0,'-6'-10'149'0,"-1"2"15"16,0 2-74-16,-1 0-13 0,3 4-7 15,-2 2-10-15,2 6-10 0,-1 3-13 0,1 3-14 16,0 3-10-16,1 7-6 0,1 2-2 16,2 2-1-16,1 5-2 0,3 2-1 15,2 2-3-15,3 0-12 0,2-3-13 16,2 4-14-16,-1-5-14 0,2 1-12 16,-3-7-121-16,3-4-127 0,-1 1-285 15</inkml:trace>
  <inkml:trace contextRef="#ctx0" brushRef="#br0" timeOffset="-81193.56">2830 12338 567 0,'5'-15'162'0,"-3"3"9"0,0 3-17 15,0 5-93-15,-1 3-14 0,0 3-11 16,2 7-9-16,-1 5-8 0,2 9-9 0,2 9-5 15,-1 6-3-15,3 8 1 0,11 63 6 16,-9-52-8-16,1-5-3 16,-1-1-7-16,0-6-4 0,0-4-3 15,0-6-3-15,-3-4 0 0,1-7 0 16,-2-4 5-16,-1-6 4 0,-2-3 6 16,0-5 7-16,-3-4 7 0,-3-6 3 15,0-2 2-15,-1-6 1 0,0-3 2 16,1-1-2-16,0-3-4 0,3-1-4 0,2-1-2 15,5 2-1-15,2 4-1 0,3 1-1 16,4 3 0-16,1 1-1 0,2 2-1 16,3 6-1-16,-1 3-1 0,1 1 0 15,-2 5-4-15,0 1-1 0,-2 2-1 16,-3 3 0-16,-3 1 0 0,-4-1 0 16,-5 4-1-16,-3 3 4 0,-5 2 2 15,-5 0 0-15,-3 0 1 0,-3 2 0 0,2 4 2 16,-6-10 4-16,1-5-2 0,3-1-7 15,-6-5-10-15,1-6-15 0,1-5-15 16,-2-5-6-16,3 6 163 0,5-3-291 16,-4-6-140-16,11-6-391 0</inkml:trace>
  <inkml:trace contextRef="#ctx0" brushRef="#br0" timeOffset="-80901.7">4040 12571 676 0,'-6'-7'166'0,"-1"2"8"0,2 0-89 15,1 2-29-15,2 1-9 0,2 1-5 16,0 0-8-16,1 1-10 0,0 0-7 16,1 1-7-16,0 0-6 0,2 0-4 15,-1-1-9-15,0 2-9 0,-1 0-17 16,2 0-23-16,-1 2-132 0,-2 0-147 0,1 4-350 16</inkml:trace>
  <inkml:trace contextRef="#ctx0" brushRef="#br0" timeOffset="-80724.07">3985 12854 845 0,'-3'-3'205'0,"2"2"2"0,-2 0-128 0,2-1-30 16,1 1-15-16,0 0-16 0,1-2-14 16,0 2-16-16,2-1-10 0,-1 0-8 15,2-2-34-15,2-2-143 0,0 1-157 16,4 0-377-16</inkml:trace>
  <inkml:trace contextRef="#ctx0" brushRef="#br0" timeOffset="-80196.09">5230 12388 560 0,'1'-1'133'0,"-1"-4"4"16,-3 0-89-16,1-1-8 0,0 0-3 15,-1-2-2-15,0-1-1 0,-1 3 0 16,1-1 3-16,1 2 0 0,1 1 2 0,0 2 1 16,-1 1-1-16,2 0-6 0,2 2-8 15,-1 0-7-15,1 4-8 0,2 2-5 16,1 6-5-16,2 6-2 0,2 6 0 16,1 10 1-16,1 5 1 0,1 9 0 15,1 3 0-15,1 2 0 0,-2 3-5 16,-1-1-7-16,0 1-9 0,-2-2-12 0,-2-1-15 15,-3-5-13-15,-1-5-8 0,1-7 10 16,-2-5-86-16,0-8-25 0,-1-7-90 16,1-9-192-16</inkml:trace>
  <inkml:trace contextRef="#ctx0" brushRef="#br0" timeOffset="-79856">5270 12596 633 0,'-6'-18'167'0,"-2"1"7"0,2 0-65 16,-1 2-43-16,1 0-16 0,2-1-11 16,-1-1-11-16,2-1-5 0,2-1-2 15,1-1-2-15,3-1-1 0,2 0-1 16,1 2 0-16,5 3 0 0,2 1-2 16,3 5-3-16,2 0-3 0,1 4-4 0,3 4-2 15,1 2-3-15,-2 3-2 0,0 2-1 16,-4 1 0-16,0 1-1 0,-2 1 0 15,-4 0 0-15,-1 2 0 0,-3-3-1 16,-1 2 1-16,-2 0-1 0,-2-2 0 16,-2 3 0-16,-3 1 0 0,-2-1 0 15,-4 2-1-15,-2 1 1 0,-4 3 1 16,-2-2-5-16,-1-1-7 0,-2 1-5 16,-1 0-9-16,1 2-15 0,1-3-15 15,0 0-7-15,4 0-1 0,3 0-10 0,4 1-98 16,3-4-103-16,7-1-240 0</inkml:trace>
  <inkml:trace contextRef="#ctx0" brushRef="#br0" timeOffset="-79622.57">5685 12871 506 0,'6'5'125'15,"-2"-1"9"-15,2 0-68 0,-1 0-8 16,1 1-2-16,0 2 0 0,2-1 1 16,2 2 0-16,-2 0-5 0,3 2-6 15,-1 1-10-15,1 1-8 0,-3 0-7 16,-4 5-8-16,-2-1-5 0,-4 2-7 0,-4 1-7 16,-4 3-7-16,-3 2-9 0,-4 2-17 15,0-1-17-15,-2 1-134 0,-1-3-139 16,2-1-335-16</inkml:trace>
  <inkml:trace contextRef="#ctx0" brushRef="#br0" timeOffset="-78865.71">6510 12383 523 0,'5'-4'128'16,"-4"0"4"-16,0-3-77 0,-2 0-12 15,1-2-6-15,-2-1-3 0,-1-1-2 16,0-2-2-16,-1 2-1 0,-2-2-1 15,1 0-1-15,-2 4 2 0,1 0-3 16,-2 0-5-16,0 1-2 0,-2 4-7 0,-1 4-3 16,-2 4-5-16,-3 1-4 0,-3 6-3 15,-3 5-1-15,-3 7-1 0,1 5 2 16,0 4 0-16,0 7 1 0,4 6 1 16,3 3 0-16,2 3 0 0,7 5-1 15,2-4 1-15,6-2 0 0,2-4-1 16,5-3 1-16,2-6-1 0,3-4 0 0,4-7 0 15,3-3 1-15,3-1 0 0,2-6 1 16,2-5 0-16,1-5 2 0,2-6 0 16,-2-4-3-16,-1-4-2 0,-2-4-2 15,-2-2-3-15,-4 1-9 0,1-4-12 16,-4 1-9-16,-2-1-4 0,-2 1-1 16,-2-2-3-16,-1-2 1 0,-3 0 8 15,0-1 12-15,-3 1 13 0,-1-1 8 16,-1 2 12-16,-1 5 14 0,0 3 11 0,0 1 9 15,1 4 8-15,0 4 2 0,-2 4-1 16,4 3-8-16,-2 2-6 0,2 5-9 16,-1 7-8-16,0 1-8 0,0 3-4 15,0 2-3-15,0 1 1 0,-1 0-2 16,1 1-4-16,-1-3-7 0,1 1-8 16,0-1-13-16,1-1-14 0,0-2-10 15,0-3-128-15,-1-4-129 0,0-3-307 0</inkml:trace>
  <inkml:trace contextRef="#ctx0" brushRef="#br0" timeOffset="-78682.66">6449 12714 674 0,'-3'-5'170'0,"-1"-2"6"15,2 5-98-15,2-1-15 0,1 3-11 0,0-1-14 16,4-2-11-16,1 0-8 0,4 1-4 15,2-4-6-15,5 1-3 0,2 1-3 16,7-1-7-16,2 2-8 0,6-4-11 16,3-2-24-16,6-2-144 0,3-4-151 15,3-3-368-15</inkml:trace>
  <inkml:trace contextRef="#ctx0" brushRef="#br0" timeOffset="-72949.26">2479 14164 351 0,'1'-1'112'0,"-1"-2"6"0,0 0-4 16,0 1-47-16,-1 0-18 0,-2 1-8 16,2 0-6-16,0-1-5 0,0 2-5 15,0 0-2-15,0 0-2 0,1 0-2 16,0-1-1-16,0 2-3 0,1-2-2 0,0 4-2 15,0-1-2-15,0 0-2 0,1 2 0 16,2 3-2-16,-2 3 1 0,1 4 0 16,0 0 1-16,1 6-1 0,-1 3 0 15,0 2-1-15,0 6-1 0,-1 1-1 16,-1 2 0-16,-1 3-1 0,0 1 0 16,-1 3 0-16,0 1-1 0,0-3-1 15,-2-1-1-15,2-3 0 0,0-1-1 16,0-5-1-16,1-5 0 0,1-5-2 15,0-2-4-15,0-7-5 0,3-3-7 0,0-4-3 16,2-4 108-16,-1-6-245 0,2-5-137 16,2-3-386-16</inkml:trace>
  <inkml:trace contextRef="#ctx0" brushRef="#br0" timeOffset="-72499.16">2882 14036 458 0,'1'-5'141'0,"-1"5"6"0,-1 0-18 15,0 1-56-15,0 0-23 0,-1 0-15 16,0 1-11-16,0 2-11 0,-1-1-5 16,1 4-5-16,-2 0 0 0,0 3 1 15,0 1 3-15,-1 2 1 0,0 2 0 0,-1-1 1 16,0 0 0-16,-2 6-1 0,-2-2-3 15,-1 5-2-15,-1 2-1 0,0 4-1 16,-1 4 0-16,1 5 0 0,0 1-1 16,3 1 0-16,2 1-2 0,6 0 0 15,2-2-2-15,6-4-1 0,4-3-1 16,3-3-1-16,3-3-1 0,2-6 1 16,0-6 1-16,2-2 1 0,0-5 1 0,-3-7 1 15,1-5 1-15,-2-5 2 0,0-2 1 16,-2-3 2-16,-3-2 3 0,-3-3 0 15,-1-1 1-15,-3 1 1 0,-3 1 0 16,-2 1 0-16,-2 3 0 0,-2 2 0 16,-2 3 2-16,-1 2 1 0,-2 3 2 15,-2 1 0-15,-1 1-3 0,-1 0-8 16,1 3-7-16,1 1-7 0,-2 5-14 0,3 0-11 16,0 5 0-16,3 1-21 0,2 1-29 15,1 0-78-15,2 1-106 0,3-3-241 16</inkml:trace>
  <inkml:trace contextRef="#ctx0" brushRef="#br0" timeOffset="-72187.35">3343 14119 710 0,'1'0'174'16,"-2"-4"5"-16,-1-1-108 0,-5-3-18 16,5 3-6-16,-1-1-6 0,-2 0-5 0,3 1-5 15,0 0-2-15,0 5-4 0,2-1-3 16,1 2-5-16,0 2-6 0,2 6-5 16,3 3-4-16,0 8-3 0,4 4-1 15,1 11 0-15,0 7 0 0,0 8 2 16,0 5 1-16,0 1-5 0,0 3-10 15,-2 0-13-15,-2-4-12 0,0-6-11 16,-2-5-10-16,1-6-7 0,-2-5-2 16,-2-10 5-16,2-6 60 0,-2-5-164 15,0-6-115-15,0-5-315 0</inkml:trace>
  <inkml:trace contextRef="#ctx0" brushRef="#br0" timeOffset="-71849.02">3445 14533 612 0,'-8'-2'148'16,"2"-3"6"-16,-2 2-84 0,0 0-27 0,2-1-4 16,4 4-1-16,0 0-2 0,2 0-10 15,0-1-4-15,2 0-5 0,0-1-4 16,1-1 0-16,1-3 2 0,2-1 0 16,2-2-2-16,1 1 1 0,1 2-2 15,2 0-2-15,1 4-2 0,1 2-5 16,-1 4-3-16,0 3-1 0,1 2 0 15,-2 2-1-15,0 1-2 0,-1 2 0 16,-2 0 0-16,0 2 1 0,-4-1 0 16,0 0-2-16,-3-3 2 0,-2 3 1 0,-2-3-1 15,-4 1 0-15,0-2-1 0,-5-1 1 16,-3 2 1-16,0 1-3 0,-2-3 2 16,-3-4 1-16,-3-1-8 0,4 2-4 15,-1-4-3-15,3-1-8 0,1-6-6 16,3 3-4-16,3-2-7 0,6 0-9 0,0-6-117 15,4 2-120-15,6 0-294 16</inkml:trace>
  <inkml:trace contextRef="#ctx0" brushRef="#br0" timeOffset="-71499.3">4144 14121 654 0,'-3'0'172'0,"0"-1"14"16,1 0-80-16,3 1-24 0,-1 0-7 15,0 1-11-15,1 0-16 0,-1-2-10 16,0 2-13-16,-1 0-12 0,2 0-7 16,-1-1-5-16,0 1-3 0,0-1 0 15,0 1-7-15,1-2-9 0,1 3-10 16,-1 0-18-16,2 2-22 0,1 0-72 16,0 2-67-16,5 5-131 0,2 3-273 15</inkml:trace>
  <inkml:trace contextRef="#ctx0" brushRef="#br0" timeOffset="-71321.77">4168 14384 719 0,'-11'2'180'0,"2"1"4"0,2-2-105 16,4 2-11-16,1-1-25 0,1-2-14 15,2 0-9-15,-1 0-8 0,1-2-7 16,1 1-3-16,2-2-6 0,0 1-4 15,0 0-28-15,2-1 22 0,3-3-178 16,4 5-153-16,0-1-396 0</inkml:trace>
  <inkml:trace contextRef="#ctx0" brushRef="#br0" timeOffset="-70706.38">5369 14154 567 0,'5'0'142'0,"-2"-2"3"15,1 1-72-15,-1 1-27 0,-1 0-4 16,2-2-4-16,-1 1-7 0,-1 1-5 0,0 1 0 16,1 1-2-16,1 1-3 0,0 1-1 15,2 6-2-15,-1 3-2 0,1 5 0 16,-1 5-4-16,1 3-3 0,-1 7-3 16,-1 3-3-16,1 0-1 0,-1 6 0 15,1 2-2-15,-1 1-1 0,0 1-8 16,1-1-10-16,-3 1-13 0,0-4-9 15,0-4-8-15,-1-8-7 0,0-5 14 16,1-6-49-16,-1-6-74 0,0-5-99 0,0-6-251 16</inkml:trace>
  <inkml:trace contextRef="#ctx0" brushRef="#br0" timeOffset="-70334.18">5396 14227 644 0,'-10'-13'160'0,"4"0"5"0,0 3-92 16,-1-4-23-16,0-1-10 0,1 0-7 16,3 1-8-16,0 0-6 0,3-2-2 15,0 3 0-15,4-1-2 0,3 0 2 16,3-3 0-16,2 3-2 0,4-1-2 16,2 3-3-16,3 1-3 0,2 2-1 15,1 2-4-15,-1 4-1 0,0 0 0 16,-1 6-2-16,-2 0 1 0,-1 1-1 15,-1 2 0-15,-3 2 0 0,-3 2 0 0,-2 1 0 16,-4 1 0-16,-2 2 1 0,-3 3-1 16,-5 2-5-16,-2 1-3 0,-4 4-3 15,-3-2-3-15,-4 2-3 0,-2 0-7 16,0-1-6-16,-2-1-1 0,0-3-2 16,2-4-1-16,0 3-4 0,4-7-4 0,3-4 3 15,1-1 2-15,2-5 9 0,4 1-58 16,0-2-57-16,3-1-93 0,0-1-227 15</inkml:trace>
  <inkml:trace contextRef="#ctx0" brushRef="#br0" timeOffset="-70081.54">5807 13712 704 0,'-2'-2'168'0,"0"-1"4"0,-3 1-111 16,2-2-12-16,0 2-8 0,0 1-10 0,1 0-11 16,2 3-8-16,1 4-4 0,1 4-3 15,1 3-5-15,-1 5-2 0,-2 4 0 16,1 6 2-16,-2 1-4 0,-1 1-6 15,-1 2-18-15,1-1-15 0,1-1-127 16,1-3-12-16,5 0-119 0,2-3-227 16</inkml:trace>
  <inkml:trace contextRef="#ctx0" brushRef="#br0" timeOffset="-69691.14">6109 14396 388 0,'0'12'116'16,"1"2"5"-16,2 2-30 0,-2-2-22 16,2-1-5-16,0 0-9 0,1-3 0 15,-1 3 1-15,1-2 0 0,-2 0-1 16,1-1-7-16,-2 0-11 0,-1 1-10 15,0 2-9-15,-4 1-8 0,-1 3-8 0,-2-2-1 16,-1 2-8-16,-3 2-19 0,-3 3-20 16,0-1-136-16,-1 1-145 0,2 1-353 15</inkml:trace>
  <inkml:trace contextRef="#ctx0" brushRef="#br0" timeOffset="-68982.56">6884 13787 561 0,'1'1'139'0,"-1"-1"9"0,1 0-73 16,-1 1-15-16,0-2-6 0,-1 0-4 0,1 1-4 15,-1-1-2-15,0 1-5 0,-2 0-7 16,-1 1-7-16,-1 1-5 0,-5 0-5 16,-3 4-4-16,-5 2-4 0,-4 3-4 15,-3 4-3-15,-1 3 0 0,1 4-1 16,-1 6-1-16,3 0 0 0,3 4 0 16,3 0-1-16,3 4 1 0,3 0-2 15,3 3 1-15,5 1 0 0,2 5 0 0,4 0 0 16,3 0-1-16,4-1-2 0,0-3-3 15,5-3-3-15,2-4-4 0,3-8-1 16,3-6-4-16,3-3 1 0,1-6 1 16,0-4-2-16,0-8 0 0,1-4 1 15,-3-3 0-15,-1-6 3 0,-3-4 0 16,-4-6 1-16,1-3 5 0,-3-1 3 16,-3 0 2-16,-1 0 3 0,-3 0 0 0,-3 4 8 15,0 5 10-15,-4 4 10 0,-2 2 10 16,0 4 9-16,-2 4 9 0,0 0 5 15,1 4-6-15,-1 1-9 0,1 1-9 16,-1 5-10-16,0 3-9 0,0 3-8 16,1 4-5-16,-2-1-1 0,2 6-1 15,0 1 1-15,2 0-2 0,0-2-3 16,1 1-8-16,1-4-11 0,0-1-16 16,1 0-20-16,0-5 43 0,-2-4-188 0,1 0-148 15,-1-3-365-15</inkml:trace>
  <inkml:trace contextRef="#ctx0" brushRef="#br0" timeOffset="-68830.82">6867 14275 632 0,'-23'-8'158'0,"4"0"9"16,4 3-103-16,7 0-5 0,6 2-10 16,3 2-6-16,7-6-9 0,4 1-10 15,6-3-9-15,3-3-4 0,3-2-1 16,4-5 2-16,2 3-10 0,-4-4-8 15,2-2-7-15,-3 1-23 0,0-1 145 16,-3 2-292-16,-1 2-166 0,2-1-452 16</inkml:trace>
  <inkml:trace contextRef="#ctx0" brushRef="#br0" timeOffset="-68578.59">7306 13396 720 0,'-4'-6'184'0,"2"2"6"0,3-1-90 15,-1 7-43-15,0-1-20 0,0 4-7 16,1 4-12-16,-2 5-9 0,1 6-6 16,-1 3-2-16,-1 8 0 0,0 4 2 15,-3 3-5-15,2 4-6 0,-1 0-19 16,0 0-21-16,0 1-145 0,4 2-155 15,-1-4-378-15</inkml:trace>
  <inkml:trace contextRef="#ctx0" brushRef="#br0" timeOffset="-64750.43">2883 15470 510 0,'3'5'127'0,"-3"1"4"15,0-3-70-15,-1-1-21 0,0 2-10 16,-1 2-6-16,-3-1-7 0,2 2-5 16,-2 0-4-16,-2 0-2 0,-2 2 0 15,0 3 1-15,-3 1 0 0,1 3 0 16,-5 1-1-16,-2 2 1 0,0 1-3 15,0 6-2-15,-1-1-1 0,1 6-1 16,1-1 0-16,2 7 0 0,3 4-9 16,4 2-1-16,0 2-1 0,7 3-1 0,1 1-1 15,4 3 1-15,4-3-1 0,4-3 9 16,3-1 1-16,5-6 2 0,1-4 0 16,3-6 1-16,0-6 1 0,1-9 0 15,-1-2 2-15,-2-9 0 0,-3-5 5 16,-2-4 8-16,-2-4 8 0,-3-5 4 15,-4-2 5-15,-1-2 2 0,-4 2 3 0,-3-5-3 16,-3 0-7-16,-4 1-6 0,-1 3-5 16,-6 1-4-16,-2 5-3 0,-5 1-2 15,-3 5-2-15,-4 2-1 0,0 4-5 16,0 3-8-16,1-1-8 0,3 2-7 16,6 2-8-16,3 6-12 0,7 0 13 15,2-1-42-15,5 0-99 0,2-2-116 16,4-2-289-16</inkml:trace>
  <inkml:trace contextRef="#ctx0" brushRef="#br0" timeOffset="-64330.47">3137 15609 548 0,'15'-24'160'0,"-2"3"9"0,-4 6-26 0,-3 4-61 16,-2 5-20-16,-3 3-9 0,-2 6-13 15,-3 5-10-15,-3 5-9 0,-1 7-8 16,-1 5-7-16,-5 5-4 0,-1 8-4 16,0 2 1-16,-2 3 0 0,2 2-1 15,1-2 0-15,2-3-1 0,3-3 0 16,2-4-1-16,4-5-1 0,2-7 1 16,4-5 0-16,3-5 1 0,1-3 1 15,4-5 0-15,4-2 0 0,0-1 2 16,4-3-1-16,-1-3 0 0,3-1 0 15,0-3-1-15,0 1 0 0,-3-3 1 0,1 0-1 16,-4 0 1-16,0 1 0 0,-5 2 0 16,0 2 0-16,-4 1 2 0,-2 4-1 15,-1 2 1-15,0 5 0 0,-2 3-1 16,1 5-1-16,-1 3 1 0,2 6-1 16,0 2 0-16,-1 5-1 0,0 0 0 0,1 1-3 15,-1-3-3-15,1-4-2 0,-1-1-7 16,1-4-13-16,0-6-8 0,3-4 4 15,-1-5-143-15,3-2-133 0,1-5-331 16</inkml:trace>
  <inkml:trace contextRef="#ctx0" brushRef="#br0" timeOffset="-63943.16">3491 15591 721 0,'-2'-12'183'0,"-1"6"2"0,2 3-114 15,2 7-14-15,2 6-14 0,-1 8-16 16,0 6-13-16,1 6-10 0,3 4-3 16,-1 9-1-16,3 0 0 0,1 5 1 15,1-4-1-15,1-2 0 0,1 0 0 16,1-4 0-16,0-5-1 0,-1-5 1 0,-1-5-1 16,-2-3 1-16,-2-6 0 0,-1-5 0 15,-2-3 2-15,-2-4 1 0,1 0 2 16,-5-4 5-16,-2-5 1 0,0-2 0 15,-2-3 0-15,2-1-1 0,-1 0-2 16,3-4-2-16,2 1-5 0,4 2 0 16,3 3-2-16,3 1 1 0,3 3 1 15,1 0-1-15,2 3 1 0,0 0 0 16,2 3 0-16,-1 2-1 0,1 1-1 0,-2 4-2 16,-1 1-1-16,-3-1 1 0,-4 2-2 15,-1 1 0-15,-5 1 0 0,-3 3-1 16,-4 1-3-16,-4 1-8 0,-3 0-7 15,-1 3-8-15,-3-4-9 0,1 0-12 16,-2-3 11-16,2-3-144 0,2-2-127 16,0-2-324-16</inkml:trace>
  <inkml:trace contextRef="#ctx0" brushRef="#br0" timeOffset="-63763.66">4248 15624 708 0,'5'3'181'0,"-14"-10"5"0,12 10-102 0,-1-1-23 15,-2 3-12-15,-2-3-15 0,-1 2-16 16,-2-3-18-16,0 1-18 0,-1-2-26 16,1 2 84-16,-1-5-233 0,2 3-155 15,6 3-409-15</inkml:trace>
  <inkml:trace contextRef="#ctx0" brushRef="#br0" timeOffset="-63614.53">4273 15901 772 0,'-13'15'193'0,"4"-5"3"16,3-2-110-16,1-1-26 0,2-4-17 16,0-1-18-16,0-3-12 0,3 0-6 15,0-1-7-15,2 0-11 0,1-2-31 16,0-1-159-16,3-3-163 0,8-6-412 15</inkml:trace>
  <inkml:trace contextRef="#ctx0" brushRef="#br0" timeOffset="-63029.14">5415 15673 553 0,'-5'-2'143'16,"2"0"8"-16,2 1-65 0,0-1-27 16,1 0-8-16,0-1-3 0,0 2-2 0,0-1-6 15,0 1-6-15,1 3-5 0,0 5-7 16,1 3-5-16,2 5-3 0,0 6-6 15,1 5-3-15,3 9-2 0,1 7-1 16,1 3 0-16,1 4 0 0,0 4 0 16,-2 2-3-16,1 5-5 0,-1-3-10 15,0 1-17-15,-2-5-15 0,0-2-12 16,-1-4 18-16,1-9-102 0,0-9-37 16,-1-5-104-16,-1-10-215 0</inkml:trace>
  <inkml:trace contextRef="#ctx0" brushRef="#br0" timeOffset="-62635.02">5454 15801 700 0,'-12'-22'171'0,"3"5"6"0,2 2-104 0,0 1-14 16,4 0-6-16,1 2-11 0,1 3-6 15,1-2-7-15,2 3-5 0,1 0-7 16,1-3-5-16,3 1-3 0,2-2-1 15,1 0-3-15,2-1 0 0,2-1-2 16,1-1-1-16,4 3 0 0,1-2-1 16,1 7-1-16,1 1-1 0,1 4 0 15,-1 2 0-15,0 4-1 0,-2 3 0 16,-3 4 0-16,-1 0 1 0,-2 3-1 16,-5-2 1-16,-2 4 0 0,-2 1 0 0,-5 1-1 15,-2 1 0-15,-4 2 0 0,-3-1 0 16,-2 3-1-16,-3-3 0 0,-2-1-1 15,-3-1-5-15,-2-2-6 0,-1 1-7 16,1-1-9-16,-1-3-9 0,2-2-9 16,2 2-8-16,4 2-4 0,4-3 1 0,4-1-23 15,3-2-2-15,3 1-50 0,4-1-14 16,1-4-77-16,2-4-146 0</inkml:trace>
  <inkml:trace contextRef="#ctx0" brushRef="#br0" timeOffset="-62372.9">5843 15256 645 0,'0'-3'163'0,"0"1"10"15,-1-2-97-15,0 4-17 0,0 1-6 16,0 2-8-16,0 0-12 0,1 1-12 0,-1 4-9 16,1 3-6-16,0 3-3 0,0 5-2 15,0 4 1-15,1 1-1 0,0 5 0 16,0 3-5-16,0-1-9 0,0-2-7 16,-1-2-12-16,1-4-11 0,1 1 6 15,0-8-131-15,0-3-13 0,1-3-105 16,2-2-223-16</inkml:trace>
  <inkml:trace contextRef="#ctx0" brushRef="#br0" timeOffset="-62173.28">5953 15225 671 0,'1'-2'169'15,"-1"3"4"-15,0 3-89 0,1 0-31 16,0 2-13-16,0 5-12 0,0 3-10 0,0 4-7 15,0 4-3-15,0 3-3 0,0 2-2 16,1 1 0-16,-1-1-4 0,0 1-15 16,1-3-20-16,1-1 148 0,-1-4-293 15,2-5-163-15,5 2-455 0</inkml:trace>
  <inkml:trace contextRef="#ctx0" brushRef="#br0" timeOffset="-61697.54">6362 16223 430 0,'-7'5'111'16,"-1"-4"7"-16,0 1-58 0,2-1-7 15,0 0-3-15,1-3-4 0,2 2 0 16,-1-1 2-16,4 0 3 0,1 2 4 16,0 0 1-16,-1-2-4 0,3 2-4 15,-3 0-6-15,2 1-8 0,-1 3-10 16,0-2-10-16,1 4-7 0,2 2-10 0,-1 5-4 16,0 3 1-16,0 3-6 0,0 1-7 15,-1 2-9-15,-2 2-17 0,0 1-11 16,-1 0-1-16,-4-1-130 0,-1-4-126 15,5 4-298-15</inkml:trace>
  <inkml:trace contextRef="#ctx0" brushRef="#br0" timeOffset="-61118.57">7042 15486 540 0,'-5'0'158'0,"1"-1"9"0,-1 2-20 16,4-5-77-16,-3 4-13 0,-1-3-7 16,-3 2-9-16,-3 0-10 0,-1 0-8 15,0 1-5-15,-5 0-4 0,0-1-4 0,-1 2-3 16,0 2 1-16,0 1-2 0,0 0-1 16,-1 3-2-16,2 2-2 0,-1 4-1 15,3 5-2-15,-1 3-1 0,2 6-1 16,2 7-1-16,3 4 0 0,4 3 0 15,4 6-2-15,3-1-1 0,4 4-3 16,5-2 0-16,5-4-3 0,2-4-2 16,3-4-1-16,2-8 2 0,2-7 2 0,2-6 2 15,-2-7 0-15,2-6 3 0,-2-7 1 16,2-3 1-16,-3-5-1 0,-1-5-2 16,-2-4 0-16,-3-2 0 0,-2 1 1 15,-2-2-1-15,-2 1 1 0,-3 0 3 16,-2 3 1-16,-1 3 2 0,-3 5 2 15,-1 1 5-15,-2 4 9 0,1 3 7 0,-1 4 5 16,0 1 4-16,0 1 0 0,-1 2-1 16,1 5-4-16,0 4-9 0,0 3-6 15,0 2-9-15,0 5-2 0,1 2-1 16,0 1 3-16,2-1-6 0,-1-2-7 16,1 1-9-16,0-3-17 0,1-1-17 15,0-3-91-15,-2-6-42 0,-2-3-117 16,5 1-236-16</inkml:trace>
  <inkml:trace contextRef="#ctx0" brushRef="#br0" timeOffset="-60933.37">7019 15853 643 0,'-9'-13'168'16,"3"2"8"-16,2 2-82 0,3 3-32 15,1-1-9-15,5 3-9 0,3-3-13 0,3 1-10 16,3-1-8-16,4 0-3 0,2 0-5 15,1-2-6-15,2-2-8 0,2 0-8 16,0-2-12-16,-1-4-17 0,2-1 2 16,-3-4-145-16,1-7-137 0,4 0-332 15</inkml:trace>
  <inkml:trace contextRef="#ctx0" brushRef="#br0" timeOffset="-60717.35">7260 14970 599 0,'-5'-9'175'0,"9"3"8"15,-3 2-28-15,0 2-89 0,0 4-12 16,1 7-14-16,0 2-14 0,0 6-11 16,1 3-7-16,-1 7-4 0,-1 3 0 0,0 7-1 15,0-5 0-15,-2 2 1 0,0 0-7 16,0-2-12-16,0-3-18 0,0-6-18 15,1-2 152-15,-1-3-293 0,4-6-165 16,0-4-431-16</inkml:trace>
  <inkml:trace contextRef="#ctx0" brushRef="#br0" timeOffset="-60515.36">7435 14897 756 0,'0'-3'189'0,"2"5"2"15,-2-1-115-15,1 1-18 0,-1 4-19 16,-1 4-17-16,1 6-13 0,-1 2-5 16,0 5-3-16,2 7 0 0,0 4 3 15,0 0-9-15,3 3-29 0,-1 1 80 16,0-2-238-16,5 2-167 0,3-2-446 0</inkml:trace>
  <inkml:trace contextRef="#ctx1" brushRef="#br0">21205 12894 0,'0'0'0</inkml:trace>
  <inkml:trace contextRef="#ctx0" brushRef="#br0" timeOffset="-19232.1">18891 7706 451 0,'3'4'112'0,"-1"-1"3"16,-1-1-64-16,0-1-18 0,1 0-4 0,-1-1-5 16,-1 1-3-16,1-1-3 0,-1 0 0 15,0 0 2-15,0 0 1 0,0 0 3 16,0 1-1-16,0-2-1 0,-1 1-3 16,1 0-2-16,0-2-2 0,0 2-3 15,0 0-3-15,0 0 0 0,1 0-1 16,-1-1 1-16,0 0 1 0,2 1 0 15,-2-2-1-15,0-1-1 0,1-1-1 16,-1 0-1-16,0-2 0 0,0 2-2 0,-1-3-1 16,1 0 0-16,0-4 1 0,1-2-1 15,0-2 0-15,1 0-1 0,1-4 1 16,0-1 3-16,2-4 0 0,-1 4 1 16,3-2 0-16,-1 0 1 0,4 1 0 15,1-1 2-15,2 0-4 0,2 2 0 16,0-5 0-16,0 0 1 0,3-2-1 0,-2-3 1 15,0 2-1-15,-1-1 0 0,0 0-1 16,1 0-2-16,-2 2 0 0,1-3-1 16,-1 1 1-16,0 0 0 0,-1 2-1 15,2-1 1-15,0 4-1 0,3-2 0 16,-1 1-2-16,2 2 0 0,2-2 0 16,3-4 0-16,-1-2 0 0,-2 0 0 15,1-2 0-15,-3 2-1 0,1-1 1 16,0 3 0-16,-1 0 0 0,-1 3 0 0,1 0 2 15,-1-3-1-15,3 3 0 0,-1 1 1 16,1 2 1-16,-3-2 0 0,1 0-1 16,-1 2-1-16,-1 0 1 0,1-2 0 15,0-3-2-15,3-2 1 0,1-2-1 16,4 2 0-16,4-4 0 0,-1 2 1 16,1 0-1-16,-2 0 0 0,0 0 0 0,1 2 0 15,-2 1 0-15,-1 3 0 16,4 0-1-16,0 1 1 0,1 1 0 0,-3-1 0 15,-1 1 0-15,-1-3 0 0,-2 1-1 16,0-1 1-16,1 4 0 0,1 1 0 16,2 3-1-16,1-2 1 0,0 1-1 15,1 3 1-15,-2-1-1 0,2 2 1 16,-1-4 0-16,1 0 0 0,2 1-1 16,2-2 0-16,2 2 0 0,-2 1 1 15,2-1-1-15,-1 2 0 0,2 4 1 0,-2 2 0 16,-3 4 0-16,0-2-1 0,-1 2 1 15,-5 2-1-15,-1 2 1 0,-1-2 0 16,-1 3-1-16,-1 0 1 0,1 1-1 16,2 1 1-16,2-2 0 0,1 0 0 15,-1 0-1-15,2 1 1 0,-2 0-1 16,3 1 1-16,-2 1-1 0,1 1 0 16,-1 3 0-16,1 1 0 0,0 1 0 0,0 1 0 15,-4 2 0-15,3-1 1 0,-1 2-1 16,0 0 1-16,1 0 0 0,-1 3 0 15,4 1 0-15,2-1 0 0,-2 3 0 16,2 2 0-16,2 2 0 0,3 1 0 16,0-3 0-16,-2 3-1 0,0 1 1 15,-2 1-1-15,1 1 1 0,-2 2-1 16,-4-1 1-16,-1 3-1 0,1-1 1 0,-2 1 0 16,4-3-1-16,-3-1 1 15,2-4 0-15,0 1 0 0,4 2 1 0,1 2-1 16,6 5 1-16,-5 0 0 0,2 2-1 15,1 4 1-15,1 2-1 0,-4 1 0 16,0-1 0-16,-5-2 0 0,2 0 0 16,-1 0-1-16,-2-2 1 0,-4 3-1 15,-2-2 1-15,-1 3-1 0,-1 0 1 0,-1 2 1 16,-4 0-1-16,1 4 1 0,0-5 0 16,0 1 0-16,0-3 0 0,2-1-1 15,-1-2 1-15,-1-3-1 0,-2-3 0 16,-1 1 1-16,2-1-1 0,-2 2 0 15,-3 0 0-15,0-3 1 0,1 2-1 16,1 0 0-16,1-2 0 0,-3-5 1 16,-1 2-1-16,1-3 0 0,-2 1 0 0,1 0 1 15,-1-2-1-15,-1-3 0 16,1 0 1-16,-1-5-1 0,0 0 1 0,-1-4-1 16,-2-1-1-16,-1-4 0 0,-1-1-7 15,-3 1-10-15,2-5-26 0,-3-2-16 16,0 1 24-16,0 0-148 0,-1-1-134 15,1 0-306-15</inkml:trace>
  <inkml:trace contextRef="#ctx0" brushRef="#br0" timeOffset="-15183.33">21061 5417 231 0,'3'2'82'0,"-2"-1"8"16,-1-2-24-16,1 2-5 0,-2-2-1 16,1 0-3-16,-1 1-10 0,1-1-14 0,-1-2-5 15,1 3-3-15,-1-2-3 0,0 0-4 16,0 1-2-16,0-1-4 0,-2 0-2 16,1-1-3-16,0-1-2 0,1 2-3 15,-2-2 0-15,-1 1-2 0,2 1 1 16,0 1-1-16,0-2 0 0,-2 2 0 15,0-1-1-15,-1 2 1 0,-1 3-1 16,-3 0 0-16,-1 2-1 0,1 4 1 16,-1 2 0-16,2 1 1 0,0 0 0 15,3 0 1-15,2 0-1 0,2-2 1 0,2-1 1 16,4-3-1-16,3-1 2 0,4-1-1 16,1-3 2-16,3-2 1 0,3-1 1 15,0 0-1-15,-2-4 1 0,0-1 0 16,-2-1-1-16,-3 0-1 0,-2-1 1 15,-2-1 1-15,-5-1 0 0,-1 0 2 16,-4 0-1-16,-4-3 0 0,0 2 0 16,-2-1-3-16,-1 2-5 0,-2 4-2 0,-2 1-1 15,-2 5-1-15,-2 6-1 0,0 2 1 16,-2 5 1-16,1 2 3 0,2 3 0 16,2 1 0-16,4-1 2 0,4 0-1 15,2-2 0-15,3-2 0 0,1-2 0 16,4-2 1-16,2 1-1 0,5-5 0 15,4 1 1-15,3-3 1 0,4-1-1 16,2-4 2-16,0-3-1 0,-1-2 0 0,-3-2 1 16,-2 0 0-16,-3-3 0 0,-4 0 2 15,-5 1 0-15,-2 0 1 0,-3-2-1 16,-5 0-1-16,-2-1-1 0,-4 2-3 16,-3 2-2-16,-3 3-2 0,-1 2 0 15,-3 4 0-15,-1 6 1 0,1 3 0 16,0 2 2-16,3 0 0 0,3 3 1 15,3 1-1-15,6-3 1 0,4 0 0 0,5 0 0 16,5-4 0-16,4 2 0 0,2-3 1 16,5-4 1-16,1 0-1 0,0-2 1 15,-1-2 0-15,-1-1 0 0,-4 0 0 16,-1-2 1-16,-5-1 2 0,-1 0 0 16,-5-2-1-16,-2-1 1 0,-2 1-1 15,-1-3-1-15,-2 2-2 0,-2 1-3 16,-1 3-4-16,-3 2 0 0,-2 3 0 0,-3 3 0 15,-1 2 0-15,-3 2 2 16,1 2-4-16,0 2-3 0,2 0-4 0,3-2-4 16,2 0 0-16,3-1-119 0,4-3-109 15,1 0-266-15</inkml:trace>
  <inkml:trace contextRef="#ctx0" brushRef="#br0" timeOffset="112387.54">6709 1044 277 0,'3'7'63'0,"1"1"1"15,1-4-40-15,-1 1-15 0,-1 0-5 16,1-1-1-16,-1-1-1 0,-1-2-1 0,-1 0 3 16,0 1 15-16,0-1 12 0,-1-1 4 15,0 0 1-15,0 1 2 0,0 1 0 16,0-1-1-16,-1-1-12 0,1 0-12 16,-1 0-2-16,1 1-1 0,-1 0 0 15,0 1-1-15,0 2-1 0,1 2-2 16,-1 2-2-16,1 0 0 0,0 4-1 15,1 3-1-15,-1 6-1 0,1 1 1 16,-1 2-1-16,-2 4-1 0,-1 7 1 16,-1 4-1-16,-1 0 0 0,-2 1 0 15,2 5 1-15,-3 3 0 0,3 4 0 0,-2 3 0 16,-1 0 0-16,1 4 0 0,0 2 0 16,0 2 0-16,2-1 0 0,1-3 0 15,-2-3 0-15,4 8 0 0,-1-7-1 16,-1-1 1-16,0-3-1 0,0-2 0 15,-1-1 0-15,1-5 0 0,-1-11 0 16,2-1 1-16,0-2 0 0,0-8 0 0,0-3 0 16,0-5 0-16,2-2 0 0,0-2 0 15,0-5 0-15,1 1 0 0,0-2 1 16,1 0 1-16,0 1 0 0,1 2 1 16,2 1 1-16,0 0 0 0,1-2 0 15,1 3 0-15,0 1-1 0,4 0 0 16,0-1 0-16,1 0-1 0,0 2 0 15,1 1-1-15,2-1 0 0,1-1 0 16,1-1 1-16,4 1 0 0,2-4 0 0,3 0 0 16,6-5 1-16,2-2-1 0,6 0 0 15,2-3-1-15,3-2 0 0,6 0-1 16,2 0 1-16,4 0-2 0,1 0 1 16,2 0 0-16,4 2-1 0,0 1 0 15,2 1 1-15,4-3-1 0,2 3 0 16,2 1 0-16,2 0 0 0,3 3 0 0,3-2 0 15,1 1 0-15,5 1 0 0,-1 3-1 16,4-1 1-16,2-1-1 0,3 1 1 16,1 1-1-16,-1 0 0 0,0 2 1 15,2-4 0-15,1-1 1 0,3 2-1 16,-2 1 0-16,0-3 1 0,2 3-1 16,4-3 0-16,0 2 1 0,-2 1-1 15,2 0 0-15,0-3 1 0,4 0-1 16,2-1 0-16,-6 2 0 0,0-1 1 15,2-4-1-15,1 0 1 0,-2 1 1 0,-5 1 3 16,0-1 0-16,2-2 2 0,2 0-1 16,-1 2 0-16,-4 1 0 0,0 1-2 15,1-2-1-15,3 2-2 0,-1-2-1 16,-3 2 1-16,1-2 0 0,4-3-1 16,4-4 0-16,-1 0 0 0,-3-1 0 15,4-2 1-15,5-2-1 0,-3-2 1 16,-3 2-1-16,1 1 1 0,1-2-1 0,3 1 1 15,-3 0-1-15,-3 4 0 0,3 2 0 16,9-3 0-16,-9 1 0 0,-1 1 1 16,-2 0-2-16,3-1 1 0,3 1 0 15,-5 2 0-15,-11 1 0 0,12-3 0 16,11-1 0-16,0 5 1 0,-7 2 0 16,-3-9 0-16,7 1 0 0,8 4-1 0,-6 4 1 15,-10-3 0-15,-2 0-1 0,12 2 1 16,0 5-1-16,-3 3 1 0,-5-3 0 15,10-2 0-15,-2 7 0 0,3 0 0 16,-8-2 0-16,3-3 1 0,3 3-1 16,0 2 0-16,-6-4 0 0,-2-5-1 15,6 3 1-15,-4-1 0 0,-7 3-1 16,-4-6 1-16,-4-3-1 0,-3 1 0 16,-2 3 1-16,-12-1-1 0,-4 2 0 15,-3-7 0-15,-6 5 1 0,0 2-1 0,-10 2 0 16,-4-2 0-16,0 0 0 0,-1 0 0 15,-3 3 0-15,-6-1 0 0,-8 2 0 16,-3-2 0-16,-4 1 0 0,-6-1 0 16,-8-1 0-16,-3 1 0 0,-2-2 0 15,-2 0 0-15,-5-1 1 0,1 0-1 0,-4-1 1 16,0-2 1-16,0 3 0 0,-1-3 2 16,-1-4-1-16,-1-2-1 0,-2-3 0 15,0 1 1-15,-4-3 0 0,0-3-1 16,0 0 0-16,-1-3 0 0,4 0 1 15,-2-4 0-15,3-7-1 0,-1-1 0 16,3-3 0-16,0-3 1 0,-1-2 0 16,-2-7 0-16,2 1 1 0,1 5-1 15,0-4 0-15,2-5-1 0,1 0 0 16,1 0-1-16,-1 0 0 0,0-4-1 0,-2-8 0 16,0 4 0-16,0 0 0 0,-1 2 0 15,-2-1 1-15,2 3 0 0,0 5 1 16,0 2-1-16,-3 8 1 0,-1 2-1 15,-5-1 0-15,0 4-1 0,0 2 0 16,0 5 0-16,0 3 0 0,1-5 1 16,4 5 0-16,1 3 0 0,2 5 2 0,1 2 2 15,0-2 0-15,-2 0 1 0,0 7 0 16,4-3 0-16,-4 6 0 0,4-2-3 16,-2 1 0-16,2 6-2 0,-1 0-1 15,0-2 0-15,-3 4-3 0,3-1 0 16,-7 1 0-16,-1 0-1 0,-5-2-1 15,-1 1 1-15,-4 0 0 0,-3-1 1 16,-4-5 0-16,-5 1 1 0,-3-2 0 16,-1 0 1-16,-3-2-1 0,-3 1 1 0,-5-4 1 15,-11 4 0-15,-2-3-1 16,-3-3 1-16,-4 0 0 0,-2 1 0 0,-5-1 0 16,-7 3 0-16,1-4 0 0,-3 3 0 15,-4-1 0-15,-3 2 0 0,-5 0 0 16,-9-2 0-16,2 5 0 0,2-2 0 15,-5-3 0-15,-11 7 0 0,-1-3 0 16,2 1 0-16,3-1 0 0,-9-4 0 0,-1 9 0 16,-1 3 0-16,8-3 0 0,-5-1-1 15,-13 3 1-15,8 5 0 0,-1-1 0 16,-8-3 0-16,-7 4-1 0,0 3 1 16,-4-2 0-16,4 5-1 0,-7-2 2 15,2 0-1-15,-2 2 0 0,2-2 0 16,-3 4 0-16,3-3 0 0,-3-4 1 15,2 1-1-15,-6 2 0 0,7-2 0 16,0-4 0-16,-2 1 0 0,-2 2 0 16,4-3 0-16,-3 0 0 0,-1 2 0 0,0-2 0 15,-2 0 0-15,-3 5 0 0,-3-1 0 16,4 0 0-16,-2 8 1 0,-4-1-1 16,5-1 0-16,1 4 0 0,-2-7 0 15,3 1 0-15,2-1 0 0,0-4 0 16,1-1 0-16,1 0 0 0,-1-1 0 15,1 2 1-15,2-2-1 0,2 0 0 0,1-2 0 16,3 0 0-16,1-2 0 0,4 0 0 16,5 0 0-16,1 2 1 0,-2 0-1 15,6-4 0-15,6 4 1 0,-3 6-1 16,-1-3 0-16,2 0 0 0,0 6 0 16,0 4 0-16,-7 4 0 0,-2 2-1 15,2 4-8-15,-2 4-12 0,-3 7-132 16,3-3-124-16,-7 7-326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10:00.2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4193 13239 415 0,'1'6'113'0,"-1"-5"2"16,-3 0-9-16,1-2-81 0,-3-2-11 15,0 0-5-15,-2 3-2 0,1-4 0 0,-2 5 2 16,-1-6 4-16,2 4 3 0,0-1 3 16,0 2 5-16,2-1 3 0,1 1 1 15,1-2-3-15,1 3-2 0,2 0-6 16,0 3-2-16,2 3-3 0,2 2-5 15,0 5-3-15,2 6-3 0,0 1 0 16,2 4 2-16,-1 3-1 0,1 3-1 16,0 2-1-16,0-3-5 0,-1 2-8 15,0-1-13-15,-2 1-2 0,0-6 8 0,-2-3-131 16,-2-7-116-16,-1-2-280 0</inkml:trace>
  <inkml:trace contextRef="#ctx0" brushRef="#br0" timeOffset="295.87">4023 13249 687 0,'0'-1'163'0,"0"1"3"0,0 1-110 16,0-2-17-16,0 0-13 0,4 0-10 15,1-2-8-15,3 6-3 0,2-7-3 16,4 1-1-16,4 0 0 0,3-2 1 15,2 2 0-15,2 0 0 0,3-2-2 16,0 2 1-16,2 4-2 0,-4-1 1 16,1 7-1-16,-3-3 1 0,-2 2-1 0,-6 2 0 15,-3 4-1-15,-3 3 1 0,-2 2-1 16,-5 2 1-16,-4 5-1 0,-5 3-2 16,-1 3-4-16,-4 3-6 0,-1 1-8 15,-4 1-11-15,2 0-8 0,-1-2-5 16,2-5 176-16,2-4-289 0,1-4-132 0,1-5-385 15</inkml:trace>
  <inkml:trace contextRef="#ctx0" brushRef="#br0" timeOffset="530.33">4501 13093 554 0,'4'-3'139'0,"-1"2"3"16,-1 0-73-16,0 0-28 0,1-3-10 16,2 0-7-16,1-1-10 0,2-4-5 15,1-1-2-15,2 0-2 0,2-3-3 16,1-1-3-16,1-1-4 0,1 2-5 16,-1 1-7-16,-1 0-7 0,0 1-6 15,0 3-6-15,-2 3 111 0,-2 4-218 0,-3 1-116 16,0 3-327-16</inkml:trace>
  <inkml:trace contextRef="#ctx0" brushRef="#br0" timeOffset="660.05">4662 13149 463 0,'-5'14'128'0,"2"-3"3"0,1-5-18 16,1-2-73-16,1 0-9 0,2-6-5 16,0 0-5-16,2-1-7 0,0-1-4 15,2-4-3-15,0-1-10 0,2-1-9 0,1 0 43 16,0-3-173-16,1 1-122 0,1-1-329 15</inkml:trace>
  <inkml:trace contextRef="#ctx0" brushRef="#br0" timeOffset="824.87">4969 12996 566 0,'2'2'127'0,"-1"-1"1"0,-1-3-91 0,0 2-17 16,0 0-6-16,0 0-3 0,0-2-8 15,0 0-6-15,2-5 7 0,3-2-134 16,0-4-112-16,2-4-292 0</inkml:trace>
  <inkml:trace contextRef="#ctx0" brushRef="#br0" timeOffset="915.33">5165 12753 486 0,'11'-9'150'0,"-5"3"7"0,-2 3-3 0,-3 2-88 15,0 2-10-15,-1-1-15 0,-2-2-11 16,0 2-34-16,-1 0 3 0,-1-2-163 15,0-6-141-15,-3-7-360 0</inkml:trace>
  <inkml:trace contextRef="#ctx0" brushRef="#br0" timeOffset="15573.68">1429 2735 423 0,'-9'1'95'0,"0"6"0"0,8-2-57 16,0 7-33-16,-1-1-5 0,3 0-1 16,2-1 0-16,2 2-1 0,1 0 2 15,2-1 3-15,0 0 1 0,3-4 0 16,1 2 3-16,2 2 1 0,2-3 1 16,2 0 2-16,6-1 2 0,5 0 1 15,3-3 1-15,6-2 1 0,4-5-1 16,8 0 0-16,4-3-1 0,7-2-3 0,4-4-1 15,9 1 0-15,5-1 0 0,4 1-2 16,6-3-1-16,7-1-1 0,7 1-1 16,6 4-1-16,1-2-2 0,11-4 0 15,6 2 0-15,8 2-1 0,3 1 0 16,6-2-1-16,6-5 0 0,5 1 1 16,4 5-1-16,1-2 0 0,3-4 0 0,2 6 0 15,0 0 0-15,1 2 0 0,3 6 0 16,-3-2 0-16,0 3 0 0,-2 4 1 15,-2-3-1-15,1 1 0 0,-2 1 0 16,-6 0 0-16,-4-6 0 0,-3 6 1 16,-4-2-1-16,-6 1 0 0,-6 0 1 15,-9-1-1-15,-7 1 0 0,-6 5 0 16,-7-1 0-16,-10-1 0 0,-8-2 0 16,-8 3 0-16,-9-1 0 0,-9-2 0 0,-8 0 1 15,-9-2-1-15,-8 1 0 0,-9 2 1 16,-8 0 1-16,-5 0 1 0,-6-2-1 15,-10 0-2-15,-9 0-1 0,-9-2 0 16,-12-2 1-16,-11-2-3 0,-13 1 1 16,-12 0 0-16,-10 0 2 0,-7 2 2 15,-7 1-1-15,-6 1 1 0,-5 2 0 0,-3 2-2 16,-6 1 1-16,-8 2 0 0,-5-1 0 16,-5 2-1-16,-5 2 1 0,-5-1-1 15,-4 2 0-15,-6-1 1 0,0 1-1 16,-3 1 0-16,-4 0 0 0,-2 0 0 15,-3 2 0-15,2-2 0 0,0 1 0 16,1-1 0-16,0-2 0 0,3 4 0 16,3-2 0-16,5 0 0 0,-1 1-1 15,5-2 2-15,2 1-1 0,4-2 0 16,2 1 0-16,4 2 0 0,4-2 0 0,6 1 0 16,6 1 0-16,6 1-1 0,7 0 1 15,7-3-1-15,7-1 0 0,10 3 0 16,7-2 1-16,8-2 0 0,10 1 0 15,10-2 0-15,10 0 0 0,11 0 0 16,6-4-4-16,7 1-4 0,10 2-1 16,11-5-1-16,11 1 1 0,12-3 0 0,9-2 0 15,16 1 4-15,14-5 4 0,10-1 2 16,7 1 0-16,12-1 0 0,9 0 1 16,6 2 1-16,7-1 0 0,7 4 1 15,8 0 0-15,6 1 1 0,6 2-1 16,6 1-2-16,5 2 1 0,7 0-2 15,2 3 1-15,1-1-1 0,5-2-1 16,-3 2 1-16,2-4 2 0,3 0 1 16,-6-3 2-16,0 0 2 0,0-3 1 0,-5 0 0 15,0-2 0-15,-2 1-1 0,-4-1-3 16,-6 3-1-16,-5-4-2 0,-6 4-1 16,-7-1 0-16,-8 2 0 0,-10-1-1 15,-6 0 1-15,-8-3-1 0,-8 3 1 16,-9-2-1-16,-12 1 0 0,-9 0 1 15,-12 0-2-15,-12 2-1 0,-14 0-3 0,-8 0-24 16,-12 0-32-16,-9 1-73 0,-15-3-101 16,-21 4-235-16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10:45.1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3649 6852 390 0,'-5'-2'97'0,"1"-1"5"0,1 2-58 0,0 1-20 16,2-2-6-16,0 1-4 0,1 2-7 15,1-2-6-15,-1 2-4 0,0-1-2 16,1-1 1-16,2 2 1 0,-1 0 2 16,2-1-1-16,2 2 1 0,1-2 1 15,4 1 2-15,2 2 3 0,3 1 3 16,3-1 3-16,2 0 2 0,4 1 1 16,4 1 3-16,3 0 0 0,3-3 0 0,3-1-1 15,3 0-1-15,5-1-2 0,3 0-1 16,4-1-2-16,4 3-1 0,4 0-3 15,4 0-1-15,1-1-1 0,3 2-2 16,2-2 0-16,1 1-1 0,0 0 0 16,3 2-1-16,0-2 0 0,1 2 1 15,3 0 1-15,0 2-1 0,2 1 1 0,0-1 0 16,1 0 0-16,-1 1 1 0,3 1-1 16,1 2 0-16,1-1 0 0,1-3 0 15,-1-1-1-15,5 2 1 0,2 0-1 16,2-2 0-16,1-1-1 0,2-3 1 15,1 0 0-15,3 1 2 0,1-1-1 16,2-2 2-16,0 0 0 0,2 1 0 16,2 5 0-16,0 2-1 0,0-2 0 15,-1-2-1-15,0 4-1 0,3 2 0 0,1-2 0 16,-1-6 0-16,4-2-1 0,5 1 1 16,1 0-1-16,0-8 1 0,2 0-1 15,0 3 0-15,3 0 3 0,-2-1 2 16,-1-2 3-16,1 4 1 0,3 2 1 15,-3-3 1-15,-1 2 0 0,2 1-3 16,0 4-3-16,1-3-2 0,-3 0-2 16,4 1 0-16,-1 3 0 0,0-4-1 15,-3 1 1-15,0-1-1 0,-1 2 1 0,1-2-1 16,-6-2 1-16,2-1-1 0,1 3 0 16,0-2 1-16,-1-5-1 0,2 2 0 15,-2 1 1-15,0 0-1 0,-1-4 1 16,0 3 0-16,0 0-1 0,1 3 2 15,-3-4-1-15,3 3 0 0,-1 2 0 16,-1 5 0-16,2-4 0 0,-4 2 0 16,1 1-1-16,-2 4 0 0,-3 0 1 0,-1 1 0 15,2-4-1-15,-5 5 1 0,-2-3-1 16,-5 0 1-16,0-3-1 0,-5-3 1 16,3 0-1-16,-1 1 1 0,-4 0-1 15,-4-4 0-15,6-1 0 0,-5 1-1 16,5 1-1-16,-7 0-3 0,-9 0-2 15,-5-2-8-15,-3 4 159 0,-17 1-293 16,-2 5-141-16,-9 2-422 0</inkml:trace>
  <inkml:trace contextRef="#ctx0" brushRef="#br0" timeOffset="11439.9">15358 1776 461 0,'1'-2'113'16,"-2"-2"4"-16,0-1-62 0,1 3-18 16,-1 0-8-16,1-2-5 0,0 4-2 0,-1-1-4 15,0-1-2-15,0 3-3 0,-1-3-3 16,-1 0 0-16,0-2 0 0,0 1-1 15,-2-1 2-15,-1 0 0 0,-2 2 0 16,-5-2 0-16,-1 1-1 0,-3 0-1 16,0 3-2-16,-5 3 0 0,-3 1-2 15,-3 0 0-15,2 7-1 0,-2 1-1 16,-2 3-1-16,1 2 0 0,3 4-1 0,4 6-1 16,4 5 1-16,2 1-1 0,4 3 1 15,2 7-1-15,3 5 1 0,1 8-1 16,2 2 0-16,1 2-1 0,3 3-1 15,3 5 0-15,1-7 0 0,5-3-1 16,5-9 0-16,11-1 0 0,13-6 0 16,10-3 2-16,7-9-1 0,8 0 1 15,7-6 1-15,2-4 1 0,-2-8 1 16,-5-6 0-16,-3-6 1 0,3-6 1 16,0-5 2-16,-6-6 3 0,-2-5 1 0,-3-5 3 15,-1-3 0-15,-7-2 1 0,-11-2 2 16,-8-5 1-16,-3-3 1 0,-7-4 0 15,-8-4-3-15,-8-3-1 0,-8-7-1 16,-9-1-3-16,-7 3-4 0,-7 1-3 16,-10 0-4-16,-9 1-2 0,-9 1-1 15,-1 12-1-15,-3 1 4 0,1 1-7 0,0 7-2 16,2 8-2-16,7 7-2 0,12 7-5 16,-2 4-7-16,1 4-12 0,4 4-3 15,6 5 133-15,8 1-255 0,4 4-135 16,3 2-380-16</inkml:trace>
  <inkml:trace contextRef="#ctx0" brushRef="#br0" timeOffset="12077.34">19042 1650 396 0,'-9'-9'106'0,"-1"4"4"0,-3-2-32 16,0 4-39-16,0 1-7 0,-2-1-4 15,1 3-1-15,1 2-4 0,1 0-2 16,0 2-2-16,-1 4-1 0,-5-1-2 16,-3 6-1-16,-2 3-3 0,-6 6-1 15,-3 3-2-15,-1 6-1 0,2 5-3 16,3 6-2-16,3 5 0 0,3 0-2 15,4 3 1-15,4 7-1 0,4 6 1 0,2-3 0 16,6 3-2-16,4-1 0 0,7 1 0 16,4-1-2-16,10-10-1 0,12-5-1 15,9 0-1-15,7-5 1 0,9-3 1 16,7-5 0-16,7-5 2 0,2-4 1 16,3-7 4-16,-4-8 2 0,1-10 4 15,-5-6 3-15,-1-5 4 0,-5-9 4 16,-6-6 2-16,-10-2-1 0,-2-7 0 15,-5-5-1-15,-8-8-1 0,-3-6-2 16,-8 1-2-16,-10-11-2 0,-5-5-1 0,-13 4-1 16,-7 2-3-16,-9-2-2 0,-9-1-3 15,-11 3-3-15,-3 10-2 0,-8 4-5 16,-6 0-2-16,-9 2-1 0,-4 7 1 16,-1 11 0-16,0 0 0 0,1 6-6 15,4 6-7-15,8 2-7 0,15 5-6 16,7 4-9-16,8 1-2 0,11 4-6 0,8 1-109 15,10 0-103-15,11 4-264 0</inkml:trace>
  <inkml:trace contextRef="#ctx0" brushRef="#br0" timeOffset="12668.57">22595 1776 479 0,'-2'-9'114'0,"2"-1"4"0,-1 3-62 16,0 0-29-16,-1 4-5 0,-3-1-3 16,-4 1-5-16,-1 3-4 0,-2 0-2 0,-3 2-1 15,-3 5-2-15,-2 2 2 0,0 1 0 16,-3 4-1-16,-6 4 0 0,-2 9-1 15,-3 3-2-15,0 5-1 0,2 1-1 16,2 2 0-16,7 6 0 0,7 4 1 16,9 1-1-16,8-1 0 0,10 0 0 15,11 2-1-15,9 0-1 0,7-3-1 16,9-3-1-16,8-6 1 0,7-6-1 0,5-1 0 16,3-6 2-16,5-4 0 0,-3-4 1 15,-2-3 0-15,-2-5 0 0,-5-4 1 16,-8-4 1-16,-5-3 3 0,-10-5 3 15,-4 0 3-15,-7-13 5 0,-8-3 2 16,-6-6 2-16,-5-7 1 0,-10-5 2 16,-3-8-4-16,-6-11-6 0,-5 0-6 15,-9-1-1-15,-7-5-3 0,-7 1-3 0,-5 2-5 16,-12 1 1-16,-10 10-8 0,-10 7-7 16,-7 6-6-16,-11 8-3 0,-11 5-125 15,-11 6-118-15,-11 4-291 0</inkml:trace>
  <inkml:trace contextRef="#ctx0" brushRef="#br0" timeOffset="16391.38">15404 2045 509 0,'0'0'117'15,"1"3"4"-15,0-3-79 0,-1 0-13 16,-2 0-6-16,1 1 1 0,0-1-4 0,-2 0-3 16,-2-1-3-16,0 1-2 0,-3 2-4 15,1-3-4-15,-4 2-1 0,-4 2-2 16,-5-2 0-16,-2 4 0 0,-2-3-1 15,-3 2 0-15,-2 5 0 0,1-2 0 16,2 0 0-16,7 3-1 0,2 0 0 16,4 2-2-16,7-2 0 0,4 0 0 15,5 2 1-15,5 0 1 0,5 0 1 0,2 0 2 16,2 2 0-16,0 1 2 0,5-1-1 16,0-1-1-16,-2-1 0 0,-4 1-2 15,1-2 0-15,-2 0 0 0,-4 0 0 16,-8 3 0-16,-4 0 0 0,-2 2 0 15,-9-2 1-15,-3 1 0 0,-3 5-1 16,-7-5-1-16,-4 1-2 0,-1-1-1 16,-4-2-3-16,3 0-4 0,2-1-5 0,-1-6-2 15,10 0 5-15,5-1-120 0,4-6-104 16,5 4-268-16</inkml:trace>
  <inkml:trace contextRef="#ctx0" brushRef="#br0" timeOffset="16951.8">15541 2050 425 0,'-1'1'108'0,"0"-1"6"16,1 0-18-16,0 1-70 0,0 0-5 16,0-1 2-16,0-1 1 0,0 0 0 15,1 1-4-15,-2 1-3 0,2 0-2 16,-1-2-3-16,0 3-2 0,0-1-3 15,0 2-3-15,1-1-2 0,0 0-1 0,0-1-1 16,0 1 1-16,1 0-1 0,-2 2 0 16,1-2 0-16,-1 1 1 0,0-1 0 15,1 2 1-15,1-1 1 0,0-1 0 16,0 0 0-16,1 5 1 0,0 1 0 16,-1 1 0-16,-1 6 0 0,-1 1 0 15,-1 6-1-15,1 3 0 0,-3 0 0 0,1-2 0 16,-2 1-2-16,1-1 1 0,-1-2 0 15,1-2-1-15,1-3 1 0,-2-2-1 16,1 0-1-16,0 1 1 0,0-3 0 16,0-2-1-16,-2-1 1 0,3-4-1 15,1 2-1-15,-1-2 0 0,2-3 0 16,0 2-1-16,3 1 0 0,3-1 0 16,0 1 0-16,2-1 1 0,2 2 0 15,2-2 1-15,1-2 1 0,1 0-1 0,6 0-9 16,2-2-3-16,6 1-6 0,3-2-124 15,1 0-117-15,8 4-295 0</inkml:trace>
  <inkml:trace contextRef="#ctx0" brushRef="#br0" timeOffset="18290.7">22597 2009 454 0,'2'-2'109'0,"-3"0"3"16,1 2-60-16,1-2-23 0,-2 0-3 0,0 0-2 15,-4 0-4-15,-1 0-3 16,-3 1-4-16,-3-2-4 0,-1 3-2 0,-4 1-4 15,1 0-2-15,1 0 0 0,0 2 0 16,3-1 0-16,2 3-1 0,3-1 1 16,1-1-1-16,2 2 1 0,2 1 0 15,1-1 0-15,1 0 0 0,2 0 0 16,0 0 1-16,2 1-1 0,1-1 1 16,2 1 1-16,3 1 0 0,2 4 1 0,2-1-1 15,0 2 0-15,1 0 0 0,0-1 0 16,-1 0-1-16,-3 6-1 0,-1-2 0 15,-2 1-1-15,-2 2 0 0,-4-3 0 16,-1 4 0-16,-1-2 0 0,-2-4 0 16,-4-2 1-16,-3-1 1 0,0-3 0 15,-5 1 1-15,-3-5 0 0,-2 0-2 16,-3-3-3-16,-1-1-5 0,-2 0-6 0,0-1-5 16,0-3 40-16,2 3-156 0,1-2-109 15,2-1-289-15</inkml:trace>
  <inkml:trace contextRef="#ctx0" brushRef="#br0" timeOffset="18532.84">22755 2065 472 0,'-3'5'110'0,"1"-2"4"15,0 2-71-15,0 3-22 0,-3 2 2 16,1 3 1-16,0 3-4 0,0 3-7 16,1 2-3-16,1 4-3 0,-1-2-1 15,0-1-4-15,1 0-2 0,0-3-2 16,0-2-4-16,1-4-3 0,0 0-115 0,-1-3-103 16,1 0-269-16</inkml:trace>
  <inkml:trace contextRef="#ctx0" brushRef="#br0" timeOffset="18906.68">22715 2101 501 0,'1'-10'122'16,"1"0"6"-16,4 0-69 0,0 2-27 15,4 4 1-15,2 4 1 0,4-1-4 16,-1 1-5-16,5 0-4 0,-1 1-3 15,1 1-3-15,-1-1-5 0,-2 4-3 16,0 4-4-16,-3 1-2 0,-3 4-1 16,-2-2-2-16,-4 4-3 0,-2 2-2 0,-1-4-1 15,-2 0-1-15,-3-3 0 0,0 0 1 16,-3 2 0-16,-3-3 4 0,-1-4 3 16,-4 0 0-16,-2-2 2 0,1-3 1 15,1-3 1-15,-1-2 0 0,5-3 1 16,0 0 0-16,3 2 0 0,3 1 1 15,-1 0-2-15,3 3 0 0,1 1-3 0,1 0-3 16,3 7 0-16,2 1 0 0,0 6-1 16,2 0 0-16,2 4 1 0,0 4 1 15,1 4-5-15,0-2-5 0,0 1-3 16,1 3 29-16,0 1-155 0,0-4-119 16,6 2-305-16</inkml:trace>
  <inkml:trace contextRef="#ctx0" brushRef="#br0" timeOffset="27104.06">19056 2028 273 0,'3'-2'86'0,"0"2"16"0,1-1-17 15,-2-2-24-15,0 3-1 0,-1 0-1 16,-1 0-8-16,-1 0-11 0,-2-2-15 0,-4 1-6 16,1 0-3-16,-3 0-2 0,-2 0-3 15,-2 0-1-15,-3 0-2 0,1 1-1 16,1 0-2-16,0 0-2 0,0 0-2 16,2 2 0-16,3 0-1 0,2 0 0 15,1 0 0-15,3 2-1 0,0 0 0 16,2 0 0-16,1 1 1 0,1-1 0 15,1 2 2-15,2-1 1 0,4 2 1 16,1 3 0-16,1 3 0 0,1 1-1 16,1 5-1-16,0 1 0 0,-2 5-2 0,-2 0 0 15,0-1 0-15,-5-2 1 0,0 0-1 16,-4-4 1-16,-4-1 0 0,0-4 1 16,-6-2 1-16,-2-2 0 0,-3-1 1 15,-1-2-1-15,-3-1 0 0,-2-2-2 16,-2-1-3-16,0-3-2 0,0-2-7 15,0-3-4-15,1-2 18 0,2-3-106 16,3 0-36-16,5-2-100 0,4-3-230 0</inkml:trace>
  <inkml:trace contextRef="#ctx0" brushRef="#br0" timeOffset="27509.9">19180 1856 438 0,'2'-3'116'15,"1"-1"7"-15,-5 4-37 0,2-1-51 16,0 1-4-16,-1 2 0 0,0 1-4 15,0 0-5-15,-2 2-6 0,5 0 1 0,-2 2 0 16,1 4 1-16,-1 1 2 0,2 3 0 16,0 2-1-16,1 2-2 0,1 3-2 15,-3-1-3-15,1-1-2 0,-2 1-3 16,0 3-2-16,-2 2-3 0,-3 2 0 16,2 2-1-16,0 1 0 0,-1 1 0 0,3-1 0 15,1-4 0-15,1-2-1 0,2-5 0 16,2-5 0-16,1 1-1 0,1-1 0 15,3-3-1-15,1-1-2 0,0-1-2 16,1-1-4-16,2-4-5 0,1-1-7 16,-1-7-5-16,1 1-5 0,2-3 27 15,0-4-70-15,0-3-74 0,-4-1-103 16,-3-2-257-16</inkml:trace>
  <inkml:trace contextRef="#ctx0" brushRef="#br0" timeOffset="27726.89">19049 2140 504 0,'4'-4'132'16,"4"4"5"-16,3-5-40 0,6-3-58 0,3-2-2 16,9-1-4-16,6 2-7 0,8-1-5 15,2 1-4-15,1 2-12 0,0 3-9 16,1 2 12-16,-4-3-159 0,-5 0-130 15,-12 2-338-15</inkml:trace>
  <inkml:trace contextRef="#ctx0" brushRef="#br0" timeOffset="33793.01">4051 8590 587 0,'-5'6'126'0,"3"-4"1"15,1 5-92-15,1-2-27 0,1 4-7 16,-9-1-1-16,11 1 1 0,2-1-3 0,2 1-2 16,0-3 0-16,4 2-1 0,2-3 0 15,10-2 2-15,-5 0-1 0,0 0 2 16,1 0 2-16,4-1 0 0,2 0 1 15,3 1 0-15,3 1 2 0,2-1 1 16,4-1 0-16,3 0 2 0,3 2 0 16,4 1 0-16,3-1 1 0,3 4-2 15,5 2 0-15,2 4-1 0,5 1-1 16,2 2-1-16,3-1-1 0,3 2 0 16,7-2 0-16,4 0-1 0,3-4 0 0,4-2 0 15,7-1 0-15,5 1 1 0,2-1-1 16,1-1 0-16,5-1 1 0,3 2-1 15,3 0 1-15,1 0 1 0,3-2 0 16,1 1 0-16,6 0 0 0,0-5 0 16,0 2 0-16,1 3-1 0,0-4-1 15,-4 1-1-15,-3-2 0 0,-4 4 0 0,-4 2-1 16,-4-2 0-16,-5 1-2 0,-6 2-2 16,-4 1-5-16,-2 2 145 0,-6 1-267 15,-9-2-128-15,5 3-382 0</inkml:trace>
  <inkml:trace contextRef="#ctx0" brushRef="#br0" timeOffset="50969.77">13812 4488 527 0,'8'3'114'0,"-4"-1"3"0,0 0-91 16,-4-1-4-16,0 0 0 15,-1-1 0-15,-3-1 0 0,-2 1-2 0,-4-1-2 16,-7 1-3-16,0 0-6 0,-8 1-4 16,-6 0-2-16,-2 3-1 0,2 1-1 15,3 0-1-15,1 2 1 0,3 1-1 16,6 1 0-16,7 3 1 0,3 0-1 15,3 0 2-15,4 1 2 0,1 2 2 0,4 0 1 16,4 2 1-16,1-1 0 16,0 1 0-16,2-2 0 0,3 4-3 0,0-4-2 15,2 4 0-15,1-4-1 0,-2 1 0 16,-2-2 0-16,-1 1-1 0,-5-1-1 16,-5 1 1-16,-8-1 0 0,-6 0-1 15,-3 0 1-15,-5 2-3 0,-3-2-4 16,-2 0-6-16,-2 0-7 0,-2-3-6 0,2 0 27 15,0-2-147-15,1-2-116 0,3-2-289 16</inkml:trace>
  <inkml:trace contextRef="#ctx0" brushRef="#br0" timeOffset="51542.94">13812 4919 388 0,'5'2'103'0,"-3"1"8"0,-1-1-1 16,0 0-80-16,0-1 2 0,0-3 2 15,1-6 2-15,2 5-3 0,0-4-6 16,1-3-4-16,3-1-4 0,3 1-2 0,0-1-1 16,2 1-1-16,1-2-2 0,-2 1-2 15,0 0-1-15,-3 1 0 0,-1 0-1 16,-3 1 3-16,-3 2 0 0,-2-2-1 15,0 2 0-15,-4 1-2 0,-3-1-3 16,-5 4-3-16,-5 2-4 0,0 6-1 16,-2 5-1-16,-4 2-1 0,0 6 1 15,1 4 1-15,1-1-1 0,4 2 0 16,0-2 0-16,4-1-1 0,6 1-3 0,6-4 0 16,4-3 1-16,11-2-1 0,2-1 3 15,3-4 0-15,3-1 2 0,4-3 3 16,2-1 2-16,-1-1 0 0,-2-2 2 15,0-1 1-15,2 1 0 0,-4-1-1 16,-5-2 1-16,-3 1-1 0,-4 1 0 16,-4 0-1-16,-3 1-2 0,-2 0-1 15,-2 1-3-15,0 1-1 0,-2 2-2 16,-2 0-1-16,0 2-2 0,1 0 0 0,-1-1 1 16,2 3 1-16,0-2 1 0,0-1 0 15,2-1 2-15,1 0 0 0,1-4 4 16,1 3 4-16,4-4 5 0,1 1 1 15,3-4 4-15,2 0 1 0,1-2 1 16,0 0-1-16,1-2-3 0,0 2-1 16,2-1-3-16,1 2-1 0,-3 3-1 15,-1 2-2-15,2 3-1 0,-3 2-2 0,-1-1-4 16,-7 3-5-16,2 0-6 0,0 0-16 16,0 0-14-16,5 1-2 0,4-3-124 15,3-1-124-15,4-4-293 0</inkml:trace>
  <inkml:trace contextRef="#ctx0" brushRef="#br0" timeOffset="51823.98">14661 4815 585 0,'3'-13'140'0,"-3"1"7"16,-5 5-95-16,1 2-14 0,-5-2-8 16,-5 8-6-16,-4 0-3 0,-4 3-7 15,0 2-7-15,1 1-1 0,-2 3-1 16,4 1-1-16,6 0-1 0,5 0-2 15,5 2-1-15,4-3-1 0,1 2 0 16,6-2 1-16,4-1 1 0,5 0 1 0,3 2 0 16,1-2 0-16,-1 2 1 0,-2-2-2 15,-1 3 0-15,-7-2-3 16,-6 3-3-16,-6-2-5 0,-9 2-7 0,-9-2-6 16,-4 0-3-16,-2 0-5 0,-4-2-3 15,-2-2 9-15,-1 0-120 0,5-5-103 16,4 0-272-16</inkml:trace>
  <inkml:trace contextRef="#ctx0" brushRef="#br0" timeOffset="52338.9">14849 4893 538 0,'9'1'126'0,"-5"-1"3"0,0 1-72 16,-5 0-33-16,-3 4-7 0,-2 1-2 0,0 4 0 15,-2 0-6-15,-2 2-2 16,0 0 0-16,3 0-3 0,3-3-1 0,1 0-1 16,3-3 2-16,2 0 1 0,5-5 3 15,4 1 4-15,3-2 2 0,4 0 2 16,-1-1 2-16,2-1 1 0,-1-1 2 16,2 3-1-16,-6-3-2 0,-3 1-2 15,-4-1 2-15,-3 0 0 0,-3-3-3 16,0-2-4-16,-3-2-3 0,-1 0-3 15,-1-2-4-15,-3 1-4 0,-4 2-3 0,-3 3 0 16,-1 2 0-16,-2 2-2 0,3 3 0 16,0-1-1-16,4 2-3 0,5-1-2 15,10 1 0-15,5 4 0 0,5 0 2 16,4 1 3-16,0 3 3 0,3 1 1 16,3-2 0-16,4 1 1 0,3 0-15 15,2 0 0-15,1 0-1 0,0-2 1 16,0 0 1-16,-1 1 3 0,-8-1-1 0,-6-2 16 15,-7-1 0-15,-4-2 0 0,-2 0 4 16,-8-2 5-16,-5-3 0 0,-3 0 2 16,-2-1 2-16,0-5 4 0,-3-1 3 15,-5-3-1-15,4 0-2 0,1-2 1 16,-1-5 2-16,4 3-2 0,0-3-2 16,9 1-4-16,9-1-2 0,7-2-4 0,8 5-3 15,8-1-1-15,3 0-1 16,8 1-5-16,1 2-7 0,0 3-16 0,4 1-9 15,-1-2-129-15,-2-1-130 0,1-1-324 16</inkml:trace>
  <inkml:trace contextRef="#ctx0" brushRef="#br0" timeOffset="53132.9">15952 4926 229 0,'-2'0'81'0,"1"0"9"15,1-2-20-15,0 3-10 0,0 0-7 16,-1-2-9-16,2 3-9 0,-1-2-13 16,1 1-7-16,-1 1-2 0,0-2 1 0,1 1 2 15,1 1 3-15,1 0 5 0,3-1 1 16,2 2 1-16,3-3 0 0,2 1 1 16,4-3 0-16,3-1-1 0,2-2-2 15,11-1-2-15,8-4-3 0,10 1-3 16,8-3-3-16,3 1-3 0,7-3-4 15,7-1-6-15,0 0-8 0,1-1-10 0,-1 0-8 16,0 3-98-16,-4 0-28 16,-2 2-103-16,0 0-213 0</inkml:trace>
  <inkml:trace contextRef="#ctx0" brushRef="#br0" timeOffset="54322.74">17786 4248 499 0,'-5'-5'118'0,"-1"2"5"16,1 0-83-16,0-1-4 0,5 3 1 16,-1 0 0-16,2 0-2 0,-1 1-6 15,1 0-5-15,0 0-5 0,-1 0-5 16,0 2-7-16,0 3-3 0,2 2-3 15,0 8-2-15,-2 2 0 0,0 5 0 0,0 8 2 16,-1 1 1-16,1 5-1 0,-3 2 1 16,-1-3-1-16,2 2-1 0,0-1-10 15,-1 1 0-15,1-3-1 0,1-4-4 16,2-3-2-16,0 0-3 0,2-8-3 16,0-1 20-16,-1-8-99 0,1-1-34 15,0-7-93-15,-2-4-221 0</inkml:trace>
  <inkml:trace contextRef="#ctx0" brushRef="#br0" timeOffset="54525.04">17985 4159 595 0,'3'6'133'0,"-1"-1"9"0,-1 1-106 16,0 5-7-16,0 1-1 0,-1 4 1 15,-1 1-2-15,-1 4-6 0,1 4-7 16,-3 0-4-16,3 5-2 0,-2 0 0 16,3 1-2-16,-1 1-5 0,0-1-4 15,1-3-18-15,1 1-3 0,-2-5-6 16,2-2 8-16,-2-1-134 0,0-5-118 16,1-3-282-16</inkml:trace>
  <inkml:trace contextRef="#ctx0" brushRef="#br0" timeOffset="54708.71">17766 4445 543 0,'10'1'123'16,"4"-1"7"-16,3-1-90 0,1 0-12 15,3 0-2-15,0-3-2 0,-1 3-3 16,2-4-7-16,-1-2-13 0,2-1-11 0,0 1 166 15,3-5-293-15,2 0-137 0,2-3-410 16</inkml:trace>
  <inkml:trace contextRef="#ctx0" brushRef="#br0" timeOffset="54957.57">18406 4228 559 0,'1'0'128'0,"1"2"7"0,0 1-89 15,-1 2-15-15,0 1 3 0,0 5 3 16,0 1-3-16,-2 6-7 0,-1 5-6 16,-2 4-6-16,1 3-4 0,-1 3-4 0,-3 0-2 15,2-1-4-15,-2 1-8 0,0-3-11 16,1-2-6-16,-3 0-16 0,1 0 176 15,1-4-294-15,0-2-137 0,2-3-389 16</inkml:trace>
  <inkml:trace contextRef="#ctx0" brushRef="#br0" timeOffset="55182.59">18191 4215 583 0,'0'0'131'0,"3"2"5"16,0-2-99-16,6 2-4 0,2-1 6 15,5 1 2-15,8-1-2 0,5 3-2 16,2-4-4-16,6 0-6 0,0 0-5 0,1-4-8 16,-2-1-9-16,-3-2-9 0,1-1-21 15,-1-1-8-15,-3-3-137 0,-6-3-134 16,-2 0-336-16</inkml:trace>
  <inkml:trace contextRef="#ctx0" brushRef="#br0" timeOffset="57435.94">17817 5094 440 0,'0'0'106'0,"1"-1"3"0,1 1-47 16,0-1-34-16,0 0-4 0,2 0-3 15,-1 1-2-15,0 0 0 0,1 1-1 0,-2 0-2 16,1 1-3-16,-2 1-1 0,0 2-3 16,0 5 0-16,-3 2-2 0,-3 2-2 15,-4 4-1-15,-4 2-2 0,-2 3 0 16,-3 0 0-16,-5 1-1 0,1 1-1 15,0-1 0-15,1-1 0 0,4 1-1 16,1-4 1-16,4-2 0 0,5-2-1 16,2-4 1-16,3 1-1 0,3-2 1 15,2-2 1-15,4-3 1 0,6 1 1 0,5-2 1 16,5-1 0-16,5-4 1 0,4 1 0 16,2 0-4-16,1-2-7 0,-2 0-7 15,2-3 46-15,-6-1-170 0,0-2-117 16,-3 0-318-16</inkml:trace>
  <inkml:trace contextRef="#ctx0" brushRef="#br0" timeOffset="57637.07">18251 5218 466 0,'5'0'123'0,"-3"0"7"0,0 1-8 16,2 4-92-16,-1 0-6 0,-1 3 1 15,-1 2-1-15,0 2-4 0,0 2-7 16,-2 4-4-16,1-1-2 0,-2 2-2 0,1-2-8 16,-1 2-6-16,1-3-7 0,-1-3-6 15,1 1 36-15,1-3-158 0,-3 0-115 16,2-5-299-16</inkml:trace>
  <inkml:trace contextRef="#ctx0" brushRef="#br0" timeOffset="57855.65">18061 5178 521 0,'3'-9'127'16,"3"3"9"-16,3 2-42 0,4 2-55 16,3 0-1-16,4-2 1 0,4 1 3 15,7 1-2-15,4 0-7 0,2 0-7 16,0-2-7-16,0 1-6 0,3 1-5 0,-4 3-7 15,-1-2-10-15,-4 1-18 16,-2 1-14-16,0 0 126 0,-2 0-254 0,-2 0-145 16,-3 0-386-16</inkml:trace>
  <inkml:trace contextRef="#ctx0" brushRef="#br0" timeOffset="59351.73">17643 5786 484 0,'0'2'110'0,"0"-2"4"0,0 0-76 0,0 0-15 15,0 2-2-15,2-1 1 0,1 0 2 16,1 0 2-16,6 2 1 0,6-2 2 15,4 0 2-15,7-1 0 0,3-1 0 16,5 0-3-16,3-2-4 0,-2 0-5 16,1 3-5-16,-3-3-3 0,-4 2-4 15,-3 2-4-15,-3 0-2 0,-5 1-2 0,-3 4 0 16,-6-4-2-16,-2 4-1 0,-5 3-1 16,-5 0 0-16,-5 3 0 0,-5 1 0 15,-5 1-1-15,-6 3 2 0,-5 0 0 16,2 1 0-16,0-3 1 0,3 1 1 15,2-1 0-15,4-2 2 0,5-3-1 16,7-1 1-16,0-2 1 0,5-1-2 16,3-1 1-16,3 0 1 0,6-3 0 15,6 2 1-15,4-3 0 0,3-3 0 0,5-1 0 16,2-2 0-16,7 0-4 0,-3-2-10 16,0 0-10-16,0-1-7 0,-1-1-4 15,-2 3-5-15,-3-2-2 0,-5 0 1 16,-4 0-4-16,-5 1-22 0,-5 0-11 15,-3 2 4-15,-6-2 21 0,0 3 20 16,-3 0 13-16,0 1 18 0,-1 3 35 0,-2 2 24 16,2 1 4-16,-1-1-13 0,0 4-14 15,1-2-7-15,0 0 0 0,2 0-1 16,4-1-1-16,2-1 1 0,3 2 1 16,3-2 1-16,1-1-1 0,3-1-1 15,-2-3-2-15,1 0-3 0,-2 1-5 16,-1-5-3-16,-1 1 1 0,-2-2-2 15,-1 2 0-15,-2-2-2 0,-1-1 2 16,-3-2-1-16,-1 2-2 0,-3 0-3 0,-3-1-2 16,-1 0-4-16,-4 1-1 0,-1 3-2 15,-2 1-1-15,0 1 0 0,-1 6-1 16,-3 1 1-16,2 5 1 0,0 2 1 16,1 1-1-16,1 2 2 0,2 1-1 15,3 0 0-15,6 1 0 0,2-3 0 16,4-1-1-16,4-2 0 0,5 1 0 15,3-2-1-15,0-1 1 0,3-2 1 0,4-1-1 16,2 2 0-16,0-2 0 0,2-2 1 16,0 1-4-16,0 0-1 0,1 0-3 15,-3 3-4-15,-4-2-2 0,-5 3 0 16,-3-2-1-16,-3 2 1 0,-3-2-3 16,-4 0 3-16,-2-2 4 0,-3 0 1 15,0-2 1-15,-2 0 2 0,1-1 5 16,-1-1 6-16,1-1 2 0,-1-3 4 15,2-1 4-15,1 0 1 0,2-3-3 0,5 1-2 16,0-4-1-16,5 1-3 0,4-1-3 16,4 0-2-16,2-2 0 0,2 3 3 15,-1 1 0-15,0 3 0 0,0 3 1 16,-3 2-1-16,-1 2-1 0,-4 2 0 16,-2 2-3-16,-2 0-1 0,-1 1-1 15,-5 3-1-15,1-2-1 0,-4 2 0 16,-1 2-1-16,-1-1 1 0,-2 1 1 0,2-3 0 15,0 0-1-15,1-1 2 0,1-1-1 16,4-3 1-16,2 0 0 0,5-1 1 16,3-2 1-16,2-2 1 0,5 0 0 15,1-1 2-15,2-3 2 0,2-1 0 16,-4-3 1-16,-2 1 3 0,-3 0 1 16,-4-2 3-16,-3 0 0 0,-5 1-1 15,-7-1-3-15,-6 4-2 0,-6 0-3 16,-6 1-4-16,-6 2-2 0,-6 1-3 0,-3 0-2 15,4 3-11-15,-1 0-15 0,4 1-12 16,3 0-133-16,6 0-139 0,3-6-336 16</inkml:trace>
  <inkml:trace contextRef="#ctx0" brushRef="#br0" timeOffset="67982.5">10494 8652 676 0,'-11'3'143'0,"5"-5"-5"16,2 0-109-16,0 1-35 0,3-2-15 15,-1 3-3-15,4-1-1 0,-4 2 3 0,2-2 6 16,0 0 8-16,3 1 6 0,-3 0 5 15,1 0 4-15,-1-1 4 0,3 0 0 16,0 1 2-16,4-1-1 0,-1 1-1 16,5-1-2-16,4 1-2 0,2 1 0 15,2-1-1-15,5 1 1 0,4 2 0 16,3 1 0-16,4 1 0 0,1 2 0 16,6-1 0-16,2 3-1 0,3 0-1 15,3 0-2-15,3-2-1 0,5 1-1 16,3 0 0-16,4-2 0 0,4 0 0 0,1 0 0 15,1 1 0-15,5 3-1 0,-2-1 1 16,2 2 0-16,2 7 1 0,1-1-1 16,1-1 1-16,0 0-1 0,1 2 1 15,3-2 0-15,5 0 1 0,1-7 0 16,2-1 1-16,5-1 0 0,5-1 0 16,4-2 0-16,4-2 0 0,0-2-2 15,8 1-1-15,-1 2 0 0,1-1 2 0,4-1 0 16,-1 0 0-16,-1 2 0 0,3-3 1 15,-4 0-1-15,8-1 0 0,2 2-2 16,-2-4 0-16,6 0 0 0,5-1-1 16,-5 2 0-16,8-2 0 0,-8-1 0 15,5 0 0-15,-1 4 0 0,-7 0 0 16,-1 0 0-16,5 1 1 0,-8 0-1 0,0-1 0 16,-5 1 0-16,3 1 1 0,2 0-1 15,0-1 0-15,-4-3 0 0,-1 1 0 16,2 3 0-16,-1-4 0 0,-3-4 0 15,2 3 0-15,-3-1 0 0,3 2 0 16,-1 0 1-16,4-1 2 0,-1 6 2 16,0-1 0-16,2 0 0 0,5 3 2 15,-4 3-1-15,0-2 0 0,-2 1-1 16,3 0-2-16,-3 1-1 0,-4-2 1 0,-4-1 1 16,1-1 0-16,-2 0 2 0,-2 0 0 15,-5-2 0-15,1-1 0 0,-2 2-1 16,-5 0-1-16,-5 0-2 0,-9 0-4 15,-3-2-10-15,-10 0-22 0,-5 1 96 16,-14-10-231-16,-11 11-149 0,-11-6-394 16</inkml:trace>
  <inkml:trace contextRef="#ctx0" brushRef="#br0" timeOffset="81077.91">19366 6219 531 0,'8'-7'106'16,"0"1"-9"-16,-1 0-109 0,-3-2-42 0,1 1-17 15,-1 2 8-15,-2-2 34 0,0 1 24 16,1 1 17-16,-2-1 22 0,0 1 27 16,-1 0 21-16,0 1-5 0,1 3-30 15,-2-4-23-15,0 5-9 0,0 4-4 16,-2 0-2-16,0 3-7 0,-1 0-3 15,-3 1-2-15,-3 0 2 0,-2-1 1 0,-3-1-1 16,-3-1 2-16,-5-1-1 0,-1-1 0 16,-3 0 1-16,-1-1 1 0,-3 2-1 15,-3-1 1-15,-2 0 0 0,-3 0 0 16,-2 1 2-16,-1 0-1 0,-5 0 0 16,-2 0 1-16,-7-1-1 0,1-1 0 15,-2 3-1-15,-1-2 0 0,-6-1-1 0,2-2-1 16,1 0 1-16,0-3-1 15,-3-2 0-15,1-1 0 0,0-5 0 0,3 0 0 16,-2-4 0-16,1-1 0 0,0 0 1 16,3-4-1-16,-4-1 0 0,1-2 1 15,-1 1-1-15,2 0 0 0,0 3 0 16,-4-2 1-16,6 2-1 0,4 0 0 16,2-2 0-16,0-2 0 0,3-2 0 15,4-6 2-15,6-1-1 0,0-1 1 16,5-1 2-16,3-2-1 0,2-2 3 0,6 1 1 15,3-4 1-15,3 0 0 0,2-1 2 16,1-4-1-16,8 0 0 0,1-1-1 16,3 1-1-16,1 0-2 0,3-2-1 15,4-3-1-15,0 2 2 0,4-1-2 16,2 3 2-16,1-4 0 0,3-1-2 16,0-1 0-16,2 3 0 0,0-1-1 15,2-3-1-15,2 0-1 0,1 1 0 16,3 2 0-16,3 4 0 0,1 0 0 0,3 1 1 15,-1 0-1-15,0 3 0 0,0 2 2 16,0-1-1-16,0-1 1 0,0 2-1 16,2 0 1-16,2 5-1 0,4 1 0 15,0 0-1-15,6 2 0 0,2 1-1 16,1 2-1-16,0-2 1 0,0 0-1 16,-2 0 0-16,-1 1 0 0,-3 0 0 0,-4 3 1 15,3 3 0-15,-2 6 1 0,1 0 0 16,3 4 0-16,0 3 0 0,-4 3 0 15,3 3 0-15,0 4-2 0,0 2 1 16,-1 2-2-16,1 4 0 0,-1 0 0 16,5 2 0-16,3 3 0 0,1-1 1 15,0 0 0-15,0 1 1 0,1 0 1 16,2 4 0-16,0 0 0 0,-1 3-1 16,1 2 1-16,-1 1 0 0,4 5 0 0,0 3-1 15,-3 1 1-15,-4-2-1 0,1 5 1 16,-5 1-1-16,2 2 0 0,-4 3 0 15,-2 0 0-15,2-1 0 0,1 6-1 16,2 0 0-16,2 3 0 0,-7 0 0 16,-1-1 0-16,-1 2 0 0,-1 2 1 15,-5-1 0-15,-7 1 0 0,-2 1 0 0,1 3 0 16,-5-1 1-16,-4 3-1 16,-4 0 1-16,-2 1-1 0,-1 3 1 0,-5 0-1 15,0 0 0-15,-3-1 0 0,0 0 0 16,-1 3-1-16,-3-1 0 0,-3 0-2 15,-3-1-3-15,-3 3 0 0,-6-4-2 16,-4 1 0-16,-5-2 0 0,-2-1 0 16,-4-4 2-16,-6-5 3 0,-5-4 1 15,-4 2 2-15,0-5 0 0,-4 1 0 16,-1 0 0-16,-5-1-4 0,-1 2-1 0,4 1-7 16,-1-4-116-16,-2 1-107 0,-4 0-275 15</inkml:trace>
  <inkml:trace contextRef="#ctx0" brushRef="#br0" timeOffset="91642.46">15512 1628 539 0,'-3'-3'128'0,"2"1"3"0,0-1-69 15,0 2-34-15,-1 0-5 0,0 1-1 16,-3-2 1-16,1 0-4 0,0 0-1 16,-1-1-3-16,2 0 1 0,-1-1-1 15,0-1-2-15,3 1-3 0,2-1-1 16,0-4-2-16,5 0-1 0,1-5-1 16,4-1-4-16,5-1 1 0,1-3-2 15,1-5 1-15,4 1 1 0,7-3 0 0,7-2 0 16,8-2 1-16,2 1-1 0,4-2 2 15,3 4 1-15,2-4 0 0,-2 1 1 16,-5 2 1-16,-3-1-1 0,7 0 1 16,6-1-1-16,3-2-2 0,3 5-1 15,3-2-1-15,3 3-1 0,5 1 0 16,3-4 0-16,-1 1-1 0,4-2 0 16,2 3 1-16,1-3-1 0,6 0 0 0,5 0 0 15,-2 5 1-15,-1 4-1 0,0-1 0 16,7-3 0-16,4 5 0 0,-2 5 0 15,-6 2 0-15,1-5 0 0,4 1 0 16,6 1 0-16,-3 6-1 0,-4 6 1 16,1-7 0-16,3-3 0 0,3 4 0 15,-4 7 0-15,-6 5-1 0,3-8 2 0,3 0-2 16,4 7 1-16,-4 8 0 16,-1-2 0-16,1-1 0 0,3-4 0 0,4 8 0 15,-5 4-1-15,-4 0 1 0,2-3 0 16,1 1-1-16,4 11 1 0,-3-1-1 15,-6-2 0-15,-1 3 0 0,4 1 0 16,2 4 1-16,-5 1-1 0,-8-7 0 16,-2 6 0-16,2 4 1 0,-1-2 0 0,0 2 0 15,-8 0 0-15,1 0-1 0,-3 3 1 16,-1-3 0-16,-4 2 0 0,-1 2-1 16,0-2 1-16,-4 0 0 0,1 1-1 15,-1 1 1-15,0 4 0 0,-1 0 0 16,-5-5 0-16,-5-1 0 0,1 3 0 15,-9-6 0-15,-2-1 0 0,-6-5 0 16,-8-6 0-16,-8-3-4 0,-5-3-6 16,-8-4-6-16,-3-2-6 0,-7-4-6 15,-1-1-7-15,1-4 48 0,-1 0-174 0,-1-5-119 16,1-2-326-16</inkml:trace>
  <inkml:trace contextRef="#ctx0" brushRef="#br0" timeOffset="92011.58">22364 1346 373 0,'3'2'91'0,"-3"-2"7"0,0 0-44 16,0 0-24-16,0 1 3 0,0-1 1 16,1 0-2-16,0 2-7 0,2 1-4 0,3-1-5 15,2 5-5-15,2 1-1 0,2 0-1 16,1 3 0-16,2 2-1 0,0 4-1 16,-1-1 0-16,1 1 0 0,0 0 0 15,0 2-1-15,1 2-1 0,-3-2 0 16,-3-3-1-16,-2 0 0 0,-4 1-1 15,-8-1-1-15,-1 2 0 0,-8-3 1 0,-6 0 1 16,-3 1-1-16,-7 0 0 0,-10-4 0 16,-5 0-2-16,-2-4-2 0,-3 1-5 15,-1-3 0-15,-3 0-29 0,2-2-99 16,2-3-107-16,6 0-265 0</inkml:trace>
  <inkml:trace contextRef="#ctx0" brushRef="#br0" timeOffset="93940.97">16723 324 448 0,'6'-1'109'0,"-4"-2"4"0,-1-1-58 16,-1-1-24-16,-1 4-6 0,-2-2-1 15,-2-2-4-15,0 1-5 0,-4 1-4 16,-1-1-4-16,-2 1-3 0,0-1-3 15,-2 2-1-15,2 2 0 0,-2 0 0 16,0 1 0-16,0 4 0 0,0 2 1 16,0-2 0-16,1 6-1 0,-2-2 1 15,3 1-1-15,2 3 0 0,3-4 0 16,1-2-1-16,3 3 0 0,1-3 1 16,4 4-1-16,1-4 1 0,3-1 0 15,1 2 1-15,4-1 0 0,1-1 0 0,4 0 0 16,-2-5 0-16,5 4 0 0,1-1 0 15,3 1 0-15,-1 0 0 0,6 2-1 16,-2 0 1-16,-1 4-1 0,-3 1 0 16,-3 2 0-16,-5 2 0 0,-4-2 0 15,-7 0 1-15,-5 3 0 0,-8-2 0 0,-4-1 0 16,-8 1 0-16,-4 0 1 0,-3 0-2 16,-2 4 0-16,-1-6-3 0,3 0-3 15,2-2 2-15,3-3-25 0,2-2-95 16,1-1-2-16,1-5-82 0,4 0-171 15</inkml:trace>
  <inkml:trace contextRef="#ctx0" brushRef="#br0" timeOffset="94276.2">16917 435 336 0,'8'1'90'16,"0"2"8"-16,-1 0-44 0,3 0-11 15,0 0 2-15,0 0 2 0,1-3-8 16,2 4-8-16,0-2-7 0,1-1-8 16,2-2-4-16,0-5-4 0,1 5-4 0,-2-5-1 15,-1-1-3-15,0 3-2 0,-3-2-7 16,-2 2-35-16,-3 1-77 0,-2-2-97 16,-2 2-237-16</inkml:trace>
  <inkml:trace contextRef="#ctx0" brushRef="#br0" timeOffset="94503.64">16976 545 292 0,'-2'3'85'0,"2"-1"9"16,-1-1 8-16,2-2-55 0,0 5-4 15,1-1 3-15,1-2 0 0,1 0-6 16,-1-1-9-16,3-2-12 0,-1 0-5 15,3-2-5-15,1 1-4 0,1-2-2 0,1 1-3 16,2-1-2-16,1-2 1 0,1 3-3 16,3-2-6-16,-1-4-9 0,5 4-46 15,1-2-58-15,1-1-94 0,4 7-217 16</inkml:trace>
  <inkml:trace contextRef="#ctx0" brushRef="#br0" timeOffset="95954.81">17488 147 445 0,'2'1'120'0,"2"0"7"0,-1 1-54 15,0 0-20-15,1-1-2 0,-1 2 0 16,-1-4-11-16,-1 3-8 0,0-1-6 15,-1-1-5-15,1 4-5 0,-3 0-3 16,2 3-3-16,-1 4-3 0,0 3-2 16,0 8-1-16,0 5-1 0,-1 1-2 15,4 2 0-15,-2 0 0 0,1 1 2 16,0 1-7-16,1-2-2 0,0 0-8 16,-1-1-7-16,1-2-7 0,1-4 28 15,-1 0-70-15,0-3-83 0,-1-7-114 0,0-3-272 16</inkml:trace>
  <inkml:trace contextRef="#ctx0" brushRef="#br0" timeOffset="96198.31">17633 51 535 0,'4'2'129'0,"-2"0"6"15,0 3-74-15,1 3-30 0,-1 2-2 16,0 5 3-16,-2 3-4 0,1 4-6 16,0 2-5-16,1 3-5 0,1 6-1 15,-1-2-2-15,2 1-2 0,-1-1-5 16,1-1-4-16,0-3-6 0,-2-1-9 0,-1-1-7 16,0-4-14-16,-2 0-113 0,0-1-118 15,-1-4-281-15</inkml:trace>
  <inkml:trace contextRef="#ctx0" brushRef="#br0" timeOffset="96388.24">17486 375 407 0,'3'-10'115'0,"3"2"6"0,1 3-45 15,5 1 16-15,3-4-61 0,-2 2-5 16,0-2-2-16,1-2-5 0,0-1-6 16,-1-3-7-16,0 0-10 0,-2 2 9 0,-2-3-50 15,0 3-89-15,1 1-108 16,4 3-267-16</inkml:trace>
  <inkml:trace contextRef="#ctx0" brushRef="#br0" timeOffset="96664.63">17836 84 431 0,'15'0'116'0,"-2"-3"4"0,2 2-63 0,2-1-15 16,-2 0 1-16,1 2-4 16,1 0-17-16,-1-2-7 0,2 5-5 0,-1-4-3 15,0-1-2-15,-1 5-4 0,1-6-1 16,-3 2-3-16,-1-4 7 0,1 1-42 16,-3-1-92-16,-3 3-106 0,-2-2-268 15</inkml:trace>
  <inkml:trace contextRef="#ctx0" brushRef="#br0" timeOffset="96875.69">17921 177 498 0,'0'-4'119'0,"1"0"3"16,-3-7-55-16,7 13-36 0,0 3-3 15,4 9-8-15,0-2-2 0,-1 5-3 0,-2 2-3 16,-1 14-6-16,-5-7-4 0,2 2-4 16,-6-5-3-16,-2 4 6 0,1-6-135 15,-1 3-114-15,3 6-301 0</inkml:trace>
  <inkml:trace contextRef="#ctx0" brushRef="#br0" timeOffset="107451.61">16075 2150 330 0,'-1'0'86'15,"-2"3"5"-15,2-2-48 0,-2-2-5 16,2 5-3-16,-2-1-7 0,0 0-5 15,0 1-5-15,1-3-2 0,1 5-2 16,0-3-3-16,-1-2-2 0,1 0-1 16,-1 2-2-16,2-5-1 0,-1 3-1 0,1-1 0 15,0 0 0-15,0 0 0 0,1 1-1 16,1 0 1-16,1 4-1 0,1-3 1 16,3 0-1-16,-1 3 1 0,2-2 1 15,1-1 2-15,-2 0 1 0,3-1 0 16,1 1 1-16,2-1-1 0,4 1 1 15,1-1 0-15,7 0 0 0,2-1 0 16,1 0 0-16,2-1 1 0,0 0-2 16,-2-4-1-16,2 4 0 0,-4-1-2 0,1 2-2 15,0-1 0-15,0 1-2 0,2 0 0 16,1-1 0-16,-2 1 0 0,0 0 0 16,1 0 0-16,1 0 0 0,1 1 0 15,2 1 0-15,-3 0-1 0,2 0 1 16,2-1 0-16,-1-1-1 0,0 2 1 15,-2-1 0-15,-2-1-1 0,1 0 1 16,2 1 0-16,-2-2 0 0,1 0 0 16,-4-2 0-16,1-1 0 0,-2 1 0 0,1 0 0 15,0-3-1-15,-1 3 1 0,1-4-1 16,5 0 1-16,-1 0-1 0,2 2 0 16,0-3 0-16,-1 6 0 0,1-3 0 15,-3 6-1-15,2-1 1 0,-2-2 0 16,1 2-1-16,-3 1 1 0,0-4 0 0,4 3 0 15,-2-3 0-15,4 4 0 0,1 1 0 16,-2 0 0-16,2 0 0 0,0 5 0 16,-1-3 0-16,-2 2 0 0,-1-2 0 15,-6 1 1-15,1-2-1 0,-3-4 0 16,-4 1 1-16,-4 1-2 0,-3 0-2 16,-4-4-2-16,-2 2-3 0,-3 1-1 15,-1 1-3-15,-1-5-2 0,-1 3-1 16,-1 0 1-16,-1 6-2 0,1-5-42 15,-1-1-69-15,0-1-94 0,1 1-229 0</inkml:trace>
  <inkml:trace contextRef="#ctx0" brushRef="#br0" timeOffset="107903.92">18002 2042 242 0,'-2'-1'75'0,"-4"3"9"15,1-2-6-15,0 4-29 16,0-2-4-16,2-1-1 0,-1-1-2 0,2 4-7 15,3-3-7-15,1 3-4 0,4-2-2 16,0 2-3-16,3-2-3 0,0 3-2 16,1-2-2-16,2 0-3 0,-1-2-2 15,-1-1-3-15,1 2-2 0,-4-1 0 16,3 1-1-16,-2-1 0 0,-3 2-1 0,2 2 0 16,-3 0 1-16,0 2-1 0,0-1 0 15,-2-1 0-15,1 4 0 0,-1-2 0 16,-1 2 1-16,-2 3-1 0,-1 0 0 15,-1 2 0-15,-1 1 1 0,-3 3-1 16,0 1 1-16,-4-2 0 0,-4-2 0 16,-1 1 0-16,-5-4-3 0,-3-1-1 15,-1-2 0-15,0-3-6 0,-1-1 19 16,4-2-134-16,4-1-104 0,2-3-274 16</inkml:trace>
  <inkml:trace contextRef="#ctx0" brushRef="#br0" timeOffset="108759.09">16614 1666 473 0,'0'-1'114'0,"1"-1"4"0,0-1-64 16,0-2-22-16,1 0-7 0,-1-2-2 16,2 3-4-16,-2-1-5 0,0-1-3 15,-2 2-5-15,0-1-3 0,-2 1-1 16,-2 1-1-16,-4-1-2 0,-1 3 0 16,-3 1-1-16,-4 1 0 0,-2 3 0 15,0-2 2-15,2 3-1 0,1 3 0 16,3 0 1-16,3-1-1 0,4 0 0 15,4 1 1-15,1 0-1 0,3 1 2 0,2-1 0 16,3 0 1-16,1 2 2 0,5 0 2 16,0 0-1-16,3 0 1 0,3 2-1 15,0-1 1-15,0 0-2 0,-1 0 0 16,-2-2-2-16,-1 0-1 0,0 1 0 16,-4-2 0-16,-3-3-2 0,-1 2 1 15,-3 1-1-15,-2-1 1 0,-6 2 1 16,-5-1 0-16,-1-1 0 0,-4 0 1 0,-2 0 0 15,-5-2 0-15,-2 5 0 0,1-7-3 16,-3-2-3-16,-1 2-2 0,0-3-3 16,2 0-2-16,2-3-4 0,5-4-5 15,0 3 54-15,6 2-164 0,3-2-109 16,3-3-299-16</inkml:trace>
  <inkml:trace contextRef="#ctx0" brushRef="#br0" timeOffset="109030.89">16834 1704 485 0,'-2'1'116'0,"1"0"6"0,1-2-81 16,1 2-6-16,1-3-2 0,1-2-1 15,3 3-8-15,2 0-6 0,2-2-6 16,4 1-4-16,0-2-3 0,2 3-1 16,3 1-3-16,-3-2-6 0,0 3-3 15,-1 0-4-15,-2 0-3 0,-2 0 47 16,-2 2-166-16,-3 0-112 0,0 0-301 16</inkml:trace>
  <inkml:trace contextRef="#ctx0" brushRef="#br0" timeOffset="109196.45">16828 1827 442 0,'3'4'107'0,"0"-4"8"16,2 3-68-16,2-2-14 0,2-1-1 16,1 2-5-16,-2-1-5 0,2-1-8 15,1 1-9-15,0-2-7 0,1-2 124 16,-2 1-243-16,1-4-121 0,2 0-358 15</inkml:trace>
  <inkml:trace contextRef="#ctx0" brushRef="#br0" timeOffset="109551.57">17269 1605 392 0,'-2'1'112'0,"1"0"6"0,-2-1-6 16,6 1-75-16,-2 0-5 0,0 2-1 16,2 0-5-16,-2 1-6 0,-1 2-5 0,0 4-4 15,-4 1-2-15,-2 1-2 0,-1 2-2 16,-2 0-2-16,-2 4-2 0,0 1 1 16,1-1-2-16,0-1 1 0,2 1 0 15,-2 1-1-15,2-3 0 0,1-1 1 16,2-2-1-16,2 2 0 0,-1-1 0 15,3 0 0-15,0-2 0 0,2 0-1 16,3-3 0-16,-1-1 1 0,1-3 0 16,5-3-1-16,2 1 2 0,4-1-1 15,4 0 2-15,3-2-1 0,3-2-2 0,3 1-5 16,-2-3-2-16,0 1-4 0,-2-2-2 16,1-3 18-16,-3 0-139 0,-2 0-106 15,1-1-282-15</inkml:trace>
  <inkml:trace contextRef="#ctx0" brushRef="#br0" timeOffset="109793.6">17637 1670 498 0,'0'3'120'16,"2"-1"6"-16,-1 3-76 0,0 0-14 15,1 4-3-15,-1 0-2 0,-2 1-5 0,-1 5-5 16,1 1-5-16,-2 3-5 0,-1-2-1 16,-2 2-3-16,1 0-2 0,0-1-1 15,0 2-2-15,-1-3-2 0,2 0-3 16,0-2-7-16,0 1-11 0,2-3 0 16,-1-1 154-16,2-6-276 0,0 0-132 15,0-2-380-15</inkml:trace>
  <inkml:trace contextRef="#ctx0" brushRef="#br0" timeOffset="110042">17477 1685 449 0,'-5'-2'125'0,"0"0"11"0,2-2-24 16,3 1-56-16,0-1-4 0,2 0-3 15,1-1-6-15,3-1-10 0,0 1-9 16,2-2-8-16,2 1-6 0,2 0-3 16,1 0-3-16,1-1-2 0,2 3 0 15,2-1-2-15,1 3 1 0,2-1-3 16,3 2-5-16,3-1-8 0,4 3-14 16,3-1-7-16,2 0-3 0,-1 0-121 15,4 1-118-15,2 4-276 0</inkml:trace>
  <inkml:trace contextRef="#ctx0" brushRef="#br0" timeOffset="119314.92">14757 1706 390 0,'6'3'86'0,"2"1"1"15,1 0-54-15,-2-2-17 0,0 0 3 16,0 0 3-16,-4 1 3 0,-1-3 0 15,0 1 1-15,0-1-3 0,1 0-5 16,0 0-6-16,-1-1-3 0,1 2-2 0,1-1-1 16,-2-1 0-16,-1 1 3 0,-1 0 4 15,0-2 3-15,-1 1 3 0,-1-1 1 16,-1 1 0-16,1-3 1 0,-1 1-4 16,0-1-2-16,2 0-3 0,-2-2-1 15,2 0 1-15,0-6 1 0,-2 2 0 16,-4-4-1-16,-1 0 0 0,-8-1-2 15,-6-1-1-15,-1-2-2 0,-3 2-3 16,-6-4-1-16,-3-1-1 0,-1-1-2 0,1-3 0 16,3 1 0-16,-3 2 0 0,-5 0-1 15,-5 3 1-15,1 2-2 0,-6 0 2 16,-3 8-1-16,-4-1 0 0,-2 2 0 16,2 6 0-16,1 5-1 0,2 7 1 15,5 6 0-15,-6 1 1 0,-4 7-1 16,0 1 1-16,1 3-1 0,4-1 1 15,-3 0-1-15,3 4 1 0,5 5-1 0,8 1 1 16,2 5 0-16,2 0-1 0,1 2 1 16,0 3 0-16,1-2 0 0,2-2-1 15,1 0-2-15,6-2 0 0,5-3-3 16,5-1-1-16,11 2 0 0,8 0 1 16,9-3-1-16,11 1 2 0,9 2 2 15,4-1 2-15,5-1 1 0,6-4 0 16,3-2 1-16,7 0 1 0,7-3 0 15,7-2-1-15,0-2 1 0,7-3 0 0,1-4 0 16,4-2 0-16,-1-5 1 0,-7 1-1 16,-2-5 0-16,4-2 1 0,-7 0-1 15,-5-3 1-15,-5-2 0 0,-1-1-1 16,-3-5 1-16,-13 0-1 0,-6-2-3 16,-3-4-3-16,-3 3-5 0,-6-1-11 15,-12-1-4-15,-8-1-128 0,-1-4-119 16,-10 3-301-16</inkml:trace>
  <inkml:trace contextRef="#ctx0" brushRef="#br0" timeOffset="119750.86">14562 2223 488 0,'-5'2'115'15,"3"-3"4"-15,1 3-81 0,1-2-6 16,1 2-5-16,0 0-3 0,3-1-4 15,0 1-5-15,6 1-4 0,1 3-3 16,1-2-2-16,0 1 0 0,0 3-2 16,7-1-3-16,1-3 1 0,3 3-2 15,4-1 0-15,-2 1 0 0,1 2 0 16,3-2 1-16,-5 4 0 0,-2 1 0 0,-6 1-1 16,-4-2 1-16,0 1-1 0,-1 0 1 15,-4 2 0-15,-6 1 1 0,-7 2 1 16,-4 1 0-16,-2 2 1 0,-3 2-1 15,-8-2 0-15,-10 1 0 0,-1 0-1 16,-3 1-3-16,-6-1-4 0,-4 2-5 16,0-2-6-16,6 2 3 0,13-1-123 15,1-3-108-15,7-5-275 0</inkml:trace>
  <inkml:trace contextRef="#ctx0" brushRef="#br0" timeOffset="121092.93">13193 2561 529 0,'-5'0'126'0,"-2"-2"7"16,0 1-85-16,-3-3-9 0,0-1-6 16,-1 1-7-16,1-3-5 0,0 1-4 15,1-1-6-15,1 2-5 0,0-1-2 16,-2 2-1-16,0 1-1 0,-3 2-1 16,-1 2-1-16,-3 2-2 0,-1 0 1 0,0 3-1 15,0 1 0-15,1-1 0 0,3 3-1 16,2-4-1-16,3 2 1 0,4-1-1 15,3 1 0-15,2 2 1 0,3 2 1 16,2 0 1-16,2-1 1 0,4 3 1 16,1-1 1-16,3 3 1 0,-1-2-1 15,3 0 0-15,0 1 0 0,1 4-1 16,-4-3 0-16,-2-2-1 0,-4-2-1 0,-3 1 0 16,-3-2 0-16,-6-2-1 0,-5-3 2 15,-4 2-1-15,-5 0-1 0,-3-1 1 16,-3 0-3-16,-4-1-5 0,-1 0-5 15,1-2-3-15,3-1-5 0,4-3 37 16,3-1-153-16,5-4-108 0,4-2-289 16</inkml:trace>
  <inkml:trace contextRef="#ctx0" brushRef="#br0" timeOffset="121374.62">13337 2614 529 0,'-1'-1'126'16,"2"0"6"-16,-1 1-86 0,0-2-9 16,1 1-4-16,0-1-1 0,0 0-8 15,1 0-6-15,2 1-6 0,0-2-3 16,1 2-2-16,3-2-3 0,2 1-2 15,0 1 0-15,1-1-4 0,1 1-6 16,0-1-7-16,1 1-6 0,0-2-4 0,1 2-120 16,-1-2-113-16,-1 3-280 15</inkml:trace>
  <inkml:trace contextRef="#ctx0" brushRef="#br0" timeOffset="121528.79">13350 2785 439 0,'23'-2'96'0,"-1"-2"-96"0,0-1-158 0,0 1-218 16</inkml:trace>
  <inkml:trace contextRef="#ctx0" brushRef="#br0" timeOffset="122449.69">13571 2680 422 0,'0'2'113'0,"1"-1"3"0,2-2-23 16,0 1-61-16,3-1-9 0,1 0-2 15,2-4-5-15,3 4-5 0,0-4-4 16,2 2-1-16,-1 1-2 0,2-1-1 16,-2 3-1-16,-2 0-2 0,-1 1 1 15,-2 4-2-15,-1 0 1 0,-3-4-1 16,0 6-1-16,-3-3 0 0,-2 5 0 16,-4-1 1-16,-1 0 0 0,-4 3 1 15,-2 0 0-15,-4-1 1 0,2 0 0 16,0-1 1-16,1 0-1 0,3-3 0 0,2-2 0 15,4 3 2-15,4-3 0 0,3 0 1 16,6 1 1-16,2 0 0 0,2-1 0 16,3 0 0-16,3-1-1 0,3-1-1 15,3 0-1-15,-2-3 0 0,-2-1-1 16,2-3 0-16,1 1 1 0,0-2-1 16,-2 0 1-16,-2-2 0 0,-1 2 0 0,0-2 2 15,-2 1 2-15,-3-3 4 0,-5 2 3 16,-3-1 1-16,-3 0 0 0,0-1 0 15,-3 3-1-15,-3 1-3 0,-1 3-4 16,-4 1-3-16,0 3 0 0,-3 3-2 16,-4 4-1-16,0 2 0 0,1 0-1 15,1 1 0-15,2 1 0 0,3 0-1 16,3 0-1-16,5-2 2 0,1-1-1 0,3 1 1 16,5 0-1-16,1-1 0 0,3-3-1 15,2 0 0-15,2-2-1 0,0-1 0 16,3-1 1-16,1-3 0 0,-1-2 1 15,1 2 2-15,-1-1 1 0,-4 0 0 16,0 1-1-16,-4 1 0 0,-5 2-5 16,-2 1-1-16,-4 2-2 0,-1 1-1 0,-2 3 1 15,-2 0 0-15,0-2 0 0,-1 2 4 16,-1-2 3-16,1-2 0 0,-1 0 2 16,2-4 0-16,-1-1 2 0,2 0 3 15,1-2 3-15,1-2 0 0,0 0 2 16,2-3 0-16,0 0 0 0,2-2-2 15,1-1-4-15,1 0-2 0,3 0-1 16,2 0-2-16,-1 2-2 0,2 2 1 16,2 0 0-16,5 1 1 0,0 4-1 15,-2 1 1-15,-1 3-2 0,1 2 1 16,-3 0-1-16,-2 1 0 0,-7 0-2 0,1 0-1 16,-4 0 0-16,0 1 0 0,-1-3 0 15,-1 2 1-15,1-1 1 0,0 1 1 16,0-1 3-16,0 0 1 0,1-3 2 15,3 1 1-15,3-2 2 0,1 0 0 16,2-2 0-16,1-2 0 0,5-1 1 0,-1-2-2 16,0 0 0-16,0-1-1 0,-1-3 1 15,-3 1 2-15,0 2 1 0,-4-1 1 16,-2-1-1-16,-4-1-1 0,-6 1-2 16,-4-1-3-16,-5 1-4 0,-7-1-10 15,-2 2-8-15,-2 2-8 0,0 0-6 16,-2 4-57-16,3-2-66 0,3-1-105 15,14 5-236-15</inkml:trace>
  <inkml:trace contextRef="#ctx0" brushRef="#br0" timeOffset="158182.45">19619 1796 364 0,'8'2'100'0,"0"-3"8"0,1-3-16 16,-2 0-49-16,-1-1-9 0,0 0-1 15,-2-1-3-15,-2-3-4 0,-1 0-5 16,-1 1-4-16,0-1 0 0,-2-1-1 16,1-1-1-16,-3 1-1 0,-2-2 0 0,-2-1-2 15,-2-2-2-15,-2 1-2 0,-2 1-2 16,0 1 1-16,0-1 0 0,-2 2 1 16,-1 0 1-16,0 1 0 0,-3-1 1 15,2 0 0-15,0 0-2 0,-1 0-1 16,2 0-2-16,-1 3-2 0,0-1 0 15,1 1-2-15,-6 2-1 0,-1 1 1 16,-5 2-2-16,-1 2 1 0,-2 1-1 0,1 2 0 16,-1 5 1-16,1-1-1 15,-1 4 0-15,1 2 0 0,-1 2 1 0,-1 1-1 16,0 2 0-16,3 0 1 0,-1 3-1 16,2 0 1-16,-3 2 1 0,1 1-1 15,2 3 1-15,-3-1 0 0,0 2 0 16,3-2 0-16,2 1-1 0,7 3 1 15,1-2-1-15,4 0 0 0,0 1-1 16,3 0 1-16,-1-1-1 0,0-2 1 0,2-1-1 16,-1 2 0-16,2-1 0 0,4 4 0 15,-1 2 0-15,3 4-1 0,1 1 0 16,3-2 0-16,5-2 1 0,1 3 0 16,4-1 1-16,4-5-1 0,2 2 1 15,2 1 1-15,3-1 0 0,6 1-1 16,2 0 1-16,7 0-1 0,3 3 0 15,1 0 1-15,4-1-1 0,4-1 0 0,-2 1 1 16,-1-5-1-16,-3 0 1 0,-2-6 0 16,2-4-1-16,0-2 1 0,-1-3 1 15,0-4 0-15,3-5 0 0,-3-5 1 16,0 2 2-16,-1-8 0 0,0-7 2 16,-2 0-1-16,-1-7 1 0,-1-1-1 15,0-3 0-15,-1-8-1 0,2-3 1 16,-1 1-1-16,-1-2 1 0,-2-1 1 0,-1-3-1 15,-2-1 1-15,-1-1 0 0,-8 1-2 16,-2-1-1-16,-5-5 0 0,-2-1 0 16,-5-2-1-16,-1 3 3 0,-3 3 0 15,-2 7 2-15,-1 0 0 0,-1 4 0 16,-2 3 2-16,-4 6 0 0,-3 0-3 16,-4-2 0-16,-6-4-1 0,-5 1-2 15,-7 1 0-15,-3 0-1 0,-1-3 0 0,-2 4-2 16,1 1 1-16,-1 0-1 0,0-1 0 15,-3 0-1-15,2 4 0 0,-4 2-1 16,-5 2 1-16,-3 5-1 0,-2 2 0 16,4 6-1-16,2 5 1 0,-5 1 0 15,2 2 0-15,3 6-1 0,3 3 0 16,3 3 1-16,-2 4-1 0,-1 3 1 16,-1 5 0-16,0 4-1 0,5 0 1 15,3 1-1-15,1 3 0 0,4 1-1 16,7 1 0-16,4-3 1 0,4 1-1 0,0-2 0 15,3 1 0-15,2-1 0 0,3 2 1 16,2 1-1-16,5 3 1 0,2 0-1 16,4 0 1-16,3 6 0 0,2-2 0 15,4 1 0-15,0 0-1 0,2 0 0 16,1-2-2-16,5 1 1 0,5-3 0 16,9-1 0-16,5-2-1 0,4-2 3 15,8-3 0-15,3 1 1 0,1-4 1 0,-3-2 0 16,0-6 0-16,-1-3 1 0,2-2 0 15,-1-3 0-15,-3-7 1 0,-3-3 0 16,-4-5 2-16,-4-2 0 0,-1-5 1 16,-3-4 0-16,-2-4 2 0,-2-3-1 15,3-7 1-15,1-7-1 0,2-1 0 16,-1-4 0-16,0-4-1 0,0-5 0 16,0-5-1-16,-4 1 0 0,-4 0 0 15,-6-7-1-15,-5-4 0 0,-5 5 1 0,-8 3-1 16,-3 3 2-16,-1-1-1 0,-6 0 0 15,-5 6 1-15,-8 2-1 0,-9-2 0 16,-3 3-1-16,-5 0 0 0,-7 3-1 16,-1 6 0-16,-5 2-1 0,3 4 0 15,2 3 0-15,-3 2-1 0,0 5 0 16,-5 3-1-16,-1 3 1 0,2 3-1 16,3 4 0-16,-1 5 0 0,0 5-1 0,-3 6 0 15,7 6 1-15,0 4-1 0,-2 6 1 16,-11 5-1-16,0 6 1 0,1 7-1 15,2 3-1-15,-1 4 0 0,-1 6-2 16,6-1 0-16,11-2-2 0,5-1 0 16,5-3-1-16,7 6 0 0,6-4 2 15,10-2 0-15,6 0 0 0,6 0 2 0,8 3 1 16,8-1 0-16,6-7 0 0,8-2 1 16,8-1 0-16,11-1 0 0,9 0 1 15,6-6-1-15,6 0 2 0,4-2 0 16,5-5 0-16,5-5 1 0,-3-5 0 15,-6-7 0-15,-2-7 0 0,-6-4 1 16,-5-7 2-16,-6-2 1 0,-10-4 0 0,-8-7 1 16,-2-6 1-16,-3-1 1 0,-3-6 2 15,-5-3 0-15,-2-6-2 0,-4-7 0 16,-1-3 0-16,-8-5-3 0,-5-12 0 16,-7 2-1-16,-3 0-1 0,-4-1 1 15,-8 0-1-15,-10 3 2 0,-2 3 2 16,-5 7-3-16,1-5 1 0,-5 5-1 15,-4 3 1-15,-3 12-1 0,-1 0-3 16,0 9 0-16,-7 7 0 0,-8 8-2 16,-4 5 0-16,1 5-1 0,-2 6 0 15,1 6 0-15,-5 5 0 0,4 6-1 0,8 6 0 16,0 7-2-16,-1 8-2 0,1 4-2 16,2 5-2-16,8 10-3 0,4 1-1 15,1-1-4-15,7 3-1 0,8 0-1 16,10 5-3-16,4-3-3 0,7-5-1 15,5-3 1-15,6 6 5 0,8-8-3 16,10-3 3-16,11-5 4 0,7-4 7 16,9 0 3-16,7-4 1 0,8-6 0 0,6-5 6 15,3-2 1-15,1-4 1 0,1-8 2 16,-1-6 3-16,-3-6 3 0,-3-8 3 16,-9-3 4-16,-6-7 2 0,-7-5 4 15,-1-3 0-15,-4-5 1 0,-5-5-2 16,-5-3-1-16,-4-4-4 0,-7-11-1 15,-6-4-3-15,-9 1-3 0,-7-2 0 0,-5 2 0 16,-7 2-1-16,-5-2-1 0,-12 3 1 16,-6 5-1-16,-5-3 0 0,-4-1-2 15,-7 4-1-15,-5 4-1 0,-3 4 0 16,5 5-3-16,-2 2 0 0,-7 9-2 16,-5 4 1-16,2 2-1 0,2 7-1 15,-3 3-1-15,0 8 1 0,4 8-1 16,3 4-1-16,-3 12-2 0,-4 7-2 0,6 5-1 15,1 19-4-15,3 5-5 0,-1 7-10 16,6 5-5-16,8 1-2 0,10 3-1 16,4 8 3-16,7-7-5 0,9 0 4 15,11-6 8-15,10 0 6 0,7-2 5 16,9-5 0-16,5-11-4 0,9-5-10 16,6-2-95-16,9-5-101 0,0-7-253 15</inkml:trace>
  <inkml:trace contextRef="#ctx0" brushRef="#br0" timeOffset="162864.17">19993 2042 312 0,'-21'0'97'0,"2"1"6"15,6 1-37-15,3-2-11 0,5 3 2 0,0 0-15 16,2-3-12-16,2 0-6 0,1 1-2 15,0 0-1-15,0 0-2 0,1-2-1 16,1-1-2-16,1 1-1 0,1 2 1 16,1-2 1-16,4 0-1 0,3 0-1 15,3 0 5-15,5 2 3 0,6 0-1 16,6-1 1-16,3-1-2 0,9 1 0 16,3 3-2-16,4 0-4 0,0-3-4 15,-1 5-3-15,0-1-2 0,-2 1-3 0,-5 1-1 16,-4-3-2-16,-5 1-4 0,-2-1-8 15,-3-3-12-15,-6-3-12 0,-3-2-6 16,-3 0-4-16,-5-1-118 0,-5 0-114 16,-2-1-270-16</inkml:trace>
  <inkml:trace contextRef="#ctx0" brushRef="#br0" timeOffset="163092.76">20550 1956 495 0,'3'1'115'0,"4"0"8"0,4 2-73 15,3 1-10-15,5 3 3 0,1 0 5 16,0 0-1-16,1 2-7 0,1 3-7 16,-3-2-8-16,-1 1-8 0,-1-2-8 15,-3-2-5-15,-1 1 0 0,-2 2-1 16,-3-2 0-16,-5 0 1 0,-3 2 0 16,-5 2 1-16,-4-1 0 0,-4 1-1 0,0-1-3 15,-5 0-4-15,1 0-5 0,-5-2-8 16,1-1-13-16,-1 1-6 15,0 3 2-15,-2-1-127 0,-1 3-115 0,-2-1-287 16</inkml:trace>
  <inkml:trace contextRef="#ctx0" brushRef="#br0" timeOffset="163376.01">19835 2418 455 0,'-5'4'118'0,"6"1"6"16,5-1-34-16,4-1-51 0,3 4 3 16,4 2 3-16,5 1-3 0,6 1-6 15,2 2-5-15,6 0-5 0,1 0-7 16,2-2-6-16,2 2-7 0,3-1-3 15,1 2 0-15,2 2-1 0,-6-1-10 16,0 5-13-16,-2-2-5 0,-2 0-5 16,-5-1-5-16,-5-4 137 0,-7-5-258 0,-1 0-121 15,-5-7-359-15</inkml:trace>
  <inkml:trace contextRef="#ctx0" brushRef="#br0" timeOffset="163613.76">20537 2496 545 0,'-10'-5'126'0,"3"3"6"16,-1 1-96-16,1 2-4 0,3 2 1 16,2 3 0-16,4 2 0 0,2 1-3 0,2-1-4 15,4 4-1-15,1 2-4 0,3 3-4 16,-1-1-4-16,-1 2-6 0,0 2-3 16,-2 1-2-16,-4 2 0 0,-2-3-2 15,-4 1-2-15,-4-3 0 0,-5 0 0 16,-5-4-5-16,-4 0-5 0,-5-4-6 15,-5-2-5-15,-1-1-8 0,-4-1-4 16,-2-2 171-16,-2-3-290 0,-3-2-132 16,2 0-394-16</inkml:trace>
  <inkml:trace contextRef="#ctx0" brushRef="#br0" timeOffset="163947.46">19793 2529 397 0,'-14'2'103'0,"1"0"4"15,2 2-24-15,3 3-60 0,3 1 0 16,4-3 0-16,2 3-2 0,4-1-2 0,4 7-1 15,6 0 1-15,5 4 5 0,3 3 2 16,-1 4 0-16,1 4-3 0,1 5-1 16,2 0-2-16,-2 3-4 0,2 3-6 15,-1 1-5-15,2 2-2 0,3-1 0 16,0 1-1-16,-1-1 1 0,-1 2-1 16,-1-5-1-16,-4-1-1 0,0-3-4 15,-2-1-3-15,-3-7-4 0,-4-3-7 0,-2-4-5 16,-1-3 27-16,0-4-150 0,-3 1-112 15,-3-5-300-15</inkml:trace>
  <inkml:trace contextRef="#ctx0" brushRef="#br0" timeOffset="164245.04">20288 3142 592 0,'0'2'137'0,"1"-2"3"0,-1 0-103 16,2-1-8-16,-2 6 1 0,0 0-1 16,0 2-7-16,0 3-5 0,0 2-3 15,-2 3-3-15,2 1-2 0,-1 1-3 16,1 0-2-16,1 2-2 0,2-2-1 0,0 1 0 16,1 2-1-16,2-2 0 0,-3 0 1 15,1-2 0-15,-1 0-1 0,-1-4 2 16,-3-1 1-16,-3-4 1 0,-2 1 2 15,-7-4-1-15,-5 0-1 0,-6-3-3 16,-5-5-4-16,-8-2-15 16,-8-5-12-16,-5-4 65 0,-1-5-196 0,-3-4-130 15,-1-3-348-15</inkml:trace>
  <inkml:trace contextRef="#ctx0" brushRef="#br0" timeOffset="165956.47">22624 2538 462 0,'1'4'114'0,"0"-3"8"15,3-2-53-15,1 2-36 0,2-2 0 16,1 0 0-16,1-2-3 0,-1 2-3 16,-2 1-5-16,0-2 0 0,-3 0 2 15,-2 2 1-15,-2 2-2 0,-2 0-3 16,-1 1-1-16,-4 0-3 0,0 3-5 15,-4 2-3-15,0 3-3 0,-2 3-2 16,0 8 1-16,-2 6-1 0,0 2 0 16,-2 5-1-16,0 5 0 0,0 2-1 0,2 5 0 15,-1-6 0-15,4 3 0 0,2-3-1 16,2-3 0-16,2-1 0 0,0-3-3 16,1 0-5-16,-3-2-13 0,-1-4-10 15,-1-1-5-15,1-3-4 0,-2-7-123 16,0-1-116-16,0-7-278 0</inkml:trace>
  <inkml:trace contextRef="#ctx0" brushRef="#br0" timeOffset="166193.74">22252 3011 595 0,'1'0'132'0,"0"3"8"0,2 4-103 16,1-1-3-16,2 4 1 0,1 1-2 15,-1 1-5-15,2 2-4 0,-1 2-6 0,1-2-8 16,-1 3-3-16,3 1-2 0,-3-2-2 16,2 1 0-16,0-2-1 0,1-3 1 15,1-2 1-15,2-3 2 0,-2-2 0 16,1-3 1-16,2-3 1 0,1-3 0 16,2-1-1-16,1-2-4 0,0-4-7 15,3-4-9-15,0-1-12 0,-2-3-13 16,0 0-4-16,-3-3-125 0,-3 1-123 0,9 2-288 15</inkml:trace>
  <inkml:trace contextRef="#ctx0" brushRef="#br0" timeOffset="166569.35">22976 2590 485 0,'-2'-6'117'0,"1"1"5"0,1 1-72 15,2-1-15-15,1 3 1 0,2 0 0 16,3 2-4-16,1 2-3 0,-1 0-3 15,1 4-3-15,1 2-3 0,0 3-1 16,-2 7-3-16,-2 2-5 0,2 4-3 16,-1 6-2-16,-1 4-2 0,1 5-1 15,0 5-2-15,4-1 0 0,3 2-1 16,0-1 1-16,3 1-1 0,3-3 0 16,1-3 0-16,-1 0-6 0,-2-4-6 0,1-4-8 15,-2-2-6-15,-1-6-6 0,-3-5 9 16,-3-4-131-16,-3-6-110 0,0-1-279 15</inkml:trace>
  <inkml:trace contextRef="#ctx0" brushRef="#br0" timeOffset="166874.73">23122 3103 498 0,'-6'4'123'16,"4"4"5"-16,2 1-71 0,2 3-24 15,1 0 4-15,4 2 0 0,3 2-6 16,3 1-7-16,3-2-4 0,3-2-1 16,1-2-3-16,3 0-4 0,0-2-4 15,0-1-2-15,-2-2-2 0,-3 2-1 0,0-1-1 16,-4 3 0-16,-2-3-1 0,-4 1-1 16,-3-2 0-16,0-1 1 0,-2-2 1 15,-3-2 1-15,0-1 0 0,-3 0 0 16,-3-2 1-16,-2 0 0 0,-2-3-2 15,-3-5-2-15,-1 0-2 0,-1 1-2 16,2-5-7-16,1 0-11 0,2-1-7 16,1-1-3-16,3 3 6 0,3-4-127 15,1-2-112-15,5-2-273 0</inkml:trace>
  <inkml:trace contextRef="#ctx0" brushRef="#br0" timeOffset="167381.4">23338 2316 325 0,'-2'0'102'0,"0"1"6"16,0-2 1-16,0 0-68 0,1 0 0 16,-2-1 1-16,2 1-6 0,1-1-6 15,0 2-4-15,0-1-4 0,4 2-2 16,1 2-1-16,6 1 0 0,3 2-2 16,5 1-3-16,4 2 0 0,6 3 3 15,5 3 0-15,5 4 0 0,1 1-2 16,5-1-3-16,0 1-1 0,3 1-3 15,-1 0-2-15,-4-4-6 0,-1-4-6 0,-7 0-9 16,-6-1-9-16,-4-5-8 0,-9-1-4 16,-5-3-111-16,-4-2-6 0,-7-2-93 15,0 0-182-15</inkml:trace>
  <inkml:trace contextRef="#ctx0" brushRef="#br0" timeOffset="167606.87">23737 2339 482 0,'1'-4'125'16,"3"0"4"-16,1 3-36 0,3 1-53 15,3 0 0-15,3 4 1 0,0-2-2 16,3 2-6-16,1 5-3 0,0 2-6 16,3 4-7-16,-4 3-5 0,2-1-4 0,-2 6-4 15,-1 2-1-15,-3-3-3 16,-2 1-6-16,-7-2-4 0,-2 2-6 0,-3 0-5 15,-3-5-3-15,-5 0-6 0,-6-1-3 16,-8 3-3-16,-7-4 179 0,-4-3-288 16,-4-3-128-16,-5 0-395 0</inkml:trace>
  <inkml:trace contextRef="#ctx0" brushRef="#br0" timeOffset="179230.72">14470 12185 476 0,'-21'-9'92'0,"-1"-2"-20"15,-3 0-116-15,-5 2-26 0,2-2 1 16,0 2-25-16,0-1-2 0,-3-1-34 16,4 0-6-16</inkml:trace>
  <inkml:trace contextRef="#ctx0" brushRef="#br0" timeOffset="179936.97">13605 11974 519 0,'-13'2'115'15,"1"-2"0"-15,2 2-79 0,1-2-24 16,4 0-6-16,1 0-4 0,0-1 0 16,3 2-1-16,1-1 0 0,0-1 0 0,0 2-1 15,2-1 0-15,1 1 2 0,2 0 3 16,3 1 2-16,2 1 1 0,3 0 2 15,8-2 3-15,3 1 0 0,4 0 0 16,1 2-3-16,5-2-3 0,4 0 0 16,5 2-1-16,1 1-1 0,4-1 0 15,5 1-1-15,10-2 1 0,3 1 0 16,8 1 0-16,2-5 1 0,-2 1 0 0,8 1-1 16,-2-6 0-16,4 0-1 0,4 0 0 15,-8-1-1-15,0 3-1 0,16-3-1 16,0-2 1-16,7 3-1 0,3 1-1 15,-2-3 1-15,6-1-1 0,7 1 0 16,-4-1 1-16,0 0-1 0,-3-3 0 16,4-1 1-16,5 3 1 0,5-1-2 15,-3-2 1-15,-1 1 0 0,0 3 0 0,1 3 0 16,-2-2-1-16,-5 1 0 0,-2 0 1 16,-3 5-1-16,1-3 0 0,-4 0 0 15,-2-1 0-15,-2 3 0 0,0 0 0 16,-1-1 1-16,1-4 0 0,-2 3-1 15,2 1 1-15,1-1-1 0,2-2 0 16,1 1 0-16,-1 0-1 0,0 1 0 16,-1 3-1-16,2-2 1 0,-2 0-1 0,-3 2 1 15,1 2-1-15,0 1 2 0,0 0-1 16,-1-3 1-16,-2 3 0 0,1 0 1 16,2 3-1-16,2-5-1 0,-1 0 1 15,1 1 0-15,2 4 0 0,0-4 0 16,2 0-1-16,-1-2 1 0,1 2 0 15,-4 3 0-15,0-4 0 0,-1-1 1 16,0 1-1-16,-1 1 0 0,-1 2 0 16,-5-1 0-16,4-2 0 0,-5 1 0 0,-2 1 0 15,-3 0 0-15,-7 0 0 0,-2-2 0 16,-5 1-1-16,-7-1-1 0,-3 2-2 16,-9-2-3-16,-7 2-4 0,-7-3-5 15,-8 3-2-15,-7-1-4 0,-7-1-52 16,-6-1-62-16,-5-1-96 0,-3 0-225 15</inkml:trace>
  <inkml:trace contextRef="#ctx0" brushRef="#br0" timeOffset="181067.85">20113 11190 408 0,'-3'0'106'0,"1"-3"1"15,-1 1-8-15,1 0-82 0,-2-2-13 16,-1 2-4-16,1-1 0 0,0 0-1 16,-2-1 0-16,2 0 1 0,1-2 0 15,0 3 1-15,1-1 0 0,1 0 1 16,0 1 0-16,0 1 0 0,0 1 0 0,0 2 1 15,1-2-1-15,0 0 0 0,-1 1-1 16,2 0 1-16,-1 2 1 0,1-1 2 16,-1 0-1-16,1 1 1 0,-1 3 1 15,1 0 0-15,2 2 1 0,-2-1-1 16,3 1-1-16,0 3 0 0,-1 1 0 16,2 0 1-16,-1 1 0 0,0 1 1 0,0 0-1 15,1 5 1-15,-2-2 0 0,0 4-1 16,0 2-1-16,0 4 1 0,-1 2-1 15,0 4-1-15,-1 1 2 0,0 5 1 16,-1 3 2-16,0 4 1 0,0 0 2 16,-1 4 1-16,1 1 0 0,-3 2 0 15,2-1-2-15,1 4-3 0,0 0-1 16,3 1-3-16,-1 1-1 0,2 2-2 0,0 3 1 16,2 0 0-16,-1 0 1 0,2 1 1 15,0-2 3-15,-1 3 1 0,0-2 1 16,-1 1 1-16,2-1 0 0,-3-3 1 15,0 3-2-15,3-1-2 0,-1 0-1 16,-1 1-1-16,2 0-2 0,-1 4 0 16,1 3-2-16,-2 1 0 0,0 2 0 0,-1 3 0 15,0 0-1-15,-3 2 0 0,-2-1 0 16,0-1 0-16,1-1-1 0,-1-2 1 16,-1-1 0-16,1 0 0 0,0 1 0 15,1 0 1-15,1 1-1 0,0-2 1 16,0 2-1-16,0-1 0 0,1-2 1 15,-1-1 0-15,1 2 0 0,-2-2 0 16,-2-1-1-16,2-1 1 0,-1-3 0 16,1-4-1-16,1-3 0 0,3-3 0 15,-2-3 0-15,-1 1 0 0,1-6 0 0,-1-1 0 16,1-1 0-16,-2-2-1 16,0-1 1-16,0-2-1 0,-1 4-2 0,-1-2 0 15,0 3 0-15,-1-1 0 0,-2 1 0 16,1-3 0-16,1 0 2 0,-3 1-3 15,3 1-1-15,-1 1 1 0,1-1-1 16,0 0 0-16,2-2 0 0,0 1-1 0,2-5 5 16,-1-1-1-16,1-3-2 0,0-2-1 15,0-1-1-15,3 16-20 16,-4-30 1-16,1-5 48 0,0-5-169 16,-1-1-123-16,-1-7-322 0</inkml:trace>
  <inkml:trace contextRef="#ctx0" brushRef="#br0" timeOffset="183487.56">14665 11122 426 0,'0'-1'124'0,"-1"-1"1"0,-2 1-8 0,0 0-71 16,-1 0-19-16,-2 0-10 0,1 0-3 15,-4 1-3-15,-1-1-1 0,-4-2-1 16,-2 3-1-16,-3-2-1 0,0 1-2 15,-2 0-1-15,2 0-2 0,0-1-1 16,2 2-1-16,1 0-1 0,1 2 0 16,0-1 1-16,1 0 0 0,2 1 2 15,2 2 1-15,3-2 0 0,4 1 2 0,1 0 0 16,6 2 1-16,2 0 0 0,4 2-1 16,1-1-1-16,2 3 1 0,3 2-2 15,-2-1 0-15,0 1 0 0,0 0-1 16,-1 1 0-16,0 1-1 0,-3 1 0 15,-2-1 2-15,-3 3 3 0,-3-1 1 16,-6 0 2-16,-1 3 2 0,-4 1 1 16,-3-3 1-16,-2 0-1 0,-3 1-2 0,-3-4-2 15,-4-1-1-15,-5-3-2 0,-2-3 0 16,1 0-2-16,-2-4-2 0,3-3-1 16,6-1-3-16,-1 0-4 0,5-5-9 15,3 0-8-15,3 0-9 0,2 0 18 16,2 1-64-16,3-1-78 0,10-1-108 15,4 1-257-15</inkml:trace>
  <inkml:trace contextRef="#ctx0" brushRef="#br0" timeOffset="183674.85">14816 11014 609 0,'-1'-2'151'0,"0"1"2"0,1 2-58 16,0 0-65-16,0 0-11 16,-1 3-6-16,1 5-5 0,0 3-3 0,0 6-1 15,0 2-1-15,1 7 0 0,-1 3-2 16,0 3 1-16,0 1-5 0,0 2-8 16,-1 1-10-16,0-2-8 0,-3 1 82 15,1-1-210-15,0-2-132 0,-1-5-349 16</inkml:trace>
  <inkml:trace contextRef="#ctx0" brushRef="#br0" timeOffset="184527.21">14649 11321 597 0,'0'-9'136'16,"1"-2"8"-16,3 0-98 0,2 1-14 15,9 2 14-15,1 3-17 0,6 1-3 0,0 0-5 16,2 2-6-16,6 1-8 0,1 2-3 16,-1-1-3-16,-3 3-1 0,-2-2-1 15,0 3-1-15,-4-1 0 0,-1 1 0 16,-3 1 0-16,-2-1 1 0,0-2 1 16,1 1 0-16,-3-3 0 0,-1 2 1 15,-3-2 1-15,-4-1 1 0,-2-1 1 16,-4-3 1-16,-4 0 0 0,-4-2-1 0,-2-1-1 15,-1 0-2-15,-1 0-3 0,-1 2-4 16,0 6-3-16,4 5-2 0,-1 4-5 16,1 3-3-16,1 3-5 0,1 3-2 15,3 0 1-15,-1 0 0 0,4-3 3 16,2-1 5-16,2-3 5 0,2-2 5 16,0-2 4-16,3-2 4 0,0-3 2 0,3-2 2 15,3-2 1-15,4-1 1 0,3-4 0 16,5 0 4-16,1-2 0 0,0-1 0 15,0 0-1-15,-1 2-1 0,-8 3 0 16,-4 1-1-16,-4 0-4 0,-5 2-3 16,0 1-5-16,-4 4-1 0,1 3 0 15,-1-1 0-15,2 3-1 0,-1 3-1 16,0 1 1-16,2 0 1 0,1-1 2 16,0-1 0-16,2-3-1 0,0 1 1 0,5-4 1 15,2-1 1-15,-1-2 0 0,0-2 3 16,0-3 1-16,2-2 3 0,0-5 1 15,-3-5 0-15,1-2 2 0,3-5 1 16,2-3 2-16,1-4 3 0,1-1 4 16,-3-2 3-16,-1 3 2 0,-3-2 2 15,-5-1-1-15,-2 4-3 0,-4 3-3 0,-2 4-3 16,0 5 1-16,-2 4-2 0,2 4 0 16,0 7-4-16,0 3-3 0,0 7-3 15,-2 5-2-15,-1 8-3 0,-1 6-4 16,-2 6 1-16,1 5-1 0,1 4 3 15,3-2-1-15,4 0 0 0,4-5-2 16,4-7-1-16,3-3 1 0,3-5 0 16,3-3 1-16,1-6 3 0,0-3-1 15,2-2-1-15,0-3 2 0,1-3-1 16,-1-3 2-16,-3-3 0 0,-2-2-1 0,0-2 3 16,-4-2 2-16,-3 0 1 0,-4-2 0 15,-1 0 3-15,-3 2-1 0,-3 0 0 16,-1 3-1-16,-4 3-3 0,0 3-3 15,-1 7-1-15,0 6-2 0,1 3-1 16,0 6 0-16,2 1-5 0,2 3-1 0,2 0-7 16,2-4-10-16,0-3-8 0,4-2-7 15,0-5-5-15,3-3-5 0,-1-2 170 16,-2-3-283-16,1 0-134 0,-2-3-397 16</inkml:trace>
  <inkml:trace contextRef="#ctx0" brushRef="#br0" timeOffset="184687.44">15263 11062 633 0,'-3'-3'142'0,"6"3"2"0,12 2-83 16,10 1-39-16,8-1-12 0,7 3-3 15,7-3 1-15,-1-4-13 0,2-4 12 16,2-2-153-16,2 0-127 0,5 2-336 0</inkml:trace>
  <inkml:trace contextRef="#ctx0" brushRef="#br0" timeOffset="185280.75">17690 10993 534 0,'7'2'121'15,"3"0"1"-15,1 1-69 0,3-2-42 16,2 1-3-16,1 0 1 0,1-1 3 15,-2 0-1-15,3-1 1 0,2-1 0 16,2 2 0-16,2-2 0 0,2-1-3 16,2 2-7-16,-1-2-5 0,1 0-5 15,-2 1-6-15,-3-2-11 0,-2 1-23 16,-3 2-30-16,-7-2-53 0,0 0-90 16,-5 1-190-16</inkml:trace>
  <inkml:trace contextRef="#ctx0" brushRef="#br0" timeOffset="185459.36">17934 11034 541 0,'-9'-4'131'15,"5"3"1"-15,1 5-64 0,4 1-38 0,2 4-8 16,2 1-1-16,2 1-3 0,1 4-3 16,0 1-1-16,-1 2-1 0,1 1-3 15,-4 2-6-15,-3 2-10 0,-3 2-8 16,0 1-5-16,-5-1-5 0,1 0-122 15,-4-2-117-15,0-5-283 0</inkml:trace>
  <inkml:trace contextRef="#ctx0" brushRef="#br0" timeOffset="186175.57">17736 11386 612 0,'6'-4'128'0,"5"1"4"15,6-3-108-15,5 3-8 0,5-1-5 16,2-1-1-16,8 2 0 0,-1-1-2 16,0-2-3-16,2 1-4 0,0-3 0 0,-2 1-1 15,-2 1 0-15,-7-1 0 0,-3 3-1 16,-4-1 0-16,-6 5 0 0,-3 6-1 16,-4 2-1-16,-5 1 0 0,-2 6 1 15,-2-1-1-15,-2 2 1 0,0 1-1 16,-3-2 1-16,2-3 2 0,1-3-1 15,-1-4 3-15,2 0 4 0,1-5 4 16,1-3 2-16,1-2 5 0,1 0 0 16,2-5 2-16,1-1-1 0,3-1-3 0,2 0-1 15,2-3-3-15,3 1-1 16,1 3 0-16,3 4 0 0,0 2-2 0,2 5 0 16,0 4-3-16,-3 3 0 0,1 4-2 15,-3 0-3-15,-1 1-3 0,-1 1-1 16,-3-1-2-16,-1 1-10 0,2-2-4 15,0-1 0-15,-1-3-3 0,4-4 1 0,-1-1 1 16,3-4 1-16,-1-4 10 0,0-5 2 16,4-1 1-16,0-2 5 0,-2-1 0 15,2-1 1-15,-2-2 3 0,2 2 4 16,-2 1 2-16,-1 1 5 0,0 1 5 16,-1 5 3-16,-1 4 2 0,-1 1 0 15,-1 3-2-15,0 4-2 0,-3 4-3 16,-4 4-6-16,0 2-3 0,-3 3-2 0,-5 2-3 15,-2 2 0-15,-1 2-3 0,-1 0-3 16,0 0-3-16,0-2-7 0,0-1-4 16,3 0-6-16,-1-1-7 0,2-3 0 15,0-2 3-15,0-2 3 0,0-2 6 16,2-4 8-16,-2-5 11 0,2-2 11 16,1-2 4-16,1-5 1 0,1-5 1 15,1-6 0-15,5-6 1 0,3-2 0 16,2-6 0-16,3-4-1 0,1 3 1 15,4 0 1-15,0 5 0 0,-2 6-2 0,0 2-5 16,0 8-3-16,-2 3-2 0,-1 3-3 16,-2 6-2-16,-2 0 0 0,-1 5-4 15,-1 1-2-15,-3 2-5 0,-2 2-6 16,-2 2-5-16,-6-1-7 0,-1 2-7 16,-2-4-5-16,-2 2-4 0,-3-1 18 15,-1-1-130-15,1-2-111 0,1-1-282 16</inkml:trace>
  <inkml:trace contextRef="#ctx0" brushRef="#br0" timeOffset="186670.28">19063 11209 608 0,'13'4'133'0,"-3"4"-1"15,-1 2-99-15,-1 0-22 0,-2 3-5 0,-2-3-2 16,-2 0-2-16,-2-3-1 0,0-1 1 15,-1-1 2-15,1-2 1 0,-1-3 2 16,3 0 0-16,-1-2 2 0,1-1 1 16,2 0 2-16,-1-2 2 0,2 2-1 15,0-4 1-15,-1 2 1 0,0 2 0 16,1-1-1-16,-1 0-3 0,1 3-2 16,-1 0-3-16,0 0-2 0,0 2-3 0,0 4-3 15,-1 1 0-15,1 0-1 0,-1 2-1 16,-1-1 0-16,1 5-1 0,2-2 2 15,0-3-1-15,2 1-1 0,2 2-1 16,2-5 1-16,2 2 2 0,0-6 0 16,2 1 1-16,1-3 3 0,-2-2 2 15,1-3 5-15,-1-1 2 0,2-4 2 16,-1-4 3-16,3-1 1 0,-1-6 0 16,3-3 0-16,-3-5 1 0,2 0 2 0,-2-6 1 15,0 1 1-15,-3-2 0 0,-4 5 0 16,-2 5 2-16,-1 4-2 0,-1 7-3 15,-3 7-5-15,-4 4-5 0,1 10-4 16,-2 2-1-16,-1 11-2 0,-5 4-4 16,1 3 1-16,-4 5-1 0,6 4-3 0,-3 0-2 15,2 2-8-15,1-4-9 0,3-2-14 16,1-2-15-16,2-2 60 0,0-2-194 16,1-5-142-16,1-5-359 0</inkml:trace>
  <inkml:trace contextRef="#ctx0" brushRef="#br0" timeOffset="186838.74">19406 11065 614 0,'-9'-36'154'0,"1"7"1"16,2 5-86-16,6 12-39 0,6 9 13 16,4 4-25-16,4 3-9 0,7 1-10 15,5-2-17-15,3 1 111 0,3-4-249 16,7 0-145-16,4-6-407 0</inkml:trace>
  <inkml:trace contextRef="#ctx0" brushRef="#br0" timeOffset="189921.65">12783 11372 511 0,'-17'6'116'16,"3"-1"1"-16,3-2-82 0,0 1-12 15,2 0-7-15,0-2-5 0,4-1-3 16,1 0-2-16,-1 2 1 0,3-3 0 16,1 0 1-16,2 1 1 0,4 1 3 15,2-1 3-15,3 0 4 0,5-1 1 0,6 1 1 16,5 0-2-16,8-2-1 0,6-3-1 15,2-1-5-15,7 0-3 0,2-2-3 16,3-2-3-16,4-1-1 0,-3 1-1 16,-2 0-1-16,2-2-3 0,-2 2-7 15,-6 1-2-15,-4 2-6 0,-8 0-3 16,-4 0-4-16,-4 0-3 0,-9 1 4 16,-5 2-116-16,-3-1-107 0,-4-2-272 0</inkml:trace>
  <inkml:trace contextRef="#ctx0" brushRef="#br0" timeOffset="190431.87">12797 11159 505 0,'-5'-2'121'0,"0"2"2"16,-1 4-64-16,-1 1-36 0,-3 1-10 15,-2 4-6-15,-2 2-5 0,-4 3 0 16,-5 6-2-16,0 0 1 0,-1 3 0 16,-1 4-1-16,0 0 0 0,2 0 1 0,1-1 0 15,5-3 0-15,4-2 0 0,4-3 1 16,4-3 0-16,4-1 1 0,5-5 1 16,5-2-1-16,4-2 1 0,3-2-2 15,6-2-5-15,7-2 79 0,0-3-201 16,2 0-120-16,4-3-338 0</inkml:trace>
  <inkml:trace contextRef="#ctx0" brushRef="#br0" timeOffset="191128.56">11205 11554 502 0,'-2'0'120'16,"1"1"1"-16,1-1-57 0,-2-1-43 15,4 1-7-15,-1 1-5 0,3 0 0 0,3 1-1 16,0-2 2-16,3 4-1 0,2-2 0 15,9 7-2-15,-5-4-2 0,2 2-3 16,0 0-6-16,0 3-7 0,0 0-4 16,-2 2-2-16,-6-3 1 0,2 2 0 15,-4 1 2-15,-3 1 3 0,-4 0 5 16,-4 1 5-16,-5 2 2 0,-5-1 0 16,-3 2 2-16,-4 0-1 0,-2-2 1 15,0 1-1-15,-1-4-1 0,2 1 0 0,4-2 0 16,3-3 0-16,3-2 0 0,4 1-1 15,5-2 0-15,6 3 0 0,3-2 0 16,5 2 1-16,2 1 0 0,5 0 2 16,4 2-1-16,0 1 1 0,1-1 0 15,0 1-1-15,0-1 0 0,-4 1-1 16,-2 1 0-16,-3-1 1 0,-5 1 0 16,-5 0 1-16,-5 0 3 0,-4 3 1 0,-6-1 0 15,-4 0 0-15,-7 0 1 0,-5-3-1 16,0 0-3-16,-4 0-3 0,-1-2-4 15,0-5-2-15,0-1-4 0,3-1-4 16,4-2-4-16,3-2 111 0,5-3-220 16,4 1-113-16,4 1-331 0</inkml:trace>
  <inkml:trace contextRef="#ctx0" brushRef="#br0" timeOffset="191487.75">11609 11887 549 0,'2'2'122'0,"2"0"0"16,-1 0-85-16,1 1-24 0,2 2-6 16,-1 8-3-16,1 2-3 0,0 3-1 15,1 4 1-15,1 7-4 0,-1 3 1 16,2-2-1-16,1 0 0 0,1-5 1 15,2 0 0-15,-1-4 2 0,1-6 5 16,-1-3 5-16,-1-4 6 0,0-4 5 16,-2 1 3-16,0-5 3 0,-1-3 2 0,1-4-2 15,0-3-1-15,-1-1-5 0,0-3-4 16,1-4-4-16,-2-1-3 0,0 0-3 16,0-1-3-16,-2 1-5 0,2 1-5 15,-3 2-5-15,1 1-10 0,0 3-8 16,0 1-7-16,-1 5 80 0,3 1-199 15,-4 3-122-15,3 0-328 0</inkml:trace>
  <inkml:trace contextRef="#ctx0" brushRef="#br0" timeOffset="191987.71">12177 11988 569 0,'11'1'130'15,"-4"1"0"-15,0-1-93 0,-3-1-16 16,0 1-5-16,-4-2-6 0,-3 0-5 15,0 1-3-15,-5-1-4 0,-3 2-1 16,-2 1-1-16,-4 4-2 0,-3 3 0 0,-3 3 1 16,-1 4-1-16,-1 3 3 15,2 3 0-15,1 3-1 0,2 0-1 0,4-3 2 16,4-3 0-16,2-5 1 0,5-1 0 16,5-3 2-16,5-8 4 0,5-4 3 15,4-3 3-15,3-3 1 0,3-4 2 16,3-4-1-16,-1-3 1 0,1 1-2 15,-1 2-4-15,-1-1-2 0,-4 5-1 16,-1 6-2-16,-3 0-1 0,-2 4-3 0,-4 2-4 16,1 2-2-16,-2 7-2 0,-1 3-2 15,-2 4-3-15,2 4-2 0,-1 1 4 16,3 3-5-16,-2-2 2 0,2 1 2 16,-1-6 2-16,4-5 7 0,0-6 6 15,1 0 4-15,1-6 10 0,0-3 3 16,2-8 2-16,2 0 2 0,0-6-1 15,2-3-3-15,-1-4-1 0,0-2 0 16,-1-2 3-16,0-1-1 0,0-2-1 0,-2 4 1 16,-3-4-1-16,-1 4 0 0,-3-2-5 15,-2 3-2-15,-3 2-3 0,-3 3-2 16,0 4 0-16,-2 8 0 0,1 2 0 16,0 5-4-16,0 8-1 0,0 11 0 15,-1 5 1-15,-1 11-4 0,0 4-8 0,-2 9-14 16,0 8-8-16,4-1-7 0,3-5-4 15,3 0-120-15,4-9-117 0,9-5-269 16</inkml:trace>
  <inkml:trace contextRef="#ctx0" brushRef="#br0" timeOffset="193360.27">19906 10787 372 0,'-5'7'103'0,"0"-3"5"0,3-3-40 16,1 1-18-16,0-1-14 0,0-2-10 15,1 2-5-15,0-3-4 0,1 2-3 16,-1-2 0-16,3 0-2 0,-1-3 1 0,6 3 2 15,3-3 2-15,5-5 5 0,5-2 5 16,4-1 4-16,6-5 3 0,5-3 0 16,5-4 2-16,4-4-4 0,2-2-3 15,3-3-3-15,4-3-4 0,1 1-2 16,0 1-2-16,1-4-5 0,-3 2-1 16,-3 2-4-16,-5 0-1 0,-5 3-3 15,-6 1-2-15,-5 3-2 0,-5 4-4 0,-5 4-2 16,-5 4-3-16,-3 4-6 0,-4 3-6 15,-2 1-14-15,-6 2-15 0,-3-1 26 16,-3 0-151-16,-3 3-128 0,3-1-317 16</inkml:trace>
  <inkml:trace contextRef="#ctx0" brushRef="#br0" timeOffset="193646.11">20578 9999 542 0,'-3'8'122'0,"4"-1"5"15,5 0-88-15,1-1-8 0,1 3-2 16,4-3 3-16,7 0 2 0,2-3-2 16,1-2-3-16,4-1-3 0,5 1-6 0,3-2-4 15,-1 1-5-15,-2 1-4 0,0 2-4 16,-1 5-2-16,-5 2-2 0,-4 0 0 15,-5 4-2-15,-3 4-3 0,-5 2 0 16,-4 4-1-16,-4 2-3 0,-4 2-9 16,-4 4-1-16,-1 0-6 0,-2-3-1 15,0-4-3-15,3-4-3 0,-1-1 0 0,2-8-105 16,4-2-102-16,0-6-260 0</inkml:trace>
  <inkml:trace contextRef="#ctx0" brushRef="#br0" timeOffset="194123.88">21106 9453 503 0,'4'-5'129'0,"3"0"5"16,5 2-29-16,2-2-68 0,3 2-8 16,2 1-1-16,3-2 2 0,1 1-1 0,1 2-4 15,1-3-8-15,-3 4-3 0,-2 2-3 16,0-1-6-16,-5 3-5 0,-5 1-3 16,-1 1-2-16,-7 3 3 0,-2-2 3 15,-4-1 2-15,-4 3 0 0,-9 2 2 16,-4 0 1-16,0 2 0 0,-6 1 0 15,-3 4-4-15,3-5 1 0,4 0-2 16,7-2 1-16,4-2-2 0,1-3-1 0,6 1-1 16,8-3 0-16,-1 8-3 0,7-6 1 15,0 0 1-15,4 3 1 0,2 2 2 16,5 1 1-16,0 2 0 0,2 0 3 16,-1 5-1-16,-2 1-1 0,-1 0 0 15,-1 1-1-15,-6-3 0 0,-5 0-1 16,-1-1 0-16,-7-1 4 0,-5-3-2 0,-5-2-1 15,-7-1-3-15,-4-1-7 0,-3 1-10 16,-6-4-10-16,2 0-11 0,-1 0-41 16,3-2-80-16,3-4-109 0,6-1-245 15</inkml:trace>
  <inkml:trace contextRef="#ctx0" brushRef="#br0" timeOffset="194470.75">21405 9541 582 0,'7'12'130'0,"-1"-1"1"0,0 1-102 16,2 3-9-16,0 1-4 0,2 0-3 16,-2 0-5-16,0-3 0 0,2 4 1 15,2 0 1-15,-1-3 1 0,2 1 0 0,0 0 2 16,1-3 1-16,1 1 0 0,-1-3 1 15,-1-3-1-15,0-1-1 0,-2 0 0 16,-2-4 3-16,-2-1 1 0,-1-2 2 16,-1-3 1-16,-2-4-2 0,-1-3 2 15,-1-5-3-15,-1-2-4 0,0-3-3 16,0-3-5-16,-1-1-2 0,0 1-1 16,1 1-2-16,0 2-1 0,0 3-3 15,1 4-5-15,-1 2-6 0,0 2-9 0,1 5-20 16,2 0-10-16,1 3-4 0,1-2-114 15,3 3-117-15,3-1-274 0</inkml:trace>
  <inkml:trace contextRef="#ctx0" brushRef="#br0" timeOffset="195043.4">21969 9617 594 0,'5'4'137'0,"-2"-1"5"0,-6-4-96 15,-1-2-20-15,-4 2-6 0,0-1-4 16,-6 0-5-16,-2 3-6 0,-5 1-5 15,0 5-1-15,-4 0-1 0,1 5 0 16,1 3 0-16,2 1-2 0,6-1-2 16,5 3-2-16,5-3-1 0,6-2 0 15,6-1 2-15,4-2 0 0,4-1 1 16,2-1 3-16,4-4 3 0,0 1 0 0,0-3 2 16,-2-2 1-16,0 1 3 0,-2-2 3 15,-3-3 2-15,-2 1 3 0,-3 0 2 16,-1 1 0-16,-2 0-1 0,-3-2-4 15,-1 3-2-15,-1 1-3 0,-1 1-7 16,-1 1-3-16,-2 5 0 0,-2 1 0 16,1 2 1-16,0 0-1 0,-1 3 0 15,3 0 3-15,2 1-8 0,4-3-1 0,4 0 0 16,6-4 0-16,3 0 1 0,4-1 0 16,1-4 2-16,2-3 9 0,3-5 0 15,0-2 2-15,1-1-1 0,-1-6 1 16,-2-3 4-16,2-1 2 0,-2-6 3 15,-3-2 3-15,-4-5 4 0,0 0 4 16,-5-4 0-16,-1 0-2 0,-4-5-1 16,-3 4-3-16,-1 0-2 0,-3 1-4 15,-2 2-2-15,-2 3-1 0,1 3 1 16,0 4 1-16,0 6 0 0,0 6-1 0,1 4 0 16,-1 4-4-16,0 3-2 0,0 5-3 15,-1 7-1-15,0 5-3 0,-1 5 0 16,2 2 0-16,0 7 2 0,3 5 0 15,1 2 0-15,4 1-1 0,1 2-2 16,3-2-1-16,3 2 9 0,0-3-18 16,2-1 1-16,-1-4-1 0,1-3 3 0,2-3 0 15,-2-5 0-15,-2-5-10 0,0-4 14 16,-1-6-2-16,0 0-2 0,-2-5-1 16,-1-4-5-16,-3-6-14 0,0-1-130 15,-2-4-126-15,2-3-324 0</inkml:trace>
  <inkml:trace contextRef="#ctx0" brushRef="#br0" timeOffset="195600.28">22704 9505 299 0,'-3'-1'83'0,"0"1"10"16,1-2-42-16,1-1-1 0,0 1 7 15,0-1 7-15,1 1-4 0,-1 1-10 16,2 0-8-16,-2 2-8 0,0 0-7 15,0 1-8-15,-4 2-5 0,-1-3-4 0,-6 3-5 16,-2-1-1-16,-5 2 0 0,-5 0-1 16,-1 0 0-16,1 1-1 0,-2 2-1 15,6-2-1-15,2 1-1 0,6 1-1 16,4-2-2-16,5 2 1 0,5 0-1 16,5 1 0-16,4 2 1 0,2 3 1 0,2-1 3 15,2 3 1-15,6 8 2 0,-8-3-3 16,-4-3 0-16,-2 0 3 0,-6 1-3 15,-5-2-1-15,-7-2 0 0,-12-8-7 16,0 3-5-16,-5 0-124 0,-8-3-119 16,-4-3-300-16</inkml:trace>
  <inkml:trace contextRef="#ctx0" brushRef="#br0" timeOffset="198586.52">14017 13647 261 0,'-3'6'95'0,"0"2"10"0,-1-1-9 16,2 1-22-16,1-5-14 0,0 2-12 0,2-2-14 16,-1-1-11-16,0 2-7 0,1-3-4 15,1 1-1-15,-1-1-2 0,2 0 0 16,-1 2-1-16,-1 1 1 0,1-4 0 15,-2 0 1-15,1 0 2 0,-1 1 2 16,0-1 3-16,-1-1 3 0,1-2 5 16,-1 2 1-16,0-1-1 0,-2 0-3 15,-3-3-4-15,0-1-3 0,-4-4-9 16,-3 1-9-16,-4 0-6 0,-4 0-5 0,-2 0-3 16,-2 1 1-16,-1 5 0 0,2 6 4 15,-3 3 3-15,1 1 4 0,3 4 2 16,1 3 3-16,5 1 0 0,1 2 0 15,2 0 0-15,4-1 0 0,5 2 0 16,3-3 0-16,4 3-1 0,1-3-1 16,5-1 1-16,5-1 0 0,1-3 0 0,4-2 1 15,1-4-1-15,4-1 3 16,4-5 0-16,-1-2 0 0,1-5 0 0,2 2 1 16,-1-2-1-16,-1-2 1 0,-3 0 0 15,-3-1 1-15,-3 0 0 0,-4 3 2 16,-4-1 2-16,-2 0 4 0,-3 3 3 15,-2 1 2-15,-2 1 0 0,-2 0 1 16,0 2-1-16,-1 1-4 0,1 3-4 16,-1 1-5-16,-1 5-2 0,1 4-1 15,-1 5-2-15,2 3 0 0,0 3 0 0,1 7 1 16,2 5 1-16,4 3-1 0,1 5 0 16,0 2-2-16,3 5-6 0,-3 7-18 15,-3-2-3-15,1-1-4 0,0-3-6 16,-2-3 0-16,2-8 0 0,-4-5 5 15,4-11-31-15,2-5-70 0,-3-5-94 16,-1-4-234-16</inkml:trace>
  <inkml:trace contextRef="#ctx0" brushRef="#br0" timeOffset="199553.9">15320 14084 555 0,'-1'-1'129'16,"0"-2"1"-16,1 2-85 0,0 0-15 16,-1 2-10-16,1-1-11 0,1 0-3 15,0 3-3-15,2 2-2 0,1 3-2 16,2 3-2-16,-1-2 1 0,5 7 2 16,0 4 1-16,0-2-1 0,2 0-3 15,-1-2-3-15,0 1 0 0,-1-1 0 16,-3-3 2-16,2-6-3 0,-4 0 1 0,-3-1 4 15,-1-1 5-15,-2-1 5 0,0-3 2 16,0-1 1-16,-5 1 5 0,5-3 1 16,-3-6-5-16,-1-2-1 0,1-4-5 15,-3-4-3-15,3 0-3 0,-2-2-2 16,2-2-2-16,3 1 1 0,2-1 0 16,6 3 1-16,3-1-1 0,5 1 1 15,5 4-1-15,1 1 2 0,5 4 0 0,-1 2 2 16,0 3 0-16,-2 1 0 0,0 2 1 15,-1 2 0-15,-2 2-1 0,-4 4 0 16,-2 2-1-16,-2 1-1 0,-2 6-1 16,-2 1 0-16,-4 3-1 0,-4 0 1 15,0 0 3-15,4 2 1 0,2 2 1 16,-4-6-2-16,1-1 0 0,1-3 1 0,5 3 0 16,1-5-3-16,-2-2 1 0,1-8 0 15,6 2 3-15,4-1-1 0,4-2 0 16,0-8 0-16,2 1 0 0,2-5-1 15,-3-1 0-15,-1 1 0 0,-1-2 2 16,-5-5 1-16,-3 2 2 0,-3-2 4 16,-4 0-1-16,-3-1 1 0,0 2-4 0,-7 2 0 15,-3-1-4-15,-4 0-4 0,-2-1-4 16,-4 5-7-16,-4 3-2 0,-7-4 2 16,3 5-4-16,-3 3-4 0,2 6 15 15,2 3-91-15,2 1-40 0,5 4-99 16,1-3-236-16</inkml:trace>
  <inkml:trace contextRef="#ctx0" brushRef="#br0" timeOffset="200030.58">16260 14010 662 0,'10'8'153'0,"-1"-1"1"0,0 4-94 15,-1-1-38-15,-1 4-11 0,-2 0-11 16,1 2-8-16,-4 2-4 0,0-1-4 16,-5 0 1-16,3 0 1 0,2 0 0 0,-1-1 6 15,2-2 3-15,4 0 4 0,2-3 5 16,3-4 3-16,4-2 4 0,4-3 4 16,3-3 1-16,2-3 0 0,3-5-1 15,1-4-2-15,-2-1-2 0,-3-2-3 16,2 0 0-16,-8-1-1 0,-2 1 0 15,-3-1-3-15,-4 5 1 0,-2-1 2 16,-1 3 0-16,-7 6-5 0,3-3-4 0,0 4-3 16,-1 6 0-16,0 1-2 0,0 4-2 15,3 2-2-15,1-3 2 0,-1 3 2 16,1 0 3-16,1-1 1 0,2-2 0 16,3-2 0-16,0-3 4 0,1-3 3 15,1-1 5-15,0-3 7 0,3 1 0 16,-4-7 2-16,-1-2 1 0,-2-3-2 15,0 0-4-15,-2-1-1 0,-2-2-6 0,0-4-5 16,-2 5-3-16,-2-1-6 0,-1 4-3 16,0 0-6-16,-1 0-4 0,-2 3-5 15,-5-1-2-15,0 5-6 0,1 4-1 16,-2-2-2-16,1 2 144 0,1 2-259 16,0 1-128-16,2 1-371 0</inkml:trace>
  <inkml:trace contextRef="#ctx0" brushRef="#br0" timeOffset="200364.28">17389 13897 612 0,'9'7'146'15,"-2"-1"0"-15,-4-5-72 0,-1 1-59 0,-4 0-18 16,-5-2-9-16,-2 1-6 0,-7 2 0 15,-5 1 0-15,-3 0 1 0,-4 2 8 16,-2 1 6-16,2 3 5 0,2 1 3 16,4 1 4-16,3-1 1 0,5 1 1 15,5-1 3-15,3-1 0 0,5-1 1 16,5-2 0-16,2 1-1 0,5 1-2 16,5-2-1-16,2 2-3 0,4 1-2 15,2-1-2-15,1 2-2 0,-3 0-1 16,-2-1-1-16,-4-1-2 0,-5 5 0 0,-4-2-1 15,-7 0 0-15,-9-1-1 0,-7 2-3 16,-7 2-3-16,-10 0-4 0,-8-1-6 16,-7-2 3-16,-7 2-130 0,0-3-116 15,-8-3-292-15</inkml:trace>
  <inkml:trace contextRef="#ctx0" brushRef="#br0" timeOffset="206025.08">21171 10788 454 0,'0'2'107'0,"0"-3"1"0,0 1-55 16,0 1-35-16,1-1-10 0,-1 3-5 15,2-1 0-15,-2-3 2 0,0 2 5 16,1 2 4-16,-2-1 3 0,1 2 1 16,-3 1 3-16,0 1-2 0,-1 4-3 15,-2 3-4-15,-1 1-4 0,-13 24-1 16,9-17-5-16,0 1-3 15,2 2-2-15,2 1 0 0,1 1-1 16,6-1 0-16,2-7 0 0,6-1 2 0,5-3 3 16,6-4 5-16,4-8 4 0,4-2 1 15,4-5 4-15,2 0-1 0,1-3-1 16,-2-3 0-16,-2 0-4 0,-3-1-3 16,-4-1-1-16,-4-2-2 0,-5 0 1 15,-4-1 0-15,-5 0 1 0,-3-1 2 16,-2 0 2-16,-4-3 1 0,-1 1 1 15,-5 0-2-15,-2-3-1 0,-4 3-1 0,-4 0-3 16,-3-1-3-16,-6 2-3 0,2 4-1 16,0 3-2-16,-1 7-2 0,2 3-6 15,2 5-6-15,1 5-4 0,3 5-4 16,1 2-43-16,2 2-78 0,4-1-105 16,3 2-243-16</inkml:trace>
  <inkml:trace contextRef="#ctx0" brushRef="#br0" timeOffset="206774.91">21630 10905 604 0,'10'-3'138'0,"-2"1"2"0,-3 0-95 16,-1 1-22-16,-3 0-10 0,0-1-8 15,-1 2-5-15,-2 5-4 0,1 0 0 0,-3 3-1 16,1 2 0-16,1 2 2 0,0 0 4 15,2 1 2-15,2-1 0 0,3-1-1 16,3-3 6-16,3-3 5 0,2-1 9 16,1-3 0-16,1-2 6 0,0-3 5 15,-1-1 3-15,3-2-1 0,-2 0-4 16,-1-3-8-16,-1 2 0 0,0-1-7 16,-2 2-4-16,-2 1-5 0,-2 0-3 0,-3 2-4 15,-1 2-5-15,2 0-3 0,-3 4-3 16,2 1-1-16,1 4-4 0,-1 4-5 15,3 2-5-15,-1 1 0 0,1 2 1 16,2-1 1-16,-1-1 2 0,4-3 4 16,2-2 5-16,1-3 7 0,4-1 6 15,-1-4 5-15,2-4 4 0,0-2 3 16,-2-2 5-16,2-3 2 0,-1-3 2 16,-3-3-2-16,0 1-1 0,-1-3-4 0,-1 1-2 15,-2-2-2-15,-1 0-2 0,-2-1-2 16,-4 1 0-16,0-2-2 0,-2 2 0 15,-3-3 0-15,-2-3 0 0,-3-3 1 16,1 5 2-16,1 1-1 0,-1 5 1 16,1 2-1-16,1 5 0 0,1 5-4 15,0 5-3-15,0 3-1 0,0 5-1 16,-2 2 0-16,1 5 0 0,0 4-1 0,1 5 3 16,-1 2 1-16,-1 2-1 0,1 1-13 15,1 3-9-15,0-2-14 0,0-1-10 16,2 0-5-16,-1-2-3 0,3 0 0 15,0-2 12-15,0-7 7 0,-1 0 14 16,0-5 8-16,-1-4 7 0,0-4 2 16,-2-5 1-16,0-2 0 0,0-2 1 15,-1-4-1-15,-2-1 1 0,-1-4-3 0,-1-1-2 16,-3-1 0-16,-1 0 3 0,-2-6 5 16,-2 2 3-16,-2-1 3 0,2 3 7 15,0 2 2-15,2 3 4 0,2 2 0 16,4 5-3-16,3 4-2 0,3 1-3 15,2 0-1-15,7 3-1 0,2-2 2 16,4 3 3-16,3 0 1 0,2 0-1 16,3-2 0-16,2 2-1 0,-1-2-10 15,-2 2-16-15,-1-3-11 0,-3 5-90 0,-1 0-32 16,-4 1-103-16,-7 4-217 0</inkml:trace>
  <inkml:trace contextRef="#ctx0" brushRef="#br0" timeOffset="207220.46">21433 11385 718 0,'4'-5'171'16,"-2"-2"3"-16,0 1-110 0,-2-2-21 0,-2 4-10 16,0-6-11-16,-1 3-7 0,-3 1-7 15,-1 2-4-15,-3 2-4 0,-3 5-1 16,-1 0-2-16,-3 6 2 0,-1 1-2 16,-1 1 1-16,2 0-1 0,2 1 0 15,5-2-1-15,2 2 1 0,5 0-1 16,4 0 1-16,5 0 1 0,6 2 1 15,5-2 0-15,1 1 1 0,2-1 0 0,-1-1 1 16,-2 1-1-16,1-1 1 0,-5 0-1 16,-3 0 1-16,-4-3 0 0,-1 2 0 15,-3-1 2-15,-3-3 0 0,-5 0-1 16,-1 0 2-16,-6-1-1 0,-5 1-4 16,-3-2-5-16,-5 0-6 0,-4 1-5 15,0-1-6-15,-2 2-11 0,2-3-7 16,4 0-3-16,3-1 0 0,7-2 1 0,0-2 1 15,5-2 2-15,1-2 11 0,3 0-24 16,2-1-78-16,2-2-92 0,3-1-231 16</inkml:trace>
  <inkml:trace contextRef="#ctx0" brushRef="#br0" timeOffset="207509.37">21546 11238 590 0,'13'-8'144'16,"0"1"6"-16,-3 1-86 0,0 3-22 16,0 2-9-16,-2 1-5 0,0 7-7 15,1 2-6-15,-1 3-4 0,-2 4-2 16,-1 6-1-16,-1 2-2 0,-1 8 0 16,-1 2-2-16,-2 1 0 0,0 3-3 15,1 1-2-15,0-2-5 0,-1-1-2 0,2-3-6 16,-1-5-7-16,1-2-9 0,0-6-5 15,-1-2-3-15,2-4-1 0,-1-3-5 16,-2-3 4-16,1-2-92 0,-1 0-1 16,0-3-80-16,0-2-168 0</inkml:trace>
  <inkml:trace contextRef="#ctx0" brushRef="#br0" timeOffset="208336.77">21575 11565 503 0,'-6'-13'123'0,"2"0"6"16,2 1-80-16,3 4-2 0,4 1-1 16,3 3 0-16,4 1-6 0,4 2-4 15,3-2-2-15,3 2-5 0,1-1-6 16,2 2-6-16,5-1-6 0,0 1-5 0,2 0-1 16,-1-2 1-16,-2 0 2 0,1 2 0 15,-3-3 3-15,-3 2 1 0,-4-2 2 16,-6 2 0-16,-2 0-2 0,-3 0-1 15,-5-1 0-15,-1-2-3 0,-6 1-3 16,-1 1-4-16,-6 0-4 0,-2 1-1 16,-3 1-3-16,-4 4-2 0,-2 3-1 15,-2 3-1-15,2 1 0 0,3 1 1 0,2 2-3 16,3-3 0-16,4-3 0 0,4-1 1 16,3-1 1-16,4-1 3 0,3-3 4 15,4-1 3-15,4 0 2 0,2-2 2 16,0 0 1-16,1-2-1 0,0-1 1 15,-2 2 0-15,-1-1-2 0,-3 1 0 16,-2 1-1-16,0 1 1 0,-3 1-1 16,-2 2-3-16,0 1-3 0,-1 3-4 15,-2 2-5-15,0-1-2 0,1 2-4 0,0 1 1 16,2 1-1-16,2-1 3 16,0-1 4-16,3-3 4 0,2-2 6 0,2-1 7 15,0-3 5-15,2-3 7 0,-1-3 4 16,1-3 3-16,2 2 1 0,0-4-1 15,-1-2-3-15,0-3-5 0,0-3-4 16,0-1-2-16,1-2-2 0,-3-6-1 0,-1-1-1 16,-1-2 0-16,-1 1 0 0,-2-2 1 15,-2-1 0-15,-2 2 6 0,-1 2 0 16,-2 6 0-16,-1 4 2 0,0 2 1 16,-1 4 0-16,-1 6-1 0,2 5-6 15,-1 5-2-15,0 1-1 0,-2 5-3 16,1 7-2-16,-3 5-1 0,1 4 0 15,0 2 1-15,-1 4 0 0,3 2 0 16,1 0-1-16,3 0-2 0,3-2-2 0,1-3 0 16,3-2 0-16,2-2 0 0,2-2 0 15,2-3 0-15,1-5 3 0,-1-2 3 16,1-2 2-16,1-2 2 0,0-5 0 16,0-1 1-16,-3-4 1 0,1-1-1 15,-1-2-2-15,-2-2-1 0,-1 0-1 16,-4-3 0-16,-1 1-1 0,-3 1 0 15,-2-1 0-15,-1 1-2 0,-1 2-1 0,-2 2-1 16,-3 3 0-16,1 3-1 0,-3 2 0 16,0 4 0-16,1 5 0 0,-1-2 1 15,3 5 1-15,2-1-1 0,3-3-1 16,3 0-1-16,2-1-1 0,5-3 2 16,2 1-8-16,2-2 0 0,2-3-3 15,0 2-4-15,2 0-10 0,0-4-8 16,-1-2-11-16,-2-1 8 0,-1-1-25 15,-2-2-34-15,-2-2-66 0,-2-2-97 0,-4 0-225 16</inkml:trace>
  <inkml:trace contextRef="#ctx0" brushRef="#br0" timeOffset="208510.33">22203 11361 583 0,'-7'-6'130'16,"-2"2"0"-16,4 3-92 0,5 3-15 15,7 4-8-15,6 0-6 0,7 2 0 16,5 2-1-16,8-2 0 0,4 0-1 16,2 1-6-16,-1-2-9 0,1-1-9 15,-3 2-121-15,-4-5-114 0,-4 2-293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15:33.5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16157 588 455 0,'4'-4'111'15,"1"-2"6"-15,0 0-63 0,1-1-16 16,-2 2-4-16,0 2-4 0,0-2-1 16,-2 1-2-16,1 1-2 0,-2 1-3 15,0 2 0-15,0-1-1 0,-1-1-4 16,0 1-1-16,0 4-3 0,-1 0-3 15,0-5-3-15,1 2-3 0,-1 3-4 0,1 1 0 16,0 1 0-16,0 0 0 0,0 4-1 16,1 4 2-16,0 4 0 0,-1 4 1 15,3 0 0-15,0 8-1 16,7 7 1-16,0 5-2 0,2 6 1 0,1 6-1 16,1 3 0-16,1 9-1 0,0 1 1 15,-8 1-1-15,-1 3 1 0,-1 1 0 16,1 1 1-16,-1-6-1 0,-2-2 2 0,1-5 0 15,0-3-1-15,0-8-2 0,1-3-2 16,-3-5-5-16,-1-5-4 0,0-5-7 16,0-7-8-16,-1-5-4 0,1-6-120 15,-1-7-113-15,0-2-284 0</inkml:trace>
  <inkml:trace contextRef="#ctx0" brushRef="#br0" timeOffset="415.7">17404 484 507 0,'2'-1'124'0,"1"4"6"15,-2 1-85-15,1 2-3 0,1 1 0 16,0 3-1-16,-1 2-5 0,1 4-6 15,0 5-3-15,1 5-2 0,0 1-3 16,1 7-3-16,-1 5-3 0,0 6-3 16,2 4-1-16,2 5-3 0,-2 1-2 15,2 7-1-15,0 5-2 0,0 0 0 16,1-3-2-16,0 2-1 0,0 0-1 0,-1-8-3 16,1 0-2-16,2-8-6 0,-1-1-5 15,0-2-13-15,-3-4-10 0,0-7-4 16,-4 0-120-16,-2-2-120 0,-2-5-288 15</inkml:trace>
  <inkml:trace contextRef="#ctx0" brushRef="#br0" timeOffset="1047.08">13884 2048 415 0,'6'4'100'0,"2"-1"2"0,1 2-68 0,-2-1-1 16,2 2-6-16,2-2-5 0,1 0-4 15,3-3-1-15,3-1-1 0,4 3-1 16,3-6-3-16,3 0 0 0,8 1 1 16,8-1-1-16,9 0 0 0,4 2 0 15,0-2-2-15,17 1 1 0,11 2-1 16,6-2-3-16,6-3-2 0,-2 3 0 15,12-1-1-15,12 2-2 0,-6 2 0 0,-2-3-1 16,-4 2 1-16,-2 2-1 0,9 0 0 16,-10-1-1-16,-8-2 1 0,-4-1 0 15,-10 2-1-15,-4 0 1 0,-9-1-1 16,-15 1-1-16,-3 0-1 0,-8 1-2 16,-11 2-4-16,-2-2-2 0,-8 0-4 15,-7 3-2-15,-5-4-1 0,-7 1-4 16,-1 1-5-16,-2-1-60 0,-2 2-38 15,1-2-83-15,-1-3-192 0</inkml:trace>
  <inkml:trace contextRef="#ctx0" brushRef="#br0" timeOffset="1865.18">14278 3745 521 0,'43'-4'121'0,"-16"-5"7"0,20 2-85 16,10-2 0-16,5-2-3 0,8 2-3 16,6-5-4-16,4 1-4 0,18 5-6 15,-4-7-8-15,5 2-4 0,0 3-5 0,-3 0-1 16,-1-1 0-16,7 0-3 0,7 5 0 16,-3 4 0-16,-7-3-1 0,-2-4 0 15,1 3 0-15,5 4 1 0,-5 2-1 16,-13-3 0-16,-7 0 0 0,-9 1 0 15,-8 2 1-15,-12 1-2 0,-20-1 0 16,-8-1-3-16,-7 0-7 0,-7 0-5 16,-5-1-6-16,-4-1-7 0,-4 1-9 15,-5-1-3-15,-1 1-1 0,-3-3 9 0,1 4-107 16,-3-1-95-16,1 1-242 0</inkml:trace>
  <inkml:trace contextRef="#ctx0" brushRef="#br0" timeOffset="2160.19">16435 3550 410 0,'0'4'115'0,"0"-4"6"16,0 0-6-16,-1 0-71 0,0-1-8 16,1 1 3-16,-1 0 2 0,1-2-4 15,-1 3-4-15,1 0-5 0,-1 0-5 16,0 2-2-16,0 2-4 0,-1 5-5 15,4 4-3-15,-2 6-2 0,1 9-1 16,1 8 0-16,1 8-1 0,3 8 0 0,0 4-2 16,2 5-1-16,1 5 0 0,-1 0-1 15,2-2 1-15,0-4-2 0,-1-3-2 16,0-4-1-16,-1-5-5 0,1-5-3 16,-1-6-8-16,-1-2-13 0,1-5-7 15,-1-4-122-15,-2-5-121 0,0-4-300 16</inkml:trace>
  <inkml:trace contextRef="#ctx0" brushRef="#br0" timeOffset="2697.08">18111 3637 441 0,'2'10'116'0,"-6"4"4"0,5 5 2 16,0 2-98-16,2 7-1 0,2 5 2 16,1 7 1-16,0 3-2 0,1 6-5 0,1 1-5 15,3 6-3-15,3 2-3 0,1 2-5 16,1 1-7-16,2 0-4 0,3 2-10 15,0-1-2-15,-4-2 167 0,-2-5-288 16,-3-4-131-16,-2-2-387 0</inkml:trace>
  <inkml:trace contextRef="#ctx0" brushRef="#br0" timeOffset="3133.54">18157 3483 477 0,'6'-3'103'0,"-1"0"4"15,-1 1-84-15,0 2-6 16,2-1 3-16,0 1 4 0,3 1 3 0,4-3-1 16,6 1 0-16,5 1 0 0,8-1-1 15,4-1 0-15,9-1 0 0,6-2-2 16,8-1 0-16,11-1 0 0,13 0 1 15,6-3-3-15,13 3-4 0,10-2-2 16,9 0-4-16,6 4-3 0,-2-3-3 16,1 0-3-16,-2 0-3 0,-5-3-3 0,-11 2-7 15,-9-1-11-15,-12-2-13 0,-12-2-2 16,-16-1-123-16,-16 0-121 0,-10-1-290 16</inkml:trace>
  <inkml:trace contextRef="#ctx0" brushRef="#br0" timeOffset="3778.97">17682 1804 224 0,'-8'3'71'15,"4"-2"18"-15,3 0-7 0,4 0-25 16,4-2-1-16,4 1 2 0,3 0 1 16,7 1-8-16,6 0-13 0,3-1-1 15,3 0-5-15,4 1-6 0,3 0-4 0,6 0-2 16,7-2 0-16,7-1 1 0,16 1 1 15,9-2-2-15,9 0 0 16,14-1-1-16,11-3 0 0,6 0-2 0,8 1-4 16,6-1-4-16,5-2-2 0,7 1-1 15,4-1-1-15,-4 2-3 0,-1 2 0 16,-2-1 0-16,-11 1-2 0,-6 0-9 16,-12-1-8-16,-19 3-8 0,-15 1 1 0,-14-6-48 15,-17 0-90-15,-18-2-115 0,-19 1-262 16</inkml:trace>
  <inkml:trace contextRef="#ctx0" brushRef="#br0" timeOffset="4714.35">16779 2397 418 0,'-10'-15'113'15,"3"1"7"-15,-4 5-39 0,3 1-25 16,0 4-26-16,6 0-6 0,1 4-3 0,1 2-2 15,-2-2-3-15,2-5 0 0,1 7 0 16,-1-2-1-16,0 1-1 0,1 2 0 16,1 0-1-16,4 6-2 0,0 3 0 15,3 3-2-15,-1 4 0 0,2 3-2 16,-2 3-1-16,3 3-2 0,-3 2-1 16,0 2-1-16,-3 5 0 0,2 5-1 15,-3 0-1-15,2 3-2 0,-4 1-3 16,2-1-2-16,-1-2-6 0,2-4 1 0,0-6-5 15,0-3-3-15,-1-6-2 0,0-3-1 16,-2-4 0-16,0-4-34 0,-1-2-81 16,-1-3-98-16,0-5-239 0</inkml:trace>
  <inkml:trace contextRef="#ctx0" brushRef="#br0" timeOffset="5737.31">16786 2317 434 0,'-1'-6'106'16,"-3"-1"4"-16,-1 2-45 0,-2 3-36 15,1-2-7-15,-2 1-5 0,2 1-2 16,-2-2 0-16,1 3-1 0,5 0 0 16,1 0-1-16,1 2 1 0,0-1 1 15,1-1-1-15,6 1-2 0,3 1-1 0,2-1-1 16,3 1-1-16,5-2-2 16,0 2-1-16,2-1 1 0,0-1-2 0,2 2 1 15,3-1-1-15,0 1 1 0,3 0-1 16,2-2 1-16,6 1 1 0,-3 0-1 15,8-2 0-15,0 1 0 0,8-1-2 16,-2 0 0-16,0 1-1 0,0-1-1 16,0 2 0-16,-9 3 0 0,-3-3-2 15,-10 2 1-15,-4 0-1 0,-6 0-1 16,-3-1 1-16,-6 0-2 0,-1 2 0 0,-4-2 0 16,-2-2-1-16,0 2 1 15,1-1 0-15,-2 1 1 0,0 0 1 0,-2-1 0 16,4 1 1-16,-2-1 0 0,-2-1 0 15,1 1 1-15,1-1-1 0,1 1 0 16,-1 1 0-16,0-2 0 0,0 2 0 16,0-1-1-16,0 1 1 0,0-1 0 15,0 1 0-15,0-1-1 0,0-1 1 0,-1 1 1 16,2 1-1-16,-1-1 1 0,0 2 1 16,0-1-1-16,2 2 1 0,-1 2 0 15,0-1 0-15,-1 3 3 0,2 2-1 16,-1 2 1-16,1 5-1 0,0 4 1 15,1 5-1-15,-2 1 0 0,0 5-2 16,-1 2-1-16,1 4 0 0,-2 1-1 16,1 5 0-16,2 0 0 0,0 0 0 15,3-1-1-15,0-1 0 0,-1-3 1 16,3-4-1-16,1-6 0 0,0-2 0 0,0-3 0 16,-1-4-1-16,-1-3 0 0,0-5-1 15,-2 0-1-15,-2-3-1 0,0-2 0 16,-2-3-2-16,0 1 1 0,0-2 1 15,-1 1 1-15,0-3 1 0,1 0 3 16,-2 0 0-16,2-1 2 0,-2 0-1 0,-1-1-1 16,0 0 1-16,-1-1-2 0,0 0 0 15,-1 2 0-15,2 1-1 0,-2-1 1 16,1 0 0-16,0 1 1 0,2 0-1 16,-2-2 0-16,1 1 0 0,-1-2 0 15,2 2-1-15,-3 0 1 0,2 1-1 16,-2-1 1-16,1 0 0 0,0 1-1 15,-1 2 1-15,-1-2 0 0,0 0 0 16,0 0 0-16,-3 0-1 0,0 1 0 0,-2-2 0 16,-2 1 0-16,-2 0 1 15,-3-1 0-15,-2 0 0 0,0 0 0 0,-4 2 0 16,-5-1 0-16,-1 0 0 0,-6 1 1 16,-3 1-2-16,-2 0 1 0,-2 3 0 15,-2 0 1-15,-1 1-1 0,-2 0 0 16,5 1 0-16,3 1 0 0,1-2 1 15,4 1-1-15,4-3 0 0,5-1 0 16,6 0 0-16,6-2 0 0,2-1-2 0,3-1-2 16,3-2-4-16,2 1-5 0,2 0-6 15,1-1-8-15,1 1-4 0,2-1-121 16,1-1-114-16,4 0-284 0</inkml:trace>
  <inkml:trace contextRef="#ctx0" brushRef="#br0" timeOffset="7023.49">16775 2581 396 0,'-5'1'103'0,"-1"-3"2"0,0 2-32 15,1 0-45-15,-1-1-7 0,0 1-4 16,4 0-3-16,-2-1-4 0,1 3-1 15,1-1-1-15,0 0-2 0,-2 6-2 16,-1 1-1-16,1 1-1 0,-2 6-1 16,2-1 0-16,-1 3 0 0,3 2 0 0,1-3 0 15,3-2 0-15,1 1 1 0,3-3-1 16,-1-1 1-16,1-2 0 0,-1-3 0 16,0-1 0-16,-1-1 1 0,-1-3 1 15,-1 0 0-15,-1-2 1 0,0-1 1 16,0 0 1-16,-1-2 0 0,-1-1 1 15,-1-3 0-15,-1-2-1 0,-1-3 0 16,-3-5-1-16,-2-2-1 0,-2-3-2 0,-1 0 0 16,-1 1-1-16,3 1-1 0,0 3 1 15,1 6 0-15,5 1 0 0,-1 5 1 16,3 3-1-16,1 2-2 0,1 3 0 16,0 1-1-16,0 2 0 0,1 6-1 15,1 3 0-15,1 2 0 0,1 4 2 16,1-1 0-16,3 3 0 0,1 1 0 15,0-6 0-15,2-2 1 0,-1-3-1 0,-1-3 0 16,-1 0 1-16,-3-4-1 0,-1-3 1 16,-2 0 1-16,-2-3 1 0,-1-2 1 15,0 0-1-15,-1-6 1 0,-1 0 0 16,-1-4-1-16,-3-4 0 0,1-3-2 16,-1-2-1-16,-1 1 1 0,2 2 0 15,1 0 0-15,1 5 1 0,1 4 2 16,1 5 2-16,0 1-2 0,1 3-2 15,-1 3 0-15,1 2 0 0,0 2-2 16,0 3-1-16,1 0-3 0,0 3 3 0,0 0 1 16,2 1 0-16,1 1 0 0,2-3-1 15,1-2-3-15,1 0-4 0,1-3-3 16,0 1-4-16,1-4-121 0,0-3-112 16,0-4-282-16</inkml:trace>
  <inkml:trace contextRef="#ctx0" brushRef="#br0" timeOffset="7862.18">17607 2568 308 0,'-2'0'96'0,"0"0"6"16,1-2-30-16,1 1-21 0,0 1-8 15,-1 2-10-15,0 0-6 0,0 5-10 16,0-1-6-16,-2 3-2 0,1 1-1 16,-1 2 1-16,2 0-1 0,-1 2-2 15,3-4-2-15,-1 1-1 0,2-2 0 16,0-1 1-16,1 0 1 0,2-2 2 0,-1-5 1 16,2 1 1-16,-1-1 0 0,2 0 0 15,-1-3 1-15,0-6-3 0,0-1 0 16,-1-5-2-16,-1-1 1 0,-1-1 1 15,0-3 1-15,-2 0-1 0,-1 4 1 16,0 0 0-16,-1 2-1 0,-2-1 0 16,1 2-1-16,-1 1 1 0,2 4 0 15,-1-1 0-15,-2 3 0 0,2 3-2 0,-1 5 0 16,-2 1-1-16,2 4-3 0,0 0-1 16,0 5 0-16,0-1 0 0,2 2 1 15,1 1-1-15,1 0 1 0,2 0-1 16,0 2-1-16,0 0-1 0,2 0 0 15,0-3-2-15,-1-1-1 0,1-3-1 16,-1 1 1-16,-1-4-1 0,0-4 1 16,-1-1 1-16,-2 1 1 0,1-4 3 15,1-1 0-15,-1-4 1 0,-1-4 1 0,0-2 0 16,1-3 1-16,0-3-1 0,-1-3-2 16,-1 0 1-16,-1 1-1 0,0 0 1 15,-1 1-2-15,0 6 1 0,0 0 0 16,-1 4 0-16,-1 3 0 0,0 5 0 15,-1 4 0-15,1 2 1 0,-3 3-1 16,3 2-1-16,0 1 2 0,2 1-2 0,1 1 1 16,1-1-1-16,4 2-3 0,2-3-5 15,-1 2-4-15,1-2 44 0,2 1-170 16,0-5-118-16,-2-4-317 0</inkml:trace>
  <inkml:trace contextRef="#ctx0" brushRef="#br0" timeOffset="8804.76">16974 2200 347 0,'0'2'104'0,"1"0"6"16,-1-1 5-16,4 4-72 0,-2 0-10 15,3 1 2-15,1 0-4 0,1 3-8 16,4 1-7-16,1-3-5 0,2-2-2 16,0-2-2-16,3-1-3 0,2-2-1 0,1-3 1 15,-1-1-2-15,0-1 1 0,0-2 1 16,0 0-3-16,-3-2 0 0,-1 2 1 15,-3 1-1-15,-2 0 1 0,-2-2 1 16,-5-1 0-16,-4-2 0 0,-2 0 0 16,-8 1-1-16,-3 0-1 0,-1 0-1 15,-4 3-1-15,-2 3 0 0,-4 2 0 16,-2 3 1-16,2 0 0 0,0 1 0 16,-3 6 0-16,3-1 0 0,2 3 1 15,3-1-1-15,6 1 0 0,3 0-1 16,3-1 1-16,6-2-1 0,3 0 2 0,4-3 0 15,2 3 0-15,2-4 1 0,3 0 0 16,2-1 1-16,3 1 0 0,0-5-1 16,4 1-1-16,0-2 1 0,1 0-1 15,-2-1 0-15,-1-1 0 0,-3 1 0 16,-3-1 0-16,-3 2 1 0,-4 0 0 16,-3-2-2-16,-3-2 0 0,-4 3-2 0,-5 0 1 15,-1 1 0-15,-7-4-1 0,-2 3-1 16,-1 3 2-16,-4 5 0 0,-1-6 1 15,2 8 0-15,3-2-1 0,2 3 0 16,4-1 0-16,4-2-1 0,5 1-1 16,1 1 1-16,6-3 0 0,6 2 1 15,1-3 0-15,4 1 1 0,2-1 0 16,4 1 2-16,3-3-1 0,3-1 0 0,0-2 0 16,-1 1 0-16,0 0-1 0,-2-1 1 15,0 1 0-15,-4-1-1 0,-5 1 1 16,-4 0 0-16,-4 0-1 0,-5-2-1 15,-4 2-1-15,-4 1 1 0,-5-2-1 16,-2 1 0-16,-5 1-1 0,-2 1 1 16,-1 2 1-16,1 0 0 0,0 0 1 15,3 0-1-15,2 3 1 0,5-3-2 0,3 1-4 16,6-2-1-16,4 3-2 0,5-3-4 16,6 2 23-16,2-2-141 0,6 1-107 15,1-3-283-15</inkml:trace>
  <inkml:trace contextRef="#ctx0" brushRef="#br0" timeOffset="9860.34">17191 3024 174 0,'-15'3'43'16,"-1"0"2"-16,2 1-15 0,1 0-22 16,3-1 5-16,3 1 15 0,0-3 7 15,3-1 3-15,1-1 3 0,2 3 5 16,3-4 5-16,4 1-7 0,1-1-13 16,3 0-6-16,4 0 1 0,4-1 0 15,5-3-3-15,5 4-1 0,-1-1 0 16,4 1-1-16,-2 1-1 0,0-2-4 15,-7 2-3-15,-5 1-2 0,-6-1 0 16,-3 0 1-16,-5 1 2 0,-4-2-1 0,-3 1 0 16,-6 0-2-16,-3 1-3 0,-7-3-3 15,-3 2-4-15,-6 1-3 0,-2 4 2 16,1 0-1-16,2 2 1 0,2-2 0 16,8 4 1-16,1 0 0 0,7-1-1 15,5-2 0-15,2 1 0 0,2-2 1 16,2 1 0-16,3-1 1 0,3-2 2 0,3 0 0 15,2-1 0-15,3-1 0 0,4 2 0 16,4-2-1-16,0-3-1 0,1 2 0 16,1-1 0-16,0 0 0 0,-5 0-1 15,-4 1 1-15,-4 0 2 0,-3-1 2 16,-6 0 0-16,-4 0 0 0,-3-1-1 16,-4-3 0-16,-2 2-2 0,-5-2-2 0,-4 2-4 15,-3-1 0-15,-2 2-1 0,-1 1 1 16,2 3 1-16,1 1 0 0,5 1 0 15,2 0 2-15,6 0-1 0,2 1 0 16,5-2 0-16,0 0-1 0,3-1 1 16,2 1 0-16,0 0 0 0,4-1 1 15,4 2 2-15,3-3 0 0,5-3 0 16,3 3 0-16,1-2 0 0,3-2 0 16,0 0 0-16,-3-1-1 0,-1 1 0 15,-5 0 0-15,-6-1 0 0,-2 2 1 0,-5-2 2 16,-2 2-2-16,-2 0 0 0,-3-1-1 15,-2 1-3-15,-4 0-1 0,-3 1-1 16,-5 2-2-16,-4 2 1 0,-5 2 0 16,-3 0 2-16,3 1 1 0,4 1 1 15,3-1 0-15,7 0-1 0,4-1 0 16,5-1 0-16,5-1 1 0,2-1-1 16,4 3 2-16,1-3 0 0,3-2 2 0,5 1 0 15,0-1 0-15,3-2 1 0,-2 1-2 16,-4-2 1-16,-1 3-1 0,-3-2-1 15,-5 1 0-15,-1 2-2 0,-3 0-9 16,-3 0-4-16,-3 5 108 0,-8-3-234 16,-2 3-130-16,-7 0-368 0</inkml:trace>
  <inkml:trace contextRef="#ctx0" brushRef="#br0" timeOffset="17273.09">16609 1328 415 0,'-1'1'108'15,"1"-2"6"-15,0 1-67 0,1 0-8 16,-2 0 2-16,2-1 4 0,-1 0-11 15,0-2-11-15,0 2-4 0,0 1-4 16,0 0-2-16,0 0-4 0,0 1-3 16,-1-1-4-16,2 3-2 0,-2-1-1 15,0 0 0-15,0 0-1 0,1 0 0 16,-1 3 0-16,1-3 2 0,-1 0 0 16,1 0 1-16,0-1 1 0,1 1 1 0,-2-4 1 15,2 1 0-15,1 2 2 0,0-3 0 16,2 0 0-16,-2-1-1 0,2 0 0 15,-2-2-1-15,2 0 0 0,-3-1-1 16,1 1 1-16,-3-1 0 0,2 1 0 16,-2 0-1-16,0 1-1 0,0 2-2 15,-3 0 0-15,1-1-1 0,-1 6-1 0,-2 0 0 16,0 2-1-16,-2 3 1 0,1 2 0 16,0 0 1-16,0 1-1 0,3 0 0 15,2-1-1-15,2-1 1 0,2 0 1 16,2-3 0-16,1 0 0 0,1-1 2 15,1-1 1-15,-1-2 0 0,1-2 0 16,-1-3 0-16,-1 1 0 0,-2-1 0 16,0 0 0-16,1-2 1 0,-2-1 0 15,-2 0 0-15,0 0 1 0,-1-1 0 0,1-2-1 16,-2 0 0-16,-1 1-1 0,-1 3 0 16,2 0-2-16,0 0 0 0,-2 3-2 15,2 1 0-15,-1 2 0 0,0 0-1 16,2 1 1-16,-2 1-2 0,1 3 0 15,2-1-1-15,1 1 1 0,1 0 1 16,2 0-1-16,0-2 1 0,0 1 1 0,1-2 1 16,-1-1 1-16,1 0 0 0,-1-2 0 15,-1 0 0-15,-1-1 0 0,1 1 0 16,-2 0-1-16,-1 0-2 0,0-1-6 16,1 0-5-16,-2 0 5 0,-1 1-48 15,-1 0-81-15,1 1-105 0,-1-1-250 16</inkml:trace>
  <inkml:trace contextRef="#ctx0" brushRef="#br0" timeOffset="19958.64">18469 2144 325 0,'0'-1'100'0,"0"0"8"16,0-1-22-16,1-1-37 0,0-1 0 0,1 2 0 15,0 0-6-15,0 0-14 0,1 0-6 16,-2 1-3-16,0-1-2 0,0 3-4 16,0-1-3-16,-2-1-4 0,1 0-2 15,-1 1-2-15,-1 2-3 0,-3 0 0 16,1 3-2-16,-1 2 1 0,0 2-1 15,1 2-1-15,1-1 1 0,1 0 0 16,4 1-1-16,1-3 1 0,2-3 0 16,0-2 2-16,2 1 0 0,1-4 2 0,0 0 1 15,0-3 2-15,0 1-1 0,-2-1 1 16,0 0 0-16,-1-3 2 0,-1 1 1 16,-2-4 1-16,-1 2 0 0,-1-1-1 15,-1-2 0-15,0 1-2 0,-3 0-2 16,1 3-4-16,-1 2-2 0,-2 2-1 15,1 2 0-15,-1 2-1 0,-1 2 1 0,1 1-1 16,1 1 1-16,0 3 1 0,3-1 0 16,1 0 0-16,2-3 1 0,4 2 1 15,-1-2 0-15,1-1 2 0,1-4 1 16,-1 0 0-16,1 0 3 0,-2 1 1 16,-2-5 2-16,1-1-1 0,-2-1-1 15,-2 0-1-15,-1-2-2 0,-1 1-7 16,1-1-9-16,-1 3 143 0,-4-1-280 15,1-1-141-15,-3 6-415 0</inkml:trace>
  <inkml:trace contextRef="#ctx0" brushRef="#br0" timeOffset="20967.25">17875 4090 411 0,'-1'-5'111'0,"1"1"5"0,-1 1-11 15,-1-2-75-15,1 2-10 0,0 2-2 16,0-1-1-16,1 2-5 0,0 0-4 15,0-1-3-15,0 2-2 0,1-1-2 16,-1 1 0-16,1 0-1 0,-1 2-1 0,1 1 0 16,-1-1 0-16,2 0 1 0,-2-1 0 15,1-1 1-15,0-1 1 0,-1 0 1 16,1-1 0-16,-1 0 0 0,1 0 1 16,0-1 0-16,-1 1-2 0,1 0 1 15,0-1 0-15,-1-2 0 0,0 2 1 16,0-1 0-16,-1 0 0 0,-1 0 0 15,0 0 0-15,0 1-3 0,-3 1-1 16,0 0 0-16,-3 2-1 0,1 3-1 0,0 1 0 16,0 3 1-16,-2 2 0 0,4 0 1 15,2 0-1-15,-1-1-1 0,4-1 1 16,0 0-1-16,2-4 0 0,-1-1 2 16,2 1 0-16,1-4 2 0,2-1 2 15,-1 0 1-15,2-4 0 0,-1 0 2 16,1 2-1-16,0-4-1 0,-2-1 0 15,-1 1-1-15,0-2 0 0,-2 1-1 16,-1 3-3-16,0-3-5 0,0 4-5 0,-3 2-40 16,0-1-85-16,-3 3-106 0,-4 8-259 15</inkml:trace>
  <inkml:trace contextRef="#ctx0" brushRef="#br0" timeOffset="23058.32">15894 3342 307 0,'-1'-3'88'0,"0"1"6"0,0 1-19 15,0 0-38-15,1 0-7 0,0 0 2 16,-3 0-2-16,4 1-8 0,-1 2-5 16,0-2-3-16,0 0 0 0,0 0 0 0,0 0-3 15,0 0 0-15,0 0 1 0,0-1 0 16,0 1 0-16,2-2 1 0,-2 0-2 15,-2 1 0-15,2 0-1 0,0 0-1 16,0 0 1-16,-1-1-1 0,1 2 1 16,-1-2 1-16,1 1-1 0,-1 0-1 15,0-1-2-15,0 0-1 0,-2 2-4 16,-1 0 0-16,0 5-1 0,0-2-2 16,-2 0 0-16,1 2 0 0,-2 3-1 0,2-2 1 15,0 0 0-15,2 0 0 0,2-1 0 16,2 1 0-16,0-2 1 0,2-3-1 15,0 3 2-15,0-4 0 0,1 2 1 16,1-3 1-16,-1-2 0 0,-1 2 1 16,2-2 1-16,-2-1 0 0,0 0-1 0,1-1 1 15,-1 1-2-15,-2-3 1 16,0 0 1-16,0 3-2 0,-1-3 1 0,-1 2 0 16,1-2-1-16,-2 3-1 0,1 2-2 15,-1 1-1-15,-1 1-1 0,1 2 0 16,0 0 0-16,0 3-1 0,0-3 1 15,-1 2 0-15,1-1 0 0,2 2 0 16,1 0 0-16,-1 0 1 0,2-2 0 16,2 0 0-16,-2-2 1 0,1 1 0 0,-2-3 1 15,2 0 1-15,-1 1 0 16,-1-2 1-16,0 2 0 0,1-2 1 0,-2-2-1 16,1 0 0-16,-1 0 0 0,0-3-1 15,0 5-2-15,-1-2-2 0,0 2-4 16,-1 2-9-16,0 1-3 0,-3 1-7 15,-1 2-120-15,-3 3-115 0,-6 4-284 16</inkml:trace>
  <inkml:trace contextRef="#ctx0" brushRef="#br0" timeOffset="28926.16">8807 9014 448 0,'-3'-3'109'16,"1"1"3"-16,1-2-60 0,0 0-14 16,0 1-8-16,0 0-4 0,-1-1-1 15,1 0 0-15,-1 0 0 0,1 0 0 16,0 2 0-16,0-1 2 0,0 0-1 0,0-1 0 16,1 2-2-16,-1-1-2 0,0 3-3 15,1-3-3-15,0 0-4 0,-1 3-4 16,1 0-3-16,-1 0-2 0,0 0-3 15,2 1-3-15,0 5 0 0,0 4 0 16,0 1 0-16,1 6 0 0,-1 9 1 16,0 7 2-16,-1 8-5 0,0 6-8 15,1 1-6-15,0 4-6 0,2-2-4 16,1-3-4-16,2-2-1 0,1-9 5 16,2-7 8-16,1-6 8 0,-1-7 8 0,0-5 6 15,1-5 8-15,0-7 5 0,1-4 7 16,-1-3 5-16,-1-6 1 0,0 1 1 15,-1-6-1-15,1-1-2 0,-1-3-4 16,-1 2-6-16,0 1-5 0,0 3-2 16,-2 2-3-16,-1 3-2 0,0 6-2 15,0 1-1-15,0 8-1 0,1 4-1 16,0 6-6-16,3 3-6 0,1 6-5 0,2 0-9 16,1 3 1-16,-1-2 0 0,2-3 2 15,1-4 4-15,3-3 9 0,-2-4 8 16,-1-3 14-16,0-3 6 0,-1-4 4 15,0 1 4-15,-5-6 5 0,0-2 3 16,-3 0 0-16,1-3-3 0,-4-5-5 16,0-2-3-16,-1-4-5 0,1-1-3 15,-4-2-5-15,1-4-3 0,-3-3-3 0,1-2 0 16,-3 2 0-16,0-1-1 0,-2 0 0 16,0 1-2-16,1 5-2 0,1 5-6 15,0 4-7-15,0 3-13 0,2 4-13 16,1 3-8-16,0 3-124 0,1 0-126 15,0 0-300-15</inkml:trace>
  <inkml:trace contextRef="#ctx0" brushRef="#br0" timeOffset="29306.99">9263 8951 532 0,'2'0'124'16,"-1"0"3"-16,0 1-83 0,1 0-16 15,0 2-5-15,1 6-4 0,0 1-3 16,0 5-4-16,-1 8 0 0,0 4-3 0,0 3-1 16,0 5-2-16,0 4-2 0,-1 1-2 15,2 2-1-15,-1-2-4 0,2-1-4 16,-1-3-1-16,0-4-1 0,3-7 0 16,-3-3 0-16,1-6 0 0,0-5 3 15,0-4 4-15,-2-3 2 0,0-1 2 16,0-3 3-16,-1-2 2 0,-1-4 3 15,0-1 1-15,0-2 2 0,0-4 1 16,1-3 0-16,1-1-2 0,0-2-1 0,5 2-1 16,0 1-1-16,3 0 0 0,2 4-2 15,1 3-1-15,3 1-1 0,0 5-1 16,-1 1 0-16,1 7-2 0,0 1-2 16,1 5-4-16,-2 3-10 0,0 1-6 15,0 1-6-15,-2 2-6 0,0-1-4 16,1 0-115-16,0-3-107 0,2-3-260 15</inkml:trace>
  <inkml:trace contextRef="#ctx0" brushRef="#br0" timeOffset="29811.07">9763 9399 427 0,'11'-15'132'0,"-2"0"7"0,-3 0 7 16,-1-1-78-16,-4-1-12 0,-2 2-8 16,-1 1-7-16,-4 2-11 0,-2 2-6 15,0 1-9-15,-2 5-7 0,-2 4-5 16,-1 3-1-16,-1 7-2 0,1 4-5 15,1 1-5-15,1 2-8 0,5-2-2 0,2 0-2 16,3-4-2-16,5-3 2 0,3-4 4 16,3-4 7-16,1-1 8 0,1-3 4 15,0 0 5-15,2-4 4 0,-1-2 3 16,-1-1 1-16,-4 2 2 0,2-2-2 16,-2 3 0-16,-2 0-3 0,0 2-3 15,-2 4-2-15,0 3-2 0,0 6-3 0,-1 2-9 16,-1 4-9-16,2 4-7 0,-2 4-7 15,1-1-4-15,2 0-2 0,0-3 0 16,2-2 8-16,0-1 9 0,3-8 9 16,1-2 11-16,1-3 7 0,0-4 6 15,0-1 6-15,0-3 5 0,0-4 4 16,-1-1 5-16,0-2 0 0,-1-3-1 16,0-3 1-16,-2-2 1 0,-2-3-2 15,0-4-2-15,-3-2-3 0,-1-2-1 16,0-5-4-16,-2 1-3 0,-1-4-4 0,-1 0 0 15,0 3-1-15,1 5-1 0,-1 4 1 16,-1 9 0-16,1 4 0 0,1 9-2 16,0 4-6-16,1 7-2 0,0 4-2 15,1 7-3-15,0 1-2 0,3 7-1 16,-1 7 2-16,2 3 0 0,2 4-6 16,1 1-9-16,-1-2-18 0,2 5-23 0,-2-3-13 15,-1-3-62-15,1-1-62 0,-3-4-117 16,4-2-236-16</inkml:trace>
  <inkml:trace contextRef="#ctx0" brushRef="#br0" timeOffset="29981.16">9969 9148 642 0,'-4'-8'153'0,"-1"2"0"16,3 3-103-16,3 1-14 0,1 4-13 15,2 0-8-15,0-1-7 0,4 0-4 16,0 0-1-16,3 0-1 0,3-4 1 16,1 0 1-16,2-4-12 0,4-1-13 15,2-3 91-15,2-2-227 0,4-4-139 0,5-3-387 16</inkml:trace>
  <inkml:trace contextRef="#ctx0" brushRef="#br0" timeOffset="30542.97">11126 9174 632 0,'-4'-1'142'0,"-4"7"3"0,6-7-102 0,1 0-13 16,-2 1-5-16,1-1-3 0,0 1-4 15,0 3-4-15,-4 4-4 0,0 4-4 16,-2 5-5-16,-2 5-2 0,0 4 0 16,-1 3-1-16,2 0-2 0,1-1-3 15,4-3-2-15,1-3-3 0,4-5 0 16,4-5-1-16,4-3 1 0,2-4 6 0,2-4 8 15,3-2 7-15,2-3 7 0,0-3 5 16,2-1 5-16,-2-2 4 16,-1-1-1-16,-3 0-2 0,-2 0-2 0,-3 0-2 15,-2 1-3-15,-5-2-4 0,-3 1-5 16,-2 0-5-16,-6-2-9 0,-3-1-7 16,-6 3-10-16,-3 1-12 0,-2 6-13 15,-2 2-10-15,0 2 44 0,0 5-163 16,2 3-127-16,9-1-317 0</inkml:trace>
  <inkml:trace contextRef="#ctx0" brushRef="#br0" timeOffset="31041.53">11378 9204 603 0,'17'1'132'0,"-4"0"3"0,-4 4-103 15,-2 1-14-15,-4 5-6 0,-2 2-3 0,-2 4-3 16,-1 1-1-16,0 2-2 0,0 0-1 15,1-4 0-15,0-3-2 0,2-2-1 16,2-2-1-16,1-5 1 0,3-2 2 16,2-4 3-16,2-3 3 0,2-4 7 15,1-1 8-15,0-4 5 0,2 0 8 16,-3-4 0-16,-1 0 0 0,-2-1-2 16,-2 2-5-16,-1-1-8 0,-2 3-5 15,0 3-8-15,-2 2-4 0,-1 6-4 16,2 7-1-16,-2 8 0 0,0 6-8 0,0 8-8 15,0 4-10-15,2 5-7 0,0 1-6 16,0-3-2-16,6-5 0 0,2-3 6 16,3-4 10-16,2-5 11 0,3-6 12 15,2-6 11-15,-1-2 8 0,-3-3 4 16,0-4 5-16,-3-5 1 0,0-4-1 16,-3-3-2-16,0-5-5 0,-1-2-3 0,1-8-1 15,-2-6 2-15,-1-2 1 0,-1-5 2 16,-2-1 2-16,-2-4 2 0,-2 1-1 15,-4 4 1-15,0 4-5 0,0 6-2 16,-1 7-1-16,1 6 0 0,1 9-1 16,0 5-4-16,1 6-6 0,1 6-1 15,0 8-1-15,1 5-2 0,1 6-3 16,2 5 0-16,0 10 2 0,1 6-5 16,-1 4-10-16,1 2-23 0,0 3-19 0,2-1-29 15,1 0-101-15,-3-8-134 0,7-4-278 16</inkml:trace>
  <inkml:trace contextRef="#ctx0" brushRef="#br0" timeOffset="31491.74">11791 9268 585 0,'1'-6'144'0,"5"-2"10"0,3 1-76 16,1 0-29-16,5-1-4 0,3 1-5 15,2-2-1-15,3 1-5 0,2 3-8 16,0 1-4-16,0-2-5 0,1 2-5 16,-3 0-4-16,-2 1-3 0,-4 3-3 0,-2 2-1 15,0 5-1-15,-4 4 0 0,-2 5-1 16,0 7 1-16,-2 7-1 0,-3 4 0 16,-2 3-3-16,-2 5-5 15,-2 0-7-15,-1 3-10 0,-2 0-9 0,0 0-7 16,1-4-3-16,0-2 2 0,1-4 6 15,1-6 6-15,1-9 10 0,0-4 9 16,0-5 11-16,2-6 16 0,-2-5 9 0,1-6 2 16,-2-6 0-16,0-6 4 0,0-4 3 15,0-6 0-15,0-8-11 0,2-5-7 16,0-5-1-16,1-1 4 0,1 1-1 16,1 1-2-16,2 3 1 0,0 5-1 15,2 6-1-15,1 8-3 0,3 5-2 16,1 5-3-16,3 5-2 0,-1 6-3 15,1 1-1-15,1 4-1 0,0 4-1 16,-2 2 0-16,-1 3-4 0,-2 0-5 0,-1 4-12 16,-3 1-10-16,-5 3-12 0,-3 1-12 15,-7 3 2-15,-3 0-125 0,-5 1-121 16,-2-1-282-16</inkml:trace>
  <inkml:trace contextRef="#ctx0" brushRef="#br0" timeOffset="31950.58">12310 9300 654 0,'7'-7'158'0,"1"2"2"0,-2 2-105 15,-1 1-17-15,-2 5-10 0,-2 5-7 16,-2 0-10-16,0 2-7 0,0 3-1 16,-2-1-1-16,2-1 0 0,1-1-1 15,1-2-1-15,2-3 0 0,1-3-1 16,3-3 0-16,2-2 0 0,3 0 1 0,1-5 1 15,1 0 1-15,1-1 2 0,0 0 2 16,1-1 1-16,-2 0 0 0,-3 1 0 16,1 3-1-16,-2 5 0 0,-1 2 0 15,-1 5-3-15,0 5-1 0,0 5-2 16,-2 5-5-16,2 0-3 0,-1-2-1 16,1 0-2-16,2-3 1 0,1-4-1 15,0-4 1-15,0-3 7 0,2-3 7 16,0-4 3-16,1-2 3 0,-2-1 5 15,-1-4 3-15,-1-2 2 0,3-1-1 0,-4-3 2 16,0-4 2-16,1-4 2 0,-2-7-5 16,-1-2-2-16,-1-7-2 0,-1-6 1 15,-3-4-6-15,1 0-2 0,-2 3-3 16,-1 5 3-16,0 7 2 0,-1 9 1 16,0 9-1-16,1 7-4 0,0 7-4 15,0 7-1-15,1 6-4 0,1 8-2 0,0 5-2 16,1 8 1-16,3 5-1 0,-2 7-2 15,3 2-7-15,-1-1-15 0,1-1-29 16,1-1-15-16,-2-3-130 0,2-6-141 16,-2-7-334-16</inkml:trace>
  <inkml:trace contextRef="#ctx0" brushRef="#br0" timeOffset="32166.55">12653 9115 673 0,'-2'-4'148'0,"2"2"-1"0,4 3-114 16,2 1-15-16,3 1-7 0,3 2-7 15,4-1-3-15,4-1 0 0,2 1-1 16,2-2 0-16,4-1-8 0,3-2-12 16,3-4-98-16,0 0-30 0,5-5-107 0,7-3-231 15</inkml:trace>
  <inkml:trace contextRef="#ctx0" brushRef="#br0" timeOffset="32548.8">13764 9088 492 0,'-9'-14'139'0,"1"-3"8"16,-2 4 2-16,0 1-108 0,-2 4-9 0,-3 2-5 16,-3 4-5-16,-2 2-7 0,-2 3-8 15,-2 2-3-15,0 3-2 0,2 3 0 16,3 2-2-16,2 0 0 0,4-1-2 15,4 0-2-15,6 0 0 0,4-1 0 16,6-1 1-16,5-2 2 0,3 0 3 16,6 0 2-16,5 2 1 0,4-1 1 15,0 3 0-15,2 0-2 0,-2 2-1 16,-3 2-2-16,-5-2-1 0,-6 0 0 0,-5 0 0 16,-4-1-2-16,-10 0-1 0,-5-1-6 15,-6-3-7-15,-8 1-8 0,-7-2-7 16,-2 2 0-16,-3-2-123 0,2-2-117 15,1-4-279-15</inkml:trace>
  <inkml:trace contextRef="#ctx0" brushRef="#br0" timeOffset="32758.05">13806 8688 659 0,'12'7'148'15,"1"5"2"-15,1 4-98 0,-1 8-28 16,2 7-6-16,-3 4-1 0,-2 5-3 0,-5 4-2 16,-2 3-2-16,-2 2-1 0,-1-1-3 15,-2 1-14-15,0-1-16 0,1-2-9 16,1-2-128-16,2-1-127 0,-1-8-316 16</inkml:trace>
  <inkml:trace contextRef="#ctx0" brushRef="#br0" timeOffset="33669.44">13828 9199 518 0,'12'-9'138'0,"4"0"10"0,4-1-34 15,4 1-65-15,2 1-5 0,3 0 1 16,0 1-6-16,2 3-9 0,-1 0-9 15,-2 0-7-15,4 0-4 0,-3 2-2 0,-1 0-2 16,-6 0-1-16,-3 1-1 0,-3 0-1 16,-3 1 2-16,-8 1-1 0,0-1 0 15,-4 0 0-15,-2 1-1 0,-4-1 1 16,-6 0 0-16,-2 2-1 0,-1 0-1 16,-1 1-1-16,-3 4 0 0,0 1-2 15,-1 3-1-15,7 5-2 0,2 0-2 0,1 1-1 16,3-1-2-16,2-1-1 0,4-2-1 15,5-2 0-15,1-4 1 0,2-4 2 16,0-1 4-16,3-5 5 0,5-3 4 16,1-3 4-16,-2-1 3 0,0-3 4 15,1-1 0-15,-1-2 0 0,-2 2-3 16,-6 0-2-16,-1 1-3 0,-1 1-1 16,-2 4-2-16,-1 1-1 0,-1 4-3 15,0 5-2-15,-1 7 0 0,-1 4-1 0,0 5-3 16,1 4-4-16,1 4-3 0,0 0 1 15,4 2-1-15,3-5 1 0,6-3 0 16,2-3 2-16,4-4 3 0,2-5 3 16,1-2 2-16,-1-4 2 0,-4-3 3 15,-1-3 3-15,-4-3 3 0,-2-3 2 16,0-5 0-16,-4-7 0 0,2-2 0 0,-1-7-1 16,1-1 1-16,-1-8 0 15,2-6 2-15,2 0 2 0,1 1 1 0,2-1 1 16,-2 0-1-16,-2 2-1 0,-1 7-3 15,-3 9-1-15,-3 2-2 0,-3 9-2 16,-4 4-2-16,0 7-3 0,-2 8-3 16,-5 9 0-16,-2 6-2 0,-1 9-2 15,-2 10-1-15,0 5 3 0,1 10 1 16,2 2 0-16,5 1-3 0,4-2-3 16,3-3-2-16,4-6-3 0,4-4-1 15,4-10 0-15,4-5 0 0,4-6 3 0,1-6 3 16,0-6 4-16,0-3 1 0,-2-2 2 15,2-5 1-15,-1 0 0 0,0-4 2 16,-2 1 0-16,3-3 0 0,1 1 2 16,-2 0-1-16,-5-1 0 0,-3 1 0 15,-4 3-1-15,-3 1-3 0,-3 2-2 16,-4 7 0-16,-1 3-1 0,-2 5-2 0,1 3-3 16,2 0-2-16,1 1 1 0,1-1 2 15,3-4 0-15,0-4-1 0,4-1 2 16,1-4 3-16,0-2 2 0,2-3 1 15,2 0 0-15,1-1 1 0,5 0 0 16,-2-5-1-16,0 1 1 0,-2 2 0 16,-1-2-1-16,-2 1 1 0,-2 2-1 15,-1 2 0-15,0 4 0 0,1 2-1 16,2 4 1-16,2 1 0 0,2 4-1 0,2 3-5 16,3-1-4-16,-3 2-22 0,1 0 0 15,-4-2-17-15,-2-1-9 0,-5-3-4 16,-7 0 8-16,-5 0-119 0,-1-4-95 15,-5-1-275-15</inkml:trace>
  <inkml:trace contextRef="#ctx0" brushRef="#br0" timeOffset="33864.56">14418 8984 710 0,'3'10'151'0,"5"-2"3"0,2 3-120 16,6 0-20-16,13 0-5 0,6-2 1 0,4-2-2 16,10-5-2-16,1-1-12 0,4-2-15 15,4-2-6-15,-10-3-130 0,-5 1-127 16,-2-5-316-16</inkml:trace>
  <inkml:trace contextRef="#ctx0" brushRef="#br0" timeOffset="35574.87">9274 10208 564 0,'-1'1'123'16,"1"1"1"-16,-1 3-96 0,0 4-12 15,-1 2-3-15,0 7-3 0,-2 5-2 16,0 2-1-16,0 5-2 0,-2 3-1 0,1 0-2 16,0 4-1-16,1 0 0 0,1-3-1 15,1-4-1-15,2-3 1 0,0-7-2 16,2-2-1-16,0-7 0 0,1-5 3 15,3-3 5-15,0-6 13 0,2-2 9 16,3-6 8-16,0-3 5 0,1-4 3 16,0 1-3-16,-1-3-4 0,0 2-13 15,-3 4-9-15,-2 3-7 0,0 5-5 16,-1 2-3-16,3 7 1 0,0 4-3 16,1 7-10-16,2 5-8 0,1 6-4 0,2 3-3 15,2 0 1-15,-2 0-2 0,4-4 3 16,-1-5 8-16,3-4 10 0,-2-6 9 15,1-4 11-15,-1-5 5 0,-1-2 5 16,0-5 4-16,-3-3 4 0,-1-2 4 16,-2-2-3-16,0-1-6 0,-2-3-5 0,-4-4-2 15,-4-1-4-15,-1-2-4 16,-4 0-4-16,-6-3-3 0,-2 1-4 0,-2 0-6 16,-4 1-3-16,0 2-3 0,-3 5-1 15,1 0-2-15,2 0 0 0,1 3 2 16,3 3 3-16,4 2 4 0,3 0 0 15,6-1 0-15,4-2 3 0,6 0 3 16,4-2 1-16,4-3 4 0,5-3 3 16,3 0 4-16,2-1 3 0,5 0 4 15,1-2 2-15,0 2 2 0,2 1 2 0,-2 3-2 16,-3 1-2-16,-2 2-2 0,-6 4-4 16,-5 5-4-16,-3 4-5 0,-3 5-4 15,-2 6-1-15,-3 7 0 0,-4 9-2 16,0 7-2-16,-2 8-4 0,-2 8-4 15,-5 5-7-15,0 4-10 0,-2 1-11 16,0-3-4-16,1 1 2 0,1-4 5 16,1-6 4-16,4-7 7 0,1-5 10 0,1-8 11 15,2-6 4-15,1-6 1 0,0-7 5 16,1-2 7-16,0-4 7 0,2-5 3 16,-1-3 1-16,2 1 1 0,2-2 0 15,1 0-6-15,-1 1-6 0,2 1-8 16,0 4-2-16,5 5-2 0,-1 3-2 15,3 4-8-15,1 2-6 0,3 5-16 16,2 1-2-16,4-3 0 0,0 2-1 0,3-6 2 16,2-2 8-16,2-6 12 0,2-3 22 15,-1-4 6-15,-1-4 6 0,-3-4 5 16,-4 0 6-16,-3-3 4 0,-7 3-1 16,-5-4-4-16,-4 1-4 0,-4-1-3 15,-7-2-3-15,-3 1-6 0,-4 0-5 16,-2-2-3-16,-1 5-1 0,0 3-3 0,-2 4-3 15,-1 5-2-15,0 6-1 16,0 5-3-16,1 4-4 0,1 7-6 0,-1 0-2 16,6 0-1-16,2-2-1 0,4-2 1 15,2-4 2-15,4-1 3 0,2-6 5 16,3-2 4-16,0-2 1 0,4 0 3 16,-1-2 2-16,0-1 1 0,1-1 2 15,0-1-1-15,-2 0 1 0,0 2-1 16,-1 2-1-16,-2 2-2 0,1 6 0 0,-1 5-2 15,0 4-2-15,-2 6-3 16,1 3-10-16,0 2-9 0,1-2-1 0,2-2 0 16,0-3 0-16,1-7 4 0,0-6 13 15,2-3 20-15,0-4 18 0,0-6 6 16,-2-6 5-16,-1-4 4 0,1-5 0 16,-2-4-7-16,-1-5-9 0,0-4-6 15,-1-4-2-15,-2-3-3 0,2-4-2 16,-2 2-1-16,2-7 0 0,-3-5-1 0,-2 1 0 15,1 0-1-15,-2 5 0 0,0 3 1 16,-2 5 1-16,1 12 1 0,-1 8 0 16,1 7-2-16,0 9-6 0,1 6-3 15,2 9-2-15,0 9-2 0,2 8-2 16,0 8-1-16,2 8-1 0,1 6-1 16,0 5-10-16,0 3-11 0,1 1-21 15,-1-3-23-15,2-2 160 0,0-3-291 0,0-7-158 16,1-3-418-16</inkml:trace>
  <inkml:trace contextRef="#ctx0" brushRef="#br0" timeOffset="35740.62">10445 10394 665 0,'2'1'144'16,"4"0"8"-16,5 1-107 0,5-2-15 15,3 2-3-15,7-2-4 0,3-1 0 16,5-2-3-16,3 1-5 0,4-5-9 16,2 0-20-16,4-3-17 0,3-2 157 15,2-2-291-15,2-1-152 0,6-8-431 16</inkml:trace>
  <inkml:trace contextRef="#ctx0" brushRef="#br0" timeOffset="36050.53">11792 10411 649 0,'-1'1'154'15,"0"2"1"-15,0 3-98 0,0 4-24 0,0 4-9 16,0 2-10-16,-1 3-6 0,1 3-4 16,2 1-2-16,1-1-2 0,1-3-7 15,1-2-7-15,1-1-7 0,1-5-9 16,1-2 14-16,-1-3-141 0,1-3-121 15,-3-1-298-15</inkml:trace>
  <inkml:trace contextRef="#ctx0" brushRef="#br0" timeOffset="36218.83">11776 10291 722 0,'-8'-11'169'0,"3"2"-1"0,0 1-99 16,2 2-45-16,2 3-17 0,0-2-17 15,1 4-12-15,0-1-7 0,2-1-6 16,0-1-5-16,2 1 6 0,3 0-125 0,1 3 5 16,2-2-88-16,-1 5-191 0</inkml:trace>
  <inkml:trace contextRef="#ctx0" brushRef="#br0" timeOffset="36880.8">11945 10389 457 0,'17'29'119'15,"-3"-3"2"-15,-1-2-19 0,-2-1-75 16,-1 0-6-16,-1-3-1 0,-3-5-3 15,0-1-1-15,-2-4 5 0,-1-1 3 0,-1-4 5 16,-1-4 2-16,-1-3 1 0,0-4-1 16,-1-5-3-16,0-1-6 0,0-2-5 15,1-2-8-15,1 2-6 0,0 2-3 16,0 3 0-16,1 4 0 0,2 1-1 16,1 2 0-16,0 6 1 0,4 1-1 15,1 4 0-15,0 3 1 0,2 3 0 16,0 2 1-16,1-1-1 0,1-2 0 15,-2 0-1-15,2-3 0 0,1-6 0 0,1-3 0 16,1-1 2-16,-2-3 2 0,1-1 2 16,2-6 4-16,-1-3 4 0,0-3 6 15,-1-3 2-15,1 1 3 0,-1-5 2 16,0-1 0-16,-2 2 0 0,-2 2-4 16,0 5-3-16,-2 2-4 0,-4 1-4 15,-1 6-2-15,-2 1-6 0,-1 3-4 16,-2 7-1-16,1 6-2 0,-2 2 2 0,1 7-1 15,-1 8-1-15,0 6 3 0,-1 9-1 16,-2 2-4-16,1-1-6 0,2 4-6 16,-2-1-9-16,2-4-16 0,0 0-13 15,-2-6 3-15,3-6 2 0,2-3 5 16,-2-6 7-16,-2-6 7 0,4-3 14 16,-1-8 11-16,1-3 2 0,-2 1 4 15,0-6 7-15,0-4 3 0,-1-6 4 0,-1-4 8 16,0-3 4-16,0-4 3 0,-2-6-1 15,1-6-5-15,-2-5 3 0,2-1-1 16,0-4-2-16,-2-4-1 0,2-1-1 16,2 2-2-16,1 3-1 0,2 6-3 15,2 6-3-15,4 8-3 0,2 7-1 16,3 4-3-16,1 3-1 0,3 5-1 16,1 2 0-16,4 2-2 0,0 1 0 0,0 4 0 15,0 1 0-15,0 1-2 0,-2 4 0 16,-3 0-3-16,-3 1-2 0,0 2 0 15,-6 2-4-15,-1-1-4 0,-5 1-3 16,-3 1-3-16,-3 1-5 0,-2-2-1 16,-4 0-10-16,-1-4-7 0,-2 0-2 15,-2-2 1-15,0 2-118 0,-1-7-113 16,0-2-279-16</inkml:trace>
  <inkml:trace contextRef="#ctx0" brushRef="#br0" timeOffset="37895.16">12809 10416 645 0,'1'0'153'0,"-1"0"1"0,0 0-105 15,0-1-14-15,0 1-10 0,0 1-6 16,-1 0-8-16,0 2-5 0,0 4-1 15,0 4-3-15,-1 3-3 0,1 0-4 0,0 5-8 16,3 0-5-16,2 2-5 0,1-2-1 16,4-4-1-16,2-3 2 0,2-1 6 15,2-5 10-15,2-3 12 0,-1-4 8 16,1-5 5-16,-2 0 7 0,-1-2 6 16,1-2 4-16,-3 0-1 0,-3 0-3 15,0-1-5-15,-2 2-5 0,-2 0-6 16,1 4-7-16,-4-1-5 0,0 3-5 15,0 4-4-15,-1 1-2 0,2 4-6 0,0 2-5 16,1 0-2-16,3 3 0 0,0 2 1 16,3-3 3-16,2-1 1 0,2-2 6 15,0-3 8-15,0-3 5 0,1-7 4 16,1-2 3-16,-2-2 4 0,1-6 2 16,-2-2 3-16,2-3 1 0,-2-2 0 0,-1-3 2 15,-1-3-2-15,-2-3 1 16,-2-3 1-16,-1-4 0 0,-4-4-1 0,-1 0-1 15,-1-2-2-15,-3 1-3 0,-3 2-3 16,0 7-2-16,0 5-2 0,1 9-2 16,-1 4-1-16,3 9-4 0,0 6-2 15,3 11-1-15,0 6-2 0,1 10 1 16,1 10-4-16,1 10-7 0,3 9-5 16,-1 6-13-16,1 3-29 0,1 2 33 15,1 0-168-15,0-2-143 0,4-6-343 0</inkml:trace>
  <inkml:trace contextRef="#ctx0" brushRef="#br0" timeOffset="38108.97">13122 10311 679 0,'-2'-8'160'0,"1"1"0"16,3 6-114-16,5 2-8 0,2 3-12 15,5 1-9-15,4 1-7 0,5-1-4 16,6 2-1-16,0-2-1 0,4-1 1 16,4 0-6-16,3-5-15 0,0-2-13 15,4-3 156-15,1-4-293 0,4 0-152 16,8-2-434-16</inkml:trace>
  <inkml:trace contextRef="#ctx0" brushRef="#br0" timeOffset="38519.87">14370 10385 604 0,'-8'-9'149'0,"0"-3"7"0,-3 1-89 16,-3 4-16-16,0-1-19 0,-1 0-10 15,-2 2-5-15,0-1-7 0,-7 3-7 0,1 3-2 16,2 1-1-16,0 3-1 0,1 5 0 16,1 3-2-16,2 2-1 0,6 1-2 15,4-3-2-15,3 3-2 0,5-2 1 16,5-2 0-16,3 0 1 0,8 1 2 15,3 2 1-15,1 1 3 0,1 0 1 16,3 1 1-16,1 1 0 0,-1 1 0 16,-5 0 1-16,-3-3 0 0,-4 1 1 0,-6-2 2 15,-10 2-1-15,-7-1-2 0,-5 2-6 16,-9-3-6-16,-5 0-5 0,-2-1-7 16,-5 1 1-16,1-2-130 0,-2-3-115 15,1-5-287-15</inkml:trace>
  <inkml:trace contextRef="#ctx0" brushRef="#br0" timeOffset="39160.51">14454 10592 509 0,'6'1'122'0,"0"-1"3"0,0-1-71 0,0 1-21 16,1-2-1-16,0 0-1 0,0 0 1 16,-1-2 3-16,1-1 2 0,3-1-1 15,0-1-2-15,1 0-4 0,2-2-4 16,0-1-5-16,1 1-5 0,-3 0-3 16,-2-1 0-16,-2 1 0 0,-2-3 0 15,-2 0 1-15,-6-2-1 0,0 1-1 0,-5 0-2 16,0-3-2-16,-3 4-2 15,0 2-2-15,-1 4-2 0,0 1-1 0,1 3-1 16,0 3-1-16,1 4-1 0,1 3-2 16,0 4 1-16,2 3-1 15,0 3-1-15,2 4-2 0,-1 6-2 0,2 1 0 16,2 0-1-16,1-3-1 0,1-2 0 16,1 0 0-16,2-2 3 0,1-7 0 15,2-4 2-15,3-2 2 0,0-1 1 16,6-2 2-16,1-6 2 0,4-2 3 0,1-2 2 15,2-3 2-15,-4 0 2 0,3-4-1 16,-1-1 0-16,-1 2 0 0,-1-1-3 16,0 2-2-16,0 2-2 0,-2 1-2 15,-1 4 0-15,-4 1 0 0,-5 3-2 16,0 3-1-16,-4 2-3 0,-1 3-5 16,1 1-4-16,-3 0-3 0,1 1-1 15,-1-3 1-15,1-1 2 0,-1 0 4 0,0-5 3 16,0-1 8-16,1-1 5 0,0-2 6 15,0-1 4-15,0-3 3 0,2-5 2 16,3-2 4-16,4-3-2 0,1-4-2 16,3-2-4-16,2 0-4 0,1 1-2 15,-1 5-4-15,-3 2-2 0,-2 2-2 16,-3 7-2-16,-1 4 0 0,-3 4-4 0,-1 5-5 16,1 3-8-16,-1 2-8 0,0 5-12 15,0-2-13-15,1 4 161 0,0-1-290 16,2-3-146-16,9-4-414 0</inkml:trace>
  <inkml:trace contextRef="#ctx0" brushRef="#br0" timeOffset="39439.94">15450 10380 649 0,'-13'-11'141'0,"-3"-1"0"16,-4 3-116-16,1 5-11 0,-8 4-3 15,-2 4-3-15,0 2-2 0,0 4 1 16,1 2 2-16,1-1 1 0,2 0-1 16,9-1-1-16,5-1-1 0,4-2-3 15,6-1-3-15,8 2-1 0,4 1-2 0,3 4 1 16,1-1 1-16,8 4 0 0,-1 3 0 16,-2 0 1-16,-5 0-1 0,1 0 0 15,-3 0-1-15,-2 1-3 0,-11 0-3 16,-3-2-2-16,-8-1-5 0,-4 0-7 15,-1 0-5-15,-8-3 170 0,-6 0-290 16,-3-3-134-16,-2-1-403 0</inkml:trace>
  <inkml:trace contextRef="#ctx0" brushRef="#br0" timeOffset="40071.93">15412 10591 578 0,'3'3'125'0,"-1"-1"1"15,-2 2-95-15,0 0-18 0,-1 1-1 16,-1-1-1-16,0 0 2 0,1 1-1 16,0-2-1-16,1 0 0 0,1 1 2 15,2-1 3-15,4 0 2 0,0-1 1 16,4-1 0-16,1 0 2 0,1-2 2 15,1 0-1-15,0-2 0 0,-1-2 0 16,-1-1 0-16,-2 2 2 0,-2-4 0 16,-1-1-3-16,-2-1-4 0,-2-1-2 0,-1-1-2 15,-3-1-3-15,0 0-2 0,-3 0-4 16,-1 3-1-16,-1-1-3 0,-4 3-2 16,-1 3-3-16,-3 2-3 0,-3 3-2 15,2 3-3-15,-2 1-1 0,4 3-1 16,2-3-3-16,2 3-1 0,6-2 1 15,4 0 1-15,3-2 2 0,2 1 2 16,4-1 3-16,3 1 4 0,2 0 3 0,2 1 2 16,0-2 1-16,3 1 0 0,0 2 1 15,1-1-1-15,0 1 0 0,-2 0 1 16,-1-1-1-16,-1 0 0 0,0 1 0 16,-2 1-3-16,-1-1-7 0,-3 3-5 15,0-2-2-15,0 4-11 0,-2-1 0 16,-5-1 0-16,0-2 4 0,-2 0 9 15,-2-4 9-15,0 1 8 0,-1-5 20 0,0 2 10 16,1-3 8-16,-1-4 5 0,1 1 2 16,2-4 1-16,0-1-3 0,2-2-9 15,3-5-9-15,3 0-8 0,2-2-6 16,2 2-6-16,0-2-6 0,-1 3-5 16,1 0-5-16,-2 4-6 0,-4 2-11 15,1 3-16-15,0-2-12 0,2 4-7 16,2-2 169-16,3 3-289 0,1-2-143 15,4 3-391-15</inkml:trace>
  <inkml:trace contextRef="#ctx0" brushRef="#br0" timeOffset="40344.17">16176 10461 591 0,'6'3'137'16,"1"0"2"-16,-3-1-85 0,-2-1-16 16,-2 1-8-16,-4-4-5 0,-3 4-6 15,0-2-1-15,-2 0-3 0,-2 0-7 16,-2 0-4-16,0 1-2 0,-1 1-1 0,1 1 0 15,2-1-2-15,1 3-1 0,3-2-1 16,2 0-2-16,3 1-2 0,3 1-1 16,4 1 1-16,0 0 1 0,4 2 2 15,0 1 1-15,2 4 2 0,-1-3 1 16,-1 3 2-16,0-3-1 0,-2-2 0 16,-3 1 0-16,-2-1 0 0,-3-3 2 15,0 1 0-15,-3-2-1 0,-4 2-1 0,-3-2-3 16,-5 0-2-16,-5 1-6 0,-4 0-6 15,-5 1-5-15,-3-1-4 0,-3 0-69 16,2-1-54-16,1 0-100 0,3 1-233 16</inkml:trace>
  <inkml:trace contextRef="#ctx0" brushRef="#br0" timeOffset="42461.93">10736 11310 453 0,'0'0'117'0,"0"2"6"0,0-2-47 15,0 0-28-15,1 0-4 0,-1 1-4 16,0-1-3-16,-1 0-3 0,1-1-5 16,0 2-5-16,-1 2-6 0,0 4-7 15,-1 3-4-15,-1 5-3 0,0 9-2 16,0 6-1-16,-2 7 2 0,1 7-5 16,0 7-2-16,0 3-10 0,3 1-5 15,3-7-1-15,3-6-1 0,1-6-3 16,3-10 7-16,3-10 3 0,2-7 13 0,0-7 10 15,0 0 5-15,0-5 6 0,1-3 5 16,0-2 5-16,-1-3 3 0,0-2 3 16,-1-5-3-16,-2-2-3 0,-1-2-6 15,-1 0-5-15,-1 1-5 0,-3 3-5 16,-1 3-6-16,0 5-3 0,-1 8-2 16,0 5-2-16,2 6-6 0,0 5-9 0,3 3-7 15,1 3-5-15,3 0 2 0,1 0 0 16,1-5 2-16,4-1 7 0,-1-3 6 15,1-4 15-15,-1-4 6 0,0 0 9 16,-2-2 4-16,-1 0 5 0,-3-2 3 16,-1-4 5-16,-2 2-2 0,-3-1 2 15,0-1-5-15,-7-1-4 0,0-2-3 16,-3 2-4-16,-3-5-3 0,-1-3-4 0,-2 0-6 16,-1-4-4-16,0-3-3 0,0-3-3 15,1-7-1-15,1 0-2 0,4-1 0 16,1-5 1-16,4 0 1 0,2 0 1 15,4 2 3-15,2 3 1 0,2 2 2 16,1 3 0-16,2 6 1 0,1 1 0 16,2 6 1-16,-2 2 1 0,1 7-1 15,0 2 1-15,2 3 0 0,-3 4 0 0,1 3-1 16,-1 2 0-16,0 1-1 0,-1 1 0 16,-1 1-1-16,0 2 1 0,-1 4-1 15,-2 3 1-15,-3 5-1 0,2 2 1 16,-4 6 0-16,-1 4-1 0,-2 2-2 15,-1 1-1-15,1-2-3 0,-1 1-3 16,0-6-2-16,2-6-1 0,0-5 1 16,1-5 1-16,1-5 2 0,-2-6 4 15,1-3 6-15,1-3 5 0,-1-6 2 16,3-1 2-16,-2-6 2 0,2-6 1 0,1 0-2 16,0-4-1-16,1 1-4 0,0 2-2 15,0 3-2-15,1 2-2 0,-1 4 0 16,2 3-2-16,0 5-1 0,2 2 0 15,1 4-2-15,1 4-3 0,3 5-5 16,1 1-4-16,3 5-7 0,1 0 8 16,2-1-35-16,0-1 2 0,4-3 3 0,4-4 5 15,-1-1 3-15,3-5 9 0,0-2-5 16,0-3 36-16,0-4 9 0,-3 0 8 16,-5 0 6-16,-4-1 5 0,-6 0 1 15,-4-3 4-15,-4 1-1 0,-4-1-2 16,-7 0-6-16,-3-3-6 0,-4-4-5 15,-3 2-3-15,-3 1-5 0,0 2-3 16,-2 4-7-16,0 3 0 0,2 6-2 16,0 5-1-16,4-1 0 0,1 3-2 0,3 0-1 15,4 0-1-15,2-3-1 0,4 1-2 16,2-5 2-16,2 1 2 0,4-2 2 16,2-1 2-16,0-3 3 0,2-3 3 15,0-1 1-15,2-2 1 0,-2-1 1 16,0 0 2-16,-1-1-1 0,0 3-1 15,-1 1 0-15,-2 2-1 0,-2 3-1 16,0 2-3-16,-1 8-4 0,-2 5-3 0,-1 5-5 16,0 4-5-16,2 2-7 0,-1 0-2 15,2 1 1-15,1-3 2 0,2-4 2 16,1-5 5-16,2-5 8 0,3-1 13 16,1-7 9-16,-1-3 2 0,2-5 6 15,-2-3 4-15,-1-3 5 0,0-5 0 16,-2-3-3-16,-1-2-3 0,0-1-1 15,0-3-1-15,-1-4-5 0,0-3-1 0,-2-3-3 16,-1-3-2-16,-2-1-2 0,-3-4-1 16,-2 1 0-16,-2 0 1 0,-2 4 1 15,1 7 0-15,0 6 1 0,0 8-2 16,1 8-3-16,1 8-3 0,2 13-2 16,-1 9-2-16,-1 7-2 0,0 6-2 15,1 11-2-15,0 3 0 0,0 5-4 16,1 1-8-16,0-2-10 0,2 0-22 0,-1-3-22 15,1-5-3-15,3-2-125 0,-2-7-135 16,4-5-305-16</inkml:trace>
  <inkml:trace contextRef="#ctx0" brushRef="#br0" timeOffset="42653.45">11917 11486 725 0,'-5'-3'167'16,"1"1"0"-16,3 2-104 0,3 0-41 16,5 1-9-16,4 2-7 0,4 0-4 15,4-1-1-15,4 1 1 0,5-4 1 16,1 1-1-16,3-3-6 0,-1 0-16 16,2-2-16-16,2-1-114 0,0 1-18 15,3-1-114-15,4-1-230 0</inkml:trace>
  <inkml:trace contextRef="#ctx0" brushRef="#br0" timeOffset="43127.46">13110 11430 594 0,'-3'-9'151'0,"0"2"4"16,3 3-83-16,-2 2-25 0,5 3-12 15,-1 6-9-15,1 5-9 0,1 2-7 16,2 8-3-16,1 4-2 0,1 5-1 16,1 3-1-16,1-1-3 0,0-1-3 15,2 0-1-15,1-2-1 0,0-4 0 16,1-5-1-16,2-2 1 0,-1-6 5 0,0-4 5 16,1-4 5-16,-2-6 4 0,1-3 5 15,2-6 4-15,-1-5 4 0,1-7 1 16,0-3 1-16,2-4 0 0,-2-5-1 15,0-1-3-15,-3-1-4 0,-4 3-2 16,-1 1-5-16,-4 5-4 0,-2 3-5 16,0 7-3-16,-3 5-2 0,0 3-7 15,-2 5-9-15,1 5-8 0,0 6-16 16,-1 4-18-16,1 1-13 0,3 5 147 0,1 2-270 16,3 3-144-16,3 1-395 0</inkml:trace>
  <inkml:trace contextRef="#ctx0" brushRef="#br0" timeOffset="44309.53">13802 11649 656 0,'10'-1'164'0,"-3"-3"5"0,-4-1-99 0,0-2-13 15,-4-2-9-15,-4-1-12 16,-2 1-11-16,-1 0-10 0,-4 1-5 0,-6 0-6 16,-4 5-6-16,-3 4-2 0,-2 3-2 15,-2 5-4-15,1 2-6 0,0 3-7 16,7 3-12-16,4-2-6 0,6-3-2 15,4 0 1-15,4-5 3 0,5-1 12 16,4-6 10-16,2-2 17 0,6-2 11 0,4-2 8 16,2-4 6-16,4 2 5 0,0-4 4 15,0 2 2-15,-1 0-1 0,-3 1-4 16,-6 0-5-16,-2 4-4 0,-3 2-7 16,-4 0-6-16,-1 6-7 0,-2 2-8 15,-1 7-6-15,1 4-8 0,0 3-7 16,0 4-6-16,-1 2-4 0,0 0 0 15,1-2 5-15,1-6 5 0,2 0 8 0,0-7 7 16,3-1 6-16,2-3 8 0,2-5 1 16,3-1 2-16,0-5 2 0,2-3 4 15,0-2 4-15,2-6 5 0,1-3 4 16,-1-5 3-16,0-7 2 0,0-3 1 16,0-1 0-16,0-4 0 0,-2-6-4 15,0-1-2-15,-2 0-2 0,-3 0-3 16,-2-2-2-16,-3 1-3 0,-3 5-3 15,-3 8-2-15,0 5-3 0,-2 6-1 0,0 9-2 16,-1 7-4-16,0 12 0 0,-2 9 0 16,-1 8-1-16,-4 9-1 0,-1 10-3 15,-1 8-2-15,-1 11-2 0,0 1-9 16,1 1-13-16,5-1-8 0,4-4-2 16,6-7 1-16,5-7 3 0,5-10 6 15,3-6 7-15,2-7 13 0,7-6 12 16,-1-6 2-16,-2-2 6 0,0-2 2 0,0-4 4 15,3-4 5-15,2-1 4 0,-2-4 0 16,-2-2 3-16,1-1-2 0,-3-2 1 16,-4 1-2-16,-3-3-4 0,-7 3-5 15,-2 2-4-15,-4 1-3 0,-2 6-8 16,-2 2-4-16,-4 6-4 0,-1 6-8 16,0 5-9-16,-1 3-6 0,3 2-3 15,1-5 1-15,5 4 2 0,4-6 3 16,6-2 7-16,1-8 12 0,3 0 9 0,0-4 11 15,0-1 7-15,-1-4 7 0,1-2 4 16,-2-4 3-16,2 0 1 0,0-3-1 16,1 0-2-16,-1-3-2 0,-1 1-1 15,-2-1-1-15,-4 2-3 0,-4 0-1 16,-5-1-2-16,0 3-5 0,-3 4-4 16,-2 1-5-16,-1 4-7 0,-1 3-2 15,-2 6-1-15,1 6 0 0,0 7-2 0,0 4 0 16,-1 5-1-16,2 4 1 0,4 3-2 15,2-4-2-15,3-1-2 0,3-5 0 16,5-2 1-16,5-5 0 0,5-4 1 16,5-5 3-16,-1-2 2 0,6-3 2 15,2-2 2-15,2-3 1 0,-2-5 4 16,-4 0 3-16,0-3 3 0,3-5 3 16,-4 0 0-16,-3-3 2 0,-3 1 0 0,-3-2 0 15,-2-1-1-15,-4 1-2 0,-5 2-1 16,-2 2-2-16,-3 4-2 0,-2 5-7 15,-3 5-1-15,-3 6-2 0,-4 7-2 16,-2 5-6-16,-2 3-5 0,2 3-5 16,0 0 2-16,4-2-1 0,6-4-1 15,6-3 1-15,5-3 6 0,5-3 6 16,1-5 4-16,3-1 5 0,-1-1 2 0,0-5 1 16,-3 0 0-16,-1-2 1 0,1-4 2 15,1-1 0-15,1-4 0 0,3 0 0 16,2 1 1-16,-1 2 0 0,1 1-1 15,-1 3-1-15,-4 3-2 0,2 6-1 16,-4 2 0-16,-1 3-1 0,-1 1-1 16,0 3 1-16,-1 1-2 0,-1-1 0 15,-1 2 1-15,-2-1-2 0,-1 1 1 16,-1-2-1-16,-1 0-1 0,-1-2 1 0,0 0-1 16,-2-2 0-16,-2 3-3 0,-5 0-1 15,-7-1-1-15,-8 1-2 0,-6-1-3 16,-4 0-6-16,-3-1-16 0,-1-3-11 15,1 0-131-15,1-4-134 0,-3 1-333 16</inkml:trace>
  <inkml:trace contextRef="#ctx0" brushRef="#br0" timeOffset="45716.95">9385 12398 602 0,'4'-7'149'0,"1"2"6"16,-4 1-88-16,0 2-25 0,-3 5-11 16,0 3-9-16,-2 5-8 0,0 3-6 15,-1 7-6-15,0 7-2 0,3 7 0 16,1 8 1-16,0 3 0 0,3 2-4 15,1 3-5-15,3-2-7 0,-1-4-8 16,0-2-3-16,1-7-9 0,0-5 42 16,-1-6-161-16,1-8-114 0,-1-5-300 15</inkml:trace>
  <inkml:trace contextRef="#ctx0" brushRef="#br0" timeOffset="46075.55">9162 12390 625 0,'0'-13'144'15,"4"-1"4"-15,4-1-97 0,2 0-17 16,3 2-6-16,1-1-3 0,3 0-5 16,3 5-5-16,2 0-4 0,3 6-4 15,4 1-4-15,1 2-1 0,3 6-2 16,3 0 0-16,1 3 0 0,2 2-1 15,0 1 1-15,2 4-2 0,-2-1 1 0,1 4-1 16,-3-1 0-16,-1 1 0 0,-4 2-1 16,-3-2 2-16,-6 1-1 0,-5 0 0 15,-6 0 2-15,-5 1 0 0,-9 5 2 16,-7 0 0-16,-9 5 0 0,-5 0-1 16,-7 1-1-16,-7-3-3 0,-3 0-7 15,-4-5-5-15,0-2-5 0,-2-4-5 0,2-6-1 16,0-3-2-16,2-1 2 0,5-3 2 15,4-4 5-15,5-1-11 0,7-1-24 16,3 0-77-16,9-3-96 0,8 0-236 16</inkml:trace>
  <inkml:trace contextRef="#ctx0" brushRef="#br0" timeOffset="47022.5">9914 12715 587 0,'20'17'125'0,"-4"0"1"0,-2 3-102 16,-2 1-13-16,-4 0-7 0,0-1-3 15,-4 0 0-15,0-4-1 0,-3-3-1 16,1-3 1-16,-1-3 6 0,-1-4 9 16,0 0 5-16,-1-6 2 0,0 0 1 0,0-3 1 15,-1-4 2-15,-1-3-5 0,1-5-7 16,-1-2-3-16,2-4 1 0,0-5 1 15,2-1 2-15,1-1 1 0,1 0 1 16,3 0-3-16,3 3-1 0,0 2-3 16,5 7-3-16,1 2-4 0,4 4-2 15,1 5-1-15,4 4-2 0,3 3-2 16,2 2-1-16,2 1-1 0,3 3 1 16,-1 0-1-16,1 0 1 0,-2 2 1 0,-4-3 2 15,-3 1 1-15,-4-1 1 0,-6-1 0 16,-3 0 0-16,-5-2 1 0,-3 0 1 15,0-1 2-15,-5 1 2 0,-3-2 0 16,-3 1 1-16,-5 0-1 0,-6 2-1 16,-4 1-4-16,-4 4-7 0,-3 4-6 15,-2 3-5-15,1 6-2 0,4 2-3 0,3 1-1 16,3-4 1-16,5 1 3 0,4-2 3 16,6-3 4-16,4-4 1 0,6-2 5 15,4-5 2-15,4 1 4 0,4-7 3 16,3-3 5-16,3-2 3 0,2-5 6 15,1-1 3-15,1-4 3 0,-2 0 1 16,-3 0 1-16,-3-1-3 0,-2 1-3 16,-4 4-4-16,-5-1-3 0,-3 5-5 15,0 3-2-15,-4 2-3 0,1 1-2 16,-1 5-6-16,-1 1-2 0,1 7-1 0,-1 5-1 16,2 6-4-16,0 5-6 0,1 5-9 15,1 2-5-15,0 0-2 0,2-3 0 16,3-3 0-16,-1-6 5 0,3-4 9 15,1-6 14-15,0-5 15 0,2-3 8 16,-1-5 6-16,0-1 3 0,-2-2 4 16,-1-2 2-16,-2-2 0 0,1 0 0 0,-1-1-3 15,-2-2-6-15,1-2-2 0,-2 4-4 16,0 0-5-16,-1 0-6 0,0 3-4 16,-3 2-6-16,1 3-3 0,-1 4-2 15,1 2-2-15,2 3-1 0,1 5-2 16,1-1 1-16,2 3 4 0,4-1 2 15,0-1 1-15,1-2 2 0,2-2 2 16,0-2 2-16,1-2 1 0,0-3 1 0,-3 0 1 16,-1-2 2-16,-1-2 3 0,-1 1 1 15,-3 0 2-15,0-1 1 0,-3 1-1 16,1-3 0-16,-2 3-3 0,-1 0-2 16,2 2-4-16,0 0-3 0,1 2-3 15,3 0 0-15,2 5-1 0,2 0-2 16,4 1 2-16,2-1 0 0,1-1 2 15,1-2 1-15,2-2 3 0,1-4 7 0,-1-5 7 16,-1-1 5-16,-1 0 3 0,-4-3 5 16,-2-3 7-16,-3 1-1 0,-3-2-5 15,-5-3-6-15,-3 1-3 0,-3-3-9 16,-4 0-10-16,-4-3-19 0,-5 0-18 16,-1 0-15-16,-5 5 158 0,-4 0-292 15,-1 4-153-15,-4 13-418 0</inkml:trace>
  <inkml:trace contextRef="#ctx0" brushRef="#br0" timeOffset="47362.08">12023 12304 619 0,'-3'7'138'0,"-1"5"4"16,-1 7-96-16,-1 4-23 0,-1 4-7 15,2 9-2-15,-1 5-3 0,2 5-2 16,3 1-5-16,1 2-7 0,2 2-7 16,2-1-7-16,-1-6-19 0,3-2-110 15,-1-5-117-15,0 5-283 16</inkml:trace>
  <inkml:trace contextRef="#ctx0" brushRef="#br0" timeOffset="47954.63">11761 12814 597 0,'2'-6'147'0,"3"-2"6"0,5-1-72 16,3-3-35-16,6-5-6 15,4-1-4-15,4-3-1 0,2-2-2 0,1-2-4 16,2 0 0-16,-1-2-3 0,0 3-1 15,-3-1-3-15,-2 3-3 0,-2 1-3 16,-2 6-3-16,-3 1-4 0,-4 4-6 16,-2 5-3-16,-1 10-4 0,0 4-1 15,-3 8 0-15,0 8-2 0,-1 9-2 16,-3 5-3-16,-1 6-3 0,-1 2-4 0,-3 3-8 16,-3 3-5-16,1-5 0 0,-1-2 3 15,2-7 4-15,0-6 4 0,1-7 6 16,2-7 11-16,2-8 8 0,3-7 7 15,2-5 2-15,0-6 1 0,5-4 2 16,-1-5 2-16,3-3-1 0,0-4-2 16,-1 0-3-16,2 0-2 0,-1 3 1 15,-1 3-3-15,-2 5-2 0,0 5-3 0,1 6-3 16,-2 4-1-16,-3 7-3 0,1 5-4 16,1 2-3-16,0 0 0 0,0 3 4 15,0-2-7-15,1 0 2 0,2-4 1 16,3-5 4-16,0-1 7 0,3-5 4 15,0-3 2-15,0-4 10 0,-1-3 4 16,0-4 3-16,-3 0 1 0,-1-3-2 16,-3 1-1-16,-3-2-3 0,-2 1-1 15,-3-2-2-15,-5-1-1 0,-3 2-1 0,-2 2-1 16,0 1-3-16,-2 3-5 0,-2 4-1 16,1 7-4-16,-2 3-2 0,1 6-2 15,1 6 0-15,2 2-1 0,3 2 1 16,4 2-2-16,7-1-2 0,4-1-4 15,6-2-4-15,6-4-6 0,6-3-12 16,3-1-23-16,7-5-39 0,2-2-93 0,3-3-129 16,4 1-298-16</inkml:trace>
  <inkml:trace contextRef="#ctx0" brushRef="#br0" timeOffset="48695.41">13859 12723 565 0,'-4'-16'128'0,"-1"-5"2"0,-2 0-92 16,2 6-19-16,-3 3-7 0,-1 8-7 16,0 6-4-16,-4 8-1 0,-1 11-3 15,-2 3-1-15,-4 5-3 0,-2 6-4 16,0-3-12-16,2 2-37 0,5-6-12 0,4-2-1 15,5-4 21-15,9-4 27 0,3-8 16 16,7-3 20-16,4-5 44 0,3-4 20 16,-1-4 9-16,2-4-12 0,0-3-17 15,2-2-6-15,-1-3-3 0,0-1-2 16,0 2-4-16,0-2-5 0,-3 2-4 16,-2 1-6-16,-4 2-7 0,-3 3-6 15,-5 3-6-15,-2 3-6 0,-1 5-1 0,-4 5-1 16,0 4-3-16,1 3-1 0,-1 1-2 15,0 2-1-15,1 1 1 0,2-4 0 16,2-2-2-16,5-1 3 0,1-5 2 16,3-2 3-16,2-1 1 0,3-3 3 15,1 0 4-15,3-2 2 0,0-1 2 16,-2 1 1-16,1-2 1 0,-1 3-1 16,3 0-2-16,-2 2-3 0,-3 3-2 15,-2 3-3-15,0 4-3 0,0 2-3 0,-2 4-4 16,-3 4-3-16,-2 2-3 0,0-2-1 15,-1 0 0-15,-3-2 2 0,-1-1 3 16,0-5 3-16,-3-2 6 0,1-5 7 16,-1 0 6-16,0-1 5 0,0-3 6 15,0-3 7-15,-1-2 5 0,1-3-1 16,1-5-3-16,2-5-4 0,1-8-5 16,4-1-7-16,3-3-7 0,3 0-7 0,5-2-3 15,-1 6-4-15,1 4-3 0,1 4-7 16,-3 3-11-16,0 4-6 0,-3 2-22 15,-1 6 156-15,-2 1-289 0,0 1-155 16,-1 5-430-16</inkml:trace>
  <inkml:trace contextRef="#ctx0" brushRef="#br0" timeOffset="48923.76">14836 12699 719 0,'0'-2'179'0,"-1"-2"3"15,-3 2-103-15,-1 0-28 0,-6 2-18 16,-6 0-16-16,-5 2-10 0,-3 7-5 16,-2 3-3-16,-2 2 0 0,0 7-1 15,1 1-2-15,4 2 1 0,6-1-2 0,1 1-1 16,6 0-2-16,6-2-1 0,6-1-3 16,8-3-2-16,4-4-3 0,4 0-3 15,3-3-7-15,4-5-8 0,4-2-6 16,-1-4 1-16,-1-1-55 0,6-4-65 15,2-2-107-15,2-3-234 0</inkml:trace>
  <inkml:trace contextRef="#ctx0" brushRef="#br0" timeOffset="49212.23">15309 12705 653 0,'2'-12'171'0,"-2"3"3"0,0 0-87 16,-2 0-23-16,1 0-10 0,-5 7-15 15,-5-3-12-15,-3 2-9 0,-7 5-5 16,-6 4-4-16,-9 2-6 0,-4 2-4 0,0 1 0 16,6 2-2-16,4 1-1 0,6 0-1 15,9-2-4-15,9 2 0 0,10 0-1 16,4-2-1-16,9 1 1 0,8 0 0 16,5 0 1-16,1 1 1 0,1 1 2 15,2 1-1-15,-3 0 3 0,-6 3-1 16,-9-1 1-16,-4 1 2 0,-5 4 1 15,-8-2 0-15,-9-1 0 0,-11 0-5 0,-14-1-7 16,-8 0-13-16,-4 0-11 16,4 11-134-16,-11-11-133 0,-11 4-329 0</inkml:trace>
  <inkml:trace contextRef="#ctx0" brushRef="#br0" timeOffset="130916.13">18225 8483 381 0,'-3'7'110'0,"1"-2"7"0,0-2-42 16,-1 1-15-16,2-3-3 0,0 2-5 15,-1-3-7-15,-1-1-5 0,1 0-1 16,-2 0-2-16,1-2-3 0,-2-2-4 0,-2 0-5 15,-1-1-4-15,-2 1-6 0,-2 0-5 16,-2 1-4-16,-2 1-2 0,-1 0-2 16,1 3-1-16,-1 3-2 0,1-1 0 15,2 6-1-15,2-1-1 0,1 0-1 16,2 5 0-16,1 0-1 0,4 0 0 16,2 2 0-16,2-1-1 0,2 5 1 15,5 2 1-15,0-1 1 0,5 1 1 0,4 2 1 16,1 1 1-16,4-1 0 0,-1 0 1 15,0 0-1-15,0-2 1 0,-2 0-1 16,-5 0 0-16,-2-1 0 0,-6-3 0 16,-4-2 1-16,-2 0 1 0,-6 1 1 15,-4-1 0-15,-5-2 2 0,-4-2 0 16,-6-1 0-16,-3-1 0 0,-6-2-1 16,-3-4-2-16,0-1-5 0,-1-1-11 0,-1-2-13 15,1-2-10-15,-2-3 66 0,6-1-194 16,2 0-132-16,-3-12-335 0</inkml:trace>
  <inkml:trace contextRef="#ctx0" brushRef="#br0" timeOffset="131154.29">18324 8435 707 0,'13'-7'165'0,"-5"0"4"15,-3 1-113-15,-1 2-20 0,-3 3-5 16,-1 0-6-16,-1 1-8 0,-1 2-8 16,1 3-5-16,1 4-2 0,1 4-2 15,2 6-2-15,0 4 1 0,0 10 0 16,3 4 2-16,0 3 1 0,1 6-6 0,1 0-9 16,-2 2-24-16,3 0-9 0,-3-4 164 15,0-5-293-15,-2-6-152 0,1-5-408 16</inkml:trace>
  <inkml:trace contextRef="#ctx0" brushRef="#br0" timeOffset="132012.88">18155 8793 593 0,'10'-6'150'16,"5"0"9"-16,3 0-74 0,5 1-39 15,3 1-5-15,5 3-4 0,2 2-4 16,-1-2-12-16,0 1-5 0,4 2-5 16,-3-1-2-16,1-1-1 0,-4 0-1 15,0-2-1-15,-5 3-2 0,-4-2-2 0,-6 0-1 16,-5-2 1-16,-4 3-1 0,-2 0 2 16,-3 0-1-16,-2 2 1 0,-2-2 0 15,-1 1-1-15,-1 0 0 0,-3-2-1 16,-1 3-2-16,0 0 1 0,1 2-2 15,0 2-1-15,1 0-1 0,3 3 0 16,3 1-1-16,2 0 0 0,3 0 0 0,3-1 0 16,2-1 2-16,3 1 0 0,2-3 1 15,1-1 1-15,0-2 1 0,-1 1 0 16,0-2 1-16,-1-1-1 0,2-1 1 16,-1 0 0-16,-1-1 1 0,-2-1-1 15,0-2 1-15,-2 1 0 0,-2 0 0 16,-1-2-1-16,-4 1 1 0,-1 1 0 15,1-2-1-15,-1 2 1 0,0 0-1 16,0-3 0-16,1 1 0 0,0-1 0 0,-1-2 1 16,2-3 1-16,3-5 3 0,2-3 3 15,1-7 2-15,3-2 2 0,1-7 2 16,2-6 3-16,-1-3 3 0,-2-2-1 16,0-1-1-16,0-1-2 0,0 2 0 15,-1 2-1-15,1 8-5 0,-2 3-1 16,-1 9 1-16,-2 9-2 0,-1 4-2 0,-5 5-2 15,-2 9-3-15,-2 8 2 16,-2 7-3-16,-1 5-4 0,-1 5 1 0,-2 7 1 16,2 6 1-16,-1 6 1 0,1-1-6 15,2 4-4-15,4-3-2 0,1 0 0 16,4-1 0-16,4-4-1 0,2-6 0 16,5-5 6-16,1-5 4 0,3-6 1 15,1-1 1-15,1-6 0 0,-1-2 1 16,0-4 0-16,-2-4 1 0,-2-3 1 15,-2 0 2-15,-1-3 0 0,-4-4 1 0,-1 1 0 16,-3-2 0-16,-1 1-2 16,-2 2-1-16,-2-1-3 0,0 4-5 0,-1 1-2 15,1 4-3-15,0 1-1 0,0 1-2 16,0 1-1-16,3 1 0 0,1 0 0 16,3 1 2-16,3-3 1 0,2 1 2 15,5-3 1-15,3-2 3 0,4 0 3 16,1-2 0-16,4-1 2 0,-2 0 0 0,1-1 0 15,-4 1 0-15,-3 1 0 0,-4 2-1 16,-4 1-1-16,-3 3-2 0,-3-1 1 16,-4 2-2-16,-1 2-5 0,-1 1-3 15,-2 0-6-15,-3-3-7 0,-2 2-17 16,-1-1-11-16,-2-1 166 0,-2 0-288 16,-4-2-145-16,-4-1-409 0</inkml:trace>
  <inkml:trace contextRef="#ctx0" brushRef="#br0" timeOffset="132204.57">18701 8483 654 0,'25'-5'157'0,"6"0"6"0,4 2-104 15,6 3-18-15,5-2-5 0,3 1-10 16,-1 0-9-16,0-3-7 0,-1 2-11 15,2-1-8-15,0 0-16 0,1 0-12 16,-1 1-130-16,-2 2-131 0,-5 5-327 16</inkml:trace>
  <inkml:trace contextRef="#ctx0" brushRef="#br0" timeOffset="132467.97">20066 8624 670 0,'4'3'137'15,"-1"-4"1"-15,-2 2-126 0,1-4-11 16,-1 0-7-16,-1 2-7 0,0-4 20 16,0 0-144-16,0 2-117 0,-6 4-300 15</inkml:trace>
  <inkml:trace contextRef="#ctx0" brushRef="#br0" timeOffset="132621.57">20039 8908 685 0,'1'5'154'0,"-1"-3"1"0,-1-1-110 0,1-1-17 16,0-3-8-16,0-3-15 0,-2-2-14 15,2 0-13-15,0-3 158 0,0 0-295 16,2-1-150-16,3-8-419 0</inkml:trace>
  <inkml:trace contextRef="#ctx0" brushRef="#br0" timeOffset="133530.95">21028 8433 431 0,'6'0'116'0,"1"0"3"16,-4 0-17-16,1-2-63 0,-2 2-9 15,0 1-3-15,-1-1-1 0,-1 0-1 16,0 0 2-16,-1 0-2 0,1 1-2 16,-2-2-2-16,-2 0-2 0,-1-2-3 0,-5 1-4 15,-3-1-5-15,-5 1-4 0,0-2-1 16,-4 3-2-16,-3 0-1 0,-2 3 0 15,0 2 1-15,0 1-1 0,-2 3-1 16,1 1 0-16,1-2 0 0,7 4 0 16,1 0 0-16,4 3-1 0,6 0 1 15,2-1 0-15,3 3 1 0,0 3-1 16,0 3 2-16,0-2 0 0,1 2 0 16,-2 2 1-16,1 5-1 0,-2-1 0 0,2 2 1 15,-2 0-1-15,2 0 0 0,0 1 0 16,-1-3 0-16,2-3 0 0,1 0 0 15,1-4 0-15,1-3 0 0,2 1 0 16,3-3 1-16,5-2 0 0,2 0 0 16,4-6 2-16,4 1 0 0,6-3 1 15,4-3 0-15,3-2 0 0,-1-2 0 0,1 0-9 16,-1-2-3-16,-3-2-7 0,-4-2-11 16,-3-3-5-16,-5 0-81 0,-2 1-43 15,-3-3-95-15,-4-1-221 0</inkml:trace>
  <inkml:trace contextRef="#ctx0" brushRef="#br0" timeOffset="133732.93">20605 8788 598 0,'11'1'142'0,"2"0"9"15,4-1-87-15,6-1-18 0,3-1-2 16,3-4 0-16,2-2-6 0,0-3-10 15,1-1-11-15,-2-2-12 0,-4 0-17 16,-4-2-19-16,-2 0 154 0,-3-2-293 16,-2 3-155-16,-3 0-436 0</inkml:trace>
  <inkml:trace contextRef="#ctx0" brushRef="#br0" timeOffset="134151.16">21153 8550 619 0,'1'2'148'0,"-1"0"6"0,0-2-88 16,-1 4-33-16,0 0-7 0,-3 0-2 0,2 6-3 16,-2 4-7-16,-1 5-7 0,1 4-3 15,0 2 1-15,0 5-1 0,3-1-1 16,2 0-4-16,4-3 0 0,0-2 0 16,5-3-1-16,1-4 1 0,3-2-1 15,1-4 1-15,0-1 2 0,0-5 1 16,2 0 1-16,-1-3 0 0,-1 0 2 15,0-5-1-15,0 2 2 0,-1-6-2 16,-2 3 0-16,-2 0-1 0,-1 1-3 0,-1 1-3 16,-1 4-1-16,-2 2-2 0,0 3 1 15,1 2 0-15,1 0 1 0,1 0 1 16,0 0 3-16,0 0 1 0,1-1-1 16,0-4 2-16,2 1 6 0,1 0 5 15,1-3 7-15,0-2 4 0,3-2 5 16,0-3 5-16,1-1 1 0,-1-5-5 15,-1-3-6-15,-1-6-6 0,0-7-4 16,-3-7-6-16,-3-7-5 0,-1-5-6 0,-4-8-5 16,-1-3-5-16,-3-1-5 0,-2 5-6 15,-1 4-8-15,-3 3-21 0,-2 5-93 16,-1 5-44-16,-10 8-123 0,0 1-273 16</inkml:trace>
  <inkml:trace contextRef="#ctx0" brushRef="#br0" timeOffset="145946.9">22472 9013 504 0,'2'-9'123'16,"1"0"2"-16,0 1-75 0,-1 6-12 15,-1 1-10-15,0 0-11 0,-1-2-4 16,1 2-1-16,-1 1 0 0,-1 1 0 15,1 1 0-15,0-2 0 0,-1 0 0 0,1 3-3 16,-1-1-1-16,0 1-2 0,0 3-2 16,1-2-1-16,0 6-2 0,1 2-1 15,0 0 1-15,2 5-1 0,0 1 1 16,2 2 1-16,0 3 0 0,-2-2 1 16,1 1-1-16,-4 1 0 0,-2-1 0 15,-4-3 0-15,-1 2-1 0,-3-3-1 0,-4-1 0 16,-3-3-5-16,-3-3-6 0,-4-3-8 15,-8 1 7-15,-1-4-134 0,-1-2-118 16,3-5-297-16</inkml:trace>
  <inkml:trace contextRef="#ctx0" brushRef="#br0" timeOffset="146315.88">23337 8406 584 0,'5'-2'129'0,"-1"0"4"0,2 2-93 16,-3 2-12-16,0 0-16 0,2 5-1 16,-2 1 0-16,0 2-1 0,0 3-2 15,-1 4-3-15,-1 6 1 0,-1 7-1 16,-3 0 1-16,0 3 0 0,-1 5-2 16,-2 0-1-16,1 0 1 0,-1-2-2 0,2-3-2 15,1-2-7-15,-1-5-6 0,1-3-4 16,1-5 4-16,-1-3-23 0,-1-3-108 15,2-4-111-15,0-2-266 0</inkml:trace>
  <inkml:trace contextRef="#ctx0" brushRef="#br0" timeOffset="146568.88">23317 8353 630 0,'2'-4'144'0,"-1"6"2"16,2 2-92-16,4 1-25 0,3 4-6 16,5 2-3-16,4 1-1 0,1 5-1 15,7-1 1-15,1 5-2 0,3-1-3 0,2 3-2 16,-3 1-2-16,2 1-2 0,2 2-2 16,-2 1-3-16,-1-3-3 0,-3 1-1 15,-3-2-7-15,1 1-10 0,-3-4-14 16,-1-2-8-16,-3-2-3 0,-1 0-30 15,-3-6-93-15,-2-5-107 0,-5-5-244 16</inkml:trace>
  <inkml:trace contextRef="#ctx0" brushRef="#br0" timeOffset="146837.75">23710 8171 620 0,'2'-6'145'16,"-1"4"1"-16,2 7-80 0,3 1-37 0,-1 5-4 16,3 8-2-16,0 4-2 0,-1 5 0 15,0 3-1-15,0 3 0 0,-4 2-5 16,1-1-6-16,-2 0-3 0,1 0-2 16,0 4-2-16,0-2 0 0,3 0 0 15,2 0-8-15,0 1-5 0,2-1-8 16,0-2-14-16,1-6-9 0,1 0 36 15,-1-3-163-15,-2-7-120 0,-2-3-311 16</inkml:trace>
  <inkml:trace contextRef="#ctx0" brushRef="#br0" timeOffset="147283.29">24561 8268 635 0,'2'-11'142'15,"-4"7"0"-15,-4-5-112 0,-2 3-11 16,-4-3-1-16,-4 1-5 0,0-1-5 0,-4 4-4 15,-4 0-2-15,0 2 1 0,0 6-2 16,-3 0 0-16,-1 3-1 0,-2 2 1 16,3 4 0-16,2 1-1 0,2-1 0 15,1 3 0-15,5 0 0 0,1 0-2 16,5 1-1-16,1-2 0 0,4 0 0 16,2 1 0-16,5 1 1 0,2-2 0 15,6 1 1-15,3 1 2 0,3 3 0 0,6 0 1 16,5 4-1-16,3 1 1 0,2 6-1 15,2-1 0-15,-1 6-1 0,-2 0 0 16,-5 4 1-16,-5-2-2 0,-5-1 1 16,-6-4 0-16,-6-3 4 0,-5-3 2 15,-7-7 2-15,-6-4 4 0,-7-3 2 16,-10-5 2-16,-7-2 0 0,-9-4-3 16,-4-2-1-16,-6-4-2 0,0-4-17 15,1-4-15-15,1-1 155 0,3 0-294 16,5-4-152-16,1 6-437 0</inkml:trace>
  <inkml:trace contextRef="#ctx0" brushRef="#br0" timeOffset="191670.16">17000 10213 471 0,'-1'-7'113'0,"-1"3"2"16,1-3-70-16,-1 1-14 0,2 2-2 16,0 0-4-16,0 1-5 0,0 2-4 15,0-2 0-15,0 1-3 0,1 2-3 16,-1 0-3-16,-1 0 0 0,0-1-1 15,1 4-3-15,0 0-1 0,-1 2 0 0,-1 2-2 16,-1 3 0-16,-1 2 0 0,-2 3 1 16,0 3 1-16,-2 1 0 0,-2 2-1 15,1 1 1-15,-2 0 0 0,1-2 0 16,-1 0 0-16,0-3 1 0,0-2-1 16,1 1 1-16,1-2 1 0,-1-2-1 15,3 0 0-15,0-1 0 0,2 0-1 16,-1-2 0-16,3-2 0 0,0 0-1 0,0-4 0 15,2 1 0-15,0-1 0 16,1-1 1-16,-1 0 1 0,2-2 0 0,0 4-1 16,1 2 1-16,3-2 0 0,-1 1 0 15,2-3-1-15,4 1 0 0,1 1 0 16,4-1 0-16,2-3 0 0,4 1-1 16,1 1 0-16,1 4-4 0,9-1-5 15,-10-3-3-15,-2 2-6 0,-4 1-5 16,-1-4 3-16,0 1-43 0,-3-2-79 15,-13-1-98-15,7 3-245 0</inkml:trace>
  <inkml:trace contextRef="#ctx0" brushRef="#br0" timeOffset="191951.69">17126 10383 610 0,'0'0'142'16,"0"0"1"-16,2 0-98 0,-2 2-15 0,1 2-6 16,0 2-7-16,-1 2-5 0,1 4-4 15,-1 3 2-15,-1 5-1 0,0 2-2 16,-2 5-1-16,1 5 0 0,0 1-2 15,-1 2-8-15,0 2-12 0,-2 2-10 16,0 0 93-16,-2-4-221 0,1-1-136 16,1-4-359-16</inkml:trace>
  <inkml:trace contextRef="#ctx0" brushRef="#br0" timeOffset="194410.1">16340 11601 515 0,'-1'-1'126'0,"1"0"3"0,0 0-62 16,-1 0-32-16,1 1-6 0,1 0-2 16,-1 1-3-16,0-1-3 0,1 1-1 15,-1-1-5-15,2 1-2 0,0 0-4 16,2-1-3-16,0 1-2 0,0 0-2 16,4 0-2-16,1 1 0 0,2 0 0 15,3-1-1-15,1-1 1 0,4 1-1 0,2-2 0 16,2 0 1-16,2-3-1 0,0 1 1 15,-1-2 0-15,0 0 0 0,-2-1 1 16,-1 0-1-16,-5 1 1 0,-2-1-1 16,-3 1 1-16,-5 3 2 0,-1-3 3 15,-4 1 3-15,-4-2-1 0,-1 1 0 16,-4-2-1-16,-1 3 0 0,-4-3-3 16,-1 5-4-16,-2 1-2 0,-3 5-1 0,2 3 0 15,-1 4 2-15,2 1-2 0,0 4 1 16,3 4-1-16,2 2 0 0,4 0 0 15,1 1-1-15,5 0-1 0,3 0-2 16,5-3 0-16,3-2-1 0,5 0 1 16,2-4 0-16,4-3-1 0,2-1 0 15,1-3 1-15,5-1-4 0,-2-3-9 16,1 0-4-16,-1-3 6 0,0-3-41 0,1-1-82 16,-2-5-104-16,-3-1-238 15</inkml:trace>
  <inkml:trace contextRef="#ctx0" brushRef="#br0" timeOffset="194746.23">16993 11631 432 0,'1'0'125'15,"-1"1"6"-15,0-1-7 0,0 1-70 0,-1-1-11 16,0-2-4-16,-1 2-6 0,-1-2-7 16,-1-2-5-16,-3 1-5 0,0-1-6 15,-3 0-8-15,-2 3-4 0,-2-1-2 16,-3 4 0-16,-1 4 0 0,1 4 0 15,-2 4 0-15,0 2 1 0,2 3-3 16,2 1-1-16,3-1-2 0,3 0-4 16,3-3-2-16,2 0-3 0,4-4 1 15,6-4 2-15,1 0 1 0,3-3 5 0,3-3 7 16,2-2 7-16,0-2 6 0,4-4 5 16,-1-1 4-16,1-1 4 0,1-3 2 15,-1-1-2-15,0-3-3 0,-4 0 0 16,-3-1-3-16,-1-1-3 0,-3 5-3 15,-4 1-4-15,0 2-1 0,-3 3-2 16,0 4-4-16,-1 3-5 0,-1 3-1 16,0 4-3-16,0 4-4 0,1 2-9 0,1 1-7 15,0 3-4-15,3 0-3 0,4-2 41 16,1-3-161-16,3-3-116 0,2-5-303 16</inkml:trace>
  <inkml:trace contextRef="#ctx0" brushRef="#br0" timeOffset="195293.08">17380 11593 568 0,'-7'-13'135'0,"-2"1"1"16,-3 2-88-16,-1 4-31 0,-7 1-8 16,3 9 14-16,-2 7-7 0,-3 3-14 15,3 3-1-15,2 3 0 0,3 1-1 16,4 2 0-16,5 0-2 0,5-2-2 15,4 0-3-15,4-4-4 0,4 1-3 16,3-4-4-16,6-4-5 0,2-4-2 0,2-1-3 16,2-4 2-16,2-3 2 0,3-5 3 15,0-1 4-15,-2-3 5 0,0-2 7 16,-1-3 6-16,-2-6 4 0,-3-1 6 16,-9 0 7-16,2-7 5 0,-3-2 8 15,-3-5 6-15,-4 0 3 0,0-3 2 16,-3 0-1-16,3-4-1 0,-6 3-2 15,-2 1-5-15,0 5-5 0,-1 7-1 0,-2 7-1 16,2 3-3-16,-1 7-4 0,1 7-8 16,0 9-3-16,0 8-4 0,0 4-3 15,-3 5-4-15,-1 4-1 0,0 12 1 16,-2 1-1-16,-2 4-13 0,1 2-13 16,2 0-6-16,2-3-1 0,3 1 0 0,1-8-3 15,3-1 7-15,2-7 12 0,2-7 14 16,1-3 5-16,0-5 2 0,0-6-1 15,0-1 4-15,0-9 5 0,2-2 4 16,-2-5 4-16,2-6 2 0,0 0 1 16,0-3 3-16,2 1 0 0,0 3-3 15,2 2-3-15,0 4-2 0,1 8-1 16,-1 6-3-16,0 4-1 0,1 7-4 16,-2 3-5-16,-2 1-8 0,1 3-14 15,2 0-20-15,0 1 109 0,-1-2-233 0,1-7-141 16,-1 3-371-16</inkml:trace>
  <inkml:trace contextRef="#ctx0" brushRef="#br0" timeOffset="195864.95">17024 12109 497 0,'1'3'134'0,"-1"-2"7"15,0-2-30-15,0 0-57 0,0-1-4 0,0-1-2 16,0 1-4-16,0 0-6 0,0 0-5 16,-1-1-6-16,-1 2-5 0,1-1-7 15,-1 2-6-15,0 2-4 0,-2 2-4 16,-2 2 0-16,2 5-3 0,-3 3-2 15,1 4-1-15,1 3-1 0,2 1-1 16,3 0-2-16,4-2-2 0,2-1-2 16,4-3-1-16,2-4 1 0,2-4 1 15,2-2 4-15,3-5 3 0,1-1 4 0,-1-4 4 16,2-2 1-16,-2-1 0 0,-3-3 4 16,-1-2 3-16,-3-3 2 0,-3 0 1 15,-2-3 0-15,-4-2 1 0,-4-4 1 16,-1 1-3-16,-3 1-1 0,-4 1-4 15,-4-2-4-15,-2 2-4 0,0 5-2 16,-4 7-2-16,-1 4-2 0,-3 6-5 16,-2 7-7-16,1 4-14 0,-1 2-14 0,2 3 151 15,5-1-281-15,3-1-151 0,5-4-414 16</inkml:trace>
  <inkml:trace contextRef="#ctx0" brushRef="#br0" timeOffset="196451.42">17609 12063 497 0,'2'0'132'15,"-4"5"-2"-15,0-2-3 0,1 3-111 0,-1 2-8 16,-1 1-4-16,-7 2 0 0,5 7-5 16,2-3 1-16,-1 2-1 0,2 1-2 15,2-2-1-15,2 0-1 0,2-5-1 16,4-1 1-16,-1-6 2 0,2-2 2 16,2-2 4-16,0-1 4 0,1-3 4 15,2-3 3-15,-2-5 6 0,5 1 4 16,-3-2 0-16,0-2 1 0,-2-2 3 15,-4 0 1-15,-4-2 0 0,-5 0-6 16,-5 1 0-16,-3 2-4 0,1 0-5 0,-2 1-10 16,-1 3-6-16,-1 5-4 0,-1 5-8 15,-2 2-12-15,4 0-3 0,-1 3-10 16,1 4 0-16,4-2-4 0,3 1 1 16,5 0 3-16,6-1 8 0,2-1 7 15,3 2 10-15,3-3 5 0,5 1 4 16,3 1 2-16,2-1 4 0,1 3 2 0,1 1 1 15,-1 3 1-15,-1 2 1 0,-4-2 0 16,-2 2 2-16,-4 0-2 0,-5-3 1 16,-1 1-2-16,-4-1-1 0,-3-3 2 15,-1-1 1-15,-1-1 6 0,-2-3 6 16,1-1 8-16,-1-1 4 0,0-2 6 16,-1-1 1-16,0-3-3 0,-1-3-6 15,1 0-7-15,-2-4-8 0,2 1-7 0,1 0-5 16,2 0-3-16,3 0-2 0,4 2-1 15,1 1-10-15,4 0-13 0,2-2-9 16,1 2 10-16,0-1-140 0,2 3-125 16,-3-3-303-16</inkml:trace>
  <inkml:trace contextRef="#ctx0" brushRef="#br0" timeOffset="196696.41">18334 11830 712 0,'3'-1'164'0,"0"-1"4"16,0 2-116-16,0 0-14 0,0 3-9 0,0 4-9 16,1 4-6-16,-1 1-2 0,0 6-3 15,-1 5-4-15,1 7 2 0,-2 2-8 16,0 2-1-16,1 0-8 0,-1 0-15 15,1 0-15-15,1-2-9 0,0 0 144 16,1-7-266-16,0-2-148 0,-2 0-388 16</inkml:trace>
  <inkml:trace contextRef="#ctx0" brushRef="#br0" timeOffset="-196396.66">18174 14031 566 0,'4'-3'129'0,"0"1"1"0,-2-1-91 16,1 1-16-16,-1-2-8 0,-1 0-5 16,0-3-3-16,-1-1 0 0,-1-2 1 15,-1 1 3-15,0-4 3 0,-1 3 5 16,-2-4 2-16,0 1 3 0,-3-1 1 16,-2 2 1-16,-2-2-2 0,-3 1-3 15,-4-1-2-15,-2 1-2 0,-3 2-2 16,-4 0-3-16,-3 1-3 0,-1 4-3 15,0 0-1-15,-4 2-2 0,0 1-1 0,-1 3-2 16,-1 4-1-16,0 3 1 0,1 1-1 16,-1 6-1-16,2 3 1 0,1 6-1 15,2 2 0-15,2 5 0 0,2 2 1 16,1 2-2-16,4 3 1 0,4 1 0 16,5 2 0-16,3 0 0 0,5 1-1 0,5 2 1 15,4 3 0-15,4-2-2 0,1 5-4 16,4 1-2-16,1 4-3 0,4 3-6 15,1 2-6-15,2-1-7 0,1 3-2 16,3-4 1-16,1-3 3 0,2-5 4 16,4-6 7-16,4-5 6 0,3-4 13 15,3-6 7-15,8-8 3 0,4-2 1 16,5-5 1-16,4-3-3 0,5-7 3 16,3-5-6-16,4-6-2 0,3-5-1 0,0-5 0 15,1-9-1-15,-1-5 1 0,-2-4 1 16,-4-1-1-16,-5-1 3 0,-6-5 4 15,-6-3 5-15,-5-5 5 0,-5 1 1 16,-6-6 4-16,-5-1 0 0,-6-4-1 16,-5 1-3-16,-8 2-4 0,-7 2-4 15,-6-2-2-15,-7 4-3 0,-8 3 0 16,-8 4-2-16,-7 2-1 0,-6 3-2 0,-11 5-1 16,-5 6-1-16,-8 3-2 0,-6 4 0 15,-6 4-1-15,0 3 0 0,0 3 0 16,1 3 3-16,1 2-5 0,4 4-6 15,5 1-10-15,8 0 0 0,1 1-15 16,6 1-12-16,7 2-4 0,6 0-121 16,6-1-120-16,8 2-290 0</inkml:trace>
  <inkml:trace contextRef="#ctx0" brushRef="#br0" timeOffset="-195671.41">22289 13845 687 0,'-40'-3'149'15,"2"-5"0"-15,-1 0-115 0,-1 2-18 16,-1-1-11-16,1 3-3 0,3 0-2 0,1 3-1 16,2 5-1-16,0 2 1 0,-1 3 1 15,2 7 1-15,0 5 0 0,1 7 0 16,-2 6 1-16,3 6 2 0,0 6 2 16,3 6 0-16,4 1 0 0,4 5 1 15,2 2 0-15,6 2 1 0,4 0-1 16,8 2-2-16,6-2 1 0,7 1-2 15,7-2 0-15,5-2-1 0,5 2-1 0,8-5 0 16,6-3-3-16,2 0-1 0,4-3-2 16,6-3-1-16,7-2 0 0,5-3 0 15,5-4 0-15,2-4 2 0,5-4 2 16,0-4 1-16,0-6 2 0,-1-5 1 16,-1-6 1-16,-3-5 0 0,-2-5 3 15,-3-7 3-15,-2-6 3 0,-4-4 1 16,-2-8 4-16,-3-2 0 0,-3-6 4 15,-3-5 0-15,-1-6 0 0,-5-5-2 0,-4-1 0 16,-7-4 0-16,-6-5-4 0,-9-5-2 16,-5 0-3-16,-11-2-4 0,-9-1-2 15,-7-2-2-15,-11-1-3 0,-10 6 0 16,-8-2-1-16,-8 5 0 0,-7 7 0 16,-6 2 0-16,0 5 1 0,-2 3 0 15,-4 4-1-15,-2 10 0 0,-2 2-1 16,-1 5-1-16,1 5 1 0,-2 3-8 0,-2 6-13 15,1 1-27-15,0 2-143 16,-1-2-152-16,-4 1-384 0</inkml:trace>
  <inkml:trace contextRef="#ctx0" brushRef="#br0" timeOffset="-192798.74">18048 14215 531 0,'-1'-2'114'0,"0"0"-1"0,0 1-87 16,-1 0-20-16,2 0-5 0,5 3-3 15,-5-2 1-15,0-1 0 0,-1 1-1 16,1 0 1-16,-1-3 0 0,2 2 1 16,-1 1 2-16,-1-2 1 0,0 1 3 0,-1-1 5 15,0-1 5-15,1-1 9 0,-1 1 6 16,-1 0 6-16,-1-2 6 0,2 1 1 15,-1 1-1-15,0-2-5 0,-3 2-6 16,2 0-8-16,-2-3-7 0,0 1-6 16,-3-2-6-16,-1 1-3 0,-1-2-3 15,-2 2-3-15,-2 0-3 0,-3 3 0 16,0 1 0-16,-2 4-1 0,-1 2 1 0,0 3 0 16,0 0 2-16,3 3 1 0,0 3 0 15,3 0 1-15,0 1 0 0,4 0 1 16,2 0 0-16,2 2 2 0,4 0 0 15,3 0 1-15,2 0 1 0,4 1 0 16,1 0 0-16,1-1 0 0,2 1 0 16,-1 1 0-16,-2 1-1 0,1-1-1 15,0 2 0-15,-2 0 0 0,1-1 0 16,-1-2-1-16,1-1 1 0,-1 0-1 0,2-2 0 16,2 0 0-16,1-2 0 0,2-2-1 15,2 1 1-15,5-4 0 0,2-4-1 16,1-2-2-16,0-7-8 0,1-1-9 15,0-1-9-15,-3-3 34 0,-4 0-156 16,-4 1-5-16,-3 4-102 0,-4-1-214 16</inkml:trace>
  <inkml:trace contextRef="#ctx0" brushRef="#br0" timeOffset="-192629.46">17793 14380 592 0,'-9'-6'143'0,"3"2"-1"0,4 0-86 15,3 4-22-15,5 0-10 0,3 3-7 16,1-2-6-16,5 1-4 0,3-1 1 16,3 1-1-16,1-2-3 0,-1 1-7 0,1-2-13 15,-1 2-9-15,-3-1-48 0,0-2-77 16,-4-1-113-16,-1-1-251 0</inkml:trace>
  <inkml:trace contextRef="#ctx0" brushRef="#br0" timeOffset="-192208.5">18145 14270 646 0,'5'-7'166'16,"-2"2"4"-16,-3-2-84 0,0 2-32 0,-1-1-13 16,0 4-13-16,-1 0-14 0,1 0-12 15,-2 4-7-15,1 6-9 0,0 5-7 16,-1 4-7-16,-3 7-6 0,0 4-5 16,-1 7-4-16,-1 2 0 0,2-1-46 15,0-3-64-15,4-2-99 0,3-7 144 16,3-4 42-16,2-8 43 0,3-7 21 15,3-4 67-15,1-4 80 0,1-4 113 0,-1-1-126 16,2-3-29-16,0-6-28 0,-1 0-14 16,-1-1-13-16,1 1-11 0,-3-1-6 15,-2 3-12-15,0 3-9 0,-2 5-13 16,-3 5-8-16,1 4-12 0,-1 5-11 16,-1 6-13-16,2 1-9 0,-1 4-14 15,1 0-42-15,3 2-15 0,0-4 10 16,1 0 19-16,0-5 37 0,2-5 33 15,2-3 31-15,0-5 58 0,-1-3 29 0,1-3 9 16,1-6-3-16,1-5-16 0,0 1-19 16,0-8-11-16,1-3-8 0,0-4-7 15,-2-2-5-15,-1 1-5 0,-2-3-6 16,-2-6-6-16,-5 3-4 0,-1 1-6 16,0 3-10-16,-4 4-14 0,-1 5 7 15,0 6-160-15,0 8-139 0,-2 9-357 0</inkml:trace>
  <inkml:trace contextRef="#ctx0" brushRef="#br0" timeOffset="-188276.74">11076 14485 571 0,'-7'-5'140'0,"3"0"3"0,-2-2-76 15,2 4-27-15,2 0-3 0,0-1-4 16,1 2-6-16,0-1-4 0,0 3-3 0,0 1-4 16,0 0-4-16,-1 1-6 0,-3 4-3 15,1 3-2-15,-1 5-2 0,0 4-3 16,2 7 0-16,1 5-2 0,1 1 0 15,4 2-3-15,3-5-3 0,3-1 0 16,3-6-1-16,1-4 1 0,4-7 2 16,1-3 2-16,1-2 5 0,1-3 4 15,0-3 7-15,-3-4 4 0,0-1 5 16,-4-4 2-16,-2-1 2 0,-6-6 0 0,-3-2-1 16,-5-3-4-16,-4-3-5 0,-5 1-2 15,-4 1-5-15,-5 0-5 0,-3 3-2 16,-3 2-5-16,-3 3-5 0,-2 4-6 15,2 4-8-15,0 3-5 0,2 5-3 16,1 3-5-16,9 4 68 0,2 1-187 16,6 1-121-16,8 3-328 0</inkml:trace>
  <inkml:trace contextRef="#ctx0" brushRef="#br0" timeOffset="-187973.15">11643 14384 645 0,'2'11'149'16,"-3"0"-1"-16,-5 3-95 0,-3 5-30 16,-1 3-10-16,-2 3-7 0,1 2-6 15,1 3-9-15,4 0-6 0,1-1-6 0,5-3-7 16,5-2-6-16,2-2 0 0,5-5 1 16,3-5 4-16,2-2 11 0,4-5 12 15,1-4 16-15,1-3 12 0,1-5 6 16,-1-1 7-16,-2-4 7 0,-3-5-2 15,-1 1-2-15,-6-4-6 0,-5-2-5 16,-2 1-4-16,-7 0-4 0,-4 3-6 16,-5-1-4-16,-6-2-9 0,-5 4-9 0,-3-1-9 15,-2 2-8-15,1 3-7 0,2 2-8 16,1 2 43-16,5 6-162 0,4 6-118 16,5 6-306-16</inkml:trace>
  <inkml:trace contextRef="#ctx0" brushRef="#br0" timeOffset="-187704.95">12055 14500 638 0,'4'0'165'0,"-1"1"1"16,-4 0-75-16,-1 1-46 0,-1 3-13 16,0 2-13-16,1 4-14 0,-1 6-8 15,2 0-6-15,2 2-3 0,3 2-2 16,3-3-7-16,3 0 0 0,2-2 0 15,5-7 1-15,2-2 12 0,2-3 9 16,2-3 7-16,3-5 13 0,-2-5 5 0,0-3 5 16,-3 1 1-16,-5-1-4 0,-2-1-3 15,-5-1-2-15,-7-1-4 0,-5 1-3 16,-7 0-5-16,-6-1-5 0,-7-2-12 16,-5-3-12-16,-2 4-16 0,-2 2-13 15,0 3-9-15,3 2-98 0,3 4-26 16,5 2-103-16,5 11-217 0</inkml:trace>
  <inkml:trace contextRef="#ctx0" brushRef="#br0" timeOffset="-187549.07">12597 14318 795 0,'10'2'205'0,"-2"2"2"15,-4 2-97-15,-2 6-51 16,-2 3-18-16,-2 4-14 0,-2 6-19 0,-3 5-15 15,-1 4-3-15,-3 4-32 0,0 4-23 16,-1 3-145-16,0 1-159 0,2 8-379 16</inkml:trace>
  <inkml:trace contextRef="#ctx0" brushRef="#br0" timeOffset="-186641.12">11279 15231 499 0,'-3'0'117'0,"-1"-2"3"0,-2 1-74 15,1-1-15-15,-2-2-6 0,-1 1-5 16,0-2-3-16,-1 2 0 0,0-1-2 16,0 2-1-16,1 0 0 0,0 4-3 15,1-5-2-15,2 4-2 0,-1 4-1 16,1 4-2-16,1 3-3 0,0 3-4 15,3 5-5-15,1 8-5 0,4 2-2 0,0-1-1 16,5 1 1-16,2-4 0 16,3-2 3-16,1-4 4 0,4-8 5 0,2-3 2 15,1-7 2-15,1-3 0 0,0-2 4 16,-2-6 4-16,1-1 3 0,-3-1 5 16,-4-3 5-16,-3 0 1 0,-3-7 2 15,-4 0 0-15,-5-1-4 0,-6-1-3 16,-4 0-3-16,-5 0-4 0,-6-1-3 15,-3 6-2-15,-3 0-4 0,-2 4-5 0,1 0-7 16,0 2-11-16,3 5-8 0,4 2 165 16,1 4-292-16,2 6-142 0,5 7-405 15</inkml:trace>
  <inkml:trace contextRef="#ctx0" brushRef="#br0" timeOffset="-186256.4">11768 15248 657 0,'-2'0'155'0,"0"0"2"15,-2 0-101-15,-1 1-23 0,-1-1-10 16,0 0-8-16,1 0-12 0,-1 6-7 16,-1 2-4-16,2 5-4 0,2 3-7 15,0 6-6-15,3 4-4 0,1 3 2 16,4-3 3-16,2-2 4 0,2-3 3 16,2-6 6-16,2-7 7 0,3-6 10 15,1-3 7-15,1-3 5 0,0-5 8 0,0-3 5 16,-2-2 3-16,-1 2 1 0,-6-4-1 15,-1 0-3-15,-4-2-1 0,-5 2-5 16,-4-1-4-16,-4 1-3 0,-5 0-2 16,-1 1-5-16,-4 2-7 0,-2 0-10 15,2 1-10-15,2 4-23 0,3 4-11 16,3 0-131-16,3 1-136 0,2 6-325 16</inkml:trace>
  <inkml:trace contextRef="#ctx0" brushRef="#br0" timeOffset="-186039.74">12163 15134 734 0,'3'-1'184'16,"-3"5"3"-16,0-4-104 0,-1 3-27 0,-3 1-18 15,0 6-17-15,-3 0-10 0,1 6-7 16,-2 4-3-16,-1 4-3 0,2 5-2 15,0 0-4-15,3 1-5 0,2-1-10 16,0 0-24-16,5-2-8 0,1-4-132 16,1-3-138-16,2-5-329 0</inkml:trace>
  <inkml:trace contextRef="#ctx0" brushRef="#br0" timeOffset="-185739.54">12417 15244 673 0,'-4'1'152'0,"1"3"1"0,-1 1-109 15,-1 2-22-15,2 1-9 0,1 4-13 0,2 1-9 16,2 6-7-16,1 0-3 0,5-3-2 16,1-1 0-16,3-1 1 0,2-5 3 15,2-2 6-15,2-7 11 0,-1-4 12 16,2-3 4-16,-1-2 11 0,-2-2 5 15,-2-2 5-15,-2 2 2 0,-3-1-2 16,-1 1-4-16,-5 0-1 0,-2-1-9 16,-4 0-4-16,-4-1-4 0,0-1-5 0,-5-2-2 15,0 1-6-15,-4 2-11 0,0 0-15 16,0 4-22-16,2 0 59 0,2 3-194 16,0 2-147-16,-7 7-361 0</inkml:trace>
  <inkml:trace contextRef="#ctx0" brushRef="#br0" timeOffset="-185104.48">11066 13864 581 0,'-7'-9'128'0,"-1"1"2"16,1 3-99-16,-1 0-2 0,-1 2-5 0,1 1 0 16,-2 3 0-16,0 2-3 0,-1 7-2 15,0 4-5-15,0 3-5 0,0 3-3 16,0 6-4-16,3 0-3 0,3 2 1 16,3-6-2-16,3-1 1 0,2-3-2 15,5-3-1-15,2-4 0 0,3-4 1 0,1-3 0 16,3-3 2-16,0-3 5 0,2-4 6 15,-2-3 4-15,0 0 0 16,-3-2 1-16,-1-1 2 0,-4 1 3 0,-3 1-1 16,-5 1-1-16,-3 2-3 0,-3-1 0 15,-5 2-1-15,-2 1-5 0,-2 0-7 16,-3 2-9-16,1 2-10 0,2 2-13 16,-1 1-15-16,5 4-45 0,2 3-82 0,3 3-117 15,7 1-266-15</inkml:trace>
  <inkml:trace contextRef="#ctx0" brushRef="#br0" timeOffset="-184816.98">11700 13960 648 0,'4'1'149'0,"-2"0"2"0,-2 0-108 15,-2 2-15-15,1 4-12 0,0 2-12 16,0 3-11-16,0 4-8 0,2 3-5 15,2 4-2-15,3-2-1 0,3-2 1 16,2 0 4-16,3-4 3 0,1-6 10 16,3-3 10-16,0-7 9 0,0-3 7 15,-2-3 4-15,0-4 3 0,-4-1 4 16,-4-3 0-16,-4 0-5 0,-5-1-5 16,-6-3-5-16,-6 0-4 0,-5 0-3 15,-5-2-5-15,-3 2-5 0,-3 1-6 0,-2 0-11 16,0 4-4-16,4 4-9 0,1 4 158 15,3 5-290-15,4 4-147 0,6 9-416 16</inkml:trace>
  <inkml:trace contextRef="#ctx0" brushRef="#br0" timeOffset="-184455.4">12377 14004 380 0,'-18'-5'102'0,"-3"3"3"0,0-1-39 15,1 1-19-15,4 1 0 16,3 2-5-16,2 2-16 0,3 2 0 0,1 4-3 16,2 4-10-16,1 5-4 0,0 2-6 15,3 3-1-15,1-1-2 0,2 3-1 16,5-2 0-16,-1-4 0 0,4-2 0 15,2-6 0-15,3-3 3 0,0-4 10 16,1-6 6-16,1-2 7 0,-1-2 5 16,0-3 4-16,-4-2 1 0,-2-2-2 0,-4 0-8 15,-3-1-5-15,-5-2-8 0,-4-1-19 16,-4-2-20-16,-4-1-85 0,-4 3-51 16,0 0-119-16,1 2-258 0</inkml:trace>
  <inkml:trace contextRef="#ctx0" brushRef="#br0" timeOffset="-184219.46">12630 13977 683 0,'4'2'177'16,"-3"-1"5"-16,-2-2-90 0,-2-3-35 16,0 2-16-16,-1-3-20 0,-2 1-17 15,1 0-11-15,-1 2-12 0,2 4-12 16,2 7-15-16,3 4-8 0,2 4-1 0,5 3 1 15,4 2 1-15,5 3 6 16,4-1 11-16,4-3 14 0,5-7 9 0,1-3 11 16,0-4 12-16,0-4 8 0,-1-7 5 15,-3-6 5-15,-5-4 2 0,-4-4-1 16,-4 0-5-16,-7-8-19 0,-8-5 132 16,-6-6-277-16,-10-3-143 0,-4-1-415 15</inkml:trace>
  <inkml:trace contextRef="#ctx0" brushRef="#br0" timeOffset="-175687.59">18411 14900 551 0,'-2'1'117'0,"2"-1"-1"0,0 1-92 0,0 0-20 15,0-2-3-15,0 2-1 0,0-2 0 16,2 2 1-16,-2-1 1 0,0 0 1 16,2 1 2-16,0 3 1 0,1-1 3 15,2 5 0-15,1 4 0 0,2 5 1 16,-1 6 0-16,1 6 0 0,1 6-1 15,-1 5-2-15,-1 5-1 0,0 0-1 0,-3 1-1 16,-1 0-1-16,-1-3-1 0,-5-3 0 16,-1-1 0-16,-5-4 0 0,-5-3 0 15,-1-3 0-15,-5-1 0 0,0 0 0 16,-3-3 1-16,-3-4 0 0,-3-5 0 16,-1 1 1-16,-5-4 3 0,-5-1 3 15,-6-3 2-15,-3-1 2 0,-5-3 3 16,-2-1 2-16,-1-1 3 0,0-7-1 15,-2-3 0-15,1-5-1 0,1-4-4 0,1-2-2 16,-1-4-3-16,-3-4-4 0,2 0-3 16,1-2-1-16,0-2-2 0,2-2-1 15,-1 2 0-15,2-2 0 0,1 1 1 16,-1 1-1-16,1-1 0 0,-1 2 0 16,3 1 0-16,0-1 0 0,0 0 0 15,-1-2 0-15,5 3 1 0,1-1 3 16,3 2 2-16,2-1 2 0,2-1 2 0,8 3 3 15,2-5 1-15,6 1-2 0,6-2-1 16,5 0-3-16,6-1-2 0,7 0-1 16,6-2-3-16,4-1-1 0,6 0 1 15,7-3-1-15,5 2 1 0,1-1-1 16,8 0 0-16,2 3-1 0,5 4 0 16,4 1-1-16,4 3 1 0,3 1-1 15,2 3 0-15,-2 3-8 0,-4 2-14 0,-2 5-12 16,-8 1-12-16,-5 2-6 0,-9 3 21 15,-7 4-149-15,-7 2-120 0,-5 1-292 16</inkml:trace>
  <inkml:trace contextRef="#ctx0" brushRef="#br0" timeOffset="-175310.22">16904 13950 438 0,'7'-5'127'0,"0"1"2"0,0 4-27 16,-3 2-42-16,0 0-29 0,-2 0-12 15,0 4-8-15,0 3-3 0,0 4-2 16,2-1 0-16,-1 3-2 0,2 0 0 16,3 0-2-16,2 2-1 0,3-1 1 15,2-2 0-15,4 4 0 0,2-2 0 0,4 1 0 16,0 1 0-16,0 0 1 0,0-1-2 16,-4 1 0-16,0-2 1 0,-5 1-2 15,-5-1 1-15,-6-2 0 16,-3 4-1-16,-6-2-1 0,-7 3-3 0,-9 0 14 15,-7 3-148-15,-9-3-120 0,-9 5-319 16</inkml:trace>
  <inkml:trace contextRef="#ctx0" brushRef="#br0" timeOffset="-172244.77">18929 14042 529 0,'-2'-1'116'0,"0"2"0"0,4 0-86 15,-1-2-19-15,0 0-7 0,1-1-3 16,0 1-3-16,0 0 0 0,0-3 1 15,0 2 3-15,-2 0 6 0,0 0 5 16,-2 0 3-16,0 0 4 0,0 0 1 16,-1 1 1-16,1 0-4 0,-2 0-2 0,1 0-5 15,1 2-2-15,1-1-2 0,-1 0-1 16,2 0-1-16,0-1 1 0,1 1 0 16,2-1-1-16,1-1-1 0,3-1 1 15,3 2-2-15,3 0 0 0,2 0 0 16,4-2-2-16,-2 0 3 0,4 1 0 15,2 0 1-15,1 0 2 0,3-1 2 0,1-3 2 16,4 3 0-16,4 1 0 0,3-3 0 16,3 0-2-16,4 1-1 0,5 1-2 15,2 2-2-15,4 1-1 0,1 0 0 16,6 1 0-16,2 3 1 0,1-1 2 16,5 0 3-16,1 4 2 0,4 1 3 15,2-3 1-15,1 3 1 0,1-3 0 16,0 1-2-16,0 2-1 0,-1-1-3 0,-3-3-3 15,-1 2-2-15,-2 0-1 0,-4 0-2 16,-3-2-1-16,-4 0-1 0,-5-1-1 16,-2 1 0-16,-7-2-3 0,-4 1-2 15,-5-2-1-15,-6 0 0 0,-7 0 0 16,-2-2 0-16,-2 2 1 0,-3-1 3 16,-1-1 1-16,-3 3 1 0,-1-1 0 15,1 1-1-15,-4 3-2 0,-2-2-1 0,-4-1-2 16,0 1-1-16,-2 0-1 0,-2-3 0 15,-2 1 0-15,1-1-1 0,-1 0 0 16,0 0-4-16,0-1-11 0,0-2-11 16,0 2-29-16,-1-2-97 0,1 0-119 15,-2-4-277-15</inkml:trace>
  <inkml:trace contextRef="#ctx0" brushRef="#br0" timeOffset="-171890.87">21144 13866 653 0,'0'-9'140'0,"1"-1"-2"0,0 1-112 16,1 1-18-16,2 1-7 0,-1 1-1 0,-1 1-2 15,-1 3 4-15,0 0 7 0,-1 1 7 16,0 1 4-16,-1 0 4 0,1 1 3 15,-1 0-1-15,1 0-4 0,0 2-6 16,2 3-4-16,2 0-3 0,3 4-3 16,5 1 1-16,4 2 1 0,6-1 2 15,5 2-1-15,4 1-1 0,0-1-1 16,2 1-2-16,0 3-1 0,0-2-3 16,-4 2 0-16,-3 0-2 0,-5 0 1 0,-3 1-2 15,-4-1-2-15,-6 0 0 0,-6-2-2 16,-6 3-1-16,-8-3 1 0,-7 1-2 15,-7 0-1-15,-9-3-2 0,-9 2-9 16,-6 2-7-16,-8-1-7 0,-6 1-5 16,-5 2-4-16,-2 2 174 0,0 4-290 15,-1 1-128-15,5-1-389 0</inkml:trace>
  <inkml:trace contextRef="#ctx0" brushRef="#br0" timeOffset="-163069.71">20120 13736 520 0,'-3'9'120'0,"2"-1"0"15,1-5-78-15,0-1-20 0,1 1-4 16,-1 0-1-16,2-2-2 0,-2-1 2 16,0 0 0-16,0 0 0 0,0 0 2 0,-2-1-3 15,2-1-2-15,0-1-4 0,0 1-2 16,0-1-2-16,2-3 2 0,0 0 1 16,0-4 2-16,3-1 3 0,1-4 2 15,0-5 2-15,2-4 2 0,1-2-1 16,1-6-2-16,0-3-1 0,1-8 1 15,-2-2-1-15,1 0-1 0,1-3 1 0,-3-2 1 16,-2-2-1-16,-1 0-2 0,-3 3 0 16,0 3-1-16,-1 0-1 0,-2 4-3 15,1 0-3-15,2 7-1 0,1 4-3 16,0 5-2-16,1 2-2 0,1 7-1 16,0 3-2-16,1 4 1 0,-2 3-4 15,0 1-3-15,1 2-8 0,-3 0-11 16,0 3-15-16,1-1-12 0,1 3 166 15,-1 1-289-15,-1 0-149 0,1 0-404 0</inkml:trace>
  <inkml:trace contextRef="#ctx0" brushRef="#br0" timeOffset="-162655.23">20391 12771 574 0,'-5'4'125'0,"2"0"2"16,-4 0-97-16,-1 2-12 0,-2 4-4 0,-4 1-3 16,-3 0-2-16,-5 2-1 0,0 3-3 15,-2 3-5-15,-1 0-4 0,-1 1-3 16,1 0-3-16,4-3 0 0,4 0 0 16,1-4 0-16,4-6 3 0,4-1 3 15,1-4 5-15,3-4 3 0,-1-1 3 0,4-2 2 16,1-2 2-16,2-3-1 0,4-5 0 15,2-3-1-15,4 1-1 0,2-2-2 16,2-1-2-16,1-1 0 0,-2 5 2 16,-1 1 1-16,-2 1 0 0,0 2 2 15,2 3 2-15,-3 0 1 0,-1 4-1 16,4 3-1-16,-2 3-1 0,1 6-2 16,0 2-2-16,0 2-3 0,2 3 0 15,0 0-1-15,-2 1 0 0,0 2 0 0,1-1-3 16,2 3-4-16,-1-3-8 0,0 0-9 15,2-2 167-15,-2-2-294 0,-1-2-142 16,1-7-407-16</inkml:trace>
  <inkml:trace contextRef="#ctx0" brushRef="#br0" timeOffset="-162076.37">19679 11166 568 0,'0'3'120'0,"-1"0"0"0,0 1-99 16,0 3-9-16,0 2 0 0,0 2 1 15,0 4 0-15,1 1 0 0,-1 4 1 16,-1 0-2-16,2-1-3 0,0 2-3 16,0-1-2-16,0-3-4 0,0 2-4 15,2-3-4-15,-1 1-5 0,1-2-3 16,0-2-41-16,-1-1-78 0,1-1-98 15,-1-4-237-15</inkml:trace>
  <inkml:trace contextRef="#ctx0" brushRef="#br0" timeOffset="-161875.91">19670 10971 683 0,'-1'-1'147'0,"0"1"-1"0,1 0-121 16,0 1-14-16,0-1-7 0,0 1-4 16,-1-1-4-16,1 0-5 0,0 1-4 15,0-2-6-15,1 0 152 0,0-2-277 16,0-1-138-16,5-2-395 0</inkml:trace>
  <inkml:trace contextRef="#ctx0" brushRef="#br0" timeOffset="-161635.55">20033 10881 634 0,'-1'0'138'15,"-3"-2"0"-15,-3 0-105 0,-3-1-18 16,-2 0-8-16,-1 0-2 0,-2 0 0 16,-2 1 0-16,3 0 1 0,1 2 0 15,1 1-2-15,3 3 0 0,-1 1-1 16,1 4-2-16,1 3 0 0,-1 5-1 0,0 5 0 15,1 4 0-15,1 5 0 0,0 3 1 16,3 3 0-16,3 2-4 0,1 2-4 16,2-3-6-16,2-3-5 0,4 1-7 15,1-4-4-15,-3-1-45 0,1-7-67 16,-2-5-94-16,1-3-226 0</inkml:trace>
  <inkml:trace contextRef="#ctx0" brushRef="#br0" timeOffset="-161454.64">19658 11245 608 0,'9'3'136'16,"6"0"1"-16,5-3-105 0,7 1-12 0,3-2-3 15,3-3-11-15,-1 2-6 0,1-2-136 16,-3-1-119-16,1-6-309 0</inkml:trace>
  <inkml:trace contextRef="#ctx0" brushRef="#br0" timeOffset="-158614.03">21004 10976 482 0,'0'-5'115'0,"-1"3"2"0,0-1-75 16,-1-1-15-16,1 4 2 0,0 3-11 16,1-4-4-16,0 2-3 0,0-1-1 15,-1 0-2-15,1 1-1 0,0-1 0 0,0 0-1 16,0-1-2-16,-1 1 0 0,1-1-2 16,0 3 0-16,-1-2-1 0,0 1 0 15,-1-1-1-15,0 1 0 0,-2 0 0 16,1 1 0-16,-1 0 0 0,-2 2 1 15,2 2-1-15,-2 1 0 0,1 2 1 16,-3 0-1-16,2 5 1 0,-1 0-1 16,1 0 1-16,1-2-1 0,-1 1 1 15,3 0-1-15,0-1 0 0,3-2 1 0,0-1-1 16,3 1 0-16,0 0 0 0,2 0 1 16,3-4 2-16,1 1 2 0,2-4 3 15,3 0 1-15,2-2 3 0,0-3 3 16,2-1 2-16,-2-2 4 0,0-3 2 15,-2 1 2-15,-1-1 0 0,-4 0-2 16,-1 0-1-16,-5-2-3 0,-1-2-6 0,-2 1-6 16,-3-4-7-16,-3 1-5 0,-3-3-5 15,-2 1-6-15,-2 1-5 0,-2 0-7 16,-1 4-6-16,-2 1-3 0,3 3 59 16,0 4-178-16,5-2-120 0,0 0-323 15</inkml:trace>
  <inkml:trace contextRef="#ctx0" brushRef="#br0" timeOffset="-158306.74">21281 10982 581 0,'10'2'127'0,"-5"-1"2"16,0 1-96-16,-3 1-19 0,-1 1-6 15,-2 3-2-15,0 3-2 0,-1 2-1 16,-1 1 0-16,1 0 1 0,1 0 1 0,1 0 0 15,2-1 0-15,4-1 2 0,1-3 2 16,4 0 2-16,3-3 1 0,0-2 1 16,0 0 2-16,1-5 2 0,0 0 0 15,-2-2 0-15,-3-2 0 0,-4-1-1 16,0-1 0-16,-3-3-1 0,-1-1-3 16,-4-2-2-16,-1 0-4 0,-3-3-2 15,2 2-4-15,-3-1-5 0,-2 3-5 16,-2 0-8-16,-2 4-5 0,0 4-9 0,-1 2-5 15,1 2 97-15,0 2-218 0,3 0-126 16,2 2-349-16</inkml:trace>
  <inkml:trace contextRef="#ctx0" brushRef="#br0" timeOffset="-157980.39">21685 11012 579 0,'8'-7'149'0,"3"-2"1"0,-5 9-46 0,-4-5-69 16,-4-1-13-16,-1 4-5 0,-1 1-5 16,-6 2-8-16,3 4-2 0,-6-3-3 15,7 8 0-15,-1 2 0 0,4 3 0 16,3 3-2-16,7-2 4 0,0-1-1 16,4-3 1-16,3 0 1 0,5-3-1 15,2-1 1-15,1-4 0 0,-1 1 3 0,1-3 1 16,-2-1 2-16,-1-2 3 15,-6-1 2-15,-2-5 2 0,-2 1 1 0,-6-3-2 16,-2-3-3-16,-4-3-2 0,-5-1-6 16,-4-2-5-16,-6 1-4 0,-4-2-5 15,2 2-5-15,-2 3-9 0,-1-1-13 16,3 5 164-16,4 2-292 0,5 1-147 0,2 2-422 16</inkml:trace>
  <inkml:trace contextRef="#ctx0" brushRef="#br0" timeOffset="-157756.45">22143 10907 592 0,'6'-2'145'16,"-5"0"2"-16,1 3-64 0,-2 2-53 15,-1 2-13-15,-2 6-4 0,-2 3-4 16,-1 3-4-16,-2 2-1 0,-1 4 0 16,-1 3 1-16,2-2-9 0,-1-1-4 15,2 1 7-15,1 0-150 0,0 2-127 16,0-2-333-16</inkml:trace>
  <inkml:trace contextRef="#ctx0" brushRef="#br0" timeOffset="-156693.84">22768 11002 332 0,'-1'5'95'15,"-1"0"6"-15,1 0-20 0,0-2-40 16,-1 3-11-16,0 1-1 0,0-1-8 16,-2 4-7-16,0 0-4 0,0 0-3 15,0 2 0-15,1-1 0 0,2 1 0 0,3-1 2 16,0-1 0-16,3-2 0 0,2 1 0 15,4-2 1-15,1-3 6 0,0-2 3 16,3-1 2-16,0-3 0 0,3-1 1 16,-1-4-1-16,-2-1 1 0,0-1-3 15,-2 0-2-15,-3-1-2 0,-2 2-1 16,-2-1-1-16,-4-1-3 0,-1-1-4 16,-3 0-7-16,-5-3-4 0,-3-2-2 0,-6 2-3 15,-2 1-6-15,-5 1-5 0,-3 3-4 16,0 2 58-16,4 5-180 0,4 0-123 15,1 1-324-15</inkml:trace>
  <inkml:trace contextRef="#ctx0" brushRef="#br0" timeOffset="-156341.33">23089 10989 614 0,'6'4'130'0,"-2"-3"1"15,-1 2-106-15,-1 2-18 0,-1-1-2 16,-1 3-1-16,0-1-1 0,-1 3 0 16,1 1 0-16,0 1-1 0,1 1 0 15,0-1 0-15,1 1 0 0,1-2-1 0,0 0 1 16,1-4-1-16,0 0 0 0,-2-3 1 16,0-1-1-16,-1-1 1 0,0 0 4 15,-1-1 6-15,-1-1 3 0,1 0 3 16,-2-2 2-16,1-2 0 0,-1-3 2 15,-1-2-4-15,1-3-5 0,1-3-2 16,1 0 0-16,3 0-2 0,0-1-1 16,3 1-2-16,4 3-1 0,4 1-1 0,2 1-3 15,2 3-1-15,2 2-2 0,4 2-2 16,2 2-5-16,1 2-12 0,-1 2-10 16,1 2-1-16,0 0-99 0,-3-1-32 15,0 3-104-15,-6 1-214 0</inkml:trace>
  <inkml:trace contextRef="#ctx0" brushRef="#br0" timeOffset="-155503.45">21025 11441 422 0,'1'1'119'0,"-2"-3"4"0,1 1-25 16,0 1-44-16,-2-1-20 0,2 1-8 16,0-1-6-16,0 0-4 0,-1 1-3 0,1 0-3 15,-1 3-3-15,0-1-2 16,-2 3-1-16,0 1-2 0,-2 3 0 0,1 2-2 15,-1 1 1-15,2 3-1 0,0 2 1 16,3 0-1-16,1 2 1 0,1-2 0 16,5 0-1-16,2 0 1 0,0-1 0 15,5-5 0-15,1 0 0 0,2-5 1 16,1 0 2-16,-2-3 2 0,1-4 2 0,-2-2 3 16,0-3 2-16,0-4 0 15,-3 0 2-15,0-5-2 0,-2-3-1 0,-2 0-1 16,0-3-3-16,-1-1-3 0,-4-2 0 15,-2 0-2-15,-3 2-3 0,-3 3-5 16,-1 1-5-16,-4 5-1 0,-3 2-2 16,-2 6-5-16,-2 3-8 0,0 4-4 15,0 2 1-15,2 3-117 0,3-1-115 16,2 0-281-16</inkml:trace>
  <inkml:trace contextRef="#ctx0" brushRef="#br0" timeOffset="-155168.14">21406 11471 593 0,'0'-2'132'0,"-1"0"-1"0,0 2-84 15,-2 2-35-15,0 1-7 0,-3 3-3 16,-1 5-2-16,-2 1 1 0,0 5 2 15,0-2-1-15,1 2 0 0,2 0-1 16,2-1 1-16,3-2-1 0,3-1 1 16,1-3-1-16,4-1 1 0,1 0-1 15,2-3 0-15,-1-2 1 0,3-2 1 0,3-3 1 16,-1 1 2-16,1-4 1 0,1-4 2 16,-1 1 2-16,-1-3 0 15,-3 0 3-15,0-3 0 0,-3-3-2 0,-4 2-1 16,-2-2-2-16,-2-1-2 0,-2 0-6 15,-3 1-7-15,-3 2-4 0,-4 2-6 16,-2 1-8-16,-3 4 108 0,2 0-236 0,0 4-130 16,3-2-373-16</inkml:trace>
  <inkml:trace contextRef="#ctx0" brushRef="#br0" timeOffset="-154933.09">21751 11454 706 0,'2'0'157'0,"-2"0"0"0,0 1-116 16,1 4-22-16,-1-2-5 0,0 4-6 16,-1 1-4-16,1 4 0 0,0 4-1 15,0-1-1-15,-1 3 1 0,1-1 0 16,0 1-4-16,2-2-8 0,2 0-12 15,-1-6-9-15,0 1 162 0,3-2-293 16,-3-2-148-16,3-4-412 0</inkml:trace>
  <inkml:trace contextRef="#ctx0" brushRef="#br0" timeOffset="-154636.64">22024 11454 530 0,'2'0'144'0,"-3"-1"-3"15,0 2-5-15,-1 2-109 0,-1 5-18 16,-1 0-6-16,0 3-4 0,1 1-1 16,5 3 4-16,2 2 0 0,5-1 1 15,2-5-1-15,5 2 0 0,3-1 0 16,1-2 0-16,2-4-1 0,-1-1 1 16,1-4-1-16,-1 3 1 0,-4-4 1 15,0-3 4-15,-5-1 3 0,-3-2 0 16,-3-2-1-16,-2-1 0 0,-6-5-2 0,-3-3-5 15,-4-4-7-15,-4 1-8 0,-4-2-5 16,-3 0-5-16,-2 0-4 0,1 3-1 16,2 2-121-16,4 1-112 0,14 8-279 15</inkml:trace>
  <inkml:trace contextRef="#ctx0" brushRef="#br0" timeOffset="-154370.66">22845 11472 607 0,'3'0'134'15,"-3"0"1"-15,0-1-89 0,0 0-28 16,-3 2-7-16,1 2-2 0,-2 4-2 16,-1 2-1-16,2 5 0 0,0 1-4 0,1 1 0 15,2 3-1-15,3-3 1 0,4 0 0 16,2-2 0-16,6-2-1 0,-1-1 1 15,1-4 0-15,0-1 2 0,-2-1 2 16,-2-2 1-16,-3-3 2 0,-2-3 0 16,-3-4-1-16,-2 0-2 0,-1-4-3 15,-2-1-7-15,-1-5-10 0,-3-2-10 16,-4-2-14-16,-1 0-95 0,-2-2-17 16,1 0-95-16,2 1-193 0</inkml:trace>
  <inkml:trace contextRef="#ctx0" brushRef="#br0" timeOffset="-154079.3">23126 11493 620 0,'21'18'150'15,"-4"0"1"-15,-3-2-92 0,-1 1-27 16,-6-5-10-16,-2-1-7 0,-2-4-8 0,-3-1-5 16,-1-3-2-16,0-2 0 0,0-3 1 15,1 3-1-15,1-3 0 0,0 0-4 16,2-3-6-16,1 1-4 0,4 0-3 15,1 0 0-15,2-3-5 0,4 2-3 16,3 0-2-16,1 4 1 0,2 0 3 16,2 2 2-16,1 1 2 0,-1 1 3 15,-4 0 4-15,0 3 5 0,-3-2 6 0,-1 1 2 16,-3-2 2-16,-2-1 1 0,-1 0 1 16,-1 1-1-16,-2-3 1 0,0-2 1 15,0 0 19-15,4 0-140 0,3 0-3 16,3-2-89-16,5-2-203 0</inkml:trace>
  <inkml:trace contextRef="#ctx0" brushRef="#br0" timeOffset="-153942.64">23917 11647 673 0,'10'13'157'0,"-5"-3"5"0,-4 0-94 0,-1 0-30 16,-3-6-13-16,-4-5-7 0,3-1-1 15,4-1-7-15,2-2-9 0,4-5-15 16,0-1-14-16,1-2-9 0,3 0 34 15,3-3-167-15,3 4-129 0,3-1-318 16</inkml:trace>
  <inkml:trace contextRef="#ctx0" brushRef="#br0" timeOffset="-153834.37">24305 11638 523 0,'12'16'144'0,"-2"-4"3"16,-4-1-6-16,-4-5-103 0,0 1-16 15,-4-4-13-15,2-4-23 0,2-3-129 16,1-3-128-16,6-9-324 0</inkml:trace>
  <inkml:trace contextRef="#ctx0" brushRef="#br0" timeOffset="-150811.05">16945 15797 570 0,'-4'0'128'15,"2"0"0"-15,1-2-94 0,1 0-14 16,-1 0-8-16,0-1-8 0,-1 2-2 0,2-1-1 16,-1 1 2-16,-1 0 4 15,1 0 3-15,1 1 0 0,-1 1 1 0,1-1-3 16,0 0-8-16,0 1-9 0,0 0 130 15,0 0-260-15,0-2-131 0,0-16-380 16</inkml:trace>
  <inkml:trace contextRef="#ctx0" brushRef="#br0" timeOffset="-150678.89">17227 15805 686 0,'2'10'157'0,"1"-3"-4"15,0 2-118-15,1-2-42 0,1 3-136 16,0-3-132-16,1 2-330 0</inkml:trace>
  <inkml:trace contextRef="#ctx0" brushRef="#br0" timeOffset="-150546.7">17644 15893 650 0,'2'5'157'15,"7"2"1"-15,0-5-78 0,5 5-71 16,2-4 141-16,2-2-299 0,-1-3-160 16,8-3-436-16</inkml:trace>
  <inkml:trace contextRef="#ctx0" brushRef="#br0" timeOffset="-150412.05">18169 16001 670 0,'6'2'148'16,"1"0"-15"-16,1-1-101 0,3-1-167 0,0 2-131 16,5-5-315-16</inkml:trace>
  <inkml:trace contextRef="#ctx0" brushRef="#br0" timeOffset="-150297.36">18547 16205 546 0,'2'5'0'0,"-2"-5"-78"0,9 2-389 16</inkml:trace>
  <inkml:trace contextRef="#ctx0" brushRef="#br0" timeOffset="157050.04">16777 2627 473 0,'0'0'111'0,"0"1"2"0,0-2-64 16,-1 1-26-16,1 0-8 0,1-1-3 16,0 0-3-16,-1 1-1 0,0-3-1 15,-1 1-2-15,0-2 0 0,-1-1 1 16,-4-2 2-16,1 2 0 0,-1-3 3 16,1 0 2-16,-1 3 3 0,1 2-1 0,0-3 0 15,3 4 0-15,-1-4-3 0,2 4-2 16,-1 0-3-16,1-2-3 0,0-1-2 15,-1 3-1-15,0-1-1 0,2 3-1 16,-1-1 1-16,-1 1-1 0,1 0-1 16,0 1 1-16,1-1-1 0,0 2 0 15,0-1-1-15,0 1 1 0,2 2 0 16,-1-1 0-16,2-1 0 0,1 2 0 16,0 1 1-16,4-3-1 0,-2 1 1 0,2 0 0 15,0-3 1-15,-2 2 0 0,1-1 1 16,-2-3 1-16,-2 1 0 0,0-2 1 15,0 2 1-15,-1-1-1 0,-1-1 1 16,0-3-1-16,0 2 1 0,1 0 2 16,-1-3 1-16,-1 3 1 0,0-2 0 15,0 1 0-15,0 2-1 0,0 0-2 0,0 2-3 16,0 1-4-16,0 1-1 16,-1 5-2-16,1 1 1 0,-2 1 1 0,1 2 0 15,1 3 1-15,-1 3 2 0,1 1 0 16,0 0 0-16,1 0 1 0,2 0-1 15,-1-2-1-15,0-3 1 0,2-5 0 16,0-1-1-16,-1-5 1 0,0-1 1 16,2-2 0-16,-1 1 1 0,0-7 1 15,2-2 1-15,-1-2 0 0,1-2 0 16,-1-3 0-16,0 1 0 0,-3-2-1 0,0 5-1 16,-3 0 1-16,0 1 1 0,-5 2 0 15,-1 2 0-15,-3 2-1 0,-1-1-1 16,-1 4 1-16,-4 0-1 0,0 1-2 15,1 4-1-15,2 2 0 0,-2 1 0 16,1 3-1-16,3 1 0 0,3 2 0 16,2 2 0-16,3 2 0 0,3 0 0 0,3 2 0 15,3 1 0-15,2-1 0 16,6 1-1-16,2-4 1 0,2-2-1 0,1-2 1 16,1-6 0-16,-1-1 0 0,1-6 3 15,-2-2 0-15,-1-3 1 0,1-4 0 16,-3-1 1-16,-1-2 0 0,0-3 1 15,-3 0 0-15,-4 0 1 0,-4 2 0 16,-3 0 0-16,-4 1 0 0,-4 3 0 16,-3 1-1-16,0 3-1 0,-3 2-1 15,1 3-1-15,-6 3-1 0,0 5 0 0,-1 1-2 16,-4 6 1-16,-3 1 0 0,0 2-1 16,1 3 1-16,4 0 0 0,3 0-1 15,4-1 1-15,7 0 0 0,5-2-1 16,6-4-1-16,4-5-1 0,2 0 2 15,3-6-1-15,3-1 2 0,4-6 0 16,0-2 2-16,0-2 1 0,0 1 1 0,-2-6-1 16,-2 2 1-16,-4-1-1 0,-3 4 1 15,-4 0 0-15,0 1-1 0,-4 3-2 16,-2 1-1-16,-4 0-3 0,-1 4-4 16,1-1-5-16,-1 3-5 0,-1 1-4 15,0-1-5-15,0 3-3 0,2 1 15 16,0 1-131-16,3-2-107 0,2 2-279 15</inkml:trace>
  <inkml:trace contextRef="#ctx0" brushRef="#br0" timeOffset="157804.43">17632 2557 592 0,'0'-5'120'0,"0"-1"-2"0,2 2-114 0,-1 0-11 15,1-1-8-15,-1 2-14 0,0-1-12 16,0 0-14-16,-1 0 4 0,0 3 15 16,-1-2 11-16,0 1 11 0,-1 0 18 15,0 2 15-15,0-1 19 0,-2 2 0 16,1-1-12-16,0 5-6 0,-1 0-3 16,2 3-3-16,-1-2-4 0,2 6-2 0,0 1-3 15,1 0-1-15,2 1-1 0,1-1-2 16,3 1-1-16,0-3 0 0,2-3 2 15,3-4 2-15,0-2 2 0,4-4 0 16,3-4 3-16,-1-4-1 0,3 0 1 16,0 0-2-16,-4 0-1 0,-3 1 1 15,-4 0 0-15,-3 3 3 0,-2 0 1 16,-3 0 2-16,-2 0-1 0,-5-1 0 16,1 0-3-16,-1 2-2 0,1 1-4 15,0 3-1-15,-3 5-3 0,-1 0 0 0,1 5-1 16,0 1 1-16,-2 3 1 0,0 4-1 15,0-1 1-15,2-4 0 0,3 2-1 16,3-3 0-16,2 0 0 0,2-5-1 16,1-5 2-16,4-1 0 0,2-2 1 15,-1-1 2-15,2-5 0 0,4-3 1 16,0 3 0-16,-2-5 1 0,-4 4-2 16,1-2 1-16,-2 2 0 0,-4 1-1 0,-4 1 1 15,-3-2 0-15,-3 2-1 0,-1 1-1 16,-2 2 0-16,-3 0-2 0,-3 2 1 15,-3 3-2-15,2 4 0 0,-2 1 0 16,0 4 1-16,1-2-1 0,0 7 1 16,3-2 0-16,3 0 0 0,2-3-1 15,1 0 0-15,3-3 0 0,2 1 0 16,3-6-2-16,2-2 0 0,3 1 1 16,0-1 0-16,3-1 0 0,1-1-1 0,2-5-4 15,1 0-3-15,1-3-4 0,-2-1 36 16,0 0-156-16,-3 0-112 0,-2-1-298 15</inkml:trace>
  <inkml:trace contextRef="#ctx0" brushRef="#br0" timeOffset="158806.87">17393 3056 486 0,'-4'-2'107'0,"0"0"1"0,1-1-64 0,-1 2-45 16,1-1-10-16,-1 0-6 0,-3-1-3 15,-2 2 1-15,1 0 2 0,-2 2 4 16,0-1 5-16,1 0 7 0,0 0 8 16,2 2 6-16,1 1-1 0,-2-1 0 15,-2 1-1-15,-1 1-2 0,-4 9-2 16,-1 0-2-16,-1 6-2 0,-2 4-1 16,5 4-1-16,1-2 0 0,3 0 0 15,2-7 0-15,6-3 1 0,0-7 4 0,2-5 3 16,1-5 0-16,1-5 1 0,2-2 0 15,3-4-1-15,3-1 0 0,0-5-4 16,2 0-2-16,0-2-1 0,-1 4 1 16,-3 2 0-16,-2 3 3 0,-4 2 0 15,-3 4 1-15,-3 0 0 0,-3 2 0 16,-2 2 0-16,-1-1-2 0,-1 2-2 16,0-1-3-16,1 4-1 0,-1 2-1 0,2 2-2 15,0 2-1-15,2 3-1 0,0 0-3 16,0 1-48-16,3-2-63 0,1-3-92 15,1 0-222-15</inkml:trace>
  <inkml:trace contextRef="#ctx0" brushRef="#br0" timeOffset="161653.77">16104 2723 359 0,'5'-6'81'0,"-2"9"-6"0,0 1-43 16,2-1-103-16,1 0-13 0,4 0-56 15,2 0-111-15</inkml:trace>
  <inkml:trace contextRef="#ctx0" brushRef="#br0" timeOffset="162726.71">16256 2724 258 0,'21'-4'119'0,"1"2"-33"16,1-1-22-16,-1 0-23 0,3 0-18 0,3 2-10 16,1 0-4-16,2 1-2 0,4 1-1 15,2 1 2-15,5-2 1 0,6 2 5 16,5-2 3-16,3 0 1 0,3 0 0 16,3 2-1-16,7 0-2 0,1-1-3 15,4-2-6-15,1-1-2 0,5-3-1 16,3 2-1-16,-2-8-1 0,-2-2 4 15,1 0 4-15,-3 2 2 0,-7 1 4 0,-5 1 1 16,-5-1 1-16,-7 5 1 0,-5 2-4 16,-10 0-4-16,-10 2-3 0,-8 0-5 15,-6-1 0-15,-7-1-2 0,-4 1-1 16,-8-2-1-16,-6-2 1 0,-7 0 1 16,-4 2 0-16,-6 2 0 0,-6-1 1 15,-9 3 0-15,-8 5 1 0,2 4 0 16,-4 0-1-16,-5-1 0 0,-6-2-1 15,-2 1 0-15,-1 0-1 0,-2-4 1 16,-3 0-1-16,-1 1 0 0,1 0 0 0,2-2-1 16,2 2 1-16,6-3-1 0,0 3-2 15,0-3-1-15,5 2-1 0,5-1 1 16,7 4 0-16,3 1 0 0,2-1 0 16,12-2 3-16,6 0 0 0,4-1 1 15,4 1 1-15,4-1-3 0,6-2 2 16,4 3 3-16,6 2 1 0,8-2 0 0,6 2 2 15,9-5 0-15,10 2 2 0,11-4-2 16,8-1-2-16,5-3-1 0,5-1-1 16,4-1 0-16,5 1 0 0,3-5-1 15,-2 1 1-15,1 2-1 0,-4-1 1 16,-1 1 0-16,-6-1 0 0,-7 3 0 16,-14 3 0-16,-6 1-1 0,-11-1 1 0,-7 0 0 15,-8 2 0-15,-7 2 4 0,-8-2 2 16,-4 3-1-16,-10 1 1 0,-7 3 0 15,-12 2 1-15,-10 1-3 0,-9-1-2 16,-10 2-2-16,-8-2-1 0,-2 1 1 16,-4-5 0-16,0 4-1 0,-2-1 0 15,0 0 1-15,-2-1-1 0,3-1 1 16,2 2-1-16,0-2 0 0,3-3 0 16,3-1-1-16,6 0 2 0,8-2-2 15,5 2 1-15,7-5 0 0,3 0 0 0,8 0-1 16,11-1 1-16,3 2-1 0,9 2-1 15,11-2 0-15,12 3 1 0,10 0 0 16,9-1 0-16,7 6 1 0,9-3-1 16,8 0 2-16,6-3-1 0,6 2 0 15,3 0 0-15,4-1 0 0,1-2 0 16,3-1 0-16,-1-1 1 0,-1 1-1 0,-1-2 0 16,-3 1 1-16,-4 1 0 0,-1 0 0 15,-6-1 1-15,-5 1 0 0,-9 2-1 16,-10 0 1-16,-9 0-1 0,-7 2 0 15,-7-1 1-15,-8-1 2 0,-4 1 1 16,-10 0 0-16,-9-1-1 0,-10 0 0 16,-10 0 0-16,-10-1-1 0,-13 1-3 15,-7 0-1-15,-6-1 1 0,-3 3 0 16,-2 0 1-16,0 0 0 0,0 0 0 0,0-1 0 16,1 4-1-16,6-1 1 0,4-1 0 15,4 0-1-15,8 2 0 0,4-1 0 16,17 1 0-16,6 1 0 0,7-2-1 15,5-2 0-15,11 0 1 0,8 1 0 16,10-3 1-16,10 0 0 0,9-1 0 16,14-1 2-16,13-3-1 0,8 0 0 0,7-3-1 15,9 0 0-15,1-2-1 16,11 2 1-16,-4 3-1 0,-1 2 1 0,-2-1 0 16,-5 1 0-16,-4 2 0 0,-6 2 0 15,-11 0-1-15,-5 1 1 0,-9 3-1 16,-10 2-1-16,-8 0 0 0,-9 1 0 15,-7-2 0-15,-8 1-2 0,-7-4-1 16,-5-2 0-16,-6-3 0 0,-3-2-5 16,-5-1 28-16,-4-5-161 0,-2-5-121 15,-5 1-325-15</inkml:trace>
  <inkml:trace contextRef="#ctx0" brushRef="#br0" timeOffset="163214.97">17187 1767 136 0,'7'2'5'0,"0"1"-5"16,-3 1-45-16,0 3-50 0</inkml:trace>
  <inkml:trace contextRef="#ctx0" brushRef="#br0" timeOffset="164675.56">17169 1812 500 0,'2'1'121'0,"1"-1"0"16,-1-1-57-16,-1 1-37 0,-1-1-18 15,1 1-15-15,-1 0-5 0,-1 0 1 16,0 0 1-16,-1 0 0 0,-1 1 0 16,1 0 5-16,1 0 10 0,1-2 2 15,-1 1 2-15,0 1 1 0,1 1 0 16,1 0-1-16,-1-1-1 0,1 0-2 16,-1 3-2-16,0 1-1 0,-1-2-2 15,0 1 0-15,0 2 0 0,-1 0 0 16,-2 2 0-16,2-2 1 0,0 4-2 0,0-2 1 15,1 0-1-15,1 2-1 0,0-2 1 16,0 2 1-16,2 1 1 0,1 1 1 16,2 4 2-16,-1 1 0 0,0 1 0 15,1 0 1-15,-2 5-2 0,0 6 0 16,1 7-2-16,-1 4-1 0,0 7 0 16,3 8 0-16,-2 7-2 0,-2 1 1 0,-1 3-1 15,0-1 1-15,2-1-1 0,-1 1 0 16,-1-1 0-16,1 0 0 0,1 1 1 15,1-4-1-15,-5-1 1 0,-3 1 0 16,-1 0 1-16,-1-5-1 0,0-5 1 16,1-3-1-16,3-4 0 0,3-3 2 15,1-9 1-15,3-9 2 0,0-3 0 16,3-5 1-16,-1-3 1 0,-2-6 2 16,-1-1 0-16,1-4-1 0,-2-3 0 0,1-5 0 15,-2-6-1-15,-1-6-1 0,-1-4-1 16,-1-6-3-16,-3-6-2 0,0-9-1 15,-3-3 1-15,1 1 0 0,-3-5 0 16,-1-2 0-16,-1-6 3 0,1 0 0 16,0 2 1-16,2-4-1 0,0-3-1 15,0 3 0-15,2 2-1 0,0 2-1 16,-1 1-1-16,-2 1 0 0,1 7 0 16,-1 0 0-16,2 1 0 0,0 1 0 0,1 2 1 15,1 3 0-15,1 5 1 0,1 2-1 16,0 10 2-16,2 3-2 0,-1 6 1 15,1 3-1-15,1 8 0 0,-1-1-1 16,1 2 0-16,0-1-1 0,0 2 0 16,1 2-2-16,1 4 0 0,1-3 0 15,1 2-1-15,2 5-1 0,0 6 1 16,3 6 1-16,0 6 0 0,2 10 1 0,1 6 0 16,-1 8 1-16,2 3 1 0,2 5-1 15,-2 1 1-15,-1 1 0 0,-1-1 0 16,1 3 0-16,2 1 0 0,-1 2 0 15,0-4 0-15,2 0 0 0,-1-6 0 16,3-5 0-16,-2-6 0 0,-2-7 1 16,0-4-1-16,-3-5 0 0,0-1 0 0,-4-3 0 15,-3-1 0-15,0-1 0 0,-4-3 0 16,-3-3-1-16,-2-2 0 0,-2-3 1 16,-1-5-1-16,0 0 1 0,-1-5 1 15,0-5 1-15,1-6 0 0,1-8 0 16,-1-6 2-16,0-6-1 0,1-6-1 15,0-6 0-15,1-8-2 0,0-8 0 16,2-4-3-16,4-9 0 0,0-4-1 0,1-3 1 16,3-5 0-16,-2 1 0 15,0 1 1-15,0-5 2 0,-1 13-1 0,-1 4 1 16,0 8 0-16,-5 2 0 0,4 10 0 16,0 4 0-16,0 10 0 0,-3 3-1 15,0 1 1-15,1 2-1 0,0 9 0 16,0 2 1-16,0 9-1 0,1 1 0 0,1 6 0 15,1 1-4-15,0 4-1 0,0 1 1 16,-1 7-1-16,0 4 0 0,0 9 0 16,-2 3 2-16,0 10 3 0,-1 3 2 15,2 11-1-15,1 4 1 0,2 3-1 16,2 6 1-16,7 3 0 0,0 2-1 16,1 1 0-16,5-2 0 0,1 1 0 15,1 1 1-15,-3-3-1 0,-3 0 0 16,1-2 0-16,-2 0 1 0,-3 0-1 0,-4-7 1 15,-3 2-1-15,0-6 1 16,-3-1-1-16,1-1 0 0,-1-2 0 0,1-6-1 16,2-3 0-16,0-12 1 0,0-2-1 15,1-8 1-15,0-8 2 0,0-5 3 16,0-3 3-16,-2-6 1 0,1-7-2 16,-2-9-2-16,1-8 0 0,-3-6-3 15,-3-5-3-15,-3-15-4 0,1-2 1 0,-2-2 1 16,0-3 2-16,-2-6-1 0,-2-2 2 15,6-5 0-15,1-2 0 0,5 0 0 16,-1-4 0-16,0-1 0 0,3 3 0 16,3 2 0-16,0 0-1 0,-2 4 1 15,-3 6-1-15,2 11 1 0,0 8-1 16,0 6 2-16,-3 5-2 0,-3 7 1 16,-1 8 0-16,-1 2 0 0,-1 0 0 15,0 5-1-15,1 2 0 0,2 4 0 16,2 4 0-16,2 4-1 0,-1 3-1 15,2 4-1-15,1 1 1 0,1 6-1 0,0 4 2 16,2 4 0-16,-1 6 0 0,5 10 2 16,0 10 0-16,1 6 0 0,0 5 0 15,0 8 1-15,1 3-1 0,-1 4-1 16,-2-2 1-16,1-4-2 0,1-3 0 16,3-6-3-16,-1-6-2 0,-2-4-5 15,1-4-15-15,-2-12-117 0,-5-3-116 0,-11 0-293 16</inkml:trace>
  <inkml:trace contextRef="#ctx0" brushRef="#br0" timeOffset="171507.86">17105 1586 464 0,'-7'-6'117'16,"2"1"6"-16,-1 2-63 0,2 0-20 0,-1 0-2 16,2 1-6-16,1 0-6 0,2 1-6 15,-1 0-4-15,0 1-5 0,2 0-2 16,0 1-3-16,1 1-3 0,1 3 0 16,1 0-1-16,1 7 0 0,1 5 0 15,1 6 0-15,1 7 0 0,0 7 0 16,-1 2-1-16,0 10 1 0,-1 5-1 15,-1-1 1-15,-2 5 0 0,-1 5-1 0,-1 4 0 16,-1 2 0-16,0-2 0 0,-2-5-1 16,2 2-1-16,-1-6 1 0,1-11-1 15,0-10 0-15,0-7 0 0,2-7 0 16,-1-6-2-16,1-8-2 0,0-3 0 16,0-5 2-16,0-5 1 0,0-5 0 15,-1-7 0-15,0-8 2 0,-1-8 2 16,0-6 1-16,0-11-3 0,0-8 0 15,-2-6 0-15,0 0 0 0,-2-1-1 0,-2-1 1 16,-2-1-1-16,-1 6 0 0,-2 3 1 16,0 6 0-16,0 3 1 0,0 3 0 15,3 7 2-15,4 5 0 0,0 4 2 16,3 9 0-16,2 2 2 0,1 5 1 16,1 5 1-16,0 4-2 0,1 3 0 15,2 4 1-15,-1 9 0 0,1 7 0 0,0 8-1 16,1 9-1-16,1 7 1 0,-3 7-1 15,0 8-2-15,-2-1-1 0,0 4 0 16,2 1-2-16,-2 2 1 0,-1-3-1 16,1-5-1-16,1-5 0 0,0-2-1 15,-1-12-1-15,1-8 0 0,-2-9-1 16,0-5 0-16,0-6 2 0,-1-7 6 16,0-7 2-16,-1-9 1 0,-1-8 1 15,1-10 0-15,0-11 1 0,0-8-2 0,2-8-7 16,-3-9-2-16,-1-4 2 0,1-3-1 15,-2-3 2-15,-1 4 4 0,1 3 3 16,-2 4 5-16,0 8 3 0,3 9 1 16,0 10 4-16,-1 10 2 0,-1 7-1 15,1 8-2-15,0 4-1 0,2 4-4 16,-2 6-4-16,3 0-6 0,-1 6-5 16,2 4-2-16,1 5-2 0,-1 6 0 0,0 3 0 15,0 8 1-15,1 4 4 0,-1 6 1 16,1 4 0-16,-1 1-1 0,-1 4 0 15,-1 2 0-15,-1 0-1 0,-2 1 2 16,-3 2 0-16,0 5 1 0,-1 5 0 16,-1 3 0-16,1 0 0 0,3 6 0 15,1 1-1-15,0-5-1 0,3-1-1 16,1-1 0-16,2-2-1 0,5 2 0 16,-2-4 0-16,3 0 1 0,-1-2-2 0,0 1 1 15,2-1 0-15,1-1-2 0,-5-3 1 16,1 0-2-16,0 0 0 0,-1 0 1 15,-1-2-1-15,-2-7 1 0,1 4 0 16,0-1 1-16,0-1 0 0,1-3-1 16,1 0 0-16,0 0 0 0,0 3-7 15,-3-4-1-15,0-2 1 0,0-4-2 0,-2-1 0 16,-1-1-1-16,0-5-2 0,1 1 7 16,0-2-1-16,1-5 1 0,4 1 1 15,-1-4 1-15,0-5 0 0,2-3 3 16,-1-8 1-16,0-3 0 0,-1-3-1 15,-2-2 2-15,1-1 0 0,-2 0 1 16,-1-3 0-16,-1-2 1 0,-2-3-1 16,2-7 1-16,0-7-1 0,1-6 0 15,0-3-1-15,1-6 0 0,0-4 0 16,0-3 0-16,-2-7 1 0,-2 0-1 0,-1-6 0 16,0-11 1-16,2-1-1 0,-2-4 1 15,-3-2 0-15,2-3 1 0,2 2 0 16,-3-4 3-16,-1 6 3 0,0 1-1 15,-3-1 0-15,1 4 0 0,-1 3 1 16,-1 4 0-16,-1 9-1 0,1 7-2 16,1 4 2-16,3 10 0 0,1 10 1 15,3 5-2-15,1 8-1 0,2 1-1 0,0 4-1 16,-1 0-2-16,1 6-2 0,0 1-1 16,1 6 0-16,-1 2-1 0,1 10 1 15,0 4 0-15,1 9 1 0,0 4 2 16,1 7 0-16,-2 4 0 0,1 6 1 15,1 7-1-15,2 5 0 0,0 3 0 16,3 4 0-16,2 5 0 0,-1 4 0 16,1 2-1-16,2-2-1 0,3-5 0 0,-3 0-2 15,-2-6-2-15,-1-5-1 0,0-6-2 16,-2-10-2-16,-1-4-1 0,-4-6-1 16,1-8 0-16,-2-1 2 0,1-10-1 15,0-4 2-15,0-2 2 0,-1-8 1 16,1-6 3-16,-2-3 1 0,-2-10 1 15,2-5 1-15,0-5 1 0,0-7 1 16,0-5 0-16,2-11 2 0,-2-10 1 16,1-4 1-16,0-11 2 0,3-6 2 0,2-5 0 15,-1-5-1-15,1-1 0 0,-1 0-1 16,-1 2-2-16,-1 2 0 0,-8 1-2 16,-1-4 0-16,-2 8-1 0,-3-1-1 15,1 1 1-15,0 0 0 0,2-1-3 16,-1 0 0-16,0 1-1 0,2-2 0 0,4-4 1 15,2 9-1-15,0 2 0 0,0 2 1 16,1 4-1-16,-1 3 1 0,-1 10 1 16,-3 8-1-16,-1-3 0 0,-3 6 1 15,-2 2-1-15,2 4 1 0,0 4 1 16,1 2-1-16,-1 5 0 0,0 3 1 16,2 2-1-16,2 4 0 0,1 2 0 15,1 3 0-15,1-1-1 0,1 2 0 16,0 0 1-16,0 0-1 0,0 3 0 15,0-3 0-15,1 1 0 0,-1 2 1 0,0-1-1 16,1 4-1-16,-2-3 2 0,2 2-3 16,2 1-4-16,-4 2-5 0,2-3-6 15,0 2-6-15,0-5-15 0,0 3-18 16,-1-3 158-16,1-5-288 0,0-1-155 16,3 2-428-16</inkml:trace>
  <inkml:trace contextRef="#ctx0" brushRef="#br0" timeOffset="172381.1">17153 1126 515 0,'-6'5'128'0,"-1"6"6"0,-2 1-42 16,0-1-70-16,-2 6-2 0,0 2 0 16,0-1 1-16,0 2-10 0,1 0-6 0,1 1-4 15,-1 9 0-15,1-2-1 16,-1 3 1-16,0 6 0 0,0 0-1 15,-1 0 1-15,-1 0 0 0,0-6 0 0,0-1 0 16,3-4 0-16,1-6 0 0,0-5-1 16,5-3 0-16,1-3-2 0,0-4 5 15,4-7 2-15,-1-3 1 0,2-6 0 16,4-4 0-16,0-3 2 0,3-5 0 0,2-6-4 16,2 2-2-16,2-5-1 0,-1-1 2 15,-1 3 1-15,-1 0 1 0,-2 3 0 16,-1 5 1-16,-3 1 2 0,-3 8 2 15,1 4-1-15,-3 2 1 0,-1 4-1 16,-1 2 0-16,0 2-2 0,-1 2-4 16,1 2-1-16,-2 5-2 0,-2 3-1 15,0 2-1-15,-3 8 0 0,-1 3 0 16,-4 4 2-16,-3 5 0 0,-3-3-1 0,0 1 0 16,-2-5 0-16,3-1 0 0,2-8-1 15,2-3 1-15,5-8 0 0,3-2-3 16,4-5 0-16,3-5-1 0,4-6 1 15,4-3-1-15,2-7 1 0,4-5 0 16,2-4 4-16,0-3-1 0,1 1 1 16,0-3 0-16,-2-1 0 0,0 2 1 15,-2 4 0-15,-2 6 0 0,-1 2 2 0,-2 5 1 16,-2 5 4-16,-4 5 4 0,-2 0 3 16,-1 4 0-16,-2 1 1 0,-2-2-1 15,0 5-2-15,-3-2-4 0,2 2-5 16,-1 2-2-16,1-2-4 0,1-1 1 15,2 4-1-15,1-1 0 0,1 3 1 16,1-1 0-16,5 6 0 0,-1 5 1 16,3 3 1-16,3 4 0 0,2-1 1 15,2 4-1-15,2-1 0 0,4 3 0 0,0-1 0 16,1 0 0-16,-1-3 0 0,-1 1-1 16,0 0 0-16,-3 1 1 0,-6-6-1 15,-1-2 0-15,-3-2 1 0,-3-4-1 16,-1-1 1-16,-2-8 0 0,-2 0 0 15,0-3 4-15,0-6 0 0,-2-1-1 16,-1-6 1-16,-2-5-1 0,-1-1 0 16,1-8-1-16,-4-1-2 0,0-3 0 0,0-1-1 15,-2-8 1-15,-4 1 0 0,-2-4 0 16,-4 3 0-16,0 2 1 0,0 5-1 16,-1 2 2-16,4 12 1 0,4 5 1 15,2 4 0-15,6 4-1 0,3 3-1 16,1 3-1-16,0 3-3 0,4 3 0 15,1 5-1-15,3 9-1 0,4 5 0 16,2 6 2-16,8 2 0 0,1 6 2 16,4-1-1-16,2 2 0 0,0-5 1 0,-4 2-6 15,-2-1-9-15,-5 2-14 0,-3-1 67 16,-4-1-218-16,-2-1-150 0,-2 7-402 16</inkml:trace>
  <inkml:trace contextRef="#ctx0" brushRef="#br0" timeOffset="173123.47">17073 3922 507 0,'-5'-2'128'0,"1"-2"9"16,-1-1-51-16,0 2-45 0,1 0 0 15,1 0 1-15,0 2-6 0,2 4-7 16,1-1-8-16,0 5-5 0,1 3-4 16,0 6-4-16,2 2-3 0,-1 2-1 15,1 4-1-15,1 5 0 0,3 0-2 16,3 2 0-16,1-1 0 0,1-1 0 16,2-1-1-16,0-6 0 0,1-5-1 0,-4-5 1 15,-2-4 0-15,-1-5-2 0,-2-2 1 16,-3-2 1-16,-2-4 1 0,-2-2 0 15,-1-5 0-15,-2-5 0 0,-2-1 2 16,-2-10 0-16,-3-1-2 0,-2-1-1 16,-2 1 0-16,-3-2 0 0,1 0 0 15,-2 3-1-15,3 2 2 0,1 5 5 16,4 3 4-16,3 3 5 0,2 5 2 0,3 4 1 16,3 5 1-16,1 8-2 15,1 3-2-15,3 4-3 0,2 7-3 0,1 1-3 16,3 7-1-16,2 3 1 0,1 1-1 15,3-1-1-15,0-1-2 0,2-1-2 16,-1-1 1-16,0-6-1 0,1-3-2 16,-2-5-3-16,0-2-6 0,-2-5-7 15,-1-1-17-15,1-3-12 0,0-1 16 0,-4-4-152 16,0-3-135-16,1-2-328 0</inkml:trace>
  <inkml:trace contextRef="#ctx0" brushRef="#br0" timeOffset="173499.13">17518 3901 612 0,'-4'8'138'0,"-4"3"5"16,-1 0-97-16,-3 0-27 0,-2 4-1 16,-1-2 1-16,0 1 0 0,-2 2-8 15,2-2-6-15,-1 6-2 0,-3 0 0 16,0 3-2-16,1 0 0 0,-2 3-1 15,3-3 1-15,0-2-1 0,3-4 0 0,5-4 0 16,3-5 0-16,0-2 2 16,5-7 1-16,2-4 1 0,3 0 1 0,3-10 1 15,1 0 0-15,4-6 2 0,3-2 0 16,3 0 0-16,1 0 2 16,-1-2 2-16,1 2 0 0,-1 0 0 0,-3 5 0 15,-2 2-3-15,-4 1-1 0,-1 2-2 16,-1 6-2-16,-4 3-2 0,-2 4-2 15,-3 2-1-15,-4 8 1 0,0 3 0 16,-3 3-1-16,-3 5 0 0,-2 4-3 16,-4 6-2-16,1 3-6 0,-2-2-6 0,2-1-9 15,-2 0-3-15,2-3 11 0,2-4-146 16,4-7-123-16,2 4-315 0</inkml:trace>
  <inkml:trace contextRef="#ctx0" brushRef="#br0" timeOffset="188206.77">15936 3314 453 0,'0'1'111'0,"0"0"4"0,0-1-71 15,0 0-14-15,0 0-2 0,0 1 2 0,0-1-6 16,-2 0-5-16,1 2-3 0,0-2 2 16,-1-2 1-16,1 1 2 0,-1 0 1 15,0-1-1-15,-1 0 2 0,0-1-2 16,0-1-1-16,-2 0-3 0,0-2-2 16,-2 2-3-16,1 0-1 0,-3 0-2 15,0-1-2-15,-3 1-1 0,0 2-1 16,-2 0-2-16,-1 2 0 0,-1 2-1 15,1 2-2-15,-3 3-1 0,1 3 0 0,2 1-2 16,1 3 0-16,2 1 0 0,4 0-1 16,1-1 0-16,5-1-2 0,2-2 0 15,3-2-1-15,5 0 0 0,2-1 1 16,1-3 0-16,0-2 3 0,2-2 4 16,1-1 2-16,0-1 4 0,-1-4 4 15,1-2 1-15,-1 0 2 0,-2-2 0 16,-2-1-1-16,-1 0 0 0,-3-1-1 0,-4-2-1 15,-2 0-1-15,-3 1-1 0,-2 0 0 16,-3 0-2-16,-2 1 0 0,0 1-2 16,0 4-1-16,0 3-2 0,2 0-1 15,2 1-2-15,1 4-1 0,2 2-2 16,2 5 0-16,-1 1-2 0,1 2-2 16,4 3-3-16,1 1-1 0,2-1-1 15,5-1 1-15,2-2-1 0,2-2 1 16,3-2 2-16,-1-4 3 0,3 0 2 0,-4-2 2 15,-1-2 1-15,-1-3 0 0,-3 0 2 16,-2 0 2-16,0-3 2 0,-5 0 3 16,-1-3 2-16,-3 0 2 0,-2-1 1 15,-4-1-1-15,-1-1 0 0,-1 3-2 16,-1-2-2-16,-1 4-2 0,-1 2-2 16,2 0-2-16,0 3-1 0,2 3-1 0,3 2-2 15,1 2 0-15,2 0-2 0,4 2-2 16,1 0-2-16,2 1 0 0,3-2 1 15,0-1 0-15,1-1 0 0,0-2 0 16,1-2 3-16,0-3 1 0,-1 0 2 16,-1-2 0-16,1-2 3 0,-1 0 1 15,-3 0 2-15,1-1 3 0,-4 0 2 16,-2 1 3-16,-2 1 1 0,-3 1-1 0,0 0-1 16,-3 1 0-16,-2 2-3 0,1 2-4 15,-2 2-2-15,-1 2-2 0,-2 3-1 16,1 4 0-16,1-2-5 0,4 4-7 15,0-2-11-15,3-2-8 0,5-2-8 16,6-2 10-16,3-5-142 0,3-5-122 16,1-5-301-16</inkml:trace>
  <inkml:trace contextRef="#ctx0" brushRef="#br0" timeOffset="189554.31">18613 2025 357 0,'0'1'95'0,"0"0"3"15,-1-2-6-15,1 2-72 0,-1 1-4 16,1-1 4-16,-1-1 1 0,1-1-3 15,0 2-2-15,0 0-1 0,0-1 1 16,0-1 1-16,-1 2-2 0,1 0 2 0,-2-1 1 16,-1-1 1-16,0 2 0 0,-2 1-1 15,-2 0-2-15,-1-1-2 0,0 1-4 16,-1 0-1-16,-1 2-3 0,0 0-1 16,0 1-2-16,2 3-2 0,0 2-1 15,-1 1 0-15,3 1-2 0,-1 0-2 16,4-1-1-16,0 1 0 0,3-3 0 0,4 2 0 15,0-2 0-15,4 1 1 16,-1-2 1-16,3-2 3 0,0-1 2 0,0-2 4 16,1-5 2-16,-1-4 3 0,0-1 2 15,-3-2 4-15,1 1 1 0,-2-3 2 16,-2 0 2-16,-3 2-1 0,-1 0 2 16,-3-1-2-16,-3-1-1 0,-1 0-3 15,-2 1-4-15,-1 0-3 0,-2 4-3 16,1-1-2-16,2 3-2 0,-1 2-2 15,2-1-1-15,1 2-1 0,2 2-1 0,-1 2-2 16,3 1-1-16,-1 3 0 0,4 2-1 16,3 4 1-16,1 0 1 0,2 0-1 15,2 0 1-15,2 0 1 0,2 0 0 16,1-4 1-16,1-5-1 0,-1 2 1 16,-1-5 0-16,1-1 1 0,-1-2-1 0,-2-5 2 15,0 0 0-15,-3 0 2 0,0-5 1 16,-3 2 1-16,1-2 1 0,-4 0 2 15,-1 0 2-15,-1 0-1 0,-2 1 1 16,-1 2-1-16,-3 1 1 0,0 4-1 16,-1 0-2-16,-2 1-2 0,-2 2-2 15,-1 2-1-15,-2 1-1 0,1 4-2 16,-1 3 0-16,1 2-2 0,3 0 0 16,3 1 0-16,4 1-1 0,4 0-1 15,2-4 0-15,5-1 0 0,2-2 1 0,3 2 0 16,1-3 1-16,2-1 1 0,0-4 2 15,1-1-1-15,-1-3 1 0,-1 2 0 16,-2-5 0-16,-4-1 2 0,-1 1 1 16,-4 1 1-16,-1-1 4 0,-3 0 0 15,-2-2 2-15,-1 0 0 0,-1 1 0 16,-3 2 0-16,0 0-2 0,-2 4-3 0,-3 1-2 16,-1 4-1-16,0 4-2 0,1 1 0 15,0 2-1-15,2-1-1 0,2 0-1 16,4-2-2-16,4-1 0 0,1-2-1 15,4-1 1-15,3-2 0 0,0 1 0 16,4-2 1-16,-1 0 3 0,1-1 1 16,0-1 0-16,-1-3 0 0,-1 1 0 15,-2-2 1-15,-1 1 1 0,-3 0 1 16,-1 0 1-16,-1-1 2 0,-1 2 0 0,-2 0-1 16,0 0-6-16,-1 1-6 0,-1 0-24 15,-1 1 106-15,-3 1-245 0,-5 2-150 16,0 3-404-16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20:36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11227 15920 644 0,'3'1'149'0,"-2"0"1"16,-1-2-104-16,-1 2-14 0,1 1-11 15,-1-2-12-15,1 0-7 0,-1 1-3 16,0-1-3-16,1 1-4 0,-2-3-2 16,-1 0 1-16,-1-1 0 0,-1 0 2 0,-2-3 2 15,-3-1 3-15,-3 0 3 0,-3-1 3 16,-3 0 5-16,-4 2 4 0,-6-2 2 16,-2 4 1-16,-6 1 1 0,-4-3-2 15,-5 3-1-15,-3-2-5 0,-3 2-2 16,-1-1-3-16,1-1 0 0,-1-1-1 15,3 0 0-15,3 1-1 0,-1-3-2 16,2-3-1-16,0-2-3 0,1-3-3 16,0-2-1-16,2-2-1 0,2-2 1 0,4-4 0 15,1-1 2-15,4-4 1 0,3 0 3 16,2 1 3-16,5-5 2 0,2 0 1 16,1 0 2-16,4 0 0 0,2 1 1 15,0 1 4-15,0-1-2 0,-1-1-4 16,2 4 0-16,1 4 0 0,1-4 0 15,1 0-1-15,3 1-3 0,3-1 0 0,4 2 3 16,0-2-1-16,2-1-2 0,4 3 0 16,0-2-1-16,2 0 0 0,2 0-1 15,1 3 0-15,1-1 0 0,0 3 0 16,2 2 0-16,-3 3 2 0,0 4 0 16,0-1 1-16,-1 4 0 0,-1 1 1 15,1 1 0-15,0 0-1 0,1 1 0 16,1 4-1-16,1-2-1 0,2 0 0 15,2 2 0-15,2-2 0 0,0 4 0 0,2-1 0 16,2-2 0-16,1 4 2 0,0 2-1 16,0-1 0-16,1 3 1 0,2 1-1 15,0 0 1-15,1 1 0 0,0 1-1 16,2-2 0-16,1 3 0 0,1-1 0 16,0 0-1-16,3 2 1 0,0-3-1 15,1 1 0-15,-1 3 0 0,1-1 0 16,-2-2-1-16,-1-1 1 0,0 1 0 0,-2 2-1 15,-2-2 0-15,-1 1 0 0,-2-2-1 16,-2 4 1-16,0 1-1 0,-1-1 1 16,-1-1 0-16,0 6 0 0,0-1 1 15,0 0 0-15,1 0 0 0,2 0 0 16,1 3 0-16,0-1-1 0,1-4 1 16,0 4 0-16,-1-2 0 0,1 1-1 15,-3-1 1-15,-1 0-1 0,-3 2 0 0,-1 1 0 16,-3-1 0-16,-1 1 0 0,-2-1 3 15,-1 2 0-15,0 0 0 0,0 0 1 16,0-2 0-16,-1 0 0 0,0 0 0 16,1 1-3-16,0-1 0 0,-2-1 1 15,1-1-1-15,-1 3 0 0,0 2 1 16,2 7-4-16,-3-6 0 0,2 4 0 16,-1 0 0-16,0 3-1 0,-3 0-1 15,2 0 0-15,-2-4 2 0,0 6-2 0,-4 2 0 16,-3 1 0-16,-1 1 1 0,-2-1 0 15,-1 3 0-15,-5 1 3 0,-3-2 0 16,-3 2 1-16,-2-2 1 0,-3-1 0 16,-3 3-2-16,-5-1-3 0,-3 1-12 15,-4-2-9-15,-6-1-8 0,-5-2-82 16,-4-4-47-16,-8-2-109 0,-10-2-232 16</inkml:trace>
  <inkml:trace contextRef="#ctx0" brushRef="#br0" timeOffset="20731.68">18452 17167 632 0,'3'3'141'0,"0"-1"0"0,0-4-106 15,1-1-15-15,3 2-8 0,-2-4-9 16,1 2-5-16,-1 2-2 0,0 0 0 16,-3 1 2-16,1 4 4 0,-2 1 3 15,-1 3 2-15,0 4 2 0,-2 3 3 16,-1 1-1-16,-3 4-1 0,0 4-3 15,-2-1-3-15,-1 2-2 0,1 0-1 16,0 0-1-16,1 0-1 0,3-6 0 16,-2-3 1-16,3-2-1 0,2-4 1 15,0-5 2-15,0-2 4 0,1-1 3 0,1-1 5 16,-1-2 5-16,1-2 2 0,-1-1 2 16,0-4 0-16,-1-4-4 0,1-3-3 15,-2-6-6-15,0-1-2 0,-1-3-2 16,0-2-1-16,-1-3 1 0,0 0 2 15,1 1 2-15,1-1 1 0,0-1 0 16,3-1-1-16,1 0-1 0,1 2-1 16,3 3-2-16,3 4-1 0,0 4-1 0,3 6 0 15,2 2-2-15,-1 6 0 0,2 0 0 16,2 5-3-16,-2 0 0 0,2 4-1 16,1 4 0-16,1 6-1 0,-1 5 0 15,2 4-2-15,0 6 0 0,-1 3 0 16,0 2 0-16,1-2 0 0,1 0 0 15,-2-4 1-15,0-3 2 0,1-4 1 16,-2-4 2-16,-1-5 3 0,-3-2 3 16,-1-6 4-16,-1-1 3 0,-2-4 4 0,0-5 2 15,-3-4 3-15,1-4-2 0,-1-4-1 16,-3-2-3-16,-2-2-2 0,-1-4-2 16,-1 0-2-16,-1-2-1 0,0 0-3 15,-1 0-1-15,0 2-1 0,0 0-3 16,-1 3-3-16,0 0-3 0,1 2-5 15,1 5-4-15,1 1-6 0,0 0-9 0,0 3-6 16,2 3-12-16,-1 1-14 0,1 5-13 16,2-2-3-16,-1 2-118 0,2 0-127 15,2-2-294-15</inkml:trace>
  <inkml:trace contextRef="#ctx0" brushRef="#br0" timeOffset="21124.8">19532 16835 587 0,'5'5'131'16,"-3"-2"0"-16,-1-1-96 0,-3-4-18 16,-5 0-9-16,-3-4-3 0,-5-1-3 15,-5 1-3-15,-5-1 0 0,-2 2 0 0,-3 0 2 16,0 4 6-16,1 3 8 15,1 3 4-15,2 2 3 0,4 2 1 0,3 1 0 16,2-1-2-16,6 3-7 0,4-1-7 16,6 3-5-16,4 0-2 0,6 0-1 15,6 2-2-15,5 1 1 0,4 0-1 16,6 1 2-16,4 1 0 0,1 0 0 16,1 3-1-16,-4-2 3 0,-2 2-2 0,-5-1 1 15,-5-1-1-15,-7 1-1 0,-7-3-2 16,-10 0 1-16,-8-2 0 0,-8 2 1 15,-9-2 0-15,-6 2 0 0,-8-4 1 16,-1-1 1-16,-3-2 0 0,0-2 0 16,3-3 0-16,4-2 0 0,4-5-6 15,4-1-8-15,5-2-7 0,8-1-4 16,3-2 54-16,5 0-176 0,5 0-123 0,5-3-308 16</inkml:trace>
  <inkml:trace contextRef="#ctx0" brushRef="#br0" timeOffset="21515.04">20161 16961 550 0,'-1'-5'144'0,"-3"-1"6"0,-3-2-53 16,-3 2-45-16,-2-1-9 0,-3-1-7 15,-1 2-9-15,0 4-3 0,1 0-4 0,0 2-5 16,1 3-3-16,1 3-3 0,0 5-2 16,0-1-2-16,-1 1-1 0,-1 2-3 15,0 4 0-15,0 0 0 0,1 5-1 16,0 0 0-16,2 3 0 0,2 4 0 15,1-2 0-15,2-1 0 0,3 2 1 16,0-8-2-16,2 2 0 0,1-3-5 16,1-3-2-16,1 0-4 0,4-2-2 15,0-2-3-15,4 0-1 0,3-3 1 0,3 0-7 16,6-2-5-16,2-2-5 0,2 0-77 16,4-2-44-16,0 0-105 0,1-3-231 15</inkml:trace>
  <inkml:trace contextRef="#ctx0" brushRef="#br0" timeOffset="22216.48">20499 17229 635 0,'15'-6'156'0,"-2"-3"6"16,-1-2-93-16,-1-2-17 0,-2-4-10 16,-1 0-16-16,-1-2-6 0,-2-3-6 15,-3-2-5-15,-3-2-4 0,-5 2-3 16,-1 3 0-16,-4-1-2 0,-4 3-2 15,0 4-1-15,-1 7 0 0,-2 6 0 16,-2 4 0-16,1 4 1 0,-2 7 1 0,-1 4-1 16,2 7 2-16,1 0-1 0,1 4 1 15,5 3-1-15,3-1-1 0,2 1 0 16,4-3 0-16,3-5-1 0,3-3 0 16,5-2-1-16,0-4 1 0,2-3 1 15,2-4 0-15,2-3 2 0,2-2 2 16,2-4 1-16,-1-2 2 0,2-3 0 15,-1-4 2-15,1-2 0 0,-2-2 1 0,1-3 1 16,-4-1 1-16,-1 2 2 0,-2-1 0 16,-1 3-1-16,-2 3-1 0,-2 2-1 15,-3 5-3-15,-3 4-4 0,-3 3-2 16,-1 7-1-16,-3 6-2 0,-2 4 1 16,0 2-1-16,0 6 2 0,1-1 0 15,2 0 1-15,3-3 0 0,4-4 0 16,2-3 0-16,5-4 0 0,4-4 0 15,5-5 0-15,5-4 0 0,5-5 0 0,5-4 0 16,2-5 0-16,2-2 0 0,2-3-1 16,1 2 1-16,-3 0 0 0,-1 1 0 15,-2-1 0-15,-1 5 1 0,-3 4 0 16,-2 5 0-16,-5 2 0 0,-1 6-1 16,-3 8 0-16,-4 6-1 0,-6 6 0 15,-1 3-1-15,-4 3 0 0,-2 1 0 16,-1 0 0-16,0-3 1 0,0-4 1 0,0-7-1 15,1-2 1-15,1-5 2 0,0-4 1 16,1-5 2-16,2-2 1 0,1-4 1 16,0-4 1-16,3-3-1 0,-1-5 0 15,0-7-2-15,-1-1-1 0,0-4-1 16,1-1-1-16,1-1 0 0,0-1 1 16,4 0 0-16,3 7-2 0,1-3 1 0,2 0 2 15,2 5-2-15,8 4-2 0,0 3 0 16,7 5-2-16,7 4-3 0,-3 3-3 15,3 4-6-15,-3 0-7 0,-2 3-25 16,-7-5-13-16,-7 4-129 0,-7-2-136 16,-5-7-332-16</inkml:trace>
  <inkml:trace contextRef="#ctx0" brushRef="#br0" timeOffset="22810.91">18748 16276 739 0,'-1'10'166'0,"1"-5"-1"16,1 0-116-16,3-2-21 0,3-1-15 15,3 1-10-15,2 1-2 0,1-4-1 0,1 1-1 16,2 0 0-16,0-1-1 0,4 1 2 16,2 0 3-16,3 0 2 0,3 3 2 15,7-1 0-15,6 0 2 0,8-2 1 16,7 2 0-16,10-1 0 0,9 1 0 15,14-5 1-15,13-2 0 0,10 3 2 16,13-2 0-16,12-4-1 0,7 4-1 16,7-3-2-16,4 2-1 0,-1 1-3 15,3 1-1-15,-5 0-2 0,-5 1 0 0,-7-2-1 16,-8 2-1-16,-11 2-2 0,-9-2-5 16,-11 0-8-16,-13 2-15 0,-13 0-24 15,-13-2-137-15,-10 0-147 0,-21-1-357 16</inkml:trace>
  <inkml:trace contextRef="#ctx0" brushRef="#br0" timeOffset="78711.16">3271 5448 358 0,'-7'-4'92'15,"2"1"4"-15,0-1-40 0,4 3-25 16,-1-1-10-16,1 0-4 0,0 2-1 16,3-8-3-16,-3 7-2 0,3-2-4 15,-2 3 1-15,2-1 0 0,2 3 2 0,-1-1-1 16,-1 6 0-16,6-4 1 0,0 3 5 15,6-1 4-15,1-2 3 0,6 0 0 16,5 0 0-16,2-3-2 0,6-1-2 16,7-3-4-16,7-1-4 0,7 0-4 15,9 1-3-15,6 0-1 0,10-3-1 16,6 3 0-16,6-1 0 0,5 3 1 0,4-1 1 16,4-3 1-16,2 4 0 0,3 1 0 15,-1 0-1-15,-2-3 1 16,1-3-1-16,-3 2-2 0,-5 1 1 0,-8-1-1 15,-9-1-9-15,-10-5-7 0,-8 3-5 16,-13 0-120-16,-13-6-114 0,-4 2-287 16</inkml:trace>
  <inkml:trace contextRef="#ctx0" brushRef="#br0" timeOffset="86501.57">6697 5294 423 0,'-4'1'110'0,"1"-1"2"0,1-1-22 16,2 2-65-16,-1 0-14 0,-2 1-6 16,2 3-2-16,0-2-3 0,1 3 0 15,0 1 0-15,1 1 0 0,2-1 1 16,0 2 0-16,2 0 1 0,2 1 1 16,1 0 1-16,0 0-1 0,4 0 3 15,3-1 0-15,3 0 1 0,4 1-1 0,4-1 2 16,6-2 0-16,3-1 1 0,4-2-2 15,3-1 0-15,4 2-1 0,4-2-1 16,0 0-1-16,4 3-1 0,-1 0-1 16,3 1 0-16,1 0-1 0,-1-4 1 15,-1-1 0-15,3-1 2 0,1-2 0 0,-1-2 1 16,4-1 3-16,-1 3 1 16,1-2 1-16,0 0 0 0,-2-2 0 15,-3 2 0-15,1 1 0 0,-2 1-3 0,-2 2-1 16,-3 1-1-16,1 3-1 0,-2 0-1 15,-2-1-1-15,-3 0 0 0,-2-3-1 16,-2 0 0-16,-2-1 0 0,-1-1 1 16,1 0 2-16,-3 0 1 0,0-2 2 15,1 1 0-15,-1-1 0 0,1-1 1 16,0-2-2-16,-2-3-1 0,2-1-2 16,0 2-1-16,-2-3 0 0,-1-1 1 0,-1-1 2 15,0-2 1-15,-3 3 2 0,-1 1 2 16,1-4 0-16,0 0 0 0,0-1-1 15,1-1-2-15,-1 4-2 0,1-2-1 16,1 1-3-16,-4 2 0 0,1 0 0 16,-2 0-1-16,-1 1 1 0,1-2 0 15,-4 0 3-15,0 0 0 0,-5 0 2 16,0-2 1-16,-4-1 0 0,0-2 1 0,-1 2-2 16,-2-3 0-16,-1-3-1 0,1 1-2 15,0-1 1-15,0 3-1 0,-3 0 0 16,-3-4 0-16,2-1 1 0,-4 1 1 15,0-2 0-15,-3 2 1 0,-2-5 2 16,-2 3 1-16,-5 2-1 0,-4 0-2 16,-2 1 0-16,-4 1-2 0,-3 2-1 0,-3 2-2 15,-2 2-1-15,-2-4 0 16,-2 4 0-16,-6-2 0 0,-1-1 1 0,-2 4-1 16,-1-2 0-16,-3 0 0 0,-1 2 0 15,-1-2 0-15,2 4 0 0,-2 1 0 16,-2-2 0-16,-1-1 0 0,-3 1 0 15,2-1 0-15,-4-1 0 0,-1-1 0 16,-3-3 0-16,-1 1 0 0,1 0 0 0,1 1 0 16,-3 1-1-16,-2 0 1 0,2 4 0 15,0 1 0-15,0 1-1 0,-1 0 1 16,0 4-1-16,0 1 1 0,1 3 0 16,-1 1-1-16,3 0 1 0,-1 3-1 15,-1-2 0-15,-1 2 1 0,3 1-1 16,1 2 0-16,1 4 0 0,1 2 0 15,0 5 0-15,3 3 0 0,0 0 1 16,1 2-1-16,0 2-1 0,2-2 1 16,0 2 0-16,3-2 0 0,2 2 1 0,2-3-1 15,2 1 0-15,2 0 0 0,1 2 1 16,3 0-1-16,0 2 0 0,1 1 0 16,0 2 1-16,0 2-5 0,3-1-2 15,-2 2-2-15,2 0-1 0,3-1-1 16,3-1-2-16,3-1-3 0,3 2 2 15,5-2 1-15,4 0 1 0,5-3 1 0,4-2 1 16,3 0 2-16,5 1 2 0,7 0 2 16,7 2 2-16,7 0 0 0,6 0-5 15,9 1-14-15,6 0 2 0,7-5-137 16,3-3-127-16,6-10-324 0</inkml:trace>
  <inkml:trace contextRef="#ctx0" brushRef="#br0" timeOffset="89474.39">11457 4437 367 0,'-1'-1'90'16,"1"0"0"-16,0-1-45 0,1 1-20 15,-1 1-11-15,-1-4-8 0,1 2-1 16,0 0 1-16,-2 0 2 0,0 0 5 16,-10-9 2-16,11 6 3 0,-1 4 3 15,0-2 2-15,-1 1 0 0,0-3-1 16,1 2-2-16,9 7-3 0,-10-8-3 0,0 0-2 16,0-1-4-16,0 0 0 0,0 1 0 15,-2 0 0-15,0-1-2 0,-3-1 0 16,-1-2 0-16,-2 0-1 0,-1 0 0 15,-3-3-2-15,-2 0 1 0,1 1-1 16,-3 0-1-16,-1 1 1 0,-1 0-1 16,-1-1 0-16,-4 3-1 0,-1 0 1 15,-1-1-1-15,-2 1-1 0,-2 1 1 0,0 0-1 16,-2 0 0-16,0 0 0 0,0 1 0 16,-5-1 0-16,0 0 0 0,1 0 0 15,-4 2 0-15,-2 0 0 0,-2-1 0 16,1 2 0-16,1 2 0 0,2 0 0 15,-3 1 0-15,3 1 0 0,5 0 0 16,0 1 0-16,-2 1 0 0,5 1 0 16,1 0 0-16,2 0-1 0,1 1 1 15,2-1-1-15,2 3 0 0,2-2 1 0,1 2-1 16,1-2 0-16,4 2 0 0,1-1 0 16,3 3 0-16,0-1 1 0,2 1-1 15,1 2 0-15,1 0 0 0,0 2 1 16,-1 0-1-16,0 2 1 0,0 2 0 15,0-1-1-15,-1-2 1 0,0 3 0 16,1-3 0-16,0 2-1 0,1-1 1 16,-1-2-1-16,0 2 1 0,-1 0-1 0,0 2 1 15,1-1 0-15,-3 1-1 0,0 1 1 16,0 2 0-16,-1 2 0 0,1 2 0 16,1 1 0-16,1 1 0 0,0-1 0 15,0 1 0-15,0-1 0 0,1 3 0 16,-1-3 0-16,2-2 0 0,-1 1 0 15,1 0 0-15,0-2 0 0,1-1 0 16,2-2 0-16,0-1-1 0,0 0 1 16,0-1 0-16,2 1 0 0,1-1 0 0,2 1-1 15,1 1 1-15,2 1 0 0,1 0-2 16,4 2 0-16,0 0-1 0,2 1 0 16,1-3-1-16,1 1-1 0,2-2 0 15,1 1 2-15,-1-6 0 0,1 0 0 16,1 0 1-16,0-1 2 0,2 0 0 15,0-3 0-15,1-1 0 0,3 1 1 16,3-2 1-16,3-3-1 0,2 0 0 0,3-2 0 16,1-1 0-16,0 0 0 0,5-2-1 15,0 1 1-15,2 5-1 0,1-2-1 16,-1 3 2-16,1 1-1 0,-1 2 0 16,-1 3 0-16,-1 0 0 0,-3-3 0 15,-3 0 1-15,1 3 0 0,-1-3-1 0,-2-2 1 16,-1 0 0-16,1-1 0 15,2 1 1-15,0-1-1 0,2-1 1 0,-1 1 1 16,3-1 0-16,2 2-1 0,-1-1 1 16,1 0-1-16,0-2 0 0,1 0 0 15,1-1-1-15,0-3 0 0,1-2 0 16,-1-2-1-16,3 2 1 0,1 2-1 16,-2 0 1-16,1 3-1 0,2 1 1 15,1 2-1-15,0-3 1 0,-1-4-1 0,0-3 1 16,-1-2 0-16,0-2 0 0,-2-3 0 15,1 1 0-15,-1-1 1 0,-3 4-1 16,-2 1-1-16,1 2 1 0,1-2 0 16,-3 0 0-16,1 0-1 0,1-1 0 15,4-1 1-15,-2-2-1 0,3-2 0 16,0 2 1-16,2 0-1 0,1 1 0 16,-2-1 1-16,0 0 0 0,-1 0-1 15,-1 1 1-15,-4 0-1 0,-3-1 1 0,-4-1 0 16,-5-1 0-16,-3-1 0 0,-3-2 0 15,-2-1 0-15,-2-4 1 0,-2-1 0 16,1 1 0-16,-2-3 0 0,-3-1 0 16,1-3 1-16,-2-3 0 0,0-2 3 15,-3 3 1-15,-2-2 3 0,1 1 0 16,-3 1 1-16,-2 2 0 0,-2 2 1 0,-1 0-3 16,-1-4-2-16,-2 1-1 15,-1-3-2-15,-1 2-2 0,-1-1-1 0,-2 2-1 16,-3-3 0-16,0 3-1 0,-4 2 1 15,-2-2-1-15,-4 0 1 0,-3-2 0 16,-4 3 0-16,0 3 0 0,-4-1 0 16,-5 1 0-16,-4 2 0 0,0 2 0 15,-2-1-1-15,-4-2 1 0,-4 1 0 16,0-2 0-16,-2 2-1 0,0-3 1 16,-9 1 0-16,0 2-1 0,0 4 1 15,-3-2-1-15,-2 5 0 0,-3 1-3 0,-3-1-6 16,0 4-4-16,-3 0-6 0,-2 0 3 15,-4 2-25-15,-1 2-56 0,-5 0-49 16,1 5-94-16,1 2-219 0</inkml:trace>
  <inkml:trace contextRef="#ctx0" brushRef="#br0" timeOffset="93852.23">10615 904 516 0,'7'-2'131'16,"-3"-1"7"-16,-1 2-68 0,-2-1-21 16,-1 0-12-16,1 1-5 0,-2 0-8 15,1 0-7-15,-1 2-5 0,-3 0-6 16,0 4-2-16,-3 1-3 0,-1 4-2 15,-3 4-2-15,-4 6 2 0,-1 4-1 0,-4 2 2 16,-3 3 1-16,0 1 0 0,-1 4 1 16,-2 0-1-16,2-2 0 0,3-6-1 15,3-1 1-15,5-2-2 0,6-6 1 16,2-6-1-16,7-4 0 0,4 0 1 16,4-1 1-16,3-4 0 0,4 1 1 15,3 0 0-15,4 0 1 0,0-2-1 0,1-2-3 16,0-2-1-16,1 1-2 0,0-2-1 15,-3-1-1-15,0 0-1 0,-1 0-1 16,-2-1-3-16,-3-3 0 0,-3-1-1 16,-5-3 1-16,-1-1 0 0,-6-1 2 15,-3-2 3-15,-1 2 5 0,-2 1 5 16,-2 4 6-16,1 2 1 0,0 4 0 16,-1 1 0-16,-1 5-2 0,2 1 0 0,-1 3 0 15,1 4-1-15,-2 6 0 16,3 3 1-16,3 2 1 0,-1 2 0 0,4 5-2 15,2 0-3-15,3 4-1 0,0 1-9 16,1 0-2-16,1 2-5 0,1-1-4 16,0-3-138-16,1-1-126 0,0-3-321 15</inkml:trace>
  <inkml:trace contextRef="#ctx0" brushRef="#br0" timeOffset="94322.94">11455 788 646 0,'3'-9'146'15,"0"5"7"-15,1-2-113 0,-3 4-12 16,1 3-6-16,-1 4 1 0,-1 8-4 15,0 7-7-15,0 6-5 0,-1 8-3 16,0 6 0-16,-3 4 0 0,0 5 0 16,1-1-2-16,-2 2-2 0,1-4-2 15,1-2-1-15,1-7-1 0,2-4-1 16,0-6 0-16,1-4 1 0,0-10 0 0,0-3 2 16,0-3 1-16,-1-3 4 0,0-5 1 15,0-5 0-15,-1-2 0 0,1-3 0 16,0 0 1-16,1 1 0 0,1-3-2 15,1 2-1-15,3 1 0 0,0 3-1 16,3 4-1-16,1 0 1 0,2 2-2 16,1 3-1-16,0 2 0 0,1 3 0 15,-2-1 1-15,0 2 0 0,-1 1 0 16,-3 0 0-16,0 0 1 0,-4 1-2 0,-1 1 0 16,-3 1 0-16,-3 0 0 0,-1-1 0 15,-3-1 1-15,-5 0-1 0,-1-2 0 16,-3-2-5-16,-4 0-6 0,-2-3-7 15,-3-2-11-15,0-3-38 0,0-7-88 16,2-2-112-16,1 0-260 0</inkml:trace>
  <inkml:trace contextRef="#ctx0" brushRef="#br0" timeOffset="94688.96">12544 1084 398 0,'5'5'103'0,"0"4"5"16,-1 1-37-16,2 4-49 0,0 2 0 15,-1 5 0-15,0 0-2 0,0 2-11 16,1-2-2-16,0-3-11 0,0-1-4 15,3-3-11-15,-2-5-93 0,1-4-90 0,-1 2-234 16</inkml:trace>
  <inkml:trace contextRef="#ctx0" brushRef="#br0" timeOffset="94854.86">12579 1001 597 0,'-5'-9'127'0,"2"0"0"0,0 4-111 0,1 1-8 16,-1 2-2-16,2-2-4 0,1 3-3 16,1-1-2-16,4 1-18 0,1-1-107 15,7 3-102-15,3-1-269 0</inkml:trace>
  <inkml:trace contextRef="#ctx0" brushRef="#br0" timeOffset="95487.38">12887 1112 404 0,'9'21'100'0,"0"-6"7"0,-3 3-50 15,-3-4-19-15,0 0-6 0,-3-1-1 16,0-1-2-16,0-11 1 0,-2 5-1 16,1-4 5-16,1-2-2 0,-1 1-2 15,1-10-3-15,-1 2-4 0,2-1-4 16,0-4-6-16,0 0-7 0,2-1-4 16,1 0-2-16,1 9-1 0,2-2 0 15,0 17-1-15,2-6 1 0,1 2-1 0,2 7 1 16,-2 1 0-16,1 4 1 0,0 0 0 15,-1-11 0-15,2 7-1 16,-1-1 1-16,0-3 0 0,0-1 0 0,1-4 0 16,3 3 0-16,0-1 1 0,3 2-5 15,0 0-1-15,7-2 1 0,0-1-1 16,1-2 0-16,1-1 1 0,1-3-1 16,-3-3 4-16,-1-5 1 0,-7-2 0 0,-2-1 0 15,-2-1 1-15,-2-1 0 0,-1 2 1 16,-1-2 1-16,-1-1 3 0,1-1-1 15,0 4 1-15,-1-3 1 0,-2-1 0 16,0-2 1-16,-2 5 1 0,-2 5-1 16,0 3-1-16,0 4-2 0,-2 6 0 15,0 8-1-15,-3 2-1 0,0 3-2 16,-1 4-1-16,-2 7 2 0,1-1-1 16,-1 3 1-16,0 4 0 0,0 3-8 0,1 0 1 15,-1 0-3-15,1-3-4 0,-1-3-4 16,1-4-2-16,0-7-1 0,1-5 7 15,2-3 0-15,0-7 3 0,-1-7 7 16,2-8 4-16,0-5 0 0,2-6 2 16,0-6 1-16,3-7 1 0,0-9-2 15,4-6 1-15,1-3-1 0,0-2 2 0,1 2 1 16,2-5-1-16,-1 0 1 0,5 8 2 16,-2 11 1-16,1 6 1 0,1 6-2 15,0 4-1-15,0 11-1 0,-1 6-1 16,-1 4-4-16,-3 1-3 0,1 1 0 15,-2 3-1-15,-3 0 1 0,-1 3-1 16,-3 2-1-16,-4 6-4 0,-2-1-3 16,-5 3-7-16,-3 0-4 0,-3-2-11 15,0 0 26-15,-3-3-147 0,1-4-117 0,0 0-300 16</inkml:trace>
  <inkml:trace contextRef="#ctx0" brushRef="#br0" timeOffset="95990.31">13691 1174 481 0,'23'-12'126'0,"-5"1"7"0,-4 4-38 16,-5 2-46-16,-2 3-15 0,-4 1-7 15,-2 1-5-15,0 1-5 0,-1 0-6 0,2 0-5 16,-1 2-3-16,3 0-2 0,1 0 1 16,2 2 1-16,1-1-1 0,-1 1 1 15,2 2-1-15,-1-3 1 0,-2 2 0 16,1-5-1-16,0 1 1 0,0-4 0 15,2-1-1-15,1-1 0 0,2 0 0 16,-1-1 0-16,-1 2-1 0,-2 1 0 0,0 5-1 16,-2 1-1-16,-2 0-1 0,-1 4-1 15,1 6 0-15,-1 2 0 16,0 1 0-16,2-2 0 0,0 3 1 0,2-3 1 16,1 0 0-16,4-4 1 0,3-2 1 15,2 0-1-15,2-5 1 0,1-2 0 16,-1 1 1-16,-1-6 1 0,-2 0 0 15,0-2 6-15,3-5 5 0,-1-1 4 0,-2-1 1 16,1-2 2-16,-2-7 2 0,1-6 0 16,-1-3-5-16,-7-5-3 0,3-6-4 15,0-6-3-15,1-4 0 0,-1 0-2 16,0 5 2-16,-1 5 3 0,-1 4 2 16,-2 10 3-16,-4 7 0 0,-2 10-2 15,0 5-6-15,-3 6-3 0,0 6-6 16,-3 8-3-16,1 6-2 0,-1 5-1 15,1 6 2-15,2 8 4 0,2 3 1 0,2 0 0 16,5 0-5-16,1-3-9 0,3-2-8 16,0 0-12-16,2-8-4 0,-2-1-11 15,-1-4-73-15,-2-6-56 0,-3-1-112 16,-3 2-247-16</inkml:trace>
  <inkml:trace contextRef="#ctx0" brushRef="#br0" timeOffset="96200.57">14102 976 508 0,'2'-5'123'0,"1"15"5"15,4-6-9-15,8 3-98 0,4 1-1 16,9 2 2-16,6-2 1 0,9 1 0 16,1-5-5-16,1 0-9 0,-6-3-5 15,4-2-11-15,-2-2 67 0,1-1-206 0,-10-4-132 16,-3 11-368-16</inkml:trace>
  <inkml:trace contextRef="#ctx0" brushRef="#br0" timeOffset="98693.76">10602 2444 430 0,'-6'9'110'0,"-1"0"7"15,5-5-62-15,1-3-4 0,1-1-4 0,-1 0-1 16,0-4-1-16,0 3-4 0,1 1-4 15,-3-1-5-15,2 1-5 0,0-1-3 16,-1-4-7-16,2 3-6 0,2-3 0 16,-1-2-6-16,8-1-1 0,3 2 0 15,3-1-2-15,6 3-1 0,3-2 1 16,2 4-4-16,3 1 3 0,-4-1 0 16,-1 1-1-16,-2 4 0 0,-2 1-1 15,-3 5-1-15,-3-1-1 0,-3 3-1 0,-5 3-1 16,-2 2 0-16,-7 0 0 0,-4 1 0 15,-4 0 2-15,-6 2 1 0,-4 2 1 16,-3 0 1-16,-3-4 1 0,1 1 0 16,1-1 0-16,2 0 3 0,1-5-1 15,1 2-3-15,9-5 0 0,7 3-1 16,3-1 0-16,4-3 0 0,6 0-3 0,8 1 2 16,12-3 3-16,-3 4 0 0,6-6 2 15,5 2 2-15,4-1-1 0,2-1 2 16,0-5-11-16,-1-1-14 0,2-3-12 15,0-4-6-15,-2-1-122 0,-1-9-122 16,0-5-290-16</inkml:trace>
  <inkml:trace contextRef="#ctx0" brushRef="#br0" timeOffset="99089.67">11468 2156 622 0,'-1'-4'139'0,"0"4"3"0,0 6-109 0,2 0-6 16,-1 8-3-16,1 5 1 0,0 4-5 16,-2 4-4-16,2 3-1 0,-1 0-2 15,0 4-4-15,0-1-2 0,0 2-4 0,-1-2-1 16,2 1-1-16,-1-2 0 0,0-3-1 16,-1-5-1-16,0-1 0 0,0-5-1 15,-2-4 0-15,1-4 0 0,0-4 1 16,-1-3 1-16,0-5 1 0,0-4 1 15,1-5 1-15,1 0 2 0,-1-2 2 16,2 0 1-16,2 0 0 0,3 2-2 16,5 3 0-16,1 2-2 0,3 1 0 15,2 4-4-15,1 3 0 0,1 2 0 0,-2-1 0 16,-1 1 0-16,-1 5-1 0,-2 2-1 16,-2 0 0-16,-3 0-2 0,-3 0 1 15,-4 3 0-15,-4 1 0 0,-1 1 2 16,-5-6 1-16,-3 3 1 0,-2-3 1 15,-3-2-3-15,-1-3-8 0,0-4-11 16,1-2-11-16,3 0-6 0,2-6-28 0,-1-2-97 16,8-2-113-16,5-3-252 15</inkml:trace>
  <inkml:trace contextRef="#ctx0" brushRef="#br0" timeOffset="99407.55">12569 2534 682 0,'-1'0'148'0,"0"-1"3"16,1 0-91-16,-1 0-51 16,1 1-2-16,0 0 0 0,1 2-1 0,-1 0 0 15,-1 3-3-15,1 2-4 0,1 3 1 16,-1 2 0-16,-1 2-6 0,2 0-7 16,0-1-9-16,0 1-7 0,1-3-41 15,-1-5-84-15,1-1-113 0,2-4-249 16</inkml:trace>
  <inkml:trace contextRef="#ctx0" brushRef="#br0" timeOffset="99550.56">12550 2383 610 0,'-5'-11'124'0,"-1"5"1"0,1 2-116 0,2 1-6 15,-1 3-2-15,2-1-2 0,2 3-2 16,0-3-4-16,1 1 10 0,4 0-128 0,0-2-105 15,2-1-278-15</inkml:trace>
  <inkml:trace contextRef="#ctx0" brushRef="#br0" timeOffset="100164.73">12800 2498 448 0,'4'17'103'16,"-2"-2"6"-16,-2-2-77 0,-2-3-1 0,0-4 0 15,1-1 5-15,-2-4 4 16,3 0 5-16,0-2-1 0,-1-4-5 0,0 1-1 15,0-4-4-15,-1 0-3 0,5-3-9 16,-3-1-10-16,1 1-6 0,2 0 0 16,1 3-2-16,3 5-2 0,0 2-3 15,-1 2-2-15,1 4-1 0,0 2-1 16,0 2 2-16,2-1-1 0,-1-2 1 16,2 1 0-16,0 1 1 0,3-4 0 15,0 1 2-15,4-3 0 0,0-2 1 16,3-1 2-16,2-1 0 0,1-3 0 0,-1 0 2 15,0-5-1-15,1 2-2 0,1 0 0 16,-2 1-1-16,-1-1 0 0,0 5-1 16,0 3 0-16,-1 1-2 0,-2 4 0 15,-5 2 0-15,-1 5 0 0,-2 4 0 16,-6 1 1-16,-4 5 0 0,-1 5 2 16,-3 6-1-16,-3-1 2 0,-4 1-1 0,-1 2-1 15,0-3 0-15,0-2 0 0,1-3 0 16,-1-5-1-16,-1-3 0 0,4 1 0 15,0-6-1-15,-1-4 0 0,1-3 1 16,-1-3 0-16,1-2 1 0,0-6 1 16,3-7-1-16,-1-7 3 0,3-3 1 15,3-8-2-15,2-13 2 0,4-7-1 16,3-3 0-16,6-2 1 0,5 1-2 16,7 2 0-16,4 4 1 0,2 7-3 0,1 10 1 15,-1 9 0-15,-1 4 0 0,-3 10-1 16,-4 8 1-16,-3 2-1 0,-4 8-1 15,-2 0-1-15,-2 1-2 0,-2 3-1 16,-5-4-1-16,-5 1 0 0,-5 4-1 16,-4-1 3-16,-6 0-1 0,-1 1-5 15,-2-4-11-15,-2 2-7 0,-1-4-6 0,3-1-109 16,1-4-12-16,5-2-99 0,3-3-186 16</inkml:trace>
  <inkml:trace contextRef="#ctx0" brushRef="#br0" timeOffset="100644.05">13456 2461 541 0,'22'-10'129'16,"-2"3"6"-16,-4 3-76 0,-1-1-23 16,-6 5-4-16,-1 2-3 0,-5-1-3 15,1 1-6-15,-3 0-5 0,0 1-3 0,-1-2-3 16,0 2-1-16,1-2-1 0,0 1-1 16,0 0-1-16,4 0 1 0,0-1-1 15,3 2-1-15,3-2-1 0,4-1 1 16,4 0-1-16,1 0-1 0,2-1 1 15,2 2-1-15,-1-2 0 0,0-2 0 16,-2 3 0-16,-3-1 1 0,-2 0 0 0,-2 0 0 16,-5-2 0-16,0 1 0 0,-5 2 0 15,0-1-3-15,-3 3-4 0,0 0-1 16,-1 4-3-16,0 3 0 0,0 2 0 16,2 1 0-16,0 3 2 0,0-5 2 15,3 4 2-15,4-3 2 0,3-3 1 16,2-3 1-16,2-2 2 0,2-2 0 15,3 0 4-15,-1-5 2 0,1-1 0 16,1-4 0-16,-1-2 1 0,0-7 0 16,-1-2 6-16,-4-5 3 0,-1-3 1 0,-4-5 2 15,-3-2-1-15,1-4 1 0,-5-6-5 16,0-3-4-16,1 3-5 0,-3 6 1 16,-1 4 1-16,1 6 1 0,-2 7-2 15,-1 10 0-15,1 10-7 0,-1 4-3 16,1 3-5-16,-2 7-3 0,2 5-2 15,0 11 1-15,1 5 0 0,0 4 7 16,0 5 4-16,1 0-5 0,3 1-8 0,0-4-10 16,5-1-6-16,0-4-33 0,0-3-5 15,0-2-125-15,-1-6-132 0,-3-4-303 16</inkml:trace>
  <inkml:trace contextRef="#ctx0" brushRef="#br0" timeOffset="100781.91">14040 2281 583 0,'0'-1'135'0,"7"4"0"0,4 0-45 15,4 2-81-15,5-1-2 0,7 1 5 16,9-1 1-16,6-3 0 0,5 1 0 16,1 2 2-16,2-3-15 0,1-6 16 15,4 2-162-15,0-8-128 0,13-11-346 0</inkml:trace>
  <inkml:trace contextRef="#ctx0" brushRef="#br0" timeOffset="105675.87">17114 878 497 0,'-1'-9'119'16,"-1"3"5"-16,0 2-77 0,2 2-15 0,0 3 1 15,0 1-5-15,1 2-7 0,-1 4-7 16,1 2-3-16,0 2-4 0,-1 7-1 16,0 3 3-16,-1 4 2 0,-1 2 0 15,-2 2 0-15,-1 5 0 0,0 5-1 16,0 4-1-16,0-4-5 0,0-1-1 16,4 0 0-16,2 0-2 0,2-6-1 15,0-7-6-15,2-7-5 0,2-1-10 0,1-2-2 16,-1-6-108-16,1-9-16 0,0-6-95 15,12-6-198-15</inkml:trace>
  <inkml:trace contextRef="#ctx0" brushRef="#br0" timeOffset="106005.93">17567 912 603 0,'-1'-7'139'0,"1"0"5"0,0 2-101 0,-2 4-15 16,2-8-2-16,-5 11-2 0,0 7-7 15,-1-1-5-15,-4 5-6 0,-2 5-2 16,-2 8 0-16,-3 3 0 0,0 5 0 16,1 5-1-16,-1 2 0 0,4 2-1 15,3-5 0-15,5-2-1 0,4-2 0 16,3-6 1-16,6-6-1 0,4-6 1 0,4-2-1 16,3-3 1-16,3-4 2 0,1-5 1 15,1-1 1-15,0-4 2 0,-3-4 2 16,-3 0 4-16,-2-1 3 0,-5-1 2 15,-4 2 3-15,-3-1-2 0,-4 0 0 16,-5 1-6-16,-6 5-4 0,-4-4-6 16,-6 3-4-16,-6-1-4 0,-6 2-8 15,-1 0-9-15,2 5-8 0,5-2-14 0,-1-1 159 16,7 1-293-16,7 2-152 0,15-1-422 16</inkml:trace>
  <inkml:trace contextRef="#ctx0" brushRef="#br0" timeOffset="107786.43">18618 1058 450 0,'0'4'109'0,"1"-3"3"0,0 0-56 0,-10 11-32 15,9-9-2-15,0-1-2 0,1 4-3 16,-1 3-4-16,0 4-3 0,-1 6-1 16,2 4-2-16,-1 2-3 0,1 1-1 15,2-2 1-15,2-1-2 0,0-3 1 16,2-6 0-16,3-3 4 0,0 0 3 16,2-5 2-16,2 1 2 0,1-2 0 15,1-2 2-15,0-2-1 0,-2-2-3 16,5-3-1-16,-2 0-1 0,-3 0-1 15,-2-3 2-15,0-1 1 0,-4 3 1 0,1-3 1 16,-5 3 0-16,-3-3-1 0,0-4-2 16,-3-2-2-16,-1-3-2 0,-1-5-2 15,0 1-2-15,0-2-1 0,2 1-1 16,0 4 0-16,2 5 0 0,1 2 0 16,3 5-2-16,2 2-1 0,3 2-1 15,4 2-1-15,2 2 0 0,2 1 0 0,1 1-1 16,4 0 2-16,4 3 1 0,1 1 1 15,1 1 0-15,4 3 1 0,3-3-1 16,-1 4 2-16,1-1 0 0,-3-1 0 16,-4-4 1-16,-3-1 0 0,-4-1 0 15,-5-2 4-15,-3-1 3 0,-7-3 4 16,-1 0 2-16,-5-1 2 0,-2-3-2 16,-5-1-2-16,-6 1-4 0,-5 2-5 15,-3 2-5-15,-4 8-2 0,-4 0-1 0,-4 8 0 16,-1 1 3-16,3 1-2 0,3 2-2 15,1-1-2-15,8-6-2 0,4 3-1 16,7-6-1-16,7 1-1 0,6-4 3 16,5-1 3-16,4-2 3 0,3-2 1 15,3-4 1-15,3-1 2 0,1-2 1 16,-1-2 1-16,1-2-1 0,-4 3 1 16,1-1 0-16,-1 0 0 0,-5 1-1 0,-1 0 0 15,-3 6-2-15,-3 0 0 0,-1 2-1 16,-5 3 1-16,-2 5-1 0,-2 3 1 15,-3 2 0-15,3 3 0 0,2 3 0 16,0-3 0-16,4 0-1 0,2-5 1 16,6-4 1-16,3 1 0 0,3-9 1 15,3-6 0-15,1-5 2 0,-1-5 0 16,1-1 1-16,-3 0 0 0,1-6-1 16,-2 0 1-16,-1-6-1 0,0-1 0 0,1-3 0 15,-2-2-1-15,2-8 0 0,-4 1 0 16,-2-1 2-16,-2 5 1 0,-2-4 1 15,-4 3 2-15,-1 4-1 0,-3 4 0 16,3 7 2-16,-3 4 0 0,0 7-2 16,0 6-3-16,-2 6-4 0,2 4-1 0,-1 8-1 15,-1 7-2-15,0 5-2 0,0 3 1 16,1 7 0-16,0 4 4 0,2 3 1 16,2-3 0-16,1-4-1 0,3 2-1 15,3 2 2-15,2-3-1 0,2-4 0 16,-1-4 0-16,1-5 1 0,2 0 0 15,0-10 1-15,2-6-1 0,-3-2 1 16,3-5 0-16,-2-1 1 0,3 2-1 16,-2-4 1-16,-1 1 0 0,-3-2-1 15,-2 0 0-15,-4 3-1 0,0 1 0 0,-4-2-3 16,-2 4 0-16,-1 4-2 0,0 1 1 16,-1 1 0-16,-1 0 0 0,1 3 0 15,2 0 1-15,0 1 2 0,5-2 0 16,1 1 0-16,4-1 0 0,0-2 0 15,3-1 1-15,1-4 0 0,1-2 0 16,-1-3 0-16,3-2 0 0,-1-1 1 16,2-2-1-16,0 3 0 0,-2-3 0 0,0-2 0 15,-3 2 1-15,-2-3-1 0,-1-4 0 16,-2 1 0-16,-4 0-1 0,-2 3 0 16,-1 5-3-16,-2 1-3 0,-4 12 1 15,-1 6-1-15,-2 2 1 0,1 1-1 16,-2-1 1-16,1 4 4 0,3-5 0 15,2-3 1-15,3-2 0 0,2-2 0 16,5 0 1-16,3 0 0 0,3-3 0 0,2 1 0 16,3-2 1-16,-1-2 0 0,0-1 0 15,2-1 0-15,0-3-1 0,-3 1 0 16,1-4 1-16,-4 3 1 0,0-1 0 16,-3 0 0-16,-2 0 1 0,-5 0-1 15,-1 0 1-15,-3 1-1 0,0 0-1 16,-2-1-3-16,0 3-1 0,-3 3-2 15,0 1 1-15,-1 2-2 0,-1 1 1 0,3 3 0 16,-1-2 1-16,5 2 2 0,4-3 0 16,1 1 2-16,6-1 0 0,2-2 1 15,2-1 1-15,2 1 1 0,2-2 0 16,0-2-1-16,0-1 1 0,-2-1-1 16,1-1-1-16,0 0 0 0,-1-2 0 15,-1 1-1-15,0-1 0 0,-1 3-1 16,0-6 0-16,-2 8-1 0,0 2-1 0,-2 4 0 15,0 0 0-15,0 5 0 0,1 0 0 16,0 5-1-16,1-5 2 0,-2 1 0 16,-1 0 0-16,-3 1 0 0,-2-1-1 15,-2-1 0-15,-4 2 0 0,-4 0 0 16,-8-1-1-16,-1-2 2 0,-7 0-1 16,-4-3-6-16,-5-1-11 0,-4-1-18 15,-4-5-10-15,-3 1-28 0,-7-4-102 0,-2-3-123 16,3 4-270-16</inkml:trace>
  <inkml:trace contextRef="#ctx0" brushRef="#br0" timeOffset="108523.26">17582 2132 538 0,'1'-1'121'0,"2"0"4"16,-1 0-88-16,1-3-10 0,0 0-3 15,2-1-1-15,-1 0 0 0,0 1-1 16,1 1 1-16,-2-1-2 0,0 1-2 0,0 1-2 16,-1 0-2-16,0-2-2 0,-1 1-4 15,-1-1-2-15,1 0-1 0,-1 2-2 16,0 1 0-16,0 1-2 0,0 1-2 15,0 4-1-15,-2 2 0 0,0 4-1 16,-3 6 0-16,0 3 0 0,-4 6 2 16,-2 3 0-16,-2 2 1 0,-1 1 0 15,-3 0 0-15,-2-1 0 0,-1 2 0 0,0-6 0 16,2-1-1-16,2-2 1 0,2-6-1 16,3-3 1-16,3-4-1 0,4-5 1 15,2 0-2-15,1-3 0 0,1-2 0 16,1 2 1-16,3 1-1 0,3-2 1 15,2 0 0-15,4 0 0 0,3 0 1 16,4-1 0-16,2 1 0 0,2-5-1 16,1 3 1-16,0-2-1 0,0 1 1 0,3-3-1 15,-2 3-6-15,-1-3-7 0,-1 3-6 16,2 0-8-16,-2 0 127 0,-3 0-255 16,-6 1-137-16,-1-5-377 0</inkml:trace>
  <inkml:trace contextRef="#ctx0" brushRef="#br0" timeOffset="108729.45">17716 2357 542 0,'-9'1'127'0,"1"1"7"0,3 4-64 16,1 4-37-16,1 6 2 0,2 1 2 16,1 2 1-16,-1 2-6 0,1 3-7 15,1-1-5-15,2-2-7 0,-1-1-6 16,1 2-5-16,2-1 2 0,3 0-6 15,1-1-16-15,1-1-13 0,5 1 56 16,2 1-185-16,-3-7-133 0,11 3-346 16</inkml:trace>
  <inkml:trace contextRef="#ctx0" brushRef="#br0" timeOffset="110357.02">18520 2377 632 0,'0'2'142'0,"0"2"2"15,-2 1-113-15,1 3-12 0,-3 1 1 16,2 2 4-16,-1 3-7 0,0 1-7 16,1 3-2-16,2-1 0 0,1-2-2 15,4-1-1-15,2-1-2 0,3-1 0 16,2-4 0-16,2-2 0 0,3 1 0 15,1-1 0-15,1-1 0 0,-3-5 1 0,0 0 0 16,1-1 1-16,-1 0 0 0,0 0 1 16,-2-5 1-16,-3 0 1 0,0 1 1 15,-1-1 0-15,-4-2 2 0,-5-1-2 16,-2-3 0-16,-3 2-2 0,-2-2-1 16,-2-1-2-16,-2-2-1 0,1-2-1 15,0-1-2-15,3-3 1 0,2-2-1 0,5-1 1 16,5 2-1-16,4 3 1 0,2 2-1 15,1 2 0-15,7 7 0 0,-2 2 0 16,3 3 0-16,-1 3-1 0,0 2 0 16,0 2 0-16,0 3 1 0,0 1-1 15,2 0 0-15,1 1 1 0,1 3 0 16,2-2 1-16,5 0-1 0,1 1 0 16,-2-1 0-16,0 0 0 0,-4-3 0 15,-3 2 0-15,-3-2 1 0,-6-2-1 0,-5-2 0 16,-3 1 1-16,-2-3 1 0,-4-1 1 15,-1-1 1-15,-3-3-2 0,-2 0 0 16,-3 1-1-16,-2-2-2 0,-3 2-2 16,-3 2 0-16,-2 3-1 0,-3 3 1 15,0 4 1-15,-1 2 1 0,1 3 0 16,2 0 0-16,2 1 1 0,3 0-1 16,5 1-1-16,4-2 0 0,4-1-1 0,3-2 1 15,3-1-1-15,5-2 1 0,3-2 0 16,2-4 2-16,3 1 0 0,0-4 1 15,3-1 0-15,0-1 1 0,-3-2 2 16,0-2 0-16,-2 1 0 0,-2-3 2 16,-4-1 0-16,-1-2 0 0,-2 0 0 15,-2 2-2-15,0 0 0 0,-1 2 1 16,-2 3-2-16,-1 1-3 0,1 4 0 16,-2 1-1-16,1 4 0 0,-1 2 0 0,1 1-2 15,1 3 1-15,1 1 0 0,3 1 2 16,2-1-1-16,4-4 0 0,2 0 0 15,3-1 0-15,1-2 0 0,2-1 1 16,2-2-1-16,-1-2 1 0,-1-3 1 16,0-1-1-16,-1-3 1 0,-1-4 1 15,-2-3 0-15,-2-2 0 0,1-2 1 0,-1-7 0 16,0-1 2-16,0-4 3 0,0-5 1 16,0-4-1-16,-1-8 0 0,-1-6-1 15,-1 4-1-15,-1 2-2 0,-1 3-2 16,-3 6 2-16,-1 10 2 0,-2 10 0 15,-1 10 1-15,-1 3-3 0,-5 4 1 16,-1 4-2-16,-2 5-2 0,-2 5-2 16,0 9-1-16,-2 7 0 0,0 11 1 15,1 5 2-15,4 4-2 0,3 3 0 16,4-2 0-16,5-1-2 0,5-5 3 0,3-7-15 16,4-5-1-16,2-4 1 15,3-5 0-15,0-4 1 0,1-5-1 0,-3-3 0 16,0-5 13-16,-2-1 1 0,0-4 1 15,-1-3 0-15,0-2 1 0,0-3 2 16,-1-3 1-16,3-2 0 0,-2-4 1 0,1-1 0 16,-3-2-1-16,-2 2 0 0,-2 2-2 15,-2 3-1-15,-2 4 0 0,-5 2-2 16,-1 6 0-16,-2 7-1 0,-1 1 1 16,-2 5 0-16,1 1 0 0,2 1-1 15,0 4 2-15,3-1 0 0,4-3 0 16,2-4 0-16,2-3 0 0,1-1 0 15,2-5 0-15,2 0 0 0,-2-4 1 16,0-1 1-16,0 0-1 0,0-3 1 16,2-2 1-16,0 3 2 0,-2-6 1 0,0 1 1 15,-1-3-1-15,0-2 2 0,-1-3-1 16,-1-1-1-16,-1 1-2 0,-1 2-2 16,-1 4 0-16,-2 3-1 0,0 4-3 15,-3 3-1-15,-2 7 0 0,1 5 0 16,0-2 1-16,1 1-1 0,1 1 2 0,0 3 0 15,2 2 1-15,3-4 0 0,2-1 0 16,3 0 1-16,2-1-1 0,5-1 0 16,4-3 0-16,4-2 0 0,2-2 1 15,3 1-1-15,0-3 1 0,0 1-1 16,-4-2 1-16,-1 0 0 0,-5-1 0 16,-5-4 4-16,-3-2 2 0,-4-2 3 15,-4 0 0-15,-2-3 0 0,-3-1 0 16,-2-1 0-16,-4 3-6 0,-4 3-3 15,-3 4-2-15,-1 5-1 0,-2 3-1 0,-1 3 0 16,-1 6 0-16,1 4 1 0,3 0-1 16,3 1 1-16,3-1-1 0,6-1 0 15,6 0 2-15,4-2-1 0,4-2 2 16,5-3-1-16,4-2 2 0,1-2 0 16,2-3 0-16,1-2 0 0,1 0-1 15,1-6 1-15,-1 2 0 0,-3-2 0 0,-3-3 1 16,-1 1-1-16,-3-2 1 0,0-2 0 15,-1 1 0-15,-1 1-1 0,-3 2 0 16,0 1-1-16,-2 5-1 0,0 3-1 16,0 4-1-16,-2 6 0 0,-1 2 1 15,1 2 0-15,1 2 0 0,1 3 1 16,0 0 1-16,-1-1 0 0,0-1 0 16,-3-3 0-16,0-1-1 0,-2-1 1 0,-3-2-1 15,-4-2-1-15,-4-1-1 16,-5-3 0-16,-7 2-1 0,-6-4-3 0,-3-3-5 15,-4-2-5-15,-3-1-9 0,-1-3-20 16,-3 0-10-16,0-1-47 0,1-1-78 16,-2-1-117-16,-2 3-259 0</inkml:trace>
  <inkml:trace contextRef="#ctx0" brushRef="#br0" timeOffset="130071.96">21136 4255 491 0,'1'-10'121'0,"1"-3"8"0,-1 3-57 16,0 3-29-16,0 0-1 0,0 3-2 15,-1 0-2-15,0 3-5 0,0 2-7 0,0 2-12 16,-1 1-6-16,2 4-2 0,-2 3-3 16,0 5-2-16,1 6 0 0,0 5 2 15,1 7 4-15,-1 4 4 0,0 1-2 16,0 6 0-16,2 5-2 0,0 4-1 16,3 2 0-16,-1 2-1 0,1 2-2 15,2 1 0-15,0-7-1 0,-1-4 0 16,0-9 0-16,-2-7-2 0,0-8-1 15,0-7-9-15,-1-6-18 0,-1-3-5 16,-1-8-132-16,-1-1-128 0,0-4-319 0</inkml:trace>
  <inkml:trace contextRef="#ctx0" brushRef="#br0" timeOffset="130743.22">21096 3694 499 0,'1'1'125'15,"-2"-1"5"-15,1 0-47 0,0-1-44 16,0 0-4-16,-1 0 3 0,0 0-3 16,0-1-3-16,-1 0-6 0,-1-1-6 0,-1 0-9 15,-3 1-3-15,-3-4-8 0,-1 5-7 16,-4-1 1-16,-5 2 0 0,-2 1 1 15,2 1 4-15,-1 3-3 0,2 3 3 16,2-1 5-16,0 1-4 0,4 1 0 16,3-1-1-16,0 1-2 0,3-1-1 15,0 0-2-15,2-3-7 0,3 2 3 16,2-1-2-16,0 5 2 0,3 3 1 16,-1 3 3-16,1 2 3 0,0 4 5 0,0 2 0 15,-1-2 1-15,-1 0-1 0,-1-4 0 16,0 0-1-16,0-4 0 0,1 0 1 15,2-3 1-15,1-1-1 0,2-4-1 16,4-1 1-16,1-3 1 0,2-1 2 16,2-3-4-16,3 0-6 0,4 0-6 15,0-3-5-15,1-2-4 0,3-2 167 0,0 0-294 16,-1 0-134-16,-5-1-395 0</inkml:trace>
  <inkml:trace contextRef="#ctx0" brushRef="#br0" timeOffset="130966.74">20835 3938 561 0,'8'-2'128'0,"7"1"3"16,0-2-91-16,4 1-17 0,5 2-6 15,1-3-2-15,3 3-3 0,0-3-5 16,3 0-11-16,2-2 94 0,0-1-223 15,4-4-128-15,3-4-364 0</inkml:trace>
  <inkml:trace contextRef="#ctx0" brushRef="#br0" timeOffset="131401.7">22323 4434 634 0,'1'-1'147'0,"0"1"2"0,-1 0-115 16,0 0-12-16,2 2-5 0,2 1-4 15,-2 3-9-15,3 4-6 0,1 3-1 16,-1 3 3-16,2 8 2 0,-3 9 4 15,-1 5 1-15,1 5 0 0,-2 5-1 0,0 5 0 16,2 3-3-16,4-2 0 0,1-3-4 16,1-5-6-16,1-1 1 0,1-8-12 15,1-2-6-15,0-4-11 0,-1-5 175 16,-1-5-287-16,0-3-134 0,-2-6-394 16</inkml:trace>
  <inkml:trace contextRef="#ctx0" brushRef="#br0" timeOffset="131915.68">22002 3780 626 0,'3'-2'132'0,"-1"2"0"0,1-2-103 15,-1 2-29-15,-2 3-2 0,-1 2-1 16,0 2 1-16,-2 4-1 0,1 3-1 16,2 6 2-16,-1 0 2 0,3 1 1 0,3 0 2 15,3 0-2-15,3-4 1 0,5-1 1 16,2-6-1-16,5-2 1 0,1-2 0 15,2-3 0-15,-1-2 1 0,2-1 0 16,2-3 2-16,-4 0 2 0,0-2 3 16,-2 2 2-16,-2-4 0 0,-4 3 1 15,-5-3-1-15,-3 5-4 0,-1-1-4 16,-5 2-6-16,-1 3-4 0,-2 1-1 16,0 5 0-16,0 4 1 0,-1-2 0 0,0 3 2 15,3 1 4-15,2-2 0 0,3-1 0 16,3-4 0-16,1-2 1 0,3-1 1 15,2-1-1-15,1-4 2 0,1-1 2 16,-2-2 3-16,1 1 3 0,-1-2 2 16,1-1 2-16,-3-3 2 0,-3 1 2 15,-1-2-1-15,-2 0-3 0,-2-2-4 0,-1-1-3 16,-1-2-2-16,-3 1-9 0,0 1-8 16,-2 0-3-16,0 2-12 0,-2 0-12 15,-1 6 20-15,0 1-151 0,-2 4-121 16,-6 5-315-16</inkml:trace>
  <inkml:trace contextRef="#ctx0" brushRef="#br0" timeOffset="132569.29">20731 5183 544 0,'-6'-1'118'0,"3"0"4"16,1-2-88-16,0-1-14 0,2 1 2 16,-1 0 5-16,0 3 2 0,2 0-7 15,-1 0-9-15,1 3-6 0,2 5-6 16,5 2-5-16,2 3-3 0,4 3-3 16,8 5 2-16,8 5 5 0,4 0 2 15,6 0 1-15,7 2 0 0,7 0 0 16,8-5 0-16,8-5-1 0,7-2 4 15,8-2 2-15,8-5 3 0,5-7 2 0,5 0 3 16,-1-2 5-16,-5-3 5 0,1-4-1 16,-3-4 2-16,-4-1 1 0,-4-2-2 15,-7-2 0-15,-7-4-5 0,-7-2-3 16,-10-1-3-16,-8 1-2 0,-8 0-3 16,-9 2-2-16,-9 0-1 0,-4 2 0 15,-8 2 0-15,-2 2-2 0,-3 3-2 0,-4 2-6 16,-1 1-8-16,-4 1-22 0,-1 3-11 15,-3 2 166-15,-2 2-291 0,-1 0-148 16,-1 1-406-16</inkml:trace>
  <inkml:trace contextRef="#ctx0" brushRef="#br0" timeOffset="133065.38">20695 5457 524 0,'0'-1'114'0,"0"1"1"0,-1 0-86 16,1 0-17-16,-1 1-3 0,2 2 0 15,0 1 0-15,2 3 8 0,3 2 4 16,1 4 1-16,5 6 0 0,1 6 0 15,3 7-1-15,3 5-1 0,1 6-10 16,0 8-5-16,-1 5-3 0,-1 2 0 16,2 1 2-16,-3 3 0 0,-1 6 0 15,1 3 0-15,2 0 0 0,5 1 0 16,0 1 1-16,5-2-2 0,5 0 1 0,6-6-1 16,6-6 0-16,5-3 1 0,3-2-1 15,0-6-1-15,3-1 0 0,1-7 1 16,-1-5-2-16,-2-6-10 0,-6-7-12 15,-2-7 8-15,2-6-136 0,-2-7-121 16,-6-5-309-16</inkml:trace>
  <inkml:trace contextRef="#ctx0" brushRef="#br0" timeOffset="133616.01">22540 5273 497 0,'0'2'104'0,"1"2"3"0,1 0-90 16,1 1-6-16,2 2 4 0,-1 2 5 15,2 1-2-15,-3 3-3 0,1 2 0 16,-2 3-3-16,1 2 1 0,-3 5-2 0,-3 2 4 16,0 7 0-16,-1 4 1 0,-3 8-1 15,-2 2-3-15,0 7-1 0,-2 5-2 16,1 3-3-16,2-3-2 0,-1 4 0 16,1 3-1-16,-1 2 0 0,1 0-1 15,0 0 0-15,0 0-1 0,-3 1 0 16,0-5-2-16,-3-4 0 0,-3 0-2 0,-4-5-3 15,-5-2-2-15,-5-3-2 0,-2-2 0 16,-4-1-1-16,-1-7-1 0,-4-4-3 16,-1-5 1-16,0-4 16 0,-1-8-131 15,-1-4-108-15,-2-3-281 0</inkml:trace>
  <inkml:trace contextRef="#ctx0" brushRef="#br0" timeOffset="134084.4">21905 7010 610 0,'-3'10'126'0,"1"3"2"16,0 4-108-16,0 4-7 0,-1 3 2 15,1 3 7-15,1 7 3 0,2 7 4 16,4 5-1-16,0 4-4 0,2 4-1 0,-2 4-4 16,1 7-4-16,-1-1-5 0,1 1-4 15,-3 1-1-15,0-4-2 0,1 0-2 16,1-8 0-16,0-1-1 0,-1-4 1 15,-2-3-1-15,0-3-6 0,-2-5-10 16,-1-3-13-16,-1-1-8 0,0-6-123 16,-1-8-127-16,2-4-301 0</inkml:trace>
  <inkml:trace contextRef="#ctx0" brushRef="#br0" timeOffset="139800.53">22020 8372 524 0,'0'2'122'0,"0"-2"3"0,0-2-73 15,0 1-23-15,0 1-4 0,0-1 0 16,-2 0 0-16,1 0 0 0,-1 1 1 16,-1-2-5-16,-4 0-3 0,-1-4-4 15,-3 0-4-15,1-1-3 0,-5 0-4 16,-2 1-4-16,-4-1 0 0,-4 0 0 15,-4 1 0-15,-3 3 1 0,0 0-1 0,1 2 0 16,4 1 1-16,2 0 0 0,7 3-1 16,6 0 1-16,5 0-1 0,3 1 0 15,1 1 0-15,1 2 2 0,1 0 1 16,2 3 1-16,-1 3 1 0,3 1 0 16,-3 1-1-16,0 1 1 0,-3 0-2 15,-1 4-1-15,-3 2 0 0,-1 2 0 16,-3 3 0-16,0 3 0 0,-1 2 0 0,1 1 0 15,1-2 0-15,4-2 0 0,1 2-1 16,5-2 1-16,2-5 2 0,4-4 2 16,2-1 2-16,6-3 2 0,0 0-1 15,2-6 0-15,2-3 2 0,4-3-2 16,3-2-2-16,-2-2-6 0,0-5-3 16,2 0-5-16,-1-4-4 0,0-3-10 15,-3-2-7-15,-3 0-7 0,-3-4 2 0,-2 1-125 16,-5-4-114-16,-2 2-288 0</inkml:trace>
  <inkml:trace contextRef="#ctx0" brushRef="#br0" timeOffset="139990.54">21716 8576 473 0,'-26'-3'123'0,"6"0"6"16,5 3-53-16,0 1-30 16,4 0-6-16,5 1-4 0,1-2-1 0,4 2-6 15,5 2-1-15,1-3 0 0,6 0 0 16,4-1-5-16,3 0-5 0,4-1-3 15,3-2-7-15,1-1-12 0,3-4-17 16,-2 2-15-16,1-3-6 0,-3 0-119 16,-2 0-4-16,-4 0-96 0,1-1-183 15</inkml:trace>
  <inkml:trace contextRef="#ctx0" brushRef="#br0" timeOffset="140363.7">22079 8454 511 0,'3'1'139'0,"-1"-1"4"16,-2 1-14-16,-1 0-90 0,1 2-12 15,-2 4-4-15,0 3-5 0,-3 5-5 16,-1 3-4-16,-1 7-2 0,-2 2-2 16,0 3-1-16,1 0-1 0,1 0-1 15,4-4-1-15,2-1-1 0,4-4 1 0,5-3 1 16,2-5 0-16,3-3 3 0,3-4 4 16,1-1 3-16,0-5 2 0,2-4 4 15,-3-2 2-15,2-4 2 0,-4-2-3 16,-1-1-4-16,-2-2-1 0,-1 2-4 15,-5 3-3-15,1 3-3 0,-4 3-6 16,0 4-2-16,0 5-1 0,0 4 0 16,0 3 0-16,1 1 0 0,2 2 0 15,4 2 4-15,2-1 1 0,2-3 2 16,5-2 0-16,2-1-1 0,4-5 3 0,1 0 4 16,-3-5 2-16,1 0 6 0,-1-3 2 15,-1-3 4-15,-3-3 2 0,-2-2-1 16,-2-4-2-16,-1-1-2 0,-1-5-4 15,-2-2-4-15,0-5-3 0,-4-2-4 16,1-3-3-16,-1-2-2 0,-1 0-3 0,-1 2-4 16,1 2-3-16,-2 5-7 0,-1 2-7 15,2 5-26-15,0 2-151 0,4-2-155 16,12 0-389-16</inkml:trace>
  <inkml:trace contextRef="#ctx0" brushRef="#br0" timeOffset="147163.79">21451 5991 530 0,'-5'1'121'0,"1"1"3"0,1-1-83 15,-2 0-20-15,1 0-4 0,-2 0-2 16,3 0-2-16,0 1-1 0,0-2 1 16,2 0-1-16,-2 0 0 0,2 1-2 15,-1 0-1-15,-1 1-2 0,-1 3-2 16,0 5-4-16,-1 4-1 0,-1 4-1 0,1 2-1 16,1 3 0-16,3 2 0 0,3-3-1 15,2 0 0-15,0-4-1 0,3-3 0 16,0-3 2-16,2-1 2 0,-1-5 2 15,-1-1 3-15,2-4 5 0,-1 0 3 16,1-3 3-16,-2-2 3 0,1-1 0 16,-3-2 1-16,0-3-2 0,-3-3-3 15,-2-2-4-15,-2-5-2 0,-4 0-5 0,-2-5-3 16,-2 0-4-16,-1 2-3 0,-1 4-3 16,-1 3-7-16,1 4-10 0,-1 3-5 15,3 6-4-15,0 2 174 0,2 1-291 16,0 1-136-16,5-2-386 0</inkml:trace>
  <inkml:trace contextRef="#ctx0" brushRef="#br0" timeOffset="147682.32">21650 5983 564 0,'1'2'126'0,"1"0"3"0,0 2-89 16,-4 6-25-16,1 3-4 0,-2 5 1 15,-4 3-3-15,1 6-3 0,-1 3-3 16,0 2-1-16,0-4-1 0,1 0 0 16,1-3 1-16,2 0-5 0,0-3-2 15,0-4 1-15,1-4-1 0,0 0 1 0,1-4-1 16,-1-2-1-16,1-7 6 0,0-4 1 16,-2-2 0-16,0-3 1 0,-1-3 3 15,0-3 1-15,1-3 5 0,-1-2 0 16,2-7 3-16,0-2 3 0,4-2 2 15,1-4 1-15,2 0 2 0,4 1 1 16,2 3 0-16,3 7 0 0,2 6-3 0,0 5-3 16,-1 4-3-16,2 5-3 0,-2 3-4 15,4 1-3-15,0 2-1 0,1 0-2 16,-1 1 0-16,4 1 0 0,-2 1-1 16,-2-3 1-16,-4 0-2 0,-3 0-3 15,-4 1-3-15,-3-1-2 0,-6 1 0 16,-8 1-1-16,-5-1 1 0,-7 2 1 15,-3-3 4-15,-5-1 3 0,1-1 2 16,-2-1 1-16,5-3 0 0,6 1 1 0,5 0 2 16,4 2 0-16,5 0-2 0,4 3 0 15,4 2 1-15,7 8 0 0,1 4 0 16,3 4-3-16,4 3 0 0,4 3 2 16,2 3 0-16,0 2 6 0,1 2-26 15,-2-2-5-15,2 1-13 0,-2-2 108 16,-3 1-238-16,-2-4-142 0,2-2-377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24:37.7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20202 640 448 0,'6'-6'126'0,"0"0"8"0,-2 4-8 0,0-3-82 15,-1 3-1-15,-1 0-3 0,-1 2-3 16,-1-1-6-16,0 2-7 0,0 0-7 16,0 2-4-16,-1 3-4 0,0 6-3 15,-2 1-2-15,2 2-2 0,-2 9-2 16,2 7 0-16,1 3 1 0,4 6 0 16,1-2 0-16,3 4 0 0,2 4 0 15,-1-6 0-15,1-3-1 0,0-4-2 16,1-6-3-16,0-2-5 0,-1-5-9 0,-2-3-11 15,-2-1-6-15,0-4 0 0,-1-3-121 16,-5-5-112-16,-1-5-276 0</inkml:trace>
  <inkml:trace contextRef="#ctx0" brushRef="#br0" timeOffset="374.26">20186 617 594 0,'-3'-2'137'0,"0"1"5"0,-2-2-101 16,2 0-3-16,0 2 0 0,1-1-2 15,0 1-2-15,0-3-2 0,1 1-4 16,2-2-4-16,3 1-4 0,2-3-3 16,5 1-4-16,5-1-3 0,2 0-5 15,6 0 0-15,6 3-2 0,3 3 0 0,1 4-2 16,-1 3-1-16,-1 5 0 0,1 2 0 15,-3 4-1-15,-3 5 0 0,-5-1-1 16,-2-2 1-16,-3 5-2 0,-3 0 1 16,-5 4-1-16,-3-1 1 0,-5 2-1 15,-4 5 2-15,-3 3-2 0,-5-4 1 16,-6 2 1-16,-3-2-2 0,-3 0-1 0,-2-3-1 16,-5-3-3-16,0 0-5 0,-5-1-4 15,0-3-6-15,2-3-8 0,1-2-4 16,6-2-3-16,5-7-1 0,4 1 173 15,7-7-287-15,6-6-132 0,2-2-390 16</inkml:trace>
  <inkml:trace contextRef="#ctx0" brushRef="#br0" timeOffset="750.39">20677 1005 435 0,'0'5'113'16,"0"-4"8"-16,0 3-44 0,0-3-35 16,2-2-1-16,2-1-2 0,2 0-6 0,5-4-6 15,2-1-7-15,4-3-3 0,0 0-6 16,5 2-2-16,1 0-2 0,-1-1-2 16,-2 0 0-16,-3 1-2 0,1-2 1 15,-3 1 1-15,-6-1 0 0,-2-2 2 16,-4-1 0-16,-3-2-1 0,-4-1 0 15,-2 2-1-15,-4 2-5 0,-2 0-2 16,-5 5-2-16,-4 5 0 0,-4 7-1 16,-3 3 0-16,2 7 2 0,-3 1 1 15,3 8 1-15,4 0-1 0,4 4 1 0,5 0 1 16,3 1 0-16,3-6 0 0,6 1 1 16,3-6 1-16,5 0 1 0,4-4 0 15,4-3 0-15,8 0 0 0,3-1-4 16,5-3-5-16,3 0 0 0,3-3-14 15,-2-1-7-15,1-4-19 0,-4-2-103 16,2-5-109-16,-4-3-264 0</inkml:trace>
  <inkml:trace contextRef="#ctx0" brushRef="#br0" timeOffset="1133.71">21247 873 562 0,'-2'2'133'0,"0"-1"7"16,-1 1-91-16,0-5-7 0,-1 4 0 0,-3-3-2 16,-1 1-6-16,1-1-7 0,-1-1-6 15,-1-1-6-15,-2 2-5 0,0 2-4 16,1 1-4-16,-4 2-2 0,1 1-2 16,-1 2 1-16,1 3-1 0,2 1 0 15,1-1-1-15,1 1-1 0,4 1 0 16,1-6 0-16,2 5 0 0,1 0 0 0,3 2 0 15,3 1 1-15,2 1 1 16,2 4 1-16,2 0 1 0,3-2 1 0,2-1 1 16,-1-1-1-16,-1-3 1 0,-2 0-1 15,-1-2 0-15,-4 0-1 0,-2 0-1 16,-2-3-1-16,-3 1 1 0,-4-3 1 16,-3-1-1-16,-3 2 0 0,-3-1 1 15,-4-1-4-15,-3 1-5 0,-1 2-8 16,-5-2-9-16,3-3-4 0,0-3 20 15,4-2-116-15,0 0-25 0,4-4-96 0,4-5-217 16</inkml:trace>
  <inkml:trace contextRef="#ctx0" brushRef="#br0" timeOffset="1319.56">21456 976 517 0,'5'9'123'0,"-3"-2"2"15,-3 5-87-15,-4 1-12 0,0 1 1 16,0-1 0-16,-2-1-11 0,1-1-4 16,1 0-3-16,2-1 0 0,1-4-2 15,2 0-2-15,4-1-2 0,1 1-2 16,2-2-1-16,4-2-16 0,2 2 6 16,3-4-125-16,4-4-114 0,2-2-285 15</inkml:trace>
  <inkml:trace contextRef="#ctx0" brushRef="#br0" timeOffset="2238.31">21567 807 565 0,'-14'-5'135'0,"-3"1"3"0,1 1-86 16,2 2-23-16,1 2 0 0,5-1 0 16,1-1-5-16,4 0-7 0,2-2-4 0,3-5-3 15,2-2-4-15,2 2-6 0,1-4-10 16,2 0-11-16,2 1-5 0,1-4-5 15,1 18-4-15,-2 5-6 0,1 1-5 16,0 12 1-16,2 3 3 0,0 7 3 16,-1 9 2-16,1-16 3 0,0 11 7 15,0 0 9-15,-2-1 16 0,-4-3 16 16,-1-5 8-16,0 1 9 0,-4 3 2 16,-1-11 5-16,-1-5 0 0,0-2-9 15,0-2-10-15,-1-2-5 0,0-7-3 0,0 1 8 16,0-2 5-16,0-1 0 0,0-6 1 15,0 1-1-15,0-3-1 0,0-2-4 16,1-3-7-16,3-3-8 0,-2 3-2 16,1 5-1-16,1-2 0 0,-1 6-2 15,2 2-1-15,0 2-2 0,1 5 0 0,3-1 1 16,3 1-1-16,0 1 1 0,6-1 0 16,0 1 2-16,6-1 0 0,2-2 2 15,-2 3-1-15,-1-5 1 0,2 0 0 16,-4-1 1-16,-2-3 0 0,-3 2 2 15,-3 0 2-15,-1-4 4 0,-2 3 5 16,-3-2 1-16,-1-2 2 0,-5-2-1 16,-2-3-1-16,-1-1-4 0,-4 1-5 15,-1 0-7-15,-4 3-3 0,-1 1-3 0,0 6-1 16,2 6-1-16,-1 5 1 0,0 1 1 16,4 0 0-16,4 5 1 0,2 0-7 15,2-3-1-15,3 1 0 0,5-5-4 16,6 2-5-16,6-3-4 0,4 0-3 15,7-4 6-15,3-1 3 0,5-2 0 16,-2 3 4-16,3-6 6 0,-3 3 6 16,-3-2 4-16,-2-1 3 0,-5 2 6 0,-5-4 4 15,-2 0 7-15,-7-3 3 0,-4-1 4 16,-4 2 0-16,-7-3-1 0,-4 1-6 16,-5-3-4-16,-4 7-5 0,-6 5-4 15,-1 1-4-15,-5 0-1 0,2 7-2 16,2-4-1-16,1 10 0 0,5-4-1 15,5-1 0-15,2 2 0 0,6-3-1 16,4 3 0-16,1-1 0 0,5-2 1 0,3 2 0 16,4-2 1-16,1-4-1 0,3-1 1 15,-2-3 1-15,3 1 1 0,0-2-1 16,-2-3 2-16,1-6 0 0,-1 1 3 16,1 0 1-16,-3-3 5 0,-2-4 3 15,0-6 1-15,-1-6 1 0,-3-4 1 16,-2-6-1-16,-1-6-2 0,0-8-4 15,-3 7-2-15,0 0 0 0,-2 5 2 0,1 9 0 16,-2 7 0-16,-2 10-4 0,1 7-1 16,-2 7-2-16,1 4-3 0,-1 5-2 15,-1 7-2-15,1 4 0 0,0 7 3 16,2 4 1-16,1 1 0 0,2 6 0 16,2 3-1-16,4-3-2 0,3-1-7 15,5-2-6-15,2-4-6 0,4-4-3 16,3-4-10-16,2-1-7 0,3-6 8 15,1-1-129-15,-4-2-117 0,5-5-297 16</inkml:trace>
  <inkml:trace contextRef="#ctx0" brushRef="#br0" timeOffset="2457.71">23271 637 546 0,'-4'2'135'0,"-5"8"5"0,-4 1-43 15,0-2-70-15,0 10-2 0,-1 6 5 16,3 3-3-16,2 2-4 0,1 1-4 16,3 4-5-16,3 2-3 0,0-3-3 15,0-3-3-15,2 0-1 0,2-4-4 16,-1-3-7-16,0-3-9 0,-2-1-11 16,0-6-8-16,-1 0 141 0,2-2-265 15,0-5-138-15,-3 0-378 0</inkml:trace>
  <inkml:trace contextRef="#ctx0" brushRef="#br0" timeOffset="2699.83">22955 657 538 0,'-2'-13'134'0,"3"1"3"15,3 7-52-15,3 1-53 0,3 4 0 16,4-1 4-16,3 1-3 0,5-1-1 0,2-1-1 15,3 0-4-15,2 0-4 0,2-3-5 16,0 1-3-16,3 1-6 0,1-2-3 16,3 3-3-16,3 1-2 0,-3 2-3 15,-2 1-5-15,-1 1-10 0,-4 2-10 16,-2 1-12-16,-2 3-9 0,-6-1 59 16,-3 0-180-16,-1 1-121 0,-2 5-313 15</inkml:trace>
  <inkml:trace contextRef="#ctx0" brushRef="#br0" timeOffset="3865.08">23586 949 457 0,'-3'3'111'0,"-2"-2"4"16,3-1-71-16,1 5-1 0,1-8-1 15,0 3-5-15,2-3-5 0,2 0-4 16,0-3-5-16,3 1-6 0,0-1-6 15,3-5-4-15,1 0-1 0,-1 2-3 16,1-1-1-16,-2-1 3 0,-1 0-1 16,-2-3 3-16,-2 3 0 0,-2 0 1 15,-3 1 1-15,-4 0-2 0,-3 1-2 0,-5 4 0 16,-3 0-2-16,-6 6-2 0,-5 2-1 16,0 4-1-16,0 2 0 0,0 7 1 15,0 2-1-15,2 3 0 0,4 0 0 16,7 2-1-16,1-5 0 0,5 7 1 15,2-5-1-15,7 0 1 0,7-1 0 16,4 0 0-16,2-1 2 0,2-2 0 16,0-3 1-16,4-1 0 0,2-3 1 15,-1-4-1-15,-1-1 1 0,3-4-1 0,2 0 0 16,1-2 1-16,-2-4-1 0,-2 3 2 16,-2 0 1-16,-3-4 1 0,-2 3 0 15,-1-3 0-15,-7 2 1 0,0 1 0 16,-3-1 1-16,0 1-3 0,-3 5-5 15,-1-1-2-15,-3 3 1 0,0 2-1 16,0 1-2-16,-3 3 0 0,3-2 1 16,-2 3 3-16,1 0 2 0,1-1-1 0,1-2-1 15,1 1 1-15,0-3-1 0,0-1 1 16,1-2-1-16,0-4 3 0,1 4 2 16,-1-4 2-16,2-1 1 0,0-2 0 15,2 1 0-15,2-5 0 0,2 4-2 16,1-6-1-16,6 0-3 0,0-1-1 15,1-2 0-15,6 0 1 0,0-1-2 16,-3 1 0-16,-2 2-1 0,-2 0-1 16,-4 5-3-16,-3 5-3 0,-4 6 0 0,-3 2-1 15,-1 1 1-15,-1 0 0 0,-2 4 2 16,3-2 2-16,0-3 3 0,-1-1 0 16,4 0 2-16,0 1-1 0,5-1 1 15,1 0 0-15,2 1 0 0,0-2 0 16,0-1 0-16,1 0 1 0,-2-1-1 15,-1 0 0-15,-1-2-1 0,-1 1 1 0,1 0-1 16,1 4-2-16,1 0 0 0,-3 1-2 16,1-4 0-16,-2 8 0 0,1 1 0 15,-3-1 0-15,2 6 1 0,-1-3 2 16,2-4 2-16,1 10 1 0,0-11 1 16,1 1 0-16,2-3 2 0,1-12-1 15,1 4 1-15,2-1-1 0,1-8 0 16,0 1 0-16,3-6-1 0,0 6 0 15,4-4 1-15,-1 2 1 0,4 0-1 0,-1 2 0 16,0 3 0-16,2 3 0 0,-4 1-2 16,-5 3-2-16,-1 2-1 0,-7 5-1 15,-4 3 0-15,-5 3 0 0,-5 4-1 16,-3 5 2-16,-4 2 1 0,-4-1 0 16,-3 2 1-16,0 2 0 0,-1-1-2 15,3-1-5-15,-2-2-5 0,2 2-6 0,5 2-4 16,1-4-5-16,2-3-4 0,2-4 0 15,1-3 1-15,3-3 2 0,1-3 4 16,1-5 6-16,2-3 4 0,3-4 3 16,1-2 3-16,5-6 3 0,0-5 6 15,7-5 6-15,1-4 1 0,3 0 7 16,2-5 6-16,-2-9 4 0,0-2 3 16,1 1-1-16,-4 1-3 0,1-1-4 15,-2 1-2-15,-4 8-4 0,3 11-4 0,-3 8-3 16,-1 7-3-16,-1 5-1 0,-3 10 0 15,0 0-4-15,-2 4-2 0,1 3 0 16,-1 0-1-16,-1 4 2 0,-1 4 0 16,-1 4 1-16,-2 5 1 0,-2 0-1 15,-1-3-1-15,-2-1 0 0,-3-5 0 16,-3-6 0-16,-6-7 0 0,-3-7 0 0,-6-3-6 16,-4-2-13-16,-7-5-11 0,-10 1 77 15,-4-4-204-15,-4-1-132 0,-3-5-350 16</inkml:trace>
  <inkml:trace contextRef="#ctx0" brushRef="#br0" timeOffset="4416.93">21797 1525 507 0,'5'1'117'0,"-1"-1"5"16,-2 1-91-16,0-1-5 0,-1 4 1 0,0-3-3 16,0 1-4-16,0 0-6 0,4 1-2 15,-1 4-1-15,1 2 0 0,0 3-1 16,-5 3 0-16,-1 5-1 0,0 7-1 16,-2 8-2-16,-3 2-3 0,1 6-1 15,0 5 0-15,4 5 1 0,0 0-1 16,1-5 0-16,1-4 0 0,4-1-2 15,1 3 0-15,0-1-1 0,1-4-2 16,2-4-2-16,-1 0-5 0,-2-3-5 0,-1-2-3 16,-2-8-2-16,0-6-119 0,1-6-109 15,-3-2-273-15</inkml:trace>
  <inkml:trace contextRef="#ctx0" brushRef="#br0" timeOffset="4604.47">21561 2156 530 0,'7'12'120'0,"3"6"2"16,1 0-95-16,3 5-6 0,1-5-2 16,2-1-2-16,-2 0-6 0,0-1-4 15,2-3-3-15,-1-1-4 0,3-2-5 16,1 2 18-16,-2-1-138 0,5-1-110 15,1 0-290-15</inkml:trace>
  <inkml:trace contextRef="#ctx0" brushRef="#br0" timeOffset="4821.7">22115 2211 512 0,'-4'5'122'16,"-2"4"4"-16,-3 2-63 0,1 2-38 0,-5 5-1 15,-2-3 1-15,-3 0-3 0,0 1-5 16,-1 0-4-16,0 1-3 0,2-2-3 16,3 0-1-16,2 2-2 0,2-1-4 15,2 0-6-15,0 0-7 0,2-4-6 16,-1 3 151-16,2 0-272 0,0-3-133 16,1 0-383-16</inkml:trace>
  <inkml:trace contextRef="#ctx0" brushRef="#br0" timeOffset="5647.97">21891 2793 485 0,'0'-5'112'0,"-1"2"3"0,0 1-82 0,0-2-14 16,-3 3-3-16,-2 4-3 0,-1 1-3 15,-3 1-6-15,-1 3-2 0,-2 3-2 16,1 1 4-16,3 0-1 0,0 1-1 15,3-2 0-15,4 0 1 0,4-2-1 16,1-2 1-16,5-2 1 0,2 1 0 16,2-4 1-16,5-1 3 0,-1-2 3 0,1-3 1 15,-1 0 2-15,-3-3 1 0,-3-1 0 16,-1-2 2-16,-4 0 1 16,-2-2-1-16,-3 0-1 0,2 0-1 0,-5 2-3 15,0 1-4-15,-2 2-3 0,-5 1-6 16,-1 4-2-16,-3 4-3 0,-4 4 1 15,-1 0-1-15,2 3 2 0,0 3 2 16,6 3 0-16,3 0 0 0,1-1-2 16,7-1 1-16,0-1 0 0,7-2 0 0,1 1 1 15,2-5 1-15,1-1 1 0,4-2 1 16,0-2 0-16,1-2 1 0,-4 0 0 16,-1-3 2-16,1-1 0 0,-3 0 2 15,-3-4 2-15,-2-1 3 0,-1-1 0 16,-3-4-1-16,-1-2-1 0,-1 0-3 15,-1 1-2-15,-2 2-4 0,-2 4-6 16,-3 3-1-16,-2 3-1 0,-1 4-1 16,-3 4 1-16,-1 0 1 0,0 4 3 0,4 1 1 15,3-1 1-15,2 3-1 0,2 0 1 16,5-2 0-16,2 1 2 0,3 0-1 16,2-3 2-16,2 1 1 0,1-3 1 15,1-1 1-15,0-2 1 0,0-4-1 16,0 0 1-16,-2-3-1 0,0 0 0 15,-2-2-3-15,-1-1-10 0,2 4-9 16,-3-1 52-16,2 0-181 0,-4 4-128 16,1-1-336-16</inkml:trace>
  <inkml:trace contextRef="#ctx0" brushRef="#br0" timeOffset="6254.24">21418 3553 515 0,'0'0'126'0,"0"1"3"16,2-1-60-16,0-1-37 0,0 2 0 0,3-1 1 15,-2 0-3-15,0 0-2 0,3 0 1 16,-1-1-1-16,2 3-4 0,3-3-4 16,0 2-3-16,4 1-3 0,5-1-4 15,-1 2-3-15,5 0-1 0,2-2-3 16,2 1 0-16,1-2-1 0,-2 1 0 16,0 2 1-16,0-2-2 0,-1 2 1 15,-4 1-1-15,-4 3 0 0,-1-1-1 0,-3 2 1 16,-3 1-2-16,-4 4 1 0,-3 0 1 15,-3 5 0-15,-2 1-1 0,-2 3 1 16,-4 1 0-16,0 3 0 0,-5 0 0 16,-1 2-1-16,-1 0 0 0,1-1-1 15,0 3-1-15,0 0-3 0,3-4-2 16,4-3-3-16,1-3-3 0,2-3-3 16,0-4-3-16,0-1-2 0,3-4-2 0,0-1 0 15,0-1-1-15,1-3-3 0,1 0-1 16,1 3 7-16,0-6-122 0,0-2-111 15,0 1-281-15</inkml:trace>
  <inkml:trace contextRef="#ctx0" brushRef="#br0" timeOffset="6677.84">21943 3809 530 0,'0'1'126'0,"0"-1"4"15,-1 0-90-15,1 3-11 0,-2-2-2 0,0 1-2 16,1 4-7-16,-1 1-7 0,0 3-2 16,-1 2-2-16,-2 1-1 0,2 4 0 15,0-2-1-15,0 0-2 0,1-1-2 16,2 1 0-16,1-3 0 0,3 1 0 15,0-3 0-15,1 1 0 0,3-4 1 16,3 2 0-16,2-2-1 0,3-2 0 16,3-3 0-16,1-2 0 0,3 0 0 15,2 0 1-15,1-2 3 0,0-1 1 16,-1 0 3-16,-2-1 1 0,0-1 3 0,-2-3 4 16,-4-1 2-16,0-2 4 0,-5-2 0 15,-4-3-1-15,-3-4-1 0,-6-2 0 16,-3 0-7-16,-2 0-6 0,-7 4-6 15,-6-1-3-15,-5 5-2 0,-4 6-2 16,-2 4-1-16,-6 3 2 0,-3 3 3 0,2 2-8 16,4 2-14-16,6 2-10 0,2-2-7 15,2 1-5-15,9 1-123 0,5-1-125 16,1-4-277-16</inkml:trace>
  <inkml:trace contextRef="#ctx0" brushRef="#br0" timeOffset="7409.82">22494 4009 466 0,'1'0'111'0,"-1"1"3"16,0 0-54-16,1-1-38 0,-1 3-6 15,1-2 1-15,-1 4-1 0,-1 2-5 0,0 3-3 16,1 4-3-16,0 5-1 0,0 1 0 15,1 2-1-15,0 1-2 0,0-1 0 16,0-2 0-16,1 0 0 0,1-4 0 16,-1-3 0-16,0-2 0 0,-1-4 0 15,1-2 0-15,0-1 0 0,0-3 1 16,-1 2 0-16,-1-1 1 0,1-4 0 16,0-1-1-16,-1-2 2 0,0-4-1 15,-1-3 1-15,0-9-2 0,-2-2 0 16,0-5 0-16,-2-3 0 0,-1 1-1 0,1 3 1 15,0-2-1-15,1 5 0 0,1 1 3 16,-1 8 1-16,3 1 2 0,1 3 1 16,-1 0 1-16,1 4 3 0,-1 2 1 15,0 1-1-15,0 1-2 0,2 2 0 16,0 0-2-16,1-1-1 0,2 0-1 16,2 2-2-16,2-1 0 0,2-2 0 0,3 0 0 15,0 1 0-15,3 2-2 0,2-1 0 16,-1 1 0-16,3 0-1 0,1-1-1 15,0 2 0-15,-1-1-1 0,-1-1-1 16,0-2-2-16,0 2-4 0,-3-1-8 16,-3 1-8-16,-1 0 97 0,-2 0-221 15,-3 0-129-15,-3 1-356 0</inkml:trace>
  <inkml:trace contextRef="#ctx0" brushRef="#br0" timeOffset="7645.41">22552 4024 466 0,'7'2'123'16,"2"-2"5"-16,1 0-29 0,1 0-63 15,2-1-7-15,-1 0-3 0,1 0-5 16,1 0-8-16,-1 2-5 0,-1-2-7 15,-1 1-10-15,0 1 166 0,0 1-293 16,-3 0-138-16,3 1-413 0</inkml:trace>
  <inkml:trace contextRef="#ctx0" brushRef="#br0" timeOffset="13233.88">20557 2728 454 0,'1'-9'117'0,"0"2"4"0,0-4-47 16,0 7-29-16,-1 1-14 0,1 1-4 15,-1 1-2-15,0-1-3 0,0 0-2 16,0 5-2-16,0-8-2 0,0 3-1 0,0 1-2 15,0 1-1-15,0 1-3 0,1 0-4 16,-1-1-4-16,-1 5-6 0,1-2-4 16,1 3-1-16,-2-1-2 0,0 5 2 15,1 3 1-15,-1 5 2 0,2 1 5 0,-1 2 2 16,0-1 2-16,2 4 1 16,1-3 0-16,-1-2-1 0,1-1-1 0,0-1-4 15,1-5-9-15,-1 3-3 0,0-6 5 16,-1 0-130-16,2-1-113 0,-3-2-285 15</inkml:trace>
  <inkml:trace contextRef="#ctx0" brushRef="#br0" timeOffset="13871.05">20413 2142 284 0,'-1'1'72'0,"0"-1"6"16,-1 0-32-16,-1 0-17 0,-3 0-3 16,0 1-1-16,-2 2-1 0,-3 4-1 0,0 1-4 15,-4 1-3-15,-3 5-2 0,1 3-1 16,-3 3-3-16,0 0-3 0,0-3-3 16,2 4-1-16,2 0-2 0,4-2-2 15,4 1 1-15,3 0-3 0,3 0-2 16,3-2 1-16,4-1-1 0,0-3-1 15,5-2 1-15,0-2 0 0,2-3 1 16,0-1 3-16,0-4 2 0,2 1 5 0,0-1 3 16,-1-2 3-16,-2-4 4 0,1 2 7 15,-2-2 7-15,-1 0 2 0,-3-2 0 16,-3 0-2-16,-3-1-2 0,-1 0-3 16,-2-1-8-16,-2 0-9 0,-4-2-10 15,-3 2-5-15,0 0-5 0,-2 3-5 16,-1-2-10-16,-1 4-14 0,2 2-22 15,4 4-65-15,3 0-86 0,1-2-198 0</inkml:trace>
  <inkml:trace contextRef="#ctx0" brushRef="#br0" timeOffset="14400">20585 2236 382 0,'2'-8'106'0,"1"2"5"16,-2-3-8-16,0-3-69 0,-6-2-8 15,4 5 1-15,1-1-3 0,-3-1-7 0,0 2-5 16,-3 1-5-16,-1 4-2 0,2 4-2 16,-2-3-2-16,-7 3-2 0,5 3 0 15,0 1 0-15,0 7 0 0,1 0 0 16,4 3 0-16,1 1-2 0,3 3 1 16,-1-2-1-16,3 2 0 0,1-6 0 15,1 1 0-15,3-5-1 0,-1-2 1 0,0 1 0 16,1-3 1-16,0-2 1 0,-1 0 5 15,0-3 1-15,-1-1 3 0,1 1 0 16,0-7-1-16,-1 0 2 0,0-1-1 16,0-3-2-16,-2 4 0 0,1 0-1 15,-1 2 2-15,-2 5-4 0,-1 1-3 16,-1 5-1-16,0 5-2 0,-1 0 0 16,0 5-1-16,0-2-1 0,0 5 4 15,2 0 1-15,1-2 0 0,2-1 1 16,1 2-1-16,1-1 1 0,1 0 0 0,-1-3 0 15,1 0-4-15,-2 1-2 0,-1-1 11 16,-1-2-130-16,-2-2-2 0,0-1-91 16,-3 1-198-16</inkml:trace>
  <inkml:trace contextRef="#ctx0" brushRef="#br0" timeOffset="15257.82">23279 2764 261 0,'4'3'75'16,"-1"0"7"-16,-2-2-10 0,0 1-37 16,0 0-1-16,0 0 3 0,-1 0 0 15,0 2-4-15,0 0-4 0,0 4-3 16,-2 1-2-16,0 3-3 0,0 3-3 16,-2 3-5-16,1 0-4 0,0 2-3 15,1 0-1-15,2-2-3 0,-3-1 1 16,2-2 0-16,1-3-1 0,1 0-3 0,-1-1-13 15,-1-1-16-15,0-1-45 16,2-2-43-16,-1 0-85 0,-1-2-182 0</inkml:trace>
  <inkml:trace contextRef="#ctx0" brushRef="#br0" timeOffset="15798.56">22952 2304 263 0,'2'1'71'0,"1"1"5"0,2-1-29 15,-1-1-15-15,4 0 1 0,-1 0 1 0,3-1 1 16,0 2-1-16,1-2-1 0,2 2 0 15,0 0 0-15,0-1-4 0,3 2-5 16,-2-1-6-16,0-2-5 0,-1-1-5 16,1 1-3-16,-4-1-2 0,1 1-2 15,-2-1 0-15,0 1 0 0,-2 1-1 16,-2 1-1-16,0 0 0 0,0 2-1 16,-1 1 0-16,-2 0 0 0,2 1 0 0,-2 0 0 15,-1 2 0-15,0 2 2 0,-1 2-3 16,0 0-1-16,0 3 0 0,-1 1 1 15,0-1 0-15,1-2-4 16,-1 1-5-16,2-2-3 0,-1 0-13 0,1-1-31 16,1 0-54-16,-1-3-80 0,0-1-175 15</inkml:trace>
  <inkml:trace contextRef="#ctx0" brushRef="#br0" timeOffset="16098.97">23383 2230 534 0,'3'0'120'16,"-3"2"2"-16,0 0-94 0,0 0-12 15,-2 2 2-15,1 2-4 0,0 1-5 16,-1 0-4-16,1 2 0 0,-1-1-2 16,1 4 0-16,0 0 0 0,1 0 0 0,1 3-1 15,1-1 1-15,0 1-1 0,1 1 1 16,1 2-3-16,-2-4-4 0,2 0 21 16,0-3-144-16,-2 0-112 0,0-3-300 15</inkml:trace>
  <inkml:trace contextRef="#ctx0" brushRef="#br0" timeOffset="16916.39">18409 2738 321 0,'0'4'86'0,"-1"1"7"16,0 1-44-16,2 3-15 0,0 0 0 15,1 1 0-15,-2 3-6 0,1 1-8 16,1 1-3-16,1 5-2 0,0 0-1 15,1 1-1-15,-1-1-2 0,0 0-1 16,1-2-3-16,-3-1-2 0,0-4 0 16,-1 2-4-16,-1-3-11 0,0 0-17 15,-1-1-34-15,1 0-53 0,-1-4-85 16,0 1-186-16</inkml:trace>
  <inkml:trace contextRef="#ctx0" brushRef="#br0" timeOffset="17537.82">18165 2076 332 0,'1'-4'103'0,"1"0"12"0,-1 0-32 15,2 3-29-15,-2 0-4 0,0 0-4 16,-2 0 2-16,-1 2-26 0,-2 1-10 16,-1 3-5-16,-3 3-3 0,-3 2 0 15,-1 2-3-15,-2 7 0 0,-3 3 0 16,1 5 0-16,0 3-1 0,0-1 0 15,2 3 1-15,3-1-1 0,2-3 0 16,4-3 0-16,5-2-1 0,1-3 0 16,7-2-1-16,1-3 0 0,5-1 1 0,2-3-1 15,2-3 1-15,-1-4 2 0,2-1 0 16,-2-3 1-16,2-3 1 0,-1 0 1 16,-1-4 1-16,-2 2 4 0,-2-1 3 15,-2 0 2-15,-3-2 1 0,-7-1-1 16,-6 1-1-16,-6-2-3 0,-2-2-5 15,-4 1-9-15,-4 2-5 0,-2 2-5 0,-1 3-4 16,1 3-8-16,1 1-116 0,3 0-107 16,-1 1-271-16</inkml:trace>
  <inkml:trace contextRef="#ctx0" brushRef="#br0" timeOffset="18065.53">18534 2039 499 0,'1'2'116'0,"-1"-2"3"0,-1-1-77 15,-1 2-16-15,-2 1-4 0,-2-1-4 16,-1 2-4-16,-3-3-4 0,-5 2-3 15,1-1-2-15,-1-1-1 0,2 0-2 16,0 0 0-16,2-1-1 0,2 2-1 16,2-1 0-16,3 1-1 0,2 0 0 15,-2 1 0-15,3 0-1 0,0 3 0 16,0-1 0-16,1 4 1 0,1 2 0 16,0 1 0-16,0 1 1 0,1 3 0 15,0 0 0-15,-1 2 0 0,-1-3 0 16,-1-1 0-16,1 0 1 0,-1-3-1 0,0 1 0 15,1-2 0-15,-3-4 0 0,3 0 0 16,0 0 0-16,-1-3-1 0,1 2 1 16,1-3-1-16,-1 0-1 0,1-1 0 15,2 1 1-15,0 1-1 0,0-1 1 16,4 0 1-16,0 3-1 0,3-1 2 16,1 2 0-16,1 1 0 0,0-3 0 0,3 5 1 15,-2-2-1-15,0 1 0 0,-1 1 0 16,-1-1-1-16,0 0 1 0,-2 1-1 15,-3-2 0-15,1 0 1 0,-5 0 0 16,-1 0 2-16,-3-2 0 0,-5 2 1 16,-4-1 0-16,-4 2-1 0,-6-2-1 15,-3 3-4-15,-2-4-1 0,-4 3-38 16,1-3-65-16,1-3-23 0,0-3-88 0,-2 6-180 16</inkml:trace>
  <inkml:trace contextRef="#ctx0" brushRef="#br0" timeOffset="19039.14">24779 2748 321 0,'0'2'73'16,"0"0"4"-16,0 1-53 0,-1 3-1 16,0-2 9-16,0 5 5 0,0 1 1 15,0 2 0-15,0 3-2 0,-1 5-3 0,1 0-7 16,0 3-6-16,2 1-5 0,0 1-5 15,-2-2-2-15,-1 0-2 0,1-2-2 16,-1-3 1-16,0 1-2 0,0-2 0 16,-1-2-10-16,2 0-20 0,1-2-40 15,1-1-52-15,0-4-89 0,-1-2-195 16</inkml:trace>
  <inkml:trace contextRef="#ctx0" brushRef="#br0" timeOffset="19544.66">24411 2210 363 0,'10'1'92'0,"-1"1"6"0,2-1-52 16,-2 1-13-16,0 1 0 0,0-3 2 15,-1 3-6-15,2-3-7 0,0 0-5 16,5 0-4-16,0 0-4 0,4 0-2 15,0 4-2-15,2-3-4 0,0 4-3 16,0 0 0-16,0 2-3 0,-3-1-2 16,1 2 1-16,-3-3-1 0,-1 2 2 15,-3-3 0-15,-4 0-1 0,-1 1 3 16,-3 1 1-16,-1-3 2 0,-3 2 0 0,-3 4 0 16,0 1 2-16,-3 4 2 0,-2 4 1 15,-2 2 0-15,-1 6-1 0,-1-2 0 16,1 0 1-16,0 1-2 0,1-2-1 15,4-5 0-15,0-2-4 0,4-4-5 16,1 0-7-16,1 0-16 0,4-5-16 16,0 2-31-16,1-5-36 0,2-4-69 0,0 0-135 15</inkml:trace>
  <inkml:trace contextRef="#ctx0" brushRef="#br0" timeOffset="20099.77">25065 2226 389 0,'3'-2'104'0,"0"2"10"16,-2 1-65-16,-1-2 0 0,-1 0 1 15,-3-1-3-15,0 0-13 0,1-3-12 16,-4 2-8-16,0 0-3 0,1 0-6 16,-3-2-2-16,0-2-1 0,1 0 0 0,-1-3-1 15,0 1-1-15,-1 5 1 0,3-4-1 16,0 1 0-16,0 7 0 0,0-1-1 16,-1 5 1-16,0 1-2 0,2-1 0 15,-2 4-2-15,2 2-2 0,0 1 0 16,3 4 1-16,0 1-1 0,3-2 1 15,-2 0 1-15,2 1 2 0,0-1 1 0,-1-3 1 16,1-2 1-16,0 0-1 0,-1-1 1 16,-2 0 0-16,2-3-1 0,-1 2 1 15,1-2 0-15,-2-1-1 0,2-1 0 16,0-2 1-16,3-1 1 0,-2 0-1 16,3-1 1-16,1-2-1 0,0 0 1 15,5 1-1-15,2 0-1 0,0-2-1 16,2 4 0-16,-1 0 0 0,-1 3 0 15,1 2 1-15,-2 3-1 0,-1 2 1 0,2 0 0 16,0 6 0-16,3 0 1 0,-1 0-1 16,0 3 0-16,0 0 0 0,-2-2 0 15,-2 2-1-15,-3-7 1 0,-4 0 0 16,-3 0 2-16,-4-3-1 0,-3-1 2 16,-4 1-1-16,-6-3-1 0,-2-1-3 0,-2-2-14 15,-5-1-24-15,-4 0-72 0,-3-3-14 16,-1-1-82-16,0 1-159 0</inkml:trace>
  <inkml:trace contextRef="#ctx0" brushRef="#br0" timeOffset="43383.28">18315 3787 378 0,'12'4'102'15,"-5"-2"5"-15,-3-1-27 0,-1 0-37 16,0 0-9-16,-3-1-5 0,0 1-3 15,-1 0-2-15,1-2-4 0,0 1-1 16,0 1-5-16,-2 0-1 0,1-1-1 16,1 3-1-16,-3-2 0 0,1 1 0 0,-1 2-1 15,-2 0-1-15,1-1 0 0,-1 1 0 16,0 1 1-16,0-1 1 0,-2 0 0 16,-2 0-1-16,-2-1 1 0,-5 2 0 15,-3 0-2-15,-4 3-1 0,-3-1-4 16,-7 2 0-16,-2 2-1 0,-7-1 0 15,-3-1 0-15,-5 0-1 0,-8-2 0 16,-9 2 1-16,-2 0-2 0,-8 0 1 0,-4 0-1 16,-3 0 1-16,-10 2-1 0,0 2 1 15,-2-2-1-15,-5-2 1 0,3 0 1 16,-6 1-2-16,6 6 1 0,7-2-1 16,4 0 1-16,4 1-1 0,9-3-1 15,6 2 1-15,11 0-1 0,-1-5 0 16,8 1 1-16,5-4-1 0,9 0-1 0,7-1-6 15,7-1-14-15,6-3-7 0,9-4 14 16,9 1-144-16,7-7-123 0,5 0-308 16</inkml:trace>
  <inkml:trace contextRef="#ctx0" brushRef="#br0" timeOffset="43731.77">16490 3907 583 0,'0'-1'132'0,"0"1"1"16,1 0-104-16,-2 1-10 0,-2 0-4 15,-3 3-1-15,-3 3-4 0,-4 4-5 16,-4 1-1-16,-6 2 0 0,-7 0 1 0,-8 5 0 15,-10 0-1-15,2 4-1 0,-5 0 0 16,-1 2-1-16,-1 1-1 0,0 5 0 16,9-4-1-16,5 2 1 0,1-7-1 15,4 0 0-15,4-5 0 0,9-1-1 16,5-3 4-16,12 1 0 0,8-2 2 16,11 1 0-16,7 0-1 0,9 2 0 0,8-4 1 15,13 4-2-15,13-5-5 0,9-1-11 16,6 0-31-16,8 2-99 0,3-11-115 15,9 9-285-15</inkml:trace>
  <inkml:trace contextRef="#ctx0" brushRef="#br0" timeOffset="44825.07">24895 4175 513 0,'0'0'114'0,"-2"0"2"0,2-1-83 16,-1 3-17-16,0-2-1 0,-2-2 0 15,0 2 0-15,2 1-1 0,0 0 2 16,-1-2 1-16,1 1 3 0,1 1 2 16,1-1 1-16,0-1 0 0,0 1-2 15,3-1-3-15,2 1-3 0,3-3-3 16,4 1-2-16,1 1-3 0,3 0-1 0,2-2-2 15,4 3 0-15,4 0-1 0,-1 1-1 16,2 2-1-16,3-3-1 0,3 1 1 16,0-1-1-16,-4-1 0 0,-2 0 1 15,-2-3-1-15,-1-2-5 0,-6 0-6 16,-2-2-7-16,-4 3-6 0,-2 0-6 16,-1-2 8-16,-4 1-40 0,-1 5-88 15,-2-2-100-15,-1 1-254 0</inkml:trace>
  <inkml:trace contextRef="#ctx0" brushRef="#br0" timeOffset="45376.24">25145 3963 319 0,'-1'5'86'0,"1"1"6"15,1-4-38-15,0 1-18 0,0-1 3 16,0 3-10-16,2-2-6 0,-1 0-7 15,0-1-4-15,-2 1-3 0,1-1-2 16,1-1 0-16,-2 0-1 0,2 0 2 16,1 0 2-16,0 0 2 0,3 3-1 15,2-2-1-15,2 3 1 0,2-1 0 16,0-1 1-16,1 2-2 0,3 1-2 0,-2 0 0 16,2 3-1-16,-2-1-1 0,0 5 0 15,-1-1-1-15,-1 0 0 0,-3 2 0 16,0-2 0-16,-4 0 1 0,-2-2 0 15,0 0-1-15,-1-1-1 0,-2-1-1 16,-3-1 0-16,0 2-1 0,0 1 1 16,-4-1-1-16,-2 2 0 0,0-2 1 0,-2 4 0 15,-1-3 0-15,-1 3-1 0,0 0 0 16,1 2 0-16,1 0 0 0,1 2-1 16,0-1 0-16,-1 0 0 0,-1 0-1 15,-1-3 1-15,-1-1-3 0,-3-2 0 16,-3 0-39-16,-5-1-94 0,0-4-109 15,-1 3-273-15</inkml:trace>
  <inkml:trace contextRef="#ctx0" brushRef="#br0" timeOffset="56939.67">20469 2801 434 0,'3'-1'94'0,"2"1"1"0,-2 0-65 0,0 0-6 16,0-1 2-16,-2 0 1 0,0 0 1 15,0 1 3-15,-1-1 1 0,1 0-9 16,-1 0-5-16,0 1-4 0,0-1-2 15,1 2-3-15,-1-1-3 0,2 1-3 16,-1-2 0-16,3 2 1 0,1 0 1 0,2 2 1 16,0 1-1-16,1 0 0 0,1 4-1 15,-2 4-2-15,2 5-2 0,-3 2-1 16,-2 4 0-16,-2 5 1 0,-3 2 0 16,-2 2 1-16,-2-1-1 0,-2 0 2 15,-1 1-1-15,-1-3 0 0,2-1 0 16,0-5 0-16,2-1-1 0,1-6 1 15,1-3-1-15,2-3 0 0,0-3 1 0,2-3 2 16,-1-3 1-16,1-4 0 0,0-3 1 16,1-7 0-16,2-5-1 0,0-5 0 15,-2-4-1-15,0-1-2 0,1-3 0 16,-1-1-1-16,-1 0 0 0,0-1 2 16,-1 0 1-16,1 0 2 0,0 2 3 15,-1 3 1-15,0 3 1 0,-1 6 2 16,1 5 0-16,-1 3 1 0,0 5-1 15,0 3-4-15,1 2-4 0,0 2-3 0,-2 1-2 16,-1 6-2-16,1 4-3 0,-1 2 1 16,-1 6 0-16,-1 4 2 0,2 2 2 15,1 3 1-15,1 0 0 0,2-2 0 16,1-2 0-16,0-1 0 0,4 0-1 16,0-1 1-16,0-2 0 0,0-2 0 15,0 0 0-15,-1 0-1 0,0-7 1 0,-2-1 0 16,0-3 1-16,-1-3 1 0,-1-1 3 15,-1-10 1-15,0-6-1 0,-1-4 1 16,-1-3 0-16,-2-5 0 0,-2-5-1 16,1-4-4-16,-1 1 1 0,1-1 0 15,-2-3-1-15,0-1 0 0,2 1 0 16,1 1-1-16,-1 3 2 0,1 4 2 16,1 6 2-16,1 8 1 0,0 4-1 15,1 3-1-15,-1 6-2 0,0 7-2 16,0 3-2-16,-2 5-3 0,0 5-1 0,-1 4 0 15,0 7 2-15,1 4 2 0,2 0 0 16,1 2 1-16,2-1 1 0,1 0-1 16,1-4 0-16,0-3 0 0,1-3 0 15,-1-2 0-15,0-2 0 0,-1-2 0 16,1-5 0-16,-2-1 0 0,0-5 1 16,0-5 4-16,0-4 0 0,1-5 1 0,-1-11 0 15,2-2 0-15,0-4 0 0,0-2-1 16,2-1-3-16,-1 0-2 0,-1-3 1 15,-1 6 1-15,1 2-1 0,-1 5 0 16,-1 2 0-16,-1 5-3 0,-1 5-1 16,-3 4-1-16,-1 7 0 0,0 3-7 15,-2 2-14-15,3 3-12 0,-1 3 151 16,4-2-277-16,7 1-147 0,7 1-411 0</inkml:trace>
  <inkml:trace contextRef="#ctx0" brushRef="#br0" timeOffset="58024.74">23204 2806 384 0,'0'0'101'15,"1"0"5"-15,-1-1-41 0,0 1-24 16,1 1-5-16,-1-1-1 0,0 0-3 15,0 1-4-15,0-1-1 0,-1-1-3 0,0 1-4 16,-2-1-4-16,1 2-5 0,-3 2-3 16,-1 3-3-16,0 2-4 0,-2 5 0 15,2 3 0-15,0 5-1 0,1 1 1 16,1 1 0-16,2 1-1 0,1-2 0 16,3-2 1-16,-1 0-1 0,3-1 0 15,0-4 0-15,1 3 0 0,2-2 0 16,2-1 1-16,-2 0-1 0,1-3 0 15,1-2 1-15,-3-1 0 0,-1-4 1 16,-2-3 2-16,0-2 1 0,0-4 1 0,-2-5 1 16,-2-2 0-16,-2-6 0 0,0 0-1 15,0-4-2-15,-4-3-1 0,0-1 0 16,-2 0-1-16,0-2-1 0,0-2 1 16,2 0 0-16,-1 4-1 0,2 1 1 15,3 3 0-15,0 6 1 0,2 5 1 0,1 4-1 16,0 3-3-16,0 3-2 0,1 5-2 15,-1 3-1-15,1 8 0 0,1 1-2 16,1 7 1-16,2 3 4 0,0 2 1 16,1 1 1-16,-1-3 1 0,3-2-1 15,-1-3 0-15,-1 1 0 0,0-2 0 16,-1-2-2-16,1-2 1 0,-2-3 0 16,-1 1 0-16,-1-5-1 0,1-5 2 0,-2-3 1 15,0-2 3-15,0-5-1 16,0-5 1-16,0-7 2 0,-1 1 0 0,-1-3-1 15,0-3-1-15,0-2-1 0,-1-2 1 16,-2 2-1-16,0 0 0 0,0-1 1 16,0 2 0-16,0 2 2 0,1 2 0 15,0 7 0-15,2 2-1 0,0 6-1 16,1 2-6-16,-1 3-2 0,1 6 0 16,-1 7-2-16,-1-1 0 0,0 5 1 0,-2 3 1 15,1 3 3-15,1-1 2 0,2-1-1 16,0-2-5-16,1 3-2 0,1-3-4 15,1-2-4-15,1-1-2 0,0-3-5 16,-1-1-4-16,1-1 1 0,0-4-115 16,-1-4-107-16,4-2-273 0</inkml:trace>
  <inkml:trace contextRef="#ctx0" brushRef="#br0" timeOffset="80095.55">19724 9065 519 0,'-1'-5'123'0,"0"2"5"0,0-2-74 15,0-2-14-15,1 2-6 0,-1-2 0 16,2 1 1-16,-1 0 3 0,1 1 2 15,0-1-1-15,-1 2-3 0,1-1-2 16,0 1-2-16,0 0-5 0,-1 1-6 0,1 1-6 16,-2 2-4-16,2 2-4 0,-1 3-3 15,0 2-2-15,1 4-2 0,2 5 0 16,0 3 0-16,1 6 0 0,3 6 2 16,-1 5 1-16,1 7 0 0,0 4 0 15,-1 1 0-15,0 3 0 0,-2-1-1 16,0-2 0-16,3 2 0 0,-3-7-2 15,2-2 2-15,0-2-2 0,-1-3 1 16,-1-3-1-16,2-3 1 0,-3-6-1 0,0-2-1 16,0-5-2-16,1-4-5 0,-1-4-7 15,-1-3-3-15,-1-4-8 0,-1-2-8 16,3-4-12-16,-1-5-9 0,0-5-13 16,-14-10-103-16,18 0-119 0,3-4-274 15</inkml:trace>
  <inkml:trace contextRef="#ctx0" brushRef="#br0" timeOffset="80402.21">20240 8885 633 0,'1'-6'149'0,"1"0"9"0,0 1-94 0,-1 0-18 15,-2 2 1-15,-2 2-4 0,0 1-6 16,0 1-5-16,-3 0-7 0,2 1-6 16,-3 3-4-16,2 2-4 0,-1 2 1 15,2 3 1-15,1 6 0 0,1 5-1 16,0 5-1-16,2 7-2 0,3 6-1 0,1 6-3 16,3 5-2-16,-1 4-2 0,2 2 1 15,1-1-1-15,0 1-1 0,0-1-4 16,1-3-6-16,-1-2-6 0,0-3-11 15,-2-2-9-15,1-3-12 0,0-7-9 16,-2-2-5-16,-3-6 0 0,1-6 23 16,-2-5-130-16,-2-5-110 0,-1-5-280 15</inkml:trace>
  <inkml:trace contextRef="#ctx0" brushRef="#br0" timeOffset="80663.58">19661 9375 619 0,'3'1'146'0,"3"-3"6"15,4 1-95-15,0 0-15 0,3-2-5 16,2-1-3-16,0 1-5 0,0-1-8 15,4 1-6-15,1-1-6 0,3-1-5 16,1-2-1-16,2 2-1 0,6 0-9 16,4 1-20-16,4-2 108 0,3 1-248 15,2 0-150-15,9 7-415 0</inkml:trace>
  <inkml:trace contextRef="#ctx0" brushRef="#br0" timeOffset="83879.89">23438 9013 323 0,'0'3'98'0,"1"-2"7"16,-1-2-4-16,1-3-51 0,-1 0-12 16,1-2-1-16,-2 2-3 0,1-3-3 15,0 1-2-15,-1-1 3 0,-1 1-6 16,-1 0 0-16,-3 2-3 0,-1-1-2 0,-4 0-1 15,-5-2-4-15,-1 2-3 0,-5 1-2 16,-4-2-1-16,-2 3-1 0,-2 0-1 16,-1 4-1-16,-2 0-2 0,-2 1 0 15,0 1-1-15,0 2-2 0,-1 0 0 16,-1 2-1-16,5 1-1 0,-1 4 1 16,1 4 0-16,1 5 0 0,1 3-1 15,1 2 1-15,2 4 0 0,-1 2-1 0,4 4 1 16,3 1-2-16,4 0 1 0,4 1 1 15,3 4-1-15,3-1 1 0,5 0 0 16,2-1 0-16,5-1 0 0,3 3 1 16,3-2-5-16,3-3 0 0,4 0 0 15,3-2 0-15,4-5 0 0,5 1 0 16,0-6-2-16,5-2 3 0,6-2 1 16,5-5-1-16,4-3 1 0,5-6 0 0,2-5-1 15,5-1-2-15,2-3-2 0,-4-3-6 16,-1-5-8-16,-4 1-6 0,-5-3 22 15,-9-2-147-15,-6-1-120 0,-6-4-301 16</inkml:trace>
  <inkml:trace contextRef="#ctx0" brushRef="#br0" timeOffset="87555.98">21971 12266 500 0,'0'-2'121'0,"0"0"2"0,0-2-55 16,-1 1-36-16,1 3-5 0,0-2 1 15,-1 0 2-15,1-1 0 0,-1 4-1 16,0-2 0-16,0-2-4 0,-2 3-5 16,1 3-4-16,-2-1-4 0,-3 2-3 15,1-3-3-15,-2 5-3 0,0 1-1 0,0 1-1 16,-2 2-1-16,-1 1 0 0,0 3 0 15,1 3 1-15,0-1-3 0,1 1 0 16,5 3 0-16,2-1-1 0,5 2 1 16,4-4 1-16,1 1-1 0,6-2 4 15,3-1 2-15,5 0 1 0,4-2 1 16,2-3 3-16,1-3 1 0,4-3 0 0,-1-3-1 16,-1-3 0-16,-4-5 0 0,-2-3 0 15,-3-4 0-15,-2 0 0 0,-5-5 2 16,-3-2 1-16,-3-2 0 0,-5-2-1 15,-3-3-2-15,-4-1-2 0,-2 1-1 16,-5-1-3-16,-2 2-6 0,-4 4-1 16,-3 2-3-16,-4 4-2 0,-1 3-6 15,-4 3-7-15,1 5-15 0,-1 1-12 16,4 3-5-16,5 0-121 0,2 3-125 16,6 0-293-16</inkml:trace>
  <inkml:trace contextRef="#ctx0" brushRef="#br0" timeOffset="87972.51">22398 12163 688 0,'5'12'156'0,"1"2"-1"16,2 2-103-16,1 6-34 0,-2 0-8 15,3 2-2-15,-2 0-4 0,-1 2-2 16,-1 2-1-16,0-1 0 0,-2-3 0 15,0 1-1-15,1-1 0 0,-1-3 0 16,-1-1-1-16,2-4-1 0,-2-1-8 16,0-3-3-16,-1-5-1 0,-1-2-1 15,0-3-1-15,-1-5 1 0,-2-3 1 0,-1-3 8 16,0-4 1-16,-2-4 2 0,-3-9 2 16,-2-3 0-16,-1-4 3 15,0-5 3-15,0-5 3 0,0-1 5 0,4-2 1 16,0 4 1-16,3 3 1 0,0 4-1 15,1 6 2-15,3 5-3 0,0 8 1 16,1 5-1-16,1 3 1 0,3 3 0 16,2 2 0-16,3 0-2 0,3 3 0 0,5 3-3 15,3 1-2-15,3 1-1 0,3 2-1 16,5 0-3-16,3-1-2 0,1 1-5 16,0-4-5-16,2 0-7 0,-2-1-11 15,-3-3-11-15,-3 0-11 0,-3 1-2 16,-6-1-121-16,-2 1-119 0,-6 0-285 15</inkml:trace>
  <inkml:trace contextRef="#ctx0" brushRef="#br0" timeOffset="88156.08">22368 12221 656 0,'5'9'144'0,"8"1"2"0,5-1-113 15,7-1-15-15,6 0-3 0,4-2-3 16,5-3-10-16,2-4-11 0,-3-3-11 0,1 0-9 16,-3-3 18-16,-3 0-138 0,-4-1-115 15,-7 0-279-15</inkml:trace>
  <inkml:trace contextRef="#ctx0" brushRef="#br0" timeOffset="88553.78">22970 12210 607 0,'-1'17'133'16,"1"0"1"-16,1 2-102 0,0-1-17 16,1 3-4-16,-1 1-3 0,1-3-4 15,0 1 0-15,-1-2-2 0,1 0-1 16,0-2-2-16,1-1-1 0,0-2-2 16,-2 0-1-16,1-6-1 0,-1 0 0 15,-1-4-1-15,0-1 0 0,0 0-1 16,0-5 1-16,-1-2 0 0,0 0 1 0,0-2 1 15,-1-6 2-15,-1-3 0 0,-2-2 3 16,1-3 3-16,-4-4 4 0,2-5 2 16,-1-2 5-16,2 1 1 0,-1-2 3 15,1 0 2-15,1 0 0 0,2 6-1 16,0 2 2-16,1 6-3 0,0 6 3 16,1 4-1-16,3 3-1 0,1 2 0 15,4 2-2-15,4 1-2 0,3 0-3 0,4 2-2 16,4 0-3-16,1-1-2 0,5 3-1 15,0 0-3-15,2 1-1 0,1-1-2 16,1-1-8-16,1 0-7 0,-3 0-9 16,-2 1-7-16,-3-1-9 0,-3 1-4 15,-4 2-3-15,-4-2-88 0,-5-1-16 16,-2 0-87-16,-5 1-192 0</inkml:trace>
  <inkml:trace contextRef="#ctx0" brushRef="#br0" timeOffset="88734.77">22942 12217 584 0,'-3'5'130'0,"4"-2"4"15,4 1-87-15,6 0-19 0,4 1-4 16,5 2-1-16,5 3-1 0,4-2-1 0,5 0-3 16,1-2-6-16,-2 0-12 0,0-1-14 15,-3-1-11-15,1-1 146 0,-6-1-272 16,-4 0-139-16,0-2-393 0</inkml:trace>
  <inkml:trace contextRef="#ctx0" brushRef="#br0" timeOffset="100211.29">20175 8629 463 0,'4'-5'121'15,"3"-1"4"-15,-3-1-26 0,-2 0-58 16,0-3-19-16,-3 3-3 0,-2 0-3 16,-3-1-3-16,-1-2-3 0,-3 0-5 15,-1 0-1-15,-3-3-2 0,-4-2-1 16,-1 1 0-16,0-1-1 0,-5 1 0 15,-2 2-1-15,-4-2 0 0,1 4 0 16,-5 3 1-16,-3 2 1 0,-6 2 1 16,-2 5 0-16,-1 2 1 0,-2 7 0 0,-8 3-1 15,-1 4 0-15,0 8 0 0,1 6-1 16,1 0 0-16,-6 5-1 0,4 3 1 16,3 3-1-16,3 2 1 0,2-1 0 15,4-1 0-15,3 2 0 0,8 0 1 16,4 2-1-16,3-1 1 0,7 4-1 15,4 5-1-15,10 3 1 0,5 4 0 0,7 4 0 16,6 2-1-16,5 5 0 0,5 6 0 16,4 2-1-16,1 0-4 0,3-2 0 15,4-1-2-15,4-2-1 0,7-8 1 16,2-5 0-16,5-5 2 0,5-2 3 16,4-4 2-16,2-5 1 0,6-8 2 15,5-4 1-15,0-5 1 0,5-9 1 0,5-8 2 16,2-8 1-16,5-6 0 15,0-4-1-15,1-8 0 0,3-5-2 0,-2-8-1 16,-2-7-3-16,-2-3-1 0,-3-5 0 16,-8-5 1-16,-2-3 4 0,-7-6 3 15,-3 2 4-15,-9-1 2 0,-9-8 1 16,-9-3 1-16,-6-2-2 0,-9-7-2 16,-7-2-5-16,-13-3-5 0,-7-8-3 15,-8 2-3-15,-8-2-2 0,-7 0 0 0,-11 3-1 16,-3 2 1-16,0-3 2 0,-4 6 0 15,-4 3 1-15,-4 6 1 0,1 7-1 16,-3 1-2-16,-8 7 1 0,-7 9-2 16,-4 9-4-16,-7 6-5 0,-3 7-5 15,-7 7-4-15,-2 5-1 0,5 6-5 16,2 4 3-16,4 2-15 0,11 6-99 16,10 1-101-16,14 4-263 0</inkml:trace>
  <inkml:trace contextRef="#ctx0" brushRef="#br0" timeOffset="101011.09">23349 8539 509 0,'-32'-15'109'0,"3"0"1"0,2 0-75 16,-1 2-29-16,1-1 3 0,1-1 2 15,0 3 4-15,1-1 0 0,-5-1 0 0,-3 0 0 16,1-2-1-16,-3 1-4 0,-5 0-2 16,-5 3-3-16,-1 1-1 0,-2 3-2 15,0 6-2-15,-5 4 1 0,0 4-1 16,1 3 0-16,4 1 0 0,1 8 0 15,-3 0 0-15,-2 3 1 0,2 2 2 16,-1 5-1-16,1 6 2 0,-1 5 2 16,2 5 0-16,3 6 1 0,6 4 0 15,2 2 0-15,7 1-1 0,5 0-2 0,7 2-1 16,4 2-1-16,8 2 0 0,6 4-1 16,7-1 0-16,5 6 1 0,7 1 0 15,4 1 1-15,5 4-1 0,5 1 1 16,3-2-1-16,0 0 0 0,2 0 0 15,3-1-1-15,3-2 1 0,3-2-1 16,4-6-1-16,5 0 1 0,6-4 1 16,6-7 1-16,7-6 2 0,6-9 0 15,7-6 0-15,9-11 2 0,6-8 0 0,7-6-1 16,1-8-1-16,3-6-1 0,1-8 0 16,-1-8 2-16,0-8 1 0,-6-6 1 15,-7-5 0-15,0-8 0 0,-3-8 3 16,-9-2 0-16,-7 0 1 0,-12 2 0 15,-8-3 0-15,-8-7 0 0,-15 1 1 16,-12 3-3-16,-12-7 0 0,-9-5-3 0,-8-2-3 16,-9-2-1-16,-10-1-2 0,-10-1-1 15,-8-3-1-15,-8 5 0 0,-9 2-1 16,-9-1 0-16,-6-1 0 0,-7 5 0 16,-1 4 0-16,-5 5-1 0,-2-1 1 15,1 5-2-15,1 8-1 0,0 10-3 16,4 6-6-16,3 7-5 0,6 9-8 15,4 8-9-15,3 5-5 0,4 7-1 16,8 5-117-16,2 5-110 0,1 6-275 0</inkml:trace>
  <inkml:trace contextRef="#ctx0" brushRef="#br0" timeOffset="102029.77">22238 11572 629 0,'-10'-4'131'0,"-5"3"0"0,-3-1-110 16,-5-1-17-16,-5-1-2 0,-5 0-2 15,-3-1 1-15,-2-2 2 0,0-2 1 16,-3 2 1-16,-3-2 0 0,0 1 1 16,1 2 0-16,-1 2-1 0,-3 4 0 15,-4 4-1-15,1 3 1 0,1 5-1 16,0 2 1-16,2 5 0 0,1 4-1 0,0 6 1 16,1 5-2-16,4 3-1 15,2 4 0-15,3 8-1 0,2 2 0 0,6 5-1 16,5 2 1-16,4 3-1 0,6 2-2 15,3 3-1-15,3-1 0 0,5 1 0 16,3 1 1-16,7 2 0 0,5 1 1 16,5-2 3-16,5 0 2 0,8 2 2 15,10-3 2-15,3 0 0 0,7-2 0 16,5-3 0-16,8 0-1 0,4-2-2 16,5-3-2-16,3-2-1 0,7-2-1 0,3-8 0 15,4-4 0-15,1-6 1 0,3-4 3 16,-1-6 0-16,-1-5 2 0,-3-6 3 15,0-6 1-15,-3-4 3 0,-3-4 3 16,-6-5 1-16,-3-6 1 0,-2-6 1 16,1-1-1-16,-3-6-1 0,-4-7-2 15,-2-3-3-15,1-5-2 0,-1-6-2 0,-1-3 1 16,-4-4-1-16,-5-1 2 0,-2-1 2 16,0-2-3-16,-3-2 1 0,-5-3-1 15,-5-2-2-15,1-4-2 0,-4 0-4 16,-2-1-2-16,-7 2 0 0,-6 2-2 15,-3 6 1-15,-7 2-1 0,-10 2 1 16,-6 3 0-16,-9-1 1 0,-3 1 0 16,-5-3-2-16,-7 3 2 0,-4 0-1 15,-4 3-1-15,-7-1 0 0,-2 1 0 0,-7-1 0 16,-10 2-1-16,-7-1 0 0,-9 2 0 16,-9 0 0-16,-5 2 0 0,-9 4 1 15,-6 8 0-15,-3 8 0 0,-2 6 1 16,-3 7 1-16,-1 15 0 0,-2 7-1 15,3 9-6-15,-1 8-12 0,3 4-18 16,1 8 142-16,3 5-292 0,0 4-167 0,2 6-457 16</inkml:trace>
  <inkml:trace contextRef="#ctx0" brushRef="#br0" timeOffset="108243.13">8602 12824 228 0,'-8'2'92'16,"-1"-1"15"-16,2 1-9 0,1-1-7 16,3-1-7-16,0 1-10 0,2-2-12 15,-1 1-10-15,1-1-7 0,0 1-3 0,1 0-3 16,0-2-4-16,0 2-5 0,-1 0-5 15,2 0-4-15,-2 1-8 0,2 0-6 16,-3 3-4-16,1 4 0 0,-1 4-3 16,-2 7 0-16,0 3 0 0,1 6-1 15,0 3 1-15,1 3 0 0,4-3-2 16,0-3-1-16,3-5-1 0,2-3 0 16,2-6-1-16,-1-5 1 0,3-5 3 15,-1-1 6-15,1-3 5 0,0-3 4 0,-1-2 4 16,-1-2 4-16,-3-3 1 0,1-1-2 15,-1 0-4-15,-1 2-4 0,-2-2-5 16,-1 2-2-16,1 3-5 0,0 3-6 16,1 3-5-16,2 3-2 0,1 4 0 15,2 2 0-15,2 5-7 0,3 1-9 16,2 5-3-16,1 0 2 0,2-5 1 16,1-2 1-16,3-4 4 0,0-5 14 0,-1-2 15 15,1-6 13-15,-3-2 4 0,-1-3 3 16,-4 0 2-16,-3-2 0 0,-2-1-5 15,-3 1-6-15,-4-1-2 0,-1-1-3 16,-2 0-2-16,-3 0-3 0,-2 1-2 16,-1-2-4-16,-1 1 0 0,1 2-3 15,0 3-2-15,0 1-1 0,2 4-2 16,2 1-1-16,2 0-3 0,1 1 0 16,4 0 0-16,1-1 1 0,4-1 1 0,2-4 2 15,3-4 2-15,4-1 4 0,2-3 2 16,2-3 2-16,0-1 1 0,2-1 1 15,-1-3 2-15,-1 0 3 0,-2-1 1 16,-1-4 2-16,-4 1 2 0,-2-5 2 16,-4-1 1-16,-1 4-2 0,-3 3-1 0,-4 4 2 15,0 3-1-15,-3 7-1 0,1 5-3 16,0 5-5-16,-1 7-1 0,0 4-2 16,0 7-2-16,-2 9-4 0,1 6-1 15,-2 4 1-15,-2 6-3 0,1 3-7 16,-2 1-8-16,1-1-4 0,0-4-3 15,2-2-1-15,1-3-1 0,1-7 4 16,4-5 8-16,1-6 7 0,1-5 3 16,1-5 3-16,1-2 4 0,1-4 2 15,-1-1 1-15,2-1 1 0,2-1 0 16,1 0 1-16,2 1-1 0,0 2-3 0,3 3-1 16,1-1-3-16,2 2 1 0,-1 3-1 15,2 0 0-15,-1 0 6 0,-1-1-9 16,2-1 0-16,-2-3 0 0,1-1 4 15,-1-4 1-15,-2-1 1 0,1-3 0 16,-1-3 11-16,-2 0 4 0,-2-1 2 0,-2 0 1 16,-1-1 1-16,-4 0 1 0,-2-2-2 15,-5 2-2-15,-2-1-2 0,-1 0-3 16,-2 3-3-16,-1 3-3 0,1 3-3 16,-1 4-2-16,0 5-1 0,1 6-1 15,0 2-1-15,1-1-1 0,1 3-2 16,1-1 0-16,4-1-1 0,1-2-2 15,4-3-1-15,2-1 1 0,3-3 0 16,2-4 2-16,1-1 2 0,1-3 2 16,3-3 3-16,0-1 1 0,0-2 1 0,-1 0 2 15,-2 0 1-15,1 0 0 0,-2 0 1 16,-2-2 0-16,-2 0 0 0,0-1 0 16,-2-2 1-16,-1-3 0 0,0-1 2 15,-2-4 2-15,0 0 3 0,-2-3 2 16,-2-3 1-16,0-3 0 0,-2-4-2 0,-1-3-1 15,-1-5-2-15,0 1-2 0,-2 3-1 16,2 4 0-16,0 6-1 0,1 8 0 16,2 9-2-16,2 10-2 0,1 8-1 15,3 11-2-15,0 9-1 0,2 6-1 16,-1 6-2-16,2 7-3 0,-1 3-5 16,0 4-8-16,2-4-10 0,-1 0-9 15,0-3-20-15,3-5-13 0,0-1-6 16,1-4 1-16,-1-7 174 0,0-1-281 15,-1-8-138-15,-1-2-377 0</inkml:trace>
  <inkml:trace contextRef="#ctx0" brushRef="#br0" timeOffset="108406.71">9774 13079 560 0,'-28'-34'143'0,"-2"1"11"0,3 1-79 16,2 5-6-16,7 5-15 0,9 10 3 0,6 4-9 15,4 4-14-15,4 5-10 0,5 1-9 16,4 3-10-16,4-3-2 0,5-1-2 15,4 0 1-15,5-3-6 0,2-5-20 16,2-1-15-16,2-4-139 0,1-2-143 16,2 2-356-16</inkml:trace>
  <inkml:trace contextRef="#ctx0" brushRef="#br0" timeOffset="108845.49">10897 12971 550 0,'1'-14'134'15,"-1"2"9"-15,-1 0-84 0,0-2-2 16,-3-1-1-16,-1 4-1 0,11 6 1 16,-14 0-8-16,-2-1-9 0,-4 3-8 15,-4 3-10-15,-1 6-8 0,-7-2-7 16,-14-4-9-16,7 9-1 0,0 2-3 16,1 2-1-16,4 0-2 0,3-1 0 0,5 0-1 15,7-1-2-15,6-2 0 0,7-1 0 16,5 1 2-16,7 0 1 0,5 2 3 15,7 1 0-15,5-1 4 0,3 2 2 16,0 0 1-16,2 1 0 0,-4 0 0 16,-4 0-1-16,-5 3 0 0,-7 2 1 15,-6 1-3-15,-8 2-5 0,-7-1-6 0,-6 1-10 16,-5 2-11-16,-5 0 87 0,-5-1-214 16,-1-3-132-16,-3 0-352 0</inkml:trace>
  <inkml:trace contextRef="#ctx0" brushRef="#br0" timeOffset="109336.73">11005 13226 531 0,'14'2'134'16,"-1"-1"3"-16,0-1-69 0,-1-3-21 15,0 0-3-15,1-4-5 0,1-1-5 16,2-3-2-16,-2-1 0 0,0-2-1 16,0 1-2-16,1-3-1 0,-3 0-2 0,-2 0-2 15,-2 0-2-15,-2 1-3 0,-4 1-4 16,-2-3-1-16,-3 1-2 0,-3 1-1 16,-2-1-2-16,-3 2 0 0,-3 4-3 15,1 1-1-15,-2 6-5 0,-3 8-2 16,2 7-3-16,0 4-1 0,-2 4-2 15,4 4-1-15,2 4-1 0,4 3-1 16,4-1 1-16,3-4-1 0,4-2 1 16,2-1 1-16,4-4 0 0,1-5 3 0,2-2 2 15,1-3 2-15,0-4 2 0,0 0 2 16,1-4 2-16,-1 1 1 0,-2-3 2 16,1 1-1-16,-2-1 1 0,-2-3-1 15,-1 2-1-15,0-1-1 0,-1-4 0 16,1-1-1-16,0-5-1 0,2-1 0 15,1-1-1-15,3-4 0 0,1-2 0 16,3 3 0-16,1-1 0 0,2 4 0 0,1 2 1 16,2 3-1-16,0 5 0 0,-1 5-3 15,1 3-1-15,-2 3 0 0,-2 2-2 16,0 3-2-16,-4 0-7 0,1 0-9 16,-2 0-17-16,-1-1-12 0,0-2-2 15,0-1-87-15,-1-3-40 0,1-3-106 16,1-4-213-16</inkml:trace>
  <inkml:trace contextRef="#ctx0" brushRef="#br0" timeOffset="109596.95">11850 12933 589 0,'2'-10'162'0,"-4"0"3"0,-2 0-55 16,-2 3-46-16,-1 2-13 0,-3 2-17 15,-3 6-14-15,-2 5-9 0,-1 4-3 16,0 5-5-16,-3-1-5 0,2 4 0 15,3 0 0-15,5-2-1 0,3-2-2 0,5-1 1 16,4-1-1-16,7-1 1 0,2-1 0 16,3 1 0-16,2 0 3 0,0 0 0 15,1 0 1-15,-3 1 1 0,-3 2-5 16,-2-2-6-16,-4-1-4 0,-4 2-2 16,-6 2-6-16,-4-1-8 0,-4 1-9 15,-7-2-1-15,-3 0 5 0,-1 0-90 16,-2-5-27-16,-1-1-94 0,3-2-201 0</inkml:trace>
  <inkml:trace contextRef="#ctx0" brushRef="#br0" timeOffset="110278.64">11904 13167 572 0,'11'-1'149'0,"-4"3"2"0,-3-1-70 0,-1 0-37 15,-1 2-11-15,-2-2-11 0,1 3-10 16,2 1-7-16,-2 1-2 0,2-1-1 16,0-1 2-16,2 1 3 0,2-1 4 15,2 0 6-15,1-3-2 0,1-2 6 16,0-2 1-16,1 1 5 0,0-1 1 0,-2-3-1 16,-3 0-4-16,1 0 3 0,-4 1-3 15,0 0-1-15,-3 1-5 0,-3-1-4 16,-3-1-4-16,0 2-2 0,-4-4-3 15,-1 3-3-15,-3-2-1 0,0 2-2 16,0 1-1-16,0 1 1 0,1-1 0 16,2 4 0-16,1-1-1 0,3 1 1 15,4-2 0-15,1 0 2 0,3 0 0 16,4 0 0-16,1 0 1 0,3-2 0 16,2 0 1-16,3-1-1 0,1 0 0 0,3 2-1 15,0 0-1-15,1 0 0 16,1 2 0-16,2 2 0 0,1 3-1 0,0 1 1 15,2 1 0-15,2 0 1 0,-1 1 0 16,3-3 0-16,-2 1 0 0,3-1 0 16,1-2 1-16,-3-1 1 0,2-2 6 15,-3 0 4-15,1-2 2 0,-3-2 3 0,-3 0 3 16,-2-2 1-16,-2 1 1 0,-4-2-5 16,-2 0-2-16,-4 1 0 0,-2 0-3 15,-2-1-1-15,-3 2-3 0,-1 1-1 16,-2 1-3-16,0 2-2 0,0 1-2 15,-1 0-3-15,0 2-4 0,-1 1-1 16,1 3 0-16,2 2 0 0,0 2-1 16,2 4 0-16,3 1 2 0,1 4 4 15,5 1-1-15,3 1 2 0,1 1 0 0,1 1 1 16,2 0 1-16,2 1 1 0,-4-1-4 16,-3 2 1-16,-3-1-1 0,-6 1 0 15,-4-1 1-15,-6 0-2 0,-7-2 0 16,-6-1 3-16,-6-5-2 0,-6 0-5 15,-5-3-6-15,-7-4-8 0,-7-4-22 16,-8-3-109-16,-7-4-59 0,-14-3-147 16,-24-13-319-16</inkml:trace>
  <inkml:trace contextRef="#ctx0" brushRef="#br0" timeOffset="112662.87">14813 13354 499 0,'-7'3'111'0,"3"0"1"16,-1-1-79-16,2-2-19 0,1 1-5 15,0-2-4-15,-1 2-1 0,0-3-1 16,-1 1 3-16,-1-3 3 0,0 3 4 15,-1-2 5-15,-1 1 3 0,0-2 3 16,1 2 2-16,-1 1-1 0,2 0-1 16,-1 1-2-16,2 1-3 0,-1-2-1 15,3 2 0-15,4 1-1 0,-4-1 4 0,0-2-5 16,4 1-2-16,4 1 2 0,5 2 2 16,1-2 1-16,-1-4 0 0,10 2-4 15,9 1 2-15,0-1 0 0,-1-3-4 16,-1 0-4-16,0-2-4 0,4 2-3 15,0-2-2-15,-2 0-3 0,6-2-2 16,0 0-2-16,-4 3-4 0,0-1-6 0,-7 1-10 16,-5 0-10-16,-7 2-10 0,-7 2 137 15,-3 2-261-15,-2-2-142 0,0 1-389 16</inkml:trace>
  <inkml:trace contextRef="#ctx0" brushRef="#br0" timeOffset="112941.2">14946 13362 661 0,'0'1'168'0,"0"-1"3"0,0 0-90 0,0 1-26 16,0-1-12-16,0 0-15 0,0 0-10 16,0 1-7-16,0 2-2 0,-1 5-2 15,-1 3-2-15,0 5-3 0,-1 7-1 16,-2 6 1-16,-1 7-1 0,-2 3 0 0,-1 4 1 15,0 3-1-15,1 0-3 0,0-2-4 16,2 0-6-16,3-3-10 0,2-3-7 16,2-5-11-16,2-6-13 0,3-3-3 15,-1-4 16-15,0-5-128 0,-1-5-112 16,-1-3-278-16</inkml:trace>
  <inkml:trace contextRef="#ctx0" brushRef="#br0" timeOffset="113103.26">14652 13954 641 0,'-5'10'149'0,"3"-3"5"0,6-1-95 15,5 0-7-15,8-2-4 0,3-1-8 16,8-2-3-16,9-6-2 0,1-1-4 16,3-4-11-16,-1-1-17 0,2-3-16 15,7 0-25-15,5-1-17 0,2 6-129 16,-6-3-140-16,6-1-330 0</inkml:trace>
  <inkml:trace contextRef="#ctx0" brushRef="#br0" timeOffset="113375.31">15838 13368 731 0,'-2'1'174'16,"1"3"2"-16,0 2-106 0,1 5-28 16,-1 5-12-16,0 4-11 0,-2 6-7 15,-1 6-4-15,-3 6-1 0,0 3-3 16,-2 3-2-16,-1 1-1 0,0-2-1 16,-1 0-4-16,1-5-4 0,1-4-8 0,0-5-8 15,1-3-8-15,-1-4-9 0,2-4-7 16,-1-5-3-16,3-2-2 0,0-3 32 15,2-4-138-15,1-3-108 0,1-3-284 16</inkml:trace>
  <inkml:trace contextRef="#ctx0" brushRef="#br0" timeOffset="113572.04">15531 13481 597 0,'-8'-3'150'0,"2"1"9"15,4 1-90-15,4 1-12 0,2-4-6 16,7-1-1-16,5-1-3 0,6-5-5 16,4-2-7-16,7-1-4 0,8-2-3 15,5-3-5-15,3-1-9 0,3 2-7 0,2 0-8 16,2-1-10-16,-2 1-23 0,-7-1-24 16,-8 2-137-16,-6 1-152 0,2-2-366 15</inkml:trace>
  <inkml:trace contextRef="#ctx0" brushRef="#br0" timeOffset="115260.59">19803 13283 617 0,'8'3'149'0,"-1"-2"7"0,-2-1-96 16,-1 1-10-16,-4-3-8 0,-1 1-7 15,-2-2-8-15,-3-2-5 0,-1 1-4 16,-5-3-6-16,-6-2-3 0,-3 1-1 15,-4-1-3-15,-2 5-2 0,-6-1-1 16,-3 5-3-16,-2 3 0 0,0 2 0 16,0 2-1-16,3 4 0 0,3-2 1 0,6 1 0 15,5 0 0-15,5 2 1 0,6-2 1 16,3 1-1-16,4 0 2 0,0 0 0 16,2 1 0-16,1 1 1 0,1 2 0 15,2 2 0-15,-2 4 0 0,0 2-1 16,-2 4 0-16,0 4 0 0,-2 4-1 15,-2 1 0-15,-3 6 0 0,-1-2-1 16,1 2 1-16,-3-4 0 0,0-1 0 16,0-5 4-16,4-3 2 0,3-4 3 0,3-2 1 15,2-3 3-15,7 0 0 0,2 1-1 16,4-2-2-16,4-2-2 0,4-1-3 16,3-5-1-16,4-1-1 0,0-4-2 15,1-4 0-15,1-2-4 0,-3-3-4 16,-3-1-6-16,-3-3-7 0,-4-2-9 15,-4 1-19-15,-3-3-17 0,-3-3-49 16,-4 1-73-16,-1-2-119 0,-3-5-261 0</inkml:trace>
  <inkml:trace contextRef="#ctx0" brushRef="#br0" timeOffset="115415.29">19310 13603 648 0,'7'-1'153'0,"4"0"4"15,4-2-95-15,5 0-27 0,6-1-10 16,7-2-3-16,3 1-9 0,2 0-16 16,2 1-17-16,0-1-15 0,0 0-117 15,0 0-9-15,0-2-108 0,1 1-205 16</inkml:trace>
  <inkml:trace contextRef="#ctx0" brushRef="#br0" timeOffset="115670.82">20476 13314 724 0,'3'10'165'0,"-2"1"3"0,-1 7-122 15,-1 2-15-15,-1 3-8 0,-2 2-7 16,-1 6-7-16,-2 1-5 0,-1 6-1 15,0 2 2-15,0 2-12 0,2-1 0 16,0 0 0-16,2-4-4 0,0-2-11 16,1-4-16-16,2-7-6 0,-1-4-118 15,1-6-129-15,0-5-313 0</inkml:trace>
  <inkml:trace contextRef="#ctx0" brushRef="#br0" timeOffset="115895.12">20096 13281 747 0,'4'1'172'0,"1"-3"4"0,5-1-113 16,7 0-20-16,-1 1-8 0,8-2-11 15,5 0-4-15,5 2-3 0,3-1-4 16,5-4-5-16,4 3-4 0,4-3-3 15,3-3-4-15,2 2-7 0,-1-3-21 16,3-3-26-16,-4 7-132 0,-4-7-149 16,-2-5-356-16</inkml:trace>
  <inkml:trace contextRef="#ctx0" brushRef="#br0" timeOffset="132226.29">19909 14526 549 0,'-10'3'124'0,"2"1"0"0,2-2-83 15,0 0-22-15,-3 2-8 0,-2-2-3 16,-1-2-4-16,-4-1-1 0,-3-2-1 15,-3 0-2-15,-3-1-2 0,-4-4 0 0,-3 0-2 16,-5-1 1-16,-6-1-2 0,-3-1 2 16,-4-1 1-16,-5-1 1 0,-4-4 1 15,0 2 3-15,-2-2 3 0,1-1 3 16,2-1 4-16,1 2 1 0,4-5 2 16,1 1 1-16,7-2-1 0,3-2-1 15,3-3-2-15,5-5-2 0,5-4-3 16,2 0 0-16,5-3 0 0,4-3-1 15,4-3 1-15,3-4-1 0,3 4-1 0,2-1 0 16,4-2 0-16,1 0 1 0,1-3 0 16,1 3 1-16,0-2 3 0,4 2 2 15,0 1 1-15,4-1 0 0,1 2-2 16,3 2 1-16,3-1-2 0,3 2-1 16,1 1 0-16,0-2-2 0,0 5 0 15,6-3-1-15,2 1-1 0,3 1-1 16,2-1-2-16,4 4-2 0,4 0 0 0,3 2-1 15,1 3-1-15,1 2 0 0,3 3 1 16,0 3-1-16,2 0 0 0,1 3 0 16,1 1 0-16,1 1 0 0,2 1 0 15,0 1-1-15,1 5 0 0,1-2 0 16,-2 3 0-16,1 3 0 0,0 3-1 16,0 5 1-16,-2 1-1 0,0 1 1 15,-1 5-1-15,0 1 0 0,-2 5 1 0,-1 3-1 16,-2 2 0-16,-1 4 1 0,1 2-1 15,-1 2 1-15,0 2 0 0,-2-1 0 16,0 0 1-16,0 2-3 0,-3-2-1 16,-2 5-2-16,-1-1-1 0,-5 3 0 15,-5 1 0-15,-1-2 0 0,-6 2 2 16,-2 1 2-16,-6-1 1 0,-3 2 1 16,-3-3 1-16,-3 5-1 0,-2 1 1 15,-4 1 0-15,-4-1 0 0,-3 4-1 0,-4 1 1 16,-2 4-1-16,-5 2 1 0,-3 0 0 15,-1 1 1-15,-4 1-1 0,-1-1 0 16,-1 0-1-16,-1-3 1 0,-1 0-1 16,1-2 0-16,-1 1-1 0,0-1 0 15,2 1-2-15,-3-2-1 0,1-1 0 16,-3-3-1-16,0-1-2 0,-1-4-3 16,-2 0-1-16,-4-4 0 0,-5-2-1 0,-4-3-3 15,-7 1-2-15,-6-2-2 0,-6-1-115 16,-5-5-4-16,-7-4-94 0,-8-5-197 15</inkml:trace>
  <inkml:trace contextRef="#ctx0" brushRef="#br0" timeOffset="145199.91">19119 4897 375 0,'-12'-1'90'0,"1"-2"1"15,3 2-48-15,1 4-23 0,2-1-8 16,-1-1-3-16,3 4 0 0,2 0 1 16,-3 1 2-16,3-1 2 0,0-2 1 15,1 2-2-15,1 1 0 0,0-3-3 0,0-1-2 16,4-1-1-16,0 0-1 0,2 1 0 16,2-1 1-16,1-1 1 0,2 0 2 15,0 0 0-15,3 0 1 0,4 1-1 16,5-2-1-16,4 1 0 0,4 1 0 15,5-2-1-15,4 2-1 0,0 3 0 16,4-1 0-16,1 0 3 0,-2-2-2 16,1 2 1-16,-1 2 0 0,4-2-1 0,5-1 1 15,1 2-2-15,-1-2-2 0,0 2 0 16,3 1-2-16,2-2 0 0,-4-1-2 16,1-1 1-16,-1 0-2 0,4-1 1 15,-1 0 1-15,0 0 1 0,-2 0 0 16,-1 1 2-16,-1-1 1 0,-2-1 2 15,-2 0-1-15,-1-1 0 0,-1-1-1 16,0 1-1-16,1-2-1 0,-2 3-2 16,-2 0-1-16,0 0 0 0,0 1 0 0,0-1 0 15,-1-1-1-15,-2 1 1 0,3-3-1 16,2 3 0-16,1-2 1 0,1 1-1 16,0 0 0-16,-1 2 0 0,-2-1 1 15,0-1-1-15,1 2 0 0,-2-1 0 16,-1-1 0-16,-2 1 1 0,5 0-1 15,0 0 0-15,2 1 0 0,-1-1 0 0,-5 3 1 16,0-1-1-16,0 1 1 0,-4 0-1 16,0 4 1-16,-3-3 0 0,-3 2-1 15,1-3 1-15,-3 0-1 0,-3 1 0 16,-3-2 1-16,-4-1-1 0,-4-1 1 16,-1 1-1-16,-3-1 1 0,1 0 0 15,0 0 0-15,0 0 0 0,3-1 0 16,3 1-1-16,3-1 1 0,2 2-2 15,1 2 1-15,-1-5 0 0,2 6 0 0,-1-1 0 16,0 0 0-16,0 1 1 0,-1-1 0 16,2 0 0-16,0 0 0 0,0-2 0 15,0 0 0-15,1 1 0 0,-2-1-1 16,1 0 0-16,2 1 0 0,-1 1 1 16,1 0-1-16,-2-1 0 0,0 2 1 15,0-2-1-15,-3 0 1 0,-3 1-1 0,-5-2 1 16,-3 1 0-16,-1 0-1 0,-5-1 1 15,-2 1 0-15,-2-1 0 0,1 0 0 16,-1 0-1-16,0 0 0 0,-1-1 1 16,1 1-1-16,-2 0 0 0,1 0 1 15,-1 1 0-15,0-1 0 0,1 1 1 16,-1-1 0-16,-1-1 0 0,2 1 1 16,-1 0-1-16,0 0-1 0,2 0 0 15,-2 0-1-15,0 0 0 0,1 0-1 0,-1-1 1 16,1 2-2-16,0-2 1 0,0 1 0 15,-1 0-1-15,1 0 0 0,-1 2 0 16,0-2 1-16,1 1-1 0,0-1 1 16,0 2 1-16,1-2-1 0,1 1 1 15,0-1 0-15,1 1 0 0,1 0 1 16,1 0-1-16,1 0 0 0,1-1 1 0,0 0-1 16,2 1 0-16,0-1 1 0,1 0-1 15,0 2 0-15,1-2 0 0,1 2 1 16,-1 0-1-16,1-2 0 0,0 2 0 15,2-2 0-15,-2-1 0 0,1 1 0 16,0 0 0-16,-1 2 0 0,2-1 0 16,-1 1 0-16,4-1 0 0,-2 0 0 15,0 3 0-15,3-3 0 0,2 0 0 16,1 0 0-16,1 0 0 0,0 0 1 0,-2 0-1 16,-1-1 0-16,0 5 1 15,1-3-1-15,-2 1 0 0,-2 0 0 0,2 2 0 16,2 0 0-16,-2 0 0 0,3-2 1 15,1-1-1-15,-1-1 0 0,0 0 1 16,-1-1-1-16,-1-2 0 0,-3 1 1 16,1 2-1-16,0 0 1 0,0-1-1 15,-1-3 1-15,4 3-1 0,2 1 1 16,3-1-1-16,1 0 0 0,-5 0 0 0,-2 1 1 16,1 2-1-16,-4 0 0 0,-1 0 1 15,-3-1-1-15,4 1 0 0,0-2 0 16,3 3 0-16,1-2 1 0,2-3-2 15,-1 2 1-15,1 0 1 0,-1-3-1 16,-2 0 0-16,1-1 0 0,-2 2 0 16,-2 2 0-16,0-3 0 0,-1 0 0 0,-2 2 0 15,-1-1 1-15,-3 0-1 0,0-1 0 16,-2-1 0-16,-3 1 0 0,-1 2 1 16,-1-1 0-16,0 0-1 0,1-1 1 15,-1 0 0-15,3 1-1 0,1-1 0 16,1 0 0-16,0 1 0 0,0 1 0 15,1-1 0-15,1 0 0 0,-3 0-1 0,0 1 1 16,0 1 0-16,-1-2 0 16,1 0-1-16,-2 1 1 0,0 2 0 0,-2-2 0 15,0 1 0-15,-1 0 0 0,-1 0 0 16,1-1-1-16,0 0 0 0,-1-1 0 16,0 2-1-16,-1-1-1 0,0-1-1 15,0 0 0-15,0 3-1 0,-1-1 0 16,1-1 0-16,-2 1 1 0,1 1 1 15,-2-1 1-15,1 0 2 0,-1 1 0 16,1-1 0-16,0 2 1 0,-1-2 1 0,0 1-1 16,1-1 0-16,0 3 0 0,-2-3-1 15,0-1 1-15,-1 0-1 0,-1 2 0 16,-3-1-1-16,-3 2 1 0,-3-2 0 16,-6 0 0-16,-1 2 0 0,-2-1 0 15,-4-1 0-15,-3 2 0 0,-2-3 0 16,-2 0 0-16,-2 0 1 0,-5-4-1 15,0-2 1-15,-2-1 0 0,-4 1 0 0,-3-1 0 16,2-1 0-16,-2 2 0 0,2 1-1 16,-4 2 1-16,4 0-1 0,0-2 0 15,5 2 0-15,-3 0 0 0,1 2 0 16,-2-3 0-16,-2 2 0 0,1 2 0 16,1 0 0-16,-3-2 0 0,1 1 0 15,-3 0 1-15,6-1-1 0,1 2 0 16,-5 0 1-16,-5 1-1 0,0 1 0 15,-2-1 1-15,-3 0-1 0,-5-1 0 16,-1 0 0-16,1 1 0 0,-1-2 0 0,-2 0 1 16,2 1-1-16,0 1 0 0,0 0 1 15,-1-1-1-15,2 1 0 0,3-2 0 16,-4 1 0-16,1 0 0 0,0-1 1 16,0 1-1-16,-1-1 0 0,-2-2 0 15,0 2 0-15,2-2 0 0,-3 3 0 0,1 0 0 16,1 0 1-16,0 0-1 0,0 2 0 15,3-2 0-15,4 1 1 0,2 0-1 16,-3-1 1-16,4 2 0 0,4 1 1 16,1 3 0-16,-2 0 1 0,1 0 1 15,3 3 0-15,3-2 0 0,-3 2 0 16,-1-1 0-16,0 2 0 0,0 0-1 16,-1 3-1-16,1-3 1 0,-4 4-2 15,0-1 0-15,2-1 0 0,0-1 0 0,-3-4-1 16,-1-1 1-16,0-1-1 0,1 2 1 15,3-2-1-15,-3 0 0 0,1-1 1 16,3 1-1-16,5-2 0 0,2-2 1 16,3 0-1-16,4-2 1 0,6 1-1 15,6-1 1-15,6 2-1 0,3 0-1 16,7 0 0-16,6-1 0 0,4 1-1 16,3-1 1-16,5 2 1 0,4-3 1 0,5 2 0 15,2 1 1-15,3 1 1 0,0-2 0 16,1 2-1-16,0-1-1 0,-2 1 1 15,-2-1-1-15,-1-1 0 0,0 0 1 16,1-1-1-16,-1-1 1 0,1-1 0 16,-2-2-1-16,2-1 0 0,0-3 0 15,1-1-1-15,0-1 1 0,1 0-4 16,2-1-5-16,5 0-9 0,2-2-8 16,4-1-8-16,4 5 2 0,-2-5-129 0,6 4-119 15,8-3-287-15</inkml:trace>
  <inkml:trace contextRef="#ctx0" brushRef="#br0" timeOffset="149601.35">19924 14190 455 0,'1'-5'121'0,"0"-2"4"0,-1 3-42 15,0 0-32-15,1 2-11 0,-1 1-8 16,1 1-5-16,-1 0-5 0,0 0-4 16,0 2-6-16,1 0-5 0,0 1-6 15,1 0-2-15,2 2-2 0,0 4-1 16,4 3 0-16,1 6 1 0,4 4 2 15,1 2 1-15,3 7 0 0,3 0 1 0,3 1 2 16,2 2 2-16,2-3 2 0,2-4 2 16,0 3 0-16,2-2 0 0,1 0 0 15,-2 0-1-15,0-4-3 0,-1-1-2 16,-2-1-2-16,-2-1-8 0,-4-4-7 16,-3-5-5-16,-3 0-7 0,-3-1 30 15,-3 0-154-15,-4-3-119 0,0-2-296 0</inkml:trace>
  <inkml:trace contextRef="#ctx0" brushRef="#br0" timeOffset="149918.85">20541 14662 662 0,'4'-2'145'0,"0"1"0"15,2-1-111-15,-2-2-19 0,3 2-6 16,-3 0-5-16,-2 0-5 0,1 1-1 16,0 0 0-16,-2 2 0 0,0 4 2 15,0 3 2-15,1 2 1 0,0 3 4 16,2 3 2-16,0 3 0 0,0 0 0 16,2-3-1-16,0 0-3 0,-1-1-1 0,0-3-1 15,0-2-2-15,-3-4 1 0,-1 1-1 16,-3-2-2-16,-3 0 0 0,-2-1-1 15,-5-1-2-15,-5 3-2 0,-4-3-1 16,-5 0-3-16,-5 2-2 0,0 1-3 16,-1 0-4-16,0-1 8 0,2 1-41 15,4-3-94-15,4 0-110 0,6-1-271 16</inkml:trace>
  <inkml:trace contextRef="#ctx0" brushRef="#br0" timeOffset="150436.17">21088 14539 499 0,'-3'-2'137'0,"-2"0"6"15,3-1-23-15,1 0-76 0,6 0-11 16,2 1-4-16,4-1-4 0,1 0-2 16,5-2-4-16,2 2 0 0,3-1 0 15,1 2-3-15,1 0-1 0,3 2-4 0,0 1-4 16,-2 2-2-16,0 2-3 0,-3 0-1 16,-2 2-1-16,-6-3-1 0,-3 6-7 15,-3 2 0-15,-4-1 0 0,-5 1 0 16,-5 1 0-16,-6 1 1 0,-4 3 0 15,-7-4 7-15,-4-1 2 0,-3 0 3 16,0-2 0-16,3-1 1 0,5-3 1 16,4 0 0-16,7-2-3 0,4 1-2 0,5 3-2 15,4-5-1-15,6 3-1 0,3 6 1 16,4-1-1-16,5 3 3 0,4 0 1 16,1 0 0-16,3 5 1 0,-2-3 1 15,0 2-4-15,-4-1-1 0,-3 1 0 16,-4-4-1-16,-5-1 1 0,-5-1-1 15,-6 0-2-15,-5-3 4 0,-7-2 0 16,-7 1-1-16,-7 1 1 0,-5-2-2 0,-5 0-1 16,-2 2-5-16,1-1-6 15,-1-1-6-15,4-1-8 0,6-1 13 0,1-1-84 16,5-2-62-16,5-2-109 0,8-5-253 16</inkml:trace>
  <inkml:trace contextRef="#ctx0" brushRef="#br0" timeOffset="150856.6">21845 14764 566 0,'7'1'150'0,"0"0"1"15,0 0-27-15,0-1-90 16,0 0-16-16,0 0-6 0,-2 1-6 0,2 2-4 16,-4 1-1-16,0 2 1 0,1 3-2 15,-2 2 1-15,0 6 0 0,1 2-1 16,1 1-3-16,2 1-2 0,2 0-2 16,4 0 0-16,3-2-1 0,3-4 1 15,4 0 1-15,1-2-4 0,3-2 6 16,0-1 6-16,1-4 7 0,0-4 7 0,-1 0 5 15,0-4 5-15,-1-3 9 0,-2-5 0 16,0-2-5-16,-4-1-6 0,0-1-6 16,-2-5-4-16,-4 1-6 0,-5-2-5 15,-2 2-4-15,-4 0-6 0,-4 0-8 16,-4 2-8-16,-2 2-7 0,-2 0-7 16,-2 2-9-16,1 4 0 0,0 0-59 15,3 2-59-15,0 1-104 0,6 3-241 0</inkml:trace>
  <inkml:trace contextRef="#ctx0" brushRef="#br0" timeOffset="152104.93">22660 14747 609 0,'29'3'156'0,"-6"-2"6"0,-6 2-73 16,-1-1-38-16,-6 1-11 0,-5-2-10 0,-2-1-13 15,-3 1-9-15,-4 2-8 0,-7 3-10 16,-4 2-9-16,-7 1-6 0,-6 6-6 15,-7 3-4-15,-3 4-3 0,0 0-2 16,2 0 0-16,4 0 2 0,6-2 0 16,7-3 5-16,8-3 5 0,6-4 17 15,9-7 14-15,6-3 15 0,6-5 13 16,6-4 15-16,3-4 11 0,2-4 4 16,3-3-4-16,1 0-5 0,-3 1-4 0,0 2-6 15,-5 0-8-15,-3 3-8 0,-2 4-6 16,-6 4-6-16,-3 2-8 0,-5 1-7 15,-2 6-8-15,-4 5-8 0,-3 6-10 16,-3 5-9-16,-1 4-12 0,-2 2-5 16,4 4 8-16,-1-1-40 0,7-3-53 15,4-4-5-15,6-5 19 0,5-2 36 0,5-6 44 16,2-2 19-16,3-6 57 16,2-3 71-16,-1-4 23 0,3-4 2 0,-3-3-19 15,3-5-29-15,0-1-20 0,-2-4-6 16,0 0-8-16,-1-1-5 0,-3-2-4 15,1-2-3-15,-4-1-3 0,-3-6-4 16,-1-1-3-16,-4-7-5 0,-2 1-4 16,0-6-7-16,-3 0-4 0,-2 1-3 15,-1 2-4-15,1 6-2 0,-2 9-2 0,0 4-1 16,0 9 0-16,-2 5 0 0,0 7 0 16,-1 8 1-16,-2 6 2 0,-2 5 3 15,-2 5 0-15,-2 8 1 0,-1 8 1 16,-2 6 0-16,-2 6 0 0,0 5 1 15,0-2-1-15,4 3 1 0,1-4-1 16,3-3 1-16,4-3-1 0,4-4 2 16,5-4-12-16,3 0 0 0,4-5-1 15,2-2 0-15,4-6 1 0,4-4 0 0,1-5 0 16,5-3 11-16,1-7 1 0,0-5 0 16,3-1 1-16,-3-2 0 0,-1-6-1 15,-2-1 0-15,-3-3 1 0,-3 0 1 16,-1-3 1-16,-5 3-1 0,-1-1 0 15,-4 6 1-15,-4 1-1 0,-2 3-1 0,-2 3-2 16,-4 6-2-16,-3 4-1 16,-4 6-1-16,-2 2-2 0,1 6-2 0,0 1-3 15,3 1-3-15,2-1-1 0,4-4 0 16,6-3 0-16,4-1 2 0,3-6 4 16,5-1 7-16,1-3 7 0,2-1 5 15,0-3 5-15,2-2 2 0,-1-3 1 16,0 0-1-16,-1-5-3 0,-2 1-2 15,1-3-2-15,-1-1-1 0,-4 1-3 16,-2 0 0-16,-2 1-2 0,-2 5-1 16,-4-1-2-16,-1 2-3 0,-2 5-4 0,-2 4-3 15,-3 4-1-15,-3 6-1 0,2 1-1 16,-2 2 0-16,2 0-2 0,-1 2 3 16,4-3-2-16,5-3 2 0,2-4 3 15,6-1 1-15,4-3 5 0,3-1 5 16,8-3 3-16,-1-2 3 0,5-2 3 0,4-2 0 15,0-3 0-15,2 0-1 0,-1-2-1 16,-3-3 2-16,-1 1 0 0,-3 0 2 16,-2 1 0-16,-5-1 2 0,-5 0 0 15,-4 1 0-15,-2 2-2 0,-3-1-1 16,-4 0-3-16,-5 0-3 0,-7 1-3 16,-4 2-4-16,-5 3-3 0,-6 6-4 15,-2 3-4-15,-3 5-1 0,2 3-3 0,3 4-3 16,4 3-4-16,7 0-1 0,6-1 2 15,6-3 1-15,4-2 1 0,7 1 4 16,4-2 4-16,5-3 7 0,3-2 7 16,3-3 3-16,3-1 3 0,2-1 4 15,0-4 0-15,1-1 1 0,-1-2-1 16,-3-2-1-16,1 0-2 0,-4 0-2 16,-2 0-3-16,-3 2-1 0,-5-2-1 15,-2 5-4-15,-2 0-3 0,-2 0-3 16,0 4-3-16,-2 2-3 0,1 3-2 0,2 6-4 15,-1-1-3-15,1 4 0 0,-1 3 1 16,0-2 0-16,0 2 3 0,-1-2 3 16,-3-4 3-16,1 0 5 0,-2-4 4 15,-2-3 4-15,-1-1 5 0,-4-1-1 16,-5-4 2-16,-4 0 1 0,-4-2 1 16,-8-3-2-16,-6-2-1 0,-9-6-5 15,-6-4-7-15,-2 0-14 0,-4-4-18 0,-1 0 143 16,-1-3-292-16,-2 1-166 0,0-3-450 15</inkml:trace>
  <inkml:trace contextRef="#ctx0" brushRef="#br0" timeOffset="155104.82">18171 3876 201 0,'24'-4'50'0,"0"2"7"16,-7-3-13-16,0 5-11 0,-1 4 2 16,-5-4 4-16,-2 1 3 0,-1 3 1 15,-3-2-1-15,-1 5-6 0,0-3-5 16,-3 1-3-16,0 2-4 0,0 2 0 15,-1-1-2-15,-1 3-7 0,-1-4-2 16,0 1-1-16,-3 0-1 0,-3-1 0 16,-1-2-1-16,-6 0-1 0,-3-1 0 15,-5 2-1-15,-6-2 0 0,-7 1-1 16,-9-1-2-16,-8 0 1 0,-6 0-1 0,-13-1-2 16,-8 1 1-16,-10 1-2 0,-8-2 1 15,-10 2-2-15,-6 2 1 0,-7 3-1 16,0 2 1-16,-8 0-1 0,4 6 0 15,5 2 0-15,6 2 0 0,8 0 0 16,14 0 0-16,11-3 0 0,16-2-1 16,11-7 0-16,13-2 0 0,15-3-3 15,15-5 0-15,17-3 1 0,12-5-1 0,16 0 2 16,11-4 1-16,13-4 1 0,13-5 3 16,11 2 2-16,4 2 0 0,7 1 2 15,8-2 0-15,5 5 0 0,3 3 1 16,-1 8 0-16,-6-1-1 0,-3-2 0 15,-8 5-1-15,-9 3-1 0,-10-2 0 16,-12 1-1-16,-13-4 0 0,-10 4 3 16,-12-1 3-16,-9 0 7 0,-12-2-1 15,-17-1-1-15,-11 1-2 0,-11-1-1 0,-13-2-3 16,-15 0-6-16,-19 0-12 0,-11-1-3 16,-11 2 0-16,-9 0-4 0,-11 0 0 15,0 4-1-15,0 3 2 0,5-1 4 16,9 4 5-16,12 4-5 0,9 0-2 15,18 2-1-15,17-3 1 0,12-3 1 16,20 1 0-16,22-3 1 0,16-4 10 16,19-2 7-16,14-1 2 0,13-8 2 0,19 2 1 15,11-2-2-15,3 1-1 0,7-2-2 16,-1 2-3-16,2 0-1 0,-4 7-5 16,-12 0-1-16,-14 1-2 0,-14 0-3 15,-14 1-5-15,-12 0-4 0,-14-1 167 16,-14-1-289-16,-14-3-137 0,-18 4-406 15</inkml:trace>
  <inkml:trace contextRef="#ctx0" brushRef="#br0" timeOffset="155481.38">16266 3859 574 0,'31'13'118'15,"-13"-2"0"-15,-12 1-98 0,-5 1-15 16,-8 0-1-16,-16 5 0 0,-12-1-1 16,-4 3 1-16,-8 5 1 0,-8-1-2 15,-5 2-3-15,-7 5-2 0,3 0 0 16,-2 1-1-16,0-4 0 0,9-2 1 15,10-2 0-15,10-3 2 0,12-3 0 0,10-6 1 16,12 0 1-16,7-2 2 0,11 1 0 16,11-1 1-16,12 1 0 0,11-2-1 15,9 1 1-15,5 0 1 0,5 2 0 16,3 0-1-16,2 4-1 0,-3 1 1 16,-3 4-1-16,-5-1-5 0,-6 2-6 15,-4-2 14-15,-8 4-63 0,-12-5-74 0,-10-1-103 16,-6 5-250-16</inkml:trace>
  <inkml:trace contextRef="#ctx0" brushRef="#br0" timeOffset="156859.04">24514 4157 333 0,'14'2'101'0,"5"2"7"0,-5-6-18 15,5 3-47-15,0-1-4 0,3-1 0 0,4 3-6 16,0-3-16-16,5-1-5 0,6-4-4 16,8 1-1-16,1-1 1 0,1 3 0 15,1-3 3-15,4 2 3 0,0 0 3 16,-3 6 2-16,-7-4 1 0,-1-1-2 16,-5-2-2-16,-6 4-2 0,-4-2-2 15,-9 2-5-15,-7-5 1 0,-3 5-2 16,-3 1-1-16,-6 0 0 0,-6-1-1 15,-8 1-2-15,-6 0 1 0,-7 1-3 0,-7 1-2 16,-9 0-1-16,0-1 1 0,-4 0-2 16,-3 1-3-16,0 0-2 0,3 2-2 15,1 4 1-15,6 1 1 0,1 1-1 16,8-1 2-16,8-1 3 0,10-1 3 16,3-3 1-16,4-3-1 0,6 2 0 15,4-3 2-15,5 1 3 0,5-1 0 16,4 0 3-16,8-1-1 0,7-1 2 15,11 0 1-15,1 0-3 0,2 0-1 0,2 0-1 16,1 2-1-16,-5-1 0 0,-1 1 0 16,-9 0 1-16,-2-6-1 0,-4 6 0 15,-6-1-1-15,-7-1 1 0,-3 1-1 16,-4 0-2-16,-6 1 1 0,-9 4 1 16,-6-7 0-16,-7 3-1 0,-10 1-1 15,-5-1 0-15,-11 0 1 0,-13 0-3 0,-3 2-2 16,-4 4-3-16,-3-3-2 0,1 1-1 15,-1 2-2-15,9-1 0 0,13 1-1 16,9-1 2-16,11-2 3 0,9 0 1 16,10-1 3-16,10 0 4 0,8-1 2 15,8 0 3-15,7-1 2 0,8 2 1 16,8 1 1-16,7 0 0 0,6 1-2 16,3 1-1-16,3-1-2 0,-4 3-4 15,-4-4-4-15,-5 1-4 0,-3 1 15 16,-8-4-99-16,-8-4-41 0,-6-1-100 0,-3-4-231 15</inkml:trace>
  <inkml:trace contextRef="#ctx0" brushRef="#br0" timeOffset="157804.51">25021 3901 419 0,'0'-9'118'0,"0"0"5"0,0 3-18 0,1-1-64 15,2 1-8-15,-2 0-2 0,2 1-7 16,-1 3-9-16,0-1-5 0,2 0-5 15,-2 1-1-15,0 0-3 0,-1 0 0 16,0 1 0-16,0 1-1 0,0-3 2 16,2 6-1-16,-1 1 1 0,1 4 0 15,3 1 0-15,0 3 1 0,4 1 0 0,2 4-2 16,2-1 2-16,4-2 0 0,1 1 0 16,3 1 0-16,1-1 1 15,2-2-1-15,0 1 0 0,2 0-1 0,-1 0 0 16,2 1 0-16,-2-2-1 0,0 3 0 15,-2-3 0-15,-4-1-1 0,-6-1 0 16,-3-5 0-16,-3 0 0 0,-4-3 0 16,-5-2 2-16,-5-2 0 0,-5 1 1 0,-5-2 0 15,-7-1-2-15,-5-3-4 16,-2 3-1-16,-4-2-3 0,0 1-1 0,1-1-2 16,2-3 1-16,3 0 2 0,5 2 5 15,-1-5 1-15,5-1 0 0,0 1 3 16,5 0 0-16,1 1 0 0,1-1 0 15,1-1-1-15,3 1 0 0,1-1 0 16,2-1 0-16,0 0 1 0,3 1 1 0,0 2 2 16,0 1-1-16,0 2 1 0,1 3-1 15,0 3 0-15,1 1-2 0,0 0-3 16,0 0-2-16,0 0-3 0,1 4 0 16,-1 1 0-16,3-1 0 0,3 3 1 15,3 1 4-15,4 4 1 0,4 0 2 16,1 0 1-16,7 1 0 0,1 0 0 15,0-2-1-15,0 1-1 0,-1 2-1 16,-4 0 1-16,-1 2-1 0,-4-3-1 0,-6-2 2 16,-3 1 1-16,-3 11-1 0,-1-11-2 15,-2-1 0-15,-2 2 0 0,1 0 1 16,-3 5-3-16,3-2 1 0,-1-11 0 16,0 10 2-16,-1-1 0 0,1-1 0 15,-1 2-1-15,-2 1 1 0,-1 1 1 16,-2 2-1-16,-1 2 1 0,-3 0 0 0,-4 2 1 15,-1-2 0-15,-3 0-1 0,0-1 0 16,-3-1 0-16,-1-3-1 0,0-1 3 16,1-5-1-16,0-1 0 0,4-1 1 15,2-4-1-15,3 0 0 0,3-2 0 16,2-1-2-16,3 2-1 0,4-5-2 16,-3 3 0-16,2-1 1 0,3-1-1 15,-6 0 1-15,7-3 2 0,1 1 0 16,1 0 4-16,5-6 1 0,6-3 0 15,4-1 0-15,13-4 0 0,-1-3-2 0,4-2 0 16,1-2-2-16,0-2-1 0,-3 0-1 16,-3 2-2-16,-7 0-6 0,-5 7-5 15,-9 3 97-15,0 1-225 0,-4 2-129 16,-9 6-365-16</inkml:trace>
  <inkml:trace contextRef="#ctx0" brushRef="#br0" timeOffset="167459.91">19827 5311 548 0,'-3'-14'109'0,"0"-4"-11"15,-2-1-120-15,-1-2-72 0,-5 1-20 16,-6 2-73-16,-3 0 102 0,0 4 46 0,-4 0 38 16,2 1 31-16,-4-1 62 0,1 2 25 15,2-1 78-15,-2 1-97 0,0-2-46 16,0 3-28-16,1 0-9 0,4 1-5 16,2 0-4-16,5 4-1 0,4 1 0 15,5 4-1-15,4 1-3 0,5 1 0 16,6 5 2-16,7 0-1 0,7 4 0 15,8-1-2-15,10 1 2 0,13 3 2 0,5 1 2 16,9 2 3-16,8-4 2 0,10 0 5 16,11 0 3-16,6 0 2 0,5 2 1 15,10-5-2-15,9-4-3 0,3 0-4 16,6 1-4-16,4-1-4 0,4-5-1 16,4-1-3-16,3-3 1 0,0 0 0 15,3-1-1-15,-1-4-1 0,0-6 1 16,-4 4 0-16,-2-4-1 0,-4-2 1 15,-8 3-1-15,-7 3 0 0,-8 2 1 0,-12 1-1 16,-6 6-1-16,-7 4 1 0,-9 8-1 16,-8 2 1-16,-6 1-1 0,-8 6 1 15,-10 5-1-15,-8-2 0 0,-11-2-1 16,-10-1-2-16,-6-4-4 0,-11-1 0 16,-9-3-1-16,-10-4 1 0,-10-1 2 15,-11-3-1-15,-12-4-1 0,-15-1-1 0,-11-3-3 16,-12-1-2-16,-12-4-4 0,-15-4-3 15,-16-4 0-15,-11-4 2 0,-12-4 5 16,-12 0 4-16,-7-4 2 0,-12 4 3 16,0 5 2-16,0 2 3 0,2 9 0 15,7 6 3-15,10 1 0 0,12 3 0 16,16 1 0-16,16 1 1 0,17 5-1 16,26-2-1-16,18-1-2 0,18 3 1 15,17 0-6-15,23-4 2 0,25-2 1 0,17 2 1 16,20-5 2-16,23-2 0 0,23 1 0 15,20-2 6-15,15 2-2 0,12 4-1 16,12-4-1-16,10 10-1 0,3 7-1 16,0 1 0-16,1 7-2 0,-7 4-2 15,-7-1-4-15,-12 1-16 0,-17-3-34 16,-21-4-69-16,-23-1-95 0,-25-9-221 16</inkml:trace>
  <inkml:trace contextRef="#ctx0" brushRef="#br0" timeOffset="168047.89">21305 5593 407 0,'6'-1'111'16,"1"1"7"-16,2 1-12 0,0-1-69 15,2 0-9-15,1 5-5 0,-2 1-3 16,-4 3-6-16,-1 5-7 0,-5 1-4 15,-3 5-2-15,-3 4 1 0,-3 2-1 16,-1 5 1-16,2 0-1 0,1-2 1 16,4 1 1-16,4-1-2 0,2-4 0 15,6-7 2-15,4-2 5 0,2-3 7 0,0-7 3 16,2-1 2-16,3-4 1 0,2-5 2 16,1-1-3-16,0-4-4 0,1-4-7 15,1 1-4-15,-1-4-1 0,-2-1-2 16,-3 0 0-16,-4 2-2 0,-3 3 0 15,-4 5-2-15,-2 2-2 0,-3 9 0 16,-3 3 0-16,0 6 0 0,-2 3 1 16,1 1 0-16,1 0 2 0,3 1 1 15,2-2 0-15,5-2 0 0,4-4-1 0,7-2 1 16,4-1 2-16,5-1-1 0,1-4 5 16,3 0 3-16,-2-2 1 0,-1-1 1 15,-5-4 0-15,-3 2-1 0,-3-6 2 16,-6-2-4-16,-4-3-3 0,-3-2-4 15,-4-4-7-15,-6-2-11 0,-4-5-11 16,-6 0-5-16,-7 2-5 0,-7 2-2 16,-7 2 3-16,-4 5 2 0,1 6-106 0,1 4-96 15,3 4-264-15</inkml:trace>
  <inkml:trace contextRef="#ctx0" brushRef="#br0" timeOffset="168235.84">22221 5747 562 0,'11'8'117'15,"-2"1"1"-15,-4 4-99 0,-3 5-14 16,-2 0-2-16,-4 2-1 0,-5 3-1 16,-2 2-2-16,-2 0-2 0,-2-4-1 15,1-2-2-15,0-3-2 0,1 1-4 16,1-6-9-16,2-2-95 0,4-1-93 15,0 0-237-15</inkml:trace>
  <inkml:trace contextRef="#ctx0" brushRef="#br0" timeOffset="168694.1">22393 5847 498 0,'19'-10'118'0,"-5"3"2"15,-3 6-63-15,-2 5-38 0,-3 5-6 16,-1 4-2-16,-3 2-5 0,-2 4-4 15,-1 2-1-15,-3-2 0 0,1 1-1 0,-2-2 2 16,-2-3 0-16,0-1 0 0,3-2 0 16,0-1 0-16,0-3-1 0,2-3 7 15,0 0 11-15,2-4 12 0,0-2 2 16,1-5 1-16,1 0 1 0,2-3 1 16,-1-1-8-16,2-1-10 0,1-3-13 15,0-2-2-15,2-1-2 0,1-1 0 0,0-1-1 16,0 1 0-16,1 4-1 0,0 3 0 15,-2 1-1-15,-2 6-1 0,0 3-1 16,-2 5-1-16,2 4 1 0,-2 2 0 16,3 2 0-16,1 2 1 0,3 2 2 15,4 0 1-15,1-3 0 0,5 0 0 16,2-3 2-16,4-1 1 0,2-2 3 16,1-4 2-16,0 0 3 0,1-1 3 15,-3-4 1-15,1 1 1 0,-4-5-2 0,-4-2-1 16,-4-1-2-16,-3-4-1 0,-3-1-3 15,-4-1-1-15,-5-5-2 0,-1-1-2 16,-2 1-1-16,-1-2-3 0,0 1-5 16,-3 2-3-16,-3 4-6 0,-2 3-14 15,-3 3-11-15,-3 5-7 0,0 3-22 16,-1 1-98-16,0 3-115 0,5 0-261 16</inkml:trace>
  <inkml:trace contextRef="#ctx0" brushRef="#br0" timeOffset="168921.9">23183 5769 519 0,'-3'9'119'16,"-2"3"3"-16,-2-10-79 0,1 16-26 15,-1 3 0-15,1 1-1 0,-3-2-4 16,0 3-5-16,1-1-2 0,0-5-4 16,2-3-2-16,2-2-2 0,1-5-5 15,1-1-8-15,2-2 117 0,1-4-229 0,-1 1-114 16,0-4-338-16</inkml:trace>
  <inkml:trace contextRef="#ctx0" brushRef="#br0" timeOffset="169143.22">23074 5812 481 0,'-4'-27'119'15,"-1"-4"5"-15,-1 3-56 0,3 5-38 16,-1 3-2-16,1 7-6 0,2-1-6 16,1 8-6-16,3 6-3 0,4 5 2 15,3 5-1-15,4 3 2 0,6 4 5 0,6 4 3 16,5 4 4-16,5 2 1 0,4 2-4 16,4 3-3-16,1 0-3 0,-3 1-4 15,-6-2-4-15,-4 0-2 0,-9-4-4 16,-8 0-1-16,-12-5-1 0,-7 0 1 15,-9-4 1-15,-11-2 1 0,-13-5 1 16,-12-3-4-16,-9-6-14 0,-11 0 10 0,-5-8-145 16,-8-3-128-16,-4 0-327 0</inkml:trace>
  <inkml:trace contextRef="#ctx0" brushRef="#br0" timeOffset="178633.03">21749 15402 543 0,'5'5'129'16,"-5"-8"1"-16,1-3-74 0,2-2-30 15,1-2-9-15,1 0-5 0,1-2-6 16,-3-7-2-16,5 8 2 0,-3 3 2 15,1 3 5-15,-3 2 5 0,-1 0 4 16,0 1 3-16,0 1 2 0,-1 2-2 16,1 2-3-16,0 2-6 0,0 6-4 15,0 6-5-15,-1 4-3 0,2 6-2 0,-2 3-2 16,-1 5-3-16,-1 3-1 0,1-2-4 16,1 0-2-16,0 1-4 0,0-2-5 15,0-2 6-15,1-1-19 0,0-2 2 16,1-4 1-16,0-3 4 0,0-6 3 15,0-2 3-15,2-3-6 0,-1-5 19 16,1-3-120-16,-2-4-106 0,0-3-280 16</inkml:trace>
  <inkml:trace contextRef="#ctx0" brushRef="#br0" timeOffset="178871.38">21993 15338 608 0,'1'11'168'16,"2"1"3"-16,1-1-34 0,0 0-80 0,2 0-23 15,0-1-11-15,1 3-9 0,0 3-8 16,0 2-3-16,0 4-2 0,-1 3-2 16,-1 7 0-16,0 3-1 0,-1 2-3 15,-1 2-3-15,-2 1-7 0,-1-4-8 16,0 0-8-16,-1-2-10 0,-2-3-7 0,1-5 0 15,1-4-117-15,-1-4-114 0,1-2-275 16</inkml:trace>
  <inkml:trace contextRef="#ctx0" brushRef="#br0" timeOffset="179164.69">21719 15707 519 0,'-28'-8'145'16,"5"1"0"-16,5 4-4 0,6 1-106 15,3-2-12-15,4 4-8 0,2 1-8 0,3 4-4 16,2 5-1-16,2 1 0 0,4 4-2 16,2 5 0-16,4 5-1 0,1 3 1 15,4 1 1-15,0 3-2 0,4-1 1 16,2 1 0-16,2-1 4 0,0-6 6 16,5-2 6-16,3-3-2 0,3-5 8 15,0-4 4-15,4-6 3 0,-2-3-2 0,2-6-5 16,-3-6-5-16,-2-3 1 0,-2-9-8 15,-3-1-6-15,-4-1-8 0,-5-2-7 16,-5 1-10-16,-2 1-12 0,-8 0-14 16,-2 6 42-16,-4 3-173 0,-5 2-132 15,-6 1-335-15</inkml:trace>
  <inkml:trace contextRef="#ctx0" brushRef="#br0" timeOffset="179639.8">21141 16118 581 0,'-12'-2'130'15,"2"-2"3"-15,1 3-97 0,2 2-10 16,3-1-5-16,3 3-2 0,5 0 2 16,3 2 4-16,2-1 1 0,5 3 2 15,3-2 1-15,3 3-1 0,4-3-2 16,4 2-6-16,-1 0-5 0,2 3-6 16,-2-1-8-16,-2 2-5 0,-2-1-6 0,-8 2-5 15,-1-1-3-15,-7 1-1 0,-5 0-1 16,-8 1 2-16,-6 0 3 0,-8 2 2 15,-6 3 5-15,-7 1 3 0,-6 0 0 16,-3 2 6-16,-2 2 5 0,-1 0 5 16,4-1 4-16,1-1 2 0,7-2 1 15,5-2 1-15,6-1-2 0,5-6-5 0,10 3-6 16,7-4-4-16,6 3-2 0,9-2-2 16,5 1-2-16,7-2-2 0,6 0-1 15,4 0-5-15,2-3-4 0,3-5-5 16,-1 3-6-16,1-4-5 0,1 1-5 15,-2-5 172-15,-1-2-288 0,-1-4-131 16,-1-1-397-16</inkml:trace>
  <inkml:trace contextRef="#ctx0" brushRef="#br0" timeOffset="181180.83">21752 16359 516 0,'0'-1'149'0,"1"2"5"16,-1 0-15-16,-1-1-81 0,1 1-21 15,0 3-11-15,1-1-11 0,-1 2-5 16,1 3-6-16,-1 4-2 0,1 4-2 0,-1 2-2 16,0 4 1-16,0 2-1 0,0 2 1 15,1 0-1-15,1-2 1 0,2-1 0 16,2-5-1-16,3 0 2 0,2-4-1 16,3-4 2-16,1-2 2 0,0-5 1 15,0-4 2-15,1-1 5 0,-3-3 3 16,0-2 3-16,-1-3 2 0,0-4 0 15,-2-3 3-15,-1 1-2 0,-2-2 1 16,1-3-3-16,-2 1-3 0,-1 1-2 0,2 0-2 16,-2 4-3-16,1 1-2 0,-2 2-3 15,1 4-4-15,1 3-3 0,0 0-3 16,1 6-1-16,3 0-2 0,2 3 0 16,3 0 0-16,4 3 1 0,4-1 1 15,2 1 2-15,2-3 1 0,4 0 2 16,0 0 0-16,1-4 1 0,-1-1 0 15,0 1 2-15,-2-3 0 0,-4 0 1 0,-2 1 3 16,-5-1 1-16,-3 1 3 0,-4-2 1 16,-5 1 1-16,-3 1 2 0,-1 2-2 15,-5 1-3-15,-1 1-3 0,-4 1-2 16,-4 2-3-16,-4 1-3 0,-5 2-6 16,-3 3-4-16,-3 1-1 0,-2 4-2 15,2 2-4-15,1-2-3 0,5 2 0 16,3-3-1-16,3-1 2 0,3-1-1 15,3-3 0-15,4-1 2 0,5-3 3 0,7-4 3 16,3-4 8-16,4-2 7 0,5-3 9 16,4-4 7-16,1-5 6 0,-1 2 4 15,-1 0 3-15,-2 1-1 0,-3 0-2 16,-1 3-3-16,-5 2-4 0,-2 3-1 16,-2 2-3-16,-4 2-2 0,-1 4-5 15,-3 1-3-15,-1 3-5 0,0 3-6 0,-2 3-6 16,2 0-5-16,1 1-6 0,2-1-6 15,4-3-2-15,3-1 1 0,3-4 3 16,4-3 5-16,1-5 6 0,2-3 9 16,1-4 9-16,2-1 8 0,0-4 7 15,1-1 5-15,0 0 4 0,-1-2 4 16,-1-1 2-16,0 1 2 0,-1-3 2 16,-2-1-1-16,-1-2-1 0,-1-5-1 15,-2 0-3-15,-1-2-4 0,-1-2-4 0,-3-2-5 16,-2 1-5-16,0 3-5 0,-4 2-2 15,0 7-4-15,0 5-1 0,-2 5-1 16,1 6-2-16,-1 4 1 0,-1 4-2 16,-1 6 1-16,-1 4 2 0,-4 6 0 15,-1 7-1-15,0 3 0 0,-2 6 0 16,1 4-1-16,1 0-1 0,2 0-2 16,2-3-2-16,1-1 1 0,2-1 0 0,5-4 1 15,1-2 0-15,3-3 2 0,2-2 0 16,3-4 2-16,1-2 1 0,2-6 0 15,3-3 1-15,-1-5 0 0,0-3 0 16,0-5 0-16,0-3 2 0,-1-2-2 16,-1-2 2-16,-4 0 0 0,0 1 2 15,-2 0 1-15,-3 1 0 0,-2 3 0 16,-1 1 0-16,-2 3-1 0,-1 1-1 16,-1 2-2-16,0 3-1 0,0 3-2 0,-1 3-1 15,1 5 0-15,-1 1 1 0,-1 2 1 16,0 0-1-16,2 2 0 0,2-4 1 15,1 1 1-15,1-3 0 0,6-3 1 16,3-1 0-16,5-4 3 0,3-2 1 16,4-6 1-16,3-3 1 0,2-6 1 15,-2-1 1-15,1-2-1 0,-4-1 1 0,-2-3 1 16,-3 4 0-16,-4-2 1 0,-4 2 1 16,-1 0 0-16,-4 1 0 0,-2 3-2 15,0 4 0-15,-4 0-3 0,0 3 0 16,-1 4-5-16,-2 4 0 0,-2 1-2 15,-2 4-1-15,-1 4-4 0,-2 1-3 16,2 3-1-16,0 3-1 0,1-1 0 16,3 2-1-16,2-1 2 0,3-2 2 15,3 0 4-15,0-3 2 0,3-2 1 0,3 1 2 16,6-5 0-16,4-4 0 0,2-2 1 16,4-3 0-16,3-3 1 0,2-6-1 15,-1-4 2-15,-4 0 0 0,-1-3 0 16,0-1 0-16,-5-1 1 0,-2 1 1 15,-2 4 0-15,-6 0 1 0,-4 3-1 16,-1 3 0-16,-5 4-1 0,-3 2-1 16,-5 4-3-16,-4 3-3 0,-2 5-3 0,-4 2-3 15,1 3-3-15,2 1-2 0,1 0-1 16,4 1 0-16,4-2 1 0,5-1 2 16,6-3 2-16,5-2 1 0,5-1 4 15,7-4 0-15,4-4 1 0,4-3 1 16,6-5 2-16,2-3 2 0,0-2 2 15,1-5 1-15,-2-1 1 0,-1 0 1 16,-1 1 0-16,-7 1 0 0,-3 3-1 0,-5 3 1 16,-7 4-1-16,-1 3 0 0,-6 3 0 15,0 5-2-15,-2 3-1 0,1 3 0 16,-1 3-2-16,2 6-5 0,0 0-7 16,3 4-6-16,0 0-5 0,2 1-2 15,1 1-2-15,1-5 0 0,-1-1 5 16,-1-3 5-16,-2-2 6 0,-5-3 7 15,-4-3 5-15,-6-2 3 0,-6-2 2 16,-6-3 2-16,-6-1 0 0,-6-5 0 0,-5-1-1 16,-7-2-1-16,-3-3-1 0,-1-2-6 15,-2 1-5-15,-1-3-18 0,1 4 129 16,-1-4-293-16,2-6-170 0,3-5-478 16</inkml:trace>
  <inkml:trace contextRef="#ctx0" brushRef="#br0" timeOffset="194520.67">14437 14216 577 0,'-14'4'131'0,"-1"0"1"0,1 0-93 16,2 0-18-16,2-2-6 0,3-1-7 15,1 0-2-15,3-1-1 0,2 0 2 16,1 0 1-16,2 0 0 0,1 0 0 15,5 0 0-15,2 0-1 0,2 1-2 16,3 0-2-16,1 0-2 0,3 0 0 16,2 2 1-16,1-3 1 0,6 1 1 0,4-1 3 15,3 0-1-15,8 2 1 16,4-1 0-16,7-1 0 0,2 1-1 0,2-2-1 16,15-1-2-16,9 0 1 0,-1-8 0 15,8 1 1-15,1-3-1 0,2 0 2 16,-2-1-1-16,-18 0-1 0,-6-3 0 15,-5 3-2-15,-6 2 1 0,-10 2-2 0,-6-1 0 16,-6 1-1-16,-8 3 1 16,-6 4-2-16,-7-2 1 0,-8 2-1 0,-7 0-3 15,-10 2-1-15,-9 1 0 0,-6-1-2 16,-10 1-1-16,-8 2 1 0,-13-3-3 16,-11 2 0-16,-9-2-2 0,-10 0-1 15,-10-2 2-15,0-1 1 0,-4 2 2 16,1-3 2-16,5 1 4 0,2 1 3 15,12 4 2-15,12 1 0 0,-1 0 0 0,-1 4-1 16,5-1 0-16,9 4 2 0,8-3 1 16,4-2 4-16,5-1 2 0,9-1 2 15,15-3 3-15,7 2 0 0,7-5 0 16,5 3-3-16,8 4-4 0,7 0 0 16,11-1 0-16,10-2 1 0,7 0 1 15,4 2 0-15,10-3 1 0,9-5-1 16,5 0 0-16,4-2-3 0,-3-1-3 15,10 0-2-15,13 0 0 0,4 0 0 0,5 1-1 16,-1 2 0-16,-3-1-1 0,-2 2 0 16,-10-3 1-16,-15 3 0 0,-14 0 0 15,-13 0 1-15,-12 2 0 0,-10-1 0 16,-8 1 4-16,-6 3-1 0,-11-2-4 16,-10-1-1-16,-10 0-4 0,-10 2-5 15,-12 4-4-15,-15 0-3 0,-13 3-3 0,-15-2 1 16,-16 3-1-16,1 0 2 0,-4-1 5 15,3-1 2-15,1-2 2 0,5 2 1 16,8 3 3-16,16 2 2 0,1 4 4 16,4-2 0-16,2 0 1 0,10 0 0 15,7 0 2-15,11-3 2 0,8-3-2 16,11-4 1-16,18 0 1 0,18 2 1 16,12-2 3-16,10-4 0 0,12-4-1 0,13 1 1 15,12-5-3-15,2-5 1 16,11-4-3-16,19 0-4 0,8 0-9 0,4-1-23 15,-1-1 54-15,-6 2-201 0,-8 2-150 16,-14-4-391-16</inkml:trace>
  <inkml:trace contextRef="#ctx0" brushRef="#br0" timeOffset="197721.79">13658 14621 421 0,'-10'-4'107'0,"1"3"4"0,2-2-55 16,-1-3-16-16,6 5-3 0,0-1-3 15,0 1-3-15,1 0 1 0,1 0 0 16,-1 1 3-16,2 1 0 0,-1 0 1 16,1-1-2-16,-1 2-5 0,0 2-3 15,2-1-4-15,-1 4-7 0,0 3-4 16,-1 5-3-16,1 5-2 0,-2 3-2 15,1 5 0-15,0 4 0 0,-1 4-2 16,1 3 0-16,0 3 0 0,0-1-1 16,1 3 0-16,0-2-5 0,1 1-4 0,-1-5-7 15,2-4-8-15,2-6-5 0,-1-4-4 16,3-4-5-16,-1-4 0 0,1-5 2 16,-1-6 4-16,1-2 4 0,-2-3 4 15,1-3 2-15,-2-5-14 0,2-3-91 16,0-6 1-16,0-4-79 0,-1-4-162 15</inkml:trace>
  <inkml:trace contextRef="#ctx0" brushRef="#br0" timeOffset="197922.25">13816 14603 498 0,'5'-12'135'16,"1"4"6"-16,-1 4-44 0,1 2-44 15,0 3-14-15,0 1-8 0,-2 6-9 16,0 5-3-16,2 4-4 0,-1 6-4 15,1 6-1-15,-1 3-1 0,0 2-1 0,1 4-1 16,0-1-5-16,0-1-7 0,0-1-7 16,-1-2-7-16,1-1-7 0,-1-2-5 15,0-8-22-15,-1-4-103 0,0-3-109 16,0-6-264-16</inkml:trace>
  <inkml:trace contextRef="#ctx0" brushRef="#br0" timeOffset="198368.2">13599 14855 550 0,'-5'-1'127'16,"2"0"1"-16,3 1-90 0,4 1-7 16,2-1-3-16,6-1 3 0,4 0 4 15,5 1-1-15,5-1 2 0,2-3-2 0,3 0-4 16,1 0-5-16,3-1-10 0,1 0-7 15,0-3-5-15,0 0-2 0,1 1-2 16,1-1 0-16,-1 3-1 0,-5-2 1 16,-3 2 0-16,-5-1 1 0,-5 3 4 15,-4 2 3-15,-6 0 2 0,-4 1-1 16,-3-2-2-16,0 6 0 0,-2 1 0 16,0 4-4-16,-2 1-1 0,2 1-3 0,0 3-2 15,2 5 2-15,-1-2-3 0,1 0-1 16,1-4-1-16,6 0 0 0,2-1 0 15,0-2 3-15,1-5 0 0,1-2 3 16,2-2 1-16,4-2 2 0,-3-4 4 16,0-1 3-16,-1-6 2 0,-1-1 4 15,-1 0 3-15,-4-2 2 0,-5 2-1 16,-6-3-1-16,-4 1-1 0,-5 2-2 16,-2-1-5-16,-3 1-8 0,0 1-4 0,0-5-5 15,0 6-5-15,-4 1-11 0,5 7-15 16,-1 2-17-16,0 2-2 0,2 1-126 15,1 6-129-15,2 0-308 0</inkml:trace>
  <inkml:trace contextRef="#ctx0" brushRef="#br0" timeOffset="198582.14">14547 14347 662 0,'9'-6'171'0,"-1"2"1"0,-2 1-78 15,-1 3-48-15,-1 4-14 0,-2 7-14 16,0 5-11-16,-4 7-5 0,1 6-3 16,-1 6 1-16,1 6 2 0,1 5 0 15,0 2 0-15,0 0-6 0,1-1-13 0,0-1-13 16,1-1-10-16,1-5-7 0,-2-5-6 16,1-3 6-16,-1-5-58 0,2-4-50 15,0-4-89-15,-1-3-222 0</inkml:trace>
  <inkml:trace contextRef="#ctx0" brushRef="#br0" timeOffset="198782.38">14595 14992 302 0,'-5'-7'171'16,"0"-2"-66"-16,-2-5-10 0,-2-3-61 0,1-5-3 16,-4-4-6-16,-2 0-6 0,2 0 2 15,-2 0 3-15,-2 0 2 0,-2 0-1 16,-2 4-4-16,2 5 1 0,-5-9 4 16,9 14-1-1,2 3-3-15,5 2-3 0,9 6 2 16,7 2 8-16,6 1-2 0,7 8-4 15,0-12-3-15,4-1-1 0,5-2-1 16,0-2-4-16,0-5-11 0,-2-7-11 0,3 2-15 16,1-2-16-16,-2-1 120 0,-3 0-252 15,-4 0-147-15,0-3-390 0</inkml:trace>
  <inkml:trace contextRef="#ctx0" brushRef="#br0" timeOffset="199747.96">14044 15419 560 0,'-8'-1'129'0,"-1"0"4"0,-2-1-92 15,-2 0-8-15,-2-1-3 0,-3 2-2 16,-3-1-1-16,-2 1-2 0,-2 2-4 16,1 2-4-16,-1 5-2 0,1 4-5 15,0 2-5-15,-1 5-4 0,2 5-1 16,4 7-4-16,-1 5-6 0,1 3-6 0,0 2-2 16,2 2-5-16,6-2-2 0,3 0-1 15,2-5 2-15,6-5 6 0,8-6 6 16,5-3 5-16,4-7 6 0,4-5 5 15,2-7 7-15,5-5 4 0,1-8 5 16,3-5 6-16,3-5 4 0,-2-2 4 16,2-1 1-16,-1-2-1 0,-2 1-3 15,-5 3-4-15,-6 4-6 0,-6 1-5 0,-3 4-4 16,-4 5-4-16,-5 1-3 16,-1 6-2-16,-2 2-3 0,-1 7 0 0,1 3-2 15,-1 2-5-15,2 3-3 0,2 0-1 16,0 1 1-16,4-2 2 0,3-4 1 15,5-3 2-15,0-3 4 0,1-4 5 16,6-3 6-16,-1-2 3 0,-1-2 4 16,-2-2 4-16,-1-2 3 0,-1-1 2 0,-1-1-2 15,-9 1-3-15,-2-1-1 0,-2 1-3 16,-4 0-3-16,-3 0-4 0,-4-1-3 16,-5 3-6-16,-2-4-8 0,-1 5-9 15,0-2-7-15,-2 5-9 0,0 2-11 16,2 4-16-16,3 0-7 0,2 2 1 15,1 0-118-15,2 0-122 0,2-1-286 16</inkml:trace>
  <inkml:trace contextRef="#ctx0" brushRef="#br0" timeOffset="199973.64">14403 15394 607 0,'24'-21'158'15,"-6"4"7"-15,-8 4-83 0,-2 0-17 16,-3 6-9-16,-3 2-12 0,-1 2-9 15,0 2-9-15,-1 2-8 0,-2 5-7 16,1 2-5-16,0 9-3 0,-2 4-3 0,1 6-1 16,-1 8-1-16,1 8 1 0,-2 5 0 15,2 4-4-15,1 0-7 0,1 0-10 16,-1-1-12-16,3-3-12 0,1-7-3 16,2-8-26-16,-1-6-27 0,3-6-68 15,-1-5-97-15,3-6-221 0</inkml:trace>
  <inkml:trace contextRef="#ctx0" brushRef="#br0" timeOffset="200402.95">14815 15600 332 0,'7'-2'114'0,"0"3"8"0,-3 0-9 16,-2 2-31-16,-4-4-14 0,1 6-14 15,-3 1-12-15,-2 1-6 0,0-2-5 16,-4 4-4-16,-3 0-4 0,-1 3-3 15,-3-6-1-15,-2 3-3 0,0 1-4 0,1 3-2 16,2 1-2-16,2 2-4 0,3 3-1 16,2-1-3-16,6-1-2 0,-1-1-1 15,3-3 0-15,3-2 1 0,4-2-1 16,1-3 2-16,-1-1 1 0,4-3 0 16,1-2 0-16,2-1 3 0,0-1 0 15,1-4 3-15,2-2 0 0,-1-3 1 16,-1-3 2-16,0 0 0 0,-4-8-2 15,1-1 0-15,-1-5-1 0,0-4-2 16,-1-4 1-16,-1-3 0 0,-3-6 2 0,-3 3 1 16,-3-5 2-16,-3-2 0 0,-3 4 1 15,0 3 0-15,-2 4 0 0,1 8 1 16,0 3 0-16,3 11 2 0,2 6 1 16,-2 7 0-16,2 7-2 0,-1 9-2 0,-1 7-2 15,2 9-3-15,0 8-3 16,0 8-3-16,2 8-3 0,1 3-5 0,3 2-6 15,-1-1-10-15,3-3-9 0,2-7-11 16,-1-5-12-16,1-8-7 0,3-4-3 16,0-4-115-16,2-6-119 0,1-4-284 15</inkml:trace>
  <inkml:trace contextRef="#ctx0" brushRef="#br0" timeOffset="201200.99">14483 16136 587 0,'2'-2'137'16,"-1"-1"5"-16,-2 0-96 0,-1-1-11 15,-3-1-4-15,-2 2-8 0,-6 1-5 16,-6 0-5-16,-5 1-3 0,-6 1-1 16,-1 3-1-16,0 3 2 0,-4-2-1 15,1 2-1-15,3 5 0 0,2 2-1 16,0 3-1-16,0 0-1 0,-3-1-1 0,5 5 2 16,2-1 1-16,1-2 0 0,3 2-1 15,6 0 0-15,4 1-2 0,6 2-1 16,1-1-2-16,5 5-1 0,6 1-1 15,4-2 1-15,5-2-1 0,6-1 1 16,5-2 0-16,0-1 0 0,6-6 0 16,0-2 0-16,2-4 0 0,2-2 1 0,2-3 0 15,2-5-1-15,0-1 0 0,-5-4 0 16,-2-3 0-16,-6 0 1 0,-6-3-1 16,-7-1 0-16,-6-1 1 0,-2-1 0 15,-4-3 1-15,-2 2 1 0,0-2 2 16,-2-1 1-16,-1 4 1 0,1 1 0 15,-1 4 1-15,1 3 3 0,-1 4-1 16,1 4-2-16,0 6-2 0,2 6-1 0,-1 5-3 16,0 2-4-16,1 6-7 0,2 3-11 15,-1 2-13-15,0 1-12 0,1-1-7 16,1-1 94-16,0-3-215 0,-1-4-130 16,1-3-340-16</inkml:trace>
  <inkml:trace contextRef="#ctx0" brushRef="#br0" timeOffset="201387.73">14266 16413 556 0,'-12'2'149'0,"5"1"0"0,8 0-48 16,7-2-50-16,6 0-16 0,7-2-10 15,7-1-7-15,3 2-4 0,3-5-2 16,2 1-1-16,-3-1-11 0,-3 0-14 15,-2-1-13-15,0 2 31 0,-4-1-166 16,-2 1-132-16,1 1-333 0</inkml:trace>
  <inkml:trace contextRef="#ctx0" brushRef="#br0" timeOffset="201734.23">14780 16359 571 0,'0'2'148'0,"0"0"3"15,0-1-68-15,-1 0-37 0,0 0-10 16,-2 2-10-16,0 0-10 0,-2 2-5 16,-1 2-6-16,0 3-2 0,-2 2-3 15,1 5-2-15,0 1 0 0,2 4-1 16,3 0-1-16,3 2 0 0,1-2 0 16,5-1 1-16,2-6 1 0,1-1 2 0,3-9 3 15,-1-3 5-15,1-6 5 0,1-5 7 16,-1-5 4-16,0 0 5 0,2-6 3 15,-2 3 1-15,-2-1-3 0,-1-1-3 16,-3 1-4-16,-3 3-4 0,-5-1-4 16,-6 2-4-16,-5-4-3 0,0 3-3 15,-4 1-7-15,-1 1-9 0,-1 4-9 16,-1 3-15-16,0 3-21 0,2 6-14 0,-1 3-77 16,3 1-44-16,0 1-114 0,8-3-229 15</inkml:trace>
  <inkml:trace contextRef="#ctx0" brushRef="#br0" timeOffset="201934.25">14957 16025 753 0,'5'-2'183'16,"-3"1"4"-16,0 4-118 0,-1 3-15 0,-1 3-14 15,-1 8-17-15,-1 4-11 0,0 5-5 16,-1 10-4-16,1 2-3 0,0 7-4 15,1 1-3-15,1 3-3 0,-1-2-7 16,2-1-11-16,1-5-13 0,-1 0-15 16,1-7 12-16,2-3-52 0,0-8-83 15,2-3-116-15,-1-4-258 0</inkml:trace>
  <inkml:trace contextRef="#ctx0" brushRef="#br0" timeOffset="202381.59">15398 16437 465 0,'1'4'131'0,"-1"1"8"0,-1-1-41 0,-3-2-23 16,1-1-13-16,-2-1-9 0,-2-2-3 15,-2 0-3-15,-2 0-4 0,-2-1-5 16,1 2-6-16,-1-3-5 0,0 3-6 15,1 2-5-15,-2 1-5 0,1 4-5 16,4 0-4-16,-1 3-5 0,5 3-2 0,3-2-2 16,3 2-1-16,7 1-2 0,2-1 3 15,1-1-9-15,2-2 2 0,0-1 0 16,1-3 2-16,2-4 1 0,0-3 0 16,2-3 0-16,2-4 9 0,-1-1 0 15,0-2 1-15,-1-6 3 0,-1 1 3 16,-3-5 0-16,-1-3 7 0,-1-5 1 15,-1-5 1-15,-1-4 3 0,-2-2 0 16,-2-4 2-16,-1-1 2 0,-3 1-3 16,-4 0 3-16,-2 6 1 0,0 4-4 0,0 6-2 15,-1 9 1-15,0 7-1 0,-1 6-2 16,4 7-3-16,-1 5-2 0,-1 10-1 16,0 8-3-16,2 5-6 0,2 10-8 15,0 9-8-15,3 5-6 0,4 2-3 16,0-1-3-16,4-1-4 0,4-4-2 15,2-8-19-15,2-8-8 0,2-5-1 0,0-8-123 16,1-5-132-16,0-9-307 0</inkml:trace>
  <inkml:trace contextRef="#ctx0" brushRef="#br0" timeOffset="-197816.93">19306 8666 475 0,'5'-4'121'0,"1"1"3"0,-3 1-17 16,-1-1-87-16,0 1-10 0,-1-1-2 16,0 0-1-16,1 1-1 0,-2 0-1 15,-2-2 0-15,0 0 2 0,-1 0 1 16,0-2 2-16,-3-2 2 0,-1-3 2 0,0-2 0 16,-1-2 3-16,-2-4 1 0,-2-3 4 15,-1-1 0-15,1-3 0 0,-2-4 0 16,0-4-2-16,-3-7-3 0,0-5-4 15,1-5-5-15,1-9-3 0,0-7-2 16,3 0-1-16,-2-5-2 0,1-4 1 16,2 1-2-16,0 1 2 0,2 1 0 15,-1 4-1-15,-1 1 1 0,2 7 0 16,2 9 0-16,3 4 0 0,1 9 0 16,-1 6-2-16,2 6 1 0,2 5-1 0,0 5 0 15,0 4 0-15,1 5-1 0,-1 1-1 16,1 4-1-16,-1 3-2 0,0 0-4 15,2 2 0-15,0 5 0 0,-1-1 2 16,1 3 0-16,-1 1 3 0,0 3 2 16,0 0 4-16,-3-1 0 0,-2 1 2 15,-3-1-1-15,-3 2 0 0,-4-1-1 0,-3 2 1 16,-3 3-1-16,-2-1-1 0,-5 3 0 16,-2 2 0-16,1-3-1 0,1 1 2 15,4-6-1-15,2 0 1 0,6-5 0 16,5-3 2-16,7-6 2 0,4-2 2 15,6-6 0-15,2-2 1 0,6-5-1 16,4-4 1-16,3-4-2 0,1-4-2 16,0-4-1-16,0-2-1 0,-1-1-1 15,-2 0 1-15,-5 3 3 0,0 5 1 0,-2 4 1 16,-3 5 0-16,-2 8 0 0,-3 3 1 16,-2 3-2-16,1 7-1 0,0 2-2 15,-1 7 0-15,4 5-1 0,0 2 0 16,5 6 0-16,5 2 0 0,0 2-8 15,7-2-9-15,5 0-13 0,7-4-12 16,7-1-6-16,3 0-4 0,6-2 32 0,6-4-149 16,0 0-114-16,2-4-288 0</inkml:trace>
  <inkml:trace contextRef="#ctx0" brushRef="#br0" timeOffset="-197598.53">20101 7392 601 0,'4'10'139'15,"-1"1"2"-15,-2 0-97 0,-1 4-19 16,-5 4-5-16,-1 3-5 0,-3 5-5 16,-4 6-4-16,-6 5 0 0,-2 7 1 15,-1 4 0-15,1 2-1 0,0 1-1 16,0 1 0-16,3-2 1 0,4 4-6 15,1 0-13-15,0-4-11 0,1 2-4 0,2-3-7 16,-1 1-71-16,2-6-32 0,0-6-8 16,-2-6 10-16,3-4-49 0,0-6-46 15</inkml:trace>
  <inkml:trace contextRef="#ctx0" brushRef="#br0" timeOffset="-197165.28">19909 7437 566 0,'4'-5'143'0,"-1"4"1"0,0 1-42 16,0 1-82-16,0 3-9 0,-2 1-2 0,-3 3-3 15,-3 3-5-15,-3 3 0 16,-6 4 1-16,-6-3 1 0,-5 5 0 0,-4-2-2 15,-1 1-4-15,1-4-4 0,1-3 1 16,6-3-2-16,6-1 2 0,5-6 3 16,8-3 3-16,1-6 3 0,8-4 6 15,6-6 2-15,7-2 3 0,10-3-1 16,6-2-2-16,4-1 0 0,7 0 1 16,2 3-1-16,1 4-1 0,2 3 0 15,-7 0-1-15,1 4 1 0,-1 2-2 0,-5 3-1 16,-7 4-3-16,-4 3-2 0,-6 4-1 15,-4 5-1-15,-9 2 0 0,-5 4 1 16,-7 2 0-16,-4 1 1 0,-6 5 1 16,0 2-7-16,-4-1-8 0,3 2-10 15,0 1-12-15,3 1-5 0,4 1 13 16,2-2-86-16,4 0-47 0,2 0-95 0,5-1-225 16</inkml:trace>
  <inkml:trace contextRef="#ctx0" brushRef="#br0" timeOffset="-196548.04">20419 8295 332 0,'-9'24'87'16,"-1"-3"8"-16,1-4-37 15,4-3-13-15,3-2-1 0,1-3 3 0,4-4-1 16,3-3 3-16,4-4-1 0,2-6-1 15,4-4 1-15,3-7-3 0,5-7-5 16,2-7-3-16,1-6-5 0,4-5-6 16,2-10-7-16,1 0-4 0,0-3-2 0,2-4-3 15,3 0-2-15,3-5-1 0,-3 2 0 16,1 9-1-16,1-1 0 0,-2 4-2 16,-1 7 1-16,-5 7-3 0,-5 9 0 15,-1 8-2-15,-4 2-1 0,-5 7-1 16,-5 4-3-16,-5 4-3 0,-1 2-9 15,-3 1-15-15,-2 2-8 0,-1 0-5 16,0 1-23-16,-1 1-16 0,0 2-3 16,2-2 5-16,-2 0 12 0,0-2 9 0,2 0 12 15,-2-1 32-15,2-1 26 16,0-1 13-16,1-1 6 0,1-2 2 0,0 1 1 16,-2-3-5-16,-1-1-9 0,-1-1-5 15,-2-2-4-15,-2 1 0 0,-4 1 2 16,-2-1 10-16,-2 2 3 0,-3 2-1 15,-3 3-1-15,-4 3-1 0,-2 2-2 16,-1 3-3-16,0 2-11 0,1 3-2 16,4 0 1-16,4 0 2 0,4-3 1 0,4 0 0 15,5-3 1-15,3 1 1 0,4-3 5 16,4-3 5-16,6 0 3 0,7-4 2 16,6 0 2-16,7-3 2 0,6-3-1 15,1-1-5-15,7 0-6 0,-1 2-5 16,1 3-3-16,-3 0-4 0,-4 5-1 15,-4 3-3-15,-2 6-1 0,-7 2-1 0,-6 3-1 16,-6 4-3-16,-7 4-3 0,-5 5-7 16,-4 4-6-16,-7 5-4 0,-4 5-17 15,-5 1-62-15,-6 5-52 0,-1 0-104 16,-5 1-227-16</inkml:trace>
  <inkml:trace contextRef="#ctx0" brushRef="#br0" timeOffset="-196003.06">20715 8512 427 0,'-3'6'113'0,"1"-1"3"0,1-2 0 16,0-1-90-16,1-3-10 0,-1 2 2 15,2 0 3-15,0-3 1 0,1 1-1 0,2-4 2 16,2-2 1-16,5-2-1 0,4-4-1 16,4-5-1-16,5-4-2 0,5-4-4 15,2-3-3-15,3-7-2 0,2-4-3 16,3-2-1-16,-1-4-1 0,2-1 0 16,1-3-1-16,0 4-1 0,0 7 0 15,-1 7 0-15,-4 2 1 0,0 8-1 16,-4 6 0-16,-4 9 0 0,-1-2 1 0,-8 3-2 15,-2 0 0-15,-5 2-4 0,-3 1-2 16,-3-1-4-16,-4 0-5 0,-2 3-4 16,-2-1-3-16,-3 1-4 0,-5-2 2 15,-1 2 3-15,-4 1 3 0,-3-1 5 16,-3 1 4-16,-3-1 4 0,1 1 5 16,2-1 2-16,2 0 1 0,2-1 0 15,4-1 1-15,3 1 0 0,5 0-1 0,3 1 0 16,3 1-1-16,3 0-1 0,7 0 1 15,2 0 2-15,6 2 4 0,3 0 1 16,4 1 1-16,4-1 1 0,0 3-1 16,0 1 0-16,-1 0-3 0,1 1-4 15,-2-1-3-15,-3 1-2 0,-4 0-1 16,-3-2-1-16,-3 1-1 0,-5 0 0 16,-5 2 1-16,-7 5 3 0,-4 0-14 0,-6 2-1 15,-6 3-8-15,-6 2 37 0,-1 4-169 16,-5-3-130-16,-2-2-330 0</inkml:trace>
  <inkml:trace contextRef="#ctx0" brushRef="#br0" timeOffset="-195408.6">18026 7987 524 0,'-3'-2'118'0,"3"3"1"15,6 6-56-15,6 3-47 0,6 7-9 16,5 6-2-16,6 3 4 0,8 5 0 15,5 3 0-15,8 4-1 0,2 4-3 16,6 3-2-16,0-1-1 0,1 4 0 16,0-1-1-16,-2 0 0 0,-2 0 2 0,2-4-1 15,-6-6 2-15,-2-2 0 0,-1-6-1 16,-3-2 1-16,-8-9-2 0,-7-6-5 16,-9-2-3-16,-6-3-4 0,-7-5 8 15,-7-1-80-15,-7-3-50 0,-6-2-97 16,-5-5-229-16</inkml:trace>
  <inkml:trace contextRef="#ctx0" brushRef="#br0" timeOffset="-195098.93">17793 7968 546 0,'-15'-1'123'0,"4"1"-1"0,9 2-85 0,6 2-15 15,6-2-4-15,5 5-5 0,1 3-2 16,5 2 2-16,3 5 0 0,5-1-1 16,1 5-3-16,0 5-5 0,2 0-2 15,0 2-2-15,1 5 0 0,-1 1-1 16,-2 3 0-16,-2-1 0 0,3 3 0 16,1-1 1-16,-2-2-1 0,2-3 0 15,0-3-1-15,-3-6 0 0,0-5 1 16,-6-3 0-16,-4-5 0 0,-5-3-1 0,-7-4-1 15,-3-3-6-15,-6-3-52 16,-8-7-73-16,-7-2-102 0,-7-3-250 0</inkml:trace>
  <inkml:trace contextRef="#ctx0" brushRef="#br0" timeOffset="-194939.69">17864 8159 533 0,'-24'-28'132'0,"6"2"2"15,7 1-67-15,4 1-33 0,4 2-7 16,8 2-6-16,2 3-3 0,4 1-6 15,3 3-1-15,1 4-2 0,3 2-4 16,2 1-2-16,1 3-3 0,0 1-1 16,0 1-1-16,2 2 0 0,0 1-2 15,-1 7 0-15,-1 3-5 0,1 2-5 16,3 7 10-16,0 4-139 0,1 2-116 16,6 7-304-16</inkml:trace>
  <inkml:trace contextRef="#ctx0" brushRef="#br0" timeOffset="-194228.63">18910 9399 518 0,'7'-3'118'16,"-4"-2"3"-16,-1 0-85 0,-1-2-14 15,-2 0 0-15,-2-1 1 0,-3 1-5 16,-2-1-2-16,-8 0-3 0,-7-3-2 16,-6 2 0-16,-10-2-3 0,-4 0 1 15,-11 3 0-15,-11-1 2 0,-6 1 3 0,-4-1 4 16,-3 2 0-16,-3 2 1 16,-3 1 0-16,-1-2-1 0,7 4-2 0,5-1-5 15,3 2-3-15,4 1-3 0,7-1-3 16,7 1 0-16,12 1-3 0,5-2-7 15,6 1-8-15,8 0-4 0,8-1-2 16,5-2-7-16,4 1-4 0,3-2-3 16,2-2 3-16,3-2 6 0,3 0 2 15,1-2-4-15,3-1 3 0,1-3 2 0,2 2 1 16,1-1 4-16,2 2 1 0,-1-2 2 16,-1 1 8-16,0 1 5 0,-2 2 5 15,-3 1 6-15,-3 2 4 0,-1 0 5 16,-2 3 5-16,-2 2 3 0,1 0 2 15,-2 1-2-15,-1 1 0 0,0 0-3 16,0 1-2-16,-1 2-3 0,-2 0-4 0,-1 3-2 16,-5 1-2-16,-4 0-3 0,-6 4-2 15,-4 1-4-15,-5-1-1 0,-5 3 0 16,-4 2-1-16,-5 1 1 0,1 1 1 16,1-1 5-16,4-2 7 0,4-2 5 15,7-2 1-15,8-2-6 0,7-3 0 16,10-2-1-16,6 0-2 0,11-1-7 15,9 3-4-15,9 0-1 0,7-4 2 0,11 2-6 16,12 3-14-16,6-3-87 16,6 0-43-16,5 5-110 0,5 1-242 0</inkml:trace>
  <inkml:trace contextRef="#ctx0" brushRef="#br0" timeOffset="-153606.83">18235 3961 463 0,'1'1'113'0,"-1"-1"2"0,-2 1-62 16,-1-2-21-16,-4 0-15 0,-3-2-4 15,-5 0 0-15,-6 0-4 0,-6-3-2 0,-6 1 1 16,-5-1-2-16,-7 1-1 0,-6 3-2 15,-8-1-2-15,-9 2 1 0,-8 4-2 16,-13 0 1-16,-9 2 0 0,-11 3 1 16,-12 0 1-16,-4 2 2 0,-3 0 0 15,0 1 1-15,6 0 1 0,7-2 0 16,9 0-1-16,9 0-2 0,5-1 0 16,8-1-2-16,13-1-1 0,11 0 0 15,13 1-1-15,8-2 0 0,13-2-4 0,14 1 2 16,22-5 1-16,18 0 2 0,15-3-1 15,17 1 1-15,16-5 0 0,23 2 4 16,20-2-2-16,11 0-2 0,8-1-1 16,7 1 1-16,2 0-1 0,1 4 1 15,-6-1 0-15,-10 3 1 0,-15 3 0 16,-15 3 0-16,-21-1 1 0,-19-1-1 16,-17 2 1-16,-22 2 3 0,-21-4 0 0,-16 1 2 15,-24 2-1-15,-19-1 0 0,-19 1 2 16,-17-1-1-16,-20 5-9 0,-7 5-8 15,-10-1-8-15,7 1 5 0,0 3-70 16,6 1-60-16,13 1-105 0,17-1-230 16</inkml:trace>
  <inkml:trace contextRef="#ctx0" brushRef="#br0" timeOffset="-152804.33">24684 4341 492 0,'-9'-8'101'0,"0"3"0"15,1 0-89-15,-2-1-11 0,-2 0 0 16,0 1 0-16,1 0 1 0,-1 1 3 16,1-1 3-16,1 3 4 0,0-2 1 0,3 0 2 15,2-1 1-15,0 1 1 0,2-2 0 16,2 2-3-16,1 0-1 0,4 0-1 16,5-1-1-16,5-2-2 0,8 0 0 15,9-2-4-15,10-1-1 0,10-2-2 16,8 2-1-16,6 1-1 0,4 3 0 0,3 1 0 15,2 2 1-15,-4 2-1 16,-5 3 1-16,-3 0-1 0,-6 0 0 0,-8 2 1 16,-9-2-1-16,-9 1-1 0,-9-1-3 15,-7 2-2-15,-7-2-3 0,-11-1 5 16,-7-3-120-16,-6-1-4 0,-6-2-88 16,-5 1-188-16</inkml:trace>
  <inkml:trace contextRef="#ctx0" brushRef="#br0" timeOffset="-152536.98">24887 3814 436 0,'-10'-2'93'16,"3"-3"-1"-16,2 4-88 0,1 1 0 0,10 3 4 15,3 1 2-15,6 0 3 0,4 3 6 16,2 2 4-16,6 3 9 0,4 2-2 16,2 2-6-16,5 3-5 0,-1 2-5 15,-1 0-6-15,1 1-4 0,-1 1-3 16,-5 6-2-16,-7-2-2 0,-7 8-2 16,-10 4-1-16,-7 0-11 0,-12 4-13 15,-10 2-89-15,-12-3-92 0,-7 3-230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29:58.6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7459 5020 590 0,'25'-8'136'16,"-20"-3"0"-16,-4 0-63 0,0-2-62 16,-1-3-12-16,-2 0-3 0,-3-4 3 15,-2-1 7-15,-5 0 4 0,-4 0 6 16,-4-3 4-16,-4 1 3 0,-5-1 1 15,-5 3-3-15,-5-2-7 0,-2-1-4 16,-6-2-4-16,-4 1-3 0,-1 2-3 0,-3-2 0 16,-3 1-1-16,-5 4 0 0,0 4 1 15,-4 2-2-15,-3 5 0 0,-3-2 1 16,-2 9-1-16,-5 0 1 0,1 3-1 16,-3-1 1-16,0 3 0 0,1 3 1 15,1 1-1-15,-1 2 0 0,3 1 1 16,1 1-1-16,2 5 0 0,0 4 1 15,2 4-1-15,0 6 0 0,2 3 0 16,0 6 0-16,2 7 0 0,2 0-1 0,-1 3 1 16,4 2 0-16,1 5 0 0,4 4 0 15,1 0 0-15,0 6 0 0,2 2 1 16,5 1-1-16,-2 4-1 0,0 4 1 16,3 2 0-16,3 5 0 0,2 1-1 15,2 2 1-15,3 5 0 0,1 4 0 16,3-1 0-16,2 1 1 0,0-1-1 15,1 4 1-15,2 3 0 0,1 0 0 0,3 1 0 16,4-2 0-16,-1 0 0 0,4 3 0 16,3-2 0-16,4-2-1 0,1-2 1 15,2 0 0-15,3 0 0 0,4-1-1 16,3-6 1-16,7-5-1 0,2-5 0 16,5-1 0-16,5-7 0 0,6 0-1 15,7-5 0-15,5 1 0 0,3 0 0 0,4 0 0 16,3-4 0-16,7 1-1 0,2 0 1 15,2-2-1-15,4-1 0 0,4 2 0 16,4-4 0-16,3-3 0 0,0-2 1 16,0-2 0-16,6-5 0 0,-1-2 1 15,3-4 0-15,-2 0 1 0,2-1 0 16,1-4 1-16,0-2 1 0,-3-5 0 16,0-3 2-16,0-6 2 0,1-7 0 15,-2-4 1-15,2-5 0 0,0-4 1 0,1-7-1 16,-1-8-1-16,-1-3 0 0,-2-6 0 15,5-7 1-15,-5-3-1 0,2 0 0 16,-3-5-1-16,-2 0 0 0,0-2-2 16,-3 3-1-16,-2 2 0 0,-4 0-2 15,-3-1 0-15,2 2 1 0,-4-2-1 16,-2 0 0-16,-4-7 0 0,-4-1 0 16,-3-2 0-16,-4-2-2 0,-5-2 6 15,-4 2 1-15,0 1 1 0,-2-1 1 0,-4-4 1 16,1-2-1-16,-1-4 3 0,-2-1-7 15,0-6 0-15,-3-2-2 0,0 4 0 16,0-4-1-16,-2-2 0 0,-3-3 0 16,3 1 0-16,1-5 0 0,0 2 0 15,-1-4 0-15,-3 1 0 0,-1-1 1 16,-1 2-1-16,-3 0 0 0,-4 1 0 0,-3 0 1 16,-4-2-2-16,-2-6 0 0,-1 3 1 15,-1-3 1-15,-3-2 0 0,0 0 0 16,-4-7-2-16,-1 3 7 0,0 2 2 15,-2 4 1-15,-2 1 1 0,-4 4 0 16,-1 3 0-16,-1 2 2 0,-1 0-3 16,-6 3-4-16,-5-4-1 0,-4 3-2 15,-7-1 0-15,-6-2-3 0,-8 6 0 16,-9 2-4-16,-8 4-1 0,-9 6-1 0,-8 1-2 16,-6 7-1-16,-5 1-1 0,-4 6 0 15,0 10 0-15,0 0-3 0,6 10-3 16,3 5-11-16,2 4-6 0,7 10-6 15,4-3-126-15,4-1-123 0,3 7-300 16</inkml:trace>
  <inkml:trace contextRef="#ctx0" brushRef="#br0" timeOffset="1174.07">8265 5816 496 0,'3'7'113'0,"1"4"2"0,0-2-78 16,4 2-17-16,3-1 1 0,2 1 1 16,5 1 1-16,1 0-1 0,7-1 2 15,1-2 2-15,4 0 2 0,0 0-3 0,6-1-2 16,3-2-3-16,6 3-3 0,1 0-2 15,6 0-3-15,4-1-3 0,5 0 0 16,2-1-2-16,4-2 1 0,4 2-2 16,6 1 0-16,2 0-1 0,4 1 0 15,2-2-2-15,7 2-1 0,2 1 0 16,-1-3-1-16,4-3 0 0,1-3 0 16,3-1 0-16,4 3-1 0,-3-3 1 15,1-4 0-15,1 0 0 0,0-1 0 0,1 4 0 16,-1-1-1-16,1-6 1 0,0 2-1 15,0 2 1-15,3 2-1 0,-5-3 1 16,1-3 0-16,-3 4 1 0,0 4 2 16,-4 1-1-16,0 0 2 0,-2-3 0 15,-1 3 0-15,3 3 0 0,-2 2 0 16,-1 0-2-16,-1-2 1 0,-3-1 1 0,1 2-1 16,0 4 1-16,-3-2-1 0,-1-1 1 15,1 0-1-15,-1-2 0 0,4 0-2 16,-2 1-1-16,-4-3 0 0,1 0 0 15,-2-1-1-15,4-1 1 0,2 1-1 16,-9 2 0-16,0 0 1 0,1 0-1 16,1 2 0-16,-4-1 0 0,-1 3 0 15,-3 0 0-15,6 3 1 0,-5 1-1 16,-7 0 1-16,-1 0 0 0,6 0-1 16,-6-2 1-16,-1-1 0 0,-9-1 0 0,3 0-1 15,3-4 1-15,-11-1-1 0,-10-1 1 16,-6 1 0-16,-12-2 0 0,-3 0 0 15,-9-2 0-15,-5 2 0 0,-5-1 0 16,1 0 0-16,-3 0-2 0,0-2-6 16,-1 0-10-16,-1 1-12 0,0 0-13 15,1-1-9-15,-1 0 8 0,0 0-127 16,1 1 2-16,-1 0-90 0,2-3-183 0</inkml:trace>
  <inkml:trace contextRef="#ctx0" brushRef="#br0" timeOffset="1499.86">14987 6087 363 0,'-2'-11'96'0,"-1"0"9"16,1-2-29-16,0-1-28 0,1 2-1 16,0 2 0-16,1 2 1 0,-1 3-5 15,1 0-5-15,0 4-9 0,1 1-8 16,-1 1-4-16,1-1-7 0,0 1-5 15,2 4-3-15,1 0-1 0,1 3 1 16,2 1 1-16,4 1 0 0,5 5 1 0,6 1 2 16,6 1 0-16,2 2 0 15,2 1-1-15,-2 0 0 0,6 1-1 0,-5-4-1 16,-3 1-1-16,-7-1-1 0,-4-1-1 16,-2-2 0-16,-3-2-2 0,-9 1 0 15,-12 2 1-15,-6 1-1 0,-11 1 1 16,-13-4-1-16,-12 5 2 0,-3 1-5 15,-19-4 147-15,-10-3-291 0,-17-1-145 16,-12 1-435-16</inkml:trace>
  <inkml:trace contextRef="#ctx0" brushRef="#br0" timeOffset="3092.55">3929 5720 413 0,'7'-8'113'15,"0"3"5"-15,0 1-33 0,-1-3-37 16,0 1-15-16,-2 2-5 0,2 0-3 16,-4-1-4-16,0 1-1 0,-1-2-2 15,0 1-1-15,-1-1 0 0,-1 2-2 16,0-1-2-16,-1-1-3 0,-1 0-1 15,-1 1-3-15,0 1-1 0,-1-1-1 16,-3 2-1-16,-1 1-1 0,-1 1 0 0,-2 1 0 16,-1 2 0-16,-2 2-1 0,-1 2-1 15,-1-1 0-15,-3 3 0 0,-2 1 1 16,-1 2-1-16,-2 0 0 0,0 0 0 16,-1 1 0-16,-1 2 0 0,0 2 0 15,-1 2 0-15,0 2 0 0,-2 0 1 16,0 5-1-16,-1 0 1 0,-1 3-1 15,-1-1 1-15,-1-2-1 0,0-1 0 16,-2-2 0-16,-1 4 1 0,-1-1-1 16,-1 5 0-16,2 1 0 0,1 1 0 0,2 6 0 15,1 3 0-15,2 1 0 0,4 2 0 16,0-2-1-16,2 2 1 0,0 2 0 16,3 1 0-16,3 4-1 0,1-1 1 15,1 1 0-15,2 3 0 0,2 0 1 16,3 3-1-16,2 0 0 0,0-6 0 0,3 4 0 15,0 2 0-15,3-3-1 0,1 0 1 16,1 4 0-16,2-1 0 16,2 1 0-16,1-1 0 0,0-3 1 0,3 2-1 15,0 4 1-15,2-4-2 0,0 1 1 16,3-1-1-16,1 1 1 0,1-2-1 16,0-2 0-16,1-5 1 0,0-2-1 15,3-2 1-15,1 0-1 0,0-1 2 16,3 0-2-16,3 1 1 0,1-2-1 15,4 0-1-15,2 0 1 0,3-2-1 16,1-2 0-16,2-1 0 0,3-2 1 0,2 0 0 16,0-2 1-16,-1-6 0 0,2 1 0 15,-1-2 1-15,-1-4-1 0,-3-3 1 16,0-4-3-16,-4-3-3 0,-4-3-6 16,-4-4-7-16,-4-4-4 0,-2-4 22 15,-3-6-136-15,-4-2-7 0,-3-6-95 16,-3-3-205-16</inkml:trace>
  <inkml:trace contextRef="#ctx0" brushRef="#br0" timeOffset="3311.05">3838 8421 456 0,'-4'-7'134'0,"-3"4"5"0,4 0-8 15,0 1-78-15,0 0-14 0,2 1-7 16,1 1-7-16,1 2-7 0,2-1-1 16,1 2 0-16,3 2 0 0,2 1 0 0,2 2-1 15,3 2-1-15,1 1-1 0,1 4-5 16,2 1-4-16,-2 1-3 0,1 1 0 15,-2 2-2-15,-2 0 1 0,-1 0-2 16,-4-1 0-16,-4-1 0 0,-5 1-3 16,-5 2-3-16,-8 0-5 0,-5 2-7 15,-11 2-11-15,-8 0 158 0,-9-2-293 16,-8-1-146-16,-11 6-424 0</inkml:trace>
  <inkml:trace contextRef="#ctx0" brushRef="#br0" timeOffset="4966.12">5937 9786 318 0,'9'-8'89'0,"1"3"4"16,-1-3-40-16,-1-1-13 0,1 3-6 15,0-1-10-15,1-1-9 0,0 1-7 16,2-1-4-16,0 3-3 0,0 0-2 16,0 0 1-16,-1 0 3 0,0 4 4 15,0 2 6-15,-1 1 3 0,-3 1 3 16,2 2 0-16,0 2 1 0,1 1-3 16,1 5-4-16,0 1-4 0,2 1-3 0,1 2-1 15,4 1-1-15,1 3 0 0,4 1-1 16,2-2 0-16,4-2-1 0,4 6 0 15,3 2 0-15,3-2-1 0,3 1 1 16,3 2-1-16,3 3 0 0,6-1 0 16,1 3 0-16,3 3 1 0,4 2-1 15,1 1-1-15,2-2 1 0,1 2-1 16,1 2 1-16,1-1-1 0,1 1 0 0,-2-1 0 16,1 3 1-16,-3-1-1 0,1 2 0 15,-1 5 1-15,-3-1-1 0,-1 0 1 16,0 1 0-16,-1-4 0 0,0 2 1 15,-2-1 0-15,-2 0 0 0,1-3 1 16,-1 1-1-16,-1 2 0 0,1 2-1 16,2 0 1-16,1 0-2 0,0-3 1 15,1 2-1-15,2-1 1 0,1 0-1 0,0 1 1 16,-1 1-1-16,3 3 1 0,1 5-1 16,0 0 1-16,0-2-1 0,0 0 0 15,1-2 1-15,-3 0-1 0,-2-4 0 16,-2 0 1-16,-4-3-1 0,0 0 0 15,-5 0 0-15,-4-3 0 0,-5 0 0 16,-6-3 1-16,-3-3-1 0,-4-2 0 16,-3-1 0-16,-5-4 0 0,-4 2 0 0,2-4 1 15,-2-2-1-15,0-2 0 0,-2-1 1 16,1 2 0-16,2-4-1 0,-1-3 0 16,3-2-2-16,-2 0 1 0,1 0-25 15,2-5-101-15,-1-4-105 0,-1-3-268 16</inkml:trace>
  <inkml:trace contextRef="#ctx0" brushRef="#br0" timeOffset="5243.87">9929 12402 531 0,'3'-1'128'16,"0"0"2"-16,-1 6-60 0,-9-4-43 15,10 9-13-15,-1-1-3 0,0 2-3 16,-1 1-2-16,3 1-1 0,0 3 0 16,-1 0 2-16,3 1-1 0,1 4 2 0,4 1 1 15,1 3-1-15,2 4-1 0,1-2 0 16,1 1-2-16,2 0-2 0,-3 1-1 16,-3-3-2-16,-3-2-2 0,-6-4 1 15,-5-2-4-15,-8 0-2 0,-10-5 1 16,-12-4 0-16,-12-4-1 0,-13-5-4 15,-11-4-130-15,-10-8-113 0,-23-5-302 16</inkml:trace>
  <inkml:trace contextRef="#ctx0" brushRef="#br0" timeOffset="6942.18">926 8230 470 0,'0'2'106'0,"2"9"2"16,0 1-72-16,3-1-24 0,-2 3-1 16,2 1 1-16,0 1-2 0,2-1 1 15,1 0 1-15,2-1 2 0,2 2 2 16,4 0 1-16,1 0-1 0,6 1 0 15,3-3-3-15,4 2-1 0,5 1-3 16,5-2-1-16,4 0-1 0,1 2-1 16,4-2-2-16,-1 0-1 0,0 2 1 15,2-3 1-15,-1-1 4 0,-2-1-1 0,3 0 2 16,-1-1 5-16,2-3 2 0,-2-4 2 16,0-3-3-16,0-3-1 0,1-5 1 15,-1-4-2-15,1-6-3 0,1 0-3 16,-1-3-1-16,2-3 0 0,-1-1 0 15,0 0-1-15,-4-5 2 0,-2 1 0 16,-3-6 1-16,-3-5-1 0,0 0 0 16,1-4-1-16,-3-3-2 0,-1 0 0 0,0-3-2 15,-1 2 0-15,1 0 1 0,0 1-1 16,-5-4 1-16,0-1 0 0,1-3 2 16,0 0 2-16,-1-5 1 0,0 0-1 15,-1-3 2-15,-2 2 0 0,1 4 0 16,-5-3-2-16,-2 2-1 0,-5 1-2 15,-4-1 0-15,-6 0-1 0,-3 1-1 0,-5-1-2 16,-2 4 1-16,-4-1-2 0,-4-6 1 16,-1 2-1-16,-2 4 0 0,0-5 0 15,0-2 0-15,-2 3 0 0,0 3 0 16,-1 6-1-16,0 1 1 0,-3-3-1 16,-2 3 1-16,-3 5-1 0,-5 0 1 0,-2-2-1 15,-5 0 0-15,-1 2 0 16,-2 5 0-16,-5 4 0 0,-2 0 0 0,-1 3 0 15,1 5-1-15,-2 4 2 0,0 2-1 16,-2-1 0-16,2 3 0 0,0 0 0 16,-2 1 1-16,1-1-1 0,0 1-1 15,0 2 1-15,2 6-1 0,0 0 1 16,0 4 0-16,-1 2-1 0,2 4 1 16,1 1 0-16,-3 4 0 0,1-1 0 15,-3 2 0-15,1 3 0 0,1 4 0 0,-3 1 0 16,0 3 0-16,-1-2 0 0,-1 3 0 15,1 1 0-15,-2-2 0 0,-1 0 1 16,1 2-1-16,5 5 0 0,1 3 0 16,2 5-1-16,5 3 1 0,3 4-1 15,3 7 0-15,3 1-1 0,4 3 0 16,4 2 1-16,1 5-1 0,2 8 0 16,2 6 1-16,3 4 0 0,4 3-1 0,1 4-3 15,2 6-3-15,3 0-2 0,3 1 0 16,6-1 0-16,0-1-1 0,1 2 3 15,4-2 2-15,5 1 4 0,5-1 2 16,5-5 1-16,4-4 1 0,5 0-2 16,5-5 1-16,6-6 1 0,4-4 5 15,3-2-24-15,5-3-10 0,5-1-42 16,1-2-94-16,6 2-125 0,0-6-297 16</inkml:trace>
  <inkml:trace contextRef="#ctx0" brushRef="#br0" timeOffset="11676.49">7096 10573 611 0,'-1'8'149'16,"0"-3"1"-16,1-8-55 0,0 3-72 15,0-1-21-15,1 2-2 0,-1-3-2 16,0 1-3-16,0 1 2 0,-1 1 2 16,0-1 5-16,-1 0 1 0,-2-1 2 15,-3 0 2-15,0-2 1 0,-2-3-2 0,-2 1 0 16,-3 1-2-16,0-1-2 0,0-1-1 16,-1 2-1-16,-1 0-1 0,0 2-1 15,1-2 0-15,-3 1 0 0,2 0 0 16,-2 0-1-16,-1 1 0 0,-3-1 0 15,1 1-1-15,-4 3 1 0,0 0 0 16,-2 3-1-16,-2 3 0 0,-2 2-1 16,0 2-2-16,-1 1-1 0,0-1 0 15,2 2-1-15,-2 0-1 0,1 1 1 0,0 0 0 16,2 3 2-16,-1-2 1 0,1 3 0 16,1 1 2-16,2 0 1 0,1 2 0 15,4-1 0-15,1 0 1 0,3 6-1 16,2-2 1-16,0 1-1 0,3 6 1 15,0 0 0-15,0 7 0 0,-1-1 0 16,2 6-1-16,-2 4 2 0,1 4-1 0,0 0-1 16,0 2 1-16,2 0 0 15,0 3-1-15,1 1 0 0,2-1 0 0,0 4-1 16,0-1 1-16,1 1 0 0,2 3-1 16,-1-2 2-16,3 2-1 0,0 0 1 15,2 1 0-15,0 2 0 0,1 3 0 16,0 0 0-16,1-1 0 0,3 1-1 15,0-1 1-15,2 0 0 0,1-2 0 16,3-4 1-16,2 0-1 0,5-2 0 16,1-3 1-16,-1-2 0 0,2-3-1 0,2-1 1 15,0-3-1-15,0 0 1 0,1 0-1 16,0 2 0-16,0-1 1 0,1 0-1 16,0-3 0-16,0 3 0 0,1-3 0 15,-2 0 0-15,2-3 0 0,0 0 0 16,0 0-1-16,0 0 0 0,2-2 0 0,3 1 0 15,1-4 1-15,1-3 4 16,3-1 6-16,3-5 2 0,1-3 3 0,3-6 1 16,2-4 2-16,3-3 0 0,0-2-3 15,2-1-3-15,0-2-2 0,4 2-2 16,1 0 0-16,2-3-1 0,-2 1-3 16,2 0 0-16,1-4-2 0,-1-1-1 15,-1-4-1-15,0-1 1 0,-3-2-1 16,2-3 0-16,-1-2 0 0,-3-1 0 0,1-3 1 15,1-3-1-15,-3-3 0 0,-2-2 0 16,-2-2 0-16,-2-2 0 0,-5-4 1 16,0-3 1-16,-6-1 3 0,-3 0 2 15,-2-2 2-15,-4-1 2 0,-3-1 0 16,-4-3 0-16,-2 4-1 0,-3 2 4 16,-4-1 5-16,-2-11-14 0,-3-6 1 15,-1-1-1-15,0-3 0 0,-2-5 0 16,-1-10-7-16,1-1-6 0,2 5 9 0,2-3-2 15,0 0 0-15,1 0 1 0,0 3-1 16,0-1 1-16,1 1 2 0,-3 6 3 16,-2 4 2-16,0 1 3 0,0 2 1 15,-2 3 2-15,0 1 0 0,-3-1-1 16,-1 1-2-16,-2 0 0 0,-2 4-4 16,-2-1-1-16,0-3-3 0,-1 1 1 15,0-3-2-15,-2 1 0 0,1-5-1 0,-1-2-1 16,2 0 0-16,-2 1 1 0,1 1-2 15,-1 3 1-15,1 1 0 0,-1 2-1 16,1 5 0-16,-1 4 0 0,-3 0-1 16,0 2 1-16,-3 3-1 0,0 2-1 15,-4 0 1-15,-1 3 1 0,-2-2 0 16,0 4 0-16,-1 0 0 0,1 0 0 16,-1-3 2-16,4 2 0 0,2-2-1 0,-1 2 1 15,2-1 0-15,-1-1-1 0,1 2 0 16,-2 2-2-16,-1 5-1 0,-3 0 0 15,-2 3-2-15,-6 3-2 0,-4 3-2 16,-4 3-1-16,-5 3 0 0,-5 0-2 16,-3 4-6-16,-1-1-6 0,0 1-7 15,-1 0-15-15,0-3-5 0,0-3-90 16,2-3-34-16,1-3-105 0,-1-1-221 0</inkml:trace>
  <inkml:trace contextRef="#ctx0" brushRef="#br0" timeOffset="15902.5">12471 5911 381 0,'-19'-9'106'0,"-3"-2"4"0,2-1-14 0,-2 0-60 16,1 0-11-16,-3 2-9 0,-2 0-4 15,-4 0-3-15,-3 1-2 0,-3 2 0 16,-1 2 3-16,-2-2 0 0,0 1 0 15,-1 0-1-15,1 1 0 0,2 0-2 16,1-4-1-16,0-1 1 0,2-1 0 16,3-4 5-16,4-3 1 0,-1-4 3 0,4-4 2 15,3-6 1-15,3 0 0 0,3-6 1 16,0 1-4-16,2-4-3 0,5-2-1 16,3-2-2-16,5 2-3 0,3-2-2 15,5 1-3-15,3-4-1 0,3 2 1 16,4 1-1-16,2 4 1 0,1-3-1 15,7-1 0-15,1-1 0 0,4 2-1 16,3 2 1-16,8 0-1 0,3-2 0 16,6-1-1-16,4 3 1 0,3 5 0 0,5 4 1 15,3 1-1-15,3 5 0 0,0 4 1 16,5 4 0-16,-1 6 0 0,2 4 0 16,1 3 0-16,2 0-1 0,-4 3 1 15,7 4 0-15,2 2-1 0,-5 2 0 16,1 0 0-16,-1 3 0 0,-6 4 0 15,5 3 0-15,-4 4 0 0,-8 5 0 16,-5 6 0-16,-4 5-1 0,-3 5 0 0,-6 7 1 16,-8 8-1-16,-9-1-4 0,-7 2-3 15,-4 1-5-15,-6 6-2 0,-8 0-2 16,-6-4-2-16,-6-3 2 0,-2-2 4 16,-4 2 3-16,-1-2 4 0,-4-9 4 15,2 1 2-15,-2-3 0 0,-1 2 1 16,1 2 0-16,-5-7-1 0,-5-1 1 0,-8 0-1 15,-7-1-1-15,-4 1-4 16,-11-4-4-16,-8-3-1 0,-6-2-3 0,-13-1-3 16,-1-5 131-16,-6-6-249 0,-7-3-123 15,-3-7-366-15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20:24.0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9242 903 421 0,'-4'-5'111'0,"2"1"5"0,-1-4-14 16,0 3-67-16,-1 0 1 0,0 1 1 16,1-1 3-16,0-1 2 0,1 2-2 0,1 2-2 15,0-2-3-15,1 0-4 0,0 0-6 16,0 0-6-16,-1 1-5 0,1 1-4 16,0-2-3-16,-1 2-3 0,1 2-1 15,0 1-3-15,1 2-1 0,1 0-1 16,0 3 0-16,3 5 1 0,-1 6 1 15,2 4 1-15,-1 5 2 0,-1 7 0 16,1 4 1-16,-2 8 0 0,-2 5-2 0,0 1 0 16,-2 8 0-16,-1 7-1 15,0 3 0-15,-2 4-1 0,1 5 1 16,-1 4 0-16,-1 12-1 0,2-1 1 0,1-5 0 16,-2 4 0-16,-1 6-1 0,1-3 1 15,5-1 0-15,1-5 0 0,1-3 1 16,0 6-1-16,0-5-1 0,1-4 1 15,1-4 1-15,-2-7-2 0,0-3 1 16,-2-5-17-16,0-8-21 0,0-9 8 0,-2-12-142 16,0-11-135-16,-4-10-332 0</inkml:trace>
  <inkml:trace contextRef="#ctx0" brushRef="#br0" timeOffset="1153.14">9384 747 484 0,'1'3'104'0,"1"8"4"15,0-4-82-15,2 2-8 0,1-5 1 16,1 3 3-16,0-1 3 0,3-2-1 16,3-2-1-16,1 0 0 0,3-1-2 15,3-2-3-15,4-1-1 0,6-2-4 16,6-1-2-16,5-6-2 0,8 0-3 16,4-3-2-16,5 11-1 0,6-9 0 15,6 1-1-15,7 2 0 0,8 6-1 16,3-1 1-16,7 4-1 0,12-14 2 0,7 14 1 15,6 1 0-15,2-6 1 0,12-5 0 16,7 4 2-16,6-3-1 0,7 4-2 16,5-2 1-16,5-5-2 0,12 7 0 15,-5 6-1-15,4-6 0 0,6 3 0 16,-8 9 0-16,-2-8 0 0,5 5 0 16,-15 8 0-16,-8-4 1 0,-7 3 0 15,-11 0-1-15,-9-3 0 0,-15 7 0 0,-21 5 0 16,-11-7 0-16,-9 4-1 0,-16 1 0 15,-14 3-1-15,-8-1-1 0,-6-2 0 16,-6-5 0-16,-4 1 0 0,-2-3 0 16,-1 0 0-16,-2 0 1 0,-2-1 0 15,-2 1 0-15,1-1 1 0,-2 0-1 16,-1 1 0-16,-1 2 0 0,1 1 0 16,2 3 0-16,-1-5 0 0,2 5 0 15,-1 2 0-15,1 2-1 0,4 1 1 0,0 1 0 16,0 5 0-16,-1 4 0 0,-1 7 0 15,1 6 0-15,0 8 1 0,-1 7 0 16,1 2-1-16,1 6 0 0,-1 12 1 16,1 1 0-16,0 0 0 0,2 1-1 15,1-2 1-15,-2 3 0 0,2-1 0 16,0-3 0-16,3-4-1 0,-2 2 1 0,-1-5 0 16,-1-1 0-16,-4-7 0 0,0-7-1 15,-1-4 0-15,-3-7 0 0,0-7-1 16,-3-4 0-16,-1-4 0 0,-1-5 0 15,-1-4 0-15,-3-4 1 0,-2-4 0 16,-3-1 3-16,-2-3 0 0,-5-1 2 16,-4-3 1-16,-4 1-1 0,-4-2 0 15,-1 0 0-15,-4-3-2 0,-4 0 0 0,2-1-1 16,-1 2-1-16,-5 0 0 0,0 0 0 16,-8 0 0-16,3 3-1 0,-4-3 1 15,-9 0 0-15,-10-3-1 0,-4 4 1 16,-4-6-1-16,-7 4 0 0,-12-6 1 15,-6 3-1-15,-3 1 0 0,-2 0 0 16,-6-1 0-16,-8-1 0 0,-3 3 0 16,-3 4 0-16,-6-2 0 0,-4 0 0 0,-5 5 0 15,-3-4 1-15,-1 8-1 0,-4-4 0 16,-2 1 0-16,3 1 1 0,1 3-1 16,3-4 1-16,4 2-1 0,2-2 0 15,8 2 0-15,7-2 0 0,7 0 0 16,4-4 0-16,7 1 1 0,5 1-1 15,11 0 0-15,6-5 1 0,6-1-1 16,8-1 1-16,11 0 0 0,8-4 0 16,3-2-1-16,7-3-3 0,2 3-12 0,3-3-15 15,5 3-5-15,1-2-127 0,1-2-126 16,0 2-306-16</inkml:trace>
  <inkml:trace contextRef="#ctx0" brushRef="#br0" timeOffset="5198.63">10058 1280 479 0,'1'-3'118'0,"-1"3"5"0,0-1-62 16,0-1-24-16,0 0-6 0,-1 2-3 15,1 0-3-15,0 0-5 0,0 0-4 16,1-1-3-16,-1 2-3 0,0-2-3 15,0 1-6-15,0 3-3 0,0 3-1 0,0 4 0 16,0 8 0-16,0 6 0 0,0 8 2 16,1 2 2-16,-2 5 1 0,1 2 0 15,-1 2 0-15,0-1-1 0,1 3 0 16,0-2-1-16,0-2-4 0,1-4-2 16,-1-4-4-16,1-5-2 0,1-7-2 15,-1-8-3-15,-1-3 0 0,1-3-86 16,0-5-29-16,2-3-89 0,-1-4-205 15</inkml:trace>
  <inkml:trace contextRef="#ctx0" brushRef="#br0" timeOffset="5886.15">10083 1240 419 0,'-2'-4'118'0,"0"-4"6"15,1 2-14-15,-1 0-66 0,4 4-3 16,-2 0-2-16,0-3-3 0,0 3-4 16,2 1-5-16,2 0-2 0,3-2-2 15,1-5-1-15,3-1-4 0,6 2-3 16,1-2-2-16,5-2-1 0,2 2-1 16,0-2-3-16,3 2-2 0,4 3-2 0,2-3-2 15,3 0 0-15,0 3-1 16,5-1-1-16,2 2 0 0,3-1 1 0,2 0-1 15,2 1 0-15,-4 1 0 0,-4-1 0 16,-6 1 0-16,-5 1 1 0,-9-1-1 16,-10 2 1-16,-6-1 1 0,-3 3 0 15,-2-2 2-15,-1 1 1 0,-2 0 1 16,0 1 0-16,1 0-1 0,-1 1-1 0,1-1-2 16,-1 4-2-16,0-5-3 0,1 2-2 15,1 0 0-15,-2 1 0 0,1-1 0 16,0 4 1-16,0-3 0 0,0 5 2 15,0 2 1-15,0 2 0 0,1 3 0 16,-1 4 1-16,1 6-1 0,-2 6 0 16,-2 3 1-16,-1 5-1 0,0 7 1 15,-1 3 0-15,1-1 1 0,-1-1-1 16,3-1 1-16,-1-1-1 0,2-7 0 0,0-2-4 16,1-2-2-16,0-4 0 0,1-3 0 15,0-4-2-15,2-1 1 0,2-2 0 16,-2-4 3-16,0-6 2 0,1-2 0 15,-3 0 0-15,1-4 3 0,-2-2 0 16,0-2 3-16,0 1 2 0,0 0 1 16,-1 0 1-16,1-1 0 0,-1-1-1 0,0 2-2 15,-2 0-2-15,0 0-4 0,-1 0 0 16,-5 1-2-16,-4 1 1 0,-4 4 0 16,-6-2 0-16,-7 0 0 0,-5 2 2 15,-4 0 0-15,-2-1-1 0,-2 1 1 16,-3 1 0-16,0-1 1 0,3 0-1 15,2-3 1-15,1 0-1 0,3 1 1 16,4-4-1-16,8-1-2 0,5-2-5 16,6 2-9-16,3 1-17 0,4-3 49 15,5 0-179-15,4-3-133 0,8-7-341 0</inkml:trace>
  <inkml:trace contextRef="#ctx0" brushRef="#br0" timeOffset="7005.18">10264 1382 361 0,'3'0'97'15,"0"0"5"-15,-2 0-45 0,1 1-15 16,-2 1-7-16,0 1-5 0,-2 1-9 16,1 3-4-16,0 2-5 0,-1 2-2 0,0 2-2 15,-3 1-4-15,1 3 1 0,-1 0-2 16,0-2-1-16,1 1 1 0,2-2 0 15,-1-3-1-15,3-1 0 0,0-2 0 16,2-4 0-16,0 0-1 0,-1 0 1 16,-1-3-1-16,1 1 1 0,-1-2 0 15,0 0 0-15,0 0 2 0,-1-3 1 0,0-1 0 16,-1-1 2-16,-1-2 2 16,2-3 2-16,0-1-1 0,2-5 1 0,0-2 1 15,4-3 0-15,-1-5-1 0,3-1-1 16,-1 2 2-16,0 1 1 0,0 3 1 15,-1 2-3-15,-1 4 2 0,-1 6 1 16,-2 3-1-16,2 0-2 0,-2 4-1 16,0 0-3-16,0 2 1 0,0 0-3 15,1 0-2-15,0 2-1 0,3-1-3 0,-2 1 0 16,4 1 0-16,0 1-1 16,2 2-1-16,0 4 1 0,2 1-1 0,1 3 2 15,0 2-1-15,0 0 1 0,-1 3 1 16,-1 0 0-16,1 1 0 0,-2-2-2 15,-3-1-3-15,1 1-5 0,-3-3-9 16,-1-2-4-16,1-1-5 0,-3-2-4 16,-1-1-117-16,1 0-108 0,-2-4-273 0</inkml:trace>
  <inkml:trace contextRef="#ctx0" brushRef="#br0" timeOffset="7244.85">10281 1462 399 0,'9'-3'108'15,"-2"1"2"-15,-3 2-7 0,0 0-76 16,0 0-10-16,-2 0-4 0,0-1-2 15,-1 3-4-15,0-2-2 0,0 0-2 16,2 0-1-16,-1 0 174 0,2 0-291 0,0 0-124 16,2-2-387-16</inkml:trace>
  <inkml:trace contextRef="#ctx0" brushRef="#br0" timeOffset="7792.41">10491 1310 475 0,'1'-2'112'0,"0"1"5"0,0 1-76 0,0-1-14 15,1 0-4-15,-1 0-1 0,1 1-4 16,1 2-7-16,-1 0-5 0,0 3-1 16,0-1-2-16,-1 4-2 0,1 3-1 15,-2 2 0-15,2 3 0 0,-2 3 0 16,-2-2 0-16,2 4 1 0,-1-2-1 16,1-1 1-16,-1 0 0 0,1-4 0 15,0-2-1-15,0 0 1 0,1-1-1 0,2-2 1 16,-2-4-1-16,0-2 1 0,1 0-1 15,1-2 1-15,2-2 0 0,-1-1 0 16,1-1 0-16,2 1 0 0,1 0 0 16,2-1 0-16,2 1-2 0,0-1-3 15,1 0 0-15,0 1-73 0,1 0-48 16,-2 1-95-16,-2-3-223 0</inkml:trace>
  <inkml:trace contextRef="#ctx0" brushRef="#br0" timeOffset="8265.15">10614 1262 450 0,'0'0'108'0,"1"0"2"16,-1 1-44-16,2-1-46 0,-1 1-8 15,0 1-2-15,1 2-3 0,-1 1 0 0,1 1-1 16,-1 3-1-16,0-1 0 0,-1 3-1 16,-1 0-1-16,1 1 0 0,-1 2-1 15,0 1 1-15,2-1-2 0,-2-1 1 16,3-1-1-16,0 0 1 0,2-1 0 15,-1-1 0-15,1-1 0 0,1-2 1 16,1 1 0-16,1 0 0 0,2-4 0 16,0 1-1-16,-1-4 0 0,1-2 1 15,0 1-1-15,2-5 1 0,2 1-1 0,-2-1 0 16,2-1 0-16,-2-1 0 0,1-1-1 16,-2-1 1-16,-2 0-1 0,-3 1 2 15,-2-4 2-15,-1 1 3 0,-3 1 1 16,1-1 2-16,-2 1 1 0,0-3 0 15,-1-2-2-15,-1 2-1 0,2 1-3 16,0 0-3-16,0 2-1 0,1-1-2 0,0 3-3 16,1 2-7-16,0 0-2 0,0 0-115 15,0-5-10-15,1 0-96 0,-2 4-203 16</inkml:trace>
  <inkml:trace contextRef="#ctx0" brushRef="#br0" timeOffset="13522.65">11801 1091 359 0,'0'-4'88'0,"0"-1"8"0,0 0-54 15,0 1-2-15,0 0 0 0,1-1 6 16,-1 0-1-16,0 3-5 0,0 1-5 0,-1 0-5 16,1 1-5-16,0-1-4 0,0 1-4 15,-1 2-4-15,1 0-4 0,0 3-2 16,-1 0-4-16,-2 6-1 0,2 2 0 16,-1 7 0-16,0 6 0 0,1 2 0 15,-1 5-1-15,0 4 0 0,-1 3 0 16,2 3-1-16,1 0 1 0,1-4-1 15,0 2 1-15,1-3 0 0,0-5 0 0,1-5 0 16,-1-5 0-16,-1-2 0 0,0-4 0 16,0-5 0-16,1-3-3 0,-2-5-8 15,0-1 6-15,1-2-39 0,-1-3-97 16,0-4-111-16,0-1-276 0</inkml:trace>
  <inkml:trace contextRef="#ctx0" brushRef="#br0" timeOffset="14210.09">11842 1047 447 0,'-2'-4'117'16,"0"-3"3"-16,-1 4-50 0,1-1-26 16,1 0-13-16,-2 4-7 0,2 0-1 0,0-2-4 15,0 0 0-15,1 2-1 0,0 1 0 16,0-1-1-16,2-2-1 0,3-2-3 15,3-2-4-15,6 2-2 0,2-6-1 16,6 0-2-16,6 0 1 0,4 0 0 16,3 2-1-16,8 0 0 0,6 0 0 15,7-1-1-15,2-2 0 0,4 1-1 16,-1-3-1-16,1 5 0 0,-4 1 0 16,-2 5-1-16,-2 2 1 0,-1 1-1 0,-2 2 1 15,-4 3-1-15,-5-3-1 0,-7 3 1 16,-8-3 0-16,-7 1-1 0,-9 3 0 15,-7-1-1-15,-3 1 1 0,-2 1 0 16,-1-2 0-16,-1 3 0 0,-3-2 0 16,0 5 1-16,-3 1 0 0,-1 0 0 15,1 3 0-15,0 1 1 0,-1 2-1 16,1 3 0-16,0 1 0 0,1 0 0 0,3 9 0 16,-5-2 0-16,0 4 0 0,1 3 0 15,1 6 0-15,-1 1 1 0,1 2-1 16,0-5 0-16,4 5 1 0,2-6 0 15,-1-4-1-15,2-6 1 0,-2 1-1 16,3-5 0-16,2-4 1 0,-1-2-1 16,-1-1 0-16,-1-2 0 0,-1-3 0 15,1-3 0-15,-1-2 0 0,-1 0-1 16,-1-6 0-16,-3 3 0 0,-2-2 0 0,-1-1-1 16,-1 0 1-16,-1-3 0 0,-3-2 0 15,-3 7 1-15,-1-5 0 0,-5 2-1 16,-6-1 1-16,-6 5 0 0,-7-1-1 15,-5 2 1-15,-10-4-1 0,-2 2 1 16,-3 1 0-16,0-3-1 0,0 0-3 16,2 0-2-16,5 1-3 0,11-2-4 15,6 2-5-15,6-4-3 0,8 0 0 16,7-2-1-16,7 0 11 0,7 1-36 0,0-1-88 16,5-4-101-16,5 2-260 0</inkml:trace>
  <inkml:trace contextRef="#ctx0" brushRef="#br0" timeOffset="14535.79">12054 1229 510 0,'-2'0'116'0,"1"2"2"16,1 2-81-16,0 2-14 0,-1 2-8 15,1 2-4-15,-2 6-3 0,1 2-2 0,0 3-1 16,-1 2-1-16,0 2-2 0,0 1-1 16,0-2-1-16,-1-2-3 0,1 0-3 15,0-2-5-15,1-6-19 0,-1-2-29 16,1-5-55-16,-1 0-7 0,0-5-71 16,2-2-127-16</inkml:trace>
  <inkml:trace contextRef="#ctx0" brushRef="#br0" timeOffset="14862.32">12005 1398 307 0,'-1'-23'100'0,"-1"0"13"16,2-3 2-16,2 7-47 0,0 3-11 0,1 1-6 16,2 4-6-16,1 0-9 0,3 2-9 15,1-5-4-15,2 5-3 0,0-1-1 16,1 0-2-16,2 2-3 0,1 2-3 16,-1 6-2-16,-2 0-3 0,-1 2-3 15,0 3-1-15,-2 3-1 0,-3 0 0 16,-3 3 0-16,-1-3 0 0,-3 2-1 0,-1-2 0 15,-3 0 0-15,-4-3 0 0,-2 2 0 16,-1-4 1-16,0-2 0 0,0 0 1 16,1 1 0-16,1-2 1 0,4 0-1 15,2 0 0-15,1 0-1 0,2 0-1 16,1 5-1-16,1-2 0 0,4 2-1 16,0 5 1-16,4 1 0 0,1 5 1 15,1-1 1-15,2 2 1 0,-1 1-1 16,1-2 0-16,-2-2-1 0,-3 0-1 0,0-4-9 15,-1 0-14-15,-2-1 0 0,1-4-128 16,-4 2-121-16,1-1-302 0</inkml:trace>
  <inkml:trace contextRef="#ctx0" brushRef="#br0" timeOffset="15256.97">12315 1290 562 0,'0'-4'129'0,"0"1"2"0,1 4-87 0,-1 1-20 15,2 4-7-15,-2 2-2 0,1 5-3 16,1 0-3-16,-1 5-2 0,0 2 0 16,1-1-2-16,-1 0-1 0,1 0-2 15,-1-4 0-15,0-2-1 0,0-2 0 16,1-3-1-16,-1 0 1 0,1-5-1 16,-1 0 0-16,-1-3 1 0,1-2 1 15,0-1 1-15,0-2 0 0,0-2 1 0,2-6-1 16,-1-2 0-16,1-5 0 0,0-2-2 15,0-4 1-15,-1 2-1 0,0-1 1 16,-1 0 0-16,-2-1 3 0,-2-3 0 16,1 3 1-16,-1 1 2 0,0 3 1 15,0 1 2-15,1 5 0 0,2 3 0 16,0 7-2-16,2 3-1 0,3-2-2 0,1 3-3 16,2-3-2-16,2 0-1 0,2 0-1 15,2 0 0-15,0 2 0 0,1 1 1 16,0-1-5-16,0 4-8 0,2-2-11 15,-4 2-6-15,2 2 4 0,1-3-34 16,-3 2-96-16,-2-3-107 0,-3 2-252 16</inkml:trace>
  <inkml:trace contextRef="#ctx0" brushRef="#br0" timeOffset="15431.55">12316 1272 552 0,'1'1'126'0,"3"-1"3"0,2-1-87 15,1 1-17-15,4-2-5 0,-1-2-4 16,2 1-3-16,1 2-4 0,2 0-2 16,0 1-9-16,-1-3 55 0,2 3-187 15,1-2-122-15,4 2-343 0</inkml:trace>
  <inkml:trace contextRef="#ctx0" brushRef="#br0" timeOffset="23655.4">11681 2056 474 0,'5'2'113'15,"-1"-2"4"-15,-1 1-75 0,1 2-8 0,-1 0-7 16,-1-1-4-16,-1-1-2 16,0 3-2-16,1 2 0 0,0 3 0 0,-1 2 0 15,1 7 0-15,0 8-2 0,0 5-4 16,0 7-2-16,0 7-3 0,-2 7-3 15,0 5-2-15,0-1-1 0,0 1 0 16,0 7 0-16,0-2-1 0,-1-3 0 16,0-2-2-16,2-3-4 0,-1-4-3 15,0-4-7-15,0-11-4 0,0-6-4 16,1-7-2-16,-1-7-118 0,1-5-107 0,-1-3-271 16</inkml:trace>
  <inkml:trace contextRef="#ctx0" brushRef="#br0" timeOffset="24482.8">11801 2079 398 0,'-1'-6'116'15,"1"1"5"-15,1 2 1 0,-1 0-74 16,0 2-7-16,0 0-5 0,0 0-1 16,0 0-4-16,0 1-4 0,1 0-4 15,2-2-5-15,4 0-3 0,0 0-2 0,8 0-1 16,2-1-1-16,6-2 0 0,7 1 0 16,4-1-1-16,4 1 0 0,6 0-3 15,6-1-1-15,6 2-2 0,3 0-1 16,3-1-2-16,0 3 0 0,2-1 0 15,-6-1-1-15,-2 0 0 0,-6-1 0 16,0 2 0-16,-3 0 0 0,-5 3-1 16,-2 1 1-16,-5 0-2 0,-8 3-2 0,-4-1-2 15,-10-1-2-15,-3 2-2 0,-5-4-2 16,-5-1 0-16,-2 2 1 0,1 1 3 16,-1-2 2-16,-1 2 2 0,-2-2 2 15,2 0 2-15,1 1 1 0,-1-1 0 16,2-1 1-16,0 0-1 0,1 1 1 15,1-1-2-15,1 2 1 0,0-1 0 16,0 1 0-16,1 1-1 0,2-1 1 0,-1 4-1 16,1-2 1-16,-2 3-1 0,0 3 0 15,2 3 0-15,0 6 1 0,-1 4-1 16,2 8 0-16,2 5 1 0,-1 1-1 16,1 5 1-16,1 4 0 0,-1-2-1 15,1 3 1-15,0-8 0 0,0 2-1 16,-2-2 1-16,0-3-1 0,0-2 1 15,-1-4-1-15,0-4 1 0,-2 0-1 0,-1-5 0 16,2-3 1-16,-1-2 0 0,-2-5-1 16,0-1 1-16,1-1 0 0,-2-2-1 15,0-2 1-15,-1 0-1 0,0 1 0 16,1-3 1-16,-2 3-1 0,1-3 0 16,0 1 0-16,-1 1 0 0,1-1-1 15,-1-1 1-15,0 1-1 0,-3-2-1 16,0 1 2-16,-3 1-1 0,0-1 0 15,-5-1 1-15,-5 1 0 0,-2 1 0 16,-1 0 0-16,-6 0 1 0,-4 1-1 0,-11-2 1 16,-6 1 0-16,-3-1 0 0,-6 3 2 15,-9 1-2-15,-8-1 0 0,-7-2 1 16,-1 1 0-16,0 1-1 0,-4 1 1 16,0-1-1-16,6-3 0 0,8-1 0 15,6 3 0-15,9-4-1 0,6-4 0 16,8 1 0-16,8-1-2 0,7 1-8 15,6 0-14-15,7-1-7 0,4-1-124 0,7 4-124 16,6-2-306-16</inkml:trace>
  <inkml:trace contextRef="#ctx0" brushRef="#br0" timeOffset="25074.79">11998 2392 433 0,'1'-5'111'0,"1"2"5"0,1-2-48 15,-2 2-27-15,1-1-7 0,-1 1-4 16,0 3-5-16,0 0-4 0,-1-1 0 16,-1 2-4-16,-1-2-3 0,-1 1-3 0,-2 1-3 15,-1 0-1-15,-2 0-2 0,-1-2-4 16,-2 2-2-16,0 2 0 0,-2 0 0 15,-1 3 0-15,0 0 0 0,-1 2 0 16,1 5 1-16,0 2 0 0,2-1-1 16,1 3 1-16,3 3-1 0,3-1 1 15,0-2-1-15,5 0 1 0,3-1-1 0,1-1 1 16,1 1 0-16,4-4-3 0,0 1-5 16,2-2-3-16,1-1-5 0,1-4-4 15,0-1 14-15,3-4-130 0,-1-3-105 16,0-3-270-16</inkml:trace>
  <inkml:trace contextRef="#ctx0" brushRef="#br0" timeOffset="25480.17">12236 2487 485 0,'2'-1'114'0,"-3"-1"2"16,1-1-74-16,0 1-15 0,-2 0-8 15,0-1 0-15,-2-2-3 0,-6-1-5 0,1-1-5 16,-4 1-2-16,-2 1-2 0,-4 4-1 16,-1 0-1-16,-1 7-1 0,3 5 0 15,0 2 0-15,-1 3 1 0,3 0-1 16,3 2-2-16,2-3-2 0,2 0 1 16,3-2-1-16,3 0 0 0,4-2-1 15,2-1 2-15,3-7 1 0,3 0 2 16,1 1 0-16,0-5 1 0,3-4 2 15,-3 1 1-15,4-2 0 0,2-1 0 16,-1 1 0-16,1-3 0 0,-1 0 0 0,3 0 1 16,-3-3-1-16,-2 1 2 0,-2 2 2 15,-3-2 0-15,-1 3 2 0,-2 2 0 16,-3 0-1-16,-1 4-1 0,-1 1-6 16,-1 1-2-16,1 6-2 0,-3-1 0 15,2 4-1-15,-1 2-1 0,2-2 2 16,3 3 3-16,-1-3 0 0,3 0-5 0,4-1-4 15,1 0 0-15,1-4-118 0,0 0-104 16,-1 0-269-16</inkml:trace>
  <inkml:trace contextRef="#ctx0" brushRef="#br0" timeOffset="25737.8">12487 2399 550 0,'-5'-2'119'0,"0"1"4"0,-2 0-99 16,-2 2-6-16,0-1-5 0,-5 2 0 15,0 3-3-15,-2 2-3 0,-1 1-3 16,0 2-3-16,2 2-1 0,0 1 0 16,4 0 0-16,3 0-1 0,3 2 1 15,4-2-1-15,2-1 1 0,1-1 0 0,4-3-1 16,2-1-1-16,4 0-4 0,1-3-2 15,2-2-4-15,3-1-6 0,-1 1-27 16,1-2-80-16,-2 0-93 0,-1-1-226 16</inkml:trace>
  <inkml:trace contextRef="#ctx0" brushRef="#br0" timeOffset="26309.36">12544 2280 319 0,'-5'-34'75'0,"1"4"31"0,1 5-26 0,-1 0-23 15,-6 9-11-15,10 6 3 0,0 3 15 16,0 6-8-16,0 3-31 0,2 0-8 16,-1 8-5-16,2 2-1 0,-2 4-4 15,2 7-1-15,0 0-1 0,-1 2-1 16,1 4-1-16,-1-3-1 0,-1 2 0 16,0-2-1-16,0-1 0 0,1 0 0 0,-1-3 0 15,0-2 1-15,-1-2-1 16,0-4 0-16,1-1 0 0,-1-5 1 0,1 0 0 15,-1-4 0-15,1-2 2 0,0-2 1 16,-1-2 1-16,1-3 0 0,-1-2 0 16,1-2-1-16,-1 0-1 0,1 0 0 15,-1-1-3-15,3 0-1 0,-2 2 1 16,2 4-1-16,0 2 0 0,1-2-1 0,0 4-1 16,1 1 0-16,0 2-1 15,0 2-1-15,2 1-1 0,-1 1 0 0,1 4 2 16,-2-1 1-16,3 3 0 0,1 2 0 15,-1-6 2-15,0 3 0 0,1-3 0 16,1-2 0-16,4-1-1 0,-1-1-1 16,1-3 1-16,-1-1 2 0,1-3 1 15,0 2 1-15,0-2 1 0,-3-4 1 0,0-3 2 16,-1 0-1-16,0-2-1 0,-3-1-1 16,-2-3 2-16,-2 1 0 0,0 0 0 15,-2 5 1-15,-1-1 2 0,1 5 0 16,-2 0-4-16,-2 4-2 0,1 2-2 15,-3 6 0-15,-3-1-1 0,0 2-3 16,1 2 0-16,0 2 3 0,2 0 0 16,3 1 0-16,3-1 0 0,4 0 0 15,4 1 1-15,-1-3-4 0,1-2-5 0,2 1-9 16,1-2 5-16,0 0-139 0,4-5-122 16,2-2-315-16</inkml:trace>
  <inkml:trace contextRef="#ctx0" brushRef="#br0" timeOffset="45278.01">9660 2322 561 0,'-1'2'128'0,"4"2"8"0,-2-1-97 0,3 2-4 16,-1 1 3-16,0 2 1 0,2-2-2 15,0 2-10-15,2 7-9 0,-1 0-6 16,2 5-4-16,0 4-4 0,-3 3-2 15,2 5-1-15,-4 4 2 0,-4 1-7 16,-1 7-3-16,-4-1-9 0,1 0-6 16,-1-5-3-16,1-1-5 0,0-5-5 15,4-5 134-15,0-9-247 0,2-4-119 16,1-3-365-16</inkml:trace>
  <inkml:trace contextRef="#ctx0" brushRef="#br0" timeOffset="45766.42">9608 2335 585 0,'-5'-15'135'15,"4"7"8"-15,-1-1-87 0,1 2-17 16,1 1-3-16,0 0 2 0,0 2 0 0,2-3-3 16,0 3-8-16,1 0-5 0,3-3-4 15,3-1-3-15,3 1-2 0,5-1-5 16,4 1-3-16,1-4-2 0,5 3-1 15,4 1-1-15,4 2-1 0,1 0 0 16,4-2-1-16,1 4 1 0,2-2 0 16,2-2-1-16,-1 2 1 0,-1 2 0 0,-3-2 0 15,-4 6-1-15,-6-3 0 0,-4 4 0 16,-7 3-2-16,-6-1 0 0,-5-1-2 16,-5 0-1-16,-2 3 0 0,-3 1 0 15,-3 6 1-15,-1-1 1 0,-2 3 1 16,0 4 2-16,2 4 1 0,-1 2 0 15,2 2 0-15,4 1 0 0,4 1 0 16,4 5 0-16,1-1-1 0,2 0 1 16,2-4-1-16,0-1 1 0,-1-2 0 0,1 0 0 15,-1-5 0-15,-1 1 0 0,-3-2-1 16,-1-1 0-16,-2-4 1 0,-4 2 0 16,-6-3 0-16,-4-1 1 0,-6-1-1 15,-6-1 1-15,-10 0-1 0,-4-1 1 16,-6-3-2-16,0 2 0 0,-4-3-3 15,-2-2-2-15,2-1-1 0,5 0-4 0,2-5-2 16,4-1-6-16,5-2-6 0,5-4-7 16,7 2-8-16,6-1 2 0,5-2-52 15,8-2-64-15,8-3-98 0,7-4-225 16</inkml:trace>
  <inkml:trace contextRef="#ctx0" brushRef="#br0" timeOffset="46544.98">10741 2089 477 0,'9'7'124'0,"0"-2"6"15,-4 1-35-15,0 0-61 0,-2 4-3 16,-1 6-5-16,-2 1-3 0,0 8-4 15,-2 1-5-15,-2 2-4 0,-3 5-3 0,1 2-1 16,-2-1-1-16,0-2-1 0,1-3-3 16,1-1-1-16,2-4 1 0,3-5-1 15,1-3 0-15,1-4-1 0,1-3 0 16,1-6-1-16,4 1 0 0,0 0 0 16,2-2 0-16,2 0 1 0,2-1 2 0,-1 1 0 15,3-1 0-15,1 0 1 0,3 1 0 16,1-4-1-16,5 4 0 0,1-2 0 15,5 1 0-15,0 2 0 0,-2-2-1 16,-1 1 0-16,2 1 1 0,-3 1-2 16,0-2 0-16,-4 0 0 0,-3 1-1 15,-1-1 0-15,-4 1 0 0,-4-2 0 16,-3-1 1-16,-4 1 2 0,0-1 5 16,-3-2 4-16,0-1 1 0,0-2 1 15,0-1 0-15,2-3-1 0,1-4 0 0,3-4-6 16,1-4-2-16,3-6 0 0,1-7 1 15,-1-1 1-15,1-6 2 0,-1 1 3 16,-1-4 2-16,-1 0 1 0,-2 6-1 16,0 5 1-16,-1 3 0 0,0 7 0 15,-3 5-1-15,-1 7-1 0,0 7 0 16,-2 1-1-16,-1 2-2 0,-2 1-4 16,-2 1-2-16,-5 3-2 0,-2-3-1 0,-6 1-1 15,-3 0 0-15,-6-1 0 0,-6 2 3 16,-3 0 0-16,-2-1 0 0,-3 1 0 15,-1-1 0-15,-1 1 0 0,-2-1-2 16,1-1-1-16,1 4-7 0,4 2-9 16,1-1-8-16,4 2-18 0,7 2-8 15,7 1-124-15,8 0-129 0,8-5-302 0</inkml:trace>
  <inkml:trace contextRef="#ctx0" brushRef="#br0" timeOffset="47312.54">13423 1676 431 0,'5'8'117'16,"-2"2"3"-16,-2-3-1 0,0 4-94 0,-2 4-1 15,-1 3-1-15,-3 2 0 0,-2 1-3 16,-3 2-2-16,1 5-2 0,-1 3-4 16,1 0-1-16,-3 0-4 0,1 0-3 15,0-4-2-15,3-1 0 0,0-4-2 16,4-7 0-16,3-5-1 0,3-4 0 15,1 0-1-15,5-3 1 0,2 0 0 16,2 1 1-16,1-2 0 0,3-1 1 0,3-3 0 16,5-1 1-16,1-1-1 0,3-1-1 15,0 0 1-15,6 1-1 0,3 1 1 16,-1 2-2-16,0 2 1 0,2 1 0 16,-3 2-3-16,-3 0-1 0,-8 3-1 15,-7 4-2-15,-1 0-1 0,-4-2-1 16,-4 1-1-16,-3-3 2 0,-1 0 1 0,0-2 2 15,0-3 3-15,-2-1 1 0,-1-1 5 16,-1 0 3-16,0-3 1 0,1-2 2 16,1-4 2-16,0-3 2 0,2-2 1 15,2-1-2-15,0-4-2 0,4-2 0 16,0-2-2-16,2-5-3 0,1-2-1 16,0-2 0-16,1-6 0 0,0-3 0 15,-2 2 2-15,-1 2 0 0,-3 4 1 16,0 3 1-16,-2 4-2 0,-3 6 0 0,-1 6 0 15,-2 3-5-15,-3 3-2 0,-4 3-2 16,-5 3-2-16,-4 2 1 0,-8-1-3 16,-4 1 0-16,-4 0 3 0,-6 1 2 15,-8-2 2-15,-7 1 0 0,1 0 0 16,0 3-1-16,-3 2-8 0,-5 2-9 16,4 3-8-16,6 6-5 0,4 5-125 15,-3 4-120-15,-1 3-291 0</inkml:trace>
  <inkml:trace contextRef="#ctx0" brushRef="#br0" timeOffset="65898.23">7444 7658 306 0,'-4'7'89'0,"1"-4"4"0,2-4-12 15,0 2-38-15,0-3-12 16,-1 0-7-16,-1-2-3 0,1 3-3 16,0-2-1-16,1 5-3 0,0-3 0 0,2 1-3 15,0 3 0-15,-2-2 1 0,2-1-2 16,1 5-2-16,0-3 0 0,2 0 0 16,-1 0 0-16,4-2 1 0,4 1 0 15,3 1 2-15,2-4 1 0,7-1 0 16,5 2-1-16,7 0 0 0,3-1-1 15,6 1-3-15,4-3-1 0,2 4-2 0,4 0-1 16,2-1-1-16,-3 0 0 16,0-1 0-16,0 1-1 0,-2 1 1 0,0-4-1 15,-4 1 0-15,-4 3 0 0,-4-1 0 16,-7 0 0-16,-5 1-1 0,-8 0 3 16,-5 1 1-16,-7 0 0 0,-7-1 0 15,-7 1 0-15,-5 1-1 0,-9-2 1 16,-5 1-3-16,-8-2 0 0,-7 3 0 15,-2-1-1-15,-6 2 1 0,0 4-1 0,-2-1-1 16,-2 0 0-16,-1 3-2 0,3-4 0 16,-1 3 0-16,3-4 0 0,2-2 0 15,2 0 1-15,7 1 1 0,4-4 0 16,3 1 1-16,7-2 0 0,3 0 0 16,6 1 1-16,4 0-1 0,3-1 2 15,3 2 0-15,2-1 0 0,2 2 2 16,2-1 1-16,3-1 0 0,3 0 1 15,4-3-1-15,7 2 0 0,6-1-1 0,9-3-1 16,9 4 0-16,6 0-1 0,5 0 0 16,7 1 0-16,3-1-1 0,2-1 0 15,-3 1-1-15,1-1 1 0,-5 0-1 16,-3 0 1-16,-8 1-1 0,-9 1 1 16,-7 0 1-16,-9 0 2 0,-7 1 3 15,-6 0 0-15,-7 0 2 0,-7 0-2 0,-5-3 0 16,-7 0-2-16,-6 3-2 0,-10-3-6 15,-5 2 1-15,-9 1-3 0,-7 2 1 16,-2 3 1-16,-4-1 0 0,-1 0-2 16,0 2-1-16,1-3-3 0,2 0-1 15,7 0-1-15,4-2-2 0,9 0 0 16,7-1 3-16,8 0 2 0,8 1 4 16,7 1 1-16,4-1 1 0,3 0 0 15,5-1 1-15,3 1 2 0,5 1 0 0,6-1 2 16,5-1 0-16,8-1 2 0,5 2 1 15,6 1-1-15,4-1-2 0,1 0 0 16,4 0-2-16,-2 0 0 0,-2-2 0 16,0 0 0-16,-3-1-1 0,-5 1 1 15,-4 0 2-15,-4-2 0 0,-8 2 2 16,-4 2-1-16,-5 1 3 0,-6-2 1 0,-4 0-1 16,-5-2-2-16,-6 4-1 15,-8-2-1-15,-6 2-1 0,-8-1-2 0,-6 4 0 16,-10 2-1-16,-7 2 1 0,-3-1 0 15,0 3 1-15,-2-2 0 0,1-1-1 16,0-1 0-16,9 0-2 0,5 0 1 16,8-5-1-16,7 2 0 0,7-2 1 15,8-1-1-15,5 2-1 0,4-4 2 16,5-2-2-16,5 2 1 0,6-4 0 0,8-1 1 16,8 2 2-16,9-6 1 0,8 3 1 15,7-1 1-15,5 0 0 0,4-1-1 16,0-1 1-16,0 3-2 0,0 1 1 15,-4 0-1-15,-3 1 1 0,-7 2-1 16,-7 1 0-16,-10 1 0 0,-9 1 3 16,-6 0 3-16,-9 0 0 0,-7-1 0 15,-11 1-1-15,-8-3 0 0,-12 2-2 16,-9-1-4-16,-11 0-2 0,-9 2-2 0,-9 0 2 16,-4 1-1-16,1-1 1 0,3 0 1 15,4 0-2-15,10 1-4 0,7-3-1 16,14-1 0-16,9 2 0 0,10 0-4 15,8-2-2-15,14 1 2 0,10 1 3 16,11-2 2-16,8-1-1 0,11 0 1 16,10 3 6-16,8 2-6 0,0 0-7 0,0 0-129 15,-4 5-120-15,1-2-313 0</inkml:trace>
  <inkml:trace contextRef="#ctx0" brushRef="#br0" timeOffset="71031.31">12811 7447 138 0,'-11'0'36'0,"-1"2"1"15,0-4-7-15,0 2-20 0,1 0-6 16,-2-1-3-16,0-1 1 0,-1 2 8 16,1-1 9-16,1 2 14 0,2-1 16 15,-1-1 9-15,4 1 5 0,0 1 0 16,3 1-8-16,-1-1-10 0,2 0-14 0,-1 0-15 15,2 0-10-15,-1 1-5 0,1-1-1 16,2 0 6-16,-2-3 4 0,2 3 1 16,2 0 1-16,0 2 3 0,3-3 4 15,1 1 1-15,0 0-2 0,3 4-4 16,0-3 1-16,4 1-2 0,1-1-1 16,5 0-3-16,1 1-3 0,4 1 0 0,5 1-1 15,1 1 0-15,6 1-1 0,1 1 0 16,3 0-1-16,5 0 0 0,1 0-1 15,5 0-1-15,1 3 0 0,2-2 1 16,1 2-1-16,-1-1 0 0,0 0 0 16,0 2 0-16,-5-1 0 0,-4-5 1 15,-3 0-1-15,-5 0 0 0,-4-2 0 16,-8-1-1-16,-5-3 1 0,-6-1 0 16,-4 2 2-16,-5-2-1 0,-4 0 0 0,-5-1 0 15,-6 0 1-15,-3-2-1 0,-5 0-1 16,-5 0-1-16,-4-3 0 0,-7 1 1 15,-2 0 0-15,-3 1-1 0,-4-1 0 16,-3 0 1-16,-1 0-1 0,-3 1 0 16,-1 1 0-16,-1 2 0 0,1 1-1 15,-2 2 1-15,3 0-1 0,1 2 1 16,6-4-1-16,3-1 1 0,5-1 0 0,8-1-1 16,6-2 2-16,7 3-1 0,4-3 0 15,4 7-1-15,2-1 2 0,4 1-2 16,0 1 1-16,6 0-1 0,4 0 0 15,4 0 1-15,7 0 0 0,6 1 0 16,9-2 1-16,9-1 0 0,2 0 1 16,7 0-1-16,7 1 0 0,1-1 0 15,2 1 0-15,0 1 0 0,-3 5-1 16,-1-3 1-16,-5 0 0 0,-7-1 0 0,-2 1 0 16,-6-2 1-16,-8 0-1 0,-7-1 1 15,-7 0 0-15,-4-1 1 0,-8 0 0 16,-8 2 0-16,-9-7 2 0,-8 5 0 15,-8 1 0-15,-9 3-3 0,-10-1-2 16,-8-2 0-16,-3-1 1 0,-3 4-3 16,-4-4 0-16,2-1 0 0,-1-1 2 15,6 1 0-15,2-1 0 0,1-2 0 0,5 2 0 16,7 0 0-16,6-1 0 0,5 0 0 16,8-1 0-16,5 2-1 0,7 2 1 15,4-2-1-15,5 2-2 0,4 0 0 16,6 2 0-16,5 0 1 0,5 3 0 15,7-1 0-15,6 1 1 0,9 1 2 16,2 1 1-16,8 0 0 0,6 1 0 16,0-2-1-16,-1 2 1 0,2 2-1 15,-5-2 0-15,-2 0-1 0,-5 0 1 0,-9-2-1 16,-4-1 1-16,-7-1-1 0,-7-1 0 16,-5 1 0-16,-5-3 0 0,-7-1-1 15,-8 2-1-15,-6-2 1 0,-9 0-1 16,-10-1 1-16,-5-1 0 0,-9-1-1 15,-8 3 3-15,-5-6 2 0,-4 2-1 16,-2-2 1-16,2 2-1 0,0 2 1 0,3 1-1 16,7-5 0-16,9 7-4 0,10-1 1 15,9-1-1-15,10 3-2 0,5-3 0 16,6 1-3-16,4 0 0 0,5 0 2 16,8 1 1-16,6 2 1 0,5-3 2 15,11 4 2-15,9 0 2 0,5 2 1 16,7 0-1-16,2 2 0 0,1 1-1 0,-2 2-1 15,-3 0-1-15,-6 0 0 16,-5 1 0-16,-9 0-2 0,-9-3-2 0,-6-3-9 16,-7 1-22-16,-6 2-27 0,-7-2-76 15,-6-1-102-15,-7-1-234 0</inkml:trace>
  <inkml:trace contextRef="#ctx0" brushRef="#br0" timeOffset="76729.22">12833 8580 217 0,'-3'1'68'15,"-1"1"15"-15,3-2-17 0,1 1-11 16,-1-1-5-16,0-1-6 0,0 1-6 16,-2-1-10-16,-1 2-14 0,0-1-6 15,-1 0-4-15,-1-1-1 0,1 2-2 16,0-1 1-16,1 0 2 0,1 1 3 15,0 1 3-15,1-1 2 0,1 2 2 16,0 1 1-16,0-2 0 0,1 3 0 0,0-1-3 16,-1-1-1-16,1-1-1 0,1-1 0 15,0 0 1-15,0 0 0 0,2-1 1 16,5-1-1-16,2 0 0 0,5-1-1 16,5 0-1-16,5-2-3 0,6-1 0 15,3 0-1-15,4 0-2 0,3 2 0 16,2 1 0-16,2 1 0 0,4 3-1 0,-5 1 0 15,-1 4-1-15,-2 2 0 0,-2-2-1 16,-4 4 0-16,-7 0 0 0,-5-2-1 16,-4 0 0-16,-3-1 0 0,-6-2-1 15,-6-2-2-15,-2 0-2 0,-4-1 0 16,-6 1 0-16,-5-2 1 0,-5-1 1 16,-3 1 0-16,-6 0 2 0,-5-2 3 15,-7-2-1-15,0-3 0 0,-4 2-1 16,0-1 0-16,-6 1-2 0,1 0 0 0,0 0 1 15,3 2-1-15,1 1 1 0,3-1 0 16,6-1 1-16,7 0 1 0,3 0 0 16,7 1 0-16,5 0 0 0,5 0 0 15,3 0 0-15,3 1 2 0,4 0-2 16,3 1 2-16,7-2-1 0,7 2 2 16,6-1 0-16,7-1 0 0,7 3 0 15,7-1 1-15,5-1 1 0,1 1 0 0,3 0 0 16,-2 0 0-16,-4 1-1 0,-4-2 0 15,-6 3-1-15,-5-1-1 0,-7 0-1 16,-10-1 0-16,-5 1 1 0,-3 1 0 16,-5-3-1-16,-4 0-1 0,-5 0 1 15,-5 0-1-15,-5 0 0 0,-6 0 0 16,-11 0-1-16,-7 0 1 0,-6 1 1 16,-4-1-2-16,-2 2-1 0,-2 0-3 0,2 0 0 15,6 0-1-15,6 1 0 0,5-2 0 16,6 0 1-16,7-2 3 0,7 0 3 15,5-1 1-15,6-1 2 0,4 1 1 16,6-1 1-16,5-2-1 0,6 2 1 16,8-2-1-16,6 0-1 0,11 1-1 15,5-1-1-15,6 2 1 0,4 0-2 16,0 1 1-16,0-1-1 0,-3 1 1 0,-6 0-2 16,-4 2 1-16,-10-1 0 0,-8 0-1 15,-7 1 1-15,-6-1 2 0,-7-1 2 16,-8-1-3-16,-9 3 2 0,-9-1 0 15,-9 1 0-15,-7-1-1 0,-12 0-2 16,-8 4-3-16,-5 1 1 0,-4 1-4 16,2 1-3-16,1-1-3 0,4 1 0 15,6 0-1-15,7-1 1 0,9-2 1 16,10-2 3-16,8 0 4 0,5-1 2 0,8 0 2 16,10-2 2-16,7 0 0 0,7 1 1 15,7-1 1-15,9-1 1 0,9 0-1 16,6 1 0-16,2 0-2 0,4 0 0 15,-2 0 0-15,-2 2-2 0,-7 0 0 16,-8 1 0-16,-4 2-1 0,-11-1 0 16,-9-1 1-16,-6 0-3 0,-7 1-3 0,-10 0 1 15,-11 0 0-15,-9 0 1 0,-11 1 0 16,-9-1-1-16,-9 2 2 0,-3 0 4 16,-2 1-2-16,4-2-2 0,4 2-1 15,9-2-2-15,10-1-1 0,10 2-2 16,7-2-5-16,8-2-5 0,10 0-2 15,8 1-21-15,7-1-84 0,5 1-95 16,5-3-228-16</inkml:trace>
  <inkml:trace contextRef="#ctx0" brushRef="#br0" timeOffset="126955.3">1617 16246 154 0,'0'5'32'16,"-1"1"-2"-16,1 1-22 0,0 0-9 0,-1-1 2 15,1 0 3-15,0-1 4 0,0-2 4 16,0 1 8-16,0-2 15 0,1-1 12 15,0-1 7-15,1 0 3 0,0 1 1 16,-1-1 0-16,1 0-5 0,-1-1-12 16,1 1-13-16,-1-1-9 0,0 0-4 15,1 0-2-15,-1-2 0 0,0 0-1 0,0 0 1 16,0-2 2-16,0 0 2 0,-1-2 4 16,1 1 0-16,0-4 1 0,-1-1-1 15,0-2 1-15,1-1-1 0,-1-4 0 16,1-1-2-16,-1-4 1 0,0 0 2 15,2-2 0-15,-1-2 1 0,0-1-1 16,0-1 0-16,-1-4-1 0,2-1-2 16,-1 1-5-16,1-1-2 0,2 1-2 15,0 2-3-15,0 1-2 0,2 5-4 16,0 4 0-16,0 3 0 0,-1 3-3 0,1 3-4 16,-2 1-11-16,1 6-12 0,-2-1-13 15,0 2-8-15,2 2-123 0,-3 1-124 16,1 1-292-16</inkml:trace>
  <inkml:trace contextRef="#ctx0" brushRef="#br0" timeOffset="127604.28">1385 14873 486 0,'-3'-3'121'0,"-2"2"2"0,-1 0-39 16,0 1-57-16,0 1-8 0,-3 3 0 16,0 0-2-16,1 1-4 0,-3 3-1 15,1 1-3-15,-1 2-4 0,1 3-3 16,0 1-1-16,2 2-2 0,2-1-1 16,1 0 0-16,2-2 0 0,3-1 0 15,2-3 1-15,2-3 1 0,2 0-1 16,3-3 1-16,0 0 1 0,2-3-1 15,1 0 1-15,1-3 0 0,0 1 0 0,0-3 0 16,0 0 0-16,0 2 1 0,2-2-1 16,-3 2 0-16,0 1 0 0,0 1 1 15,-1 0 2-15,-1 2 2 0,-2 2 4 16,-2 0 1-16,-1 4 0 0,-1 3 1 16,-3 4 0-16,0 4-3 0,-2 4-2 15,-2 3-3-15,-3 4-1 0,-1-1-6 0,0 0-10 16,-2-3-8-16,0-2-4 0,0-5 93 15,2-5-216-15,-2-2-126 0,1-4-338 16</inkml:trace>
  <inkml:trace contextRef="#ctx0" brushRef="#br0" timeOffset="127855.03">1365 14325 581 0,'2'4'128'0,"-2"4"3"15,1 3-94-15,0 2-12 0,2 6-3 16,1 1 1-16,2 4 0 0,0 3 0 0,3 1-2 16,2 2-2-16,1 2-4 0,1-1-3 15,2 1-2-15,0 1-4 0,1 1-2 16,1 0-1-16,-1 0-4 0,1-1-13 15,0-3-14-15,1 2 4 0,-2-2-131 16,0-5-123-16,-4-3-304 0</inkml:trace>
  <inkml:trace contextRef="#ctx0" brushRef="#br0" timeOffset="128787.6">1476 14793 609 0,'-1'-5'135'16,"0"-2"5"-16,0-2-100 0,0-3-11 16,1-4-5-16,0-1-4 0,0 0-3 15,1-2-2-15,0-2-6 0,2 1-4 16,3 0-3-16,1 2-5 0,3-1-7 16,3 1-8-16,4 0-4 0,2 2-4 0,2-3-3 15,1 3-2-15,0-1 2 0,0 3 8 16,-1 1 6-16,-1 4 4 0,-4 1 3 15,-2 1 3-15,-3 2 3 0,-2 3 2 16,-4-1 5-16,-1 4 8 0,-3-2 10 16,-2 2 6-16,-4 1 3 0,0 0 1 15,-4 0-1-15,-1 5-4 0,-3-2-9 0,-1 4-9 16,-1 2-8-16,1 3-5 0,2 5-6 16,1 2-2-16,4 4-1 0,1 1-3 15,4 2-2-15,3 0 2 0,1-3 0 16,2-2 3-16,1-5 2 0,3-4 1 15,-1-6 2-15,2-5 2 0,1-6 1 16,0-5 2-16,1-4 2 0,-1-5 1 16,0-5 2-16,-2-2 1 0,0-3 3 15,0 1 3-15,-2 1 1 0,1 0 1 0,-3 4-1 16,1 2-1-16,-3 5 0 0,0 4-2 16,-1 2-2-16,-1 3-2 0,0 4-5 15,1 2-2-15,2 3 0 0,3 5-1 16,2 1-1-16,0 1-3 0,3 3-2 15,2 0 2-15,0 1 1 0,0-2 1 16,-2-3-2-16,0-3 1 0,-2-2 2 16,0-2 3-16,-2-5 1 0,-2-3 0 15,0-2 0-15,-4-4 1 0,-1-1 1 0,-1-1 2 16,-3-4 2-16,0 4 2 0,0 1 3 16,-2 0 1-16,2 2 0 0,-1 1-1 15,2 5-2-15,1 1-4 0,0-2-4 16,2 4-4-16,2 0-4 0,1 2 0 15,3 0-1-15,0 0 1 0,3 1 3 0,1 1 1 16,1-1 3-16,-1 0 1 0,2-4-1 16,1-1-1-16,-1-3 0 0,-1-2 0 15,0-3 1-15,0-1-2 0,-1-2 1 16,-2 0 1-16,1 0 1 0,-1-2-1 16,-1 1 2-16,2-1-2 0,-2 0 1 15,-1 0 0-15,0-2-1 0,-2 2-1 16,0-1 0-16,-3 2 0 0,-1 0 0 15,-1 1 2-15,-2-3 0 0,0 3 2 16,-2-4 1-16,-3 1 2 0,-2-4 1 0,0 0 1 16,-1-2 2-16,-2-2 2 0,-1-1 2 15,0-2 3-15,-2-1 2 0,0-1 0 16,-1 1 2-16,0-1 0 0,0 3 0 16,1 1-4-16,2 3 0 0,3 6 0 15,2 3 2-15,1 4 2 0,4 4-1 16,3 3-2-16,0 1-5 0,3 5-6 0,2 5-4 15,4 3-3-15,3 3-4 0,2 5-1 16,5 4-1-16,3 5 6 0,2 4 0 16,2 1-7-16,2 2-16 0,2 2-10 15,-1-1-7-15,2 1-8 0,-3-2-123 16,-1-2-123-16,-5-5-281 0</inkml:trace>
  <inkml:trace contextRef="#ctx0" brushRef="#br0" timeOffset="128957.89">1906 14036 569 0,'1'-2'130'16,"0"-1"2"-16,3 0-77 0,4-2-29 16,2-2-8-16,1-5-3 0,5-5-1 15,3-5-1-15,4-6 0 0,3-6-10 0,1-8 110 16,3-3-254-16,1-8-137 0,-4-5-403 15</inkml:trace>
  <inkml:trace contextRef="#ctx0" brushRef="#br0" timeOffset="135393.99">4671 16313 312 0,'2'0'94'16,"0"0"4"-16,-1-1-2 0,-1 1-51 0,0 0-11 16,-1 0-5-16,0 1-7 0,-1-1-3 15,0 1-2-15,0 3-3 0,-1-2-4 16,1 1-4-16,1 0 0 0,-1 2-1 15,1-2-1-15,1 0 0 0,-1 0-1 16,0-2 0-16,1-1 0 0,0-1-2 16,1-3 2-16,0 0 2 0,0-2 5 15,0-2 3-15,1-3 4 0,-1-5 3 16,3-1 3-16,-3-5 2 0,2-1-2 16,-1-3-3-16,0-2 0 0,0-2-3 0,0-2-2 15,-1 1-3-15,0-2-2 0,-1-1-1 16,0 2-3-16,0 2-1 0,0 1-2 15,-1 3 0-15,1 2-2 0,1 2 0 16,0 4-1-16,0 3 1 0,0 1 0 16,1 4 1-16,0 3-8 0,1 2-10 0,-2 3-12 15,0 0 56-15,0-1-184 0,1 4-130 16,-2 2-339-16</inkml:trace>
  <inkml:trace contextRef="#ctx0" brushRef="#br0" timeOffset="135967.74">4717 15403 433 0,'1'0'121'16,"-1"-1"5"-16,0 1-11 0,0-1-70 15,-1 1-11-15,0-1-3 0,1-1-4 16,-1 2-5-16,-2-1-4 0,2 1-3 15,-1-1-3-15,0 2-3 0,-1-1-2 16,-2 1-3-16,0 3-4 0,-1 0-2 0,1 4-2 16,-2 3-1-16,2 1-1 0,-1 2 0 15,2 1-1-15,1 1 3 0,0-1 1 16,2-1 2-16,0-3 0 0,1-2 1 16,0 0 0-16,1-4 0 0,2 0-1 15,0-2 0-15,1-1-1 0,3-1 0 16,0 0-1-16,2-1 1 0,2 0 1 0,1-1 0 15,0 1 0-15,1-1 1 0,2 0 0 16,-2 1 0-16,0 0 1 0,0 2 2 16,-1 0 1-16,-2 2 2 0,-1 3 0 15,0 2 1-15,-4 2 1 0,1 3-1 16,-3 3-2-16,-1 2-2 0,-1 2-1 16,-2-1-1-16,-1 1-1 0,0-1-7 15,-3-1-6-15,1-2-3 0,-3-3-3 16,2-1-4-16,-2-3 29 0,0-2-151 0,-1-3-108 15,0-2-295-15</inkml:trace>
  <inkml:trace contextRef="#ctx0" brushRef="#br0" timeOffset="136274.46">4686 14841 601 0,'1'0'142'0,"-2"1"3"15,0 1-98-15,1 0-14 0,-1 3-7 16,0 1-7-16,2 3-3 0,0 1-2 16,2 1 0-16,3 2 0 0,1 4 1 15,4 3-1-15,3 2-2 0,1 2-4 0,4 4-2 16,2 3-2-16,0 4-2 0,2 3 0 15,-3 0-2-15,0 3-5 0,-3 1-7 16,0 0-10-16,-3-3-10 0,-1-2-7 16,-1-5-4-16,-1-3-118 0,-1-5-114 15,-3-7-269-15</inkml:trace>
  <inkml:trace contextRef="#ctx0" brushRef="#br0" timeOffset="136777.15">4824 15300 556 0,'-3'-5'127'15,"-1"-1"5"-15,-2-3-91 0,-1-2-10 0,2-2-5 16,1-1-1-16,-1-5-1 0,2 3-1 16,1-3-3-16,1 0-3 0,2 2-3 15,2-1-1-15,3 0-3 0,0 2-4 16,3 1-4-16,1 2-1 0,3 0-1 15,0 0 0-15,1 2-1 0,0 2 0 16,1 1 1-16,-2 1-1 0,-1 0 1 16,0 4 0-16,-2-1 0 0,-1 3-1 15,0 1 1-15,-1 0-1 0,0 3 0 0,-2 1 0 16,0 0 0-16,-1 3-1 0,2 1 1 16,-2 0-1-16,1 3 0 0,-1 1 0 15,1 1 1-15,-1 2 1 0,0-1 0 16,0 0 1-16,2-1-1 0,-2-1 0 15,3-2 1-15,-2-2-2 0,2-6 0 16,1 0-1-16,-1-1-1 0,-1-5 1 16,1-3 1-16,0 0-1 0,-2-5 1 15,1 0 0-15,-2-6 1 0,1 1 2 0,-2-1 2 16,-1-1 2-16,-2 2 2 0,1 0 1 16,-4 0 1-16,-1 3 1 0,-1-1 2 15,-3 3 0-15,0 1 0 0,-2 2-2 16,-3 0 1-16,-1 3-1 0,-2 1-1 15,0 3-4-15,0 1-2 0,0 2-5 16,1 2-5-16,2 0-7 0,2 4-6 0,3 2-10 16,1 3-10-16,4-1-5 15,2 1 168-15,1-1-286 0,3 0-135 0,2-4-397 16</inkml:trace>
  <inkml:trace contextRef="#ctx0" brushRef="#br0" timeOffset="136984.69">5115 14632 580 0,'2'-4'150'15,"-2"3"6"-15,0 3-85 0,0 2-18 16,-1 0-9-16,1 4-8 0,0-1-13 16,1 8-12-16,2 2-5 0,4 4-5 15,0 3-1-15,3 6 0 0,3 1 1 16,5 4 0-16,3 5 2 0,5 4-5 15,2 0-20-15,5 3-12 0,1 2-6 0,-1-1-123 16,-2 1-125-16,-4-4-298 16</inkml:trace>
  <inkml:trace contextRef="#ctx0" brushRef="#br0" timeOffset="137388.32">5159 14694 553 0,'-11'-21'135'0,"2"3"6"16,0 1-86-16,1 2-7 0,2 1-2 16,0 3-2-16,3 2-3 0,2 2-4 15,-1 2-6-15,0 0-6 0,2 3-4 16,0 2-4-16,0-1-8 0,2 1-4 15,0-1-6-15,3-1-1 0,2 0-1 0,2-3 0 16,2 0 0-16,2-2 2 0,3-1 0 16,1-1 2-16,0-1 0 0,1 1 0 15,-2 0 0-15,2 2-1 0,-4 1-2 16,-1 3 1-16,-1 3-1 0,-3 4 0 0,-2 2-3 16,-2 6-2-16,-3 6-1 0,-2 3-4 15,-2 5-5-15,-4 3-8 0,-2 4-4 16,-4 1 2-16,-3-1 2 0,0-4-2 15,-3-2 2-15,1-3 4 0,0-5 9 16,3-3 3-16,2-6 0 0,2-4 0 16,3 0 3-16,2-4-2 0,3-3 164 15,1-2-288-15,1-1-133 0,-2-1-403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24:00.4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11084 8838 599 0,'6'4'128'16,"-3"-4"-4"-16,-6-3-96 0,4 4-23 15,-5-5-133-15,1-1-112 0,0-1-275 16</inkml:trace>
  <inkml:trace contextRef="#ctx0" brushRef="#br0" timeOffset="783.26">11054 8743 318 0,'-9'-10'206'0,"3"1"-69"0,1-2-3 0,1 5-45 16,0 5-39-16,-3-5-23 0,-3 1-12 15,0 1-6-15,-7 3-4 0,-2 2-3 16,-6 3-3-16,-4 2-1 0,-2 3 0 16,-5 1-1-16,-3 1 0 0,-7-1 1 15,-4 1 0-15,-2-2-1 0,-7-2 2 0,-6 1-1 16,-3-2 1-16,-5-3 0 0,-4-1 1 15,-3-4 0-15,-4-1 0 0,-2 1 1 16,-1-7 0-16,-4-2 1 0,-1 1-1 16,1-1 0-16,-1-1 1 0,-3 1-1 15,-1-4 0-15,0 1 0 0,1 2-1 16,0-2 0-16,-1 2 0 0,0-7 0 16,2-3-1-16,3 0 1 0,0-3-2 0,1-4 1 15,1-3 0-15,2-5 0 0,2-1 0 16,2-5 2-16,3-4-1 0,4 0 2 15,1-3 0-15,4-8 1 0,3 1 0 16,4 0 2-16,2 1 1 0,6-6 0 16,4-1 5-16,6-5 4 0,5 4 1 15,6-7 1-15,4 2 0 0,6-2 0 16,4-1 1-16,5 3-5 0,3 0-4 16,2 0-2-16,5-1-1 0,5 0-2 0,6 0 0 15,2-1-4-15,6-6 0 0,7 1 0 16,4-4-1-16,6 3 1 0,3-2-1 15,5 3-1-15,3 7 3 0,1 5 2 16,2 2-1-16,3 5 1 0,3 2 0 16,2 3 0-16,2 5-1 0,3 6-1 15,6 4-2-15,4 6 0 0,3 1-1 16,5 4 0-16,0 3 0 0,6-1 0 0,5 3 0 16,1 3 1-16,2 4-1 0,6 3 1 15,-1 2-1-15,5 5 1 0,4 4 1 16,-1 1-1-16,4-2 0 0,3 3 1 15,3 4-1-15,3 2 1 0,1 1 0 16,0 3 0-16,5 2 0 0,0 6 0 16,-4-1 0-16,0 2 0 0,2-1-1 15,-4 8 1-15,-3 1 0 0,-3 5-1 0,-1 1 0 16,0 4 1-16,-6 2-1 0,-4 8 0 16,-5-2 0-16,-3 0 0 0,-8-1 0 15,-3-2 0-15,-6 5-1 0,-5-1 1 16,-5 0-1-16,-6 2 0 0,-2 4 0 15,-4 0-1-15,-5 6 0 0,-6-3 1 16,-3 1-1-16,-3 2 0 0,-4 0 1 0,-4-2 1 16,-4 1-1-16,-2 1 2 15,-5 2-1-15,-2 0 1 0,-4-1-1 0,-4 0-1 16,-4 2-1-16,-5 0 0 0,-3 0-2 16,-4-1-1-16,-4-2 1 0,-5-1 0 15,-7-3 2-15,-5-4 0 0,-12 0 1 16,-10-1 0-16,-14 1 0 0,-15 2 0 15,-18 6-2-15,-13 3-3 0,-16 8 0 16,-11 4-2-16,-8 5-6 0,-4 6 21 0,-5 6-157 16,1-4-123-16,-2 4-329 0</inkml:trace>
  <inkml:trace contextRef="#ctx0" brushRef="#br0" timeOffset="3070.86">9643 9126 490 0,'9'7'117'15,"-1"-1"2"-15,0-1-70 0,-3-2-14 16,0-1-7-16,-2-1-3 0,0 0 1 16,-2-1 2-16,0 2 5 0,-1-2 4 15,0 1 1-15,0-2 2 0,0 1-1 16,-1 0-3-16,1 0-4 0,0 1-6 16,0-1-7-16,0 3-6 0,1 2-4 0,-1 4-3 15,1 3-1-15,-1 6-1 0,0 3 0 16,-2 4 1-16,0 1 1 0,-1 3-4 15,-2 1 0-15,-1 1-1 0,-1-3-1 16,0 2 0-16,-1 0-1 0,0-3 0 16,2-4 1-16,0-2 0 0,2-4 1 15,1-4-1-15,0-3 1 0,1-5-1 16,2-3 0-16,0-1 0 0,0-3 2 0,1-3 0 16,1-6-1-16,2-5 1 0,0-5-1 15,2-4 0-15,1-5-1 0,1-3-1 16,2-4-1-16,1-5 0 0,3-1 1 15,0-1 1-15,0-3 0 0,3 2 1 16,2 1 2-16,2 2 1 0,-1 7 2 16,2 6 2-16,-1 4-1 0,1 8 1 15,-4 3 0-15,-2 5-1 0,-3 4-2 16,-2 5-2-16,-1 6-1 0,-3 4 0 0,2 3 0 16,-3 6-1-16,-2 7 1 0,-1 4-1 15,1 5 1-15,-2 1-1 0,-1 5 1 16,1 0-1-16,2 2 0 0,3-3 0 15,1 0 0-15,0-4-1 0,1-2-3 16,1-6-4-16,-1 0-6 0,-1-6-5 16,-1-1-7-16,0-2-7 0,-2-1-7 0,1-3-12 15,-3-2-7-15,-1-3 135 0,-1-2-253 16,0-2-138-16,-1-3-382 0</inkml:trace>
  <inkml:trace contextRef="#ctx0" brushRef="#br0" timeOffset="3245.4">9707 9372 658 0,'-5'8'162'0,"7"-9"3"0,4-1-93 16,5-1-13-16,5-3-9 0,4 1-9 16,4-2-10-16,1 2-6 0,-1-3-4 15,-1 0-10-15,-3 1-15 0,-4 2-15 16,-3 2-21-16,-3-2 41 0,-3-1-188 15,-2 3-149-15,1-3-373 0</inkml:trace>
  <inkml:trace contextRef="#ctx0" brushRef="#br0" timeOffset="3658.43">10223 9115 667 0,'1'1'160'0,"-1"0"6"0,0 1-106 0,0-1-12 16,0-1-6-16,1 1-7 0,-1 1-7 15,2-1-6-15,0 2-5 0,-1 2-3 16,1 3-3-16,0 6-3 0,0 3 0 16,1 6-2-16,-2 5-2 0,-1 3-2 15,-1 3-1-15,-3 4-2 0,-1-2 0 0,-2 1 0 16,-2-1-1-16,1 1 1 0,-2-2 0 15,0-2 1-15,1-2-1 0,2-4 1 16,2-3 0-16,1-4 0 0,2-6 0 16,2 1 0-16,1-6-1 0,0-2 1 15,1-4 0-15,2 1 0 0,2 0 1 16,0-4 2-16,5-3 0 0,2 1 0 16,3-1 0-16,2 3-1 0,2-2 1 15,2-1-3-15,1 1-4 0,-1 4-6 0,0 0-4 16,0 2-10-16,-1-2-12 15,-1 2-13-15,-2-2 155 0,-3 2-288 0,0-1-152 16,-3-3-426-16</inkml:trace>
  <inkml:trace contextRef="#ctx0" brushRef="#br0" timeOffset="4203.13">10602 9144 581 0,'1'-1'148'0,"-1"1"9"0,1 0-71 0,1 0-27 15,-1 0-3-15,0 1-6 0,1 0-5 16,1 1-6-16,3 0-7 0,-2 2-5 15,2 0-4-15,0 4-4 0,0 0-4 16,0 3-2-16,0 5-4 0,-3 1-2 16,0 3-3-16,-2 4-2 0,0 4-2 15,-2 1 0-15,-2 3-1 0,-1-4 1 16,-2 3-1-16,0 0 0 0,-1-2 0 16,2-5-1-16,0 3 0 0,2-3 0 0,2-2-2 15,2-2 1-15,2-1-1 0,3-4 0 16,0 1 0-16,2-3-1 0,2 0 4 15,1-3-7-15,0 1 0 0,3-4 0 16,1 2 1-16,1-2 1 0,1-5 1 16,3-3-3-16,-2-2 6 0,3-6 1 15,-1-1 1-15,0-2 0 0,1-2 0 16,-3-3 0-16,0 1 2 0,-2-2 3 0,-3 2 4 16,-1-2 4-16,-3-1 2 0,-1-1 3 15,-4-4 3-15,-1 0 1 0,-3-3-1 16,-1-2-2-16,-4-6-4 0,-1-3-3 15,-2-2-2-15,-1-1-3 0,-1 0-2 16,1 2-2-16,3 3 1 0,0 6-2 16,4 5 0-16,0 9 0 0,2 4 0 15,0 4-2-15,0 4-4 0,1 2-9 0,-1 1-10 16,-1-2-6-16,0 1-40 0,0 1-145 16,-3-1-162-16,-3-5-388 0</inkml:trace>
  <inkml:trace contextRef="#ctx0" brushRef="#br0" timeOffset="46103.53">1816 2781 229 0,'-2'1'82'0,"0"0"10"0,2 0-25 16,2-1-2-16,0-2 0 0,2 1-4 0,2-3-19 16,1 1-16-16,2-1-10 0,3-3-8 15,2-1-3-15,4 0-1 0,0-2-1 16,0 1 1-16,3-1 1 0,2 1-1 15,1 1 0-15,2-2-1 0,2 3 0 16,2 1 0-16,4 1-1 0,3 2 0 16,3 0-1-16,3 3 1 0,0 2-1 15,5-4 0-15,1 3 0 0,1-5 0 16,6 2 0-16,4 3 0 0,5 0 0 16,3 1 0-16,2 2 0 0,5-5 0 0,6 2 0 15,0-3 1-15,3 0 0 0,2-5 0 16,-1 0 0-16,3-1 0 0,4 3-1 15,0 3 0-15,1-2 0 0,1-5 0 16,2 2 0-16,6 0-1 0,4 3 1 16,-2 0-1-16,-2-4 0 0,2 3 1 15,1 3-1-15,1 1 0 0,1-3 0 16,-3-3 1-16,4 2-1 0,3 2 1 0,-1-1-1 16,1-2 0-16,2-3 1 0,1 3-1 15,3 0 0-15,1-2 0 0,3-1 1 16,1 0 1-16,5 2 2 0,1 2 1 15,0-1-1-15,2 0 1 0,4 3 0 16,1-4-1-16,4 3-2 0,2-2-1 16,1 1 0-16,3-1 0 0,2 1 0 15,-1 0 0-15,-3 1 0 0,0 0 0 0,-7-2 0 16,-4 1 0-16,-7-1 6 0,-11-3-131 16,-1 5-108-16,-14-3-288 0</inkml:trace>
  <inkml:trace contextRef="#ctx0" brushRef="#br0" timeOffset="54800.04">4598 8053 393 0,'-1'9'88'0,"0"-2"4"16,-1-2-55-16,0 1-18 0,1-2-4 15,1 3 3-15,0-3 5 0,2 0 5 16,1-1 1-16,4-1 1 0,3-2 2 16,4 0-2-16,4-4-1 0,6 0-6 15,7-1-5-15,7-5-4 0,7-1-4 16,6-3-4-16,9-2-2 0,10 1-1 0,11-2-2 16,7 0-1-16,4 3 0 15,6 2 0-15,5 4 0 0,1 2 0 0,0-1 0 16,-7 1 0-16,-4 1 0 0,-2 3 0 15,-10 2 0-15,-7-1 1 0,-13 2-1 16,-10 0-1-16,-13 1 0 0,-11-1-2 16,-8 2 1-16,-14-3 0 0,-11 0 0 15,-13-2-1-15,-9 2 2 0,-11 2 0 16,-9 0 2-16,-11-1-1 0,-10-1 0 0,-5 1 0 16,-5 1 1-16,-6 1-1 0,-1 1 1 15,-3-2-1-15,-3 1 0 0,4 4 0 16,1 0-2-16,3 2 1 0,6 3-1 15,3 2 0-15,7 2 0 0,8 1 1 16,6-1-1-16,7 1 1 0,9-3 1 16,7-2-1-16,7-3 0 0,7 0-2 15,7-4-3-15,6 0 2 0,8-3 3 0,8 0 3 16,6-3 2-16,9 0 2 0,9-3 2 16,10-1 3-16,8-3-2 0,9-1-3 15,7-1-2-15,5 1-3 0,2-2 1 16,1 1-2-16,0 2 1 0,-1 0-1 15,-7 2 1-15,-7 3-1 0,-7-1 0 16,-7 0 0-16,-9 4-1 0,-12 2-1 0,-10-1-1 16,-14-1 1-16,-14 1-1 15,-14 0-1-15,-16 4-1 0,-13 2 2 0,-10 1 2 16,-17 1-2-16,-7 5-1 0,-6-2-2 16,0 0 0-16,0 0 1 0,5 1 0 15,5-2-1-15,12-4 2 0,11-1 1 16,17-1 3-16,10 1-1 0,16-4-1 15,16-3 0-15,15-3 1 0,18 0 0 16,11 0 0-16,16-3 0 0,16-4 3 0,11 2 24 16,8-1-152-16,4 0-112 0,3 3-306 15</inkml:trace>
  <inkml:trace contextRef="#ctx0" brushRef="#br0" timeOffset="59114.3">5965 6232 398 0,'-4'0'104'0,"1"-1"5"0,1 2-46 16,0-1-18-16,1 0-6 0,1 0 0 15,0-1-1-15,0 1 1 0,1-2-1 16,0-1-3-16,2 1-1 0,1-2-1 16,5-2-4-16,1 0-3 0,2-2-5 0,5-1-4 15,-1 0-3-15,3 1-3 0,-1 1-3 16,0 4-3-16,-1 1-3 0,2 2-1 15,-4 3-1-15,1 3-1 0,-1 2 0 16,-1 1 0-16,0 2 0 0,-1 1 1 16,-3 0-1-16,0 2 1 0,-1 1-1 15,-2 3 1-15,-2 1-1 0,-3-2 0 16,-2 2 0-16,-3-1 0 0,-2 2-1 16,-4 0-1-16,-4 0-1 0,-4-1-2 15,-1 1-1-15,-3 0 0 0,-3 1-1 0,1-1 1 16,0-1 1-16,4-3 2 0,4 1 1 15,3-3 0-15,4-2 0 0,4-3-4 16,5-2 1-16,4-4 3 0,6 1 3 16,4-2 1-16,8-1 2 0,5-1 4 15,6-2 4-15,3 0 2 0,4-1-5 16,0 0-2-16,1-5 0 0,-2 0-4 0,-1-1-18 16,-4 2-16-16,-3-4 10 0,-6 2-138 15,-3-3-126-15,4 1-313 0</inkml:trace>
  <inkml:trace contextRef="#ctx0" brushRef="#br0" timeOffset="59516.93">6818 6102 610 0,'-2'-4'143'0,"0"2"6"15,0 0-94-15,-2-1-19 0,0 1-5 16,-4 0-5-16,-2 2-6 0,-1 4-6 16,-4 0-6-16,0 3-3 0,-3 7-3 15,-2 3-1-15,1 2-1 0,1 5-1 16,0 3 0-16,3 7-2 0,1 2-1 0,3-1 0 16,5 0-3-16,2 2 0 0,5-5-1 15,4-3 0-15,4-5-1 0,3-2 1 16,3-1-1-16,1-5 2 0,3-4 0 15,1-2 1-15,1-2 2 0,0-4 1 16,0-5 3-16,1-3 4 0,-1-5 4 16,-1-1 3-16,-3-3 3 0,-3 0 2 0,-1-1 2 15,-6 0 5-15,-2 0 3 0,-3 0-1 16,-5 0-2-16,-2-1-2 0,-3 2 1 16,-4 2-6-16,-4 3-6 0,-3 5-5 15,-1 7-3-15,-2 3-4 0,-4 4-6 16,-1 3-16-16,1 4-14 0,2 1-13 15,3-2 37-15,3 1-164 0,4-1-131 16,11 1-314-16</inkml:trace>
  <inkml:trace contextRef="#ctx0" brushRef="#br0" timeOffset="59966.79">6712 6962 594 0,'1'0'139'0,"1"2"5"15,-1-1-93-15,1-1-20 0,1 1-5 16,-1 1-4-16,0 2-4 0,-1 3-6 16,-1 3-4-16,-1 4-2 0,1 6-2 15,-2 1 1-15,1 4-2 0,-1 1 1 16,0 1-2-16,1 3-9 0,1-2-12 16,0-1-9-16,1 2-5 0,1-3 113 15,0-3-234-15,0-4-129 0,-1-1-341 16</inkml:trace>
  <inkml:trace contextRef="#ctx0" brushRef="#br0" timeOffset="60261.62">6568 7105 513 0,'-1'1'122'0,"-1"-1"2"0,-1 0-58 16,-1 0-42-16,1 1-3 0,0-1 5 16,0-1 2-16,0 2 0 0,2-1 2 15,1-1-3-15,0 1-3 0,3 0-2 16,1 1-5-16,4-1-5 0,4 0-2 16,3 0-4-16,7 0 0 0,3-2 0 0,4 1 0 15,1-1-5-15,4 0-23 0,0 0 17 16,-1 0-155-16,-1-1-133 0,8-3-345 15</inkml:trace>
  <inkml:trace contextRef="#ctx0" brushRef="#br0" timeOffset="61011.98">6416 8182 588 0,'2'1'131'16,"2"1"3"-16,-2 2-103 0,-1 3-10 15,0 2-1-15,-2 5-2 0,-4 2-5 16,-2 6-3-16,-4 6-2 0,-3 2-2 15,-6 4-1-15,-3 5-2 0,-3 1-4 0,-2 1-3 16,1-1-1-16,-1-1-2 0,3-3 0 16,3-2 0-16,4-7 2 0,2-4 2 15,5-3 2-15,4-5-1 0,2-4 0 16,4-3 1-16,7-1 2 0,4-3 3 16,5-1 3-16,4-3 1 0,6-1 3 15,5-1 0-15,3 0 0 0,1-4-3 16,1 2-2-16,-1-3-9 0,-2 4-11 15,-5-4-9-15,-2 4-76 0,-6-2-46 0,-3 0-104 16,-5 1-227-16</inkml:trace>
  <inkml:trace contextRef="#ctx0" brushRef="#br0" timeOffset="61226.13">6429 8523 620 0,'-1'0'152'0,"1"0"5"16,0 1-91-16,1 2-29 0,0 2-5 16,2 2-3-16,-2 4-8 0,0 5-6 15,0 3-3-15,-1 5-1 0,-1 1 0 16,0 3-3-16,-3 3-2 0,1 3-8 16,0-1-14-16,-2 1-11 0,2-1-13 15,2-2-7-15,1-5 106 0,1-4-229 0,0-6-127 16,2-6-339-16</inkml:trace>
  <inkml:trace contextRef="#ctx0" brushRef="#br0" timeOffset="62595.13">6745 8336 433 0,'1'1'112'0,"-1"-1"4"16,0 0-17-16,1 3-68 0,-2-6-9 15,1 3-2-15,0-2-2 0,0 3-2 0,0-1-2 16,0-1-1-16,0 1-5 0,2 0-1 15,0-2-2-15,5 1 3 0,2-1 1 16,4 2 1-16,3 0 3 0,5-5 2 16,2 3 1-16,3 1 0 0,2-3 0 15,1-1-2-15,-2-1-3 0,-1-1-1 16,-1 2-2-16,-1-1 0 0,-3 2-1 16,-2 1-1-16,-3 0-1 0,-4 1-1 0,-1 4-2 15,-2 1-2-15,-4 0 0 0,0 1-2 16,-2 6 1-16,-1 1 1 0,-1 5 0 15,-1 3 1-15,-2 6 1 0,-3 4 1 16,-5 8 0-16,-1 4-1 0,-2 5-1 16,-3 5-7-16,-1 2-8 0,-1 0-8 15,1-1-8-15,0-3-7 0,2-7-61 16,1-4-60-16,-1-8-97 0,9-3-225 16</inkml:trace>
  <inkml:trace contextRef="#ctx0" brushRef="#br0" timeOffset="64944.04">12953 6639 491 0,'0'2'113'0,"-1"0"5"15,1-2-75-15,-1 1-13 0,1-1-1 16,-1 0-1-16,1 0-3 0,-1 0-2 16,0-1-2-16,0-2-3 0,0 2-4 15,1 0-2-15,-1 0-3 0,1 0-1 16,0 0 0-16,1 1-1 0,0 0-3 16,1 0 0-16,2 1 2 0,3-1 2 15,4 0 4-15,3 0 3 0,5-1 0 16,2-1 3-16,2-2 0 0,0 0-1 15,3 0-4-15,-1 0-3 0,-2 0-4 16,1 1-1-16,-3 0-2 0,-1 2-1 0,-3 1-2 16,-4 0 1-16,0 1-2 0,-5 2 1 15,-2-1-1-15,-2 1 0 0,-1 0 0 16,0 6-1-16,-3-1 1 0,0 2 0 16,-1 4 1-16,-3 1 0 0,1 6 2 0,-1 3 0 15,-1 1 1-15,1 5 0 0,-6 1-1 16,-1 2 1-16,-1 0-2 0,0-1 1 15,-2-2-1-15,-1 2 0 0,0-3-1 16,5-1 1-16,1-1 0 0,3-3 0 16,-1-4-1-16,4-3-2 0,1-6-5 15,0-3-6-15,1-1-8 0,1-6-8 16,2-5-4-16,2-2-134 0,4-4-125 16,4-8-312-16</inkml:trace>
  <inkml:trace contextRef="#ctx0" brushRef="#br0" timeOffset="65570.67">13557 6557 448 0,'0'-2'123'0,"0"-1"5"0,-1-1-7 15,1 0-79-15,0-2-7 0,-1 0 0 16,2 0 2-16,1 2 0 0,3-1-1 16,0-2-2-16,3 1-1 0,5 1-1 0,4 1-3 15,4-3-4-15,1 2-3 0,2 1-5 16,1 2-3-16,2 0-5 0,-3 2-5 15,-4 2-3-15,-3 5-2 0,-4-1-1 16,-4 3-1-16,-1 3 0 0,-5 3 1 16,-3 4-1-16,-2 2 1 0,0 2 1 15,-3 4-1-15,-5 1-1 0,-4 1-1 0,-3 1 1 16,-5-2-3-16,-6-3 1 0,-1-2 0 16,-1-3 1-16,5-3 2 0,4-4 1 15,4-6 0-15,4-2 5 0,6-1 3 16,2-4 2-16,3 0 3 0,2-1 1 15,2-1 1-15,2-2-1 0,6 0-2 16,5-3-2-16,5 1-2 0,4 0-2 16,3 1-1-16,6 3 1 0,0 3 0 0,-4 2 1 15,-3 4-1-15,-2 3-1 0,-1 1-1 16,-1 3-1-16,-5-1-2 0,0 4-1 16,-2-1 0-16,-2 2-1 0,-2-3 1 15,-3 2-1-15,-6-1 1 0,-3 0 0 16,-7 1 0-16,-4 0 1 0,-4-3 1 15,-5 3 0-15,-2-1 1 0,-6 0 0 16,-5-1-1-16,-5-3 1 0,-2-2-3 16,0 1-3-16,-3-5-6 0,-1-1-4 15,3-5-9-15,6-1-11 0,7-3-19 0,3-1-13 16,3-1-45-16,7 2-72 0,1-1-116 16,2 0-248-16</inkml:trace>
  <inkml:trace contextRef="#ctx0" brushRef="#br0" timeOffset="103090.04">6481 14319 373 0,'2'4'87'16,"0"-1"-1"-16,-1-1-35 0,0-2-41 16,-1 0 4-16,0 0 5 0,-1 1 6 0,2-1 4 15,-2 0 4-15,1 0 5 0,1-1 4 16,-1 2-5-16,0-1 0 0,0 0-1 15,0-1 1-15,0 1-1 0,0-1-2 16,0 1-6-16,-1-3-4 0,0-1-4 16,0 0-6-16,-2 0-4 0,-2-2-4 15,0 1-1-15,-3 0-1 0,-3-1-1 16,-3-2 0-16,-4 3-1 0,-3-2-2 16,-6-1-3-16,-1 2-2 0,-5 0 0 0,-1 1-1 15,-3-1-1-15,-1 0-3 0,-2 2-2 16,0 3 1-16,0 1 1 0,-1 3 1 15,-1 1 0-15,0 2 2 0,-2 4 2 16,0-1 3-16,1 2 1 0,-1-1 0 16,1 1 1-16,1-3 0 0,2-1 0 15,3 1 0-15,3 0 1 0,3-4-1 0,2-1 1 16,3-2 0-16,3 2-1 0,2-2 0 16,1-2 1-16,1 1-1 0,1 0 0 15,3 0 0-15,1 1 0 0,1 1 0 16,-1 0-1-16,4 3 0 0,-3 2-1 15,3 2 0-15,-1 3-1 0,0 1 0 16,1 3 0-16,0 4 0 0,2 1 1 16,3 2 0-16,-1 1 0 0,1 3 1 15,0 1 0-15,2 1 1 0,0 3-1 16,-2 0 1-16,1 2 0 0,1 2 0 0,-3-1 0 16,2 4 0-16,0-1 0 0,0 2 1 15,2 5-1-15,0-1 0 0,1 4 0 16,0 4 0-16,0 2 0 0,-1 2 1 15,0 5-1-15,-3 1-2 0,-1 5-4 16,-1 1-4-16,-2 4-5 0,-1 4-5 16,-1 3-3-16,1 0-3 0,0 3 2 0,2-1 3 15,0 2 4-15,0-2 4 0,3-2 6 16,0-3 2-16,3-2 3 0,2-3 1 16,1 3 1-16,2-5 2 0,0-1 0 15,1-3 0-15,2 2 0 0,-2-3 0 16,0-3 0-16,1-3 0 0,-1-2-2 15,2-2 1-15,-2-2-1 0,2-3 0 16,-2-7 0-16,0-4 0 0,0-7 0 16,-1-4 0-16,-1-7 0 0,1-4 1 0,0-5 0 15,1-2-1-15,0-4 3 0,3-2 1 16,2-3 1-16,2-1 2 0,4-2 1 16,2-3 1-16,5 0 1 0,2-3-3 15,4 1-1-15,1 1-1 0,4-2-2 16,2-1-1-16,0 0-1 0,4-1-4 15,0 3-2-15,4-2 0 0,1-1 0 16,4 1-1-16,2 0 1 0,4 1-1 0,0-1 4 16,2-2 3-16,2-2 1 0,-1 3 4 15,0-1 3-15,-3-3 3 0,2 1 1 16,0-1 0-16,-2 2-1 0,-4 3-1 16,-3-1-3-16,-5 1-4 0,-6 5-2 15,-4 2-1-15,-8-1-2 0,-3 5-1 16,-6-1-2-16,-3 3-1 0,-3-2 1 15,-4 1 1-15,0-2-1 0,-3 2 2 0,0-3 0 16,-2 0 3-16,1-1-1 16,-1-2 3-16,0-1 2 0,-1-4 5 0,-1-5 5 15,-2-5 6-15,-2-8 3 0,0-6 4 16,-4-7 1-16,-2-10 0 0,-3-8-4 16,1-2-4-16,-2-10-5 0,-2-2-3 15,1-10-2-15,-1-3-2 0,2-3-1 16,-1-3 0-16,2-5 0 0,2-3-1 0,2-4 1 15,1-2-1-15,0-2-2 0,0-2 0 16,2 1-2-16,1 0 1 0,-2 1-1 16,0 5-1-16,0 7 0 0,-1 7-1 15,2 6 0-15,-1 3-3 0,0 7-1 16,2 7-10-16,0 4-10 0,3 7-12 16,1 5-9-16,1 5-9 0,1 7-4 15,4 4-122-15,1 2-115 0,1 5-278 16</inkml:trace>
  <inkml:trace contextRef="#ctx0" brushRef="#br0" timeOffset="111313.97">6555 13016 450 0,'1'6'113'15,"-1"0"3"-15,1 1-55 0,2 2-27 16,-1 6-12-16,1 1-5 0,0 2-5 15,2 5-5-15,1 1-3 0,0 3-1 16,-1-1-2-16,1-2 0 0,-1-1-1 16,0-2 0-16,-1-6 0 0,-1 0 0 0,1-6 0 15,-2-2 0-15,0-2 0 0,-1-2 0 16,-1-2 1-16,0-1 2 0,0 0 0 16,0-1 4-16,0 1 2 0,-1-1 2 15,-1-4 4-15,1-1 2 0,-2-2 3 16,1-4 0-16,0-1-1 0,0-8 0 15,1-3 0-15,0-3-2 0,1-2-2 16,1-1 0-16,0 4-1 0,2-2-1 16,2 7 0-16,0 3-2 0,3 3 0 0,0 4-3 15,2 2-3-15,1 3-1 0,0 1-3 16,1 3-1-16,1 4-1 0,1 4-2 16,0 1-2-16,1 2-3 0,-1 1-3 15,3 3 0-15,-3-1-2 0,0 0 0 16,1 0 1-16,-4-1 3 0,-1-2 3 15,-1-1 3-15,-2-3 2 0,-3 0 1 16,-1-2 0-16,0-3 2 0,-2 0 4 0,-1-3 3 16,0-2 2-16,1-3 1 0,-1 0 1 15,2-3 1-15,0 0-1 0,3 0-2 16,0-1-1-16,1 2 0 0,0 1 0 16,2 3-2-16,1 0 0 0,-1 5-2 15,2 2-2-15,2 5-2 0,1 1-1 16,3 4-2-16,0 6 0 0,1 2-2 15,1 5 3-15,2 5-20 0,-1 2-3 16,0 1-13-16,0 2-8 0,1-3 2 0,-1-5-38 16,1-5-56-16,-1-5-14 0,-2-9-89 15,2-6-170-15</inkml:trace>
  <inkml:trace contextRef="#ctx0" brushRef="#br0" timeOffset="112031.24">7310 12997 521 0,'0'2'116'0,"0"0"1"16,2 4-79-16,0 1-19 0,3 1-6 15,-1 2-4-15,2-2 0 0,-1-3 0 16,3 3-1-16,0-5-1 0,-1-2 3 16,1-2 5-16,1-3 6 0,-1-3 4 15,1-2 3-15,0-3 4 0,-3-2 1 0,0-1-3 16,-1-1-3-16,-1-1-4 15,-3-1-3-15,-1 3-3 0,-1 1-2 0,-3 1-1 16,-1-1-2-16,-2 3 0 0,0 4-2 16,-2 1-1-16,0 2-6 0,-3 3-1 15,0 4-2-15,-1 4-2 0,-1 6-3 16,-1 4-1-16,1 5 1 0,1 6 1 16,2 2 1-16,5 4 0 0,2 0 1 0,4-2 0 15,5-2-1-15,2-3-2 0,4-5-1 16,3-7-1-16,4-3 1 0,1-7 2 15,3-5 3-15,-1-7 4 0,2-5 4 16,0-3 3-16,0-5 1 0,0-2 1 16,1-1-1-16,-3-3-3 0,1 3-1 15,-2 0-1-15,-1 3-2 0,-4 4 0 16,-3 3-1-16,-1 3-1 0,-2 4-2 16,-3 5-1-16,1 3-1 0,0 4-1 0,0 3-2 15,1 4-1-15,0 2-1 0,-2 7 1 16,1 3-10-16,-2 1 0 0,0 1 2 15,-2-3 1-15,-1-7 1 0,0-1 2 16,-1-6 3-16,0-6 15 0,0-2 7 16,-1-6 4-16,2-3 4 0,-2-5 1 15,1-2 0-15,1-4-3 0,0-2-5 16,0-7-7-16,3 4-5 0,0 2-3 0,1 6 0 16,0 1-2-16,2 3 0 0,-1 2-1 15,3 7 0-15,1 3-1 0,1 1-3 16,2 3-4-16,1 4-3 0,-1 3-2 15,0-1-1-15,-2 0 1 0,-2-1 0 16,1 0 1-16,-4-2 4 0,-2-4 6 16,1-2 7-16,-1-4 4 0,1-1 3 15,-1-5 0-15,1-3 2 0,0-3 1 16,1-5-2-16,-1-1-4 0,1-2-3 0,2 0-3 16,-1 2 0-16,2 2 0 0,1 2 1 15,2 5-1-15,1 3 0 0,0 4-1 16,0 4 1-16,0 3-1 0,-2 6-5 15,0 2-3-15,-1 7-7 0,-2 5-9 16,-3 1-19-16,-1 3-65 0,1 2-70 16,-3-5-121-16,1 3-273 0</inkml:trace>
  <inkml:trace contextRef="#ctx0" brushRef="#br0" timeOffset="112814.15">8693 12922 435 0,'1'5'101'0,"0"1"2"16,0 0-44-16,2-1-38 0,3 1-3 15,1-3 1-15,3-1 3 0,2 3 3 16,3-3 3-16,1-1 1 0,4 0 0 0,-1-3 1 16,1 1-2-16,-1-1-4 0,-4-2-2 15,-1 1-2-15,-2 1-3 0,-5 0-1 16,-2-2-1-16,-3 2 1 0,-1 0 1 16,-2 0-1-16,-3-4-1 0,-2 0-2 15,-3-4-3-15,-1 2-3 0,-3-1-4 16,-4 1-2-16,-1 0-1 0,-1 2-2 15,1 6-1-15,-1 3 0 0,0 3-1 16,3 6 0-16,1 5-1 0,1 5 1 0,5 4 0 16,0 1 1-16,4 7-1 0,4-2-2 15,4 1-1-15,3 0 0 0,3-5-2 16,4-1-1-16,3-2-3 0,3-8 0 16,4 0 1-16,3-6 1 0,3-8 1 15,2-4 2-15,0-3 2 0,1-9 2 16,-1-2 3-16,-3-9 0 0,-1-2 0 0,-3-3 1 15,-2-5-1-15,-3-3 0 0,0-2 0 16,-2-4-1-16,-1 5 2 0,-4-2-1 16,-1-2 2-16,-2 2 4 0,-5-4 3 15,-3 1 4-15,-1 1 3 0,-2 0 4 16,-1 3 2-16,-2 6 3 0,1 4-1 16,0 11-1-16,2 6-2 0,0 5-3 15,1 4-6-15,0 6-4 0,2 8-3 16,-1 8-3-16,2 6-2 0,-1 9-1 0,1 6-1 15,2 10 4-15,-3 3 0 0,0 4-3 16,1 0-6-16,1 0-6 0,1 1-9 16,0-2-12-16,1-4-11 0,1-8-5 15,2-6 8-15,1-8-48 0,-1-7-67 16,1-7-96-16,0-9-224 0</inkml:trace>
  <inkml:trace contextRef="#ctx0" brushRef="#br0" timeOffset="113580.57">9335 13064 471 0,'11'4'119'0,"0"-1"3"16,1-2-51-16,1 2-27 0,1-4-12 0,0-1-7 15,-1-3-2-15,1 0 0 0,-1-5 2 16,-1-1-1-16,0-2-2 0,-1-2-1 15,-1-2 0-15,-2 0-2 0,-1-1-4 16,-3 1-3-16,0-1-3 0,-4 1 0 16,-4 2 0-16,-1 2 0 0,-4-1-1 15,-1 1 2-15,-2 5-1 0,-1 1-2 16,-2 3-3-16,-3 6-1 0,0 7-3 0,-1 7-1 16,-2 8-1-16,0 7-2 15,1 3 1-15,3 5-2 0,4 1-3 0,3-1-1 16,6-3 1-16,3-4-2 0,4-4-2 15,6-4-1-15,3-5 3 0,3-4 3 16,4-8 3-16,1 0 2 0,5-7 1 16,0-5 5-16,-1-4 3 0,1-7 4 15,1-3 2-15,-2-4 0 0,-1-6 1 0,0 1 3 16,-1-2 0-16,-1 3-1 0,-2 0-2 16,-3 4-2-16,0 6-2 0,-5 3-1 15,-4 4-4-15,-1 3-1 0,-3 3-5 16,-1 4 1-16,-2 4-3 0,1 5-1 15,-2 3-3-15,0 4-4 0,-1 4-6 16,-1 5-2-16,-2 2-7 0,0 0 0 16,0-2 1-16,1-2 2 0,0-5 4 15,0-3 6-15,2-6 5 0,1-3 9 16,0-2 11-16,1-4 6 0,1-3 3 0,0-3 2 16,1-4 5-16,3-3 2 0,1-5-3 15,3-2-8-15,1-1-7 0,3-2-1 16,2 2-1-16,2 1-3 0,3 4-3 15,-1 4-1-15,1 2-1 0,0 4 0 16,1 3-2-16,-3 6-8 0,0 4-8 16,-4 3-11-16,-1 0-7 0,-3 3-5 15,-2-1-4-15,-4 1 2 0,-1-2 5 0,-2 0 9 16,0-5 11-16,-1 1 16 0,-1-4 13 16,0 0 5-16,0-3 6 0,1-4 5 15,0 0 3-15,1-2 0 0,0-6-4 16,2-3-7-16,3-3-1 0,3-1-7 15,3-4-5-15,1-1-3 0,4 1-2 16,1 4-2-16,3 5-1 0,0 4-1 16,1 2 0-16,0 10 0 0,0 6 0 0,1 5-5 15,-4 5-7-15,-1 5-12 0,-4 3-15 16,-3 6 46-16,-3 1-180 0,-7 6-136 16,-7 9-344-16</inkml:trace>
  <inkml:trace contextRef="#ctx0" brushRef="#br0" timeOffset="121134.54">12357 1246 388 0,'3'-1'106'0,"-2"2"2"16,0-1-13-16,0 1-60 0,-1-2-18 15,0 0-7-15,1 2 1 0,-1-2 0 16,1 1 2-16,-1 1 0 0,0-2-1 0,-1 3 1 15,-1-1 1-15,1 1-3 0,-3 4-2 16,1-1-3-16,-1 6 2 0,2 9 2 16,-1 4 1-16,0 10 0 0,1 4 0 15,1 6-1-15,1 10-1 0,-3 12-3 16,-1 7-2-16,1 6-3 0,1 0 0 16,-2 5 0-16,1 6 0 0,-1 0 0 15,3-9 0-15,2-5 0 0,-1-8-2 0,1-4-1 16,0-7-5-16,0-11-4 15,0-10-18-15,-1-5-108 0,-3-9-110 0,0-4-277 16</inkml:trace>
  <inkml:trace contextRef="#ctx0" brushRef="#br0" timeOffset="121725.7">12274 1266 435 0,'0'0'92'0,"0"-2"1"0,0 2-86 15,0 1-4-15,-1 0-1 0,-3 3 2 16,-3 7-5-16,-1 4-1 0,-5 7 2 0,-3 4 2 16,-4 5 0-16,-4 4 0 0,-1-1-1 15,1-2 1-15,0-3-1 0,4-5 0 16,1-4-1-16,4-5 1 0,4-5 1 15,2-1 7-15,3-6 11 0,1-1 8 16,2-2 1-16,2-4 3 0,4-1 2 16,3-4-2-16,2-4-6 0,1-1-12 15,4-5-6-15,6-2-2 0,3-1-2 16,3-1-2-16,2-3 0 0,3 0 0 0,2 0 1 16,-3 2 0-16,-3 2 0 0,-5 5 0 15,-3 3 1-15,-5 4 1 0,-4 3-1 16,-2 2-1-16,-3 3 1 0,0-1-2 15,2 2 1-15,0 0-2 0,2 1-2 16,2 3 1-16,2 2 1 0,1 0 1 16,2 5-1-16,1 4 1 0,1 4-1 0,2 2 2 15,0 3-2-15,-1 0 0 0,2 1 0 16,2-1-1-16,2-1-3 0,0-3-3 16,4-1 8-16,2-3-127 0,1 3-10 15,0-2-97-15,0 4-213 0</inkml:trace>
  <inkml:trace contextRef="#ctx0" brushRef="#br0" timeOffset="134330">12596 1327 126 0,'0'3'26'0,"0"-2"2"0,-1 1-20 15,0 1 1-15,0-2 4 0,1 0 10 16,-1 0 9-16,1-1 7 0,0 0 1 16,0 0-1-16,0 0-1 0,0-1 0 15,1 2-6-15,-1-2-11 0,0 1-7 16,1 1-1-16,-1-2 0 0,1 1 0 0,-1 1-1 15,1-1 0-15,-1 0 2 0,2 0 2 16,-2 0-2-16,3-1-3 0,-3 1-1 16,1-1 0-16,0 0 3 0,0 1 2 15,0 0 1-15,0-2-1 0,0 1 1 16,1-2 0-16,1 0-2 0,1 2-4 16,1-3 0-16,3 2-2 0,1 0 1 0,2 1 0 15,0 0 0-15,2 1 1 0,2-1-2 16,1 1-1-16,0-1-1 0,3 0-1 15,-1 1 0-15,1 0 0 0,-2 0 0 16,1 0 0-16,1 1-1 0,-1 1 1 16,0-1-1-16,1 0-2 0,2-1 0 15,1 1-1-15,1 0 0 0,1-2 0 16,0 1 0-16,1 0 1 0,-1-1 0 16,1 2 1-16,2-2-1 0,7 0 1 0,-1-1 0 15,4-2-1-15,2 0-1 16,-1 1 0-16,-1-2 0 0,0 1 0 0,-3-1-1 15,0 1 0-15,-4 0 1 0,1 3-1 16,-2 0 0-16,0 0 0 0,0 1 0 16,0 1 0-16,-5 0 0 0,-1 1 0 15,-2-1 0-15,-3 2 0 0,0 1-1 0,-4-1 0 16,-5 1 1-16,0 1-1 0,-2-3 1 16,-1 1-1-16,-1-1 1 0,-3-1 0 15,1-1 0-15,-1 3 0 0,-1-3 0 16,1 1 1-16,-1 2-1 0,1-2 0 15,1 1-1-15,-2 0 1 0,2 2 0 16,-1-1 1-16,0 1 0 0,2 1 2 16,0 2 0-16,-1 2 1 0,1 3 0 15,0 3 1-15,-1 3-2 0,-1 0 0 16,2 3-1-16,-3 2 0 0,0 0-1 0,0 3 0 16,0 1-1-16,0 3 0 0,-2 6 1 15,1 1 0-15,-2 4-1 0,-2-1 0 16,-1 1 0-16,0 2 0 0,-2-2 0 15,2-3 1-15,-2 0-1 0,2-4 0 16,0-3 1-16,2 0 0 0,0-1 0 16,0-4 0-16,0 0-1 0,1-2 1 0,1 1 0 15,0 1 0-15,1-3 0 16,0-3 0-16,0-1-1 0,0-3 1 0,0-3 0 16,-1-3-1-16,1-2 0 0,-2 1 0 15,-2-1 1-15,1 2-1 0,0 0 0 16,-2 0 0-16,2 6 1 0,0-1-1 15,-2 2 0-15,3 0 0 0,0-2 1 16,1 0-1-16,0-2 0 0,-1-5 1 16,0-1-1-16,1-1 1 0,1-3 1 0,0-1 0 15,0-2 0-15,0 1 1 16,1 1 0-16,-1-2 0 0,0 0 1 0,2 0-2 16,-1 3 0-16,1-2-1 0,0-2-1 15,0 1 0-15,2 2 1 0,0 1-1 16,-1-1 0-16,2-2 0 0,0 1 1 15,1-1-1-15,-1 0 1 0,0-3 1 16,3 0-1-16,1-2 0 0,0 2-1 0,-1-1 1 16,1-1 0-16,0 1-1 0,0 0 0 15,-2-2 0-15,-1 3 1 0,-2-2-1 16,2 2 0-16,-1 0 0 0,3 0 0 16,2 4 0-16,2-5 0 0,2 1 0 15,0-1 0-15,4 4-1 0,0-4 1 16,1 2 0-16,0-4 0 0,0 6-1 15,4-1 1-15,0 1 0 0,-2-6 0 16,2 5 0-16,6-3 0 0,-2 3 0 0,-1-2 0 16,4 1 0-16,0 0 0 0,1 2 0 15,0 0 0-15,-4 2 0 0,0-4 0 16,-1 1 0-16,-4 2 0 0,-3-1 0 16,-2-1 0-16,-3 1 0 0,1-1 0 15,-2-2 0-15,2 1-1 0,4-3 1 16,4 1-1-16,1-1-2 0,-1 0 1 0,3 0-1 15,3 0 1-15,2 0 0 0,2 1 1 16,-2 2-1-16,-3 0 2 0,1-1 0 16,2 1 0-16,-3 2 0 0,-3-1 0 15,-4 1 0-15,0-1 0 0,0 0-1 16,-1-1 1-16,-3 2 0 0,-3-1 0 16,-1 0-1-16,3 1 1 0,0-1-1 15,6 1 0-15,3 2 1 0,4-1-1 16,0 1 0-16,0 0 0 0,-1 1 0 0,2 1 0 15,-4-1 1-15,-1 1-1 0,-5 0 1 16,-2-1-2-16,-2 1-2 0,-1-1-2 16,-7-1 0-16,-3 0-1 0,0-1 0 15,-3 0-3-15,0 1 0 0,-1-3 0 16,2 1-1-16,-2 0-1 0,-1 0 11 16,1-1-35-16,-1-1-94 0,-1-2-101 15,-2-1-261-15</inkml:trace>
  <inkml:trace contextRef="#ctx0" brushRef="#br0" timeOffset="135222.04">15492 1273 342 0,'-1'-3'91'0,"1"1"5"0,1 0-41 0,-2 0-12 16,1 2-13-16,0 0-6 0,0 4-3 15,0-4-2-15,-1 4-1 0,1-2-4 16,1 0 1-16,-1 5 2 0,0-3-3 16,0 2-3-16,-1 6-3 0,0 1-2 15,-1 8-1-15,0 5-1 0,0 1-1 16,-1 7-1-16,1 5 1 0,-2 4 0 15,2 3 0-15,0 5-1 0,-1 3 1 16,0 2-1-16,1 4 0 0,1-1 0 0,-1-3-1 16,1 0 1-16,-1-5-1 0,1 0 1 15,-2 1-1-15,2-6 0 0,1-4-2 16,0-3 1-16,0-7-2 0,3-5-3 16,-1-7-2-16,0-7-3 0,0-5-69 15,-2-4-44-15,-1-4-91 0,-2 0-210 16</inkml:trace>
  <inkml:trace contextRef="#ctx0" brushRef="#br0" timeOffset="135822.54">15539 1281 397 0,'0'-1'89'0,"0"3"4"0,0-2-42 0,0 1-24 16,0-1-7-16,-1 0-1 15,1 2 0-15,-1-2-2 0,-1 0-4 0,-3 0-6 16,0 1-6-16,-3 3-1 0,-3 1 0 16,-2 4 2-16,-3 4 1 0,-2 4 0 15,-2 2-1-15,2 3-1 0,0 0 1 16,2-1-1-16,4-3-1 0,1-5 1 16,4 0-1-16,2-6 1 0,0-2 0 15,3-2 1-15,2-5 0 0,-2-1-2 0,1 2 0 16,-3-3 5-16,3 4-1 0,2-8-1 15,1-3 0-15,-1-1 0 0,3-3 2 16,0-3-1-16,4-1-4 0,-2-9 1 16,-1 11 0-16,2 1-1 0,0 1 1 15,1 2 0-15,1 5 0 0,1 0 0 16,-3 5 0-16,4-4 1 0,-1 2 0 16,-1 0-1-16,-1-1 1 0,0 0 1 0,1 1-1 15,0-1 1-15,-2 5 0 0,0 0 0 16,0 2 1-16,0 1 0 0,0 2 0 15,-1 4 2-15,2 0 0 0,2-1 0 16,0 3-1-16,1 0-1 0,0 5 1 16,-1 1-3-16,-1 0-1 0,2 3-1 15,0 0-2-15,5 2-2 0,-2 0 11 16,1-2-132-16,1-7-108 0,6 6-285 16</inkml:trace>
  <inkml:trace contextRef="#ctx0" brushRef="#br0" timeOffset="157656.64">11593 586 395 0,'-6'7'107'0,"4"-4"5"15,0-3-26-15,1-1-48 0,-1-1-2 16,-1-4-2-16,1 2-4 0,1-3-5 15,0 3-2-15,0 0-1 0,-1-3-2 16,2 1-4-16,0 1-2 0,1 1 0 16,0-3-2-16,-1-2-2 0,4 0-2 15,3 4-3-15,2-3 0 0,3 2-1 16,1-1-1-16,2 2-2 0,4 3 0 0,-1-3 0 16,2 3 0-16,0 2 0 0,0 3-1 15,-2 2 1-15,0 0-1 0,-6 2-1 16,0 4 1-16,-5 0-1 0,-1 2 0 15,-5 1 1-15,-2 2 1 0,-1 0 1 16,-4 1 1-16,-4 4 1 0,-4-1 0 16,-4-2 0-16,-4 3 0 0,-4 2-1 15,2 1-1-15,0-2-1 0,3-3 1 16,6-2-2-16,4 0 1 0,5-5-1 0,3-2-1 16,4-4-2-16,6-1 0 0,2-1 1 15,3-3 1-15,5-1 0 0,4-3 1 16,5-4 1-16,2-1 1 0,-1-4-6 15,3-7-12-15,1-1-10 0,-2 3 0 16,-2 1-125-16,-1-3-116 0,-3-3-287 16</inkml:trace>
  <inkml:trace contextRef="#ctx0" brushRef="#br0" timeOffset="157991.92">12052 419 497 0,'-6'7'120'0,"0"2"5"16,-1-2-70-16,1-1-23 0,-1 5-7 0,-1-2-2 16,0 8-4-16,-2 0-5 0,-1 6-6 15,0-2-3-15,0 8 0 0,0 2 0 16,2-3-2-16,3-6 1 0,0-3-3 16,4-3 0-16,2-5 0 0,1 0-1 15,4-11 3-15,2 0 0 0,4 0 1 16,1 2 3-16,2-4 4 0,2-2 3 15,-1-7 0-15,0 3 2 0,-2-2 0 16,-2-1 1-16,-3-2 1 0,-4-1-1 0,-1 5-2 16,-6 2-1-16,-1 1-3 0,-4 3-2 15,-1 3-2-15,-4 5-3 0,-2 4-2 16,-1 5-1-16,-1-1-4 0,3 2-11 16,1-3-12-16,2 1-10 0,4-7-1 15,5-2-127-15,2-1-124 0,5-3-289 16</inkml:trace>
  <inkml:trace contextRef="#ctx0" brushRef="#br0" timeOffset="158200.88">12226 810 515 0,'0'2'128'15,"2"1"9"-15,1-1-71 0,2 2-23 0,-1 1-9 16,2 1-3-16,-1 0-5 0,-2 4-9 16,-3 1-7-16,-3 2-5 0,-2 2 0 15,-3 0-3-15,-4 1-11 0,-2 1-9 16,-2-1-6-16,0 0-122 0,1 1-119 16,0-4-291-16</inkml:trace>
  <inkml:trace contextRef="#ctx0" brushRef="#br0" timeOffset="158624.71">12457 469 542 0,'0'-2'128'16,"-1"2"4"-16,0-2-88 0,0-2-16 15,0 4-6-15,0 4-4 0,-2-1-5 16,0 7-8-16,1 0-2 0,-2 5-1 16,-2 8-1-16,2-3 1 0,-2 2-1 15,2-1 0-15,2-1-1 0,-1-2 0 16,2-3 0-16,4-5-2 0,0 4 0 16,2-4 0-16,1-1 1 0,1-7 0 15,2-3 1-15,1-1 1 0,0-2 0 0,2-6 2 16,0 1-1-16,0-5-1 0,-1 6 0 15,0 0 0-15,-1 0 0 16,-4 1 1-16,0 2 0 0,-3 1 2 0,-1 3 0 16,-2 2 0-16,-1 2 3 0,-1 5 0 15,0 7 1-15,-2-2-1 0,-1 5-1 16,2 4 0-16,0 3-1 0,-1 4-2 0,4-5 3 16,1 0-13-16,2 4-4 0,0-1-8 15,0-3-99-15,0-5-27 0,1-3-102 16,2-1-221-16</inkml:trace>
  <inkml:trace contextRef="#ctx0" brushRef="#br0" timeOffset="158907.97">12677 496 584 0,'0'0'145'0,"1"-4"7"0,6 3-95 16,3-1-13-16,1-3-9 0,1 0-4 16,4 1-10-16,2-2-9 0,0 2-6 0,-2-3-1 15,-1 3-1-15,0-2-1 0,1 2-2 16,-2 0 0-16,0 3-2 0,2 0 1 16,-2 3-2-16,1-2-2 0,-2 9 1 15,-2 0-2-15,-2 1 0 0,-3 5-1 16,-3 5 1-16,-4 2 0 0,-1 2 1 15,-3-2 0-15,-1 6 4 0,-2 2-10 16,0-7-3-16,-1-6-8 0,1 10-7 16,0-1 14-16,-1 1-136 0,2-6-119 15,3 3-282-15</inkml:trace>
  <inkml:trace contextRef="#ctx0" brushRef="#br0" timeOffset="163303.23">5616 14864 398 0,'9'-12'118'0,"-2"2"4"16,-2 1-20-16,-3 6-47 0,2-2-10 16,-3 3-5-16,1 2-10 0,-2 1-8 15,1-1-3-15,1 1-4 0,0 1-4 16,2-1-5-16,1 1-3 0,3-1-2 16,2-1 0-16,1 0 2 0,3-1 0 0,2 0 1 15,2 0 0-15,2-2 0 0,-2 2 2 16,1 0 0-16,-2 2 1 0,-2 3 2 15,-3 0 3-15,-4 5 2 0,-3 1 1 16,-4 4 0-16,-4 4-1 0,-5 4-3 16,-4 5-2-16,-2 1-3 0,-3 0-4 15,1 1-1-15,-1 1-1 0,3-3-2 16,2-5 1-16,3 0-1 0,3-5 0 16,1 0 0-16,3-3 0 0,2-2 0 15,2-1 0-15,2-1-1 0,2-2 0 0,2-2 0 16,3 0 0-16,3-1 2 0,1-3-1 15,4 0 1-15,2-2 1 0,1-6 0 16,1-1-8-16,0-5-7 0,1-1-13 16,0-4-49-16,0-2-80 0,-2-4-118 15,3 2-266-15</inkml:trace>
  <inkml:trace contextRef="#ctx0" brushRef="#br0" timeOffset="163661.76">6119 14649 533 0,'-15'6'144'0,"-1"-2"8"16,7-1-52-16,1 3-36 0,1 0-19 0,1 2-7 16,-1 2-6-16,1 1-11 0,-1 4-8 15,1 5-5-15,0 4-3 0,-1 3-4 16,2 3 0-16,0 7-1 0,1 5-4 15,3 3-8-15,0 5-7 0,1 2-2 16,1-2-2-16,4-2 0 0,-1-4-1 16,2-6 4-16,2-7 5 0,2-8 8 15,2-7 1-15,2-6 2 0,1-4 3 0,-1-6 6 16,1-6 7-16,-1-4 4 0,0-2 3 16,-1-2 3-16,-3-4 3 0,-2-3-2 15,0 3-6-15,-5 1-2 0,-2 2 1 16,-2 2 3-16,-3 3-1 0,-3 5-2 15,0 2 0-15,-4 0-2 0,0 5-4 16,-1 1-5-16,-2 7-10 0,2 4-19 16,0 2-20-16,1 7 5 0,8 7-139 0,-5-4-135 15,10 7-329-15</inkml:trace>
  <inkml:trace contextRef="#ctx0" brushRef="#br0" timeOffset="164350.78">5744 15944 559 0,'0'-8'153'0,"-1"2"10"0,1 0-62 0,0 4-21 15,-1 1-18-15,0 1-12 16,-1 1-13-16,-2 5-10 0,-2 1-9 0,0 3-10 16,-1 3-5-16,0 3-4 0,0 2 0 15,0 3-1-15,1 2 0 0,1 0 0 16,1 1-2-16,-1 0-1 0,1 0 0 16,1-1 0-16,1-3 0 0,-2-3 0 15,3-4 1-15,0-2 1 0,1-4-1 16,1-1 1-16,1-2 0 0,4-1 0 0,0 0-1 15,3-1 1-15,2-2 1 0,2 1 1 16,3-1 0-16,2-1 0 0,2 0 1 16,0-1 1-16,-1-2-3 0,1 2-5 15,0 0-7-15,-3-3-8 0,-1 2-6 16,-3 1-6-16,-1-3-3 0,-1 0-1 16,-3-4 4-16,-2 0 0 0,-1-2-9 15,-2-4-9-15,-2-1-11 0,-1 2-3 0,-1-2 2 16,-1 0 2-16,-1 4 10 0,0 1 34 15,1 1 39-15,-2 1 31 16,0 2 16-16,1 3 9 0,0 2 9 0,-2 3 2 16,1 0-10-16,0 4-16 0,-1 2-14 15,1 4-8-15,-2 2-8 0,2 3-8 16,0 2-7-16,0 5-7 0,2 2-6 16,1 2-4-16,1 1-8 0,2 3-11 0,1 2-14 15,4-1 43-15,0-1-186 0,0 1-144 16,8-2-363-16</inkml:trace>
  <inkml:trace contextRef="#ctx0" brushRef="#br0" timeOffset="164784.42">6064 15868 547 0,'-2'-3'165'0,"0"3"4"0,-1 2 2 16,-1 2-113-16,1-1-17 0,1 0-8 16,-1-1-10-16,2 3-11 0,-1-4-5 15,1 2-3-15,2-2-4 0,3 1-1 16,0-3 0-16,4 1 0 0,2-1 0 16,2 0 2-16,2-1 2 0,2-2 1 0,2-1 0 15,1 1-1-15,-1 1 0 0,1-1 0 16,-2 1-1-16,0 3-1 0,-2 1-1 15,-2 3 1-15,-2 1 1 0,-3 0-1 16,0 4 0-16,-3 4 1 0,-3 1 0 16,-1 4 0-16,-2 1 0 0,-1 3-1 15,-1 3-1-15,-2 0 1 0,0 1-1 16,-1 0-1-16,1 0 1 0,-2 0 0 0,1-2 0 16,0 0 0-16,1 0 0 0,-1-2-2 15,2-1-6-15,0 1-8 0,1-1-11 16,1 1 14-16,1 0-160 0,1-2-7 15,3 2-119-15,6 3-246 0</inkml:trace>
  <inkml:trace contextRef="#ctx0" brushRef="#br0" timeOffset="178693.68">1043 14581 520 0,'-4'-3'134'16,"1"0"2"-16,-2-1-32 0,0 1-77 0,-1 1-9 15,1 0-3-15,-2-1-5 0,2 1-3 16,-1 1 1-16,2 1 6 0,1 0 4 16,0-1 5-16,1 1 3 0,1 0 3 15,1 1 0-15,0-1-2 0,1-1-4 16,0 2-5-16,-1 0-6 0,1 0-5 16,1 3-2-16,0-1-2 0,1 5 0 15,1 1-1-15,2 5 0 0,2 7-1 16,-1 5 1-16,1 2 0 0,0 6 0 15,1 2-1-15,1 5-1 0,0 3-2 0,0-3-3 16,0 1-4-16,1 0-2 0,1 0-4 16,-1-3-2-16,-1-4-3 0,-2-5-1 15,2-3-12-15,-1-2-1 0,-1-4-3 16,-3-7-1-16,1-2 172 0,-4-4-290 16,-1-3-133-16,-3-3-385 0</inkml:trace>
  <inkml:trace contextRef="#ctx0" brushRef="#br0" timeOffset="179108.8">1013 14799 527 0,'-6'-13'132'0,"-1"-3"5"0,0 0-73 16,0 0-17-16,1-1-8 0,0 2-3 15,2 1-3-15,0 0-2 0,2 0-2 0,1 1-3 16,1 0-4-16,4-2-2 0,1-2-3 15,4 0-4-15,3-2-6 0,3 1-1 16,4-2-2-16,4 1 0 0,2 2-2 16,1 0 0-16,3 4-2 0,-1 0 1 15,1 3 0-15,-4 3-2 0,-2 4 1 16,-3 2 0-16,-5 2-2 0,-2 4 0 0,-5 4-2 16,-4 5 1-16,-4 2-2 0,-4 7-3 15,-5 2-3-15,-5 5-3 0,-6 3-6 16,-2 0-1-16,-3-1-2 0,-2 1 3 15,-2-4 1-15,2-2 5 0,1-6 5 16,3-2 6-16,2-5 6 0,4-5 7 16,5-4 3-16,5-2 2 0,2 0 1 15,5-2 0-15,3-1 1 0,4 0-3 0,5 2-4 16,2 0-3-16,6 0-2 0,5 2 0 16,5 0 0-16,4 2-1 0,3 4-4 15,2 2-15-15,1 4-14 0,0 0-11 16,1 3-126-16,-3 1-131 0,-3-5-316 15</inkml:trace>
  <inkml:trace contextRef="#ctx0" brushRef="#br0" timeOffset="179648.76">1739 14736 602 0,'2'-2'154'0,"-4"0"7"0,-2 0-94 15,-5-1-14-15,-1 1-8 0,-2-4-9 16,-4 2-11-16,-2-1-10 0,-1 3-6 16,2-1-3-16,-1 3-1 0,3 0-2 15,2 6-3-15,2 1-1 0,2 4-3 16,3 5 0-16,3 3 0 0,3 3-1 15,4 2-5-15,2-1 0 0,3-2-2 0,1-2 0 16,1-6-2-16,1-3 0 16,0-5-1-16,0-3 5 0,-1-3 3 0,0-2 4 15,-1-5 3-15,0-2 3 0,-3-2 2 16,-1-3 3-16,-2-3 3 0,-3-2 2 16,0-5-1-16,-2 0-1 0,-2-2 1 15,-1-5 2-15,-2 1 2 0,-3-3 3 16,1 3 2-16,-3-1 3 0,0 1 1 15,1 5 0-15,1 6-1 0,1 3-4 16,3 5-3-16,2 2-5 0,1 8-4 0,2 6-4 16,2 5-3-16,1 6-1 0,5 7-2 15,1 9-1-15,6 3-2 0,3 8-1 16,6 2-4-16,4 2-6 0,1 0-10 16,3-1-9-16,-1-4-12 0,2-3-10 15,-4-5-2-15,-1-8 5 0,-4-5 4 16,-1-8 11-16,-4-6 7 0,-1-8 11 15,-3-7 11-15,0-7 1 0,-3-6 20 0,-1-4-106 16,0-6-32-16,-1-5-95 0,0-4-224 16</inkml:trace>
  <inkml:trace contextRef="#ctx0" brushRef="#br0" timeOffset="179865.32">2207 14317 472 0,'12'-43'124'0,"-1"5"12"15,-3 5-49-15,-2 6-15 0,-4 3-2 16,-4 3-3-16,-3 7-5 0,-4 3-4 0,-3 1-10 15,-2 2-9-15,-3 2-10 0,0 2-8 16,0 3-3-16,0 2-5 0,0 4-3 16,2 1-3-16,2 4-2 0,2 2-2 15,3 5-2-15,2 2-3 0,3 5 1 16,3 6-1-16,7 3 0 0,2 4 0 16,3 5 2-16,4 0 0 0,3 2-5 15,3-1-9-15,2-1-13 0,1-2-20 0,0-2-14 16,0-4-7-16,1-1-122 0,-5-1-127 15,-2-6-286-15</inkml:trace>
  <inkml:trace contextRef="#ctx0" brushRef="#br0" timeOffset="180423.79">2150 14714 614 0,'-9'-13'143'0,"3"-1"9"0,1-4-94 16,5-1-7-16,2 3-3 0,4-3-4 15,3 3-2-15,3-2-3 0,3-1-7 16,4 5-9-16,3 0-5 0,2 2-6 16,0 3-3-16,0 4-3 0,1 1-4 15,0 6-4-15,-1 2-7 0,-1 6-8 16,0 2 0-16,-1 5-20 0,-2 1-2 16,-4 5 2-16,0 0 2 0,-4-1 7 0,-3-4 8 15,-3-1 0-15,-1-7 22 0,-2 0 7 16,-2-8 8-16,-3-2 4 0,-2-7 3 15,0-4 2-15,-1-1 2 0,-2-4-1 16,0-6-4-16,1 0-5 0,1-2-3 16,2 2 0-16,1 3-1 0,2 0 0 15,0 3-2-15,2 3-2 0,1 2-3 16,1 1-2-16,-1 3-3 0,1 1-2 0,0 2-1 16,0 2-3-16,2 2-3 0,-1 1-2 15,2 2-2-15,0 1 0 0,1 2-1 16,1 0 0-16,1 2 1 0,-1 0 3 15,1 0 1-15,0 0 3 0,2 0-2 16,0-1-2-16,1 0 1 0,-1-1 0 16,2-2 0-16,0-1-1 0,-2-3 1 15,0-1 3-15,0-5 2 0,0-2 3 16,0-4-1-16,-1-2 3 0,-1-3 1 0,0 1 6 16,-4-3 2-16,0 0 4 0,-4 1 2 15,-2 1 5-15,-3 2 1 0,-3 1 0 16,-4 1-4-16,-1 2-3 0,-3 2-3 15,-2 2-5-15,-1 3-8 0,0 3-7 16,-3 2-11-16,1 6-8 0,2 4-11 16,2 4-14-16,1 1-15 0,2 3-1 0,4-3-103 15,3-1-10-15,3-3-98 0,3-6-196 16</inkml:trace>
  <inkml:trace contextRef="#ctx0" brushRef="#br0" timeOffset="180865.54">2824 14111 524 0,'15'-5'122'0,"-2"7"1"0,0 4-89 16,-1 4-10-16,-1 7-5 0,-1 7-9 0,-1 5-5 15,-1 5-3-15,-2 1-2 0,-1 3 0 16,-2-8 1-16,0-1 3 0,-1-8 3 16,-1-5 2-16,0-6 8 0,-1-6 12 15,2-2 9-15,-2 1 9 0,-2-6 2 16,1 0 2-16,0-4 0 0,-1-4-5 15,0-3-9-15,1-1-11 0,0 0-10 16,1-1-4-16,0 2-4 0,2 3-4 0,0 1-4 16,2 4-2-16,2-2 0 0,2 3-2 15,0 1-1-15,1 3-4 0,3-2-1 16,1 3-4-16,-1 1-1 0,3 0-4 16,-3 5-3-16,-1-3 0 0,0 0 4 15,-4 3 2-15,-2-3 3 0,-1-2 4 16,-2 0 7-16,-2-4 8 0,-1-4 4 15,0-3 4-15,-1-6 2 0,0-2 1 16,-2-2 2-16,3-6-5 0,0-1-2 0,2 0-1 16,0 0-1-16,4 5-2 0,0 1 0 15,4 2-1-15,0 6-2 0,2 2 0 16,2 3-3-16,1 4-2 0,0 3-4 16,1 4-2-16,-2 4-5 0,0 2-7 15,-1 5-9-15,-3 0-24 0,-4 4 125 16,5 1-256-16,-7-3-151 0,-2 10-405 15</inkml:trace>
  <inkml:trace contextRef="#ctx0" brushRef="#br0" timeOffset="181270.33">1272 15615 662 0,'8'-11'151'0,"-4"5"2"16,0 0-115-16,1 4-10 0,1 5-4 0,0 5-7 15,2 6-7-15,2 5-3 0,0 5-4 16,2 7 2-16,2 5-1 0,-1 6-6 15,2 5-17-15,1 1-10 0,1 1-7 16,1 0-12-16,-1-1-111 0,0-6-115 16,-3-3-260-16</inkml:trace>
  <inkml:trace contextRef="#ctx0" brushRef="#br0" timeOffset="181580.94">1368 15772 534 0,'-4'-35'135'0,"4"3"7"0,5 3-81 16,2 0-12-16,3 2-7 0,2 3-9 16,3 2-9-16,-1 3-7 0,1 4-9 15,-1 3-5-15,2 5-7 0,-2 4-4 16,-1 5-1-16,-2 7-1 0,-2 2-1 0,0 7 1 16,-5 2 2-16,-2 3 6 0,-3 0 2 15,-6-1 1-15,-2-1 0 0,-2-3 2 16,-4-2-1-16,2-4 0 0,-1-1 0 15,2-1 2-15,2-2 3 0,4-1 0 16,1 0 0-16,5 1-1 0,5 2 0 16,2 3-1-16,5 2-2 0,5 4-1 0,2 3-5 15,7 3-10-15,2 2-10 0,3-1 111 16,1-2-237-16,-1-4-134 0,0-7-377 16</inkml:trace>
  <inkml:trace contextRef="#ctx0" brushRef="#br0" timeOffset="181899.96">1843 15632 455 0,'3'11'103'0,"1"0"0"0,-2-3-56 16,1 1-40-16,2-3-3 0,-2-5 1 15,0-2 4-15,1-1 6 0,0-4 3 16,0-3 7-16,-1-2 4 0,0-2 3 15,-1 2 3-15,-1-1-1 0,-2 1 0 16,-1 4 1-16,-3 1-4 0,-1 3-3 0,-3 3-2 16,-5 1-4-16,-2 3-5 0,-2 7-7 15,-2 2-6-15,0 7-5 0,2 4-4 16,0 4-5-16,6 3-3 0,4 1-1 16,4 1-1-16,6-2 1 0,4-3-2 15,6-3-2-15,4-6 1 0,6-4 0 16,1-6-1-16,4-8-1 0,3-6-2 15,2-6 1-15,0-7 113 0,0-3-228 0,0-7-123 16,2-3-351-16</inkml:trace>
  <inkml:trace contextRef="#ctx0" brushRef="#br0" timeOffset="182399.62">2229 15294 603 0,'-13'0'152'0,"-2"3"5"0,0-1-91 15,1 3-17-15,0 3-9 0,0 1-8 0,0 5-13 16,0 1-8-16,1 3-4 0,2 3-4 16,2 0-1-16,1 4-2 0,4-2-1 15,2-3 0-15,2 1-1 0,3-4-2 16,3-5-2-16,2-4-1 0,1-3 0 16,3-5-1-16,1-5 3 0,2-1 1 15,0-3 4-15,-1-2 3 0,0-3 1 0,1-1 2 16,-3-1 0-16,-1 1-1 15,-3 0-1-15,0 0-1 0,-4 2 0 0,0 2 1 16,-3 1 0-16,-1 2 1 0,-1 1 4 16,0 2 3-16,-3 0 2 0,2 3 2 15,-1 2 1-15,-2 2-1 0,1 4-2 16,1 2-3-16,1 3-5 0,-1 6-3 16,3 0-2-16,2 5-2 0,2 2 0 15,4 2 0-15,1-1 0 0,6 2 0 0,1-1 0 16,3 2 0-16,2 0 0 0,-2 1 0 15,2-2-1-15,-2 1 0 0,-3-1-2 16,-2-1-1-16,0 2-2 0,-6-2-1 16,0-2 0-16,-4 1 1 0,-1 0 1 15,-6-3 1-15,-1 1 3 0,-5-4 3 16,-3-3 2-16,-4 0 0 0,-4-4-1 16,-4-2-2-16,-4-4-3 0,-1-4-1 0,-4-3-5 15,-1-4-4-15,-1-8-4 0,2-7-6 16,5-4-10-16,4-4-4 0,7-2-6 15,7-3-2-15,8-2-115 0,6 1-114 16,6-2-270-16</inkml:trace>
  <inkml:trace contextRef="#ctx0" brushRef="#br0" timeOffset="182683.54">2654 14866 626 0,'-2'-6'162'0,"-2"1"9"0,-1 1-83 0,-1-1-20 16,-2 2-9-16,-1 0-5 0,-1 0-11 16,0 2-8-16,0 0-8 0,0 0-6 15,-1 2-6-15,4 1-2 0,0 2-6 16,1-1-5-16,1 7-4 0,3 2-3 15,3 5-1-15,4 5 1 0,1 6-4 16,4 1-6-16,2 6-7 0,3 0-12 16,2 2-24-16,-1-2 138 0,0 0-275 15,-2-1-156-15,-1 5-417 0</inkml:trace>
  <inkml:trace contextRef="#ctx0" brushRef="#br0" timeOffset="182951.6">2566 15286 510 0,'-2'-4'145'0,"1"0"9"0,1-2 0 0,2-1-100 15,1-4-9-15,4 1-4 0,3-2-3 16,0-2-9-16,3-1-6 0,1 0-5 16,0 3-4-16,2 0-4 0,-2 1-1 15,-2 3-1-15,2 3-2 0,-2 0-1 16,-1 4-2-16,0 1 0 0,0 3-1 15,-1 0 0-15,1 0-1 0,-1 2 0 16,-1 1-1-16,-1 2-3 0,1 1-2 16,0 0-4-16,-1 0-4 0,-1 0-4 15,2-2-4-15,0-3-4 0,1-3-2 0,-2-6-9 16,2-2-5-16,-1-3-2 0,0-5-122 16,-2-3-120-16,0-2-299 0</inkml:trace>
  <inkml:trace contextRef="#ctx0" brushRef="#br0" timeOffset="183100.5">2847 14991 546 0,'-7'5'147'15,"1"0"0"-15,0 0-12 0,1-2-104 16,0-1-19-16,2-1-9 0,0-4-15 16,0-3-8-16,2-5-3 0,2-5 1 15,1-3-126-15,1-6-111 0,0-4-277 16</inkml:trace>
  <inkml:trace contextRef="#ctx0" brushRef="#br0" timeOffset="183487.98">2885 14589 581 0,'1'-2'151'15,"0"-1"5"-15,-1 3-84 0,0 4-22 16,1 2-10-16,0 3-7 0,2 4-13 16,-1 5-6-16,1 4-1 0,0 4-1 15,2 3-1-15,-1 3 1 0,3 3-2 16,1 3-2-16,3 2-8 0,3 1-10 0,1-2-5 15,2-2-3-15,1-2 0 0,1-4-1 16,-1-6-1-16,0-4 3 0,0-4 5 16,0-5 5-16,-1-4-1 0,1-2 0 15,-1-3-1-15,1-5 0 0,0-4 2 16,-3 0 3-16,0-6 1 0,1-5 1 16,-3 0 3-16,0-3 0 0,-2 0 2 15,-1 0 3-15,-5-1 4 0,0 3 5 16,-3 4 6-16,-3 1 7 0,-3 2 5 0,-2 3 1 15,-3 3 1-15,-3 1-2 0,0 1-2 16,-2 2-4-16,0 2-7 0,1 5-5 16,2 2-5-16,3 4-3 0,1 5-3 15,4 2-4-15,2 1-3 0,3 3-1 16,4-1 1-16,3-5-1 0,4-1-1 16,4-5-2-16,4-3-4 0,3-3-1 15,1-7-4-15,2-3-10 0,1-3-28 0,0-3 47 16,-3-4-175-16,-1-5-138 0,-3-1-356 15</inkml:trace>
  <inkml:trace contextRef="#ctx0" brushRef="#br0" timeOffset="198286.48">3874 14664 439 0,'3'0'120'0,"-3"-2"5"0,1 1-32 16,1 0-39-16,-1 0-12 0,0-1-6 16,0 0-8-16,0 2-5 0,-1 0-4 0,0-2-6 15,0 1-3-15,0 1-3 0,0 1-1 16,0 1-1-16,0-1 0 0,-1 3-1 15,0 0 0-15,0 2 0 0,-1 4 0 16,0 1-1-16,-3 1 1 0,1 2 0 16,-1-1 0-16,0 1-1 0,-1 0 0 15,1-2-1-15,-1-1 0 0,3-2-1 16,-1-1-1-16,2-2 1 0,-1-1-1 0,3-2 1 16,-1 1-1-16,3-2 1 0,0 0-1 15,0 0 0-15,2 0 0 0,2 2 1 16,1-1 1-16,2 1-1 0,1 2 2 15,3 0-1-15,1 1 2 0,3 2-1 16,-2-2 0-16,2 1 0 0,-1 0-1 16,-1-1 0-16,0 1 1 0,-2 0 0 15,-3-2 2-15,-1 1 0 0,-2-1 1 0,0 2 2 16,-3 1-2-16,-2 0 1 16,-3-1-2-16,-2 2 0 0,-3 1-2 0,-1 1-1 15,-3-1-2-15,-2 2-6 0,-3-1-11 16,1 4-14-16,-2-2-9 0,-2 0 0 15,0-1-126-15,0 1-119 0,2-2-283 16</inkml:trace>
  <inkml:trace contextRef="#ctx0" brushRef="#br0" timeOffset="198495.7">3904 14667 595 0,'1'1'139'0,"0"-1"3"16,-1 0-95-16,1 1-11 0,0 0-9 0,3-3-5 15,1 1-3-15,2-2 0 0,2 0-1 16,4-1-2-16,1-3-1 0,1 1 0 16,3-1-2-16,1 3-3 0,0-2-3 15,2 6-3-15,2-1-8 0,-1 3-16 16,1 3-15-16,0 1-18 0,-1 2-111 15,0 1-124-15,-4-2-291 0</inkml:trace>
  <inkml:trace contextRef="#ctx0" brushRef="#br0" timeOffset="199220.66">3995 16389 591 0,'-1'1'148'0,"1"-1"8"0,-1-2-87 0,0 0-12 15,-3-1-4-15,0 0-8 0,-3-4-12 16,2 3-7-16,-5-1-9 0,-2-2-8 16,-1 2-3-16,-1 0-2 0,-2 2 0 15,-1 0-1-15,0 3 0 0,-1 1-1 16,0 2-1-16,-1 1-2 0,1 2-2 16,0 2-1-16,3 0 0 0,1 2-2 15,2 4 0-15,4 1 0 0,3 1 0 16,2-1 1-16,3 1 1 0,3-1 0 15,1-3 1-15,1-2 0 0,5-2 0 0,1-1-1 16,2-1-1-16,3-2 0 0,1 1 0 16,3-1 1-16,0 0 1 0,-1 2 1 15,1-1 1-15,-1 3 0 0,-2 3 1 16,0 1 0-16,-3 3-1 0,-2 2-5 16,-2 2-4-16,-5 1-7 0,-3 5-7 0,-3 2-5 15,-4-1-4-15,-3 0 1 0,-3 2 3 16,-3-3 6-16,-1-1 6 0,-2-2 8 15,0-6 7-15,-1-1 13 0,-2-2 7 16,2-6 7-16,0-1 9 0,3-5 3 16,2-2 1-16,2-2-2 0,3-5-7 15,6-6-4-15,4-5-7 0,5-4-9 16,3-4-3-16,5-6 0 0,5-4 0 16,4-5-9-16,1-4-34 0,4-1-87 15,-2-5-48-15,6-8-125 0,-4-6-274 16</inkml:trace>
  <inkml:trace contextRef="#ctx0" brushRef="#br0" timeOffset="-193784.87">16135 14949 393 0,'-1'-1'111'0,"0"0"4"0,0 1-35 15,0-1-27-15,1 1-14 0,0 0-15 16,0 0-4-16,0 0 0 0,0 0-1 15,-1 0 1-15,1 0 1 0,0 1 1 16,-2-1-2-16,-1 2-1 0,0 2-6 16,0 2-1-16,-3 1-5 0,1 0-2 0,-1 1-2 15,1 0 1-15,1-3 1 0,1 0 1 16,1-3 3-16,2-2 1 0,1 0 0 16,1 0 0-16,3-2-2 0,2 0-1 15,3-2-1-15,3-3-3 0,1 1-1 16,4-1-1-16,1-1 0 0,0 1 0 15,2 0 0-15,-1 3-1 0,0 1 0 16,-2-1 1-16,-1 4 0 0,-3 2-1 16,-1-2 1-16,-1 3-1 0,-3 5-1 0,-1 0 1 15,-2 4 0-15,0 1 0 0,-4 3 0 16,-1 1 0-16,-1 2 2 0,-2 1 0 16,-3 2 4-16,1 1 2 0,-3 2 3 15,0 0 2-15,-3 0 3 0,0 3 0 16,-1-2-1-16,-1-2-2 0,0 0-2 15,-1-1-4-15,1-1-2 0,0 1-2 0,1-3-2 16,1-2 0-16,1 1-1 16,0-1 0-16,4-1-1 0,-1-3-2 0,3-2-3 15,1 0-6-15,2-1-7 0,0-2-15 16,2 0-12-16,1-1 164 0,2-3-291 16,-1 1-148-16,-4 11-413 0</inkml:trace>
  <inkml:trace contextRef="#ctx0" brushRef="#br0" timeOffset="-192698.64">16510 15107 594 0,'-3'-1'145'0,"1"0"5"0,3 2-89 0,-3-3-20 15,-1 1-8-15,0-2-10 0,0 2-7 16,1 0-6-16,0 1-3 0,-2-2 0 16,4 1 2-16,0-1 1 0,1-2 1 15,1-1 3-15,1-2 3 0,3-1 3 16,0-1 2-16,3-2-1 0,0 0 0 0,1 2 0 16,1-3-3-16,0 2-4 0,0 0-5 15,1 4-4-15,0 3-3 0,0 1-5 16,0 2-3-16,-1 6-1 0,0 1-1 15,0 2-1-15,-4 1 0 0,1 2-2 16,-4 3 1-16,0 4 1 0,-4 2 1 16,-3 3-1-16,-2 2 1 0,-4 2 2 15,-3-2 1-15,-1 2 1 0,-5-7 0 16,1 0 1-16,-1-4 1 0,0-3 1 0,0-3 0 16,2-2 1-16,0-4 2 0,4-2 1 15,1 1 1-15,4-1 2 0,0-2 1 16,4 0 0-16,2-1-1 0,2 0-1 15,3 1 0-15,3-1-1 0,2 1-1 16,2 2-1-16,3-3 0 0,2 2 1 0,4 1-1 16,-1 0 1-16,1 3-2 0,0 2 0 15,0-1 0-15,-3 3 0 16,0 1 0-16,-4 1-1 0,-1 3 1 0,-2 2-1 16,-4-1 1-16,-2 4-1 0,-3 1 2 15,-3-1 1-15,-4 1 1 0,-4-1 2 16,-4 0 1-16,-3 0 1 0,-5-3-1 15,-5 0-1-15,-3-2-3 0,-6-3-1 16,-4-2-3-16,1-5-6 0,-2-6-5 16,1-3-8-16,2-6-4 0,3-10-22 15,6-4 138-15,4-4-275 0,3-5-153 16,3-3-423-16</inkml:trace>
  <inkml:trace contextRef="#ctx0" brushRef="#br0" timeOffset="-182339.02">5856 14774 490 0,'2'-9'120'15,"1"0"2"-15,-1 4-57 0,-1-1-34 16,0 2-8-16,0 2-3 0,-1 1-2 15,1 2-2-15,-2 0 1 0,1 4 0 16,0 2-1-16,0 4-4 0,-1 3-2 16,0 4-2-16,-1 5-1 0,0 3-2 0,-2 4-3 15,0 4-2-15,-2 4-1 0,0 6 0 16,-1 5 0-16,-2 3-1 0,-2 2 1 16,1 7 0-16,-5 1 1 0,1 6 0 15,-1 3 1-15,-2 0-1 0,1 4 2 16,-1-2-1-16,1 1 0 0,0-3-1 15,0-2 0-15,2-6 0 0,0 0 0 16,2-6-1-16,1-7 0 0,1-5 1 0,3-8-1 16,2-7 1-16,0-10 1 0,2-7 0 15,3-4-1-15,2-9 0 0,5-4 1 16,2-8 1-16,4-8 6 0,3-9 1 16,4-9 2-16,3-11 3 0,4-7 0 15,4-11 0-15,3-5-1 0,1-7-3 16,0-9-5-16,1-6-1 0,4-6-1 15,-4-4-2-15,-2-6 1 0,-1 0-1 0,0 4-1 16,1 7 1-16,-4 6-1 0,-2 6 0 16,-1 10 0-16,-3 12 0 0,-4 12 1 15,-3 8-1-15,-5 10 0 0,-3 12-1 16,-3 8 2-16,-4 9 0 0,-3 10-1 16,-3 12-1-16,-2 14 0 0,-5 11 0 15,-3 14 0-15,-6 16-1 0,-2 11 0 16,-2 15-2-16,-3 4-4 0,-4 5-6 0,1 3-7 15,1 5-7-15,-1-3-6 0,2-1-7 16,-2-7-1-16,3-2 3 0,3-3 3 16,-1-6 9-16,1-8 7 0,2-5 8 15,3-2 9-15,2-9 5 0,3-7 4 16,2-8 4-16,2-9 0 0,5-10 1 16,1-8 1-16,3-9-3 0,2-5-1 15,4-8-1-15,1-6 1 0,3-9 2 16,3-7 2-16,2-5 1 0,2-9 3 0,1-9 3 15,3-9 3-15,-2-11 1 0,0-7-1 16,1-5-2-16,3-7-2 0,0-2-1 16,1-4-3-16,0-3-2 0,1 4-3 15,2 4-1-15,-1 5-2 0,-3 5 0 16,-1 7-1-16,-1 12-1 0,-3 11-1 16,-4 13 0-16,-3 6-1 0,-3 10-1 15,-3 9-1-15,-3 10 1 0,-3 11-1 16,-3 9 0-16,-3 14-2 0,-2 13-1 0,-2 12-1 15,-3 10-2-15,-4 6-2 0,0 2 1 16,2 2 0-16,-1-3 2 0,1-6 1 16,0-3 0-16,2-4 1 0,4-8 0 15,0-5 0-15,2-9 0 0,3-8 0 16,1-8 1-16,3-8 2 0,2-8 1 16,2-4 1-16,4-6 0 0,0-5 0 0,4-4 0 15,2-7 1-15,3-3-2 0,1-8 2 16,3-4 0-16,-1-8 0 0,2-5 1 15,0-4 0-15,-2-2-1 0,1 1 0 16,-1-1-2-16,-2 2 0 0,-1 6 0 16,-2 5-1-16,-2 7 1 0,-2 8-2 15,-3 4 0-15,-2 6 1 0,-2 4 0 16,-1 4 0-16,-1 8 1 0,-2 5 1 16,0 7 1-16,-1 6-1 0,-1 5 0 0,-1 4-2 15,-3 3 1-15,1 1-2 0,-1 1-1 16,-1-2-2-16,-1-2-3 0,1 1-6 15,2-1-3-15,-1-2-5 0,3-4-4 16,0-3-4-16,4-4-2 0,2-6-119 16,0-3-112-16,3-6-281 0</inkml:trace>
  <inkml:trace contextRef="#ctx0" brushRef="#br0" timeOffset="-181337.74">6510 14618 433 0,'0'-1'111'0,"-1"1"5"0,1 0-51 0,0 0-23 15,0 0-10-15,1-1-7 0,-1 1-6 16,0 0-3-16,0 2-2 0,0 2-3 16,-1 0-4-16,0 5-1 0,0 1-1 15,-1 4-1-15,-1 3-3 0,-2 2-1 16,1 3 0-16,-1-1 0 0,0 0-1 16,1 1 0-16,-1-4 1 0,1-1 0 15,0-4 0-15,2-3 0 0,0-3 1 16,1-3 1-16,0-2 0 0,2-2 0 0,1 0 1 15,0 0 1-15,2-1 0 0,1 0 1 16,3 1 0-16,1-3 0 0,-1 1 0 16,3 0 1-16,0 0-3 0,0 0 0 15,-2-1-1-15,0 2 1 0,-2 1-1 16,0 1 0-16,-2 2 0 0,1 0 0 16,-2 3 0-16,1 4 1 0,-2 2 0 0,-1 4-1 15,-1 3 0-15,-1 3-1 0,-2 2-1 16,-1 3-2-16,-2-1-4 0,-1 2-3 15,0 2-3-15,-1-3-3 0,-2 0-4 16,0-3-2-16,-2-2 98 0,0-3-211 16,1-4-117-16,1-4-337 0</inkml:trace>
  <inkml:trace contextRef="#ctx0" brushRef="#br0" timeOffset="-181062.24">6548 14626 532 0,'1'-2'135'0,"0"1"4"0,-2 2-61 16,1-3-38-16,0 2-11 0,0 0-7 15,0-1-6-15,1-2-6 0,1 1-5 16,2-1-2-16,2-3-1 0,1-1-1 15,3-2 0-15,2 0-1 0,2 0 1 16,1 0-1-16,1-1-8 0,3 0-8 16,1 3-5-16,0 1-124 0,1 2-118 15,0 2-297-15</inkml:trace>
  <inkml:trace contextRef="#ctx0" brushRef="#br0" timeOffset="-180203.35">6709 16077 528 0,'1'-6'131'0,"-2"1"5"0,-1-2-68 16,-2-2-28-16,1-1-8 0,-3-2-5 15,0-1-5-15,-1 1-4 0,1 0-4 16,-3-1-3-16,1 2-1 0,-1 1-2 16,1 0 0-16,-2 3-1 0,-2-1-3 15,0 1-1-15,0 4 0 0,-1 2-1 16,-2 0-3-16,0 4 0 0,1 3-3 15,-1 2-1-15,4 1-1 0,1 2-1 0,2-1-2 16,1 2 2-16,4-1 0 0,3 0 0 16,3-3 2-16,1 0 1 0,3 2 0 15,2-1 2-15,2-3 0 0,3 0 0 16,-1 0 1-16,4 0 0 0,-1-1 1 16,2-2 0-16,-1 0 0 0,2 3 0 15,-2-2 1-15,1-1-1 0,-1 6-2 16,-1 1-2-16,-2 0-4 0,-2 3-1 0,-2-1-2 15,-1 5-3-15,-4 4-2 0,-1-1 0 16,-3 0 3-16,-4 2 2 0,-1-2 2 16,-4 1 1-16,-1-3 4 0,-4-5 4 15,1-1 4-15,-2-4 5 0,0-3 5 16,-1-3 3-16,0-2 4 0,0-3 2 16,1-1 1-16,-2-4 0 0,3-2-2 15,1-3-2-15,1-2-4 0,4-4-3 0,1-2-1 16,3-3-4-16,2-2-2 0,2-2-2 15,2-1-2-15,4-1 0 0,0 1 1 16,3 0-8-16,3-1-18 0,4-1 156 16,1-3-293-16,2-2-151 0,3-4-439 15</inkml:trace>
  <inkml:trace contextRef="#ctx0" brushRef="#br0" timeOffset="-172484.71">12916 14160 426 0,'1'-4'115'0,"-1"1"4"15,-2-1-37-15,0 2-38 0,-4-1-12 16,1 2-8-16,1-3-9 0,-2 4-5 0,1-3-5 16,-2 0-3-16,2 1-3 0,1 0-1 15,2-1-1-15,-1 2 3 0,1-1 2 16,2 0 5-16,-2 1 4 0,4 1 5 15,-1 2 4-15,1-1 2 0,1 2 2 16,2 2 2-16,0 1 2 0,3 2-3 16,0 3-3-16,0 2-2 0,2 4-3 0,0 2-3 15,-1 4-5-15,-2 4-4 0,0 2-3 16,-3 4-1-16,0 0-2 0,-2 2 4 16,-3-1-12-16,-3 1-1 0,0-2-7 15,0-5-4-15,-1-2-1 0,0-6-2 16,1-5-6-16,1-6 9 0,3-2-1 15,-1-4 3-15,2-2 1 0,-1-2 4 16,0-2-124-16,1-5-108 0,0-5-283 16</inkml:trace>
  <inkml:trace contextRef="#ctx0" brushRef="#br0" timeOffset="-171917.62">13096 14145 672 0,'0'0'151'15,"1"2"1"-15,0-4-115 0,0 1-11 16,1-1-10-16,1-4-5 0,1 1-5 15,2-2-2-15,2-2-1 0,3 1 0 0,2-2 3 16,3 0 1-16,2 5 2 0,3-3 2 16,1 2 1-16,0 1 0 0,0 1-1 15,0 1-4-15,0 3-1 0,-2-1-4 16,-2 3-2-16,-2 3-2 0,-1 1-1 16,-3 6 0-16,-5 4 1 0,-6 2 0 15,-3 4 0-15,-4 4 1 16,-4 1 2-16,-6 1 1 0,0-2 0 0,0 0 0 15,0-2 0-15,3-4 0 0,2-6 0 16,2-1 0-16,3-5 1 0,1-2 1 0,3-3 2 16,2-2 1-16,-1 0 0 0,1-1-1 15,2-1 0-15,1 2-1 0,2 0-2 16,2 1 0-16,2-1-2 0,5 2 1 16,3 2-1-16,4 0 1 0,2 1-1 15,0 1 0-15,0 1-1 0,0 0-1 16,-3 2-1-16,-3-2 1 0,-4 3-1 15,-2 2-1-15,-2 2 2 0,-5-2-1 0,-1 2 1 16,-4 2 1-16,-4 0 0 0,-3 3 1 16,-4-4-2-16,-3 2-2 0,-2 0-3 15,-5 1-6-15,0-2-11 0,10 7-10 16,-10-16-8-16,5 2 43 0,-2-1-169 16,1-5 0-16,1 1-102 0,-10-1-220 15</inkml:trace>
  <inkml:trace contextRef="#ctx0" brushRef="#br0" timeOffset="-168015.17">12224 12743 292 0,'2'1'87'0,"-1"-2"11"0,-1 2-31 16,1 0-3-16,0-2-2 0,0 1-3 15,2-3-5-15,-1 3-6 0,1 1-5 16,1 0-8-16,1-1-6 0,1-2-4 16,1 0-4-16,2 2-6 0,1-3-4 15,2 0-4-15,1-4-3 0,2 3 0 16,4 0-1-16,2-2 1 0,0 3 1 16,4-1 0-16,-1 0 0 0,1 1 0 0,-1 1 0 15,-2 1-2-15,-1 1-1 16,-3-2-1-16,-1 1-1 0,-3 2-1 0,-3 2 0 15,-1-1 1-15,-4 3 2 0,-1 1 2 16,-1 4 0-16,-2 3 1 0,-2 2 1 16,0 4 0-16,-2 2-1 0,0 0-1 15,1 8-2-15,-2-1 2 0,1 2-9 16,1 4-1-16,2-2-5 0,2-2-7 0,-1 1-5 16,0-5-5-16,1-3-7 0,1-3 6 15,-1-7-37-15,0-2-79 0,0-4-100 16,1-3-246-16</inkml:trace>
  <inkml:trace contextRef="#ctx0" brushRef="#br0" timeOffset="-167519.77">12856 12743 476 0,'-4'-2'129'0,"5"0"5"0,0 1-12 15,0 0-83-15,0-1-7 0,0-1-4 16,1 3 1-16,-1-1-3 0,0-3-1 16,2 0-2-16,-1 0-2 0,1-1-2 15,3 4 0-15,-1-8-3 0,3 4-3 0,3-2-3 16,1 3-2-16,2 0-2 0,1 0-3 16,2-3-1-16,0 4-3 0,1 2 0 15,-3 0-2-15,-1 2 1 0,-2 2 0 16,-1 1-1-16,-3 2 1 0,-1 0 3 15,-3 1 0-15,-1-2-1 0,-1 0-2 16,-2 3 0-16,-2 0-3 0,-3 3-3 0,-4 3-8 16,-2 1-2-16,-3 3 0 15,-2-1 2-15,1-1 0 0,0-2 3 0,3-3 4 16,2-3 5-16,3-3 4 0,3-2 1 16,3 0 2-16,1-2 0 0,1 0 1 15,2-3 2-15,3 2 2 0,1 0 0 16,3-2 1-16,0 2 0 0,4-1 0 15,2 0-1-15,0 0-1 0,-1 0-2 16,1 1-2-16,-4-1 0 0,1 1 0 16,-2 1-1-16,-3 1 2 0,-2 3 0 0,-1-1 2 15,-1 2 1-15,-2 2 1 0,-2 3 0 16,-2 5-1-16,-1 1 1 0,-5 4-4 16,-2 4-9-16,-3 4-12 0,-3-2-15 15,-3 0 0-15,-1 2-45 0,-2 0-95 16,0-1-120-16,4-3-268 0</inkml:trace>
  <inkml:trace contextRef="#ctx0" brushRef="#br0" timeOffset="-166739.66">12896 13189 534 0,'-3'3'134'0,"3"-2"6"16,1-1-75-16,-1-1-13 0,1 1-7 15,0 0-6-15,-1-1-6 0,0 1-8 16,3-1-6-16,-2 0-6 0,2 2-5 16,1-2-2-16,1 0-2 0,2-2-1 15,1 3 0-15,1 1-2 0,0 2 0 16,-1-2 0-16,1 1-1 0,-1 1 1 0,1 3 0 15,-3-1 0-15,1 1 1 0,-2 0 0 16,0 2 0-16,-2 3-1 0,0 1-1 16,-1-1 0-16,-2 1-1 0,0 1 0 15,-1-1-1-15,0-1 1 0,1-3 1 16,-1-2-1-16,1 0-2 0,2-3-2 16,-1-1 0-16,3 0-1 0,0 1 0 0,0 0 1 15,2 0 1-15,-1-1 1 0,2 3 3 16,-2-3 0-16,1 2 1 0,-2 0 0 15,1 0 0-15,-2 1 2 0,-1 0 0 16,-1 1-1-16,-1 3 1 0,0 0-1 16,0 1 0-16,0-2 0 0,-1-1-2 15,1 2-1-15,1-4-1 0,0 0-2 16,2-1-1-16,0-1 1 0,1 1 0 0,3 0 1 16,0-2 2-16,1 2 3 0,1-3 2 15,1 0 2-15,-1 2-1 0,1 0 0 16,0 0 0-16,0 1-1 0,-1 1-1 15,-1 2 0-15,-1 0 1 0,-1-1 1 16,-2 1 1-16,-2-2 0 0,1 3 0 16,-2 0 1-16,1 0-1 0,-1 0-2 15,0 2 0-15,1-4-2 0,1 1-3 16,2 0-2-16,-1 0-1 0,3-1 1 0,1-2-1 16,0 0 1-16,3 1 1 0,-1-2-6 15,0 0-7-15,0-1-12 0,-1-1-10 16,-1 2 18-16,-1 0-7 0,-1-1-140 15,-1 2-114-15,-2 0-297 0</inkml:trace>
  <inkml:trace contextRef="#ctx0" brushRef="#br0" timeOffset="-166328.06">13228 13699 383 0,'0'-1'108'16,"-1"2"4"-16,0-1-15 0,0 1-50 15,0-1-11-15,0 0-3 0,0 0-1 16,1 1 3-16,-1-2 2 0,0-1 0 16,0 0-1-16,-2 1 1 0,2-1-3 15,1 2-7-15,0-1-6 0,1 3-7 16,2 2-5-16,1 0-4 0,1 2-3 0,4 2-2 15,0-2-1-15,3 1 1 16,-1-3 1-16,1-1 1 0,-1 0-1 0,-1 0-11 16,0-1-24-16,-3-1-3 0,1-1-126 15,-1 0-130-15,-2 0-314 0</inkml:trace>
  <inkml:trace contextRef="#ctx0" brushRef="#br0" timeOffset="-165989.52">13445 13433 503 0,'-5'1'131'15,"-1"-1"5"-15,2 0-58 0,1 2-33 0,-2 3-8 16,3-2-2-16,-2 0-12 0,0 4-5 16,1-1-4-16,0 2-4 0,0 2-1 15,0-1 0-15,2 2-2 0,1 2-2 16,1 0-2-16,2 2-1 0,0 1-1 16,1-2-1-16,1 2-1 0,0 0-1 15,0-1-1-15,0-1-5 0,-1-2-2 16,0 1-6-16,-2-2-6 0,-1-2-4 0,-1-2-2 15,0 1 73-15,-3-3-190 0,-1 0-118 16,0-1-323-16</inkml:trace>
  <inkml:trace contextRef="#ctx0" brushRef="#br0" timeOffset="-157381.9">17106 14545 453 0,'-3'0'129'0,"1"2"3"0,1-1-11 0,2 0-76 16,1-1-8-16,2 0-6 0,1 1-5 16,2 1-4-16,2-1-2 0,-1 0-1 15,2 1-5-15,1-1-7 0,-1 2-3 16,2-3-3-16,1 1 0 0,3 3-1 16,-1-1 1-16,1 0-1 0,3-1 0 15,2 1 0-15,-2 0 0 0,1 0 0 0,-2-1 0 16,-2-1 0-16,-3 1 0 0,-2 0 1 15,-4-1 3-15,-2 2 2 0,-2 4 2 16,-3 2 1-16,-3 3 1 0,-1 4 0 16,-3 4-1-16,-1 4-3 0,-3 2-3 15,-4 3-3-15,0 0 0 0,1 1-3 16,0 0 0-16,-1 1-1 0,3-2 0 16,1-1-1-16,4-2 2 0,-1-2-1 0,4-3-3 15,-1-2-8-15,4-5-8 0,0-2-5 16,1-3 163-16,1-2-292 0,0-3-143 15,1-1-407-15</inkml:trace>
  <inkml:trace contextRef="#ctx0" brushRef="#br0" timeOffset="-156838.87">17598 14657 515 0,'5'-2'133'16,"-2"0"5"-16,1 1-51 0,-3 0-43 16,0-2-4-16,0 3-7 0,-1 0-8 15,0 0-5-15,2-1-4 0,0 1-3 0,3-1-1 16,1-1 2-16,2-1 3 0,4 1 3 16,1-2 3-16,5 2-1 0,-1-2-1 15,1 3-4-15,0 3-3 0,-1 1-4 16,-1-1-4-16,-3 1-3 0,-2 0 0 15,-3 3-2-15,0-1 1 0,-4 0-2 16,-2 0-1-16,-1 5 0 0,-3 3 0 16,-3 1 0-16,-4 2-1 0,-3 1 0 15,-3 2 1-15,-2 0 0 0,1-2 0 0,0-3-1 16,3-2 3-16,2-2-1 0,5-3 2 16,2-3-1-16,3-2 0 0,1-1 1 15,2 2 0-15,5-2 1 0,3 2 1 16,3 1 2-16,2 3 0 0,4 2 1 15,1 0-1-15,1 0 0 0,-2 1-1 16,2 1-2-16,-2 1-1 0,-2-3-1 16,0 4 0-16,-2 0 1 0,-2 3 0 0,-3-1 2 15,-5 1-1-15,-2 2 1 0,-4 3 0 16,-6 0 1-16,-3 1-1 0,-3-1 0 16,-2 4-2-16,-5 0 0 0,-1-1 0 15,-1-2-2-15,-4-3 0 0,-3-1-1 16,2-2-1-16,-1-4-4 0,0-3-4 15,2-5-6-15,-2-4-10 0,4-6-17 16,0-5-17-16,-1-4-129 0,0-2-135 16,-4-8-331-16</inkml:trace>
  <inkml:trace contextRef="#ctx0" brushRef="#br0" timeOffset="76789.96">11525 6453 567 0,'7'-4'125'0,"1"-2"-1"0,-2-2-82 15,-1 4-37-15,-1 0-11 0,1-3-4 16,-2-3-3-16,-1-2-2 0,-1-5 1 16,2-3 5-16,-3-4 5 0,0-4 8 15,-3 0 9-15,1-1 9 0,-2-3 3 16,-4 1 4-16,-3 0-2 0,-4-2-1 0,-5 2-6 15,-6-1-4-15,-7 1-6 0,-4 4-3 16,-6-3-2-16,-5-2-2 0,-6 4-2 16,-4-4 0-16,-3 3-1 0,-6-2 1 15,-4 0 0-15,-4 3-1 0,-7 3 1 16,0-2-1-16,-6 5 1 0,-4-1 0 16,-2 0 0-16,-5 6 0 0,0-2 2 15,0 7 1-15,-4-1 0 0,-1 0 2 16,0 4 2-16,1 7 0 0,2 0 1 0,-3 2 0 15,1 1-1-15,1 5-1 0,4 6 0 16,1 4-1-16,-1 0 0 0,3 5 0 16,5 2 1-16,2 3 1 0,2 5-1 15,2 5-1-15,0 4 0 0,4-2-1 16,-1 2-2-16,-1 3-1 0,6 3-1 16,1-1-1-16,4 0 0 0,5 1 0 0,4 3-1 15,4 2 1-15,5 6-1 0,2 1 6 16,0-1 1-16,4 1 1 0,4 3 0 15,7 3 0-15,5 4 0 0,2-2 1 16,8 2-6-16,7 3-2 0,6-1-1 16,5 2 0-16,3-1-1 0,6-1 0 15,7 1 0-15,4 1 1 0,6 2 0 16,6 1 1-16,5-1 0 0,5 4 0 16,8-2 1-16,5-2-1 0,7-2 0 15,4-4-1-15,9 0 1 0,8-1-1 0,6-6 0 16,6-1 0-16,6-3 0 0,4 0 0 15,4 3 0-15,1-7 0 0,1-2-1 16,2 0 1-16,4-2 0 0,2-2 1 16,2-2-1-16,4-5 0 0,3 1 1 15,5-2-1-15,3-7-1 0,2-1 0 16,2-7-1-16,2-4 0 0,-3-6 1 0,-1-3-1 16,-4-6 2-16,-1-4 0 0,-5-7 1 15,-1-5 0-15,-5-8 1 0,-1-2-1 16,-7-8 0-16,-3-9 0 0,-4-3 0 15,-7-5-1-15,-5-4 1 0,-3-2 0 16,-7-4 0-16,-8-7 1 0,-7 2 2 16,-8-3 2-16,-8-3 3 0,-8 1 2 15,-11-1 1-15,-8-1 1 0,-4-3-1 16,-8-2-1-16,-8-2-3 0,-7 1-3 0,-8-6-2 16,-8-3-2-16,-7-4 0 0,-7 4-1 15,-8 0 0-15,-6 0 0 0,-5-2 0 16,-2-1 0-16,-6-3 1 0,-6 5-1 15,-3-1 0-15,-5 1 0 0,-4 4 1 16,-6 1-1-16,-10 1 0 0,-1 6 0 16,-4 6 0-16,-7 2 0 0,-3 3 0 15,-3 5 0-15,-3 9 0 0,-1 9 0 0,-5 7 0 16,-1 3 0-16,1 7 0 0,-3 6 0 16,0 3 0-16,0 1 0 0,4 7 0 15,-3 3 0-15,3 3 0 0,-1 5 0 16,5 7 0-16,1 1 0 0,1 7 0 15,2 0 0-15,4 8-1 0,4 9 1 16,2 1-1-16,0 9 1 0,1 8 0 16,3 3 0-16,2 7 1 0,5 1-1 0,7 3 1 15,4 7 0-15,9 2 0 16,9-1 1-16,12 3-2 0,7-1 0 0,5 4 0 16,5 3 0-16,9-1 0 0,8 0 0 15,1 3-1-15,8 2 1 0,6 2 0 16,9 1 0-16,9-4 0 0,8-2-1 15,9-2 1-15,11-3 0 0,11-4-1 16,9-7 1-16,13-4 0 0,12-1 0 0,11-6 0 16,11-4 1-16,9-2 0 0,12-3 0 15,7-3 0-15,8-6 0 0,5-2 0 16,7-1 1-16,4-5-1 0,2-3 1 16,3-8-1-16,3 0 1 0,-3-6-1 15,0-6 1-15,-2-7-1 0,-2-2 1 16,0-10 0-16,-4-6-1 0,-2-11 0 15,-6-2 1-15,-7-10-1 0,-7-8 0 0,-6-8 1 16,-9-7-1-16,-10-9 1 0,-10-8 0 16,-8-9 0-16,-8-4-1 0,-9-4 1 15,-9-6-1-15,-9-11-1 0,-13-1-1 16,-10 0 0-16,-8-3 0 0,-15-2 1 16,-14-2 0-16,-16 2 1 0,-16 4-1 15,-17 1 1-15,-19 0 0 0,-26 1 0 16,-20 11-2-16,-22 8-1 0,-28 1 1 15,-24 10 0-15,-27 9-1 0,-26 10-9 0,-21 11-11 16,-26 9-14-16,-20 10 16 0,-13 13-145 16,-15 13-129-16,-13 25-313 0</inkml:trace>
  <inkml:trace contextRef="#ctx0" brushRef="#br0" timeOffset="82589.99">10899 9070 495 0,'10'-6'103'0,"-8"-6"-12"0,-1-3-109 15,-2-3-24-15,-1-1 0 0,-5-1 14 16,2 1 3-16,-5-2 25 0,0 0 23 16,-1 1 49-16,-1 1 6 0,-1-1 5 15,1 0-9-15,-5 1 0 0,-4-1-21 0,-4 2-9 16,-7 0-11-16,-5 1-12 0,-6 2-8 16,-7 1-6-16,-4 3 0 0,-4 2-3 15,-7 0-1-15,-2 0 0 0,-4 3-1 16,-5 0-1-16,-1 2 0 0,-6 1-1 15,-1 2 0-15,-3-2 0 0,0 6 1 16,-1 3-1-16,-3 3 1 0,0 2 1 16,3 4 1-16,-2 2 2 0,5 7 0 15,2 3 1-15,2 1 0 0,3 0-1 16,6 2 0-16,4 0-2 0,3 5-2 0,4-1-1 16,5 5 0-16,7 1-2 0,7 9 0 15,6 3-1-15,3 3 1 0,6 3-2 16,5 3 1-16,4 1-1 0,5 1 1 15,6-2 0-15,3 1 0 0,8-4 1 16,5 0 0-16,8-3 2 0,4-3 0 16,7-5 0-16,7 2 2 0,5-4-1 15,7 1 0-15,6-3 1 0,8 0-1 0,4-1-1 16,4 0 1-16,6 0-1 0,6-4 0 16,3 0 0-16,4-5 0 0,1-3-1 15,4 0 1-15,4-4 1 0,2-2-1 16,2-3 0-16,-1-5 1 0,1 1 1 15,6-3 0-15,-1-4 1 0,0-3 1 16,-2-10-1-16,0-2 1 0,0-3 0 16,-2-6-1-16,0-5-1 0,-4-7 0 15,-4-2 0-15,-1-6 0 0,-2-7-1 0,-6-4 1 16,-5-7 0-16,-5-7 1 16,-7-2-1-16,-3-1 1 0,-6-3-1 0,-5-4 1 15,-5-3-1-15,-7-1 1 0,-5 2-1 16,-8 2 3-16,-6-1 3 0,-6 1 2 15,-11 2 2-15,-4 1 3 0,-9 4 1 16,-9 1 0-16,-10-3-2 0,-8 5-2 0,-11 0-4 16,-12 2-2-16,-13 1-3 0,-11-2-2 15,-13 0-2-15,-9 2-5 16,-16 0-2-16,-10 5-7 0,-8 5-9 0,-11 3-11 16,-12 13-21-16,-6 14 80 0,-12 4-210 15,-10 13-142-15,-11 9-369 0</inkml:trace>
  <inkml:trace contextRef="#ctx0" brushRef="#br0" timeOffset="106853.15">12134 9005 433 0,'4'-6'113'0,"1"1"4"0,-1 1-47 15,-2 1-29-15,2 1-3 0,-3 1-5 16,-1 2-4-16,0-3-2 0,0 3-1 16,-1 0 0-16,-1 0 0 0,1 1-3 15,-1 0 2-15,0 2 0 0,1 1-2 16,0 1 0-16,-1 0-1 0,2 4-1 16,0 1-1-16,1 3-2 0,2 3-2 15,0 2 1-15,2 5-2 0,0 4-2 16,1 3-2-16,0 3-1 0,0-1-3 15,-1 5-2-15,1 0-2 0,-2 0-1 0,1-3 0 16,1 1-1-16,-2-2 0 0,1-2-1 16,-2-1 1-16,0-4-1 0,1-1-2 15,-2-1-3-15,-1-2-3 0,0-1-3 16,-2-4-11-16,1-1-4 0,-1-3-15 16,-1-4-8-16,0-2-4 0,2-3-3 15,-1-2 1-15,2-6-74 0,3-8-29 16,2-6-79-16,2-9-193 0</inkml:trace>
  <inkml:trace contextRef="#ctx0" brushRef="#br0" timeOffset="107668.28">12362 8955 277 0,'-7'-12'76'16,"1"2"7"-16,0 2 7 0,3 2-44 15,0 2-10-15,2-1 5 0,-1 2 2 16,1 1 0-16,1 2-4 0,0 0-9 16,0 1-9-16,0-1-3 0,-1 1-4 15,0-1 0-15,1 2-1 0,-1-1-1 16,0 0 2-16,1-1 2 0,0 2 2 16,-1-1 0-16,2 0-1 0,-1 0-2 15,1 2 1-15,1-2 0 0,0 4-2 16,4-2-1-16,2 1 1 0,1 0 3 0,7-1 3 15,2-3 2-15,5 0 0 0,7-1-1 16,4-3-2-16,5-1-2 0,7 0-5 16,6-1-3-16,7 1-4 0,7-1-3 15,3 1-1-15,5-2-1 0,4 2-1 16,4 0 0-16,-2 0 0 0,-1 3-2 16,-2-1 1-16,-7 2-2 15,-3 1 0-15,-10 1-1 0,-9 0 0 0,-5 3 0 0,-9-2 1 16,-8-2 0-16,-6 2 0 0,-8 1 0 15,-4-2 0-15,-3 1-1 0,-5-2 1 16,0-2-1-16,-1 4 1 0,0-2 2 16,0 0 1-16,-1 0 2 0,2 0 2 15,0 1 2-15,0 0 0 0,0 0 1 0,0-2-1 16,0 2 0-16,0 1 2 16,2-2 1-16,-2 2 1 0,0 0 1 0,1 2 1 15,-2 2 1-15,2 2 0 0,-2 0-1 16,-1 4-1-16,1 5-1 0,1 3-2 15,-1 7-1-15,2 7 0 0,2 8-2 16,-1 9-1-16,0 4-1 0,-1 3-2 16,-1 1-1-16,0-1-2 0,0-3-1 0,1-3-1 15,1-6-2-15,3-1 0 0,1-6 0 16,2 1 1-16,1-3 1 0,-1-5 0 16,0-1 1-16,0-2 2 0,-2-4 0 15,0-2 0-15,-1-7 1 0,-1-1 0 16,-1-4 1-16,-1-6 1 0,-1 0-1 15,-1-4 3-15,0 0 0 0,-2-2 1 16,-2-3-1-16,-4-1 1 0,-3-2 0 16,-8 2-1-16,-3 0-1 0,-5-1-1 0,-5-1 1 15,-5 4-1-15,-7 1 0 0,-6 0 0 16,-2-3 0-16,-6 0 1 0,-9 0-1 16,-8 3 0-16,-8-3 0 0,-4-1 1 15,-6 0 0-15,-6 0 0 0,0 4 0 16,-1 0 0-16,2 0-1 0,9 1-2 15,3 2-2-15,8 0-3 0,10 2-5 16,9-2-5-16,10-2-4 0,12 0-7 16,9-1-10-16,9 1-15 0,8 0-129 0,5-2-132 15,9-5-326-15</inkml:trace>
  <inkml:trace contextRef="#ctx0" brushRef="#br0" timeOffset="108352.09">12581 9248 523 0,'6'-2'139'0,"0"1"5"16,-3-1-44-16,-2-1-52 0,0 1-7 15,-8-5-2-15,6 3-9 0,-2 0-7 16,-1-2-6-16,-2-2-6 0,-2 3-4 0,-4-3-3 15,6 8-4-15,-9-2 1 0,-3 0-2 16,1 4 0-16,1 3-1 0,-1 0 1 16,4 3 0-16,2-1-1 0,3 0 0 15,3 2 1-15,3-1-1 0,2 1 1 16,2 1 1-16,2-1 1 0,3 2 1 16,2 1 2-16,0 0 0 0,2 0-1 0,3 1 1 15,0 0-2-15,1 0 0 0,-1 1-1 16,1-2-1-16,-1 2 0 0,-2-2 0 15,-1 0 1-15,-4 1-2 0,0-2 0 16,-5 2-2-16,-2 0 0 0,-4-1 2 16,-4 0 0-16,-5 0-1 0,-2-2 2 15,-4 1 1-15,-2-3 0 0,-1-4-1 16,-1-1-3-16,1-6-7 0,1-1-7 16,1-3-7-16,0-4-6 0,6-5-6 0,2 3-3 15,2 1 16-15,3 3-129 0,4-3-106 16,3 0-276-16</inkml:trace>
  <inkml:trace contextRef="#ctx0" brushRef="#br0" timeOffset="108566.81">12717 9123 697 0,'5'0'167'0,"-1"0"5"0,-3 0-107 0,0 0-19 16,-1 1-13-16,-1 2-9 0,0 3-7 15,1 3-5-15,0 5-4 0,-2 6-3 16,2 1 0-16,2 8 0 0,0 0 0 16,1 4-6-16,1 0-6 0,2-1-11 15,0-2-16-15,1 0-15 0,0-1-1 0,-3-4-132 16,-1-2-127-16,-2-1-301 0</inkml:trace>
  <inkml:trace contextRef="#ctx0" brushRef="#br0" timeOffset="108772.94">12591 9317 649 0,'1'-6'160'0,"0"1"3"0,1 2-84 0,0 2-30 16,3-1-9-16,2 0-9 0,3 0-8 15,2 0-3-15,3 1-4 0,2 1-5 16,3 0-5-16,4-1-9 0,0 2-15 15,0 1-22-15,2 2-13 0,2 3 97 16,0-2-223-16,0 2-141 0,-2 4-357 16</inkml:trace>
  <inkml:trace contextRef="#ctx0" brushRef="#br0" timeOffset="109136.24">13042 9431 613 0,'-5'-11'141'0,"-2"-2"1"15,1 0-101-15,-2-1-15 0,0 0-4 16,-1 0-6-16,-3 1-8 0,0 4-3 0,0 5-1 16,-3 1-1-16,0 7-2 0,-1 3-2 15,0 5-5-15,2 4-3 0,3 2-4 16,3 1-2-16,4 2 1 0,5 0-1 16,3-3 1-16,6-1 5 0,2-3 4 15,3-2 5-15,3-3 3 0,0-3 2 16,1-3 2-16,-1-3 2 0,-2-2 3 15,-2 0 4-15,-3-3 5 0,-2-2 2 0,-2-3 1 16,-4-1-2-16,-1 0-2 0,0 0-3 16,-2-1-5-16,0 4-5 0,-2 2-5 15,1 5-6-15,-1 4-1 0,-2 7 0 16,1 3-1-16,1 2-3 0,-1 2-5 16,2 2 0-16,1 2-1 0,3-3-4 15,2-2-4-15,3-3-3 0,2-1 2 16,2-2 1-16,0-3 1 0,-1-5 2 0,1 0-4 15,-2-6-70-15,0-3-36 0,-1-3-89 16,-1-5-205-16</inkml:trace>
  <inkml:trace contextRef="#ctx0" brushRef="#br0" timeOffset="109547.39">13243 9195 516 0,'2'-33'127'0,"0"5"9"15,0 9-77-15,2 8-2 0,-2 8-11 16,0 2-4-16,1 3-3 0,-1 5 0 0,2 3-5 15,0 3-6-15,-1 3-3 0,2 5-1 16,-3 4-5-16,1 5-5 0,-1 0-5 16,2 2-4-16,-2 1-3 0,1-1-5 15,0-2-6-15,1 1-5 0,-1-3-5 16,-1-1-15-16,1 1-4 0,0-1-2 16,0-2 0-16,-1-2 4 0,3-4 3 15,0-3 4-15,2-4 15 0,-1-5 2 0,4-4 3 16,1-3 3-16,2-2 2 0,1-4 4 15,2-4 4-15,-3-1 4 0,0-1 5 16,-2-3 8-16,-3-3 6 0,-4-2 3 16,-3-2 0-16,-1 3 2 0,-1 2 3 15,-2 2-2-15,-2 4-7 0,-2 4-6 16,-3 6-3-16,-2 5-3 0,-4 6-5 16,0 1-6-16,1 3-4 0,-1 4 0 15,6 4 0-15,4 1 0 0,5 0-1 0,4-3 1 16,6 0-1-16,5 0-1 0,5-2-3 15,3-3-4-15,2-3-11 0,3-2-17 16,3-5-5-16,-4 2-126 0,-1-4-128 16,-3-3-309-16</inkml:trace>
  <inkml:trace contextRef="#ctx0" brushRef="#br0" timeOffset="109788">13067 9219 663 0,'11'5'168'16,"1"-1"5"-16,3 0-89 0,1 0-29 15,4 0-12-15,3 1-11 0,3 1-12 16,4-4-7-16,-1-3-6 0,0 1-8 15,0-2-13-15,1 0-20 0,-2-4-5 16,-1 1-142-16,-3 0-142 0,0 3-342 16</inkml:trace>
  <inkml:trace contextRef="#ctx0" brushRef="#br0" timeOffset="110323.79">13084 9593 462 0,'7'2'119'16,"0"1"3"-16,0 0-38 0,-2 1-52 16,1-1-9-16,-2 2-4 0,1-3-5 15,2 0-5-15,2-1-5 0,3-1-6 16,6-2-34-16,5-5-92 0,4-5-102 16,1-2-261-16</inkml:trace>
  <inkml:trace contextRef="#ctx0" brushRef="#br0" timeOffset="113931.99">13958 9411 403 0,'-8'-4'112'16,"2"-1"2"-16,-2 2-19 0,-1 2-38 0,4 0-15 16,-1-1-6-16,4 1 3 0,0 1 6 15,-1-2 3-15,2 1 0 0,2-1-5 16,1 2-7-16,1 0-7 0,1 0-7 16,0 0-6-16,5 3-6 0,-1 0-4 15,4-2 1-15,5 2 0 0,3-1 1 16,6 0 3-16,4-2 1 0,6-2 0 15,3 3-1-15,10 3-2 0,5-3-2 0,0 2-1 16,-3-1-6-16,-1 0-4 0,-7-1-7 16,2-4-7-16,-6-3-16 0,-8-1-17 15,-12-1 133-15,4-3-265 0,-3 3-149 16,-5 0-407-16</inkml:trace>
  <inkml:trace contextRef="#ctx0" brushRef="#br0" timeOffset="114165.16">14445 9254 636 0,'4'3'151'0,"2"2"9"0,2 3-105 15,4 0-5-15,4 3-2 0,4 2-1 16,4-3-6-16,2 0-13 0,-2-2-10 16,-1 4-9-16,-1-1-5 0,-3 0-2 15,-4 1-1-15,-3 0 0 0,-4 0-2 16,-1 1-1-16,-5-4 0 0,-3 1-1 0,-3 1-1 15,-4-2-5-15,-4 0-5 0,-7 2-5 16,-5-1-11-16,-1 1-9 0,1-1-10 16,-1-1 29-16,3-3-150 0,2-3-122 15,7-4-304-15</inkml:trace>
  <inkml:trace contextRef="#ctx0" brushRef="#br0" timeOffset="114516.26">14988 9062 609 0,'9'-8'155'16,"-3"5"6"-16,1 2-75 0,-1-2-33 15,-1 3-4-15,-1 5-9 0,-1 0-7 16,1 4-6-16,-3 3-4 0,0 3-3 0,-2 3-5 16,0 5-5-16,-3 5-2 0,0 4-2 15,-3 3-2-15,0 5-5 0,-2 0-2 16,1 3-3-16,0-1-2 0,0-5 1 15,0-2-1-15,2-3 0 0,0-4 1 16,2-4 3-16,1-2 2 0,-1-4 1 16,4-3-1-16,1-1 1 0,2-4 0 15,2-2 0-15,2-2 0 0,2-1 1 16,7-1 0-16,7-2-1 0,6 2-3 16,6-1-10-16,4 0-17 0,2 2-15 0,3-1 27 15,-2-1-158-15,-8 0-134 0,-5 2-323 16</inkml:trace>
  <inkml:trace contextRef="#ctx0" brushRef="#br0" timeOffset="115061.2">15564 9651 625 0,'-3'-22'162'0,"-1"-3"7"16,-2-1-90-16,-6 0-11 0,8 3-17 15,-3 0-15-15,-1 5-9 0,-4 0-9 16,-3 5-7-16,-5 3-5 0,-2 5-4 15,-4 5-2-15,0 4-1 0,-1 6-3 16,2 5-6-16,-1 4-4 0,4 4-3 0,11 0-5 16,5 0-1-16,2-1-2 0,6-1 2 15,5-3 6-15,7-1 5 16,4-5 5-16,-3-3 7 0,3-2 2 0,1-5 5 16,0-2 3-16,2-4 6 0,0-1 3 15,-3-4 2-15,1-1 2 0,-4-4 1 16,-4 1-1-16,-1-2-5 0,-2 2-5 15,-5 2-2-15,-1 4-3 0,-2 0-4 16,-1 7-4-16,-1 4-1 0,-2 5 0 16,-1 4 1-16,0 2-2 0,0 1-3 0,2 4 0 15,3-1 1-15,2-1-1 0,5-4-1 16,3-1-1-16,4-2-1 0,1-2 2 16,3-4 1-16,-1-2 0 0,1-4 0 15,-3-3-3-15,0-3-4 0,-3-4-3 16,3-2 0-16,-2-4-2 0,0-3 0 15,1-4 2-15,-1-4 2 0,1-5 4 0,-1-4 4 16,-1-6 0-16,-2-3 5 0,-1-2 5 16,2-3 4-16,-2-2 6 0,-1 2 3 15,1 2 8-15,-5 3 3 0,2 6-1 16,-3 9 2-16,-1 7 0 0,-1 8-2 16,0 5-2-16,-3 7-6 0,4 5-3 15,3 9-4-15,-4 4-3 0,-1 4-3 16,0 5-2-16,0 6-2 0,1 6-1 15,-2 6 0-15,-3-4 3 0,5 3-4 0,3 1-5 16,0-1-4-16,1 1-13 16,-1-1-6-16,0-1-16 0,0 1-17 0,-2-3-11 15,-2-4-126-15,0-3-136 0,0-2-313 16</inkml:trace>
  <inkml:trace contextRef="#ctx0" brushRef="#br0" timeOffset="115240.33">15746 9404 616 0,'-3'-12'153'0,"6"-4"-1"0,1 9-102 15,3 7 17-15,5 0-31 0,3-1-8 16,4 4-5-16,2-5-6 0,-1 8 0 16,4-7-5-16,2 0-10 0,-3-3-10 15,2 6-15-15,-1-12-17 0,1 6 12 0,8 10-139 16,-10-11 0-16,-1 1-102 0,-4 2-201 15</inkml:trace>
  <inkml:trace contextRef="#ctx0" brushRef="#br0" timeOffset="115729.87">16125 9369 391 0,'-1'8'127'15,"-4"0"6"-15,-3-1 0 0,-2 4-66 16,-4 1-23-16,-3 0-10 0,-1 5-10 16,-3 0-10-16,1 2-5 0,2 0-3 0,2-1-1 15,4 5-4-15,5-2-2 0,3 0-2 16,6-2 0-16,4-2-1 0,5 0-1 15,3-3 0-15,5-3 1 0,4-4 1 16,1-2 1-16,-1-3 1 0,1-3 1 16,1-5 1-16,1-3 1 0,1-3 2 15,-2-6 3-15,0-2 3 0,1-6 6 16,0-5 5-16,-6-4 3 0,0-4 1 16,-1-6 2-16,-3-4 0 0,1-4 1 0,-4 3-1 15,0 1 1-15,-2 7 2 16,-2 6 3-16,-4 8 2 0,0 11-3 0,-5 8-5 15,-4 7-5-15,0 8-5 0,-5 6-6 16,-2 8-6-16,0 7-4 0,-3 6-1 16,0 4 1-16,1 4-1 0,0 3 1 15,4-1-2-15,0-1-1 0,1-2-1 16,3-3-2-16,-1-2-2 0,2-1-3 0,1-4 0 16,-1-5 1-16,3-3-1 0,1-6 1 15,0-3 2-15,3-4 1 0,2-6 3 16,1-4 2-16,4-4 1 0,1-4 0 15,2-2 1-15,3-3 1 0,0-4-1 16,2 3 1-16,-1 4-1 0,1 2 1 16,-2 7-1-16,1 3 1 0,-3 9 0 15,0 4 0-15,0 5 0 0,-2 3-1 0,3 2 2 16,-2 1-12-16,0 1-2 0,0-2-17 16,2-1-24-16,1-2 151 0,-2-4-294 15,0-3-166-15,7 2-439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34:04.5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3162 4933 450 0,'-2'-4'113'0,"-1"3"3"0,1 1-53 16,-1 0-31-16,1 2-12 0,-1-1-5 16,1 4-3-16,-2-1-6 0,1-1-2 15,0-1 0-15,1 2 1 0,-1-2 2 16,1 0 2-16,1-1 3 0,0-1 1 0,1 1 3 16,1 2-1-16,0-3 3 0,0 0 1 15,3 0 0-15,0-2-1 0,4 4-1 16,0-4 0-16,6 2-2 0,3 2-3 15,5-2-4-15,4 0-2 0,2 0-3 16,3 1-1-16,3 1-1 0,3-3 0 16,-2 2-1-16,3-1 0 0,4 3 0 0,4-3 1 15,1 0-1-15,4 2 1 0,3 2-1 16,6-3 1-16,2 0 0 0,2-1-1 16,5 2 1-16,3 0-2 0,3-1 5 15,1 3 1-15,0-4-1 0,2 2 1 16,1-1 0-16,-1-2 0 0,2 2 2 15,0-2-5-15,2-1-1 0,1 3 1 16,4 2-1-16,3 1-1 0,3 4 1 16,-1-4 0-16,0 3-1 0,2 3 0 15,1 0 1-15,1 2-1 0,-1 0 0 0,0-2 0 16,3-1 1-16,4 2-1 0,3-2 0 16,1-6 1-16,4-6 0 0,2-1-1 15,5-2 1-15,1-1 1 0,-2-4-1 16,0-2-6-16,0 2 0 0,0 3-1 15,-5-2 1-15,-8-3-12 0,-4 2-14 16,-5 0-99-16,-11-3-25 0,-4 3-109 0,-14-11-240 16</inkml:trace>
  <inkml:trace contextRef="#ctx0" brushRef="#br0" timeOffset="8685.26">2489 5239 356 0,'5'-1'95'0,"-2"-1"7"0,0 1-50 16,0-1-9-16,-3 2 0 0,1-2-2 16,-2 4-9-16,0-1-8 0,-2 1-5 15,-1-1-5-15,0 2-4 0,-3 0-4 16,-3 2-1-16,-1-1-2 0,-3 2-1 15,-1-3-2-15,-2 1 1 0,-1-1 1 0,-3-2 0 16,1-1 0-16,-1-3 0 0,0-1 1 16,3 1-1-16,-2-4 0 0,3 2 0 15,0 0 0-15,3 0 0 0,2 1 1 16,1 0-1-16,2 2 0 0,4 1 0 16,-2 0-1-16,3 3-1 0,0 1 0 15,1 5-1-15,0 4 0 0,-2 2 0 16,1 8 1-16,0 4-1 0,-3 7 1 15,-3 7 1-15,-2 6-1 0,-3 7 0 0,-1 10 1 16,-2 5-1-16,-4 7 0 0,-2 5 0 16,1 5-1-16,4 1 0 0,4 0-2 15,2-1-1-15,3-3-2 0,7-6-1 16,6-6-1-16,3-6-1 0,4-8 0 16,6-6 17-16,1-5-130 0,5-7-100 15,4-7-270-15</inkml:trace>
  <inkml:trace contextRef="#ctx0" brushRef="#br0" timeOffset="10343.03">17376 8439 464 0,'-2'-5'121'0,"0"3"4"0,1-4-13 0,2 2-88 15,0 2-7-15,-1-2-4 0,-1 1-2 16,1 0 1-16,1-1-1 0,0 0-1 15,-1 2 2-15,0-1 2 0,2 0-1 16,-1 1 0-16,2-1-3 0,2 0-2 16,4 1-2-16,3 0-2 0,4 3-2 15,4 0 0-15,3 2-2 0,2 2 1 16,3 3-1-16,-3 0 1 0,0 0-1 16,-2 1 3-16,-4 0-2 0,-2 4-2 0,-1 0 0 15,-4 4 0-15,-4 1 0 0,0 7-1 16,-5 3-2-16,1 5 0 0,-7 2 3 15,-2 3 0-15,-4 5 0 0,-5 2 1 16,-3-2 0-16,-3 3 1 0,-1 1-1 16,-3 0 1-16,2-1-1 0,0-3 0 15,2-1 0-15,4-1 0 0,3-2 0 16,2-3-1-16,4-3 2 0,2-6-1 16,1-1 0-16,0-4 0 0,-2-4-1 0,-1-2 0 15,-4-2-1-15,-7-5-4 0,-7-3-6 16,-11-4-7-16,-10-1 1 0,-14-5-123 15,-14-3-114-15,-12-2-284 0</inkml:trace>
  <inkml:trace contextRef="#ctx0" brushRef="#br0" timeOffset="19231.39">16327 11386 546 0,'2'-2'131'0,"1"-1"2"0,2-1-80 16,-2 0-22-16,1 1-9 0,-2 0-7 16,1 2-6-16,-2-1-6 0,-1 2-2 15,1 0-3-15,-1 5-2 0,0 1-1 16,-1 6 1-16,0 4-1 0,-2 6 2 15,1 5 2-15,-2 5 1 0,1 2 0 16,-3 2-1-16,1 0-2 0,0 0 1 16,1-2-1-16,-2-3 0 0,3-7 0 15,1-2 1-15,0-4 3 0,3-5 4 0,-1-8 1 16,1 1 3-16,1-5 3 0,-1 0 2 16,0-4 0-16,1-5 0 0,1-9-3 15,-1-1 0-15,0-7-2 0,1-5-1 16,-2-4 2-16,3-3 3 0,-3-2 3 15,-1 3 4-15,1 1 3 0,-1 2 3 16,0 4 0-16,1 2-2 0,1 6-4 16,-1 3-3-16,0 7-3 0,2 1-4 0,-1 5-5 15,0 3-5-15,1 4-2 0,3 1-2 16,1 4-1-16,3 1-1 0,3 8 1 16,2 1 1-16,3 3 1 0,2 0 2 15,1-1 0-15,2-1 0 0,1 2 1 16,0-2 0-16,2-1-1 0,-2-3 1 15,-1-1 1-15,-4-1 0 0,-1-2 0 16,-5-2 0-16,-3-5 0 0,-4-2 2 16,-1-1 1-16,-3-2 1 0,0 0 1 15,-2-5 0-15,0 1 0 0,-1-7 1 0,-1-2-1 16,-2-2-1-16,0-6-1 0,-2-5-2 16,1 0 0-16,-2-3 0 0,0 1-1 15,1 2-1-15,1 1-1 0,-1 7-2 16,1 1-2-16,0 5-2 0,2 6-6 15,0 3-8-15,1-1-16 0,0 5-14 0,-1-1 112 16,1 2-238-16,0 3-143 0,1 2-377 16</inkml:trace>
  <inkml:trace contextRef="#ctx0" brushRef="#br0" timeOffset="19583.73">16921 11526 365 0,'-18'13'114'0,"-1"2"3"0,3 3-21 16,1 1-27-16,1 2-27 0,3-1-18 16,5 1-7-16,3-1-5 0,3 1-1 15,1-4 0-15,3-4 0 0,4-3 3 0,4-2-1 16,2-2 4-16,5-5 1 0,2-2 2 15,4-5 0-15,3-3 0 0,2-2-2 16,-1-4 0-16,-1-2-5 0,-2-1 0 16,-3 0-3-16,-4 2-1 0,-4 1 0 15,-4 0 0-15,-6-1-2 16,-3 0 0-16,-5-1-3 0,-4 2-4 0,-8 0-4 16,-3 4-4-16,-6-1-4 0,-4 5-5 15,-2 3-5-15,-1 3-6 0,0 1-5 0,3 2 7 16,3-3-128-16,4 1-114 0,5-3-287 15</inkml:trace>
  <inkml:trace contextRef="#ctx0" brushRef="#br0" timeOffset="20143.71">17332 11347 599 0,'22'9'137'0,"-3"1"0"16,-4 2-93-16,-2 2-23 0,-2 2-8 15,-2 5-7-15,-4 2-4 0,-4 5-2 16,-2 2 0-16,-4 3 1 0,-2 0-1 16,-2 1 0-16,0-1 0 0,0 1-3 15,3-5-8-15,-1 0-3 0,3-4-2 16,0-3-1-16,3-6-1 0,0-3 0 16,1-2 3-16,-1-4 7 0,1-2 1 0,1-3 2 15,-1-1 2-15,0-1 1 0,0 0-1 16,0-5 2-16,0-2-1 0,0-4 1 15,1-5 1-15,0-6-1 0,2-4 2 16,-1-7 0-16,0 0 3 0,-1-3 4 16,0-1 5-16,-1 1-2 0,1 3 6 15,0 4 3-15,3 3 0 0,1 2-1 16,6 5-2-16,4 6-1 0,4 2 5 0,2 4-1 16,3 0 1-16,3 6 1 0,1-1 1 15,-1 3 1-15,-1 1-3 0,-1 1-2 16,-4 1-5-16,0 0-4 0,-4 2-2 15,-4 0-4-15,-3 0-2 0,-4-2 0 16,-2-1 0-16,-2 2 1 0,-3-1 0 16,-4 0 1-16,-2 0 4 0,-4-1 1 15,-4 0 1-15,-2 2 1 0,-2-4-2 16,-2 0 2-16,1-2-1 0,1 0-1 0,4 0-2 16,3-1 0-16,3 2-1 0,3 0-1 15,3 0-2-15,3 4 0 0,2 3 0 16,3 5 0-16,2 6-1 0,4 3 0 15,4 7 1-15,2 5 1 0,2 3-1 16,0 4 2-16,2-3-14 0,1 0-2 16,1 1-12-16,-2-5-6 0,1-1-21 0,-1-2-12 15,0-3-130-15,-3-2-120 0,-1-2-317 16</inkml:trace>
  <inkml:trace contextRef="#ctx0" brushRef="#br0" timeOffset="36249.89">13178 1004 254 0,'1'-6'79'0,"-2"-3"25"0,-2-1-32 15,-3 4-4-15,-1 1 0 0,-4 1-1 0,-1-5-10 16,-2-2-11-16,1 6-24 0,1 1-9 16,-2-7 4-16,-2-5-5 0,5 11-5 15,-10 4-4-15,3-3-1 0,-3 4 0 16,-3 1 4-16,0 12-9 0,0 5-1 16,-3 0 0-16,7 0 3 0,-2 5 0 15,2-2 0-15,4 1-1 0,4-1 0 16,2-4-1-16,5 1 1 0,1-4 0 15,5 3 0-15,4-2 0 0,4 0 2 16,3 2 0-16,3 1 2 0,6 2-1 0,3 0 1 16,1-3 0-16,4 0 1 0,1-1-1 15,3-4 0-15,-4 2-1 0,-4-3 0 16,-6 1 0-16,-2-2-1 0,-5 2 2 16,-8-2 1-16,-5 1 1 0,-6-2 0 15,-9 2-1-15,-5 2 0 0,-10 1-2 16,-7 1-4-16,-3 1-3 0,-7 0-4 0,-5 3-68 15,-3-3-53-15,3 0-95 0,6-2-226 16</inkml:trace>
  <inkml:trace contextRef="#ctx0" brushRef="#br0" timeOffset="36867.07">13332 1352 343 0,'5'1'85'0,"-5"-3"6"0,1 4-48 16,0 2-12-16,1 0 2 0,-1-3 5 16,0 1 3-16,2-1-4 0,0-1-1 0,1-2-3 15,2 0 0-15,0-4-4 0,2 0-5 16,1-4-6-16,2-1-4 0,-1 1-3 15,1 2-3-15,0-4-2 0,-2 6-1 16,0-2 0-16,-2 0-1 0,-2 2 0 16,-2-3 1-16,-3 0 0 0,-2-1 0 15,-3-2 1-15,-6 7 0 0,-3-3 0 16,-4 3-1-16,-2 4-2 0,-5 5-1 16,-1 8-2-16,-6 0 0 0,3 0-1 15,0 10 1-15,4 3-1 0,3-2 1 0,7 5-1 16,4-1-1-16,10 3 0 0,3-2-1 15,10 0 0-15,3-7 0 0,5 2 0 16,7-6 0-16,1-3 0 0,3-2 1 16,6-4 0-16,-5-5 0 0,3-1 1 15,2-4 0-15,-5-4 1 0,4-7 0 16,1-2 0-16,-3-2 0 0,-1-6 1 16,-5-8-1-16,-1-4 0 0,-1 0 0 15,-4 0 1-15,-4-10 0 0,-2-2-1 0,-3 2 2 16,-1 1 1-16,-5 0 2 0,1-1 2 15,-5-1 3-15,-3 9 3 0,-1 1 3 16,-1 5 4-16,-2 3 1 0,-1 8 2 16,0 6-2-16,0 5-4 0,1 7-3 15,0 8-5-15,-1 6-3 0,1 7-3 16,1 6-3-16,0 8-1 0,1 8 0 0,1 4 2 16,2 5-1-16,3 0-1 0,0 6-4 15,3 0-1-15,0-1-6 0,3-5-9 16,0 0-8-16,0-9-3 0,-3 1-20 15,0-8-57-15,-3-8-53 0,-1-5-100 16,0-6-220-16</inkml:trace>
  <inkml:trace contextRef="#ctx0" brushRef="#br0" timeOffset="37044.79">13490 1274 538 0,'-2'0'118'0,"4"3"5"0,5-3-68 16,3 0-33-16,3 0-1 0,5-2 3 16,13-1 4-16,4 2-1 0,8-1-5 0,1-2-5 15,0 1-5-15,3-1-6 0,2 6-5 16,-6-1-8-16,-2 2-12 0,-2-4 21 16,-1 3-147-16,-1 2-122 0,-6 1-310 15</inkml:trace>
  <inkml:trace contextRef="#ctx0" brushRef="#br0" timeOffset="37415.03">14076 1398 387 0,'0'3'82'16,"0"-1"4"-16,0 0-64 0,1 2-3 15,-1-6 7-15,-2 4 10 0,2-3 2 16,1 1-1-16,0-2-4 0,1 1-4 16,-1-3-6-16,2 4-8 0,5-3-4 15,-2 2-4-15,4 1-1 0,8 1-2 16,1 0 0-16,4-1 0 0,8 0 0 15,4-1-2-15,4 0 1 0,2 0 0 0,-5 1-1 16,-1-1 0-16,-2 2-1 0,-4 0 0 16,-5 2-2-16,-3 0-4 0,-4-3 9 15,-1 0-45-15,-2-1-86 0,-7 2-102 16,-1-3-258-16</inkml:trace>
  <inkml:trace contextRef="#ctx0" brushRef="#br0" timeOffset="37625.92">14008 1606 447 0,'7'5'115'16,"3"-3"2"-16,3-3-48 0,2-2-35 15,2-1-9-15,10-1-4 0,2-2-5 16,1-1-6-16,7 0-2 0,0 1-3 0,4 0-1 15,3 2-2-15,-7 2-1 0,-1-2 0 16,-3 4-1-16,-4-1-3 0,3-1 8 16,-2-1-40-16,-2 1-90 15,-4-1-103-15,-1-4-260 0</inkml:trace>
  <inkml:trace contextRef="#ctx0" brushRef="#br0" timeOffset="37959.41">14477 1136 452 0,'-5'5'113'16,"-4"1"6"-16,12-2-81 0,2 0 0 0,1 1 3 15,6 0-3-15,10 0-11 0,5 1-7 16,0-1-4-16,9 4-3 0,10 0-3 15,-2 2-2-15,4 3-2 0,-2-1-1 16,-1 1-3-16,0 0 1 0,-9 3-1 16,-11 0 0-16,1 5 0 0,-11 0 0 15,-7 6 0-15,-4-1 1 0,-2 3 1 0,-4-1-2 16,-1 1 0-16,-5-5-2 16,-5-2-1-16,-11-2-4 0,-2 4-1 0,-6 1-7 15,-7-1-5-15,-6-2-34 0,4-1-26 16,4-1-42-16,7-4-13 0,2-6-77 15,3-7-123-15</inkml:trace>
  <inkml:trace contextRef="#ctx0" brushRef="#br0" timeOffset="38334.44">15351 1002 590 0,'0'2'133'15,"2"-6"1"-15,-2 10-104 0,0-2-11 16,0 4-1-16,0 4 6 0,0 2-1 16,-1 6 0-16,0 8-1 0,1 3 1 0,0 5 0 15,0 2-3-15,1 5-7 0,1 4-5 16,2 0-3-16,1-3-2 0,0-4 0 16,2 0-2-16,-3-4-1 0,2-5-4 15,-3-8-8-15,-2-2-15 0,0-5 103 16,-2-3-236-16,-1-4-140 0,-4 11-387 15</inkml:trace>
  <inkml:trace contextRef="#ctx0" brushRef="#br0" timeOffset="39561.83">12115 2105 432 0,'7'4'116'0,"-1"5"6"16,-1-3-16-16,-1 9-74 0,-1 4-8 16,2 4-5-16,-3 4-5 0,0 4-4 0,0 1-5 15,1 4-2-15,0-1 0 0,1 0 0 16,0 3 0-16,-1-2-1 0,0-4-2 16,-1-2-5-16,2-3-7 0,1-1-40 15,-3-4-76-15,1-7-101 0,3 0-238 16</inkml:trace>
  <inkml:trace contextRef="#ctx0" brushRef="#br0" timeOffset="39958.73">12101 2075 601 0,'-1'-4'148'16,"-2"-3"9"-16,4 4-82 0,3-2-32 15,4 3-5-15,4 1-3 0,1 0-4 16,5 1-7-16,3 0-6 0,6 0-5 0,1 1 0 16,-1 0-2-16,-1 3-1 0,1 2-5 15,0 3-1-15,-1 3-3 0,-6 5-2 16,-2 4 0-16,-3 1-2 0,-4 3 0 16,-4 3 0-16,-6-3-1 0,-7 1 1 15,-4-5 1-15,-6-3 0 0,-1-2 1 16,-4-3 1-16,-2-3 1 0,-2-3 0 15,1-2 1-15,2-1 0 0,3-1 1 0,-1 0-1 16,4-4 2-16,3 1 2 0,4 0-1 16,4 0-1-16,0 0-1 0,6 5 0 15,7 3-1-15,1 4 0 0,5 2-2 16,4 1 1-16,2 2 2 0,2 3-3 16,-2-3 1-16,2 4-15 0,2-3-21 15,0-2-16-15,1-1-90 0,3 0-39 16,0-4-116-16,6-4-235 0</inkml:trace>
  <inkml:trace contextRef="#ctx0" brushRef="#br0" timeOffset="40278.66">12665 2473 552 0,'-11'2'125'0,"6"0"8"0,2-2-85 0,0 1-18 16,3-2 0-16,3 1 1 0,1-1-2 15,4 0-3-15,5 0-8 0,2-4-3 16,5 1-3-16,2-1-3 0,-1 0-1 16,-1-4-2-16,-1 2-1 0,-7-2-1 15,-1 4 0-15,-4 1 1 0,-6-1 5 16,0-2 1-16,-2 4 1 0,-2-4 0 16,-1-1 0-16,-6-1-1 0,-2-2-4 15,-3 4-5-15,-6 1-1 0,-2 0-1 0,-4 8-1 16,-3 6 1-16,5 3-1 0,1 4 2 15,5 2 0-15,5 1 0 0,2 4 0 16,6-1-1-16,6 0 1 0,4-1 0 16,2-2 1-16,5-2-2 0,4-2-5 15,7-3-8-15,5-1-11 0,3-3-15 16,4-2-5-16,1-1-125 0,3-2-123 0,0-4-295 16</inkml:trace>
  <inkml:trace contextRef="#ctx0" brushRef="#br0" timeOffset="40557.73">13315 2318 523 0,'-25'1'131'0,"-5"0"9"0,-3 2-36 16,-2 2-64-16,1-1-3 16,6 4-2-16,3 0 0 0,6 0-7 0,7 0-10 15,4 0-7-15,5 0-5 0,3 4-1 16,1 0-1-16,5-1 0 0,1 3-1 15,3 2 1-15,5 2-2 0,2 2 1 16,0-2-2-16,5 1 1 0,-1-2-1 16,-2 1 0-16,-3 2-1 0,-10-4-1 0,-6 2 0 15,-6 0-1-15,-10 0-1 16,-5 1-1-16,-3-1-3 0,-5-6-9 0,4-2-9 16,-3-1-8-16,1-6-6 0,2-2 9 15,4-6-130-15,1-5-112 0,6-1-272 16</inkml:trace>
  <inkml:trace contextRef="#ctx0" brushRef="#br0" timeOffset="41096.14">13210 2521 518 0,'26'3'127'0,"-4"2"6"0,-3-3-52 16,-3 2-47-16,-5-1-4 0,-2 1-1 15,-2-1 2-15,0-2 1 0,0 0-3 16,-1 0-1-16,1-1-1 0,3-2-2 15,1 0-2-15,2-1-3 0,1-1-5 16,1 0-4-16,3-1-1 0,-1-2 0 16,-1 1 0-16,-2-1 1 0,-3-1 3 0,-2 2 1 15,-4-3 2-15,-2 0 0 0,-3 5 0 16,-1-2-4-16,-4 4-6 0,-4-1-4 16,-2 3-3-16,-5 2-3 0,-3 4-2 15,-1 1 0-15,1 3-1 0,-1 1 3 16,6 3 1-16,0-1 0 0,7 3 0 15,1-1-1-15,5 1 0 0,2 3 1 16,5-3 0-16,1 3 1 0,6-3 1 0,3 0-1 16,5-3 2-16,2-4-2 0,2-4-2 15,2-3 0-15,1-8 0 0,1-5 0 16,3-4 0-16,-1-5-1 0,1-1 1 16,-2-2 4-16,-1-6-1 0,-2 0 0 15,-1-6 1-15,-7-4 0 0,-1-1 0 16,-6-12 0-16,-1-2 2 0,-5-2 1 15,0 2 0-15,-5 10 4 0,1 7 2 0,-3 5 4 16,2 13-1-16,-2 8 0 0,2 7-2 16,-2 3-6-16,1 3-3 0,-1 5-2 15,1 6-3-15,-1 7 0 0,1 6 1 16,-1 7-1-16,-1 6 5 0,4 5 0 16,0 3 0-16,0 2-1 0,2-4-2 15,1-2-7-15,-1-3-6 0,3-1-14 16,-1-2-22-16,0-4-9 0,-1-2-5 15,0-4-129-15,-1-1-129 0,3-2-301 0</inkml:trace>
  <inkml:trace contextRef="#ctx0" brushRef="#br0" timeOffset="41294.61">13732 2320 607 0,'-8'-13'156'0,"2"8"12"0,2-1-58 15,8 3-59-15,3 2-10 0,7-2-5 16,1 2-4-16,2 1-12 0,0-2-12 16,5 0-8-16,2 0 1 0,4-1 2 15,-2 1-12-15,4-2-26 0,5 2 152 16,4-1-293-16,-3-2-161 0,9 3-455 16</inkml:trace>
  <inkml:trace contextRef="#ctx0" brushRef="#br0" timeOffset="41505.15">14498 2319 559 0,'-4'-1'139'0,"4"-2"11"0,0-4-67 16,5 4-42-16,8-2-6 0,7-3-3 0,4 0-6 15,3 1-8-15,4 1-13 0,9 3-4 16,-1-3 0-16,-5 3 0 0,-3 3 0 15,1-1 1-15,3 1-11 0,-6 2-10 16,-5 0-11-16,-5 1 158 0,0 1-284 16,-6 1-145-16,-7 2-405 0</inkml:trace>
  <inkml:trace contextRef="#ctx0" brushRef="#br0" timeOffset="41669.37">14409 2514 540 0,'-17'9'119'0,"5"-3"12"0,4-3-86 0,7-2-4 16,9-1-1-16,4-3 1 0,4-1 1 16,6-2-4-16,10-3-11 0,6 0-11 15,-2-1-5-15,6 1-4 0,4-1-1 16,4 1-5-16,-6 1-12 0,-5 2-16 0,-1-5 141 16,-1 1-272-16,-5-3-147 0,-3 3-412 15</inkml:trace>
  <inkml:trace contextRef="#ctx0" brushRef="#br0" timeOffset="41946.09">14814 2061 569 0,'-12'1'138'0,"-5"1"17"16,12-3-77-16,0-1-27 0,6-1-3 15,5 1-1-15,1 4-2 0,6-4-11 16,2 1-18-16,6 7-8 0,4 6-5 15,0 0 1-15,2 3-2 0,0 8 1 16,1 7-1-16,-6 3-3 0,5-3 0 16,-2 0-1-16,0 6 0 0,1-1 0 0,-4-4-1 15,-4-3 0-15,-5 3 1 0,-18 0 0 16,-7-1 1-16,-7-2-1 0,-6-1-4 16,-1 1-3-16,0-1-9 0,0 0-10 15,1 0-13-15,0-4 135 0,2-3-262 16,0-5-140-16,4-5-389 0</inkml:trace>
  <inkml:trace contextRef="#ctx0" brushRef="#br0" timeOffset="42363.71">15523 2190 551 0,'-3'6'127'0,"-1"-1"8"0,0-3-78 0,-2 3-24 16,0 2 2-16,-4 2 2 0,-1 0 3 15,0 4-4-15,1 3-7 0,-2 2-5 16,1 1-5-16,0 1-3 0,2 4-4 16,5 5-5-16,1-4-4 0,0 1-2 15,6 2-1-15,2-2 0 0,4-5 0 0,1 1 2 16,7-6-1-16,-2 0 1 0,6-5 0 15,3-2 1-15,2-2 0 0,-1-3 0 16,1-4-2-16,0 1 2 0,2-3 0 16,0-2 1-16,-3 0 4 0,2-4 4 15,0-3 3-15,-1-3 3 0,-6-7 1 16,-1-8 0-16,-5-5 0 0,-4-5-5 16,-7-3-3-16,-8 3-5 0,-8-2-5 15,-10 6-1-15,-9 8-1 0,-5 7-1 16,-6 6 0-16,-1 0 1 0,2 8-7 0,2 8-7 15,4 5-12-15,6 1-20 0,3 4-12 16,7 0-130-16,6 2-141 0,6-1-319 16</inkml:trace>
  <inkml:trace contextRef="#ctx0" brushRef="#br0" timeOffset="54449.72">5654 5606 446 0,'-99'-107'-445'15</inkml:trace>
  <inkml:trace contextRef="#ctx0" brushRef="#br0" timeOffset="54960.98">5198 5756 134 0,'0'12'32'0,"2"0"3"0,-1 0-6 15,1 0-12-15,0-2 9 0,1-1 11 0,0-1 12 16,0-3 10-16,1 2 4 0,-1-4 2 16,1-1-2-16,3 2-7 0,2-1-8 15,1-2-10-15,5 1-10 0,2-2-4 16,3-1-3-16,5-1-1 0,5-4 0 15,4 2-2-15,7 0-2 0,5-3 0 16,7 3-2-16,8 0-4 0,7 3-2 16,8 0-3-16,8 1 0 0,7-3-1 15,9 1-1-15,6 2 2 0,5-5 0 0,6-1-1 16,2 0 0-16,1 2 0 16,-4-1-1-16,-4 1-1 0,-7-3 0 0,-7 2-1 15,-8 1 0-15,-11 0-5 0,-9 0-7 16,-11 1 26-16,-11 0-157 0,-11 5-122 15,-11 3-323-15</inkml:trace>
  <inkml:trace contextRef="#ctx0" brushRef="#br0" timeOffset="60777.64">5452 6795 310 0,'3'2'83'0,"1"-3"5"15,-2-1-38-15,1-4-9 0,1 4 1 16,2-1 0-16,0 1-7 0,1-2-5 16,1 2-6-16,2 0-5 0,2 1-6 15,1 0-4-15,3-1-3 0,3 0-2 16,4 1-3-16,1 0 1 0,2-1 0 16,2 1 2-16,2 0 1 0,4 0 0 0,1-1 2 15,0-2 0-15,4 1-1 16,2-1 1-16,3 0-1 0,1 1-1 0,2 0-1 15,2-1 1-15,4 4-1 0,1 0 1 16,-1 3 0-16,0-1-1 0,0 1 0 16,-3-1-1-16,0 2 0 0,-1-3 1 15,0 1-2-15,1 0-1 0,1-2 1 16,0-1 0-16,2-2 0 0,2-1-1 16,2-2 1-16,2-3 0 0,1-2 0 15,3-1 0-15,4 0-1 0,2-1 1 0,0 0 0 16,3 1-1-16,-1 1-1 0,4 0 0 15,1 2 1-15,0 4 0 0,0 1-1 16,3 2 1-16,-2 1 0 0,1 2 0 16,-4 0-1-16,-4 0 2 0,-1-1-3 15,-6 0-4-15,-8 0-5 0,-8 0-123 16,-10-3-110-16,-6-5-289 0</inkml:trace>
  <inkml:trace contextRef="#ctx0" brushRef="#br0" timeOffset="70565.11">20913 12219 372 0,'-6'3'100'0,"0"0"1"16,1-3-7-16,-1-2-72 15,-2 2-28-15,0 3-9 0,0 0-3 0,-2-1 0 16,1-2 0-16,1 1 4 0,0 0 16 16,2 0 13-16,1-2 8 0,1-2 6 15,2 3 2-15,1 0 1 0,3 1-3 16,5-1-8-16,4 1-5 0,4-1-4 16,5 0-4-16,7 1-3 0,6 0-1 15,4-4-1-15,4 1-1 0,3-1 0 0,1 3-1 16,3 0 0-16,-4-3 0 0,-4 0-1 15,-2 4 0-15,-7-1 1 0,-6-1-1 16,-6 0 0-16,-7 2 0 0,-3-1-1 16,-8-1-1-16,-6 2-1 0,-12-1-1 15,-7 1-1-15,-7 3 1 0,-9-1 0 16,-10 2 0-16,-4 1 2 0,-4-1 2 16,2 2-1-16,0-2 2 0,1 0 0 0,1-2 0 15,7-1 0-15,7 4-1 16,5-3 0-16,4-1 1 0,6-1 0 0,8 0 1 15,6 0 1-15,4 0 0 0,5-1 0 16,6 0 2-16,7 3 2 0,10-2 0 16,6 1 1-16,8-1 0 0,8 3-1 15,5 0 0-15,1-2-2 0,2 0-2 16,-2 2-1-16,-3-2-2 0,-5-1 1 0,-4-2-1 16,-6 1 1-16,-6 0-1 0,-7-3 0 15,-6 2 1-15,-3 0 1 0,-4 2 0 16,-4-2-1-16,-7 2-1 0,-6 0 0 15,-5 3 0-15,-9-1-2 0,-7 1-1 16,-8 0 0-16,-4 2 1 0,-1 2 1 16,-1-2 0-16,-1 0 0 0,3 1 2 15,5 0-1-15,7 1 1 0,4-2 0 0,6-1 0 16,8 0 0-16,6-1 0 0,7 0-1 16,5-1 4-16,6-1 1 0,8 0 1 15,8 1 0-15,7 0 0 0,7-1 1 16,8 2 0-16,3-4-4 0,6-2-1 15,1 0-1-15,-3-2 0 0,0 0 0 16,-4-1-1-16,-8 0 0 0,-5 0 0 16,-10 2-2-16,-8 2 0 0,-6 1-3 15,-9-2-3-15,-11 1-1 0,-9 1 0 0,-11 1 0 16,-11 0 1-16,-8 0 1 0,-11 0 2 16,-4 2 2-16,0 2-81 0,-1-1-40 15,2 0-94-15,3 3-222 0</inkml:trace>
  <inkml:trace contextRef="#ctx0" brushRef="#br0" timeOffset="74147.02">20748 17250 453 0,'5'-1'108'15,"-1"0"-1"-15,2-3-47 0,-2 0-52 16,-1 1-18-16,2 1-5 0,-2-2-2 16,0 1 4-16,1 1 6 0,-2-1 8 15,1 1 9-15,-1 1 10 0,2-1 4 16,-1 1 1-16,2 2-1 0,2 2-4 0,3 0-5 15,2-2-3-15,2 1-4 0,5 1-2 16,3-3-2-16,4 1 0 0,5-2-2 16,1-1 0-16,5-1 0 0,2-1 0 15,2 0 1-15,0 1-1 0,0-3-1 16,-3 2-1-16,-4 2-2 0,-3 2-2 0,-7 0-1 16,-6 0-1-16,-4 2-1 0,-6-1-2 15,-7 2-4-15,-5 0-1 0,-10 1 0 16,-9 0 1-16,-6 3 0 0,-8-1 1 15,-8 2 3-15,-5 0 5 0,-4-1 1 16,3-1 3-16,0 0 0 0,4 0 0 16,3-4 1-16,4-1 0 0,6 1 0 15,5 0 1-15,6-4 2 0,5 1 1 16,5 1 4-16,3 0 4 0,5 0 3 16,4-1 4-16,3 1 5 0,8 0-1 15,6 2-1-15,5 0-2 0,8 0-4 0,6 1-1 16,8 1-4-16,2 0-5 0,0 0-2 15,0-2 1-15,-4 0-2 0,-1 0-1 16,-5-1-1-16,-8-1-1 0,-5 0-1 16,-6 0 0-16,-4 0 0 0,-5 0-1 15,-5 1-3-15,-9 1 0 0,-7 3 1 0,-6 1 0 16,-8-1 0-16,-7 2 0 0,-5 0 2 16,-5 0 2-16,1 1 0 0,0-2 0 15,3 2-1-15,3 0 2 0,4-1 0 16,6 1 1-16,5-2 0 0,4-1 2 15,7-2 2-15,3 1 1 0,5-1 0 16,4-2 2-16,4 1 2 0,7-1 0 16,6 0 0-16,5-1-2 0,6 0 0 15,5 1-2-15,4-2-2 0,1-1-2 0,0 1-2 16,-5-1 0-16,-4 1-2 0,-6-2 0 16,-4 0-1-16,-7 1 0 0,-4 2-1 15,-5 0-4-15,-5 0 0 0,-8 5 0 16,-7-1 1-16,-6 0 0 0,-5 2 0 15,-5 0 1-15,-2 2 4 0,-1 0 1 16,2-2-1-16,5 0-1 0,6 0-3 16,6 0-5-16,4-2-8 0,4-2-7 0,3 1-4 15,7-2-120-15,5-1-114 0,7-1-282 16</inkml:trace>
  <inkml:trace contextRef="#ctx0" brushRef="#br0" timeOffset="96129.31">12455 15649 451 0,'1'4'112'16,"0"-1"5"-16,0-1-50 0,-1-3-28 15,0 3-7-15,0-3-5 0,1 2 0 16,-2-2 3-16,1 2 0 0,0-2 0 15,0 1 0-15,-2-4 0 0,1 4 0 16,0-1-3-16,-2 2-4 0,-1-7-3 0,0 6-1 16,-2-2-3-16,1 5-3 0,-4-5 0 15,-2 1-2-15,-1-1-2 0,-1 4-1 16,-2-2-2-16,-3 0-1 0,1-1-3 16,-2 2-1-16,1 0 0 0,2 1-1 15,0 1 0-15,0-1-2 0,2 1 1 16,3 1-2-16,1 3 0 0,1-3-1 15,2 2-1-15,1-2 0 0,2 3 0 16,1 2 0-16,0-2 0 0,2 0 1 16,1 3 1-16,1-1-1 0,2 1 1 0,0-2-1 15,2-3 1-15,2 1-1 0,2-1 1 16,2-1 1-16,1-2-1 0,3-1 2 16,3 0 0-16,2 0 0 0,2 0 1 15,1 1 0-15,1 1 0 0,3-1 0 16,-3 0 0-16,-1 2 0 0,-1 0 0 0,-4 0-1 15,-1 1 1-15,-3 0-1 16,-3 0 1-16,-2 2-1 0,-2 1 0 0,-2 0 1 16,-2 5 0-16,-1-1 0 0,-2 1 1 15,-2 0 1-15,-2 4-1 0,-4 1 1 16,-1 1 1-16,-5-1-1 0,-2 2 0 16,-6 1 1-16,-2 1-1 0,-5-5 0 15,0 1-1-15,-2-5-1 0,-1-2-1 16,1-1-2-16,2-6 0 0,3-4-1 15,3-1-1-15,2-2 1 0,3 0-1 16,5 0 1-16,3-2-3 0,4 0-1 0,2 2-12 16,3-2-14-16,4-2 3 0,3-2-131 15,-1 0-124-15,3-8-305 0</inkml:trace>
  <inkml:trace contextRef="#ctx0" brushRef="#br0" timeOffset="97152.37">12581 15656 430 0,'3'-1'111'0,"0"1"3"0,1 1-45 16,-1-1-34-16,3 1-9 0,-2 2-10 15,0 1-5-15,2 0-4 0,-1 0-1 16,2 1-1-16,-2 0-1 0,3 0 1 16,-1-2 2-16,0-2 0 0,1-1 2 15,1-1 0-15,-3-2 1 0,2-1 3 16,-2-1 4-16,1 0 3 0,0 0 2 0,-3-2 0 16,-1 0 1-16,-1-1 1 0,1 0-2 15,-3-2-1-15,-1 3-2 0,-1 0-1 16,-2 0-1-16,0 2-1 0,-4 3 0 15,0-1-4-15,-1 4-4 0,-2-1-4 16,0 6-3-16,1 8-3 0,1 2-3 16,1 4-3-16,4 5-5 0,4 3-5 15,1 2-6-15,5-5 1 0,1-2 0 16,4-2 1-16,3-3 1 0,2-6 5 0,3-7 5 16,0-3 6-16,0-3 0 0,0-4 1 15,2-4-1-15,-1-4 1 0,0-4 0 16,-2 2-4-16,3-3-2 0,-2-2 0 15,-3-3-1-15,-2-3 0 0,-2-1 2 16,-4-3 0-16,-3-2 5 0,-5-3 3 16,-3-2 1-16,-4 1 0 0,-3-1 3 0,-3 0 3 15,-4 1 6-15,-1 1 6 0,-2 2 5 16,1 2 4-16,1 4 5 0,0 1 2 16,3 7 1-16,4 2-1 0,1 5-1 15,3 2-3-15,3 7-3 0,1 1-3 16,0 2-6-16,3 2-6 0,2 3-6 15,2 8-3-15,1 4-4 0,2 3-2 16,3 6 0-16,3 5 1 0,3 4 2 16,3 8 3-16,1-1-13 0,3 3-19 0,2-1-19 15,1-1-8-15,0-1-7 0,-3-2-118 16,-2-8-125-16,-2-6-261 0</inkml:trace>
  <inkml:trace contextRef="#ctx0" brushRef="#br0" timeOffset="97346.12">12765 15435 658 0,'-11'-8'160'0,"2"-1"4"16,3 3-106-16,1-1-10 0,3-1-14 16,1 0-12-16,3-3-10 0,1-3-5 15,4-1-4-15,0-2-3 0,4-4 0 16,1-2 0-16,3-2-15 0,4-2-12 15,3-3-12-15,2-3-71 0,2 1-57 16,1 0-115-16,3-5-243 0</inkml:trace>
  <inkml:trace contextRef="#ctx0" brushRef="#br0" timeOffset="97635.77">13053 15092 587 0,'1'3'132'15,"-1"-1"1"-15,1-1-99 0,-1-1-10 16,1 0-8-16,-1 1-6 0,1-2-3 16,2 0-3-16,0-1 0 0,1 0 0 15,1 0-2-15,0-3 0 0,2 0 1 16,2-2-1-16,-2-1 1 0,3 1-5 0,-1-1-11 15,2-2 82-15,0 1-207 0,-1 1-126 16,-2 2-354-16</inkml:trace>
  <inkml:trace contextRef="#ctx0" brushRef="#br0" timeOffset="97801.74">13108 15345 601 0,'1'1'136'0,"1"-2"6"16,0-4-91-16,2 1-20 0,-1-2-6 16,1 2-9-16,1-2-1 0,-1-1-7 15,2-2-18-15,0 0-13 0,2-2-124 16,1-1-122-16,0-3-306 0</inkml:trace>
  <inkml:trace contextRef="#ctx0" brushRef="#br0" timeOffset="98165.91">13290 14885 540 0,'0'4'134'16,"0"-3"3"-16,-1 0-69 0,2 0-32 15,-1-2-8-15,1-2-9 0,1 0-6 16,0-3-1-16,0 0-1 0,2-2 1 16,0-3 0-16,2-1 3 0,-1 0 2 15,1-1-1-15,-1-2-3 0,-1 1-3 0,2 0-3 16,-3 1-3-16,0 2-1 0,-1 0-1 16,0 3-1-16,-2 4 1 0,1 1-1 15,-1-1 2-15,0 4-1 0,0-1 1 16,1 2-1-16,0 3-1 0,3 0 0 15,2 4-1-15,0 1 1 0,4 6-1 16,1 1 0-16,2 5 1 0,3 3 0 16,0 1 1-16,3 5-1 0,-1 2 0 0,1-1-1 15,1 3-7-15,-2-2-6 0,2 0-15 16,-1 0-4-16,-5-6-8 0,0-1 6 16,-1-1-127-16,-3-4-111 0,-2-1-272 15</inkml:trace>
  <inkml:trace contextRef="#ctx0" brushRef="#br0" timeOffset="98367.24">13461 15179 613 0,'-5'9'144'16,"2"-3"3"-16,2-2-95 0,3 0-17 15,2-4-6-15,4 0-1 0,2-1 0 16,2-3-2-16,2-2-2 0,4-2-1 15,0-6-2-15,3 1-4 0,3-1-5 16,2-1-6-16,1-3-25 0,1 4 55 0,2 0-208 16,-3-4-150-16,-1-3-405 0</inkml:trace>
  <inkml:trace contextRef="#ctx0" brushRef="#br0" timeOffset="99941.69">13056 10442 246 0,'7'-2'76'0,"0"0"5"16,-1-3-15-16,-3 2-26 0,2 2-9 15,-3 0-10-15,-1 1-3 0,0-1-1 16,-1 1-1-16,0 1 0 0,0-1 0 15,0 0 0-15,0 1 0 0,0-1-5 16,0 0-6-16,0 0-6 0,1 0-3 0,-1 1-1 16,0 0 0-16,1 0 1 0,-1-1 4 15,0 1 6-15,1 0 7 0,1-1 5 16,-2 3 3-16,0-2 3 0,1-1 2 16,-1 1 0-16,0 0-3 0,0-1-1 15,0 2-1-15,0-3 1 0,0 3 1 16,0-2 1-16,0 0-1 0,0 0 0 0,1-1-3 15,-1 0-2-15,0 0-3 0,1-1-4 16,1 1-3-16,0-1-1 0,2 1-3 16,0-1 0-16,1 0-1 0,3 1-1 15,1-2 0-15,1 0-1 0,3 0-1 16,-1 0 1-16,3 0 0 0,2-1-2 16,-1 0-9-16,1 1-11 0,-2-1-5 15,0 0-6-15,-1 2 18 0,-2-2-141 16,-2 2-118-16,-1 0-279 0</inkml:trace>
  <inkml:trace contextRef="#ctx0" brushRef="#br0" timeOffset="100206.85">13154 10668 448 0,'2'0'122'0,"-1"1"3"15,0-2-8-15,1 0-85 0,0-2-11 16,1 1-4-16,1 0-5 0,1 0-3 16,1-3-4-16,2 3-2 0,3-1-2 0,2 0 0 15,3-2 0-15,2 0-6 0,1-1-5 16,0 0-61-16,1-4-60 0,0-2-99 15,2-2-236-15</inkml:trace>
  <inkml:trace contextRef="#ctx0" brushRef="#br0" timeOffset="100766.19">13586 10257 461 0,'-4'1'113'0,"0"3"2"16,0 3-42-16,-3-1-50 0,-1 4-8 0,1 1-3 15,-1 2 0-15,0 2-3 0,2-1 0 16,0-1-1-16,3 0-2 0,0-1 0 16,2 0 0-16,2 0-1 0,2 2-1 15,1 1-1-15,4-2-1 0,1 5 0 16,1-1 0-16,3-1 0 0,1 2-1 15,2-3 0-15,4 1 0 0,0-2 0 16,3-4-1-16,0-3 1 0,1-2 0 16,0-4-1-16,-3-3 0 0,-2-5-1 0,-3-2-1 15,-1-3 0-15,0 0 1 0,-5-2 2 16,0-1 3-16,0-3 5 0,-3 0 3 16,-3 1 2-16,-3 0 0 0,-2-4 1 15,-3 0 1-15,-2 1 0 0,-1-2-1 16,-2-1 1-16,-4-3-1 0,-4-2-1 15,-4 0-2-15,-5 0-2 0,-2 1-4 16,-4 5-4-16,1 6-5 0,3 6-5 16,1 6-1-16,4 8 0 0,6 6-5 0,3 8-11 15,1 3-3-15,0 5-122 0,3 2-116 16,-3 5-300-16</inkml:trace>
  <inkml:trace contextRef="#ctx0" brushRef="#br0" timeOffset="117383.95">19590 15742 585 0,'-2'2'123'15,"-1"-2"0"-15,0-3-104 0,-1 1-13 16,1 1-3-16,0-1-3 0,1-1 1 16,1 1 4-16,-2 1 6 0,3 0 7 0,0 0 6 15,0 1 5-15,1 0 3 0,-1 1 0 16,0 0-3-16,0 0-5 0,-1-1-7 15,1 3-6-15,-1-1-5 0,-1-1-2 16,0 1-2-16,-1-1-1 0,-3 3-1 16,1 0 1-16,-4-2-1 0,-2 1 1 15,-2 0-1-15,-3 0 0 0,1 0 0 16,-2 0 0-16,-1 0 1 0,3 0-1 16,-1 0 0-16,3 2 0 0,2-1 1 15,2 1-1-15,2 1-1 0,1 2 1 0,3-2 0 16,1 5 0-16,3 1 0 0,1 2 0 15,3 1 1-15,1 2 0 0,2 3 1 16,1 2 0-16,1 0 0 0,3-1 0 16,0 0-1-16,2 4 1 0,1-1 0 0,4-1-1 15,0-1 1-15,2-2-2 16,0 1 0-16,1-3 0 0,0-4 0 0,0-3 1 16,-1-3 0-16,-2-3 3 0,2-2 1 15,0-4 4-15,0-3 3 0,1-2 2 16,0-2 0-16,0-8 0 0,1-3-2 15,-2-4-1-15,-1-4-3 0,-3 0-1 16,-4-5-1-16,-4-1-1 0,-5 0 0 16,-4 2-1-16,-3-1-1 0,-3 1 0 15,-3 1-1-15,-1 0-2 0,-2 3 1 0,0 1 0 16,1 3-1-16,2 1 1 0,-1 3 0 16,1 1-1-16,1 1 0 0,1 3-1 15,-1 2-3-15,-2 4-1 0,-6 4-2 16,-5 7-1-16,-7 3-2 0,-5 7-2 15,-6 3 0-15,-5 3-4 0,-1 2-6 16,-1-3-14-16,2 0-10 0,5-2 18 16,2-2-141-16,8-3-126 0,4-1-303 0</inkml:trace>
  <inkml:trace contextRef="#ctx0" brushRef="#br0" timeOffset="128201.85">14911 11977 475 0,'-3'-6'121'15,"0"0"5"-15,0 0-55 0,1 3-22 16,0 1-14-16,2 1-5 0,-1 0-4 0,2 0-5 16,-1 1-6-16,-1 1-3 0,1 0-5 15,-1-1-2-15,-2 0-3 0,-2 0 0 16,0 1 0-16,-4 0 1 0,-2 1 0 15,0 1 0-15,-1 2 0 0,0 0 0 16,1 4 1-16,1 1-1 0,2 1 0 16,2 2-1-16,2 1 0 0,-1-1-1 0,3 3-1 15,2-2 0-15,1-2 0 16,0 0 1-16,4 0 2 0,0-1 1 0,4-2 0 16,2-1 1-16,3-2 2 0,1-1 1 15,3-3-1-15,0-2-2 0,-1-4 1 16,-1 0 0-16,-3-1 0 0,-3-1 1 15,-2 0 0-15,-3-2 1 0,0 0 1 16,-1 1 2-16,0 0 1 0,-1-3 0 16,-1-4 0-16,0 0-1 0,-1-2 0 0,-2-2-1 15,0-1-3-15,-2-2-2 0,0 3-3 16,-1 0-4-16,-1 3-3 0,0 3-4 16,-3 0-2-16,-7 4-5 0,-2 5-7 15,-4 2-6-15,0 1-7 0,0 0-7 16,1 2 91-16,3-1-211 0,6 1-128 15,6-2-343-15</inkml:trace>
  <inkml:trace contextRef="#ctx0" brushRef="#br0" timeOffset="138036.39">19573 10890 390 0,'-1'2'82'16,"1"-1"1"-16,0-1-64 0,0 0-16 15,0-1 1-15,1 1 6 0,-1 0 10 16,1 0 9-16,1-1 4 0,3 1 3 16,0 0 2-16,3-1 0 0,3 0-4 0,0-3-9 15,2-2-7-15,1 2-2 0,-2-4-1 16,1 0-3-16,-2-1-2 0,-1-1 1 16,0 1 0-16,0 0 0 0,0 2-1 15,-2 1-1-15,1 1 1 0,0 2-1 16,-2 2-1-16,-1-1-4 0,0 2 0 15,-2 3-2-15,0 1-1 0,0 3 1 16,-1-1-1-16,0 4 0 0,2 3 1 0,-3 0 0 16,0 2 0-16,0 3 0 15,0 2 0-15,3 4 0 0,-2 2 0 0,2 4 2 16,1 1 1-16,1 4 2 0,-1 1 2 16,1 3-1-16,-1 1 1 0,1-1-1 15,-1-1-2-15,1-2-2 0,-2-2-1 16,0-3-3-16,0-5-1 0,-3-4 0 15,1-3-1-15,-3-3-3 0,0-3-4 0,1-4-3 16,-1-2-7-16,0-2-5 0,-1-5-5 16,1-1-41-16,0-3-80 0,0-4-106 15,0 0-251-15</inkml:trace>
  <inkml:trace contextRef="#ctx0" brushRef="#br0" timeOffset="138303.66">19664 11343 567 0,'-11'0'130'0,"2"0"2"15,1 1-94-15,2 0-11 0,2-1-3 0,1-1-2 16,1 2 2-16,1-1 2 15,2 1 5-15,0-2 2 0,4 1 1 0,2-1 0 16,4 1-1-16,6-1-4 0,7-1-7 16,5 4-8-16,8 0-4 0,1 0-2 15,3 2-3-15,5 2 0 0,3-1-6 16,-3 1-24-16,0-3-15 0,-4 0-10 16,2-2-128-16,-8-2-136 0,1 5-325 15</inkml:trace>
  <inkml:trace contextRef="#ctx0" brushRef="#br0" timeOffset="177815.84">3509 6674 445 0,'-3'5'96'0,"-3"0"0"0,0 1-71 16,0-1-21-16,0-1-2 0,1 3 1 16,0-4-1-16,1 1-2 0,1-2 1 15,0 1 1-15,2-2 3 0,1 0 5 0,1-2 6 16,2 1 4-16,0 0 4 0,0 0 1 15,2 0 1-15,0-2-2 0,4 1-4 16,1 0-7-16,2-1-3 0,1-1-3 16,1 1-3-16,6 1-1 0,1 0-2 15,-1 0 0-15,3 1-1 0,2 0 0 16,1 1 0-16,1-1 0 0,1 2 0 16,1 2 0-16,1-2 0 0,0 1 0 0,3-2 1 15,0 1 0-15,-1 0 1 0,1-2 1 16,0 0 1-16,2 3 1 0,1-3-1 15,1 2 0-15,1 0-1 0,3 1 1 16,1 2-2-16,-1-1-2 0,0 1 1 16,0 1 0-16,-1-3-1 0,-1 2 1 15,1-1-1-15,0 1 1 0,2-1-1 16,1-1 1-16,2 2-1 0,0-1 1 0,3 1 0 16,-1 1 0-16,1-3 0 0,-1 0 0 15,0 1-1-15,0-4 1 0,2 2 0 16,0 0-1-16,0-1 1 0,0 4-1 15,2-1 1-15,0-1-1 0,0 2 0 16,-2-2 1-16,-1 0-1 0,2-2 0 16,0-2 1-16,0-2-1 0,1-1 1 15,0 0 0-15,2 1 0 0,-2-7-1 16,1 4 1-16,-2-2 0 0,1-1-1 0,-1 1 0 16,0-1 1-16,2-1-1 0,0 3 0 15,2 3 1-15,0-1 0 0,0 1 0 16,-1 2 0-16,0-1 1 0,-1-1-1 15,2 2 1-15,0-3-1 0,1 0 1 16,-1 3-1-16,3-2 0 0,1-1 0 0,0 4 0 16,1-3 1-16,0-1 1 15,3 2 1-15,-1-5-1 0,4 4 1 0,0 1 0 16,-1-3 0-16,1 1-1 0,-5-2-1 16,1-4-1-16,-2 1 1 0,-1 2-1 15,-1-4 1-15,-1 1-1 0,-2 1 0 16,2-1-1-16,-2 2 1 0,-1-1-1 15,-2-2 1-15,1 1-1 0,0 1 0 16,2 0 0-16,2 4 0 0,1 2 0 16,1-1 1-16,3 2-1 0,-1 0 0 0,2-2 0 15,1 3 0-15,-1-1 0 0,0-1 1 16,2 3-1-16,-2-2 0 0,0-1 0 16,-1 1 0-16,-4-1 0 0,0 1 0 15,0 1 0-15,-4 1 0 0,0 2 0 16,-2 0 0-16,2 0 1 0,-2 1-1 15,1 0 0-15,-5-1 0 0,-1 3 1 0,-1-2-1 16,0 1 0-16,0 0 0 0,-2 2 0 16,-1 0 0-16,2-2 0 0,1 0 0 15,0-1 0-15,-1-1 0 0,2 0 1 16,-2-1-1-16,2-2 0 0,0 3 0 16,2 1 0-16,0 3 0 0,0-2 0 15,0 3 0-15,3 1 1 0,-2-3-1 16,2 0 0-16,-3-2 0 0,1-1 0 15,1 2 0-15,3-3 0 0,0 3 0 16,-1 3 1-16,2 1-1 0,1-3 0 0,1 0 0 16,-1 0 0-16,0-4 0 0,1 2 0 15,2-2 1-15,0 1-1 0,-1 1 0 16,-1 2 0-16,-1 0 0 0,1-1 0 16,0 0 0-16,-3-4 0 0,2 2 0 15,1 0 0-15,0-1 0 0,0 0 0 16,1 3 0-16,-3-1 0 0,4 2 0 15,1 1 0-15,-4-1 0 0,2 1 0 0,1 2 1 16,-2-4-1-16,-2 1 0 0,-4-1 0 16,-2 0 0-16,-5-3 0 0,-1-2 1 15,-5 0-1-15,-3 0 0 0,-3-3 1 16,-3 1-2-16,-4-2-1 0,15-6-11 16,-26 5-4-16,-3 0 97 15,-1-2-224-15,-5-3-129 0,-3 1-362 16</inkml:trace>
  <inkml:trace contextRef="#ctx0" brushRef="#br0" timeOffset="195845.62">7194 2560 441 0,'-17'14'90'0,"1"0"1"0,-1-1-83 16,-1 0-5-16,2 3 0 0,1-1 1 15,3-3 2-15,4-2 4 0,3-2 5 16,4-2 8-16,7-1 9 0,2-2 6 16,7-1 3-16,5-1 1 0,4-2-1 15,7 0-4-15,7-4-5 0,6 3-6 0,8-7-4 16,4-1-3-16,10-2-3 0,13 0-2 15,10-1-2-15,9 0-4 0,8-3-3 16,11 6-2-16,10 2-1 0,2 0-1 16,6 2 0-16,0 0 0 0,-1 3 0 15,-4 2 0-15,-8 0 0 0,-7 1 0 16,-11 3-1-16,-18-1-6 0,-12 2-10 16,-16-1-10-16,-13 1-43 0,-17 2-46 15,-16-2-41-15,-17-1-100 0,-18 8-190 16</inkml:trace>
  <inkml:trace contextRef="#ctx0" brushRef="#br0" timeOffset="196194.78">8169 2855 553 0,'1'-10'130'16,"-1"0"4"-16,0 3-77 0,0 1-27 16,0 5-8-16,0 0-8 0,-1 3-6 15,0 3-3-15,0 6-5 0,-2 5-4 16,0 5 0-16,-3 4 0 0,-4 7 4 16,-2 5 0-16,-3 7 1 0,-1 6 0 0,0 5-1 15,-3 5 1-15,0 7-1 0,-2 2 0 16,1 3-1-16,-1 2 0 0,-2-10 0 15,1 0 0-15,2-7 0 0,3-7 1 16,6-4-1-16,3-7 2 0,5-9-1 16,5 1 0-16,7-7 1 0,4-4-1 15,7-1 2-15,4-6 1 0,7-3 0 16,5-4 0-16,5-3 1 0,4-1-4 0,2-2-5 16,2-5-7-16,0 2 3 0,-1-3-67 15,-3-2-62-15,-7-2-102 0,-4-2-234 16</inkml:trace>
  <inkml:trace contextRef="#ctx0" brushRef="#br0" timeOffset="196445.04">8413 3740 514 0,'-13'-8'133'0,"1"-1"7"16,3 2-48-16,4 1-47 0,2 2-8 16,1 3-7-16,4 2-7 0,3 4-8 15,3 2-3-15,3 2-4 0,2 1-2 16,4 1-1-16,5 1 0 0,0 0 1 15,0 1 0-15,0 0-2 0,2 1-2 16,-2 1 0-16,-4 0-1 0,-3 3 0 16,-3-2 0-16,-5 2 0 0,-9-1 0 15,-7 0 0-15,-6 1 0 0,-4 1 1 0,-7-3-1 16,-4-1-2-16,-6-2-8 0,-2-2-9 16,-2 0-9-16,-2-4-6 0,1 0 8 15,0 1-132-15,3-2-116 0,1 0-278 16</inkml:trace>
  <inkml:trace contextRef="#ctx0" brushRef="#br0" timeOffset="196989.79">9566 3547 558 0,'5'-4'146'16,"-1"0"8"-16,-3 0-29 0,-3 2-85 16,-3 1-11-16,-4 1-7 0,-5 1-2 15,-4 1-8-15,-8 3-8 0,-4 1-5 16,-7 2 1-16,0 4 0 0,-1 2 0 16,2 1 0-16,6 2 1 0,4-2-1 15,7 1-1-15,7-2 1 0,8-1-1 16,4 1 1-16,5 0-1 0,6-2 0 15,7 2 1-15,6 1 0 0,3 1 1 0,3-2-1 16,2 0 1-16,0 1 0 0,-1 2-1 16,-6-1 1-16,-4 1-1 0,-5-1 0 15,-7 1 1-15,-6 0-1 0,-9 1 1 16,-7 0 0-16,-7 0 0 0,-7-2 0 16,-8 1 0-16,-4-3-4 0,-1-3-11 15,-3-1-15-15,-1-5 162 0,3-2-293 0,1 1-148 16,4-1-426-16</inkml:trace>
  <inkml:trace contextRef="#ctx0" brushRef="#br0" timeOffset="197176.85">9792 3296 682 0,'11'-6'158'15,"-4"7"1"-15,-2 5-67 0,-3 6-79 0,-2 3-10 16,-4 6-1-16,0 6 0 0,-2 3 1 16,-3 5 0-16,-2 3 0 0,0 3 1 15,1 5 0-15,2 1 1 0,-2 2-8 16,4 2-14-16,0-1-16 0,7 1 155 0,3-3-284 16,-1-8-149-16,1-2-417 0</inkml:trace>
  <inkml:trace contextRef="#ctx0" brushRef="#br0" timeOffset="197799.92">9511 3714 612 0,'13'-8'151'0,"6"2"6"0,5-4-85 0,6-1-28 15,4-1-3-15,1 3-6 0,2 1-7 16,3 3-10-16,-1 1-7 0,-3 0-5 16,-5 7-4-16,-6 1-2 0,-1 2 0 15,-7 2-1-15,-5 0 0 0,-4 6 0 16,-4 4-1-16,-5-2 0 0,-2 3 1 0,-5 0 0 16,-1 2 1-16,0 1 0 0,0-2 0 15,2 0 0-15,4-3 1 0,3-2 0 16,5-3-1-16,3-2 0 0,4-4 0 15,5-2 1-15,1-4 0 0,3-3 1 16,-1-4 0-16,0 0 1 0,-1-3 1 16,-3-1 3-16,-4-1 3 0,-3-4 1 15,-3 3 2-15,-4-2-1 0,-4 0 0 16,-1-1-3-16,-3-2-2 0,-2-2-3 0,-2 2-3 16,-1 1-2-16,2 2 0 0,0 2 0 15,0 1 0-15,4 5 1 0,1 0-2 16,4 4-1-16,4-1 0 0,3-1 0 15,2 1-1-15,5 0-1 0,4 3 1 16,4 2 1-16,4 4 2 0,4 3-1 16,3 2 2-16,0 6-1 0,1 1 1 0,-1 3-1 15,-3 1 1-15,-3 1-1 0,-6 0 0 16,-3 0-1-16,-5-2 1 0,-5 3-1 16,-4-2-1-16,-4-2 0 0,-3-4 0 15,-1-2 1-15,-3-1-1 0,0-4 2 16,0-5 2-16,-1-3 1 0,1-3 4 15,1-3 3-15,0-5 2 0,3-7 0 16,3-4 0-16,3-4 0 0,4 1-3 16,4-3-2-16,3 0-4 0,4 4-1 0,1 2-1 15,3 1-1-15,1 4-1 0,3 1-5 16,-3 3-6-16,0 1-13 0,0 2-15 16,3 2-13-16,1 7-128 0,2 1-1 15,1 4-106-15,1 2-202 0</inkml:trace>
  <inkml:trace contextRef="#ctx0" brushRef="#br0" timeOffset="198576.98">10913 3744 520 0,'0'5'150'0,"-3"-5"2"15,-1-3-33-15,-4-4-66 0,-3-2-18 16,-3 2-9-16,-1-3-8 0,-2-1-13 16,-1 2-2-16,-1 4 0 0,1 6-1 15,-1 2-1-15,0 1-1 0,0 5 0 16,2 0 0-16,2 1-1 0,1 0-1 15,6-4 1-15,3 0-1 0,4-3 1 0,3 1 0 16,6 1 1-16,4-4-1 0,3 0 2 16,1 0 0-16,0 1-1 0,2-3 1 15,-1-3 0-15,1-1 1 0,-4 2 1 16,-1 0 0-16,-1 0 1 0,-2-2-1 16,-2 3 1-16,-3 2-1 0,-3 0-1 15,-1-1-1-15,-3 2-3 0,-1 5 1 0,-1 1 0 16,-1 2 0-16,1 2 0 0,-2 2-1 15,4 1 1-15,3 2 1 0,4-4 0 16,5-1-1-16,3-4 1 0,5 1 0 16,7-5 0-16,3-2 0 0,4-4 1 15,1-2 0-15,3-2 0 0,-1 0 2 16,1-1 1-16,-1-2 4 0,-2 1 5 16,-5 0 4-16,-4 2 6 0,-5-2 2 15,-5 1 1-15,-4 2-2 0,-5 0-2 0,-3 3-3 16,-2 1-6-16,-1-1-5 0,0 5-5 15,-4 0-2-15,-3 3-1 0,0 6-1 16,-3 7 0-16,-1 5-1 0,-1 5 0 16,0 4 2-16,1 3 0 0,4-1 1 15,0-1-1-15,1 2 0 0,0 0 0 16,-2-2 0-16,-2 3-2 0,0-2-6 16,-2-1 0-16,-1 0 0 0,-2-5 0 0,1-4 0 15,-1-5-1-15,-1-6 3 0,3-4 5 16,-1-5 1-16,0-4 1 0,3-6-1 15,2-5 0-15,4-5 0 0,1-8 0 16,8-3 0-16,4-5-1 0,6-4 0 16,6 2 1-16,1 2 0 0,7 3 1 15,3 7-1-15,2 2 1 0,4 6-1 16,1 5 0-16,2-1 0 0,6 0 0 16,-1 4-1-16,4-3 1 0,1 0-1 0,-7 0 1 15,0-2 0-15,-2 0 0 16,-3 1 0-16,-8-3 1 0,-6 0 2 0,-6-1 0 15,-5 0 5-15,-5 2 1 0,-10-5 0 16,-7 3 0-16,-4 2-1 0,-6 5-2 16,-4 7 0-16,-7 5-4 0,0 6-1 15,-1 7-1-15,3 4 0 0,3 2 1 16,5 1-1-16,7-2 0 0,6 1 0 0,8-5-1 16,7-2 0-16,7-4 1 0,6-2-6 15,6-1-7-15,4-5-17 0,7-4-4 16,4 0-153-16,6-2-149 0,1-1-366 15</inkml:trace>
  <inkml:trace contextRef="#ctx0" brushRef="#br0" timeOffset="199334.39">12743 3942 578 0,'1'0'131'0,"-2"1"1"16,-2 0-90-16,-1 0-23 0,-3 0-6 16,-2 0-5-16,1 0-2 0,1-1-2 0,-2-1 2 15,3 2 2-15,2-2 0 0,4 2 1 16,6-1 2-16,2 2 2 0,1-1 0 16,4-2 0-16,4-1-2 0,2 1 0 15,2-4 0-15,-3-3 0 0,0-2-2 16,0 4 0-16,-3-3 2 0,-4-2 2 15,-2-1 2-15,-2 2 1 0,-4-2 0 0,-3 1-2 16,-6-4-4-16,-2 3-3 16,-4 4-4-16,-3 2-2 0,-4 3-3 15,-6 7-2-15,-2 2 1 0,-1 7 1 0,-3 4 1 16,1 4 1-16,1 1-1 0,6 2 1 16,4 0-1-16,7 0 0 0,5-1-1 15,10-5 0-15,4-3-2 0,9-1 2 16,7-3-1-16,7-2 0 0,7-4 2 15,2-3 0-15,5 2 1 0,1-7 1 16,0-1 0-16,0-4 0 0,-4-1 0 0,-1-2 1 16,1-4 0-16,-5-4 0 0,-1-4 1 15,1-6 1-15,-6-6 1 0,0-5 1 16,-2-5 2-16,-8-9 0 0,-4 2 1 16,-5-1-2-16,-6 1 1 0,-2 6-1 15,-4 1 1-15,-1 6 0 0,-2 10 3 16,2 5 2-16,0 7 2 0,1 5-2 15,-1 6-1-15,1 5-6 0,-3 5-3 16,1 7-3-16,0 6-2 0,0 4-3 0,-2 7 1 16,0 6 0-16,0 11 4 0,1 4 0 15,2 5 0-15,0 4 1 0,2 1-1 16,3-1 0-16,3 0 1 0,4-5-1 16,3-4 2-16,1-5-5 0,-1-4-5 15,1-1-10-15,0-5-12 0,-1-4-21 0,0-4-9 16,1-6-4-16,1-5 2 0,3-7-115 15,-1-11-110-15,1-4-254 0</inkml:trace>
  <inkml:trace contextRef="#ctx0" brushRef="#br0" timeOffset="200593.3">13503 3998 541 0,'-1'-2'123'16,"-1"2"0"-16,0 1-61 0,0 0-48 15,1 0-7-15,1-1 3 0,2 0 3 16,0 1 9-16,5-1 5 0,2-2 0 0,3-2 0 15,2 0-1-15,2-1-3 0,2-2-4 16,0-1-8-16,1-1-3 0,-3 1 2 16,0-2 1-16,-4 0 0 0,-4-2 1 15,-2-2 1-15,-7 0-1 0,-5-2-1 16,-6-1-5-16,-2 4-3 0,-3 3-1 16,-5 3-2-16,-2 7-1 0,-3 6 0 15,1 9 0-15,-1 5 1 0,-2 2 0 0,2 2 0 16,4 1 0-16,3 0-1 0,5-1 1 15,4-4-1-15,6 1 1 0,6 0-1 16,7-2 1-16,1 0 0 0,6-2 0 16,4 0 1-16,5-6 0 0,3 1-1 15,4-6 1-15,4-4 0 0,6-7 0 16,1 0 0-16,3-4 1 0,-3 0-1 16,2-8 0-16,-1-1 1 0,-3 1-1 0,-4 0 1 15,-4-1 0-15,-4 1 0 0,0 1-1 16,-8 4 0-16,-4 3 0 0,-6 2-1 15,-5 4 0-15,-3 3-3 0,-5 3 1 16,-3 3 0-16,-5 0 0 0,-2 3-1 16,-2 1 1-16,-2 0 1 0,-1 1 1 15,2-1 0-15,0-1 1 0,4 0-1 0,4 0 0 16,2-2 0-16,4-3 0 0,1 1 1 16,1-2 0-16,3-3 0 0,3-4 4 15,2-2 0-15,4-2 0 0,3-1 0 16,4-2-1-16,4-1 0 0,4 0 0 15,0 1-4-15,0 1 0 0,0 2-1 16,0 1 0-16,3 2 0 0,-4 2 0 16,-2 3 0-16,-4 5 0 0,-2-1 0 15,-1 3-1-15,-4-1 1 0,-4 3-1 16,-4-2 0-16,1-2 0 0,-2 0 0 0,-3-2 0 16,1 0 1-16,-1-2-1 0,1 0 1 15,-4-1 2-15,2 0-1 0,2-1 0 16,3-1 0-16,0-1 0 0,2-1 0 15,2-1 0-15,3 0-1 0,2-1 0 16,3-1 0-16,-1 4-1 0,2-1 0 16,-2 2 0-16,-1 2 0 0,0-3-1 0,-2 6 0 15,-5 1 1-15,0 0 0 0,-2 2 0 16,-2 2 0-16,0-1 1 0,1 5 0 16,-1-3 0-16,3 0 0 0,3 1 1 15,5-3 0-15,8-2 0 0,2-1 0 16,4-4 0-16,-3-1 1 0,3-2-1 15,0-3 1-15,-3 3 0 0,-6 0 0 16,-1-1 1-16,-3 0 1 0,3-2 0 16,-4 1 1-16,-4-4 1 0,-4-2-1 0,-4-2-1 15,-3-1 0-15,-1 0-2 0,-5-1 0 16,1 3-1-16,-1 4-2 0,0 2-1 16,-1 2 0-16,1 4 0 0,-3 3 0 15,0 5-1-15,0 2 1 0,-1-1 1 16,5 5 0-16,2 1 1 0,4-3 1 15,6 1-1-15,5-1 1 0,6-1 0 16,0-2 0-16,-2 1 1 0,4-3-1 0,3 1 0 16,1-1 0-16,-1-3 1 0,-3-3-1 15,0 0 0-15,2-7 0 0,-5-2-2 16,-5 0-1-16,-5 1 0 0,-1-2 0 16,-2 3-1-16,0 0 0 0,-1 3 0 15,-1 0-1-15,-1 2 2 0,1 2-1 16,0 3 0-16,2-2 0 0,1 3 0 15,1 3 1-15,5-1 1 0,6-1-2 16,7 0 1-16,5-4 0 0,4 0 0 0,8-1 0 16,4-3 1-16,-1 0 1 0,-1-1 1 15,-4-2 6-15,0 0 5 0,-2-4 2 16,-7-1 2-16,-1-3 5 0,-1-3 3 16,-6-4 3-16,-2-9-2 0,-6-7-4 15,-2-6-3-15,-4-6-2 0,-1-8-4 16,-5-3-3-16,-1 1-3 0,0 9-1 0,-2 8 1 15,-1 5 1-15,-2 12 0 0,0 7 0 16,-3 11-1-16,1 5-1 0,-2 5-2 16,1 4-2-16,-2 6-2 0,3 6 0 15,0 9 0-15,0 8 1 0,4 4 0 16,4 4 1-16,2 4 0 0,4 3 1 16,2-3 0-16,2-3-2 0,0-6-7 15,3-4-9-15,-5-3-8 0,1-4-17 16,-2-4-16-16,-2-3 158 0,-3-4-291 0,-1-2-150 15,0-3-417-15</inkml:trace>
  <inkml:trace contextRef="#ctx0" brushRef="#br0" timeOffset="200738.93">15321 3733 719 0,'3'-3'152'0,"9"7"1"0,9 1-114 16,11 4-24-16,11 1-8 0,10 3 2 15,13 0 4-15,12 1-1 0,5 5-1 16,6 1 7-16,-2-4-26 16,2 0-153-16,2-3-141 0,-10 1-374 0</inkml:trace>
  <inkml:trace contextRef="#ctx0" brushRef="#br0" timeOffset="202067.7">17583 3522 421 0,'-2'-13'75'0,"0"7"-8"0,-2-1-94 16,-1 0-40-16,1 4-18 0,-2 0 3 15,1 0 9-15,-2 1 14 0,-1 4 22 0,-1 0 28 16,1 2 31-16,-3-1 30 0,1 3 14 16,2-2 15-16,-2 3 4 0,1-2-2 15,-1 0-4-15,2 0-4 0,3 1-6 16,-2-1-9-16,0 3-9 0,0-3-10 16,-1 2-6-16,1 1-3 0,-3-1-2 15,-7 3-2-15,-1 2-4 0,-8 3-5 0,-6 8-5 16,-2 3-4-16,-5 4-1 0,1 11-2 15,1 5-2-15,3 3-1 0,4 1 1 16,6 2 0-16,4 1 0 0,6 0-1 16,8-3 1-16,8-5 0 0,8-3-1 15,9-4-1-15,10-9 0 0,11-3-6 16,12-5-16-16,4-9-15 0,4-5 36 16,4-7-166-16,0-3-133 0,-1-6-331 0</inkml:trace>
  <inkml:trace contextRef="#ctx0" brushRef="#br0" timeOffset="202385.51">17900 3784 569 0,'-7'10'128'0,"2"5"2"0,1 7-101 0,0 2-10 16,3 5-2-16,0-1-2 0,1 1-4 15,1-2-5-15,0-4-2 0,3-3-1 16,-2-4-1-16,0-4 0 0,0-3 0 15,-1-2 1-15,0-4 0 0,0-2 8 16,-1-2 1-16,-1-2 1 0,0-4 0 16,1 0 0-16,-2-4 1 0,1-4 1 15,0-2-6-15,1-3 0 0,0-5 4 16,0-5 2-16,-1 0-1 0,3 0 1 0,0 3-2 16,1 3-1-16,3 1-1 0,4 7-3 15,3 9-2-15,2 2 1 0,3 3-1 16,3 4-2-16,2 0 1 0,2 3-2 15,1-3-1-15,0 0-1 0,1 0 1 16,0-2-3-16,3-1-11 0,-2-1-17 16,1-1-7-16,0 1-66 0,0-3-68 0,-3 2-121 15,-1 0-256-15</inkml:trace>
  <inkml:trace contextRef="#ctx0" brushRef="#br0" timeOffset="204048.18">18313 3829 435 0,'-3'15'116'0,"3"0"4"16,0-4-1-16,3-2-94 0,4 2-3 16,2-6 2-16,3-1 3 0,2-3 1 0,0-1-3 15,1-1-1-15,2-3-2 0,-1-5-2 16,-1 0-3-16,1-1-4 0,-2-1-2 16,-1 0 1-16,-1-1 1 0,-3 1 1 15,-4 1 0-15,-1 2-1 0,-5-4 0 16,-5-2-2-16,-5 0-1 0,-3-1-3 15,-4 1-2-15,-1 3-2 0,-3 1-2 16,-2 6 0-16,0 6 0 0,-2 4 0 0,2 5 0 16,-1 3 0-16,0 5-1 0,3 3 1 15,2 6 0-15,7-3 0 0,5 2 0 16,7 2 1-16,7-2 0 0,6-2 1 16,5-4 0-16,6-5 0 0,4-1-1 15,1-4 1-15,1-3-1 0,2-1 1 16,2-5-1-16,1-3 1 0,4-2-1 15,-2-4 1-15,0-3-1 0,0-2-1 0,0-5 1 16,-2-4 0-16,-3-3 0 0,-6-5 0 16,0 0 0-16,-2 0 2 0,-4 1 1 15,-7 7 4-15,-2 5 1 0,-5 2 0 16,0 9-2-16,-5 5-2 0,-4 3-2 16,-2 6-1-16,-1 1-4 0,-2 3-3 15,3 6 1-15,-3-1 2 0,-1 3 1 16,4 1 1-16,2-3-1 0,1-3 0 0,0-1 0 15,1-3 0-15,0-2 0 0,2-2 0 16,-1-4 0-16,1 1 1 0,0-4 0 16,0-1 3-16,1-2 1 0,2-4 0 15,0-2 0-15,2-2 1 0,4-7-1 16,5-4-1-16,4-4-2 0,2-1-2 16,1 1 1-16,2 0-1 0,2 5 0 15,-3 3-1-15,2 7 0 0,-3 7-1 0,0 5 1 16,2 3-1-16,-1 2 0 0,-3 4 0 15,-1 1 0-15,-5 0 0 0,-5 4-1 16,-1 0 0-16,-5 1 1 0,-2 0-1 16,-2-2 0-16,-1 2 0 0,1-4 1 15,-1-3 0-15,2-1 1 0,1-4 0 16,-1-2 1-16,0 1 0 0,3-8 1 16,2 2 1-16,1-1-1 0,2-6 0 15,2 0 1-15,3-3-1 0,2-3 0 16,1 0-1-16,1-3 1 0,0 2-1 0,-1 1 0 15,0 5-1-15,0 2 0 0,-2 7-1 16,-1 5-1-16,-3 6-1 0,-3 5 0 16,0 4 1-16,-4 3 0 0,0 2 0 15,0-1 2-15,0-2 0 0,4-1 0 16,3-3 1-16,6-3 13 0,1-1-32 16,4-4-1-16,4 0-1 0,3-2-4 0,1-3-4 15,3-3-7-15,-3-2-19 0,4-5 27 16,1 1-3-16,-1-2 2 0,-4-2 3 15,-3-4 2-15,-3 0 8 0,-5-1 6 16,-6-1 4-16,-5-2 5 0,-5-3 1 16,-4 0 0-16,-5 0 3 0,-3 1 2 15,-3 4 1-15,-4 3 1 0,-2 2 1 16,-2 7 2-16,0 2 3 0,1 5-2 16,3 3-1-16,2 0 0 0,4 2-1 0,3 1 0 15,6 2 0-15,4-1 1 0,4-1 2 16,2-1 2-16,4-3 2 0,7 1 1 15,1-3 0-15,3-3-2 0,2-2-3 16,1-1-1-16,0-1-2 0,3-2-1 16,-1-1-1-16,-3-3 1 0,1 0 1 15,-4-2 0-15,-1 1 1 0,-1-3 3 16,-4-1 0-16,-3-1 1 0,-4 0-3 0,-5 0 0 16,-1 1-1-16,-6 0-1 0,-5 2-4 15,-5 3-2-15,-8 2-1 0,-1 2 0 16,-2 6-1-16,-3 2-1 0,-3 4 1 15,0 4-1-15,5 3 0 0,1 1-1 16,2 5 0-16,2 0 1 0,5 3-1 16,3-1 0-16,5 0 1 0,3 1 0 15,5-2 2-15,5-2-1 0,3-2 1 0,8-2 1 16,1-4 0-16,7 0 0 0,3-6 0 16,6 1-1-16,3-4 1 0,4-1-1 15,1-1 0-15,-2-2-1 0,2-1 1 16,-4-3-1-16,-3-2 0 0,-1-1 1 15,-6-5 0-15,0-3 0 0,-2-7 0 16,-3-1 0-16,-3-3-1 0,-2 2 1 16,-3 1-2-16,-4 3 1 0,-2 6 1 0,-3 8 0 15,-3 3-2-15,-2 4-1 0,-1 2-1 16,-1 7 0-16,-2 1 0 0,-2 4-2 16,-2 1 1-16,2 7 1 0,-1 3 2 15,1-1 0-15,0 1 0 0,1-2 0 16,-1-3 0-16,3-2 0 0,0-3 1 15,-1-5-1-15,2-1 0 0,0-3 0 16,1-1 0-16,1-2 1 0,1-1 1 16,-1-3 2-16,2 0 0 0,3-3 1 0,3-1-1 15,3-4 0-15,3-2-1 0,4-6-1 16,3-2-2-16,2 0 0 0,1-2 0 16,0 2-1-16,0 2 0 0,-3 4 0 15,-2 7-2-15,-2 4 0 0,-1 8 0 16,-5 3-1-16,-2 5 0 0,-1 2 1 15,-1 2-1-15,-3 1 1 0,0-3 1 16,0 1-1-16,-1-3 1 0,-1-3-1 0,0-2 0 16,1-1-1-16,-1-2 1 0,1-1-1 15,-1-3 0-15,-1 1 0 0,3-1 1 16,-1-2 1-16,0-1 0 0,5 0 1 16,-2-4 0-16,4-2 1 0,2-2 0 15,1-1 0-15,4-4 0 0,2 0 0 16,-2 0 0-16,4 4-1 0,-1 3-1 15,-2 5-1-15,1 4 0 0,-1 7-1 0,-2 4 0 16,0 2 1-16,-2 3 0 0,1 0 0 16,-1-1 4-16,-2 0-6 0,0-4-7 15,1 0-10-15,3-2-16 0,1-4 15 16,2 2-30-16,4-4-126 0,1-2-124 16,1-1-304-16</inkml:trace>
  <inkml:trace contextRef="#ctx0" brushRef="#br0" timeOffset="204472.84">21069 3362 625 0,'-2'10'136'0,"-2"4"4"0,-2 5-110 15,-1 2-12-15,-2 5 8 16,-1 6 6-16,0 2-2 0,-2 0-7 0,1 6-4 15,0 1-3-15,0-2-4 0,3 1-6 16,0-3-4-16,1-3 0 0,2-1 0 16,3-8-1-16,0-2 1 0,0-2-1 15,1-6 0-15,0-3-1 0,2-4 1 16,-2-3-1-16,1-2 0 0,1-4 0 16,2-4 0-16,0-2 0 0,3-3 0 15,3-2-1-15,2-3 1 0,2 0 0 16,0 2-1-16,2 1 1 0,1 5-1 0,-2 4 0 15,1 3-1-15,0 4 1 0,0 6 0 16,1 1 0-16,-2 6 1 0,-1-2-1 16,1 1 1-16,-3 1 0 0,-2-2 0 15,-3-3 0-15,-1-2 0 0,-3-1-1 16,-1 0-2-16,-3-2-1 0,-4 0 0 16,0-1 0-16,-4 1 0 0,-3-2 1 15,-4 0 1-15,-2-5 1 0,-2 0-6 0,-1 0-10 16,0-2-9-16,1-5 7 0,5-2-1 15,3-2-136-15,6-2-120 0,7-5-291 16</inkml:trace>
  <inkml:trace contextRef="#ctx0" brushRef="#br0" timeOffset="204992.7">21271 3856 342 0,'20'13'109'15,"-2"-5"9"-15,0 0-3 0,-3 0-63 16,2-2 1-16,-1-4 6 0,-2 2-7 15,0-3-13-15,-1 0-8 0,0-2-2 16,0-3-5-16,-2 1-2 0,-1-1-3 16,-3-4 0-16,2-2 0 0,0-1-2 15,-2-3-1-15,-4 2-4 0,-2-2-3 16,-4 1-2-16,-4 2-4 0,-5 1-3 0,-3 4-2 16,-5 3-1-16,-4 4 0 0,-4 1 1 15,2 5 1-15,2 3 0 0,0 3 0 16,2 1 0-16,6 5 0 0,6-3 2 15,4 2-1-15,6 0 2 0,3 0 0 16,4-3 1-16,5 1 1 0,5-4 0 16,3 0 1-16,5-1-1 0,-2-6 0 15,2 2 0-15,2-3 0 0,-1-1-2 0,2-2 1 16,-3-2-2-16,-2 0 1 0,0-1-1 16,-1 3-1-16,-2-1 0 0,-5 1-1 15,-2 4-1-15,-4-2 0 0,-2 4 0 16,-3-1-1-16,-2 1 0 0,-1 1-1 15,-1 0 0-15,0-1 0 0,0 3 1 16,0-4-1-16,-2 3 1 0,2-1 0 0,-1-2 0 16,1-3-1-16,-2 2-1 15,1-6 1-15,-2 1 0 0,1-3 3 0,-1-4 6 16,1-3 7-16,0 0 4 0,0-3 1 16,5-1 1-16,2-5 0 0,4-1-4 15,3 1-5-15,3-2-5 0,3 0-3 16,4-3 1-16,2 1-1 0,4 3 0 15,2 2-2-15,2 1-4 0,1 2-7 16,-3 2-12-16,1 2-17 0,-3 3 154 16,0-2-293-16,-3 1-156 0,-2 5-433 0</inkml:trace>
  <inkml:trace contextRef="#ctx0" brushRef="#br0" timeOffset="205265.2">21887 3329 533 0,'21'-4'132'0,"7"8"8"16,5 3-42-16,6 4-70 0,5 8 6 16,-1 1 5-16,5 8 2 0,5 3-3 15,2 2-4-15,-2 5-3 0,-5 9-5 16,-3 5-6-16,-3 5-7 0,-8 5-5 15,-8 0-4-15,-9 0-3 0,-6 3-1 16,-6-6-1-16,-9 2 0 0,-7-4 0 0,-6-7 2 16,-9-2-3-16,-9 3-9 0,-10-3-35 15,-4-8 69-15,-4-2-196 0,-5-2-145 16,-11-2-372-16</inkml:trace>
  <inkml:trace contextRef="#ctx0" brushRef="#br0" timeOffset="210298.9">12747 5214 425 0,'-11'-3'107'0,"-1"-3"3"0,0 5-57 16,-2 0-18-16,1 1-8 0,-2-1-2 15,-1 0-4-15,4 1-5 0,2 1-1 16,1-1 1-16,2 0 0 0,4 0 2 0,0 1-2 15,2-2 1-15,1 1 0 0,0 1 0 16,1-1-1-16,1 0-2 0,-2 0-2 16,2 1-2-16,1-2 0 0,5 1 2 15,4-2 2-15,3 2 2 0,7 1 3 16,7-2 3-16,1-1 1 0,6 3 0 16,4-4-2-16,6 2-2 0,3-1-3 15,3-2-3-15,7-3-1 0,12 3-1 16,6-1-4-16,-3 2-2 0,2 1-1 0,-2 0-2 15,3 1-1-15,-4 2-2 0,-8 1-1 16,-10-2 2-16,-6 2 0 0,-8-2 1 16,-10 1-1-16,-10 1 0 0,-9 1-9 15,-8-3-9-15,-3 2-9 0,-2 0-5 16,-5 1-10-16,-5 1-10 0,-5-2 10 16,-11 0-128-16,-4 1-114 0,-4-2-290 0</inkml:trace>
  <inkml:trace contextRef="#ctx0" brushRef="#br0" timeOffset="210687.64">12855 5374 464 0,'-1'1'112'0,"1"0"3"0,-2 0-75 15,-2 2-6-15,1 1-5 0,0 0 0 16,-2-1-2-16,1 2 1 0,1-2 2 16,-1 0 1-16,3 0 0 0,-1-3-2 15,1 1-4-15,2 0-1 0,0 0-4 16,0 0-3-16,3 0-1 0,1 0 0 0,4 1 2 16,5 0 2-16,5 0-3 0,6-1 1 15,8-1 1-15,4-1 0 0,9-1-1 16,9 0-1-16,7 1-1 0,6 1-1 15,4 0-1-15,2 0-4 0,8 2-3 16,-1 2-1-16,-3 0-1 0,-10 2-3 16,-5-4-2-16,-5 3 0 0,-6 1-2 15,-14 0-5-15,-7-2-8 0,-10-1-7 0,-4-2-14 16,-6 1-14-16,-5-3-12 0,-9 0-46 16,-3-3-76-16,-6-1-114 0,-5-1-255 15</inkml:trace>
  <inkml:trace contextRef="#ctx0" brushRef="#br0" timeOffset="211274.14">13821 5011 360 0,'-12'3'95'0,"1"0"9"0,2 0-38 16,-1-1-18-16,3-1-3 0,0 1 0 15,2 0 0-15,1-2-2 0,4 0-5 16,0 0-3-16,0-2-4 0,0 2-1 0,2 0-1 16,-2 0-2-16,1 2-4 0,-1-2-4 15,0 0-2-15,0 0-2 0,1 1-2 16,-1-2-3-16,1 2-2 0,1 0-1 16,4-1 0-16,-1 1-1 0,2 0 1 15,1 1 0-15,1 1 0 0,3 2 1 16,6 1 0-16,-1 4-1 0,5-2 1 15,3 3-1-15,5 2-1 0,3 1-1 16,4 3-1-16,-3-1 0 0,0-1-2 0,4 4 1 16,0-1-2-16,0-2 1 0,0 0-1 15,-1 3 0-15,0-5 0 0,-2 4 0 16,-7-2-1-16,-4 2 0 0,-5-4-1 16,-6-1 0-16,-5-1-1 0,-5 0 1 15,-3-1-1-15,-5 0 2 0,-5 0 0 16,-6 2 1-16,-7 2 1 0,-5 0 1 15,-12 0 0-15,-6 6 0 0,-8 4 0 0,-6 5 0 16,-7 1-1-16,1 2 0 0,-8-1-1 16,0 0-4-16,-2-3-10 0,4-5-23 15,1-1 1-15,4-5-147 0,2-2-144 16,5-7-350-16</inkml:trace>
  <inkml:trace contextRef="#ctx0" brushRef="#br0" timeOffset="213661.54">15120 5214 460 0,'-5'-6'119'0,"2"-1"6"16,-1-4-23-16,4 0-65 0,4-5-3 15,1 0 1-15,2-1 4 0,4 0 3 16,2 2-1-16,-1 1 1 0,0 0-1 16,-2 7-2-16,-1 0-7 0,-3 5-6 15,0 5-8-15,-3 5-4 0,0 5-4 16,1 7-4-16,-1 5-4 0,1 3-1 15,2 7 1-15,-2 3-1 0,-1 6 0 16,3-3 0-16,-2 2 0 0,1-3-1 0,-2 1-1 16,3-4-6-16,-4-4-10 0,-2-7-13 15,-2 0-13-15,0-3-9 0,0-5 162 16,-2-4-290-16,-5-5-144 0,2-4-402 16</inkml:trace>
  <inkml:trace contextRef="#ctx0" brushRef="#br0" timeOffset="213929.49">15174 5189 649 0,'15'-21'152'15,"-1"4"7"-15,-3 2-100 0,-2 4-20 16,-2 3-5-16,-1 4-4 0,3 3-4 16,2 5-7-16,2-3-6 0,3 4-2 15,1-3 0-15,2 0-1 0,4 2 0 16,-2-4-1-16,1 1 0 0,0 2-3 0,-2-2-1 15,0 4-4-15,-3-1-2 0,-4 0 0 16,-5 3-2-16,-2-1-1 0,-6 3 0 16,-3 3-2-16,-5 0-1 0,-6-1-2 15,-3 2-2-15,-5-3-2 0,1 0-8 16,-2 0-12-16,0-4-6 0,-4 1-4 16,5-3-1-16,5 0-1 0,3-1 13 0,1-1-123 15,8-4-98-15,6-1-274 0</inkml:trace>
  <inkml:trace contextRef="#ctx0" brushRef="#br0" timeOffset="214260.97">15548 5191 523 0,'19'-3'132'15,"-3"3"3"-15,-3 3-69 0,-2 3-29 16,-5 2-12-16,-1 2-6 0,-3 5-5 16,-3 3-4-16,-1 3-3 0,-2-1 0 0,2 3 1 15,2 0-1-15,0-1 1 0,1-4 1 16,2-3 4-16,3-4 6 0,6-4 6 15,1-4 1-15,3-3 2 0,6-3 2 16,1-4 0-16,4-2-4 0,3-6-5 16,-3-2-3-16,-2-6 0 0,-2 1 2 15,-4-2-1-15,-4 1-3 0,-4 1-1 0,-4 4-4 16,-4 3-1-16,-1 5-3 0,-1 1-4 16,-1 7-6-16,-1 3-1 0,-1 6-1 15,0 5 0-15,0 7 0 0,0 6-1 16,1 3 2-16,4 0 3 0,0 2 1 15,3 0-9-15,4-2-6 0,2-3-26 16,3-4-6-16,1-4-10 0,2-5-7 16,1-5 85-16,0-2-202 0,0-9-127 15,-3-3-319-15</inkml:trace>
  <inkml:trace contextRef="#ctx0" brushRef="#br0" timeOffset="214464.69">16166 4791 688 0,'-1'-22'170'0,"-3"9"6"0,4 10-106 16,2 8-24-16,1 7 0 0,2 8-1 0,1 5-8 15,0 6-6-15,1 4-4 0,-1 4 2 16,0 2-4-16,-1 3-8 0,-1 2-6 16,0 0-4-16,6 3-3 0,-1 1-3 15,0 1-1-15,1-2-12 0,-1-4-9 16,0-4-17-16,-1-3-22 0,-6-9-16 15,0-2-128-15,-2-9-145 0,0-5-320 16</inkml:trace>
  <inkml:trace contextRef="#ctx0" brushRef="#br0" timeOffset="-214661.05">15989 5139 625 0,'-7'-5'143'0,"0"4"11"15,4 0-95-15,3-5-18 0,6 5-1 16,4-4 4-16,6-5 0 0,2 1-7 0,5-4-7 16,3-1-9-16,8 2-1 0,7-2-1 15,4 2-2-15,0 3-4 0,0 0-3 16,1 2-2-16,-2-2 0 0,-7 2-2 16,-10 0 1-16,-7 2 2 0,-6-1 2 15,-3 2 1-15,-5 1-2 0,-4 1 0 16,0 2-3-16,-2 2-2 0,0 0-4 15,-1 2-2-15,1 5-1 0,0 1 0 16,1 6 0-16,-1 4 1 0,1 6 1 0,1 6 0 16,2 3 0-16,-1 0 1 0,1 3-1 15,-1-1 1-15,2-1-4 0,-1-3-3 16,2-6-11-16,-2-2-10 0,0-4-12 16,-1-3-18-16,0-6-14 0,-1-6-72 15,-1-5-51-15,-1-1-112 0,-1-5-235 16</inkml:trace>
  <inkml:trace contextRef="#ctx0" brushRef="#br0" timeOffset="-214417.56">16296 5136 635 0,'2'10'152'0,"9"-3"14"0,5-1-112 15,7 0-3-15,6-2 4 0,5 0 1 0,6 1-4 16,2-2-19-16,0 0-12 0,2-2-8 15,-2 3-5-15,0-1-3 0,-4 1-2 16,-4 2-2-16,-5 0-1 0,-5 1-2 16,-8 4 1-16,-5 1-1 0,-8 4 1 15,-5 2 0-15,-3 3 0 0,-3 2 0 16,1 1-2-16,0-2-3 0,0-2-4 16,4-4-5-16,2-3-6 0,3-3-11 15,2-3-9-15,2-2 14 0,2-3-138 16,2-1-10-16,1-5-110 0,0-2-230 0</inkml:trace>
  <inkml:trace contextRef="#ctx0" brushRef="#br0" timeOffset="-214272.03">16793 5030 713 0,'-14'-9'153'0,"2"2"2"15,2 1-124-15,0-1-14 0,3 1-11 0,2-1-7 16,4 1-10-16,2-1-10 0,5 2 10 15,2-2-145-15,1 2-125 0,3 2-312 16</inkml:trace>
  <inkml:trace contextRef="#ctx0" brushRef="#br0" timeOffset="-213735.86">16925 5170 546 0,'6'39'132'0,"-1"-3"7"0,-1-1-93 15,-2-4-8-15,2-8 0 0,-2-2 0 16,-1-2-9-16,0-7-5 0,0-3-4 15,-1-5 4-15,2-4 6 0,-1-3 3 16,3-3 1-16,0-4 0 0,1-3-2 16,1-4-5-16,1-3-8 0,-1 1-8 15,2 2-2-15,0 0-3 0,-2 3-1 0,2 3-3 16,0 7-1-16,0 3-2 0,1 1 0 16,2 2-1-16,1 2 1 0,1 2-1 15,4 3-1-15,-1-2 2 0,2-1 1 16,2 0-1-16,3-1 2 0,3 0-1 15,-1-4 1-15,3-2 0 0,2-1 1 16,-2 0 2-16,-4-5 3 0,-2 1 4 16,-4-1 3-16,-2 0 3 0,-6 1 2 15,-3-1 3-15,-2 0 1 0,-3-1-1 0,-2 1-3 16,-1 0-4-16,-2 0-3 0,-2 4-4 16,-3 1-5-16,0 5-4 0,-1 4-2 15,1 6-1-15,-3 8-1 0,1 5 0 16,0 3 2-16,2 8 1 0,1 2 0 15,0 7 0-15,1 0 0 0,-1 1 0 16,-2 1-3-16,-1-2-4 0,-2 0-6 16,-3 0-2-16,-3-3 0 0,0-8 1 15,-2-3 1-15,0-4 2 0,1-2 4 0,0-11 6 16,0-4 3-16,4-9 1 0,-1-2 1 16,-1-9 3-16,3-7 4 0,2-8 2 15,1-2 2-15,3-7-2 0,2-4-1 16,4 0-1-16,4 1-3 0,5 0-5 15,7 0-6-15,4 3-7 0,3 2-4 16,4 4-7-16,6 1-11 0,3 0-24 16,4 2 133-16,0 5-275 0,5-6-160 0,2 1-440 15</inkml:trace>
  <inkml:trace contextRef="#ctx0" brushRef="#br0" timeOffset="-213213.14">18451 5233 482 0,'2'2'126'16,"0"-2"12"-16,1 0-32 0,-2 0-57 15,-1 1 7-15,0-2 6 0,-1 0-3 16,0-4-11-16,-2 1-11 0,0-6-11 0,-1 1-9 15,-3-2-11-15,-2 1-6 0,-1 4-4 16,-4 5-1-16,-3 5-2 0,-4 6 0 16,-4 3 0-16,1 4-2 0,-1 3-1 15,4 0-1-15,3-2-1 0,8-1 1 16,5-2-2-16,8-1 2 0,7-3 4 16,3-5 3-16,6-1 5 0,4-3 6 15,1-3 4-15,1-3 3 0,1-4 2 16,-2-4 2-16,0-1 1 0,-2 0-3 0,-4-1-3 15,-3 3-3-15,-2 2-2 0,-3 3-1 16,-4 3-3-16,-3 3-5 0,-3 2 0 16,-1 5-1-16,-2 4 2 0,-1 1-3 15,2 5-10-15,2 1-16 0,3 2-13 16,4 1 83-16,4-6-216 0,5-5-146 16,4 3-370-16</inkml:trace>
  <inkml:trace contextRef="#ctx0" brushRef="#br0" timeOffset="-212817.84">18956 5227 603 0,'1'8'140'15,"2"0"3"-15,1 8-111 0,1 2-9 16,2 3 0-16,-1 1 1 0,3 2-9 15,2 0-9-15,1-1-2 0,0-3-1 16,2-5-1-16,3-1 1 0,2-5 0 16,-1-2 1-16,0-2-1 0,-2-1 0 15,1-3 0-15,-4-1 1 0,-2-2 1 16,-3-3 1-16,-2 0 2 0,-1-4 2 0,-1-2 1 16,-1-3 0-16,-1-3-1 0,1-7-1 15,0-2-2-15,1-2-3 0,3 0-2 16,0 2 0-16,2 2 1 0,1 3 2 15,0 8 1-15,3 4 1 0,0 4 0 16,-1-1-1-16,2 4 0 0,1 0-3 16,-1 1-2-16,1-1 0 0,-1 5-1 15,1 2-1-15,0 4-4 0,1 0-9 16,1 2-12-16,1 1-11 0,3 0 122 0,4 1-252 16,5-4-144-16,2 1-383 0</inkml:trace>
  <inkml:trace contextRef="#ctx0" brushRef="#br0" timeOffset="-211823.86">19911 5356 556 0,'-2'-3'145'0,"-4"-5"6"0,-7-4-43 0,-6 0-71 0,-5-3-10 15,-8 0-3-15,-2 1-5 0,-1 2-8 16,-2 6-6-16,-2 5-4 0,3 3 0 16,3 7-1-16,4 2 0 0,4 0-2 15,3 2-2-15,5-1-5 0,7-1-3 16,7-4-2-16,8 1 1 0,5-4 0 15,7 0 2-15,5-1 2 0,1-2 5 16,3-2 3-16,4 1 2 0,1-3-1 16,0-2 1-16,0 3 1 0,-3-2 1 0,0-1 1 15,-5 2 0-15,-5 1 0 0,-7 0-1 16,-2 3-1-16,-8 1-1 0,-2 2-1 16,-6 6-1-16,-1 2 1 0,-1 1-1 15,0 3 0-15,2-2 0 0,2 0-1 16,5 2-1-16,5-4 0 0,4-2-1 15,6-2-1-15,1 0 2 0,2-4 1 16,-1 0 1-16,2-4 1 0,-1-4 1 0,0-1 0 16,1-3 1-16,-2-3 2 0,2-1 3 15,0-5 3-15,1-3 2 0,-1-5 4 16,0-5 2-16,0-3 2 0,-2-6-2 16,0-12-1-16,-1 2-3 0,-1-3-2 15,-3-2-2-15,-3 3 1 0,-4 1-1 16,-2 6 3-16,-2 14 2 0,-3 4 0 15,-1 10-1-15,-3 8 0 0,-2 10-5 16,-3 9-1-16,-2 9-4 0,-4 5-2 0,1 6-1 16,-2 3-1-16,4 5 1 0,1 6-1 15,5 1 1-15,4-1-1 0,4 0 0 16,5-1-1-16,6 0-2 0,3-6-1 16,4-6-1-16,2-6 1 0,2-2-3 15,-1-5 0-15,6-4 1 0,-2-4 2 16,1-4 2-16,-1-5 1 0,0-2 0 15,2-3 3-15,-2-5 1 0,-3-3 1 0,-1-3 3 16,-2-5 0-16,-2-3 0 0,-2-4 0 16,-1 3-1-16,-4 2-1 0,-2 3 0 15,-2 0 1-15,-3 9 0 0,-2 6-1 16,-2 5-1-16,-3 2 0 0,-2 1 1 16,1 4-2-16,0 3-5 0,2-1 0 15,2 1 0-15,4 0 2 0,5-2-1 0,3 1 1 16,3-3 0-16,4-2 2 15,0-1 0-15,2-1 0 0,0-3 0 0,-2 0 0 16,2-2 0-16,-3-3-1 0,1 0 1 16,0-1 0-16,-3-2 0 0,-2-1 1 15,-2 0-1-15,-2-2 1 0,-4 3-1 16,0 2-1-16,-3-1-3 0,-1 4-1 16,-1 3 0-16,-1 4-1 0,1 2-1 15,0 2 1-15,2 2 0 0,2 0 3 16,5 1 1-16,4 0 1 0,6-1 0 0,3-1 1 15,6-1 0-15,2-3 2 0,1 2 0 16,-1-4 1-16,2-1 1 0,-1 0 1 16,-3-4 2-16,-3 1 1 0,-1-3 1 15,-3-2 3-15,-2-1 3 0,-6-1 0 16,-3-4-1-16,-4-2-2 0,-4-5-2 0,-5 1-1 16,-2 1-5-16,-4 0-3 15,-3 3-2-15,-5 4-1 0,-3 6 0 0,-2 4-1 16,-1 3 0-16,2 4 0 0,1 3-1 15,5 1-1-15,4 3 0 0,7 0 0 16,5 3 0-16,6 0 0 0,7-1 1 16,4 2 1-16,6-3 1 0,6-1-1 15,5 0-5-15,3-4-5 0,2-2-5 16,2-2-6-16,1-3-7 0,3-2-13 0,-1-4-24 16,-4 0-10-16,-2-4-121 15,2-3-138-15,-5-1-322 0</inkml:trace>
  <inkml:trace contextRef="#ctx0" brushRef="#br0" timeOffset="-211476.36">21907 5119 577 0,'-3'13'121'16,"2"2"5"-16,2 1-99 0,0 2-11 15,1-2 2-15,0 1-1 0,0 2 2 16,0 0-3-16,2-2-5 0,-1 0-4 16,1 0-5-16,0-2-10 0,1 0 62 0,0-4-190 15,1-3-125-15,-1-6-344 0</inkml:trace>
  <inkml:trace contextRef="#ctx0" brushRef="#br0" timeOffset="-211315.78">21855 5029 678 0,'-13'-6'140'15,"2"0"2"-15,3-2-128 0,2 1-9 0,2-1-4 16,1-2-1-16,3 0-7 0,1-1-7 16,1-1-10-16,3 1-118 0,-1-2-113 15,3 1-282-15</inkml:trace>
  <inkml:trace contextRef="#ctx0" brushRef="#br0" timeOffset="-210812.44">22015 5182 465 0,'9'47'106'0,"-2"-5"4"0,0-6-72 16,-3-8-23-16,2-6 1 0,-5-4 1 16,1-5-1-16,-1-6 4 0,0-4 5 15,0-3-1-15,1-4 0 0,-2-4-1 16,2-3-2-16,0-3-1 0,1-5-7 15,3 0-7-15,0 0 0 0,3-3-1 0,2-1 2 16,1 1 0-16,2 1-2 0,3 5 0 16,-1 1-2-16,1 6 1 0,-2 5 1 15,0 9-1-15,-1 3 0 0,-1 4-1 16,-3 3 1-16,-1 3-1 0,2 3-1 16,0 1-1-16,-1-2 0 0,2-1 0 15,1 3 0-15,3-2 1 0,0-3-1 16,0-4 1-16,3-2-1 0,0-4 0 0,-1 0-1 15,-1-4 0-15,-1-2-1 0,-3-3 0 16,-1-3-1-16,-1-3 1 0,0-3-1 16,2-7 0-16,-1 0 1 0,3-6 0 15,-1-5 0-15,0-5 0 0,2-11 2 16,-1-3 1-16,0-1 6 0,2-5 3 16,-3-5 6-16,-2-1 2 0,1 1 3 15,-2 6 4-15,-2 5 6 0,-4 6 2 16,0 8-1-16,-2 11-4 0,0 7-3 0,-3 9-5 15,-1 12-6-15,-2 4-8 0,-2 6-5 16,3 5-3-16,-2 9-1 0,0 9-1 16,-1 2 4-16,1 5 1 0,0 0 0 15,1 4 0-15,0 5-1 0,0-1 0 16,2-2 0-16,-1-2-2 0,1-2-9 16,1-2-11-16,-1-3-18 0,1-10-16 15,-3-4 11-15,0-4-147 0,-1-4-137 0,-2-5-315 16</inkml:trace>
  <inkml:trace contextRef="#ctx0" brushRef="#br0" timeOffset="-210398.87">22467 5017 622 0,'4'-7'147'15,"2"1"5"-15,4 0-98 0,6 2-26 0,2 0 6 16,5 2 6-16,5 1-5 0,1 1-7 15,1 2-5-15,-1 0 0 0,1 4-3 16,-1-1-6-16,0 2-7 0,-3 2-5 16,-1 3-2-16,-3 2-2 0,-1 5 0 15,-4 2 0-15,-8 2 0 0,-2 2 0 16,-5 1 0-16,-6-3 0 0,-3 0 1 0,-2-3 1 16,1-2-1-16,1 0 1 15,2-4-1-15,5 1 1 0,5 1 1 0,6-4 1 16,4-2 0-16,4-2 1 0,1-3 0 15,-2-1 2-15,0-3-1 0,-3-2 3 16,-2-3 3-16,-2-3 0 0,-2-3 3 16,-2-1-1-16,-1-3 0 0,-2-2-2 15,-6-3-1-15,-3-3-5 0,-4 1-1 16,-3-3-3-16,-2 2 0 0,-2 1 0 16,-4 0 1-16,1 1-4 0,1 5-9 0,1 0-9 15,3 6-16-15,2-2-13 0,3 2 40 16,5 1-180-16,4-2-140 0,3 0-339 15</inkml:trace>
  <inkml:trace contextRef="#ctx0" brushRef="#br0" timeOffset="-210026.8">23520 4481 407 0,'5'9'118'15,"0"2"9"-15,0 5 1 0,0 7-76 16,-1 6-1-16,0 7 3 0,-2 3-4 16,0 13-8-16,0 2-8 0,2 3-9 0,1-2-7 15,1 3-4-15,0 0-4 0,2 3-4 16,2-7-1-16,-2-2-2 0,1-3-1 16,0-3-8-16,0-5-14 0,-3-7-15 15,1-8 164-15,-2-4-293 0,2-5-150 16,-1-3-421-16</inkml:trace>
  <inkml:trace contextRef="#ctx0" brushRef="#br0" timeOffset="-209432.15">23963 5219 665 0,'0'-6'152'0,"0"-5"1"15,-2-6-127-15,-2-3-4 0,1-3 0 16,-5 0 1-16,-2 1-12 0,-6 1-9 0,-2 5-3 16,-7 6 0-16,-1 7-1 0,-1 9-1 15,-1 1 1-15,4 9 0 0,2 0 0 16,5 5-3-16,6 1 0 0,3 0-3 16,5-2-1-16,4-2-2 0,5-4 1 15,-1 0 0-15,4-4 2 0,2-4 2 16,0 0 3-16,3-3 1 0,1-1 3 0,1 0-1 15,1-2 4-15,2 0 1 16,-2-2 4-16,3-2 4 0,-2-2 0 0,-3 0 1 16,-1-3 0-16,-3 2-2 0,-2 2 0 15,-3 0-3-15,-2 2-8 0,-5 1-3 16,-1 4 0-16,-1 1 0 0,-1 3-2 16,-2 0-2-16,2 2 0 0,2 3 2 15,2 2 1-15,2-1 0 0,3 0-1 16,3 1 0-16,2 0 0 0,1-3 1 0,0-1 1 15,1-2 1-15,-1-5 1 0,1 0-1 16,2-8 1-16,-1-3-1 0,2-2 0 16,-3-3 0-16,1-2 0 0,1-6-1 15,-1-5 1-15,1-7 0 0,1-3 0 16,0-5 2-16,0-3 0 0,0-5 1 16,-2-4 2-16,-2-1 8 0,-3 6 3 15,1 0 1-15,-4 5 3 0,-2 6 3 0,-1 9 0 16,-1 9-1-16,-2 9-9 0,-1 8-4 15,-3 8-1-15,0 7-1 0,-2 2-1 16,0 4 1-16,-2 8 0 0,1 8 1 16,1 0 2-16,-1 5-1 0,4-1-2 15,0 1-3-15,2 1-1 0,2 3 0 16,3-1-1-16,1 1-7 0,2-3-17 16,1-3-9-16,2 0-15 0,-2-3 160 0,0-7-294 15,-2-8-152-15,0-7-413 0</inkml:trace>
  <inkml:trace contextRef="#ctx0" brushRef="#br0" timeOffset="-209227.85">24070 4950 681 0,'2'-6'158'0,"2"3"1"0,3 0-123 15,7 3-11-15,3 0 2 0,5-1 2 16,5 4-9-16,8 0-9 0,1-1 0 15,3 4-1-15,0-1 1 0,0 0-5 16,-3 0-17-16,-3 2-19 0,-5-2-7 16,0 2-23-16,-4-1-109 0,-3-1-128 15,-1 3-282-15</inkml:trace>
  <inkml:trace contextRef="#ctx0" brushRef="#br0" timeOffset="-208711.87">24607 5093 505 0,'-15'5'124'0,"-4"-1"3"0,-3 3-73 15,-1 0-26-15,1 2-1 0,0 2-5 16,-1 1-9-16,2 3-3 0,4 0-3 16,3-3-1-16,3 1-1 0,3-2-1 0,5 1 0 15,6-1 0-15,7-1 0 16,3 1 0-16,4 0-1 0,1 0 1 0,3-2 1 16,3-1-2-16,0-3 0 0,-2-3 0 15,1-3 0-15,-1-4 1 0,0-1 1 16,-2-5 2-16,-1-1 0 0,-1-5 1 15,1-6 1-15,-2-7 0 0,1-6-1 16,-2-2-2-16,1-2-1 0,0-3 1 16,1 0 2-16,-3 4 5 0,-1 8 6 0,-2 7 4 15,-2 3 1-15,-2 6 0 0,-5 7-4 16,-4 8-4-16,-3 6-6 0,-5 6-5 16,-2 4-5-16,-2 5-2 0,-2 4 0 15,-1 6 2-15,-1 3 1 0,0 6 0 16,2 3-1-16,0-1 1 0,0-1-1 15,1 0 1-15,0-2-1 0,2-3 0 16,1-8 0-16,2-4 0 0,2-4 1 0,3-3-1 16,1-5-1-16,2-4 1 0,1-3 1 15,1-2 3-15,2-6 0 0,4-1 1 16,2-3 0-16,3-2 0 0,3-2 0 16,2-3-1-16,1 1-2 0,0 1-2 15,3 1-1-15,1 6 1 0,-1 3-2 16,3 6 0-16,-1 5 0 0,-1 5 0 0,1 3 0 15,-1 4 0-15,-2 3 1 16,-2-1 0-16,-4 0 2 0,1 4-3 16,1-2-9-16,1-1-6 0,-1 0-27 0,2 0 129 15,2-2-260-15,3-2-154 0,4-6-406 16</inkml:trace>
  <inkml:trace contextRef="#ctx0" brushRef="#br0" timeOffset="-198946.36">3635 7627 306 0,'-1'5'72'15,"1"-4"9"-15,0-1-44 0,0 1-8 16,1 0 5-16,1-2 3 0,0 0 4 16,0-1-4-16,1 1-6 0,1 0-4 15,0-2-2-15,0 2-5 0,2 1-1 0,-1 0-4 16,0 1-4-16,0 3-3 0,1-1-2 15,0 0-3-15,0-1-1 0,1 3-1 16,2-3 0-16,1 0 0 0,4 0 2 16,3-2 2-16,1-1 1 0,4 0 1 15,3-4 2-15,5 0 1 0,2-1-1 16,4-2 0-16,3-1-1 0,6 1-2 0,5-2 0 16,2 2-2-16,4 3 0 0,3 1-1 15,0 2-1-15,0 3 0 0,1 1-1 16,1 2 0-16,0 1 0 0,1-1-1 15,0 2 1-15,2 2 0 0,-1-1-1 16,1 2 1-16,-2-2 0 0,2-2-1 16,-1 1 1-16,2-2-1 0,1-4 1 15,1 1-1-15,0-2 1 0,1 1-1 16,0 0 0-16,1-3 1 0,3-1-1 0,1 3 0 16,0-1 1-16,4 1-1 0,2-1 0 15,3 2 0-15,4 0 0 0,0 0 0 16,2 1 0-16,2-1 1 0,3-3-1 15,1-2 1-15,0 2-1 0,-1 0 0 16,-1-2 1-16,0-1-1 0,1-2 0 16,1 1 1-16,-4 6-1 0,1-4 0 15,-2-3 0-15,0 2 1 0,0 0-1 16,-2 4 0-16,-1-2 1 0,-1-3-1 0,-3 0 1 16,2 5-1-16,-5 2 0 0,-4 0 0 15,-1-1 1-15,-4 1-1 0,-4 1 0 16,-2 1 0-16,-5 1 0 0,-7-4 0 15,-4-2 0-15,-6 2 0 0,-5 0 0 16,-5 0 1-16,-7-2 0 0,-3 1 0 16,-5-1 1-16,-5 1 3 0,-3-3 1 15,-4 0 2-15,-3-1-1 0,-5 0 0 0,-2-1 0 16,-4-1-2-16,-4 3-1 0,-7-1-2 16,-2 1-1-16,-5 0-1 0,-4 2 1 15,-4 0-1-15,-4 0 0 0,-7 0 1 16,-2 1-1-16,-5 1 0 0,-4 0 1 15,-4 1-1-15,-4 0 0 0,-5 0 0 16,-5 2 0-16,-1 0 0 0,-8-1 0 16,-2 0 1-16,-4 1-1 0,-3 0 1 0,-1-1-1 15,-2 0 0-15,-1-2 0 0,-1 3 1 16,1-2-1-16,-1-1 0 0,1 1 0 16,0 0 0-16,3 0 0 0,2 0 0 15,-1-2 0-15,2-1 0 0,2 3 0 16,1-2 0-16,2 2 1 0,2-1-1 15,-1-1 0-15,3 2 0 0,1 0 1 0,0-1-1 16,2 2 0-16,-1-1 0 0,-1-1 0 16,-2 0 0-16,0 0 0 0,-4 1 0 15,4 1 0-15,-5-3 0 0,-1 0 1 16,3 1-1-16,2 0 0 0,-1 0 0 16,5 0 0-16,4 2 0 0,2-4 0 15,5 1 1-15,3 1-1 0,7-2 0 16,8 1 0-16,6 0 0 0,3-3 0 0,9 3 0 15,8 0 0-15,9 1 0 16,4-1-1-16,5 1-4 0,4 1-3 0,8 0 1 16,6-1-1-16,6 2 1 0,5-1-1 15,8 4 2-15,9 0 3 0,4-2 2 16,5-1 1-16,3 2-1 0,6 0 0 16,4 1 0-16,5-3 1 0,5 1 0 15,6-1 0-15,5 1 1 0,8-1-1 16,6 0 1-16,8-1-1 0,5-4 1 15,6 1-1-15,7-1 0 0,9 0 1 0,6-1-1 16,7-3 1-16,7 0 0 0,6 1 2 16,7 1 0-16,4-2 1 0,3 4 1 15,5 1-1-15,-2-2 0 0,-5 3 1 16,-6 3-7-16,-8-1-9 0,-11-1 161 16,-15-1-294-16,-18-5-141 0,-15 6-423 15</inkml:trace>
  <inkml:trace contextRef="#ctx0" brushRef="#br0" timeOffset="-197885.37">707 7177 529 0,'0'-3'143'0,"1"2"8"0,-1-1-52 16,0 3-42-16,0 0-12 0,-1 1-9 16,0 2-10-16,-1 3-9 0,1 2-9 15,1 5-7-15,-1 3-1 0,2 5 0 16,2 8 0-16,2 2 0 0,2 3 0 16,2 3 0-16,-1 5 0 0,2 5 3 15,-1 1-9-15,1 1-8 0,-2-2-4 16,-2-3-3-16,2-1-3 0,0-6-5 15,-3-8-8-15,3-7 13 0,-4-6-41 0,0-5-76 16,-1-6-103-16,-1-12-247 0</inkml:trace>
  <inkml:trace contextRef="#ctx0" brushRef="#br0" timeOffset="-197519.25">692 7260 658 0,'-5'-21'156'0,"5"2"4"0,2 0-100 15,3 3-28-15,3 0-5 0,2 2-4 16,3 0-4-16,3 3-6 0,0 1-1 16,4 0-2-16,-1 2-1 0,0 4 0 15,2 3-4-15,-1 2-2 0,-1 5-2 16,-2 1 0-16,0 3-1 0,-3 3 0 16,-2-1-1-16,-2 3 1 0,-5-1 0 15,-2 1-1-15,-3 1 1 0,-3 2 0 0,-4 3 1 16,-3 3 0-16,-5-1 0 0,-1 0 1 15,-4-1 0-15,-2-2 0 0,-2-5-1 16,1-3 0-16,-1-2 0 0,2-2 0 16,4-3-1-16,1-1 1 0,5-2-1 15,2 0 0-15,6 1-1 0,2 0-1 16,4 3 0-16,3 3 0 0,5 2-1 16,1 4 2-16,5 4 0 0,0 0 0 15,4 3 1-15,0 3 1 0,2 2 1 0,0-1-3 16,0-2-8-16,0-1-6 0,0-1-10 15,1-1-12-15,-1-5-2 0,1-4-133 16,-2-3-127-16,1-3-303 0</inkml:trace>
  <inkml:trace contextRef="#ctx0" brushRef="#br0" timeOffset="-197308.34">1155 7369 602 0,'-2'-6'152'0,"3"0"3"0,2-1-69 16,4 2-54-16,1 0-5 0,2 1-2 16,3 0-8-16,1 0-10 0,2 0-3 15,3 1-1-15,-2-3-1 0,2 2 0 0,0-4 1 16,0 3-4-16,1-4-14 0,-1 0-11 16,-1 0-7-16,1 3-2 0,-3-1-29 15,0 3-98-15,-4-2-107 0,-3 4-242 16</inkml:trace>
  <inkml:trace contextRef="#ctx0" brushRef="#br0" timeOffset="-197136.14">1215 7460 592 0,'-10'7'141'0,"6"-3"0"16,4-3-80-16,7-1-26 0,4-2-1 0,5 1 0 15,5-2-7-15,3-1-3 0,1-1 1 16,3-3-2-16,-2-2-8 0,-1 2-22 15,-2-3-24-15,-1 2 158 0,-1-2-292 16,0 0-154-16,1 1-437 0</inkml:trace>
  <inkml:trace contextRef="#ctx0" brushRef="#br0" timeOffset="-196820.93">1796 7191 611 0,'-1'-1'153'15,"1"0"5"-15,-1 0-85 0,-1 1-35 16,-2 0-6-16,0 3-8 0,-3 5-10 16,2 4-10-16,-2 6-4 0,2 2-2 0,2 7 1 15,3-1-1-15,4 1 0 0,5 1 0 16,5-4-2-16,2-3-1 0,5-4 0 16,2-7 0-16,1-2 0 0,0-4 2 15,2-5 0-15,0-5 4 0,-1-4 4 16,0-5 4-16,-2-1 5 0,-2-2 6 15,-3-2 5-15,-4-3 4 0,-5-1 2 0,-6-3-2 16,-6 1-2-16,-7 2-5 16,-6-1-7-16,-3 2-7 0,-5 2-8 0,-6 7-5 15,-2 0-6-15,-2 12-9 0,-1 4-15 16,-2 5-11-16,-2 5-8 0,0 2-30 16,3 3-96-16,3 2-120 0,3 1-267 15</inkml:trace>
  <inkml:trace contextRef="#ctx0" brushRef="#br0" timeOffset="-196382.9">1204 7938 570 0,'1'3'150'0,"1"-2"9"15,-2 0-69-15,-3-1-34 0,-2 1-5 16,-6-2-4-16,-3 2-12 0,-5-1-13 16,-4 2-10-16,-3 2-7 0,-3 0-4 15,1 0-1-15,2 4-1 0,-1 0 0 16,4 3 0-16,5 0-1 0,1 1 0 15,6 0-1-15,6 2-1 0,3-2-2 0,4 0 0 16,5 0 0-16,4-1 0 0,5-1 1 16,3 1 1-16,6-1 2 0,1 0 0 15,1-1 2-15,4 1 0 0,-2 1 0 16,0 2 0-16,-4 2 1 0,-4-2 0 16,-6 3 1-16,-5 2 0 0,-7 0 1 15,-8 2 1-15,-6 0 0 0,-5 1-3 0,-9 2-11 16,-3-1-9-16,-2 1-12 0,-4-3-9 15,4-1-6-15,1-4-123 0,3-3-117 16,4-6-277-16</inkml:trace>
  <inkml:trace contextRef="#ctx0" brushRef="#br0" timeOffset="-196195.23">1460 7979 646 0,'6'-1'144'0,"2"-1"4"0,1 0-115 16,2-1-10-16,2 0 0 0,1-2-4 15,5-1-7-15,1 0-3 0,0-1-4 0,2-2-1 16,-1 1 0-16,0-1-7 0,0 1-14 16,-2 0 50-16,0 3-186 0,-5-1-132 15,-1 3-359-15</inkml:trace>
  <inkml:trace contextRef="#ctx0" brushRef="#br0" timeOffset="-196021.62">1430 8183 702 0,'3'0'158'0,"4"-4"6"0,4-3-120 0,4-1-18 15,4-2-2-15,5-3 1 0,2-1-5 16,3-1-8-16,3-2-7 0,-1 1-7 15,2-2-26-15,2 1 152 0,-1-2-293 16,-1 2-157-16,5 1-452 0</inkml:trace>
  <inkml:trace contextRef="#ctx0" brushRef="#br0" timeOffset="-195645.54">2114 7806 684 0,'-15'0'158'16,"2"1"3"-16,2 1-119 0,2 2-15 16,1 0-3-16,1 5-3 0,2 4-10 0,0 1-8 15,3 1-1-15,1 4-2 0,2 2 0 16,4 0-1-16,2-3 1 0,3 2-3 16,2-2 0-16,4-3-1 0,0-1 0 15,4-2 0-15,0-3 0 0,3-2 0 16,3-5 3-16,-1-3 1 0,2-3 5 15,0-5 6-15,-2-2 6 0,-4-3 6 16,-2 1 5-16,-4 1 8 0,-4-1 7 0,-5-1-1 16,-3-1-4-16,-4-3-5 0,-5-2-5 15,-5-5-6-15,-7-5-7 0,-4-1-8 16,-4-1-4-16,-4 3-5 0,-1 5-3 16,-3 8-3-16,0 7-8 0,0 8-10 15,-1 10-25-15,2 7 130 0,2 7-284 16,3 7-172-16,5 3-467 0</inkml:trace>
  <inkml:trace contextRef="#ctx0" brushRef="#br0" timeOffset="-188780.08">13778 14648 498 0,'1'-2'112'0,"-1"-2"0"16,0 3-80-16,0-3-14 0,0-1-8 15,-1 0-6-15,1-3-2 0,0 5-1 16,-1 1 3-16,1-2 3 0,0 0 4 16,-1 3 5-16,1-2 2 0,0 4 2 15,0-2-1-15,1-3-2 0,0 2-4 0,3-2-4 16,1-1-3-16,3-2-2 0,3-1 0 16,2-2 0-16,3 2 1 0,6-4-2 15,2 2 1-15,0-1-2 0,2 0-1 16,-1 0 0-16,-2 2-2 0,-3 3-8 15,-3 2 30-15,-2 2-158 0,-4 3-119 16,-2 4-318-16</inkml:trace>
  <inkml:trace contextRef="#ctx0" brushRef="#br0" timeOffset="-188441.2">13772 14800 420 0,'1'-2'120'16,"0"-1"5"-16,0-4-4 0,2-2-64 15,1-3-9-15,-1-2-5 0,2-2-1 16,2-3-2-16,2 0-5 0,1 1-7 15,3-1-8-15,2 1-6 0,3 2-5 16,1 2-6-16,1 3-2 0,2 1-4 0,-1 4-3 16,0 0-3-16,-2 3-3 0,0 3-4 15,1-2-1-15,1 1-3 0,-2-2 1 16,2 0 0-16,-1-4-3 0,-3 0-4 16,-1-3 18-16,-3-2-135 0,-3-1-113 15,-3-3-293-15</inkml:trace>
  <inkml:trace contextRef="#ctx0" brushRef="#br0" timeOffset="-188062.57">13912 14266 529 0,'-11'-2'130'0,"1"1"4"0,4 0-74 15,0 1-15-15,3-1-8 0,1 1-6 16,2 0-6-16,0 1-6 0,1 0-6 0,0 2-7 15,2-1-5-15,3 1-1 0,1 1-1 16,2 1 0-16,2-2 0 0,2 4 3 16,3-2 1-16,0 0 0 0,1-2 1 15,1 0-1-15,2-2 1 0,2 3-1 16,0-3 0-16,1-1-1 0,-2 0 0 16,-1 1 0-16,3 0-1 0,-1 0 0 15,-3 1-1-15,-4 1 1 0,-1 4-1 16,-1 1-1-16,0 1 0 0,-8 6 1 0,-2 1 1 15,1 2 0-15,-3 4 0 0,-2 3 0 16,-1 4 0-16,-1 2-1 0,-1 0-3 16,-1-2-4-16,0 2-5 0,-2-5-4 15,-2-2-3-15,-1-3-3 0,0-5-3 16,1-4-2-16,0-3-13 0,1 0-101 0,1-6-103 16,5-4-263-16</inkml:trace>
  <inkml:trace contextRef="#ctx0" brushRef="#br0" timeOffset="-187708.01">14465 14204 493 0,'-2'0'126'0,"-1"-1"1"0,-2 1-23 0,0 2-85 16,-2 2-8-16,1 1-4 0,-2 2-4 15,2 1 0-15,-2 3-1 0,2 4 0 16,2 2-1-16,3 3 0 0,1-1 1 16,4 2 0-16,3-1-1 0,2 0 0 15,2-4 2-15,1-1 0 0,1-5 1 16,1 0 0-16,0-5 4 0,2-5 2 0,-1-4 1 16,4-1-2-16,-1-6 2 0,1-3 4 15,0-4 7-15,-2-4 0 0,-1 0-1 16,-2-1 2-16,-5-2 2 0,-2 3 0 15,-3 1-5-15,-2 3-3 0,-5 4-1 16,-2 0-2-16,-4 2-1 0,-5 7-5 16,-5 1-3-16,0 4-6 0,-3 5-10 15,-1 3-9-15,0 8-14 0,0 6-10 16,1 3 18-16,1 4-146 0,-2 3-126 0,0 1-309 16</inkml:trace>
  <inkml:trace contextRef="#ctx0" brushRef="#br0" timeOffset="-178496.98">15024 16605 412 0,'0'6'119'0,"-2"2"5"0,-3-2-21 0,2 1-46 16,0-1-9-16,0-1-9 16,0-3-7-16,1 0-1 0,1 1-3 0,0-3-3 15,1 0-5-15,0 1-3 0,0-2-3 16,0 1-1-16,0-2-3 0,1 2-1 16,-1-1 0-16,0 1 0 0,0 0 1 15,-1-2 1-15,1 3 0 0,0-1 1 16,0-1-1-16,0 2 0 0,-1-2-2 15,1 2-2-15,1 0-2 0,-2 0-2 0,1 2-1 16,-2 0-2-16,0 2 0 0,-1 3-1 16,2 1 0-16,-2 2-1 0,3 0-1 15,0 2 1-15,3-1-1 0,2-1-1 16,3 0 1-16,4-1-1 0,4-1 0 16,4-3 0-16,4 1 0 0,2-2-2 15,1 1-1-15,0-3-1 0,0-1 0 16,-1-1 0-16,-3-3 0 0,-3-2 1 0,-2-3 4 15,0-4 2-15,0-2 1 0,-3-2 5 16,-2-3 3-16,0-2 1 0,-2 3 1 16,-2-4 2-16,-3 6 3 0,-4 0 1 15,-6 2-1-15,-2 3 0 0,-4 2-2 16,-3 1 0-16,-4 3-3 0,-6-3-1 16,-3-2-4-16,-8 4-2 0,-5-1-2 15,-5 2-1-15,-1-1-2 0,3 0-1 16,6 3-3-16,2 2-2 0,11 1-4 0,8 0-2 15,5 2-4-15,6 3-10 0,0 1-12 16,2 2-8-16,3 8 8 0,-1-1-131 16,2 2-125-16,1-1-296 0</inkml:trace>
  <inkml:trace contextRef="#ctx0" brushRef="#br0" timeOffset="-177566.21">14790 15695 309 0,'0'-2'87'0,"0"1"0"16,0 0-30-16,0-2-15 0,0 2-17 15,0-2-11-15,0 1-2 0,0 1 2 16,0 1 2-16,-1-1 1 0,1 1-1 15,0 2-1-15,-2-4-2 0,2 2-2 16,-1-2-5-16,0 0-2 0,0-1-2 0,1-2 0 16,-1-2-1-16,0 4 1 0,0-5 0 15,1 6 0-15,-1-5-1 0,1 2 0 16,0 1-1-16,0 2 0 0,0-2 0 16,0 3 3-16,0-3 3 0,0 2 5 15,0-1 4-15,1 1 7 0,-1 0 4 16,0 0 5-16,0 1 2 0,0 0-1 15,0 1 0-15,0-1-2 0,0-2-2 0,0 3-1 16,0 1-2-16,-1-2-2 16,1 0 0-16,0 0 0 0,-1 2 0 0,1-2 0 15,-1-1 0-15,1 1-1 0,0 3 0 16,0-1-2-16,0-1-2 0,0-1-4 16,0 3-4-16,1 0-3 0,-1 0-2 15,0-4-4-15,1 2-2 0,0 6-1 16,0 2 0-16,1 0 0 0,0 7 0 15,2 3 1-15,-1 6 1 0,1 5 1 0,-2 2-4 16,2 2-7-16,-1 1-8 0,0-2-10 16,1 0-12-16,0-4-9 0,0-2-9 15,2-5-1-15,0-9 173 0,2-4-286 16,0-4-133-16,1-15-393 0</inkml:trace>
  <inkml:trace contextRef="#ctx0" brushRef="#br0" timeOffset="-155091.77">15111 5773 568 0,'-15'-1'122'16,"13"-4"0"-16,3-1-87 0,5-3-28 15,0 2-9-15,1-2-2 0,1 1 1 16,-2-1 0-16,0 1 2 0,-2 2 1 16,-2 0 5-16,0 2 2 0,-2 1 1 0,1 1 0 15,1 2 0-15,-2-3-1 0,2 2-3 16,3 2-2-16,3-1 1 0,3 0 2 15,2-1 1-15,9 0 2 0,6 1 1 16,4-2 0-16,8 2 1 0,5-1-3 16,6 0-3-16,4-2-1 0,3 1-1 15,8 0-2-15,8 0 1 0,0-4 0 0,3 2-1 16,0-3 1-16,8 1 0 0,9-1 1 16,-3 0 1-16,-1 2 1 0,4-4 2 15,1 0 1-15,9 1 0 0,-3 4 2 16,-5 0-1-16,1-1 0 0,1-2-2 15,7 5-1-15,-1 5-1 0,-1-2-1 16,3-2-2-16,3-1 0 0,1 4 0 16,3 4-1-16,-5-2 1 0,4-5 0 0,4 4 0 15,1 3 2-15,-1 1 0 16,3 1 1-16,2-3 0 0,1 1 1 0,2 4-1 16,-2-2-1-16,9-3-1 0,-1-1 0 15,4 2-1-15,0-2 0 0,5-1 0 16,-4-3 0-16,5-2 1 0,-1 1-1 15,0-2 0-15,-3-2 1 0,0 0-1 16,3 1 0-16,-2-1 1 0,-5 2-1 16,0 2-1-16,1 0 1 0,2 4 0 0,-3 2-1 15,-2 2 0-15,5 2 0 0,2 2 1 16,0 3-1-16,6 1 0 0,3 0 0 16,2 0 0-16,3-1 1 0,-1 2-1 15,0-3 0-15,2-3 1 0,-3 0-1 16,-4-6 1-16,0 0-1 0,-4-1 1 15,0-2-1-15,-3 0 1 0,-4 2-1 16,0 3 0-16,-1 2 0 0,-2 4 0 0,-5 2 0 16,-3 2 0-16,1 0 1 0,-11 4-2 15,-11-1-7-15,-8-2-14 0,-7-3 96 16,-16 1-230-16,-10-2-140 0,-17-8-386 16</inkml:trace>
  <inkml:trace contextRef="#ctx0" brushRef="#br0" timeOffset="-151970.3">2280 7053 401 0,'4'9'89'0,"0"-6"0"0,1-1-23 16,4-4-100-16,2 2-19 0,2-2 6 15,-1-2 12-15,1-4 4 0,1 2 12 16,-2-2 19-16,-2 1 24 0,-3 1 25 0,-2 1 7 16,-1 3 5-16,-2 1 0 15,-2 0-8-15,-2 2-9 0,-1 0-9 0,-1 0-8 16,1 0-8-16,-3-3-6 0,0 0-5 16,-3 0-4-16,2-3-1 0,-2 1-2 15,-2-1 1-15,1-3-1 0,-1 2 0 16,-3 1 0-16,1-4 0 0,-4 2 1 15,1-1 2-15,-3-1 2 0,-2-1 1 16,-1 0 0-16,-1-2 1 0,-2 4-1 0,-1-2-1 16,-3 0-2-16,-2-1-2 0,-2 2-2 15,-4 0 0-15,-3 3-1 0,-1-3 1 16,-6 1 0-16,-2 0-1 0,1 1 1 16,-6-3 1-16,0 0-1 0,-1-2 1 15,3-1 0-15,3 0-1 0,2 1 0 16,1 0 0-16,1 1 0 0,3-2-1 15,0 2 1-15,-1 0-1 0,-2 0-1 16,0 2 1-16,-1 0-1 0,0 6-1 0,0 1 1 16,1 6-2-16,-2 3 1 0,-1 3 0 15,-1 5 0-15,1 3-2 0,0 2 0 16,1 3-1-16,0 1 0 0,3 3 0 16,4 0 0-16,3-2 0 0,4 1 1 15,4-1 1-15,2-3 2 0,0 2 0 16,3 0 2-16,2 0-1 0,0 3 1 15,3 2-1-15,1 0 1 0,3 3 0 0,4 0-1 16,3 0 0-16,3 3 1 0,4-3-1 16,2 0 0-16,3 1 1 0,3 1-1 15,-1-3 1-15,1-3 0 0,1 3-1 16,1-2 1-16,1 2 0 0,-1 1 0 16,-1 3 0-16,1 1 0 0,0 5 0 15,0 1 0-15,0 1 0 0,-2 0 1 0,0-2-1 16,-2-2 0-16,1 0 0 0,-1 0 0 15,0-3 0-15,0 3 0 0,1-2 0 16,1 0 0-16,1 3 0 0,0 1 0 16,2-3 1-16,3-1-2 0,1-3 0 15,2 0-2-15,5-1-1 0,6-4-1 16,1-4-1-16,5-1-2 0,3-2 1 16,2-1 0-16,4-4 2 0,1 0 1 15,-1-1 1-15,1 1 1 0,2 0 1 16,-2 0 1-16,1 0-1 0,-1 2 1 0,1 0 0 15,1 3 0-15,3-1 0 0,0 0 0 16,0-1 0-16,0-2 0 0,0 0 0 16,1-3 0-16,3-4 0 0,1-2 0 15,0-2-1-15,3-1 1 0,1-3 0 16,3 1 1-16,-1-3-2 0,0 0 2 16,-4-1-1-16,2 0 0 0,-2-3 1 0,0-4 0 15,-1-1 0-15,-1-2 0 0,0-2 1 16,-2-3 0-16,-2-5-1 0,-4 0 1 15,-3-1 0-15,-3-6-1 0,-3 0 0 16,-2-5 0-16,-3 2 0 0,1-2 0 16,-1-3 2-16,1-4-1 0,1 1 2 15,-1 0-1-15,-1-3 1 0,-1 1 1 16,-5 0-1-16,-2-1 1 0,-6-2 1 16,-5 0 0-16,-4 1 1 0,-5 4 1 0,-5-1 0 15,-3-2 0-15,-5 2-2 0,-3-1 0 16,-5-1-1-16,-2-5-2 0,-1-5 0 15,-4-4-1-15,1-1-1 0,0-3-1 16,0 2 1-16,-2-1-1 0,0-4 0 16,-2 3-1-16,2 2-3 0,-1 1-3 15,-2-1-1-15,-1 2-124 0,-4 7-109 0,-12 9-285 16</inkml:trace>
  <inkml:trace contextRef="#ctx0" brushRef="#br0" timeOffset="-95874.3">3499 9271 240 0,'-4'-5'99'0,"2"2"12"16,2 0 1-16,0 0-24 0,0 1-13 15,1 2-16-15,-1 2-17 0,1-4-15 0,-1 5-11 16,0-2-6-16,0 0-5 0,0-1-1 15,0 0-3-15,0 1 0 0,0 0 0 16,0-1-1-16,0 0 1 0,1 2 1 16,0-1 0-16,1 2 2 0,0-1 2 15,1-2 3-15,2 2 1 0,2 0 1 16,0 0 1-16,1 0 0 0,1 0-1 16,1-2-1-16,1 3-1 0,-1-2-3 15,1 1-1-15,2-1-1 0,0 0-1 16,1-1-1-16,1 3 0 0,-1-2 0 0,1 0-1 15,0 0 2-15,2 0-1 0,-1 1 1 16,4 1 0-16,1 1 1 0,2-1 0 16,1 1-1-16,2-3 0 0,2 2 0 15,1-3 1-15,1-1-2 0,3-3 0 16,2 1-1-16,4-1 0 0,4 0 0 16,1-1 1-16,4 0-2 0,3 1 1 15,0-1 0-15,1 0-1 0,-1-2 0 0,1 1 1 16,2-1-1-16,1 0 0 0,2 0 0 15,4 2 0-15,2 1 0 0,4 2 1 16,-1 0-1-16,3-1 0 0,1 1 0 16,4 1 1-16,0-1-1 0,1 1-1 15,0 0 2-15,3 1 4 0,4 1 1 16,1-1 3-16,1 1 0 0,0-1 3 0,4-1 1 16,3 0 0-16,2 1-4 15,2-1-2-15,2 1-1 0,-2 0-1 0,3-2-2 16,0 1-1-16,0 1-1 0,-3 1 0 15,-3 0 0-15,-2-2 0 0,-2 0-7 16,-5 1-13-16,-4-1 21 0,-7-3-169 16,-7-2-138-16,-7 0-363 0</inkml:trace>
  <inkml:trace contextRef="#ctx0" brushRef="#br0" timeOffset="47804.32">12569 11745 478 0,'-5'-9'107'0,"0"0"1"0,-2-2-74 16,2 0-15-16,-1-1-6 0,2 3-4 16,1 1-2-16,0-3 1 0,-1 3 0 0,2-1 1 15,0 3 2-15,1 0 6 16,0 2 3-16,0 1 3 0,-1 0 2 0,2 3 0 16,2 3 0-16,-2-2-7 0,0 0-6 15,2 2-5-15,0 1-4 0,3 4-2 16,2-2 1-16,1 1 0 0,3 1 1 15,2 0 2-15,1-2 0 0,4-3 2 16,1 0-1-16,4-2 0 0,4-5 0 16,2-1 0-16,5-6 1 0,2-2-1 15,4-4 0-15,-1-2-1 0,2-5-1 0,1-7-2 16,6-2 0-16,-1-4-1 0,3-2 1 16,4-4-1-16,2-7 0 0,3-1 1 15,0-2-1-15,1 2 0 0,0-3 1 16,4-3-1-16,-2 6 1 0,2 2 0 15,-3 8 2-15,2 1 1 0,-1 5 0 16,-2 5 0-16,-4 5 1 0,-5 4-1 16,-4 2-1-16,-7 1-1 0,-7 6-2 0,-6 2 0 15,-9 3-1-15,-6 2-5 0,-4 1-8 16,-5 1-7-16,-1-1-6 0,-1 3-7 16,1 0-3-16,-4 0 9 0,2-1-128 15,0 4-108-15,-2 3-280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40:19.9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1448 2597 255 0,'11'-3'76'0,"3"-1"10"0,4 2-25 15,4 0-9-15,2 0-3 0,5 1-3 16,3 1-7-16,5 0-6 0,7 3-7 16,4-3-5-16,7 0-2 0,6-2-3 15,11 4-1-15,11 1-4 0,6-2 1 16,7-3 1-16,12 2-4 0,12 6 5 16,7-3-1-16,5-5-1 0,10 4 0 15,4-1-2-15,8-2-3 0,1 1 2 0,3-7-6 16,2 4 0-16,2 2-4 0,-2-6-130 15,2-4-114-15,0 7-299 0</inkml:trace>
  <inkml:trace contextRef="#ctx0" brushRef="#br0" timeOffset="4032.03">7042 538 439 0,'2'2'114'15,"-1"-2"2"-15,1 1-35 0,-1 1-55 16,0 1-6-16,0-3-5 0,-1 1-3 16,-1 6-4-16,0 0-2 0,0 2 0 15,-1-1 0-15,1 5-2 0,-1 6 0 16,-1 2-2-16,2-3 0 0,1 11 0 15,0 4-1-15,1 4-1 0,1 2 1 16,1-3 0-16,1 0 0 0,2 3 0 16,-1-8-1-16,2-4-2 0,-2-4-3 0,1-2-13 15,-2-2-106-15,-2-5-103 0,-1-6-264 16</inkml:trace>
  <inkml:trace contextRef="#ctx0" brushRef="#br0" timeOffset="4437.6">7024 526 612 0,'1'-7'144'0,"2"9"5"16,1-4-102-16,1-2-3 0,3-6-7 16,1 7-8-16,3-3-5 0,3 2-8 15,4-20-5-15,2 15-9 0,2 7-1 16,0 10-2-16,1-7 0 0,0 7-1 15,-2 2 0-15,-3 11 1 0,2-8 1 0,-4 0 0 16,-4-2 0-16,-1 2 0 0,-3-5-1 16,-5 1 0-16,-3 2-1 0,-3-2-1 15,-3-3-1-15,-5 5 4 0,-5-6-1 16,0 0-1-16,-4 2 1 0,-4-6 1 16,-3 1-1-16,1 0 1 0,2-5-3 15,1 5 1-15,2 6 0 0,4-6 1 16,3-1-2-16,6 3 0 0,3 1-2 0,5-1 0 15,1 6-1-15,2-6 0 0,4 5 0 16,5 0 3-16,2-3 0 0,2 2 3 16,2 5 0-16,1 0 1 0,2 4 0 15,0 3-2-15,0 4-6 0,-1 0-13 16,1 3-7-16,-1-2 63 0,-1-3-186 16,-1 0-126-16,0 4-325 0</inkml:trace>
  <inkml:trace contextRef="#ctx0" brushRef="#br0" timeOffset="4646.76">7584 634 485 0,'-7'-3'133'0,"7"5"7"0,1-3-12 0,2-1-94 15,2-1-7-15,3-1-4 0,2-4-4 16,6 8-7-16,2-6-6 0,1 1-4 15,2 2 0-15,0 2 0 0,0 2-6 16,0-1-10-16,-4 0-9 0,-2 4-4 16,0-1-56-16,-2 0-62 0,-3 1-103 15,0-2-220-15</inkml:trace>
  <inkml:trace contextRef="#ctx0" brushRef="#br0" timeOffset="4806.91">7548 818 522 0,'0'1'117'16,"3"-3"4"-16,5 1-89 0,2-1-6 15,2 0-1-15,4 0-1 0,8 1-8 0,-1-6-9 16,1 0-10-16,-1-4-4 0,-1-1-122 16,-2-1-108-16,7-1-276 0</inkml:trace>
  <inkml:trace contextRef="#ctx0" brushRef="#br0" timeOffset="5022.66">8035 511 463 0,'0'1'127'0,"1"-4"3"15,1 2-7-15,0 4-96 0,-1 2-7 16,1 4-3-16,-1 4-4 0,1 1-5 15,-1 5-2-15,2 2 0 0,-2 4-1 16,0-3-1-16,0 1-2 0,0 4-10 0,1 5-5 16,-1 2-123-16,0 3-113 15,5 1-295-15</inkml:trace>
  <inkml:trace contextRef="#ctx0" brushRef="#br0" timeOffset="5528.19">7425 1273 548 0,'-1'-2'127'16,"-2"0"4"-16,-4-1-91 0,1-1-10 16,-4 0-6-16,-3 0-3 0,-3 0-5 15,-1 1-3-15,-4-3-4 0,0 3-3 16,-1 3-2-16,0 2 0 0,3 1-1 15,-1 1-3-15,1-2 0 0,3 5 0 16,1-1-1-16,3 1-1 0,3-1 1 0,0 0 0 16,4 5-1-16,5 1-1 0,7 7-1 15,1-5 1-15,3-1 0 0,3 1 1 16,2 5-1-16,2-10 2 0,0 5 0 16,-2-8 1-16,1 7 1 0,-2-2 0 15,-3 1 0-15,-1-2 0 0,-5-11 2 16,7 18 2-16,-15-3-2 0,-7-1 0 0,-5 1-4 15,-1 0-5-15,-5 2-5 0,-4 11-5 16,-13-19 48-16,11 1-172 0,3-1-116 16,0-3-312-16</inkml:trace>
  <inkml:trace contextRef="#ctx0" brushRef="#br0" timeOffset="5706.25">7551 1298 496 0,'12'-1'115'15,"-2"-1"2"-15,1 0-84 0,0 1-10 16,2-1-5-16,-1-1-4 0,-1 0-6 16,2 1-3-16,3 1-5 0,0 0-4 15,-1-2-21-15,0 3-94 0,-2 0-97 0,-1 0-248 16</inkml:trace>
  <inkml:trace contextRef="#ctx0" brushRef="#br0" timeOffset="5885.35">7495 1509 408 0,'0'5'109'0,"4"-2"7"0,2 0-25 0,8-5-58 0,4-1 1 15,5 9 1-15,4-15-12 0,4 0-16 16,0 0-58-16,0-4-71 0,0 2-102 16,5-2-234-16</inkml:trace>
  <inkml:trace contextRef="#ctx0" brushRef="#br0" timeOffset="6122.42">8096 1264 572 0,'-5'-1'131'0,"1"2"3"0,1 4-83 16,0 1-30-16,3 5-6 0,0 5 1 0,1 3-3 16,2 4-4-16,-3 5-5 0,0 1 0 15,-1 4-14-15,-3 0-5 0,0 0-123 16,-2-5-116-16,2 3-298 0</inkml:trace>
  <inkml:trace contextRef="#ctx0" brushRef="#br0" timeOffset="6884.33">8747 164 557 0,'16'-1'127'0,"-6"-2"3"0,-4 4-99 0,-2 0-5 16,-4 0-3-16,-4 4-1 0,-1 1-5 15,-6 1-4-15,-7 4-2 0,-7 5-3 16,-9 5 0-16,-6 10-2 0,-5 7-2 16,-9 1-1-16,-8 9-1 0,-9 5 1 15,-6 9 0-15,-7 8-1 0,-7 5 0 16,-8 5 0-16,-9 12 0 0,-6 9 0 16,-2 4-1-16,-5 6-1 0,-6-4 1 15,-6 0 0-15,2 4 0 0,0-3 0 16,6-5 0-16,1-5 0 0,13-12-1 15,8-1-5-15,9-4-7 0,7-12-8 0,9-6 1 16,10-12-14-16,11-7-112 0,8-9-110 16,7-10-266-16</inkml:trace>
  <inkml:trace contextRef="#ctx0" brushRef="#br0" timeOffset="7364.96">6125 263 560 0,'-6'-6'141'16,"3"2"3"-16,3 3-83 0,1-1-20 15,3 3-9-15,3 0-8 0,4 3-10 0,2 2-7 16,3-1-4-16,3 4 0 0,3-1-1 16,4 9 0-16,2 2 0 0,1 6 0 15,5-1-1-15,7 5 1 0,4 1 0 16,7 10 0-16,9 1 0 0,10 7-4 15,8 3-1-15,10 13-1 0,16 5-2 16,10 6-4-16,8-1-3 0,9-2 0 16,7 6 1-16,7-4 2 0,3 2 0 15,-2-2 2-15,-2-1 3 0,-3 0 3 0,-7 8 2 16,-5-1 1-16,-12 3 0 0,-7-1 2 16,-14 1-10-16,-9-2 135 0,-10 3-263 15,-9-3-136-15,-10-7-397 0</inkml:trace>
  <inkml:trace contextRef="#ctx0" brushRef="#br0" timeOffset="11575.46">10588 1058 431 0,'2'-2'113'16,"-1"-1"6"-16,0 0-27 0,1-3-59 15,-2 3-5-15,0 0-3 0,2-5-1 16,-3 2-5-16,1 4-7 0,0-5-5 0,1 8-4 15,2 4-1-15,0 4 0 0,-2 8-4 16,3 2 0-16,-2-1 0 0,1 9 2 16,-4 1 2-16,-1-1-1 0,0-2-1 15,-1-1 1-15,2-1 0 0,0 1 0 16,1-1-4-16,2-6-5 0,1-3-4 16,-1-2 47-16,0-2-165 0,-1-4-113 15,-2-2-305-15</inkml:trace>
  <inkml:trace contextRef="#ctx0" brushRef="#br0" timeOffset="11838.61">10466 1203 519 0,'-2'12'121'0,"0"-2"6"15,1-7-76-15,0-4-20 0,1 8-3 16,0-5-1-16,1 0-2 0,-1-3-5 15,1 2-8-15,-1-1-4 0,1 3-2 16,2-7-1-16,2 3 1 0,1-7 0 16,5 4-1-16,2-4 1 0,4-2-1 15,3 0-1-15,4 4 0 0,4-6-1 16,3 6 0-16,1 0-10 0,-1 2-12 0,2 0-88 16,7 4-39-16,-13 0-106 15,-1 0-238-15</inkml:trace>
  <inkml:trace contextRef="#ctx0" brushRef="#br0" timeOffset="12304.04">11741 1122 539 0,'-5'-9'127'0,"1"3"7"0,1-3-89 16,-2 3-7-16,-4 1-5 16,0 2-3-16,-5-1-5 0,-3 3-6 0,-4 2-7 15,-1 3-4-15,0 2-4 0,3 3 0 16,-3 4-3-16,3 8-1 0,3 2 1 15,2 3-1-15,3-2 1 0,3 0 0 16,5 0 1-16,7 1 1 0,3-7 0 16,5 0 1-16,6-4 1 0,6 2 0 0,6-2 1 15,4-6-3-15,2-3-5 0,1-4-20 16,1-2-4-16,1-6 96 0,-5-4-222 16,-4-2-132-16,-2 1-352 0</inkml:trace>
  <inkml:trace contextRef="#ctx0" brushRef="#br0" timeOffset="12535.91">11944 706 618 0,'-3'-11'143'0,"0"6"6"0,1 5-108 16,2-1-6-16,0 6-4 0,1-5 2 15,0 8-3-15,2 9-6 0,0 4-2 16,2 4-4-16,0 9-1 0,2 4-1 15,-1 9-4-15,1 5-5 0,-2-3-3 0,0 1-2 16,-1 5-1-16,1-7-2 0,-2-1-7 16,0-3-9-16,0-3-5 0,3-2-14 15,-1-3-10-15,3-8 120 0,-1-3-245 16,-2-2-131-16,1 0-371 0</inkml:trace>
  <inkml:trace contextRef="#ctx0" brushRef="#br0" timeOffset="12854.29">12185 1130 622 0,'-1'0'131'15,"-1"1"3"-15,-1 1-109 0,-3 3-8 16,2 6-4-16,0 4 0 0,0 1 0 16,2 4-1-16,1-3 0 0,3 2-5 15,5-2-1-15,3-1-1 0,4-5 1 0,6-4 0 16,2-1 0-16,3-2-1 0,1-2 0 15,0-4 1-15,1 1-2 0,-1-1 0 16,-5-1 0-16,-2-2 0 0,-2 0 1 16,-3-3 1-16,-4-3 3 0,-3-8 2 15,-6-2-1-15,-4-5 0 0,-6 1-1 16,-6-1-2-16,-4 3-2 0,-3 4-4 16,-6 7-3-16,-3 3-1 0,-5 7-1 15,0 4-12-15,-1 5-9 0,2 2-11 16,4 5 28-16,4 1-152 0,6 0-126 0,7-2-306 15</inkml:trace>
  <inkml:trace contextRef="#ctx0" brushRef="#br0" timeOffset="13117.18">12901 1054 589 0,'0'-1'142'0,"-5"-2"2"0,-2-1-88 16,-3 4-19-16,-2 2-3 0,-5 2 1 16,-4 0-4-16,-8 5-9 0,-3 3-1 15,-3 3-6-15,-1 5-2 0,3 5-5 16,4 4-3-16,6-2-3 0,8 0-1 0,8 1 2 16,9 0-1-16,8-2 1 0,4-3 0 15,9-3 0-15,8 1 1 0,5-4-4 16,2-4-7-16,3-3-16 0,0-6-5 15,2-5-12-15,-4-7 0 0,-1-2-129 16,-3-3-121-16,-1-3-285 0</inkml:trace>
  <inkml:trace contextRef="#ctx0" brushRef="#br0" timeOffset="13359.13">13076 620 602 0,'-5'-8'138'0,"0"2"8"16,1 4-108-16,2 4-4 0,-1 3-1 16,2 4 3-16,0 5-3 0,2 2-4 15,-1 9-8-15,6 14 0 0,-1 4-1 0,2 5-5 16,0 7-5-16,0 3-5 0,1 6-1 16,0-6-1-16,-2 1-1 0,1-4-8 15,-2-4-10-15,1-5-13 0,-3-2-4 16,0-2-8-16,0-8-4 0,0-8-78 15,0-4-41-15,-2-8-93 0,1-7-218 16</inkml:trace>
  <inkml:trace contextRef="#ctx0" brushRef="#br0" timeOffset="13619.02">13420 962 508 0,'0'10'127'15,"-1"3"9"-15,-4-1-69 0,-3 3-17 16,-4 3 1-16,-7-2 0 0,-3 2-5 16,-7-3-8-16,-5-1-9 0,-3 2-8 0,-2-2-5 15,5-2-6-15,6 3-5 0,5 0-3 16,8 0-2-16,10 2 1 0,8 0 0 16,10 0 1-16,9 6 1 0,7-1 0 15,8 5 1-15,3-2 0 0,2 1-2 16,1 3-2-16,-1-3-6 0,-5-1-13 15,-1-1-15-15,-2-3 117 0,2-2-252 16,2-5-147-16,0-2-399 0</inkml:trace>
  <inkml:trace contextRef="#ctx0" brushRef="#br0" timeOffset="16199.44">5482 10090 419 0,'-4'8'118'0,"0"0"2"0,2-2-18 0,1-2-57 16,-1-1-18-16,5-1-9 16,0 3-3-16,1-1-2 0,4-2 1 0,3-1 1 15,6-1 2-15,7 0 2 0,4-1 0 16,7-2-1-16,8 0-2 0,5 2-3 15,5 0-3-15,2-2-3 0,6 0-2 16,2-1-2-16,3 0-1 0,1-1 1 16,1-2 0-16,0 0 0 0,-5 2-1 15,-4 1 1-15,-6-2 0 0,-9 3-1 16,-10-2-1-16,-10 3 0 0,-8 0 1 0,-5 2 3 16,-7-1-1-16,-7 1-3 0,-8 0-5 15,-7 1-5-15,-10 0-2 0,-8 2-3 16,-9 1-4-16,-9 1 2 0,-8 1 1 15,-6 1 4-15,-1 5 5 0,-5-1 2 16,-1 0 2-16,1 0 0 0,1 1 1 16,3 1 0-16,6-1 1 0,6-1 1 15,6-2-3-15,10 0-1 0,7 1 0 0,9 0-1 16,9-4 1-16,5 3-1 0,5-5-1 16,8 5 4-16,6-2 4 0,5-2 3 15,8 0 2-15,9-1 2 0,9-1 1 16,9-3 2-16,9-2 2 0,7-1-2 15,6-3-1-15,3-2-1 0,0 1-2 16,2-4-1-16,-2 2-1 0,-3-2-2 16,-4 3 1-16,-8-5 1 0,-6 6 2 0,-8-4 0 15,-9 5 0-15,-11 2 1 0,-7 1 2 16,-7 1 1-16,-7 0-3 0,-9 2-3 16,-9 0-4-16,-10 2-3 0,-8-1-6 15,-11 3-7-15,-11 0-6 0,-6 3-1 16,-5 0 1-16,-2 5 2 0,-1-3 4 15,0 1 5-15,3-1 4 0,6-1 2 0,5-2 2 16,6 0 0-16,9-6 0 0,10 1 1 16,9-1 0-16,7 0 1 0,7-1-5 15,9 2 2-15,9 2 4 0,11 0 2 16,7 0 2-16,13 1 1 0,9-2 3 16,13 3 5-16,6-3 0 0,7-3-4 15,6-1-2-15,2 2-2 0,-2-3-2 16,-4 1-3-16,-7 0-1 0,-7 2-1 15,-12-1 0-15,-11 1-1 0,-13-1 1 0,-8 1 0 16,-10 1-4-16,-12 1-5 0,-12 4-8 16,-13 0-8-16,-13 4-4 0,-14 2-5 15,-10 2-4-15,-9 3 2 0,-5-1 5 16,1-1 6-16,3 0-9 0,5-3-11 16,8-2-5-16,6-3 3 0,11-1-24 15,10-2-55-15,8-2-77 0,9-2-136 16</inkml:trace>
  <inkml:trace contextRef="#ctx0" brushRef="#br0" timeOffset="18387.84">2415 9869 577 0,'-4'-2'140'16,"3"2"4"-16,-1-2-72 0,1-2-39 16,0-1-11-16,-2-3-5 0,0-2-5 15,-2-1-4-15,0-1-2 0,-3-1 1 16,0-1 3-16,-2-2 1 0,-1-2 1 15,-3-2 0-15,0-3 1 0,-1 0 0 16,-2-4-2-16,-1-3 0 0,0-1-3 0,-1-5 6 16,-1 1 1-16,0-1-3 0,4 0-1 15,-1 3 2-15,3 3-4 0,2 2 2 16,2 4-7-16,1 2 0 0,3 1 0 16,1 6 1-16,2 1-2 0,2 2 0 15,4 3-3-15,-3 0-1 0,2 5 0 16,1-1-1-16,-1 2-3 0,0 3-1 0,1-2-1 15,-1 2 2-15,6 2 0 0,3-2 1 16,2 3 0-16,5 1 2 0,5-3 0 16,4 2 1-16,5-2 1 0,4-1 0 15,2-1 0-15,5-2 0 0,3-3 0 16,6-2 1-16,4-2-1 0,4-2 1 16,6 2 0-16,0 0 1 0,3 0-1 15,-1 0 2-15,-4 3-2 0,-2 0 1 0,-7 3 0 16,-7 1-1-16,-5 1 0 0,-7 2 0 15,-6 2-1-15,-8 2 0 0,-6-1 1 16,-4 0-1-16,-4 3 1 0,-3 1 0 16,0 3 0-16,-4 1 0 0,0 3 0 15,0 5-1-15,-2 3 1 0,2 4 0 16,0 5 0-16,0 3-1 0,2 5 1 16,0 5 0-16,1 3-1 0,2 1 1 0,0 1-1 15,1-4 0-15,3-3-1 0,-1-4 1 16,2-7 0-16,1-3-1 0,0-6 1 15,-2-4-1-15,-1-3 1 0,0-3 0 16,-4-4 0-16,0-1 0 0,-3-4 0 16,0-1 1-16,0-1-1 0,-2-1 0 15,0-1-1-15,0 1 1 0,1-2-1 16,0 1-1-16,2-3 1 0,2 0-1 16,2 2 0-16,3-2 0 0,3-3 1 15,2 3 0-15,7 0-1 0,3 0 1 0,7 1 0 16,5 1 0-16,5 2 0 0,6 1 1 15,5-1-1-15,1 0 1 0,3-1 0 16,-2-1 0-16,1-3 0 0,-5 1 1 16,-2-1-1-16,-5 0 0 0,-6-1 0 0,-6 1 0 15,-6-1 0-15,-7 3 0 16,-5-1 2-16,-7-2 0 0,-3 0 0 0,-6-2 1 16,-3-1-1-16,-2-2 0 0,-3-5 0 15,-3-3-2-15,-3-6 0 0,-1-2-1 16,-1-6 0-16,-1-5 1 0,3-4 0 15,-1-3 0-15,0-3 0 0,1-3 0 16,1-1 0-16,4-1 1 0,2 3-1 16,0 1 2-16,3 1-1 0,4 6 0 15,3 7 1-15,1 6 0 0,0 7-1 16,1 4 1-16,0 6 0 0,-1 5 0 0,0 3-1 16,1 0 0-16,-1 2-1 0,0 2-1 15,1 1 0-15,2-1-1 0,1 1 0 16,3 0 1-16,2 2-1 0,3-1 2 15,4 0 0-15,3-1 0 0,2 1 0 16,5-1 1-16,4-1 0 0,4 0 0 16,5-1 0-16,0-1 0 0,5 2 1 0,0-2-1 15,2 1 0-15,4 1 0 0,-1 0 0 16,4 0 0-16,3 0-1 0,1 0 1 16,2 0 0-16,-3-1-1 0,-6-3 1 15,0 3-1-15,-7-1 0 0,-6 2 1 16,-6 0-1-16,-7 2 0 0,-5 0 1 15,-3 5-1-15,-6-1 1 0,-5 2 0 16,-2 4 0-16,-5 5 0 0,-2 5 0 16,-3 6 0-16,-1 6 0 0,-1 10 0 0,-1 3-1 15,0 3 1-15,0 3-1 0,3 0-1 16,0-2 1-16,1-2-1 0,2-3-3 16,2-3 0-16,1-3-1 0,3-9 1 15,3-1-1-15,1-5 0 0,4-3 0 16,4-7 2-16,1-1 1 0,3-5 0 15,4-1-4-15,5-5-6 0,1-3-11 0,2-5 15 16,0-3-141-16,1-2-24 0,2 1-121 16,-2-5-257-16</inkml:trace>
  <inkml:trace contextRef="#ctx0" brushRef="#br0" timeOffset="22360.9">5400 17168 458 0,'7'2'105'0,"3"-1"2"16,2-1-63-16,2 0-21 0,5 0-6 15,4-1-2-15,5 2 4 0,4-1 1 16,4-1 2-16,3-2 4 0,4 1 4 15,5 0 2-15,0 1 0 0,0-1-3 16,-1-6-5-16,1 7-3 0,-1 0-6 16,-4 3-5-16,-3-3-4 0,-2 2-2 0,-3-3-2 15,-2 7 2-15,-5-6-2 0,-4 1-1 16,-3-6 0-16,-3-1-1 0,-6 3 0 16,-5-1-1-16,-3-2-1 0,-5 2-8 15,-4-4-6-15,-6 2-6 0,-7 3-5 16,-9-6-3-16,-7 5-1 0,-7 3-1 15,-7 5 5-15,-9 3 6 0,-5 3 6 16,-1 3 4-16,-2 3 0 0,2-2 2 0,0 1 1 16,3-4 3-16,5-2 3 0,5-2 4 15,5-2 4-15,6 1 5 0,5-3 5 16,7-2 4-16,6-1 2 0,4 0 2 16,6 1-1-16,4-4-1 0,3 2-3 15,5 1-6-15,4 1-4 0,8-1-4 16,7 0-2-16,8-3-3 0,8 0-2 15,6-1-1-15,9 0 4 0,4-1 0 0,5-2-1 16,2-1 0-16,1 2 0 0,-2-1 0 16,-2-1 1-16,-5-3 0 0,-5 3 1 15,-8 4 2-15,-8 2 1 0,-8-1 0 16,-5 1 1-16,-8 3 0 0,-5 2 0 16,-3 0-2-16,-8-5-2 0,-8 0-6 15,-6-1-4-15,-10 4-4 0,-6 4-3 0,-9 0-1 16,-10 2 1-16,-5 5 0 0,-1 2 6 15,-2 0 3-15,2 0 4 0,3-2 3 16,5-1 1-16,6 1 3 0,8 0 2 16,6-5 4-16,8 2 4 0,8-4 1 15,5 1 1-15,4-3 0 0,9-2-6 16,6 0-3-16,9-7-5 0,8 6-4 16,10 0-1-16,9-1-2 0,10-3-8 15,8 1-5-15,3-2-130 0,3 6-120 16,4-10-316-16</inkml:trace>
  <inkml:trace contextRef="#ctx0" brushRef="#br0" timeOffset="23939.36">4834 15386 507 0,'-7'3'134'16,"7"-1"-1"-16,2 0-20 0,0 0-86 15,2 1-13-15,5 4-6 0,2 2-6 0,2 3-1 16,5 3 0-16,6 5 0 0,2 3-1 15,6 3 0-15,3 4 0 0,3 3 1 16,5-1-1-16,3 2 1 0,2 0-1 16,1-1 1-16,0-1-1 0,-3-1 1 15,-4-3 0-15,-1-1-1 0,-5-1 1 16,-4 0-1-16,-4-1 1 0,-3-1-6 16,0-2-6-16,-5-1 37 0,-2-1-162 0,-5-2-117 15,-4-4-315-15</inkml:trace>
  <inkml:trace contextRef="#ctx0" brushRef="#br0" timeOffset="24283.14">5302 16014 538 0,'13'-10'144'0,"-1"0"1"16,0 4-40-16,-1-1-69 0,2 3-12 0,1 1-5 16,2 3-9-16,2 3-6 15,4 1-1-15,2 3-1 0,5 1-1 0,3 0 1 16,2 1 0-16,1-1-1 0,1-5 0 16,0-1 0-16,0-2 2 0,-1-3 4 15,-3-3 4-15,-5 0 5 0,-3-2 5 16,-4-1 4-16,-4-2 4 0,-7-1 1 15,-5-2-2-15,-5-1-4 0,-6-4-4 16,-6-4-5-16,-7-2-4 0,-4-2-8 0,-3-4-10 16,-5-2-13-16,-1-3-21 0,0-2-10 15,2-1 112-15,4-2-245 0,2-1-146 16,4-1-378-16</inkml:trace>
  <inkml:trace contextRef="#ctx0" brushRef="#br0" timeOffset="25162.02">1942 14004 619 0,'-1'-5'144'15,"-3"2"2"-15,1-1-86 0,-1 0-32 16,0 0-11-16,1 1-5 0,1 3-2 16,0-1-2-16,1 1-1 0,0 0-4 0,2 2-2 15,2 2-2-15,1 4-1 0,5 3-1 16,1 3 0-16,5 6-1 0,5 6 3 15,2 7 1-15,4 5 1 0,2 3 0 16,-1-1 1-16,1-1-1 0,-1-4-1 16,-3-8-2-16,-1-8 0 0,-5-8-1 15,0-6 1-15,-3-3 2 0,-2-2 3 0,0-1 3 16,-4-4 7-16,-1-3 4 0,-2-5 2 16,-5-6-1-16,-2-5-2 0,-3-3 0 15,-2-3-4-15,-4-4-6 0,-2 0-3 16,-2 0-1-16,0 3 0 0,0 0-1 15,2 3-1-15,2 2 0 0,3 3 0 16,2 4 0-16,4 1-1 0,4 5-5 16,5 3-12-16,3 6-14 0,7 1 129 15,1 6-264-15,5 5-149 0,4 9-411 16</inkml:trace>
  <inkml:trace contextRef="#ctx0" brushRef="#br0" timeOffset="26078.45">2631 14013 598 0,'9'-4'137'16,"-5"1"4"-16,-2 2-96 0,-1 0-7 16,-2 0-6-16,-3 1-6 0,-4 1-7 15,-3 1-2-15,-2 1-3 0,-2 3-7 0,-2 2-4 16,0 5-3-16,0 3 0 0,2 7-1 16,2 0 0-16,2 4-2 0,3 3-4 15,3-2-4-15,0-1-4 0,4-5-3 16,1-6-2-16,1-5 0 0,3-6 1 15,2-7 5-15,2-5 9 0,2-9 7 16,1-2 6-16,0-6 5 0,1-4 3 0,0-1 3 16,-1-2 4-16,-1 2 1 15,-2 4 0-15,-1 3-1 0,-1 5-3 0,-1 5-1 16,-1 3-4-16,-2 5-5 0,-1 1-8 16,2 5-2-16,0 3-1 0,1 4-1 15,4 5-3-15,3 6-4 0,2 4-4 16,6 3-8-16,3 5-5 0,3-1 0 15,0-1-1-15,4-3 2 0,-2-9 4 16,-2-7 5-16,-3-9 15 0,-1-8 13 0,-3-7 4 16,-2-8 6-16,-4-7 4 0,-1-3 0 15,-2-4 2-15,-2-2-5 0,0-5-5 16,-2-4-3-16,1-1-2 0,-1-4 0 16,-1 1 2-16,-2-3 0 0,-3 1-1 15,-4 2-1-15,-1 2-2 0,-3 4-2 16,-1 5-2-16,-1 6-2 0,2 6-2 15,3 7 2-15,0 6 2 0,3 5-1 16,0 8 0-16,2 4-1 0,1 10 0 0,2 7-2 16,1 8-3-16,3 11-1 0,0 9-2 15,4 8 0-15,2 6-1 0,2 1-2 16,3-1-2-16,2-5-5 0,1-4-3 16,4-9 0-16,1-10-1 0,1-8 1 15,-1-9 2-15,0-6 1 0,0-5 4 16,-2-8 4-16,-2-3 1 0,-2-4 1 15,-1-1 3-15,-2-5 2 0,-4-2 2 0,-2-1 1 16,-3-1 1-16,-2-1 2 0,-3 1-1 16,-2 3 0-16,0 3 0 0,-1 4 0 15,0 1 1-15,0 4-2 0,-1 5-2 16,4 5-1-16,0 4-1 0,3 6-2 16,3 3-1-16,2 7-2 0,4 1 1 15,4 1 0-15,0-1 0 0,1-4-1 16,1-6 1-16,-1-7-1 0,0-4 0 0,-2-8 1 15,0-3-1-15,0-8 2 0,-1-2 2 16,-1-4 2-16,-1-3 3 0,-2-3 0 16,0-4 0-16,-1 0 2 0,-3-2-2 15,0 4 0-15,-3-2-1 0,0 4 0 16,-3 3 2-16,-2 5 4 0,-2 0 3 16,-2 4 4-16,-1 1 2 0,-3 2 1 15,-1 5-1-15,1 1-2 0,-2 3-4 0,-1 7-4 16,0 2-5-16,1 8-3 0,3 3-3 15,2 7-1-15,2 0-1 0,3 6-1 16,5 0 1-16,5-3 1 0,4-2 0 16,3-2 0-16,2-8 0 0,4-3 1 15,3-5 0-15,0-7 0 0,1-1 1 16,3-6 0-16,0-2 0 0,1-2 1 0,-1-2-4 16,-2-1-12-16,0-2-7 0,-3 0-22 15,-2 1 137-15,-3-5-292 0,-3 2-174 16,1-2-459-16</inkml:trace>
  <inkml:trace contextRef="#ctx0" brushRef="#br0" timeOffset="27319.96">3163 13862 217 0,'-4'-8'65'0,"0"1"11"0,-1 2-22 16,3 0 0-16,0 1 4 0,0-2 4 15,-1 4-4-15,1 1-6 0,4-1-10 16,-5 1-10-16,0 2-4 0,-2 0-3 16,1 1-5-16,0 0-4 0,-2 1-4 15,-3 1-2-15,5-2-2 0,1-1-2 0,1 0 0 16,0 0-2-16,2-1 0 0,0 0-1 15,0-1 0-15,2 2-2 0,0-1-1 16,0 3-1-16,0-1-1 0,3 1 1 16,-1 3-1-16,1 2 0 0,2 5 1 15,0 3 1-15,-1 1-1 0,3 6-1 16,-1 0-6-16,1 3 162 0,1-2-284 16,0-2-131-16,0-3-397 0</inkml:trace>
  <inkml:trace contextRef="#ctx0" brushRef="#br0" timeOffset="28513.08">4571 13332 494 0,'-4'0'132'0,"0"0"4"0,-1 0-46 16,1 1-45-16,-1 0-15 0,2 0-7 15,1 1-8-15,0-1-9 0,2-1-5 16,2 1-3-16,2-2 0 0,4-2 3 16,2 2 2-16,2-1 3 0,4-2 3 0,2-2 5 15,2-1 1-15,2-1-1 0,2-1-3 16,3 0-1-16,-1 0-2 0,-1 0-3 15,0 2-2-15,-2 3-2 0,-3 2-5 16,-3-2-5-16,-5 2-11 0,-4 2-8 16,-2 0-64-16,-3 0-61 0,-4-1-109 15,-2 0-237-15</inkml:trace>
  <inkml:trace contextRef="#ctx0" brushRef="#br0" timeOffset="28675.17">4701 13300 525 0,'2'3'125'0,"1"1"5"0,0 4-55 16,0 0-44-16,4 3-6 0,0 5-2 16,1 2-2-16,1 5-2 0,1 3-6 15,1 3-6-15,1 1-2 0,-1 1-10 16,0 0-10-16,0 1-22 0,-1 1-106 0,-2-4-114 16,-1 3-284-16</inkml:trace>
  <inkml:trace contextRef="#ctx0" brushRef="#br0" timeOffset="28864.51">4603 13889 521 0,'8'4'123'0,"3"2"5"0,4-1-50 16,7-1-48-16,5 0 1 0,5-4 2 15,2-4-3-15,2-3-4 0,2-3-4 16,0-2-7-16,-2 0-13 0,-2-1-13 15,-2-2-10-15,-3 3 42 0,0 4-170 16,-4-1-126-16,1 3-328 0</inkml:trace>
  <inkml:trace contextRef="#ctx0" brushRef="#br0" timeOffset="29398.99">1872 15064 514 0,'8'6'109'16,"1"3"2"-16,2 3-87 0,0 5-14 0,1 6-21 16,0 6-96-16,0 2-94 0,-1 2-247 15</inkml:trace>
  <inkml:trace contextRef="#ctx0" brushRef="#br0" timeOffset="29517.67">2069 15313 426 0,'7'-19'114'16,"0"-4"5"-16,-4-2-54 0,1 0-26 15,-2 1-8-15,-1 2-3 0,-1 4-14 0,0 5-12 16,1 6-7-16,2 3-17 0,3 8-49 16,0 4-50-16,3 5-88 0,2 3-200 15</inkml:trace>
  <inkml:trace contextRef="#ctx0" brushRef="#br0" timeOffset="29681.27">2301 15252 472 0,'15'-11'135'0,"-3"-2"8"0,-1-3-51 16,-1 1-12-16,-3-1-10 0,-3-2-18 15,-3-1-9-15,0 1-9 0,-3-2-8 16,-2 1-6-16,-1-2-8 0,-1 2-6 16,-1 1-5-16,2 0-10 0,0 2-12 15,2 2-12-15,1 1-4 0,3 4-123 16,3 3-11-16,3 0-105 0,6 9-202 16</inkml:trace>
  <inkml:trace contextRef="#ctx0" brushRef="#br0" timeOffset="30163.72">2744 14909 495 0,'-5'-2'124'16,"-3"-1"4"-16,-3 0-61 0,-4-1-27 0,1-1-7 15,-3 2-3-15,-3-1-5 0,-1 0-3 16,0 2-3-16,0 2-2 0,-1 2-2 15,3 3-5-15,0 0-2 0,4 5-4 16,2 2-3-16,2 5-4 0,3 0-4 16,3 3-4-16,3 2-2 0,2-2 0 15,3-1-1-15,2-1 1 0,3-4 0 16,2-4 3-16,2-4 3 0,0-3 2 0,2-3 1 16,2-5 3-16,2-1 2 0,-3-5 2 15,2 0 4-15,-3-3 2 0,0 1 4 16,-2-2 2-16,-1 0 1 0,-2-1-2 15,-1 2-1-15,-2 2-2 0,-1 1-2 16,-1 2-4-16,-2 3-2 0,-1 2-4 16,0 2-2-16,3 4-2 0,0 2-3 15,3 1-5-15,1 4-4 0,4 1-5 0,3 2-1 16,0 0 0-16,0-2 2 0,1-1 2 16,-1-3 3-16,-1-4 6 0,-1-4 5 15,-2-4 4-15,0-2 4 0,-1 0 2 16,-2-4 4-16,-2-2 0 0,1 2 1 15,0-1-1-15,-1 3-1 0,0-1-2 16,-1 1-4-16,2 3-4 0,0 6-2 16,3 4-2-16,1 3-1 0,3 6-3 0,5 6 65 15,3 3-183-15,2 3 0 0,2-1-98 16,2-3-234-16</inkml:trace>
  <inkml:trace contextRef="#ctx0" brushRef="#br0" timeOffset="30377.91">3254 15040 464 0,'18'-10'126'16,"-6"-5"2"-16,-1-3-57 0,-4-1-13 15,-1-5-17-15,-4-4-15 0,0-1-7 16,-3-8-5-16,-1 1 0 0,-3-6-1 16,-1-3 3-16,-3-4 3 0,-2 5 4 0,0-2 3 15,-1 3 1-15,1 4 2 0,1 8-1 16,4 10-3-16,0 7-2 0,3 4-5 16,1 8-5-16,3 4-4 0,3 8-3 15,3 6-2-15,2 5-3 0,4 8-2 16,3 8 0-16,3 5-2 0,0 4-9 15,0 0-12-15,0 1-16 0,1-2-10 0,-4-3-127 16,-1-3-133-16,-1-3-312 0</inkml:trace>
  <inkml:trace contextRef="#ctx0" brushRef="#br0" timeOffset="30575.61">3179 14846 545 0,'-4'-16'149'0,"5"3"10"0,4 3-29 0,2-1-79 16,7 0-11-16,3 0-4 15,6 1-6-15,3 0-11 0,4-1-7 0,2-3-5 16,2 1-3-16,-1-5-1 0,0 0-1 16,-2-4-9-16,1-1-17 0,0 0-16 15,1-1-5-15,0 1-126 0,-4 1-127 16,1 0-303-16</inkml:trace>
  <inkml:trace contextRef="#ctx0" brushRef="#br0" timeOffset="30929.26">4338 14354 721 0,'4'-4'173'0,"-4"-3"4"0,8 12-116 16,-10-6-19-16,-4 0-7 0,2 2-10 15,-3 0-10-15,0 0-8 0,-2 1-2 16,0 4-5-16,-2-2 4 0,4 4-4 15,3 3 0-15,1 3-1 0,5 7-1 16,3 4 1-16,4 3-1 0,8 14-1 16,-2 3 3-16,1 1 1 0,2 4 1 15,-8 0-15-15,3 0-19 0,0-1-15 16,-2 2 160-16,-1-5-293 0,-4 0-158 16,2-3-423-16</inkml:trace>
  <inkml:trace contextRef="#ctx0" brushRef="#br0" timeOffset="31327.73">4198 14820 476 0,'15'-9'142'0,"3"-1"8"0,5 0-3 0,6 3-95 15,-5-4-10-15,10-1-6 0,3 0-8 16,-1-1-12-16,2 2-6 0,-1-1-3 15,0-3-3-15,2 3-2 0,-2 4 1 16,-2 0-2-16,-2 6 1 0,-4-1-2 16,-2 5 1-16,-8 4-1 0,-2 3 1 15,-5 4 0-15,-5 3 0 0,-2 4-1 0,-3 1 2 16,-2 2-1-16,0-2 1 0,-1-1-2 16,1-5-1-16,2-2-1 0,3-5-1 15,1-5 0-15,3-2 3 0,1-3 4 16,2-4 6-16,0-1 3 0,0-5 3 15,1 0 2-15,-2-4 4 0,-1 1-2 16,-3-3-1-16,0 1-2 0,-4-2 1 16,0 2 2-16,-6-2 0 0,-1 3-2 0,-5-1-1 15,-2 4-4-15,-2 2-5 0,-2 2-5 16,-3 3-3-16,0 4-6 0,-3-1-4 16,2 10-8-16,1 2-12 0,0 2-20 15,2 0 148-15,2 3-292 0,1-5-164 16,3 8-447-16</inkml:trace>
  <inkml:trace contextRef="#ctx0" brushRef="#br0" timeOffset="32309.13">5489 14092 569 0,'-4'0'145'0,"2"0"7"0,-1 0-75 15,2 0-25-15,-1 0-9 0,-1 0-6 0,0 2-5 16,-2-4-8-16,-1 4-5 0,-2-1-4 15,-2 1-3-15,-2 2-2 0,-2 1-3 16,-3 1-2-16,0 4-2 0,-3 1-2 16,0 2-1-16,0-2-1 0,0 3-1 15,3 2 0-15,4-1 0 0,2-2-2 16,7 1-1-16,3-2-1 0,6 2-1 0,5-2 1 16,6 0 1-16,2 0 1 15,6 0 2-15,0-3 1 0,2 3 2 0,0-2 1 16,-1 3-1-16,-4 0 1 0,0 1-1 15,-6 2 1-15,-1 2-1 0,-5 3 2 16,-4 1 0-16,-3-1 0 0,-5 0 0 16,-3 2-1-16,-3 2-4 0,-4-1-5 15,-2-6-9-15,-2 2-5 0,-3-5-7 0,0-3-10 16,-1-3-3-16,-3-6 0 0,-2-6 4 16,-1-4-116-16,1-8-109 0,2-2-271 15</inkml:trace>
  <inkml:trace contextRef="#ctx0" brushRef="#br0" timeOffset="32532.1">5585 13826 577 0,'13'-13'164'0,"-3"3"3"0,-4 5-29 0,-3 0-80 15,0 4-15-15,-3 2-14 0,-2 4-13 16,-1 5-6-16,-1 4-4 0,-1 5-2 15,0 6-3-15,1 5-1 0,0 4 0 16,4 7 0-16,2 4 0 0,4 2 0 16,3 0 2-16,2 0-1 0,0 2-17 15,2 3-10-15,0-2 13 0,-1 0-160 0,0-2-141 16,6 0-359-16</inkml:trace>
  <inkml:trace contextRef="#ctx0" brushRef="#br0" timeOffset="33395.19">5581 14364 585 0,'10'-6'161'0,"3"-2"4"15,0-1-41-15,2-2-73 0,0-1-10 16,2-1-10-16,1-2-11 0,1 0-9 15,-1 1-4-15,0 2-4 0,0 2-2 16,0 5-1-16,-2 2-1 0,0 0 0 0,-3 4 0 16,0 5-1-16,-2 2 0 0,0 3 1 15,-2-1-1-15,-3 3 1 0,2 3 1 16,-3-2 0-16,1 0-1 0,0 0 0 16,0-2-2-16,1 0 0 0,0-4-1 15,3-1 0-15,1 1 1 0,-1-6 0 16,2-2 0-16,1-2 1 0,0-4 1 15,0 0 3-15,-1-1 0 0,-2-4 3 0,-1 0 0 16,-3 0 2-16,-3 0 0 0,-3-1 0 16,-3-1 0-16,-5 0-3 0,-2 1-1 15,-3 2-1-15,-5-1-2 0,-1 1-2 16,-3 3 0-16,0-1-1 0,1 1 1 16,1 3 1-16,4 0 0 0,3 0 0 15,3 3 1-15,4 0-1 0,3-1-1 16,3 3-3-16,2-3-1 0,4 1 0 0,4-3-1 15,1 1 0-15,4 0 1 0,3 0 2 16,3-2 2-16,2 2 2 0,1 1 0 16,3 3 0-16,-1 2 1 0,0 4 0 15,-2 4 0-15,0 2 1 0,-1 3-3 16,-3 4-4-16,-2 1-9 0,-3 2-6 16,-3-5-5-16,-2 0-4 0,-3-3 0 15,-3-2 2-15,-1-4 10 0,-2-3 17 16,-1-5 12-16,-3-4 10 0,0-1 5 0,-3-4 6 15,1-5 2-15,-2 0-3 0,2-1-8 16,-1-4-6-16,3 1-4 0,2 0-2 16,2 3-4-16,2 3-3 0,3 0-2 15,1 2-2-15,4 5 0 0,3-1 0 16,2 1-1-16,4 4 1 0,2-3-1 16,2 0 0-16,1-1 1 0,1-1 0 0,0-3 0 15,-1 0-1-15,-2-6 2 0,-4-1 3 16,-1 2 2-16,-4-4 1 0,-3 1 3 15,-2 1 0-15,-4-1 4 0,-1 3 0 16,-3 1-3-16,-1 1 2 0,-4 0 0 16,-1 1-1-16,-2 1 1 0,-3 1 0 15,0 0-2-15,-4 2-1 0,1 2-2 16,-2 3-4-16,0 7-3 0,-2 4-3 16,3 6-2-16,0 4-1 0,4 5-1 0,1 3 1 15,5 3 1-15,5-2 0 0,4-3 1 16,7-1 0-16,4-4 0 0,4-2-1 15,2-5 0-15,4-5-1 0,1-4 1 16,2-3-2-16,0-4-10 0,1-1-8 16,-3-5-25-16,3-3-26 0,-4-2-124 15,3-1-149-15,-1-6-338 0</inkml:trace>
  <inkml:trace contextRef="#ctx0" brushRef="#br0" timeOffset="46849.36">5163 10632 533 0,'5'-7'130'0,"0"3"6"16,-4-1-80-16,-1 1-11 0,-1 2-4 15,-2-1-7-15,1 2-4 0,0 0-6 16,-2 0-5-16,-1-1-4 0,0 1-3 16,-2 0-2-16,1 0 0 0,-2-2-2 15,-2 3-2-15,0 2-2 0,-2-2-1 16,-2 2-3-16,0 1 0 0,-2 3-1 0,0 2 1 16,-1 1-1-16,0 5 0 0,2 5 1 15,0 4 0-15,3 2-1 16,-1 3 0-16,3 1 0 0,3 3 0 0,1-4 0 15,4 2 0-15,3-3 0 0,2 0 1 16,4-3-1-16,4-1 0 0,3-2 0 16,1-3 0-16,3-1 1 0,2-4-1 15,1 0 1-15,0-4 0 0,4-3-1 16,-4-1-5-16,2-3-9 0,0-4-8 0,0-1-10 16,2-5-3-16,-1 0 171 0,-1-2-292 15,2-2-132-15,-1-8-386 0</inkml:trace>
  <inkml:trace contextRef="#ctx0" brushRef="#br0" timeOffset="47038.57">5432 10714 566 0,'-2'2'132'0,"0"-1"4"0,1-2-88 15,0 3-12-15,2-3-3 0,1 0-3 16,3 1 1-16,1-4-3 0,2 1-4 15,1 0-5-15,2 0-4 0,0-1-2 16,1-1-2-16,-1 1-6 0,1 1-3 16,2 1-4-16,-2 1-5 0,0 0-12 0,0 0-10 15,0 3-9-15,-1 0 140 0,-1 1-263 16,-4-2-138-16,0 0-376 0</inkml:trace>
  <inkml:trace contextRef="#ctx0" brushRef="#br0" timeOffset="47246.85">5436 10869 569 0,'0'4'122'16,"0"-3"2"-16,1 0-94 0,-1-1-17 16,2 1 0-16,0-1-1 0,1 1 1 15,2-1-1-15,1 0-1 0,3-1 1 16,2-1-2-16,2-1-2 0,4-1-1 15,1 0 0-15,3-1-4 0,0 1-12 16,3 1 164-16,1-1-293 0,-1 2-140 0,-1-1-417 16</inkml:trace>
  <inkml:trace contextRef="#ctx0" brushRef="#br0" timeOffset="47729.27">5964 10692 451 0,'0'3'118'0,"1"-1"4"15,-1-2-27-15,1 2-61 0,0-2-6 0,0 0-1 16,0 2-3-16,1-2-1 0,-1-3 1 16,3 0 0-16,-1-2-1 0,2-3-3 15,2-1-1-15,1-4-3 0,0 0-1 16,2 1-4-16,0-1-3 0,1-2-3 16,-1 2-1-16,-1 0-1 0,-1 3 0 0,-1 0 0 15,-1 2-1-15,-2 1 1 0,-2 2 1 16,-1 2 2-16,0 1 0 0,-1 2 0 15,-1-1-1-15,1 1-1 0,0 1-5 16,0 3-1-16,1 1-2 0,1 4 0 16,1 2 0-16,0 4 0 0,1 5 2 15,1 6 2-15,0 4 0 0,1 0 0 16,-2 4 1-16,2 2-1 0,-3-2 0 16,1-1 0-16,0-4 1 0,-2-2 1 0,2-3-18 15,-1-1 1-15,1-3-6 0,-1-4-8 16,0-1-6-16,-1-3 168 0,1-5-295 15,-1 1-120-15,-2-6-409 0</inkml:trace>
  <inkml:trace contextRef="#ctx0" brushRef="#br0" timeOffset="48013.62">6000 10950 460 0,'-10'8'119'0,"2"1"3"0,2-5-36 16,1 1-50-16,2-1-3 0,2-2-5 16,0 0-2-16,4-2 2 0,1 1 6 15,4-1 3-15,4 2 0 0,4-2 0 16,2 0 1-16,6-2-1 0,4 2-6 0,2-1-7 16,3-1-7-16,3 1-6 0,0-1-4 15,2-1-2-15,-2 0-2 0,-3 0-5 16,-3 0-17-16,-3-2-21 0,-5 0-72 15,-5 3-68-15,-1-4-129 0,-3 0-284 16</inkml:trace>
  <inkml:trace contextRef="#ctx0" brushRef="#br0" timeOffset="52834.13">2837 15877 483 0,'-5'-4'128'0,"1"-2"7"16,0 0-50-16,0 0-21 16,1 1-7-16,1 0-3 0,0 3-5 0,0 0-5 15,-1 2-6-15,3 2-9 0,-1 2-11 16,2 1-9-16,0 3-7 0,4 3-5 15,0 4-2-15,4 5-1 0,1 3 0 16,2 3 3-16,1 2 3 0,2 6 0 16,-1 3 1-16,-3-2 0 0,-2 1 0 15,0 0 0-15,-2-1-9 0,-4-4-19 0,-1-5-10 16,-1-5-6-16,-1-5-77 0,-1-4-49 16,-1-5-109-16,1-4-215 0</inkml:trace>
  <inkml:trace contextRef="#ctx0" brushRef="#br0" timeOffset="53196.32">2721 15929 683 0,'2'-5'157'0,"1"1"3"0,2 0-116 16,1-2-13-16,3-1-4 0,3 1-7 15,2-2-9-15,3 3-4 0,1-3-3 16,3 3-1-16,1 1-2 0,2 3 0 15,-1 2 0-15,1 3-1 0,2 1 0 16,2 5 0-16,-1 2 1 0,1 1-1 0,-1 2 0 16,-1 3 0-16,1 2 0 0,-2-2 1 15,-1 5-2-15,-3 0-1 0,-2 1 0 16,-2 3 0-16,-4-3-1 0,-5 3 1 16,-4 0-2-16,-6-3 3 0,-4 0 0 15,-5-1-1-15,-5 0-1 0,-4 1-3 16,-4 0-4-16,-2-1-3 0,-5 1-4 15,1 0-5-15,-2-1-1 0,0-3 1 16,2-4 1-16,3-4 1 0,3-2 3 16,4-4 2-16,5-3 4 0,3-5 2 0,5-5 0 15,3-1 1-15,4-3 2 0,2-3 3 16,4-1-1-16,2-5 167 0,3 2-291 16,2 1-132-16,3 1-407 0</inkml:trace>
  <inkml:trace contextRef="#ctx0" brushRef="#br0" timeOffset="53418.1">3422 16002 735 0,'2'0'169'16,"-2"1"1"-16,0-1-120 0,0-1-18 15,0 2-10-15,0-1-10 0,1 0-8 0,1 0-3 16,2-1-1-16,1-1-2 0,3 0-1 15,3-2 0-15,1 1 0 0,2-2 1 16,4 0 1-16,1 2 0 0,1-1 1 16,0 0-2-16,-1 1-6 0,1 2-15 15,-2 0-15-15,-4 1-6 0,-2 0-109 16,-2 0-16-16,-5 0-105 0,-4 1-194 16</inkml:trace>
  <inkml:trace contextRef="#ctx0" brushRef="#br0" timeOffset="53598.51">3481 16150 613 0,'-3'5'137'16,"2"-1"1"-16,4-4-96 0,1-2-2 15,3-4-1-15,3 3-4 0,2-6-4 16,2 4-1-16,1-4 0 0,1 1-9 16,2-3-11-16,1 5-11 0,0-5-8 0,0 5-11 15,2-3-15-15,3 2 8 0,1-2-140 16,2 3-130-16,4 16-312 0</inkml:trace>
  <inkml:trace contextRef="#ctx0" brushRef="#br0" timeOffset="53790.52">3961 15756 692 0,'-2'-5'171'0,"-1"3"6"0,1 0-104 16,2 2-16-16,0 0-11 0,0 2-16 15,1 2-10-15,2 3-8 0,0 3-6 16,2 6-4-16,3 6-4 0,1 6 0 16,3 4 2-16,1 7-2 0,3 5-12 15,1 3-19-15,-1 3-12 0,2 0-9 16,-1 1-129-16,-1-3-136 0,0 6-312 0</inkml:trace>
  <inkml:trace contextRef="#ctx0" brushRef="#br0" timeOffset="63119.52">4487 11405 502 0,'-2'1'119'16,"0"1"2"-16,1 0-71 0,0-2-16 16,1 0-4-16,0 0 0 0,1 0 0 15,-1 2-2-15,0-2-1 0,1-3-3 0,1 3-4 16,-2 0-4-16,0 0-6 0,0 0-4 15,1 0-3-15,-1 1-2 0,0 2-1 16,0-1 1-16,0 2 2 0,0 3 3 16,-1 1 2-16,2 0 1 0,-1 4 1 15,1 4 0-15,0 1-2 0,1 4-1 16,1 1-2-16,1 5-2 0,-2 3-1 16,1 4 0-16,0 0 3 0,1 3-10 15,-3 0 0-15,0-2-3 0,1-2-7 0,0-4-2 16,-1-5-4-16,0-3-12 0,1-7 5 15,-1-4-6-15,0-3 1 0,0-1-113 16,0-4-110-16,0-1-272 0</inkml:trace>
  <inkml:trace contextRef="#ctx0" brushRef="#br0" timeOffset="63432.33">4423 11481 640 0,'-1'-6'159'15,"1"0"5"-15,-1-1-94 0,1-1-21 16,1-2-8-16,1 1-9 0,2-2-10 16,-1-1-7-16,2 1-6 0,3-3-3 15,1 4-4-15,1-1-1 0,1 1-1 16,1 2-1-16,4 0-1 0,1 3 0 16,1 3-1-16,1 4-1 0,-1 1 0 0,2 4-1 15,-3 0 0-15,-3 5-1 0,-3 1 1 16,-4 0-1-16,-1 1 1 0,-5 1 1 15,-2 0 2-15,-5 0 0 0,-1-2 0 16,-3 1-1-16,-2-3 0 0,-4-2-2 16,-1-1-4-16,-1-2-5 0,0-1-6 15,-2 0-4-15,3-2-3 0,-1 2-4 16,3-1-2-16,2 2-1 0,2-1 3 0,3 3-114 16,1-3-106-16,4 0-270 0</inkml:trace>
  <inkml:trace contextRef="#ctx0" brushRef="#br0" timeOffset="63978.09">4741 11504 507 0,'10'11'121'0,"-4"-2"2"16,-1 3-56-16,-1 5-51 0,-2-1-3 15,1 3-5-15,-3 2-3 0,0-4-2 16,1 3 0-16,0-4-1 0,0 1 0 15,1-6 0-15,-1-1-1 0,1-4 1 16,-1 0 3-16,0-4 5 0,1 0 7 0,-4-2 3 16,0-2 1-16,-1-2 1 0,-2-3 0 15,-1-4 0-15,-2-3-6 0,0-4-6 16,0-1-2-16,2 0 3 0,2-1 2 16,2 2-1-16,4 0 0 0,2 1 0 15,5 1 0-15,3 2-2 0,4 2-4 16,0 1-2-16,3 2-2 0,0 3-1 15,0 3-2-15,0 5 1 0,-2 0-2 16,-2 2 0-16,0 3-1 0,-2-1-2 16,-3 6-1-16,0 0-3 0,-3 0-1 0,1 2-2 15,-3 0-1-15,0 1 1 0,-1 3 0 16,1-1 1-16,-2 2-8 0,0-1 2 16,0 3 1-16,2-3 1 0,-1-1 2 15,1 0 2-15,0-6 0 0,2-4 11 16,1 0 6-16,2-5-2 0,0 0 5 15,2-2 5-15,0-3 4 0,-1 1 2 16,1-4 1-16,-3-2-1 0,0-2 5 0,-2-2-4 16,-2-1-4-16,-2-5-1 0,-1 2-2 15,-3-6-2-15,-2 3-3 0,-1 2-2 16,-4-4-3-16,-2 1 0 0,-1 1-3 16,-1 2 0-16,0 4-4 0,1 1-3 15,2 3-5-15,2 7-2 0,1 2-17 16,3 7-8-16,1 4-8 0,2 5-90 15,-2 3-28-15,4 2-100 0,4-1-210 0</inkml:trace>
  <inkml:trace contextRef="#ctx0" brushRef="#br0" timeOffset="64451.23">5387 11646 598 0,'0'-9'144'0,"-3"-2"4"16,-1 0-88-16,-4-3-25 0,-2-1-8 15,-3 1-6-15,0 0-8 0,0 3-7 16,-2 2-4-16,1 1-3 0,0 7-2 16,2 6 0-16,2 3 0 0,2 4-1 15,2 1-4-15,1 1-2 0,4 1 1 16,5-2 0-16,1-4 0 0,3 0 2 16,2-3 3-16,3-2 5 0,0 0 3 15,1-3 4-15,0-2 3 0,0-3 2 0,-2 0 3 16,-3-2 3-16,-1 1 5 15,-2-2 2-15,-2 1 1 0,-2 0 0 0,-1 2 0 16,-1 0-3-16,0 1-4 0,0 2-4 16,0 0-5-16,0 2-4 0,-1 0-7 15,2 2-4-15,-1 3-1 0,2 4-1 16,1 3 0-16,-1 4-1 0,1 2 2 16,3 6 4-16,-2 1 1 0,0 1 0 0,1-1-1 15,-2 0 1-15,-2-1-2 0,0-3-4 16,-3 0-2-16,-1 1-4 0,-2-4-4 15,0 1-4-15,-2-1-1 0,1-5 1 16,-3 0 3-16,0-3 4 0,-2-7 5 16,-3 2 4-16,0-6 5 0,-4-4 2 15,0-4-1-15,-3-3-5 0,-1-3-7 16,1 1-7-16,1-6-5 0,1 0-5 16,1 2-4-16,2-1-1 0,4 1 0 15,3 0 18-15,3-1-125 0,4-1-104 0,3-1-275 16</inkml:trace>
  <inkml:trace contextRef="#ctx0" brushRef="#br0" timeOffset="65076.08">5943 11501 466 0,'2'4'140'16,"-1"-3"9"-16,-1 0 3 0,-1-1-91 15,0 0-6-15,-1 1-8 0,-3 0-9 16,0 0-11-16,-2 0-8 0,-2 0-8 15,-3 3-5-15,-1 0-4 0,-2 0-1 16,0 1-1-16,0 2 1 0,2 2-1 16,2 0-1-16,4-1 0 0,2-2-1 15,4 2 1-15,3 1 0 0,6-4 1 0,1 2 1 16,4-1 0-16,1 2 1 0,4 0 1 16,0-1 0-16,2 1-1 0,0 1 0 15,-3-2-1-15,-1 2 0 0,-2 1-2 16,-3-1 0-16,-4 0-1 0,-3 0-1 15,-4 2 0-15,-4 0 0 0,-2 1 1 16,-5 0 0-16,-2 2 0 0,-3 1 1 0,0-4 1 16,-2-1-5-16,1 0-7 0,-1-3-9 15,2-3-6-15,2-6-3 0,0-1-6 16,1-1-2-16,2-2 4 0,3-1 3 16,1-4 7-16,6-1 3 0,4-4 1 15,5-3 7-15,4-3-115 0,5 0-103 16,2-3-262-16</inkml:trace>
  <inkml:trace contextRef="#ctx0" brushRef="#br0" timeOffset="65262.69">6153 11345 596 0,'14'-13'156'0,"-2"3"8"16,-2 1-90-16,-3 2-10 0,-3 4-10 16,-2 2-12-16,-2 3-14 0,0 6-13 15,-1 1-7-15,-1 5-6 0,0 5-2 16,-1 6-1-16,0 4 1 0,2 6 2 0,-1 3 0 15,3 4 0-15,0 3 1 0,2 3-5 16,-1 0-15-16,0-4-15 0,1-1-12 16,1 0-129-16,-6-8-136 0,1-2-324 15</inkml:trace>
  <inkml:trace contextRef="#ctx0" brushRef="#br0" timeOffset="66047.61">6098 11645 577 0,'-2'-8'148'0,"2"6"2"0,0-2-63 15,1 0-52-15,3 4-9 0,0-1-7 16,1 2-7-16,4 2-7 0,3-2-3 16,2 2-1-16,4-1 3 0,1-2 1 15,0 0 0-15,5-3 2 0,1 1 0 0,-1-4 2 16,1-1-1-16,-1-1-1 0,0-1-1 15,-1 1 0-15,-4 1 0 0,-3-3 1 16,-4 1 2-16,-3 0 2 0,-4 1 0 16,-1-1 2-16,-5-1-1 0,-5-1-1 15,-3 2-3-15,-1 1-4 0,-3 0-3 16,-2 2-3-16,-4 4-2 0,2 4-1 16,0 7 1-16,2 3 0 0,1 5 0 0,3 1 2 15,4 3 1-15,5 1 0 0,4 0 1 16,6 0 0-16,4-2 0 0,3-1 1 15,5-1 0-15,1-2 0 0,2 0 0 16,0-7 0-16,1-4-2 0,-2-3-2 16,0-2 0-16,-2-3-1 0,-2-3-1 15,0-3 1-15,-3 2 1 0,-2-2 2 16,-2 1 0-16,-2-2 3 0,-2 1 1 16,-3 0 1-16,-2 1 1 0,-1 1 1 0,-1 1 2 15,-1 2 0-15,0 3-3 16,1 3-3-16,-1 3-1 0,2 6-2 0,-1 6-1 15,0 2-2-15,0 7 0 0,1 0 2 16,0 2 2-16,-1 2-9 0,0-4-14 16,-1 0-10-16,1 1-4 0,0-1-12 15,-1-2-2-15,0-3 0 0,0-5 7 16,1 0 13-16,0-3 11 0,0-7 3 0,0-2 16 16,-1-3 3-16,1-3 7 0,-1-3 4 15,1-3 0-15,1-8 3 0,0-1 3 16,1-6 0-16,1-6-1 0,2-7-2 15,0-3 1-15,0-9 4 0,-1 0 7 16,0-2 3-16,2-1 2 0,-2 2 2 16,2 3 0-16,0 7-1 0,1 9-3 15,-1 6-8-15,1 7-7 0,-1 4-6 16,1 8-5-16,0 4-3 0,0 4-2 0,2 6-2 16,2 2 0-16,1 2 0 0,0 1 0 15,1 2 0-15,0 1-1 0,-2 1-2 16,-2-5-1-16,-2 1-1 0,-4-1 1 15,-1 0-1-15,-2-2-1 0,-2-1-3 16,-1-4-4-16,-3 1-3 0,-1 0-1 16,-3-3-2-16,-2-2-10 0,-1 1-6 0,-5-2 1 15,-1-1 2-15,0-2 0 0,-2-3-4 16,0 4 21-16,0-1-127 0,3 1-103 16,1 0-281-16</inkml:trace>
  <inkml:trace contextRef="#ctx0" brushRef="#br0" timeOffset="76529.84">8434 9188 137 0,'5'-5'44'0,"-1"2"8"0,-1-3-9 16,0 1-5-16,1 1 8 0,-3-2 8 15,1 2 8-15,-1 0 1 0,-1 0 2 16,0 2 1-16,-1 0-4 0,-1 1-8 16,1-2-9-16,-1 1-9 0,-1 2-9 15,0-1-8-15,1 0-8 0,0 1-2 16,0-1-3-16,0 1-3 0,0 0 0 0,2-1 0 16,0 1-1-16,1 0 0 0,0 2 1 15,3 1 2-15,0 3 1 0,-1 4-1 16,2 3 1-16,-2 6 0 0,0 4-1 15,-2 4 0-15,1 2-2 0,-4 2-1 16,1 1 0-16,0-2-2 0,-1 0-6 16,-1-1-7-16,1-4-16 0,0-1-33 15,1-3-81-15,0-4-107 0,1 1-246 0</inkml:trace>
  <inkml:trace contextRef="#ctx0" brushRef="#br0" timeOffset="79680.03">8526 11188 247 0,'-4'4'64'0,"-2"5"3"15,0-4-31-15,0 1-11 0,2 2-1 0,-1-2 7 16,1-1 4-16,1 0 5 0,1-3 4 16,1 2 5-16,-2-2 0 0,3 1-1 15,-1-3-8-15,0 0-7 0,1-1-8 16,1 2-8-16,-2-1-5 0,1 0-4 16,-1 1-3-16,0 4-2 0,-2 1-2 15,-2 1 0-15,0 3-1 0,-3 2 1 16,0 1-1-16,0 1 0 0,0 2 0 15,-1 0-1-15,4 0-1 16,2 1 0-16,3 0-2 0,1 1 0 0,3-4 1 0,4-1 0 16,3 0 1-16,1-2 1 0,1-2 2 15,2-4 3-15,2-4 4 0,0 0 3 16,-3-3 2-16,1-3 2 0,0-4 1 16,-1-2 0-16,-1 0 0 0,-2-1-3 15,-2-2-2-15,0 0 2 0,-3-3 0 16,-3 3 0-16,-3 1 1 0,-3-2-1 0,-3-2-1 15,-3 0-2-15,-1-1-2 0,-3 1-4 16,-2-3-2-16,-2-1-3 0,1 3-3 16,2 1-3-16,-1 5-5 0,4 1-4 15,0 2-2-15,4 7-91 0,-2 1-47 16,1 10-111-16,3 8-251 0</inkml:trace>
  <inkml:trace contextRef="#ctx0" brushRef="#br0" timeOffset="85884.86">12522 9557 464 0,'-7'1'104'16,"3"0"3"-16,1-1-70 0,0-1-12 15,1 1-3-15,1-1 0 0,-1-1 1 0,1-1 1 16,0 1 3-16,-2-1 0 0,2 0-1 15,0 0-2-15,-1 0-2 0,0 2-2 16,0 1-4-16,-5-1-6 0,1 1-6 16,-5 0-4-16,-3 2-1 0,-2 1-2 15,-2 2-2-15,-2 4 1 0,0 3 0 16,-1 2 1-16,3 1 1 0,1 3-1 16,4 0 1-16,3 2 1 0,5-2-1 15,2 2 1-15,4 0 1 0,5 0 0 0,3 0 1 16,3-2 0-16,2 0 0 0,4-1 0 15,3-5-1-15,2-1 0 0,4-3 1 16,0-4 0-16,-1-3-1 0,2-4 1 16,-4-2 1-16,-2-2 2 0,-2-4 1 15,-4 0 2-15,-3-2 2 0,-2-2 6 16,-4-3 3-16,-2-2 4 0,-2-1 1 16,-3 0 1-16,-1-2-2 0,-3-1-1 0,-5-2-6 15,-2 2-5-15,-3 2-3 0,-1 2-4 16,-5 1-4-16,-1 1-3 0,-1 4-1 15,0 2-2-15,0 2-4 0,2 3-9 16,-1 2-12-16,1 1-8 0,3 4-44 16,-2 3-81-16,2 5-116 0,4 3-255 15</inkml:trace>
  <inkml:trace contextRef="#ctx0" brushRef="#br0" timeOffset="90524.48">8535 16008 236 0,'-1'-3'94'0,"1"-1"10"0,-1 0 4 0,0 0-25 16,1-1-19-16,-1-1-11 0,1 2-10 15,-2-1-15-15,1-2-9 0,0 3-4 16,0-1-1-16,1 2 2 0,-1 1 2 16,0 0 7-16,0-1 4 0,0 3 5 15,0-1 1-15,0 0-1 0,1 1-4 16,0 0-4-16,0-1-6 0,0 1-6 16,0 1-3-16,1-1-4 0,-1 1-3 15,1-1 2-15,-1-1 0 0,1 4-1 16,0 1 0-16,0 0-2 0,0 3-1 0,1 1-1 15,2 4-1-15,-2 5-3 0,2 0 0 16,0 3-2-16,-2 3-11 16,1 0-13-16,-1 0-11 0,0 2 164 0,-1-2-293 15,1-2-149-15,-1-2-414 0</inkml:trace>
  <inkml:trace contextRef="#ctx0" brushRef="#br0" timeOffset="91620.44">8462 14681 324 0,'1'2'103'0,"-1"-2"6"15,1 2 0-15,0 0-47 0,0 1-16 16,1-1-14-16,0 1-6 0,0 1-5 16,1 4-2-16,0 0-5 0,0 4-4 15,-1 3-1-15,2 5-3 0,-2 1-1 0,-1 5-1 16,1 5-2-16,-1 3-4 0,1 2 7 15,0 1-134-15,0 1-110 16,-1 0-296-16</inkml:trace>
  <inkml:trace contextRef="#ctx0" brushRef="#br0" timeOffset="94164.1">12946 15402 383 0,'0'1'116'0,"0"-2"3"0,0 2 2 16,0-1-66-16,0 0-16 0,-1 0-6 16,1 0-2-16,0-2-2 0,1 3 1 15,-1-2-2-15,0 1-1 0,0 0-2 16,1 1 0-16,-1-1-3 0,0 1-3 16,1 0-4-16,-2 1-2 0,2 0-3 15,0 3-1-15,1 1-1 0,0 6 0 16,1 4-1-16,0 1 1 0,-1 5 0 0,0 5 0 15,0 5-2-15,-2 0-3 0,2 3 0 16,-4-1-1-16,1 1-4 0,0 0-17 16,1-4-18-16,-1 1-9 0,1-3-3 15,0-5-124-15,2-1-128 0,-2-4-281 16</inkml:trace>
  <inkml:trace contextRef="#ctx0" brushRef="#br0" timeOffset="109944.56">20005 10344 383 0,'1'2'103'0,"-1"-1"2"16,0 0-25-16,0 0-46 0,0 0-17 16,-1-2-6-16,1 0-4 0,0 1-2 15,0 0 2-15,0 1 0 0,0-1 3 16,0 0 1-16,1 1 3 0,-1 0 2 16,0-2 1-16,0 1 0 0,0 0-1 15,1 0 2-15,-1 0 0 0,0 1 3 0,1-1 1 16,1-1 0-16,0-1 2 0,3-2 0 15,0 1-1-15,2 1-2 0,1-3-3 16,1-3-3-16,2-1-2 0,2 0-3 16,-1 1-3-16,0-2-2 0,2-2-2 15,-5 0-1-15,3 3 1 0,-3 0-1 16,-1 0 0-16,-3 3 0 0,1 1 1 16,-3 2 2-16,-1 1 0 0,-1 1 0 15,-1 1-1-15,2 0 1 0,-4-1-1 0,2 0-2 16,0 2-2-16,0-1-1 0,0-1 0 15,2 3 0-15,-2-1 1 0,1 0 1 16,0 1 1-16,0 0 1 0,1-1 2 16,0 3-1-16,0-2 0 0,2 3 0 15,-2 0-2-15,1 0 0 0,0 3 0 16,1 3-1-16,-1 1-1 0,0 4 1 16,1 3-1-16,-2 4 1 0,0 3 0 0,0 4 0 15,1 4 0-15,-1 6 1 0,-1 2 0 16,0 5 0-16,0 1 0 0,-2 3 0 15,-1-2 0-15,-1-3 0 0,1-3 0 16,0-6-1-16,-1-5 1 0,-1-3-1 16,2-1 0-16,0-4 0 0,1-3 0 15,-1-5 0-15,1-1-1 0,1-1-5 16,-1-6-7-16,-1-4-8 0,4-2-11 16,-4-1-12-16,2-1-8 0,0-1 169 0,-1 0-288 15,1 0-137-15,-1 1-395 0</inkml:trace>
  <inkml:trace contextRef="#ctx0" brushRef="#br0" timeOffset="110359.77">19906 11041 427 0,'0'-1'118'0,"0"1"3"16,-1 0-2-16,1 0-89 0,-1 0-10 15,1 0-1-15,0 0-5 0,0 1-2 16,0-1 1-16,0-1 2 0,0 1 4 15,1 1 5-15,2 1 6 0,0 0 4 16,4 0 4-16,3-1 1 0,3-1 0 16,6-1-5-16,3-1-5 0,4-2-6 0,6-1-6 15,3-1-4-15,3 2-4 0,4-3-3 16,2 2-3-16,0-1-2 0,0 1 0 16,0 2-2-16,-3-2-1 0,-2 1-5 15,-5 2-9-15,-3-2-9 0,-6 1-20 16,-5 2-9-16,-5-2-126 0,-4 1-132 15,-7 2-312-15</inkml:trace>
  <inkml:trace contextRef="#ctx0" brushRef="#br0" timeOffset="155158.98">5804 12047 506 0,'1'-1'126'0,"0"2"2"0,-2 1-60 16,-1 0-33-16,-2 2-13 0,0-1-7 16,-1 1-3-16,-1 1 0 0,-1-2 2 15,-1-2 2-15,0 0 3 0,-2 0 1 0,-1-1 2 16,-2 0 0-16,0-1 0 0,-4-1 1 15,0 2-1-15,-4-1-1 0,-2 0-3 16,-1 0-2-16,0 2-2 0,-1 1-4 16,-2 4-3-16,4 1-4 0,1 4-2 15,4 2-2-15,1 8-1 0,4-1-2 16,3 4 0-16,3 2 0 0,1 3 0 16,3-2 0-16,3 3 0 0,2-4 1 0,2 1 0 15,2-1 1-15,3-2 0 0,1-4 0 16,3 1 0-16,1-2 1 0,1-4 0 15,3-3 1-15,2 0 0 0,0-2 0 16,4-4 0-16,1-3 0 0,0-4 0 16,2 0-13-16,-1-2-9 0,0-3-9 15,-1-4-1-15,-1 1-47 0,-2 1-85 16,-2-1-116-16,-3-2-249 0</inkml:trace>
  <inkml:trace contextRef="#ctx0" brushRef="#br0" timeOffset="155472.24">5933 12258 406 0,'-4'-2'116'15,"0"0"5"-15,0-2-22 0,2 2-49 16,2 2 1-16,0 0-19 0,-1-2-5 15,1 2-1-15,0 0-3 0,1 0-3 16,-1-1-3-16,2 1-1 0,2 0-2 16,2 1-1-16,0-1-3 0,4 0-2 15,1-2-2-15,3 2-1 0,1-1-1 16,2 0-1-16,1-3-2 0,1 1 0 0,1 2-4 16,-1 2-7-16,-1-3-9 0,1 0-6 15,-1 0-5-15,-4 4 0 0,-2-2-122 16,-2-2-113-16,-4 1-269 0</inkml:trace>
  <inkml:trace contextRef="#ctx0" brushRef="#br0" timeOffset="155669.24">5945 12446 509 0,'2'1'130'0,"3"0"7"0,1-1-54 15,4-1-43-15,2-1-8 0,2 0-7 16,1-4-7-16,1 1-6 0,0-3-8 16,2 1-8-16,-2 2-6 0,1-1-5 0,0 0-3 15,1 1-25-15,-3-1-100 16,1-1-106-16,-1 0-258 0</inkml:trace>
  <inkml:trace contextRef="#ctx0" brushRef="#br0" timeOffset="156120.76">6429 12289 566 0,'-6'-8'139'0,"-2"-1"6"15,0-2-85-15,1 2-6 0,0 1-7 16,-1 2-6-16,2 0-7 0,-1 2-6 15,1 3-7-15,-2 2-5 0,1 1-5 16,1 2-4-16,-1 1-4 0,1 2-1 0,1 2-3 16,2 1 0-16,3 2-1 0,0-1-1 15,1 1-1-15,4 1 1 0,0 0 0 16,2-1 1-16,1 2-1 0,1-2 0 16,3 0-1-16,2-2 4 0,1-1-14 15,0 2-1-15,1-3 0 0,1-2 0 16,-1-2 1-16,2-1 2 0,-2-2-2 15,0-3 14-15,0-2 1 0,-2-2 2 0,0 0 1 16,1 0 3-16,-2 0 3 0,-2-4 4 16,0 2 3-16,-2-3 6 0,-3-1 3 15,-3-3 4-15,-1-4-1 0,-6-4 0 16,-2 0-1-16,-5-5-3 0,-2 1-5 16,-1 3-3-16,-1 3-5 0,-1 5-4 15,-2 5-5-15,-1 8-5 0,2 10-2 16,-3 3-4-16,-2 5-6 0,-1 2-9 15,0 4-12-15,4 1-14 0,-1-5 151 0,3-2-291 16,5-3-158-16,6 5-435 0</inkml:trace>
  <inkml:trace contextRef="#ctx0" brushRef="#br0" timeOffset="170366.48">12947 15420 344 0,'-1'-2'112'0,"0"-1"6"16,-2 3-26-16,-2-1-17 0,2 1-12 15,-2-2-13-15,1 2-11 0,-2 0-10 16,1 2-4-16,-2-2-5 0,2 0-5 0,-1 0-4 15,2 1-2-15,1 0-1 0,2-1 1 16,-2 1 0-16,3-1 1 0,0 0 1 16,0 0 1-16,0-1 1 0,0 1 1 15,3-1 2-15,-3 1-1 0,1 0 2 16,-1 0-1-16,-1-1 1 0,1 0-1 16,-1-2-4-16,-2 0-1 0,0 0-3 0,1 0-2 15,-1-3-1-15,-1 1-2 0,2-2 0 16,-1-1 1-16,-2 1 0 0,2-1 1 15,-1-1 0-15,1 2 2 0,-2 0-1 16,2 2 0-16,-2 1-1 0,2 2-1 16,-1 0-1-16,-1 0 0 0,1 2-1 15,-1 0 1-15,-3 0-2 0,0 0 0 16,1 1 0-16,-1 0-1 0,-2 1-1 16,0-1 0-16,0 1-1 0,0 1 0 0,2-1 0 15,-1 0 0-15,0 0-1 0,1 1 0 16,2 2 0-16,-1 1 0 0,0 3 0 15,-1-1 1-15,0 2-1 0,2 3 1 16,-1 0 1-16,1 2 0 0,0 0-1 16,1-1 1-16,0 2 0 0,2 2 0 15,2-1-1-15,0 1 1 0,0-2-1 0,2 3 2 16,0-3-1-16,1 2 1 0,0-1-1 16,2 0 1-16,0 0-1 0,0 2 1 15,2-1 0-15,-1 1 0 0,1 0 0 16,1-2-1-16,0 3 1 0,1 0 0 15,2-5-1-15,-1-1 1 0,1-2 0 16,1-2 0-16,1-2 0 0,0-4 0 16,3-3 0-16,1-2 0 0,0 0 1 15,3-2 0-15,0-2-1 0,1-2 1 0,1-2 0 16,-2-1 1-16,-2-2-1 0,-1-2 2 16,-2-4 2-16,-1-1 1 0,-3-4 0 15,-1-1 0-15,0 0 0 0,-4-4 0 16,-2 0-1-16,1 0-2 0,-3 2-1 15,-2 1 0-15,1 1-1 0,0 0 0 16,0 4 0-16,-1 2 0 0,-1 3 1 16,1 1 2-16,0 4 2 0,-1 2 2 0,-2 3 2 15,-2-1 1-15,0 2-1 0,-3 1-2 16,-1-3 0-16,-3 2-3 0,-1-3-2 16,-3-2-1-16,-1 3-2 0,-2-4 1 15,0 1-1-15,0 0 0 0,3 2 0 16,0 0 0-16,4 1 0 0,2 0 0 15,0 3 0-15,3 1 0 0,-1-1-1 16,1 2 0-16,-1 1 0 0,2 1-1 16,-3-1-2-16,1 4-1 0,1-2 0 0,0 5-1 15,0-1 0-15,-1 0 0 0,0 2 1 16,2 5 1-16,0 0 0 0,2 0 1 16,-2 0 1-16,3-1 0 0,1 2 0 15,0-2 1-15,1-1-1 0,1 1 1 16,0-1 0-16,0 0 0 0,2 2 0 15,0-1 0-15,0 1 0 0,2 1 0 16,1 0 0-16,1 0-2 0,1 4-3 0,0-1-1 16,2 4-4-16,1-2-2 0,-2 1-2 15,2 0-2-15,0-1 1 0,1-3 0 16,1-2 3-16,0-4 2 0,1 0 3 16,2-4 1-16,1-7 3 0,3-2 3 15,0-1 0-15,2-5 0 0,1-4 2 16,1-3 0-16,0-2 3 0,0 1 2 15,-1-5 3-15,-3-1 1 0,-1 1 1 0,-4 1 0 16,-3 1-1-16,-4-1-1 0,-1 1-3 16,-4 1-1-16,-2 2 0 0,-3 1-1 15,-2 1 1-15,-3-1 0 0,-3 4 0 16,-3-2-3-16,-2 1-6 0,-4 1-9 16,-1 1-16-16,-2 2-16 0,1 1 54 15,1 3-192-15,5 2-142 0,10-3-356 16</inkml:trace>
  <inkml:trace contextRef="#ctx0" brushRef="#br0" timeOffset="171531.21">12469 9558 409 0,'-4'-3'98'0,"-3"-1"2"15,4 2-52-15,2 2-13 0,0 0-19 16,0-1 0-16,-2 0 3 0,2 1 3 0,1 0 3 16,-1 2 1-16,0-4 3 0,1 2 1 15,0-1 1-15,0 2 1 0,0-1-1 16,-2-1-3-16,1 0-2 0,1-1-4 15,-1-1-3-15,-3 1-5 0,1-2-4 16,-1 0-4-16,-2 1-1 0,0-1-3 16,-3 2-1-16,0-2 0 0,-1 1-1 15,1 1 0-15,-2 0-1 0,1 1 1 0,-1-1 1 16,1 2-1-16,0 0 0 0,0 2 0 16,1-1 0-16,2 0-1 0,-1 1 0 15,3-1-1-15,-1 1-1 0,3 2 0 16,1 2-2-16,1 2 1 0,-1 1-2 15,4 3 1-15,-1 2 0 0,1 0 1 16,1 4 0-16,1 0 1 0,3 3 1 16,1 0 1-16,-1-1 0 0,3 0-1 0,0 2 1 15,3-3 0-15,-1-3-1 0,3 0-1 16,1-2 0-16,0-1-1 0,2-4-1 16,-1-3 1-16,1-2-1 0,0-2 1 15,-2-2 2-15,-1-2 0 0,1-5 2 16,-2-1 0-16,-1 0 2 0,-1-4 1 15,0-5 1-15,-2-3 1 0,-2-4 0 16,-1 0 0-16,-1-4 1 0,-1 0-2 16,-1 3 1-16,-2 2 2 0,0 1 1 0,-1 5 1 15,-2 0 2-15,-5 2 0 0,0-1 1 16,-3 1-1-16,-3 1 0 0,-3 1-2 16,-3 1-2-16,-1-1-3 0,-2 4-1 15,-3 0-3-15,-3 3 0 0,-1 1-3 16,-2 4 0-16,1 1-1 0,-1 3 1 15,0 2 1-15,3 2 0 0,3 2-1 16,2-1 0-16,3 3-5 0,3 1-10 0,2 3-12 16,5 1-8-16,4 3-123 0,1 2-126 15,8 4-302-15</inkml:trace>
  <inkml:trace contextRef="#ctx0" brushRef="#br0" timeOffset="-212211.33">16858 1177 336 0,'2'5'100'0,"-1"-4"12"0,-1 0-42 0,0 0-9 15,0 1-2-15,0-1-4 0,0 2-9 16,-1-3-7-16,1 3-9 0,-1 5-4 16,0-2 2-16,0 5 0 0,-1 0-2 15,0 1-2-15,-1 3-2 0,0 4 0 16,-1 3-4-16,-1 7 5 0,2 3-3 16,3 5-6-16,0 9-1 0,1 4-1 0,-2 9-2 15,0 4-1-15,1 5-7 0,-2 3-1 16,-2 0-1-16,0-3 0 0,0-1-1 15,-1-9 0-15,2 0 0 0,1-6 0 16,-1-9-3-16,-1-5-2 0,1-4-5 16,1-9-6-16,1-6-9 0,1-6-9 15,2-9-17-15,-2-4-36 0,2-3-78 16,4-7-109-16,0-3-246 0</inkml:trace>
  <inkml:trace contextRef="#ctx0" brushRef="#br0" timeOffset="-210007.29">16928 1162 350 0,'-11'-13'103'0,"1"2"5"16,2 5-30-16,1-1-30 0,0 1-1 15,3-1-3-15,2 0-8 0,1 2-7 16,0-1-3-16,1 2-1 0,-2-1-4 16,3 2-1-16,-1 1-2 0,0 2-2 15,0-1-3-15,-1 3-2 0,2-1-2 0,0 3 1 16,-1 0-1-16,3 2 1 16,0-1 2-16,5 1 4 0,5 0 2 0,5 0 2 15,5-3-1-15,5 0-1 0,8-1-1 16,8 1-3-16,8-2-3 0,8-1-4 15,3 2-3-15,7-1-1 0,4-2-2 16,-1 1 0-16,7 0 0 0,2 0-1 16,-5 1 0-16,3-1 0 0,-4-1 1 0,0 2-1 15,-2-1 0-15,-11-1 0 0,-8 1 0 16,-4 1 0-16,-9-1 0 0,-7 2 0 16,-11 1-2-16,-5 2 1 0,-7-2 1 15,-9 3 0-15,-4-2-5 0,-5 3-1 16,-4 1 0-16,-1 3 2 0,-3 5 0 15,-2 0-1-15,3-1 0 0,1 3 5 16,1 4 0-16,1 4 1 0,4 3-1 0,2 3 0 16,1 5 0-16,-1 6 0 0,0 2 0 15,2 7 0-15,-1-1 0 0,-1 3 0 16,-1 0 1-16,0-3 0 0,1 0 0 16,1 0-1-16,-1-8 1 0,-1-6 0 15,1-3-1-15,0-7 0 0,-1-3 0 16,1-4 0-16,0-4 0 0,0-3 0 15,2-2 0-15,0-4-1 0,3 3 1 16,1-5-1-16,-1-1 0 0,3-3 0 16,-1 0 0-16,1-2 0 0,1 1 0 0,-1-3 1 15,1 2-1-15,2-2 2 0,-2 2-1 16,1 1 1-16,1 0 0 0,-2-2 1 16,0 0 1-16,3 2 1 0,3-3-1 15,2 1 1-15,1-3 0 0,6 3-1 16,3 2-1-16,4 0-1 0,0-1 0 15,0 1-1-15,1 2-1 0,5 2 1 0,-1-1 0 16,5 0 0-16,-1 1-1 0,3 0 1 16,8-1 0-16,5 0-1 0,3 0 1 15,0 3 0-15,2-3-1 0,1 0 0 16,3 0 1-16,-3-3 0 0,-5-4-1 16,0-3 0-16,2 2 1 0,-1-3 0 15,-2 1-1-15,-5 2 1 0,-2 2-1 16,-2 2 0-16,-4 2 1 0,-5-4 0 0,-5 2-1 15,-3-3 1-15,-3 0 0 0,-3-1 1 16,-5 2-1-16,-4-3 1 0,-3 4 0 16,-3-1 0-16,-3 1 1 0,0-2-1 15,-4 1 1-15,1-2 0 0,1 1-1 16,-4-5 1-16,1-2-2 0,0-5 1 16,2-4 0-16,-1-6-1 0,0-7 1 15,-1-6 0-15,2-7-1 0,-3-8 0 16,1-4 1-16,0-4-1 0,-2 1 0 0,2-5 1 15,0 4-1-15,-1 6 0 0,1 8 0 16,2 3 1-16,1 14 0 0,1 5 0 16,-1 9-1-16,0 1 1 0,1 1 0 15,1-2 0-15,0 9 1 0,-1-6-1 16,0 3 1-16,1 0 0 0,0 4 0 16,0 2 0-16,-1 5 1 0,2-2-1 15,-1 4 0-15,-1-2-1 0,1-4 0 0,0 6 0 16,1-2 0-16,1 0-1 15,-1 0 0-15,2-1 0 0,1-2 0 0,3 5 0 16,0-2 0-16,1 1 0 0,2-1-1 16,0 0 1-16,1 1 0 0,1 1 0 15,4 2-1-15,2-2 1 0,3 1 0 16,6-1 0-16,2 2 0 0,-1-3 0 16,3 2 0-16,0 0 0 0,4-2 0 15,0 1 0-15,1-4 0 0,2 5 0 0,4-3 0 16,0-1 0-16,0 1 0 0,0 1 0 15,-1 0 0-15,-1 2 0 0,-6 1 0 16,-1 1 0-16,-3-1 1 0,-4 4-1 16,-5 1 0-16,-4 0 0 0,-2 1 0 15,-1-1 1-15,-3 0-1 0,-2 1 0 0,-2-5 0 16,-3-2 0-16,0 1 0 0,-2 0 0 16,-2-3 0-16,1 2 1 0,1 1-1 15,1-1 0-15,-1 1 0 0,0 2 1 16,2-4 0-16,0 3 1 0,0-3 1 15,0 0 0-15,-1 0 1 0,0-1 1 16,1 0 1-16,-3 3 0 0,1-3 0 16,0 2-1-16,-2 0 1 0,-1 2-1 15,0 0 0-15,1 1 0 0,-1 0-1 16,-2 3 1-16,1-1-1 0,-1 0 1 0,1 2-1 16,0 1 0-16,0 2-1 0,-1 3 1 15,1-3-2-15,-1 4 1 0,0 4-2 16,-1 0 0-16,0 0 0 0,-1 3-1 15,0 3 1-15,-2 5-1 0,2 2 0 16,0 3 1-16,0 4-1 0,-1-2 1 16,2 0-1-16,3-4 1 0,3-3-1 15,-2 1 1-15,2-7-1 0,-1-1 0 0,3 1 1 16,-3-1-1-16,-1-3 0 0,-1 0 0 16,1-2 0-16,-1 2 0 0,-1-5 0 15,-1-1 0-15,-1 0 0 0,1-2 0 16,0 3 0-16,0-6 0 0,1-2 0 15,1-1 0-15,0 0 0 0,-1-10-1 16,1 7 1-16,2-11 0 0,-2 1 1 16,2 1-1-16,1-3 1 0,2 1 0 0,2 2 0 15,1-3 0-15,2 4 0 0,1-1-1 16,5-1 0-16,1 0 0 0,7 3 0 16,3 1-1-16,4 0 1 0,1 2 0 15,7 1 0-15,2 1 0 0,3-1 0 16,0 1-1-16,2 0 1 0,1-1-1 15,7-1 0-15,2-1 0 0,-1 0 0 16,0 4 0-16,-2-4 0 0,-1 1 0 0,-1 0 1 16,-2-1 0-16,-5 1 0 0,-3 2 0 15,2 2 0-15,-1 0 0 0,-1 2 0 16,-2-2 1-16,-6 4-1 0,-2 0 0 16,-4-3 0-16,-7-2 0 0,-5 0 0 15,-7-1-1-15,-1 1 1 0,-2-3 0 16,-2 0 0-16,0 1 0 0,0 0 0 15,0-3 1-15,-1 2-1 0,-1-2 0 0,1 1 1 16,-1-1-1-16,1-2 1 0,-1-3-1 16,0 0 1-16,2-5-1 0,-1 0 0 15,1-7 0-15,1-2 0 0,-2 0 0 16,2-5-1-16,1 2 1 0,0-6-1 16,1-7 1-16,0-3-1 0,-1 0 1 15,0-6 0-15,-1 0 0 0,-4-9 0 16,2 4 1-16,-4 1 0 0,-4 4-1 15,2-2 2-15,-3 3-1 0,0 2 0 16,-1 7 0-16,-2 0 1 0,1 4-2 0,-1 2 0 16,-2 4 0-16,1 4 0 0,1 3 0 15,3 4 0-15,-1 4-1 0,2 4 1 16,3 1 0-16,0 3-1 0,1-1 0 16,2 1-3-16,2-4 0 0,2 5 0 15,3-4-1-15,1 1 1 0,1 1-1 16,5 0 2-16,0-1 1 0,5 0 1 15,1 2 0-15,2 0 1 0,2 2 0 0,3-6 0 16,5 4 0-16,4 0-1 0,8 4 1 16,2-6 0-16,4 4 0 0,0 3 0 15,4 0 0-15,1-3 0 0,2-3 0 16,-4 2 0-16,4 0 0 0,3-4 0 16,-3 0 0-16,-2 6 0 0,-4-5-1 15,-6 11 1-15,-8 2-3 0,-11 2-5 0,-9-1-5 16,-4-3-6-16,-5-1-15 0,-6 6-13 15,-6-9 154-15,0-2-290 0,-4-1-152 16,-6 7-429-16</inkml:trace>
  <inkml:trace contextRef="#ctx0" brushRef="#br0" timeOffset="-207447">16451 584 397 0,'-2'-1'104'15,"0"-2"5"-15,0-2-53 0,2 0-16 16,0 3 0-16,-1 0-4 0,0-2-6 16,2-4-3-16,-2 6-2 0,1 1-2 0,0 0-3 15,0 0-3-15,1 2-3 0,-3 4-2 16,1 8-4-16,1-3-3 0,-3 6-3 15,0 7 0-15,0-1 0 0,0 5-1 16,0 7 0-16,-1-1 0 0,-1 3 0 16,2 2-3-16,0-4-5 0,1 6-5 15,-1-8-2-15,2-5-5 0,-1 1 3 16,1-4-34-16,0-7-87 0,-1-2-98 16,2-1-245-16</inkml:trace>
  <inkml:trace contextRef="#ctx0" brushRef="#br0" timeOffset="-207099.45">16365 554 557 0,'-3'-7'124'0,"2"2"7"16,1 1-93-16,0-3-7 0,1 2-2 15,1 3-3-15,2-3-4 0,1-1-2 16,2-2-6-16,3 3-5 0,1-2-4 16,2 6 0-16,1 0-1 0,1 2-1 15,1 3-1-15,1-2-1 0,-1 6-1 16,-1 2-1-16,0-5 0 0,-1 8 0 0,-3-5-1 16,-1 4-2-16,-4 6-1 0,-1-7-1 15,-4 2 1-15,-4 0 1 0,-4-3 0 16,-3 2 1-16,-3 4 3 0,-2-5 0 15,-3-4 1-15,-1 5-1 0,1-2-3 16,-1 0-6-16,0-4-4 0,3-6-6 16,3-5 17-16,3 4-140 0,2-4-112 15,2-3-289-15</inkml:trace>
  <inkml:trace contextRef="#ctx0" brushRef="#br0" timeOffset="-206566.35">16624 575 524 0,'14'8'122'0,"-1"0"4"0,0 2-80 16,-3 3-14-16,0 1-10 0,-5 3-6 0,0-1-3 15,-5-3-3-15,0-2-3 0,-2-1-3 16,-2-4-1-16,2-1 0 0,-1-5 0 16,1 0 0-16,-1 0 0 0,2 0 0 15,0 0 2-15,0 3-1 0,-1-3 1 16,-1 0 2-16,-1 0-1 0,1 3 1 15,-1-11-1-15,-1 1 0 0,3-7 0 0,0 1-1 16,2-1 0-16,2-1 1 16,6-5 1-16,1 8 0 0,4 0-1 0,2 0 0 15,6 3 0-15,1 3 0 0,1-2-2 16,2 1-2-16,-1 4 1 0,-1 4-1 16,-2 6-1-16,-6-2 0 0,1 2 0 15,-3 3-1-15,-2 3 1 0,-1-2-1 16,-2 1 0-16,1-2-1 0,0-4 0 15,-3 9-4-15,0-4 0 0,-3 2 0 16,-1-3 0-16,-2 1 0 0,-1-5 2 0,-1 8 0 16,0-7 3-16,1 4 1 0,0-7-1 15,0 5 1-15,2-2-1 0,2-5 2 16,2-8 1-16,3 4 1 0,2-4 1 16,1-1 2-16,2-1 4 0,-1 3 3 15,1-1 1-15,-3-1 0 0,-1-8 1 0,-1 3 1 16,-3 1-1-16,-2-3-3 0,0-7-3 15,-5 7-3-15,-3 4-3 16,-2-1-1-16,-1-3-3 0,-3 0-3 0,-2 3-2 16,-3 0-5-16,0 4-7 0,0 3-8 15,2 2-7-15,2 4-6 0,0 2-6 16,3 2-31-16,5 3-86 0,1 0-105 16,5-1-249-16</inkml:trace>
  <inkml:trace contextRef="#ctx0" brushRef="#br0" timeOffset="-206125.17">17324 656 530 0,'26'0'134'0,"-3"0"8"0,-8-2-56 15,-3 0-41-15,-5-1-4 0,-6-2-2 16,-3-2-6-16,-5 1-9 0,-3-2-7 16,-5 1-8-16,-5 0-5 0,-7 5-2 15,-3 2-4-15,-1 5-2 0,-1 6-3 0,3 5 0 16,4 0 1-16,5-1-1 0,7 1 1 15,8-6 0-15,2 0 1 0,4-6 3 16,2-1 2-16,5-1 0 0,1 7 1 16,5-8 0-16,0 5 2 0,1-4 3 15,4-4 2-15,-1-2 1 0,-1 2 2 16,-2-6 0-16,-3 3 1 0,0-3-1 16,-1 2 0-16,-3 0-2 0,0 1 0 0,-3 1-3 15,-2-3 0-15,1 0-1 0,-3 4-3 16,0 2-2-16,1 6 0 0,0 1-2 15,3-2 1-15,-1 3 0 0,1 3 0 16,2 5 0-16,0 5 1 0,-1-4 0 16,1 6 1-16,-3 4-1 0,1 5-2 15,-1-1 0-15,-3-4 0 0,-1-1-2 16,-1-2 0-16,-3 0-3 0,-5-5-2 16,-3 0-1-16,-4-3-1 0,-4 2-3 0,-3-6-2 15,-3-1-5-15,1-3-4 0,1-2 3 16,2-9-7-16,1-5-56 0,6-2-66 15,2 0-105-15,5-5-243 0</inkml:trace>
  <inkml:trace contextRef="#ctx0" brushRef="#br0" timeOffset="-205842.05">17788 612 543 0,'21'-2'133'0,"-8"3"8"15,-3-2-70-15,-8 1-28 0,-5 0-7 16,-6 0-4-16,-6 0-5 0,-5 1-7 16,-4 0-7-16,-2 4-7 0,-1-2-2 15,3 5 0-15,4-3-1 0,4 3 0 0,6-3-2 16,6 6 0-16,3 0-1 0,2-2 1 16,1-2-1-16,4 8 1 0,1-6 0 15,6 7 0-15,2 1 0 0,0 0-1 16,3 2 1-16,-2 4-1 0,0-2-1 15,-1 5-3-15,-5-9-1 0,-3-2-3 16,-5-1-1-16,-5 0-4 0,-2-3-2 16,-10-4-4-16,-4 0-15 0,-2 2-25 0,-5-5-35 15,4-1-52-15,2-6-94 16,0-1-199-16</inkml:trace>
  <inkml:trace contextRef="#ctx0" brushRef="#br0" timeOffset="-205611.95">17911 372 586 0,'10'0'135'16,"-1"-2"5"-16,-3 11-100 0,-1-3-8 0,-2 2-2 16,-3 4-3-16,-1 2-5 0,-4 9-5 15,1 3-5-15,-2-2-4 0,0 9-2 16,2 2 0-16,0 3-2 0,2-5-4 15,1 1-2-15,0-1-10 0,1-2-9 16,0-5 12-16,0-3-144 0,1-3-124 0,2 1-313 16</inkml:trace>
  <inkml:trace contextRef="#ctx0" brushRef="#br0" timeOffset="-204912.35">17903 651 454 0,'0'-1'123'0,"1"3"5"0,2 1-1 16,0 2-100-16,2-3-3 0,2 1 2 15,1-2-3-15,1 1-6 0,3 5-5 16,-1 1-4-16,3-5-2 0,-3 8-2 16,-1-7-1-16,3-2-1 0,-1-3 0 15,-3-3-1-15,3-4 0 0,-1 2 0 0,0-10 0 16,0 9 1-16,-3 2 1 0,-1 1 0 15,-2-2 2-15,-4 1 0 0,-1 1-1 16,-1 0-1-16,-5 1 0 0,-3 0-1 16,-2 7-2-16,-1 2 0 0,0 6-1 15,-3-3 0-15,1 3 1 0,3 1-1 16,2 0 1-16,2-5-1 0,2 5 0 16,2-3 1-16,2 3-2 0,5 0 1 15,2 0 0-15,2-1 0 0,0-1-1 16,4-6-1-16,2-4 1 0,3-2-1 15,1-1 1-15,1-3 0 0,1-5 0 0,0-3 1 16,-3 3 0-16,1 0 1 0,-3-1 1 16,-3 1 2-16,-2 2 1 0,-1 3 2 15,-3 4-1-15,-1-2 0 0,-2 6 0 16,-3 5 0-16,-2 1-1 0,-1 7-2 16,-1-1 0-16,-1 8-1 0,0 1 1 15,0-2-1-15,-1 2-1 0,1-4-3 0,1-1-5 16,-1 1-11-16,1-2-1 0,1-2-3 15,-2 1-2-15,3-4-1 0,0 3 2 16,1-6 3-16,0-4 9 0,1-2 2 16,0-2 2-16,0-5 3 0,3-6 0 15,0-3 3-15,2-1 4 0,2-2 3 16,4-9 2-16,2-6 3 0,3-9 4 16,2-2 4-16,3-2 3 0,1-2 0 15,0 2 1-15,-1 0 0 0,-2 8 0 0,-1 8-1 16,-4 10-3-16,-3 3-3 0,-2 6-3 15,-1 4-2-15,-2 8-4 0,1-3-3 16,-2 8-3-16,0-3-2 0,0 4-1 16,0 1 0-16,-2 0 0 0,-1 0 1 15,-3 2-1-15,-1-4 0 0,-2 0 0 16,-3-4-3-16,-3 8-3 0,-7-3-7 16,-4-3-6-16,-5 2-4 0,-4-3-124 0,-2 1-116 15,0-1-292-15</inkml:trace>
  <inkml:trace contextRef="#ctx0" brushRef="#br0" timeOffset="-203079.58">18346 2377 458 0,'0'-6'115'16,"0"3"5"-16,-1-2-55 0,1 1-35 15,0-1-1-15,1 3 0 0,-1 0-2 16,1 1-7-16,-1 0-3 0,0-1-2 16,1 2-4-16,-1 2-3 0,1 0-3 15,0 7-3-15,0 1-1 0,0 3-1 16,1 5-1-16,0 2 2 0,-1 2 0 0,2 0 0 15,0 0 0-15,2-1 0 0,-1-2 0 16,-1-5-1-16,1 1 1 0,-2-4-1 16,-1-1 0-16,-1-4-1 0,0-2 0 15,0-1 1-15,-1 0 0 0,1-5 0 16,-1 1 1-16,-2-4 1 0,-3 0 0 16,-1 0 1-16,1-3 0 0,-2-2-1 15,2-2-1-15,-1-1-1 0,3-1 1 0,3-1 0 16,0 0-1-16,2 0 0 0,1 1 1 15,1 4 1-15,0-1 0 0,3 4-1 16,0 2 1-16,1-1 0 0,1 3 0 16,-2 2 1-16,0-2 0 0,-1 3 0 15,1 0 0-15,-2-1 1 0,0 1-1 16,1 0 1-16,0 3 0 0,1-2 0 16,-1 0 0-16,3 0 0 0,1 3-1 0,2 0 0 15,0 3 0-15,3-6 1 0,1 3 0 16,3 1 1-16,-1-1 1 0,2-1 2 15,-2 0 0-15,1-7 1 0,-1 4-1 16,0 0-1-16,-3-6 1 0,0 2-2 16,-3-3 0-16,2 3-1 0,-3 2 0 15,-1-3 2-15,-3-1 1 0,-1 1 1 0,-2 0 1 16,-2 1 0-16,-3-3 0 0,-2-1-2 16,-3 0-2-16,-1 3-2 0,-1-2-2 15,-1 3-2-15,-1 1-1 0,-1 4-1 16,1 2 0-16,0 4 0 0,0-1 1 15,1 6-1-15,3 3 1 0,-1-1-1 16,2 1 0-16,3 0 0 0,3 2 0 16,3 0 1-16,3-2-1 0,2-2 1 15,2-4 1-15,3-2-1 0,0 0 0 16,1-4 1-16,6-1 0 0,2-2-1 0,-1-4-1 16,5 2 0-16,-1-4 1 0,1-1-1 15,-1-1 0-15,-4-4 1 0,-2 2 1 16,-2 0 1-16,-6-2 1 0,-1 0 0 15,-2 0 1-15,-4 2 0 0,-1 5 1 16,0-1 2-16,-3 3-2 0,1 1-4 16,-2 4-1-16,-2 3 0 0,2 2-1 0,-2 1 0 15,0 4-2-15,0 2 0 0,-1 2 4 16,2-1 0-16,1 0 1 0,0-2-2 16,1-1-2-16,0-2-1 0,0-2-1 15,0-2-3-15,-1-1-1 0,1-3 1 16,-1 0 2-16,-3-2 2 0,4-1 3 15,0-2 1-15,-1-3 2 0,2 1 2 16,0-4 0-16,3-2 0 0,1-2-1 16,1-1-1-16,0-3 0 0,1 2 0 0,3-2 0 15,0 1 0-15,-1 4 0 0,2 2-1 16,-1 2 0-16,2 4-1 0,-1 2-1 16,1 4 1-16,-1 3-1 0,1 2 0 15,-2 0 1-15,1 2-1 0,-2 1 0 16,0 1-1-16,-4-2-3 0,2 2-2 15,-3-1-4-15,-1-1 0 0,0-1 0 0,-2 0-1 16,1-1 2-16,-2-2 2 0,0-4 4 16,0 0 3-16,0 0 3 0,1-2 3 15,0-1 2-15,-2-1 1 0,3-1 0 16,0-2 1-16,2-1 0 0,-1 0-1 16,0-2-2-16,2-1 0 0,1 0-2 15,2 0 0-15,1 3-1 0,-2 0 0 16,3-1-1-16,0 3-1 0,1 3-2 15,-2 0 1-15,1 3-2 0,-2 2 1 0,1 2-1 16,0 5 0-16,2 0-2 0,-1 3-2 16,0 0-4-16,-1 2-10 0,1-3-9 15,1 2-10-15,2-1 0 0,-1 0-122 16,0-4-115-16,3-2-282 0</inkml:trace>
  <inkml:trace contextRef="#ctx0" brushRef="#br0" timeOffset="-201963.88">19473 2461 414 0,'-5'-12'115'15,"-2"-2"4"-15,0 4-23 0,-1 4-35 16,1 3-27-16,1 1-9 0,1 4-3 16,1-2-2-16,0 2-4 0,2 1-6 15,1-1-3-15,1 1-1 0,0 0-1 16,3-2 0-16,-1-1 0 0,1-1-1 15,1 0-1-15,4 1 1 0,1-1-2 0,0-3 0 16,0 0-1-16,1 1 0 0,-1-2-1 16,-1 1 1-16,-3-4 0 0,0 1 0 15,-4 0 1-15,0 2 0 0,-3-3 1 16,-2 1 0-16,-4 3 0 0,-2 3 0 16,-3 3 0-16,-2 2 0 0,0 3-1 15,0 5 0-15,-2 0 1 0,4 2-2 0,1 0 1 16,2-1-1-16,5 0 0 0,1-1 1 15,4-1-1-15,5-1 0 0,1 0 0 16,3-2 1-16,2-1 1 0,0-1 1 16,2 0 0-16,1-3 0 0,4-1-1 15,2-2 1-15,0 3-2 0,5-2 1 16,0-2-2-16,-3 1 0 0,0 0-1 16,-4 2 0-16,-4 0-2 0,0 0-1 0,-6 1-1 15,-3 2 0-15,-1 1-1 0,-4 1 0 16,-1-2 0-16,-2 2 1 0,-1 0 2 15,0 0 1-15,1-2 0 0,-2-3 1 16,3 0 1-16,1-1 1 0,1-2 3 16,-1-1-1-16,2-5 2 0,1 2-2 15,2-1 1-15,1-1-1 0,1-2-2 0,-1 0 0 16,2 3-2-16,0-2 0 0,0 2 0 16,-3 0 1-16,1 3-1 0,0 0-1 15,2 3 0-15,-3 1-1 0,3 4 0 16,-1-1 0-16,1 2-1 0,-1 2 1 15,0 0 1-15,-1-2-1 0,0 0 2 16,-2-1 0-16,1-1-2 0,1 1 1 16,0-2-3-16,0-1 0 0,0 1-1 15,1-3 0-15,0 3 0 0,3 0 1 16,-1-5 1-16,1 2 2 0,1-2 1 0,2 2-1 16,1-1 0-16,0-1 0 0,-1 0 1 15,-1 2-1-15,-1 0 0 0,0 0 1 16,-2 0-1-16,1-1-1 0,-2-1-2 15,3-1-4-15,2-2-3 0,0 0-4 16,3-2-2-16,0-2-1 0,0 0 3 16,0-3 2-16,0 0 3 0,-3-2 4 0,-1-1 4 15,-1-3 2-15,-3 2 2 0,0-5 2 16,-1 1 3-16,-3 1 3 0,-1 0 3 16,-1 1 5-16,-1 3 3 0,1 1 3 15,-2 4 1-15,1 1 1 0,0 2 1 16,0 2 1-16,0 1-4 0,0 2-3 15,-1 0-3-15,0 1-5 0,1 3-5 16,0 3-3-16,-2-1-2 0,1 5 0 16,-3 2 0-16,2 5 0 0,0 4 1 15,-2 2 1-15,-1 4-1 0,0-2-1 0,1 2-1 16,1-1-2-16,0-3 1 0,-2-3-1 16,1-1 1-16,1-4-1 0,-1 0-1 15,0 1 0-15,-1-4 0 0,1 1-1 16,2-5 0-16,0 0 0 0,0-2 0 15,1-1 2-15,1-4-1 0,2-5 0 16,1-1 1-16,-1-1-1 0,5-2 0 0,-1 1 1 16,4 0-1-16,1 1-1 0,-1 4 1 15,2 2 1-15,0 3-2 0,0 3 1 16,-1 2-1-16,-1 2 0 0,-2 0-1 16,2 3 1-16,-5 1-1 0,0-1 1 15,-2 1-1-15,-3-2 1 0,-1-3 0 16,-3 2-1-16,-4-2 1 0,-2-2 0 0,-2-1 0 15,0-2-3-15,-1-2-7 16,-2 1-6-16,2-9-3 0,2 1-8 16,2-5-9-16,3-1-3 0,0-5 174 0,2-5-286 15,2 1-130-15,1 5-396 0</inkml:trace>
  <inkml:trace contextRef="#ctx0" brushRef="#br0" timeOffset="-201490.38">20146 2549 395 0,'11'5'111'0,"1"-1"5"0,0-1-58 16,1 0-13-16,2-3 2 0,2 1-2 16,0 0-15-16,3-1-11 0,1-1-5 15,2 0-3-15,-2-2 0 0,-4 1 0 16,3-3 0-16,-4 0 1 0,-1 0 1 16,-3-3 2-16,-2 0 1 0,-4 1 3 15,0-1 1-15,-4 2-3 0,-3-1-2 16,-3-2-2-16,-3 7-3 0,-5 1-2 0,-2 1-4 15,-4 2-3-15,-3 4-1 0,-2 1 0 16,0 4 1-16,1 0 0 0,3-1 0 16,3 1 0-16,3-2 0 0,4-1 0 15,6 0 0-15,4 0 0 0,6-1 1 16,3 1-1-16,3 1 1 0,4 2 0 16,3-1 0-16,2 3-1 0,0-2 3 15,-3 2-6-15,0 1 0 0,-1 1 0 16,-3-1-6-16,-2 0-2 0,-2-5-1 0,-2 4-5 15,-3-5 4-15,-1-4-1 0,-2-1 1 16,-2-3 4-16,-2-1 4 0,0-1 0 16,-1-4 3-16,-2-2 1 0,2-1 0 15,1-2 1-15,0-2 1 0,2-1 3 16,1-3 2-16,5 3 1 0,3-1 1 16,2 0 0-16,4 1 0 0,5 3-2 15,3 0-2-15,3 3-2 0,2 1-2 0,0 2 0 16,0 0-2-16,1 4-5 0,-1 1-9 15,-1 1 23-15,-2 2-161 0,-3-3-129 16,6 5-339-16</inkml:trace>
  <inkml:trace contextRef="#ctx0" brushRef="#br0" timeOffset="-201053.11">18589 2903 410 0,'-4'-3'114'16,"-1"-2"9"-16,1 1-8 0,1 2-79 15,3 0-1-15,-1 0-1 0,3 6-4 16,-1 3-5-16,3 4-2 0,1 3-4 16,-1 7-2-16,0 3-1 0,0 4 1 15,-2 5-1-15,0 3-6 0,-3 6-4 0,0 0-2 16,-1-1-2-16,-2 0-8 0,0 3-13 16,0-6-5-16,-3-1 31 0,2-5-158 15,-2-3-123-15,0-2-310 0</inkml:trace>
  <inkml:trace contextRef="#ctx0" brushRef="#br0" timeOffset="-200779.51">18521 3194 477 0,'5'-41'127'0,"0"5"6"16,8 5-52-16,-1 8-21 0,2 7-4 15,1 7-12-15,0 4-4 0,0 1-3 16,1 1-5-16,1 3-6 0,2 0-7 15,2 0-5-15,-4 1-5 0,0 1-3 16,-1 2-4-16,-3 0-1 0,-4 0-3 0,-4 1-2 16,-3 0-2-16,-6 0 1 0,-6 1-5 15,-3 2-4-15,-2 1-5 0,-4 2-2 16,-1 0-5-16,-2-2-7 0,1 3-10 16,3-3-14-16,4-4 1 0,2-7-91 15,2-3-99-15,1-5-228 0</inkml:trace>
  <inkml:trace contextRef="#ctx0" brushRef="#br0" timeOffset="-199998.33">18805 2740 482 0,'23'-13'136'0,"-4"3"9"16,-5 1-40-16,-4 5-41 0,-3 0-6 16,-3 4-9-16,-2 0-8 0,0 5-11 0,-1 8-8 15,1 2-7-15,-3 4-4 16,1 7-4-16,-1 2-2 0,0 4-1 0,-1-1-1 15,0 1-2-15,2-2-2 0,2-1-2 16,-1-4 0-16,1-4-1 0,0-3-2 16,0-3-1-16,2-5 0 0,-2-1 0 15,0-4 1-15,3-4 1 0,1 0 2 16,3-4 1-16,2-2 2 0,2-3 1 16,3-1 1-16,1-3 0 0,0-1 0 15,0 1-1-15,-1 2 0 0,0 1 0 16,-3 3-1-16,-1 3 0 0,-1 1-1 0,-1 6 0 15,-2 1-1-15,-1 3 1 0,-1 2 0 16,2 1 0-16,-1-1 0 0,0-2 1 16,1 1 0-16,2-1 0 0,4-3 1 15,5-2-1-15,1 0 1 0,5-3 0 16,1 0 0-16,4-4 0 0,-1 0 1 16,-1-4-1-16,-5 2 0 0,-3-3 1 0,-3-1 1 15,-5-1 0-15,-4-2 0 0,-4-2 1 16,-2-1-1-16,-2-1 0 0,-2 1 0 15,-5 2-4-15,-4 2 0 0,-2 6-3 16,-4 5 1-16,-4 4 0 0,-2 4 0 16,-1 2 0-16,2 1 2 0,4 3 0 15,4-3 1-15,3-3-1 0,8 0 0 16,3-1 0-16,4 0 1 0,3-1 0 16,5-3 0-16,4 0 0 0,3 1 2 0,2-4-1 15,1 0 0-15,-2-1 1 0,1-2-1 16,-3 3 0-16,-4-3 0 0,-4 2-1 15,-1 2 0-15,-4 0 0 0,0 3-2 16,-3 4-1-16,-1-4 1 0,0 6-1 16,-1-1 0-16,1 0 1 0,-2-1 1 15,2-1 0-15,0-2 2 0,2 0 0 16,2-2 1-16,-1 0 2 0,4-2 1 0,1-2 0 16,2 0 2-16,1-2 0 0,0-2 1 15,0-1-1-15,1-1-1 0,0-1-1 16,-1-1 0-16,0 1-1 0,-1-1-1 15,1 2-1-15,-1 0-1 0,0 3-1 16,0-1 0-16,-2 4-1 0,1 2 1 16,1 0-1-16,0 4 0 0,-1 1 0 15,1 2 1-15,0-1-1 0,3 2 1 16,-2 1-1-16,-3-2 1 0,-2-1-2 0,-1-1-1 16,-5 1 0-16,-4 0 1 0,-5-1-2 15,-3 0-3-15,-2 0-6 0,-3-2-9 16,-1 0-6-16,-1 0 6 0,0-2-54 15,1-2-88-15,3-2 0 0,2 0-91 16,2-3-174-16</inkml:trace>
  <inkml:trace contextRef="#ctx0" brushRef="#br0" timeOffset="-199699.48">19687 2959 373 0,'18'3'110'0,"2"1"10"0,3-1-18 15,4-1-52-15,1 0-6 0,-2 0 3 16,-1-2 1-16,1-2-18 0,-3 0-7 15,1 0-3-15,-3-2-2 0,-2-3-3 16,1-1 0-16,0-1-1 0,1 2 3 16,-5-4 0-16,-3 0 2 0,-2-1 2 0,-3 1 3 15,-2-1 1-15,-3 1-2 0,-6-2-2 16,-1 2-3-16,-6 3-4 0,-4 5-3 16,-6 1-5-16,-3 3-4 0,-2 4-1 15,2 4-1-15,2 4 1 0,4 0 0 16,6 2 0-16,5 1 0 0,5 2 1 15,5 0-1-15,6 0 0 0,6-1 0 16,6 0 0-16,5-1 2 0,6-2-12 0,4-2-3 16,3-2-11-16,3-2-14 0,0-3-13 15,1 1 57-15,-5-4-189 0,-1 0-125 16,-2 1-340-16</inkml:trace>
  <inkml:trace contextRef="#ctx0" brushRef="#br0" timeOffset="-197375.12">18210 2240 245 0,'-8'5'81'0,"2"-3"8"0,0-1-4 16,3-1-32-16,1 0 2 0,0 0 1 16,1-1-10-16,-1 0-8 0,2 0-7 15,0 1-6-15,0-1-7 0,0 1-3 0,-1 0-3 16,2 0 0-16,-1 0 0 0,0 0 0 15,0 0 1-15,3-1 1 0,1-2-1 16,5 2-1-16,4-1-2 0,6-1 0 16,5-1 0-16,6-2 1 0,3 2 1 15,6-5 2-15,1 2 1 0,5 1 0 16,3-2-1-16,2-3-1 0,3 1-4 0,10-2-2 16,-1 6-2-16,2-2-2 0,-1-2-1 15,2 4-1-15,3 1 0 0,-6 2 0 16,0 1-1-16,4 1 1 0,-2 2-1 15,-4 1 0-15,-1 3 0 0,-6 1 0 16,-3-2 0-16,-9 3 1 0,-9 0-1 16,-6-1 0-16,-6-5 0 0,-8-1 0 15,-5-1 2-15,-3 4 1 0,-5-4 0 16,-5-4-1-16,-4 0-1 0,-4 1 1 16,-7-3 0-16,-6 2-2 0,-5-5-2 0,-6 1-1 15,-11 2-1-15,-4-1-2 0,-6 3-3 16,-6 3-1-16,-5-2-1 0,-7 0-2 15,-5 2 2-15,-1 2-1 0,-3 2-3 16,-1-1 1-16,-1-4 0 0,4 3 2 16,-5 2 2-16,7 3 0 0,6-2 2 15,5 3 5-15,10-1 2 0,6 1 1 0,8 0 0 16,14 2 0-16,8-6 1 0,7-1 0 16,8 0 0-16,7-1 0 0,8 4 2 15,9-3 2-15,7 0 3 0,8 1 4 16,8-1 2-16,11 1 2 0,8-1 0 15,6 2 0-15,2 1-1 0,4 3-3 16,1-6-4-16,4 1-3 0,1-2-2 16,-3 0-1-16,0-3-1 0,0-1 1 15,-5-2-1-15,3 2-1 0,-6 0 1 0,-5-1 0 16,-1 0-1-16,-3 2 0 0,-3-3 0 16,-5 5 1-16,-9 0-1 0,-6 1 0 15,-7 1 0-15,-7-1 1 0,-7 0-1 16,-5 1 3-16,-3-3 0 0,-3 0 0 15,-5-1 0-15,-4 1 0 0,-7-1 0 16,-9 1-1-16,-7-1-2 0,-8 3-1 0,-4 3 2 16,-4 0-1-16,-4-1 0 0,-4-2 1 15,4-5 0-15,-2 3 0 0,-6-4-1 16,-1 1 1-16,4-2 0 0,5 3-1 16,1 2 0-16,2 1 1 0,5-1-1 15,9 2 0-15,5-4 0 0,3 1 0 16,5 0 0-16,6 1 0 0,4-1 0 15,4 3 0-15,5-1-2 0,5 2 0 16,7 0 0-16,7 1 1 0,6-2-1 16,7 0 0-16,7-2 1 0,12 0 2 0,11 4 0 15,5 0 0-15,5-2 1 0,7 1 0 16,5-2-1-16,6 2 0 0,2 2 0 16,-5-6 0-16,1 3-1 0,-4-4 1 15,-5 3-1-15,-9 1 0 0,-9 0 1 16,-15-1-1-16,-9 1 0 0,-12-2 1 0,-9 2-2 15,-14-2 1-15,-14 1-1 0,-12-3 1 16,-11 2 0-16,-9 1 0 0,-16 2-2 16,-12-2 2-16,-6 1 0 0,-8 1-4 15,-2 1-1-15,-10 1-2 0,0-3-2 16,2-3-1-16,0 4-1 0,1 1 0 16,2-2 4-16,1-2 1 0,14 2 2 15,5-2 1-15,9 4 3 0,10 0 1 16,11-4-1-16,13 5 1 0,11-4 0 0,8 2 0 15,12 2 1-15,10-6 1 0,13 2 1 16,13-1 2-16,14 2 1 0,14-1-1 16,11-4 3-16,9-3-1 0,6 7-1 15,10-2-1-15,1-2-2 0,0 1 0 16,-3-3-1-16,-1 6-2 0,-2-2 0 16,-4 0-1-16,-8 0 1 0,-9-1-1 15,-8 1 1-15,-13 4-1 0,-10-3 1 0,-12 4 0 16,-11-3 1-16,-11 1-2 0,-8 0 0 15,-10-2 0-15,-9-3 0 0,-7 4 0 16,-12-5-2-16,-6 1 0 0,-7 0 2 16,-3 4-2-16,-6 1 1 0,-1 2 1 15,-2 0-1-15,-6 3 0 0,-2 0-2 16,0 3-1-16,-1-6-2 0,1 3-1 16,1 2-3-16,6-1 0 0,7 1 1 15,3-3 1-15,7 1 2 0,8-2 1 0,10 0 2 16,6-3 3-16,8 0 2 0,13 0 0 15,9 1-1-15,16-2 2 0,11 2-1 16,6-1 2-16,11 0-1 0,9-4 1 16,6 2 0-16,9-1 0 0,5 0-1 15,0 2 0-15,4 0 0 0,0-3-1 16,0 7-1-16,3-2 0 0,-8 4-1 0,-4-6 1 16,-6 3 0-16,-10 0-1 0,-9 1 1 15,-12-4-2-15,-11 1 5 0,-11 0 0 16,-10 0 0-16,-12-1 0 0,-10-1-1 15,-10 2 1-15,-11-1 1 0,-7 0-5 16,-11 1 1-16,-6-4-1 0,-5 2 0 16,1-1 0-16,-3-2 0 0,-3 3 1 15,1 0-1-15,0-1 0 0,0 2 0 16,2 0 1-16,1 2-1 0,4 1 0 0,6 0 0 16,-1-1 0-16,5 1 1 0,10 1-1 15,8-2 1-15,8-1 0 0,7 0 1 16,12 1-1-16,11-1 0 0,12-2 0 15,12 2 1-15,10 0-1 0,8 0 0 16,12 0 0-16,9-5 2 0,6 3-1 16,7 2 1-16,5-1-1 0,-1 1 0 15,6-2 0-15,-2 3 0 0,2 0-1 0,-1-1 0 16,-3 2 0-16,-11 0 0 0,-6 0-1 16,-12 1 1-16,-11-2 0 0,-12 3 0 15,-12-2-1-15,-14-1 0 0,-16-2 0 16,-14 0 0-16,-13-2-1 0,-8 2 0 15,-12 0 0-15,-12-3 0 0,-4 2 1 16,-5 1-1-16,-6 2 1 0,6-2 1 0,-3 2-1 16,5 0 0-16,7 3 0 0,3 0 0 15,11-1 0-15,17 1-1 16,9 2 1-16,8-4-2 0,12 1-3 0,9-2 0 16,11 0 0-16,11-1 0 0,9 0 0 15,10-1 1-15,11 4 1 0,13-3 5 16,6 3-7-16,4-4-16 0,0 3-74 15,-4-2-63-15,4 1-119 0,-8-1-274 16</inkml:trace>
  <inkml:trace contextRef="#ctx0" brushRef="#br0" timeOffset="-184614.89">18191 1180 452 0,'-1'1'109'0,"0"-2"4"16,-1 0-57-16,0 1-34 0,0-2-3 15,-1 1 4-15,1-1-2 0,0-2 0 16,0 3 1-16,1-3 1 0,0 3 2 16,1-5-1-16,-1 3-2 0,1 1-3 15,0-1-5-15,-2 0-2 0,2 2-2 0,-2-2-2 16,2 2-2-16,-2 1 0 0,-1 0-2 16,-2-1-1-16,0 2 0 0,-3 2-1 15,0 1-1-15,-3 7-1 0,0-3-1 16,1 4 0-16,0 2-1 0,2 2 1 15,4-2-1-15,1-2 1 0,1-7 0 16,5 6 3-16,0-5 3 0,4-3 2 16,1-1 2-16,3-1 0 0,1-2 2 15,0 1 0-15,0-3-2 0,2-3-1 16,-4-2-2-16,-1-1-1 0,-1-1 0 16,-2 0 1-16,1-2 2 0,-1-1 0 0,-3 2 1 15,-2 1 1-15,-2-1 0 0,-2 0-1 16,-2-1-1-16,-1 0-3 0,-3 3-2 15,1-2-2-15,0 3-1 0,2-1-1 16,-1 3-2-16,2 4-1 0,-1 2-1 0,1 4-2 16,-2 1 1-16,2 3-1 0,-1 3 2 15,2 3 0-15,0 0 1 0,1 0 0 16,3 3 1-16,2 0-2 0,2-2 1 16,1-1 0-16,2-3-1 0,1-2 1 15,-2-1 0-15,3-6 3 0,-1 1 1 16,-1-1 1-16,1-4 0 0,-3-2 2 15,1 0 1-15,0-6 1 0,1-1 0 16,0-2-1-16,-2-2 1 0,-1-2-1 16,1 0 0-16,-4-1 0 0,-2 3 0 15,-1 1-1-15,-5 0-1 0,-2 4-2 0,-1 0-3 16,-2 3-1-16,1 4-2 0,-4 4-1 16,0 4 0-16,-3 2 0 0,2 2 1 15,1 3 1-15,0 2 2 0,2 2 2 16,4 0-1-16,3 2 1 0,1 0 0 15,4 1 0-15,1-3 0 0,4-2 0 0,0-2 0 16,1-2 2-16,2-7 0 0,3 1 1 16,2-3 1-16,2-2 1 0,2-5-1 15,-2 0 1-15,0-2 0 0,-2-4-1 16,-1-1 1-16,-3 0 2 0,-4-2 2 16,-2 2 1-16,0 0 0 0,-3 1 0 15,-1 2 0-15,-3 0-1 0,0-2-4 16,-1 4-3-16,-3 1-2 0,-1 1-2 15,-2 3 0-15,-1 2-2 0,0 5 1 16,-1 1-1-16,0 4 0 0,2 3 2 0,1 1-1 16,4 5 2-16,2-2-1 0,3 1 1 15,1 2 1-15,3 0 0 0,4-4 1 16,2-2 1-16,3-6-1 0,3 1 2 16,1-4 0-16,1-2 1 0,0-2 0 15,-2-3-1-15,-1-1 0 0,-1 1 1 16,-3-2 0-16,-3-1 1 0,-1-1 0 0,-1-2 0 15,-1-1 0-15,0-3 0 0,-3-3 0 16,0 2-1-16,-3 0-1 0,0 1 0 16,-1 2-1-16,-2 0-2 0,-1 3-1 15,-2 7-2-15,-3-1 1 0,-1 3-2 16,-2 4 0-16,1-1 0 0,0 6 2 16,0 5 0-16,3-2 1 0,3 2 0 15,4-2 1-15,0 0-1 0,4 5 1 16,3-5 1-16,2-6 0 0,3 1 1 0,1-3 1 15,4-1 0-15,1-1 2 0,0-6-1 16,-1-1 1-16,0 0-1 0,0-7 0 16,-4 4 1-16,0-5 0 0,-3 0 0 15,-2-1 0-15,0 0 1 0,-3-2-1 16,1 3 0-16,-5-1-2 0,0 1 0 16,-1-1 0-16,-2 2-3 0,0 3-1 0,-2 1-1 15,-1 3-3-15,-1 1 1 0,-1 4-2 16,-2 6 1-16,1 1 0 0,-1 5 1 15,2 2 2-15,1 1 0 0,3 3 1 16,1 3 1-16,4-2-1 0,2-2 0 16,2-5-1-16,3 0 0 0,1-1-1 15,2-5 1-15,3-3-1 0,1-2 1 16,0-1 1-16,0-1 0 0,0-1 2 16,-1-3 0-16,0 0 1 0,-2-1 1 15,-3 0 1-15,0 0 0 0,-1-3 0 0,-2-2 0 16,-2-4-1-16,-3 0 0 0,-1 1-2 15,0-4-2-15,-3 5-1 0,-1 0-2 16,-4 4 0-16,-1 7-1 0,-2 7 1 16,0 3 0-16,-2 4 0 0,0 2 1 15,2 1 1-15,2-1 1 0,3-2 0 16,3 0 0-16,2-3 1 0,4-4 0 0,0-2 1 16,4-1 1-16,-3 0 1 0,3 1 1 15,2-4 1-15,-1-3 0 0,2 1 1 16,-1 0 0-16,1 0-2 0,0-2-1 15,-1 0-3-15,1-2-7 0,-3 0-16 16,-2 5-13-16,2-3-100 0,-3-6-27 16,0 1-111-16,0 9-224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6:46:48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1751 2544 474 0,'-4'0'105'16,"4"1"0"-16,0-1-84 0,-1-1-10 0,1 1-2 16,1 3 0-16,-1-1-4 0,1 0-4 15,-1-1 3-15,1-1 0 0,1 3 3 16,0 0 1-16,2-4 3 0,3 1 2 16,3 3 3-16,1 0 0 0,4-1 0 15,6-1 1-15,2 1 1 0,5-1-2 16,1 4-2-16,6-4-2 0,7 1-3 15,2 1-2-15,4-2-2 0,3 2-2 0,5 2-2 16,5-3-1-16,0-2 1 0,2 1-1 16,8 0 0-16,2 4 0 0,5-3 1 15,4-3 0-15,4 2 1 0,8 3 0 16,4 2-1-16,1-1 1 0,4-3 0 16,0-2-1-16,3 5 0 0,4 0 0 15,-2-2 0-15,0 0 0 0,4-1 0 16,2 1 0-16,3 3 0 0,-2-4 0 15,2-2 1-15,1 1-1 0,2 2 0 0,1-4 0 16,-1 0 0-16,0 0 0 0,0 3 0 16,3-3-1-16,-5 1 1 0,-1-2-1 15,-4 4 1-15,-2 0 0 0,-5-1 5 16,-6 2-16-16,-8-2 1 0,-5-1-130 16,-11 0-116-16,-8-3-306 0</inkml:trace>
  <inkml:trace contextRef="#ctx0" brushRef="#br0" timeOffset="4807.6">20374 5729 427 0,'-2'0'101'0,"-1"-2"3"0,2 2-49 15,0 2-34-15,0 0-2 0,-1 0 1 16,1 1 1-16,0-1 0 0,1 0 2 15,0-1 1-15,0-1 2 0,1 1-2 0,0 0 0 16,1 0-1-16,-1-2-2 0,1 3-4 16,1 0 0-16,1 1 0 0,0-3 0 15,3-1 0-15,3 1 0 0,4 1 1 16,4-4 0-16,5 2-3 0,3 0-2 16,6 2-3-16,3-1-3 0,2 1-1 15,-1-1-3-15,1 0 0 0,0 0-1 16,-1 2-4-16,-5-1-8 0,-2-1-17 0,-4 1-11 15,-2-1-4-15,-6 2-122 0,-4-4-126 16,0 2-287-16</inkml:trace>
  <inkml:trace contextRef="#ctx0" brushRef="#br0" timeOffset="5166.34">21192 5214 527 0,'0'3'125'0,"0"-1"6"16,3 4-75-16,-1 2-18 0,1 0 1 15,0 5 3-15,2 6-1 0,-1 3-5 16,2 3-7-16,-1 5-5 0,0 2-7 16,0 3-6-16,-3 5-4 0,0 1-4 0,0 4-1 15,-2-2-1-15,0 0-4 0,0 0-23 16,0 1-8-16,-1-7-5 0,2-4-123 15,-1-7-123-15,-1-4-294 0</inkml:trace>
  <inkml:trace contextRef="#ctx0" brushRef="#br0" timeOffset="5595.05">21556 5716 599 0,'5'-8'140'16,"1"-1"8"-16,0 2-90 0,2-3-21 16,-2-2-1-16,-2-3 0 0,-1-1 0 15,1-2-6-15,-1 1-8 0,-2 0-7 16,-2 3-2-16,-1 2-5 0,-5 3-6 0,-1 6-3 16,-6 4-1-16,-6 6-2 0,-4 7 1 15,-2 5-2-15,-1 4-4 0,0 3-4 16,2-1-1-16,5-1-2 0,6 1-2 15,7-5-1-15,4-4 3 0,6-1 7 16,3-3 6-16,5-2 4 0,2-3 4 16,6-2 1-16,1-3 2 0,-1-3 2 0,2-5 0 15,-1 0-1-15,-2-3 2 0,0 0 1 16,-4 1 1-16,-2-3 1 0,-1 0-2 16,-4 0-2-16,-2 4-1 0,0 2-2 15,-3-1-4-15,-2 4-6 0,-1 4 0 16,-4 5 0-16,3 4-1 0,-1 1-1 15,-1 2 1-15,2 2 1 0,2 4 4 16,4 0 1-16,3 0-1 0,4-3-4 16,2 1-4-16,3-3-9 0,0 0-11 0,1-4-12 15,0 0-128-15,0-4-130 0,-3 0-313 16</inkml:trace>
  <inkml:trace contextRef="#ctx0" brushRef="#br0" timeOffset="6228.26">21807 5629 590 0,'0'0'143'0,"2"0"5"16,3 1-100-16,8 0-5 0,1 1 4 16,3-2 1-16,3 3-7 0,3-2-10 15,3 0-4-15,1 1-3 0,-2 1-6 16,-1 1-7-16,-1-2-6 0,-2 1-2 15,-4 1-2-15,-2 0-5 0,-8 0-6 0,-4 2-3 16,-5 1 1-16,-5 5-1 0,-8 0 1 16,-1 3-1-16,-5 2 5 0,-2 1 6 15,1 1 2-15,4-1 0 0,2-2-1 16,6 2 1-16,5-4-1 0,3 0 2 16,5-2 2-16,4-3 1 0,4-2 1 15,5-4 1-15,3-3 1 0,5-2 0 16,5-6-1-16,4 1-2 0,2-5-1 0,-1-1 0 15,-3-1-1-15,1-2 0 0,-3 2 0 16,-6 0 1-16,-4 2-1 0,-6 5 0 16,-4-1-1-16,-3 6-5 0,-5 3-1 15,-4 3 0-15,-5 5 0 0,0 2 0 16,-1 1 0-16,1 4 1 0,1-2 4 16,1-1 1-16,5-3 1 0,5-2 3 15,6-2 0-15,4-3 1 0,4-4 1 16,3 1-1-16,5-2 1 0,0-2-2 15,1-2-2-15,-2-1-1 0,0-1-1 0,-3-1 1 16,-2-1 0-16,-3-2 1 0,-2 3 0 16,0-1 0-16,-5 3 2 0,-3 0 1 15,0 3 0-15,-6 0-3 0,1 3-2 16,-3 4-1-16,-2 3-1 0,-2 3 0 16,3 7-3-16,0 2 1 0,2 3 1 0,2 4 2 15,2 1 0-15,1 0 1 0,5 0-1 16,-1-3 1-16,3 2 0 0,0 0-3 15,-1 0-11-15,-2 3-3 0,-1-3 0 16,-3 2-2-16,-5-2-4 0,-5-4 0 16,-5-2 0-16,-6-7 13 0,-4-5-2 15,-8-6-12-15,-2-4-7 0,1-4-3 16,-3-5-13-16,3-4-109 0,3-2-116 16,4-5-264-16</inkml:trace>
  <inkml:trace contextRef="#ctx0" brushRef="#br0" timeOffset="7219.99">23187 5754 622 0,'-1'-11'150'0,"-2"1"2"0,-2 3-96 15,-2 0-26-15,-4 0-5 0,-4 3 2 16,-5 3-9-16,-3 0-8 0,-5 1-2 16,0 3 0-16,1 3-2 0,2-2-1 0,5 1-3 15,4 2-2-15,5-3-1 16,7 2 1-16,3-2 1 0,4 1 0 0,4 0 1 16,3-2 0-16,4 2 2 0,2-3 0 15,3-2-1-15,2 1 1 0,1-4-2 16,-2 1 0-16,-1-1 1 0,-3-1-1 15,-1 0 0-15,-2 1 0 0,-4 0-1 16,-3 2-3-16,-3 0-8 0,-1 4 0 16,-5 4-1-16,-3 2 0 0,-2 3 0 0,0 2 0 15,1 0 3-15,1 5-1 0,2-5-3 16,5 0-5-16,5-2-1 0,2-2-1 16,5-1 0-16,5-3-1 0,-1-2 3 15,3-1 5-15,1-2 1 0,3-3-1 16,-2-4-1-16,-1-1-2 0,1-6 1 15,2-8 2-15,2-3 2 0,-3-6 1 16,-2-7 4-16,0-9 2 0,-1-6 3 16,-3 0 2-16,-1-3 4 0,-1-1 2 15,0-2 2-15,-2 4 5 0,-2 9 3 0,-1 7 3 16,-2 5 7-16,-5 9 2 0,-2 7-3 16,-4 7-3-16,1 6-4 0,-5 4-4 15,-2 5-4-15,-3 3-6 0,0 6-2 16,0 6 0-16,-1 6 0 0,1 3 1 15,1 9 0-15,3 1-1 0,3 6 0 16,2 0-2-16,1 2 0 0,1-1-5 16,5 1-3-16,0-4-3 0,3 0-4 0,4-3-4 15,2-3-2-15,2-7-3 0,3-2 2 16,0-6 3-16,2-4 4 0,1-5 3 16,0-6 4-16,-1-7 3 0,0-3 4 15,2-5 5-15,-2-11 2 0,-1-6 5 16,1-5 6-16,-1-6 2 0,-2-7 3 15,2-6-1-15,-2-5-1 0,-2 4 0 0,-2 0-4 16,-2-3-3-16,-2 5-1 0,-4 6-1 16,-2 8 1-16,-2 5-1 0,-1 7-1 15,0 7-4-15,-2 9-5 0,-2 4-3 16,-2 8-3-16,-5 7-1 0,-1 7-2 16,-1 4 0-16,-1 5 1 0,1 4 3 15,2 7 1-15,3 0 0 0,6 1-2 16,3 2-5-16,5-3-3 0,5 0-2 15,2 0 0-15,1-3-1 0,6-2-1 0,0-6 4 16,5-2 3-16,0-4 4 0,-2-4 2 16,-1-4 1-16,0-7 2 0,-2-4 1 15,0-3 2-15,-1-7 1 0,-2-6 4 16,1-5 3-16,-1-4 3 0,-1-1-1 16,-3 0 0-16,-4 1 0 0,-3 4-2 15,-4 5-6-15,-3 7-4 0,-5 6-2 16,-4 3-2-16,-2 3 1 0,1 5-2 0,-1 5 0 15,1 1 1-15,3 3 1 0,7 1 1 16,7 3-1-16,4-3-2 0,4 0-3 16,2-4-2-16,6-3-5 0,1 1-8 15,0-5-16-15,1-3-5 0,-1-1-125 16,-1-6-124-16,2-3-306 0</inkml:trace>
  <inkml:trace contextRef="#ctx0" brushRef="#br0" timeOffset="7396.2">24275 5510 573 0,'-11'-11'137'16,"-2"5"1"-16,3 4-62 0,4 0-52 15,1 2-13-15,2 0-1 0,2 1-2 16,0-1-3-16,1-1-4 0,1 2-6 16,0 0-9-16,0 1-1 0,-1 0-127 15,1 0-116-15,2 7-290 0</inkml:trace>
  <inkml:trace contextRef="#ctx0" brushRef="#br0" timeOffset="7732.72">24513 5862 671 0,'0'-3'144'0,"1"3"0"0,-4-7-115 16,-2-2-23-16,-3-1-1 0,-6-2 0 0,-5-4-1 15,-6 4-4-15,-3-1-1 0,0 3 1 16,-1 3 0-16,4 2-7 0,5 1-8 15,6 2-4-15,6 2-2 0,5 1 1 16,6 2 1-16,4 0 0 0,1 2 9 16,1-1 7-16,5 3 7 0,0-3 4 15,-1 1 2-15,-2-2 2 0,-1-1 3 16,-1-2 7-16,-1 0 4 0,-4-1-2 0,-1 2-3 16,-1-2-3-16,-1 0-4 0,0 1-7 15,0 5-6-15,-2 3-5 0,0 3 1 16,0 3-1-16,0 5 2 0,0 6 0 15,0 4 2-15,1-1 1 0,-1-4-1 16,1 2 1-16,-1-1-1 0,-1-1-4 16,0 0-5-16,-1-1-6 0,-4-2-6 15,-1 2-4-15,-3-5-3 0,-5-2-3 0,-2-4 32 16,-3-8-141-16,-1-4-104 0,1-3-282 16</inkml:trace>
  <inkml:trace contextRef="#ctx0" brushRef="#br0" timeOffset="8505.57">24733 5823 598 0,'7'-1'138'16,"-3"4"6"-16,-3-4-92 0,-2 1-34 15,-5-1-1-15,-7-3 0 0,-3-1-5 16,-3 2-5-16,-3 2-7 0,-2 1 3 15,0 2-2-15,3 2 0 0,6 5-1 16,4 2-1-16,4-1-1 0,2-1 1 0,6 0 1 16,4 0-1-16,4 2 2 15,2-2 1-15,1-3-1 0,5 0 0 0,2 1-1 16,-2-2 0-16,2-1-1 0,-4-3 1 16,-1 1-1-16,-1-2-2 0,-4 2-2 15,-4 0-3-15,-2 4-2 0,-3-1 0 16,-3 3 0-16,-3-2 0 0,2 4 2 15,-2-4 1-15,3 0 3 0,0 0 3 16,4-2 4-16,2-2 2 0,4 1 1 0,-1-3 2 16,3 1 1-16,2-2 1 0,3-4 3 15,3 1-1-15,-1-6 3 0,3-4 1 16,4-2 1-16,5-6 2 0,1-5 2 16,-2-8-1-16,-2-3-1 0,0-5-4 15,-1-4-1-15,-2-7-3 0,-5 3-1 16,-4 1-1-16,-2 5-1 0,-1 7 0 15,-5 5-1-15,-1 8-2 0,-3 10 0 0,-2 5-2 16,-3 5-1-16,-1 7-2 0,-2 2-2 16,2 7 1-16,-3 4 0 0,0 7 0 15,1 5 1-15,-1 9 1 0,1 5-1 16,1 4 0-16,0 2 1 0,3 6-1 16,1-2-1-16,1 0-4 0,2-5-4 15,1-7-9-15,1-2-9 0,2-2-6 16,-1-7-4-16,2-2 0 0,-1-5 4 0,0-2 2 15,-1-2 9-15,0-3 9 0,0-5 5 16,-3-3 6-16,0-3 2 0,0-4 1 16,2-4 3-16,2-3 4 0,-1-3 3 15,1-1 1-15,1-2-1 0,-1 5-2 16,1-1 1-16,-4 3-2 0,0 2-2 16,-1 4-3-16,-1 0-1 0,0-1 0 15,-1 0-1-15,1 2-1 0,0-1-1 16,0 2-1-16,0 0 0 0,2 2 0 15,0 0 1-15,0 1 1 0,-1-3 1 0,1 5 1 16,0-3 1-16,1 0 0 0,0 0 1 16,-1-2-1-16,2 0 0 0,1 2 0 15,-2-3-1-15,1 1-1 0,1-1-2 16,-2 1-1-16,-2 2-3 0,-1-1-7 16,-1 1-6-16,0-1-2 0,-4 0-29 15,2 2-100-15,-2-3-111 0,1 0-269 0</inkml:trace>
  <inkml:trace contextRef="#ctx0" brushRef="#br0" timeOffset="8647.6">24717 5654 557 0,'27'10'116'0,"8"3"5"16,5 0-224-16,0 1-107 0,0 3-270 15</inkml:trace>
  <inkml:trace contextRef="#ctx0" brushRef="#br0" timeOffset="15298.78">18003 6792 473 0,'0'-3'111'0,"0"0"1"16,0 1-78-16,-1 0-10 0,1-2-3 15,-1 2-3-15,2 2-6 0,-1-1-1 16,-1 2-2-16,1-1 0 0,0 0-2 15,0 1-1-15,1-1-2 0,-1 0 0 16,2 2-2-16,1 1 0 0,2 0 3 0,0 1 5 16,4 2 4-16,4 0 3 0,6-1 4 15,3 0 4-15,8-1 3 0,6-2-1 16,13-1-3-16,2 0-3 0,8-3-2 16,6 0-5-16,6-2-5 0,4 1-2 15,6-3-3-15,-3 2-2 0,3-5-2 16,-1 3-2-16,-3-2-10 0,0 2-13 15,-4-4-9-15,-5 2-124 0,-3-2-125 16,-5 0-308-16</inkml:trace>
  <inkml:trace contextRef="#ctx0" brushRef="#br0" timeOffset="17335.31">19967 6597 494 0,'-2'-6'113'15,"0"4"3"-15,0-1-65 0,0 0-32 16,-3 2-3-16,1-3 1 0,-1-1 0 0,-1 3 3 16,-2-3 1-16,1 0-1 0,-1-2-2 15,-2 1-2-15,-3 1-2 0,-4 0-4 16,-3 0-5-16,-8 2-4 0,0 3-1 15,-2 2 0-15,3 2-1 0,4 0 0 16,3 1-2-16,7 0-1 0,7 1 1 16,3-1 1-16,4 3 4 0,1 0 1 15,6 3 2-15,5 0 3 0,5 4 0 0,4 0 0 16,3 3 0-16,2 1-4 0,1-1-2 16,-3 2-2-16,-7 1 0 0,-3 0 0 15,-4 2 1-15,-6-4 0 0,-8 0 3 16,-6 1 1-16,-6-5 2 0,-5-3 1 15,-6-2 0-15,-6-3-1 0,-2-1-5 16,1-2-8-16,1-4-11 0,4-1-7 16,2-5-5-16,6-5-122 0,3-4-116 0,3 0-283 15</inkml:trace>
  <inkml:trace contextRef="#ctx0" brushRef="#br0" timeOffset="18355.84">20033 6637 636 0,'19'11'133'0,"-4"3"2"16,-5 4-115-16,-2 4-10 0,-6 3-2 0,-4 1 0 15,-4 3 0-15,-2 1-2 0,-3 1-1 16,1 0-1-16,-1-4-2 0,1-4 0 16,2-5 0-16,0-4-1 0,4-3 0 15,1-5 0-15,2-2 0 0,1-2 9 16,0-3 5-16,1-5 3 0,3-2 1 15,2-3-1-15,1-7 2 0,2-3 0 16,2-5-7-16,1-5-4 0,-1 3-1 16,0-1 0-16,-1 4 1 0,-3 4 1 0,0 6-2 15,-3 5-1-15,0 6-3 0,0 5-2 16,-2 5 0-16,3 6-2 0,-2 4-1 16,2 2 0-16,2 3 1 0,1 3 0 15,0 1 1-15,2 0 0 0,1-3 0 16,3-4-1-16,3 0-3 0,0-2-11 15,3-4-14-15,2-1-4 0,1-4-5 16,3-2-1-16,-2-3-4 0,1-2 0 0,-1-2 9 16,-2-2 14-16,-2-2 4 0,0-2 4 15,-2-1 4-15,-5-1 7 0,-1-1 8 16,-2 0 6-16,-4-2 8 0,-2-2 2 16,-3 0 4-16,-1-1 3 0,-3 0-1 15,2 4-6-15,-2-2-3 0,0 5-8 16,-2 4-3-16,-1 4-5 0,-4 5-4 15,0 6-2-15,-2 0 0 0,0 5-2 0,-1 2 0 16,2-1-1-16,3 0-2 0,3-3-1 16,3-2 1-16,3-4 0 0,3 0 1 15,2-4 3-15,2-1 4 0,2-3 5 16,3-1 4-16,0-1 2 0,-1-2 2 16,1-2 2-16,-1-1-2 0,-1-2-3 15,-4 3-2-15,-1-1-3 0,-2-1-1 16,-2 4-2-16,0 1-5 0,-3 5-2 15,-1 4-1-15,-3 2 1 0,-2 2 0 0,1 4-1 16,1 1 0-16,0-1 0 0,3-2 2 16,4 0-1-16,4-5 1 0,5 0 1 15,2-2-1-15,4-2 2 0,3-3 2 16,3 0 4-16,0-2 2 0,0-2 1 16,0-1 2-16,3-3 1 0,0-1 3 15,-2-3 0-15,-1 1 0 0,-1-4 1 16,0-1 0-16,-2 0-1 0,-5 0 0 0,-2 3 0 15,-3 4-1-15,-3 0-1 0,-3 7-5 16,-2 3-2-16,-4 6-1 0,-1 6-1 16,0 4-2-16,-4 5-2 0,1 5 0 15,-1 0 0-15,-3 5 2 0,0 3-1 16,0 2-3-16,-2 0-5 0,-1-2-4 16,0 0-6-16,-1 0-1 0,3-3 1 0,0-7-2 15,1-3 2-15,2-6 5 0,3-3 3 16,0-4 7-16,3-5 2 0,-1-4-2 15,2-5 1-15,1-5 1 0,-1-2 1 16,2-4 1-16,1-5 0 0,5-7-2 16,5-6 2-16,3-4 0 0,4-3-1 15,4-5 0-15,3-2 0 0,2-4-1 16,2 6 0-16,-3 4 1 0,0 9 0 16,1 6 2-16,-2 6-1 0,-2 11 1 0,-1 11 0 15,-1 6 0-15,-1 5-1 0,0 2 0 16,-2 4-1-16,-4 3-1 0,-1 1 0 15,-2-3 0-15,-4 2 0 0,-5-2-1 16,-3-1 0-16,-6-1 2 0,-6-1 0 16,-6-2 0-16,-7-2-2 0,-5-1-3 15,-4-1-10-15,0-4-14 0,-1-2-22 16,4 0-7-16,2-3-97 0,6-2-24 0,8 1-107 16,6 0-201-16</inkml:trace>
  <inkml:trace contextRef="#ctx0" brushRef="#br0" timeOffset="18743.49">21031 6844 331 0,'34'-9'111'0,"0"3"9"16,-3 5-5-16,-3 0-35 0,-3 5-11 16,-4 5-6-16,-3 5-9 0,-7 5-2 15,-4 1-3-15,-2 3-8 0,-4 2-7 0,-3 2-6 16,-2 1-5-16,-2-1-7 16,-1-1-8-16,-2 2-6 0,0 0-3 0,-3-1-4 15,0-2-7-15,-1-2-1 0,1-4-1 16,3-2 0-16,0-7 0 0,2-2 3 15,4-1 7-15,1-6 8 0,1-4 4 16,0-4 2-16,2-2 4 0,0-5 1 16,1-5 3-16,3-8-1 0,5-8-2 0,2-3-3 15,3-3-2-15,2-1-2 0,4 1-3 16,2 0-3-16,1 6 0 0,0 10 0 16,0 6 1-16,4 6-1 0,-5 5 1 15,-1 6 0-15,-3 8-1 0,0 4-1 16,-4-1-1-16,-2 4 0 0,-4 1-1 15,-1 0 0-15,-4 0 0 0,-2-1 1 16,-4-2 0-16,-2 1-1 0,-4-2 0 16,-2 1-1-16,-4-4-2 0,-2-1-5 0,-2 0-10 15,1-3-14-15,-2-2-11 0,2 0-8 16,4-2-58-16,2 0-25 0,4-1-20 16,6-2-7-16,6-3-62 0,8-2-85 15</inkml:trace>
  <inkml:trace contextRef="#ctx0" brushRef="#br0" timeOffset="18900.07">21589 6832 551 0,'17'-9'142'0,"-5"1"11"0,-3 2-74 16,-1 3-28-16,-4 3-7 0,-2 3-3 15,-1 6-8-15,-2 1-8 0,-1 4-11 16,2 1-3-16,1 2 0 0,0 0 0 16,2-1-5-16,2-1-4 0,3-1-3 15,2-3-7-15,2 0-8 0,1-2-15 16,1-4 105-16,1 0-243 0,2-6-145 15,4-3-394-15</inkml:trace>
  <inkml:trace contextRef="#ctx0" brushRef="#br0" timeOffset="19072.15">21771 6571 624 0,'-17'5'140'0,"3"-2"1"0,4 0-109 16,5 2-18-16,1-1-1 0,3-1-2 0,1-2-6 15,-1 1-7-15,2 0-4 0,1-2-7 16,2 0-5-16,2 2-3 0,5 0-108 16,2 1-10-16,5 5-92 0,2 2-189 15</inkml:trace>
  <inkml:trace contextRef="#ctx0" brushRef="#br0" timeOffset="19548.32">21916 6802 469 0,'6'37'111'15,"-2"-3"5"-15,0-3-67 0,-1-3-19 0,-1-6 0 16,1-7 1-16,-1-3-2 0,2-4 2 0,-1-3 6 15,3-4 0-15,0-3 0 0,3-2-2 16,0-2 0-16,-1-3-3 0,2 1-8 16,-1-1-7-16,-2 0-6 0,0 4-3 15,-3 1-4-15,0 3-5 0,0 2 0 16,1 3-1-16,0 1-1 0,4 2 0 16,-1-2 0-16,5 1 2 0,4-3 1 0,3 0 1 15,3 1 0-15,3-3-1 0,1-1 3 16,1 0 3-16,-1-1 4 0,0-2 3 15,-4 0 3-15,-2-1 5 0,-3-3 4 16,0-1 2-16,-4 1 1 0,-4-1-1 16,-2 0-2-16,-3 2-2 0,-1 3-6 15,-3 2-7-15,-2 1-6 0,-1 6-3 16,-2 4-4-16,-1 5-1 0,-2 4 0 16,-3 7 0-16,0 7 4 0,-1 4 0 15,-2 2 0-15,0 0-3 0,-1 7-1 0,-1 0-7 16,0-2-1-16,0-2 0 0,-1-1 0 15,0-5 1-15,1-3 1 0,-2-5 3 16,3-5 7-16,0-6 0 0,-1-4 2 16,2-3 1-16,1-8 1 0,-1-5 0 15,1-6 0-15,1-5 1 0,0-7-1 16,0-4 1-16,1-9-2 0,3 1-1 16,3-2-2-16,2 0-1 0,1 0 0 0,6 4-4 15,4 5-5-15,7 1-2 0,5 5-1 16,7 3 0-16,7 1-5 0,8-2-8 15,6-1-28-15,4-1 21 0,1 3-149 16,4-3-141-16,9 0-341 0</inkml:trace>
  <inkml:trace contextRef="#ctx0" brushRef="#br0" timeOffset="20194.47">23344 6982 489 0,'-1'1'123'0,"0"0"8"0,-1-1-55 0,-1-3-45 16,-2 0-3-16,-4-3 2 0,-4 1-6 15,-3-2-10-15,-4 1-8 0,-2 1-3 16,-3 2-1-16,-4 4-2 0,1 2 0 16,-2 4-3-16,2 1 0 0,4 3-1 15,1 1-2-15,6 0-2 0,6 1 0 16,6-2 0-16,6 0 3 0,5-1 2 15,2-2 2-15,4 1 3 0,1-2 4 0,5-5 1 16,3-1 1-16,-1-2-2 16,3-1 0-16,0-2-1 0,0-2-1 0,0-1 0 15,-3 3 0-15,-1 2 0 0,-3 1 0 16,-4 1-1-16,-2 0 0 0,-2 2-2 16,-3 1 1-16,-4 6-1 0,-1 0 0 15,-2 0 0-15,0 2 1 0,1 0-1 16,0 0 0-16,2 0 0 0,3-2 0 15,1-3 0-15,2-2-1 0,2-3-2 0,1-3-3 16,3-1-7-16,-1-4-5 0,2-6 88 16,0 1-213-16,-4-6-124 0,1 1-347 15</inkml:trace>
  <inkml:trace contextRef="#ctx0" brushRef="#br0" timeOffset="20408.64">23600 6521 447 0,'1'-9'119'0,"-7"7"11"16,5 10-37-16,-4 10-17 0,1 6-35 16,-3 7-2-16,0 5 3 0,-3 6-4 15,0 2-10-15,2-3-8 0,1 4-6 16,1-2-5-16,3-3-5 0,2-2-9 16,4 0-7-16,1-4-7 0,4 0-11 15,0-7-7-15,2 3 21 0,0-6-140 16,-3-2-114-16,1-6-284 0</inkml:trace>
  <inkml:trace contextRef="#ctx0" brushRef="#br0" timeOffset="20810.89">23793 6616 451 0,'-2'-26'132'15,"2"7"6"-15,-2 5-5 0,-2 9-92 0,2 6-6 16,-2 4 2-16,-2 8-2 0,0 7-10 15,-2 3-3-15,0 10-1 0,-1 4-1 16,-1 5-4-16,1 1-6 0,-1-1-4 16,2 1-3-16,2-4-4 0,4-2-3 15,2-5 0-15,2-2-2 0,4-4 1 16,3-2-1-16,1-5 1 0,0-1 2 16,1-5 2-16,1-3-1 0,3-6 1 0,1-5 0 15,-1-6 0-15,3-6 1 16,-1-3 1-16,4-3 1 0,-3-2 2 0,0-1 1 15,-4 3 2-15,-2 1 2 0,-3 6 2 16,-1 3-1-16,-5 4-2 0,-3 5 0 16,-2 6 1-16,-3 4-3 0,-2 7 0 15,-2 2-3-15,-1 5 0 0,0 2 2 0,3 0-3 16,1-1-2-16,4-1 0 0,4-4-2 16,5-2-1-16,5-3-4 0,-2-4-14 15,1-3-10-15,1-5-8 0,0-1 23 16,-2-1-152-16,-2-2-126 0,-2-2-308 15</inkml:trace>
  <inkml:trace contextRef="#ctx0" brushRef="#br0" timeOffset="20924.09">24019 6830 660 0,'-12'-5'151'0,"1"3"0"0,1 4-118 15,2 1-11-15,3-2-3 0,2 1-4 16,0 0-8-16,3-2-6 0,0-1-7 15,1 0-12-15,-1 1-5 0,2 0-127 16,-2 2-125-16,2 0-311 0</inkml:trace>
  <inkml:trace contextRef="#ctx0" brushRef="#br0" timeOffset="21103.68">24265 7029 488 0,'4'-6'102'15,"-2"-5"2"-15,-1 0-81 0,-1 0-15 16,0 0-1-16,-2 2 2 0,0 4 0 16,-2-3-2-16,1 1-4 0,0 3-7 0,0 0-26 15,1 1-30-15,1 1-36 0,-1-1-14 16,2 3-65-16,0 0-109 0</inkml:trace>
  <inkml:trace contextRef="#ctx0" brushRef="#br0" timeOffset="21582.51">24255 6978 365 0,'3'3'105'0,"0"-1"7"0,0-1-32 16,-1 0-26-16,2-1-8 0,-2 0-4 15,-1 0-3-15,-1-2-6 0,0-1-3 16,-2-1-2-16,-1-2-2 0,-5 1-3 16,-2-3-7-16,-4 2-4 0,-3 2-4 15,-1 3-2-15,-5 0-2 0,0 3-3 16,1 1 0-16,3 3-2 0,2 0-1 15,5 1-1-15,2-3-1 0,5 5 0 16,4 1 3-16,4 0 2 0,2-1 2 16,3 2 3-16,-1-3 2 0,4 1 3 0,0-2 1 15,1-4 0-15,0-4 2 0,1-1 0 16,-1-5 0-16,2 2-1 0,-1-4-2 16,-1 0 1-16,-2 1 1 0,-1 3 0 15,-5-1-3-15,-1 3-3 0,-1 2-2 16,-4 7-1-16,-1 2-2 0,-3 4-2 15,0 5-3-15,2 10 1 0,-2 1 1 0,-2 2 3 16,4 3-1-16,-2 0 0 0,4 6 0 16,-2-2 0-16,-1-1-3 0,2 1-1 15,0 0 0-15,-3-1-3 0,0-2-3 16,-3-6-2-16,1-2-2 0,0-4 0 16,-3-6-3-16,-1 1-4 0,-4-8-4 15,1-2-5-15,0-7-2 0,-2-3 0 16,1-5-1-16,-1-5 2 0,5-3 2 0,1 0 7 15,1-5 1-15,3 3-109 0,2-5-103 16,5-1-265-16</inkml:trace>
  <inkml:trace contextRef="#ctx0" brushRef="#br0" timeOffset="22129.68">24442 7019 562 0,'5'-2'133'0,"-2"-2"3"15,1 1-89-15,-3-1-21 0,-1 2 0 16,-1-1 0-16,-5-1-7 0,-4 3-9 16,-3 2-2-16,-3 4-2 0,-5 1-3 15,-2 3-2-15,0 4 0 0,2 2-2 16,4 0-2-16,5 0-2 0,3 0 1 16,6-1 1-16,5-3 1 0,3-3 1 0,4 0 2 15,1-1 1-15,0-4 1 0,1 1 0 16,-1-4 0-16,-1-1 0 0,1-4-2 15,-1-1 1-15,0-1 0 0,2 1-1 16,0-1 0-16,-3 0-1 0,1 3-1 16,-2 1-1-16,-3 4-1 0,-2 4 0 15,-2 1 1-15,-1 4-1 0,0 0 0 16,-1 1 0-16,1 2 1 0,2 0 0 16,2-2-1-16,3-2 0 0,0-1 0 0,3 1 0 15,2-2 0-15,0-2 2 0,0-4 0 16,0 0 1-16,1-3 1 0,1-3-1 15,-2-4 1-15,1 0 2 0,-1-6 3 16,1-2 2-16,-1-6 1 0,0-5 2 16,-1-2 0-16,2-5 0 0,1-3-1 15,0-1-2-15,-1-5 0 0,-1-2 5 16,1 2-2-16,-1 5 4 0,-2 3 2 0,-5 6 4 16,1 7 3-16,-3 8-4 0,0 8-5 15,-2 5-1-15,-1 4-4 0,0 5-3 16,-1 5-3-16,0 5-2 0,-3 6-1 15,0 7 0-15,-2 5 1 0,1 2 1 16,-1 3-2-16,0 1-2 0,2 3-5 16,1 2-10-16,1-2-7 0,3-3-13 0,1 1-12 15,2-1-7-15,2-4-20 16,1-6-96-16,-1-6-104 0,-1-4-252 0</inkml:trace>
  <inkml:trace contextRef="#ctx0" brushRef="#br0" timeOffset="22668.37">24648 7058 497 0,'5'-20'129'0,"2"0"5"15,1 6-64-15,2 4-18 0,3 5-9 16,2 1-2-16,0 6-4 0,2-1-6 16,0 1-6-16,2 1-2 0,-2 1-5 15,1 2-6-15,-2-1-6 0,-1 2-3 16,0-3-2-16,-5 3-3 0,-4 0 0 15,-4 0-2-15,-2 2-1 0,-5 2-1 16,-5 2 0-16,-2 4 0 0,-1 0 1 16,1 1 1-16,0 1 0 0,4-3 0 15,5-1 2-15,7-1 0 0,5 0 0 0,4-1 1 16,5 0 0-16,3-2 2 0,5-3 1 16,-3-1 0-16,-1-2 1 0,-4-3 1 15,-1-4 1-15,-4-5 1 0,-6-2 0 16,-1-2-1-16,-4-3-2 0,-2-6-1 15,-2-1-2-15,-4-5-4 0,0-3-2 16,-5 0 0-16,-3 0 0 0,-1 5 1 0,1 3 1 16,0 4 1-16,2 6 1 0,3 4-2 15,3 5-5-15,3 2-3 0,5 0 0 16,3 5 0-16,6 1 1 0,2 6 1 16,0-1 3-16,3 5 5 0,1 1 3 15,3 4 1-15,-2 2 0 0,1-1-1 16,0-2 0-16,0 3 0 0,1-5 0 15,-2 1-1-15,-3-4 0 0,-3-4 0 0,-3 0 0 16,-3-3-1-16,-2-2 1 0,-3 0 1 16,-1-4 1-16,-2-3 1 0,-3-1 3 15,2-2 0-15,-3-3 2 0,2-2 1 16,0-3 1-16,0-2 1 0,2-6 0 16,3 1-2-16,1-3-1 0,4-1-2 15,4 1-1-15,3-2-3 0,3 2-3 16,4 5-3-16,1 2-6 0,0 3-6 0,2 2-13 15,-2 2-127-15,-5 5-125 0,3-1-316 16</inkml:trace>
  <inkml:trace contextRef="#ctx0" brushRef="#br0" timeOffset="42674.58">2808 15126 446 0,'1'-4'126'0,"3"0"7"16,-3-2-43-16,-1 3-25 0,-2 1-11 16,-2-1-6-16,1 2-10 0,-5-3-6 15,0 4-2-15,-3 0-4 0,-5 0-3 16,0 3-3-16,-4-1-3 0,-2 3-3 15,0 3-3-15,-2 4-5 0,0 2-2 16,1 3-2-16,0 3-1 0,0 6-1 16,3 1-1-16,4 5 1 0,4 2-2 0,3 2 0 15,5 1-1-15,4-2 0 0,4 0-1 16,6-2 0-16,3-3 0 0,4-3 1 16,3-5-1-16,3-4 0 0,4-5 0 15,0-3 1-15,3-6-1 0,4-2 1 16,0-4-3-16,0-6-9 0,0-2-9 15,-1-2 5-15,1-3-143 0,-3 1-130 0,-4-6-327 16</inkml:trace>
  <inkml:trace contextRef="#ctx0" brushRef="#br0" timeOffset="42876.26">3162 15235 591 0,'-5'-2'150'15,"-1"1"4"-15,4-1-84 0,6 1-3 0,0 0-28 16,1-2-8-16,3 1-9 0,2 0-5 16,1-1-4-16,3 0-3 0,0-1-6 15,4 4-2-15,0-2-2 0,1 1-6 16,1 1-8-16,-1 1-11 0,0-1-12 16,0 3-6-16,-5-3 1 0,-1 2-124 15,-2-1-115-15,-1 1-274 0</inkml:trace>
  <inkml:trace contextRef="#ctx0" brushRef="#br0" timeOffset="43050.83">3193 15355 594 0,'-5'5'137'0,"4"-2"5"0,9 2-91 15,4-2-10-15,5-2-7 0,3 1-6 16,2-1-6-16,3-2-2 0,2-1-4 0,-3-1-12 15,-1-2-20-15,-2-1-13 0,-3 0-127 16,0-2-128-16,-1 0-319 0</inkml:trace>
  <inkml:trace contextRef="#ctx0" brushRef="#br0" timeOffset="43265.94">3683 14999 729 0,'-5'-2'178'16,"2"2"5"-16,3 2-112 0,1 3-8 15,0 5-17-15,-1 5-12 0,1 4-8 16,-1 5-8-16,0 8-4 0,-1 4-8 16,1 3-8-16,0 8-10 0,0 2-14 15,0 5-29-15,2 4-142 0,3 3-153 0,6 7-375 16</inkml:trace>
  <inkml:trace contextRef="#ctx0" brushRef="#br0" timeOffset="50898.93">6512 12903 232 0,'-4'-3'80'0,"-1"3"5"15,0-1-5-15,1 2-24 0,1 2-8 16,0 0-9-16,1-1-9 0,1 1-3 16,1-1-2-16,1 2 2 0,2-1-1 15,1-3 2-15,1 2 4 0,1 1 2 0,0-3 2 16,1 1-3-16,-2-2-3 0,1 2-4 16,-1 0-4-16,-1 0-3 0,-2 0-4 15,-1 2-3-15,-1 2-1 0,-1 0-2 16,0 1 0-16,-2 2 0 0,1 0-1 15,-1 2 2-15,1 2-1 0,0 1-1 16,1-1 1-16,-1 1-1 0,4 0-1 16,0 3-2-16,0 1-2 0,1 3-1 0,0 1-1 15,1 5 0-15,-1 3-2 0,0 2-6 16,1 3-5-16,-2 0-9 0,-1 1-12 16,0 0-6-16,0-4 0 0,0 0-124 15,0-5-114-15,-1-4-281 0</inkml:trace>
  <inkml:trace contextRef="#ctx0" brushRef="#br0" timeOffset="54335.97">7733 14277 517 0,'-4'-2'126'0,"1"0"4"0,2 1-62 15,-1 0-33-15,1 0-4 0,0 0-1 16,1 0 0-16,-1 0-2 0,1 1-3 0,0 0-4 16,-1 2-4-16,2 2-4 0,0 3-2 15,0 4-2-15,1 2-1 0,1 4-2 16,2 6 0-16,1 3 0 0,0 2 0 15,0 5-1-15,2 2-5 0,0 2-8 16,1 3-5-16,-2-2-10 0,0-1-10 16,2-2-7-16,-2-1-10 0,0-5-46 15,1-5-54-15,-3-5 2 0,-1-4-72 0,1-5-126 16</inkml:trace>
  <inkml:trace contextRef="#ctx0" brushRef="#br0" timeOffset="54674.12">7701 14410 478 0,'7'-10'128'16,"0"-2"3"-16,2 1-36 0,1-1-50 15,1-2-12-15,3 1-7 0,2 0-5 16,1 1-2-16,2 0-1 0,2 1-2 15,-1 2-3-15,1 2-1 0,-2 1-1 16,-3 4-1-16,0 2-2 0,-4 3-2 16,-4 1-1-16,0 2 0 0,-5 5 2 0,0 2-1 15,-5 0-1-15,0 3 0 0,-3 3-1 16,-4-3-1-16,-1 3 0 0,-1-1-2 16,-1-2 1-16,-2 0-1 0,-3-2 1 15,1-3-1-15,-3-2 0 0,1-2-3 16,-2-4-4-16,3 0-4 0,1-5-6 15,3 1-8-15,3-2 3 0,4 0-42 0,2-1-94 16,4 2-114-16,5 1-279 0</inkml:trace>
  <inkml:trace contextRef="#ctx0" brushRef="#br0" timeOffset="55087.56">8139 14434 459 0,'0'1'115'0,"0"-3"5"0,-1 3-71 16,1-2-8-16,-1 0 1 0,1 1-6 15,-1-1-9-15,1 2-2 0,0 2-2 16,0 1-1-16,1 3-1 0,1 2-2 16,1 2-4-16,-1 1-2 0,-1 0-2 15,1 2-5-15,-1 0-4 0,-1-1-4 16,-1 0-1-16,0-1 0 0,0-1-1 0,-1-3 1 15,0-3 0-15,-2-3 4 0,1-2 5 16,-1 0 5-16,-1-3 4 0,1-4 1 16,-2 0 1-16,2-2 0 0,0-1-2 15,2-3-4-15,2-4-4 0,4 0-2 16,0 1-2-16,5-1 0 0,0 3 3 16,4-2 1-16,0 3 2 0,0 3-1 15,0 3 0-15,1-1 0 0,0 2-1 0,-1 1-2 16,-2 4-3-16,0 0-1 15,-3 1-2-15,2 1-3 0,-2 2-4 0,0 2-4 16,-1-1-6-16,0 3-5 0,-2-2-7 16,1 4-5-16,-2 1-3 0,1 0 4 15,-2 3-23-15,0 0-100 0,0 1-107 16,0 0-270-16</inkml:trace>
  <inkml:trace contextRef="#ctx0" brushRef="#br0" timeOffset="55502.09">8619 14443 387 0,'-7'-3'118'16,"-2"-1"6"-16,1 1 1 0,1-2-65 16,0 0 9-16,3-1-12 0,-1-1-3 0,0-3-2 15,-2 0-4-15,-1 2-5 0,1-1-6 16,0 0-4-16,0 2-13 0,-1 3-6 15,1 5-2-15,2 4-3 0,-1 3-4 16,3 6-5-16,-1 1-6 0,0 2-4 16,3 2-3-16,1 1-3 0,2-4-1 15,3-4 0-15,1-4 1 0,3-3 5 16,0-2 2-16,2-7 2 0,-1-2 5 0,0-4 3 16,1-1 9-16,1-2 3 0,-2 0 1 15,-2-3 1-15,1 1-1 16,-2 2 2-16,-2 2 0 0,-2 2-7 0,-3 0-1 15,-2 2-1-15,-1 3 0 0,-1 2 0 16,-2 1-3-16,1 2-2 0,-2 5-2 16,2 5-1-16,-1 2-1 0,3 2-6 15,-2 2-4-15,2 1-5 0,0 0-4 16,2-5-7-16,0-4-9 0,1-3-6 0,1-1-2 16,1-3 1-16,-1-4 57 0,1-3-176 15,1 1-116-15,3-3-319 0</inkml:trace>
  <inkml:trace contextRef="#ctx0" brushRef="#br0" timeOffset="56356.69">8963 14331 444 0,'-2'1'123'0,"0"3"4"0,-1-2-30 16,-1 0-43-16,3 0-17 0,-2 0-2 15,1 1-4-15,-3-2-2 0,0 0-1 16,-3 0-1-16,1-2-1 0,-3-1-4 15,-3-2-3-15,-2 1-5 0,-1 0-3 0,-1-3-5 16,0 3-6-16,0 1-2 0,2 2-3 16,1 1 1-16,2 3 0 0,3 3-1 15,3 5-3-15,2 2-2 0,3 0-1 16,3 0 0-16,3 1-1 0,3-3-2 16,3-2 2-16,3-5 4 0,2-3 4 15,2-2 5-15,-1-1 3 0,1-4 5 16,-2 1 4-16,-1-3 1 0,0 1 2 0,-4 0-1 15,-3-1-2-15,-2 2-3 0,-1 3-2 16,-3-3 0-16,0 3-2 0,-2 1 0 16,-2 1 0-16,2 2-1 0,0-1-2 15,0 3 0-15,3 1-2 0,0 3-1 16,2 2-1-16,2-1-1 0,1 6 1 16,2-1 1-16,-1 1 0 0,1 1 0 15,-1-1 0-15,-1 0 0 0,-3 1 1 16,-3-1 2-16,-1 1 1 0,-4 1 0 0,-2 4 1 15,-4-2 1-15,-2 2-1 0,-3 3 0 16,-3-2-2-16,-1 1 0 0,-2-2-2 16,-1-3-4-16,0-1-4 0,3-5-8 15,-1-2-8-15,3-2-8 0,0-3-9 16,5 0-5-16,3-4-8 0,5 0-111 16,3 0-108-16,7-3-271 0</inkml:trace>
  <inkml:trace contextRef="#ctx0" brushRef="#br0" timeOffset="56804.41">9259 14442 440 0,'9'-6'123'0,"-3"2"6"0,-1 1-48 0,-1 0-21 15,-1 1-12-15,1 6-15 0,-1 1-9 16,0 5-7-16,1 5-7 0,0 4-6 15,0 6-5-15,1 4-5 0,0 2-3 16,0 3-3-16,-2-3-2 0,2 1-4 16,0-1 1-16,-1-3 2 0,-1-2 2 15,0-6 2-15,-1-2 2 0,0-3 3 0,-1-5 3 16,-1-4 2-16,-1-2 3 0,1-3 3 16,-2-1 3-16,-1-5 2 0,-2-2 3 15,0-4 3-15,-2-5 2 0,-1-3 1 16,1-7-2-16,0-2-2 0,3-3-1 15,1 0 0-15,3 0 2 0,2 2 3 16,3 3 3-16,3 2 1 0,2 3 1 16,1 5 0-16,1 3-4 0,1 2-5 15,0 2-5-15,-1 3-5 0,1 4-2 16,-2 2-2-16,-1 2 0 0,-1 4-1 16,-3-1-1-16,1 5-1 0,-4-1-1 0,-1 2 0 15,-3 1 0-15,-2 0-2 0,-1 1-3 16,-3-1-6-16,-4 0-6 0,-1 1-7 15,-2-2-7-15,-1-3 1 0,1 0-61 16,-1-4-65-16,0-1-101 0,4-1-241 0</inkml:trace>
  <inkml:trace contextRef="#ctx0" brushRef="#br0" timeOffset="57842.85">9563 14235 497 0,'12'-15'128'16,"-5"3"3"-16,0 2-52 0,-4 2-46 0,0 4-4 15,1 3-9-15,-2 5-6 0,0 5-4 16,-2 6-1-16,2 6-2 0,1 5 1 16,-1 7-4-16,0-1-2 0,-2 2-4 15,2 1-4-15,0-2-4 0,2-4-2 16,-2-1-1-16,0-6-1 0,1-3 1 15,2-3 4-15,-2-7 4 0,0-2 5 0,-1-3 4 16,4-1 4-16,-2-5 4 0,2 0 4 16,-1-2 2-16,1-3 2 0,-1 0 0 15,3-1 0-15,-3 0-2 0,2 2-3 16,-1 0-3-16,1 5 0 0,1 2-3 16,-2 7-4-16,3 2-6 0,-1 1-7 15,0 3-5-15,2 0-4 0,1 0-1 16,1-3-2-16,1-3 1 0,3-5 5 0,-1-3 6 15,3-5 7-15,-1-3 7 16,2-3 5-16,-2-1 4 0,1-2 6 0,-4 0 4 16,-2 1 5-16,-1 1-4 0,-2-2 1 15,-3 2-2-15,-2 3-2 0,-2 0-5 16,-3 1-3-16,-4 0-5 0,-2 2 0 16,-2 4-4-16,-3-1-3 0,-1 5-3 15,-1 2-2-15,-1 6-4 0,1 3-5 16,1 4-7-16,0 2-6 0,2 3-3 0,2 0 0 15,4 0 1-15,1-7 3 0,4 1 4 16,4-6 6-16,3-3 6 0,3-6 9 16,2-4 6-16,1-5 6 0,3-1 5 15,-2-4 2-15,1-2 5 0,-2 1 1 16,1-1-1-16,-5 6-4 0,0-1-4 16,-2 1-3-16,-2 2-4 0,-1 5-3 15,-3 1-2-15,0 1-2 0,0 1-1 16,0 2 0-16,0 3-1 0,1-2 0 15,1 3-1-15,1 1-1 0,0-2 0 0,2 0 0 16,-1-1-1-16,1-3-1 0,0-2 0 16,2-1 6-16,-2-2 3 0,3-5 3 15,-1 1 5-15,2-3 3 0,0 1 3 16,-2 0 1-16,2 0-5 0,0 2-3 16,0 2-3-16,0 3-3 0,0 1-2 15,-2 1-3-15,2 6 0 0,-3 3-3 0,-2 3-2 16,-1 4-2-16,-3 0-2 0,-2 3-3 15,-4 2-1-15,-1-2-2 0,-3 0 1 16,-1 0 1-16,0-6 2 0,0 0 2 16,2-2 2-16,0-2 1 0,2-6 2 15,4-3 1-15,1-2 2 0,3-4 1 16,5-1 1-16,1-1 1 0,2-2 0 0,4 0 1 16,1 1-1-16,4-3 0 0,0 3-2 15,1 0-1-15,1-1 1 0,0-1 1 16,1-2 1-16,-1 0 0 0,0 1 1 15,-1 0 1-15,0-3 3 0,-3 2-1 16,0-1 1-16,-3 2-2 0,-2 2 1 16,-3-1-1-16,-3 2-1 0,-2 3-1 15,-3 1 2-15,-3 0 1 0,-4 3 0 16,-2-3 2-16,0 4 2 0,-3 1 1 0,-1 2-1 16,-3 5-5-16,1 5-2 0,1 1-3 15,2 6-3-15,2 1-4 0,4 0-2 16,4 0-1-16,4-2-1 0,6-5 1 15,5-2 0-15,3-4 1 0,4-6-2 16,1-3 0-16,2-5-2 0,-1-3-8 16,-1-3-9-16,-1-2-20 0,-1-4 126 15,-3-1-292-15,4 0-178 0,1-3-482 16</inkml:trace>
  <inkml:trace contextRef="#ctx0" brushRef="#br0" timeOffset="61643.74">3301 12640 396 0,'-3'-4'109'0,"0"2"3"16,2 1-11-16,0 2-60 0,2 0-23 15,-1 0-4-15,1-1-4 0,0 3-2 16,1-2-2-16,2 1-1 0,4 1-2 16,1-1 0-16,5 2 1 0,4 0 4 0,2-3 3 15,6 0 2-15,5-1 2 0,6 0 1 16,7 0 0-16,7-1-3 0,6-1-3 16,7 1-4-16,4 1-2 0,3 0-5 15,-1 0-8-15,-1-1-3 0,-4 3-9 16,-5-1-114-16,-8 1-110 0,4-1-273 15</inkml:trace>
  <inkml:trace contextRef="#ctx0" brushRef="#br0" timeOffset="64350.47">2052 10842 417 0,'-5'9'105'0,"-3"-2"2"0,-1-1-61 16,1 1-14-16,0 0-8 15,-1 1-4-15,2 2-7 0,-1 2-5 0,4 0-1 16,-1 3-2-16,5 5-1 0,5 4-2 15,2 1-2-15,5 0-6 0,4 0-12 0,6-2-2 16,3-3 1-16,4-4-1 0,1-7-5 16,1-1 4-16,0-6 20 0,1-2 27 15,-2-2 11-15,-5-2 8 0,-1-4 5 16,-3-2 12-16,-4-3 2 0,-4-1-11 16,-4-4-11-16,-4-3-9 0,-3-3-6 15,-4-3-5-15,-7 0-5 0,-2-1-4 16,-3 2-6-16,-5 1-1 0,-4 1-1 15,-2 1-2-15,-3 2-1 0,2 1-3 16,-2 4-4-16,0 2-4 0,2 5-7 0,4 1-6 16,2 6-8-16,3 3-11 0,3 5 35 15,5 6-156-15,3 0-123 0,3 4-311 16</inkml:trace>
  <inkml:trace contextRef="#ctx0" brushRef="#br0" timeOffset="65499.88">2801 9855 550 0,'1'-5'135'15,"-2"2"6"-15,1 2-79 0,1 1-15 16,-2-1-4-16,1 2-6 0,0 0-10 15,0 2-8-15,0 2-5 0,0 0-6 16,0 4-6-16,0 2-3 0,2 4 0 0,0 4 1 16,4 4 1-16,-1 3 1 0,0 3-7 15,2 0-12-15,1 2-10 0,0 3 165 16,0 1-294-16,-1 1-145 0,0 7-416 16</inkml:trace>
  <inkml:trace contextRef="#ctx0" brushRef="#br0" timeOffset="66164.77">3287 10841 498 0,'-5'-1'119'0,"0"1"4"0,2 0-77 16,2 1-17-16,0 1-5 0,0 2-7 16,2 3-7-16,1 3-4 0,2 2-4 0,2 4-2 15,1 4 0-15,4 3 0 0,1 0-1 16,3 0 1-16,0 1 0 0,1-1 0 15,3-5 0-15,-1-4-1 0,-1-5 1 16,3-3 6-16,-3-4 4 0,1-4 5 16,-3-2 1-16,1-4 8 0,-2 1 4 15,-3-6 6-15,-1-1-2 0,-4-1 0 0,0-2-2 16,-5 1-1-16,-2 1-6 0,-6-2-5 16,-1 1-4-16,-4 0-7 0,-2 2-8 15,-3 1-10-15,-2 0-12 0,-1 0-10 16,2 4-5-16,0 1-7 0,2 5 127 15,3 3-248-15,1 2-129 0,4 6-364 16</inkml:trace>
  <inkml:trace contextRef="#ctx0" brushRef="#br0" timeOffset="66972.5">4076 9954 530 0,'2'0'138'16,"-2"0"6"-16,0 0-52 0,0 0-49 0,0 3-7 15,0 2-6-15,1 4-6 0,1 5-9 16,1 6-6-16,1 5-5 0,0 8-1 16,3 7-1-16,-1 1-16 0,1 4-10 15,1 2-128-15,-4-2-127 0,0 4-321 16</inkml:trace>
  <inkml:trace contextRef="#ctx0" brushRef="#br0" timeOffset="76605.59">11328 11311 427 0,'0'2'115'0,"1"-1"3"15,-1-2-39-15,0 1-34 0,0 0-16 16,-1 1-9-16,1 0-5 0,0-1-4 15,-2 0-3-15,1 1 0 0,0 1 1 0,0-2 1 16,1 2 1-16,0-2 2 0,-1-2 0 16,1 1 0-16,-1 1-3 0,0 0-2 15,-1 3-2-15,-2 0-3 0,1 2-3 16,0 4 0-16,0 1-1 0,0 3-1 16,1 1 1-16,1 5-1 0,2 1 0 15,2 1 0-15,3 0 0 0,1 1 0 16,1-1-2-16,3-1 0 0,1-5 0 0,1 2-1 15,-1-4 0-15,3-3 1 0,-2-3 4 16,1-2 5-16,0-3 6 0,0-4 5 16,-2-5 6-16,2-4 5 0,-4-1 2 15,2-3 0-15,-4-2-3 0,1 2-1 16,-3-3-1-16,-2 1-1 0,-4 2-2 16,-2-1-2-16,-6 2-2 0,-2-1-3 15,-2 0-5-15,-3 2-5 0,-3 3-4 16,-2 1-6-16,-2 0-3 0,0 3-4 0,0 3-7 15,1 2-2-15,1-2-9 0,2 2-10 16,5-2-4-16,2 2-4 0,4-2 1 16,7-6-10-16,3 0-98 0,5-1-98 15,5-4-245-15</inkml:trace>
  <inkml:trace contextRef="#ctx0" brushRef="#br0" timeOffset="76952.69">11607 10695 479 0,'2'-3'117'0,"-1"0"5"16,0-1-68-16,0 2-11 0,-1-1-2 0,2 2 0 16,-2 0-2-16,0-1 0 0,0 2-3 15,0 2-3-15,-2-1-8 0,4 2-8 16,-2 2-5-16,2 7-6 0,-1 4-4 15,0 1-3-15,1 5 1 0,-1 2 1 16,0 0-5-16,1 3-10 0,1-5-11 16,0-3-7-16,1 1 156 0,2-2-283 15,-1-4-141-15,0 0-395 0</inkml:trace>
  <inkml:trace contextRef="#ctx0" brushRef="#br0" timeOffset="77704.27">11930 11366 419 0,'-1'-2'113'0,"-1"2"5"16,1 0-18-16,-1 0-63 0,0 0-12 16,0 0-7-16,2 4-5 0,0 1-3 15,0 2-4-15,1 3-3 0,3 2 1 16,1 3 0-16,4 2 0 0,0-2 0 15,3 0 0-15,1-2 0 0,2-2-1 16,-1 0-1-16,2-3-1 0,-2 0 0 0,2-3 3 16,-2-2 5-16,-1 0 2 0,-1-3 4 15,-2-4 4-15,0-1 2 0,-1-5 4 16,-1-3-1-16,0-4-3 0,-2 0-1 16,1-3 0-16,-4-1 0 0,-1 0-2 15,-4 0-1-15,-2 2-2 0,-3 0-1 16,-2 3-3-16,0-1-3 0,-2 2-6 0,-1 6-5 15,-2 5-7-15,-1 5-7 0,-2 5-13 16,-1 3-11-16,-1 6-5 16,-1 1-69-16,1-2-51 0,4-1-102 0,3-3-222 15</inkml:trace>
  <inkml:trace contextRef="#ctx0" brushRef="#br0" timeOffset="78077.82">12352 10737 520 0,'4'-5'124'0,"-1"1"4"15,-1 2-80-15,-1 1-11 0,2 7-3 16,-2-4-6-16,-1 4-1 0,0 3-4 15,1 4-4-15,-1-1-3 0,1 6-6 16,-3-1-1-16,2 5-1 0,0-1-15 16,0 1-11-16,-1-1 0 0,0 2-130 15,-1-3-120-15,-6 1-303 0</inkml:trace>
  <inkml:trace contextRef="#ctx0" brushRef="#br0" timeOffset="82112.59">14612 14335 523 0,'-6'4'125'0,"-2"1"-1"0,-1 2-75 16,0-1-24-16,-1 1-9 0,2 0-8 16,-1-1-4-16,2 1-3 0,2-2 0 15,1-4 0-15,-1 2 0 0,3-2 1 16,1-1 3-16,-1-1 3 0,1 2 2 15,1-2 0-15,-2 2 2 0,2 0 2 16,-1-1 0-16,1 1 0 0,0 0-3 0,1-1 1 16,-1 2 0-16,14-1 3 0,-9 2-2 15,3 1-2-15,6 1-1 0,4-1 1 16,3 2-3-16,7 1-3 16,-6 2-4-16,14-3 1 0,7 0 0 0,3-2-3 15,0 6-1-15,11-1 2 0,15-2-1 16,6-1 0-16,13 3 1 0,5 0-1 15,6 1 1-15,9-4 0 0,-1 1 0 16,-1 1 0-16,0 0-3 0,-5 1-1 16,-2-3-5-16,2-2-6 0,4 1-7 0,-6-2-7 15,-6-2-106-15,-8-3-16 0,4 8-99 16,-6-12-205-16</inkml:trace>
  <inkml:trace contextRef="#ctx0" brushRef="#br0" timeOffset="87899.54">13653 13025 327 0,'-1'-1'106'0,"0"0"5"0,0 0-14 15,0 0-24-15,16 2-26 0,-18 3-11 16,2-2-9-16,0-1-10 0,0-1-4 16,-1 1-5-16,-1 1-2 0,-15 0-3 15,18-4-1-15,-3 5 0 0,-1-1 0 16,1 1 0-16,1-1-1 0,0 1 1 0,-1 0-1 16,3 1-1-16,-1-1 1 0,1 1-1 15,1 2 1-15,1-1 0 0,-1 3 0 16,1 1 1-16,1 1 0 0,3 3 1 15,1 2-1-15,1 3 0 0,1 1 0 16,-1 0-2-16,1 1 0 0,2-2-2 16,-2-1-1-16,2-3-1 0,1-1 1 15,2-4 0-15,0 0 2 0,2-3 0 0,-2-1 2 16,1-3 3-16,1-3 6 0,1-3 4 16,-5 0 3-16,3-3 1 0,0-2 3 15,-2-2 3-15,-2 0-1 0,-1-4-3 16,-5 3 0-16,2-4-2 0,-5 0 0 15,-4-1-1-15,-4 0-1 0,0-3-2 16,-5 1-2-16,-2 0-1 0,-3 1-2 16,-1-2-2-16,1 2-2 0,4 1 3 15,3 6-3-15,-2-1-2 0,0 2-1 0,0 3-3 16,1 3-1-16,-1 4-2 0,-3 1-7 16,-3 4-3-16,2 5-11 0,1 1-13 15,-1 3 125-15,-1 1-255 0,4 5-145 16,0 4-397-16</inkml:trace>
  <inkml:trace contextRef="#ctx0" brushRef="#br0" timeOffset="90680.49">15370 14739 382 0,'-1'-3'108'0,"-1"-1"1"16,1-3-19-16,1 3-55 0,-2 2-17 16,-2-1-11-16,2 1-6 0,-2-2 0 0,1 5 2 15,-1 3 5-15,3-4 4 0,0-2 6 16,0 2 5-16,0 0 3 0,1 1 4 16,0-4 2-16,0 3-1 0,0 2-1 15,0-2-3-15,0 0-3 0,0-2-5 16,1 2-5-16,-1 2-4 0,1-2-4 15,0 1-4-15,1 2 0 0,3 0-2 16,-1 4-1-16,3 0 1 0,0 4 0 0,1 2 0 16,1 0 4-16,0 2-8 15,-2-1 0-15,1 3-1 0,-3-4 1 0,1-2-1 16,-2 0 0-16,0 0-4 0,-2-1 9 16,-1-3 1-16,-2 0-1 0,1 0-1 15,-1-1 1-15,-2-2 0 0,1-1 0 16,-1-2 1-16,1-1 0 0,-2-4 2 15,0-3 2-15,1-3 0 0,-2-3 1 0,1-4 1 16,0-1 0-16,-2-4-1 0,1 1 0 16,-1 1-2-16,0 2 1 0,0-1-1 15,2 4-1-15,-1 1-1 0,2 6 0 16,2-3-1-16,2 3-1 0,1 4-1 16,4-2-3-16,1 0-4 0,6 1-2 15,2-2-5-15,5 1-5 0,0-3-4 16,3 2-6-16,1-1-2 0,2 4-8 15,-3-3-19-15,-2 4-46 0,-2-1-33 0,-1 6-83 16,-2-2-174-16</inkml:trace>
  <inkml:trace contextRef="#ctx0" brushRef="#br0" timeOffset="91558.77">15713 14718 273 0,'0'6'90'0,"1"-1"6"16,15 14-2-16,-14-15-38 0,-1-1-4 16,2-2-4-16,0 3-7 0,2-1-5 15,-1-1-2-15,4 1-4 0,1-1-3 16,2-1-2-16,0 0 3 0,1-3-2 16,1-2-2-16,-1 2-4 0,-1-6 0 15,-1 3-4-15,-2-1-5 0,-1 0-4 16,-2-2-1-16,0 1-2 0,-3-2 2 0,-2 2 0 15,-2 0 0-15,-3-2 1 0,-1 2-1 16,-4 1-2-16,-3-1 0 0,-4 0-2 16,0 5-1-16,-3-2-1 0,0 2-1 15,1 4 0-15,-1 4 0 0,5 7 0 16,2 2 0-16,1 2 0 0,3 6 0 0,1 3-1 16,4-1 1-16,2 1-1 0,0-1 0 15,5 2-1-15,1-2 0 0,1-3-1 16,3 0-1-16,2-5 0 0,2-2-2 15,3-4 2-15,1-9 0 0,5-2-1 16,4-3 3-16,2-4 1 0,3-2 0 16,-1-4 1-16,1-4 5 0,3 2 1 15,-7-3 5-15,-2-1 3 0,-4 0 3 16,-5 2 2-16,-1-1 2 0,-3 5-2 16,-5 3-1-16,-2 1-2 0,0 3-5 15,-3 2-2-15,0 2-3 0,-1 4-3 0,-1 4 0 16,0 0-2-16,-1 5-2 0,1 6-1 15,1 0-3-15,-2 3-1 0,2 1-2 16,0 0-2-16,1-2-1 0,1-2 2 16,0-6 2-16,0-1 2 0,0-3 1 15,-1-4 6-15,0-2 2 0,-1-1 6 0,0-3 4 16,0 1 3-16,0-4 3 0,1-3 1 16,1-2-1-16,1-7-1 0,0 0-4 15,2 0-5-15,2 2-3 0,1-1-3 16,-1 3-1-16,1 2-1 0,1 6-1 15,1-1-1-15,-1 3 1 0,2 1-2 16,-1 2 0-16,0 4-2 0,2 2-2 16,-1 0-3-16,-1 3-1 0,0 2-1 15,-3 1-1-15,1 2 0 0,-1 0 0 16,-3 0 1-16,0-2 4 0,-1 0 1 0,-1-1 2 16,-2-2 1-16,1-4 2 0,-2-2 1 15,0 0 4-15,-3 0 0 0,3-6 0 16,1-1 1-16,0-3 1 0,0-4 1 15,3 0-1-15,-1-1-3 0,4-1-1 16,1 2 1-16,1 0 0 0,1 4-1 16,4 3 1-16,-1 0 0 0,2 1 0 0,2 2 1 15,1 0 0-15,1 4-2 0,0 0 0 16,0 2-1-16,1 3 0 0,-1 1-1 16,-1 3 4-16,-2 4-15 0,0 0 1 15,-2 1-10-15,0 1-7 0,-8 4-12 16,8-6 8-16,-3-3-117 0,3 0-17 15,-2-6-115-15,-2-4-229 0</inkml:trace>
  <inkml:trace contextRef="#ctx0" brushRef="#br0" timeOffset="92655.89">16649 14856 474 0,'-3'-4'133'16,"0"-1"7"-16,2 4-45 0,1 0-20 15,1 1-32-15,-1 0-8 0,3-1-8 0,-1 2-7 16,0 0-6-16,0-2 0 0,1 1 1 16,3-1 1-16,-1 0 4 0,1-1 2 15,1-2 3-15,2-2 0 0,1-1 0 16,1-1-2-16,-1-2 0 0,2-1-2 16,0-2 0-16,-1-2-2 0,-1 1-2 15,-4-1-2-15,1 1-4 0,-4 0-2 16,-2 0-3-16,-3 1-3 0,-3 0-2 15,-3 1 0-15,-4 6-1 0,-4 3-1 16,-1 2 1-16,-2 6 0 0,0 3-1 0,-2 7 0 16,1 7-1-16,5 2-3 0,2 2-3 15,3 0-3-15,2 1-2 0,4 2-1 16,4-5 0-16,3-4 0 0,4-4 3 16,3-3 3-16,3-6 3 0,1-5 3 15,2-5 3-15,3-5 2 0,1-2 3 16,1 0 1-16,-2-2 1 0,1 1 0 0,-1-1 0 15,-2 2-2-15,-2 2-2 0,1 1-1 16,-3-1-2-16,-1 2-1 0,-2 1-1 16,0 3-1-16,0 1 0 0,-4 3-1 15,1 3-1-15,-2 0-1 0,0 4-2 16,-2 2-2-16,0 4-2 0,-2 1-4 16,-1-1 0-16,-1 0-4 0,1-2 3 15,-2-2 1-15,1-3 3 0,0-4 10 16,0-1 6-16,1-6 4 0,0-2 7 15,0-6 2-15,2-1 3 0,0-3-2 0,2-2-4 16,2-1-2-16,1 0-2 0,0 3-1 16,1 3 0-16,2 2-1 0,0 2-2 15,-2 4 0-15,2 0-2 0,0 3-2 16,-1 2-3-16,0 3-2 0,-3 1-4 16,1 1-4-16,-2 2-2 0,-1 1-1 15,-2 0-1-15,2 0 0 0,-1 1 0 0,3-1 1 16,-3 0 4-16,4-3 0 0,0-3 3 15,2 0 1-15,0-1 2 0,1 0-1 16,0-4 4-16,1 2 1 0,-2 3 0 16,2 0 0-16,-1 2 0 0,1-1-1 15,-2 1-3-15,0 1 0 0,0-1 0 16,-2-2-1-16,0 1 0 0,-3-2 0 16,1-2 0-16,-1 0 4 0,-1-2 2 0,0-2 1 15,2-2 3-15,-1-2 2 0,1-2 2 16,0 2 2-16,2-6 0 0,-1 1 0 15,0-1 0-15,-2-1-1 0,0-2 0 16,0-4 0-16,-2 1-3 0,1 1 0 16,-1 0 0-16,2 1 2 0,-2 3 1 15,1 2 1-15,0 8-1 0,0-1 1 16,-1 2-1-16,-1 1 0 0,0 2-3 16,0-2-3-16,1 5 0 0,-1-2-1 0,5 4-5 15,-4 2 1-15,1 2 2 0,0 4 1 16,0 5-1-16,0-1-5 0,6 3-3 15,-9 0 2-15,3 1-1 0,-2 0-5 16,2-2-1-16,-3 0 0 0,0-2 0 16,-6 0 5-16,5-5 1 0,1-3 2 15,-1 0 2-15,1-3 4 0,0-3 3 16,0-2 2-16,2-1 2 0,0-2-1 0,0 0 1 16,3 0-2-16,0 0-3 0,3-1-1 15,1 2-3-15,-1 1 0 0,2 1-1 16,0 3 0-16,0 2 0 0,0 0 0 15,0 2 0-15,0 2-5 0,-2-1 1 16,0 2-1-16,-2-2-2 0,-3 3 0 16,-1 0 0-16,-2-1 1 0,-5-4 7 15,1 7-3-15,-6-3-1 0,-2-1 0 16,-2-3-3-16,-2-1-6 0,-3-2-9 0,0 0-18 16,0-6-9-16,2 2-6 0,4 1 16 15,2-2-60-15,2 2-72 0,4 1-103 16,3-1-239-16</inkml:trace>
  <inkml:trace contextRef="#ctx0" brushRef="#br0" timeOffset="93189.71">17374 14888 385 0,'8'1'124'16,"3"-1"5"-16,0 0-11 0,1 1-41 15,2 0-20-15,1 0-18 0,2-2-7 16,-2-1-4-16,3-2-1 0,-2 0-1 15,2 0 0-15,-3-2-1 0,0 0 3 16,-2 0 1-16,-1 2 1 0,-3 0 1 16,-3-1-1-16,-1 1 0 0,-2 2 1 0,0-1-3 15,-2 1-1-15,-1 0-3 0,0-1-1 16,-2 0-4-16,-2-2-3 0,1 1-4 16,0 0 1-16,-6-2-5 0,2 3-4 15,1 3-3-15,-4 3-1 0,-1 2-3 16,0 6-2-16,-3 2-6 0,7 6 2 15,-3-1 0-15,3-1-1 0,2 0 1 16,3-4 1-16,3-1 3 0,5-1 1 0,0-4 2 16,2 1-2-16,4-6 2 0,3-2 0 15,5 1-1-15,0-4 0 0,-1-5-2 16,2 1-1-16,3-4 2 0,-2 1-2 16,-2-2-1-16,0-1-2 0,-2 2-2 15,-2 3 1-15,-1 0 1 0,-4 2-2 16,-2 1-1-16,-3 7-5 0,-1 2-5 15,-1 4-10-15,-3 3-10 0,-1 3-6 0,-2 6-9 16,-1 1-13-16,-1 2-19 0,0-1 6 16,1-2 25-16,-1-3 25 0,1-3 15 15,2-5 20-15,0-4 28 0,2-2 33 16,1-6 14-16,3-2-5 0,9-3-11 16,-5-7-6-16,3-5-7 0,4-4-9 0,3-5-8 15,3 1-12-15,2-2-9 16,-7-1-7-16,10 7-7 0,-2 0-12 0,-1 5-13 15,-2 1-15-15,-4 5 0 0,-2 3-135 16,-4 2-129-16,-9-9-306 0</inkml:trace>
  <inkml:trace contextRef="#ctx0" brushRef="#br0" timeOffset="93770.7">16544 15350 636 0,'-7'-5'168'0,"3"-1"10"0,-1 3-81 0,3-3-21 16,-1 3-7-16,2-1-12 0,0 2-11 15,2-1-7-15,-1 2-11 0,-1 1-8 16,-2 1-7-16,3-1-7 0,-3 9-4 16,2 3-3-16,-2 7-3 0,-1 6-2 0,1 6-3 15,2 8-3-15,-2 6-1 0,2 1-7 16,0-2-5-16,0 1-4 0,-1-7-3 15,4-4 3-15,-1-8 3 0,0-6 4 16,-1-6 5-16,1-5 8 0,1-4 7 16,-1-7 9-16,0-3 5 0,-1-8 4 15,1-8 4-15,0-9 2 0,0-8 0 16,1-6-2-16,-1-4-5 0,0-4-3 0,3-2-6 16,2 3-2-16,3 7-2 0,2 5-1 15,3 7-1-15,1 6 0 0,0 6 0 16,1 8 0-16,-2 6 0 0,-3 5-1 15,0 4 0-15,-2 2 0 0,-3 5-1 16,-2 2-2-16,-1 4-1 0,-6 3-1 16,-1 2-3-16,-4 0-4 0,-1-1-3 15,-5 1-5-15,-1-2-14 0,-1 2-12 16,-2-7-8-16,0-1 29 0,-2 1-152 0,2-5-128 16,0-2-305-16</inkml:trace>
  <inkml:trace contextRef="#ctx0" brushRef="#br0" timeOffset="94701.48">16716 15107 665 0,'12'-7'147'0,"-5"4"0"15,1 3-113-15,-4 7-13 0,-1 0-8 16,-1 3-9-16,-1 10-5 0,-1 3-1 15,-1 4-1-15,0 5-3 0,0 0-3 16,1 4-4-16,0 1-3 0,1-5-1 16,2-1 1-16,2-4 1 0,1-5 3 0,-1-6 4 15,3-3 5-15,-1-5 6 0,0-3 5 16,0-4 3-16,-2-1 1 0,3-1 3 16,-1-2 0-16,0 1 0 0,2-1-4 15,2 0-1-15,0 2-3 0,3 3-1 16,2-1-2-16,-1 4-3 0,1 1-3 15,2 2-2-15,-1 0-3 0,1-2 1 16,-1-2-1-16,1-1 0 0,0-4 3 16,-1 0 2-16,1-3 5 0,-3-6 2 0,1-1 5 15,0-1 6-15,-2-6 7 0,-1-1 5 16,-3-5 3-16,-1 1-1 0,-4 3 2 16,-3 1-3-16,-5 0-6 0,-2 5-5 15,-5 5-5-15,-2 2-6 0,-5 3-5 16,1-1-5-16,-2 4-3 0,2 3-4 15,-1 4-2-15,2 6-2 0,3 3 0 16,2 5 0-16,4 1 2 0,1 0-1 0,4-2 2 16,2 0 2-16,4-6 2 0,1-4 1 15,3 0 2-15,3-4 3 0,0-3 5 16,1-1 1-16,1-4 3 0,1-1 0 16,0 1 3-16,-1-3 2 0,-2-1 2 15,0 3-2-15,-2 0-2 0,-1 0-1 16,-1 3-1-16,-2 0-3 0,0 1-3 15,-1 2-2-15,0 2 0 0,-1 1-1 16,0 2 0-16,1-2 0 0,0 1 0 0,2-2 1 16,0-1 0-16,2-2 0 0,1-2 2 15,2-3 2-15,2-1 3 0,3-2 0 16,-2-1 2-16,3-1 2 0,0 0 2 16,2 1 0-16,0-1-2 0,1 3-1 15,-3 1-3-15,2 3-2 0,-3 3-2 16,-1 2-5-16,-3 3-4 0,-3 1-3 0,-4 6-4 15,-2 2 0-15,-5 2-2 0,-3 3-1 16,-3 1 1-16,-4 1 2 0,-3 1 3 16,1-3 3-16,0-6 3 0,-1-2 7 15,2-4 4-15,3-3 3 0,1-4 2 16,3 0 3-16,2-1-1 0,2-2-1 16,2-1-4-16,3-3-1 0,4-1-2 15,4-4-1-15,5-1-1 0,4-2 0 16,4 1 0-16,4 2-1 0,0 1-1 0,1 1-2 15,1-2 0-15,-4 0-1 0,-2-1 0 16,-2-2 0-16,-2 0 0 0,-3 1 0 16,-3-1 0-16,-3-1 1 0,-3 0 3 15,-3 2 3-15,-2 2 4 0,-3-1 2 16,-1 2 5-16,-4 3 1 0,0 3 2 0,-1 2 0 16,-3 0-4-16,-3 2-4 15,-2 4-3-15,-4 5-8 0,-1 2-5 16,0 3-6-16,1 5-6 0,2 3-4 0,4 0-5 15,8-1-5-15,8-5-1 0,7-2-2 16,7-3-3-16,5-5-2 0,6-4-15 16,3-3-11-16,-1-8-129 0,-2-3-139 15,3-3-339-15</inkml:trace>
  <inkml:trace contextRef="#ctx0" brushRef="#br0" timeOffset="114882.69">20914 11110 439 0,'1'1'111'0,"0"1"3"0,-1-1-48 0,0-2-39 16,0 1-3-16,0 1-3 0,0-1-2 16,0 1-4-16,-1-1-1 0,1 0 0 15,-1 1-1-15,1 0-1 0,-1-1-3 16,0 1-3-16,0 0-3 0,-3 1 0 16,1 2 0-16,-1 0-1 0,-3 3 1 15,1-1 3-15,-3 5 1 0,-1 1 3 16,1 2 4-16,-1 3 1 0,2-1 1 0,-1 2-1 15,2 0-2-15,5 0-2 0,4-1-2 16,1 1-3-16,5-2-3 0,4 1-1 16,1-3 1-16,4 0 0 0,-1-1 0 15,2 1 0-15,3-3 0 0,0-2 0 16,1-1 1-16,2-1 2 0,1-5 0 16,-1-1 4-16,0-4 1 0,-1-4 1 15,-1-2 1-15,0-1-1 0,-3-4-3 16,-1 0 0-16,-2-1-4 0,-4-2-1 0,-4-3-2 15,-5-1-1-15,-5-4-1 0,-7 0-4 16,-4-3 0-16,-8-1-1 0,-4 3 0 16,-7 0 0-16,-4-1 1 0,-4 4 0 15,2 3 3-15,1 1 1 0,2 1-5 16,4 2-5-16,3 5-8 0,6 4-8 16,3 4-9-16,5 2-59 0,2 3-68 0,2 3-108 15,5 0-244-15</inkml:trace>
  <inkml:trace contextRef="#ctx0" brushRef="#br0" timeOffset="129754.07">3965 15086 356 0,'1'1'118'0,"-1"-1"7"0,0 1-9 0,-1-2-44 16,0 2-20-16,0 0-14 0,-1 1-14 16,0 0-7-16,-3 1-5 0,3-3-4 15,0 3-3-15,0 0 0 0,2 0-2 16,0-2-2-16,3 1 0 0,1-2-1 15,3 1 3-15,3 0 2 0,3 1 2 16,2-2 3-16,3 3 1 0,2-2 1 16,1 0-1-16,4-2-2 0,0 2-2 15,-1-3-1-15,0 2-5 0,1-3-7 0,-1 2-8 16,-1 0-7-16,-2-1-5 0,-2 1-2 16,-3-1-121-16,-2 2-111 0,-3 0-270 15</inkml:trace>
  <inkml:trace contextRef="#ctx0" brushRef="#br0" timeOffset="130055.28">4207 15050 564 0,'5'-2'129'0,"-1"0"1"16,2 1-92-16,1-3-13 0,1 3-5 15,1 0-8-15,2-1-4 0,0 2-3 0,2-1 0 16,1 1 0-16,-2 1 1 0,0-2 2 16,0 2 2-16,-1 0 1 0,-1 1 2 15,-1 0 1-15,-2 1-2 0,1-1-1 16,-1 3-3-16,-2-1-2 0,1 2 0 16,-2 1-2-16,-2 1 0 0,0 6-1 15,-2 0-1-15,0 2-4 0,-2 5-7 16,-1-1-8-16,-3-1-7 0,-1 1-4 15,0-3-4-15,0 0-70 0,-2-5-46 0,0-2-93 16,-1-2-214-16</inkml:trace>
  <inkml:trace contextRef="#ctx0" brushRef="#br0" timeOffset="130431.3">4596 14910 540 0,'1'0'129'0,"-1"1"5"15,0-1-81-15,-1 1-13 0,0 0-4 16,-1 0-5-16,0-1-6 0,0 1-5 16,-1 0-5-16,1 3-4 0,0 0-5 15,1 3-2-15,0 1-2 0,1 7-2 16,2-1 0-16,1 4 0 0,3 1-1 0,1 1 0 15,4-2-1-15,2 2 1 0,0-2 0 16,1-4-1-16,1-2 1 0,2-3 0 16,0-2 1-16,0-1 0 0,0-6 0 15,1-2 1-15,-1-2 5 0,-1-1 4 16,-3-1 3-16,-2-3 5 0,-1-1 4 16,-6-3 3-16,-3-2-1 0,-1 0-4 0,-3-5-2 15,-3-1-4-15,-3 2-4 0,-1-3-3 16,-3 2-2-16,-1 0-1 0,-1 3-2 15,-4 3-6-15,1 3-13 0,-1 2-19 16,-2 7-135-16,-3 5-6 0,-1 12-119 16,0 5-237-16</inkml:trace>
  <inkml:trace contextRef="#ctx0" brushRef="#br0" timeOffset="132195.78">9595 14692 303 0,'3'4'108'16,"-2"-3"5"-16,0 3-10 0,0-4-39 0,0 2-12 16,0-3-16-16,2 0-14 0,0-4-11 15,1 3-1-15,-1-2-1 0,1-1 1 16,-1-2 1-16,0 0 2 0,-1 1 1 15,1 3 2-15,-2-1 0 0,0 3 3 16,-1-3 2-16,0 6 0 0,0-2 2 16,0 0 0-16,-1 0-2 0,2 0-2 0,-1 1-2 15,1 3-4-15,-1-1-1 0,1 4-4 16,0 3-2-16,1 3-2 0,0 1 0 16,1 4-3-16,0 1 1 0,1 2-1 15,1 2-1-15,-1 2 0 0,-1-3-1 16,1 5-2-16,-1-1-2 0,-2 0-6 15,0-1-8-15,-1 2-6 0,0-4-6 16,-1 0-4-16,0-6-3 0,0-3-5 0,1-3-53 16,0-3-46-16,0-2-91 0,0-3-210 15</inkml:trace>
  <inkml:trace contextRef="#ctx0" brushRef="#br0" timeOffset="132592.12">9587 14980 413 0,'-3'-2'101'0,"0"-2"4"16,0 0-52-16,1 0-19 0,0-2-9 16,2 2-7-16,-3 1-1 0,3-2 0 15,0 3-1-15,0 1 0 0,0 0 0 16,0 1-1-16,0 0 0 0,0 1-1 15,0-1-4-15,0 0-2 0,1 1-3 0,1 1-2 16,0 1-2-16,1 2 0 16,1-1-1-16,2 2 0 0,0 1 2 0,2 1-1 15,0 1 0-15,1 0 0 0,0 0-1 16,1 2 0-16,1 0-1 0,-2 2-1 16,1-2-1-16,0-1 0 0,-2 0 0 15,1-2 0-15,-1-3 0 0,-2 0 0 16,2-3 2-16,-1-1 2 0,-2-1 4 0,2-1 4 15,0-4 1-15,2 0 2 0,0 0 1 16,2-4 0-16,0-1-3 0,1 0-3 16,-1-1-3-16,0 0-5 0,0 0-5 15,0-1-6-15,0 0 41 0,-3 0-168 16,1-1-120-16,1 0-322 0</inkml:trace>
  <inkml:trace contextRef="#ctx0" brushRef="#br0" timeOffset="133324.44">8902 15454 437 0,'0'0'126'15,"2"1"2"-15,-1-2-2 0,-2 0-90 16,2-1-11-16,0 1-7 0,2 0-9 16,-2 0-5-16,0-1-1 0,0 0-2 15,1 2 0-15,1 0 0 0,1 3 1 16,0 1 0-16,1 1 1 0,1 3-2 0,2 1-2 16,-1 1-5-16,1 2-3 0,0-1-3 15,-1 0-1-15,0-1 0 0,-1-2 0 16,0 2 4-16,-1-4 3 0,0-2 3 15,-2-1 1-15,-1 0 3 0,0-2 3 16,1-1 3-16,-2-4 4 0,-1 1 4 16,1-3 6-16,-2-3 2 0,0-3 1 0,-2-3 0 15,0-1-1-15,0-4-3 0,0 1-2 16,-1 0-4-16,1 0-2 0,1 0-1 16,2 0 0-16,0 1-2 0,2 4-1 15,1 0-1-15,2 0-1 0,1 2-2 16,4 1-1-16,-1 1-2 0,3 1-7 15,2-3-8-15,3 0-8 0,0 0-8 16,3 1-6-16,2 1 64 0,1 1-186 16,0 0-119-16,1 0-320 0</inkml:trace>
  <inkml:trace contextRef="#ctx0" brushRef="#br0" timeOffset="133980.94">9357 15161 265 0,'2'3'76'0,"-1"-3"3"0,0 3-25 16,1 1-12-16,-1 3-6 0,1 0-4 15,2 0-2-15,-1 2-3 0,1 0-1 16,1-1-2-16,0-1-3 0,1-2-4 16,-1-3-2-16,2 0 1 0,-3-2 4 0,2 0 5 15,-1-1 4-15,2-1 5 0,-2 0 3 16,0-3 0-16,-1 1-1 0,0-2-1 16,0 1-4-16,-3-4-3 0,-2 1-4 15,0 0-5-15,-3 1-3 0,-2-2-4 16,-3 3-2-16,-2-1-1 0,-3 1-2 15,-3 0-2-15,-2 3-1 0,-1 1-2 0,0 3-4 16,0 2-4-16,2 7-3 16,2 4-2-16,3 5-1 0,5 3-1 0,1 3 0 15,5 2 2-15,2 4 1 0,4-4 0 16,4-1 0-16,2-5 1 0,4-1 0 16,2-4 0-16,3-7 3 0,3-2 2 15,0-6 3-15,1-2 3 0,1-1 1 16,-1-6 2-16,-2-1 2 0,0-3 1 15,-2-3 2-15,-1 2-1 0,-2 0-1 0,-2-2-1 16,-1 2 1-16,-3 2-2 0,0 3 0 16,-3 2-3-16,-2 2-1 0,-1 0 1 15,-1 3-1-15,0 3-1 0,1 2-2 16,-3 1-3-16,3 1-4 0,-1 1-5 16,2 3-3-16,-1 2-3 0,-1-1 0 15,2-1 2-15,-2-2 2 0,0 1 3 0,0-4 6 16,-1-3 6-16,1-4 3 0,0-1 6 15,1-2 2-15,0 1 4 0,0-4 1 16,2 1 0-16,-1-1-2 0,2 1-2 16,-1 1-5-16,2-1-3 0,1 2-1 15,0 3-5-15,-2 0-6 0,3 2-7 16,0 3-7-16,0 0-7 0,0 4-4 16,0-1-2-16,-1 1 3 0,1 0 5 15,-1-1 6-15,-1-1 8 0,-2-1 10 0,1-3 6 16,-1-2 5-16,-1-3 3 0,0-3 1 15,1 0 2-15,0-2-1 0,0-2-1 16,2 1 0-16,1 1 0 0,1 1 1 16,2 2-2-16,3 1 0 0,0 4 0 15,1 0-1-15,2 3-9 0,3 3-15 16,-2 3-7-16,1 1-125 0,0 2-121 16,-3 2-303-16</inkml:trace>
  <inkml:trace contextRef="#ctx0" brushRef="#br0" timeOffset="134813.9">10451 15202 587 0,'0'0'144'0,"1"-1"5"16,-1 2-94-16,0-2-6 0,1 2-7 16,0 2-8-16,0 0-9 0,1 1-6 15,-1 6-5-15,1 2-5 0,0 3-3 16,-1 6-1-16,0 7-1 0,0 0-1 15,0 7-2-15,1 0-3 0,-1 2-3 16,0 2-3-16,1-4-2 0,0-4 0 0,0-3 1 16,-1-5 0-16,2-5 2 0,-1-7 3 15,-1-3 3-15,-1-6 1 0,0 1 0 16,1-7 2-16,-1-4 2 0,0-7 1 16,-2-1 2-16,-2-6 1 0,1-6 2 15,-1-4 1-15,-3-3 2 0,2-3 1 16,1 3 0-16,2 0 1 0,2 1 2 15,2 5-1-15,4 3-1 0,2 1-2 0,1 8-3 16,2 0-2-16,3 5-2 16,-1 3-3-16,0 1-2 0,1 2 0 0,-1 5-1 15,-1 0-1-15,-1 2 1 0,-1 1-2 16,0 3 0-16,-3 0-2 0,-2 0-2 16,-1 0 0-16,0 1-3 0,-3 0-2 15,-3 1-2-15,-2-1-4 0,-1 1-4 16,-3 3-5-16,-1-2-6 0,-2-1-6 15,1-1-4-15,-1-1-3 0,1 0 25 16,1-2-137-16,3-1-111 0,1-1-285 0</inkml:trace>
  <inkml:trace contextRef="#ctx0" brushRef="#br0" timeOffset="135798.65">10694 14897 581 0,'6'-6'135'0,"-4"4"1"0,0 0-93 15,-2 2-15-15,1 4-7 0,-1 1-7 16,2 6-4-16,1 4-5 0,-1 3 0 16,2 5-4-16,1 6 0 0,1 2-4 15,0 4-3-15,0-2-4 0,0 1-1 16,1-2-1-16,0-1-1 0,0-5 1 0,-1-4 2 15,2-3 3-15,-3-6 3 0,2-4 2 16,-2-4 2-16,0-1 2 0,-1-3 1 16,0-1 1-16,-1-3 0 0,2 1 2 15,0 0-2-15,-1 2 0 0,1-1 0 16,2 0-1-16,0 0-1 0,1 3 0 16,1 1 0-16,1 2 0 0,0-3 0 15,1 2 0-15,2 1 0 0,-1-1 3 0,1-2 3 16,1-2 5-16,1-1 3 0,1-2 5 15,-1-4 3-15,2 0 2 0,-2-2 0 16,2-4-2-16,-3-2-3 0,-1 0-3 16,-2-1-3-16,-1 1-2 0,-5 1-2 15,-2-1-3-15,-1 6 0 0,-5-1-1 16,-1 5-1-16,-3 0-1 0,0 1-1 16,-2 2-2-16,-1 2-4 0,0-4-2 15,2 9-3-15,-1 0-3 0,2 2-2 0,1 4-2 16,2 1-1-16,2 1 2 0,1 1 1 15,2-3-1-15,4-3 1 0,-1-3 2 16,2-1 4-16,2-4 2 0,1 0 4 16,1-1 2-16,0 1 4 0,-1-4 2 15,1 2 0-15,0 1-1 0,0 0-1 16,0-1-2-16,-1 1-1 0,-2 1-2 16,2 1-1-16,0 0 0 0,-3 3 0 0,2-2-1 15,-1 2 1-15,-1-1-1 0,2-1 1 16,-1-1-1-16,-1 0 1 0,2-4 3 15,1 3 2-15,-2-2 2 0,1 0 1 16,2-3 1-16,-2 2 0 0,2 0 1 16,1-1-3-16,0 2-2 0,2 2-1 15,1 0-1-15,0 4-3 0,-1 1-2 0,-1 2-3 16,0 1-3-16,-2 1-2 0,-2 0-3 16,-4 1-1-16,-2 1 2 0,-2-1 2 15,-2-1 3-15,-4 0 3 0,-1-1 3 16,-2 1 4-16,-2-4 4 0,-2 1 2 15,1-4 2-15,2-1 1 0,0-1 1 16,3-1-1-16,2-1-2 0,6-2-2 16,4 0-2-16,2-2-2 0,4 1-1 0,3-1-1 15,4 1-1-15,4-2 1 0,0 1 0 16,-1-1 1-16,2-1 0 0,-3-1 3 16,0-1 3-16,-1-2 1 0,-5 0 1 15,0-1 1-15,-2-2-1 0,-3 4-1 16,-1-2-2-16,-2 1-2 0,-3 0 0 15,-1 3 1-15,-3 1 1 0,-2-1 3 16,-1 2 3-16,-4 1 5 0,1 1 1 16,-5 3 0-16,0-1-2 0,-2 2-1 0,1 2-4 15,2 3-5-15,2 5-5 16,1 5-2-16,6 3-2 0,4 1-2 0,2 3-2 16,5 1 1-16,4-1-1 0,4-4 0 15,3-2-1-15,3-4-3 0,2-2-3 16,2-4-7-16,1-2-5 0,2-3-8 15,0-3-39-15,-2-4-132 0,-1-3-149 16,-2-5-366-16</inkml:trace>
  <inkml:trace contextRef="#ctx0" brushRef="#br0" timeOffset="141357.64">3986 10558 325 0,'6'-3'71'0,"-3"2"1"0,-1-4-54 0,-1 2-12 16,1 0 0-16,0-2 3 0,1 2 7 15,2 1 10-15,1-2 10 0,2 0 5 16,2 1 4-16,3-1 4 0,3-2 0 15,1 2-8-15,2-1-10 0,3 0-8 16,2-1-5-16,0 2-3 0,1 1-3 16,2-2-3-16,-3 2-2 0,-2-2 1 15,-4-1-1-15,-4 3 1 0,-4 0 1 16,-3-1 1-16,-4 1-1 0,-5 0-3 0,-4 2-6 16,-5-1-4-16,-4 1-4 0,-2 0-5 15,-5 2-4-15,-2 2 0 0,-3-1 3 16,2 1 4-16,3 0 3 0,4 1 4 15,2-3 8-15,5 1 5 0,4-2 3 16,2 1 2-16,5-3 0 0,5 1 0 16,4-4 0-16,4 2-5 0,4-2-3 15,4-2-3-15,4-1-2 0,2 3 25 16,2-1-169-16,-3 0-127 0,2 5-346 0</inkml:trace>
  <inkml:trace contextRef="#ctx0" brushRef="#br0" timeOffset="143886.98">12300 11072 335 0,'4'1'111'0,"0"0"5"0,2-2-14 0,1 2-41 16,1 0-17-16,3-1-11 0,0 0-12 15,2 0-11-15,0 0-6 0,1 0-2 16,1 2-1-16,-2-2 0 0,-1 2 1 16,-1-2-1-16,-1 0 0 0,-2 1 1 15,-1-1-1-15,-3-1 2 0,0-1 0 16,-1 1 2-16,-2 0 1 0,0 1 1 0,-1-1 3 16,-1 0-1-16,0 0 1 0,-1 2-2 15,-2 1-2-15,-3 2-2 0,-3-1-1 16,-4 2-3-16,-3 3-2 15,-4-1 0-15,-2-1-1 0,0 1 2 16,2-1-1-16,2 0 0 0,4-3 1 0,2 0 1 16,5 0 1-16,3-2 4 0,4 1 2 15,1-2 1-15,2-1 2 0,4 1 2 0,2-2 5 16,3-1 0-16,2 1-2 0,2 0 2 16,4 0-1-16,0 0-2 0,1-2-2 15,-3 3-4-15,-1 0-3 0,-4 0-2 16,-3 0-3-16,-3 0 0 0,-1 1-1 15,-4 0-1-15,-1 1-3 0,-3-1-3 16,-5 1-3-16,-2 1-2 0,-4 1-5 16,-4 0-3-16,0 1-1 0,-3 0-1 0,2 1 2 15,3-3-7-15,4 1-50 16,5-1-58-16,3 1-94 0,3-2-228 0</inkml:trace>
  <inkml:trace contextRef="#ctx0" brushRef="#br0" timeOffset="152725.09">13466 11554 385 0,'-5'5'113'0,"0"-1"3"0,2-1-24 16,1-1-38-16,2-1-20 0,-1 0-14 16,0 1-7-16,1-1-4 0,0 0-1 15,0 0-1-15,0-1 0 0,0 1 1 16,2-1 0-16,1 0 1 0,-1-1-1 15,2-1-1-15,-1-1 0 0,1 0-1 16,2-1 3-16,0-2 1 0,1-1 3 0,1-1 2 16,0 0 2-16,2-2 1 15,0 1-1-15,1 0-4 0,-1-1-2 0,0 1-4 16,-2 2-2-16,1-1-2 0,0 0-2 16,-2 2-1-16,-2-1 0 0,2 4 0 15,-2 1-1-15,-1-3 1 0,2 3-1 16,-2 1-1-16,1 1 1 0,-1 0 0 15,0 0 0-15,1 0 1 0,-2 3 0 0,0 2 2 16,1 0 1-16,-1 1 1 0,0 2 2 16,1 2 1-16,0 3 1 0,1 4 0 15,1 0 0-15,-1 4 0 0,2 2-2 16,1 1-1-16,-1 1-1 0,0 1-2 16,1-2 0-16,-2 4 0 0,2 0-1 15,-2-4 0-15,0-1 0 0,0-3 1 16,0 0-1-16,-1-4-1 0,0-6-2 15,-1-1-5-15,1 0-5 0,-3-1-12 0,-1-1-3 16,-1-1-3-16,0-2-5 0,0 1-2 16,2-3 136-16,-3-2-247 0,0-1-118 15,-1-4-368-15</inkml:trace>
  <inkml:trace contextRef="#ctx0" brushRef="#br0" timeOffset="153032.63">13579 11841 554 0,'0'-1'126'0,"-1"-1"1"0,0 2-91 16,-1 0-15-16,-1 2-6 15,1 0-7-15,0 1-5 0,0 0-2 0,0 0-1 16,1-1 0-16,2 1 0 0,1-2 9 16,3 2 8-16,3-3 10 0,2 1 7 15,7 0 4-15,2-2 3 0,4 1-1 16,1 1-6-16,2-2-10 0,0 1-9 16,-1-1-7-16,-3 1-7 0,0 1-6 0,-2-2-6 15,0 0-7-15,1-1-10 16,0 4-13-16,-3-2-1 0,-1 0-125 0,-2 0-119 15,-2-2-294-15</inkml:trace>
  <inkml:trace contextRef="#ctx0" brushRef="#br0" timeOffset="156691.56">17978 15511 482 0,'-2'-2'110'16,"2"1"1"-16,-2-2-73 0,1 1-15 15,2-3-9-15,1 2-4 0,0-3-2 16,0 1 1-16,1 0 0 0,1 1 1 16,-1 1 0-16,-1 1 2 0,0 1 1 15,0 2 3-15,-1-2 3 0,-1 1 1 16,0 1-1-16,-1-1 0 0,1-1-1 0,-2 3-2 15,0-1-4-15,-1 3-4 0,2 1-2 16,0-1-1-16,1 1-1 0,0 3 1 16,2 0 1-16,2-1 4 0,2 4 2 15,0-2 3-15,3 4 3 0,2 3 2 16,3-2-2-16,3 5-2 0,1-1-2 16,3 0-3-16,0 4-4 0,0 1-3 0,-3-1-3 15,1 1 0-15,-3-3-1 0,-1-1 0 16,-2 1-1-16,-1-4 0 0,-2-3-1 15,-2-3-5-15,-1-2-8 0,-3-2-8 16,0 0-10-16,-3-3-3 0,6 5-23 16,-4-10-107-16,-2 3-115 0,-2 1-273 15</inkml:trace>
  <inkml:trace contextRef="#ctx0" brushRef="#br0" timeOffset="157139.82">18302 15722 560 0,'0'0'135'0,"1"1"1"16,-2-1-77-16,1 0-28 0,0-1-10 16,0 2-8-16,0-2-7 0,0 2-2 15,0-1-1-15,0 0 0 0,-1 0-1 16,1 1 0-16,0 2 0 0,0 0 0 0,2 2 0 16,4-1 0-16,0 4 2 0,3 2 2 15,1-3 2-15,3 3 2 0,0-2 0 16,0 0 0-16,0-1-1 0,-2 0-3 15,1-3-2-15,-2 1-1 0,-2-1-2 16,-1 0 0-16,-3 0 0 0,-2 0 0 16,-3 1-1-16,-3 1 0 0,-4 2-2 15,-3-2 0-15,-3 3-3 0,-4 0-1 0,-2-1-2 16,-3-1 1-16,-2 0-2 0,-2-2-2 16,-2 2-3-16,-1-4-5 0,-2 0-2 15,1 4 14-15,2-2-136 0,-1 1-114 16,4 0-288-16</inkml:trace>
  <inkml:trace contextRef="#ctx0" brushRef="#br0" timeOffset="158588.85">18733 15871 407 0,'4'-7'131'0,"1"0"8"16,1 0 3-16,-1-1-58 0,2 2-15 0,-2 0-8 15,0 4-5-15,-2 1-4 0,-1 1-6 16,1 0-6-16,0 2-8 0,0 1-7 16,1 3-7-16,1 1-5 0,-1 4-5 15,1 4-4-15,-2 5-3 0,-2 6-3 16,0 7-3-16,-1 4-2 0,-1 8-2 0,-1 2-1 15,0 5-2-15,1-2-3 16,1-1-6-16,1-4-7 0,0-5-8 0,0-8-8 16,2-4-5-16,-1-7-5 0,0-3 16 15,1-6-123-15,-1-4 4 0,-1-3-86 16,1-5-193-16</inkml:trace>
  <inkml:trace contextRef="#ctx0" brushRef="#br0" timeOffset="158884.07">18827 15936 567 0,'-8'-16'157'0,"-2"-1"5"16,5 7-43-16,0-6-64 0,3 6-11 15,1-1-9-15,2 0-8 0,1 3-9 16,2-2-2-16,0 1-2 0,3 4 2 16,-1-4 0-16,2-1-1 0,1 1 1 15,3 1 0-15,2 1-1 0,2 0-2 16,3 3-4-16,2 2-3 0,1 3-1 0,-11-3-4 15,10 6-1-15,-2 4-1 0,-2-2 0 16,-3 3 0-16,-3 0 1 0,-5 0-2 16,11 4 1-16,-15-3-2 0,-3-1-1 15,-3 1-4-15,-2 1-5 0,-5-2-6 16,-1 0-5-16,-5-1-11 0,-3-1-11 16,-4 0 7-16,-1-1-33 0,0-1-106 0,5-2-122 15,1 1-294-15</inkml:trace>
  <inkml:trace contextRef="#ctx0" brushRef="#br0" timeOffset="159405.65">19254 15795 713 0,'10'15'162'15,"-1"2"-2"-15,-2 1-111 0,-1 2-28 0,-4 0-18 16,-3 2-23-16,-1-1-11 0,-1-3-5 15,-2 1-3-15,0-2 1 0,-2-2 0 16,0-3 8-16,1-4 16 0,-1-1 8 16,3-2 11-16,-2-2 11 0,3-2 9 15,1-1 7-15,0-2 6 0,1-5 3 16,0-6 1-16,1-2-3 0,1-7-5 16,3-4-7-16,3-3-9 0,3-1-4 15,0 4-4-15,4 3-5 0,1 3-3 0,1 6 0 16,-1 3-3-16,-1 3-1 0,1 3 1 15,2 3-1-15,-1 2-1 0,-1 3-1 16,1 0-1-16,8 2-2 0,-10 3-4 16,-1 3-4-16,-3 1-3 0,12 2-2 15,-18-1-3-15,-1 1-3 0,-13 3-4 16,8 3 4-16,-4-2 3 0,1-2 4 16,-14-2 3-16,16 3 7 0,1-3 2 0,4-4 9 15,2-3 2-15,4-3 0 0,3-3 4 16,4 2-1-16,4-4 4 0,3-2 2 15,1-3 3-15,2-2 3 0,-1-4 1 16,-1 1-2-16,-2-7 3 0,-4 4-4 16,-3-1-2-16,-4 0-1 0,-3 3-1 15,-3 2-1-15,-8-2-5 0,0 5-1 0,-4-1-2 16,-2 0 0-16,-2 0-3 0,-1 0-2 16,-1 2-3-16,4 3-1 0,-3-1-7 15,1 0-14-15,1 1-9 0,3 2-133 16,-1 1-130-16,4-1-326 0</inkml:trace>
  <inkml:trace contextRef="#ctx0" brushRef="#br0" timeOffset="159901.85">19942 15845 674 0,'10'-7'169'0,"3"-2"4"15,-7 1-95-15,2 0-24 0,-3 0-11 16,-3 2-12-16,2 2-13 0,-5 3-9 0,-4 1-4 16,-4 2-3-16,-4 3-2 0,-5 0-2 15,1 4 0-15,-9 3 0 0,0 1 1 16,2 2 1-16,2 0-1 0,5 0-1 16,5-3 0-16,2 1 1 0,4-6 1 15,6-1 6-15,5 0 3 0,7 0 1 16,0-6 2-16,3-1 2 0,3-5 2 15,3-1 2-15,0-3-2 0,0-5-4 16,-2-5 1-16,1 4-1 0,-1-2-3 16,-2 3-2-16,-5-1-2 0,-2 2-1 0,-3 4-1 15,-3 3 3-15,-2 0 1 0,-3 5 0 16,0 0 5-16,3 0-3 0,-4 4 0 16,-2 1 0-16,1 5-3 0,-1 4-2 15,0 2 0-15,2 6-5 0,-4 5 2 16,5 1-1-16,3 4-1 0,1 0 1 0,4 1-1 15,-1 1 0-15,2-1 0 16,-3 1-1-16,1-1-1 0,-6 1 0 0,0 0 1 16,-4-2-1-16,-3-3 2 0,-2-2-1 15,-2-2 3-15,-2-7-1 0,1-3 0 16,-1-2-3-16,-1 0-7 0,-1 0-8 16,-2-1-9-16,-3-1-7 0,-3-4-12 15,-4 1-19-15,-5-3 152 0,-1-2-286 16,-2-1-156-16,0-2-437 0</inkml:trace>
  <inkml:trace contextRef="#ctx0" brushRef="#br0" timeOffset="160400.73">19171 16481 710 0,'-1'1'176'0,"0"1"2"0,-2 1-84 15,1 3-49-15,0 2-20 0,-1 4-13 16,0 4-9-16,-4 6-4 0,-2 8-2 16,0 4-3-16,0 4-2 0,-1 3-3 15,0 3-5-15,0 0-8 0,2 1-6 16,2-2-7-16,0-7-4 0,3-2 1 0,0-6 4 15,0-6 4-15,1-5 11 0,1-6 11 16,1-7 10-16,1-4 9 0,0-3 7 16,3-6 11-16,-2-6 8 0,3-6 5 15,0-7 3-15,0-3 1 0,1-5 0 16,1-3-6-16,1 1-10 0,3 3-8 0,0 2-8 16,2 3-4-16,2 5-5 15,1 4-3-15,-1 6-1 0,2 5 0 0,0 4-1 16,-1 4 1-16,1 4 0 0,0 3 0 15,-1 3 1-15,0 0 0 0,-2 1 1 16,-1 1 0-16,-4 0-1 0,-1 0-1 16,-2-1 0-16,-4-1-1 0,-4 2 0 15,-4-1-1-15,-3 2-1 0,-3-1-2 16,-2 1-2-16,-4 1-6 0,2-2-4 16,0 0-11-16,0-4-10 0,0 0-5 15,2-4-6-15,-1-3-3 0,3-7-115 0,-1-2-118 16,3-10-274-16</inkml:trace>
  <inkml:trace contextRef="#ctx0" brushRef="#br0" timeOffset="161487.93">19580 16227 791 0,'-3'1'181'0,"2"-1"1"0,3 3-126 16,-2-2-23-16,0 0-9 0,0 5-11 16,-2 0-6-16,-1 5-4 0,-4 8-3 15,0 5-3-15,-3 8-2 0,-1 8-3 16,-2 9-3-16,1 3-6 0,0 3-7 0,1 1-3 16,3-5-2-16,1-5 1 0,4-5 3 15,3-9 3-15,8-11 3 0,-4-2 7 16,3-8 5-16,0-4 7 0,3-6 7 15,2-5 5-15,1-3 8 0,-4-2 6 16,8-4 3-16,-1-2 1 0,2-2-4 16,-1 5-6-16,-1 0-6 0,-2 3-8 0,-1 6-4 15,-1 4-4-15,-1 5-4 0,-1 4-4 16,0 4-2-16,1 0-3 0,0 1 1 16,1 1 0-16,2-4 0 0,2 1 3 15,3-5 4-15,0-3 2 0,1-4 2 16,1-2 4-16,1-1 3 0,-1-6 9 15,-1-2 2-15,-3-2 3 0,0-2 3 16,-3 1 4-16,-3-3 2 0,-4 2 2 0,-1-2-6 16,-3 1-1-16,-2 2-2 0,-2 3-2 15,-2 3-1-15,1-2-8 0,-6 8-9 16,-2 9-5-16,-2 0-7 0,-3 7-7 16,-1 0-6-16,2 5-6 0,-3 3 4 15,4-5 1-15,2 0 5 0,3-5 5 16,5-1 5-16,0-3 5 0,5-5 3 15,2-1 2-15,2-1 3 0,2-4 1 16,2 0 4-16,1-1 1 0,1 0 1 0,0 0 1 16,-1 1-1-16,0 0 0 0,-2 2-1 15,-2 2-2-15,0 2-1 0,-2 0 0 16,0 1 0-16,-1 1-2 0,2-2 0 16,-2 2-2-16,0-4 0 0,4 1-1 15,0-2 0-15,2-2 1 0,1-3 0 16,0-2 0-16,3-2 3 0,2-4 0 15,1-2 2-15,0-1 2 0,2-1 0 0,-1-1 3 16,1 2 0-16,-1 2 1 0,-3 1-2 16,0 4 0-16,-3 3-1 0,-2 2-3 15,-1 3-1-15,-1 6 0 16,-1 3-2-16,0 2-1 0,-1 0-1 0,1 2 0 16,-1 1-1-16,-1 0-1 0,-1 1-1 15,-1-1 1-15,-2 1-5 0,-1-2 0 16,-3 0 0-16,0-1 0 0,-2-1-1 0,0-1-1 15,1-2-4-15,-2-5 5 0,0 0 1 16,-3-5-2-16,-1 1-4 0,0-4-4 16,-1-2 2-16,-1 0 2 0,3 1 0 15,1-1 0-15,-1 1-1 0,6 1 2 16,3 1 4-16,2 1 5 0,-4-5-3 16,6 4 2-16,4-2 1 0,6 2 2 15,1-2 5-15,3 1 1 0,3-1-1 16,8 5 5-16,-3-4 1 0,1-1 4 0,4 0 2 15,-1-1 2-15,0-2 2 0,-2 1 1 16,-1-2 1-16,-2 0 0 0,-4 1 0 16,-6 0-2-16,-3 2-2 0,-2-1 4 15,-3 0-2-15,-4-3-4 0,-1 6-2 16,-2-2 0-16,-1 1 2 0,-2-3 2 16,-4 1-6-16,-1 2-1 0,1 5 1 15,-4-3-1-15,0 2-4 0,-1 3-3 16,2 6-4-16,0 6 1 0,1 2-1 0,2 1-2 15,8-1-5-15,-4 4-3 0,5 0-1 16,2-2-1-16,7-2-3 0,3 0-1 16,5 1 0-16,-2-1 8 0,9-4-14 15,0-1-2-15,1-3-6 0,2-5-9 16,-4-3-8-16,1-6-20 0,-2-2 137 0,-1-2-275 16,-8-7-168-16,10 3-452 0</inkml:trace>
  <inkml:trace contextRef="#ctx0" brushRef="#br0" timeOffset="176804.65">21493 11218 475 0,'0'-5'127'0,"-1"0"6"16,0 0-58-16,0 2-16 0,-1-2-13 15,1 2-15-15,-2-3-7 0,-1-1-10 16,0 1-7-16,1-1-7 0,-2 1-5 16,2 0-3-16,-1 1 0 0,1 4-1 15,1-1 3-15,0 1 2 0,-1 0 2 16,-1 2 4-16,2 0 4 0,0 1 2 0,1-1 2 15,1 2 4-15,1 0 5 0,3 2 3 16,6-1 4-16,5 1 2 0,4 0 0 16,5 1 0-16,7 0-3 0,6 0-3 15,3 0-6-15,5-2-5 0,3 2-4 16,2 1-2-16,0-1-4 0,-3-1-2 16,-2 1-2-16,-3 0-2 0,-4 2-2 0,-9-1-10 15,-5-1-6-15,-4 0-4 16,-6-2-9-16,-5 2-7 0,-6-4-3 0,-2-1-2 15,-2 2-51-15,0-2-55 0,-3 2-97 16,2-2-215-16</inkml:trace>
  <inkml:trace contextRef="#ctx0" brushRef="#br0" timeOffset="177209.96">22126 11088 325 0,'-5'1'86'0,"2"-1"6"16,-1 2-29-16,2-2-24 0,0 0 7 15,1 0 0-15,1-2-2 0,2 2 1 16,-1-1-2-16,3 1-2 0,-1-1-5 16,-1 1-5-16,3 1-4 0,-4-1-2 0,1-1-4 15,-1 1-4-15,-1 0-2 0,0 0-4 16,1 2-2-16,0 1-2 0,2 1-3 15,3 4-1-15,-1-1-1 0,5 2 2 16,3 4 1-16,2 3 1 0,1-1 0 16,2 3 1-16,1-1-1 0,1-1 0 15,-2 4-2-15,-3-1-3 0,-1-2 0 16,-1 2 1-16,-5-1-1 0,-5-1 1 16,-3 2 1-16,-4-3-1 0,-7 2 1 0,-4 0 0 15,-8 2-1-15,-3 0 0 16,-3-2-1-16,-4-1-4 0,-1 1-5 0,2-1-6 15,-1-5-6-15,5-6-8 0,2 1-8 16,5-3-3-16,3-1-3 0,7-3 13 16,3-2-120-16,1 0-106 0,9 0-266 15</inkml:trace>
  <inkml:trace contextRef="#ctx0" brushRef="#br0" timeOffset="177973.84">22631 11081 598 0,'3'-2'143'0,"0"2"2"16,2-5-85-16,-1-1-32 0,2 0-7 16,0 1-7-16,2-3-6 0,-1 1-6 0,0 0-2 15,1 0 0-15,0-1 0 0,2-1 0 16,1-2 0-16,-1-2 0 0,2-1 1 16,1 1-1-16,2-1 0 0,-3 3 0 15,-1 1 0-15,-3 4 1 0,1 1 0 16,-2 2 1-16,-4 1 3 0,-2 1 0 15,0 1 1-15,-2 1 0 0,0 0 0 16,-2 2-1-16,-1 1 0 0,-1 4 0 16,1 2 1-16,-2 2 3 0,2 3 4 0,-2 5 4 15,3 1 4-15,1 3 1 0,1 1 2 16,2 4 0-16,2 1-2 0,0 3-4 16,2 1-4-16,-1 1-3 0,0 1-4 15,0 2-2-15,-3-1-2 0,-1-1-2 16,0-3 0-16,-1-3-2 0,0-2-4 15,-2-3-3-15,2-3 1 0,0-2-3 0,0-6-4 16,1-1-5-16,-1-3-4 0,1-3-1 16,-1-3-6-16,1-3-7 0,-1-1-8 15,1 0-2-15,-2-2 18 0,1 1-53 16,-1 0-33-16,1 0-32 0,0-2 18 16,0 3 26-16,-1-1 15 0,-1 1-7 15,-3 1 69-15,1 1 55 0,-3-1 50 16,-2 1 2-16,-1 1-11 0,-1 0-2 15,0 2-2-15,-1-1-7 0,-1 3-12 0,1-3-11 16,1 2-7-16,2-1-2 0,2-2-1 16,1 0 2-16,4 0 6 0,0-2 7 15,2-1 6-15,2 0 5 0,-1-1 1 16,0 1 0-16,1 0-4 0,0-3-8 16,0 0-9-16,-1 2-6 0,1-1-7 15,0 0-5-15,0 0-5 0,2 1-3 16,0-2-2-16,0 1-1 0,6 0-2 0,2-1-1 15,4 0-1-15,6 1 0 0,6 0-1 16,6 1-1-16,5 1-2 0,0 1-3 16,2 1-4-16,1 1-5 0,0-1-9 15,-5 1-22-15,-3-2-5 0,-5 0-132 16,-4 1-135-16,4 1-328 0</inkml:trace>
  <inkml:trace contextRef="#ctx0" brushRef="#br0" timeOffset="212691.82">4204 10542 294 0,'3'-6'95'16,"0"3"0"-16,-5-1-22 0,-1 4-22 15,-3-2-10-15,-2 2-10 0,-1-1-13 0,-1-1-9 16,-1 3 4-16,-2-1 2 0,1 1 3 15,0 0 2-15,2 1 2 0,-1-4 4 16,1 2-1-16,2-1-2 0,0-2-5 16,1-1-4-16,0-3-2 0,0 1-4 15,0-2-2-15,-2-1-1 0,1 0 0 16,-2 1-1-16,0 0-2 0,-2 1 0 16,0 0 0-16,-1 0 0 0,-1 4 1 0,-1-3-1 15,0 2 1-15,0-3 1 0,0 0 4 16,-1-2 2-16,2-3-1 0,1-2 2 15,0-4 2-15,1-4 1 0,1-1 3 16,1-5-2-16,2-2-1 0,2-3 0 16,1-2-2-16,3-2-2 0,2-1 2 15,1-1-4-15,1 3-1 0,3 1-2 16,-1 3 0-16,2 4-1 0,-2 2 1 0,1 4-4 16,1 2 0-16,-1 2-1 15,0 2 1-15,0-3-1 0,1 4 1 0,0-1-1 16,2-2 0-16,2-1 0 0,2 1 1 15,2-1 1-15,5 0 2 0,2 0 2 16,3-2 1-16,3 1 1 0,3 1 1 16,1 0 0-16,1 2-1 0,1 2-2 15,-1 1-2-15,-1 3-1 0,-1 0 0 16,-1 5-2-16,-3 2 0 0,-2 3 0 0,-2 2 0 16,-2 5-1-16,-2 0 1 0,-1 6-1 15,-2 1 0-15,0 4 1 0,-1 1 0 16,0 3 0-16,-2 3 0 0,1 0 0 15,-1 4 0-15,0 0 0 0,-1 2 0 16,-1-1-1-16,0 1 1 0,0 0 0 16,-3-2-1-16,1-4 1 0,0 3 0 15,-1 0-1-15,1 1 0 0,0 3 1 16,-2 3-1-16,1 4 1 0,-3 6-1 0,-1-1-1 16,0 1 0-16,-4 1 0 0,-2-2-1 15,-2-2-1-15,-4-3 0 0,0-3 1 16,0-4 1-16,-1-1-5 0,-2-2 1 15,-2-2 0-15,1-3 1 0,-1-3 1 16,-1-3 0-16,-3-2-1 0,-3-5 4 16,-2-4 1-16,-3-3 0 0,-5-3-1 15,-1-2-1-15,-6-2-3 0,0-2 0 0,-1-4-3 16,0-3-1-16,2-3 0 0,2 0 0 16,4-4 1-16,4-2 3 0,0-1 1 15,6 1 4-15,1 1 2 0,5 1 2 16,0-2 1-16,3 0 0 0,1-1 1 15,1-5-1-15,2-2 0 0,1-6-3 16,1-3 0-16,1 0-1 0,3-4-1 0,1-2 0 16,2 1-1-16,2 2 0 0,3 1 0 15,2 2 2-15,0-1 0 0,2-2 2 16,1 3 1-16,0 0 0 0,2-1 2 16,2 0 0-16,0-1-1 0,3 2-1 15,1 4-1-15,2 1-1 0,0 4 0 16,2 3-2-16,-2 5 0 0,2 2 0 15,0 5 0-15,-1 3 0 0,-1 3 0 16,2 3 0-16,0 5-1 0,1 2 0 16,-1 5 0-16,1 0 0 0,2 4 0 0,-1 3-1 15,-1 3 1-15,-1 2 0 0,-1 3 0 16,0 3 0-16,-1 4 1 0,-3 5-1 16,2 2 0-16,-1 4 1 0,-2 4 0 15,-2 1 0-15,-1 2 1 0,-2-3-1 16,-3 0 0-16,-1-2 0 0,-4-2-1 15,0 1 0-15,-3-1-1 0,-1-1 1 0,-2 4-1 16,-3 0 1-16,-1 0-1 0,-5 1 1 16,-2 0-3-16,-3-4-1 0,-3 3-2 15,-3-2-1-15,-1 1-2 0,-5-2 0 16,-1 0 0-16,-5-4 1 0,-4-1 2 16,-1-2 2-16,-3-5 2 0,-1-3 1 15,-2-9 1-15,-1-4 0 0,2-4-1 16,2-6 0-16,1-6 0 0,0-10 0 15,3-4 1-15,2-6 1 0,2-6 0 0,0-10 4 16,5-3 1-16,4-3 2 0,5-2 3 16,7-5 2-16,2-3 1 0,7 5 2 15,5-2-3-15,2-1 1 0,4-1-3 16,1 2-2-16,2 1-3 0,3 4-3 16,1-5-1-16,1 1-1 0,1 3 0 15,1-1 0-15,1 0 0 0,2 0 0 16,0-1 1-16,1 6 0 0,-1 3 0 15,3 4 0-15,2 5 1 0,-2 3-2 0,2 5 0 16,1 5 0-16,4 5-2 0,1 5-1 16,6 4 0-16,3 5-1 0,3 8 1 15,2 6-1-15,0 3 2 0,2 7 0 16,0 3 0-16,-2 8 1 0,-2 4-2 16,-2 5 0-16,0 3-1 0,-3 5-1 15,-3 3-1-15,-3 1 0 0,-5 1 0 16,-7 3-1-16,-6 0-2 0,-9 5-2 0,-8-1-6 15,-8 4-2-15,-5 0-5 0,-10 3-8 16,-7-3-4-16,-4 0-4 0,-4-1 32 16,-2-3-163-16,-4-3-132 0,1 2-336 15</inkml:trace>
  <inkml:trace contextRef="#ctx0" brushRef="#br0" timeOffset="-210241.01">10792 1331 445 0,'1'-4'120'0,"-1"-1"5"0,0 2-49 16,0 0-13-16,-1 0-14 0,0 1-2 15,0 1-2-15,1-1-1 0,-1 0-3 16,-1-1-2-16,2-1-4 0,-1 1-3 15,0 1-4-15,1 0-5 0,1 0-2 16,-2 0-4-16,2 2-3 0,-1-1-2 16,0 2-4-16,0-1-4 0,1 2-1 0,1 1-2 15,-1 1 0-15,0 2 0 0,1 4 0 16,0 3 1-16,1 4 2 0,0 1 0 16,1 3 0-16,0 3 1 15,2 2 1-15,-1 2 1 0,4 2-1 0,0 0 0 16,1 7 0-16,2 7-2 0,0 5-1 15,1 1-1-15,0 5-1 0,1 3 0 16,1-1-1-16,-2-4 1 0,-1-2-1 16,0-6 0-16,0 2 1 0,-1 0-2 0,0-4 0 15,-2-1 0-15,0-4-1 0,0-5-2 16,0-3-1-16,-1-6-16 0,-3-10-4 16,-2-1-17-16,1-2-15 0,-3-6-5 15,-1-2-129-15,-2-7-133 0,-2 0-297 16</inkml:trace>
  <inkml:trace contextRef="#ctx0" brushRef="#br0" timeOffset="-209942.28">10774 2311 581 0,'-2'0'139'0,"0"-2"11"0,2 4-93 0,0-2-7 16,0-2-4-16,2 2-2 16,2 0-5-16,2 2-6 0,2-1-8 0,3 3-7 15,2 3-4-15,2 1-4 0,4 4-1 16,-1 4-3-16,2 1-3 0,0 3-3 16,1 0 1-16,-2-1-2 0,2 2 6 15,-2-1-18-15,-1-2 0 0,1-3-10 16,-3 0-10-16,0-5-12 0,-2-1 3 15,1-3-21-15,1-4-99 0,-2-4-120 16,-3-2-270-16</inkml:trace>
  <inkml:trace contextRef="#ctx0" brushRef="#br0" timeOffset="-209759.27">11219 2295 565 0,'-3'-3'152'0,"1"1"8"0,2 2-46 16,-3 0-61-16,1 4-8 0,-1 4-7 0,-5 1-7 15,1 5-6-15,-2 2-7 0,-3 6-5 16,-2 8-3-16,-2-1 0 0,0 1-1 16,-1 2-3-16,3 2-6 0,-1 1-12 15,1 1-29-15,0-2-35 0,3-2-103 16,3 0-134-16,2 2-314 0</inkml:trace>
  <inkml:trace contextRef="#ctx0" brushRef="#br0" timeOffset="-208277.09">4292 10560 363 0,'4'5'110'0,"-2"-2"3"0,-1-1-11 15,0-2-47-15,-2 0-19 0,1 2-8 16,1 1-5-16,1 0-4 0,-5-1 0 15,3 0-1-15,-1 3 1 0,1 0 0 16,-2-2 0-16,0 2-1 0,-4-2-2 0,3 3-2 16,-2 0-2-16,-2-2-3 0,-2 0-3 15,2 0-1-15,-3 1 1 0,-1-1 2 16,-2-2 1-16,-2 0 0 0,-2-1 0 16,-2 0 1-16,-2-1-1 0,-2-3-2 15,-3-1-2-15,-1 1-2 0,-2-3-1 16,2 2-1-16,0-3 0 0,-1-1 0 15,2-1 1-15,1-2 1 0,2-3 1 0,1 0 0 16,0-4 6-16,1-2 0 0,1-2 1 16,4 3 1-16,1 0 1 0,-2 0 1 15,3 0 1-15,2 0-5 0,1 0-2 16,0-1-1-16,1 1-1 0,0-6-2 16,1-1-2-16,2-1 0 0,0-1 0 15,2 1 1-15,-1 0 1 0,1 0 2 0,0 1 1 16,0 0 1-16,0-1 0 0,1 1-1 15,1 1 1-15,0-1-3 0,-1-1 2 16,3 3-3-16,0 0-1 0,2 2 0 16,1-1-1-16,3 2 0 0,-1 1 1 15,4-4-3-15,-1-2 0 0,3-1 1 16,2-2 0-16,0 1 1 0,3-1-1 16,1 1 0-16,2-3 0 0,1 5-1 15,0 2 1-15,1-1 0 0,-1 1 0 16,0 2 0-16,0 3 1 0,-2 3-1 0,1 1 0 15,-1 2 0-15,2 4-1 0,-1 2 0 16,1 4 0-16,2-1 0 0,0 4 0 16,1 2 0-16,2 3 0 0,1 1 1 15,1 2 0-15,3-1-1 0,0 0 1 16,2 1-1-16,2 1 1 0,-1-2-1 16,0 1 2-16,0 0 0 0,-1 1 1 0,-3-3 1 15,-1 2-1-15,-5 1 0 0,0 0 0 16,-4 1-1-16,0 2-1 0,-2 1 0 15,2 4-1-15,-1 2 1 0,0 1-1 16,0 4 1-16,0 4 0 0,1 1-1 16,0 2 0-16,-2 3 1 0,0-2-1 15,-1 2 0-15,-3-1 0 0,1 2 1 16,-3 0-2-16,-1 3 1 0,1-1 0 0,-2 5-1 16,0 0 0-16,0 0 0 15,-2 0-1-15,0 2 0 0,-3-1-3 0,-2-3-1 16,-4-1 0-16,-4 1 1 0,-3-2 0 15,-5 1 0-15,-4-3 1 0,-5-2 3 16,-5 0 0-16,-5-1-2 0,-7-4-4 16,-3 0-4-16,-8-4-6 0,-6-2-12 15,-6-7-26-15,-3-3-133 0,-4-6-144 16,-1-3-350-16</inkml:trace>
  <inkml:trace contextRef="#ctx0" brushRef="#br0" timeOffset="-204211.25">22950 11925 483 0,'-2'0'121'0,"-1"-1"3"0,-2 0-60 16,-2-1-32-16,-4-1-9 0,-3-1-9 16,-4 1-5-16,-5-6-3 0,-4 3-4 15,0-2 0-15,-4-2-1 0,1 0 0 0,0-1 2 16,-1-2 1-16,5-2 2 0,0 0 0 16,1-6 1-16,1-2 1 0,2-6 3 15,1-2 0-15,1-4-1 0,-1-5-2 16,1-4-1-16,1 2 0 0,2-4-1 15,2 2-3-15,0 1-2 0,3 0-1 16,4 2 5-16,3 1 3 0,4-1 4 16,0 0 1-16,4 0 0 0,1 0 3 15,2-1 0-15,2 1-2 0,1 0-3 0,0 4-3 16,2 0-1-16,4-1 0 0,1 3-1 16,4 0 0-16,1 2-1 0,3 3-1 15,3-1 0-15,3 2 1 0,1 4 0 16,1 2 0-16,0 4 2 0,3 2 1 15,1 1-1-15,-2 3 0 0,-1 3 0 16,-1 1-2-16,0 6-1 0,0 2-2 0,-1 5-2 16,1 4 0-16,0 0 0 15,-1 5-1-15,4 3 1 0,3 2-1 0,0 3 1 16,1 1 0-16,3 2 1 0,3 6 1 16,0 2 0-16,-2 2 0 0,-1-4 0 15,-1 4 0-15,-3 1 0 0,-5 1-1 16,-5 1 0-16,-4 0 0 0,-1 0 0 15,-5 5 0-15,-2-2 0 0,-7 2 0 16,-1 0-1-16,-1 0 0 0,-5 2-1 16,-5 0-5-16,-3 0 0 0,-6-2 0 0,-5 0 0 15,-9 0 1-15,-4-2 0 0,-8 1 1 16,-6 0 5-16,-10-2-1 0,-7-3 1 16,-7-1-2-16,-3-3-3 0,-4-6-5 15,0-3-8-15,-1-8-11 0,1 3-2 16,6-6-139-16,5-3-130 0,1-5-321 15</inkml:trace>
  <inkml:trace contextRef="#ctx0" brushRef="#br0" timeOffset="-200001.31">14425 1406 456 0,'-1'-6'115'0,"2"2"4"0,-2 0-52 0,1 1-27 15,0 2-9-15,1-2-5 0,-2 3-1 16,2 0-3-16,-1 1-1 0,-1 0 0 16,0 2-1-16,1-1 0 0,-2 2 1 15,1 1-2-15,-1 2 0 0,-2 2-3 16,1 3-2-16,-2 3 0 0,1 5-1 16,0 3 0-16,2 3 0 0,1 7-2 0,2 4 0 15,0 8-1-15,2 3-2 0,2 6-3 16,-1 6-1-16,2 2-1 0,0-1-1 15,1 0-1-15,1 4 0 0,-1 3 0 16,1-5 0-16,1-1 0 0,0-3 0 16,-1 0 0-16,0-2-2 0,-1-13-3 15,-1-9-5-15,-1-3-6 0,-3-7-21 16,-1-3-12-16,0-6-122 0,-2-6-127 16,-1-4-308-16</inkml:trace>
  <inkml:trace contextRef="#ctx0" brushRef="#br0" timeOffset="-199655.98">14127 2392 579 0,'1'-1'138'0,"0"-2"4"16,0 1-93-16,0 2-10 0,-1 0-5 15,0-2-5-15,1 3-7 0,-1 1-7 0,0 4-4 16,2 1-3-16,3 2-2 0,5 3-3 16,2 7-2-16,1 2 0 0,2-1 0 15,6 4 1-15,2-3 0 0,3-2 0 16,-3 4-1-16,5-5-4 0,-1-2-11 15,-1-3-10-15,-3 0-10 0,-2-2 10 16,-4-2-132-16,-5-6-117 0,-2-3-283 16</inkml:trace>
  <inkml:trace contextRef="#ctx0" brushRef="#br0" timeOffset="-199499.23">14621 2350 559 0,'-1'0'133'16,"0"2"3"-16,1 0-80 0,-1 3-30 16,0 1-6-16,1 4-3 0,-3 3-4 0,0 4-6 15,0 1-3-15,-4 4-1 0,-3 1 0 16,-2 0-4-16,-3 3-6 0,0 1-9 16,-3-1 109-16,4 3-233 0,0-3-129 15,3-1-367-15</inkml:trace>
  <inkml:trace contextRef="#ctx0" brushRef="#br0" timeOffset="-188532.96">9790 4079 359 0,'7'1'116'0,"-3"2"7"0,-1-5-18 15,-1-1-32-15,-1 1-13 0,0-1-9 16,-1 0-11-16,1 0-8 0,0-2-3 15,-1 1-1-15,-1 2-1 0,0-1-1 16,-1 0-1-16,-1-1-3 0,-2 2-3 0,-3 0-4 16,0 1-5-16,-3-2-5 0,-5 3-4 15,0 3-3-15,-4 0 0 0,-3 0-1 16,0 1 1-16,-1 2 0 0,2 2 1 16,4-2 0-16,1-1 0 0,5 0 0 15,4 2 0-15,5-2 0 0,1 2 0 16,2-4-1-16,2 1 1 0,1 4 0 15,2-1 1-15,2 0 1 0,4 1-1 0,3 4 2 16,2 0 0-16,6 2 0 0,0-1-1 16,1 3 0-16,-1 0-1 0,-1 2 1 15,-2-2-1-15,-3 1 0 0,-4-1 2 16,-5 0 2-16,-1 1 1 0,-4-1 0 16,-5-1 1-16,-3-1 1 0,-4-1 1 15,-3 0-2-15,-3-1-2 0,-4-3 0 16,-1-4 0-16,-1 0-1 0,-3-4-1 15,1-1 0-15,1-5-5 0,2-1-3 0,2-1-17 16,2-3-15-16,2-3 36 0,5-2-172 16,1 1-138-16,5-4-345 0</inkml:trace>
  <inkml:trace contextRef="#ctx0" brushRef="#br0" timeOffset="-188185.16">9882 4122 638 0,'10'7'143'0,"-2"0"8"16,-4 2-107-16,0 4-8 0,-3 2-6 16,-1 4-6-16,-2 5-4 0,1 0-4 15,-3 3-7-15,1 4-4 0,0-3-2 16,-1 1-1-16,2-1-2 0,-1-1-1 16,1-4 0-16,1-4 0 0,2-4 0 15,-1-3 0-15,1-5 0 0,-1-3 6 16,2-2 6-16,-1-5 3 0,0-7 0 0,1-1 2 15,2-5 2-15,-2-8 0 0,1-4-3 16,-1-4-4-16,3 1-2 0,0 3 1 16,1 1 1-16,-1 0 1 0,3 9-1 15,2 4 0-15,1 5-2 0,0 2-2 16,1 6-1-16,0 3-3 0,1 4-3 16,0 3 0-16,-1 6-1 0,0 2 0 15,1 6 1-15,1 2-4 0,1 2-3 0,0 0-7 16,0 4-13-16,3-1-5 0,1-2-13 15,0-5-12-15,2-2-3 0,1-4 14 16,-2-3-51-16,1-7-65 0,-2-5-106 16,3-5-236-16</inkml:trace>
  <inkml:trace contextRef="#ctx0" brushRef="#br0" timeOffset="-187517.28">10448 4374 584 0,'4'-25'163'0,"-4"4"12"15,-2-1-59-15,-1 5-43 0,-2 2-9 16,-1 5-10-16,-4 2-14 0,3 13-16 15,-9-6-16-15,-4 4-7 0,-2 5-5 16,-1 5 0-16,0 3 0 0,0 3 0 16,-3-4 1-16,10 7-1 0,3-2-2 15,7-1-2-15,2-4-1 0,5-3-2 16,5-5 0-16,4 1-1 0,2-4 4 16,3 2 1-16,1-8 3 0,1 2 3 0,3-2 2 15,1-1 1-15,-3-3 3 0,2-2 0 16,-1-4 2-16,-4 1 2 0,-2 0 1 15,-3 1 0-15,-4 2 0 0,-2 2-2 16,-3 4-3-16,0 3-6 0,-3 3-2 16,-2 4-2-16,-2 3 0 0,1 3-1 15,-3 2 0-15,4 1 2 0,-3 0 4 0,4-1 0 16,3-3 2-16,2-4-1 0,2-4 1 16,4-1 1-16,2-3 3 0,2-5 1 15,1 0 2-15,1-4 2 0,2 0 1 16,0-1 1-16,-1-3 1 0,-1 0-2 15,1-1-2-15,-1 2 0 0,-1 1-3 16,2 1-2-16,-3 2-3 0,-1 5-2 16,-1 7-2-16,0 1 0 0,-2 7-1 15,-3 4 0-15,0 5 0 0,-3 5 1 0,-3 4-3 16,-1 2-3-16,-3 4-7 0,-1 3-5 16,-4 2-1-16,0 1 1 0,0-3 0 15,1 0 2-15,1-7 5 0,0-6 6 16,1-6 5-16,4-8 1 0,0-3 1 15,2-6 3-15,-2-5 3 0,-1-4 1 16,1-7 4-16,1-7 3 0,0-4 0 16,2-10-2-16,1-6-2 0,3-10-1 0,6-2-3 15,2-7-3-15,4-1-2 16,4 1 0-16,4 3 3 0,3 2 2 0,0 11 1 16,-2 7-1-16,0 10 1 0,2 9-1 15,-2 6-2-15,-3 6-3 0,-3 5-3 16,-1 2-1-16,-1 3 0 0,-1 1-1 15,-5 2-2-15,-2 1-6 0,-5 2-5 16,-1 1-6-16,-4 4-8 0,-4 0-8 16,-5 2-11-16,-4-1-3 0,-3-1 2 0,-2 0-123 15,2-2-118-15,2-6-290 0</inkml:trace>
  <inkml:trace contextRef="#ctx0" brushRef="#br0" timeOffset="-187250.3">11195 4190 600 0,'10'0'142'0,"-5"-4"9"15,-4 5-106-15,-2 0-3 0,-7 7-5 16,-3-6-3-16,-5 2-7 0,1 1-8 16,-3 4-8-16,1-5-3 0,0 1-3 15,6-7 0-15,3 7-3 0,3-1-1 16,4 0-1-16,6 1 1 0,4 3 0 15,4 3 1-15,1 1 0 0,2 5 0 16,3 2 0-16,-3 3-1 0,-3 0-1 0,-4 0 0 16,-3-1-2-16,-4 2 0 0,-10-4 0 15,-5-6-2-15,-3 4 2 0,-5-3-3 16,-12-2-8-16,4 1-7 0,-5-4-8 16,13 3 63-16,-11-2-194 0,-2-9-136 15,3 0-347-15</inkml:trace>
  <inkml:trace contextRef="#ctx0" brushRef="#br0" timeOffset="-186631.04">12512 4069 616 0,'8'14'139'0,"-4"5"3"0,-1 5-102 16,2 4-8-16,-2 5-5 0,0 3-4 15,0 3-5-15,0 0-3 0,-1 2-4 16,1-2-4-16,0-4-4 0,1-2-1 16,-1-8-1-16,-1-4 0 0,-1-4 0 15,0-8-1-15,4 2-3 0,-3-6-1 16,-3-5 1-16,-4-1 1 0,-3-3-2 0,-2-1 1 16,-4-1 2-16,-7-9 0 0,-1 5 1 15,1-1 1-15,1-1 2 0,2 1 5 16,1 0 6-16,4 1 6 0,3 3 9 15,5 0 2-15,0 3 1 0,5 1-1 16,3 0-4-16,2 3-7 0,6 3-5 16,2-2-6-16,6 1-4 0,1-1-2 15,6 0-3-15,0-1-4 0,4 0-8 16,1-3-17-16,8-2-19 0,4 0 154 0,1-3-294 16,6-3-159-16,1 1-435 0</inkml:trace>
  <inkml:trace contextRef="#ctx0" brushRef="#br0" timeOffset="-185802">13553 4157 661 0,'-8'-1'146'0,"-7"-2"5"16,-2 4-109-16,-4 2-10 0,-3 2-4 15,-2 4-1-15,0 3-1 0,2 2-4 16,3 3-6-16,2 2-6 0,3 7-4 15,3 1-4-15,4 1-1 0,6 0-2 16,5-1 0-16,3 3-1 0,4-5-2 0,6-5-2 16,7-3 0-16,3-5 0 0,5 0 0 15,1-6-1-15,5-5 2 0,7-3 2 16,4-3 1-16,1-3 1 0,2-3 1 16,-4-1 3-16,-4-3 5 0,-4 3 4 15,-9-4 1-15,-8-1 2 0,-7-2 2 16,-6 0 2-16,-5-1-4 0,-3 1-3 15,-5 0-4-15,-2 3-3 0,-3 5-2 0,-2 4-2 16,-6 6-3-16,-3 6 1 0,0 4-1 16,-1 5 0-16,2 3-3 0,-1 0-2 15,3 3-2-15,8-2-1 0,4-2-2 16,6-1-1-16,3-1 1 0,6-2 2 16,4-1 2-16,4-4 0 0,1-1 2 15,2-2 2-15,0-1 1 0,-3-3 1 16,0-1 1-16,-5-1 1 0,-2 0 1 15,-6 0 0-15,-1-2 1 0,0 1-1 0,-3 3-2 16,-1 0-2-16,-1 1-1 0,1 4-1 16,-1 1 0-16,0 2 0 15,1 0 1-15,-1-3 1 0,2 2 4 0,0-3 2 16,1-3 3-16,4-3 1 0,5-1 3 16,3-2 0-16,4 0 3 0,1-3 2 15,4-1-1-15,1-2 0 0,0 0-1 16,-2 0-2-16,0 2 1 0,0 1 0 0,-4 0-4 15,-1 4-1-15,-2 5-3 0,-3 3-1 16,-5 6-1-16,-2 4-1 0,-3 6-2 16,-4 4 0-16,-2 3 1 0,0 4 3 15,-4 5-9-15,-1 5 1 0,-1 2-10 16,-3 1-7-16,-2 2-5 0,3 0-3 16,-2-6-2-16,1-3 9 0,2-6-2 15,0-8 9-15,5-4 10 0,1-8 6 16,2-6 14-16,1-8 4 0,1-7 5 0,2-5 5 15,3-8 6-15,0-10-2 0,5-7 0 16,2-6-11-16,6-9-4 0,4-1-4 16,3-4-5-16,-1 1-4 0,2 4-1 15,5 5 0-15,1 8-1 0,-5 11 1 16,-2 8-1-16,2 9-1 0,2 10 1 16,-3 7-2-16,-6 6-1 0,0 2-2 15,-3 2-1-15,0 5 0 0,-4-1-1 0,-6-1 0 16,-2-1-4-16,-5 0-4 0,-3 0-2 15,-6 0-3-15,-6-4-2 0,-4-1-6 16,-4-4-15-16,-4 1-5 0,0-3-130 16,1-3-131-16,1-3-328 0</inkml:trace>
  <inkml:trace contextRef="#ctx0" brushRef="#br0" timeOffset="-185607.09">14385 3805 601 0,'26'-13'146'0,"-7"13"7"16,-6 10-82-16,-2 5-28 0,-3 7-6 16,-2 5 1-16,-2 4-1 0,-2 3-8 15,-1 2-7-15,-2 1-4 0,0 2-2 16,-1-3-6-16,0 0-2 0,3 0-19 16,0-1-15-16,0 0-19 0,1-2-131 0,-1-2-139 15,-2 6-340-15</inkml:trace>
  <inkml:trace contextRef="#ctx0" brushRef="#br0" timeOffset="-184734.89">14314 4165 653 0,'9'-14'152'0,"3"2"10"0,2 2-108 0,2 1-7 16,1 0-9-16,1 0 3 0,-1 2-6 15,0 0-10-15,3 0-9 0,9 2-6 16,3 0-4-16,-2 3-2 0,6 4-4 16,5 4 0-16,3 2-1 0,-4 2-1 15,-9 3-3-15,-8 3-3 0,-2 2-2 16,-6 0-1-16,-5 1-1 0,-7-2 0 0,-3 1 1 16,0-3 3-16,3-2 3 0,-2-2 3 15,1-1 2-15,1-4 2 0,3 1 2 16,2-3 0-16,5 0 3 0,3-2 0 15,0-3 2-15,3-1 0 0,0-4 1 16,-3-2-1-16,-1 1 0 0,-3-3 1 16,-1 1-2-16,-1 0-1 0,-3 2 0 0,-1 1-1 15,-1 1 0-15,-2 2-2 0,-2 0-2 16,1 1-3-16,-2 3-2 0,1 1-2 16,-1 3 0-16,1-1 0 0,1 1 1 15,0-1 1-15,1 3 3 0,2-3 2 16,3-1 0-16,4 0 1 0,5 0 0 15,3 0-1-15,7-1 0 0,-1-1-1 16,-2 3-2-16,0-2 0 0,-4 1 0 16,-5 0-3-16,-5 1-3 0,-4 1-5 0,-3 1-4 15,-1-1-4-15,-3 0-2 0,0 0 1 16,0-1 1-16,0 0 5 0,-4-3 9 16,3 0 7-16,1-3 6 0,4 0 3 15,-3-4 1-15,3-2 0 0,6 1 0 16,8-1-4-16,0-5-2 0,4 4-3 15,1 0 0-15,10 4 0 0,3 0 1 16,-3 1 0-16,-3 0 0 0,3 4 0 0,-1 0 0 16,-1-2 1-16,-3 0-2 0,-6 0 0 15,-3 1 3-15,-3 0 4 0,-2-2 3 16,-7-2 3-16,-3 2 1 0,-4-1 0 16,-3-4-2-16,-8 4-4 0,-5-1-4 15,-2 3-4-15,-5 5-2 0,-3 1-3 16,-1 5 1-16,4 2 0 0,4 1 1 15,6 2 0-15,5-1 0 0,6-2 0 0,7-2 1 16,9 1 2-16,5-1-1 0,4-2 1 16,4-2 1-16,1-2 0 0,6-1 1 15,0-2 0-15,1-3 3 0,1-1 2 16,2-2 3-16,0 0 0 0,1-1-1 16,-4 1-1-16,-2 0-1 0,-4 2-3 15,-4 2-3-15,-3 3-3 0,-5 1-1 0,0 5-1 16,-1 2-1-16,-2 3 1 0,-1 3-1 15,0 1 1-15,-3 2 0 0,1 0-2 16,-5 2 1-16,0-2-1 0,-3-2 1 16,-3-2-1-16,-5-1-1 0,-3-2 1 15,-5-1 1-15,-3-5 2 0,-5-3 0 16,-2-2 1-16,-2-1 0 0,-5-8-2 16,1-2-9-16,1-8-14 0,-1 0-29 15,4-9-26-15,3-1-115 0,0-3-140 0,10-2-318 16</inkml:trace>
  <inkml:trace contextRef="#ctx0" brushRef="#br0" timeOffset="-184328.07">16924 4050 677 0,'13'4'151'0,"-8"4"7"0,0 2-121 16,-2 5-7-16,-2 0 1 0,0 2 1 0,-1 5-6 16,-1 4-8-16,-2-3-6 0,0-2-6 15,2 2-2-15,3-1-2 0,-1-3-5 16,2-4-6-16,4-2-10 0,-1-3-12 15,2-3 46-15,1-4-185 0,-2-5-137 16,1-1-352-16</inkml:trace>
  <inkml:trace contextRef="#ctx0" brushRef="#br0" timeOffset="-184161.96">16905 3885 693 0,'-10'-10'144'0,"2"5"2"15,1 1-125-15,3 2-4 0,3 1-4 16,1 0 0-16,2-2-3 0,2-1-9 16,3-1-13-16,3 0-8 0,3 2-134 0,4 0-125 15,3 3-313-15</inkml:trace>
  <inkml:trace contextRef="#ctx0" brushRef="#br0" timeOffset="-183514.79">17223 4078 576 0,'9'33'121'15,"-5"-3"5"-15,-1 1-99 0,1-1-7 16,-4-6 0-16,1-4 1 0,-2-4 0 16,0-5 0-16,-1-2-3 0,1-5 0 0,-1-4-2 15,0-3 0-15,-4-5-2 0,2-1 0 16,1-3 0-16,1-4-1 0,2-3-5 16,2-3-2-16,5 4 0 0,6-2 0 15,1 2 1-15,2 1 0 0,4 8-1 16,-1 4 0-16,0 6 0 0,-1 2-1 15,-2 7-2-15,1 3-2 0,-2 7 0 16,-2-3-1-16,0 2 1 0,2-2-2 0,0 0 1 16,0-2 1-16,1-3-1 0,-1-3 0 15,4-1 0-15,0-4 0 0,2-3-1 16,-1-1 0-16,-1-2 0 0,1-3-1 16,1 0 1-16,2-3 0 0,-2 1 0 15,0 0 1-15,-2-1 0 0,2 1 4 16,2-2 5-16,-2-2 6 0,-3 1 4 15,-1-2 3-15,0-1 3 0,-3 0 3 0,0 0-2 16,-3 2-5-16,-2 3-4 0,-2 4-3 16,-1-1-2-16,-1 5-4 0,-1 4-4 15,-2 4-2-15,-2 9 0 0,-2 3-1 16,-3 6-1-16,0 10-1 0,-3 8 1 16,-3 4 2-16,-1 3-3 0,-2 2-14 15,-5 5-7-15,0-2-7 0,-2-1-9 16,0-5-2-16,2-5-2 0,1-4 3 0,1-7 14 15,8-12 7-15,4-5 5 0,1-7 15 16,2-7 3-16,4-7 2 0,2-9 1 16,3-6 6-16,1-7 1 0,7-9 1 15,0-8-3-15,2-6-3 0,3-3-1 16,3-8-3-16,1-4-5 0,0 1-3 16,-2 5 0-16,1 6 1 0,-1 8 2 15,-2 6-1-15,-1 15 1 0,-4 12 0 16,1 6 0-16,-1 5-1 0,-1 4-1 15,0 5-2-15,-2 5 0 0,-2 0-1 0,-1 1 1 16,-4 1 1-16,-2 0-3 0,-5 1-7 16,-3-1-5-16,-4 0-4 0,-3-2-10 15,-3-3-8-15,-2 0 165 0,2-1-290 16,1-5-138-16,-1-3-406 0</inkml:trace>
  <inkml:trace contextRef="#ctx0" brushRef="#br0" timeOffset="-183032">18212 4058 576 0,'23'-7'138'0,"-4"3"12"16,-2 4-86-16,-2 1-22 0,-9 4-7 15,0 1-2-15,-5 3-4 0,-1-1-9 16,-2 1-9-16,-1 0-5 0,1 0 0 16,0-1 0-16,1-2-1 0,2-3 1 0,2 1-2 15,2-1 1-15,2 0 0 0,4 2-1 16,1-1 0-16,0 0-1 0,0 0-1 15,0 0-1-15,3-1-1 0,-4 2-1 16,0-1 0-16,0 1 1 0,1 0-1 16,0 4 0-16,-1-1-1 15,-1-1 0-15,-1 0 0 0,1-2-1 0,-2 0 1 16,0-2-1-16,1-2 0 0,-1-1 0 16,2 0 2-16,3-2 0 0,0-1 1 0,4-3 0 15,-1-1 1-15,1-2 0 0,1-3 1 16,2-4 2-16,-4-2 4 0,1-3 3 15,-2-1 4-15,2-1 5 0,-2-6 4 16,-1 1 1-16,-2-4 0 0,0-4-2 16,-2-7-3-16,-2-2-3 0,1 4-4 15,-6-1 1-15,-2 6 2 0,-1 4 0 0,-1 11 1 16,0 9-3-16,0 5-1 16,-6 3-1-16,2 8-5 0,0 7-5 0,0 2-1 15,0 5-2-15,0 9 1 0,2 5 1 16,-2 5 0-16,3 1 0 0,1-1-2 15,1 4-7-15,1-5-8 0,0-2-9 16,1-3-12-16,3 0-11 0,-2-4-17 16,-2-8-12-16,1 3 11 0,-1-8-122 15,-2 2 6-15,-3-6-95 0,-2-9-184 16</inkml:trace>
  <inkml:trace contextRef="#ctx0" brushRef="#br0" timeOffset="-182893.37">18677 4025 596 0,'-5'-24'160'0,"1"1"11"0,0 1-43 0,1 0-68 15,4 4-8-15,5 3-8 0,8 4-5 16,6 4-9-16,7 1-10 0,6 2-6 16,4 3-4-16,6-4-4 0,2 2-4 0,-2 0-9 15,3-4-9-15,1-2-21 0,0-1-15 16,3-7-139-16,12 5-148 0,-5-1-350 16</inkml:trace>
  <inkml:trace contextRef="#ctx0" brushRef="#br0" timeOffset="-182071.55">20009 4097 523 0,'9'10'134'0,"-4"-5"13"0,-2-2-46 16,1-2-40-16,-1 0 2 16,-2-2 1-16,0-8-4 0,-2-2-10 0,-1-2-13 15,-2 0-13-15,-2 0-12 0,-4-2-7 16,-1 3-8-16,-6 6-2 0,-3 4-2 16,-1 4-1-16,-3 1-5 0,-1 8-8 15,0 1 0-15,2 4 2 0,5-1 0 16,11 5-3-16,0-4-1 0,8 1 6 0,7-6 8 15,5 0 3-15,3-5 0 0,2 2 4 16,-4-8 5-16,4 0 4 0,-2 0 4 16,-2-2 2-16,1-3 1 0,-1 0 1 15,-1-3-2-15,-2-1-2 0,-1 4-3 16,-2-2-3-16,-1 2-5 0,-4 1-4 16,1 7-2-16,-2 2-1 0,-1 4-1 15,0 0-1-15,0 3-2 0,-1 0 2 16,2 1 2-16,2-2 2 0,2-2 0 0,2-1 2 15,4-4 1-15,2-5 1 0,5-2 2 16,2-2-1-16,0-4 1 0,2-2 0 16,3-5-1-16,-1-2 1 0,0-1 4 15,-1-1 4-15,-2-1 1 0,1-1 2 16,0-3 1-16,-2-1 3 0,-4-3 0 16,-1-5 1-16,-2-3-1 0,-2-4-1 15,-3-1 0-15,-5 0 0 0,1-1 1 0,-4 8 1 16,1 8 0-16,-1 5-2 0,-1 7-2 15,-1 4-2-15,1 5-4 0,0 7-3 16,0 4-3-16,0 3-5 0,-1 8 0 16,2 1 1-16,1 6 1 0,1 6 0 15,1 7 2-15,0 2 0 0,3 3 1 16,-1-3-3-16,3 0-6 0,1 2-5 16,0-4-7-16,0-4-11 0,-2-3-10 15,2 1-14-15,-2-6-6 0,-2-1 168 0,1-5-286 16,0-6-145-16,-6-2-401 0</inkml:trace>
  <inkml:trace contextRef="#ctx0" brushRef="#br0" timeOffset="-181933.81">20294 3826 634 0,'-3'-1'142'15,"-2"-2"12"-15,11 0-120 0,6 3-2 16,7-2 0-16,10 0 5 0,6 1-6 15,7 0-9-15,8 0-14 0,4-2-15 16,-2-3-13-16,4 1 106 0,0 10-247 16,0-15-148-16,-7 2-405 0</inkml:trace>
  <inkml:trace contextRef="#ctx0" brushRef="#br0" timeOffset="-181508.75">21410 3439 465 0,'4'2'123'16,"-2"3"8"-16,-1 0 3 0,2 1-100 15,-1 2 1-15,2 3 6 0,-3 2 6 16,0 5-2-16,0 4-4 0,0 9-4 15,-1 5-10-15,-1 2-4 0,-1 5-5 16,2 3-7-16,0 0-4 0,0 2-3 0,0-3-2 16,2-5 0-16,1 0-6 0,0-5-1 15,0-3-6-15,-1-3-16 0,-2 0-9 16,2-3-10-16,-1 1-83 0,0-4-43 16,1-3-112-16,-4 1-228 0</inkml:trace>
  <inkml:trace contextRef="#ctx0" brushRef="#br0" timeOffset="-181263.24">21076 4049 578 0,'6'-4'141'16,"-1"1"10"-16,1 0-70 0,2 3-40 15,1 2 0-15,3 0 2 0,2 4 1 0,2 3-9 16,1 2-9-16,1 5-5 0,4 2-5 16,1 1-5-16,0 0-4 0,-1 0-4 15,3-2-4-15,-1 1-10 0,1-5-21 16,-3-2-15-16,-1 0 95 0,-3-4-226 16,2-3-145-16,-6 0-371 0</inkml:trace>
  <inkml:trace contextRef="#ctx0" brushRef="#br0" timeOffset="-181037.9">21685 3982 497 0,'7'4'131'0,"-6"0"4"16,-3 4 3-16,-3 3-115 0,-5 1-4 15,-2 6 4-15,-4 3-1 0,-4 2-2 16,-1 1-6-16,0 5-4 0,0 0-2 16,-1-3-7-16,2-3-14 0,0 1 156 15,4-3-292-15,2 2-147 0,-3-2-429 16</inkml:trace>
  <inkml:trace contextRef="#ctx0" brushRef="#br0" timeOffset="-171164.19">4354 15598 477 0,'-1'3'128'0,"3"-1"3"0,-3-1-41 16,0 4-41-16,0 1-17 0,0 2-6 16,-1 0-5-16,1 2-1 0,0 1-1 15,-1 2 0-15,2 3-3 0,0 3-1 0,-1 3-2 16,1 6-3-16,0 5-3 0,-2 8-3 16,1 6-1-16,1 3-2 0,-1 7-3 15,-1 4-7-15,1 1-3 0,-2-1-4 16,2-2-3-16,-1-6-2 0,1-6 0 15,-1-7 3-15,3-7 6 0,0-7 2 16,1-8-1-16,2-6-4 0,0-4-5 16,1-8-114-16,1-5-108 0,-2-7-276 15</inkml:trace>
  <inkml:trace contextRef="#ctx0" brushRef="#br0" timeOffset="-170698.64">4339 15466 604 0,'-8'-2'132'0,"1"1"5"0,0 1-106 0,3 0-1 16,1 0-1-16,1 0-3 0,0 1-3 15,2 1-3-15,2 3-1 0,1 0-5 16,3 4-2-16,2 2-2 0,0 3-1 15,3 5 0-15,2-1-1 0,3 3-1 16,0 2-2-16,1 0-3 0,0 0 0 16,1 1 0-16,0-2-1 0,1 0 0 0,1 1-1 15,1-3 1-15,-1 1-1 16,3-2 1-16,0 1 0 0,0-1-1 0,1-1 1 16,-1 0 0-16,-1 1-1 0,0-3 1 15,-3 2-1-15,1-2 0 0,-3 0 0 16,-1 0 0-16,-6-1 0 0,1-2 1 15,-3-1 0-15,-2-1 0 0,-4-1 2 16,-4-2 0-16,-3 2 0 0,-2-3 1 0,-6 2 0 16,-4 1 0-16,-4 3-1 0,-2-1 0 15,-4 1-2-15,-4 2 0 0,-4 3-1 16,-1 2 0-16,-1 2-1 0,-2 0 1 16,0 2 0-16,0 1-1 0,2 3 1 15,3-2-1-15,4-3-1 0,1 1-4 16,4-2-5-16,5-2-5 0,6-2-5 15,3-4-7-15,5-2-9 0,5-2 11 0,5-2-136 16,2-3-117-16,8-5-300 0</inkml:trace>
  <inkml:trace contextRef="#ctx0" brushRef="#br0" timeOffset="-170209.03">4865 15976 508 0,'0'0'149'0,"0"0"7"0,-1 0-7 16,0 0-91-16,-4 1-12 0,0 0-9 15,-1 1-9-15,0 4-10 0,-3-1-6 16,-1 5-6-16,-2 1-4 0,2 2-1 16,1 5-1-16,2 0-1 0,1 2 1 15,4 3 0-15,4-1-1 0,5-1-2 16,3 0 0-16,2-6-1 0,2-1 0 16,3-5-1-16,2-5 1 0,0-4 0 0,0-2 1 15,2-6 2-15,0-4 3 16,0-3 1-16,-1-5 2 0,-3-1 3 0,-2-4 3 15,-1 0 4-15,-5-2 3 0,-3 3 3 16,-3-2 1-16,-3 3 3 0,-2 3 1 16,-5 0-1-16,-2 2-2 0,-5 2-4 15,-1 2-3-15,-4 4-2 0,-1 3-5 16,-2 2-5-16,-3 5-7 0,2 2-7 0,-3 8-10 16,2 5-18-16,0 7-27 15,3 5-137-15,1 3-150 0,11 1-360 0</inkml:trace>
  <inkml:trace contextRef="#ctx0" brushRef="#br0" timeOffset="-159709.14">9064 5209 398 0,'7'-8'95'0,"0"-2"2"16,1 2-59-16,1 1-18 0,-4 1-2 0,0 2 3 15,-2 3-1-15,-1-2 1 0,-1 2 4 16,-1 1 3-16,0-1 0 0,0 1-1 16,0 1-6-16,0-1-4 0,0-1-4 15,1 1-1-15,1-1-3 0,0 1-1 16,0-2 1-16,1-1-1 0,3-2 0 15,1 1-1-15,2-2-2 0,3-1-1 16,2-1-1-16,3 1-1 0,2 1-1 0,6 0-1 16,2 1 0-16,4 2 0 15,1-1 1-15,4 2-1 0,3-2 0 0,1 3 0 16,2 0 2-16,4-2 0 0,2 3 1 16,5 3 1-16,3-1 2 0,4 1 2 15,5-1 0-15,3-6-1 0,5 0 0 16,5-2-1-16,4-1-1 0,0 0-2 15,6-4-1-15,-3 2-2 0,4 5 1 16,-4-1-1-16,2 2 0 0,-4 1 1 0,3 0-1 16,-4-1 0-16,2 2 0 0,3 1 0 15,0 1 0-15,1-4 0 0,1-1 1 16,1-1-1-16,3 1 0 0,-1-3 0 16,0 0 1-16,1-2-1 0,1-1 0 15,3 4 0-15,-1-1 0 0,-1 3 0 16,3 0 0-16,-2 0 0 0,2 4 0 15,0 1 0-15,-1 3 0 0,2 4 0 16,-1-2 0-16,5 2 0 0,3 4 0 0,-2-1 0 16,2-1 0-16,4-1 1 0,2-1-1 15,2 1 0-15,-5-3 1 0,1-4-1 16,1 1 0-16,7 3 1 0,-8-5-1 16,6-1 0-16,3-3 0 0,5 2 1 15,-3 3-1-15,-5-4 0 0,-3-2 0 16,11 4 0-16,-9 5 0 0,-5-1 1 15,-5-2-1-15,2-1 1 0,11 5-1 0,-7 4 0 16,-2-5 1-16,1-1-1 0,9 0 0 16,4 4 1-16,0-3-1 0,0-4 0 15,3-2 0-15,1 1 0 0,2-5 0 16,-5-4 0-16,4 0 0 0,-2 1 1 16,-2 0-1-16,-1-3 0 0,2 2 0 15,-3 3 0-15,1 4-1 0,-2-3 1 16,6 1 0-16,-1 3 0 0,0 1 0 0,0-1 0 15,5 3 0-15,0 2 0 0,-5-2 0 16,-3 0 0-16,6 4 0 0,-5 2 1 16,-2 2-1-16,-4-1 0 0,3-1 0 15,-1 6 1-15,-1 0-1 0,-4-1 0 16,1-4-1-16,2 1 1 0,-2 0-1 16,-5 0 1-16,0-4-1 0,0 0 0 15,-2-4 1-15,-4 0 0 0,-3 1 0 16,1 1 0-16,3-2 0 0,-1 0 0 0,-3-1 0 15,-1 5 0-15,-2 0 0 0,0-4 0 16,0 1 1-16,-9 0-2 0,-3 3 1 16,-3 1 1-16,-5-3-2 0,-5 1 1 15,-5-2 0-15,-6 1 0 0,-1 0 0 16,-5-4 0-16,-4 0 0 0,-3 0 1 16,-1-1-1-16,-3 0 0 0,-3-3 1 0,-2 0-1 15,-2-4 1-15,-1-3 0 0,-2-3 0 16,1-5 0-16,-4-3 1 0,2-2-1 15,-4-2 1-15,-2-1-1 0,-4-3 2 16,-3 0 0-16,-5-5 0 0,0 0 1 16,-5-5 0-16,-1-4 0 0,-1-2 1 15,-3-8-3-15,0-2 0 0,1 5 0 16,-4-6-2-16,0 1 0 0,0-6-1 16,0-1-1-16,0 2 0 0,0-5 1 15,-2-4-1-15,0 3 1 0,1 0-1 0,-1-3 1 16,-1 3 0-16,0-1 1 0,0 5-1 15,-1 0 1-15,0 1-1 0,-3 3 0 16,-2 8 0-16,0 2 0 0,-2 4-1 16,1 3 0-16,-3 2 0 0,-1 4-1 15,0 2 0-15,0 2 0 0,-2 2-1 16,0 1 1-16,-3-1 0 0,-2 1 0 0,-2 3 0 16,-4-1 1-16,-5 2 0 0,-2 1-1 15,-3 1 1-15,-1 4 0 0,-5 5 1 16,-2-1 0-16,-4 3 0 0,-1 0 0 15,-6 6 1-15,-10 1 1 0,-6 3 0 16,-4 2-1-16,-8 5 0 0,-3-1 1 16,-6 4-1-16,-8 0 1 0,3 4-1 15,-5-3 0-15,1-1 1 0,-2 0-1 16,-5 1 0-16,-1-4 0 0,-2-2 0 0,1-1 0 16,-6 0 0-16,-3-1 0 0,-1-2 1 15,-2-3 1-15,-4 7 0 0,0-2 1 16,-8-1 0-16,3 1 0 0,-4 0 1 15,-4 3-2-15,-4 1 1 0,-4-1-2 16,-7 5 0-16,0 2 2 0,-11 0-1 16,1 5 1-16,-3 1 0 0,-5 0-1 0,1 1 1 15,1-3 0-15,-6 0-2 0,5 0 0 16,-6-7 0-16,0-3 0 0,6-2-1 16,-2-2 0-16,-5-7 1 0,8 3 0 15,-2-4-1-15,-3-6 1 0,3 3 0 16,-3-1 0-16,-1-2 1 0,1 6-1 15,-6-7 1-15,-5 8 1 0,12 4 0 16,-14 1-1-16,1 7 0 0,-5 1 0 16,2 0 0-16,1 2-1 0,8 4 0 0,-14-2-1 15,13 2 0-15,3-3 1 0,1-2-1 16,4 2 0-16,1 0 0 0,-2-8 1 16,10 3-1-16,2-3 0 0,-1-4 0 15,7-1 1-15,1 2-1 0,6-3 1 16,2 1-1-16,4-3 1 0,-2 1-1 15,6-1 0-15,0 1 1 0,3-3-1 16,-3 4 0-16,2 2 0 0,-1 0 1 0,2 4-1 16,2 1 0-16,-3 3 0 0,0 0 0 15,4 2 0-15,4 1 0 0,-3-2-1 16,7-2 1-16,3 4-1 0,8 1 1 16,5 0 0-16,4-5 0 0,2 1-1 15,11 2 1-15,5-2 0 0,3 0 0 16,4-3 0-16,7 2 0 0,6 2 0 15,6 1 0-15,4-2 0 0,4 2-1 16,7 0 1-16,7 1-1 0,3 2 1 0,4-2-1 16,7 2 0-16,5 2 0 0,3-1 2 15,3-1 1-15,2 1-1 0,1-3 1 16,2 2-1-16,1 2 1 0,2 1-1 16,0 3 0-16,2 6-1 0,0 1 0 15,4 8 0-15,0 7 1 0,2 5-1 16,4 9 0-16,2 5 1 0,-1 1-1 0,6 7 0 15,0 0 0-15,4 0 0 0,-2 0 0 16,5-3 0-16,2-1 0 0,1 0 0 16,4-3 0-16,-1-1 1 0,0 1-1 15,-1 0 0-15,-2-3 1 0,-1-1-1 16,1-3 0-16,-5-1-1 0,2-2 0 16,2-4-2-16,1-6 0 0,0-3-1 15,0-6-4-15,2-5-5 0,2-4-8 16,1-5-7-16,3-4 164 0,0-4-292 15,0-8-142-15,1 2-411 0</inkml:trace>
  <inkml:trace contextRef="#ctx0" brushRef="#br0" timeOffset="-4119.42">16271 1337 279 0,'1'-5'80'0,"-2"1"10"0,1-2-32 16,-2 0 2-16,1 0 0 0,-2 2-4 16,-4-2-3-16,0 1-6 0,-2-2-6 15,3 2-5-15,-2-1-7 0,0 3-4 16,1-2-4-16,6 4-2 0,0-3-3 0,-1 2 0 16,0 1-1-16,2 0-2 0,-1 0 0 15,1 0 0-15,-1 0-1 0,1-2 1 16,0 3-1-16,0 2-3 0,0-2-2 15,0-2-1-15,-1 2-2 0,1-1-1 16,0 2 0-16,0 1-2 0,1-1 0 16,-2-2-1-16,1 2 0 0,1 0 0 0,-1 1 0 15,0 2 0-15,1 2 0 0,-1-1 0 16,2 10 1-16,-1 2 0 0,-1 8 0 16,2 5 0-16,0 3 0 0,-2 4 0 15,0 6 0-15,-1 4-1 0,1 5 1 16,0 3 0-16,0 4-1 0,0 8 1 15,0 3 0-15,-3 0-1 0,3 0 1 0,-2 2 0 16,1-2 0-16,-1-2 0 16,0-8 0-16,1-3-1 0,0-1 0 0,0-4-1 15,-3-9-3-15,1-5-6 0,0-4-8 16,-3-2-8-16,2-7-6 0,1-3 1 16,-2-5-45-16,2-4-81 0,-2-5-104 15,1-3-249-15</inkml:trace>
  <inkml:trace contextRef="#ctx0" brushRef="#br0" timeOffset="-3429.2">16105 1229 271 0,'-1'0'76'0,"2"0"7"0,-2 0-27 15,0 0-23-15,-1 1-7 0,0 2-2 16,0 1-5-16,-3 2-9 0,1 1-5 16,-2 2-4-16,0 2 0 0,-2 1 0 15,-2 2 0-15,0 3 0 0,-1 1 0 16,-1 2 0-16,0 0 0 0,3-1-1 0,-1-3 1 15,2-2 0-15,3-5 0 0,1-4 5 16,2-3 9-16,1-3 6 0,1-4 3 16,2 0 1-16,0-6 2 0,2-2 0 15,1-3-4-15,2-2-8 0,1-1-6 16,2 0 0-16,0 0 1 0,2 5 0 16,0 0 2-16,-1 4 1 0,-1 1 1 0,0 5-1 15,-1 1-2-15,-2 0-2 0,-1 2-3 16,-1 5-1-16,1 1-2 0,0 5-1 15,1 1 0-15,3 4 0 0,0 4-2 16,1 3-4-16,1 0-1 0,0-2-57 16,5 0-71-16,0-5-104 0,2 2-248 15</inkml:trace>
  <inkml:trace contextRef="#ctx0" brushRef="#br0" timeOffset="-2523.62">16345 1226 402 0,'1'0'109'0,"1"0"4"15,-2 1-57-15,1-1-15 0,0 2-3 16,-1-1-7-16,1 0-10 0,-1 2-9 16,1-1-4-16,0-2-1 0,1 2-1 15,0-1 1-15,2 0 0 0,0 2 1 16,3-1 2-16,1-1 1 0,3 2 1 0,4-3 1 16,2 1 0-16,4 1 0 0,3-3 0 15,3 0-3-15,5 1-2 0,0-2-2 16,5 3-1-16,8-2-1 0,3-1-2 15,3 2-1-15,1-1 1 0,4-1-2 16,2 4 1-16,1-2 0 0,-4 1-1 16,2-1 1-16,8 1-1 0,-3 1 1 15,4 3-1-15,0-5 0 0,-4 5 0 0,2-3 0 16,-5 2 1-16,-5-1-1 0,3-1 0 16,-2-2 0-16,-1 2 0 0,-1-1 0 15,-1 2 1-15,2-2-2 0,-4 4 1 16,-1-1 0-16,-7 1 0 0,3-1-1 15,0 3 0-15,0-2 0 0,1 1 0 16,-3-2 1-16,-4 0-1 0,-2 1-1 0,-4-1 2 16,-4-2 0-16,-7 2-1 0,-4-2 1 15,-4 1 0-15,-4-1-1 0,-1-1 1 16,-3-1 0-16,-3 2 1 0,-1-3-1 16,-1 1 2-16,-1-1 0 0,-1 0 1 15,0 1 0-15,1-1 0 0,0-1 0 16,0 1 1-16,-1 0-2 0,0 1 0 15,2 0-1-15,-1-1 0 0,1 2 0 0,-1-1-1 16,-2 2 0-16,3-1 0 0,-2 0-2 16,0-1 1-16,1 4-1 0,-1 0 1 15,1 0 0-15,0 2 0 0,-1 1 1 16,1 4 1-16,0 2 1 0,-1-1 0 16,2 4 0-16,-1 2 1 0,0 4 1 15,2 1 1-15,0 3 1 0,1 5 0 16,-1 8 0-16,1 4-1 0,0 6 0 15,-1 0-1-15,-1 6-3 0,3 3 0 0,-2-3-1 16,0-2 1-16,0-1-1 0,-1 1 0 16,-1 6 1-16,0-7-1 0,-2-1 0 15,0-4 1-15,-1-2-2 0,0-4 1 16,2-8 0-16,2-4-1 0,2-6 0 16,0-2-2-16,0-3 0 0,1-3-1 15,1-2-1-15,-2 0 0 0,0-4-1 16,2 1 2-16,-2-1-1 0,-1 0 1 0,3 3-1 15,-3 2 0-15,1 0-2 0,-1-1-1 16,-1 1-2-16,2 1-2 0,-1-1 0 16,-1-6 0-16,1-2 1 0,-1-3 0 15,0 0 17-15,-1-4 19 0,0-4-158 16,-1-7-116-16,3 5-325 0</inkml:trace>
  <inkml:trace contextRef="#ctx0" brushRef="#br0" timeOffset="-1890.57">18313 2491 306 0,'4'-2'89'0,"2"0"8"16,-2 1-2-16,3 1-47 0,-3-1-12 16,2 0 1-16,-1 2 0 0,0 2-7 15,0 1-6-15,0 1-7 0,2 1-5 16,-1 4-2-16,0 0-4 0,0 0-1 15,-1-1-2-15,1 0-1 0,-1-2 0 16,1 1-1-16,-1 1 0 0,2-1-1 16,-2 3-2-16,2-3-5 0,-1 2-13 0,2-1-24 15,0-1-79-15,-2-4-95 16,0-2-225-16</inkml:trace>
  <inkml:trace contextRef="#ctx0" brushRef="#br0" timeOffset="-1716.81">18660 2480 443 0,'0'6'113'15,"0"0"7"-15,-2 2-50 16,-1 0-40-16,-2 3-1 0,-1 2 0 0,-3 1 1 16,-2 1-16-16,-2 2-7 0,0-1-4 15,0 1-1-15,-2-1 0 0,2 2-21 16,2-5-46-16,3-1-62 0,2-3-98 15,3 1-230-15</inkml:trace>
  <inkml:trace contextRef="#ctx0" brushRef="#br0" timeOffset="-1146.21">18714 2704 323 0,'13'0'91'0,"-11"-1"10"16,-3 1-3-16,0 0-61 0,1-1-2 16,0 2 2-16,1-1-2 0,0 0-8 15,-1 0-8-15,1 0-6 0,3 0-2 16,0 0-2-16,2 0-1 0,2 1 0 0,4 0 0 15,5 1 1-15,4-1 0 0,1-1-1 16,3 1 0-16,4 2-1 0,5-2-1 16,1 1 0-16,5 2-1 0,3 3-2 15,4-3 0-15,5 2-2 0,8-3 1 16,1 2-1-16,4 0 0 0,3-1 1 16,1-1 0-16,2 1 0 0,1-2 0 15,-1 2 2-15,1 1-1 0,-2-3 1 16,-1 0 0-16,-1 0-1 0,-1 0 0 0,-4 0 0 15,-6-2-1-15,0 0-1 0,-5 0 0 16,-5-2-1-16,-5 2 1 0,-7 0-2 16,-9 0-3-16,-6 3-5 0,-7-3 6 15,-7 0-40-15,-3 0-95 0,-3-3-111 16,1 5-269-16</inkml:trace>
  <inkml:trace contextRef="#ctx0" brushRef="#br0" timeOffset="-220.33">20647 1488 415 0,'1'2'114'16,"1"-4"5"-16,0 2-53 0,0-1-16 15,0-1-3-15,-2 3-2 0,3-4-10 16,-3 6-6-16,0-4-4 0,-1 1-4 16,-1 0-4-16,1 3-4 0,-1 0-4 15,0 4-4-15,0 1-2 0,-3 8-2 16,0 8 0-16,-1 7 0 0,0 6 1 15,-2 9 0-15,2 5-1 0,-1 8 0 16,5 3 0-16,-3-1 0 0,3 8-1 0,0 6 1 16,2-1 0-16,0 2-1 0,0 0 0 15,-1 0 1-15,2 6-3 0,0-7-3 16,1-5-3-16,-1-7-4 0,2-2-3 16,0-8-2-16,0-3-2 0,2-9-1 15,-2-7-1-15,0-7-8 0,0-6-26 16,-1-4-77-16,2-1-97 0,-5-10-233 15</inkml:trace>
  <inkml:trace contextRef="#ctx0" brushRef="#br0" timeOffset="211.88">20522 1541 455 0,'-2'4'105'0,"-1"0"5"16,-1 3-37-16,-2-1-53 0,-1 2-3 16,-4 1 2-16,2 1 1 0,-1-2-2 0,3-1-5 15,-1-2-5-15,3 2-4 0,2-4-1 16,2-1 0-16,0 0 1 0,1-1 2 15,0-2 1-15,1-2 1 0,0 0 0 16,1 0 0-16,3-5-1 0,2-2 0 16,3-2-2-16,3-3-3 0,5-2 0 15,2-1 0-15,2-2 0 0,2 3 0 16,0-1 1-16,-1 1 1 0,-2 3 1 16,-3 2 1-16,-1 2 1 0,-4 4-1 0,-1 1 0 15,-2 3-2-15,1 4 0 0,0 3-1 16,0 6-2-16,0 1 1 0,1 4-1 15,-3 2 0-15,0 6 0 0,4-1 0 16,-1 0 0-16,2-1-2 0,-1 2-7 16,4-2-8-16,0 0-7 0,1-4-119 15,-3 0-115-15,2 2-289 0</inkml:trace>
  <inkml:trace contextRef="#ctx0" brushRef="#br0" timeOffset="2116.73">16057 683 67 0,'-1'1'16'15,"1"1"0"-15,1-3-10 0,-1 3-12 16,0-8 11-16,0 11 11 0,0 0 4 16,-2 1 3-16,0-6 9 0,-1 2 14 0,-2-2 12 15,1 4 3-15,-1-4-8 0,2 0-3 16,0 0-1-16,1 0-3 0,-2 3-7 16,2-3-8-16,0 0-3 0,1 0 0 15,-1 0-2-15,1 0-2 0,-1-2-4 16,2 2-5-16,2 0-2 0,-1 0-1 15,-1-2-1-15,1-2 0 0,1 4-1 16,-3 0 2-16,1-9 0 0,0 1 0 16,1 1 0-16,-2 2 0 0,1 8 1 0,0-10-1 15,1 0-1-15,-2 9-1 0,0-1-1 16,-1 0-1-16,2-3-1 0,-3-3-1 16,1 5-1-16,0 1-1 0,1-1-1 15,0-2 0-15,-1 1-3 0,-1 10 0 16,2-9-1-16,-2 6-1 0,0 1 0 15,-3-6 0-15,1 9 0 0,-1-4 2 16,0-7-1-16,-2 9 1 0,2-4 0 0,1 8 0 16,1 10 0-16,3-6 0 0,1 1 0 15,2 3 0-15,3 3 0 0,3-1 0 16,2-10 0-16,2 0 1 0,2 2-1 16,1-1 0-16,1-2 0 0,-1-3 0 15,-2-4 1-15,0 0 0 0,-1-2 2 16,1-3 2-16,2-4 3 0,-2-2 1 15,1-5 1-15,1 0 1 0,-1-3 1 0,-2-2 1 16,-3-4-1-16,-6-4-1 0,-4 2 0 16,-6 3-1-16,-4 3-1 0,-2-4-3 15,-2 2-2-15,-4 5-5 0,-2 6-10 16,-2 3-11-16,-2-1-8 0,-2 3-8 16,-5 16-121-16,-7-6-119 0,-2-1-286 15</inkml:trace>
  <inkml:trace contextRef="#ctx0" brushRef="#br0" timeOffset="5114.8">18478 610 348 0,'0'-1'106'15,"0"-1"8"-15,0-2-37 0,0-1-20 16,-1 3-1-16,1-1-5 0,-1 1-10 16,1-2-11-16,-1 1-5 0,0 0-1 15,1 3-2-15,0-3-3 0,-1 2-2 16,1 1-2-16,-1-1-2 0,1 1-1 0,0 4-4 16,0-6-3-16,1 5-3 0,1 1-1 15,3 0-1-15,-1 5-2 0,0 3 1 16,2 6-1-16,-1-1 2 0,1 1 0 15,-1 5 1-15,0 4-1 0,-2 2 1 16,0 1-1-16,-1-2 1 0,1 2-3 16,-1 3-3-16,-1-4-3 0,1-6-5 15,1-5-4-15,0 0-5 0,-1-2-1 0,0-2-7 16,-1-1 78-16,0-5-188 0,0-1-114 16,1-5-320-16</inkml:trace>
  <inkml:trace contextRef="#ctx0" brushRef="#br0" timeOffset="5567.93">18642 804 535 0,'1'1'125'0,"0"-2"3"0,-1 1-89 16,2 2-18-16,-2 2-2 0,2 0-1 15,-1 4-10-15,2 2-4 0,-1 4-2 16,0 3 0-16,0 1 1 0,0 0-2 16,-1 2-1-16,0 0 0 0,2-4 0 0,-1-1-1 15,0-4-1-15,-1 1 0 0,0-3-1 16,1-2 1-16,0-4 1 0,-2 2 0 16,0-3 3-16,0-3 2 0,0-4 1 15,0-2 0-15,0-2 1 0,0-1 0 16,0-4-1-16,0-1-2 0,-2-4-1 15,2-1-1-15,0-1 0 0,2 2 1 16,-1-1-1-16,2 1 0 0,1 2-1 16,3 5 1-16,2 3-1 0,-2 2 0 0,2 2 1 15,2 3 0-15,0 2 0 0,-1 1 1 16,3 4-1-16,0 2 1 0,0 3-1 16,-1 2 0-16,0 2 0 0,2 1-1 15,-2 2 0-15,-3-1 0 0,0 0-1 16,1-2 2-16,-2 1-7 0,-1-3 0 15,0 0-3-15,-3-2-3 0,2 1-2 0,-3 1 20 16,-1-1-88-16,1-2-47 0,0-3-100 16,-1 0-238-16</inkml:trace>
  <inkml:trace contextRef="#ctx0" brushRef="#br0" timeOffset="6089.84">19134 742 441 0,'0'3'119'0,"-3"-10"3"0,2 7-53 0,2 3-22 15,-2-3-6-15,0 1-10 0,0-5-8 16,-1 3-5-16,0 1-2 0,1-6-3 16,-2 0-2-16,1 0-3 0,-1 0-5 15,0 10-1-15,-1-7-2 0,-1 6-1 16,-2-6-1-16,-1 11 0 0,0 0-1 16,-2 4 1-16,0-4-1 0,3 6 1 15,-1-3-1-15,3 4 0 0,1-5-1 16,2 1 1-16,1-5 0 0,2 2 1 0,1-1 0 15,1 0 1-15,3 1 1 16,2 0 0-16,0 0 1 0,1 1 0 0,3 0 1 16,-1 1-1-16,2 0 0 0,-2-1 0 15,0 2 0-15,-1-5-1 0,1 0 1 16,-1 1-2-16,-4 0 1 0,1-3-1 16,-3 1 0-16,1-2-1 0,-3 3 0 0,-2 5-1 15,-3-8 1-15,-2 7 0 0,-2 0 1 16,-5 0 0-16,-2 2 1 0,-2-2-1 15,-4-6-4-15,-1 4-3 0,12-5 1 16,-16-3-125-16,2 0-109 0,0-6-285 16</inkml:trace>
  <inkml:trace contextRef="#ctx0" brushRef="#br0" timeOffset="7160.59">20640 848 472 0,'0'0'114'0,"-1"-2"3"15,1-3-62-15,0 4-26 0,0-4-4 16,2 4-2-16,0-4-3 0,3 0-4 0,0 0-2 15,2 1-1-15,-1-1-1 0,3 1-1 16,-2-2-1-16,1 1-1 0,0 2-1 16,1 1-1-16,1-1-3 0,3 0-1 15,1 2-2-15,4 0 0 0,0 1-1 16,2 4-1-16,1-1-1 0,-1 1-2 16,-4 3-2-16,-1 2-3 0,-4 0-1 15,-3 6-1-15,-3 2 0 0,-6 2 1 16,-2 2 1-16,-6-1 2 0,-5 2 2 0,-2 2 3 15,-4 3 0-15,-4-4 1 0,1-1 1 16,0 0 0-16,1-1 0 0,6-1 0 16,4-4 1-16,4-4-1 0,3-5 0 15,4 1 0-15,3-3 1 0,3-1 0 16,2-2 2-16,5 0 1 0,4-5 1 16,5 3 0-16,2-2 1 0,4-3-1 15,-1 1-3-15,0-4-5 0,-2-1 2 0,-2 3-22 16,-5-4-108-16,0-1-106 0,-4 1-274 15</inkml:trace>
  <inkml:trace contextRef="#ctx0" brushRef="#br0" timeOffset="7546">21040 975 436 0,'0'2'113'0,"3"6"5"0,-1-1-63 16,2 5-22-16,-2-1-3 0,1-2 0 15,2 5-15-15,0 0-8 0,-2-2-4 16,1 1-1-16,-2-5-1 0,0-1 0 16,-1 1 1-16,-1-4-1 0,0 2 0 15,0-4 1-15,0-2 0 0,0 0 1 16,-1 2 7-16,1-5 3 0,0 1 2 16,-1-5 1-16,1-1 0 0,0 2 1 0,1-1-1 15,3-1-7-15,0-1-4 0,1-1 1 16,3-3-1-16,-2 0 0 0,3 2 1 15,-1 0 0-15,-2-1 1 0,1 3 1 16,0 0-1-16,-2 7 0 0,2 2-2 16,-1-2 0-16,1 1-2 0,0 5-1 15,1 2-2-15,3 2 1 0,-1 0-2 0,3 2 1 16,2 4-1-16,0-1-1 0,0 1-5 16,0-3-5-16,-2 1 0 0,-2 2-7 15,1-1-4-15,-3 0-2 0,0-3-2 16,-2 0-2-16,-2 1-69 0,2-5-38 15,-2 0-88-15,-2-4-204 0</inkml:trace>
  <inkml:trace contextRef="#ctx0" brushRef="#br0" timeOffset="7937.13">21583 948 495 0,'3'1'126'0,"-3"-5"6"0,-2 4-52 16,1 0-42-16,-1-2-1 0,0-2-3 0,-1 1-7 16,-1 2-8-16,0-1-5 0,-3 1-3 15,-1 0-5-15,-1 0-4 0,-1 4-2 16,0 0 0-16,0-1 0 0,0 1 0 16,3 0-1-16,0 2 0 0,2-1 0 15,0-1 0-15,0 3 0 0,2-1-1 16,0 4 0-16,3 0 0 0,-1-1 0 15,2-1 0-15,2 3 0 0,1 0 1 16,1-3 0-16,3-2 1 0,2 1-1 16,2 1 1-16,0 1 0 0,2-3-1 0,-2 2 0 15,0 3-1-15,-2-1-1 0,-3-3-1 16,-2 3-1-16,0 2-2 0,-6 0 0 16,-5 4-1-16,-4 0 0 0,-3-1-1 15,-6 3-2-15,-2-3-3 0,-2 0 2 16,-5-2-20-16,4-5-101 0,-1-3-108 0,-5 5-261 15</inkml:trace>
  <inkml:trace contextRef="#ctx0" brushRef="#br0" timeOffset="14122.96">4410 10475 272 0,'1'3'77'0,"-1"-2"8"15,1 0-31-15,-2-1-5 0,1 0-1 16,-1 0-5-16,0 0-7 0,0 1-7 16,-1 1-5-16,-2-2-5 0,0 1-2 0,0 1 1 15,-1 0 5-15,-2 0 3 0,-1 0-1 16,-2-1-1-16,-4-1-3 15,-2 2-3-15,-3-2-6 0,-3 1-7 0,-1 3-7 16,-3-2-4-16,-1 3-5 0,-1 2-2 16,-1-1-8-16,2-1-9 0,-3 0-2 15,2-5-2-15,2-3-5 0,-2-1 4 16,4-5 3-16,0-3 9 0,1-3 12 0,2-3 7 16,0 0 9-16,4 0 15 0,3-1 8 15,-2-2 5-15,3 2 2 0,2-2-1 16,1-1-3-16,3-1-7 0,0-4-6 15,0-2-7-15,3 1-5 0,2-4-2 16,1 0 0-16,1 3 1 0,-1-3 2 16,1 1 0-16,-1-1 1 0,1 1-1 15,0 1-1-15,-2 4-1 0,5 0-2 0,1 4 0 16,-1-1-1-16,3 4-1 0,0 1 1 16,2-2 0-16,1 3 0 0,0-2 1 15,0-3 0-15,2 1 0 0,1-1 1 16,2-1 1-16,-1 0 1 0,1 0 2 15,2 1 0-15,1-1 3 0,1 2 2 16,1-2 0-16,1 1 0 0,1 0-3 16,-2 4-1-16,1 0-1 0,0 3-4 0,-2 3-1 15,0 3-1-15,-1 3-1 0,0-1 0 16,-2 3 0-16,1 0 0 0,1 3 1 16,1 1-1-16,1 1 1 0,2-1 0 15,0 4 0-15,0-2-1 0,1 1 0 16,0 1 0-16,-3 2 0 0,0-1-1 15,0 5 1-15,-2-1 0 0,1 4 0 16,-1 3 1-16,0 0-1 0,-1 5 1 16,3 2 0-16,-3 2 1 0,2 3-1 15,-1 6 0-15,0 3 1 0,0 2-1 0,0 4-1 16,-3-1 1-16,-1 0-1 0,-2 1-1 16,-1 1 0-16,-1-2 0 0,-2 1-2 15,0-5 1-15,-2 1 0 0,2-2 0 16,-3 0 0-16,-2-2 0 0,-1-4 0 15,-3 1 0-15,-2-2 0 0,-2 0-1 0,-2-1-2 16,-2-3 0-16,-1-2-1 0,-2 1-1 16,-2-1 0-16,1 1 0 0,0-2 1 15,-1 0 1-15,-2-1 1 0,1 0 1 16,2-3 1-16,-2-2 1 0,0 1 0 16,-2-2 0-16,3-1 0 0,-2-3 1 15,-1 0-1-15,-3-1 1 0,-2 0-1 16,-2-3 0-16,-4 1 0 0,-2-2 0 15,-3 0 0-15,-3-2 0 0,1-2-1 16,-2-3 1-16,1-6-1 0,-1-4 0 0,2-3 1 16,0-5-1-16,1-5 1 0,1-6 0 15,0-2 3-15,2-4 3 0,1-4 0 16,1-1 0-16,2-4 1 0,3 0 2 16,4-1-1-16,4-4 0 0,3 3-3 15,5-1 0-15,5-3-1 0,3-2-1 16,3-2 0-16,3-2-1 0,6 0 1 15,5-5 0-15,2-4 1 0,4-1 0 0,5-2 1 16,4 1-1-16,1 0 0 0,2 0-2 16,1 8 0-16,3 6-1 0,3 5-1 15,0 7 0-15,1 6 0 0,3 7-4 16,1 11-6-16,2 7-6 0,3 12-5 16,-3 16 41-16,-5 13-186 0,5 20-138 15,2 16-355-15</inkml:trace>
  <inkml:trace contextRef="#ctx0" brushRef="#br0" timeOffset="15729.14">4215 9291 358 0,'3'0'87'0,"0"1"2"16,-3-1-54-16,0 0-14 16,0 1-2-16,0-2 0 0,-2 0-7 0,4 1-5 15,-4 0-2-15,2 0-2 0,0 1 2 16,0-2 0-16,0 1 5 0,2 1 1 16,-2-4 2-16,0 2 2 0,-2-1 2 15,2-2-1-15,0-2 1 0,3 5 1 0,-3-3 1 16,-1-4 1-16,1-2-1 0,0-1-1 15,1 3 1-15,-1-4-3 0,-3-7-4 16,6 1-3-16,-2 4-3 0,2-2-1 16,-1-2-1-16,0-3 0 0,5 2 0 15,-2-1 2-15,1-4 1 0,2-1 1 16,-2 1 1-16,3-3 1 0,1 1 0 16,-4 0 2-16,4-1 0 0,0 2 0 15,0-2 0-15,-2-2 1 0,-2 1-1 16,0 0 0-16,0 0-1 0,-4-2-3 0,1 2-1 15,-1 2-1-15,0-3-2 0,1 3-2 16,1-3 0-16,-1 0-1 0,1 0 0 16,3 0 0-16,-1 1 0 0,2-1 1 15,0-1-1-15,-1 0 1 0,1 2 0 16,1 0 0-16,-3-1 0 0,0 2-1 16,-1 0 1-16,0 5-2 0,0 4 1 0,0-5 0 15,-1 4-1-15,1-1 1 16,1 3-1-16,-1-1 1 0,0 0 0 0,0-2-1 15,0 4 0-15,-1 1 0 0,0 2 1 16,0 1-1-16,-1 1 0 0,1 4 0 16,-1-1-1-16,0 1 1 0,0 1 0 15,2-1 0-15,0-3 0 0,0-1 0 16,2 1 0-16,2 0 0 0,-3-1 0 16,2-3 1-16,-1 2-1 0,-2 4 0 0,-1 1 0 15,0 0 1-15,-2 2 0 0,-1 3 1 16,-1 0 2-16,0 2-1 0,-1 0 0 15,1-1 0-15,-1 1-2 0,1 1-3 16,-1-1-5-16,1 0-7 0,-1 2-7 16,1 0-6-16,-3 1-3 0,2 2-4 15,0-2-2-15,-1 4-28 0,0 1-88 16,-2-2-102-16,-3-3-258 0</inkml:trace>
  <inkml:trace contextRef="#ctx0" brushRef="#br0" timeOffset="16123.28">4453 7793 387 0,'-8'1'93'0,"2"2"1"0,-1 9-25 16,-2-4-57-16,6-5-8 0,-6 6 1 15,1 1 0-15,0 1 1 0,1-1 0 16,1 0-1-16,-1-3 0 0,4 3 2 15,1-4 0-15,0-1 1 0,1-3-1 16,4 2 4-16,1-3 5 0,2 0 3 16,2-5 2-16,1 2 2 0,1-4 2 0,4 0 2 15,0-5-1-15,2-2-4 0,-2-3-3 16,1-1-4-16,2 1-2 0,0 2-3 16,1-3-4-16,-3 5-1 0,-1 1-3 15,0 1 0-15,-1 4-1 0,-3 1-1 16,1 2 1-16,-1 3 0 0,0 1 0 15,0 0-1-15,-1 6 1 0,1 0 1 0,-3 3-1 16,0 0 1-16,-2 4-1 16,0 1 0-16,-1 2 1 0,1 1-1 0,-2-2 1 15,0 2-3-15,0 0-4 0,-4-8-6 16,3 4-3-16,3-4-10 0,-2 0-119 16,-4-5-115-16,4 1-284 0</inkml:trace>
  <inkml:trace contextRef="#ctx0" brushRef="#br0" timeOffset="16662.84">4943 7512 426 0,'0'0'123'0,"0"0"4"0,0 2-37 16,0 0-33-16,0 2-17 0,-2-1-12 15,-1 2-9-15,0 1-8 0,0 2-4 16,-3 2-1-16,2 1-2 0,-1 1 0 15,2 4 0-15,0 1-1 0,1 1-1 16,-1 1 0-16,2 3-1 0,2 0 0 0,0 0 0 16,3-3-1-16,0-1 0 0,2 1 0 15,1-6 0-15,3-3-1 0,1-3 0 16,0-2 0-16,1-6 2 0,2-1 1 16,2-5 1-16,0-3 1 0,-1-3 3 15,2-3 1-15,-1-3 2 0,0-2 1 0,-1-2 1 16,-3-1 1-16,-1 2 0 0,-2 1 3 15,-4 0 1-15,-1 3 0 0,-6-1-1 16,-3 3-1-16,-4 1-1 0,-4 2-3 16,-3 3-3-16,-3 0-4 0,-1 4-2 15,-1 2-3-15,1 1-2 0,1 3-1 16,0 4-1-16,4-1-5 0,3 1-7 16,1 1-8-16,6 1-6 0,-1 3-3 15,5-2 1-15,4-1-128 0,-9 3-113 16,14-3-284-16</inkml:trace>
  <inkml:trace contextRef="#ctx0" brushRef="#br0" timeOffset="16831.92">5347 7603 575 0,'3'1'137'0,"-4"1"3"0,0-2-86 16,1 1-11-16,-1 0-9 0,1-1-8 15,-2 0-6-15,-2 0-4 0,2-1-7 16,0 2-12-16,2-3-3 0,-2-1-23 16,0 0-123-16,2-1-125 0,5 3-309 15</inkml:trace>
  <inkml:trace contextRef="#ctx0" brushRef="#br0" timeOffset="17464.31">5723 7389 538 0,'-2'-1'134'15,"1"-3"4"-15,0 1-76 0,-1-3-17 0,1 0-7 16,-1-3-5-16,0 0-6 0,-1-2-4 16,0 4-3-16,-2-4-3 0,0 1-3 15,-1-1-4-15,-3 3-2 0,-2-2-4 16,0 2-2-16,-1 0-1 0,1 5-2 15,-2-1-2-15,1 4 0 0,0 4-1 16,1 6-1-16,0 1 1 0,-1 6 0 16,1 1 1-16,1 8-1 0,2-1 2 15,1-1-1-15,2-1 1 0,3-1-1 0,2-4 0 16,4-3 0-16,3-5 0 0,3-1 0 16,0-4-1-16,2-2 1 0,1 0-1 15,1-2 2-15,2-1-1 0,-3-5 2 16,-1 2 0-16,0-1 2 0,-1-3-1 15,-1-1 2-15,-1-2-1 0,-1 1 2 16,-1-3 1-16,-1-2 2 0,1 0 0 16,-3 1 1-16,0 1 1 0,-1 2 1 15,-2 1 1-15,0 2 0 0,-1 2 0 0,0 3 0 16,1 4-1-16,-2 1-2 0,0 1-1 16,-1 5-2-16,0 4-1 0,-2 2-3 15,1 3 0-15,-1-1 0 0,-1 5 0 16,1 1 1-16,1-1-1 0,-1 5 1 15,2 2-1-15,1 2-1 0,1 3-6 0,0-2-8 16,0 5-6-16,1-1-8 0,0-6-2 16,0 0-6-16,-1-5-17 0,1-4-34 15,0-5-63-15,-1-5-98 0,2-4-228 16</inkml:trace>
  <inkml:trace contextRef="#ctx0" brushRef="#br0" timeOffset="17969.09">5893 7531 412 0,'0'-1'118'0,"2"1"7"16,-1 0-39-16,0 1-33 0,-1-1-8 16,1 2-11-16,-2 2-12 0,2 1-10 15,-1 3-5-15,0 2-4 0,1 3-2 16,-1 3-1-16,-1 3 1 0,2-1 0 16,0 1 0-16,0-1 0 0,-2-4 0 15,0-1-1-15,1-5 1 0,0-2-1 16,-1 0 0-16,1-4 1 0,1 0 1 15,-3-2 1-15,3-1 0 0,-3-3 0 0,2-2 1 16,0-2-1-16,-1-1 0 0,-2-6-1 16,4 1 0-16,-1-3-1 0,4-1 0 15,-2-2 1-15,2 2-1 0,1-2 0 16,1 1 2-16,1 2 1 0,1 1 1 16,-1 3 1-16,1 2 1 0,1 1 0 0,-1 6-1 15,1 1 0-15,-1 3-2 0,1 1-2 16,-1 3-1-16,1 4 1 0,-2 4-1 15,1 0 0-15,-1 4 0 0,0 3 0 16,0 4 5-16,0 1-15 0,1 0 2 16,-1-1-7-16,1 1-11 0,1-2-11 15,-1-1-42-15,-1-6-72 0,0-2-86 16,-1-5-227-16</inkml:trace>
  <inkml:trace contextRef="#ctx0" brushRef="#br0" timeOffset="18325.09">6358 7411 553 0,'-3'-4'136'0,"-3"3"2"16,-3 1-64-16,-3 2-46 16,-1 3 1-16,-2 1-6 0,-1 2-4 0,-2 2-5 15,0 0-2-15,3 0-2 0,3-2-3 16,0 0-3-16,3 1-3 0,4 1-1 15,1-1-2-15,6 1 1 0,1 0-1 16,2 1 0-16,3 0 1 0,2-2 0 16,1-1 0-16,4 0 0 0,0 0 1 15,2 0 1-15,-2-2-1 0,1 1 0 16,0 4 1-16,-3-4-1 0,-2 3 1 16,-3-1-1-16,-4 2 1 0,-2 1 0 0,-3 1-1 15,-7 0-5-15,-2 4-6 0,-7-1-9 16,-2 2 9-16,-4 3-138 0,-4-2-121 15,0 4-305-15</inkml:trace>
  <inkml:trace contextRef="#ctx0" brushRef="#br0" timeOffset="25126.9">7886 12458 390 0,'-5'4'98'0,"2"0"-1"0,-1-1-38 15,4-4-59-15,2 2-13 0,0-1-3 0,-1 0 0 16,1 0 4-16,0 0 6 0,1 0 20 16,1 0 8-16,-1-2 4 0,2-1 1 15,1-1 1-15,3-1-4 0,0-3-3 16,4-4-5-16,2 0-3 0,2-1-2 15,4-3-1-15,2-1-1 0,2-1 1 16,2 1 0-16,1 0-1 0,4 1 0 16,0-4 0-16,1 4-2 0,3-1 0 15,2 0-2-15,0 4-2 0,2 2 0 0,-3 4-1 16,-1 5-1-16,-1 4-1 0,-4 7 0 16,-2 6-1-16,-3 3-1 0,-3 3 1 15,-1 3 0-15,-3 1 0 0,-2-1 0 16,-1 0 1-16,-1-1 1 0,-2-4 0 15,0-4 1-15,0-2-1 0,1-1 1 16,4-5 0-16,0-3 1 0,4-2 1 16,4-2-1-16,3-1 1 0,2-3 0 0,1-6-1 15,0 1 0-15,1-2 0 0,0 0-2 16,-3-1-1-16,-1 1 1 0,1 0-1 16,-2 5 1-16,2 1-1 0,-3 4 0 15,0 1 0-15,-1 3 0 0,-1 0 0 16,-1 1 0-16,1-1 1 0,-3 1-1 15,1-2 0-15,-1-1 1 0,-1-2 0 16,0 0 2-16,-1-2-1 0,-1-3 1 16,2 1 0-16,0-2 0 0,0 0-1 0,0 1 0 15,-1 0-1-15,1 1-1 0,-1 1 0 16,1 0 1-16,-3 4-1 0,0 0 0 16,1 2 0-16,-1 2 0 0,0 0 0 15,-1 1 1-15,1 1-1 0,1-2 0 16,2 1 0-16,0-1 0 0,2 1 0 15,2-3 0-15,2-2 2 0,-2-2 0 16,1-3 2-16,0 0 1 0,1-4 1 0,-4 0 1 16,1-2 0-16,-2 3-2 0,-1 0 0 15,-1 0-2-15,-1 2-1 0,0 0-2 16,-3 4-1-16,-1 3 1 0,0-1-1 16,-1 2 0-16,-4 0 0 0,2 3 1 15,-2-3-1-15,-1-1 2 0,0 0-1 16,1-1 1-16,2 0 0 0,1 0 1 15,2-2-1-15,0 2 1 0,2-2 0 16,5 2 0-16,1 0-1 0,0-1 0 0,3 1-1 16,-2-1 1-16,2 1-1 0,0-2 0 15,-2 1 0-15,2 0 1 0,-3 0-1 16,1 0 0-16,0 0 0 0,-1-1 0 16,-1 1 1-16,1-1 0 0,-1-3 0 15,-2 1 1-15,-1-2 0 0,-3 4 0 16,1-3 0-16,-3-1 0 0,-3 2-1 0,-2 3 0 15,-1 0-1-15,-3-1 1 0,-1 0-1 16,-1 2-1-16,-3 1 1 0,1-1-1 16,-1 0 1-16,-1-1 1 0,1 0-1 15,0 2 1-15,-2-3 1 0,2 3-1 16,2-1 0-16,-2 0 0 0,0-1-2 16,1 1 1-16,0-1-1 0,2-1 0 15,-1 1 0-15,2 0 1 0,-1-2 0 0,0 2 0 16,2 0 0-16,-3 0 0 0,1 1 1 15,0-2-1-15,2 2 0 0,-2-1-1 16,-1 0 1-16,1 2 0 0,2-1 0 16,-3 0 0-16,0 0-1 0,-1 0 1 15,0 2 0-15,0-2 0 0,-1-1 0 16,0 0 0-16,0 1 0 0,0 0 1 16,0-1-1-16,0 1 0 0,0 0 1 15,0 0 0-15,0 1 0 0,0-2 0 16,0 2 0-16,0-2 0 0,0 0 1 0,0 2-2 15,0-1 1-15,0 0-1 0,-1 0-1 16,1 0-1-16,0 1-1 0,0-1-1 16,-1-1-2-16,1 1 0 0,0 0-1 15,-1 1 0-15,0-2 2 0,0 1-2 16,0 2-3-16,1-3-3 0,0 1-2 16,-1 0-4-16,1 0-2 0,0 1-117 0,0-2-105 15,-2-1-267-15</inkml:trace>
  <inkml:trace contextRef="#ctx0" brushRef="#br0" timeOffset="25751.97">10755 11969 529 0,'-2'1'111'0,"2"2"-1"16,-1-2-92-16,0 0-14 0,1 2-6 15,-1 0-1-15,0-1-1 0,1 2 1 16,-1-2 0-16,0 0 1 0,1-1 1 0,0-1 1 16,-1 1 4-16,1-2 2 0,0 2 1 15,0-1 1-15,0 0-1 0,0 0 0 16,1 0-2-16,-1 1-2 0,1-1-2 15,1 2-2-15,0 0 0 0,3 0 0 16,1 3 0-16,3 0-1 0,1 1 2 16,3 2-1-16,1 0 1 0,2 0-1 0,2 0 1 15,1 0-1-15,1-1 1 0,-1-1 1 16,1 1 1-16,1-3 1 0,-2-1 0 16,-4 0 0-16,0 1 1 0,-3-3-1 15,-2 1 0-15,-2-1 0 0,-3 2 1 16,0 1-1-16,-4 1 1 0,-1 3 1 15,-4 4-1-15,-1 4 1 0,-5 5-1 16,-4 3 0-16,-5 5-1 0,-5 1 0 16,-2 1-1-16,-5 1-1 0,1 0 1 0,0-3-1 15,3-2 0-15,2-6-1 16,6 0-4-16,2-3-3 0,4-3-55 16,3-4-62-16,2-3-95 0,1-4-228 15</inkml:trace>
  <inkml:trace contextRef="#ctx0" brushRef="#br0" timeOffset="27151.23">12409 11117 283 0,'3'0'72'15,"-1"-2"-5"-15,-2 2-19 0,0-1-46 16,1 3-9-16,-1-2 7 15,0 0 12-15,-1 0 7 0,1 1 9 0,1-1 7 16,-1 1 6-16,-1-2 0 0,1 1-8 16,0 0-8-16,3 0-5 0,-5 0-2 15,1 0-1-15,1 0-1 0,1 1-2 16,1-1-2-16,-4-1-2 0,1 1 0 0,2 0-1 16,-1 0 0-16,0 0 0 0,-2-2 0 15,-1 1-1-15,1 0 0 0,-3-2-1 16,-1 1-1-16,-2-1 0 0,-2 0 1 15,-1-1 1-15,-2 1-1 0,0 0 0 16,-1-2-1-16,0-1-1 0,0 0-1 16,1-1-2-16,0-2-1 0,0-1 0 0,0-1 0 15,-1-1 0-15,-1 1-1 0,0-2 0 16,0 2 1-16,-2-1 0 0,2 2 1 16,1-2 2-16,1 1 0 0,0 1 0 15,1-1 0-15,4-1 1 0,0-1-4 16,4-2-1-16,-1-2 0 0,4 0-2 15,1-3 0-15,2-2 1 0,2-1-1 16,1 0 2-16,-1 1 1 0,1 0-1 16,0 1 2-16,1 3-1 0,0 0 1 15,3 2-1-15,0 3 1 0,2-1-1 0,1 4 0 16,3-1 0-16,2 0-2 0,1-1 1 16,0 2 0-16,2 1-1 0,1 0 1 15,4 0-1-15,-2 1 1 0,3 3 0 16,0 3-1-16,0 0 1 0,2 1-1 15,-3 2 1-15,0 1-1 0,0 1 1 16,-3 2-1-16,0 1 1 0,-1 1 0 0,-1 2 0 16,1-1 0-16,-1 1 0 0,1 1 0 15,1 0 0-15,1-1 0 0,1 1 0 16,0-2 0-16,0 2-1 0,0 2 1 16,-3 0-1-16,1 1 0 0,-4 2 0 15,-1 1 0-15,-2 2-1 0,-6 4 0 16,-3-2 1-16,-4 2 0 0,-6 2 1 15,-5 2 0-15,-6 0 0 0,-3 0 0 0,-5-1 0 16,-1 2-1-16,-3-2 0 0,-2-2 0 16,1-1 0-16,-1 0 1 0,0-3-2 15,-1 0 0-15,-1-1-2 0,0 1-2 16,-1-1-3-16,-4 0-4 0,-3 1-2 16,1-1-120-16,-4-3-106 0,-1-6-277 15</inkml:trace>
  <inkml:trace contextRef="#ctx0" brushRef="#br0" timeOffset="31945.62">12536 10462 418 0,'1'1'108'16,"-1"1"1"-16,-1 1-32 0,0-2-45 15,-1 3-21-15,0-2-7 0,-1 1-2 16,1 2 0-16,0-3-1 0,1 1 1 16,-1 0 0-16,1 1-1 0,1-2 0 0,0-1 0 15,-2 1 0-15,1 0-1 0,1-3 2 16,0 1 2-16,-1-1 4 0,1 1 3 16,-1-2 2-16,2 1 2 0,0-3 3 15,0 2 0-15,2-2-2 0,-2-4-2 16,2-3-3-16,0 0 1 0,3-3 0 15,-1-1 1-15,2-2 0 0,-1 0 0 0,3-1 1 16,0-1-1-16,-1-4-2 0,-1-2-2 16,1-1-3-16,0-2-1 0,-2-2-2 15,2 2 0-15,-2 0-1 0,3 4-1 16,1-2 0-16,-1 5 0 0,0 1-1 16,0 5 0-16,-2 0 0 0,0 4 1 15,-3 1-1-15,-2 4-1 0,0 1-3 16,-1 3-4-16,-1-1-4 0,2 5-6 15,-4-4 2-15,0 2-60 0,0 3-70 0,-1-2-106 16,-3 3-249-16</inkml:trace>
  <inkml:trace contextRef="#ctx0" brushRef="#br0" timeOffset="32404.47">12571 10066 423 0,'11'-9'113'0,"-1"2"5"16,-1-4-55-16,-1 2-12 0,1-2-11 15,0 1-14-15,-1 0-7 0,-2 1-6 16,2-1-4-16,0 1-4 0,-2 1-2 16,1 4-1-16,-2-2 0 0,1 1-1 15,-2 3 0-15,1 2-1 0,0 0 1 0,1 0-1 16,-1-1 0-16,0 2 0 0,1-1-1 15,-2 0 1-15,2 0 0 0,-2 0 0 16,1 1 0-16,1 2 1 0,-2 1-1 16,2 3 1-16,-1 2 1 0,0 4-1 15,-1-1 0-15,0 2 1 0,1 0-1 16,0 3 0-16,0-1 0 0,-1 1-2 16,3-5-2-16,-1 2-8 0,2 0 2 0,0-2-86 15,-2-3-34-15,0-4-93 0,0 0-207 16</inkml:trace>
  <inkml:trace contextRef="#ctx0" brushRef="#br0" timeOffset="33289.83">12740 9365 363 0,'0'0'93'0,"0"-1"3"0,-1 2-44 16,1 0-18-16,-1-1-8 0,-1 1-7 16,1 1-1-16,-1 2-1 0,0 1-2 15,0-2-2-15,0 4 0 0,-2-1 0 16,1 2-1-16,1 0-4 0,-1 2-1 16,0 0-2-16,2 1 0 0,0 1 0 15,0 1-2-15,0 1-1 0,3 1 0 16,-1 0 0-16,3-2 0 0,1 2 0 15,2-2-1-15,1-2 0 0,2-2 0 0,-1-1 0 16,0-4 3-16,1 0 2 0,0-4 4 16,-2-1 2-16,1-2 2 0,0-2 1 15,-2-1 2-15,1 0 0 0,-1-2-2 16,-2 1-2-16,1 0-1 0,-3-2 0 16,0 1-2-16,-1-4 0 0,1 1 0 15,-2-1-1-15,-1-2 0 0,-1 0 0 16,1-1 0-16,-1-2 1 0,-2 2 0 0,1 0 0 15,1 2 0-15,-2 3 0 0,-3 0-1 16,0 4-2-16,-2 1-1 0,-1 5-2 16,-2 2-2-16,-1 0-1 0,-3 3-1 15,0 0 0-15,-2 0 0 0,3 1-1 16,-1-4 0-16,1 1-1 0,2-1-1 16,5-1-1-16,1 2-4 0,2-5-5 15,3 4-8-15,2-2-5 0,2 0-4 16,3-2 9-16,1 0-114 0,5-2-18 0,1-1-96 15,5 2-206-15</inkml:trace>
  <inkml:trace contextRef="#ctx0" brushRef="#br0" timeOffset="33473.86">13053 9420 577 0,'3'3'141'0,"-3"-3"6"16,1 0-85-16,-1 1-14 0,0-1-11 15,0 0-7-15,-1 0-8 0,1 0-7 16,-1 0-4-16,-1-1-6 0,1 0-9 16,-2-1-12-16,2 0 5 0,1-2-63 15,0 0-83-15,1 0-120 0,2 0-278 16</inkml:trace>
  <inkml:trace contextRef="#ctx0" brushRef="#br0" timeOffset="33919.28">13323 9262 374 0,'-1'-9'115'0,"-1"-1"3"16,-1 2-21-16,2 0-30 0,-1-1-19 15,-1-4-15-15,0 1-11 0,-1 1-4 16,0 1-3-16,-2 0-4 0,0-1-3 15,-2 5-1-15,1 1-2 0,0 4 0 16,-2 1-1-16,-2 4-1 0,-1 3-1 16,1 4-1-16,1 2-1 0,-1 4-1 15,2-2-2-15,3 1 0 0,4-2-2 16,2-2 0-16,2-5-1 0,2 1 2 0,4-2-1 16,1-5 2-16,3 0 1 0,0-3 1 15,3-1 1-15,0-2 0 0,0-5 1 16,-2 0 0-16,-1-1 0 15,-2 0 1-15,0-1-1 0,-5 0 1 0,0 2 2 16,-1 2-1-16,-1 0 2 0,-2 1 1 16,0 3 1-16,0 3-1 0,-1 2 1 15,-1 4-1-15,0 4-1 0,0 3-1 0,1 5-3 16,-1 4 1-16,-1 4 0 0,1 0-1 16,-2 0-2-16,2 1-2 0,0-1 0 15,-1-2-8-15,1 0-2 0,0-5-1 16,2-5-5-16,0 4 1 0,-1-6 7 15,2-3-62-15,-1-2-56 0,3-2-97 16,-3-1-234-16</inkml:trace>
  <inkml:trace contextRef="#ctx0" brushRef="#br0" timeOffset="34380.6">13564 9207 489 0,'0'-12'128'0,"1"-2"1"0,-1-1-32 0,-1 0-65 15,-2-1-9-15,2 1-4 0,-2-1-3 16,-2 3-4-16,0 2-1 0,-1 4-3 16,-2 1-3-16,-2 5 0 0,-1 8-1 15,0 5-1-15,0 3-1 0,-3 4-2 16,1 4-2-16,2 3 0 0,2 0-2 15,0-2 0-15,5-1-1 0,4-3-1 0,2-4 1 16,4-4 0-16,2-3 2 0,2-5 0 16,5-2 1-16,-2-4 0 0,1-4 2 15,0-1 0-15,0-1 1 0,-2-3 0 16,2-1 0-16,-3-3 2 0,-2 1 0 16,0 1 3-16,-2-1 2 0,-3 3 3 15,-1 2 0-15,-1 1 4 0,-1 4 0 16,-1 2-1-16,0 3-2 0,-1 3-3 15,-1 4-2-15,1 3-1 0,-1 4-3 0,-1 4-3 16,1 3 0-16,-1 2 0 0,0 0 1 16,0 3-3-16,1-1-5 0,-2 0-7 15,2-1-5-15,0 0-5 0,1-2-4 16,0-2-3-16,2-6 23 0,0 1-137 16,1-6-107-16,0-3-284 0</inkml:trace>
  <inkml:trace contextRef="#ctx0" brushRef="#br0" timeOffset="34859.65">13746 9358 503 0,'2'2'113'16,"-2"-1"0"-16,0 2-64 0,-1 2-34 16,-2 5-5-16,1 0-2 0,0 2-1 15,-1-1 1-15,-1 0-1 0,1-3-1 16,1-2-2-16,0-2-1 0,1-2 2 0,1-3 2 15,1-1 0-15,0-2 1 0,2-1 0 16,0-3-1-16,2-2 1 0,0 0-2 16,3-1 0-16,0 2 2 0,0-2 2 15,0 2 0-15,0 2 0 0,-2 2-1 16,0 3-1-16,-2-1-4 0,-1 5-4 16,0 1-1-16,0 0 0 0,1 4-1 15,1 0 0-15,-1 3 2 0,0 0 0 0,4-1 0 16,-1-3 0-16,2 1 0 0,0-3 0 15,1-1 2-15,1-5 0 0,0-1 1 16,1-1 2-16,-2-3 2 0,0-2 3 16,-5-2 1-16,2 2 2 0,-2-1 1 15,0 0 1-15,-2 1-1 0,-2 3-2 16,0-1-2-16,1 4-1 0,1-1-3 16,-2 2-1-16,-2 0-3 0,1 2-2 15,3 0-2-15,1 1-1 0,3 0 0 0,-1 1-1 16,3 3 0-16,0 0 1 0,1 1 0 15,-2 0 1-15,-2 2 2 0,-3 3-2 16,-1-1 1-16,-5 2 0 0,-2 0 1 16,-3 1-2-16,-4 2-4 0,-1 1-5 15,-2-4-5-15,-3-1-10 0,-3-2 35 16,0-4-163-16,0-3-121 0,-1-2-316 0</inkml:trace>
  <inkml:trace contextRef="#ctx0" brushRef="#br0" timeOffset="38395.54">18442 1357 366 0,'-4'-2'95'0,"1"-1"6"0,-2 4-51 15,4-1-10-15,1 0-4 0,0 1-3 16,-1 1-5-16,1 2-4 0,-2-2-3 0,2-1-4 15,-1 0-1-15,-1 2-4 0,-1 1-2 16,1 0-3-16,1-2 0 0,0 1 0 16,1 2 0-16,-1 0 0 0,1 2 2 15,0 2 1-15,1-1 0 0,1 4 0 16,0 2-1-16,3 1 2 0,0 7 1 16,1 3 1-16,-1 7 1 0,-2 7-1 15,0 11-1-15,-4 8 0 0,-4 4-1 0,1 6-3 16,-2 2-3-16,-4 6-2 0,1 4-1 15,0-4-1-15,2 0 0 0,2-2 0 16,-1-3 0-16,2-3-1 0,3-14 0 16,1-8 0-16,2-5 0 0,-1-7-1 15,2-6 1-15,0-4 0 0,1-3-1 16,0-1 2-16,1-1-6 0,-1-5-6 16,2-2-6-16,-1-4-7 0,1-1-7 0,-1-2-82 15,-1-1-38-15,-1-3-94 0,2-3-208 16</inkml:trace>
  <inkml:trace contextRef="#ctx0" brushRef="#br0" timeOffset="38668.04">18171 2180 527 0,'-5'-6'127'0,"3"-1"8"0,0 5-89 15,1-3-1-15,1 3-2 0,1 3-3 16,-1 2-7-16,0 2-9 0,0 6-7 16,2 1-5-16,0 8-1 0,3 5-3 15,2 2-1-15,5 6-1 0,4 6 0 0,3 3-1 16,8 4-1-16,1-1-3 0,3 1 0 16,-3 1 0-16,3-2-1 0,2-3-4 15,-1-6-9-15,-2-5-8 0,-2-6-6 16,0-3-3-16,1-8-3 0,-4-4 167 15,-4-6-287-15,-5-3-128 0,-1-6-389 16</inkml:trace>
  <inkml:trace contextRef="#ctx0" brushRef="#br0" timeOffset="39066.32">18887 2342 568 0,'-4'4'128'0,"2"-2"4"0,-5 2-89 16,0 3-25-16,-2 0-2 0,-2 3 2 16,-8 6-1-16,-1 0-6 0,-6 5-4 0,-1 6-2 15,-1 1-1-15,-3 8-1 0,-1 4-3 16,3 5-2-16,0 2-3 0,2 1-3 16,4-9 0-16,-1 0 0 0,5-8 0 15,5-8 1-15,2-9 2 0,5-5 5 16,2-6 2-16,3-3 3 0,3-3-1 0,1-8 0 15,3-4 1-15,3-5-1 16,3-5-2-16,4-7 0 0,2-6-1 0,3-3 0 16,3 7 4-16,-1-3 4 0,-1 3 1 15,-1 4 1-15,-1 9 0 0,-3 6 1 16,-3 4-1-16,-5 1-3 0,-2 9-4 16,-3 7-2-16,-6 7 2 0,-5 3 0 15,-1 10 0-15,-6 5-1 0,-4 10 1 16,-4 3 1-16,-2 1-6 0,0-3-9 15,-1-1-7-15,-2-6-7 0,4-5-6 16,3-10 17-16,4-5-139 0,0-8-111 0,5-4-282 16</inkml:trace>
  <inkml:trace contextRef="#ctx0" brushRef="#br0" timeOffset="39331.26">18106 2291 531 0,'-14'-13'129'16,"2"4"9"-16,2 0-59 0,2 3-36 16,3 1-1-16,1 3-7 0,4 2-2 15,5 6-3-15,1-1-5 0,6 6-8 16,5 5-4-16,4 6-2 0,7 10 0 16,2 9-1-16,4 4-4 0,4 5-5 15,-3 5-5-15,1 2-4 0,-2-1-4 0,-2-7-3 16,-1-4-6-16,-3-7-6 0,-4-5-9 15,-1-8 14-15,-2-8-134 0,-3-8-119 16,-5-3-302-16</inkml:trace>
  <inkml:trace contextRef="#ctx0" brushRef="#br0" timeOffset="39542.25">18874 2251 565 0,'1'16'132'0,"-6"2"7"16,-4 2-97-16,-5 4-7 0,-5 1 0 16,-7 4 3-16,-5-1-8 0,-1 4-8 15,0-3-6-15,-3 2-5 0,2 1-3 16,-3 0-4-16,2 0-6 0,-2-1-8 16,1 0-10-16,1 1-7 0,-1-5-65 0,3-1-62 15,4-1-111-15,9-7-241 0</inkml:trace>
  <inkml:trace contextRef="#ctx0" brushRef="#br0" timeOffset="48068.06">13847 12346 490 0,'-3'0'110'0,"2"0"2"0,0-1-79 16,2 0-12-16,1-1-6 0,3-2-2 16,1 1-1-16,3-1-1 0,-1-2 1 0,0 0-1 15,1 1-1-15,0 1-2 0,-1 0-1 16,-1 0-1-16,-1 1-2 0,-2 2-1 16,3 0-1-16,-1-1 0 0,1-2-1 15,3 1 0-15,0 0 0 0,2-3 0 16,1 2 1-16,2-2 1 0,2 0 1 15,1-1 3-15,2 0 0 0,1 2 1 0,-3 0 1 16,2 0-1-16,2 0 0 0,-1 5 0 16,-2-1-3-16,0 3 0 0,0-4-1 15,4 3-2-15,2-2 0 0,-3 2-1 16,2-2 0-16,2-1-1 0,1 4 0 16,0 0 0-16,-3 1 0 0,-3 5 0 15,-1-3 0-15,-4 1 0 0,-1 3 0 16,1-3 0-16,-1 0-1 0,3 1 0 15,-1-1-2-15,2 5 0 0,-2 1 1 0,2 0-1 16,-2 1 0-16,-2 1 1 0,-3 4 0 16,0-2 2-16,1 1 1 0,0 0-1 15,2 1 1-15,1-2-1 0,0 2 0 16,2-2 1-16,0 1-1 0,3-1 0 16,2 0 0-16,0-1 1 0,1-1-1 15,0-4 0-15,0 2 0 0,3-2 1 0,3-2-1 16,8-1 1-16,2 0 0 0,3 1 0 15,7 1 0-15,4-3 0 0,4 0 0 16,-3-4 1-16,-4 3-1 0,0-1-1 16,0-2 1-16,-3-1 0 0,-2 2-1 15,-1-3 1-15,-2 4-1 0,2-3 0 16,1-1 2-16,0-2 0 0,3-2 1 16,3-2 1-16,1 0 2 0,1-7 1 15,-2 1 0-15,1-3 0 0,3-1 0 16,0-4 1-16,2 0-2 0,0-1-2 0,4 1 0 15,0-1 0-15,-3 0-1 0,0-1-1 16,-2 4 0-16,-3 0 0 0,-1 3-1 16,-3-2 0-16,-1 4 0 0,-2 3 0 15,-1 2-1-15,-2 1 0 0,0 2 1 16,-1 3-1-16,-5 1 0 0,0 0 0 16,-2 1 0-16,-2 2 0 0,-1 3 0 0,-1 0-1 15,-1 1 1-15,1-1 0 0,-1 2 0 16,3-1 1-16,0 0-1 0,-2-2 0 15,0-1 1-15,1-1 0 0,-3 1-1 16,1-2 2-16,-2 0-1 0,0 1 0 16,1-1 1-16,-2 1-1 0,2-1 0 15,-3 1 0-15,1 0-1 0,-1 0 1 16,-2 0-1-16,0 0 1 0,1 0-1 16,-2 2 0-16,0-3 2 0,0-1 1 15,0-3 1-15,-1-2 0 0,1-2 0 0,0-2 1 16,0-2-1-16,0 0-1 0,1 1-2 15,-1 1 0-15,1 2-1 0,-3-1 0 16,0 1 1-16,-3 2-1 0,-1 0 0 16,1 3 1-16,-2 1-1 0,0-1 1 15,-2 3 0-15,0 0 1 0,2 1 0 16,-1 2 2-16,2-1 0 0,0 1 1 0,1 1 0 16,1 0 0-16,-1 1-1 0,1-4 0 15,-2 2-1-15,-1-2-1 0,-2 1 0 16,-4-2 0-16,-1-1-1 0,-1-2 1 15,-4 3-3-15,0-2-3 0,-3-1-3 16,-1 1-11-16,1 2-11 0,-1-2 141 16,-3 1-276-16,0-4-147 0,6 3-413 15</inkml:trace>
  <inkml:trace contextRef="#ctx0" brushRef="#br0" timeOffset="48691.08">18504 12080 499 0,'1'2'114'0,"1"-2"2"0,-2 1-78 16,0-1-15-16,1 0-2 0,0 2-3 15,-1-1-1-15,1 2-2 0,-1-2 0 16,0 1-1-16,0 1 0 0,0 1 1 16,1 0 1-16,0 1-1 0,2 2 0 15,0 1-1-15,1 1-2 0,2 1-1 16,1 3-1-16,3 1-1 0,2 1 0 15,1-1 1-15,3 2-1 0,-1-1 0 0,4 2 0 16,-2-2-2-16,1 0-1 16,-1-2-1-16,0 0-2 0,-1 0-1 0,-2 0 0 15,-1-3-1-15,-4-1 0 0,-1 0 1 16,-2 0 0-16,-4 0 2 0,-4-2 0 16,-4 1 1-16,-2 3 0 0,-3 1 0 15,-2 2 0-15,-3 1-2 0,-3 4 0 16,-1 1-2-16,-1 2 0 0,-1 1-5 0,-1 1-8 15,-3 0-9-15,2 1-11 0,0-2-5 16,1-1-5-16,4-3 2 0,2-4-118 16,4-2-105-16,2-6-261 0</inkml:trace>
  <inkml:trace contextRef="#ctx0" brushRef="#br0" timeOffset="49920.96">18856 11508 518 0,'-3'0'119'0,"2"-1"2"0,-1 0-81 16,1-1-13-16,0 1-4 0,0-1-3 15,1 1-1-15,-2 0 0 0,2-1 1 16,2-1-1-16,-2-1-3 0,1 1-1 15,0-1-3-15,1-3-1 0,0 0-3 16,3-2-3-16,0-1-1 0,2-2-1 0,1-2 0 16,3-1-1-16,0 0-2 0,2-1 1 15,1 0-1-15,0 2 1 0,-2 0 0 16,0 0-1-16,-1 0 1 0,-1 3 0 16,-2 3 0-16,-1 1 1 0,-3 3 2 15,2 2 2-15,-3 5 0 0,0 0 0 16,0 4 1-16,0 3 0 0,-1 3 0 15,-3 1-2-15,0 5-1 0,0 2 0 16,-2 5 0-16,1-2-1 0,0 1 0 0,1 3 0 16,2 2-1-16,1 1 0 0,0-5-1 15,2 4 0-15,0 1 0 0,1 0 0 16,0-2 0-16,1-3 0 0,-1 1 0 16,1-2-2-16,-2-3-2 0,-1-3-4 15,1-2-7-15,-2-1-8 0,-1-3-7 16,-1-2-5-16,-1 0-3 0,0 0-119 0,0-5-111 15,-2 1-274-15</inkml:trace>
  <inkml:trace contextRef="#ctx0" brushRef="#br0" timeOffset="50158.17">18918 11847 540 0,'0'-2'127'15,"-1"2"4"-15,1 0-80 0,1 2-20 16,-1-2-3-16,0 0-5 0,2 2-5 16,1 0 1-16,3 0 4 0,5 2 0 15,2-1 0-15,3 0 0 0,4 1 0 16,5-1 1-16,0-1-6 0,3-2-7 16,-1 0-3-16,1 0-3 0,-2 0-6 15,0 0-6-15,-2-1-11 0,-2-2-10 0,-3 2-12 16,-2-1-5-16,-2 1-120 0,-4-2-117 15,6 1-280-15</inkml:trace>
  <inkml:trace contextRef="#ctx0" brushRef="#br0" timeOffset="51653.03">18508 10737 418 0,'0'-1'109'0,"0"1"5"15,-1-3-43-15,0 3-22 0,2 0-9 16,-1-1-4-16,1 0-3 0,-1 2 0 0,1-2-3 16,-1 1-4-16,0-3-3 0,0 4-4 15,-1-1-2-15,1 2-4 0,-1-1-3 16,2-2-4-16,0 3-2 0,-2 3-1 15,0-5-1-15,3 5-1 0,-2 0 1 16,4 2-1-16,0 6 1 0,-1 1-1 16,1 0 0-16,1 5 1 0,-1-2-1 15,2 4 0-15,-4-1-1 0,-1-2 1 16,2 1-1-16,-3-2 1 0,2 3 0 0,1-5-1 16,-2 1-3-16,0-3-6 0,0-3-6 15,0 0-5-15,0-2-6 0,-1-4-5 16,0 0 51-16,1-2-170 0,-1-1-114 15,1 0-308-15</inkml:trace>
  <inkml:trace contextRef="#ctx0" brushRef="#br0" timeOffset="51986.03">18761 10807 569 0,'1'2'132'0,"-1"-1"8"16,0 0-85-16,0-2-10 0,0 1-1 15,0 3-1-15,0-1-1 0,-1-1-4 16,1 2-6-16,0-2-8 0,1 2-4 15,-1-2 0-15,-1-3 0 0,1 1-1 16,1 0-1-16,-1-2 0 0,0 2-1 0,-1-3-4 16,2 4-4-16,-1 1-11 0,1 2-6 15,-1-4-9-15,0 1-12 0,0 0-22 16,0 2 153-16,0-4-290 0,-1-1-156 16,6 3-436-16</inkml:trace>
  <inkml:trace contextRef="#ctx0" brushRef="#br0" timeOffset="54633.66">18991 10714 126 0,'1'0'36'0,"-1"0"7"15,0 0-1-15,1 0-15 0,-2 0-1 16,1 1 2-16,1 0 1 0,0 1 3 16,-1-2-2-16,0 0 3 0,0 0 3 0,0 0 2 15,0 0 1-15,-1-1-2 0,1-1-4 16,0 2-4-16,0-1-8 0,0 1-6 16,1 0-7-16,-1 0-3 0,2 0-2 15,-2 1 0-15,-2-2-1 0,2 2 0 16,-1-1 1-16,1 1 0 0,0-2 1 15,-1 1 0-15,0 0 0 0,2 0 0 16,-2 1 0-16,1-1 0 0,0 0 0 0,0 0-1 16,1 2-1-16,-1-3 1 0,-1 1 0 15,1 1 0-15,0-1 0 0,-1 1 0 16,1 0 0-16,-1-1 0 0,0 1-1 16,0 2 0-16,-1-2 0 0,1 4 0 15,-3 0 0-15,0-1 0 0,1 2-2 16,-2 3 1-16,3-1 0 0,-2 3-1 15,0 0 1-15,1 2-1 0,1 2 1 16,0 2 0-16,1-1-1 0,-1 1 1 0,5-2 0 16,-2-2-1-16,3 1 1 0,0-2 0 15,1-1 1-15,0-1 2 0,2 0 2 16,0 0-1-16,-1 1 4 0,1-3 1 16,1-3 6-16,3 1 6 0,0-4 0 15,-1-2 2-15,2-4 0 0,1-2-1 16,3-2-2-16,-2-3-4 0,-1-1-5 15,-1 0-2-15,-1 0 0 0,-3 0 1 0,-3 0 1 16,-3-1 0-16,-3 0-2 0,-3-3-2 16,-3-1-2-16,-4 0-3 0,-2 0-3 15,-2-1-6-15,-1 3-7 0,-2 1-3 16,0 4 0-16,2 4-4 0,1 1-6 16,2 5-5-16,2 2 1 0,2 1 31 15,2 3-144-15,3 0-113 0,2-1-290 0</inkml:trace>
  <inkml:trace contextRef="#ctx0" brushRef="#br0" timeOffset="55175.96">19475 10611 570 0,'14'2'129'0,"-5"0"2"0,1-1-98 16,-2 0-8-16,-3 1-1 0,-1 1-1 16,-4-1-1-16,-4 1-1 0,-1 0-1 15,-4 3-1-15,-4 0-1 0,-2 1-3 16,-4 2-3-16,-2-1-4 0,0 0-3 16,0 0-2-16,0-3-2 0,3 3-1 0,3-1 0 15,2-3 1-15,3 0-1 0,2-4 0 16,4 2 0-16,1-2 0 0,1 0-1 15,1 1 0-15,2 2 0 0,1-1 0 16,-1 5 0-16,0-2 1 0,0 4-1 16,-1-1 1-16,0-1 1 0,-1 2-1 15,0 3 1-15,-2-1-1 0,1 1 1 16,-1-2-1-16,-1 0 0 0,0-1 0 16,2-5 0-16,-1 0 0 0,2 0-1 0,0-3 0 15,2 0-1-15,1 0 2 16,3-1 0-16,1 2 1 0,0-3 2 0,3 0 2 15,3 1 0-15,0 1 2 0,1 0-1 16,-1 1 0-16,2 3 0 0,-1 0-1 16,-1 1-2-16,-2 0 0 0,-2 0 0 15,0 1-2-15,-1-1 1 0,-4-1-1 16,-2 1-1-16,-1 0 1 0,-3 1-1 0,-3-2 1 16,-2 1-1-16,-3 2 1 0,0 0-2 15,-5 1-3-15,0 0-1 0,-1 0-5 16,1-2-5-16,2 3-10 0,2-2-8 15,0-2-4-15,4 0-2 0,3-2-117 16,1 1-111-16,3-3-273 0</inkml:trace>
  <inkml:trace contextRef="#ctx0" brushRef="#br0" timeOffset="55708.84">19617 10773 540 0,'4'2'129'0,"-2"1"2"16,-1 4-55-16,1 3-53 0,-2-1-10 16,-2 2-3-16,0 2-1 0,-1 0-3 0,0 2 0 15,-1-2-2-15,2-4 0 0,0 1-1 16,1-5-1-16,0 1 1 0,1-2 1 16,1-2 3-16,-1-2 2 0,1 0 1 15,1-1 1-15,3-1-1 0,-1-4 2 16,3-2-3-16,0-1-3 0,2-1 0 15,0 0-1-15,-1-1 1 0,2 2-1 16,-1 0 0-16,-2 2-1 0,-3 2 0 16,2 2-2-16,-1-1-2 0,-2 5 0 0,1 6 0 15,-1 1 0-15,0 0-1 16,2 3 1-16,-2 1-1 0,3 0 1 0,1-3-1 16,3-2-1-16,0-3 2 0,1-2 1 15,2-2 1-15,1 0 1 0,-1-2 1 16,0-2-1-16,0-1 3 0,-2-1 0 15,1-1 2-15,-1 0 1 0,-2-2 1 0,0-1 1 16,-2-2 0-16,-3 1-2 0,0 3-1 16,-1-4-2-16,-1 7-3 0,-1-2-2 15,0 5-2-15,1 3 0 0,1 3 0 16,0 1 0-16,1 5 1 0,0-5-1 16,2 4 1-16,0 0 1 0,0-2-1 15,0 2 0-15,0 0-1 0,-3-4-1 16,2 3 0-16,-4 0-2 0,-4-3-2 15,0 1 0-15,-6-1-3 0,0-1-4 0,-3 1-7 16,-3-2-11-16,-2-1-5 0,-1-2-71 16,-3-2-53-16,2-2-107 0,-4 2-234 15</inkml:trace>
  <inkml:trace contextRef="#ctx0" brushRef="#br0" timeOffset="60880.07">4907 8188 437 0,'8'3'122'15,"1"-1"4"-15,2-3-53 0,2 2-20 0,2-1-9 16,3-1-15-16,2 0-11 0,3 1-6 16,2 0-2-16,3 0-1 0,4 0-1 15,5-2 0-15,6 4-1 0,1 0-1 16,5 0-1-16,3-1 0 0,2 0-2 15,4-1-2-15,2 1 0 0,1-2 0 16,5-1-1-16,-1-4 0 0,0 2 1 16,1-1-1-16,-2-3 0 0,-1-2 1 15,-4 1-1-15,-5-1 0 0,-5 2 1 0,-6-2-1 16,-7 1 0-16,-9 4 0 0,-8 1 1 16,-7 0-4-16,-7 5 1 0,-8 0-1 15,-6 4 0-15,-6-1 0 0,-6 1 0 16,-6 0-1-16,-6 1 5 0,-6 2-1 15,-4-1 0-15,-3 0 0 0,-5 1 0 16,-4 1-2-16,-3 2-3 0,-4 0-1 0,-2-2-2 16,-1 2 1-16,1 3 1 0,2-2 0 15,4 2 1-15,0-2 3 0,4-1 1 16,7-1 0-16,4-3 1 0,7 0-1 16,5-3 0-16,5-3 1 0,7 3 0 15,6-2 2-15,5 1 0 0,3-2 0 16,3-2 1-16,4 1 2 0,5-1 1 15,5-4 0-15,6-3 2 0,8-1-1 16,7-2 2-16,6 0 0 0,6-3 0 0,5-1-1 16,6 0-1-16,4 1-1 0,5 1-1 15,3 0-1-15,1 2 0 0,2 0-2 16,-1 1-1-16,-1-2 0 0,-3 0 0 16,-6 1-1-16,-5 0 1 0,-6 1 0 15,-8 3-1-15,-9 1 1 0,-9 3 0 16,-8 4 0-16,-7 1 1 0,-10 4 0 0,-9 1 0 15,-8 2-2-15,-7 1-1 0,-7 0-3 16,-8 2-2-16,-6 0-1 0,-3 0-1 16,-6-1 0-16,-1-1 1 0,-1 1 2 15,-4-3 2-15,-1-1 1 0,-1-2 1 16,1-1 1-16,2-2 0 0,-2-2 0 16,1-1 1-16,2 0-1 0,7-3 0 15,2 0 0-15,6 0 0 0,7-1 0 16,10 0-1-16,7-1 1 0,8 2 0 15,4 1 0-15,8 1 0 0,5-2 1 0,7 2 0 16,6 0 1-16,4 0 2 0,9-1 0 16,8 3 0-16,6-1 2 0,7 0-2 15,3-1 0-15,8 0-1 0,5 1 0 16,4-2-2-16,2-1 0 0,3 1-1 16,-1 1 1-16,1-3-1 0,-5 1 1 15,-4-1 3-15,-7-2 2 0,-5-2 2 16,-7 0 0-16,-7 1 2 0,-7 2 0 15,-10 1-1-15,-7 2 0 0,-5 1 3 16,-7 1-1-16,-6 0 0 0,-9 0-2 0,-8 0-2 16,-6 2 0-16,-6-3-3 0,-11 2-5 15,-6 0-1-15,-7 2-1 0,-4 2 0 16,-6 0 1-16,-5-1 0 0,-5 1-1 16,0 1-1-16,-4-3-1 0,2 3 1 15,3 1 1-15,6-2 0 0,7 2 1 0,10-3 1 16,10 0 0-16,11 2-1 0,10-4-2 15,9-2-4-15,11 0 1 0,14-2 3 16,8 0 5-16,10 0 1 0,9-4 1 16,11 0 4-16,12-2 4 0,9-3-1 15,7 0-3-15,4 1-3 0,5-5-2 16,4 4 1-16,-2 3-3 0,-4 0-4 16,-8 2-9-16,-11 2-11 0,-9 3-137 0,-14 2-133 15,-13 10-337-15</inkml:trace>
  <inkml:trace contextRef="#ctx0" brushRef="#br0" timeOffset="63505.84">12754 9706 492 0,'-11'5'112'0,"1"0"1"0,0 1-78 16,3 0-16-16,0-2-9 0,2-1-4 15,-1 2-4-15,4-2-2 0,1 1-2 0,1-4 2 16,0 5 0-16,2-2 2 0,2 3 0 15,1-2 2-15,0 1 1 16,2 1 0-16,1 2-1 0,1-3 0 0,2 1-1 16,0-3 0-16,4 1 4 0,0-1 2 15,6 1 5-15,3-3 2 0,6-1 2 16,8-2 2-16,4-4 0 0,8-3-2 16,3-2-3-16,8-2-2 0,0-1-3 0,2-2-2 15,1-1-2-15,-1 5 0 0,-3-3-2 16,-4 3 0-16,-4 0-2 0,0 3-1 15,-8 5 1-15,-6 2-2 0,-5 4 1 16,-7 0-1-16,-5 2-2 0,-8 1-1 16,-7 0 0-16,-6 3 2 0,-8-1-1 15,-9 2 1-15,-8 4 0 0,-4 5 2 16,-7-1 1-16,-7 2-1 0,-8-2 0 16,-1 1-1-16,1 0 1 0,0-3-3 0,-5-5-4 15,-1 2-2-15,3-2-2 0,4-3-1 16,5 0-1-16,0-1-1 0,7 1 3 15,10-2 4-15,9-2 3 0,4-1-1 16,7-1-1-16,8 0 2 0,7-2 1 16,9 0 4-16,7-1 2 0,8-2 2 15,11 2 2-15,9-1 2 0,8-3 2 0,8 1-2 16,4-1-3-16,7-2-9 0,1 0-10 16,-2-3-43-16,-7-1-84 0,14 9-109 15,-21-14-265-15</inkml:trace>
  <inkml:trace contextRef="#ctx0" brushRef="#br0" timeOffset="66835.66">18645 11264 462 0,'1'2'107'0,"0"-2"0"0,-1 1-61 16,-1-2-30-16,2 4-6 0,-2-2-3 15,1-1-2-15,0 1-2 0,0 2 1 16,0-2 2-16,3 2 3 0,1-3 4 15,2 0 4-15,4 0 2 0,5-2 4 0,5-3 3 16,6 1 1-16,6-2-1 0,4 1-1 16,8-3-2-16,4 1-2 0,5 1-2 15,3-1-4-15,3-1-3 0,1 0-3 16,5-1-3-16,-3 2-2 0,3 1-2 16,-3-1 0-16,0 2-1 0,-3 3 0 15,-3-3-1-15,-6 3 1 0,-3 0-1 16,-7-1 0-16,-7 0 2 0,-8 2-1 15,-7-3 2-15,-4 3 2 0,-6-1 2 0,-5-1-1 16,-7 1-1-16,-8 0-3 0,-4-1-3 16,-8 2-2-16,-7 0-2 0,-10 1-2 15,-9 4 1-15,-5 2 1 0,-2 0 3 16,-5 1 1-16,-4-3 1 0,2 3-1 16,1 2 0-16,4-4-1 0,1 3-2 15,5-3 1-15,8 2-3 0,7-3 2 16,7 0 1-16,6-3 0 0,9 0 2 0,5-2 4 15,4 1 0-15,5 0 1 0,4 1-1 16,4-1 0-16,5 2 1 0,5-4-1 16,6 1-1-16,8-2-1 0,6 0 1 15,5 0 1-15,6-1-1 0,4-2 0 16,2 3-2-16,2-2 1 0,-3 3-1 16,-2-2 0-16,-4 2 0 0,-5-1 1 15,-10 3-1-15,-6 2-1 0,-9 0-1 16,-6-1-4-16,-15 0-6 0,-10 4-13 0,-12 2 162 15,-15-3-291-15,-13 5-147 0,-18 6-418 16</inkml:trace>
  <inkml:trace contextRef="#ctx0" brushRef="#br0" timeOffset="83802.96">6876 7482 623 0,'-20'10'129'0,"12"-5"0"0,3-1-105 16,5 0-21-16,0 1-5 0,0 2-2 16,0-2-1-16,0 1-2 0,0 0 0 15,-1 0 1-15,0-3-1 0,-1-1 1 16,1-1 1-16,0-1 4 0,0 0 2 15,0 0 0-15,2 1 0 0,0-2 2 0,4 0 2 16,2-1 0-16,0 1-1 0,8-4 1 16,1-5-1-16,5 0 1 0,2-1-2 15,2 1-1-15,5 0-1 16,3 0-1-16,1 1 1 0,4 4-1 0,4 0-1 16,5-1-1-16,4-1-1 0,6 0-2 15,2-4 0-15,4-2 0 0,4 2 0 16,3-1 1-16,1-1 1 0,3-1 1 15,3 1 2-15,2 2 0 0,2 4 0 16,2-3 0-16,6 1 0 0,-1 1 0 0,0 2 0 16,2 0 0-16,3 5 0 0,1 1 0 15,0 2 1-15,-3 5-1 0,2 0 0 16,3 2 0-16,-2 3 0 0,3 3 0 16,3-5 0-16,-2-2 0 0,3 0 0 15,3 0-1-15,-1-3 1 0,4-5-1 0,0-2 0 16,1 2 1-16,3 1 0 0,-2-3 0 15,3-1 1-15,4 1-1 0,-2 6 1 16,1 0-1-16,0-1 0 0,1 1 1 16,4 0-1-16,1 5-1 0,-1-4 1 15,3 2 0-15,1 1 0 0,1 0 0 16,1 1 0-16,0 3 0 0,1-5 0 16,2 4 0-16,-1-5 0 0,2 2 0 15,3 1 0-15,-1 1 0 0,3-3 0 16,2 4 0-16,0-2 0 0,0 5 0 0,-1-2 0 15,-5 0 0-15,3 1 0 0,-6 6 1 16,-9 1-1-16,1 0 0 0,3 1 0 16,-11 7 0-16,6 0 1 0,-3 4-1 15,0-2 0-15,2 4 0 0,-6-3 0 16,0-1-1-16,8-4 0 0,-3 1 0 16,-6-2 0-16,-1-1 0 0,-5-1-1 0,6 1 1 15,-9 4 1-15,-5 2 0 16,-3 1 0-16,-4-1 1 0,-3 3-1 0,6 1 1 15,-6 2-1-15,-3 5 1 0,0-1-1 16,-3 0 0-16,1 2 0 0,-1 1 0 16,-7 1 0-16,-3-1 0 0,-4-3 0 15,-1 3 0-15,-2 1 0 0,-1-1 0 16,-5-3 1-16,1-1-1 0,1-1 1 16,-1-1 0-16,1-4-1 0,0 1 1 0,-3-4-1 15,4 0 1-15,-1-1 0 0,-1-2 0 16,0-1 2-16,1 0 1 0,-2-3 2 15,0 1 1-15,0 0 1 0,-3-4 1 16,-2 1-1-16,-1 0-1 0,-4-1-1 16,-3 0-2-16,-2-5 1 0,-3 0-2 15,-3 3 0-15,-5-6 0 0,-5 2 0 16,-3-2-1-16,-3-2-2 0,-6 0-1 0,-3-3-1 16,-4-3-1-16,-1-1-3 0,-3-2 0 15,-2-1 0-15,-1-1 0 0,1-2-1 16,-1 0 0-16,1-3 0 0,1 0 0 15,-1-1-2-15,2 0 9 0,1-2-129 16,1 0-106-16,-2 1-282 0</inkml:trace>
  <inkml:trace contextRef="#ctx0" brushRef="#br0" timeOffset="84346.13">18157 9060 418 0,'-2'5'92'0,"1"1"3"0,3 1-62 15,-1 2-18-15,3 2-1 0,-1-3 2 16,1 2 1-16,2 0 0 0,2 1-2 15,1 0-3-15,2 1-1 0,4 0-1 16,1 4-1-16,2 0-1 0,3 2 0 0,2-1 0 16,2 3-1-16,-2-1-1 0,2 1-1 15,2 0-1-15,-1-1-1 0,0-1-1 16,-4 0-1-16,-1-2 0 0,0-3 0 16,-3 0-1-16,-6-3 1 0,-3-1 0 15,-3-2 0-15,2-3 0 0,-5 0 0 16,-3 0 1-16,1-3 1 0,0 1 1 15,-2-2 2-15,-3 0 1 0,-6-1 1 16,-11-3-3-16,-6-1-3 0,-9 2-3 0,-10 0-1 16,-8-3-1-16,-8 4-2 0,-6 0 1 15,-5 4-1-15,-1 1-117 0,-5-1-103 16,-5 3-277-16</inkml:trace>
  <inkml:trace contextRef="#ctx0" brushRef="#br0" timeOffset="107468.87">3977 10887 561 0,'15'-5'130'0,"1"-1"1"0,0 1-91 16,3 2-15-16,2 1-6 0,3-1-5 15,2 1-5-15,3-2-5 0,3 2-2 0,3 0 0 16,1-1-2-16,-1-1 1 0,-2 0-1 15,-3 1 0-15,-2-1 0 0,-6 0 0 16,-5 1 0-16,-4-2 1 0,-3 2-1 16,-4 2 4-16,-3 1 3 0,-2 0 4 15,-5 1-1-15,-7 1-4 0,-9 3-2 16,-10 2-2-16,-8 3-6 0,-10 5-3 16,-8 1-4-16,-5 5 0 0,-2 3 3 15,3 0 3-15,6 0 2 0,8-1 2 0,8-2 0 16,8-2 0-16,8-3-1 0,10-3 0 15,6-2-1-15,8-2 0 0,7-2 0 16,6-1 1-16,9-4 0 0,8-1 1 16,10-4 1-16,10-5-2 0,9-3-5 15,8-5-124-15,9-6-109 0,2-1-292 16</inkml:trace>
  <inkml:trace contextRef="#ctx0" brushRef="#br0" timeOffset="126437.07">18469 1330 493 0,'-2'1'116'0,"4"-1"4"0,-2 0-76 15,-3 0-13-15,2 0-1 0,0 0 0 16,0-1-5-16,0 0-4 0,0 2-5 16,-1 1-4-16,0 2-3 0,-2 1-2 0,1 4-1 15,1 3-1-15,1 3-1 0,0 6 0 16,2 2 1-16,1 7 1 0,4 1-1 16,2 9-1-16,3 4 1 0,0 6-2 15,3 1 2-15,0 6-2 0,3 4 0 16,0 2 1-16,-1-2-1 0,-2 3 1 15,-2 2 0-15,-3 2-2 0,-1-2 0 16,-5-3 0-16,-4-2 0 0,-1 1-1 16,-5-6 0-16,0-13-1 0,-1-3 1 0,-1-4 0 15,0-9 0-15,3-4 0 0,-1-7 0 16,4-6 1-16,0-2 5 0,2-5 10 16,-1-10 1-16,1-4 1 0,-1-3 0 15,0-9-1-15,1-10 0 0,0-14-6 16,-2-10-10-16,2-10-1 0,1-6-1 15,0-6 0-15,1-4 0 0,-1 0 0 16,-1 7 1-16,0 2-1 0,0 9 1 0,-2 3 0 16,-1 8 0-16,-2 8 0 0,0 5 2 15,0 7 1-15,0 4 1 0,0 6 2 16,0 8 3-16,2 0 1 0,1 7 0 16,-2 2 0-16,2 4-3 0,0 4-2 15,0 5-2-15,1 6-2 0,1 7-1 16,-1 8-1-16,1 9 0 0,0 8 1 15,1 9 1-15,-2 4 0 0,2 4 0 16,1 4-1-16,0-3-1 0,1 10 0 0,-1-2 1 16,2 0-1-16,2 1 0 0,0-1 1 15,0-1-1-15,0-3 0 0,-1-8 0 16,3-10 0-16,-1-3-1 0,-1-9 1 16,-2-8 0-16,-1-9-1 0,1-2 0 15,-1-8 1-15,-2-6 2 0,0-10-1 16,-3-10 0-16,0-7 0 0,-1-11-2 15,1-12 1-15,-3-13-2 0,2-10-1 0,-3-14 1 16,4 4-1-16,1-8 2 0,3 0 1 16,-1 0-1-16,1 2 1 0,0 4 1 15,5 10-1-15,0 1 2 0,0 8 0 16,-2 7-1-16,1 9 3 0,1 6-1 16,-2 10 4-16,1 7 1 0,-4 9 2 15,0 6 1-15,-1 4-2 0,-1 5-4 16,0 9 1-16,-3 5-3 0,1 7-3 0,-1 7-1 15,-1 8-1-15,1 10 1 16,-1 11 2-16,-2 3 1 0,1 2-2 0,2 7 1 16,1 0 0-16,2-3-1 0,-1-2 0 15,0-4 0-15,4 1 1 0,-1-5-1 16,-1-5 0-16,-1-4 0 0,-2-6 0 16,3-4 1-16,0-9-1 0,-1-6 0 15,0-7-3-15,2-5-6 0,-2-3-4 0,1-5-4 16,-1-3-21-16,-1-4-23 0,0-2-9 15,-3-2-117-15,2-4-130 0,1-8-304 16</inkml:trace>
  <inkml:trace contextRef="#ctx0" brushRef="#br0" timeOffset="126930.05">18041 2151 500 0,'-5'3'122'0,"2"0"8"0,-1-2-58 16,3-1-35-16,1 5 0 0,1-4 3 16,1-1 1-16,3 4-2 0,0 3-3 15,4 3-2-15,1 8-2 0,5 0-4 0,3 4-4 16,0 4-6-16,5 1-5 0,3 7-5 15,0 1-3-15,5 7-4 0,0-1 0 16,1 5 0-16,-1 0-1 0,-2-2 0 16,0-2-1-16,-2-1-1 0,-5-11 0 15,-3-2 0-15,-4-7-1 0,-2-6-1 0,-2-5 0 16,-3-7 1-16,-6-3 1 0,-2-5-2 16,-6-6-3-16,-7-8-2 0,-2-8-3 15,-2-4-2-15,-7-3-1 0,-2-8 0 16,-4-4 1-16,-5-1 4 0,1-1 4 15,0 3 4-15,-1-5 3 0,4 1 4 16,2 6 2-16,6 4 4 0,9 4 4 16,3 14 2-16,4 1-1 0,3 9 0 15,4 6-4-15,4 9 0 0,3 6-3 16,3 11-4-16,3-2-2 0,4 11-1 0,3 2 0 16,3 8 1-16,4 3-1 0,0 3-3 15,4 0-24-15,-2 2-9 0,0 2-9 16,-1-1-8-16,1-1 168 0,-2-8-293 15,-2-8-142-15,-2-8-376 0</inkml:trace>
  <inkml:trace contextRef="#ctx0" brushRef="#br0" timeOffset="127366">18860 2260 490 0,'5'6'122'15,"0"0"7"-15,-5 2-35 0,-4 2-61 16,-2 3 2-16,-4 4 0 0,-7 3-1 0,-2 1-5 16,-8 4-7-16,-2 1-6 0,-1 4-6 15,-2 0-4-15,0-1-2 0,0 3-3 16,-1 0-3-16,2 1-2 0,3 2-3 16,-2-2-3-16,4-5 1 0,2-4 0 15,6-5 0-15,4-5 2 0,6-5 4 16,3-8 2-16,7-8 3 0,5-6 1 15,4-7-1-15,4-8 1 0,6-6 0 16,5-7 0-16,5-5 0 0,-1-4 4 0,1-1 3 16,3 2 1-16,1 2 1 0,2 3-1 15,-2 5 1-15,-1 6-1 0,-3 8-3 16,-4 7-2-16,-5 5 0 0,-7 8-2 16,-9 1 0-16,-3 6-3 0,-8 7 1 15,-6 6-1-15,-6 2-1 0,-10 9-1 16,-5 5 1-16,-4 9 0 0,-3 3 2 15,-2 0-1-15,3-3 1 0,2-2-1 16,6-5-1-16,5-7 0 0,3-5 0 0,7-8 0 16,4-5 0-16,3-5-1 0,6-5-2 15,3-6-4-15,3-2-14 0,3-4-10 16,2-3-130-16,0-3-129 0,1-1-324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02:12.6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1773 2506 530 0,'-9'-5'111'0,"3"5"-2"15,-2-1-91-15,4 6-17 0,-4-2-2 16,0 3 0-16,2 1-1 0,-3 2 1 15,2-3 0-15,1 1 0 0,-1-2 1 16,4 3-1-16,-1-5-1 0,1 3 0 16,2-3-1-16,0 0 0 0,1 3 1 15,1-1 0-15,0-1 2 0,3 2 0 0,0-1 2 16,4 2 3-16,4 2 1 0,3 0 0 16,2-1 0-16,4 2 0 0,5 1 0 15,2 4-1-15,3 0-2 0,2-1-1 16,3 0-2-16,7 2 0 0,3-1-1 15,4-2-1-15,5-2 1 0,4 0-1 16,4 0 1-16,3-4 1 0,3 0 0 0,3-4 0 16,4 2 1-16,4-2 0 0,1-1 1 15,5 0 0-15,6 3 1 0,3-2-1 16,-1 4 1-16,5 1-1 0,0 0 0 16,7 2 0-16,0 4-1 0,1-4-1 15,3 2 1-15,4-1-1 0,4 2 0 16,3-4 0-16,-2-1 1 0,6-3 0 15,2 2 1-15,1 0 2 0,3-3 2 16,-1-4 1-16,3 4 1 0,1 1 1 0,0-4 1 16,0 2-2-16,0 3-2 0,1-1 0 15,0 0-2-15,0 2-1 0,-2 3-2 16,2 0 1-16,-1 0-2 0,0-1 1 16,-1 4 0-16,2-1 1 0,-2 0-1 15,3 2 0-15,0 0 1 0,-2-4 1 16,1 2 1-16,0-3 1 0,1 0 0 15,-1-6 2-15,-1-1 1 0,0 0 0 0,2-1 1 16,-2-3-2-16,-1 1-1 0,-2 1-1 16,-1-2-1-16,-4-4-1 0,1 1-1 15,-2 3-1-15,0-6-1 0,-3-1 1 16,-1 1-1-16,-2 1 0 0,-1-1 0 16,-3-1 1-16,1 1-1 0,-3 3 1 15,-3 1 0-15,-2-3 0 0,-4-1 0 16,-2 0-1-16,-3 1 1 0,-6-4 0 15,-3 0 0-15,-2-3 0 0,-4 0 1 0,-4 1 0 16,-1-4 0-16,-7-2 1 0,-4-3-1 16,-6-2 1-16,-8 0 1 0,-6-3 0 15,-6-3 1-15,-8-2 1 0,-4-5 1 16,-3-3 2-16,-5 1-1 0,-4-4 1 16,0-4 0-16,-5-2-1 0,-3-4-1 15,-3 1-1-15,-1-3 0 0,-2-5-2 0,-2 0 2 16,1 3 0-16,-2 1 1 0,-3-2 0 15,-5 0-2-15,-3 6-1 0,-4 1-1 16,-4 0-3-16,-6-3-2 0,-8 1-3 16,-5 6 0-16,-6 1 1 0,-6-1 0 15,-10-2 0-15,-6 1 1 0,-4-2 1 16,-5 8-1-16,-4-1 1 0,-7 5 0 16,-5-3 1-16,-2 7-1 0,-4 1 1 15,-7 5 1-15,-5-1 0 0,-3 1 0 16,0-4-1-16,-6 5 1 0,-3 0 0 0,-4 3 0 15,-4 1 0-15,0 4 0 0,-9 1 0 16,-2 0 0-16,-6 6 0 0,-4 3 0 16,-4-4 0-16,-6 8 0 0,-5 0 0 15,-5-4 0-15,-5 10-1 0,-7-4 1 16,-2-2 0-16,-6 10 0 0,-3-10 0 16,-3 6 0-16,-5 1-1 0,-3-2 1 15,-2 5 0-15,-1-3-1 0,-3 0 0 0,0 6 1 16,0-5-1-16,1 3 1 0,2-2-1 15,3-1 1-15,1 3 0 0,5-4-1 16,6 3 1-16,1-1 0 0,5-1-1 16,4 3 1-16,6 0 0 0,3 2 0 15,6 4 0-15,4 0 0 0,8 3-1 16,5 1 1-16,4 0 0 0,7 0-1 16,8 2 1-16,4-3 0 0,7 2-1 15,4 2 1-15,8 7-1 0,5-1 0 0,3 0 0 16,5 5-3-16,6 4-2 0,1 2-1 15,8 1-2-15,2 1 0 0,5 6 0 16,4 3 0-16,4 5 2 0,2 3 2 16,6 2 2-16,4 3 1 0,5 7 0 15,4 1 1-15,5 1 0 0,7 4-1 16,10 3 0-16,8 6-1 0,7 3-1 0,12 2-3 16,11-2-2-16,14 10-4 0,13 0-2 15,12 0-3-15,10-1 3 0,14-1-123 16,12 1-109-16,17 2-276 0</inkml:trace>
  <inkml:trace contextRef="#ctx0" brushRef="#br0" timeOffset="45435.77">8012 13235 562 0,'-1'-5'126'0,"0"0"1"16,0 0-92-16,1 4-17 0,0 0-6 15,0 0-7-15,0 1-4 0,1-2-2 16,0 1-2-16,1 0-1 0,2-3 0 15,1 1 1-15,1 2-1 0,1-2 2 16,2 2 3-16,1-2 2 0,1 2 3 16,1 1 4-16,2 4 2 0,0 0 4 15,2 4 1-15,5 2 2 0,2-3 3 16,2 3 2-16,5 1 0 0,6-1-1 16,2-1-1-16,5-4-1 0,3 2-3 0,3-1-4 15,4 0-3-15,1 1-3 0,3-1-2 16,7 1-2-16,3-3-1 0,3-3-2 15,4-1-1-15,2 3-1 0,4-5-1 16,4 1 0-16,1-2 0 0,-1-1 0 16,1 3 0-16,2 2 2 0,-1-1 0 0,-2 3 0 15,-4-2 2-15,-4 1-1 0,-3 1 0 16,-5 0 1-16,-7 1-1 0,-4-2 0 16,-4 0 0-16,-7-1-2 0,-6 0-3 15,-5 0-3-15,-4-1-3 0,-8-1-2 16,-5-1 0-16,-5-1 0 0,-5 1 0 15,-2-2 2-15,-3 1 4 0,-3 0 1 16,-2-2 2-16,-6 3 1 0,-4-1 0 16,-8 1 0-16,-7 1 2 0,-8 0 0 0,-9 3 1 15,-7 0-1-15,-6 2 0 0,-6 1 0 16,-6-1 0-16,-4 0 1 0,-5 3-1 16,-4-1 0-16,-6-3 0 0,-4 0 0 15,-2-2 0-15,-4 1 1 0,0-1-1 16,-5-2 0-16,-1-2 0 0,2 1 1 15,1 0 0-15,3 0-1 0,0-1 1 0,4-1 0 16,4 2 1-16,4-4 0 0,7 2 0 16,4 0 1-16,8-2-1 0,6 1 0 15,8 1-1-15,8 0-1 0,9 3 0 16,8-2-1-16,7 0 0 0,8 0-1 16,4 2-2-16,7-3 0 0,9-2-1 15,12-2 0-15,8 1 0 0,11-3 1 16,8 4 1-16,14 0 4 0,11 3 1 15,9 0 2-15,3 3 2 0,8 4 1 0,6 1 2 16,8-2-1-16,2 1-1 0,2-2-2 16,0 3 0-16,5 1-1 0,-2-1-3 15,0 1 0-15,-6-1 0 0,-3 3 0 16,-3 0 0-16,-5-1 1 0,-6-1-1 16,-8-3 1-16,-8 1 0 0,-9 0-1 15,-8-2 0-15,-10-1 0 0,-10 0-1 0,-8 0-1 16,-7 2 0-16,-8-1-4 0,-4 0-4 15,-7-3-5-15,-6 0-1 0,-7-2-1 16,-10-1 1-16,-8 0-2 0,-12 0 1 16,-9 0 4-16,-12 2 5 0,-6 1 1 15,-7-2 0-15,-6 5 1 0,-7-4 1 16,-5 1 2-16,-5 0 1 0,-6 3-1 16,-3 2 1-16,-5-1 0 0,-1 1 0 15,0 3 1-15,5 1 0 0,1 3 2 0,4-4-1 16,5 1 0-16,7 3 0 15,8 0 0-15,7 1 0 0,7-1-1 0,10 1 0 16,11-1 0-16,11 0-1 0,9-2 0 16,9-1 1-16,11-2 0 0,13 3 1 15,15-3 0-15,12 1-1 0,16-1 2 16,17 1-6-16,14-2-6 0,15 10-128 16,6-12-115-16,6 0-301 0</inkml:trace>
  <inkml:trace contextRef="#ctx0" brushRef="#br0" timeOffset="71254.39">14391 1268 518 0,'7'-10'115'0,"-2"0"6"0,-2 2-89 16,2 1-5-16,-3 1-2 0,0-5 3 15,0 8 2-15,-1-11-2 0,0 5-3 16,5 2 0-16,-6-3-4 0,1 2 2 16,-1 4-4-16,-1-6-2 0,1 12-1 15,-1-4-3-15,-6-1-4 0,7 6 0 0,-1 3-2 16,0-1-2-16,0 5-1 0,0 3-1 15,0 6 1-15,0 4 2 0,-1 9 0 16,0 2 1-16,1 9-2 0,-1 7 0 16,1 5-1-16,-2 8-1 0,0 8-2 15,-1-2 0-15,2 6-1 0,0 1 0 16,2-4 1-16,1 3-3 0,-1-3-2 16,2-4-4-16,2 2-5 0,0-7-4 15,-1-4-7-15,0-4-4 0,0-5-2 16,3-7-1-16,-2-5 1 0,1-11 3 15,0-5 0-15,1-7 36 0,-3-5-147 0,-1-9-109 16,1-7-298-16</inkml:trace>
  <inkml:trace contextRef="#ctx0" brushRef="#br0" timeOffset="71825.14">14406 1126 588 0,'-1'-1'136'0,"0"0"8"16,2-2-96-16,1-1-5 0,2 2-2 0,0-1 1 16,1 1-1-16,3-3-4 0,1 1-6 15,2 0-6-15,2-1-3 0,9-1-4 16,6 0-2-16,4 2-5 0,9-1-3 15,11 1-3-15,2 0-2 0,6 2-1 16,-3 0 0-16,-6 4-2 0,0-2 0 16,-5 3 0-16,-5 2 0 0,-1 2 0 0,-7 1 0 15,-1 0 0-15,-3 0-1 0,-1 2 0 16,-7 1 0-16,-8-2-1 0,-5 2 1 16,-6 1-1-16,-7 1 0 0,-5 2 1 15,-2 3 0-15,-3 0 2 0,-2 4-1 16,0 3 1-16,1 8 1 0,1 6-1 15,1 3 0-15,2 8 0 0,2 8-1 16,2 5-2-16,4 4-1 0,2 0-1 16,2 0-1-16,3 3-1 0,0-6-2 15,3 0 0-15,1-3-1 0,-2 1-1 16,0-4-2-16,1-2 1 0,-1-6-1 0,0 1 1 16,-3-6 1-16,-3-3 2 0,-3-4 2 15,-5-4 2-15,-3-4 2 0,-3-6 0 16,-1-4 2-16,0-3 0 0,-5-2 1 15,-1-2 5-15,-11-8 3 0,-12-2 0 16,-5 1 1-16,-9-4-1 0,-9-1 0 0,2-5-1 16,0-4-7-16,14 0-4 15,9 3-3-15,8-5-8 0,8-1-14 0,12-3-14 16,2 5-43-16,3 4-82 0,2-3-120 16,4 0-267-16</inkml:trace>
  <inkml:trace contextRef="#ctx0" brushRef="#br0" timeOffset="72461.8">14148 2763 595 0,'0'0'134'16,"0"-1"8"-16,0 1-96 0,-1 0-6 16,1 0-6-16,0 0-2 0,-2 0-4 15,2 2-5-15,0 3-7 0,-1 2-10 16,-2 3-3-16,-1 4-2 0,-1 6-1 16,-1 5 0-16,-4 4 0 0,-4 4-1 0,-2 1 1 15,0 2 0-15,-1 1 0 0,1-1 1 16,1 0-1-16,3-2 1 0,3-2-1 15,2-4 0-15,4-1 0 0,3-5-1 16,3-4-1-16,3-1 0 0,5-5-1 16,5-2 0-16,4-2 1 0,1-1 0 15,9-2 1-15,1 0-4 0,6-2-6 16,3-3-8-16,1 0-9 0,3 0 165 16,0-3-291-16,-9-2-146 0,-1 0-404 15</inkml:trace>
  <inkml:trace contextRef="#ctx0" brushRef="#br0" timeOffset="72995.44">14552 3187 621 0,'-13'-13'148'16,"1"-2"9"-16,0-1-102 0,1 2-10 0,2-4-5 16,0 6-2-16,7 0-12 0,-6 6-9 15,0 4-8-15,-3 5-5 0,-1 5-5 16,-3 6-3-16,-1 6-4 0,-8 5-1 15,7 0-5-15,3 0-6 0,3-2-2 16,5-2-1-16,4-2-1 0,7-6 3 16,6-6 4-16,3-1 6 0,2-4 7 15,2-2 5-15,-2-1 4 0,0-2 5 16,-2-3 5-16,-1-1 5 0,-1-3 2 16,1-1 2-16,-1-1 0 0,3-3-2 0,-3 0-2 15,0 1-4-15,-2 2-3 0,-4 2-3 16,-1 2 0-16,-4 6-4 0,-4 4-1 15,-2 7-1-15,-3 5 0 0,2 3-2 16,-1 5-3-16,2 3-3 0,4 2 0 16,4-1-2-16,7-1-2 0,5-4-2 15,3-1 0-15,0-4 1 0,4-2 0 0,2-4 2 16,0-4 2-16,2-2 1 0,3-4 2 16,-1-4 0-16,-2-5 2 0,-1-6 0 15,3-5 0-15,1-4 1 0,-4-5 0 16,-4-6 1-16,-1-7 0 0,2-2 1 15,-6-2 0-15,-4-4 3 0,-5-2 1 16,-4 0 0-16,-1-3 1 0,-1 9 2 16,0 4 3-16,-1 7 2 0,1 8 1 15,1 7 0-15,-2 8 1 0,1 7-4 0,-1 2-3 16,-1 8-4-16,-1 4-3 0,1 5-3 16,-1 8-3-16,0 6 1 0,1 9 1 15,1 4 1-15,1 5-1 0,0 1-7 16,2 6-10-16,1-2-18 0,-2-3-15 15,0 2 73-15,0 0-207 0,-1-6-142 16,-1 3-355-16</inkml:trace>
  <inkml:trace contextRef="#ctx0" brushRef="#br0" timeOffset="73200.95">14815 3131 641 0,'-2'-10'140'0,"-1"8"5"0,8 2-111 16,-2-1-9-16,1 2-4 0,7 1 3 16,7 1-3-16,3-1-3 0,3 0-6 0,-2-3-6 15,4 3-8-15,0-6-16 0,0-4-11 16,3-1-5-16,5 0-31 0,2 0-93 16,7 1-109-16,3 1-246 0</inkml:trace>
  <inkml:trace contextRef="#ctx0" brushRef="#br0" timeOffset="73631.59">15395 3085 529 0,'-5'8'125'0,"-4"2"5"16,-3 5-78-16,-10 5-21 0,-2 3-6 16,-1 1-3-16,0 1-6 0,0 1-6 15,2 2-3-15,3-3-3 0,11-3-2 16,6-4-3-16,4 1-2 0,3-6-2 16,7-1 2-16,8-4-1 0,3-4 1 15,2-3 0-15,1-4 2 0,4-5 2 16,1-1 1-16,1-8 1 0,-4-1 2 15,-2-4 2-15,0-4 4 0,-2 0 5 16,0-5 4-16,-5-6 5 0,1 0 2 0,-5-5 0 16,-3-4-2-16,-2 0-4 0,-3 0-1 15,-2 9 3-15,-3 7 0 0,-3 6-2 16,0 8-2-16,1 12-4 0,0 8 0 16,-2 9-3-16,-1 10-8 0,-2 7-5 15,-2 7-1-15,2 8 0 0,-2 6 3 0,3 2-3 16,1-2-3-16,4-1-1 0,4-4 0 15,2-7-1-15,2-3 0 0,-1-8-2 16,1-4 3-16,0-4 3 0,-1-5 0 16,-3-5 1-16,0-1 4 0,0-7 4 15,0-6 4-15,0-1 3 0,3-4 1 16,4-2 0-16,1-1 1 0,2 0-3 16,2 2-5-16,3 5-3 0,1 4-4 15,1 5 0-15,-4 5-3 0,1 5-5 0,0 4-6 16,2 4-17-16,-6 3-24 0,0 1 2 15,-2-1-133-15,-4-1-136 0,-1 2-314 16</inkml:trace>
  <inkml:trace contextRef="#ctx0" brushRef="#br0" timeOffset="78664.7">16351 1218 374 0,'1'-1'91'0,"0"-2"6"0,0-5-49 0,0 1-11 16,0-2-1-16,-1-1 3 0,-1 0 4 15,-1 4-5-15,0-1-3 0,-1 4-5 16,-3-1-6-16,-2 3-4 0,0 1-2 15,-1 4-5-15,-1-1 0 0,-1 3-1 16,1 2 2-16,0 0 0 0,0 1 2 16,1 3-1-16,3 0-1 0,3 4 2 15,2 4 0-15,3 7-1 0,2 9-2 16,6 6-2-16,1 7-2 0,0 10 0 16,-2 10-4-16,0 4-2 0,-1 2-1 0,1 5-1 15,1 1-1-15,-2-2-3 0,-4 5-2 16,2-10-1-16,-3 1-2 0,0-6-4 15,-4-6-4-15,-3-4-4 0,0-4 0 16,0-11-1-16,1-7-1 0,-1-6-2 16,1-8-2-16,0-7 14 0,2-8-50 15,-4-11-77-15,3-11-105 0,1-10-256 0</inkml:trace>
  <inkml:trace contextRef="#ctx0" brushRef="#br0" timeOffset="79352.38">16376 1115 570 0,'5'-6'129'0,"12"0"11"16,-7 3-67-16,4-3-40 0,1 5 1 15,4 0 4-15,4 1 2 0,4 0 0 16,4 0-9-16,9-1-7 0,11 1-5 15,7-2-4-15,9-1-5 0,6-3-2 16,11 2-4-16,14-1-2 0,8-2-1 0,3-3-1 16,10 1-1-16,11-2 1 0,3 0-1 15,4 0 1-15,0 4-1 0,1 3 0 16,0 1 0-16,-6 2 0 0,-5 4 0 16,-3 1 0-16,-10 2 0 0,-14-4 1 15,-13-1-1-15,-12 3 1 0,-12 0 0 16,-15 0-1-16,-15 3 1 0,-7 0-1 15,-8 0 0-15,-6 1-2 0,-6 2-1 16,-2-1 1-16,-3-2-1 0,-3 2 0 16,-2-1-1-16,0 0 2 0,0 2 1 0,-1 2 1 15,1 2-1-15,-1-2 2 0,2 4-1 16,1 2 1-16,0 0 0 0,0 1 0 16,0 0 0-16,0 4 0 0,1 6-1 15,-1-2 1-15,1 4 0 0,0 3 0 16,-1 4-1-16,1 3 1 0,1 5-1 15,1 4 1-15,0 7 0 0,2 5 0 0,0 6 0 16,-1 1 0-16,2 4 0 0,-3-4 0 16,0 1-1-16,-2-3-1 0,-1-4 0 15,-3-3 1-15,2-6-1 0,-1-4 0 16,-3-3 0-16,2-8 1 0,-2-5 1 16,2-3 0-16,-2-5-1 0,-1-3 1 15,1-3 1-15,-3-3 0 0,-3-1 1 16,-6-6 1-16,-5 0 1 0,-9-4 1 15,-13-2-1-15,-11 2 0 0,-12-1-3 0,-14-2-5 16,-17-2-5-16,-14 2-4 0,-15 0-3 16,-7 1-4-16,-16-1-1 0,-10 2 0 15,-9 4 4-15,-1 4 5 0,0 0-5 16,6 5-7-16,5-3-2 0,14-4-108 16,16-6-12-16,15-6-99 0,14-10-203 15</inkml:trace>
  <inkml:trace contextRef="#ctx0" brushRef="#br0" timeOffset="80065.06">17364 1554 420 0,'1'-3'108'15,"-1"2"6"-15,0-1-30 0,1 0-51 16,-2-1-6-16,1 1-1 0,0-1-2 16,-1 2-3-16,1-2-5 0,-2 1-2 15,-2-3-1-15,-1 3-3 0,-2-2 0 16,-2 0-2-16,-2 1 3 0,-6-1-3 0,0 0 0 16,-7 3-2-16,0 0-1 0,-3 3 0 15,0 3 0-15,-3 4-5 0,3 4 0 16,-1 5-1-16,3 6 0 0,4 3 0 15,1 1-1-15,3 2 1 0,6-1-1 16,4 1 1-16,6-3-1 0,3-4 0 0,4-2 0 16,5-1-1-16,4-5-3 0,2-3-1 15,4-3-2-15,0-1-2 0,2-4-3 16,2-1-4-16,2-3 27 0,3-2-141 16,-2-2-109-16,2-2-287 0</inkml:trace>
  <inkml:trace contextRef="#ctx0" brushRef="#br0" timeOffset="80357.39">17424 1713 520 0,'-3'5'111'0,"-2"0"3"0,-1 5-85 16,0 3-20-16,0 1-2 0,1 0 2 16,-8-3 0-16,9 2 1 0,10 3-3 15,-2-7-3-15,2 1-1 0,2-1 0 16,3-3 1-16,12 4 2 0,-5-4-1 15,-6-8 3-15,5 2 5 0,1-3 6 0,-2 0 4 16,0-4 3-16,-4 1 2 0,-1-3 1 16,-2-1 1-16,-4 4-1 0,-2-3-2 15,-3-3-5-15,-3 0-4 0,-2-3-3 16,-5 3-5-16,-1-1-6 0,-6-1-6 16,-1 1-5-16,-4 4-7 0,-3 4-10 15,2 0-7-15,1 3-5 0,0 3-3 16,3 0 10-16,6 3-104 0,3-3-18 15,8 1-89-15,3-2-204 0</inkml:trace>
  <inkml:trace contextRef="#ctx0" brushRef="#br0" timeOffset="81088.61">17623 1735 439 0,'27'9'111'0,"-1"2"2"0,-1 0-55 16,-6-1-20-16,-1-1-12 0,-4-3-7 15,-5-1-5-15,-5-1-4 0,-2-2 0 16,-2-1 1-16,0-1 1 0,-2 0-1 0,0-1 0 15,-1-2 1-15,-1 0 1 0,1-2 3 16,1-2-1-16,0-2-1 0,2-2 0 16,2 1 2-16,1-1-1 0,5 2-2 15,2-2-2-15,0 5-2 0,0 2-2 16,0 1-3-16,3 3-1 0,-3 0-1 16,-1 2 0-16,-1 5 0 0,0 1 0 15,-2 1 0-15,1 1 0 0,-1 1-1 0,0 0 0 16,-2 0 0-16,2-1-1 15,-1-2 0-15,3-1-1 0,1 0-1 0,-1-2 1 16,3 1 0-16,2-2-1 0,-1 0 1 16,2-3 0-16,-5 0 0 0,2-1 1 15,-2 1-1-15,0 0 1 0,-5-1 0 16,2 0 0-16,-2 0 0 0,1 0 0 16,-2 2 0-16,0-3 0 0,0 1-1 15,3 0 0-15,-2 0-1 0,3 1 1 0,2-1 0 16,1-2 0-16,3-1 0 0,2-3 2 15,1-1 0-15,4-1 3 0,0-5 3 16,3-5 1-16,1 0 4 0,0-5 1 16,0-3 5-16,-2 0 2 0,0-3 2 15,-3-2-1-15,-3 0-2 0,-2-2-2 16,-4 3-3-16,-1-1-2 0,-3 1-2 0,0 6-1 16,-3 6-1-16,-1 3 1 0,-2 7-3 15,0 4-1-15,-1 9-1 0,-1 6-2 16,0 5-3-16,-1 4-1 0,-2 5-1 15,0 7 2-15,-3 2-1 0,0 2-4 16,1 3-5-16,-1 1-4 0,2-2-5 16,0-3-1-16,2-4-1 0,3-4 4 15,0-5 3-15,1-6 4 0,1-7 5 16,1-2 4-16,0-5 3 0,5-2 1 0,1-4 0 16,3-7 0-16,1-1-1 0,3-2 2 15,0-5 1-15,2 4-1 0,0-1 1 16,-1 3-1-16,1 3-1 0,-1 3 1 15,2 5 0-15,-3 8 0 0,-1 3-1 16,1 4 0-16,-2 1 0 0,0 5-1 16,0 2 1-16,-3-4-1 0,-1-2-3 15,-3 2-2-15,-4-3-2 0,-3 2-1 0,-6-1-3 16,-7-1-1-16,-4 0-3 0,-6-1-8 16,-5-4-8-16,-3-1-6 0,-4-2-1 15,-3-1-122-15,-8-4-117 0,1-2-282 16</inkml:trace>
  <inkml:trace contextRef="#ctx0" brushRef="#br0" timeOffset="81465.81">17858 2162 552 0,'3'-2'134'0,"-2"-14"5"15,-7 4-100-15,-5 4-6 0,-3 4-2 16,-8 4-6-16,-4 4-7 0,-5-7-11 15,-3 19-4-15,5 3 0 0,1 5 0 16,5 0-1-16,7-2-1 0,5 1-1 0,4-3-2 16,4-3-1-16,4-2-4 0,4-5-1 15,4-2-3-15,5-2-4 0,7-4-3 16,6-2-4-16,7-2-116 0,2-5-107 16,2 1-275-16</inkml:trace>
  <inkml:trace contextRef="#ctx0" brushRef="#br0" timeOffset="81638.98">18059 2199 556 0,'-1'-2'132'0,"-5"-1"1"0,-3 3-74 16,-4 2-29-16,-2 3-3 0,-5 2 2 15,-3 2-4-15,-1 2-1 0,2 3-2 16,5 0-3-16,2 1-3 0,6-3-7 16,3 1-7-16,6-2-2 0,5 0-3 15,4-2 0-15,7 0-1 0,2 0-3 16,5-3 2-16,5-1-13 0,5-5-6 15,3-4-3-15,0-1 0 0,2-5-124 16,1-3-113-16,1-2-285 0</inkml:trace>
  <inkml:trace contextRef="#ctx0" brushRef="#br0" timeOffset="81843.97">18390 1952 490 0,'-4'0'130'0,"-1"-2"8"0,1 4-17 15,0 4-83-15,1 1-4 0,2 4 4 0,0 3 2 16,2 1-6-16,1 2-7 0,-1 3-4 16,1 4-5-16,-2 5-3 0,0 3-6 15,-2 1-3-15,-2 3-4 0,-1 0-3 16,0 1-9-16,-2-2-8 0,4-4 2 16,1-5-11-16,3-3-6 0,2-3-9 15,4-2 0-15,-1-6 55 0,1-3-161 16,3-6-122-16,-5-1-298 0</inkml:trace>
  <inkml:trace contextRef="#ctx0" brushRef="#br0" timeOffset="82009.17">18255 2148 615 0,'-4'-9'140'0,"4"7"2"0,2 2-111 15,7 2-4-15,6-1 2 0,5 1 0 0,4 0-7 16,6 2-7-16,7-2-1 0,0-1-2 15,1-1-9-15,-1-1-17 0,2-3-7 16,-2 1-134-16,-2-8-128 0,-1 4-322 16</inkml:trace>
  <inkml:trace contextRef="#ctx0" brushRef="#br0" timeOffset="82888.52">20209 1226 488 0,'7'-2'119'0,"-1"-3"5"0,1 1-54 16,1 4-41-16,0 0 0 0,0 1 1 0,-1 2-1 15,-2 2-4-15,1 5-1 16,-3 4-2-16,-2 4-1 0,-2 9-3 0,-1 6-3 16,-4 8-4-16,0 6-2 0,-3 10-4 15,-1 8-2-15,3 5-2 0,-1 2-1 16,1 7-1-16,1-1 0 0,2 0-2 16,3 1-3-16,1-3-2 0,1-2-6 15,1-5-2-15,0-7-3 0,3 0-2 16,0-4-2-16,-2-8 0 0,-1-9 1 0,0-6 1 15,0-6 1-15,-2-3-73 0,-1-12-37 16,0-8-90-16,-1-6-210 0</inkml:trace>
  <inkml:trace contextRef="#ctx0" brushRef="#br0" timeOffset="83542.6">20319 1274 535 0,'12'-6'121'0,"-2"2"4"0,-3 3-69 16,-1 1-37-16,1 0 2 0,-2 0 5 16,2 1 3-16,-1-1-1 0,2 1-4 0,0-2-3 15,-1 2-3-15,6-1-3 0,2-1-5 16,4-2-5-16,3 3-2 0,2-1-1 15,8 0-1-15,8-5-1 0,0 1 0 16,9 0 1-16,5 3-1 0,3-4 0 16,4 2 1-16,-1 4-1 0,-2 4 0 15,-1 0 0-15,-6 2 0 0,-6-2 0 16,-4 1-1-16,-10 0 1 0,-4-2-1 16,-7-2 1-16,-7 2-1 0,-7-1 1 0,-4 2 1 15,-3 3 0-15,-1-2 1 0,-5 3 0 16,0 0 1-16,-3 2 0 0,0 2-1 15,-2 2 0-15,0 1-1 0,0 2 0 16,2 5 0-16,0 1-1 0,3 4 1 16,-1 3-1-16,3 5 0 0,1 7 0 15,1 7 0-15,2 3 0 0,0 5 1 16,3 5-1-16,-1 4 0 0,1-1 0 0,0 0 0 16,2 5 0-16,0 2 1 0,0-2-2 15,1-3 0-15,0-3-1 0,1 1-1 16,-2-5 0-16,0-12 0 0,0-3-1 15,-3-3 0-15,-1-6-1 0,-2-1 1 16,-3-4 1-16,-2-3-1 0,-2-1 1 16,-3-2 0-16,0-1 0 0,-3-1 1 15,-1-3 1-15,-2-2 0 0,-1 2 0 16,-2-3 0-16,-2-2 0 0,0-3 0 0,-2-1 1 16,-5-3 0-16,-3-2 1 0,-7-3 1 15,-3-3 4-15,-5-3 0 0,-7-1 1 16,-3-2 0-16,-3-4-1 0,-1-2-1 15,3-3-3-15,-3-2-8 0,6 0-5 16,2-2-6-16,7-2-7 0,8 5 79 16,6-4-208-16,9 3-128 0,8-5-349 15</inkml:trace>
  <inkml:trace contextRef="#ctx0" brushRef="#br0" timeOffset="84954.48">20407 3107 510 0,'4'6'112'0,"-5"3"3"0,3 6-93 15,1 7-5-15,-3-2 3 16,-3 0-1-16,-2 3-5 0,-4 2-2 0,-3 6-2 15,-2 0-2-15,-6-4-1 0,-1 6-3 16,-2 2-1-16,-1 0-2 0,1-1 0 16,3-4 0-16,1-2-1 0,3-4 0 15,5-3 0-15,7-3-1 0,3-4 1 16,4-1 0-16,6-3-1 0,6-1 1 16,7-3 0-16,9 0 0 0,5-3 1 0,7-2 0 15,5-1 0-15,1-2-1 0,5-4 1 16,-3-1-1-16,0-2 0 0,-2-2-1 15,-3-1 1-15,-3-1-1 0,-6 2 1 16,-6 0 1-16,-7 2 1 0,-5 0 2 16,-6 2 3-16,-10-19 3 0,-3 17 0 0,-5 0-1 15,-6 0-1-15,-5 2-1 0,-6 2-1 16,-3 3-4-16,1 21-3 0,-4-13 1 16,0 2 1-16,2 4-1 0,2 3 0 15,5 1 0-15,5 0-2 0,1-4-1 16,4 0-2-16,3-2 0 0,6-3-2 15,5-2-1-15,5-4 1 0,2-1 2 16,2-2 1-16,2-3 2 0,1-1 0 16,0-2 3-16,-1-1 2 0,-3 2 0 0,-1-1 1 15,-3 1 1-15,-1 3-1 0,-1 0 1 16,-3 4-1-16,1-1 0 0,-3 1-3 16,-2 1 1-16,-2 4-1 0,-2 4 1 15,0 2-3-15,-3 2 1 0,3 3-1 16,1 1 0-16,2 0-1 0,3-1-1 15,4-3-1-15,3-2 1 0,3-5 0 16,2-5 1-16,4 1 0 0,2-4 1 0,-2-2 0 16,2-4 1-16,0 0 1 0,1-4 1 15,-2 0 1-15,0-4 2 0,-2-5 1 16,1 0 3-16,0-4 0 0,-1-2 5 16,-1-4 2-16,0-5 0 0,-2-1-1 15,0-1 2-15,-2-1-1 0,-1 7 1 16,-3 4-1-16,-3 5-2 0,0 9 0 15,-4 5-2-15,0 6-2 0,-4 5-3 16,-2 2-1-16,-1 6-3 0,-3 5-3 0,-1 5 0 16,-2 4 0-16,0 7 1 0,2 4-1 15,1 1-1-15,2 1-5 0,2 4-11 16,3-3-13-16,1-2-6 0,1 3 166 16,0-7-292-16,1-3-145 0,-2-1-399 15</inkml:trace>
  <inkml:trace contextRef="#ctx0" brushRef="#br0" timeOffset="85519.24">20983 3567 531 0,'0'-12'117'0,"2"0"6"0,1 6-80 16,4 1-27-16,1 0 1 0,4 2 2 15,0-2 5-15,3 1 0 0,3-1-2 16,1 1-3-16,1-1 0 0,2 1-1 15,-2-2-3-15,1 3-4 0,-3-1-6 0,-3 1-3 16,0 0 0-16,-5 1 1 0,-4 1 1 16,0 3 7-16,-5-3 1 0,-3 3-1 15,-4 3 0-15,-7-2-2 0,1 5-1 16,-2 2-3-16,-6 0-6 0,2 6-2 16,0 3 0-16,2 0-1 0,7 3 2 0,1 0-2 15,2-2 0-15,8 2-2 16,3-1 0-16,6-4-1 0,4-3-1 0,6-2 1 15,2-3 1-15,7-3 1 0,3-5 1 16,2-3 3-16,2-6 1 0,-2-3 2 16,0-2 0-16,-1-3 3 0,-4-3 2 15,-3-4 2-15,-4-4 1 0,-1-1 1 16,-2-4 2-16,-3-3 1 0,-2-8-2 16,0 2-1-16,-4 1-2 0,-3 3 2 15,-1 5 2-15,-3 7 0 0,0 6 0 16,-3 10-3-16,-5 5 0 0,0 7-1 0,-4 6-3 15,-3 7-4-15,-2 6-4 0,-2 3 1 16,-3 5-1-16,2 4 1 0,2 0 0 16,2-1-2-16,3-4 0 0,2-4-2 15,5-1 1-15,2-4-1 0,2-4-1 16,1-3 0-16,1-2-1 0,1-1 1 16,3-3-1-16,4-3 2 0,2-1 0 0,2-1 0 15,3 1 1-15,3 2 1 0,2 0 1 16,3 5 0-16,-2 3-3 0,-2 2-1 15,1 4-5-15,1 3-5 0,-3 2-11 16,0 3-6-16,-2-3-128 0,4 0-123 16,-7 6-309-16</inkml:trace>
  <inkml:trace contextRef="#ctx0" brushRef="#br0" timeOffset="93402.77">16710 454 283 0,'2'3'75'0,"-1"-2"11"0,1 2-39 15,-1-1-2-15,0 0 0 0,-1-1 1 0,0-1-2 16,1-1-8-16,-1 2-8 0,0-2-8 16,0 2-5-16,0-1-1 0,1 1-3 15,-1 4-3-15,0-2-1 0,0 2-1 16,0-1 0-16,0 4 1 0,-2 5-1 16,0 1 0-16,-2 2-1 0,-1 2-1 15,0 3 0-15,0 1-2 0,-1 3-1 16,2-3 0-16,1-3 0 0,-1-4-1 15,3-2 1-15,1-1 0 0,1-5-1 0,2-4 0 16,-1 2-1-16,1-2-4 0,0 1-9 16,1-1-71-16,-1-6-38 0,1 3-91 15,-1-4-204-15</inkml:trace>
  <inkml:trace contextRef="#ctx0" brushRef="#br0" timeOffset="94706.11">16715 446 267 0,'5'-1'77'0,"-2"-1"11"15,0-2 5-15,-1 5-48 0,0-1-7 16,-1 0 1-16,-1-1 3 0,0 0-6 16,0 1-8-16,0 0-8 0,0-1-4 15,1 3-3-15,5-2 2 0,2 0-1 16,2-1 2-16,1 0 2 0,4 2 1 16,4-1 2-16,1-2-1 0,-2 3 0 0,0-1-1 15,2 0-1-15,-1 0-1 0,2-1-1 16,-2 3-2-16,-1 0-3 0,1-5-2 15,0 2-3-15,-2 0-3 0,1 0-2 16,-2-2 0-16,1-3 0 0,-1 2-1 16,-1 0 0-16,1 2 1 0,0 0-1 15,1-1 0-15,2 2 0 0,2 1 0 16,4-3 0-16,4 3 1 0,4 0-1 16,2 2 0-16,0 2 0 0,-1 1 1 0,1 2-1 15,-3 2 0-15,-2-4 1 0,-1-1-1 16,0-2 0-16,0-3 0 0,-2-2 0 15,3-2 1-15,2-3-1 0,5 4 0 16,-1-3 0-16,2 1 0 0,1 4 1 16,-2-2-1-16,-2 4 0 0,-1 2 0 15,-6-4 0-15,-1 8 1 0,-3-3-1 16,2-6 0-16,2 1 0 0,-1-1 0 0,-2-3 0 16,-1 5 1-16,3-6-1 0,0 3 0 15,-1 4 0-15,-1-4 0 0,2 3 0 16,-1 2 0-16,2-3 0 0,-1 4 0 15,-3-2 0-15,-2 2 0 0,-4-2 0 16,0 1 0-16,-2 2 0 0,-1-2 0 16,-2 0 1-16,-2 1-1 0,0-3 0 0,-3 5 0 15,-1-6 0-15,-3 2 1 0,0 3 0 16,-2-4 0-16,-1-3 0 0,-1 6 0 16,0 0 0-16,0-2-1 0,0-2 0 15,0 2 0-15,0 4-2 0,1-2 0 16,-2-2-1-16,1-2 0 0,0 5 0 15,0 0 0-15,0-1 2 0,-1 1-1 16,0 2 2-16,0 2 1 0,0 3-1 0,-1-2 1 16,1 4 0-16,1-1-1 15,1 0 1-15,1 6-1 0,-1 0 0 0,1 3 1 16,1-1-1-16,-1-2 0 0,2 2 0 16,-2 2 0-16,1-1 0 0,-1 0 0 15,-1-3 0-15,0-3 0 0,-1-2 0 16,-1-1 0-16,0 0-1 0,0-5 1 15,0 3-1-15,0 0 0 0,0-1 1 16,1 0-1-16,-1-1 1 0,1 2 0 0,-1-7 1 16,1 0 0-16,1-2 1 0,-2-1 1 15,0 1 0-15,0 2-1 0,-3-5 1 16,0-5-1-16,-4 4-1 0,-2-1 0 16,-2 3-1-16,-3-7 0 0,0 1-1 15,-3 1 0-15,-3 7 1 0,-2-5-1 16,-2 4 0-16,-3-1 0 0,-3 5-1 15,-1-3 1-15,-1 4 0 0,1-6-1 0,1 8-1 16,1-8 1-16,2-2-1 0,1 2 1 16,0 2-2-16,0 0 0 0,-3 0-1 15,-8-7 0-15,9 9 1 0,-3 0 0 16,-4 5 0-16,-2 1 1 0,-2-6 1 16,-2 4-1-16,12-6 1 0,-8-3-2 15,2 6 2-15,5-9-1 0,4 3 1 16,4-4-1-16,2 4 3 0,-2 3 0 0,-1 0 1 15,2-4-1-15,-1 4 0 0,-1-4 0 16,-2 4 0-16,0-3 0 0,-5 3 1 16,-3 0-1-16,-1-2 0 0,0 2 0 15,0 0 0-15,0 0 0 0,1 0 0 16,4 0 0-16,3 5 0 0,1-4 0 16,0 7 0-16,-1 4 0 0,3-2 0 15,2 3 0-15,1 0 0 0,2-5 0 16,4 4 0-16,1-6 0 0,3-4 0 0,3 2 0 15,-2-3 0-15,1 0 0 0,0-1 0 16,-1 0 1-16,1 0-1 0,-2 0 0 16,0-2 1-16,0 1-1 0,0 1 0 15,1-1 0-15,0-1 0 0,2 0 0 16,1 1 1-16,2 1-3 0,3-1-6 16,0 0-6-16,0 0-4 0,2-1-58 15,0-4-68-15,1-1-107 0,2-3-242 0</inkml:trace>
  <inkml:trace contextRef="#ctx0" brushRef="#br0" timeOffset="95403.8">18678 359 388 0,'-2'-4'112'0,"-1"-4"6"16,2 7-24-16,0-4-51 0,0 0-3 16,1 2 1-16,-1-1-6 0,1 3-9 15,0-2-6-15,0 3-3 0,1 1-3 0,-1 1-2 16,0 1-2-16,0 2-4 0,0 2-2 16,-1 3 0-16,0 0-1 0,-1 1 2 15,-2 3-1-15,1-2 0 0,-1 3-1 16,-2 2-1-16,1-1-1 0,0 2 0 15,0 1 0-15,1 1-1 0,0 1 1 16,1-2-1-16,2-5 0 0,0 2 0 16,2-4 0-16,-1-1-1 0,1-2 1 15,0-4-1-15,1 0 0 0,-1 0 0 0,2-1 0 16,-1-2 0-16,0-1 1 0,1 2-1 16,-1-2 2-16,2-1-1 0,-1 2 0 15,1-2 1-15,1 3 0 0,2-2 0 16,3-1 0-16,2 2-1 0,4-1 1 15,0-2-1-15,5 2 0 0,1 0-3 16,2 1-5-16,0 0-6 0,-1-2-5 0,-2 3 4 16,-2-1-41-16,-4-3-87 0,-1 0-105 15,-5-2-253-15</inkml:trace>
  <inkml:trace contextRef="#ctx0" brushRef="#br0" timeOffset="96071.1">18989 617 409 0,'8'-2'112'0,"-2"-2"5"0,1 1-61 0,-2 0-6 15,0-3 2-15,-1 1-7 0,-2-1-10 16,2-2-7-16,-3 0-3 0,-1-1-3 16,1 1-3-16,-2 1-3 0,-3-3-5 15,1-2-3-15,-2 2-4 0,-3 0-2 16,-1 4-1-16,-3-2-3 0,-2 4 0 15,0 0-1-15,-1 6 0 0,2 4 1 0,1 2 0 16,2 4 0-16,3 0 0 0,2 3 0 16,3 1-1-16,3 0-1 0,1-3 0 15,2-1 0-15,1-3 1 0,3-2 0 16,1 0 1-16,-1-3 2 0,1-1 1 16,0-2 1-16,2-1 0 0,-1-3 1 15,-2 0-1-15,0 0 1 0,-1-1 0 16,-1-2 0-16,1-1-1 0,-3 2 1 0,-1 0-1 15,0 0-1-15,-2 2 0 16,1 1-2-16,-2 3 0 0,-1 2-1 0,-1 3 1 16,2 1-1-16,-1 2 1 0,1 1-1 15,0 2 2-15,2 0-1 0,2-2 0 16,1 4-1-16,2-4 1 0,3 0-1 16,1-1-2-16,2-4-3 0,1-2-4 15,2 1 1-15,-1-4-2 0,0 0 0 16,0 0 1-16,-2-5 1 0,-2 1 5 0,0-5 2 15,-1-2 0-15,1-2 0 0,-2-4 1 16,1-2 0-16,-1 0 0 0,-2-6 0 16,-1 0 1-16,0 0 2 0,-4-1 0 15,-1-1 0-15,-1 2 0 0,-2 0 2 16,1 5 3-16,-2 5 2 0,0 1 1 16,0 2 2-16,1 5-2 0,-2 2-1 15,0 5-1-15,-1 5-2 0,-2-2-1 0,1 5-3 16,0 11 1-16,-2-6 0 0,3 5 1 15,0 4 0-15,1 1-1 0,3 2 0 16,0 0-2-16,2-4 1 0,1 7-3 16,2-4-2-16,1-2-5 0,3 1-3 15,-1-5-4-15,2-3-123 0,-1-2-112 16,0-2-285-16</inkml:trace>
  <inkml:trace contextRef="#ctx0" brushRef="#br0" timeOffset="96733.82">19133 491 273 0,'1'2'90'0,"3"1"7"0,3-5-7 0,4 1-47 16,4 1-4-16,3-1-1 0,4 1-11 15,5-1-13-15,1 1-7 0,3 2-2 16,0 1-5-16,-4 2-5 0,0-1-10 15,-2 5-14-15,0-3-29 0,-5-2-12 16,-1 2-2-16,-1-1 3 0,-4-3 5 16,-2 3 12-16,-2-6 29 0,-4 0 50 15,-1 1 37-15,-4-2 12 0,0 1 0 0,-3 4 2 16,-3-4-2-16,-2 4-12 0,-2 1-20 16,-4 0-25-16,-3 1-8 0,0 1 0 15,0-2-1-15,0 3-1 0,3 2-2 16,2-2-2-16,4 2-1 0,4-1-1 15,1-1-1-15,3 0-1 0,1 0 0 16,4-1 1-16,1-1 0 0,3-2 0 16,2-2 0-16,3 1 0 0,-1-3 1 15,2 0 0-15,1-2-1 0,-2-1 0 0,-1-1-1 16,-1-3 2-16,1-3 0 0,0 0 1 16,-1-4 1-16,-1-4 3 0,1 0 2 15,-2-3 1-15,-1-1 1 0,-1-3 0 16,-2 5 0-16,-1 2 3 0,-3 1 3 15,0 2 2-15,-1 4 0 0,0 4-2 16,-2 6-3-16,-1-1-3 0,0 5-4 0,-3 5-4 16,1 7-5-16,-1 3-2 0,-2 3 2 15,0 4 2-15,-1 4 0 0,0 1 0 16,1-1 0-16,1-2-1 0,1-3 1 16,1 4-2-16,2-5-1 0,1-3-1 15,2-5-1-15,0-3-1 0,2 6-2 16,1-9 1-16,-1-8 1 0,3 0 1 15,0-3 2-15,2-4 1 0,0-1 2 16,1-10 0-16,1 6 1 0,0 0-1 0,1-1 0 16,0 3-1-16,0 3 0 0,-1 5-1 15,0 1-1-15,0 3-1 0,0 6 1 16,-2 5 0-16,1 0 0 0,3 0 0 16,2 7 2-16,1 2-2 0,2-1-3 15,-1 1-16-15,4-4-2 0,0 3-38 16,1 0-87-16,0-7-111 0,-2-1-258 15</inkml:trace>
  <inkml:trace contextRef="#ctx0" brushRef="#br0" timeOffset="100438.78">15626 425 370 0,'12'-2'103'0,"0"0"5"0,0-2-44 16,-2 3-23-16,-3-1 1 0,-1 2 2 15,-3-2-10-15,-1 1-8 0,0 0-3 16,-2 0-2-16,0 0-2 0,-1-1-2 16,-1 1-3-16,-1 0-2 0,-3-1-3 0,-1 1-4 15,-3 1-1-15,-2-1-1 0,-1 1 0 16,-1 3-2-16,0-4-1 0,1 4 0 16,0 0-1-16,1-2 0 0,0 0 1 15,0 3-1-15,1-2 1 0,1 3 0 16,1-3 0-16,4 0 0 0,0 6-1 15,4-3 0-15,2 1-1 0,0 1 1 0,4 0 0 16,-1-3 0-16,2 4 0 0,1-5 1 16,2 4 1-16,-1-2-1 0,1 0 1 15,-1 1-1-15,0 2 0 16,0 1 1-16,-2-1-1 0,-1 2 0 0,0 1 0 16,1-1 0-16,-3 0 0 0,0 0 0 15,-1-1-1-15,-2-3 2 0,0 0 0 16,-2-3-1-16,-1 1 1 0,-3 1-1 15,0 0 0-15,-3-3 0 0,-3 2-1 16,-1-1-2-16,-3 0-2 0,0-1-4 0,-3 0-2 16,0-4-2-16,0 0-3 0,4 2-40 15,-1-2-78-15,4-1-100 0,1-4-240 16</inkml:trace>
  <inkml:trace contextRef="#ctx0" brushRef="#br0" timeOffset="100706.38">15781 213 582 0,'3'-6'143'0,"2"1"7"0,-1 0-104 15,-1 1-5-15,1 2 1 16,-1 1-3-16,0-1-13 0,2 5-12 0,0 2-7 15,0 5-3-15,-1 4 0 0,-1 6-1 16,1 5-1-16,-4 6 0 0,-3-1 0 16,-1 6 0-16,1-1-1 0,0 1 0 15,3 2 0-15,2-4-2 0,0 2-7 16,1-3-14-16,3 1-8 0,-2-4-6 16,-1-2 169-16,-1-11-292 0,1-4-139 15,-6-5-392-15</inkml:trace>
  <inkml:trace contextRef="#ctx0" brushRef="#br0" timeOffset="100985.39">15658 467 492 0,'10'-5'126'0,"0"1"8"0,5-3-61 16,0 1-30-16,-1 0 0 0,-2 0-2 15,-1 0-6-15,-2 4-10 0,-2-3-6 16,-1 1-5-16,-2 3-4 0,3-1-4 16,2-1-3-16,4-1-2 0,2 1-1 15,3 4-1-15,1 0 0 0,3-2-2 16,0 1-2-16,0-1-5 0,-1 4-8 16,-1-1-7-16,-1-1-5 0,0-4 65 0,-2-1-184 15,1 4-121-15,-5 1-317 0</inkml:trace>
  <inkml:trace contextRef="#ctx0" brushRef="#br0" timeOffset="101766.66">16053 471 497 0,'-1'1'128'0,"1"-1"5"16,-2-2-72-16,0 1-22 0,-1-1-4 15,0 0-8-15,-2 0-10 0,1-1-8 16,-1 1-5-16,-2 1-1 0,-2 0-1 15,-1 7-1-15,-1 1-1 0,1-1-1 16,0 2 0-16,1 0-1 0,2 2-1 16,3 5-1-16,3-7-1 0,2 3-1 15,2 2 0-15,3-2 1 0,0 2 0 0,3-3 0 16,1-4 1-16,0 1 1 0,1-5 2 16,0-3 0-16,0-1 0 0,-2-4 1 15,0-2 0-15,-1-1 2 0,0-3 0 16,-3 0 3-16,-1 0 2 0,0-3 1 15,-3 3 1-15,0 1 2 0,-1 2 0 16,0-2 0-16,-1 4-2 0,0 3-2 16,0 1-1-16,0 3-1 0,-1 3-2 0,2 0-2 15,0 8 0-15,0 0-2 0,2 0-1 16,-1 1 0-16,0 0 0 0,1 2 0 16,0-2 1-16,1-6-1 0,0-2 1 15,1 0 0-15,-1-2 2 0,2-4 0 16,-1-3 1-16,2-1-1 0,1 0 1 15,1-5 0-15,2-3 0 0,-2-1 0 16,1-1-1-16,0 0 1 0,-2-2 3 0,-2-1 2 16,1-2 2-16,-4-2 2 15,1-3 1-15,0-2 2 0,-1-3 0 0,1-3-1 16,-1 1-3-16,0 4 1 0,-1 0 3 16,1 6 2-16,-1 6 0 0,1 5-1 15,-1 4 0-15,-1 5-1 0,0 1-4 16,0 5-4-16,-1 8-3 0,-1 0-3 15,0 4 0-15,1 6-1 0,0 4 1 0,0 4 0 16,1 1 0-16,1 6 0 0,0-4 0 16,1 0 0-16,1-2-3 0,0-2 1 15,2 2-4-15,5-4-2 0,2-5 0 16,2 2-2-16,2-1 1 0,2-3 0 16,2-1 1-16,-1-5 2 0,-4-4 2 15,-2-4 1-15,1-3 2 0,1-2-1 16,-3-4 2-16,-2-3 0 0,0-2 1 15,-2-1 0-15,0-4 0 0,-1-2 0 16,-3 1 1-16,-1 1-1 0,-1-1 1 0,-2 2 1 16,0 4 0-16,-2 5-1 0,-1 1 0 15,-4 5-1-15,1 1 0 0,-1 5-1 16,-2 4-1-16,2 2 0 0,0-1 0 16,2 4 0-16,1-1 0 0,4 3-1 15,1-3 0-15,3-3 0 0,2-1 0 0,2-1 1 16,1 0-1-16,2-4-4 0,1 4-1 15,0-10-7-15,0 1-8 0,0-3-7 16,1-1-5-16,-1-6-6 0,-2 1-118 16,1-10-118-16,-2 4-280 0</inkml:trace>
  <inkml:trace contextRef="#ctx0" brushRef="#br0" timeOffset="101981.88">16126 254 491 0,'-12'-4'130'16,"5"1"9"-16,1 0-49 0,4 2-42 15,1-1-1-15,2 2-3 0,3 0-3 16,8 0-5-16,5 0-8 0,10-1-3 16,6-1-4-16,6 0-3 0,5-1-3 15,1 0-4-15,-2 0-4 0,-3-1-6 0,-6 2-18 16,-4-2-20-16,-4 0-134 0,-2-5-138 15,-4 3-348-15</inkml:trace>
  <inkml:trace contextRef="#ctx0" brushRef="#br0" timeOffset="145511.07">14868 6197 328 0,'5'-1'98'0,"-2"-1"6"0,-1 1-28 15,2-1-11-15,-1-2-4 0,1-1-6 0,1-1-6 16,1 0-5-16,0 0-4 0,-1-1-5 16,1 0-6-16,-2 1-5 0,0-1-4 15,0 4-2-15,-2-2-1 0,-2 1-2 16,0 2-1-16,0-1-2 0,-1 1 0 16,0 1 1-16,-4-2-2 0,0 5-3 0,-5-1-1 15,-3 1-3-15,-5 3-1 16,2 4-2-16,-1 1-2 0,-3 3-1 0,-3 0 1 15,-1 3 0-15,-1 4 1 0,1 4-1 16,0 4 1-16,-1 1-1 0,4 4 1 16,5 5-1-16,0 0 0 0,6-2 1 15,2-1-5-15,1-1 0 0,5-3-1 16,3-3-1-16,4-4-1 0,3-2 0 16,3-2-1-16,0-6 3 0,3-3 1 15,2-3 0-15,1-5 2 0,6-5 3 16,-1-6 3-16,5-6 1 0,4-5 3 0,4-4 1 15,-2-3 0-15,-3 0 3 0,-7 1 2 16,-1 2 1-16,-5 3 3 0,-7 3 1 16,-7 3 1-16,-4 3 0 0,-3 2-2 15,-7 1-5-15,-9 3-4 0,-1 4-4 16,-5 5-4-16,-8 3-2 0,-7 3-5 0,0 3-5 16,6 4-10-16,6-5-8 0,2 0-7 15,5-5-11-15,10 1-11 0,10-4-51 16,3-4-61-16,0-2-99 0,8-1-230 15</inkml:trace>
  <inkml:trace contextRef="#ctx0" brushRef="#br0" timeOffset="145895.88">15211 6142 663 0,'0'-6'154'0,"0"2"8"0,-1 0-104 15,1-3-15-15,0 4-1 0,0 1-1 16,0-2-2-16,0 2-9 0,0 1-7 16,0 2-8-16,-1 0-7 0,0 5-3 15,-2 4 3-15,-4 2-19 0,-2 5-2 0,-3 5 0 16,-1 8 1-16,-2 1 1 0,1 2-1 16,-1-1-7-16,7 1 17 0,0-4-2 15,6-1-2-15,2-7-2 0,5-4-2 16,3-1 0-16,3-3 0 0,4-6 0 15,2 0 1-15,0-4 2 0,0-2 3 16,-1-3 2-16,5-2 1 0,-2-3 0 16,-1 1 2-16,-1-3 2 0,-1 0 0 15,-1 0 2-15,-1 0 3 0,-7 1 3 0,-1 3 2 16,-4 0 2-16,0 2-1 0,-3 1-1 16,1 2-3-16,-2 5-2 0,1 4-3 15,-2 0-2-15,1 6-2 0,0 1 0 16,-1 4 0-16,1 2-1 0,2 1 1 15,0 3 0-15,1 4-7 0,0-2-5 16,1 3-16-16,2-3-15 0,3 2-41 0,0-4-93 16,0-4-128-16,7-1-279 0</inkml:trace>
  <inkml:trace contextRef="#ctx0" brushRef="#br0" timeOffset="146380.07">15902 6101 645 0,'0'-5'149'0,"1"3"4"0,0 2-104 16,-1 4-21-16,0 3-5 0,-1 4-1 15,-1 7-2-15,-1 3-8 0,0 6-3 0,0 5-2 16,1 2-1-16,-1 2-1 0,2 2 5 16,0-2-19-16,2 1-1 0,-1-5-2 15,-1-4 1-15,1-2-2 0,0-1 1 16,-1-6-6-16,1-1 18 0,0-5 0 16,-1-2-1-16,1-3 2 0,0-3-1 15,-1-3 3-15,0-3-2 0,1-3 0 0,0-2-1 16,1 0 0-16,1-3 0 15,1-1 0-15,4 0-1 0,0 3 0 0,2 1 1 16,2 1 1-16,1 1 0 0,3 7-1 16,-1-1 0-16,0 2 1 0,1 3-1 15,-1-2 1-15,-3 3 0 0,0 1-1 16,-3-3 2-16,1 2-5 0,-3 2 0 16,-2-2-2-16,-3 0 0 0,-2 1-3 15,-3 1-1-15,-4 1-8 0,-4 1-1 16,-4-2-9-16,-2-1-19 0,-3 4-39 15,0-4-59-15,3-1-98 0,0-7-208 0</inkml:trace>
  <inkml:trace contextRef="#ctx0" brushRef="#br0" timeOffset="146558.6">16170 6405 596 0,'16'6'145'0,"0"4"5"0,-5 1-82 15,0 0-33-15,-1 0-3 0,-3-1-3 16,0 0-7-16,-1-1-8 0,1 0-4 16,1-1-2-16,-3-2-5 0,1 1-4 15,2-2-9-15,3-1-8 0,2-1-2 16,1-3-54-16,0-1-85 0,0-1-118 16,7 1-275-16</inkml:trace>
  <inkml:trace contextRef="#ctx0" brushRef="#br0" timeOffset="146705.76">16348 6295 553 0,'-18'-11'126'15,"3"5"3"-15,2 2-74 0,0 0-29 16,10 6-10-16,1-3-4 0,-1-1-1 16,2-1-7-16,2 0-9 0,2 0-127 0,7 4-115 15,0-4-300-15</inkml:trace>
  <inkml:trace contextRef="#ctx0" brushRef="#br0" timeOffset="147045.82">16685 6474 594 0,'-12'-5'132'0,"-1"1"5"0,-1 1-91 15,-2 1-27-15,2 0-4 0,-2 1-1 16,-1 4-1-16,0 1-4 0,-1 3-5 15,0 2-2-15,2 5-7 0,2-2-7 16,3 2-4-16,3-1-3 0,5 1-3 16,3-2-1-16,4-2 1 0,5-2 4 15,2-3 8-15,4 0 6 0,1-3 5 0,0-2 3 16,3-3 5-16,-4-2 5 0,0-1 4 16,0-2 3-16,-5-1 4 0,-1 1 2 15,-2-2 0-15,-3 1-1 0,0 1-5 16,-2 2-4-16,-1 1-4 0,-1 3-4 15,0 0-4-15,0 2-8 0,0 2-7 16,0 3-9-16,-1 3-9 0,1 2 29 16,0-1-155-16,1 2-122 0,2 2-305 15</inkml:trace>
  <inkml:trace contextRef="#ctx0" brushRef="#br0" timeOffset="147548.38">17028 6683 525 0,'-1'-9'142'0,"-2"-2"4"16,-3 0-16-16,-1 3-84 0,-2-2-32 16,-6 2-7-16,-1 2 2 0,-4 2-4 0,-2 5-2 15,0 4-2-15,0 1 2 0,5 3-4 16,0 0-9-16,5 2-5 0,4 0-5 16,3 1-5-16,4-2-5 0,3-1-6 15,3 1-6-15,1-1 0 0,5-1 2 16,2-1 4-16,4-4 7 0,-1-2 9 15,2-2 11-15,-1-3 17 0,1-2 13 16,-2-2 6-16,-1-1 4 0,-2-2 1 16,-3-4 3-16,-1-2-2 0,-1-5-1 0,-2-1-3 15,-2-6 0-15,-1-4 0 0,-2-2-3 16,0-2-2-16,-1-5-5 0,-2-3-4 16,1 2 0-16,-1 3 0 0,0 2 0 15,1-1-1-15,1 4-1 0,-1 7 2 16,2 6 3-16,0-1-2 0,1 2-2 15,-1 5-2-15,0 3-1 0,0 4 0 0,0 2-3 16,-1 2-2-16,0 3-1 0,0 2 0 16,0 0 0-16,0-2-2 0,0 4 0 15,0-2-2-15,0 1-4 0,1 1 0 16,-1-2-2-16,2 1-1 0,-1 2 1 16,-1-2 0-16,1 2 1 0,0-1 2 15,0 0 1-15,0-2 1 0,-1 1 0 16,0-1 0-16,0 1 0 0,0-2 0 0,0 0 0 15,0 1 0-15,1 0 0 0,-1 1 0 16,1-2 0-16,-1 2-5 0,0 0-7 16,0-1-14-16,-1-2-17 0,1 0-4 15,-1 1-130-15,0-2-132 0,-1 1-308 16</inkml:trace>
  <inkml:trace contextRef="#ctx0" brushRef="#br0" timeOffset="147980.82">16521 6112 280 0,'-3'-15'80'0,"1"-2"12"0,1 4-9 16,1-2-43-16,-1 0-1 0,1 2 7 15,1 2 2-15,0-1-8 0,1 5-6 16,1 1 6-16,-1 4-4 0,1 0-4 16,-1 0-1-16,-1 2 4 0,2 0 1 15,-2 0-1-15,0 0-5 0,0 1-3 16,0 0-1-16,0 3-1 0,1 4-3 16,-1 5-2-16,3 4-3 0,-1 2 1 0,0 10-1 15,4 3-4-15,-1 6-4 0,3 3-2 16,0 2-2-16,0 5-2 0,-1 0-1 15,1-3 0-15,-1 0-2 0,-2-3 1 16,-1-2-1-16,-1-5 1 0,-1-1-1 16,2-5-1-16,-2-1 1 0,-1-4-1 15,2-6-1-15,-1-2-1 0,0-4-2 16,4-7-1-16,0-3 3 0,3-2-8 16,2-4-2-16,0-4-5 0,2-4-9 0,2-3-9 15,-1-4-10-15,1-4-23 0,-3-2-101 16,0-1-121-16,-1-1-278 0</inkml:trace>
  <inkml:trace contextRef="#ctx0" brushRef="#br0" timeOffset="148150.6">16575 6191 560 0,'-11'-3'147'0,"2"1"8"0,2 1-41 15,5 1-64-15,2-2-6 0,4 4-2 16,4-4-1-16,5-1-10 0,3 0-7 15,5-6-7-15,3 0-6 0,4-2-4 16,0-1-4-16,2-3-14 0,-2 2-29 16,1-5-94-16,-2 2-45 0,5 3-126 15,5 3-271-15</inkml:trace>
  <inkml:trace contextRef="#ctx0" brushRef="#br0" timeOffset="149702.4">15521 6497 490 0,'37'4'123'0,"10"-2"4"16,11-3-61-16,8-1-22 0,6-2-10 16,3-3-8-16,8 1-5 0,4-4-5 15,3-2-5-15,0 0-4 0,0-3-3 16,0-2-2-16,2-2-2 0,2-2 1 0,-5-2 0 16,-5 3 0-16,-5-5 0 0,-6 4 0 15,-4 2-1-15,-12 1 2 0,-13 3 5 16,-12 2 8-16,-10 2 6 0,-8 2 2 15,-13 0 2-15,-13 2 0 0,-11 0-1 16,-12 2-6-16,-11 3-6 0,-17-1-8 16,-15 2 0-16,-14 3-3 0,-13 4 0 15,-16 2 1-15,-3 1-1 0,-8 3 1 0,-1 4-1 16,4 1 0-16,6 2 0 0,16 0 0 16,18-1 0-16,13-4 0 0,19-1 2 15,19-4 0-15,15-3-1 0,16-3 0 16,13-2 4-16,17-4 1 0,20-4 0 15,18 0 0-15,15-5-1 0,17 2 3 16,15-6-3-16,13 0-2 0,5 2-2 16,-5 2-1-16,2 1 0 0,-6 1-1 0,-8 2 0 15,-15 5 0-15,-16 4 0 0,-18-1 0 16,-12 1-1-16,-18 2 0 0,-17 4 3 16,-20 3 1-16,-14 0-1 0,-15 5 0 15,-18 2 0-15,-14 7 1 0,-16 1 0 16,-9 2-5-16,-7 1-1 0,-4-1-4 15,4 1-2-15,5 4-3 0,7-3 0 16,9-4-1-16,12-1 2 0,20-3 1 16,12-1-2-16,12-8-1 0,16-3 3 0,17-1 6 15,13-3 4-15,15-4 0 0,11-4 1 16,17-2 6-16,12-1 5 0,8-4 0 16,6-4-3-16,3-1-3 0,0 2-1 15,-2 0 0-15,-14 3-1 0,-10 0 0 16,-13 6-2-16,-15 1-1 0,-14 3-2 15,-17 3 4-15,-14 3 0 0,-14 4-1 16,-18 2 0-16,-9 1 1 0,-8 3-1 0,-6 2 3 16,-2 2-5-16,2-1 0 0,7-5 1 15,14-1-1-15,8-3-6 0,16-3-4 16,14-3-1-16,14-6 2 0,16-8-7 16,10-1-12-16,17-8 56 0,12-4-197 15,11-2-137-15,9-2-386 0</inkml:trace>
  <inkml:trace contextRef="#ctx0" brushRef="#br0" timeOffset="150165.48">17419 5953 608 0,'8'-3'156'0,"3"1"10"0,3 8-23 15,0 2-104-15,1 6-11 0,-4 5 3 16,-2 8 1-16,-3 5-5 0,-6 5-8 16,-4 5-6-16,-1 6-1 0,-4-1-3 15,0 2-7-15,0-2-3 0,-4-5-4 16,1-2-3-16,4-2-1 0,0-6-1 16,2-5-1-16,1-5 0 0,2-4 2 15,2-7 3-15,1-1 2 0,1-6 2 16,-1-2 3-16,2-4 3 0,2-6 0 0,2-4 2 15,1-2 0-15,3-6 1 0,3 0-2 16,2-5-2-16,0 2-1 0,0 4 0 16,3 3 1-16,-2 3 0 0,2 7 1 15,-2 2 1-15,0 7-2 0,0 3 0 16,-2 4-1-16,-1 1-1 0,0 2-1 16,-3 1-1-16,0-1 0 0,-2 2 0 15,-4-1 0-15,0 0 1 0,-3 2-1 0,-5 0-4 16,-1-1 1-16,-5 1-1 0,-2-2-2 15,-1-1-2-15,-3 0-8 0,-1-4-12 16,1-6-4-16,1-3-8 0,3 1-9 16,2-2-2-16,4-2 1 0,2-8-91 15,2-5-9-15,5-4-89 0,-4-10-191 16</inkml:trace>
  <inkml:trace contextRef="#ctx0" brushRef="#br0" timeOffset="150320.66">17779 6334 491 0,'27'7'139'0,"-8"2"6"0,-4 3 0 15,-1 4-94-15,-5 1-16 0,-3 2-2 16,-4 0-5-16,-2-3-5 0,-1 0-5 16,1-1-4-16,-1-4-4 0,1-1-5 15,0-3-8-15,2-2-5 0,1 0-22 16,0-3 28-16,1-4-153 0,3-2-8 16,-1-1-110-16,4-2-229 0</inkml:trace>
  <inkml:trace contextRef="#ctx0" brushRef="#br0" timeOffset="150445.32">17811 6160 616 0,'-15'-14'131'15,"2"0"1"-15,3 1-109 0,2-1-14 0,3 5-4 16,4-5 0-16,5 0-9 0,5 0 61 16,2-14-190-16,6 12-120 0,3 3-334 15</inkml:trace>
  <inkml:trace contextRef="#ctx0" brushRef="#br0" timeOffset="150612.07">18082 5861 511 0,'1'12'140'15,"-1"4"7"-15,0 2-6 0,2 3-95 0,-1 4-3 16,0 4-3-16,2 3-4 0,-2 4-9 16,1 2-6-16,2 2-10 0,-1 2-4 15,2 2-14-15,-1 0 1 0,1-2-14 16,0-5-15-16,-1-2 63 0,0-3-196 15,0-6-139-15,1-2-347 0</inkml:trace>
  <inkml:trace contextRef="#ctx0" brushRef="#br0" timeOffset="150813.44">17973 6228 606 0,'-6'-15'142'16,"1"3"5"-16,4 9-111 0,6 3 38 15,2 2-33-15,7 0-3 0,2 2 0 16,7 0 0-16,5-2-4 0,3-1-5 0,4-2-7 16,2-1-10-16,2-2-13 0,1-1-17 15,0 1-31-15,-4-1-132 0,2 0-144 16,3 8-357-16</inkml:trace>
  <inkml:trace contextRef="#ctx0" brushRef="#br0" timeOffset="151228.49">19148 6351 598 0,'3'-8'156'0,"-1"-1"11"0,-2 0-42 15,0-2-77-15,-3-4-15 0,-5-3-1 16,-1 3-2-16,-8-3-10 0,-4 3-10 15,-3 5-5-15,-5 3-1 0,-5 5-3 0,0 5-2 16,0 3-7-16,2 4-8 0,2 3-7 16,6 0 0-16,7 1-16 0,7 3-1 15,5-4-1-15,9-1 7 0,5-2 8 16,6-1 7-16,3-3 1 0,8 1 16 16,2-2 3-16,4-3 3 0,1-3 4 15,0-2 5-15,2-1 6 0,-2-4 2 16,-4 0 7-16,-4-3 3 0,-3 0 2 0,-5 4-1 15,-5 0-3-15,-6 2-3 0,-1 1-2 16,-3 2-5-16,-3 4-7 0,-2 5-4 16,-3 0-2-16,1 3-2 0,-1 3-4 15,0 2-2-15,1 0 0 0,1 1-1 16,4-2-3-16,4 1-4 0,4-2-5 16,6 1-20-16,4-3-5 0,5-1-10 15,6-2 4-15,4-1-127 0,4-4-122 0,4 0-284 16</inkml:trace>
  <inkml:trace contextRef="#ctx0" brushRef="#br0" timeOffset="151631.94">19825 6326 644 0,'6'-18'158'0,"-2"3"10"16,-6 2-107-16,-6 1-18 0,-9 6-4 16,-3 3-3-16,-4 5-11 0,-4 3-10 15,-3 3-9-15,0 6-1 0,1 2 0 0,6 3-2 16,3 0-2-16,4 0-2 0,4-2-2 15,4 0-2-15,4-4-1 0,8 0 0 16,3-4-2-16,5 1 0 0,4-2 2 16,3-3 0-16,2-2 1 0,-2-3 1 15,2 0 0-15,1-4 4 0,-3-3 0 16,1 0 4-16,-1-4 2 0,-2-4 3 16,1 0 3-16,-4-9 2 0,0-2 1 0,-1-6 0 15,0-5-2-15,-2-4-4 0,0-6 0 16,-2-2-3-16,1 3 1 0,-1-2 1 15,-3 2 3-15,0 5 2 0,-2 6 3 16,-1 10 3-16,0 3-2 0,-1 9-1 16,-1 5-6-16,-1 9-3 0,-2 5-3 15,0 6-2-15,-2 5-4 0,2 6-1 0,0 2 0 16,-2 9 3-16,3 6 0 0,2 2-1 16,2 6 0-16,2 3 1 0,1 1-1 15,1 2-17-15,2-1-1 0,3-7-11 16,3-4-15-16,1-4-16 0,1-6-8 15,3-4-3-15,3-4-25 0,2-6-81 16,1-5-102-16,3-3-228 0</inkml:trace>
  <inkml:trace contextRef="#ctx0" brushRef="#br0" timeOffset="152034.04">20273 6462 576 0,'10'-22'146'16,"-2"0"6"-16,-6 0-78 0,-2 1-19 15,-8 4-2-15,-6 4-10 0,-4 5-9 16,-6 5-7-16,-4 4-6 0,-4 3-9 15,-1 5-5-15,2 3-3 0,4 2-1 16,3 0-3-16,6 1-3 0,6 1-3 16,6-2 0-16,5-1 1 0,5 1-2 0,6-2-2 15,5 0-2-15,2-1-1 0,2-4 0 16,3 0 1-16,1-2-1 0,-1-1 1 16,-1-3 3-16,-2-1 6 0,-2-5 3 15,0 0 0-15,-2-4 2 0,-2-4 2 16,0-5 4-16,0-2 0 0,1-8 2 15,-2-8 1-15,-3-6 0 0,2-6 2 16,0-4-2-16,-1-5-1 0,-1-1 0 16,-2 2 0-16,-1 3 2 0,0 7 3 0,-2 6 4 15,-1 9 2-15,-1 9-2 0,-2 8-2 16,2 8-4-16,-7 8-4 0,-1 9-1 16,-1 8-5-16,-2 5-4 0,2 6 0 15,-2 8 2-15,1 9 1 0,4 7 1 16,4 4-2-16,7 3-1 0,6 2 1 15,3-1-2-15,4-3 1 0,6-5-4 0,5-4-8 16,1-6-9-16,2-4-9 0,0-5-21 16,4-6-10-16,-3-5-137 0,3 3-140 15,-1-8-330-15</inkml:trace>
  <inkml:trace contextRef="#ctx0" brushRef="#br0" timeOffset="156379.46">19638 7498 418 0,'-2'2'103'15,"0"1"9"-15,2-3-60 0,0 0-14 16,0 0 3-16,0 0 7 0,0-2-1 16,0 2-5-16,1 0-4 0,0-1-2 15,3-2-5-15,-1 0-5 0,3-2-5 16,1 1-3-16,2 0-5 0,0-1-2 16,3 2-4-16,4 2-1 0,2 0-1 0,0 1-1 15,3 0-2-15,3 1-1 0,1 1-2 16,-2 1-2-16,-3 3 0 0,-2 3-2 15,-4-1 0-15,-4 3-1 0,-2 2-1 16,-6 3 1-16,-1 0 0 0,-3 1 0 16,-2 1 0-16,-4 1 0 0,-5-2-2 15,-4 2 2-15,-2-1 0 0,-3-4 0 16,-1 0 2-16,0-5 2 0,5-1 1 0,1-3 3 16,6-2 1-16,3-1 3 15,3 0 1-15,3-1 2 0,3 0 0 0,4 0 1 16,3-1-1-16,3 2 0 0,2-1-1 15,5 2-1-15,3 2-1 0,2-1 0 16,0 3 0-16,-2 3 0 0,-1 2-2 16,-1 1-1-16,-3 1 0 0,0 1-1 0,-4 2-2 15,-2 0-1-15,-3 1-1 0,-1-2 0 16,-4 1 1-16,-3-2 0 0,-6 0 1 16,-2-2 0-16,-5-3 1 15,-3 1 0-15,-3-5-4 0,-5-1-5 0,-4-1-6 16,1-3-9-16,-3 0-10 0,3-3-4 15,2-3 102-15,1 0-224 0,7-6-127 16,4-1-352-16</inkml:trace>
  <inkml:trace contextRef="#ctx0" brushRef="#br0" timeOffset="156722.13">20104 7486 529 0,'13'-2'122'0,"2"-1"7"0,1-1-70 0,3 0-29 15,2 2-1-15,2 1 1 0,2 1 0 16,2 1-5-16,2 2-5 0,-2-1-7 16,2 3-4-16,-6 3-4 0,-4 1-3 15,-2 2-4-15,-5 2-3 0,-6 2 0 16,-5 0-2-16,-5 5 1 0,-5-2 1 15,-6 2 3-15,-7 1 2 0,-5 2 1 16,-5 1 1-16,-2 1 0 0,1-1 0 16,2-2 0-16,5 2 0 0,4-2-1 0,7-2 0 15,6-2 0-15,6-1 0 0,4-4 1 16,4-1 1-16,7-2 4 0,7 1 0 16,5-3 1-16,6-5-1 0,7-1-8 15,1-3-9-15,4-1-13 0,2-6 1 16,-3-3-130-16,1-2-121 0,-4-3-294 0</inkml:trace>
  <inkml:trace contextRef="#ctx0" brushRef="#br0" timeOffset="157165.37">20788 7234 631 0,'-1'-6'149'0,"1"1"5"0,-1 5-94 15,2 6-26-15,0 6 1 0,0 4-1 0,1 4-4 16,0 3-6-16,2 5-5 0,-2 6-2 16,0 1-4-16,-1-1-5 0,-1 4-5 15,0 1-2-15,0-1-2 0,0-1-3 16,0-5-2-16,1 2-4 0,0-4-4 16,0-5-1-16,3-4-2 0,-2-5 0 0,1-1 2 15,-1-6 1-15,1-3 4 16,-2-3 6-16,1-6 2 0,-1-4 2 0,1-4 1 15,1-3 1-15,1-1 2 0,-1-3 1 16,5 1 0-16,2 1 1 0,-2 2 1 16,2 4 2-16,0 4-1 0,1 3-1 15,1 1-1-15,0 5-1 0,0 2 0 16,2 3-3-16,3 3 1 0,-1 1-2 16,2 2 1-16,-3 0-1 0,-1 2-1 15,-3-2-2-15,-3 0 1 0,-5-2-1 16,-4 1 1-16,-6-2 1 0,-8 0 0 0,-2-3 0 15,-4 1-1-15,-4-3-4 0,-3 0-3 16,2-3-9-16,3-4-10 0,3 2-7 16,3-4-7-16,3-6 31 0,7-1-150 15,6-4-118-15,9-6-296 0</inkml:trace>
  <inkml:trace contextRef="#ctx0" brushRef="#br0" timeOffset="157561.64">21828 7320 532 0,'5'1'123'0,"-2"3"2"16,2 0-87-16,-2 2-10 0,-3 3 2 16,1 1 0-16,-2-1-4 0,-2 3-4 15,-2 2-1-15,1 0-3 0,-1 2-4 0,-2 0-5 16,-3-1-3-16,-2 4-2 0,0 0-1 16,0 2-1-16,-1 1-1 0,-1 1 0 15,0 0 0-15,2 1 0 0,5-3-1 16,1-2 0-16,3-3 0 0,2-1 0 15,4-1 0-15,5-5 0 0,5 1 2 16,7-1-1-16,3 0 2 0,6 0-3 16,2-6-5-16,5 0-5 0,1-1-13 15,1-3 1-15,-2-2-128 0,-1-4-119 0,-3 1-292 16</inkml:trace>
  <inkml:trace contextRef="#ctx0" brushRef="#br0" timeOffset="157903.28">22472 7362 582 0,'1'-4'141'0,"2"-2"6"0,-4 3-99 16,-2-1-13-16,-5-1-1 0,-4 3-2 15,-5 0-11-15,-5-2-8 0,-6 1-8 16,-1 2-1-16,-2 2-1 0,3 1 0 15,2 2-2-15,6 1 0 0,3 3-3 16,5 1-1-16,5 0 0 0,6-1 0 16,2 4 0-16,5 0 1 0,4 3 1 0,4 0 1 15,4-1 1-15,3 3 1 0,5 2 0 16,1 2 0-16,0 0-1 0,0 1 0 16,-4-1 0-16,-2 1-1 0,-4 0 0 15,-5-3-1-15,-4-1 0 0,-6-3 0 16,-4-1-1-16,-4 0 0 0,-6-3-2 15,-6 1-2-15,-5-3 0 0,-7 0-6 0,-3-1-3 16,-2 0-4-16,-1-3-4 0,1-3-2 16,2-1 0-16,6 0-120 0,6 1-105 15,7-4-275-15</inkml:trace>
  <inkml:trace contextRef="#ctx0" brushRef="#br0" timeOffset="158247.16">22745 7312 508 0,'0'-1'118'16,"0"3"3"-16,0 1-59 0,1 3-35 16,-2 1-2-16,1 4 4 0,0 4 0 15,0 3 2-15,0 3-1 0,1 4-4 16,1 3-4-16,0 2-3 0,1 5-4 16,3 2-4-16,-1-1-4 0,2-1-2 15,1 2-5-15,-1-3 1 0,1-4-11 16,-1-5-8-16,-1-3-7 0,-2-5-9 0,1-3 154 15,-3-3-273-15,-1-3-140 0,0-2-379 16</inkml:trace>
  <inkml:trace contextRef="#ctx0" brushRef="#br0" timeOffset="158761.87">22717 7356 481 0,'-1'0'125'0,"1"-2"7"0,1-4-31 15,-1 3-63-15,4 0-2 0,-3-1 1 16,-1-1-1-16,2 3-4 0,2-2-8 0,2 3-5 16,2-1-4-16,5 1-3 0,2-1-4 15,3-1-4-15,2 2-2 0,4 2 0 16,1 3 0-16,0 1-1 0,-3 2 1 15,-1 1-2-15,1 4 0 0,-1 2-2 16,-3 0 0-16,-3-1-1 0,-2 1-1 16,-3 0-1-16,-3-1 1 0,-5-1 0 15,-4-5 0-15,-5 2 2 0,-4-1 0 16,-3-2 1-16,-4-1 1 0,2-1 1 16,1 0 1-16,-1-2-1 0,3-1 0 0,3-2 1 15,4 1 0-15,2-1 0 0,1 1 1 16,1 0 0-16,3 0 1 0,1 0 0 15,1 1 2-15,3 1 0 0,-1 2 0 16,4 2 0-16,2 1-1 0,1 3 0 16,2 2-1-16,3 3-1 0,-1-1-1 15,3 3-1-15,-3 3 0 0,-1-1 0 0,-3 0 0 16,-3 0-1-16,-4 0 1 0,-4 0 0 16,-4-1 0-16,-4-2 1 0,-3 0 0 15,-4-1 1-15,-5-1 1 0,0-3-1 16,-2-1-2-16,-4-3-5 0,-2-2-3 15,-2-3-11-15,-3-3-12 0,-1-2-8 16,-1-3 4-16,0 0-132 0,2-2-120 16,4-4-296-16</inkml:trace>
  <inkml:trace contextRef="#ctx0" brushRef="#br0" timeOffset="160115.09">24040 7614 466 0,'0'-2'116'0,"-20"1"6"16,20-1-59-16,1 0-26 0,-2-3-1 15,2 1-2-15,-2-1-5 0,0-1-3 16,0-1-6-16,-1 1-4 0,-2-2-4 15,-1 0-4-15,-3 3-5 0,-1-1-1 16,-2 4-4-16,0 2 1 0,-2 5-1 16,-1 2 0-16,-1 4 0 0,-1 1 0 0,1 5-2 15,2-1-1-15,0 1-2 16,2-5-1-16,5 0-1 0,3-2 0 0,3-3 0 16,4-2 2-16,2-1 3 0,2-1 3 15,0 0 2-15,2-2 4 0,1 0 1 16,0-2 5-16,-1 0 5 0,0-3 5 15,-1 0 4-15,-2-3 2 0,-1 1 1 16,-1-2 0-16,0 0-2 0,-1 1-3 16,0 0-6-16,0 2-5 0,-1-1-3 0,-1 2-3 15,0 3-3-15,-1 2-6 0,-1 3-2 16,0 3 0-16,0 0 0 0,0 5 0 16,0 1-1-16,1 1-4 0,2 1-3 15,1-1-7-15,4 1-8 0,3-1-6 16,3-1-9-16,3 1 0 0,4-1-70 15,4-4-38-15,3-1-92 0,3-4-209 16</inkml:trace>
  <inkml:trace contextRef="#ctx0" brushRef="#br0" timeOffset="160918.99">24480 7677 515 0,'0'-11'125'0,"-3"-2"1"0,-3 1-67 15,-4 1-35-15,-4 2-5 0,-3 3-4 16,-4 4-4-16,-5 4-4 0,-1 5-1 15,2 2 1-15,0 2-1 0,4 1-2 16,4 1-2-16,1 0-2 0,8 1-2 0,5-2-1 16,3 0-1-16,3 0 0 0,3-1-1 15,3 1 1-15,4-4 1 0,0-2-1 16,0-2-1-16,1-2 2 0,1-2 1 16,0-5 0-16,0-4 2 0,0-2 0 15,0-3 3-15,-1-4 0 0,0 0 1 16,0-4 3-16,-5 2 5 0,0-7 2 15,-2-3 3-15,-3 0 3 0,1-2 1 0,-2-2 2 16,-1 0 2-16,1-1-4 0,1 1-3 16,-2 2-3-16,1 0-1 0,0 2-2 15,0 4 2-15,-2 4-1 0,0 4 0 16,0 7 1-16,-1 3-1 0,0 5-5 16,-1 5-3-16,0 4-2 0,-2 8-4 15,1 2-2-15,-1 6-1 0,0 4 1 16,-1 5 3-16,2 2 2 0,1 0-2 0,1 1-3 15,1 1-7-15,2 0-12 0,4-1-12 16,1 0-5-16,4-3-4 0,2 0-1 16,2-3-1-16,4-4 3 0,1-4 9 15,2-1 8-15,0-7 5 0,0-2-1 16,-1-5 1-16,-1-3 3 0,-2-6 1 16,-1-1 6-16,-3-4 2 0,-3-2 6 15,-1-2 5-15,-1 0 5 0,-2-1 3 16,-3-1 4-16,0 1 1 0,-2 2 0 0,-2 3-2 15,-1 3-2-15,-3 2-3 0,-2 5-1 16,-2 6-3-16,-4 3-3 0,-1 2-1 16,-4 1 0-16,2 2 0 0,0 3-1 15,2-2-1-15,2 1-1 0,3-2 0 16,5-1-1-16,3 1 0 0,4-2 0 16,1-3-2-16,3-3-1 0,1 0-1 0,1-5-1 15,0-1 2-15,0-2-1 0,0-3 3 16,1-3 2-16,0-3 4 0,0-3 2 15,1-1 2-15,-1-4 3 0,0-2 0 16,-1-5 0-16,-1-3 0 0,-2-2 0 16,-1-4 2-16,-1 0 3 0,-1-2-1 15,0-1 11-15,-2 0 1 0,0 1 1 16,1 1 2-16,-2 1 1 0,0 0-2 16,-2 0 5-16,0 5-9 0,1 2 3 15,-1 5-1-15,0 3-2 0,0 8-1 0,0 4-5 16,0 4-6-16,0 2-8 0,1 10-4 15,-1 6-1-15,0 7-3 0,-1 6 0 16,0 6 1-16,-2 6 0 0,-2 6-2 16,0 5-7-16,1-1-18 0,2 2-13 15,1-1-6-15,1 1-123 0,5-4-127 16,2-2-294-16</inkml:trace>
  <inkml:trace contextRef="#ctx0" brushRef="#br0" timeOffset="163230.75">16596 7388 393 0,'1'0'111'16,"-1"-4"6"-16,-1 1-37 0,-1 0-30 0,1 2-10 16,0-1-8-16,0 0-7 0,-1 1-3 15,0 1-3-15,1 1 0 0,0-1-2 16,1 2-2-16,-1 1-1 0,0 2-2 15,1 2-3-15,1 4-2 0,-1 2-3 16,0 2 1-16,0 6-2 0,0 1 1 16,0 2-2-16,0 3 1 0,0 4-1 15,0 0-1-15,-1 0 0 0,0-1 0 16,0 4 1-16,1 0-3 0,-1-3-2 16,0-4-4-16,1-1-4 0,0-3-4 0,2-3-5 15,1-5-3-15,2-5-20 0,-1-3-13 16,1-4-38-16,1-1-40 0,-1-2-81 15,1-3-172-15</inkml:trace>
  <inkml:trace contextRef="#ctx0" brushRef="#br0" timeOffset="164296.47">17225 7570 458 0,'8'-5'119'0,"-6"2"5"0,-1-2-54 15,0 1-27-15,-1 2-10 0,-1-3-5 16,-2 0-6-16,-2 1-6 0,-1-1-4 15,-2 2-4-15,-2 3-1 0,-4 0-2 0,-2 5-2 16,-3 3-2-16,-2 4 0 0,0 6-2 16,-1 3 1-16,1 2 0 0,2 5 0 15,2-4 0-15,7 0 0 0,3-1 1 16,5-3-1-16,4-5 2 0,7-1 0 16,2-7 1-16,6-3 0 0,4-1 0 15,1-5 1-15,2-3-1 0,0-2-1 16,0-4 1-16,1 2-1 0,0-3 1 15,-4-1 3-15,1 0 1 0,0 1 1 0,-3-1 0 16,-4 3 0-16,-3 2 1 0,-4 4-3 16,-3 0-2-16,-1 4-6 0,-4 2-1 15,-2 4-1-15,-3 2 1 0,0 3-1 16,0 1-1-16,3 3 2 0,2-2 4 16,4 0 0-16,3-3 2 0,4 0 0 15,3-4 0-15,3-3 1 0,0-2 0 0,1-2-1 16,-1 1 0-16,1 0-1 0,-3-2-1 15,0 0 0-15,-1 1 0 0,-3 0-1 16,-3 0 1-16,-2-3 0 0,-2 1 1 16,2-1 4-16,-3 0 1 0,0 2 2 15,-2-2 0-15,2 2-1 0,-1 1 0 16,-1 1-1-16,0 0-2 0,1 3-2 16,1 1-1-16,3 6 0 0,-1 1 0 15,2 2 1-15,-1 4-1 0,1-1-1 16,-1 3 0-16,-2-1 0 0,-1 1-1 0,-3-1-1 15,0-1 0-15,-3-2-1 0,-1 0-1 16,-2-4 0-16,-2 0-2 0,0-2-8 16,-3 0-3-16,-1-1-7 0,-4-2 6 15,1 0-59-15,2-4-82 0,0-1-112 16,2-2-263-16</inkml:trace>
  <inkml:trace contextRef="#ctx0" brushRef="#br0" timeOffset="164883.07">17819 7644 570 0,'11'-3'131'0,"-3"3"6"0,-5-1-86 16,-2 1-23-16,-4 1-3 0,-5 1 0 16,-3-2-4-16,-2 3-5 0,-2 1-5 15,-2 4-5-15,-2 2-3 0,3 1 1 0,2 2-1 16,3 4-1-16,4-1 0 0,3 0-1 15,6 1-1-15,4-2-1 0,0-2-2 16,3-1-3-16,3-3-2 0,2-2-3 16,2-2 0-16,-3-4 0 0,3-3 0 15,2-2 1-15,-1-4 1 0,1-3 1 16,-3-5 2-16,0-4 1 0,3-2 0 0,-3-2 1 16,-1-3 2-16,1-3 2 0,-1 0 3 15,-1-1 3-15,-1-2 2 0,-3 0 4 16,0 0 2-16,-3 2 1 0,-1 1 3 15,-2 1 3-15,-1 6 5 0,-2 5 3 16,1 3 1-16,-2 5-3 0,0 6-3 16,0 8-3-16,-2 4-6 0,-3 5-7 15,0 7-5-15,-3 2-4 0,1 9-1 16,-2 1 3-16,2 5 0 0,1 2 0 0,3 0 0 16,4 0-2-16,4-2-2 0,5-2 0 15,3-1-7-15,2-4-1 0,2-7-1 16,5-4 1-16,1-3 1 0,2-5 2 15,-1-6 1-15,1-5 7 0,3-4 1 16,-1-3 0-16,-2-4-1 0,1-2 2 16,-3-3-1-16,-2-2 0 0,-3-1 1 0,-5 0 3 15,-5 0 3-15,-4 2 1 0,-6 1 0 16,-7 5 1-16,-5 3-1 0,-4 5-1 16,0 7-2-16,-2 7-3 0,-1 5-1 15,3 5-1-15,4 3 0 0,5 2 1 16,7 1-2-16,0-1-4 0,8-2-2 15,4-3-4-15,6-3-6 0,5 0-12 16,2-3 14-16,3 1-159 0,8-7-133 16,-5 4-347-16</inkml:trace>
  <inkml:trace contextRef="#ctx0" brushRef="#br0" timeOffset="166627.32">16939 9327 453 0,'-5'-9'115'16,"-1"0"2"-16,0 0-77 0,0 4-10 15,1 2 23-15,-2 3-27 0,-3 0-11 16,0 1-4-16,-2 2-2 0,-2 4-3 15,-1 0-1-15,0 5-1 0,1 4 0 0,1 2-1 16,1 3 0-16,0 1-1 0,4-2-1 16,4 3 0-16,2-4-1 0,4-1 0 15,6-3 1-15,3-3 1 0,4-2 0 16,5-3 1-16,2-4 0 0,4-1 1 16,2-5 0-16,0-1-1 0,0-2 0 15,1-3 0-15,-4 3 0 0,-3-4 2 16,-5 0 1-16,-4 2 2 0,-2 0 3 0,-3 0 0 15,-5 5 0-15,1-2-2 0,-3 5-2 16,-1-1-5-16,0 3-4 0,0 1-2 16,-1 3-1-16,1 1 0 0,1 2-1 15,0-2 2-15,3 2 3 0,3-2 2 16,0-2 1-16,6-2-1 0,1-2 2 16,0-4 0-16,2-1 1 0,0-1 0 15,0 0-1-15,0-1 0 0,-4 0 1 16,-1-1 0-16,0 3 1 0,-3 2 2 0,-1 1-1 15,-3-2 0-15,0 4-1 0,-1 5 1 16,0 2-1-16,0 6-1 0,1 3-2 16,-1 5 0-16,1 6 1 0,0 3-1 15,-2 5 0-15,0 0-1 0,-1 0-1 16,-1-2 1-16,-1-2-1 0,-3-1-4 16,-3-5 0-16,-4-3 0 0,-2-4-2 0,-3-1-2 15,-1-4-4-15,-3-2-5 0,1-5-1 16,0-4-2-16,4-2-19 0,2-2-4 15,2-2 7-15,1-3-72 0,4-6-27 16,3-5-81-16,4-11-174 0</inkml:trace>
  <inkml:trace contextRef="#ctx0" brushRef="#br0" timeOffset="167165.17">17498 9415 530 0,'16'2'137'16,"-3"-1"1"-16,-5 0-48 0,-3 1-52 15,-5 1-13-15,-5-1-8 0,-5 4-3 16,-2 2-2-16,-3 3 1 0,-4 3-3 16,2 1 1-16,-1 4-2 0,4 2 0 15,3 0-3-15,6 0-4 0,2-4-1 16,8-1-1-16,3-2 0 0,7-3-1 0,3-3 1 16,3-5-1-16,4-3 2 0,2-3-1 15,2-4 0-15,0-4 0 0,1-2 1 16,2-5-1-16,0-3 0 0,0-3 1 15,-2-1-1-15,0-2 1 0,-3-2 0 16,-3-1 1-16,-4-1 2 0,-3 2 3 16,-4-6 1-16,-4-2 0 0,-3-1 2 15,-4 1 3-15,-1 4 4 0,-2 5 6 0,-3 1 4 16,0 11 0-16,-2 6-1 0,-1 8-3 16,0 6-3-16,-3 6-7 0,-1 7-7 15,-1 9-7-15,-2 3-1 0,1 5-1 16,-1 3 1-16,5-1-2 0,5 0-2 15,5-3-2-15,7-5-3 0,4-5 0 16,2-1 0-16,5-3 2 0,4-4 0 16,2-2 2-16,3-5 2 0,-1-3 4 15,1 1 0-15,2-8 0 0,0-3-1 0,-3-2 3 16,-3-3 0-16,-5 1 1 0,-4 0-1 16,-4 2 2-16,-4 2-13 0,-4 3 21 15,-6 4-6-15,-4 8 0 0,-2 2-1 16,-1 2 0-16,1 4 0 0,-1 2 12 15,1 3-21-15,3-3 2 0,5-2-4 16,5-4 0-16,3-1-24 0,4-2-7 0,6-5 3 16,2-4-24-16,4-6-116 0,5-4-123 15,4-2-295-15</inkml:trace>
  <inkml:trace contextRef="#ctx0" brushRef="#br0" timeOffset="167477.99">18531 9344 528 0,'-10'-18'131'0,"2"1"-14"0,1 2-62 0,1 5-20 16,3 6-5-16,5 4 1 0,2-2-16 15,5 5-4-15,3 0 17 0,4 0-21 16,4 3 0-16,1 1 2 0,0 1 0 16,-1 1-2-16,-4-1-1 0,0 1-4 15,-6 5 1-15,-4-1-2 0,-3 0-1 16,-3-1 0-16,-4 4 0 0,-3 1 1 15,-3 0 0-15,-1 1 1 0,-3-1 2 0,1 1-1 16,1-1 1-16,2 0-1 0,5 0-1 16,3 0 1-16,4-3 0 0,6 0 0 15,6-5 1-15,6-1 0 0,7-4 0 16,6-2 0-16,5-3 0 0,6-4-5 16,3-3-8-16,3 0-10 0,5 1-3 15,-1-2-133-15,2 1-126 0,1 5-312 16</inkml:trace>
  <inkml:trace contextRef="#ctx0" brushRef="#br0" timeOffset="168544.96">20488 9272 306 0,'-4'-4'82'0,"3"1"4"16,0 1-3-16,0 1-55 0,0 0 1 16,-1 0 5-16,2 0 6 0,0 1 1 15,-1 0 0-15,1 0-1 0,1 0-3 16,-1-1-4-16,2 3-5 0,0-3-5 15,4 1-5-15,3-1-1 0,3 1 1 16,2-1 0-16,3 1 0 0,4-2-2 0,1 5 0 16,1 0-1-16,-1 0-4 0,-2 2-4 15,-2 3-5-15,-2 0-3 0,-3 3-1 16,-3-1 7-16,-5 3-9 0,-3 0-8 16,-3 1 1-16,-3 1-1 0,-4 1 1 15,-4 2 1-15,-5 0-7 0,-4 0 9 16,-1-1 8-16,-1-2 0 0,-1-3 2 15,1-3 1-15,3-2 2 0,3-3 0 16,4-1 2-16,4-3 1 0,3 1-1 0,2 0-1 16,5-1 1-16,4 1 2 0,5 1 3 15,4 1 0-15,4 2 0 0,3-1 1 16,5 3 0-16,1 3-3 0,1-4-2 16,-3 5-4-16,0 0-2 0,-4 1-2 15,-1-2 0-15,-5 1-1 0,-4-1-1 16,-5 2-1-16,-6-3 1 0,-5 0 0 0,-4 2 6 15,-6 1-5-15,-7 1-7 16,-3-1-3-16,-6 0-4 0,-2 0-5 0,-3-1-6 16,-1-2-13-16,2 0 7 0,4-3-122 15,3-5-117-15,8-1-294 0</inkml:trace>
  <inkml:trace contextRef="#ctx0" brushRef="#br0" timeOffset="168959.35">20895 9406 459 0,'6'-4'126'0,"0"1"6"0,-1 1-27 16,-1-1-58-16,0-1-11 0,0 3-1 0,0 0-2 15,2 1-5-15,2 2-1 0,2-1-2 16,3 4-4-16,4-1-2 0,1 2-3 16,3-1-4-16,0 1-5 0,-2 1-4 15,0-1-2-15,-3-1-1 0,-3 2-2 16,-3 2-1-16,-4 0-1 0,0 3-3 16,-5 2 0-16,-4 0-1 0,-4 3 1 15,-2 2 2-15,-2 1 3 0,-3-3 1 16,-2 1 4-16,-1-2 1 0,3 2 1 0,2-2-1 15,2-4 0-15,2-2-3 0,5 0 0 16,4-1 1-16,5-4 2 0,5-2 0 16,4-3 1-16,4-2 1 0,5-2-2 15,3-4-4-15,2-3-6 0,2-1-10 16,2-2-8-16,1-4-6 0,0 1-1 0,-1-3-21 16,-3-2-61-16,-3-1-40 0,-1-2-95 15,-4 1-211-15</inkml:trace>
  <inkml:trace contextRef="#ctx0" brushRef="#br0" timeOffset="169328.22">21513 9291 435 0,'2'-23'129'0,"-1"0"7"16,-2 0-26-16,1 2-40 0,-2 3-18 15,2 4-13-15,-2 3-9 0,1 6-7 16,1 2-5-16,0 8-3 0,0 5-1 16,0 5-2-16,0 5-2 0,0 6 0 0,0 3 0 15,0 3-2-15,0 3-3 0,0-2-2 16,0 1-2-16,0-2-1 0,0-2-1 15,0-3 0-15,0-1-1 0,0-3 1 16,0-1-2-16,2-7-1 0,-1-1 2 16,0-7 1-16,1 1 1 0,0-5 3 15,0-3-2-15,1-6 2 0,0-3 0 0,3-2 1 16,3-1-2-16,-1-6-1 0,4 0-2 16,2 0 1-16,0 3-1 0,1 4 1 15,2 1 0-15,-1 5 0 0,2 3 0 16,-2 6 0-16,0 5-1 0,0 3 1 15,-2 1-1-15,-2 3 0 0,-3 4-2 16,-3-2-1-16,-1-1-3 0,-3 0 0 16,-3 0-4-16,-4-2 0 0,-3 1-1 15,-5-3-5-15,-4 1 2 0,-4 1-1 16,-2-4 4-16,-1-3-37 0,-1-3-101 0,0-2-114 16,3-7-284-16</inkml:trace>
  <inkml:trace contextRef="#ctx0" brushRef="#br0" timeOffset="169690">22327 9274 613 0,'1'-13'137'0,"8"15"1"0,-1 5-86 0,1 1-39 15,-1 2-3-15,-1 5 0 0,-1 3 0 16,1 4 0-16,-2 3-3 0,2 4 0 16,-1 4-3-16,-1 1-3 0,-1 0-1 15,2 0 1-15,-3-5-8 0,3 1-10 16,-2-6 3-16,0-3-52 0,2-4-77 16,-2-3-110-16,0-4-259 0</inkml:trace>
  <inkml:trace contextRef="#ctx0" brushRef="#br0" timeOffset="169921.06">22351 9320 555 0,'-2'-16'134'0,"-1"-2"1"16,3 8-119-16,2 12 65 0,4 2-59 15,2 0-8-15,4 2-4 0,3 6-1 16,0 2 1-16,2 0-2 0,1 3 0 15,-2 0-1-15,0 2-3 0,-2-1-10 0,1 0-4 16,-2-5-8-16,2 2-4 0,-2-6-6 16,-1-1-1-16,-1-3-117 0,-1-2-100 15,-3-9-261-15</inkml:trace>
  <inkml:trace contextRef="#ctx0" brushRef="#br0" timeOffset="170101.81">22784 9176 477 0,'-1'6'124'0,"-1"6"0"15,-4 6-6-15,-4 1-103 0,0 5-6 16,-6-1-2-16,-1 3 0 0,-3 1-3 16,-1-1 0-16,2-2-1 0,1 1 0 0,0-2-1 15,2-3-4-15,2-1-2 0,3-4-62 16,3-3-62-16,1-3-100 0,2-3-240 15</inkml:trace>
  <inkml:trace contextRef="#ctx0" brushRef="#br0" timeOffset="170320.09">22759 9287 518 0,'4'-6'134'0,"1"1"7"16,1 7-66-16,1 12 8 0,0 2-57 15,0 3-8-15,1 4-3 0,-2 2 3 16,0 3-7-16,-1 2-2 0,1 2-2 16,-1-2-2-16,1 3-2 0,0-3-5 15,1-1 1-15,0-2-3 0,2-4-12 16,0-4-8-16,0-2 21 0,0-4-83 0,-2-2-64 16,1-6-112-16,-2 1-252 0</inkml:trace>
  <inkml:trace contextRef="#ctx0" brushRef="#br0" timeOffset="170800.5">23232 9258 454 0,'-6'0'116'0,"-3"0"4"0,-3-3-57 0,-1 3-27 16,-4 0-7-16,-3 2-2 0,1-1-6 15,-3 1-4-15,-2 1-2 0,0 3-1 16,1-2-2-16,-1 4 0 0,3-3-2 15,1 3-2-15,4 0-2 0,4 0-2 16,3 1-2-16,4 0 0 0,3-2 0 16,3 3 1-16,3 1 1 0,3 1 0 0,7-3 0 15,0 3 1-15,3 2 3 0,5 2-1 16,2 0-5-16,1 2-1 0,2 0-1 16,-3 3 2-16,1-1 0 0,-2 2-5 15,-2-3 1-15,-4-1 4 0,-4-3-1 16,-4-3-1-16,-7-1 1 0,-3 0 0 15,-6-4 1-15,-7-3 1 0,-4 1 0 16,-5-2 1-16,-5-2 1 0,-3-1-1 0,-4-2-3 16,0-3-4-16,2 1-5 0,1-2-7 15,2-4 9-15,4 0-60 0,4 1-83 16,6 0-110-16,4 3-268 0</inkml:trace>
  <inkml:trace contextRef="#ctx0" brushRef="#br0" timeOffset="172656.2">24212 9505 352 0,'3'-1'103'16,"-1"-1"13"-16,1 0-18 0,0-3-37 16,-1-1-12-16,0-1-3 0,-1-1-9 0,0 0-8 15,0-2-12-15,-3 1-7 0,-2 2-3 16,-4-3-2-16,-3 2 1 0,-4 3-2 16,-3-2 0-16,-3 4-2 0,-2 3 0 15,-2 1-2-15,-1 4-1 0,0 2-1 16,0 2 0-16,4 4 0 0,4 0-3 15,3 1-1-15,6 1 0 0,5 2-1 16,6-1-1-16,3 0 1 0,4-5 0 16,3 0 2-16,2-3 4 0,4 0 3 0,-1-4 3 15,1-1 3-15,0 0 1 0,1-2 3 16,-4-3 2-16,2 0 0 0,-4-1 0 16,0 0 0-16,-2 0 1 0,-1-2-2 15,-1 2-1-15,-3 0-3 0,-1 1-1 16,-2-1-3-16,-1 2-4 0,-1 2-2 15,-1 2-1-15,-1 1 1 0,1 4-1 16,1 2 0-16,0 1 1 0,2 0 1 0,2-2-2 16,4 1-2-16,0-2-4 0,4-3-3 15,4 0-5-15,3-2-10 0,2-2-14 16,3-1-8-16,0 1-6 0,2-1 1 16,1-1 4-16,-4-2 4 0,-2 0 11 15,0 1 14-15,-2-2 14 0,-4 0 15 16,-2-2 9-16,-2 1 9 0,-2 0 9 15,-1 0 6-15,-5-2 4 0,0 3-1 0,-3 1-5 16,-2-1-7-16,-4 1-8 0,-4 1-9 16,-2 1-6-16,-4 2-5 0,-1 1-4 15,-1 4-1-15,-2-1-1 0,1 3 1 16,2-1-2-16,4 3 1 0,2 0-2 16,2 0 0-16,2-1 0 0,5-1-1 15,2 1-1-15,4-1-2 0,1-2 0 16,4 0 1-16,1-2-1 0,2 0 2 15,1-3 0-15,0-2 1 0,0-3 4 0,0-1 1 16,1-4 2-16,-2 0 3 0,1-4 2 16,-2-3 0-16,0-2 3 0,-2 0 2 15,-2-5 1-15,-2-4 2 0,1-2-11 16,-3-2 20-16,-2 0-3 0,-1-2-2 16,0-2-3-16,1 1-2 0,-4 1-2 15,1 1 10-15,0 2-24 0,0 6 4 0,0 5 1 16,0 5 0-16,-1 8-3 0,-1 7-1 15,-2 6-1-15,-1 7 1 0,0 3-3 16,0 6 0-16,-2 6 1 0,2 1 0 16,2 3-3-16,2 2-5 0,4 2-7 15,2 1-6-15,4-1-3 0,3 1-6 16,3-5-18-16,4-2-15 0,3-4-16 16,2-4-15-16,2-4-5 0,-1-6 5 15,1-3 6-15,1-4 22 0,1-2 30 0,-4-5 39 16,-3-4 40-16,0-1 22 15,-3-3 12-15,-2-2 10 0,-5-1 1 0,-2-1-3 16,-4 1-15-16,-3 0-17 0,-3 0-11 16,-5 2-13-16,-5 3-11 0,-4 3-4 15,-2 3-7-15,-3 4-4 0,1 2-2 16,0 5 0-16,1 0-1 0,4 2 0 16,5 2-1-16,3 1 1 0,4-2-2 15,4 0 0-15,4-2 0 0,3 0 0 0,4-3 2 16,3-3-1-16,2-2 1 0,1-4 1 15,1-2 2-15,1-3-1 0,0-2 1 16,0-5-1-16,-2-1 2 0,-1-3 0 16,-2-3 3-16,-4-3 1 0,-2-2 2 15,-2-6 0-15,-1 1 2 0,-3-7 1 16,-1 0 0-16,1-1-2 0,0-2 0 0,0 1-1 16,-1 5 2-16,-1 3 2 15,1 6 0-15,-1 6-2 0,-4 11-2 0,1 8-1 16,-2 10-2-16,-3 5-3 0,2 6-4 15,-2 6 0-15,1 7-2 0,0 3-5 16,2 3-6-16,4 3-2 0,3 1-12 16,1 4-128-16,5-2-125 0,1-3-307 15</inkml:trace>
  <inkml:trace contextRef="#ctx0" brushRef="#br0" timeOffset="178768.42">15009 1201 375 0,'10'2'87'0,"-1"1"3"15,0-3-36-15,-1-2-19 0,-2-1 0 16,-1-3 5-16,-3 2 2 0,-1 1 1 15,-2-2-1-15,-1 3-10 0,-1-6-9 16,-1 3-7-16,0-1-5 0,-1-3-3 16,0 2-1-16,-2-1 0 0,1-2-1 15,-4 5 0-15,0-2-1 0,-3 2-1 16,-7 1-2-16,-5 0-1 0,-1 1 1 16,-9 2-1-16,-12 0-1 0,0 1 0 15,-9 1 1-15,0 1-1 0,3 1 2 0,-3 2-2 16,8-1 1-16,10 2 0 0,-2 0 0 15,7 3 0-15,7 1-1 0,4 0 0 16,4 0 0-16,2 0-1 0,6 0 0 16,5 1 0-16,6 0 1 0,2 0-1 15,6 0 5-15,2-2 6 0,2 2 2 16,3 1 1-16,-1 3 0 0,1 5 0 0,0 5-1 16,1-7-4-16,-6 20-2 0,-2 10-2 15,-4 8 0-15,-1 7 0 0,-1 3 0 16,-2 1 0-16,-4 14 0 0,2-13-3 15,8-5-3-15,-8-1 0 0,1-5 0 16,-2-3 0-16,0-1-1 0,0-5 1 16,-1-3 0-16,-5-6 2 0,7-9 0 15,2-4 0-15,-1-6 0 0,1-6 1 16,-1-3-1-16,0-2 1 0,-1-1-1 16,1-1 1-16,-1-1 0 0,0-3-1 15,-1 0 1-15,1-1-1 0,1-1 0 0,0 0-2 16,1-1 1-16,1 1-2 0,1 0 0 15,2 1 0-15,4 0 0 0,4-1 1 16,8-2 0-16,5-3 1 0,8 1 0 16,13 1 1-16,8 0 0 0,1-4 0 15,3 2 1-15,-3 0 0 0,-1 4-1 0,-5 2 1 16,-7-1-1-16,-5 1 1 0,0 0 0 16,-6 2-1-16,-3 0 0 0,-4-2 0 15,-5-2 1-15,-7 0 1 0,-5-1 2 16,-7-3 1-16,-7-2 0 0,-1 3 0 15,-3-6 1-15,-1-1-2 0,-2-2 0 16,-1-2-3-16,2 0 0 0,4-5 0 16,0-5 2-16,3-6 1 0,1-7 0 15,6-1 0-15,4-7 0 0,-3-11 2 16,-1-3-2-16,1-7-1 0,0-2-1 0,-2 0 0 16,-3-4 0-16,-7-5 2 0,-1 3-1 15,-1-1 1-15,-1 11 1 0,-1 3-1 16,0 5 1-16,0 4-1 0,3 5-1 15,2 10 0-15,3 7-1 0,-2 0 1 16,3 7 2-16,0 1 2 0,0 8 2 16,2 5 2-16,1 1 1 0,0 0 1 0,0 6 0 15,1-3-1-15,0 5-3 0,0 0-2 16,0 0-2-16,0 3-1 0,0-3-2 16,1 0-2-16,-1 2-1 0,0-1-2 15,1 2 0-15,0 4 0 0,0 2 0 16,2 6 0-16,3 2 1 0,-1 7 1 15,2 8 1-15,0 4 1 0,4 10-9 16,0 10-15-16,0 8-20 0,0 8-27 16,2 8-112-16,13 7-136 0,1 6-312 0</inkml:trace>
  <inkml:trace contextRef="#ctx0" brushRef="#br0" timeOffset="195658.57">20202 467 386 0,'-1'-1'99'16,"0"-3"3"-16,0 3-50 0,-1 2-23 15,0 2 0-15,1-2-2 0,-1 0-7 0,1-1-6 16,1 1-1-16,0-1-1 0,0-2-1 16,1 2-1-16,0-1-1 0,2-1 1 15,3 4 3-15,1-4 1 0,7 1 1 16,0 1 2-16,8-3 2 0,5 1 3 16,5 1-1-16,1 1-2 0,0 1-3 15,2 7-2-15,1-1-2 0,-1 4-4 16,-2-2-2-16,-3-3-2 0,0 1-1 15,-3 0-1-15,-2-5-1 0,-7-3-5 16,-2 0-8-16,-4 1-10 0,-6 3-5 0,-1-3-120 16,-3-3-117-16,-3-1-288 0</inkml:trace>
  <inkml:trace contextRef="#ctx0" brushRef="#br0" timeOffset="195997.06">20667 388 499 0,'0'2'115'16,"0"-2"2"-16,2 2-88 0,0-3 0 16,0 4 5-16,3-1-5 0,2-1-2 15,2-1-2-15,4-1-3 0,1 1-1 16,1-2-5-16,0 0-6 0,0 3-3 0,4-3-4 15,-3 1-2-15,-2 3-1 0,-1 4 0 16,1 5 1-16,1-3-1 0,0 4 0 16,-4 2 1-16,0 2 1 0,-1 2-1 15,-1-3 1-15,-2-1-1 0,-2 5 0 16,-5-2 0-16,-3 4-1 16,-6-1-1-16,-4-4 0 0,-8 3-1 0,-10 1-2 0,-4-3 0 15,-1 0-2-15,-2-5-6 0,-1-2-3 16,2-3-4-16,5-1-4 0,10-6-1 15,4 2-54-15,3-4-58 0,7 2-89 16,2 2-218-16</inkml:trace>
  <inkml:trace contextRef="#ctx0" brushRef="#br0" timeOffset="196849.44">21478 227 452 0,'-5'-8'116'0,"0"2"5"0,2-1-62 15,1 3-21-15,0-1 1 0,1 2 0 16,-1 1-9-16,2 1-3 0,-7-2-3 0,7 3-2 15,0 0-3-15,2 2-2 0,-1 0 0 16,1 3-1-16,0 4-1 0,8 3 2 16,-9 3 0-16,-1 7 0 0,-1 3-2 15,-1 3-2-15,-1 3-4 0,0 0-2 16,-1 1-4-16,2 2-1 0,1-1-4 16,0 1-5-16,0-2-13 0,0-1-2 15,0 3-8-15,-2-3-10 0,0-7-95 0,0-7-27 16,-2-4-99-16,2-2-210 0</inkml:trace>
  <inkml:trace contextRef="#ctx0" brushRef="#br0" timeOffset="197267.48">21237 449 538 0,'-2'-7'130'0,"1"-1"4"0,1 1-86 0,4 3-12 16,4 2 2-16,2-2-1 0,5 1-5 15,4 0-5-15,3 1-3 0,3 2-3 16,0 4-2-16,0-1-6 0,2 0-4 16,-4 1-4-16,-2 2-2 0,1 1-2 15,-2 0-1-15,-1-2 0 0,-2 1 0 16,-3 7-1-16,-1-5-1 0,-5 2 1 16,-2 0 0-16,-3 1-1 0,-2 0 0 0,-1 2 1 15,0-4 1-15,-1 0 0 0,1 2 1 16,-1-5 1-16,2 2-1 0,2-6 1 15,3 1 0-15,0-1 0 0,6 0-1 16,0-6 1-16,3 3 0 0,0-1 1 16,1-1 0-16,-2-1-1 0,-2-1 1 15,-5 0 6-15,-1-1 3 0,-2 0 3 16,-2-2 0-16,-3 0 1 0,-3-1-2 16,-4 2-2-16,-2 1-6 0,-4 2-4 0,-4 1-5 15,-4 0 0-15,0 2-2 0,0-3 0 16,1 4-9-16,3-2-9 0,6-1-12 15,3-1-8-15,3-1-5 0,4 0 21 16,4 4-144-16,2-1-113 0,6-3-286 16</inkml:trace>
  <inkml:trace contextRef="#ctx0" brushRef="#br0" timeOffset="197609.03">22026 442 516 0,'4'4'125'15,"1"5"5"-15,-1-3-87 0,-1 5-11 16,2-1 1-16,-2 1-3 0,0 1-12 16,1 1-7-16,-1-3-5 0,-2 3-1 0,1-3-3 15,-1-1-1-15,1-4 1 16,-2 0-1-16,0-3 0 0,2 0 1 0,-2-3 0 16,0 1 0-16,0 1 6 0,-2-4 4 15,0 0 2-15,-1-4 2 0,0-2 0 16,-2-3 3-16,-1-2 4 0,0-3-5 15,1 1-2-15,3-2-3 0,-1 2 2 16,3 2-1-16,3 1-1 0,3 0-3 16,1 2-3-16,0 3-2 0,2 1 0 0,1 2-4 15,3-1-1-15,0 2-1 0,3 1-1 16,3-1-1-16,2 1-6 0,2 0-7 16,5 1-8-16,-1-2-10 0,1 3-7 15,3 5-5-15,0 0-120 0,-2-3-116 16,-3 2-280-16</inkml:trace>
  <inkml:trace contextRef="#ctx0" brushRef="#br0" timeOffset="198368.72">22423 415 471 0,'-6'2'112'0,"13"6"5"16,-5-21-80-16,-1 12-8 0,1 3 0 15,5-2-6-15,1 0-8 0,3-2-2 16,-3-1-5-16,6 14-1 0,6-14 1 15,0 0 0-15,-1-1 1 0,0-5 1 16,-4 1 3-16,-4-5 7 0,-2 4 6 0,-3-2 2 16,-4-3-1-16,-3 0-3 0,-4 4-1 15,-2-4-5-15,-5 5-6 0,-4-1-7 16,-5 1-3-16,-3 4 0 0,-1 5-1 16,-1 3 1-16,-2 4 0 0,3 2-1 15,1 3-1-15,4 4 0 0,5 0-1 16,2 4 1-16,6-2-1 0,5 0 1 15,6 1-1-15,3-3 0 0,6-1 1 0,4 1 0 16,2-1-2-16,3 0 0 0,2 0-1 16,3 0 0-16,0 0-1 0,-2-1-1 15,2-1 1-15,-1-8 1 0,1 0 1 16,-1-4 0-16,-5-5 2 0,-1-4 0 16,-2-1 2-16,-3-4 0 0,-4 4 2 15,-3 0 0-15,-3 0 2 0,-2 1 1 16,0 6 0-16,-2-2 0 0,0 3-3 15,-2 0-3-15,0 4-2 0,-2 3 0 0,0 5-2 16,-1 0 0-16,-1 2 0 0,1 1 2 16,0 1 2-16,0-2 0 0,1 0 0 15,2-4 0-15,1-4-1 0,0 1 0 16,1-2 1-16,0-2-1 0,0 0 2 16,-1-3 2-16,1 1 6 0,2-3 3 15,0-1 2-15,1-5 0 0,2-4 1 16,2-2-1-16,3 0-4 0,4-5-4 0,1 2-4 15,-1 0-2-15,4 1-1 0,0 5 0 16,-2 0-1-16,-1 4-1 0,-4 6-1 16,-3 3 1-16,2 0-1 0,-2 4 0 15,-2 4 0-15,-1 2 1 0,0 0 1 16,-1 2-1-16,0 0 1 0,-3 2-1 16,1 1 0-16,-1-5-1 0,-1-1 0 15,2 0 0-15,-1-3 0 0,-1-2 0 16,1-2 0-16,-1-2 2 0,1-1 1 0,1-1 0 15,-1-3 1-15,0-2 0 0,1 0-1 16,2-1 1-16,0-3 0 0,1-2-1 16,1 2-1-16,1 5 1 0,1 1-1 15,1 0 1-15,-2 2-1 0,2 5 0 16,-1 6 1-16,0 1-1 0,-2-1 1 16,1 2 0-16,0 1 1 0,-2 2-1 15,2-3 2-15,0-1-5 0,1-2-9 0,2 1-16 16,1-2-13-16,4-1 2 0,0-4-129 15,2 1-126-15,6-3-293 0</inkml:trace>
  <inkml:trace contextRef="#ctx0" brushRef="#br0" timeOffset="199523.95">23303 457 525 0,'-6'1'120'16,"0"-1"3"-16,3 2-90 0,2-1-8 16,3 0 0-16,1 0-4 0,3 1-5 15,0-2-5-15,2 1 0 0,4 0-2 0,1-1-1 16,2 0 0-16,-1-1-2 0,1-2 2 16,2 2 0-16,-3 1 0 0,-3-2 2 15,-1-2 2-15,-2 2 2 0,-1-3 4 16,-4 3 1-16,1-1 2 0,-3-5-2 15,0 3-2-15,-1-2-2 0,-1 4-5 16,-4 1-4-16,-2-7-3 0,-3 3-2 16,-3 5-1-16,-5 1-1 0,-3 2 0 15,-4-1 1-15,-1 3 1 0,1 6-1 16,0 1-1-16,4 1 1 0,2 1-1 0,3 3 0 16,5 1-1-16,3-2 1 0,5 1-1 15,1 0-1-15,4-1 0 0,3-3 0 16,3 0-2-16,3-4 1 0,4 0-1 15,5-4 0-15,2-3 2 0,3 1 1 16,2 0-1-16,3-2 3 0,-2 1-1 16,-1-1 2-16,-2 2-1 0,-1-4 1 0,-2 1-1 15,-6 1 1-15,-1 0-1 0,-5 0 0 16,-1 0 1-16,-4 1-1 0,-3 1 0 16,-2 1-2-16,-2 1 0 0,-3 1 0 15,-1-1 1-15,-1 3 0 0,1-2 1 16,-1 2 0-16,1-3 1 0,2 3 1 15,2-4-1-15,1-1-1 0,2 1 1 0,1 2-2 16,2-2 0-16,3 1 1 0,1-5-1 16,0 2 1-16,3-1 1 0,1-3 0 15,1-2 0-15,-3-2 1 0,4-1-1 16,-2 1 1-16,0 0-1 0,0 1 0 16,-2 2-1-16,-2 1 0 0,-1 0-1 15,-2 1 1-15,0 2-1 0,-3 2 0 16,-1 0 0-16,0 1 0 0,0 2 1 15,0 1 0-15,2 1 0 0,0-1 0 16,1 1 0-16,4-2-1 0,2 4 0 0,0-1-1 16,4-1 0-16,0-2 0 0,5 0 0 15,-2 0 1-15,0 0-1 0,-1-5 2 16,3 2 0-16,-3-2 0 0,0 3 0 16,-3-3 0-16,-2 0 0 0,2-3 0 15,0 2 0-15,-3 0 0 0,1 1 1 16,0-4 0-16,0-2 1 0,-1-1 0 0,-1-1 2 15,0-4-1-15,0-1 1 0,1-4 0 16,1 2 1-16,0-4-1 0,2-4 1 16,2-1 1-16,1 0 2 0,0-8 3 15,-1-3 1-15,1 0 1 0,0-4 1 16,-2 6 0-16,-2 2 3 0,-2 2 1 16,-2 8-2-16,-3 8-3 0,-1 2-4 15,-4 12-1-15,-4 3-1 0,-1 8-4 16,-3 4-3-16,-1 7-1 0,0 2-1 0,-3 2 4 15,1 7 0-15,0-1-1 0,2-2 1 16,1 3-1-16,4-5 0 0,-1 0-1 16,3-2 1-16,1-8-2 0,2 1 0 15,1-6 0-15,0-3-1 0,-1-3-1 16,1-3 0-16,-1-2 0 0,1-2 0 16,1-2 1-16,3-1 1 0,3-2 1 15,1 0 0-15,2 2 0 0,2 1 0 16,0 1 0-16,1 2-1 0,0 1 0 15,-3 7 0-15,0 0 0 0,-2 0-1 0,-2-2 1 16,-1-1 0-16,-2 9 0 0,-1-2 0 16,-2-3-3-16,-1-1-1 0,-2 2-3 15,-1-1-3-15,-2 2-3 0,0-9-2 16,-3 0-1-16,-1-4 0 0,-3 0 1 16,0-4-6-16,-1-2-6 0,2-7-7 0,0 1-2 15,3 0-3-15,2 4-2 0,2-2-1 16,10 1 177-16,-3 4-266 0,-2 16 1 15,4-18-105-15,5-1-298 0</inkml:trace>
  <inkml:trace contextRef="#ctx0" brushRef="#br0" timeOffset="199938.56">24262 598 397 0,'9'-5'122'0,"-3"3"6"0,0-1-31 16,-2 2-28-16,1 1-16 0,7 18-12 16,-5-15-12-16,-1-1-6 0,0-2-4 0,6-1-4 15,2 0 1-15,3-1-2 0,5 2-1 16,0-1-3-16,1-3-2 0,0 2-1 15,-3 1 1-15,-2-3 2 0,-3 1 1 16,-2-4 2-16,-2 0 2 0,-4-2 1 16,1-1 2-16,-3-1-3 0,-1 2 0 15,-3 0-3-15,-2-1-5 0,-6 5-3 0,-2 0-2 16,-3 7-2-16,-1-2-1 0,-1 0-2 16,-1 1 0-16,0 5 1 0,6 0 1 15,1 2-1-15,3-1 1 0,3 1 0 16,2 3 0-16,4 0 0 0,1-2 0 15,3 0 1-15,2 1-1 0,2-2 0 16,2-2 1-16,1 2-1 0,2 0-1 16,-2 2-2-16,1-3-3 0,-1 5-3 15,-2-1-3-15,-3 2-3 0,-2-4-13 16,-1 8 0-16,0-8 2 0,-3 6 4 0,-1-5 2 16,-1-1 3-16,1-2 4 0,-2 1 14 15,0-6 0-15,-1 2 5 0,0-6 5 16,0 1 3-16,1-7 4 0,0-1 3 15,2 3 2-15,2-5 1 0,3-3-3 16,4-3-5-16,3-1-3 0,3 1-5 16,9 1-3-16,1-4-2 0,6 1-3 0,6 4-2 15,-3 4-4-15,0 2-5 0,-2 4-8 16,-4 5-6-16,-3 4 45 0,-4-2-182 16,-6 5-131-16,8 1-342 0</inkml:trace>
  <inkml:trace contextRef="#ctx0" brushRef="#br0" timeOffset="200586.96">23146 975 399 0,'0'-7'110'0,"1"0"10"0,-1-2-43 16,0 5-23-16,0 0-5 0,-1 0-11 16,0 1-2-16,-3 2-7 0,-1 1-7 15,-2 1-1-15,-3 0 0 0,-2-2 1 0,-3 3 1 16,-6 0-7-16,-2 0 0 0,-1 4-2 15,-1-2-3-15,0 6-3 0,-1 2-3 16,2 0-2-16,2 3-1 0,3 1-1 16,3-1-1-16,8 0 1 0,4-1-1 15,5-1 0-15,6-1-1 0,7 0-1 16,4-1-5-16,3-4-5 0,0 4-8 16,6-5-7-16,1-1-7 0,3 2-1 15,0-2-113-15,4-2-2 0,-1-1-89 16,0-3-183-16</inkml:trace>
  <inkml:trace contextRef="#ctx0" brushRef="#br0" timeOffset="201776.82">23353 1127 498 0,'5'-6'127'0,"0"-4"6"15,-3 0-43-15,-1-2-61 0,1 2 3 16,-3 0 1-16,-1 2-10 0,-5 2-6 16,-2 2-4-16,-6 3-5 0,-5 4 0 0,-3 0-4 15,-2 6-2-15,-2 0-1 0,-2 4 1 16,1 0-2-16,4 0 1 0,3 4-1 15,3 0-1-15,3-4 1 0,4-1-2 16,3-2 0-16,5 3-2 0,4 2 0 16,4-12-1-16,4 2 0 0,3 0 1 15,4 0 1-15,2-7 1 0,2-7 3 16,1-5 1-16,-1 6 2 0,-3-7 2 16,0 0 1-16,-3-1 1 0,-2 5 2 0,-3 6-2 15,-2-1 1-15,-1 2 1 0,-3 2-1 16,-1 1-1-16,-2 0-1 0,-1 3-4 15,-3-2-1-15,1 4-1 0,-3 3-1 16,0-1-2-16,-1 1 1 0,1 3-1 16,2 1 2-16,2 0-1 0,3 1 0 15,6-6 0-15,5 3 1 0,3 0-2 0,6-3 1 16,5-6 1-16,1 3 1 0,2-7 0 16,-2 5 0-16,2-6 0 0,-2-1 0 15,-1 0 2-15,-1-3-1 0,-1-3 2 16,-1 0 1-16,-2-3 1 0,-4 5 1 15,-2 0 1-15,-5-1 1 0,-2 5 1 16,-3 1-3-16,-2 6 0 0,-3 5-3 16,-4 1 0-16,0 3-1 0,-2 5-2 15,0 0-1-15,-2 9 2 0,2-3-1 0,-2-5 1 16,1 0 0-16,1 0-1 0,1-4 0 16,2-2-1-16,1-7 0 0,1-2 0 15,-1 2 0-15,1-3 2 0,-1-3 0 16,1 0 0-16,0-4 0 0,-1-6 1 15,0-4 0-15,2-6 0 0,-1-3-2 16,2 2 2-16,0-1 1 0,3 1 0 16,3 4 0-16,1 6 0 0,3 0-1 15,3 3-1-15,2-3-1 0,3 3-3 0,0 0 0 16,1 3-1-16,1 4 1 0,2 1-4 16,0 2-5-16,-1 2-7 0,1 2-6 15,0 0-7-15,1 3-7 0,-1-1-4 16,-2 0 0-16,-3 4 4 0,-2 0 4 15,-3 1 5-15,-3 0 3 0,-2-1 4 16,-4 2 1-16,-1-1 3 0,0 0 2 0,-5 1 1 16,2 3 4-16,-1 1 2 0,0 4 5 15,-1 0 5-15,0 3-1 0,0-4 2 16,1 1 2-16,-1-6 1 0,1-1 4 16,0-6 2-16,0-2 2 0,1-1 5 15,-1-3 3-15,1 2 6 0,0-1 6 16,0-2 3-16,-1-2-3 0,0-2-2 15,1-3-4-15,-1-4-5 0,0-5-5 16,0-3-8-16,1-2-6 0,0-1 0 0,0 0 0 16,3 1 0-16,-1 2 0 0,4 4-1 15,-1 4-1-15,3 0-1 0,2 2 0 16,2 3-1-16,-3 2 0 0,4 0-1 16,0 4 0-16,-1-2 0 0,1 7-1 15,-2 2 0-15,-1-1 0 0,-2 5 0 16,1 3 1-16,-2-2 0 0,-1 3 1 15,1 0 1-15,-2-1-1 0,2-1 2 0,2 6-1 16,0-9 0-16,1 3 3 0,3 0 2 16,0-6 3-16,3-3 3 0,-2 2 4 15,2-6 1-15,-1-4 3 0,1-1-2 16,1-5-1-16,-1 2-1 0,-1 1 0 16,-1-5-1-16,-1-1-2 0,-1 4-2 15,-1-1 0-15,-3 5 1 0,-4 1-2 0,0-2-2 16,0 5-2-16,-4 1-3 15,-1 4-2-15,-4 5 0 0,1 2 0 0,-1 4-1 16,-1 8 0-16,-2 1 1 0,3 6 2 16,-1 1 1-16,2 6-1 0,-3 4 1 15,2 0-1-15,-2 0 0 0,0 0-1 16,-2 1 0-16,-1-2 0 0,0-5-2 16,0-2 1-16,-2-2-1 0,-1-3-1 15,0-4 1-15,-2 0 0 0,-2-3 0 0,-3-2 0 16,0-6-2-16,-1-2-1 15,1-1-4-15,-1-4-6 0,-2-7-2 0,0-1-10 16,0-8-15-16,1-4 152 0,5-4-290 16,0-4-155-16,3-2-436 0</inkml:trace>
  <inkml:trace contextRef="#ctx0" brushRef="#br0" timeOffset="-213451.69">17541 771 413 0,'-1'-3'112'0,"-2"10"5"0,2-11-10 16,0 2-68-16,1 1-9 0,-1 2 3 15,0 2 2-15,1 0-2 0,2-6-1 16,0 3-4-16,-1 6 1 0,4-6 1 0,-2-2-6 15,1-1-1-15,0-1-5 0,-1 3-1 16,-1-2-1-16,0-1-2 0,-2-1-5 16,2 6-1-16,-2-1-2 0,-2 2-3 15,1 3-1-15,0 0-2 0,-1 2-1 16,2 7 0-16,3-5 1 0,-4 7 0 16,0 6 1-16,3 2-1 0,-1 2 1 15,3 6-1-15,-1 1 1 0,-4 2-3 0,5-3 3 16,2-4-1-16,-2-2 0 0,-1 1 0 15,1-7-3-15,-2 1-10 0,0-5-8 16,-1-2-8-16,1 2-10 0,-2-3 27 16,1-9-157-16,1 0-123 0,-2-2-307 15</inkml:trace>
  <inkml:trace contextRef="#ctx0" brushRef="#br0" timeOffset="-213131.14">17377 1039 505 0,'7'-1'130'0,"-9"3"12"0,2-6-43 15,1 2-49-15,-2 3-6 0,1-2-2 16,-1 2-4-16,1-2-8 0,0 1-11 16,-1 4-10-16,2-1-4 0,1 0-1 0,0 4 0 15,2 1-2-15,2 3 0 0,-1 0 0 16,4 0 1-16,1 6-1 0,2-5 1 16,0 1-1-16,2 0-1 0,1 6-4 15,0-1-4-15,0 3-8 0,-2-3-10 16,1 1-8-16,-2-3-7 0,-3-1 31 15,1-8-149-15,1-4-119 0,-2-3-293 16</inkml:trace>
  <inkml:trace contextRef="#ctx0" brushRef="#br0" timeOffset="-212874.38">17745 1046 536 0,'0'1'137'0,"2"0"7"0,-2-1-69 0,0 2-37 16,-2-1-8-16,2 1-2 15,-2 1-11-15,1 2-8 0,-4 1-7 0,-3 4-2 16,-2 1 2-16,-2 3 1 0,-2 0 0 16,0 5 0-16,-1 0-1 0,1 1-1 15,2 3 1-15,-1 0 0 0,2-6-4 16,-1 3-7-16,1-6-7 0,-1-2-5 15,1-1 32-15,1-3-159 0,4-4-122 16,-3 5-308-16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06:34.5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11561 708 420 0,'0'-2'114'16,"0"2"5"-16,2-7-37 0,-1 7-35 16,1-8-6-16,1 0-4 0,-2-1-2 15,1-1-3-15,-1 0-2 0,0 6-2 16,-1-7-2-16,0 7-2 0,0 2-3 15,1 1-3-15,0 0-5 0,-1 1-4 0,0 1-1 16,0 0-3-16,0 0-3 0,-1 3 0 16,1 7-1-16,1 6-1 0,0-6 0 15,0 12 0-15,3 7 0 0,0 7 2 16,2 5-1-16,-1-3-1 0,1 2 1 16,-1 13 0-16,-1-7-2 0,0-2-5 15,-2-3-5-15,0 1-6 0,-2-4-6 16,1-5-4-16,1-3-6 0,1-2-1 0,-1-3 7 15,-2-1-36-15,0-7-80 0,-1-1-99 16,-3-5-249-16</inkml:trace>
  <inkml:trace contextRef="#ctx0" brushRef="#br0" timeOffset="849">11326 1089 553 0,'11'-20'138'16,"7"14"10"-16,-18-4-70 0,24 1-26 16,3 0 0-16,4-3-2 0,1 1-7 15,-1 1-11-15,1 0-10 0,2 1-10 16,0 2-7-16,-1 1-2 0,-1 3-2 16,0-2 0-16,-2 5-2 0,-3 4-1 0,-5 7-1 15,-4 2 1-15,-1 4-2 0,-5 3 0 16,-2 7-1-16,-3-2 0 0,1 1 0 15,-3 1 0-15,0 0-5 0,-3-2 1 16,-1-2 1-16,-1-1 0 0,1-5 1 16,-2-3 1-16,1-8 1 0,-1-2 5 15,1-3 2-15,-1 1 3 0,1-3 3 16,0-1 1-16,1-4 0 0,1-1 0 0,1-5 0 16,2-6-1-16,3-3-3 0,1-1-2 15,1 2-1-15,3 0 1 0,1 2-1 16,2 5 1-16,-1 7-1 0,1 0 0 15,0 5-1-15,-1 1 1 0,0 2-2 16,-1 1 0-16,-2 3-1 0,-1 0-1 16,-2 4 0-16,-2 4 0 0,-2 1 0 15,-2 3 0-15,-2 1 1 0,0 0 0 0,-1-3 1 16,0-2 0-16,1-3 1 0,0-4-1 16,3-2 1-16,0-2 1 0,3-2 0 15,3 0 1-15,2-2 1 0,1-3 1 16,4-3 1-16,3-3 1 0,1-4 0 15,0-2 0-15,-3 0-1 0,0-4 1 16,-2 2 1-16,-4 2 0 0,-3 1 0 16,-2 5 1-16,-4 2-1 0,-1 1 0 15,-1 3-1-15,-1 3-4 0,0 0-4 0,0 4-3 16,0 3 0-16,0 4-1 0,1 1 0 16,1 6 1-16,0 3 0 0,1 1 3 15,3 0 2-15,1-3-1 0,3-1-3 16,1-1-4-16,1-6-5 0,3-3 3 15,-2 0-22-15,2-2 0 0,-1-3-1 16,-2-2 2-16,-1-2 2 0,0-2 5 16,-2-1-7-16,0-6 21 0,0-6 0 15,0-4 1-15,0-7 1 0,-1 1 2 0,0-7 0 16,-1-5 3-16,-2 0 2 0,-3-4 3 16,-1-4 1-16,-2-2 2 0,-2-4 3 15,0 6 5-15,1 0 6 0,-2 4 5 16,3 10 5-16,1 12 3 0,-1 7-1 15,2 8-3-15,-1 3-4 0,0 9-3 16,2 2-5-16,0 2-3 0,-1 12-2 0,2 2-1 16,1 5 1-16,1 5-2 15,0 2-1-15,2 3-3 0,-3 8-2 0,0-10-1 16,0 1-6-16,-3 0-9 0,-1-4-12 16,-1 3-20-16,-1 1-13 0,-2-6-79 15,2-1-56-15,0-6-117 0,0 1-244 16</inkml:trace>
  <inkml:trace contextRef="#ctx0" brushRef="#br0" timeOffset="1230.53">12477 1136 344 0,'-6'-44'129'0,"2"5"12"16,1 8 9-16,2 8 1 0,-2 3-77 16,3 3-14-16,0 3-3 0,0 7-4 15,-1-3-7-15,2-2-10 0,-1 7-6 16,3-4-4-16,-1-2-5 0,4 0-5 15,3-2-4-15,2 0-4 0,3 0-4 0,5-2-1 16,1 1-2-16,6 6 1 0,1-1-1 16,5 3-1-16,2 5-1 0,-1 4-1 15,0 5 0-15,-4 4-1 0,-3 6-2 16,-6 2-1-16,-4 7-2 0,-5-3-1 16,-5 3-2-16,-2 1-1 0,-2-2-3 15,-3-2 0-15,-2 0 0 0,0-3 0 16,-1 2 0-16,-1-5 2 0,2-4 2 0,0-1 3 15,1-6 2-15,1-2 4 0,1-4 2 16,3-5 5-16,1-4 1 0,5 1 2 16,1-3 2-16,3-1 2 0,2 2-2 15,3 0 1-15,0 4-1 0,4 5-2 16,-2 3 0-16,0 1-3 0,-2 7-1 16,2 0-1-16,-2 2-1 0,-1 1-2 15,-1 2-6-15,-1-3-7 0,2 1-25 16,4-7 146-16,8-3-293 0,4-5-166 0,4 4-456 15</inkml:trace>
  <inkml:trace contextRef="#ctx0" brushRef="#br0" timeOffset="1612.08">14125 580 447 0,'2'0'121'0,"-1"4"6"16,-1 1 6-16,1 6-92 0,0 7-7 16,2-1 2-16,-2 9 2 0,2 3-3 15,-3 6-6-15,0 6-6 0,0 2-8 16,1-5-5-16,-2 12-4 0,1-2-2 0,0-3 0 16,2-3-12-16,0-3-3 0,-1 0-9 15,1-1-6-15,2-7-6 16,0-6 57-16,-1-4-184 0,1-4-115 0,-1-5-323 15</inkml:trace>
  <inkml:trace contextRef="#ctx0" brushRef="#br0" timeOffset="2484.35">13939 974 601 0,'4'-9'134'0,"4"2"8"16,3 1-91-16,6 2-10 0,6-3 1 15,4 1 1-15,8 0 2 0,4 1-2 16,6 0-9-16,7 3-10 0,3-5-7 16,-2 7-6-16,-1-4-5 0,-1 4-3 0,4 0-2 15,-6 1 0-15,-6 4-1 16,-1-1 0-16,-2-3 0 0,-3 4 0 0,-8-5 0 16,-9 3 1-16,-2-2-1 0,-10-1 0 15,-9-2 1-15,-10-1 0 0,-6 0 0 16,-5 1-1-16,-7 2-2 0,-6 0 2 15,-3 1-1-15,3 7-2 0,6 3-1 16,2 4-1-16,2 7 0 0,5-2-1 16,8 2-3-16,2-1-2 0,6-3 0 15,3 1 1-15,2-4 1 0,3-5 2 0,4-3 2 16,2-2 3-16,7-4 2 0,6-1 2 16,5-4 1-16,-1-5 0 0,6 1 0 15,3-2 1-15,4-1 0 0,-2-1 1 16,-5-2 1-16,-5 1 0 0,3-1 2 15,-10 0-1-15,-5 1-1 0,-5 5 0 0,-5 2-3 16,-3 2-4-16,-2 4-2 0,-4 10 0 16,-1 2-1-16,1 5 1 0,-2 2-1 15,2 2 1-15,3 2 3 0,-2-2 0 16,3-6-1-16,0-2 0 0,3-2 0 16,6-5 0-16,1-1 0 0,2-4 1 15,3-2 0-15,3-2 1 0,2-1 0 16,-2-2 0-16,-2-2 0 0,-4-2 1 15,-1-3-1-15,0-6 1 0,1-3 0 0,0-4-1 16,0-9 1-16,2-8 0 0,-1-9-1 16,0-3 3-16,0 0 2 0,4-3 1 15,-3-3 1-15,-1 4 1 0,1 6 4 16,-3 17 5-16,-1 5 0 0,-4 4-2 16,-4 9 0-16,-2 12-3 0,-1 8-2 15,0 7-4-15,-3 4-5 0,0 5-4 16,-1 11 1-16,3 5 0 0,0-3 0 15,2 8 2-15,2 2-1 0,1 1-4 0,3-1-5 16,2-3-2-16,-3-3-1 0,2 1-4 16,-3-8-3-16,0-7 0 0,-3-4 3 15,0-3 3-15,0-3 2 0,1-3 1 16,-2-3 3-16,2 1 2 0,5-4 2 16,2 0 1-16,-1-2 0 0,3 1 1 15,2-1 1-15,1 5 0 0,0-2-1 16,-5 3 0-16,1 3 0 0,-2 0 0 0,-3-1-1 15,-1 1 1-15,-1 0 0 0,-3 0 0 16,-1-3-1-16,-1 2-4 0,1 1-3 16,-2 2-3-16,-2 1-8 0,-2-5 1 15,-3 2-2-15,-2 1-1 0,-6-1 2 16,-2-3 0-16,1-4 3 0,0-2 4 16,1-1-2-16,2-5-2 0,2-7-2 15,9-4-8-15,2-4-28 0,1-4-31 0,4-4-51 16,2-9-91-16,8-1-191 0</inkml:trace>
  <inkml:trace contextRef="#ctx0" brushRef="#br0" timeOffset="2845.14">15439 640 385 0,'21'-18'120'0,"-1"3"8"0,0-1-34 16,-5 3-13-16,-3 7-11 0,-2 0-14 0,-3 2-15 16,-3 2-8-16,0 10-5 0,-4 5-3 15,-1 0-4-15,0 7-1 0,-1 1-1 16,-2 11 0-16,2 4-2 0,-1 1-2 15,1 2-5-15,3 3-3 0,1-3-2 16,2 5-3-16,3-7 0 0,0-2-2 16,2-3 0-16,2-6 0 0,3-4-1 15,3-2-2-15,3-7 0 0,6-3 0 16,3-4 0-16,3-2 1 0,4-2 1 16,-1-5 0-16,-5-4 3 0,0-1 0 0,-5-3-1 15,-2-5 1-15,-7 1 1 0,-3-7 0 16,-4 3 0-16,-4-2 3 0,-2 2 1 15,-5 3 0-15,-4 4 0 0,-5 3 0 16,-5 7-1-16,-4 4-2 0,-4 7 0 16,-1 7-4-16,-1 1 0 0,0 6 0 15,3-2-2-15,11 2 1 0,6-2-2 16,7 1 0-16,10-6-2 0,6-2-1 16,10-3-6-16,3-1-10 0,4-3-12 0,6-4 57 15,4-3-197-15,-6-4-144 0,4 6-369 16</inkml:trace>
  <inkml:trace contextRef="#ctx0" brushRef="#br0" timeOffset="4235.93">12451 2111 280 0,'-3'10'90'0,"2"-3"11"0,-2-3-6 15,2 0-24-15,0-1-4 0,1-2-3 16,0 1-3-16,-2-3-2 0,2 1-3 0,-3 1-8 16,1-3-6-16,-1-1-6 0,-4-1-7 15,0-2-7-15,-3-3-8 0,-2 1-6 16,-1-3-6-16,-2 3-1 0,-1 3-2 15,0 3-1-15,-4 6 0 0,-1 4-1 16,0 7 0-16,-4 5 0 0,0 5-2 16,0 4-1-16,0-2-2 0,7 0-2 15,5 0-3-15,4-5-1 0,9-2 0 16,4-3 0-16,7-4 3 0,6-1 3 0,6-4 2 16,2-4 3-16,2-2 3 0,-2-5 2 15,4-4 1-15,-4-2 2 0,0-4 1 16,-5 1 1-16,-2-5 0 0,-3-2 2 15,-1-5 0-15,-3-2 0 0,-2-8-2 16,-1-2 0-16,-4-1-2 0,0-1-2 16,0-6 0-16,-2 1-1 0,-1-4-2 15,0 5 1-15,-2-2 0 0,0-2 0 0,-1 3 1 16,-1 5 0-16,1 3 3 0,0 9 2 16,0 3 3-16,1 7 0 0,-1 5 0 15,0 6-5-15,2 6 0 0,0 9-3 16,0 5-3-16,2 6-2 0,-1 7-1 15,1 9 0-15,1 5 4 0,0 5 0 16,2-1-4-16,-1-1-3 0,4-4-2 16,1-1-5-16,3-3-3 0,1-6 0 15,2-3-1-15,3-4 5 0,1-1 3 0,1-2 2 16,1-6 4-16,0-4 3 0,3-3 1 16,-1-2 1-16,0-6 0 0,1-5 1 15,-2-6 1-15,-3-6 1 0,-2-2-1 16,-4-3 1-16,-4-1 1 0,-1 2-1 15,-4 3-1-15,-2 3 2 16,0 4 3-16,-2 4 1 0,2 4-2 0,-4 3-1 16,1 1 0-16,0 5-1 0,-2 1-2 0,1 7-4 15,-2 1 0-15,3 5 0 0,1 3 0 16,1 1 0-16,3 1-6 0,0 2-4 16,3-4-7-16,1-3-8 0,2-1-24 15,1-7-19-15,1-1-88 0,1-4-104 16,0-2-244-16</inkml:trace>
  <inkml:trace contextRef="#ctx0" brushRef="#br0" timeOffset="4389.55">12857 1850 641 0,'1'2'138'15,"-6"-9"1"-15,0 4-111 0,2 3-11 16,0-1-9-16,0-1-3 0,2 1-3 0,1 0-1 15,4 1-5-15,0 2-5 0,4 2 53 16,0 0-186-16,5 2-123 0,0 9-337 16</inkml:trace>
  <inkml:trace contextRef="#ctx0" brushRef="#br0" timeOffset="5066.22">13307 2062 494 0,'2'-1'131'0,"-4"-4"5"16,-3-1-33-16,-2-1-59 0,0-4-22 0,-3 3-7 16,-8-1-1-16,-2 2-6 0,-3 5-5 15,-1 2-1-15,-1 5-2 0,-1 4 0 16,1 1-1-16,7 7 0 0,4 0-1 16,4 2-2-16,5 0 0 0,2 0 0 15,3 0-1-15,5-1-1 0,0-3 0 0,3-3 0 16,2-5 2-16,1 0 1 0,3-5 2 15,0-3 0-15,2-6 3 0,3-1 2 16,1-2 2-16,-1-2 0 0,-3-5 2 16,-2 2 2-16,-3-4 1 0,-1 6 0 15,-7 0-2-15,0 1 0 0,-3 1-1 16,1 6 0-16,-1 1-1 0,0 1-2 16,-3 3-1-16,3 1-1 0,-1 0-1 15,0 5 0-15,0 1-2 0,1 1-1 0,1 4 0 16,6-2 0-16,4 3 2 0,2 0-1 15,2-1 2-15,3-2 2 0,3-2 1 16,4-2 1-16,0 0 1 0,-1-7 3 16,1-2 4-16,2-1 3 0,-1-6 1 15,-2-1 3-15,-4-5 3 0,-3 1 0 16,0 2-1-16,-5 3-1 0,-3-6-1 16,-2 4-2-16,-2 0-2 0,-3 0-2 15,-1 0-3-15,-3-1-1 0,-1 1-4 0,1 4-2 16,-2 3-3-16,-3 4-1 0,-1 6-1 15,-2 4 0-15,-1 5-2 0,-1 1 0 16,-3 8-1-16,3 7 1 0,1 8-1 16,3 2 1-16,1 6 0 0,3 2 0 15,-1 5-1-15,2 0 0 0,-1-2 0 16,-1-5-3-16,2-3-1 0,-1 0-9 0,-2-3 1 16,0-5-1-16,-2-5 2 0,0-2-2 15,1-5 3-15,0-4 1 0,0-5 8 16,1-5 0-16,-1-5 3 0,1-5 0 15,-3-7 1-15,2-5-3 0,-3-6-3 16,3-5-6-16,-3-2-5 0,0-2-3 16,-1-2-6-16,0-1-6 0,0 4-4 15,1 2 1-15,1 3 4 0,0 0 3 16,1 2-16-16,4 4-80 0,3 2-14 16,0 2-86-16,1 0-191 0</inkml:trace>
  <inkml:trace contextRef="#ctx0" brushRef="#br0" timeOffset="5460.35">13737 2043 571 0,'2'-2'131'0,"2"1"3"16,2 2-99-16,-1 5-9 0,1-2-4 16,-3-1-3-16,1 4-5 0,0 6-7 15,0 1-1-15,-1-1-2 0,1 6-1 0,-1-2-1 16,-1 2 0-16,1 1-2 0,0-7 1 16,-2 0 0-16,1 0-1 0,-2-7 1 15,1-1 0-15,0-1 1 0,-2-2 9 16,0-4 3-16,0-4 2 0,-2-3 1 15,-1-3 2-15,0-4 2 0,-1-5 0 16,2-2-8-16,0 2-3 0,2 0-1 16,1 2-3-16,3 2-2 0,1 2-2 0,4 5-3 15,2 2-4-15,-1 0 1 0,0 0-6 16,0 2-7-16,0 1-7 0,0 1-8 16,-1 2-3-16,3 0-1 0,3 3-124 15,3 0-112-15,3 1-276 0</inkml:trace>
  <inkml:trace contextRef="#ctx0" brushRef="#br0" timeOffset="6231.45">14148 2033 503 0,'1'-1'132'0,"-3"-2"5"0,-2-1-66 16,0-2-19-16,-2 2-15 0,0-4-8 16,-2 2-10-16,-1 0-7 0,-2 3-4 15,-1 3-4-15,-1 3-2 0,-1 0-1 16,-1 5-1-16,-1 2-1 0,2 2 0 15,1 0-1-15,2 3-1 0,3 0 0 0,4 2-1 16,3-2 0-16,0 3 0 0,3-7 1 16,0 4 0-16,4-6 0 0,0 0 3 15,2-6 1-15,1-5 1 0,3-4 1 16,2 2 0-16,2-9 3 0,1-2 3 16,-2-3 0-16,-2 3 1 0,-1 4 3 15,-3 0 3-15,-2 1-1 0,-4 0-1 16,0 3-2-16,-2 1 0 0,0-1 3 15,0 3-2-15,-1 0-3 0,0 0-3 0,-2 6 0 16,0 2-1-16,1 1-3 16,-1 2-4-16,-2-1-1 0,3 3 0 0,-1 1 1 15,3-1-1-15,0 1 0 0,2-2 0 16,0 1-1-16,3-1 1 0,8-2 1 16,0 2 0-16,1-4 1 0,3-2 0 15,4-4 1-15,2 1-1 0,2-4 2 0,-3-3-1 16,1 1 1-16,2-3 0 0,-1 2-1 15,-5 3 1-15,-2-1 1 0,-4 4-2 16,-3 4 0-16,-3 1-1 0,-3 5 0 16,0 2 0-16,-3 3-1 0,0 0 1 15,-2 4 0-15,0 0 0 0,-1-2 1 16,0-1 0-16,0-2 0 0,0-4 0 16,0 2 0-16,-1-4 0 0,1-3 2 15,1 0 0-15,-1-2 4 0,1-2 5 16,0 0 3-16,2-5 1 0,1-3-1 0,0-4 0 15,1-5-1-15,4-2-5 0,4-3-5 16,4 0-2-16,7 5-3 0,2 1 0 16,0 6 0-16,0 3-2 0,-2 4 0 15,-3 7-1-15,-7 0-1 0,-3 2-1 16,-3 4-1-16,1 2-3 0,1 1 0 16,0 1-1-16,-2 3 0 0,2-1 0 0,1 0 2 15,0-2 1-15,0-4 3 0,-2-1 1 16,0-3 2-16,2-4 1 0,0-2 1 15,0-5 1-15,-2-3 0 0,0-2 1 16,3-1 1-16,4 0 2 0,6-2 0 16,1 2 0-16,0 3 0 0,1 3 0 15,3 4-1-15,-2 4-1 0,-5 3-3 16,-4 5-1-16,-2 4 0 0,2 6 0 16,1 2-2-16,2 2-2 0,0 0-9 0,4 0-12 15,1-2 147-15,1-3-292 0,-1-1-158 16,-2 3-445-16</inkml:trace>
  <inkml:trace contextRef="#ctx0" brushRef="#br0" timeOffset="8559.52">9272 1000 490 0,'6'-1'124'16,"0"1"6"-16,0-1-68 0,-3-2-14 16,0-3-7-16,0 4-5 0,-3-1-7 15,-2 2-4-15,1-1-6 0,-2-1-4 16,0 0-6-16,-3 3-6 0,-2-2-4 0,-3-5 0 15,-5 9-3-15,-1 0 1 0,-4 2 1 16,0 3 1-16,1-1 1 0,3 3 1 16,4 4-1-16,3-6-1 0,3-2-1 15,6 2-1-15,3-2 1 0,5 1 0 16,2-1 0-16,5 3 1 0,2-2 1 16,4 4 1-16,1-1 0 0,1-1 0 0,0-2 0 15,0 2 0-15,-4-2 0 0,-1 2 0 16,-3-1-1-16,-3 0-1 0,-2 5 0 15,-7 3 1-15,-4-1 0 0,-5 1 0 16,-5 2 0-16,-4-1 2 0,-4 1-1 16,-3-8 0-16,-2 2 0 0,-4-1-4 15,0-2-6-15,-1-2-6 0,2 1-13 16,-1-3-27-16,5 1-90 0,2-5-109 0,5-1-253 16</inkml:trace>
  <inkml:trace contextRef="#ctx0" brushRef="#br0" timeOffset="8810">9364 773 471 0,'10'-14'131'0,"7"7"6"0,-6-3-20 16,-2 9-65-16,2 4-18 0,-2 6-6 16,0 6-6-16,1 7-3 0,0-1-5 15,1 11-3-15,0-3-4 0,-2 9-1 16,1 0-2-16,-1 0-2 0,-1-1 0 15,-1 3-1-15,0-3 1 0,-2 0-10 16,0-4-11-16,-2-4-29 0,0-3-103 16,-3-2-121-16,3-4-289 0</inkml:trace>
  <inkml:trace contextRef="#ctx0" brushRef="#br0" timeOffset="9581.95">9444 1116 562 0,'-1'-2'143'0,"6"-1"1"0,1-1-38 16,7-2-64-16,4-1-7 0,1 2-1 0,9 0-4 15,1-3-2-15,5 1-2 0,2 3-4 16,1-2-8-16,0 1-6 0,0 2-4 16,-3-1-1-16,1 1-1 0,-5 0-2 15,-6 3 1-15,-5-1-1 0,-2 1-1 16,-5 1-3-16,-4 0-4 0,-4 0 1 15,-7 2-1-15,-2 1 1 0,-5 2 1 16,-6 3 1-16,-2 1 3 0,-3 2 4 0,-2 1 0 16,1 1 0-16,1 2-1 0,4-3 0 15,5 0-2-15,4-2 0 0,5 2-1 16,3-3-2-16,4-1 1 0,5-4 0 16,0-1 2-16,5-1 2 0,1-7 2 15,3-1 2-15,2-6 0 0,1 0 0 16,0-3 0-16,-1 1 0 0,-1-3-1 15,-3 5-2-15,-3-1 1 0,-3 7 0 0,-4-2-1 16,0 5-1-16,-4 0-2 0,0 2-4 16,-2 3 0-16,-1 4 0 0,-1 1-1 15,0 6 1-15,0 5 0 0,1 1 3 16,1 2 2-16,2-3-1 0,2-1 1 16,1-1-1-16,3-6 2 0,2-6 0 15,0-2 1-15,1-1 3 0,1-3-1 16,1-1 3-16,0-2 0 0,2-3 1 15,-1-7-2-15,0-2 0 0,0-6-2 0,1 1 1 16,2-5-3-16,-1-3 2 0,-1-4 4 16,-1 1 4-16,0-5 1 0,-1-4 0 15,-3-4 2-15,1-8 1 0,-2 5-1 16,-2 8-3-16,0 6-1 0,-2 7-1 16,1 8-3-16,-3 10-3 0,-7 11-2 15,1 10 0-15,-3 8-3 0,0 8-3 16,-1 7 1-16,-1 5 0 0,-2 12 3 0,5 2 1 15,1-4-1-15,4-5-1 0,5-4-1 16,5-5 0-16,6 0 0 0,6-10-1 16,3-4-3-16,1-2-2 0,0-5 2 15,2-5 1-15,-4-3 0 0,0-5 1 16,-2-3 1-16,-2-1 4 0,0-6 3 16,-3 0 0-16,-3 3 0 0,-1-7 0 15,-3-3-1-15,-1 1-1 0,-4-2 0 16,-1 3-2-16,-2 4-1 0,-1-2 0 0,-1 5-3 15,-1 8-1-15,-1 3 1 0,-2 7-1 16,2 6 1-16,-1-1 0 0,2 1 0 16,0 1 2-16,6 0 1 0,0-5-1 15,6-5 0-15,2-5-1 0,3-1-14 16,1-1 0-16,0-3-6 0,1-3-12 16,-2 1-12-16,-2-1-9 0,0-6 75 15,-5 0-186-15,-2-9-135 0,0-3-336 0</inkml:trace>
  <inkml:trace contextRef="#ctx0" brushRef="#br0" timeOffset="9762.45">10103 776 585 0,'-12'2'122'0,"9"2"5"16,9 2-94-16,4 1-8 0,8 0 1 15,9-3 1-15,6 2 1 0,5-2-1 16,6-4-5-16,0 0-8 0,5-2-16 15,0 2-15-15,-4 0-131 0,8 0-124 16,7 0-324-16</inkml:trace>
  <inkml:trace contextRef="#ctx0" brushRef="#br0" timeOffset="10326.12">10165 2088 534 0,'-10'1'115'0,"-3"5"3"16,-4-2-86-16,-5 4-15 0,-5 2-2 0,1 3 0 16,-3 3 0-16,0 1-1 0,1 0-3 15,1 1-3-15,2 0-5 0,4 1-2 16,4-3 0-16,4-1-1 0,5-2-2 16,2-3 0-16,6-2 2 0,4 1 0 15,3-1 1-15,4 2 1 0,5 1 1 16,1 1 2-16,3 2 0 0,2-2 0 15,0 3-2-15,-1-1 0 0,-4-2-1 16,-3-3-1-16,-4-1-1 0,-2 2 0 0,-6 1 1 16,-6-1 3-16,-7 1 0 0,-5 2 0 15,-3 1 1-15,-8-3 1 0,-4-1 0 16,-4-2-6-16,1-3-7 0,2-2-5 16,1-5-5-16,4-2-120 0,5-3-113 15,5-4-281-15</inkml:trace>
  <inkml:trace contextRef="#ctx0" brushRef="#br0" timeOffset="10525.8">10085 2010 391 0,'33'-22'127'15,"-4"4"8"-15,-4 3-10 0,-4 1-30 16,-7 5-45-16,0 4-10 16,-5 5-11-16,-2 7-6 0,-2 6-7 0,-4 5-5 15,-1 3-4-15,0 9-1 0,-4 6-2 16,-3 8-1-16,0 2 0 0,0 3-1 15,1 3 0-15,4 2 0 0,2-2-3 0,6-2-8 16,1-5 8-16,3-1-52 0,0-7-27 16,1-5-73-16,-2-6-112 0,-1-4-243 15</inkml:trace>
  <inkml:trace contextRef="#ctx0" brushRef="#br0" timeOffset="11399.18">10087 2285 492 0,'21'-4'128'0,"7"1"9"15,3-2-22-15,9 0-73 0,5-1-3 16,0 1 0-16,2 1-2 0,0-3-6 16,-2-1-8-16,-3 0-7 0,-1 1-6 15,-5 0-3-15,-4 1-1 0,-7 0-2 0,-5 2 0 16,-6 2 0-16,-4 0 1 0,-6 0 0 15,-6 0-2-15,-6 1 0 0,-4 2 0 16,-3 0 0-16,-5 4-1 0,-2 2-1 16,-4 4-2-16,1 5 1 0,1 1-1 15,4 2 0-15,0 1 0 0,6-3-1 16,3-2 0-16,5-1-1 0,3-3 0 16,5-4 0-16,2 1 3 0,4-5 2 0,3-1 2 15,3-3 1-15,2-2 2 0,2-2 1 16,0-6-1-16,2-3-1 0,1 1-2 15,0 0-1-15,-3-4 0 0,2-2 0 16,-1-1-1-16,-1 1 0 0,-3 1 0 16,-4 0 0-16,-3 3-1 0,-1 4 0 15,-3 5-3-15,-3 0-2 0,-2 10-2 16,0 4 1-16,0 6-1 0,0 3 2 16,0 0-1-16,1 4 2 0,1 1 3 0,2-3 0 15,4-1 0-15,1-2-1 0,1-4 0 16,1-2 2-16,1-3 1 0,-1 0 2 15,1-3 2-15,-2-5 1 0,0-4 2 16,-1-1-1-16,3-3 0 0,0-2 0 16,2-6-3-16,1-5 0 0,1-4-2 15,-1-6-2-15,-1-4 1 0,0-3-1 16,-1 0-1-16,0-3 1 0,-2 0 1 0,-2-1-1 16,-1 2 3-16,-1 6 2 0,-1 1 3 15,-3 3 3-15,-1 8 2 0,0 7 0 16,-1 5-1-16,0 9-5 0,-2 4-3 15,-2 7-2-15,0 7-5 0,-3 5-1 16,1 8-1-16,-2 5 1 0,2 6 3 16,0 8 0-16,2 5 1 0,3 2-1 15,3-1-2-15,4-5 1 0,5-1 0 16,4-3-1-16,4-9-2 0,3-6 1 0,0-6-1 16,5-4 0-16,0-6 2 0,4-2 0 15,-1-8 2-15,3-2 1 0,-1-5 0 16,2-7 2-16,-6-2 1 0,-2-2 0 15,-7-5 0-15,-2 0 0 0,-9-1-1 16,-2 1 0-16,-4 3-1 0,-2 0 0 0,-3 3-1 16,-4 3-2-16,0 6-1 15,-4 3-1-15,-5 4 1 0,1 5-1 0,-1 5-1 16,-1 2 1-16,4 5 0 0,2 0 1 16,3 2 0-16,8-4 0 0,5 1 1 15,5-5 0-15,4 1-3 0,2-5-2 16,3-2-14-16,2-2-2 0,1-3-8 15,0-3-14-15,-2-2-11 0,0-3 165 16,-2-6-289-16,-3-3-136 0,0-2-415 0</inkml:trace>
  <inkml:trace contextRef="#ctx0" brushRef="#br0" timeOffset="11562.89">10893 1992 597 0,'-17'2'140'15,"7"-6"2"-15,8 4-101 0,10-2 1 16,8 5-3-16,11-3-2 0,6 0-6 0,12-1-6 16,13 1-3-16,8-7-5 0,4 0-6 15,6 3-6-15,0-7-17 0,2 0-23 16,1-4-129-16,-10-14-134 0,7 7-341 16</inkml:trace>
  <inkml:trace contextRef="#ctx0" brushRef="#br0" timeOffset="23643.64">13546 8922 377 0,'-1'-6'107'0,"1"-2"4"15,0-1 1-15,0 1-77 0,0 0-8 16,0 1-1-16,-1 1-1 0,0 1-2 16,0 0-2-16,0 2 2 0,0 1 0 15,-1-1 2-15,0 0 3 0,1 1 1 16,1 0 1-16,-1 2 1 0,1 0 0 0,-1-1-1 15,1 2-4-15,0 1-4 0,0-1-3 16,0 2-2-16,0-1-3 0,0 3-2 16,1 1-1-16,0 3-1 0,0 2-1 15,0 3 0-15,0 4-2 0,1 7 0 16,0 1-3-16,0 6 0 0,1 2-3 16,2 4 1-16,-1 2-1 0,0 2-3 15,2-3-2-15,0-1-2 0,-1-5-2 16,-1-4-3-16,-1-5-3 0,2-2-7 0,-3-5-4 15,1-5-11-15,0-2-9 0,0 0-6 16,-1-3-46-16,-1-3-73 0,0-2-108 16,4-3-242-16</inkml:trace>
  <inkml:trace contextRef="#ctx0" brushRef="#br0" timeOffset="24211.99">14094 9247 466 0,'-3'-4'108'0,"-3"0"0"15,1 2-55-15,-2-1-34 0,-1-1-7 16,1 0-3-16,-1 0 0 0,0 1 0 15,2 0 2-15,-1 0 2 0,4 3-4 16,1 0 2-16,0 1 0 0,2 1-1 16,0 4 2-16,4-1-1 0,0 2 0 15,5 2 1-15,3-1-1 0,4 1 1 0,0-1-1 16,5-2-1-16,3-3-2 0,1 0-2 16,0-2-9-16,-1-1-7 0,7-5 165 15,2 0-293-15,0-6-138 0,-1 0-413 16</inkml:trace>
  <inkml:trace contextRef="#ctx0" brushRef="#br0" timeOffset="24663.31">14532 8724 684 0,'6'2'151'0,"1"5"2"0,4 3-112 15,2 4-20-15,1 6-7 0,-1 4-2 16,-1 8-4-16,-2 4-2 0,-3 5-3 16,-3 6-7-16,-1 4-14 0,-1 4-8 0,-1 2-7 15,0-3-5-15,0-1-4 0,-1-4-5 16,0-7 5-16,0-5 12 0,0-7 7 16,1-7 7-16,-1-7 5 0,2-4 6 15,-2-4 9-15,1-5 8 0,-1-5 4 16,1-6 1-16,-1-4 3 0,2-2 6 15,-2-5 1-15,1-2-3 0,1-2-2 0,1-2-1 16,4 1 0-16,3 6 0 0,2-1-1 16,4 5-1-16,5 1-1 0,2 4-2 15,-1 3-2-15,-1 8-2 0,2-1-2 16,0 3-3-16,0 1-3 0,-4 2-1 16,-1 4-2-16,1 0 0 0,-5 0-2 15,-3-2 0-15,-4 2-2 0,-4 3 1 16,-3 1 0-16,-3-2-1 0,-5 2-2 15,-7 0-8-15,-5 2-10 0,-1 1-7 0,-4-3-4 16,0 0-29-16,1-3-93 16,4-4-109-16,7-1-247 0</inkml:trace>
  <inkml:trace contextRef="#ctx0" brushRef="#br0" timeOffset="24825.29">15014 9155 541 0,'25'-6'146'0,"-2"4"6"15,0 2-59-15,0 2-36 0,-2 4-9 16,-2 4-9-16,-6 1-9 0,-3 3-9 16,-1 2-5-16,-3 2-3 0,-1-2-4 15,-3 1-4-15,0-3-4 0,0-1-9 16,3-1-17-16,0-3-12 0,2-4-6 16,0-1-2-16,3-3-123 0,4-5-117 15,2-3-274-15</inkml:trace>
  <inkml:trace contextRef="#ctx0" brushRef="#br0" timeOffset="24967.48">15288 9039 621 0,'-20'-25'160'0,"2"-1"6"0,0 5-106 15,2 5 14-15,5 4-28 0,0 2-15 16,1 2-11-16,1 2-9 0,2 1-9 16,0 1-10-16,0 0-8 0,7-1-19 0,5-2-8 15,4-3-129-15,0-2-130 0,6-3-312 16</inkml:trace>
  <inkml:trace contextRef="#ctx0" brushRef="#br0" timeOffset="25143.63">15496 8676 674 0,'6'10'166'16,"-2"1"5"-16,2 6-100 0,-1 6-15 0,1 4-7 16,-2 1-12-16,-1 4-9 15,-1 1-8-15,1 4-5 0,-3-2-5 0,2 0-5 16,-1 6-2-16,1 0-19 0,0 0-21 15,0 3-15-15,2-3-135 0,-1-1-144 16,-2 0-350-16</inkml:trace>
  <inkml:trace contextRef="#ctx0" brushRef="#br0" timeOffset="25328.14">15448 9037 633 0,'-4'-10'174'15,"1"2"3"-15,3 2-40 0,4 5-83 16,2 2-19-16,3 0-9 0,4 3-8 16,1-1-7-16,7-1-3 0,3 0-1 15,3-2 1-15,3-3-3 0,5-1-2 16,9-3-8-16,4-2-11 0,5-2-32 0,4-2-98 16,7-1-40-16,-1 1-129 0,3 1-264 15</inkml:trace>
  <inkml:trace contextRef="#ctx0" brushRef="#br0" timeOffset="25821.93">17254 9055 573 0,'-6'-11'142'0,"2"1"6"15,-3 3-96-15,1-1-5 0,-2 1-5 16,-1 5-9-16,-3-2-9 0,-3 2-10 15,-3 2-6-15,-2 0-3 0,0 3-2 0,-3 3-3 16,-1 1-1-16,1 3-1 0,2 1-1 16,3 4-4-16,3 3-3 0,5-2-3 15,2 3-1-15,6 0 0 0,4 1 1 16,4 0 2-16,6 0 4 0,5-1 3 16,4 1 2-16,3-1 3 0,0-1-1 15,3 1 1-15,-3-2-1 0,-2-1 1 16,-4-4-1-16,-2 1 0 0,-6 0-1 15,-5-1-1-15,-5-2 1 0,-4 2 1 0,-7-2-1 16,-7 0-2-16,-6-1-3 0,-3-2-5 16,-6 0-7-16,-2-2 9 0,-1-1-132 15,1-3-115-15,4-1-287 0</inkml:trace>
  <inkml:trace contextRef="#ctx0" brushRef="#br0" timeOffset="26473.87">17683 9307 621 0,'12'-15'157'0,"-1"-2"3"0,-5-4-58 15,-5-2-66-15,-4-2-13 0,-4 0-1 16,-3 0-5-16,-3 1-6 0,0 2-2 16,-2 3-3-16,0 8 0 0,-4 4-3 15,0 5-3-15,-4 10-4 0,-5 4-7 16,1 6-9-16,2 2-6 0,2 1 0 16,5 3 0-16,6-3 0 0,6 0 3 0,8-1 6 15,4-6 9-15,6-1 7 0,4-4 4 16,1-1 3-16,3-3 4 0,0-6 4 15,-1-1 3-15,1 0 2 0,-3-4 2 16,-3 1 2-16,-2-1-2 0,-3-3-2 16,-2 5-3-16,-1 0-3 0,-4-2-2 15,0 3-4-15,-1 3-6 0,-1 0-6 16,0 3-4-16,0 2-1 0,0 1-1 16,1 4-1-16,-1 2 0 0,1 1 1 0,3 1 4 15,-1 0 3-15,2 0 0 0,4-1 1 16,3-2 1-16,4-1 1 0,1-5 0 15,2 0 1-15,3-4 4 0,2-1 2 16,-1-4 3-16,-2-3 2 0,-3-7 4 16,2 1 1-16,-4-7 0 0,1-3 1 15,-3-6-1-15,-1-5-1 0,0-3 0 16,-2-2 1-16,0-8 0 0,-2 5 2 0,-3-4 0 16,-3 2 1-16,-1 2 0 0,-2 4 0 15,0 6 0-15,-1 6-2 0,0 6 0 16,0 6-1-16,0 7-4 0,0 6-4 15,1 2-5-15,-2 7-2 0,0 4-1 16,2 3-3-16,-1 7-1 0,0 7 0 16,-1 6 4-16,-1 6 0 0,1 6-3 0,0 1-7 15,-2 5-9-15,3 0-10 16,0-3-16-16,1-1-15 0,2-1-10 0,0-4-6 16,1-4-1-16,3-4-110 0,-1-5-113 15,0-7-264-15</inkml:trace>
  <inkml:trace contextRef="#ctx0" brushRef="#br0" timeOffset="27727.47">17774 9103 614 0,'5'3'145'0,"3"3"8"15,3 1-94-15,2-1-14 0,1 2 2 16,5-1 2-16,2-1-3 0,4-3-8 15,4 1-5-15,0-6-7 0,4 0-7 0,3-3-6 16,1-1-4-16,-1 0-3 16,-1 0-2-16,-3-1-2 0,-1 0-2 0,-5 3 0 15,-5-1-2-15,-5 4-1 0,-3 2-2 16,-6 1-1-16,-3 5-3 0,-3 4-1 16,-3 4 2-16,-2 5-3 0,0 4 2 15,-2 1 1-15,1 3 2 0,1 0 2 16,0-5 0-16,5-1-1 0,2-5 4 15,2-5 0-15,4-4 2 0,3-1 0 16,2-5 2-16,3-4 1 0,1-1 0 0,0-1 0 16,-1-4 3-16,2-3 0 0,-1-3 1 15,1-1 2-15,-2-1 2 0,-2-3 3 16,0-1 2-16,-2 4-3 0,-2 2 0 16,-4-1-4-16,-3 4-1 0,0 6-3 15,-4 1-5-15,0 3-5 0,-3 4 0 16,-1 3 0-16,1 4 0 0,-2 3 0 0,1 2-3 15,2 0-2-15,3-1 4 16,2-1-1-16,6-2 0 0,2-1-1 0,5-4 0 16,4-3 3-16,1-3 2 0,3-1 0 15,1-2 2-15,2-4 0 0,3 3 1 16,0 0 0-16,-1 1-1 0,1 3 1 16,-2 0-1-16,-3 1 0 0,-4 3-1 15,-3 0-2-15,-5 2-1 0,-3 1-1 16,-4 2-4-16,-1 1-6 0,-4 1-2 15,-1-3 0-15,-2 3 2 0,0-2 1 0,-2-2 2 16,1-2 5-16,1-1 7 0,1-1 6 16,-2-2 4-16,1-3 2 0,1-2 4 15,0 0 1-15,1-3 3 0,-1-3 1 16,2-3-2-16,3 0-3 0,3-8-2 16,3-3-3-16,4-4-2 0,3-3-4 15,3-3-3-15,2 1-2 0,2 0-1 0,2 8-2 16,-1 3-2-16,0 3-4 0,0 5-7 15,1 5-7-15,0 3-8 0,-2 2-13 16,1 0-9-16,0 3-5 0,0 2-1 16,2 4 4-16,-3 0 5 0,1 1 5 15,0 1 12-15,-2 0 10 0,-2 0 7 16,-1 0 7-16,-5-1 7 0,-2 0 8 16,-3-1 10-16,-3-2 10 0,-3 0 10 15,-2 0 9-15,-1-3 5 0,-3-1-1 16,-2-2-3-16,-5 1-7 0,-3-2-8 0,-2 0-9 15,-6 2-10-15,-4 2-7 0,-5 3-4 16,-2 4-1-16,-1 3-1 0,1 1-2 16,2 3-3-16,2-1-3 0,6 2-3 15,5-1-4-15,6-2-2 0,5-2 1 16,5-1 1-16,4-3 3 0,5-2 5 0,4-3 4 16,5-2 7-16,2-2 2 15,3-3 3-15,4-2 1 0,0-1 4 0,-1-2 4 16,0 1 3-16,-3 0-1 0,-4 1 1 15,-1 2-2-15,-5 0-3 0,-4 5-3 16,-3-1-4-16,-2 2-6 0,-3 1-4 16,-5 2-1-16,-2 2-1 0,-2 3 1 15,0-2 0-15,0 5-1 0,-1 0 1 16,2 0 0-16,3-1-1 0,2-2-3 16,4 1 0-16,3-3-1 0,4 0-1 0,3-2 1 15,4-2 0-15,1 1 6 0,4 2-4 16,2-2 0-16,0 2 1 0,1 3 0 15,0 1-1-15,-1 1 3 0,0 2-10 16,-1-1 2-16,-1-1 0 0,0 1-2 16,0-4 0-16,-1-1 0 0,2-2-1 15,0-2 7-15,-1-2 6 0,1-1 2 0,-1-4 6 16,1 0 3-16,-4-5 8 0,0-4 6 16,-1-4 6-16,1-3 2 0,-1-5 4 15,-1-7 3-15,-3-6 2 0,0-3-3 16,2 0-4-16,0-6-3 0,-2-4-4 15,-3 0-5-15,-1 3-6 0,0 5-3 16,-3 7-2-16,-3 6 0 0,-3 8-1 16,1 8-3-16,-1 11-1 0,-4 6-2 15,-2 5-1-15,-3 9-3 0,1 4-2 0,-2 8-1 16,-1 8-2-16,-1 4-5 0,2 8-8 16,1 3-10-16,5 2-7 0,-2 1-10 15,2-2-17-15,2 2-16 0,1-3 84 16,3-3-202-16,0-5-140 0,-2-1-362 15</inkml:trace>
  <inkml:trace contextRef="#ctx0" brushRef="#br0" timeOffset="27996.74">19865 9050 595 0,'2'-17'133'0,"3"2"5"15,6 6-106-15,5 6 8 0,6 2-3 16,2 1 1-16,4 1 1 0,4 2-1 16,0 1-4-16,1 2-4 0,1 0-6 15,-2 2-7-15,0 2-5 0,-1 3-6 0,-4 0-3 16,-1-1-1-16,-4 4-3 0,-3 1-1 16,-4 3 1-16,-3 1-2 0,-6-3-2 15,-3 4-4-15,-3 0-5 0,-1-3-12 16,-3-1-12-16,1-3-8 0,2-4 105 15,0-3-228-15,1-1-133 16,2-6-358-16</inkml:trace>
  <inkml:trace contextRef="#ctx0" brushRef="#br0" timeOffset="28147.34">20372 8971 557 0,'-10'-21'145'16,"-1"5"-3"-16,0 0-28 0,2 7-87 0,2 3-35 15,2 0-9-15,1 4-5 16,-1-2-5-16,3 1-1 0,1 1-12 0,3 1-94 16,1 1-98-16,5 0-244 0</inkml:trace>
  <inkml:trace contextRef="#ctx0" brushRef="#br0" timeOffset="28733.98">20582 9106 598 0,'14'29'137'0,"-3"-3"1"0,-3-1-83 0,-4-2-30 15,-1-1-3-15,-3-1-1 0,-4-3-2 16,1-4-3-16,-2-4-2 0,2-1-2 16,2-4-3-16,0-5-2 0,0-1-1 15,2-1 0-15,1-3 0 0,1-1-1 16,2-4 1-16,-1-3-2 0,3 1-2 16,0-1 1-16,2-2-1 0,2 2 1 0,-1 2 0 15,1 3-1-15,-1 3 0 16,1 3-2-16,0 2 0 0,0 3 0 0,1 2-1 15,0 2 1-15,1 2-1 0,2-1 1 16,2 2 0-16,2-1 0 0,4-2 1 16,-2 0 0-16,1-4-1 0,-1 0 1 15,-1-2 2-15,-2-3 5 0,-2-2 5 16,-4-1 4-16,0 3 5 0,-2 1 5 0,-3-4 5 16,0 0 2-16,-2 1 0 0,-2-1 0 15,-1 0-2-15,-2-3-1 0,-1 1-4 16,0 3-9-16,-5 2-6 0,-3 3-6 15,-2 6-4-15,-2 4-3 0,0 5-4 16,-2 6 1-16,-2 3-4 0,0 3-5 16,0 3-5-16,0 6-4 0,-2 1-3 15,-2 4-4-15,-1-1 4 0,-1 5-40 16,2 0 2-16,-2 0-1 0,0-2 1 0,0-2 3 16,1-6 5-16,0-2-6 0,1-7 47 15,2-5 4-15,2-5 7 0,2-8 3 16,5-1 9-16,1-6 9 0,3-3 11 15,2-3 11-15,-4-8 17 0,-1-13 3 16,1-7-4-16,-4-4 1 0,3-6-2 16,3-2-11-16,4-3-11 0,8 2-17 15,6 14-5-15,5 5 3 0,8 1-10 0,4 5-7 16,3 4 0-16,2 4-2 0,4 4-6 16,4-2-8-16,3 3-12 0,0-2-25 15,1 1 96-15,2 0-234 0,4-1-154 16,2 1-392-16</inkml:trace>
  <inkml:trace contextRef="#ctx0" brushRef="#br0" timeOffset="29409.48">22188 9055 541 0,'1'-4'120'0,"-1"-4"3"15,0 1-86-15,-4-1-15 0,-5 0-1 16,-5-1-3-16,-6 4-4 0,-5 5-2 16,-8 5-3-16,-5 4-7 0,-1 5-2 15,-1 3 0-15,0 5-1 0,4 2 1 16,6 1-3-16,8 1-2 0,7 0-4 15,7-4-1-15,8 4-1 0,8-5 1 16,10-2-1-16,6-1 3 0,6-3 4 0,7-4 4 16,4 0 2-16,3-7 6 0,3 0 5 15,-1-3 9-15,0-1 8 0,-2-5 5 16,-7 1 3-16,-4-4 2 0,-6 4-3 16,-7-2-5-16,-4 2-8 0,-9 0-7 15,-1 0-6-15,-7 2-5 0,-2 3-3 16,-7 2-2-16,-3 4-1 0,-2 2-2 15,0 1-4-15,0 3-2 0,3 0-3 16,5 1-4-16,7-1-2 0,9-2 0 0,7-1 2 16,8 0 3-16,5-1 2 0,5-3 5 15,2 0 3-15,6-1 3 0,-2-1 4 16,1-2 3-16,-6-2 4 0,0-4 4 16,-5 2 6-16,-4-3 5 0,-9-2 4 15,-4-2-1-15,-5 0-3 0,-8-2-5 16,-8 1-5-16,-9-2-5 0,-8-1-7 15,-8-1-7-15,-6 2-5 0,-6 4-4 0,-1 0-9 16,1-2-10-16,5 5-18 0,5-1-5 16,5 3-127-16,7 1-130 0,7-2-309 15</inkml:trace>
  <inkml:trace contextRef="#ctx0" brushRef="#br0" timeOffset="30625.02">22821 9199 566 0,'1'1'133'0,"1"-2"0"16,-4 1-35-16,1 1-91 0,0 1-6 16,-3 3 1-16,-2 4 1 0,0 2 1 15,-1 1 1-15,3 2-2 0,-1 2 1 16,5-1 0-16,5 0-1 0,3-3 0 0,2 0-1 15,5 0 1-15,1-2 1 0,4-1 0 16,-3 0 0-16,2-4-1 0,-4 1 3 16,1-3 2-16,-3-1 4 0,1 2 3 15,-3-6 3-15,0-1 2 0,0 0 3 16,1-1 3-16,0-3-3 0,-1-2-4 16,-2-3-3-16,0 0-3 0,-1 3-4 0,-1 1-4 15,-2-1-3-15,-1 2-3 0,-3 4-3 16,0 4-2-16,-3 3-1 0,1 1 2 15,-3-1-1-15,3 5-1 0,0-1 1 16,2 1 0-16,1 0 3 0,4 1-1 16,2-2-1-16,2 1 0 0,3-3 1 15,2 0 1-15,2-1 1 0,2-2 2 16,0-3 0-16,-1 1 1 0,1-3 2 16,-4-1 3-16,-1-1 2 0,1-1 2 15,-2-1 2-15,-2-1 1 0,-1 0 1 0,0 0-3 16,-1-1-2-16,0 0-2 0,-3 1-2 15,-3 1-3-15,2 1 0 0,-1 0-2 16,-3 3-2-16,1 1-1 0,1 3-2 16,1 4 1-16,2-2 0 0,3 2 0 0,4 4-1 15,3-1 2-15,2 5 2 16,4-3 1-16,3-2-1 0,4 1 1 0,1 0 0 16,0-2 0-16,2-3 1 0,2-3 2 15,-3 1 1-15,-2-4 2 0,-5-3 3 16,-2 0 4-16,-4-5 2 0,0-3 4 15,-3-3 2-15,0-4 0 0,-3-8 0 16,-1-5-2-16,-2-6-3 0,1-7-4 16,-3-5-3-16,-1-2-3 0,-2-4 0 15,-1 6-2-15,0-2-1 0,1 2 1 16,0 1 0-16,1 6 0 0,0 2 0 0,0 7 0 16,0 6 1-16,-2 5 0 0,0 6-1 15,-3 7 0-15,0 7-5 0,-1 6-2 16,-2 4 0-16,-3 5-2 0,1 5 0 15,-2 8 0-15,0 4 0 0,-2 5 4 16,-2 3 1-16,2 4 0 0,2 2-1 16,-1 5 0-16,2 0-1 0,1 2-3 0,1 4 0 15,2 0-2-15,5-3-2 0,0 0-5 16,3-7 1-16,4-2 0 0,6-6 3 16,2-2 0-16,3-5 2 0,1-3 2 15,0-5 3-15,1-1 2 0,2-7 0 16,-3 0 1-16,1-8 1 0,-3-5 1 15,2-3 1-15,0-5 1 0,-3-9 0 16,0 1 0-16,-3-6 0 0,0-1 1 0,-3-2-2 16,-4 0 0-16,-2 1 1 0,-2 2-1 15,-5 5 1-15,-4 3-1 0,-4 1-1 16,-5 6-1-16,-3 4 0 0,-4 1-1 16,-3 5-1-16,-1 2-1 0,1 2-1 15,3 3-1-15,4 0-1 0,5 3-1 16,6 1-1-16,7 0 1 0,5 0-1 15,6 0 2-15,5-3 1 0,4 4 1 16,6-3 2-16,3-2 0 0,6-1 0 0,3 1 2 16,2 0-1-16,2 1 0 0,-2 0 0 15,0 1 0-15,-7 1 0 0,-3 2 0 16,-6 1-1-16,-6-1 0 0,-6 2-2 16,-5-1 1-16,-5-2-3 0,-3 2 0 15,-3-4-3-15,-1-5 1 0,-3 2 0 16,1-4 0-16,-2-1 1 0,1-2 4 15,0-2 2-15,2-2 4 0,-1-3 3 16,1-2 1-16,2-2 2 0,1-5 4 0,1-4 0 16,1-2 1-16,4-5-1 0,5-1-2 15,4-4-1-15,7 0-3 0,7 1-4 16,4 2-4-16,8 1-2 0,-1 3-1 16,2 6-2-16,-1 3-1 0,1 4-3 15,-4 3-3-15,-4 2-5 0,-4 4-8 16,-4 0-10-16,-4-1-17 0,-6 0-9 0,-5 1-4 15,-4-1-118-15,-7-1-123 0,-6-3-285 16</inkml:trace>
  <inkml:trace contextRef="#ctx0" brushRef="#br0" timeOffset="30813.65">23448 8892 557 0,'-9'-4'136'0,"7"1"3"0,12 3-57 16,11 2-47-16,9 1 0 0,14 0 0 16,11 0-3-16,15 2-9 0,8 1-3 15,5 1-14-15,5-2-20 0,5 1 135 16,-3 0-280-16,1 1-149 0,-10-2-431 0</inkml:trace>
  <inkml:trace contextRef="#ctx0" brushRef="#br0" timeOffset="42211.15">4963 12421 456 0,'-2'-1'122'15,"-1"2"0"-15,-2 0-52 0,1 1-30 16,0 4-10-16,-2 2-9 0,3 2-9 16,-1-1-5-16,-1-2-1 0,3 1-1 0,1-1 0 15,1-3 0-15,1-1 2 0,1-2 4 16,3 2 3-16,0-2 4 0,2 0 1 16,0-2 0-16,3 0 1 0,2 1-3 15,0-3-4-15,1 2-4 0,2-1-4 16,0 0-1-16,2 2-3 0,1 0 0 15,1-1 1-15,3 3 2 0,1-2 3 16,2 0 3-16,3 1 1 0,3-1 3 0,2 0-1 16,2 0-1-16,2-1-2 0,0 0-3 15,3-2-2-15,-2 1-3 0,3-2-1 16,0 2 0-16,2-1 0 0,1 2-1 16,1-2 1-16,3 5-1 0,2-2 1 15,-3 2-1-15,2-1 0 0,-1 2 0 16,-1-2 0-16,-2 3 1 0,-2-1-1 15,-4 2 0-15,1-1 0 0,-3-2 1 16,-3 1-1-16,-1-1 0 0,-4-1 1 0,-3 0-1 16,-2-2 1-16,-5 1-1 0,-3-2-2 15,-5 2-8-15,-3-1-14 0,-3 0 17 16,-2 1-160-16,-3-1-136 0,-3 2-348 16</inkml:trace>
  <inkml:trace contextRef="#ctx0" brushRef="#br0" timeOffset="58874.68">9198 14561 357 0,'-1'-2'113'0,"-2"-2"4"16,2-1-10-16,0 0-49 0,1-2-13 15,1 1-6-15,3-2-14 0,-2 3-4 16,0-1-1-16,2 2 1 0,-1 2-1 16,-1-1 1-16,-1 2-2 0,0 1-1 15,-1-1-1-15,0 2-4 0,0-1-2 16,-1 0-4-16,0 1-2 0,-4 1-2 0,0 0-3 16,-6 1-4-16,-3 1-2 0,-6 1-3 15,-3 0 0-15,-4 0 0 0,-3-3 2 16,-2 1 0-16,-2 0 5 0,-3-3 4 15,-2 0 1-15,-4-1 0 0,-3-1 1 16,-5-1-1-16,-2-2 0 0,-3 1-3 16,-2 1 0-16,-1 2-1 0,-3-3 0 15,-1 1-1-15,0 1-1 0,1-2-1 16,1-4-2-16,0-1-1 0,1-2 0 0,2 0 0 16,4-2 1-16,3-1 1 0,-1-5 1 15,3 3 3-15,2-2 1 0,2-3 1 16,1-2 0-16,1 0-1 0,2-1 0 15,1 1 0-15,1 4-2 0,-1-4 1 16,1 2-1-16,1 0 1 0,-4-1-1 16,3 1 2-16,1-1 2 0,1-2 2 0,3 1 2 15,5 1 3-15,3-2 0 0,7 2 2 16,3-1-1-16,5-2-1 0,7-1 0 16,4-3-3-16,4-3-2 0,7 2-1 15,6-5-1-15,6-5-1 0,4 1 0 16,5-1 0-16,2 1-1 0,2 1 0 15,1-4 0-15,2 1 0 0,-2 4 0 16,0 0-1-16,3 1 1 0,1-3-1 16,1 2 1-16,3 0 0 0,2 2-1 0,1 1 1 15,0-1 0-15,0 1-1 0,0 3 1 16,1 4 0-16,-1 4 0 0,0 4 0 16,1 5 1-16,2 5-1 0,3 6 1 15,2 3 0-15,2 4-1 0,1 5 1 16,2 3-1-16,3 5 1 0,-2 2-2 15,2 2 1-15,0 2-2 0,3 1 1 16,-1-2 0-16,-1 0 0 0,-2-3 0 16,1 0 0-16,-2-2 1 0,-2 0 0 0,-2-1 0 15,-2 2 0-15,-1 2-1 0,-5 3 0 16,-1 0 0-16,-7 8 1 0,-3-1-1 16,-8 8 0-16,-4 5 1 0,-6 5-1 15,-6 4 1-15,-5 4-1 0,-5 1-2 16,-5 1-2-16,-2-2-1 0,-3-3-1 15,-2-6 1-15,-2-4-1 0,-1-1 1 16,-1-5 2-16,-3 3 2 0,-2-4 1 0,-3 0 0 16,-4 2 1-16,-3 0 0 0,-6 1 0 15,-3-3 0-15,-4 2 0 0,-4-1 0 16,-4-4 0-16,-3 0-1 0,-3-1 0 16,-3 0-2-16,-3-2-1 0,-4-5-2 15,0-3 0-15,1 0-3 0,0-12-2 16,3-6 4-16,0-5-119 0,1-9-11 15,7-6-94-15,18-2-213 0</inkml:trace>
  <inkml:trace contextRef="#ctx0" brushRef="#br0" timeOffset="74867.36">11172 15393 346 0,'0'1'95'16,"0"-1"3"-16,0 0-24 0,-1-1-31 15,0 1-7-15,-1-1-4 0,-3 0-3 16,1 0-3-16,-3 1 0 0,0 0-2 0,0 0-2 16,0 0-1-16,1 1-2 0,3-1-1 15,-1 1-1-15,3-1-2 0,1-1-4 16,0 1-2-16,1-1-5 0,0 0-2 15,4 1-3-15,1-2 0 0,3 2-2 16,2 2 1-16,2 0 0 0,4 1 1 16,0 0 3-16,3 1-1 0,1 2 1 15,1 1-1-15,0 0 0 0,-1 1-1 0,-2 1 2 16,-1 1-7-16,-4 1-2 0,-2-4-4 16,-4 2-5-16,-3-2-6 0,-3-2 106 15,0 0-223-15,-2-3-116 0,0 0-339 16</inkml:trace>
  <inkml:trace contextRef="#ctx0" brushRef="#br0" timeOffset="81069.3">9095 16024 569 0,'0'-5'126'15,"0"-3"-1"-15,1 0-83 0,1-1-32 16,-1 2-9-16,1-1-4 0,-1 3 0 0,2 0 1 16,-2 3 3-16,0 1 7 15,-1 1 4-15,1 0 7 0,-1 1 6 0,0-1 2 16,0 0 1-16,0 0-2 0,0 0-5 15,0 0-5-15,0 0-7 0,0 0-7 16,1 0-8-16,-1-1-5 0,0 1-4 16,1-1-2-16,2 1 0 0,1-2-1 15,0-1 4-15,2 0 3 0,0 2 4 16,1 0 4-16,0-1 4 0,0 1 3 0,-2 1 2 16,1 0 3-16,-2 1 1 0,2-1 0 15,-2 1 0-15,1 0-2 0,-2 0-3 16,-1 0-3-16,1 0-2 0,-1-1-3 15,1 1-2-15,-2 0 0 0,-1 1-1 16,1-1 0-16,-2 0-1 0,0 1 1 16,-3 0 0-16,1 4 2 0,-2 0 1 15,-3 1 0-15,-1 0 1 0,-1 3 3 0,-1 0 1 16,-2 2 0-16,-2-1 0 0,-2 0-1 16,1 1 0-16,-2-1 1 15,0 1-2-15,-3-1 1 0,-1 0 0 0,-3-1-1 16,-2 0 1-16,-4-3-1 0,-3 1 1 15,-2 0-1-15,-3-3 0 0,0 0-1 16,1-5-1-16,-3 0 0 0,1 1-1 16,-1 0 0-16,-1 0 0 0,0 2 0 15,-1 1 1-15,-2 4 2 0,0-1-1 0,-1 1 2 16,-2 1 0-16,0-4 0 0,1 0 0 16,-2 0 0-16,2-2 0 0,-1 0 1 15,-1-1 0-15,-1-2-1 0,1 1 0 16,0 1 1-16,0-5-1 0,-2 2 2 15,3-3 0-15,0-2 2 0,1 2 1 16,1 2 4-16,-2-3 4 0,1 4 2 0,1-2 2 16,1 2 0-16,2-1 0 0,-1 1-1 15,3-3-2-15,4 3-5 0,2-5-1 16,5-1-3-16,4 2-1 0,4 1 0 16,4-3-2-16,2 2 0 0,5-1 0 15,1 4-1-15,1 1-2 0,2-1-3 16,0-1-3-16,2 3-2 0,0 0-3 15,1 1-3-15,-1 1-1 0,1 1 1 16,0-1 2-16,1 1 2 0,-2-1 3 0,2 3 3 16,0-2 2-16,1 0 2 15,-1-1 0-15,2 2-2 0,-1 0-4 0,1 0-7 16,0 0-8-16,0-5 98 0,0 2-226 16,1 0-132-16,0-1-365 0</inkml:trace>
  <inkml:trace contextRef="#ctx0" brushRef="#br0" timeOffset="81544.14">7030 15964 383 0,'-7'1'110'0,"2"0"3"0,-2-2-34 0,0 2-28 15,2-1-20-15,-4 0-13 0,1-2-8 16,-1 1-5-16,0 0-2 0,-1 1-2 16,-1-2 0-16,-1 4-1 0,0 1 0 15,-1 1 0-15,-3 1 1 0,0 2 2 16,-2 1 1-16,-1 3 3 0,-1 0 2 16,-2 1 1-16,-1 3 0 0,0 2-1 15,0-2 0-15,1 3-3 0,0-3-1 16,3-1-2-16,-1 1 1 0,3 0 0 0,3-2 0 15,2-1 0-15,3-1 1 0,4-2-1 16,4 2-1-16,4 0-1 0,7 1-1 16,6 1 1-16,8 0-5 0,8 0 7 15,8 2-36-15,14 4-99 0,-5-5-107 16,3-1-275-16</inkml:trace>
  <inkml:trace contextRef="#ctx0" brushRef="#br0" timeOffset="88309.29">10604 12587 401 0,'9'1'119'0,"3"3"4"16,5-3-19-16,4 0-44 0,5 1-15 16,7 0-13-16,2 0-7 0,6 3-4 15,4-1-3-15,6 5-5 0,3-1-3 16,3 2-4-16,5-1-1 0,2 4-3 15,2-2 0-15,2-1-1 0,0-1 0 16,0-2 0-16,1-6 0 0,0 2-1 0,-2-6 1 16,-1-4 0-16,-2-2 0 0,-2-2 5 15,-4-1 2-15,-6-1 1 0,-6-3 2 16,-7 1-1-16,-10 1 1 0,-7 3 0 16,-8-3-3-16,-5 3-10 0,-6 1-4 15,-8 1-4-15,-8 2-7 0,-9 1-4 16,-8 1-1-16,-8 3-1 0,-9 3 6 15,-8 1 4-15,-4-2 3 0,-2 2 7 0,-2 1 2 16,-3 1 2-16,2-3 4 0,-3 0 2 16,1-1 4-16,3 0 3 0,1 1 3 15,4 0 0-15,6-1 0 0,3 2-2 16,9 0-4-16,5 4-2 0,6-1-3 16,7 1-2-16,6-1-2 0,4 1 2 15,4-3 0-15,5 1 0 0,4 0 2 16,6 0 3-16,5-1 3 0,6 0 5 15,9-1 0-15,7 0 2 0,7-4 0 0,11 0-3 16,7-5-2-16,5-1-5 0,5 2-2 16,4-4-4-16,1-2-9 0,2 0-12 15,-3 1-19-15,-5 0 156 0,-2 0-294 16,-9-1-157-16,0-1-436 0</inkml:trace>
  <inkml:trace contextRef="#ctx0" brushRef="#br0" timeOffset="92814.82">22014 9633 483 0,'-22'11'105'15,"1"0"-1"-15,1-3-77 0,2 2-21 16,-2 0-5-16,6 0-1 0,1-1 0 16,4-1 0-16,1-3-1 0,3-1 6 15,2-1 7-15,1-1 6 0,2-1 5 0,0-1 4 16,2 3 5-16,-1-2 1 0,0 0-4 16,4 1-6-16,3 6-5 0,3 2-3 15,2 3-3-15,7 3-4 0,6 5-1 16,7 3 0-16,5-1-1 0,8-2-1 15,9 1-1-15,9-2-2 0,8 0 5 16,6-1 2-16,8-4-1 0,11 0 1 16,2-1-1-16,9-2 0 0,2-2 1 15,8-8-6-15,3-2-2 0,2 0 0 0,-2-2 0 16,5-6-1-16,2 3 1 0,-5-3-1 16,-1 5 0-16,-2-3 0 0,-1 3 0 15,-7 3 0-15,-11 5 0 0,-10-1-1 16,-12 0 0-16,-12 3 1 0,-18 1-3 15,-15-1-6-15,-11-4-7 0,-10-2-5 16,-9 1-5-16,-10-2-1 0,-10-4 0 0,-12-5 0 16,-9-4 6-16,-13 2 7 0,-13-2 5 15,-10-3 5-15,-9-2 1 0,-5 2 2 16,-7-1 1-16,-6 3 0 0,-4 1 1 16,-4-2 0-16,-2 2 0 0,-4 5 1 15,-3 2 1-15,3 5 0 0,6 4 2 16,5 3 1-16,4 5 1 0,7 3 0 15,13 3-1-15,11 0-1 0,12 1-1 16,13-2-2-16,11 0-1 0,21 2 0 16,17-2 2-16,24 2 1 0,20-3 0 0,23 3-2 15,22-1-6-15,25-1 35 0,16-5-164 16,18-3-120-16,12-5-321 0</inkml:trace>
  <inkml:trace contextRef="#ctx0" brushRef="#br0" timeOffset="99037.86">22735 10003 576 0,'-4'-13'135'0,"2"0"6"16,0 6-83-16,1-2-22 0,2 4-4 15,-1-1-1-15,0 4-3 0,0 2-4 0,1-1-4 16,-1 3-2-16,1 5-1 0,0 0-2 16,0 4-2-16,-1 5-2 0,-1 4-1 15,-2 7-1-15,-3 4-2 0,-3 4-3 16,-4 8-1-16,-2 6 0 0,-3 4-1 16,-3 3-1-16,-2 6 0 0,-1 3-1 15,-1 0-4-15,-1-1-1 0,2-3-3 0,1-3-3 16,4-5-3-16,1-8-5 0,4-5-8 15,2-7-6-15,2-7 1 0,1-5-5 16,3-6 0-16,-1-3-3 0,2-4 42 16,1-3-145-16,2-3-104 0,1 1-292 15</inkml:trace>
  <inkml:trace contextRef="#ctx0" brushRef="#br0" timeOffset="99226.14">22383 10886 308 0,'-1'-22'114'0,"0"-1"5"15,0 2-6-15,-1 1-12 0,-1 5-25 0,1 3-24 16,-1 3-18-16,-3 8-7 0,1 5-1 15,0 1-8-15,-1 2-3 0,3 5 0 16,-1 1 2-16,3 2 0 0,2-1 3 16,3 0 1-16,5 1 0 0,1 1-1 15,4-4-1-15,2 1-2 0,3-3-3 16,1 3-3-16,4-4-4 0,1 1-6 0,4-5-8 16,3-1-11-16,4-4-13 0,1-3-8 15,2-1-133-15,0-3-134 0,6-1-323 16</inkml:trace>
  <inkml:trace contextRef="#ctx0" brushRef="#br0" timeOffset="99691.23">20194 11167 521 0,'1'4'123'0,"3"-2"4"0,-4-2-73 16,0 1-24-16,0-2-2 0,0 2 1 16,0-2 2-16,1 2 0 0,-2 0 1 15,1 1 1-15,-2 1-2 0,0 6-4 16,-1 2-5-16,0 4-4 0,-2 3-6 15,1 4-3-15,-1 4-3 0,1 1-2 16,2-2-1-16,1 1-3 0,2-4-4 16,3 0 1-16,2-2-17 0,0-4-1 15,2-3-12-15,0-4-11 0,-3-1 170 0,0-4-289 16,-2-2-145-16,1-4-392 0</inkml:trace>
  <inkml:trace contextRef="#ctx0" brushRef="#br0" timeOffset="99849.34">20199 10868 691 0,'-3'-12'160'0,"2"1"1"15,0 4-107-15,0 1-25 0,2 3-13 16,-1 2-8-16,0 1-12 0,0 1-10 16,1 0-8-16,-1-1-10 0,1 1-1 15,2 1-18-15,1 1-107 0,1 2-112 16,5-1-264-16</inkml:trace>
  <inkml:trace contextRef="#ctx0" brushRef="#br0" timeOffset="100175.13">20503 11131 599 0,'9'33'132'0,"-5"-3"1"16,-2 0-104-16,-2 0-11 0,-3-4-7 16,-3-1-7-16,-4-3-2 0,0-3-2 15,1-4 1-15,0-3-1 0,3-2 1 16,-1-1 1-16,4-5 5 0,1 0 4 0,1-2 6 15,1-2 5-15,0 0 4 16,0-2 1-16,2-2 4 0,0-1-1 0,5-3-4 16,1-4-6-16,2-1-2 0,6-5-2 15,-1-2-2-15,2 0-5 0,1 0-3 16,-2 4-1-16,-1 1-1 0,-1 7-2 16,-5 2-2-16,0 6-3 0,-1 2 0 15,-1 5-1-15,-2 3-1 0,-2 4 1 16,-1-1-2-16,1 5-5 0,-1 0-6 15,0 1-14-15,0-1-12 0,3-3 25 0,2-1-153 16,3-3-127-16,2-2-310 0</inkml:trace>
  <inkml:trace contextRef="#ctx0" brushRef="#br0" timeOffset="100591.93">21062 11334 619 0,'0'-10'147'0,"-1"-2"4"0,-4 1-103 15,-3 1-17-15,-4 8 1 0,-4 2-11 16,-4 2-10-16,0 4-5 0,-3 2-5 16,0 3 0-16,2 4-2 0,3 1 1 15,3 1-3-15,4 2-2 0,3-4-3 16,6 2-1-16,5-3 0 0,4-2 0 16,6-1-4-16,5-1 2 0,5-2 4 15,6-1 2-15,5-4 1 0,2-1 1 16,5-2 0-16,2-4 5 0,-2-2 1 0,0-1 1 15,-3-4 1-15,-2 3 0 0,-1-2 2 16,-6 1-1-16,-3 2 2 0,-4 4-2 16,-4 3-1-16,-5 4-1 0,-3 2-2 15,-6 4 0-15,-2 1-2 0,-4 1 0 16,-1 2-2-16,-2-1 1 0,-1 1 0 16,-2 1 0-16,1-2 1 0,1-2 0 0,2-2 0 15,0-2 0-15,0-1 1 0,2-4 0 16,-1-1 3-16,3 0 6 0,0-2 4 15,0-1 4-15,2-5 2 0,1-2 2 16,0-2-1-16,0-2 0 0,4-4-4 16,1-2-4-16,2-1-3 0,2 3-3 15,2 2 0-15,1 0-1 0,3 3-2 16,-1 2-3-16,3 3 1 0,0-1-4 0,-1 2-6 16,3-2-17-16,0 1-13 0,1-1-7 15,0 1-131-15,0-1-134 0,9 3-316 16</inkml:trace>
  <inkml:trace contextRef="#ctx0" brushRef="#br0" timeOffset="101089.45">22223 11438 506 0,'1'-2'124'0,"0"1"4"0,-1 0-66 0,1 2-24 16,-1-2-7-16,0 2-1 0,0-1-4 16,0 1-1-16,-1-1-3 0,2 1-2 15,-2-2-4-15,1 3-1 0,-1 1-4 16,-2 2-2-16,0 1-4 0,-3 1-2 15,-1 4-2-15,-2 3 0 0,-1 1 1 16,0 3 0-16,1-1-1 0,3 0-1 16,4 0 0-16,3 0 0 0,5-4 0 0,6-3 0 15,4-3 0-15,4 1-1 0,4-5 2 16,3 1 0-16,1-3-1 0,2-3 1 16,1-2 1-16,-2 0 1 0,-3-2 1 15,-2 1 4-15,-2-3 3 0,-4-1 5 16,-4 2 2-16,-4-5-1 0,-4-3 1 15,-3 1-4-15,-4-3-6 0,-6-2-4 16,-4 2-6-16,-5-1-3 0,-5 3-2 0,-2 2-5 16,-3 2-6-16,0 1-10 0,5 2-13 15,3 1-5-15,3 2 2 0,6 2-122 16,3-1-115-16,3 2-271 0</inkml:trace>
  <inkml:trace contextRef="#ctx0" brushRef="#br0" timeOffset="101438.77">22625 11451 513 0,'28'9'135'0,"-3"1"6"0,-2-2-51 16,-7 4-44-16,-3 1-13 0,-4 0-9 15,-3 0-8-15,-4 1-6 0,-4-3-7 16,-3 1-3-16,1-1 0 0,-2-1 0 16,1-1 1-16,1-2 1 0,-2-2 0 15,4-1 2-15,0-1 2 0,-1-2 3 16,2-1 5-16,1-2 3 0,0 0 3 15,0-1 0-15,0-4 1 0,0 0-4 0,0-3-2 16,0-1-4-16,1-2-3 0,3-1 0 16,0 0 0-16,2 0-1 0,0 2 1 15,3 0 1-15,2 3-1 0,2 1-1 16,2 3-1-16,1 3-1 0,0 2 0 16,4 3-2-16,-1 4 0 0,-1 2-1 15,-1 6-1-15,-1 1-1 0,2 2 0 0,-2 0-1 16,-1 2-5-16,0 1-5 0,0-1-10 15,-1-1-13-15,-1 0-10 0,-1-2-8 16,-1 0-87-16,-1-2-36 0,1-2-104 16,4-1-216-16</inkml:trace>
  <inkml:trace contextRef="#ctx0" brushRef="#br0" timeOffset="102012.65">23797 11347 498 0,'-2'1'109'16,"1"-3"3"-16,0 3-78 0,2 0-10 15,-1-1 1-15,1-1 2 0,1 0 1 16,3-1 3-16,-1-2 2 0,3-1-2 0,-1-3-4 16,4-1-4-16,1 0-3 0,0-1-3 15,1 0-4-15,4-3-6 0,-2-2-2 16,1 0-2-16,-2-1-2 0,-1 3 1 15,-3-2 0-15,-1 3 2 0,-5 5 3 16,-1 1 1-16,-1 3 0 0,-2 2-1 16,0 1-1-16,1 6-1 0,-1 3-2 15,0 5-3-15,-1 3 0 0,0 2 0 0,-2 8 3 16,1 3 2-16,0 3 2 16,1 3 1-16,-1 2 2 0,2 3-1 0,1 3 1 15,0-1-3-15,0 0 2 0,1-1-7 16,0-3-1-16,-1-5-6 0,0-4-7 15,2-2-12-15,-1-5-10 0,0-5-14 16,-1-4 173-16,-1-1-295 0,1-3-140 0,-1-3-402 16</inkml:trace>
  <inkml:trace contextRef="#ctx0" brushRef="#br0" timeOffset="102210.3">23735 11784 570 0,'-5'2'145'15,"0"-2"10"-15,3-2-67 0,4 3-34 16,5-1-9-16,3 1-3 0,6 1-4 0,5-3-9 16,6 5-8-16,6 1-6 0,1-3-4 15,2 4-1-15,4-2-3 0,-3 3-5 16,1-1-6-16,-2-3-10 0,-1 0-14 16,-1 2-15-16,-3-4-9 0,-6 2-125 15,-4-2-127-15,-4 0-305 0</inkml:trace>
  <inkml:trace contextRef="#ctx0" brushRef="#br0" timeOffset="103620.38">20397 12114 520 0,'0'1'121'0,"1"0"1"16,0 0-71-16,-1-1-27 0,0 0-4 15,0 0 1-15,-2-2 4 0,0-1 1 16,-3-2 3-16,1 0 1 0,-3 0-2 16,-3-1-8-16,-1 1-5 0,-3 0-7 15,-2 3-4-15,-4 2-4 0,-2 5-5 0,0 5-4 16,-1 4-4-16,0 5-6 0,1 4-1 16,4 2 1-16,3 4 1 0,4-3 1 15,5-2 4-15,4-1 4 0,5-3 6 16,5-4 3-16,4-1-1 0,2-3 1 15,5-4 1-15,0-2 0 0,3-4 2 16,3-3 1-16,0-3 2 0,0-3 1 16,-1-5 3-16,-2-3 1 0,-1-4 2 0,-4-5 1 15,-2-2 5-15,-1-4 2 0,-5-3 0 16,-2-3 0-16,-2 0-1 0,-1-5-2 16,-3 2 1-16,-1 0-4 0,-2 3-3 15,1 5-3-15,-1 2-1 0,1 7-1 16,0 7-1-16,1 5-2 0,0 4 0 15,0 6-3-15,1 3-1 0,0 6 0 16,-1 6 0-16,0 4-1 0,2 9 0 16,-1 5 1-16,1 5-1 0,0 4-2 0,4 2 0 15,1-1-1-15,4 0 1 0,3-5-1 16,4 0 1-16,3-7 2 0,1-4 1 16,3-6 2-16,-1-5 0 0,0-3 0 15,1-5 0-15,-3-6 0 0,1-2 0 16,0-3 1-16,-1-4 0 0,-1-4-1 15,-2-2 1-15,-1-2 0 0,0-4 1 0,-4-3 1 16,-5 1 0-16,-2-3 3 0,-2 3-2 16,-4 1 2-16,-2 3-1 0,-4 5-2 15,-4 7 0-15,-6 6-1 0,-4 9-3 16,-2 6 0-16,-1 8-1 0,-1 4-1 16,1 3 1-16,5 0-3 0,9 0-4 15,6-1-3-15,5-2-5 0,4-3-7 16,9-2-12-16,5-4-12 0,4-1-5 15,3-4 170-15,2-4-288 0,2-3-140 0,2-5-396 16</inkml:trace>
  <inkml:trace contextRef="#ctx0" brushRef="#br0" timeOffset="104090.58">21359 12171 626 0,'-20'0'149'0,"-5"2"1"0,0 4-91 15,-1 4-25-15,0 7-15 0,-1 0-6 16,0 5-8-16,3-1-3 0,6 3-6 16,0-1-6-16,5 0-4 0,4-4-3 15,8 3-1-15,3-5-2 0,8-2 0 16,4-3 5-16,7-3 5 0,2-2 3 16,7-1 4-16,2-5 1 0,4-2 2 15,0-3 1-15,1 0 0 0,-1-4 0 0,2 1 2 16,-4-2 3-16,-4-2 4 0,-5 0 8 15,-2 2 6-15,-4-2 2 0,-5 2 1 16,-4 3-1-16,-4 1-2 0,-3 2-8 16,-3 4-8-16,-3 5-5 0,-4 2-4 15,-1 6 1-15,-3 1-2 0,0 4-1 16,2-1 2-16,-2-1-1 0,3-2-1 16,4-1 0-16,0-3 0 0,3-3 1 0,2-4 2 15,2 1 1-15,-1-4 0 0,0-1 3 16,1-4 2-16,2-2 1 0,0-2 1 15,3-5 0-15,2-3 3 0,3-3 2 16,0-4 1-16,2-2-1 0,2 0-2 16,1-2-2-16,2 5 0 0,-1 4-4 15,-1 2-3-15,1 4-3 0,1 5-2 16,0 0-5-16,1 4-8 0,2 1-13 16,2 1-14-16,2 3 154 0,2 0-283 0,2 1-149 15,0 4-409-15</inkml:trace>
  <inkml:trace contextRef="#ctx0" brushRef="#br0" timeOffset="104689.6">22467 12369 658 0,'0'0'159'0,"-1"-2"4"16,0 1-101-16,-2-1-22 0,0 1-10 15,-3 2-9-15,-1 1-9 0,-2 1-8 16,-1 3-2-16,-1 0-2 0,-1 5-1 15,1 1 1-15,2 1 0 0,2 0 1 16,3 2-1-16,4 0 0 0,4 0-1 16,3-1 1-16,5-3 0 0,5-2 0 15,3 0 1-15,5-3 1 0,1 0 0 0,1-4 0 16,1-2 1-16,-3-2 3 16,-2-1 1-16,-4-1 1 0,-4-2 3 0,-5-3 3 15,-4-1-1-15,-1-3 0 0,-4-2-2 16,-6-3-4-16,-4 2-3 0,-8-4-4 15,-4 3-3-15,-6 0-5 0,-5 4-4 16,-1 3-5-16,0 3-3 0,3 1-6 0,6 3-11 16,6 0-8-16,5 0-2 0,4 1 0 15,9 1-2-15,7-1 3 0,7 0 1 16,6 1 6-16,7 0 4 0,7-2-2 16,8 2 0-16,0 0 6 0,4 0 8 15,2 2 16-15,-2 2 13 0,-2 3 12 16,1 2 13-16,-7 3 11 0,-4 2 1 15,-5 3-5-15,-5 4-9 0,-5-2-10 16,-7 0-6-16,-7 1-8 0,-1-1-5 16,-4 0-2-16,-2-2 1 0,-3-3 0 0,2-1 1 15,0-3 1-15,0-2 3 0,1-3 6 16,2-3 11-16,1-2 8 0,1-2 4 16,2-4 1-16,1-2 0 0,2-1-1 15,2-6-5-15,0 1-9 0,5-2-8 16,-1 0-2-16,2 2-1 0,0 1-1 15,2 6-1-15,-2 3 0 0,2 2-2 0,-2 4-1 16,0 5-3-16,1 0 0 0,0 6 1 16,-1 1-4-16,1 0-6 0,1 4-22 15,0-1-10-15,0 1 70 0,1-1-198 16,-1-3-137-16,8 2-347 0</inkml:trace>
  <inkml:trace contextRef="#ctx0" brushRef="#br0" timeOffset="105282.15">24109 12297 575 0,'-4'0'134'0,"0"1"0"16,-2 2-71-16,-2 2-41 0,-2 1-10 15,0 2-1-15,-2 2-1 0,-1 1-1 16,1 4 0-16,0 0 0 0,2 4 1 16,3 1-2-16,2 0 0 0,2 5-1 15,1-2 2-15,5 0-2 0,2 1 1 0,3-2-2 16,4 0 0-16,2-1 1 0,4-1 1 15,5-1-3-15,3-1 2 0,2-2 2 16,4-1 3-16,-1-2 3 0,2-2 1 16,0-4 4-16,-2-2 4 0,0-1 0 15,1-3 0-15,-4-4-2 0,1-2-2 16,-5-5-1-16,-1-2-1 0,-5-4-3 16,-1-5 0-16,-4-2 0 0,-4-7-2 0,-5-2-3 15,-7-4-2-15,-6-3-3 0,-6 3-2 16,-9 0-2-16,-10 0-3 0,-7 7 0 15,-5 4 0-15,-4 6-3 0,-6 6-5 16,-2 4-6-16,3 0-9 0,6 5-12 16,7 0-19-16,8 1-12 0,9 2-127 15,10 2-133-15,9-1-317 0</inkml:trace>
  <inkml:trace contextRef="#ctx0" brushRef="#br0" timeOffset="113752.63">17003 9791 400 0,'-1'-2'105'0,"-1"-1"0"15,2-1-39-15,-1 2-27 0,1 1-21 16,-1 0-8-16,1 1-2 0,1-1-1 15,-1 2 0-15,0 0 0 0,1-2 0 16,2 2 1-16,-1 1 1 0,2 2-2 16,1 0 1-16,2 0 1 0,5 3 1 0,4 1-1 15,2-1-1-15,5 1-1 0,4 0-1 16,4-2-2-16,7-1 0 0,3-1-1 16,6-1 0-16,6 3 2 0,5-3 2 15,4-3 0-15,5-1 0 0,3 2 0 16,3-2 0-16,0 0-1 0,4-1-1 15,3-1-2-15,4 3-2 0,4 0 0 16,1-1-1-16,3 2 1 0,3-2-1 0,-1-3 1 16,1 0-1-16,0 0 0 0,-5 0 0 15,-1-2 0-15,1-2 0 0,-2 1 1 16,-2 3-1-16,-1-1 0 0,-2 1 0 16,-1 2 0-16,-1 4 0 0,-3 1 0 15,-3 2 0-15,-3-1 0 0,-3 6-1 16,-7-2 1-16,-5 1-1 0,-6-2 1 15,-6 1-1-15,-9-1 0 0,-7 0 0 16,-8-5 0-16,-4 1 0 0,-6 0-2 0,-5-3 0 16,-5-2-2-16,-4 2-1 0,-8-1 0 15,-7-2 1-15,-2 0 0 0,-8-3 0 16,-7 1 1-16,-8-2 1 0,-4 2 2 16,-1-1-2-16,-6 2 0 0,-6-2-1 15,-4 2 0-15,-2 2 0 0,-4 0 1 16,-6-3-1-16,-4 4 1 0,-2 1 0 15,-1 0 2-15,-2 4 0 0,-6-3 0 0,3 4 0 16,-3 3 1-16,-3-4-1 0,3 1 0 16,-3-3 0-16,1 1 1 0,2 2 0 15,2-2 0-15,0-2 0 0,7-1 0 16,1 0 0-16,1 1 0 0,6-2 0 16,5-1 0-16,5-1-1 0,2 2 1 15,5-1 1-15,7 2-1 0,8-1 2 16,7 0 0-16,8 0 1 0,6 1 0 0,9 1 1 15,4-2 1-15,6 1 0 16,1 2 1-16,2-2 0 0,4 1 1 0,8 0 2 16,6 0 0-16,10 1 0 0,9 0 1 15,12-5-1-15,12 2-2 0,6-1 0 16,8 1-2-16,9-4-1 0,2-1-2 16,8-1 0-16,1 3-1 0,4 0 0 15,4-3 0-15,0-2 0 0,0 3 1 16,-1 1 1-16,-1 2 1 0,0 0 1 0,-3 1 0 15,-2 2 1-15,-2 4 1 0,-6-1-1 16,-1 4-1-16,-6 2 1 0,-4-1-1 16,-8 1-1-16,-7 2-1 0,-7-2 0 15,-8 0 0-15,-7-2-1 0,-8 0-2 16,-10-2 0-16,-6 0-1 0,-6-3-2 16,-5 1-1-16,-4-3-3 0,-9-2 0 15,-8 0 1-15,-8-3 0 0,-9 0 1 0,-9-2 1 16,-13-2 1-16,-6-1 4 0,-9 0-1 15,-5-2 0-15,-7-1 0 0,-4 1 0 16,-5-2 1-16,-1 5-1 0,-8-2 1 16,-3 1-1-16,0 3-2 0,-2 5-2 15,0-3-1-15,-1 1-1 0,0 2-1 16,4 4 0-16,1 0 1 0,7 1 1 16,6-4 2-16,1 3 1 0,10 3 1 15,7 1 1-15,6-2 0 0,8 3 0 0,5-2 1 16,6 5-2-16,10-2 1 0,5-2-1 15,6 1-1-15,5 0-2 0,7 0-1 16,6 1-1-16,5-1-1 0,7 1 2 16,7 1 1-16,8 0 4 0,9-3 5 15,11 0 4-15,10-1 1 0,12-1 2 16,10-1-1-16,10-3-1 0,5-3-1 0,10 0-4 16,3 2-2-16,2-2-1 0,3-3-1 15,2 1 0-15,2 2 0 0,-3-1-1 16,0 1 0-16,2-5 1 0,0 3-1 15,-3 0 0-15,-3 2 0 0,-6-1 1 16,-4-1 0-16,-7 0 2 0,-10 1 1 16,-8-1 1-16,-11 1 2 0,-9-2-1 15,-9 2 1-15,-11 1 1 0,-9-1-1 0,-6 3-2 16,-6-1-4-16,-7-1-3 0,-10-3-3 16,-8-4-3-16,-8 2-4 0,-9 0-1 15,-11 0-2-15,-12 3 4 0,-8 2 2 16,-7-1 1-16,-7 8 0 0,-9 4-2 15,-9 2-3-15,-6 2-124 0,-8 0-112 16,-13 7-291-16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4T17:09:19.0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1894 2709 366 0,'16'-4'76'0,"1"2"-2"0,-3 5-63 0,-2 1-10 16,-2 2 1-16,0 2 4 0,1-1 6 16,1 1 8-16,1 1 6 0,2-1 2 15,2 2 2-15,4 0-1 0,1 0-1 0,2 0-5 16,3-2-9-16,2-1-4 0,3-2-3 16,1-3-1-16,1-2 0 0,2 0 0 15,3-3-1-15,1-1 1 0,4-2 0 16,4-1 1-16,4-1-1 0,4 1 2 15,4-1 0-15,5 2 0 0,4-2 0 16,7-1-1-16,3-1 0 0,7 0-1 16,5 1-1-16,4-4-2 0,10-2 0 15,7 0-1-15,6-4 0 0,5 1 0 0,6 0-2 16,6-2 2-16,8-4 2 0,4 3 3 16,6 2 2-16,5 0 1 0,5 5 1 15,4-2 0-15,0 1-1 0,6 10-2 16,-5 0-4-16,0 4-1 0,-1 7-1 15,-2 2-2-15,-6 2-1 0,-2 5-8 16,-6-1-5-16,-4 1-20 0,-3-3-104 0,-11-9-109 16,-4 3-270-16</inkml:trace>
  <inkml:trace contextRef="#ctx0" brushRef="#br0" timeOffset="17226.02">10288 6394 500 0,'-2'0'105'16,"2"0"-6"-16,3 4-77 0,1 2-30 16,2 1-5-16,1-1 0 0,3-2 2 0,0 2 2 15,1-3 9-15,0-1 6 0,2-1 3 16,2-2 2-16,0 0 1 0,1-1 0 16,2-1-1-16,-1-2 0 0,3 3 0 15,0-2 1-15,1-1 4 0,1 2 2 16,1-1 2-16,3 1 2 0,2 2-1 15,5-3-4-15,2 1-2 0,5 2-4 0,3 2-2 16,3-4-3-16,6 1 0 16,3-2-1-16,3 2-1 0,5 1 0 15,4-3-2-15,3-2 1 0,5 1-1 0,0 1-1 16,2-2 0-16,3 1 0 0,3-4-1 16,2 2 0-16,2-2 0 0,3 0 1 15,3-1-1-15,7 0 0 0,2 0 0 16,0 3 1-16,2-3-1 0,5 3 0 15,2 2 1-15,0 0 1 0,3 2 0 0,4 0 1 16,4 3-1-16,0-2 0 0,2 3 0 16,8-1-1-16,-2 0-1 0,-1 0 1 15,-3 0-1-15,4 1 0 0,3 0 0 16,-7-1 0-16,-1-1 0 0,8 2 1 16,1-2-1-16,-2 2 0 0,2 0 3 15,-2 5 2-15,8 1 1 0,-7 4 0 16,-5 1 1-16,4 6-1 0,-2 0 1 15,-4-1-3-15,-8 0-2 0,2 0-1 0,1-1-1 16,-2 0 0-16,-10-7 1 0,4 1-1 16,0 0 0-16,-1-1 0 0,-6-2 0 15,-2-5 0-15,2-1 1 0,3 1-1 16,-7 0 0-16,-2-3 0 0,-1-1 0 16,-3 0 0-16,4 2 1 0,-7 0-1 15,-5-1 0-15,1-2 0 0,-3 1 0 0,1-1 0 16,-2 3 0-16,-4-1-1 0,0 0 1 15,1 0-1-15,-4-2 1 0,4 5-1 16,2-1 0-16,-5 0 1 0,3 2-1 16,-1-3 1-16,1 0-1 0,3 2 1 15,1 0-1-15,-4 0 1 0,2-4-1 16,-1 2 1-16,0 0 0 0,-3 0 0 16,-1 2 0-16,0-4 0 0,-4 4 0 15,0-2 0-15,0-3 0 0,1 1 0 0,-2 0 0 16,2-1 0-16,-5-2 0 0,3 0 0 15,-2 0 0-15,-1 1 0 0,-2 1 1 16,-2-1-1-16,-1-1 0 0,-2 3 1 16,2-3-1-16,-3 3 0 0,-3 0 1 15,-3-3-1-15,0 1 1 0,-4 4-1 16,-2-1 0-16,-6 0 0 0,0-1 0 16,-3 0 0-16,0 5 0 0,-3-1-1 15,-2-3 1-15,-5 3-1 0,-1-2 1 0,-1 5-1 16,-4-2 1-16,-1-2 0 0,-1 2 0 15,-1 1-1-15,0-1-2 0,0 1-4 16,-1-2-3-16,-2 2-13 0,-4 1-32 16,-2 0-89-16,-5 0-110 0,-5 6-261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A15183-5C71-4A6F-B894-8C528261DD65}"/>
                  </a:ext>
                </a:extLst>
              </p14:cNvPr>
              <p14:cNvContentPartPr/>
              <p14:nvPr/>
            </p14:nvContentPartPr>
            <p14:xfrm>
              <a:off x="770760" y="223560"/>
              <a:ext cx="8233920" cy="606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A15183-5C71-4A6F-B894-8C528261DD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1400" y="214200"/>
                <a:ext cx="8252640" cy="607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018C00-CF0C-4B41-87AE-F684177D9CFA}"/>
                  </a:ext>
                </a:extLst>
              </p14:cNvPr>
              <p14:cNvContentPartPr/>
              <p14:nvPr/>
            </p14:nvContentPartPr>
            <p14:xfrm>
              <a:off x="1772640" y="164880"/>
              <a:ext cx="7202520" cy="571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018C00-CF0C-4B41-87AE-F684177D9C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3280" y="155520"/>
                <a:ext cx="7221240" cy="573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D13DA4-CDC3-4504-B8CE-5BDDAA35C392}"/>
                  </a:ext>
                </a:extLst>
              </p14:cNvPr>
              <p14:cNvContentPartPr/>
              <p14:nvPr/>
            </p14:nvContentPartPr>
            <p14:xfrm>
              <a:off x="681840" y="887760"/>
              <a:ext cx="7110720" cy="143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D13DA4-CDC3-4504-B8CE-5BDDAA35C3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2480" y="878400"/>
                <a:ext cx="7129440" cy="145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1445F3-5C3F-4805-B5CF-2F21A6939544}"/>
                  </a:ext>
                </a:extLst>
              </p14:cNvPr>
              <p14:cNvContentPartPr/>
              <p14:nvPr/>
            </p14:nvContentPartPr>
            <p14:xfrm>
              <a:off x="506520" y="911520"/>
              <a:ext cx="2242440" cy="4000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1445F3-5C3F-4805-B5CF-2F21A69395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7160" y="902160"/>
                <a:ext cx="2261160" cy="4019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F81BAD-E804-44E9-9D67-3082CD25B88B}"/>
                  </a:ext>
                </a:extLst>
              </p14:cNvPr>
              <p14:cNvContentPartPr/>
              <p14:nvPr/>
            </p14:nvContentPartPr>
            <p14:xfrm>
              <a:off x="1307520" y="18360"/>
              <a:ext cx="7320960" cy="583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F81BAD-E804-44E9-9D67-3082CD25B8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8160" y="9000"/>
                <a:ext cx="7339680" cy="585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32066E-D3C2-45C0-A02E-0D96F1B3623D}"/>
                  </a:ext>
                </a:extLst>
              </p14:cNvPr>
              <p14:cNvContentPartPr/>
              <p14:nvPr/>
            </p14:nvContentPartPr>
            <p14:xfrm>
              <a:off x="3161880" y="173880"/>
              <a:ext cx="5681160" cy="566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32066E-D3C2-45C0-A02E-0D96F1B362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2520" y="164520"/>
                <a:ext cx="5699880" cy="568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CurrState       InputEW    InputNS            NextState=Output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F5603A-05E8-4750-AD0D-578FE96CFE3B}"/>
                  </a:ext>
                </a:extLst>
              </p14:cNvPr>
              <p14:cNvContentPartPr/>
              <p14:nvPr/>
            </p14:nvContentPartPr>
            <p14:xfrm>
              <a:off x="1169640" y="276120"/>
              <a:ext cx="6971400" cy="600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F5603A-05E8-4750-AD0D-578FE96CFE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0280" y="266760"/>
                <a:ext cx="6990120" cy="602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391E94-E211-4408-B807-BB5CB2880509}"/>
                  </a:ext>
                </a:extLst>
              </p14:cNvPr>
              <p14:cNvContentPartPr/>
              <p14:nvPr/>
            </p14:nvContentPartPr>
            <p14:xfrm>
              <a:off x="3074400" y="197640"/>
              <a:ext cx="6095880" cy="582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391E94-E211-4408-B807-BB5CB28805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65040" y="188280"/>
                <a:ext cx="6114600" cy="584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81B7FC-C891-46B5-B666-93C709CB8DA1}"/>
                  </a:ext>
                </a:extLst>
              </p14:cNvPr>
              <p14:cNvContentPartPr/>
              <p14:nvPr/>
            </p14:nvContentPartPr>
            <p14:xfrm>
              <a:off x="453240" y="228600"/>
              <a:ext cx="4749120" cy="565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81B7FC-C891-46B5-B666-93C709CB8D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3880" y="219240"/>
                <a:ext cx="4767840" cy="5673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2606E12-4780-4943-AB96-1BECB2FF8365}"/>
                  </a:ext>
                </a:extLst>
              </p14:cNvPr>
              <p14:cNvContentPartPr/>
              <p14:nvPr/>
            </p14:nvContentPartPr>
            <p14:xfrm>
              <a:off x="223200" y="1613520"/>
              <a:ext cx="5295600" cy="3396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2606E12-4780-4943-AB96-1BECB2FF83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3840" y="1604160"/>
                <a:ext cx="5314320" cy="341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4BB883-1EF9-4C20-A17D-493D24978C42}"/>
                  </a:ext>
                </a:extLst>
              </p14:cNvPr>
              <p14:cNvContentPartPr/>
              <p14:nvPr/>
            </p14:nvContentPartPr>
            <p14:xfrm>
              <a:off x="346680" y="150840"/>
              <a:ext cx="6108840" cy="607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4BB883-1EF9-4C20-A17D-493D24978C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320" y="141480"/>
                <a:ext cx="6127560" cy="609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D3C9A3-7110-45AD-A0B8-83978E73F243}"/>
                  </a:ext>
                </a:extLst>
              </p14:cNvPr>
              <p14:cNvContentPartPr/>
              <p14:nvPr/>
            </p14:nvContentPartPr>
            <p14:xfrm>
              <a:off x="91800" y="308520"/>
              <a:ext cx="8981640" cy="598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D3C9A3-7110-45AD-A0B8-83978E73F2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440" y="299160"/>
                <a:ext cx="9000360" cy="600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A3FFA6-92C3-4DB1-92C5-233D3A2B6599}"/>
                  </a:ext>
                </a:extLst>
              </p14:cNvPr>
              <p14:cNvContentPartPr/>
              <p14:nvPr/>
            </p14:nvContentPartPr>
            <p14:xfrm>
              <a:off x="521280" y="57600"/>
              <a:ext cx="7780680" cy="613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A3FFA6-92C3-4DB1-92C5-233D3A2B65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920" y="48240"/>
                <a:ext cx="7799400" cy="615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B4315C0-CAE6-4066-98EA-7D91AC14F456}"/>
                  </a:ext>
                </a:extLst>
              </p14:cNvPr>
              <p14:cNvContentPartPr/>
              <p14:nvPr/>
            </p14:nvContentPartPr>
            <p14:xfrm>
              <a:off x="628560" y="207360"/>
              <a:ext cx="8480160" cy="5920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B4315C0-CAE6-4066-98EA-7D91AC14F45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9200" y="198000"/>
                <a:ext cx="8498880" cy="593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0848D1-FD04-4213-A805-ED2A3E3B232C}"/>
                  </a:ext>
                </a:extLst>
              </p14:cNvPr>
              <p14:cNvContentPartPr/>
              <p14:nvPr/>
            </p14:nvContentPartPr>
            <p14:xfrm>
              <a:off x="359280" y="43560"/>
              <a:ext cx="8664840" cy="4822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0848D1-FD04-4213-A805-ED2A3E3B23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9920" y="34200"/>
                <a:ext cx="8683560" cy="484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58376</TotalTime>
  <Words>1511</Words>
  <Application>Microsoft Office PowerPoint</Application>
  <PresentationFormat>On-screen Show (4:3)</PresentationFormat>
  <Paragraphs>303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dcterms:created xsi:type="dcterms:W3CDTF">2002-09-20T18:19:18Z</dcterms:created>
  <dcterms:modified xsi:type="dcterms:W3CDTF">2022-02-24T17:34:28Z</dcterms:modified>
</cp:coreProperties>
</file>