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ink/ink14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724" r:id="rId3"/>
    <p:sldId id="721" r:id="rId4"/>
    <p:sldId id="722" r:id="rId5"/>
    <p:sldId id="723" r:id="rId6"/>
    <p:sldId id="701" r:id="rId7"/>
    <p:sldId id="702" r:id="rId8"/>
    <p:sldId id="703" r:id="rId9"/>
    <p:sldId id="704" r:id="rId10"/>
    <p:sldId id="705" r:id="rId11"/>
    <p:sldId id="706" r:id="rId12"/>
    <p:sldId id="708" r:id="rId13"/>
    <p:sldId id="707" r:id="rId14"/>
    <p:sldId id="711" r:id="rId15"/>
    <p:sldId id="712" r:id="rId16"/>
    <p:sldId id="713" r:id="rId17"/>
    <p:sldId id="714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 autoAdjust="0"/>
  </p:normalViewPr>
  <p:slideViewPr>
    <p:cSldViewPr>
      <p:cViewPr varScale="1">
        <p:scale>
          <a:sx n="65" d="100"/>
          <a:sy n="65" d="100"/>
        </p:scale>
        <p:origin x="1347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5732F72-ACDA-4307-87F8-E670E467D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B62FED6-1173-4BC5-9B55-9A75365600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3B2F9BD-79B1-4343-A50F-38B56050E5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5EC4CED-F256-418E-8E45-93884AFA16D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152CED-FECF-4B0D-84E0-CDD840BE7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6:09:55.8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8100 3703 448 0,'0'2'110'0,"0"-1"5"16,-1-3-57-16,0 1-22 0,1-1-4 16,-1 2 3-16,0-2-1 0,0-2-2 15,-1 0-3-15,1 2-3 0,-1-3-4 16,1 1-4-16,0-3-6 0,0 3-3 15,0 1-3-15,0 2-1 0,0 0 0 16,-1-4 0-16,1 4-1 0,1 1 0 0,-1 1-1 16,1-1-4-16,0 0-3 0,0 0-3 15,0 6-1-15,0-2 0 0,1 4-1 16,0 2 0-16,1 4 3 0,0 0 2 16,-1 5 2-16,1 3 0 0,-1 4 0 15,1 1 1-15,-2 3 1 0,0 2-1 0,-3 3 1 16,0-1 0-16,-2-3 1 0,0 1 0 15,-1-1-1-15,2-3 1 0,-1 2 0 16,1-2-1-16,2 0 1 0,0-2 0 16,0-6-1-16,2-1 1 0,0-3-1 15,0-4 0-15,1-5-3 0,1-5-10 16,-2 1-7-16,1-2-6 0,-1-2-116 16,0-2-112-16,1-3-279 0</inkml:trace>
  <inkml:trace contextRef="#ctx0" brushRef="#br0" timeOffset="296.76">8440 3620 580 0,'-3'2'125'0,"1"1"4"15,1-2-101-15,-1 2-11 0,0 2-2 16,0 3 1-16,-2 3-1 0,1 5-2 16,0 5-4-16,1 3-1 0,-2 7-2 15,2 3-1-15,-1 5-1 0,2 4-1 16,-3 1 0-16,2 2 0 0,-2 2-1 16,-1-1 0-16,2-2-5 0,1-1-6 0,-1-6-5 15,3-4-5-15,0-5-7 0,1-5-49 16,0-6-66-16,-1-6-95 0,0-7-224 15</inkml:trace>
  <inkml:trace contextRef="#ctx0" brushRef="#br0" timeOffset="510.01">8040 3944 591 0,'1'4'125'15,"0"-1"1"-15,-1-3-101 0,4 2-4 16,4 1 0-16,2-2 2 0,1 0-1 16,5 0-2-16,2 1 1 0,5-1-6 15,1-4-6-15,4 7-5 0,-4-6-10 16,3-2-11-16,-1 0-10 0,3-2-119 16,-1 1-119-16,-1-4-297 0</inkml:trace>
  <inkml:trace contextRef="#ctx0" brushRef="#br0" timeOffset="963.09">8661 3723 523 0,'-2'4'114'0,"0"2"2"0,-2 0-73 16,1 3-35-16,0 6-2 0,0 7-1 15,0 6 0-15,0 3 1 0,2 7-3 16,3 0-1-16,0-2-2 0,4-4-1 15,1-7-2-15,2-2 0 0,3-5-2 16,1-5 0-16,-1-4-1 0,0-1 0 16,-2-2 2-16,0-4 2 0,0-3 2 0,0-5 3 15,-1-1 1-15,0-4 4 0,0 0 6 16,0-1 4-16,-1-1-1 0,-3 1-1 16,0 1-2-16,-2 2-1 0,0 1-3 15,-1 2-6-15,2 3-5 0,0 3-4 16,3 4-2-16,0 3 2 0,2 2-1 15,2 3 0-15,0 2 3 0,3 2 1 16,0 1 2-16,2-2 1 0,0-3-1 16,2-1 0-16,1-4 0 0,1-2-1 0,-1-4 2 15,-3-3 3-15,0-4 1 0,-3-3 8 16,-1-1 5-16,-2-2 4 0,-2-2 3 16,1-2 0-16,-1-5-2 0,-2-1-1 15,-1-3-7-15,-3-5-6 0,-4-3-3 16,-2-2-3-16,-1 0-1 0,-1 6-1 15,1 2-1-15,1 7-2 0,-1 4-3 0,4 5-10 16,-1 7-10-16,3 2-10 0,-1-1 91 16,1 3-209-16,1 3-127 0,6-1-337 15</inkml:trace>
  <inkml:trace contextRef="#ctx0" brushRef="#br0" timeOffset="1547.19">9877 3537 383 0,'2'2'104'0,"-1"2"6"0,-4-3-3 16,-1 1-74-16,-5 3 2 0,-3-1 0 0,-6 1 0 15,0 0-6-15,-6-2-6 0,-4 2-6 16,-3-4-4-16,-2 2-5 0,0-1-3 16,3 0-3-16,3 0-1 0,4 1 0 15,4-2 0-15,6 1 0 0,4-2 0 16,6 0 0-16,1 1-1 0,-1 1-1 16,3 0 1-16,0 2 0 0,0 1 1 15,0 4 0-15,0 3 1 0,0 1 1 16,-1 5 0-16,0 0 0 0,-1 3-1 15,-2 2 0-15,-1 4-1 0,0 0-1 0,-3 0 0 16,2 0 0-16,-1-3-1 0,0-3 1 16,3-5-1-16,0-4 0 0,2-3 2 15,0-5 1-15,2-4 1 0,0-1 0 16,3 0 0-16,1-2 1 0,0-1 0 16,5-1 0-16,0 0-1 0,2 0 0 15,3 0 0-15,5 0 0 0,2 2-1 0,3 3 0 16,2 1 0-16,4 2-1 0,0 1 1 15,1 1 0-15,-5 5-1 0,-2 0 0 16,-3-1-1-16,-4 3-1 0,-4 0 0 16,-3 2-1-16,-5-1 0 0,-2 0 0 15,-4 1-1-15,-3-1 0 0,-6-2 1 16,-3 1 0-16,-7 3 1 0,-5 0 1 16,-6 1-1-16,-5 0 2 0,-2 0 0 0,-3 2 0 15,-2-1-6-15,3-1-6 0,3-3-4 16,2-3-6-16,3-6-3 0,2-2-118 15,4-9-110-15,2-6-269 0</inkml:trace>
  <inkml:trace contextRef="#ctx0" brushRef="#br0" timeOffset="2616.26">10888 4022 476 0,'2'1'119'0,"0"-1"11"15,-2-2-67-15,-2 1-11 0,0 0-3 16,-1-3-4-16,-3 1-6 0,0-2-9 16,-2-3-8-16,-2 0-8 0,-2-2-5 15,1 3-3-15,-1-1-3 0,-1-1-1 0,-1 6-2 16,-4 3-3-16,1 2-1 0,-2 7-1 16,-2 1 1-16,0 4 0 0,1 1 0 15,0 3 0-15,5 2-1 0,2-1-1 16,4 0-2-16,6 1-1 0,4-4 0 15,5 1-1-15,6-4 1 0,4-3 2 0,4-4 2 16,3-1 2-16,-1-3 3 16,1-1 2-16,-1-7 2 0,0-2 3 0,-2-7 0 15,-1-1 5-15,-2-4 2 0,-1-3 1 16,0-3 1-16,-1-2 0 0,-3-2 0 16,-1-3-1-16,-3-4-1 0,-2-4-2 15,-1-3-1-15,-3-1-1 0,-1-1-1 16,0 1 0-16,-1 5 0 0,1 6 0 15,-1 8 1-15,0 6-2 0,0 4-2 0,0 9-9 16,0 7-3-16,-2 9-1 0,-1 6-3 16,-2 8-1-16,1 8 0 0,0 7 2 15,-2 9 7-15,1 6 3 0,1-1-1 16,3-2-1-16,2-3-1 0,4 0-1 16,0-5-2-16,5-4-2 0,1-9-2 15,2 0 1-15,1-3 1 0,2-3 1 16,0-7-1-16,2-7 3 0,-2-3 2 0,2-5 2 15,-1-5 1-15,2-7 2 0,1-6 1 16,-2-4 1-16,1-2 1 0,-1-1 1 16,-2-1 1-16,-2-2 0 0,-3 0 0 15,-3 2-2-15,-1 7 0 0,-3-1 3 16,-2 4-2-16,-1 4-1 0,0 4-7 16,-1 6-3-16,-2 4 0 0,0 7-2 15,-1 3-1-15,1 2-1 0,0 3 0 16,1 1 6-16,1-1 3 0,5 1 0 15,2-6 0-15,3 0 0 0,1-1-1 0,2-2 1 16,0-1-1-16,0-1 0 0,0-2-1 16,1-1 1-16,0-4 0 0,-1-1 1 15,2-5 2-15,1-1 2 0,-1-5 1 16,0-3 1-16,-2 2 0 0,0-6 1 16,-4-3 1-16,-1 0 2 0,-1-1-2 0,-3 4 1 15,-2 1-1-15,-1 1-1 0,-1 5-3 16,1 4-7-16,-1 5-6 0,0 9 0 15,-1 3-1-15,1 6 0 0,1 2 0 16,0 1 1-16,1 4 6 0,1 1 3 16,0-3-1-16,4 0-6 0,0-4-6 15,4-1-12-15,2-1-12 0,4-3-9 16,-1-1-122-16,2-3-124 0,-2-4-292 16</inkml:trace>
  <inkml:trace contextRef="#ctx0" brushRef="#br0" timeOffset="3031.63">11787 3943 413 0,'0'8'110'0,"1"-2"4"0,0 1-12 16,1-2-73-16,1-4 1 0,2 2 0 15,-1-1 0-15,2-3-1 0,-1 1-2 16,3-3-1-16,-1 0-3 0,2 0-5 15,-1-3-2-15,2 1-2 0,-3 1-1 16,1-3 0-16,-3 2 2 0,0 1 0 16,-3 1 2-16,-1 0-1 0,-2-5-3 15,-2 0-3-15,-3 2-5 0,-1-2-4 16,-3 0-5-16,-2 0-3 0,-3 2 0 0,-2 8-1 16,-3 5 2-16,-1 3 0 15,1 3 1-15,-2 3 1 0,2 6 2 0,1-1 0 16,5-1 1-16,2 0 0 0,3-4 2 15,5 4-1-15,4-3 1 0,2 0 1 16,6 2-1-16,3-2 1 0,5-1 0 16,4-2 0-16,0-1 0 0,3-1 0 15,2-5-1-15,0-3 0 0,3 0-1 0,0-2-1 16,0-3-5-16,3 1-8 0,0-4-10 16,-2-7-9-16,-2 1-66 0,-2-2-56 15,-3-5-109-15,1 0-233 0</inkml:trace>
  <inkml:trace contextRef="#ctx0" brushRef="#br0" timeOffset="3574.49">13150 3671 440 0,'5'-1'119'0,"3"2"4"0,-3-1-8 0,1 1-86 16,-1 2-8-16,-1 2-4 0,0 4-2 16,0 2-4-16,-1 2-2 0,1 8-1 15,-1 5-2-15,-1 5 0 0,0 3-2 0,-1 2-2 16,-1 2-1-16,-1 1 1 0,-1-4-8 15,1-4-1-15,-1 0-5 0,-1-4 146 16,0-2-267-16,0-4-128 0,1-3-382 16</inkml:trace>
  <inkml:trace contextRef="#ctx0" brushRef="#br0" timeOffset="4413.25">12892 3779 597 0,'0'-1'137'0,"0"-1"6"0,0 1-105 15,1 0-7-15,1-1-5 0,1 0-2 16,1 1-7-16,0-2-6 0,4-1-6 0,1 0-1 16,1-2-2-16,4-1 1 15,3-2 0-15,4-1 1 0,3-3 1 0,4-4 1 16,6 0-1-16,6-3 1 0,7 2 1 15,0-2-2-15,1 2 0 0,0 3-2 16,0 4 1-16,-1 2-2 0,-10 2 1 16,-6-1-2-16,-4 5 1 0,-4-1 0 15,-5 2-2-15,-6 2 0 0,-4 0-1 16,-4 5 1-16,-2 4-2 0,-1 7-2 16,-3 5 0-16,-2 8 0 0,-3 6 1 15,-3 9 1-15,-2 6 0 0,-2 3 1 0,-2-1 1 16,0-4 2-16,3-7-1 0,2-6 1 15,2-5-1-15,4-10 0 0,3-5 1 16,2-5 2-16,2-5 2 0,1 2 0 16,2-5 3-16,2-5 1 0,2-1 2 15,3-4-2-15,0 0-1 0,2-1 1 0,2-4-1 16,-2 1-1-16,0 2-2 0,-3 0-1 16,-1 2-1-16,-1 1-3 0,-2 3-3 15,0 0-3-15,0 7 0 0,-1 2-1 16,0 4 0-16,-1 1 2 0,1 2 0 15,0 0 2-15,2 2 2 0,1-4 0 16,3 2 1-16,2-2-1 0,4 1 1 16,2-5 0-16,3 1 1 0,-1-3 0 15,-1 0 0-15,-4-5 1 0,1-6 0 16,-3-2 1-16,2-2-1 0,-4 0 1 0,1-1-1 16,-1-2 1-16,3 1 1 0,-3 0 0 15,-2-3 0-15,-4 3 0 0,-1 0-1 16,-2 4-1-16,0 2-2 0,-4 1-4 15,1 6-4-15,-1 2-1 0,0 5 0 16,-1 2 0-16,2 1 0 0,1 3 1 16,0-1 3-16,2 0 3 0,3 1 1 0,2-2 1 15,1-2 0-15,3-4 1 0,2 0 1 16,3-2-1-16,0-2 1 0,2-3 1 16,-3-2 0-16,0-1 0 0,-1 0 0 15,4-3 0-15,-2-1 0 0,-3-2 0 16,0 0 1-16,-2-2 0 0,1-2 1 15,-3-5 0-15,-6 0-1 0,-3 2 0 16,0 2 0-16,-1 1-1 0,-1 4-3 0,0 4-4 16,0 11-2-16,-1 2-1 15,0 10 1-15,1 0-1 0,-1 4 1 0,2 5 0 16,1-1 5-16,4-1 1 0,3-2 0 16,4-1 1-16,4-2-3 0,6-4 5 15,4 0-39-15,1-5-11 0,2-2-129 16,-2-6-138-16,10-9-341 0</inkml:trace>
  <inkml:trace contextRef="#ctx0" brushRef="#br0" timeOffset="4813.97">15104 3507 583 0,'1'1'131'0,"-2"-1"4"0,1 1-89 15,0 1-23-15,0 5-4 0,-2-4-5 16,-1 4 3-16,-4 3-1 0,-3 5 1 16,-2 7-1-16,-2 9 2 0,-5 3-2 15,1 10 2-15,-7 8-4 0,-5 4-3 16,0 3-4-16,-8 2-3 0,-11 2 0 16,-1 3-2-16,-3-1-1 0,1-2-1 15,6-2 0-15,-1-2-2 0,10-9-5 0,14-9-6 16,0-8-9-16,8-11-10 0,7-6-6 15,2-9-39-15,6-11-80 0,9-5-104 16,10-19-242-16</inkml:trace>
  <inkml:trace contextRef="#ctx0" brushRef="#br0" timeOffset="5266.18">15835 3551 500 0,'4'2'120'0,"-3"-2"7"0,0 1-76 15,-2-2-10-15,1 2 0 0,-1-1 3 0,-3 1-1 16,-6-2-3-16,-2-1-6 0,-9-1-4 15,-6-1-4-15,-6-1-8 0,-2 0-6 16,-4 0-5-16,0 1-4 0,-2 0-1 16,2 2-2-16,4-1 0 0,2 2-1 15,1 0 1-15,6 0 0 0,4 1 3 16,7 0-1-16,5-5-2 0,3 6-2 16,4 1 0-16,2 1-1 0,1 1 1 15,1 0-2-15,0 4 2 0,1 5 3 0,-1 3 2 16,3 3 1-16,-2 5 0 0,0 6-1 15,-1 5 0-15,-1 3-2 0,0 8 1 16,-1 3-2-16,0 0 1 0,-2 0 0 16,-1-1 0-16,1 3 0 0,-1-2-1 15,-1-4 0-15,1-2 0 0,0-7-3 0,0-2-6 16,2-5-9-16,0-4-9 0,2-7-10 16,1-5-5-16,0-6-75 0,0-5-45 15,0-6-99-15,1-6-216 0</inkml:trace>
  <inkml:trace contextRef="#ctx0" brushRef="#br0" timeOffset="5461.82">15310 3875 575 0,'-1'1'124'0,"0"0"4"16,1 0-101-16,1 0-10 0,2 2 3 15,4-3 2-15,2 1 2 0,3-1-3 16,2 0-3-16,6-1-2 0,1 0-2 15,4-1-6-15,0 0-8 0,1 0-16 16,3-1 163-16,-2-2-292 0,-4 1-144 16,0-1-422-16</inkml:trace>
  <inkml:trace contextRef="#ctx0" brushRef="#br0" timeOffset="5797.68">15860 3967 499 0,'-1'8'114'16,"0"-2"8"-16,0 0-51 0,0 1-49 16,2 4-4-16,0-3 0 0,0 1 1 0,-1-1-2 15,0-1-8-15,1 0-5 0,1 0-2 16,-1 0 0-16,0 0-1 0,0-1 1 16,2 0-1-16,-1-2 0 0,-1 0 0 15,0 0 2-15,-1-3 2 0,0-3 3 16,0-2 0-16,0-1 2 0,-1-1 0 15,0 0 1-15,-1-3 1 0,-1-1 0 0,0-1 1 16,-2-3 1-16,1 0-1 0,-1-3-1 16,1 0 1-16,0-2-1 15,3 2-1-15,0 1-5 0,2 5 0 0,1 0-2 16,1 5-2-16,1 3-2 0,-1 0-4 16,3 1-1-16,0 4 1 0,2 2-7 15,2-1-7-15,3 0-11 0,1 2-6 16,5-1-106-16,-1-1-14 0,4-4-100 0,1-3-196 15</inkml:trace>
  <inkml:trace contextRef="#ctx0" brushRef="#br0" timeOffset="6014.1">16252 3929 579 0,'-10'-5'132'16,"7"9"9"-16,-4-5-106 0,2 2-9 0,0 0 2 15,3 1 2-15,2 3-5 0,4 6-8 16,-1-6-8-16,5 7-2 0,-3-2 0 16,2 2-3-16,-5-1-1 0,6 2-2 15,0-3 0-15,-4-2 0 0,2-1-3 16,3 0-4-16,3-2-9 0,2-2-7 16,2-3-6-16,1 1-122 0,2-2-118 15,-1-3-287-15</inkml:trace>
  <inkml:trace contextRef="#ctx0" brushRef="#br0" timeOffset="6169.71">16287 3637 645 0,'-21'-12'147'0,"3"7"4"0,1 0-110 16,4 3-14-16,2 1-5 0,4 1-2 0,4 1-4 15,2 1-8-15,1-2-4 0,0-1-13 16,1 1 7-16,1-2-152 0,0-3-132 15,1 4-344-15</inkml:trace>
  <inkml:trace contextRef="#ctx0" brushRef="#br0" timeOffset="7082.56">8394 4813 565 0,'3'-6'124'0,"0"1"4"0,-1-1-98 16,2 2-10-16,-2 3-4 0,0 2-3 16,1 5-3-16,1 0 0 0,0 7-7 15,1 7-2-15,2 4-1 0,1 3 1 16,-2 5 0-16,0 0-1 0,-3 7-3 16,-1-2 3-16,-3 3 1 0,1 1 0 15,-4-1 0-15,0-1 0 0,1 0-3 16,0-2-4-16,1-3-5 0,0-7-5 15,-2-6-8-15,3-2-109 0,-3-6-103 0,0-5-259 16</inkml:trace>
  <inkml:trace contextRef="#ctx0" brushRef="#br0" timeOffset="7419.21">8318 4810 584 0,'0'-16'129'0,"4"1"5"15,4 4-90-15,2 0-18 0,4 1-4 16,4 5 1-16,3-1-1 0,3 3-4 16,3 1-3-16,1 2-6 0,2 1-2 15,1 5-3-15,-3 2-3 0,0 5-1 16,-5 5-2-16,-4 1 0 0,-2 2-2 16,-5 0-3-16,-5 1-2 0,-2-2 0 15,-5-4 2-15,-6-3 1 0,-1 0 1 16,-6-3 3-16,-6-1 4 0,-2-3 2 0,-2-3 0 15,-1-1 1-15,0 1-2 0,1 0 0 16,2-3-1-16,5 0 0 0,3 2-2 16,4 1 0-16,1-1-2 0,5 3 0 15,2-1-1-15,4 4 2 0,2 0 4 16,4 1 2-16,3 4 0 0,3 2 3 16,2 1 1-16,5 4 0 0,3 1-1 15,3 3-5-15,3 0-8 0,1-2-7 0,2 1-9 16,3-4-6-16,1-2-125 0,-1-4-119 15,-1-3-293-15</inkml:trace>
  <inkml:trace contextRef="#ctx0" brushRef="#br0" timeOffset="8231.04">9036 5056 553 0,'-5'0'117'0,"3"3"0"0,-1 2-101 16,1 1-7-16,0 0-4 0,2 0-1 15,4 0 4-15,0-2 0 0,3-2 2 16,1-2 0-16,3-3 1 0,4-4 1 16,1-1 0-16,2-1-4 0,-2 0-1 15,0 1 0-15,-1-1 1 0,-3 0 1 16,-5 4 6-16,-2-3 2 0,-4 0 1 0,-3-1-1 16,-5 0 0-16,-2-2-3 0,-6 1-5 15,-5 2-7-15,-2 4-4 0,-2 4-3 16,-2 4 0-16,-1 6-1 0,-2 3 0 15,4 8 2-15,3 1 1 0,3 5 0 16,4 1 2-16,5 2-1 0,6 2 0 16,5-1 2-16,7-6 1 0,6 0 2 15,4-6 0-15,7-6 1 0,4-3 0 16,5-4 2-16,3-2-1 0,6-3-1 0,1-2-1 16,0-3 2-16,2 0 0 0,-4-5 4 15,-1 2 3-15,-6-6 1 0,-5 0 3 16,-6-3 2-16,-6-1 2 0,-4 0 0 15,-7-3-3-15,-2 0-2 0,-3 4-1 16,-2 2-3-16,-1 4-2 0,-4 2-2 16,2-2-11-16,0 12-1 0,-1 7-1 15,1 1-1-15,1 6-1 0,0 2 1 16,2 3-1-16,1 7 8 0,1-2-1 0,4-8 2 16,1 1 1-16,4-3 0 0,2-1 1 15,4-3-1-15,-1-5 1 0,2 1 1 16,3-3-1-16,2-1-1 0,0-5-1 15,-2-3 2-15,4-3-1 0,1-2 0 16,-2-5 1-16,-3-2 1 0,-6 1-1 16,-1 0 2-16,-4-4 0 0,-5-2 1 0,-4-2 0 15,-3-1-1-15,-3 0 0 0,1 1-1 16,-2 1-3-16,1 3-2 0,0 5-2 16,1 5 3-16,0 5-1 0,19 0 0 15,-15 3-2-15,0 1 0 0,0 0-2 16,2 2 0-16,3 0-1 0,0-2 0 15,-14 5 0-15,18-2 4 0,3-2 0 0,3 1 3 16,3 0 0-16,3 1 1 16,1 1-2-16,0-2 1 0,2 2-1 0,-1 2 1 15,0 0-1-15,-2-1 0 0,-3 0 1 16,-1 3-1-16,-3-2 0 0,-4 0 0 16,-3 2-1-16,-2 0 0 0,-3 2-1 15,-2 3-1-15,-2 2 0 0,1 1 1 16,-2-3-1-16,1 1 1 0,1-2 1 15,1-1 1-15,0-3 1 0,1-3 0 16,1-1 0-16,1 0-3 0,0-2-5 16,1 0-4-16,2-2-8 0,0-4-12 0,3 0-15 15,0-2 166-15,1-2-289 0,0-4-145 16,-1-4-411-16</inkml:trace>
  <inkml:trace contextRef="#ctx0" brushRef="#br0" timeOffset="8363.7">10039 4894 559 0,'-9'-13'134'16,"2"0"1"-16,1 4-81 0,0 2-27 16,2 3-8-16,0 0-8 0,2-2-11 15,-1 1-11-15,3 1-2 0,0 3-122 16,2-1-112-16,1 1-286 0</inkml:trace>
  <inkml:trace contextRef="#ctx0" brushRef="#br0" timeOffset="9059.45">10276 5138 448 0,'13'10'108'0,"1"-4"5"16,5-2-70-16,1-5-5 0,0-1-6 16,0-6-4-16,1-1-3 0,-1-2-4 0,-3-2-1 15,-2-1 1-15,-2 0 3 0,-4-2 6 16,-3 5 3-16,-3 0-1 0,-6-1-1 15,-4 3-1-15,-1 1-6 0,-6 2-7 16,-4-1-6-16,0 7-4 0,-4 0-2 16,0 6-2-16,2 0-4 0,-3 7 0 15,3 3 0-15,3 6-3 0,0 2 1 16,5 4 0-16,3-2-1 0,3 4 2 16,6-4 1-16,3-2 0 0,4 0 0 15,7-4 1-15,3-4-1 0,5-1 0 0,2-3 2 16,4-6 0-16,1-4 1 0,2-3-1 15,-2-4 1-15,0-4 1 0,-3-3-1 16,-2-2 1-16,1 1 0 0,-2-4 1 16,-2 2 2-16,-2 1 2 0,-2-3 0 15,-1 1 0-15,-3 0 0 0,-4 3-1 16,-3 3 1-16,-2 2-2 0,-1 1-3 16,-3 5-6-16,-1 5-2 0,0 6 1 0,-2 1-2 15,1 1 0-15,0 1-2 0,1 1 2 16,1 0 5-16,1 1 3 0,3-3 2 15,3-1-1-15,4-4 1 0,-1-2 1 16,4 1 2-16,1 1-3 0,1-6-1 16,-2-1-2-16,0-4 1 0,-1 2-1 15,1 2 0-15,-2-4-1 0,-3-3 2 0,2 1 0 16,-1 0 0-16,-1 2 0 0,-2-1-1 16,-3-2 0-16,-1 5-2 0,-2-1-2 15,2 6-1-15,-2 2-1 0,0 1 0 16,0 4-1-16,2 2-1 0,2-1 0 15,1 0 1-15,1-1 0 0,3-2 1 16,2-2 0-16,1 0 1 0,2-3 1 16,4-1 2-16,0-2 1 0,2-1 0 15,-1-2 1-15,-1-1 0 0,-1 0 1 16,-1-1 0-16,-3-1 2 0,-2-2 1 0,-1-1 2 16,-3-1 0-16,-4-2 0 0,-3-6 0 15,-2-3-2-15,-3-3-4 0,-1 1-8 16,0 0-4-16,-1 1-1 0,1 2-7 15,-1 4-20-15,1 2-133 0,-1 3-129 16,0 0-331-16</inkml:trace>
  <inkml:trace contextRef="#ctx0" brushRef="#br0" timeOffset="9572.32">12386 4909 451 0,'-10'5'110'16,"1"0"2"-16,-6-2-22 0,-5 0-77 15,-4 0-2-15,-4 1 1 0,-6 1-4 16,1-1 1-16,1 3-1 0,2 0-2 15,4 4-2-15,4-1-2 0,1-1-3 16,14 5 1-16,1-2 0 0,4 1-3 0,4 4 2 16,4-2 3-16,6 3 0 0,10 2 4 15,2 1 0-15,8 3 0 0,2-4 1 16,4 0-2-16,2-3-3 0,-2 0 0 16,-5-3-1-16,-6-5 1 0,-8-3 0 15,-5 2 0-15,-8-5-1 0,-5 5 2 16,-8-4 2-16,-9 2 0 0,-5-2-1 0,-10 2-1 15,-6-3-3-15,-6-1-4 0,-3-4-25 16,3-1-100-16,5-4-106 0,3 1-265 16</inkml:trace>
  <inkml:trace contextRef="#ctx0" brushRef="#br0" timeOffset="9880.54">12517 5136 535 0,'19'8'119'0,"-3"-1"3"0,-4 0-91 16,-1 0-8-16,-2-2-2 0,-2-2 1 16,-2 1 1-16,0-4 0 0,0-3-1 15,-1 0-2-15,3-2-2 0,0-3 0 16,0-3-4-16,1-1-2 0,-3-1-3 16,-1-2-1-16,-3 0 1 0,-1 2-2 15,-5 1 0-15,0 2-1 0,-3 3-2 0,0 1-2 16,-2 6-4-16,-1 4-1 0,-2 4-1 15,-1 4 0-15,-1 6 1 0,0 5 1 16,-1 2 1-16,1 4 1 0,3-4 1 16,4-2-2-16,3 1 0 0,4-3 1 15,3-4-1-15,7-1 0 0,3-3-3 16,4-1-4-16,3-4-9 0,6-3-9 16,8-4-125-16,6-4-121 0,3-7-303 0</inkml:trace>
  <inkml:trace contextRef="#ctx0" brushRef="#br0" timeOffset="10145.85">13258 4981 615 0,'-18'-3'130'16,"-5"4"2"-16,-6 3-105 0,-4 2-11 0,-6 1-3 16,-4 1-1-16,4 2 0 0,6 0 0 15,3 1-3-15,6-1-2 0,3 2-4 16,7 0-2-16,4 0-3 0,7 3 0 15,3 0 3-15,5 0 1 0,5 4 2 16,3-1 0-16,4 2 1 0,1 0 1 16,2-4-1-16,0 1-2 0,-3-2-3 15,-2-3 0-15,-4 0-3 0,-4-2-4 16,-5 1 0-16,-4-1 0 0,-7 0-5 16,-4 0-6-16,-4-3-4 0,-4-1 172 0,-2-2-288 15,0-5-137-15,1-1-401 0</inkml:trace>
  <inkml:trace contextRef="#ctx0" brushRef="#br0" timeOffset="10446.29">13509 5005 543 0,'15'-5'125'0,"-5"3"9"0,-6 1-93 16,-1 1-6-16,-6 1-6 0,-2 1-2 15,-6 0-4-15,-3 5-5 0,-2-4-8 16,0-3-7-16,-2 6-3 0,3-1 2 16,3 3 1-16,4 2-3 0,5-3-3 0,3 7 0 15,2 3 4-15,3-2 1 16,2 2 2-16,1-1 0 0,2 0 0 0,-1-2 2 16,1 0-1-16,-4-1-3 0,-3 0-5 15,-2-1 0-15,-4-1-2 0,-4-3 0 16,-7 3-1-16,-4-4-2 0,-3-3-5 15,-3 0-1-15,-4 1-4 0,-1-1-4 0,-3-2 7 16,1-2-125-16,2-1-106 0,0-1-271 16</inkml:trace>
  <inkml:trace contextRef="#ctx0" brushRef="#br0" timeOffset="10667.22">13685 5051 466 0,'20'9'104'0,"-6"7"6"16,-6 1-61-16,-6 3-31 0,-1 1-1 15,-3 1-1-15,-1-5 0 0,-1-1 0 16,0-5-6-16,2-3-1 0,2-3-1 16,0-2-2-16,2-1-3 0,2-1-3 15,1-1-3-15,1 0-31 0,0-2-88 16,-1 0-100-16,2-7-245 0</inkml:trace>
  <inkml:trace contextRef="#ctx0" brushRef="#br0" timeOffset="10782.91">13758 4840 573 0,'-5'-2'120'16,"-1"1"0"-16,1 1-100 0,0-1-14 15,0 1-7-15,4 1-3 0,-1-1 63 0,3 0-179 16,1 2-111-16,2-2-311 0</inkml:trace>
  <inkml:trace contextRef="#ctx0" brushRef="#br0" timeOffset="11245.42">13934 5053 482 0,'8'22'107'16,"-4"0"3"-16,1-2-88 0,0 1-2 15,-1-6 0-15,0-2 1 0,0-6-1 16,2-1-1-16,2-4-1 0,0-3 0 0,1-1-1 15,0-2-2-15,1-3 0 0,1 0 2 16,-2-6 1-16,0 1 1 0,-3-2 1 16,-1-3 2-16,-2 0-1 0,-3-2-3 15,-4-1-4-15,0 4-4 0,-2 0-4 16,-2 2-3-16,2 5-2 0,-1 2-2 16,2 0 0-16,1 5-1 0,1 2-1 0,1 2-2 15,1 3 1-15,0-1-1 0,2 5-2 16,0-1 2-16,1 0 2 0,1 1 2 15,4 2 2-15,2 1 1 0,3-1-1 16,1-3 2-16,2 2 0 0,0-2-2 16,0 1-5-16,-2-4-3 0,-2-2-3 15,-1 1-1-15,-2 0 0 0,4-4 1 16,1 0 0-16,-3 0 3 0,1 0 3 0,0-2 2 16,0-3 2-16,0-1 0 15,-4 2 0-15,2-2 1 0,3 0-1 0,0 1 1 16,1 0-1-16,1 2 0 0,1 5 0 15,2 1-1-15,-3 5-2 0,-1 4 0 16,0 5 1-16,2 6-1 0,-3 1 1 16,0 1 0-16,-1 0 1 0,1-1 1 15,-1-4 1-15,2-4-2 0,3-4-11 16,6-2-3-16,7-3-121 0,-2-4-114 0,5-4-293 16</inkml:trace>
  <inkml:trace contextRef="#ctx0" brushRef="#br0" timeOffset="12149.03">15489 5121 486 0,'-3'15'104'0,"0"2"5"0,1 0-81 16,-1 3-16-16,0-4 0 0,-1 2-1 16,0-3 1-16,1-1-1 0,1-3-7 15,1-2-2-15,1-2 0 0,1-2 2 16,1-2 1-16,0 0 3 0,-4-2 2 15,5-1 6-15,-4-3 0 0,2-1-1 16,2 1-1-16,1-5-1 0,4 0-3 0,2-4-3 16,1-3-3-16,3-4-1 0,3-1 2 15,1-6-1-15,0-2 3 16,0 1 0-16,-1 1 1 0,-1 4 0 0,1 6 0 16,-2 5 0-16,-3 3-2 0,1 6-4 15,-1 3-3-15,2 4-1 0,1 5-1 16,-3 3-1-16,-1 3 0 0,1 3 1 15,2 2 2-15,3 0 3 0,1 0 0 0,1-3 0 16,1-3 1-16,5-4 0 0,1-1 0 16,2-3 0-16,1-4 0 0,3-2 0 15,0-4 0-15,-2-4 0 0,0-3-1 16,-1-3 1-16,0-4 0 0,-4-2 0 16,-5-1 3-16,-1-1 6 0,-1 2 3 15,-6 1 0-15,-8 1 1 0,-4 3-2 16,-3 0 1-16,-5 4-6 0,-7 3-8 0,-4 2-3 15,3 3-2-15,-2 4 0 0,1 3-1 16,0 5 0-16,1 2 2 0,4 2 1 16,3 4 0-16,4 3-1 0,0 1 0 15,3 3 0-15,3-1 2 0,5-1 1 16,1-2 1-16,2-1 0 0,5-2 2 16,6-3 0-16,5-3 0 0,3 2-1 15,6-3 1-15,4-1-2 0,1 0 2 16,2-6-1-16,-3 2 1 0,0-4 1 0,-2-9 2 15,-2 0 1-15,-1-4 0 0,-2-5 2 16,-2 0-1-16,-1-7-1 0,-2-1 0 16,0 0-2-16,-3-3-1 0,-1 4-2 15,-1-1 0-15,-3 2-2 0,0 5 1 16,-4 3-3-16,-4 3-4 0,-3 3-5 16,-1 0-10-16,-3 5-13 0,-1-1-6 15,0 1 0-15,-2 1-125 0,0 0-116 0,-3 1-283 16</inkml:trace>
  <inkml:trace contextRef="#ctx0" brushRef="#br0" timeOffset="12397.63">16521 5009 550 0,'0'1'124'0,"3"-2"2"16,0 2-90-16,3 0-13 0,1 4-3 15,3 2-5-15,0 3-2 0,3 4-2 16,1 7 1-16,0 2-4 0,0 5-1 16,3-1-1-16,2-1 0 0,4-1-1 15,2 1-1-15,5-6-1 0,0 0-1 16,2 0-1-16,-1-6 0 0,0 0-13 0,-2-3-5 16,-3-3 137-16,1-4-259 0,-4-3-133 15,-1-7-381-15</inkml:trace>
  <inkml:trace contextRef="#ctx0" brushRef="#br0" timeOffset="12661.24">17029 4731 537 0,'1'-2'125'0,"-1"-1"5"0,1 2-79 0,0 2-29 16,3 5-3-16,0-1 1 0,0 4-3 15,2 4-6-15,-2 9-6 0,1 3 0 16,-2 5-1-16,-1 5 0 0,-2 2-2 16,-2 5 1-16,0 5 0 0,-2 2 0 15,0 2-1-15,3-3 0 0,0-2 0 0,3-1 0 16,2-7-2-16,3-5 0 0,3-7-2 16,1-7-3-16,1-3-4 0,0-5-5 15,-1-2-5-15,2-8 6 0,-2-1-51 16,0-3-73-16,0-5-98 0,0-2-236 15</inkml:trace>
  <inkml:trace contextRef="#ctx0" brushRef="#br0" timeOffset="12853.29">16834 5010 447 0,'-6'3'114'0,"3"-3"7"16,6 1-8-16,3 1-87 0,5-1-3 15,4 1 1-15,5-1 3 0,6-2-6 16,5 0-6-16,5-1-7 0,4-3-2 16,-1 1-6-16,2-3-9 0,-1 1 5 0,1 1-88 15,-1-1-44-15,-3 0-101 0,0 1-230 16</inkml:trace>
  <inkml:trace contextRef="#ctx0" brushRef="#br0" timeOffset="13647.31">18405 4811 340 0,'0'0'94'0,"0"1"6"0,1-1 4 16,-1 1-68-16,0-2-12 0,0 1 0 16,0 0 1-16,0 1-3 0,0-1-4 0,1 1-5 15,-1 0-2-15,0 0-2 0,0 1-1 16,1 2-2-16,0 0 0 0,1 5-1 15,0 2 1-15,-1 3-1 0,2 5 1 16,-1 1-1-16,-1 5 0 0,0 0-2 16,1-1 1-16,-2 0-2 0,0 2 0 15,0-1 0-15,0 3 0 0,1-3-1 16,1 2 1-16,0-1-2 0,0-4 0 0,2-3-3 16,-2-3-4-16,-1-4-4 0,0-5-10 15,-1-1-107-15,0-3-102 0,-1-2-260 16</inkml:trace>
  <inkml:trace contextRef="#ctx0" brushRef="#br0" timeOffset="13900.64">17972 4801 549 0,'1'-7'125'0,"5"1"2"16,3 0-83-16,3 1-16 0,5-1 4 15,6 0 0-15,7-2-2 0,2 0 4 16,6 0 1-16,8 0-2 0,1-1-5 0,2-1-7 16,0 2-4-16,0 0-7 15,0-1-3-15,-4 1-4 0,-6 2-1 16,-1 0-1-16,-3 2-6 0,-6 3-8 0,-2-3-11 16,-4 2-8-16,-1 5-6 0,-4-2-3 15,-2 1-123-15,-4 0 3 0,-3 1-88 16,-1 2-182-16</inkml:trace>
  <inkml:trace contextRef="#ctx0" brushRef="#br0" timeOffset="14293.75">18654 4937 382 0,'4'7'103'15,"-1"0"4"-15,1 1-5 0,0 1-76 0,-2 2-9 16,2 0-1-16,-2 3-1 0,0-1-4 16,2-2-5-16,1-2-2 0,1 0 2 15,3-1 0-15,2 0 0 0,1-4 1 16,0-2 0-16,6 3 2 0,0-4-2 16,2-2 0-16,-3-4 1 0,2 0 1 15,-1-2 2-15,-1-1 1 0,-4-3 3 16,-2 2 3-16,-2-5 1 0,-1 1 0 15,-1-4 0-15,1-1-1 0,-1-1 0 16,-1 1-1-16,0-1-1 0,-1 6-2 0,-2 2-1 16,1 4-2-16,-2 3-7 0,-2 5-3 15,0 6-5-15,-1 5-3 0,-1 1-1 16,-1 5 0-16,2 4 1 0,0 1 5 16,1 3 2-16,1 0 3 0,3 3 2 15,0 0-22-15,4 3-4 0,2-1-4 16,2-2 167-16,2-5-293 0,0-1-142 0,1-5-400 15</inkml:trace>
  <inkml:trace contextRef="#ctx0" brushRef="#br0" timeOffset="14689.24">19146 5011 517 0,'-1'3'118'15,"1"1"6"-15,1-2-90 0,1 1-7 0,1-2 3 16,4 0 0-16,1 2-2 0,5-2-7 16,2-1-4-16,2 0-2 0,5-1-5 15,1-2-2-15,4 1-2 0,0-2-1 16,-2-3-2-16,-3 2-1 0,-1-4 0 16,-4-1 0-16,-2 0 1 0,-4 0 3 15,-5 1 2-15,-2-5 2 0,-2 1 3 0,-4 0 0 16,-4-3-1-16,-4 0 0 0,-6 1-3 15,-7 2-1-15,-4 6-2 0,-7 5-2 16,-2 5 1-16,-1 9 0 0,1 5 0 16,4 5 1-16,4 3 0 0,4 0-1 15,6 3-1-15,5 0 0 0,4-2-2 16,7 5 1-16,4-1-1 0,5-1 1 16,7-1 2-16,3-3 1 0,8-4-1 15,4-5 1-15,8-4-4 0,5-3-4 0,2-4-13 16,2 0-9-16,1-3-4 0,-1 1-12 15,-1-2-7-15,-5-1 117 0,-3-2-234 16,-6-1-120-16,-4-2-359 0</inkml:trace>
  <inkml:trace contextRef="#ctx0" brushRef="#br0" timeOffset="15331.39">8706 5815 550 0,'8'-4'127'0,"-2"-3"4"15,0 3-90-15,-1 0-11 0,-2-2-1 16,1 3-4-16,-2 5-7 0,0 7-6 16,0 2-5-16,0 5-2 0,1 7-4 15,-2 4-1-15,0 4 0 0,-1 3 2 16,-2-1 1-16,-1 3 0 0,1 3-8 15,0-3-6-15,3-1-2 0,0-1-6 0,2-4-2 16,2-4 172-16,0-6-292 0,0-7-126 16,0-5-391-16</inkml:trace>
  <inkml:trace contextRef="#ctx0" brushRef="#br0" timeOffset="15537.39">8701 5922 587 0,'-5'-11'137'0,"4"1"4"0,4 3-78 16,4 3-31-16,3 2-1 0,3 1-5 0,3 4-2 16,3 3-1-16,3 4-5 0,0 1-3 15,2 3-5-15,0 2-3 0,1 1-4 16,-2-1-1-16,-1 2-1 0,-2-2-1 16,-2 0-13-16,0-1-2 0,-2 1-5 15,0-4-8-15,-4-5-9 0,0-2 32 0,-2-3-154 16,-2-3-108-16,1-6-309 0</inkml:trace>
  <inkml:trace contextRef="#ctx0" brushRef="#br0" timeOffset="15721.45">9207 5770 603 0,'-4'-8'144'0,"1"1"0"16,0 4-102-16,-2 6-9 0,0 14-13 15,-4-4-7-15,-2 6-9 0,-4 4-4 16,-2 5 1-16,-2 2 4 0,-2 2-3 0,-1-10 1 15,3 8 0-15,2-5 0 0,2 1-2 16,3-3-10-16,3-3-9 0,2-3-6 16,3 0 1-16,1-6-124 0,3-3-114 15,3-4-278-15</inkml:trace>
  <inkml:trace contextRef="#ctx0" brushRef="#br0" timeOffset="15896.52">9254 5724 556 0,'5'10'120'0,"-4"1"5"0,1 11-94 16,-1 7-10-16,-2 2-2 0,0 7 3 15,-3 0-5-15,-3-3 0 0,3 7-4 16,-2-5-3-16,2 2-1 0,2-1-5 16,1-2-13-16,2 2-3 0,2-2-125 15,3-5-116-15,1-6-300 0</inkml:trace>
  <inkml:trace contextRef="#ctx0" brushRef="#br0" timeOffset="16067.57">9533 6018 556 0,'2'10'128'15,"-2"2"3"-15,0 1-87 0,0 4-21 0,1 3-4 16,0 1-2-16,3-1-3 0,-1 1-4 15,2-3-12-15,0-1 161 0,0-3-294 16,2-4-137-16,2-5-420 0</inkml:trace>
  <inkml:trace contextRef="#ctx0" brushRef="#br0" timeOffset="16229.14">9525 5862 638 0,'-10'-17'140'0,"3"5"1"0,-1 1-107 16,2 3-18-16,1 2-3 0,3 0-10 16,2 2-8-16,3 2-10 0,4-2 132 15,2 4-258-15,2 4-134 0,6 1-391 0</inkml:trace>
  <inkml:trace contextRef="#ctx0" brushRef="#br0" timeOffset="16678.89">9909 6057 442 0,'3'7'130'0,"0"-3"15"0,-4-4 8 16,-1-2-102-16,-4-4-5 0,-4-2-4 15,-2-1-4-15,-6-1-12 0,-1 2-18 0,-2 1-8 16,-1 5-2-16,1 6 0 16,0 7 0-16,0 5-1 0,5 4-1 0,3 3-1 15,4 3-3-15,2-1-4 0,7-3-3 16,7-4-1-16,2 0-1 0,4-5 0 15,4-2 2-15,3-3 4 0,2-2 4 16,0-4 2-16,0-1 2 0,0-3 2 16,-2-2 2-16,-1-4 4 0,-4-7 1 0,-3-5 2 15,-2-3 2-15,-2-8 2 0,-4-4 1 16,1 0 1-16,-5-4-3 0,-2 2 4 16,-3-5 0-16,0-2 0 0,-3 3 0 15,0 1 1-15,1 2 2 0,-1 1 3 16,1 10 1-16,2 8-2 0,-1 9 0 15,4 2-3-15,1 8-5 0,-1 3-5 0,0 9-5 16,1 5-3-16,1 6-2 0,1 6-1 16,1 5 1-16,1 6 2 0,3 0 1 15,3 4 0-15,-1-3 0 0,5-1 0 16,2 3-5-16,0 2-2 0,3-8-11 16,0 0-9-16,2-5-6 0,-1-1-4 15,-2-7-3-15,2-8 3 0,0-6-3 16,-1-2 6-16,-2-5 6 0,2-3-62 15,-2-6-47-15,1-6-96 0,-5-6-220 16</inkml:trace>
  <inkml:trace contextRef="#ctx0" brushRef="#br0" timeOffset="16877.89">10166 5869 524 0,'-9'-42'129'0,"3"6"13"16,-2 4-76-16,2 7-10 0,5 11-3 15,-2 5-8-15,11 11-3 0,-7 1-18 16,0 1-12-16,1 5-5 0,1 5-7 0,0 7-2 15,1 4 0-15,-5 4-1 0,8 9 7 16,2 0 0-16,-2 3-1 0,2 5 0 16,-1 2-1-16,1 0 1 0,-1 0-4 15,2 5-8-15,-1 1-15 0,2-7-7 16,-2-7 32-16,1-8-160 0,-3-3-129 16,0-6-313-16</inkml:trace>
  <inkml:trace contextRef="#ctx0" brushRef="#br0" timeOffset="17444.5">10115 6024 539 0,'-4'-5'126'16,"4"3"2"-16,3 1-73 0,2 2-34 16,1-1-4-16,3 2-1 0,4-1-1 0,4 1-2 15,2 0 1-15,1 0 0 0,5 0-1 16,2-1-3-16,3 0-1 0,1-4-1 15,0-2-2-15,2 0-2 0,0-3-1 16,1 1 0-16,-4-2 0 0,-4-1 0 16,-4 0 1-16,-4 2 2 0,-6-1 2 15,-3-3 5-15,-6-2 2 0,-4 0-2 16,-2 0 0-16,-3 0-3 0,-2-1-3 16,-4 4-4-16,-4 5-6 0,-2 5-4 0,-1 10-1 15,-3 4 1-15,-2 6 1 0,0 7 1 16,2 2 0-16,2 5 0 0,3-1 0 15,5-3-1-15,6 1 2 0,6-2-1 16,6-1 0-16,3-4 0 0,7-5 1 16,2-2 3-16,2-5 1 0,2-5 0 15,2-3 0-15,4-5 0 0,-2-2 1 16,2-3 1-16,2-1-1 0,2-2 0 0,-1 0 1 16,1 0-1-16,-3 3 0 0,-4 2-3 15,-3 4-5-15,-4 4-1 0,-4 3-3 16,-5 1-6-16,-3 2-1 0,-3 0-3 15,1 0 1-15,-4-3 3 0,0 0 1 16,0-3 4-16,-2-1 5 0,0-1 5 16,0-1 7-16,0 0 11 0,0-2 8 15,-2-2 3-15,0-1 6 0,1-4 6 16,-2-3-2-16,3-2-5 0,0-6-8 16,1-1-6-16,2-2-3 0,3-2-6 0,4 1-7 15,4 1-3-15,2 3-2 0,5 1-4 16,1 2-12-16,3 3-12 0,-1 1-9 15,1 1-4-15,0 1 41 0,-2 2-159 16,1-1-118-16,-2 3-293 0</inkml:trace>
  <inkml:trace contextRef="#ctx0" brushRef="#br0" timeOffset="17866.49">11090 5975 426 0,'-1'21'117'16,"0"-1"2"-16,-3 0 0 0,1 1-88 15,-1 0-13-15,-1-1-6 0,1 1-1 16,2-8-3-16,-3-1-3 0,3-5-1 15,1-3 0-15,0-1 2 0,1-1 4 16,-1-4 6-16,0-1 4 0,1-2 3 16,-1 0 2-16,2-7 0 0,1-1-1 0,1-2-4 15,2-5-4-15,2 2-3 0,1 1-3 16,2-1-2-16,1 5-2 0,0 1-2 16,1 2-1-16,0 7-4 0,1 3-4 15,-1 1-1-15,0 2-1 0,0 3 0 16,0 3-1-16,-1 2 0 0,1 2-1 15,-2 1-4-15,-1 0-1 0,0 3-1 0,-1 0 0 16,-2-4 0-16,-2-1 2 16,1-2 3-16,-3-1 7 0,1-1 4 0,-2-5 3 15,1 0 2-15,-1-3 6 0,3-5 1 16,-1-2 1-16,1-5 0 0,2-3 1 16,0-5 0-16,1-2-1 0,3-1-6 15,0 3-1-15,1 2-2 0,2 2-1 16,1 4-2-16,1 5-4 0,1 2-2 15,0 4-1-15,0 2 0 0,0 5 0 0,-2 1 1 16,-1 6-1-16,2 2 2 16,-1 5 2-16,2 1 2 0,2 4 0 15,-1-1-9-15,5 0-16 0,3-3-4 0,5-4 59 16,2-3-182-16,0-4-126 0,2-1-322 16</inkml:trace>
  <inkml:trace contextRef="#ctx0" brushRef="#br0" timeOffset="19906.3">13113 5958 370 0,'1'3'98'0,"1"0"7"16,-1 1-50-16,0 0-14 0,-1 4-3 15,1 0-11-15,-2 7-8 0,0 0-5 0,0 4-5 16,1-1-4-16,0 2 0 0,0 0-2 15,0-3 0-15,0-5-1 0,1-1 0 16,0-3-1-16,-1-4 2 0,0 0 2 16,0-3 4-16,1-5 5 0,-1 2 0 15,2-5 1-15,0-3-1 0,3-3 0 16,1-6-4-16,1 0-5 0,3 2-4 16,1-2 0-16,4 4-1 0,0-1 0 0,3 3 1 15,-1 5-1-15,3 0 2 0,0 1-1 16,-2 2 1-16,0 2-1 0,-4 3-1 15,-1 3 0-15,-1 2-2 0,-3 2-1 16,-1 2 0-16,-1 5-1 0,1-1 1 16,3 3 0-16,0 1 2 0,2-1 1 15,1 3 1-15,3-3 1 0,0-2 1 16,0-2 1-16,0-4 3 0,1-1 1 16,0-5 0-16,2-2 1 0,1-4-1 0,3-5 0 15,4-3-1-15,-2-3-3 0,2-3 0 16,-1-1 1-16,-2 1-1 0,-3 0 2 15,-5 2 4-15,-5-1 5 0,-4 3 1 16,-6-1 0-16,-2-1-1 0,-3 3 0 16,-2 0-2-16,-1 3-7 0,-3 3-6 15,-2 2-4-15,-1 6-1 0,-2 6-1 0,-4 2 0 16,-2 5-1-16,0 0 2 16,1 3 1-16,5 2 0 0,2 2 2 0,5 1-1 15,5 0 0-15,5-2-3 0,7 3 1 16,3-2 0-16,4-4 1 0,4 0 4 15,4-4 2-15,1-2 1 0,2-4 4 16,2-6 2-16,5-4 0 0,4 0 2 16,0-10-1-16,1-4 2 0,3-4 3 0,0-2-1 15,-3 3 0-15,-2-1-1 0,-5 1-2 16,-5 5-2-16,-4-1-4 0,-6 4-2 16,-3 4-3-16,-2-2-7 0,-8 2-9 15,-3-2-16-15,-1 2-7 0,-2 1-128 16,-1 1-128-16,-3 1-311 0</inkml:trace>
  <inkml:trace contextRef="#ctx0" brushRef="#br0" timeOffset="20115.89">13942 5931 530 0,'5'0'121'0,"2"0"7"0,4 4-79 16,1 0-21-16,2 2-3 0,2 0 2 15,1 1-1-15,1 3-6 0,1 0-7 0,-1-1-4 16,-2 3-3-16,-1 2-3 0,-2-1-2 16,6 2 6-16,-2 0-19 0,-1 2 0 15,-1-1-5-15,3-2 168 0,2-3-292 16,0-2-138-16,-3-3-404 0</inkml:trace>
  <inkml:trace contextRef="#ctx0" brushRef="#br0" timeOffset="20330.86">14449 5580 547 0,'0'-11'132'0,"1"2"1"0,0 9-75 16,0 4-32-16,0 5-5 0,6 10-4 15,-6 2-8-15,0 6-4 0,0 6 0 16,0 7 1-16,-1 5-1 0,0 2-3 15,-5-4 0-15,5-2 3 0,0 3-3 0,-1-2-2 16,1-2-10-16,1-7-5 0,0-2-125 16,1 0-116-16,2-1-298 0</inkml:trace>
  <inkml:trace contextRef="#ctx0" brushRef="#br0" timeOffset="20532.16">14320 5883 598 0,'-1'1'129'0,"1"2"2"0,2-5-92 15,2 5-21-15,5-4 0 0,4 1 3 16,3 0 1-16,4-3-2 0,2 0-3 16,4-3-5-16,7-1-3 0,3-1-6 15,2-2-15-15,9 1-10 0,8 0-127 0,-1 0-121 16,7-2-314-16</inkml:trace>
  <inkml:trace contextRef="#ctx0" brushRef="#br0" timeOffset="20869.95">15829 5768 532 0,'4'2'117'0,"0"3"2"0,0-1-67 15,2 3-37-15,-1 4-4 0,0 4 1 16,-2 5 0-16,-1 3 3 0,0 3-2 16,-2 4-3-16,0-1-3 0,-2 1-1 15,-1 1-3-15,0-1-6 0,-2 0-6 0,2 0-52 16,-1-2-72-16,1-2-102 0,0-4-248 16</inkml:trace>
  <inkml:trace contextRef="#ctx0" brushRef="#br0" timeOffset="21766.3">15550 5798 575 0,'9'-5'124'0,"2"-2"3"16,1-1-94-16,1-1-11 0,1-1-4 15,0 0 1-15,4 0 3 0,1 2-2 16,1 0-4-16,3 2-3 0,6-1-4 16,3 3-4-16,0-3-2 0,-1 4-2 0,2-3 0 15,1 1-1-15,0 0 0 16,0 1 0-16,0 0 0 0,-2 1 0 0,-2-1 0 16,2 2-1-16,-2 3 1 0,-1 0-1 15,0 0 1-15,-4 2-1 0,0 1 1 16,-2-2-1-16,-2 4 2 0,-5-1-2 15,-2-1-2-15,-8 2 1 0,1 3-3 16,-7-1 1-16,-4 9 0 0,-4 2 0 16,-7 4 1-16,-1 5 3 0,-5 4 1 15,-7 1 1-15,5 3 0 0,0-3 0 0,3 1-1 16,5 0-5-16,1-4 0 0,7-2-1 16,6-2-1-16,0-4-1 0,3-1 0 15,0-7 1-15,1-4 6 0,2-5 4 16,1 0 2-16,4-10 1 0,3-1 2 15,1-7 1-15,6-4 0 0,3-3-2 0,1 1-4 16,0-3-1-16,-1 3 0 0,-2-1-2 16,-2 6 1-16,-4 3 0 0,-3 4-1 15,-4 0-1-15,-2 3-4 0,-2 4-2 16,-2 2 0-16,-2 4-1 0,-1 5 2 16,0 2-1-16,-1 4 2 15,0 2 2-15,1 1 4 0,1 4-2 0,4-2 1 16,1 0-1-16,4-2 0 0,3-5 1 15,1 0 1-15,4-6 3 0,0-2 1 16,3-4 1-16,1-3 0 0,0-2 1 0,4-3 0 16,-2-4-1-16,0-1-3 0,-3-4 1 15,-1-2 2-15,-4-3 1 0,-3-4 2 16,-3 1 1-16,-1 1 0 0,-3 3 1 16,0 2 1-16,-2 4-1 0,0 4-1 15,-2 4-2-15,3 4-3 0,-5 1-3 0,-3 1-1 16,1 6-3-16,-1 0-4 0,0 2-1 15,1 3 0-15,-2 0 1 0,5 1 2 16,4 1-1-16,5-4 0 0,3 1 4 16,1-4 0-16,2 1 0 0,4-3 1 15,1 0 1-15,0-5 2 0,-1-2-1 16,2-3 1-16,0 1-1 0,-2-6 0 16,2 1 0-16,-1-4 1 0,-1 2-1 15,-2-2 2-15,0-4 2 0,-4 1 1 16,-2 4 3-16,-3-2 1 0,-2 3 1 15,-2 2 2-15,-3 3-4 0,0 4-4 0,-2 5-3 16,-1 3-1-16,1 7-3 0,-2 0-1 16,1 5-2-16,0 4 1 0,4 3 3 15,-2-1 2-15,4 2-6 0,3-4 0 16,3 0-3-16,6-4-9 0,5-1-11 16,2-4-16-16,4 0 107 0,5-5-240 0,4 0-148 15,2-8-395-15</inkml:trace>
  <inkml:trace contextRef="#ctx0" brushRef="#br0" timeOffset="22545.56">11734 6491 466 0,'0'1'118'16,"-1"1"1"-16,1-1-34 0,1-1-62 15,0 1-11-15,0 1 2 0,5-2 2 16,1 1 0-16,10 1 3 0,-1 6 1 0,5 3 1 16,6 2 1-16,8 2-5 0,3 5-4 15,4 4-3-15,-2-1-3 0,9-2-2 16,5 1-1-16,1 2-1 0,-3-1-1 16,2 0-3-16,0 5-1 0,-5-5-4 15,-4 2-4-15,-8-7-5 0,-3-1-4 16,-3-2 0-16,-8-4-17 0,-7-9-107 15,-2 1-103-15,-5-4-269 0</inkml:trace>
  <inkml:trace contextRef="#ctx0" brushRef="#br0" timeOffset="22810">12455 6661 450 0,'-4'-8'127'0,"1"2"4"0,2 3 1 0,1 0-99 16,4 5-10-16,-12 0-2 0,16 2 0 15,2 8-6-15,4 0-4 0,1 4-2 16,1 0 1-16,1 4-2 0,11 5-1 0,-11 1-4 16,-2-4-1-16,2 2 0 0,-1-2-1 15,-1 1 0-15,0-3 0 0,-1-3 0 16,-1-2 0-16,0 1 1 0,-5-4-2 16,-5-2 0-16,-5 0 2 0,-8-3 2 15,-3 1 0-15,-4-2 0 0,-9-2 1 0,-2 0-1 16,-3 2-9-16,-2-4-10 15,1-3-8-15,-1-1 30 0,2-3-156 0,1-1-123 16,6-1-306-16</inkml:trace>
  <inkml:trace contextRef="#ctx0" brushRef="#br0" timeOffset="23216.07">13319 6937 564 0,'-1'1'131'16,"-1"2"6"-16,5-8-86 0,0 7-20 16,-2-1-2-16,1 3-3 0,-1-1-1 15,4 5-3-15,1-2-6 0,-7 11-2 0,1-3-5 16,1 5-1-16,-1-1-1 0,1 4-2 15,1 2-4-15,3 4-1 0,-3-7 0 16,4 2-3-16,3-3-8 0,2-2-10 16,9-1 0-16,-8-7-133 0,-2-7-123 15,1 3-312-15</inkml:trace>
  <inkml:trace contextRef="#ctx0" brushRef="#br0" timeOffset="23395.11">13309 6804 638 0,'-8'-5'138'15,"2"2"4"-15,2 1-104 0,1-3-21 0,1 4-6 16,1 0-3-16,1-1-2 16,0 2-6-16,1-1-13 0,1 0 60 0,1 4-191 15,0 0-128-15,0-2-344 0</inkml:trace>
  <inkml:trace contextRef="#ctx0" brushRef="#br0" timeOffset="23831.25">13531 6982 605 0,'2'2'130'0,"0"-2"3"0,-1 1-106 16,1 2-16-16,2 1 1 0,-2 4-1 15,0 2-3-15,0 4-1 0,2 2-3 16,-2 2-1-16,0 3 0 0,1-1-1 16,-1 1-1-16,2-3 0 0,-1-1-1 0,0-3 1 15,2 1-1-15,-2-5 1 16,-1-4-1-16,-1 0 1 0,1-2 0 0,-2-1 0 16,2-2 5-16,-2-1 10 0,-2-3 3 15,2-2 0-15,0-3 1 0,-1-3 0 16,1-4-1-16,-1-5-3 0,1-5-10 15,1-2-2-15,2 1 0 0,-1 1 3 16,2 3 0-16,-1 2 1 0,4 7 0 0,0 3 2 16,1 7-1-16,0 0-5 0,6 3-2 15,2 3-1-15,1 1-1 0,4 4 0 16,1 3-4-16,2 2 2 0,-1 5 1 16,-4 0 1-16,0 4-1 0,-1 2 0 15,-2-1-3-15,-3 3-1 0,3-2 2 16,-2-1-8-16,0 0-7 0,-1-2-7 15,-2-2-9-15,1 0-3 0,0-4-125 0,-3-3-123 16,1-2-290-16</inkml:trace>
  <inkml:trace contextRef="#ctx0" brushRef="#br0" timeOffset="24212.75">14842 6966 561 0,'3'-4'137'0,"-1"0"7"16,-2 1-87-16,-4 1-9 0,1-1-5 15,1 2-7-15,1 1-7 0,-9 4-10 16,-3-1-6-16,-6 3-5 0,-6-2-6 16,-1 7-4-16,-1 4 0 0,0 0-1 15,8 4-1-15,4 0 1 0,7 3 0 0,12 2-1 16,7-2 3-16,8-5 1 0,8 1 0 15,1-5 2-15,11-2-1 0,5-4-7 16,2-2-8-16,-6-5-10 0,-1-4-6 16,5-4 168-16,5-3-293 0,-5-8-140 15,-3-4-397-15</inkml:trace>
  <inkml:trace contextRef="#ctx0" brushRef="#br0" timeOffset="24447.83">15204 6559 592 0,'-9'-16'146'0,"1"3"4"0,1 9-73 16,3 0-35-16,-2 1-10 0,5 8-5 15,2 4-2-15,1 2-2 0,2 8-3 16,3 2-2-16,-2 9-5 0,5 7 0 16,-3 5-2-16,1 1-4 0,-3 5-4 0,-1-2 0 15,1 1-1-15,-2 0-1 0,0 0 1 16,4 6 0-16,-3-12-11 0,5 1-6 15,4 6-8-15,-1-10-12 0,2-5-8 16,2-4 163-16,-4-13-294 0,2 3-137 16,-3-4-408-16</inkml:trace>
  <inkml:trace contextRef="#ctx0" brushRef="#br0" timeOffset="24879.61">15560 7076 549 0,'4'-3'130'0,"2"-2"8"16,-1-6-65-16,1 1-36 0,-2-6-4 15,0 3-1-15,0-1 2 0,-4 0-6 0,-5 0-7 16,2 4-3-16,-1 0-10 0,-6 4-5 16,-2 5-2-16,-7 1 0 0,0 7-2 15,1 4-2-15,-3 2-6 0,-5 11 4 16,3 0 0-16,2 2 0 0,6 4-4 15,3-3 0-15,5-1-2 0,4-2 3 16,8-8 0-16,6-2 1 0,3-3 2 16,3-4 3-16,1-2 3 0,3-1 3 15,0-3 2-15,-2-3 0 0,0-3 2 0,1-1-1 16,-1-4-1-16,-2-2 0 0,-1-4 2 16,-2-2 2-16,-3-4-1 0,-2-1 1 15,-2 0 0-15,-2 3-1 0,-3 2 2 16,-1 3 0-16,0 5-5 0,-1 8-6 15,1 7-2-15,-1 3 0 0,0 4-1 16,-1 5-2-16,1 1-2 0,-1 4 2 0,1 0 5 16,1-4 1-16,0-1-3 0,3 0-8 15,5-5-3-15,1-1-5 0,2-2-6 16,2-3-9-16,3 1-5 0,5-3-120 16,1-4-111-16,1-1-290 0</inkml:trace>
  <inkml:trace contextRef="#ctx0" brushRef="#br0" timeOffset="25179.46">16111 6944 453 0,'1'-16'131'15,"-1"3"5"-15,0 1 2 0,0 4-94 16,-2 1-11-16,-1 4-3 0,-1 3-8 16,-2 0-10-16,-5 1-5 0,-1 3-5 15,-4 3-3-15,-1 0 0 0,-1 2 0 16,2 1 0-16,0 2-1 0,6 1-1 15,3 0 0-15,3-2 0 0,4 6-1 0,3-1 0 16,3 3 1-16,4-1 1 0,2 3 1 16,4 2 0-16,1 1 1 15,3-3 0-15,-3-1 1 0,-1-5-1 0,-3 1 1 16,-4-2-1-16,-4-4 0 0,-2-3 0 16,-4 2 0-16,-1 1-1 0,-2-1-1 15,-6-1-3-15,-4-1-5 0,-4 0-2 16,-5-2-5-16,-3-2-4 0,-3-3 61 15,0-2-179-15,4-1-112 0,2-4-311 0</inkml:trace>
  <inkml:trace contextRef="#ctx0" brushRef="#br0" timeOffset="25540.91">16517 6942 532 0,'0'1'123'16,"-5"-1"2"-16,-5 1-81 0,-5-2-21 15,-3 1-1-15,-3 1-1 0,-2 0-4 16,-1-2 1-16,2 3-1 0,0 0-2 16,5 1-2-16,3 0-3 0,3 1-4 15,4-1-4-15,3 3-4 0,4-1-1 0,4 0-1 16,4 2 1-16,2 3 1 0,-1 1 1 15,6 3 2-15,2 4 1 0,1 1-1 16,2 1 2-16,-1 3-2 0,2 0 0 16,-1-3 0-16,-4 2 0 0,-4-6 1 15,-2 2 1-15,-7-2 1 0,-4-1 1 16,-7-2 1-16,-7 2 2 0,-3-2 1 16,-6 0-1-16,-6-2-1 0,-4-3-1 15,-5-2-5-15,-1-3-10 0,-3-2-8 0,4-4-7 16,2-2-126-16,7 1-121 0,3-2-301 15</inkml:trace>
  <inkml:trace contextRef="#ctx0" brushRef="#br0" timeOffset="30181.33">17020 6997 285 0,'1'3'78'0,"3"-2"7"0,-3-1-30 0,1 0-12 16,0 1-8-16,2-1 9 0,4 0 1 16,3-3-3-16,2 0-1 0,6-1-3 15,2 0 0-15,4-1 5 0,7-1-9 16,3-3-5-16,5 2-5 0,2 0-5 16,2-1-5-16,5-1-6 0,-2-1-2 0,-1 2-2 15,-3-2-3-15,-7 0-4 16,-1 0-6-16,-4-3-11 0,-5 0-29 0,-1 1-41 15,-3 1-55-15,-3 2-98 0,-3-2-209 16</inkml:trace>
  <inkml:trace contextRef="#ctx0" brushRef="#br0" timeOffset="30527.36">17622 6750 424 0,'0'1'108'0,"0"0"8"0,0-1-55 16,1 0-24-16,0-1-3 0,3 1-1 15,0-2-5-15,1-1-10 0,3 0-7 0,0-1-4 16,3 1-2-16,0-1-2 16,1 1-1-16,0 2 0 0,-1 0-2 0,-1 0 1 15,-2 1-2-15,0 0 1 0,-2 2 0 16,0 1-1-16,0 1 1 0,2 0-1 15,3 4 1-15,0-3 0 0,2 4 0 16,1-1 0-16,0 0 0 0,1 2 0 16,-1-2 0-16,-3-2 0 0,-1 4 0 15,-4-3-1-15,0 0-1 0,-4 1-1 16,-1-3-2-16,-3 3-10 0,-5 2 0 0,-3-1-5 16,-3 2-12-16,-7-1-18 0,-7 1-33 15,-5 4-39-15,1-3-67 0,-1-2-161 16</inkml:trace>
  <inkml:trace contextRef="#ctx0" brushRef="#br0" timeOffset="31346.94">17124 7383 294 0,'0'2'68'0,"0"1"2"16,0-2-28-16,0-1-29 0,0 1 0 16,-1 0 1-16,1-1 2 0,1 1 0 15,-1 1 2-15,1 0 0 0,2 3-1 16,1 0 0-16,0 2 2 0,4 3 2 16,3-1 5-16,4 3 0 0,7-1 2 15,3 0 0-15,7 3-2 0,1 0-3 16,1-2-5-16,1 1-5 0,-2 0-3 15,-2 0-6-15,-5 0-6 0,-4-1-1 0,-1-1-1 16,-3-2 1-16,-3 0-4 0,-5-1-9 16,-2-3-15-16,-1 1-24 0,-4-4-24 15,-1 1-40-15,0-2-78 0,-3-2-145 16</inkml:trace>
  <inkml:trace contextRef="#ctx0" brushRef="#br0" timeOffset="31546.97">17512 7565 415 0,'-4'-4'112'0,"0"0"7"0,1 1-55 15,2 6-15-15,1 2-12 0,1 0-5 16,2 4-5-16,3 2-4 0,1 2-4 16,2 3-1-16,1 1 0 0,1-1 0 15,0 1-1-15,-1-1-5 0,-2 0-4 16,-2-2-2-16,-1 0-4 0,-4 1-1 16,-2 1 0-16,-5 0 0 0,-2 2 0 15,-4-1-1-15,-5-1-5 0,-4 0-6 0,-3-4-2 16,-3 2-5-16,-1-2-78 0,-2-2-47 15,-3-2-101-15,-2 2-226 0</inkml:trace>
  <inkml:trace contextRef="#ctx0" brushRef="#br0" timeOffset="32273.08">18469 7155 363 0,'3'-5'104'0,"1"-1"11"0,1-5-34 15,-1 3-29-15,-1-1-5 0,2-2-2 16,-2-1-5-16,0 0-14 0,-1-4-7 16,0 4-3-16,-5-3-4 0,2 1-3 15,-1 2-1-15,-1 1-3 0,-2 3-4 16,-1 4-5-16,-4 2-1 0,-1 8-1 15,-3 6 0-15,-3 8-1 0,-1 3 1 0,-4 6-2 16,1 7 2-16,5 1-3 0,1-1-2 16,4-3-7-16,5-3-1 0,4-3 1 15,6-9 5-15,6-2 5 0,1-4 7 16,4-6 4-16,0-3 10 0,3-5 3 16,1-3 4-16,1-1 1 0,1-4-3 15,0-8 0-15,0-1-1 0,-1 1-1 16,-2-3-1-16,-5 0-1 0,-1-1-1 15,-5 1-1-15,-2 6 0 0,-1 2-1 16,-3 3-1-16,-1 2-4 0,0 6-5 0,-1 8-2 16,-3 4-1-16,-1 3 0 0,1 2-3 15,-1 4-2-15,1 0-1 0,2 3-1 16,1-1-4-16,3-2-6 0,3-1-4 16,4-1 0-16,1-4-48 0,4-2-69 15,-1-3-97-15,4-8-237 0</inkml:trace>
  <inkml:trace contextRef="#ctx0" brushRef="#br0" timeOffset="32563.88">19088 7026 587 0,'1'-11'139'0,"-6"1"1"16,-3 7-96-16,-6-3-16 0,-3 5-8 15,-6 3-5-15,-6 3-7 0,2 1-6 16,1 3-2-16,2-1 0 0,4 1 1 0,6 1 0 15,6 0 0-15,5 1 1 0,3 1 0 16,3-1-2-16,4 4 1 0,2 1 0 16,8 3 0-16,1-2-1 0,4 0 0 15,0 0 0-15,1 1-1 0,-2-2 0 16,-4 0-1-16,-5-4 0 0,-6 2-1 16,-4 0 0-16,-7-1-1 0,-3 3 0 15,-6-6-5-15,-7 4-4 0,-1-1-4 0,-3-1 10 16,-2-2-65-16,1-8-66 0,-1 3-102 15,3-2-237-15</inkml:trace>
  <inkml:trace contextRef="#ctx0" brushRef="#br0" timeOffset="32825.62">19403 7065 553 0,'10'3'122'0,"-8"-3"1"15,-2-3-85-15,-6 12-27 0,-5-2 0 16,-6-1 0-16,-3 0 1 0,-4 1-3 16,0 3-1-16,0 1-1 0,2-3-1 15,7-1-1-15,6-1 1 0,5 2-1 16,5 1 0-16,2-2 0 0,5 3 0 16,3 1-1-16,0 2-1 0,2 3-1 0,-1-1-1 15,-2 3 0-15,-1 3-2 0,-4-4 1 16,-6 0-2-16,-8 2 1 0,-5-2-6 15,-7 1-1-15,-3-3-3 0,-3-3 17 16,-8-1-141-16,6 1-113 0,3-4-298 16</inkml:trace>
  <inkml:trace contextRef="#ctx0" brushRef="#br0" timeOffset="33021.93">19623 7179 586 0,'10'4'123'16,"-4"1"2"-16,-4 2-98 0,-2 5-21 15,-2 1 0-15,-3 2-1 0,2 3 1 16,-1-1 0-16,0-1 1 0,3-1-8 0,2-3 1 16,2-3 26-16,1 1-109 0,0-7-46 15,0 1-102-15,0 0-248 0</inkml:trace>
  <inkml:trace contextRef="#ctx0" brushRef="#br0" timeOffset="33164.06">19663 6984 545 0,'-4'-7'129'0,"1"4"-1"0,2 6-45 0,0-6-73 0,0 5-8 15,1-4-4-15,-1 4-2 0,3-1-49 16,2-1-76-16,2 1-100 0,0 1-251 15</inkml:trace>
  <inkml:trace contextRef="#ctx0" brushRef="#br0" timeOffset="33579.41">20122 7139 658 0,'5'-5'145'15,"-3"-4"3"-15,-4-3-112 0,-4-1-19 16,-5 3-3-16,-6-1-3 0,-6 4-6 15,-4 4-4-15,-4 5-2 0,1 8-2 0,0 3 2 16,6 2-6-16,3 1-6 0,8-1-6 16,5 2-1-16,6-6 0 0,3-1 0 15,4-4-1-15,1-1 10 0,5 1 8 16,2-2 7-16,4-3 2 0,0 1 3 16,3-2 4-16,1-1 2 0,-3-4 1 15,2 0 0-15,-3-1 1 0,-3-1 1 16,-2-2-1-16,-5-1-1 0,2 3 0 15,-3 3-2-15,-4-3-2 0,-2 5-6 16,-3 4 0-16,-2 8-3 0,1 6-2 0,-4 4-2 16,3 5-2-16,-3 8 1 0,3 3 4 15,1 1-1-15,3 2 2 0,1 1-4 16,1-1-1-16,0-1 0 0,3-1-2 16,-5-1-4-16,-1 0-3 0,-1-4-5 15,-3-3 1-15,-3-4-3 0,-4-2-2 16,-5-4 0-16,-2-6 0 0,1-4-1 0,-1-4 3 15,-2-6 2-15,-1-3 6 0,2-5-21 16,-1-8-1-16,4 0-98 0,-1-3 14 16,-1-3-9-16,2-3-340 0</inkml:trace>
  <inkml:trace contextRef="#ctx0" brushRef="#br0" timeOffset="34037.43">20252 7225 502 0,'29'15'117'0,"-11"3"0"0,-6 4-42 16,-7 0-68-16,-6 1-3 0,-4-2 1 15,-2-5 1-15,-3-4 1 0,0-1 1 16,1-4 1-16,3-1 1 0,0-3 4 16,4-4 4-16,0 1 2 0,3-2 3 15,0-2 1-15,2-4 1 0,3-4-3 0,5-1-4 16,2-3-6-16,4-4-3 0,5-2-3 15,0-1-3-15,2 3-2 0,-1 6 1 16,-2 2-1-16,-1 7-1 0,-4 4-1 16,-1 4-1-16,0 6 1 0,-2 0-1 15,-1-1 0-15,0 5 1 0,-1-3 0 16,0 0 1-16,2-1 1 0,0-3 0 0,3-1 1 16,1-3 1-16,1-5-1 15,0-2 1-15,2 0 0 0,-1-5 0 0,0-2 0 16,2-2-1-16,-1-2 0 0,0 1 1 15,-2 0 2-15,0-1 2 0,-4 1 2 16,-3 4 2-16,-3 1 1 0,-4 4 0 16,-3 2-5-16,-5 4-1 0,-6 2-3 15,-7 6-3-15,-1 5-1 0,-2 3-1 16,0 3-1-16,1 2 3 0,3-2-6 0,7 3-6 16,5-5-5-16,5-3-4 0,5-3-6 15,6-1-10-15,4-5-1 0,8 0-14 16,7-5-100-16,3-2-108 0,6-1-267 15</inkml:trace>
  <inkml:trace contextRef="#ctx0" brushRef="#br0" timeOffset="34392.08">21251 7232 547 0,'28'-15'135'0,"-7"-2"7"0,-7 2-69 0,-7 6-24 16,-10 2-8-16,-10 3-5 0,-3 3-10 16,-10 2-7-16,-2 5-7 0,-5 1-11 15,0 2-2-15,5 4-1 0,5-2-1 16,3 0-3-16,6 0-4 0,4-1-4 15,5-4-4-15,5 1-3 0,3-5-9 16,4 0 0-16,7 2-1 0,3-3-8 16,4-2 1-16,4 0 3 0,6-6 1 15,-1 0 17-15,3-1 9 0,-1-4 10 16,-2-3 18-16,0 0 9 0,-5-4 4 0,-4-4 3 16,-2-6-3-16,-5-3-4 0,-3-4-3 15,-4-1-4-15,-4-7-2 0,-1-2-2 16,0 1-1-16,-2 4 1 0,-1 6-2 15,-1 4-2-15,-1 6-2 0,-3 12-2 16,0 13-1-16,-5 10-2 0,-1 10-3 16,-1 6-3-16,1 8-1 0,-1 4 1 0,4 3-1 15,1 1 1-15,6 1 0 16,3-1 0-16,4-2-6 0,4-3-9 0,3 0-8 16,2-3-8-16,3-3 162 0,3-5-293 15,0-4-147-15,3 1-408 0</inkml:trace>
  <inkml:trace contextRef="#ctx0" brushRef="#br0" timeOffset="34783.56">22513 6664 620 0,'2'7'126'16,"-2"1"0"-16,-2 3-112 0,-1 4-12 15,0 8 4-15,-1 4 2 0,-2 4 3 16,1 4-1-16,-1 5 0 0,1 2-2 16,0 2-1-16,-2 1-2 0,0 0-4 15,0-2 1-15,1-2-24 0,-1 4-114 16,2-3-115-16,-2-6-296 0</inkml:trace>
  <inkml:trace contextRef="#ctx0" brushRef="#br0" timeOffset="35208.48">22152 7121 513 0,'2'-4'124'15,"5"0"3"-15,0 0-35 0,4 2-71 16,5-1-4-16,3-3 0 0,7 1-2 16,3-3 0-16,4 2-2 0,2 2-5 15,1 1-2-15,3 3-1 0,-1 3-1 16,0 4-1-16,2 2-2 0,-5 0-1 16,0 1-1-16,-4 3 0 0,-4 2-2 0,-4-2-1 15,-4-2-1-15,-9 2-3 0,-1 2 1 16,-4 0 0-16,-5 0 1 0,-1 1 2 15,-2 1 1-15,2-2 2 0,-1-2 3 16,2-2 3-16,-1-1 1 0,3-6 2 16,4-4 1-16,3 0 2 0,5-3 1 15,3-3-1-15,5-5-1 0,5-4-2 16,1-2-1-16,-1 0 2 0,-3 0 2 16,-6-2 3-16,-3 1 2 0,-5 0 2 15,-6-1 0-15,-5 0-2 0,-3-1-2 0,-7-3-8 16,-3 7-6-16,-7-2-2 0,-6 5-3 15,-4 5 0-15,1 6 1 0,1 2-12 16,2 3-9-16,8 0-7 0,3 1-14 16,17 7-114-16,-4-11-121 0,1-4-285 15</inkml:trace>
  <inkml:trace contextRef="#ctx0" brushRef="#br0" timeOffset="36162.75">23447 6935 346 0,'1'-2'112'0,"0"1"8"0,0 1-9 15,-1 0-45-15,0 2-18 16,-1-2-8-16,1 1-12 0,-1 1-10 0,-1 2-8 16,0 1-3-16,-2-1-3 0,1 3 1 15,-2 2-1-15,-1-2 2 0,2 1-2 16,0 0 0-16,2-2-1 0,1 2 0 15,3-3 1-15,4 3 1 0,-2 0 1 16,2 1 0-16,-1-3 2 0,3-1-1 16,3 1 1-16,2-2-2 0,2-5 0 0,3 2 1 15,2-2 0-15,1-1 0 16,0-4 2-16,-1-4 2 0,-3-1 1 0,-1 1 2 16,-1-3-1-16,-3 0-1 0,-4-3-1 15,-4 3-2-15,-4 0-4 0,-4 1-5 16,-5 1-3-16,-7 0-3 0,-5 3 0 15,-3 4-1-15,-1 0-1 0,2 1 2 16,1 1-1-16,3 2-5 0,6 0-3 16,5-1-1-16,3-2-1 0,5 4 2 0,1-2-3 15,4 2 0-15,4 0 7 0,4 1 5 16,5 3 0-16,3 4 2 0,3 0 0 16,3 2 3-16,2 1 1 0,-1 2 0 15,-2-1 1-15,0 2 0 0,-3 0 0 16,-3 2 0-16,-2-2 0 0,-3 1 0 15,-3 1-2-15,-2 0 1 0,-3-3-1 0,-3-5 1 16,-2-1-1-16,-1-2 1 0,-1-2 1 16,0-2 3-16,0-2 3 0,-1-2 2 15,1-1 1-15,2-1 2 0,2-3 1 16,-1-2-1-16,3-4 0 0,0-3-4 16,3 3 0-16,0 0-1 0,2-1-1 15,0 5 0-15,1 0-3 0,0 5 0 16,0 2-2-16,0 3 0 0,-1 2-3 15,-1 4-1-15,-2 0 0 0,-1 2-1 0,-3 1 0 16,1 0 1-16,-1 0 1 0,0 1 1 16,4-3 1-16,0 0 1 0,4-1-1 15,2-1 2-15,2 0-2 0,3-4 1 16,1-2 0-16,2-1 1 0,2-7-1 16,0-1 1-16,2-3-1 0,-1-3 0 15,2-1 1-15,-2 0 1 0,0 0 4 16,-4 2 1-16,-1 0 2 0,-6 3 2 0,-2 2 3 15,-4 1-2-15,-7 0-2 0,-7 4-3 16,-5 3-2-16,-5 1-3 0,-4 4-1 16,-2 3-3-16,-2-1 2 0,1 4 0 15,4 2-1-15,6 1 0 0,3 2 0 16,6 3 1-16,4 1 0 0,7 0-1 0,4 1 0 16,4-1-4-16,6-2-7 0,5-1-5 15,5-3-11-15,5-2-5 16,1-2-75-16,1-1-56 0,2-2-109 0,-3 4-241 15</inkml:trace>
  <inkml:trace contextRef="#ctx0" brushRef="#br0" timeOffset="36796.4">19114 7817 616 0,'-1'-3'129'0,"1"-1"4"0,0 6-102 16,-1-2-23-16,0 3-4 0,-3 1 0 16,-1 5 1-16,-4 4-1 0,-1 0-4 15,-1 1-2-15,1 5 1 0,2-4 2 16,2 0 0-16,4-4-1 0,4-5-2 15,6 2 1-15,4-4 0 0,3-2 1 16,3 1 0-16,3-1 1 0,0-3 1 16,4-1 2-16,0-4 1 0,0 0 0 0,-3-2 1 15,0-2 1-15,-4-3 2 0,-1 0 2 16,-5-2 0-16,-4 1-2 0,-5-4 0 16,-3-2-3-16,-8 0-5 0,-6 4-5 15,-5 3-7-15,-4 2-5 0,-1 5-4 16,-3 6 35-16,2 8-62 0,3-2-95 15,6 0-110-15,4 0-286 0</inkml:trace>
  <inkml:trace contextRef="#ctx0" brushRef="#br0" timeOffset="36996.1">19673 7670 512 0,'26'-7'140'0,"-9"0"9"0,-8 1 4 16,-3 3-107-16,-5 3-17 0,-7 1-3 15,-4 3-3-15,-5 2-5 0,-6 5-9 16,-1 7-7-16,-4 2-4 0,0 8 3 0,1 4 1 16,0 0-1-16,5 4 0 0,5-4 0 15,2 1-8-15,3-1-9 0,4 0-11 16,1-3 161-16,5 2-293 0,3 0-147 16,-1 0-424-16</inkml:trace>
  <inkml:trace contextRef="#ctx0" brushRef="#br0" timeOffset="37213.05">19337 8027 570 0,'-4'-12'137'0,"5"0"0"0,6 5-90 16,0 0 16-16,9 7-32 0,8-1-6 15,9-2-2-15,5-3-2 0,7 1 0 16,1 0-6-16,7-1-12 0,2-3-15 0,2-1-12 15,-1 1-128-15,1 1-6 0,0 1-106 16,3 0-219-16</inkml:trace>
  <inkml:trace contextRef="#ctx0" brushRef="#br0" timeOffset="37513.26">20782 7483 530 0,'0'-2'136'0,"2"2"-3"0,0 3-14 15,0 5-96-15,-1 4-7 0,0 6-1 16,0 7 1-16,1 7 2 0,0 8 3 16,-5 6 1-16,1 2-5 0,-1 2-6 15,0-3-3-15,-3-1-2 0,2-3-1 16,-2-2-2-16,4-4-7 0,-1-3-13 0,2-1-10 16,2-3 27-16,-1-2-157 15,1-2-128-15,-6 2-324 0</inkml:trace>
  <inkml:trace contextRef="#ctx0" brushRef="#br0" timeOffset="38362.97">20575 7986 517 0,'0'-4'130'0,"-1"0"4"15,2 4-36-15,0 0-60 0,5-2-8 16,1 1 2-16,2 0 1 0,3-4-1 15,4 3-3-15,0-1-3 0,3-2-4 16,-2 2-3-16,5-1-5 0,1-1-4 16,1 1-1-16,3-1-3 0,1-2-1 15,2 3-2-15,-1 1 0 0,-1 0-1 16,-2 0 0-16,-2 3 0 0,-1 1 1 0,-2 3-2 16,-4 0 1-16,0 2-1 0,-3 2 0 15,-2 3-1-15,-2 2 0 0,-2 0-1 16,-4 0-1-16,0 4 0 0,1-5-1 15,-1 2 1-15,1-3 0 0,-1-3 2 16,-1-1 1-16,2-1 1 0,0-5 2 16,2 1 0-16,-1-6 1 0,3-3-1 0,0-4 0 15,3-1-1-15,1-3 0 0,-2 3 1 16,0-3-1-16,0 4 0 0,-2 3-1 16,-3 1-1-16,0 4 0 0,-3 2-2 15,0-1-4-15,1 3 0 0,-3-1-1 16,2 4-2-16,0 5 0 0,2 1-1 15,-1-2 1-15,4 1 3 0,3 2 1 16,0 1-1-16,3-1 2 0,2-3 0 16,2-1 0-16,2 0 0 0,-2-2-1 0,0 0 0 15,0-5 1-15,1-2 1 0,0-1 2 16,-3-2 0-16,-2 0 3 0,-2-2 3 16,0-2 1-16,-3-2 2 0,-2-2 1 15,-4-2 0-15,-2 1 1 0,-3-3-2 16,-3 2-2-16,0-3-1 0,-2 4-3 15,0 2-2-15,-1 1 0 0,4 2 0 16,-2 3-1-16,4-1 0 0,0 4-1 0,1-2 0 16,2 5-1-16,0-1-4 0,2-1-4 15,5 2-1-15,3 3 0 0,3 1 0 16,5 2 1-16,3 2 1 0,4-3 4 16,2 2 3-16,0 0 1 0,0-1 0 15,0 0 0-15,-1-2 1 0,-1 0 0 16,-3 3 1-16,-3 0-1 0,-3-2-3 15,-4 0-2-15,-6 3 0 0,-2 0-1 16,-9 1 1-16,-2 0-1 0,-4 5 1 16,0-2 3-16,-1 3 2 0,1-2 1 0,3 1-1 15,2-2 0-15,5-2 0 0,5-3 1 16,2-1 1-16,5-2 1 0,3-3 0 16,2-1 2-16,5-4 1 0,0 0 3 15,0-4-1-15,-5-1 3 0,0-2 2 16,-3-5 2-16,-2 0 2 0,-4-1 0 0,-4 1-2 15,-2 1-2-15,-2-2-5 0,-3 1-4 16,-5 3-5-16,-6-1-2 0,-7 6-2 16,-6 1-2-16,-4 1-3 0,-2 0-5 15,1 3-17-15,-1 2-13 0,4-3-86 16,7 1-45-16,8 0-119 0,0 4-249 16</inkml:trace>
  <inkml:trace contextRef="#ctx0" brushRef="#br0" timeOffset="38767.58">22621 7886 562 0,'3'-4'131'0,"-3"-1"7"15,-2 1-85-15,-2-2-23 16,-7 1-7-16,-5 1-3 0,-2 0-5 0,-5 3-4 15,-6 2-7-15,1 4-2 0,-1 2-1 16,2 1 1-16,4 4 0 0,3 1-1 16,5 1 0-16,4 1-1 0,5-3 1 15,6 1-1-15,7 0 0 0,4 0-2 16,5-1-5-16,6 0-5 0,3-1-3 16,6-1-3-16,4-2 38 0,2-3-105 0,4-4-55 15,1-4-100-15,-3-4-258 0</inkml:trace>
  <inkml:trace contextRef="#ctx0" brushRef="#br0" timeOffset="38994.39">22877 7680 504 0,'-4'-39'131'16,"-4"6"6"-16,5 5-62 0,3 18-11 16,-9-2-21-16,3 6-15 0,0 6-3 15,1 9-1-15,3 7 1 0,-4 6-1 16,6 2-4-16,1 8-3 0,-1 6 0 15,2 2-1-15,0 0-4 0,4-1-5 16,-1 0-3-16,1-2-2 0,-1-3-1 16,3-2-5-16,-1 0-5 0,0-2-11 15,0 1-8-15,-4-4-11 0,4 1-116 16,-2-4-12-16,1-4-105 0,-4-4-210 0</inkml:trace>
  <inkml:trace contextRef="#ctx0" brushRef="#br0" timeOffset="39350.53">23217 7961 602 0,'11'-16'134'0,"-4"3"3"0,-2 2-92 16,-2 0-20-16,-2-1-7 0,-4 0-2 16,-5 1-4-16,-3 2-2 0,-5 4-4 15,-5 2-3-15,-4 4-5 0,-4 2 0 16,0 5-1-16,-2 3 1 0,4 2 1 15,3 1-1-15,4-1-3 0,6 0 1 16,4-1 0-16,7-1-1 0,5 0-1 16,2 0 0-16,6-1 2 0,4 0 1 0,3-2 2 15,2-2-1-15,3-2 2 0,1-1 2 16,1-7 0-16,2 0 2 0,-3-3 2 16,0 1 3-16,-4-2 3 0,-2 1 2 15,-3 0-2-15,-3 3-1 0,-4 0-1 16,-3 1-4-16,-2 2-5 0,-2 0-7 15,-1 3-2-15,0 1 1 0,-2 4 0 0,0 2-2 16,2 2-4-16,-1 1-2 0,3 0-1 16,1 2-4-16,3-1 3 0,2-2-70 15,6-1-54-15,1-4-94 0,4 0-229 16</inkml:trace>
  <inkml:trace contextRef="#ctx0" brushRef="#br0" timeOffset="39631.3">23734 7856 551 0,'-8'-15'125'0,"-3"1"0"15,-6 5-80-15,-3 4-13 0,-7 13-24 16,-11-19-6-16,7 16 3 0,0 1 0 16,4 2 0-16,2 1-2 0,6 1-2 15,5-2-2-15,4 2 0 0,5 0 0 16,4 1 0-16,2 1-1 0,3 2 2 0,2 1 0 15,5 1-1-15,2 3 1 0,1 2 0 16,2 2-1-16,0-2 1 0,0 4 0 16,-2 0 0-16,-2-2-1 0,-4-1 1 15,-4-5-2-15,-5-3 0 0,-1 1-2 16,-7-9-1-16,-5-1 2 0,11 9-66 16,-16-15-59-16,-3-4-97 0,0-2-235 15</inkml:trace>
  <inkml:trace contextRef="#ctx0" brushRef="#br0" timeOffset="39944.87">23839 7776 489 0,'10'-1'116'0,"-8"7"0"15,-4-2-19-15,-2 2-96 0,-6-2-2 16,-3 3 3-16,-3 1 2 0,0 0 2 15,-1 1-1-15,1-1 1 0,4-1 0 16,3 3-1-16,3 0-1 0,2-1 0 16,3 4-1-16,3-3 0 0,2 4 0 15,-1 0 0-15,2 0-1 0,4 2 0 16,-1 1-1-16,3 0 1 0,0 4-1 16,0 0-1-16,-1 4 1 0,-1-2-1 15,-2 0 0-15,-1-4 0 0,-8 2 1 0,-1-6-2 16,-6-3 1-16,-3-2 1 0,-3-2-1 15,-4-3-2-15,-3 0-1 0,1-4 32 16,-2-1-155-16,2-2-111 0,1-3-306 16</inkml:trace>
  <inkml:trace contextRef="#ctx0" brushRef="#br0" timeOffset="40485.37">23974 7962 568 0,'12'16'117'16,"-3"-3"1"-16,-2 5-108 0,1 1-6 15,-2 2 0-15,-2-5 0 0,-1-2 0 16,-1-3-2-16,-1 1 0 0,-1-4 0 0,0-4 1 16,0-3 1-16,0 0 3 0,0 0 1 15,-1-5 1-15,0-1-1 0,0-2 1 16,-1-5-2-16,-1-3-1 0,-2-2-2 15,0-4-2-15,0 1 0 0,1 1 2 16,0-3 1-16,2 1 1 0,3 1 1 16,1 3 3-16,2 2 0 0,2 2 0 0,2 0-1 15,4 3-2-15,2 5-1 0,-1-1-2 16,3 4-2-16,1 3-2 0,0 4 0 16,0 1-1-16,-2 3 1 0,-2 0-2 15,-1 4 1-15,-2 0-1 0,-2 0 0 16,-3 1 0-16,-2 1 0 0,1 1 1 15,-3 1 1-15,1-2 0 0,-1 2 0 16,1 0 0-16,-1 0 1 0,3-1-1 16,-1-5 1-16,2 0 1 0,0-3 1 0,1-2 2 15,2-3-1-15,0-3 3 0,0-2 5 16,2-1 4-16,0-2 2 0,0-4 1 16,1-3 1-16,0-2 1 0,0-3-2 15,0 1-6-15,-2-2-3 0,-1-1-4 16,0 4-2-16,-4-1-3 0,-1 3-2 15,-4 3-3-15,-6-1-1 0,-5 4-3 16,-4 0-1-16,-3 2-5 0,-3 1-7 0,-1 2-5 16,1-1-6-16,2 1-4 0,7 1 11 15,2 0-76-15,5-1-29 0,1 2-14 16,3-3-78-16,5 2-153 0</inkml:trace>
  <inkml:trace contextRef="#ctx0" brushRef="#br0" timeOffset="40762.87">24350 7887 506 0,'23'3'127'15,"-4"5"3"-15,-2-4-57 0,-4 4-36 0,-4-5-11 16,-3 3-8-16,-2 0-4 0,-5 1-5 16,-4-1-3-16,0 0-1 0,-2 2-2 15,-1-1-1-15,2 1 1 0,1-1-1 16,2-2-1-16,4 2 0 0,5-1 1 16,1 0-1-16,3 1 0 0,1 1 1 15,3-4 0-15,5 2 1 0,1-1 2 16,-3-2 4-16,3-2 5 0,0-2 3 15,-2-3 4-15,-2 2 3 0,-4-1 1 0,-3-5-2 16,-5 1-2-16,-3-3-4 0,-9-2-5 16,-5 1-4-16,-3 1-3 0,-5-2-2 15,-1 2-2-15,-3-1-4 0,-1 0-10 16,5 4-10-16,3 0-8 0,6-2 2 16,3 1-44-16,3 2-50 0,4 2-42 15,3-1-95-15,5-1-199 0</inkml:trace>
  <inkml:trace contextRef="#ctx0" brushRef="#br0" timeOffset="41392.89">24645 7930 588 0,'16'9'131'0,"-5"2"1"15,-6 0-78-15,-1 1-42 0,-6 0-7 16,0 0 0-16,-2-2-1 0,-1 2-1 16,1 0 1-16,0-1-1 0,0-7 0 15,3 1-1-15,-1 1 1 0,2-1-1 0,0-2 2 16,0-7 0-16,2 3 1 0,1 0-2 15,0-4 2-15,2-1-1 0,2-2-1 16,2-2-1-16,3 1 0 0,0-5 1 16,1 4 2-16,-1 0 2 0,-1 0 1 15,0 2-1-15,1 4 0 0,-6 0 0 16,0 2-1-16,-1 1-3 0,-1 1-3 16,0 1-1-16,-3 2 0 0,-2 0 1 15,0 2-2-15,0 2 1 0,-1 1 0 0,0-2 1 16,-1 4-1-16,1-1 1 0,2 0-1 15,0-3 1-15,1 0-1 0,3-4 1 16,-1 2-1-16,3-4 0 0,3-1 1 16,2 0 0-16,3-2 0 0,2-3 0 15,-1 2 1-15,0-3 0 0,-1 2-1 16,-2 0 1-16,-3 2-2 0,-3 2-1 16,-2 4 0-16,-2 3 0 0,0 0-1 0,-2 2 1 15,-2 3-1-15,2 0 1 0,2-1 2 16,1-1-1-16,2-3 2 0,2 1 0 15,2-2 1-15,1-2 0 0,0-1 0 16,4-1 0-16,0-2 2 0,-1-2 2 16,3-3 5-16,0-2 3 0,0-2 1 15,0 0 0-15,-3-3 3 0,-2-1-1 16,-1-1-3-16,-3 3-3 0,-2 2-2 0,-2 1-3 16,-2 1 0-16,0 4-1 0,-2 2-3 15,1 3-2-15,-1 3-2 0,2 4 0 16,1 2-1-16,3 6 0 0,1 3 0 15,3 5 2-15,3 1 1 0,2 0 0 16,0 1 0-16,3 0 1 0,-4-2-1 16,0-1 0-16,-4-1 0 0,-1-4 0 15,-6 0 0-15,-4-3 0 0,-7-3 1 16,-5-3 0-16,-7-4 1 0,-6-4-1 16,-4-6-9-16,-5-3-11 0,-4-6 145 0,-2-3-292 15,-2-3-158-15,-10 1-450 0</inkml:trace>
  <inkml:trace contextRef="#ctx0" brushRef="#br0" timeOffset="46674.67">15481 7990 435 0,'-3'-4'111'0,"-2"0"4"0,2 1-56 0,2 1-20 16,-1 1-10-16,-1 0-2 0,0 1-4 15,3-4-3-15,1 1-2 0,0 0-2 16,-2 0 0-16,1-2-3 0,1 2-3 16,-1-1-3-16,-1 2-3 0,1 0-2 15,-2 0-1-15,2 2-2 0,-1 1-2 16,0 0-1-16,2 0-2 0,1 2 1 15,1 2 0-15,3 5 0 0,2 1 1 0,1 3 1 16,5 5 2-16,3 3 1 0,2 4 1 16,3-1-1-16,1 1 0 0,4 1 1 15,3 1 0-15,4 2 0 0,3-2 0 16,2 1-1-16,4-1 1 0,0 2-1 16,0-2 0-16,-3-4 0 0,0-3-2 15,-7-2-2-15,-2-6-2 0,-2-2-1 16,-7-4-3-16,-4-4 0 0,-5-2-120 0,-4-2-105 15,-5-2-275-15</inkml:trace>
  <inkml:trace contextRef="#ctx0" brushRef="#br0" timeOffset="46992.93">16114 8223 483 0,'0'0'110'16,"0"3"4"-16,0 0-73 0,-2 0-17 16,2 3-6-16,-1 1-3 0,2 4-3 15,-1-1-2-15,1 2-3 0,1 2-1 16,2 2-1-16,0-1 0 0,4 0 0 16,3 2 0-16,2 2-1 0,1-3 0 0,5 2 0 15,0-3-1-15,2 3-1 16,-1 2 0-16,-3-2-1 0,1-3 0 0,-5 5 0 15,-6-2 1-15,-4 3 0 0,-4-1 1 16,-6 0 1-16,-8-2-1 0,-7 3 1 16,-4-3-1-16,-2-2 0 0,-2-1 0 15,-4-1-3-15,-4-2-5 0,2-4-4 16,0-1 172-16,2-4-293 0,-2-2-133 16,3-5-402-16</inkml:trace>
  <inkml:trace contextRef="#ctx0" brushRef="#br0" timeOffset="48510.93">16816 8777 357 0,'2'-2'106'0,"1"-2"6"0,0 0-25 16,1-2-32-16,1 1-15 0,0-3-8 15,1 1-8-15,0-1-5 0,1 0-3 16,0-1 0-16,1 2 0 0,2-2 1 16,2 1 1-16,1 2 1 0,3-2 1 0,1 2 0 15,1 1-1-15,3 2-4 16,2 2-2-16,1 2-3 0,2 1-4 0,1 4-3 15,1-1-3-15,-1 3-1 0,-1 2-1 16,0-2-1-16,-4 3 0 0,-3 2-3 16,-4 1 0-16,-2 1-5 0,-5 1-3 15,-6-3-1-15,-5 3 1 0,-7 0 0 16,-5-3 3-16,-2 3 1 0,-6-2 5 16,-3-3 4-16,0 1 0 0,-1 0 2 15,2-2 0-15,2-1 0 0,0-4 1 0,5-2-1 16,5 2 1-16,3-3 0 0,3-1 5 15,5-1 1-15,2 0 0 0,2 0 1 16,4 1 2-16,2-2 0 0,4 0 2 16,3-1-5-16,5 0 0 0,3 1 3 15,1 1-1-15,2-3 0 0,0 4-1 0,1-1-1 16,-1 5-1-16,-2 0-1 0,-1 1-3 16,0 0 0-16,-3 3-2 0,-5 0-1 15,-2 1-2-15,-3 1 1 0,-4 0-1 16,-4 0 2-16,-4 2 1 0,-5 1 2 15,-4 2 0-15,-6-1 1 0,-5-1 0 16,-4 1 1-16,-5 2 0 0,-2-1-2 16,-4-1-1-16,-1-1 0 0,0-1 0 15,0-1-2-15,-3-2-2 0,5-4-5 16,2-4-7-16,5-2-3 0,4-1-5 0,2-1-8 16,8-4 163-16,3-1-289 0,3 0-138 15,3 2-410-15</inkml:trace>
  <inkml:trace contextRef="#ctx0" brushRef="#br0" timeOffset="50878.37">18510 8838 277 0,'-2'1'86'0,"0"1"8"0,0 1-17 16,-1-1-22-16,1 1-10 0,-1-1-8 16,0-1-8-16,-2 0-7 0,0-2-7 0,-2 0-5 15,0 0-4-15,-3-1-2 0,-1 0-1 16,0 1-2-16,-1-2 0 0,0 2-2 15,0 1-5-15,-3 3 1 0,1 0-1 16,-1 1 0-16,-1 2-1 0,3 1-1 16,-3 0 2-16,1-2 4 0,4 1-8 15,2 0 0-15,2 1-3 0,3 0 0 16,1-1 2-16,4 1 1 0,5 2 0 0,0-3 9 16,3 1 1-16,5-1 4 0,1 1 4 15,3-2 3-15,0 1 3 0,1-1 4 16,4 2 4-16,0 0 3 0,0 0 1 15,-1 0-4-15,0-1-2 0,-3 3-4 16,-3-1-7-16,-4-2-3 0,-6 2-5 16,-4 0-1-16,-7 1 0 0,-7 2-1 15,-7-1 1-15,-6 2 3 0,-2 0-3 16,-7-2 0-16,-3 1 6 0,-4-1-19 0,1-1-107 16,2-2-103-16,3-1-268 0</inkml:trace>
  <inkml:trace contextRef="#ctx0" brushRef="#br0" timeOffset="51861.82">18659 8536 536 0,'9'-6'118'0,"-2"2"2"15,-2 4-87-15,1 4-13 0,-3 6-2 16,-1 8 0-16,0 5-4 0,-2 5-3 16,-3 8-1-16,-1 7-5 0,-3 2-1 0,-2 2-1 15,-3-1-2-15,0 3 0 0,0-3-1 16,3-2-1-16,-1-3-1 0,3-4 1 16,2-5-2-16,3-5 1 15,2-5 0-15,1-3 2 0,1-6 1 0,2-6 3 16,0-2 0-16,0-4 3 0,2-3 2 15,2-6 2-15,1-2 0 0,1-4 0 16,2-4-1-16,3-3-1 0,0-1-2 0,3 2-2 16,-2-1-1-16,0 4-1 0,1 5-2 15,0 5-2-15,0 7 0 0,-1 5-2 16,-2 3 0-16,0 5-2 0,-2 4 3 16,-1 1-4-16,0 0 1 0,-2-1 1 15,2-1 1-15,3-4 2 0,1 0 2 16,3-5 1-16,3-3 7 0,2-2 4 15,1-3 2-15,-1-2 1 0,-1-4 1 0,-1-3 2 16,-1-4-1-16,-3-3-2 0,0-3-3 16,-4-4-1-16,-2-1-1 0,-3 0-2 15,-3 0-3-15,-3 3-1 0,-3 2-2 16,0 4 1-16,-3 4-4 0,-3 3 0 16,-1 7-2-16,0 4 0 0,-2 5-1 15,0 1-1-15,1 5 0 0,2 1 2 16,1 2-1-16,5 1 1 0,3-2 2 15,3 0-1-15,3 1 1 0,7-2 1 0,1-3-1 16,7 1 2-16,3-4 0 0,7-2-1 16,4-3 1-16,3-1 0 0,1-5 0 15,3-2 0-15,0-4 1 0,-1-2-1 16,-4-4 0-16,-3-1 1 0,-4 0 1 16,-5 0 1-16,-7-1 4 0,-4 0 1 15,-8-1 1-15,-5 3 1 0,-7 2-1 16,-6 2 0-16,-4 3-1 0,-5 4-3 0,-6 3-3 15,-2 7-1-15,0 3-1 0,0 2-2 16,4 2 0-16,5 2-1 0,3 2 0 16,8 1 0-16,4-1-1 0,7 0 0 15,6 1-1-15,6-1-1 0,5-1-2 16,4-2 0-16,6-2-1 0,4-1 0 16,1-4 2-16,5-4-2 0,-1-5-3 15,2-4-2-15,-2-2-4 0,-2-4-2 16,-4-2-2-16,-2-6 0 0,-4 3 3 0,-4-3 5 15,-5-1 5-15,-3-3 4 0,-3-1 2 16,-2-6 2-16,-1-3-1 0,-4-3 1 16,0-2 1-16,-2-2 1 0,-1 0 3 15,-1 1 3-15,-3 6 4 0,0 7 5 16,-2 6 3-16,2 7 1 0,-2 5-3 16,1 7-2-16,-3 5-3 0,0 7-4 0,1 6-3 15,-3 4-3-15,-2 5-1 0,2 7 1 16,-1 3 0-16,1 6 0 0,4-1-1 15,0 0-1-15,2 1-1 0,2 0-4 16,0-3-7-16,1 2-7 0,0-2-21 16,-1 0-13-16,0-2 85 0,-1-4-213 15,0-2-138-15,-4-2-355 0</inkml:trace>
  <inkml:trace contextRef="#ctx0" brushRef="#br0" timeOffset="52244.89">19772 8945 577 0,'16'-1'130'0,"3"2"5"0,2-2-89 16,5 2-18-16,4-1 0 0,3 0 2 0,3 2-1 16,2-1-5-16,4-2-4 0,3 2-5 15,2-1-4-15,-1 1-4 0,-3 0-2 16,-2-2-1-16,-5 2-2 0,-9-1-1 15,-5 1 0-15,-8-2 1 0,-3 2 1 16,-10-1-5-16,-7 1 0 0,-8 0 0 16,-6 1 0-16,-6 0 0 0,-2 3-2 15,-4-1 1-15,1 3 4 0,4-1-1 0,4 0 0 16,8 2-1-16,5 0 0 0,3 1-1 16,7 1 2-16,6 1 0 0,5 1 0 15,4 3 2-15,6 1 0 0,3-1 0 16,3 1 2-16,1-1-2 0,-2 0-1 15,-2-1 0-15,-3-4-1 0,-7 0-2 16,-5 0-3-16,-9-3 0 0,-8 0 1 0,-8-4-1 16,-7 1-6-16,-7-2-1 15,-4-3-6-15,-4 0-5 0,-3-3 165 0,5 3-295 16,0-4-140-16,3-2-410 0</inkml:trace>
  <inkml:trace contextRef="#ctx0" brushRef="#br0" timeOffset="52665.28">21064 8974 607 0,'2'4'125'0,"-2"0"-2"16,-2 0-111-16,-1 3-11 0,-1 1-1 15,0 2 2-15,1 0 0 0,-1 1 0 16,3-1 3-16,2 0 1 0,4-2 3 0,3 1 1 15,4-1 0-15,4-2 0 16,6 0 1-16,3-3-1 0,3-1 0 0,3-4 0 16,2-2 4-16,0-4 1 0,-1-2 1 15,-5-1 2-15,-3-1 2 0,-4-3 0 16,-6 0-3-16,-5-2-5 0,-4 2-2 16,-9-2-5-16,-7 2-4 0,-6 1-6 15,-10 3-12-15,-4 2-7 0,-7 4-5 16,-4 1-1-16,-7-14-128 0,14 18-119 15,8 1-296-15</inkml:trace>
  <inkml:trace contextRef="#ctx0" brushRef="#br0" timeOffset="52908.63">21934 8698 626 0,'17'-19'135'0,"-8"-3"9"0,-7 4-102 0,-4 3-20 15,-8-1-2-15,-7 4 3 0,-11 1-1 16,-8 4 1-16,-4 6-6 0,-2 5-7 16,-4 1 2-16,2 8 0 0,4 4-4 15,6 3-4-15,6 6-2 0,5 4-3 16,6 1 1-16,7 3-1 0,6 1-1 16,5 1-5-16,4 3-5 0,6-2-7 0,2-1-8 15,5 0-6-15,0 0 1 0,1-2-127 16,-3-1-113-16,-2-3-285 0</inkml:trace>
  <inkml:trace contextRef="#ctx0" brushRef="#br0" timeOffset="53091.22">21398 8970 620 0,'7'3'137'16,"6"0"6"-16,7 1-82 0,7 0-37 15,8 0-8-15,9-2 0 0,4-2 1 16,7-2-3-16,2-1-12 0,0 0-16 16,0-3-10-16,0 0-127 0,-4-2-124 0,3 1-311 15</inkml:trace>
  <inkml:trace contextRef="#ctx0" brushRef="#br0" timeOffset="54092.06">22668 8947 542 0,'0'2'115'0,"0"3"4"0,1 5-82 15,0 1-15-15,1 5-1 0,2 3 2 16,-1 5-2-16,1 1 0 0,1 1-4 16,-1-2-8-16,-1 1-6 0,1-1-1 15,-1-3-1-15,-1-4-1 0,0 0 1 16,-1-5-1-16,0-3 0 0,1-2 0 15,-1-2-1-15,0-4 2 0,-1-1 1 16,1-5 1-16,-1-2 0 0,1-2 1 0,1-4 0 16,1-5 4-16,3 1 2 0,0-5 1 15,3-2 2-15,2 2 2 16,2 0 2-16,1 2 0 0,0 3-1 0,-2 3-1 16,1 5-3-16,-1 5-2 0,0 7-3 15,-1 2-3-15,1 7-2 0,0 3-1 16,-1 2-2-16,-1 3-1 0,1-1 0 0,-1 1 0 15,0 1 1-15,1-4-1 0,3 2 0 16,2-4-1-16,3-2 0 0,2-2 2 16,1-2 0-16,-1-4 1 0,3-2 2 15,-3-3 1-15,1-2 3 0,-3-4 1 16,0 0 1-16,-1-3 2 0,-1-2 3 16,-3-3 1-16,-2-3 1 0,-2 2 0 15,0 1-1-15,-4 0-1 0,-1 3-2 16,-1 3-3-16,-2 3-4 0,-1 3-8 0,-1 2-2 15,-1 3-1-15,0 3-1 0,0 0-1 16,1 2 1-16,3 1 0 0,4 1 6 16,4 0-1-16,3 0-1 0,2-3 1 15,4 0 0-15,4-1 1 0,0-1 1 16,-1-2 0-16,0-2 3 0,-1-2 1 16,0 0 2-16,-2-1 0 0,-4-3 3 15,-1 1 2-15,-4-5 1 0,-3 2-1 16,-2 0-2-16,-5-2-4 0,-8 0-4 0,-4 0-3 15,-6 0-3-15,-4 1-5 0,-4 2-7 16,-5-3-9-16,1 0-10 0,-1 0-7 16,6 0-105-16,4-1-24 0,4 1-107 15,4-1-220-15</inkml:trace>
  <inkml:trace contextRef="#ctx0" brushRef="#br0" timeOffset="54318.97">23620 8716 638 0,'5'-18'142'0,"0"-1"4"16,-2 6-80-16,0 3-36 0,0 4-4 15,-1 2-1-15,0 7 0 0,1 4 0 16,-1 6-2-16,0 7-7 0,-1 6-6 16,0 5-6-16,-1 5 1 0,0 4 0 15,-2 2-1-15,0-2-1 0,2 0-1 0,2 2-3 16,-1-3-2-16,2 1-7 0,0-4-9 15,2-2-13-15,-1-2-10 0,-1-4 164 16,0-7-292-16,-2-3-145 0,-5-1-410 16</inkml:trace>
  <inkml:trace contextRef="#ctx0" brushRef="#br0" timeOffset="54845.52">23551 8985 606 0,'0'-3'132'0,"-1"-5"4"16,1 8-97-16,-1 1-13 0,3 1 2 16,2 4 6-16,5-2 3 0,1 2-1 15,5-1-3-15,4 2-3 0,6-3-7 16,4 0-6-16,-1-1-5 0,6-1-4 0,4-1-4 16,3 1 0-16,0-2-2 0,1 0 0 15,-1-1 1-15,0 0 1 0,-4 1 1 16,-6-5 0-16,-3 1 1 0,-5-2 3 15,-7-2 1-15,-3-1-1 0,-7 0-3 16,-4 2-1-16,-7 1 0 0,-9 2-3 0,-3 4-2 16,-6 4-2-16,-3 4-1 0,-2 2 2 15,3 0 1-15,3 4-3 0,7 1 0 16,4 2 0-16,6-1-2 0,5-1-1 16,1-2 0-16,5 3 0 0,5-4-1 15,5-1 2-15,4-4 0 0,5-2 2 16,4-2 2-16,5 0 0 0,1-3 1 15,0-3 3-15,-1 0 2 0,-4-4 1 16,-1 0 1-16,-3-4 2 0,-3-1 1 16,-5 0 0-16,-4 2-2 0,-3 1-2 15,-4 1-2-15,-2 5-7 0,-4 4-2 0,-2 8 0 16,0 1-1-16,0 3 0 0,0 2 0 16,1 6 2-16,0 1 3 0,0 0 2 15,1-1-1-15,0-2 0 0,-2 2 0 16,0-3-2-16,-4-3 0 0,-1-2-1 15,-5 0 0-15,-3-6 1 0,-3 0 1 16,-3-6-2-16,-3-2-2 0,-1-6-6 0,-2-2-8 16,0-6-17-16,-5-2 152 0,-2-5-294 15,-2-1-155-15,-4-1-436 0</inkml:trace>
  <inkml:trace contextRef="#ctx0" brushRef="#br0" timeOffset="56674.21">17813 9472 378 0,'0'0'114'0,"0"2"6"0,0-2-2 15,2 0-59-15,-2 0-20 0,-2 0-7 16,2 0-5-16,0 0-4 0,-1-2-3 15,0 1-1-15,0 1-2 0,-2-1-3 16,-5 1-2-16,-3 0-2 0,-5 4 1 16,-4 1-1-16,-2 2-4 0,-2 4-1 15,-2 5-1-15,-1 8 0 0,1 2-1 16,1 5-3-16,-1 5 0 0,-1 6-1 16,2 3 1-16,2 0 0 0,3-2-3 0,7-1-3 15,5-2-5-15,5-5-8 16,8-4-4-16,6-4-4 0,5-3 170 0,6-5-289 15,3-2-134-15,4-7-392 0</inkml:trace>
  <inkml:trace contextRef="#ctx0" brushRef="#br0" timeOffset="56981.93">18346 9532 556 0,'1'-10'130'0,"-4"-2"9"0,-2 1-81 0,-3 0-17 16,-3 1-5-16,-4 1-2 0,-4 4-5 15,-3 2-5-15,-2 6-7 0,-3 2-7 16,0 5-4-16,1 5-1 0,-1 6-1 15,3 3 0-15,1 5-2 0,2 1-2 16,4 5 0-16,3 3 0 0,4-1-1 16,2-2-5-16,6-1-7 0,2-1-8 15,3-4-8-15,2-4-5 0,1-4-123 16,0-3-118-16,-1-2-284 0</inkml:trace>
  <inkml:trace contextRef="#ctx0" brushRef="#br0" timeOffset="57947.44">17869 9841 577 0,'5'-8'130'0,"6"-1"8"0,4 3-97 16,6-4 6-16,5 1-3 0,5-1 1 16,5 0-2-16,2 0-5 0,0-1-9 15,1 1-8-15,-1 6-8 0,-2 1-7 16,-4 4-4-16,-5 4-7 0,-4 3-6 15,-4 5-5-15,-6 5-7 0,-2 1-2 16,-4 2-1-16,-4 1 0 0,-2 0 3 0,-2-1 5 16,-2-2 6-16,0-4 5 0,-2-1 4 15,1-4 1-15,1-2 0 0,0-4 2 16,2-1 4-16,0 0 8 0,1-8 0 16,-1 2 1-16,1-5 0 0,0-3-1 15,1-3 1-15,2-1-2 0,3-4-7 16,3 0-1-16,1-1 1 0,2 1 0 15,1 1 0-15,0 3 0 0,3 1-1 0,1 3-1 16,-1 2-1-16,2 5 0 16,-1 0-1-16,2 8-1 0,-2 0-1 0,0 5-1 15,-3 0-1-15,-2 3-1 0,-2 0-2 16,-3 0-1-16,-3 0 0 0,-1 1 1 16,-1 0 2-16,0-1 0 0,-1 0 1 15,2-2 5-15,1 0 2 0,3-3 1 0,2-3 3 16,3-3 3-16,3-2 2 15,1-2 1-15,5-5-1 0,2-2 1 0,0-2-1 16,-2-3-1-16,-2 0-2 0,-3 0 0 16,-4-1 0-16,-6-1-1 0,-6 0-1 15,-4 0-3-15,-5 1-2 0,-6 3-3 16,-3-2-2-16,-3 8-3 0,-1 2-1 16,0 7 1-16,0 2-1 0,5 1-3 15,5 3-5-15,3-1-5 0,6 1-2 16,5 0 1-16,6 0 2 0,7-3 0 0,4 2 5 15,8 0 6-15,6 4 8 0,5-1 1 16,0-1 0-16,4 2-1 0,1 2 1 16,-2-1-1-16,0 0 0 0,-5-2-1 15,-4-1-1-15,-3-3 1 0,-6 1 0 16,-4-4-1-16,-7 1 1 0,-4-4 0 0,-5-3 1 16,-2 0-2-16,-3-5-1 0,1 1 1 15,-1-4 1-15,-2-2 4 16,1 1 2-16,1-2 3 0,0 1 4 0,2 5 2 15,0-1 0-15,2 1-2 0,2 4-4 16,3 0-3-16,2 6-4 0,2 1-2 16,2 5-2-16,1 0 0 0,3 3-3 15,2 2 0-15,2 1 0 0,0 1-5 16,1-1 0-16,3-3-1 0,1 0 1 16,0-2 2-16,1-2 2 0,-2-2 1 0,0-3 5 15,0-3 5-15,-1-1 5 0,-1-6 6 16,-1 0 5-16,-1-3 6 0,1-4 3 15,-2-2 3-15,-3-8 2 0,-4-2 0 16,-1-1-4-16,-2-7-1 0,-2-2-3 16,-5 1-4-16,-1-1-2 0,1 5-5 15,-2 5-2-15,-1 6-2 0,1 7-3 0,-3 5-8 16,1 6 0-16,-4 11-1 0,-1 7 0 16,-3 3-2-16,-1 4-1 0,1 8-1 15,2 5 2-15,-1 1-7 0,4-1-6 16,2-1-7-16,5-1-11 0,2-3-11 15,1-4-11-15,0-3-4 0,1-5-14 16,0-2-102-16,-1-4-114 0,0-1-265 16</inkml:trace>
  <inkml:trace contextRef="#ctx0" brushRef="#br0" timeOffset="58110.51">19445 9769 637 0,'-7'-15'150'0,"1"2"1"0,1 2-98 15,4 10-12-15,3 2-11 0,7 2-3 16,5 4-2-16,6 0-6 0,7-1-1 16,7 3-3-16,5-7-9 0,7-1-14 15,5 0-15-15,3-5 147 0,0-2-293 0,1 3-156 16,0-11-446-16</inkml:trace>
  <inkml:trace contextRef="#ctx0" brushRef="#br0" timeOffset="58404.08">20344 9721 718 0,'9'-4'160'15,"-2"-3"1"-15,-1 4-112 0,1 1-25 16,-4 1-2-16,-2 1-2 0,-2 2-4 16,0 8-3-16,-1 4 0 0,0 3-3 0,-2 9-5 15,2 0-2-15,1 5 1 0,0-1-2 16,1 0-5-16,1-2-5 0,2-2-5 16,1-2-6-16,0-2-11 0,0-4-12 15,2-1-4-15,-1-6-124 0,0-3-124 16,-2 1-301-16</inkml:trace>
  <inkml:trace contextRef="#ctx0" brushRef="#br0" timeOffset="58611.54">20110 9861 579 0,'10'5'143'0,"2"-3"8"16,5 2-62-16,6-2-44 0,7 1-10 15,4-2 0-15,4 1-2 0,3-1-7 0,0-2-7 16,3 1-6-16,-1-1-4 0,-2-1-2 16,1-2-10-16,-2 1-20 0,-2-2-14 15,-3 0 28-15,-2-1-161 0,-3-1-135 16,2 1-332-16</inkml:trace>
  <inkml:trace contextRef="#ctx0" brushRef="#br0" timeOffset="59082.96">21116 9538 656 0,'0'-6'161'0,"0"2"3"0,2 9-94 16,-1 5-26-16,2 5-12 0,-1 2-9 16,3 9-5-16,-1 4-6 0,0 5-2 15,-1 1-1-15,-1 3-3 0,1-2-2 16,0 0-2-16,1-3-3 0,-3-4-6 16,0-1-6-16,1-1-8 0,-1-3-6 0,1-2-8 15,-2-3-5-15,1-2-3 0,1-4-1 16,0-5 3-16,-2-3 8 0,0-4 8 15,0-4 8-15,1-7 9 0,1-8 10 16,1-2 7-16,-1-2 8 0,4-4 5 16,-1-1-1-16,2 3 1 0,1 3-1 15,-3 9 0-15,4 3-1 0,3 5-1 16,1 6-1-16,2 4 0 0,2 3 0 16,2 3-2-16,-1 0-1 0,1 3-4 0,-3 0-4 15,-4-2-4-15,-2 2-3 0,-2 0-3 16,-4-2-2-16,-3 1-3 0,-3-1-2 15,-6-1-2-15,-1 0-4 0,-4-4-4 16,-5-1-8-16,-3-1-4 0,-1-3 116 16,-2-4-236-16,1-4-132 0,0-2-366 15</inkml:trace>
  <inkml:trace contextRef="#ctx0" brushRef="#br0" timeOffset="59493.91">21721 9915 619 0,'17'-1'139'0,"-7"-3"5"0,-5-4-102 16,-2 0-10-16,-4-2 2 0,-4 2-3 0,-4 0-4 16,-6 0-6-16,-5 3-5 0,-4 6-6 15,-7 0-7-15,-1 6-3 0,-1 0 0 16,1 3 0-16,2 1-5 0,5-1-4 15,6 0-5-15,7-4-5 0,6 0-1 16,5-1 0-16,5 0 0 0,5-1 4 16,5 2 6-16,5-5 6 0,3-1 6 0,3-1 5 15,4-3 3-15,2 1 5 0,-1-4 4 16,-2 0 5-16,1 1 4 0,-1 2 1 16,-4-1 0-16,-4 1-3 0,-3-3-4 15,-3 5-5-15,-5 0-5 0,-2 0-7 16,-6 3-5-16,-2 3-1 0,-3 4-1 15,-4 1 0-15,0 1-3 0,1 0-5 16,0 3-4-16,3-1-5 0,1 0-11 16,6-2-10-16,2-2-7 0,6 3-2 0,4-2-117 15,5-2-115-15,1-5-279 0</inkml:trace>
  <inkml:trace contextRef="#ctx0" brushRef="#br0" timeOffset="59695.19">22259 9869 615 0,'2'-11'148'16,"-6"-4"0"-16,-5 5-98 0,-7 5-18 0,-7 4 3 16,-7 5-7-16,-5 2-6 0,-4 0 0 15,0 6-1-15,4 0 0 0,4-2-4 16,8 2-3-16,5-4-4 0,7 1-8 16,8-1-3-16,5 1-3 0,5 1-3 15,6-1-3-15,4 2-2 0,6-1-1 16,7 0 1-16,4-1 0 0,5-3-7 15,2-1-9-15,3-3-5 0,-1-2-3 0,0-4 0 16,-2 0-120-16,-5-2-114 0,-4-3-266 16</inkml:trace>
  <inkml:trace contextRef="#ctx0" brushRef="#br0" timeOffset="59912.23">22528 9429 634 0,'-4'-3'144'0,"0"1"5"0,-1 2-90 0,-1 5-27 16,1 3-4-16,0 4 4 0,2 6 1 16,0 8 0-16,0 6-5 0,1 5-5 15,1 4-4-15,1 3-5 0,0 3-4 16,-1-2-5-16,1-6-5 0,-1-2-1 16,1-3-6-16,0-2-9 0,0-8-11 15,-1-1-14-15,1-2-8 0,0-2 96 16,1-6-222-16,0 0-135 0,0-3-354 0</inkml:trace>
  <inkml:trace contextRef="#ctx0" brushRef="#br0" timeOffset="60124.43">22678 9845 574 0,'-13'3'126'0,"-4"4"5"0,-2-3-98 16,-3 4-9-16,-1-2 0 0,1 2-3 15,3-1-3-15,5 0-3 0,2 0-3 16,7 1-4-16,5 0-1 0,5 1-3 16,6 1-2-16,4 1-3 0,6 0 0 15,6 0-3-15,4-1-2 0,4-2-8 16,4 0-3-16,2-2 8 0,2-2-131 16,-4-1-115-16,-2-4-297 0</inkml:trace>
  <inkml:trace contextRef="#ctx0" brushRef="#br0" timeOffset="60375.54">22889 9502 606 0,'6'2'131'16,"0"5"9"-16,4 3-90 0,3 8-13 0,7 4 2 15,2 6 3-15,2 8 7 0,3 3 3 16,5 4-4-16,3 3-8 0,1-2-6 15,-1-2-6-15,-2 0-4 0,-3-4-9 16,-4-1-5-16,-3-1-5 0,-9-3-5 16,-5-2-5-16,-8 0-3 0,-7-1-3 15,-10-4-4-15,-10 0-10 0,-10-3-11 16,-9 1-18-16,-6-2 157 0,-9-1-288 0,-6-3-157 16,-8 1-430-16</inkml:trace>
  <inkml:trace contextRef="#ctx0" brushRef="#br0" timeOffset="60949.23">16827 10389 579 0,'6'-3'135'15,"-2"0"7"-15,-2-2-83 0,0 5-21 16,-1 0-4-16,-2 2-5 0,2-2-5 16,-1 3-7-16,1 2-6 0,-1 4-5 15,0 4-4-15,-1 6-2 0,1 4 0 16,-1 9 3-16,-1 1-1 0,1 4-9 15,2 2-13-15,1 0-6 0,1-4-7 16,0-1 7-16,3-6-130 0,-2-2-115 0,1-6-271 16</inkml:trace>
  <inkml:trace contextRef="#ctx0" brushRef="#br0" timeOffset="61140.54">16556 10546 629 0,'3'-1'137'0,"6"-1"7"16,4-4-97-16,6 2-7 0,8-3 1 15,8 3-2-15,5 0-4 0,7-2-1 16,0 2-6-16,2 3-18 0,1 2-20 16,-3 3-16-16,-3-1 5 0,1 5-150 15,-4-1-137-15,-5 1-340 0</inkml:trace>
  <inkml:trace contextRef="#ctx0" brushRef="#br0" timeOffset="61658.06">17745 10543 598 0,'16'-10'151'16,"-5"0"6"-16,-4-4-68 0,-2-3-41 15,-3 0-9-15,-5-1-4 0,-6 2-7 16,-6-1-8-16,-6 5-6 0,-4 5-6 16,-6 3-5-16,-3 6-1 0,-4 4-3 15,0 7 1-15,2 5-4 0,4 0-7 16,4 2-6-16,6 3-5 0,7 0-3 16,7-1 1-16,6-5 0 0,6 0 3 0,6-3 7 15,5-2 8-15,3-2 5 0,4-4 4 16,1-3 3-16,3-2 3 15,0-3 5-15,0-1 3 0,-2-3 3 0,-1 0 3 16,-3-2 2-16,-3 1 3 0,-5 1-2 16,-4-1-3-16,-2 4-3 0,-2 0-3 15,-3 1-6-15,-6 6-6 0,-1 1-4 16,-2 6-1-16,-1 6-2 0,-2 5-1 0,2 3 0 16,0 3 3-16,3 3 1 0,4 2-1 15,1 1 0-15,3-4-3 0,3-1-1 16,0 0-1-16,2 1-2 0,0-3 2 15,0 0-1-15,-1-3 1 0,-1 1 0 16,-3-2 1-16,-3-3 1 0,-2-2 2 16,-5-6-2-16,-2-1 2 0,-4-4-2 15,-3-4 2-15,-1-3-2 0,-3-5 1 0,-1-6-7 16,-4-3-4-16,1-6-6 0,-2-4-13 16,1-3-4-16,3 2-2 0,2 3-3 15,3 0 105-15,4 1-224 0,7 3-125 16,3 2-348-16</inkml:trace>
  <inkml:trace contextRef="#ctx0" brushRef="#br0" timeOffset="62608.02">17953 10671 642 0,'14'13'158'0,"-2"2"1"0,-3 1-64 15,-2 0-61-15,-1 0-17 0,-4 2-7 16,-2-1-3-16,-1-3-3 0,-1-3-1 15,2 0 0-15,-1-6-1 0,-2 2 0 16,3-5 1-16,0-1-2 0,1 0 0 0,1-2 0 16,-4-1 1-16,1 0 0 15,-2 0 0-15,2-8-1 0,-2-1 1 16,-1-4 3-16,-1-2 1 0,2-6 0 0,0-3 0 16,3-3 0-16,0 4-1 0,3-4-1 15,3 5-2-15,1 4-2 0,3 4-1 16,-2 5-1-16,2 4-1 0,2 3 2 15,3 7-1-15,1 3 1 0,0 2 0 16,5 2 0-16,1-1 1 0,4 0 1 16,3-1 0-16,2 1 0 0,3-6 0 0,2-2 1 15,-1-1 0-15,2-1 1 0,-1-1 0 16,-2-4 2-16,-2 0 1 0,-7-3 2 16,-3 0 4-16,-6-2 2 0,-2 0 3 15,-10-3 1-15,-4 1-1 0,-5-2-1 16,-6 1-2-16,-6 1-4 0,-5 3-5 15,-3 4-4-15,-1 4-3 0,-4 5 0 0,-1 5-1 16,2 6 1-16,5 3-1 0,3 1 0 16,6 2-2-16,3 0-1 0,6 1-2 15,6 1-1-15,5-1-3 0,4-1-1 16,8 2-2-16,3-3-1 0,7-1 2 16,5-5 3-16,7-4 0 0,5-3 3 15,4-2 3-15,1-5 3 0,5-4 3 16,-2-1-1-16,-3-4 3 0,-2-2 2 0,-6-4 1 15,-6 0 1-15,-6-4 3 0,-8 0 1 16,-6-1 3-16,-7-2-1 0,-6 0-1 16,-3 4-1-16,-4 0 0 0,-4 5-4 15,-5 3-2-15,-4 6-2 0,-4 6-3 16,-4 6-1-16,-3 3 0 0,2 7-2 16,-1 0 1-16,2 4-1 0,7 0 0 15,4 2-1-15,8 0-1 0,3-2-2 16,7-1-2-16,3 0-2 0,7-2-1 0,7-2 0 15,3-1 2-15,4-5 1 0,4-2 3 16,3-1 1-16,2-4 3 0,0-1 1 16,-1-6 2-16,-1-4 0 0,0 0 1 15,-4-6 3-15,-2-2 3 0,-3-3 2 16,-6-1 2-16,-2 1 1 0,-4 1 0 16,-4 2-2-16,-3 5-1 0,-2 3-6 0,-4 6-4 15,-3 8-1-15,-3 6 0 0,-2 7-3 16,-2 1-3-16,-2 4-2 0,0 0 1 15,0-1-2-15,2-2-3 0,1-4-2 16,4-3 1-16,2-2 1 0,2-6 1 16,1 1 0-16,1-3 1 0,1-1 1 15,2-2 3-15,2-4 3 0,2-3 3 16,5-3 3-16,1-5 0 0,3-3 5 16,3-5 4-16,0-3 2 0,1 1 0 0,-1 0-2 15,-1 3 1-15,1 5-1 0,-3 4 1 16,-1 7-4-16,0 10-3 0,-2 3 0 15,-3 5-1-15,-2 8-1 0,1 0-1 16,0 1-2-16,-2 0-2 0,2 0-4 16,1-1-7-16,-1-1-7 0,3-3-18 15,2-3-12-15,0 0-67 0,2-2-60 16,3-3-117-16,5-2-247 0</inkml:trace>
  <inkml:trace contextRef="#ctx0" brushRef="#br0" timeOffset="63061.88">20651 10611 664 0,'-3'5'145'0,"-5"-3"3"16,-3-1-103-16,-5 2-22 0,-6-3-4 15,-5-1-1-15,-3 1 0 0,-4-3-3 16,0 3-3-16,1 0-5 0,2 1-6 15,3 4-1-15,3 3-1 0,6 0-1 16,5 3-3-16,4 2 0 0,7 3-2 16,6 5-1-16,9-2 1 0,7 0 1 15,8 2 1-15,8 3 2 0,4-2 2 0,4-3 1 16,2-1 1-16,-3-2 0 0,-4 1 0 16,-6-5 1-16,-7-3-2 0,-9-2 0 15,-6 0-1-15,-11-2-1 0,-10 1 0 16,-7 2-5-16,-10-5-4 0,-8 1-6 15,-7-2-8-15,-4-1 166 0,0 1-293 16,1-4-140-16,-2-2-410 0</inkml:trace>
  <inkml:trace contextRef="#ctx0" brushRef="#br0" timeOffset="63809.53">20980 10477 648 0,'13'-1'151'0,"-4"2"2"0,-5 5-78 0,-5 6-47 16,-7 6-11-16,-5 6 0 0,-3 8 0 15,-4 8-3-15,-4 6-1 0,0 0 0 16,0 2-6-16,3-2-3 0,3-3-5 16,4-4-5-16,4-4-4 0,7-3-3 15,4-5-2-15,2-3 1 0,5-3-1 16,3-2 5-16,2-7 3 0,2-5 4 15,2-4 2-15,1-4 2 0,3-5 2 0,1-5 3 16,1-1 1-16,-1-1 2 0,1-1 2 16,-4-1-1-16,-3 4 0 0,-5 2-2 15,-2 1-3-15,-3 2-2 0,-2 6-2 16,-2 5-2-16,-1 3 0 0,0-1-1 16,2 5 1-16,2 0-2 0,0 3 2 15,3-6 0-15,3 1 0 0,4-3 0 16,5-2-1-16,3-3 2 0,4 0 0 15,4-6 2-15,2 1 1 0,3-6 3 0,-2-2 1 16,-1 0 2-16,1-2 1 0,-4-4 3 16,-2 0 2-16,-6 1 2 0,-4-1 1 15,-3 0 1-15,-4-1-2 0,-6 5-2 16,-3 2-3-16,-5 4-3 0,-7 2-4 16,-5 5-3-16,-3 5-2 0,-3 4-1 15,-2 1 0-15,-1 1 0 0,3 0 0 16,6 1-1-16,5 1-3 0,5 0-1 15,4-2-2-15,6 3-3 0,6-1 0 0,6 0-1 16,6-2 1-16,5-2 2 0,7-3 1 16,3 0 3-16,6-5 3 0,2-1 1 15,4-2 1-15,-2-4 4 0,1 1 2 16,-5-3 2-16,-6-2 1 0,-3 1 2 16,-5-5 3-16,-8-1 0 0,-5-1 1 0,-5-1-2 15,-3-3 0-15,-4 3 0 0,-3-1-1 16,-7 4-2-16,-1 2-2 0,-5 2-3 15,-4 4-1-15,-4 6-2 0,-2 2-2 16,1-1-1-16,4 5 0 0,1 3 0 16,3 3-2-16,5 2 1 0,7-1-1 15,4 3 1-15,7 3-2 0,2 0 0 16,5 1-2-16,4-3-2 0,4 0-1 16,3 1-1-16,1-3-3 0,1-3-3 15,3-6-1-15,1 2-1 0,-1-5-2 0,-2-4-5 16,-3-5-17-16,-3-3-9 0,-2-3-19 15,-2-1-102-15,-2-7-122 0,-1-5-281 16</inkml:trace>
  <inkml:trace contextRef="#ctx0" brushRef="#br0" timeOffset="64058.91">22387 10350 712 0,'-1'-2'164'16,"-1"5"0"-16,0 1-85 0,0 5-46 15,-1 0-15-15,-3 4-1 0,2 5 1 16,-1 5 2-16,0 6 1 0,-1 3-2 16,0 5-5-16,-1 6-5 0,2 2-3 15,-3 3-3-15,-1 0 0 0,1-4-5 16,1 0-2-16,0-6-3 0,4 1-4 0,2-8-5 16,3 0-6-16,4-2-8 0,5-1-6 15,2-4-4-15,3-2-3 0,1-4-6 16,-1-1 0-16,0-4 5 0,-1-4 4 15,-2-6 32-15,-3 1-133 0,-4-4-103 16,0 1-270-16</inkml:trace>
  <inkml:trace contextRef="#ctx0" brushRef="#br0" timeOffset="64233.13">22057 10606 605 0,'-15'-4'157'16,"3"0"8"-16,8 1-71 0,7 4-37 15,10 2-7-15,9 1-8 0,9 0-9 16,11 1-11-16,8 0-9 0,8 2-7 16,7-2-2-16,2 0-4 0,2 0-3 0,2 0-16 15,1-2 133-15,-1 1-293 16,-2-3-166-16,-4-3-471 0</inkml:trace>
  <inkml:trace contextRef="#ctx0" brushRef="#br0" timeOffset="111288.72">17314 11234 432 0,'-17'7'107'16,"2"3"-1"-16,4-8-30 0,5 0-64 15,1-2-24-15,2 1-9 0,1 0-4 16,1 0 1-16,1-4 5 0,0 4 3 0,2 3 8 16,0 1 15-16,3-3 12 0,1-3 7 15,4 4 1-15,3 0-1 0,1 1 0 16,3-4-2-16,0 2-4 0,3 0-3 16,2 3 0-16,2-4-1 0,0 2 1 15,2 0 0-15,3 0 1 0,3 1-1 16,0 0-1-16,3 2-1 0,4-1-2 15,2 2-1-15,5-1-1 0,5 1-4 0,3-1-1 16,6 0-2-16,3-2-2 0,4 2-1 16,2-1-1-16,5 1 1 0,1-1-1 15,3 1 0-15,1 0 0 0,0 1 0 16,4-1 2-16,-2 2 1 0,3-1 3 16,1 2 1-16,1-2 0 0,3 1 0 15,3 2 0-15,-1-1-1 0,3 1-2 16,-2 0-2-16,4-2-2 0,-3 1 0 15,-1-2-1-15,-1 0 0 0,2-2-1 0,1 0 0 16,1-1-1-16,2-3 1 0,0 0 0 16,2-1-1-16,2 1 0 0,-1-1 0 15,0-2-1-15,-1-1-1 0,-2 3 1 16,-1 1 0-16,-3-1 1 0,0 0 2 16,-1 0 0-16,-4 2 0 0,0 3 2 15,-1-2-1-15,-4 1 0 0,3 2 1 0,-5 0 0 16,0 1 0-16,-2-1 1 0,-3 0-2 15,1 0 1-15,0-1 0 0,-3-3-1 16,-2 0 0-16,-1-1 0 0,-5 0-1 16,0 2 1-16,-6-2 0 0,-2 0 0 15,-4 1 0-15,-5-2 0 0,-4 0 1 16,-3-1-1-16,-7-1 0 0,-4-2-1 16,-6 1 0-16,-5 1-2 0,-4 1-2 15,-5 0-4-15,-2 0-2 0,-4 0-15 16,0 1-18-16,-3 0-98 0,-3 3-108 0,1-5-262 15</inkml:trace>
  <inkml:trace contextRef="#ctx0" brushRef="#br0" timeOffset="183928.44">1073 8990 430 0,'-8'-2'97'0,"1"0"-2"0,1-1-61 0,3 0-37 16,2 2-35-16,0 0-22 15,4-1-36-15,-1 1-66 0,-1 0-135 0</inkml:trace>
  <inkml:trace contextRef="#ctx0" brushRef="#br0" timeOffset="184955.95">1644 8731 565 0,'1'-1'137'0,"-1"-2"8"0,-1 1-73 15,0-3-28-15,0 5-6 0,1-4 1 16,-3 1-2-16,1 0-2 0,0-3-5 16,3 4-5-16,-5-1-3 0,-3-1-1 0,-2-3-3 15,1 3-3-15,-4-2-4 0,-2 1-3 16,-4-3-1-16,0 6-2 0,0 0-2 16,-1 0-3-16,-1 2-2 0,1 3 1 15,-1 3-1-15,0 5 0 0,1 1 0 16,1 8 0-16,-1 2 0 0,1 5 0 15,0 4 1-15,-1 1-1 0,1 0 0 16,1 5 0-16,2 2 0 0,0 5-3 16,2-1-2-16,2 2 1 0,2 1-1 15,6 0 0-15,0-6-2 0,8-1 2 0,2-9 1 16,7-1 4-16,3-6 1 0,7-5 0 16,2-4 1-16,4-5 1 0,1-4 1 15,2-3 1-15,-1-5-4 0,-1-4 0 16,0-4-2-16,-2-3 2 0,-1-3-10 15,-3-2-15-15,-3-2-10 0,-3-5-9 16,-6 2 0-16,-5-1 1 0,1 6 0 16,-10-3 7-16,-2 5 15 0,-2 1 15 0,0 7 10 15,-1-1 8-15,2 6 4 0,-4-2 2 16,6 8 1-16,1-1 1 0,1 4-2 16,1 4-2-16,1 3-5 0,2 4-4 15,0 3-1-15,2 3 0 0,1 2 0 16,1 2-2-16,0-1-1 0,0 2-4 15,1-2-5-15,-1 0-4 0,-2-3-7 16,0-2-6-16,-1-3-4 0,1-1 17 0,-4-6-133 16,0-4-107-16,-4-4-282 0</inkml:trace>
  <inkml:trace contextRef="#ctx0" brushRef="#br0" timeOffset="185332.88">1462 9139 686 0,'-3'-6'164'0,"3"1"1"15,2 0-111-15,2 2-10 0,5-3-8 16,4 0-7-16,3-3-5 0,5-1-1 16,2-1-1-16,2 0-3 0,1 1-3 15,-2-1-2-15,-2 4-5 0,-1 2-5 16,-2 4-8-16,1 3-6 0,-1 3-4 16,0 3-3-16,0 8 0 0,1 0-1 15,-1 5-1-15,1 3 5 0,-2 4 4 0,-3 0 4 16,-2 2 2-16,1-2 2 0,-2-2 0 15,-2-2 2-15,-1-3-1 0,-2-5 1 16,-2-5 1-16,-1-5-1 0,-1-1 0 16,-2-2 5-16,0-4 4 0,-3-4 0 15,-2-3 0-15,0-4 0 0,-1-4 2 16,-2-4 1-16,-1-4-3 0,1-1-1 16,2-2 0-16,2 2 2 0,4 3 1 15,3 1-2-15,4 3-1 0,5 4-3 0,3 2-1 16,2 4 0-16,4 3-7 0,2 0-7 15,5 3-8-15,0 3-13 0,3 2-18 16,3 1-10-16,0 3-6 0,1 0 21 16,-2 2-133-16,-2 1-115 0,-1-1-272 15</inkml:trace>
  <inkml:trace contextRef="#ctx0" brushRef="#br0" timeOffset="186160.74">2416 9185 450 0,'3'3'140'15,"-3"-5"11"-15,-1-2 4 0,-1-1-81 0,-2-4-10 16,-2-1-5-16,0-3-8 0,-3-6-11 15,-2 2-11-15,0 0-7 0,0 2-8 16,1 2-5-16,-1 1-5 0,-1 8-3 16,-1 9-2-16,0 7-1 0,-2 5-2 15,0 9-1-15,0 5-4 0,1 4-4 16,3 0-2-16,4-1-1 0,6-3-1 16,4-5-1-16,5-4 1 0,3-6 3 0,3-5 4 15,2-5 5-15,1-4 5 0,1-4 3 16,1-5 7-16,-1-7 4 0,-1-2 2 15,2-8-1-15,-1-2 0 0,-1-4 1 16,0 0-1-16,-3 3-3 0,-1 4-4 16,-3 1 0-16,-3 7-1 0,0 4-1 15,-2 5-3-15,0 4-5 0,1 6-5 0,0 4-6 16,-1 4-10-16,2 5-9 0,1 0-11 16,2 1-7-16,-1 0-4 0,3-2 2 15,4-6 5-15,2-5 10 0,4 0 9 16,3-7 10-16,2-3 9 0,2-7 8 15,2-1 0-15,-2-1 5 0,-1 0 6 16,-2-4 10-16,-2-1 10 0,-2 1 8 16,-5 2 10-16,-4 3 11 0,-4-2 2 15,-5-2-1-15,-4 4-7 0,-3 1-11 16,-4 4-9-16,-5 4-15 0,-3 4-9 0,-4 10-8 16,-3 8-5-16,-2 5-6 0,0 7-5 15,1 1-5-15,3 1-7 0,7 0-13 16,4-7-5-16,6-4-2 0,9-5 1 15,5-7 4-15,5-5 7 0,5-6 11 16,3-6 15-16,2-4 11 0,3-5 7 16,0-5 7-16,-1-3 4 0,-2-4 4 0,1-5 5 15,-1-4-1-15,-2-2 3 0,-4-2 1 16,-3-3-1-16,-6-4-2 0,-3-2-4 16,-8 0-6-16,-4 4-1 0,-2 7-6 15,-1 3-2-15,-1 9 1 0,2 11-2 16,0 11-4-16,0 12 0 0,-2 13-1 15,-1 11 0-15,0 7-4 0,-2 8-2 16,-1 9-1-16,2 4 1 0,2 2-6 16,4-4-6-16,2-6-3 0,7-3-4 15,3-6-1-15,7-7-3 0,4-8 1 0,5-7 4 16,4-8 5-16,4-6 5 0,4-7 1 16,2-5 7-16,1-5 7 0,-1-3 8 15,-2-3 4-15,-4-2 5 0,-6-2 3 16,-4 1 7-16,-5-1-2 0,-8 2 0 15,-6-1 0-15,-4 3-2 0,-3 4-2 0,-4 4-5 16,-6 6-8-16,-3 10-5 0,-4 8-5 16,-2 9-5-16,0 7-4 0,0 5-2 15,2 3 3-15,6-1 0 0,6 0-2 16,9-6-4-16,8-2-6 0,7-5-3 16,8-7-4-16,6-2-6 0,6-7-9 15,4-3-14-15,3-7-1 0,4-5-134 16,0 0-136-16,5-6-335 0</inkml:trace>
  <inkml:trace contextRef="#ctx0" brushRef="#br0" timeOffset="186712.07">4374 8624 718 0,'-3'3'157'0,"2"-1"1"16,-2 5-124-16,2 3-16 0,0 8-6 15,-2 5-5-15,0 10-2 0,-2 6-3 16,0 7 1-16,-2 5-6 0,-1 6-11 16,1 0-15-16,-2 5-9 0,1-12-4 0,2-1 0 15,-1-8-1-15,3-6 6 0,-1-10 10 16,3-6 15-16,0-13 13 0,0-1 13 15,1-3 9-15,-1-6 6 0,2-4 4 16,1-7 2-16,2-6 8 0,2-4-1 16,4-4-6-16,2 0-8 0,5 0-3 15,-1 2-3-15,1 5-3 0,2 4-6 16,0 9-5-16,0 3-2 0,-1 5-1 16,1 5-2-16,-2 5-1 0,-1 2-2 15,-2 3-2-15,-2 1 0 0,-4 0-2 0,-2 0-1 16,-3 1 1-16,-3 1-1 0,-2 2-2 15,-4-2-2-15,-3 3-7 0,-2 2-9 16,-1-5-8-16,1-3-5 0,-2-6-5 16,-1-3 169-16,1-6-287 0,2-5-135 15,1-4-394-15</inkml:trace>
  <inkml:trace contextRef="#ctx0" brushRef="#br0" timeOffset="187086.01">4614 8959 592 0,'17'6'128'0,"-3"3"2"0,-2 3-104 16,-3 3-10-16,-1 0-2 0,-2 1-3 16,-1-1 3-16,1-3 0 0,-1-3 3 15,0-2 4-15,3-5 7 0,2-1 5 0,0-5 4 16,2-3-2-16,2-4-2 0,0-1-1 16,1-4-3-16,-2 0-5 0,-1 0-6 15,-2-1-2-15,-3 2-1 0,-1 4-2 16,-3 5 0-16,2 1-4 0,-3 3-3 15,0 6-2-15,-1 7-3 0,4 8-3 16,1 7-1-16,1 4-1 0,1 6 2 16,1 7 1-16,1 1-10 0,2-1 1 15,-1 0 2-15,-2-6 0 0,-1-2-1 0,-1-3 1 16,-1-3-3-16,-3-7 11 0,-3-3 1 16,-5-3 1-16,-1 1 2 0,-4-3 2 15,-4-2 0-15,-6-2 1 0,-3 0-1 16,-5-3-3-16,-4-3-6 0,-2-5-9 15,-1-2-12-15,0-4-9 0,0-2-16 16,2 0-8-16,6-1-8 0,9 0-114 16,7-3-115-16,13-1-277 0</inkml:trace>
  <inkml:trace contextRef="#ctx0" brushRef="#br0" timeOffset="187444.47">5531 8908 673 0,'-2'-2'156'0,"-2"3"2"0,-1 3-109 15,-4 3-13-15,-4 0-5 0,-3 5-5 16,-5 4-8-16,-1 6-5 0,0 7-3 16,0 0-2-16,2 4-5 0,5 3-2 15,4 0-2-15,5-1-1 0,5-4-4 16,6-6-2-16,6-1-3 0,6-7-4 15,7-4-5-15,2-8-11 0,5-6-8 0,4-3 54 16,4-8-177-16,-1-7-125 0,-1-5-328 16</inkml:trace>
  <inkml:trace contextRef="#ctx0" brushRef="#br0" timeOffset="187649.01">5786 8483 643 0,'-11'-10'163'15,"5"5"3"-15,-1 5-79 0,4 2-40 16,7 5-12-16,-7 3-13 0,-2 8-7 16,2 7-6-16,0 8-2 0,2 5-4 15,-3 12-1-15,-5 2 1 0,8 7 3 16,-2 4-2-16,0 3-6 0,-1 3-16 16,0 0-19-16,1-2-9 0,1-3-5 15,1-7 40-15,3-4-163 0,1-11-120 16,4-9-285-16</inkml:trace>
  <inkml:trace contextRef="#ctx0" brushRef="#br0" timeOffset="188463.34">6202 8951 743 0,'-1'-3'175'0,"0"-2"2"0,-5 2-118 0,-3-3-20 16,-3 2-12-16,-1 3-9 0,-4-1-9 15,-1 2-6-15,-5 6-2 0,2 2 1 16,-1 3-2-16,0 8-1 0,0 3 1 16,2 8-7-16,3 2-8 0,3 2-4 15,3 0-3-15,3-3-1 0,6-5-3 16,4-5-1-16,3-7 5 0,6-3 10 16,3-8 5-16,2-4 4 0,4-2 3 0,1-7 5 15,0-1 4-15,2-5 3 0,2-2 0 16,-4 2 2-16,-2-5 1 0,-2 1 1 15,-2 1-1-15,-3 1 0 0,-3 4-4 16,-3 2 0-16,-2 1-2 0,-1 6-5 16,-1 3-2-16,-2 5-1 0,0 7-1 15,0 3-1-15,0 2-1 0,1 0 0 16,0 1 0-16,1-1 0 0,3-2-3 0,1-5-1 16,4-2 2-16,1-3 0 0,3-2 0 15,2-2 1-15,1-1 2 0,1-3 4 16,0-1 1-16,0-4 2 0,-1-2 0 15,0 1 1-15,-2-3-1 0,-1-1 1 16,1-1-1-16,-3 1-1 0,-1 3-1 16,-2 3 0-16,-2-1-2 0,-1 5 0 15,0 2-2-15,0 1-1 0,1 5 0 0,2 0 0 16,1 3 1-16,2 4 0 0,3 5 0 16,2 1 1-16,1 3 0 0,1 0 0 15,0 2 0-15,-1-1-2 0,0 1 0 16,-3-4-7-16,-2 1-2 0,-4-3 0 15,-1-3 0-15,-4 0 1 0,-5-1-1 16,-1-1 1-16,-6-5 5 0,-2-2 1 16,-1-3 0-16,-2-3 0 0,-1-2-1 15,2-2-1-15,-1-2 3 0,5 2 6 0,3-1 2 16,4 3 1-16,4-1 0 0,3 0 0 16,8-2 3-16,2-3-2 0,4 0-4 15,3-3-1-15,2-4 0 0,2 0 0 16,3-2 0-16,-3-1 2 0,2 3-1 15,-1-2 0-15,-3 0 0 0,-3 3-2 16,-2 5 0-16,-3 2-1 0,-3 2-2 16,-4 5 0-16,-2 4 1 0,-1 3-1 0,0 4 1 15,-3 3 2-15,-1 1 0 0,0 1 0 16,1 4 1-16,-1-2-1 0,1-1-1 16,0 0 0-16,0-3-1 0,-1-1 0 15,2-3 0-15,-3-3-1 0,0 1-1 16,-1-1-2-16,-1-2-1 0,-3 2-3 15,-4 1-4-15,-2 3-2 0,-10 0-7 16,2 0-3-16,-1-1-5 0,-3-1-10 0,1-1-3 16,0-4-125-16,2-2-123 0,8-3-304 15</inkml:trace>
  <inkml:trace contextRef="#ctx0" brushRef="#br0" timeOffset="188865.3">7861 8997 409 0,'-2'7'97'0,"-1"-1"3"0,-2-3-17 15,-1-3-85-15,-2-4 2 0,1-6-7 16,-1-1 8-16,-2 0 7 0,1 2 7 0,1-3 9 15,4 3 4-15,1 3-4 0,1 3 6 16,3 1-4-16,2 5-6 0,2 2-8 16,0 10-4-16,-3 2-3 0,0 8 1 15,-2 5 1-15,-1 3-1 0,-2 0 0 16,0-1-2-16,0-3-1 0,2-5-2 16,1-5 0-16,0-6-1 0,0-3 1 15,1-5 9-15,0-2 9 0,1-3 13 16,-1-5 3-16,-1-5 1 0,1-5 0 0,1-3-2 15,2-4-7-15,2-6-10 0,3-3-11 16,0 1-4-16,3 1-1 0,3 4-1 16,-1 1 0-16,2 5 0 0,2 5-1 15,-2 4-9-15,2 5-21 0,2 2 156 16,0 4-292-16,1-1-155 0,3 3-443 16</inkml:trace>
  <inkml:trace contextRef="#ctx0" brushRef="#br0" timeOffset="189730.02">8515 8941 551 0,'-7'-10'125'0,"-3"0"2"0,-1 0-84 0,0 2-16 15,-2 0-6-15,-1 3-1 0,0 2-2 16,-4 2-1-16,-1 5-3 0,-2 2-5 15,-1 2-4-15,-2 4-1 0,-1 5-3 16,1 4-1-16,2 2-4 0,1 5 1 16,1-1 0-16,5-1-1 0,3 1 1 15,5-7-2-15,4 0 0 0,3-2 0 0,2-5 3 16,6-4 1-16,3-2 3 0,2-2 6 16,6-4 4-16,0-2 4 0,4-5 3 15,2-2 1-15,0 0 2 0,-2-2 0 16,-1-1 1-16,-4-2 1 0,-2-2-2 15,-2 2-2-15,-3-1-2 0,-2 0-3 16,-3 3-4-16,0 1-5 0,-2 2-3 16,-1 4-3-16,-2 0-3 0,-1 8 0 15,0 3-1-15,0 2-3 0,0 6-1 0,0-1-2 16,0 3 0-16,0 1 2 0,3-4-1 16,-1-1 0-16,2-5 0 0,3-2 3 15,0-4 2-15,4-2 1 0,0-4 2 16,1-1 3-16,0-2 6 0,-1 1 3 15,1-2 1-15,2-1 1 0,-3 1 0 16,1 0 0-16,-1-1-4 0,0 1-2 16,-1 3-3-16,-1 0-2 0,-2 1-2 0,-2 3-2 15,0 1 0-15,-2 1 0 0,-1 4-2 16,1 0-3-16,0-1-1 0,-1 3 0 16,0 0 0-16,1-1-1 0,1 2 0 15,0-4 0-15,3 0 1 0,-1-2 1 16,2-1 0-16,1 0 1 0,2-2 0 15,1-1 2-15,1-2 1 0,1 1 1 16,0 0 2-16,3 1 0 0,-2-1 0 16,4 3 0-16,0 1 0 0,-1 1 0 0,2 2-1 15,-2 1-4-15,2 1-3 0,1-1-2 16,-3 1 0-16,1-2-1 0,0 2 0 16,-1-4 1-16,0 0 4 0,-2-3 3 15,0 0 1-15,-1-1 1 0,-1-4-1 16,-1 0 3-16,-1-3 4 0,1-3 5 15,1-1 2-15,-3-6 7 0,0-3 3 16,-2-1 4-16,2-4 0 0,0-5-3 16,-1-1-3-16,0-5-2 0,0-4-2 0,-2-1 0 15,-2 0 1-15,1 1-1 0,-6 3 0 16,0 6 5-16,-1 6 0 0,0 11-2 16,0 6-3-16,-1 4-4 0,-1 4-7 15,2 10-4-15,-3 4-3 0,3 6-2 16,-1 4-2-16,0 5 1 0,1 9 0 15,1 2 5-15,1 2 1 0,1-1-1 16,-2 2-3-16,2-3-8 0,1-1-9 0,0 1-16 16,1-2-14-16,2-2-14 0,-1-5 162 15,2-2-288-15,0-5-147 0,2-5-406 16</inkml:trace>
  <inkml:trace contextRef="#ctx0" brushRef="#br0" timeOffset="189996.12">9572 8902 588 0,'-26'12'133'0,"-1"-1"4"16,-6-4-102-16,1 0-10 0,-3-2 1 15,1 0 1-15,2 1-1 0,6-1-4 0,4-2-2 16,6 1 1-16,5 3 2 15,6-1-2-15,6 7-3 0,9-2-2 0,7 1-1 16,7 0-2-16,7 4-3 0,7-3-3 16,3 1-3-16,6-3 2 0,0-1-33 15,2 0-3-15,-3 0-11 16,-1-2-107-16,-2-1-23 0,-3-2-110 0,0 6-214 16</inkml:trace>
  <inkml:trace contextRef="#ctx0" brushRef="#br0" timeOffset="-201266.71">1311 9928 362 0,'0'0'114'0,"1"3"8"0,0-1-3 16,-1-2-57-16,-1 1-19 0,1-1-2 15,0 1-5-15,0-2-8 0,0 1-4 0,0-1-3 16,1 1-2-16,-1-3-1 0,2 1-3 16,2 0-4-16,2-2-3 0,3-1-3 15,3 0-2-15,2-3-2 0,5 0 0 16,0 1-1-16,3-3 1 0,0 3-1 16,1 1 0-16,-2 1 0 0,-1 2 0 15,-4 3 0-15,-2 1-1 0,-4 5 2 16,-3 0-1-16,-4 4 1 0,-4 2 0 15,-5 2 0-15,-3 3 0 0,-5 5 0 0,-2 1 0 16,-5 2-1-16,-1 3-3 0,-1 2 0 16,-2-2-1-16,1 1-1 0,-1-3-1 15,1 1 1-15,-1-4 0 0,3-3 2 16,1-1 1-16,5 1-1 0,4-6 2 16,4 0-1-16,3-2 0 0,7 0-1 15,4-3 2-15,5-2 0 0,2-3 3 0,5-1 2 16,3-4 2-16,2-3 0 15,4-4 1-15,-1-3 0 0,1-1 0 0,3-2-3 16,-1-3-2-16,-1 3 1 0,0-2-5 16,1 2-5-16,-3 0-7 0,-1 1-9 15,-3 1-36-15,-3 1-92 0,-1 0-116 16,-6 3-269-16</inkml:trace>
  <inkml:trace contextRef="#ctx0" brushRef="#br0" timeOffset="-201040.31">1726 9952 573 0,'2'-3'145'0,"-3"2"8"15,1 0-74-15,1 1-23 0,0-1-7 16,-1 3-5-16,0-2-9 0,0 2-10 16,0 4-8-16,1 2-7 0,1 3-5 0,1 6-2 15,1 1-2-15,0 6 0 0,1 2 1 16,0-2-4-16,1 0-8 0,-1 0-10 15,2 0-9-15,-2-3-10 0,1 0 7 16,0-4-77-16,1 0-60 0,-1-3-104 16,0-3-242-16</inkml:trace>
  <inkml:trace contextRef="#ctx0" brushRef="#br0" timeOffset="-200754.53">1917 10073 499 0,'2'-5'141'0,"-2"4"6"15,0 1-21-15,-1 4-83 0,-2 1-17 16,2 2-5-16,-1 5-5 0,1 2-10 16,-1 2-6-16,2 3 1 0,1-1 1 15,2-3-1-15,3-2 1 0,2-1-1 16,1-3 0-16,1-7 3 0,3-1 3 0,0-5 4 16,2-2 4-16,-2 0 6 0,-1-5 3 15,0-1 5-15,-2 1 0 0,-3-4-1 16,0 2-2-16,-3-2-3 0,0 0-1 15,-3-3-1-15,-2 0-2 0,-3 1-2 16,0 3-4-16,-1-2-1 0,-1 6-3 16,-3 2-7-16,-1 3-8 0,1 11-7 15,-4 4-8-15,0 4-18 0,0 5 55 16,-2 3-212-16,1-3-154 0,6 11-406 0</inkml:trace>
  <inkml:trace contextRef="#ctx0" brushRef="#br0" timeOffset="-200254.46">2888 9773 595 0,'0'0'144'0,"4"0"9"0,-6-1-67 15,1 2-52-15,-2 2-7 0,-2 1 2 16,-4 3-4-16,-4-1-9 0,-4 8-8 0,-1-2-3 15,-2 2-3-15,-2-1 0 0,2 1-2 16,3 0 0-16,3 3-1 0,4-5 1 16,4-1-2-16,4 1 0 0,3 0-2 15,5 1 2-15,5 0-1 0,2-2 2 16,2 4 0-16,-1 0 0 0,3 0 2 16,-3 1 1-16,-2-1 0 0,-4 1-1 15,-4 2 0-15,-4-1 1 0,-3 2-1 16,-7 2 1-16,-4 0 0 0,-5 1-1 15,-2-2-3-15,-2 3-6 0,-2-1-8 0,-1-4-7 16,2-3-7-16,2-3-2 16,3-4-9-16,2-2-29 0,3-7-22 0,2-2-14 15,5-2-17-15,3-5-8 0,4-7-63 16,6 0-62-16</inkml:trace>
  <inkml:trace contextRef="#ctx0" brushRef="#br0" timeOffset="-200072.88">2862 9924 372 0,'28'-31'121'0,"-2"4"7"0,-6 0-27 0,-1 3-22 16,-4 5-8-16,-1 2-7 0,-6 4-14 16,-1 5-5-16,-3 5-3 0,-1 2-4 15,-1 4-6-15,-1 5-7 0,-2 2-5 16,0 7-7-16,0 3-5 0,-1 4-3 16,0 5-3-16,0 5 0 0,0 0 0 15,1 4-3-15,2-2-5 0,3 0-13 0,2 1 2 16,-1 1 40-16,2-4-198 15,-1-3-147-15,2 1-381 0</inkml:trace>
  <inkml:trace contextRef="#ctx0" brushRef="#br0" timeOffset="-198767.51">2938 10116 488 0,'-3'-5'140'16,"3"2"10"-16,0-2-1 0,4 4-70 15,0-3-35-15,2 1-2 0,0-3-1 16,0 0-2-16,-1 0-9 0,3-1-8 16,2-2-6-16,1-1-3 0,2-3-5 15,3 1-3-15,3 0-3 0,0 0-1 16,2 1-3-16,-1 3-1 0,-1 1-1 16,-3 6-4-16,-2 5-3 0,-2 2-5 0,-4 2-3 15,-1 3 0-15,-3 2 0 0,-2 1 2 16,-1 1 1-16,-1 0 4 0,0-2 5 15,0-1 2-15,1-2 1 0,0-4 2 16,3-3 0-16,1-5 1 0,4-1 1 16,1-6 1-16,1 0 2 0,2-3 1 15,1-2 1-15,2 1 0 0,-3 0 0 16,-2 3 0-16,-1 4-1 0,-2 1-1 0,0 4-2 16,-4 4 0-16,0 5-4 0,-1 6 1 15,0 3-3-15,-1 1-4 0,1 2-8 16,1-1-8-16,1-2-6 0,2-4-1 15,3-4-4-15,3-3 1 0,1-5 0 16,2-1 7-16,1-4 9 0,1-2 5 16,0-3 5-16,2-1 3 0,0-4 2 15,1 0 6-15,-3-3 4 0,0 0 7 0,-3 1 6 16,-3 3 12-16,-4 2 12 0,-4 4 6 16,-2 1 0-16,-6 5-6 0,-3 3-7 15,-4 5-7-15,-2 3-13 0,-1 3-12 16,0 1-7-16,-2 4-5 0,2 1-4 15,2 0-5-15,3-3-4 0,4-1-3 16,3-3-5-16,1-1-1 0,2-4 1 16,2 0 4-16,1-3 6 0,2-1 6 15,0-1 3-15,1-3 4 0,1-2 5 0,-1-2 3 16,2-3 1-16,1-4 1 0,0-1 1 16,0-3 4-16,0-2 4 0,1-5 4 15,-2-3 5-15,2-3 3 0,-2 0 3 16,-1-1 1-16,-3-6-2 0,0 1-1 15,-2 6 1-15,-3 5-1 0,-1 2 1 16,-2 7-1-16,0 0 0 0,0 8-1 16,1 6-7-16,-3 2-10 0,1 6-6 0,0 6-3 15,-1 4-3-15,0 6-3 0,-1 6-3 16,1 2-2-16,2 4 1 0,3 0-1 16,1-3-2-16,5-4-1 0,5-1-2 15,2-2 2-15,3-7 3 0,2-3 3 16,3-4 1-16,2-2 1 0,-1-2 1 15,1-5 2-15,0-1 1 0,0-2 2 16,-2-1 0-16,-2-4 1 0,-4 1 0 16,-3-1 1-16,-2 0 2 0,-4 0 3 0,-2 0 2 15,-3-2 0-15,-2 0 0 0,-3 2 1 16,1-1-3-16,-2 4-4 0,-1 0-5 16,1 5-3-16,-1 3-2 0,2 3 1 15,0 1-1-15,2 0 1 0,2-3 3 16,4 2 1-16,2-4 2 0,4-1 0 15,1 0 1-15,2-1-1 0,1-1 2 16,3 0-1-16,-1 0 1 0,1-1-1 0,-2 1 1 16,0-1-2-16,1-1 0 0,-1 0 1 15,1 1-2-15,-1-1 0 0,-1 1-4 16,0-1 0-16,-2 1-2 0,-1 1 1 16,-2-1 0-16,-2 0 0 0,-1 0 1 15,0-1 3-15,-1-2 2 0,1-2 2 16,0 0 4-16,2-3 4 0,-1-2 5 15,2-4 4-15,1-4 3 0,0-1 2 0,1-8 2 16,0-1-2-16,2-5-5 0,-1-4-4 16,2 2-4-16,2 2-4 0,-1 1 0 15,0 7-2-15,-2 4 0 0,-2 7 0 16,-1 8 0-16,-1 9 1 0,-3 4-1 16,-3 6-1-16,-4 6-3 0,-3 3-2 15,0 6-2-15,-4 4 0 0,-2 2-3 16,1 1-2-16,0 0-1 0,2-2-2 0,5-2 0 15,1-5-1-15,4-3 0 0,3-5 2 16,3-6 2-16,0-7 2 0,2-1 4 16,3-4 2-16,0-2 4 0,0-4 2 15,2-3 1-15,2-3-1 0,1-1 0 16,1 0-2-16,0-2-1 0,1 2 0 16,0 4-3-16,1 3 0 0,-2 5-2 15,0 5 1-15,-2 3 0 0,-2 2 0 16,-1 3-8-16,-2 3-1 0,-4 0 1 0,-1 1-3 15,-1-3-3-15,-2 1-4 0,-3-1-4 16,-1-2 1-16,-2-2-3 0,-1 0 1 16,-2-4 0-16,-2 1 0 0,-2-4-2 15,-5 1 15-15,0-2-131 0,-3 0-112 16,-3-2-300-16</inkml:trace>
  <inkml:trace contextRef="#ctx0" brushRef="#br0" timeOffset="-198619.02">4115 9850 642 0,'20'-2'166'0,"11"1"1"0,7 0-66 15,8 4-58-15,8-5-19 0,2-1-4 16,2-4-14-16,3 2-20 0,-3-4-19 0,-1-4-134 16,4-2-137-16,4-10-347 15</inkml:trace>
  <inkml:trace contextRef="#ctx0" brushRef="#br0" timeOffset="-156674.84">939 10993 494 0,'1'-2'141'16,"2"2"3"-16,-2 0-1 0,-1-1-104 15,0 2-16-15,0 3-5 0,-1 1-5 16,-1 2-2-16,1 4 0 0,0 2 0 16,-1 6 2-16,0 2 1 0,1 2 1 0,0 6 1 15,-2 0-10-15,2 3-3 0,0 3-2 16,-1-1-4-16,0 1-14 0,0-2-10 15,-2-3-8-15,2 0 3 0,-1-5-6 16,1-2 31-16,0-4-149 0,0-4-101 16,-1-6-287-16</inkml:trace>
  <inkml:trace contextRef="#ctx0" brushRef="#br0" timeOffset="-156432.43">742 11202 622 0,'-11'-10'151'0,"3"4"6"0,1-3-102 16,-1 3-7-16,4-1-2 0,-1-2-3 16,2 3-5-16,1-1-9 0,0 2-6 15,2-2-6-15,0-1-4 0,1 1-5 0,3-1-4 16,3-2-4-16,3-1-3 0,2-3 1 16,2 0-2-16,4-2 1 0,4 0 1 15,2 0-1-15,1 0-1 0,0 3-6 16,0 2-9-16,-1 1-13 0,-2 5-11 15,-2 3-9-15,-3 2 141 0,0 3-262 16,-4 1-136-16,-1 2-375 0</inkml:trace>
  <inkml:trace contextRef="#ctx0" brushRef="#br0" timeOffset="-156176.77">1042 11215 504 0,'-6'28'119'0,"-3"-4"2"0,0 1-77 16,-1-3-19-16,4-1-7 0,-1-5-5 15,4-1-8-15,3-3-2 0,2-1 1 16,6-5-1-16,2-3 5 0,3-1 2 16,4-5 3-16,2-3 4 0,3-4 1 0,1-3 2 15,1-5 5-15,-1-1-2 0,-1-3 0 16,-2 2 0-16,-5 1 1 0,-3 3 3 16,-6 2 1-16,-2 2-3 0,-8 2-3 15,-3 0-3-15,-4 1-7 0,-4 1-4 16,-2 2-8-16,-2 4-12 0,-1 5-20 15,0 3-11-15,1 5-6 0,3 4 164 16,3 1-286-16,2-2-141 0,4 3-388 0</inkml:trace>
  <inkml:trace contextRef="#ctx0" brushRef="#br0" timeOffset="-156038.12">1341 11308 536 0,'4'10'115'0,"-4"4"2"15,-3 0-89-15,0 7-17 0,-1 4-4 0,-1 3-1 16,-1 7-6-16,0 5 5 0,2 4-122 16,2 2-101-16,0-2-272 0</inkml:trace>
  <inkml:trace contextRef="#ctx0" brushRef="#br0" timeOffset="-155810.73">1316 11773 583 0,'-1'-38'143'0,"-1"-9"11"0,3-9-85 0,1-7-12 15,4 3 4-15,0 5 2 0,4 7-5 16,1 8-10-16,-3 6-15 0,6 11-9 16,1 12-11-16,1 4-5 0,-1 8-7 15,0 4-5-15,1 1-2 0,6 7 2 16,-5 0 0-16,-1 1 0 0,-1 1-2 16,-2-1-1-16,-1 0-1 0,-6 2 0 15,-1-1 0-15,-5-1-1 0,-3 3-4 0,-6-2-8 16,-3-1-13-16,-1-1-5 0,-5 0-8 15,-1-6-129-15,1-1-130 0,1-5-305 16</inkml:trace>
  <inkml:trace contextRef="#ctx0" brushRef="#br0" timeOffset="-155340.83">1930 10982 590 0,'2'1'141'0,"-3"3"5"0,-1 2-97 15,-2 3-6-15,-1 2-1 0,-3 3-5 16,0 1-8-16,0 2-6 0,-2-2-6 16,1 2-4-16,-1-2-5 0,1 0-4 15,2 4-2-15,-1-2-2 0,0 2-2 0,3 2-1 16,-1-5-1-16,2 3-1 0,2-3-1 15,1-1-3-15,1-3 0 0,1-1 0 16,2-3 0-16,5 3 0 0,0-3 0 16,0-3 1-16,3 0 1 0,2-2-2 15,3-2 5-15,-1 0-19 0,0-1 0 0,2-2-5 16,-1 0-5-16,1-2 0 0,-2-2 0 16,-2 0-18-16,-1-3 10 0,-1-4-4 15,-2 3 3-15,-1 0 20 0,-5 0 16 16,-2-1 9-16,-1 0 22 0,-2 1 23 15,-1 6 12-15,0-2 11 0,-1 3-16 16,1 3-12-16,-2 7-5 0,0 3-8 16,-2 7-11-16,1 2-8 0,-1 4-8 15,1 0 0-15,0 3 0 0,2 2-4 0,1 0-12 16,1-1-14-16,2 0-6 16,1-3-120-16,-1-2-122 0,1-4-297 0</inkml:trace>
  <inkml:trace contextRef="#ctx0" brushRef="#br0" timeOffset="-155060.02">2230 11179 602 0,'-6'12'135'16,"-1"5"1"-16,-3 4-104 0,0 3-15 15,0 1-3-15,1 2-3 0,3 0-6 16,1-2-9-16,5-3-6 0,4-5-1 15,1-5 1-15,7-3 3 0,2-5 0 16,4-5 1-16,2-1 9 0,1-6 6 16,-1-1 5-16,1-2 7 0,-3-1 6 0,-3-3 7 15,-2 3 6-15,-4-1 3 0,-5 1 2 16,-1 0-3-16,-8-1-5 0,-3 1-9 16,-3 1-9-16,-2-1-10 0,-2 1-6 15,-1 2-8-15,0 1-6 0,1 5-7 16,3 2-14-16,1 0-15 0,3 1-5 0,3 2-126 15,3 0-131-15,3-1-310 16</inkml:trace>
  <inkml:trace contextRef="#ctx0" brushRef="#br0" timeOffset="-154891.48">2531 11174 468 0,'7'4'135'0,"-2"2"5"0,3-4 1 16,3 0-105-16,3-2-10 0,4-2-3 16,0-1-7-16,4-3-10 0,2-3-14 0,3 2 92 15,-1-4-225-15,-3-1-133 0,0-4-378 16</inkml:trace>
  <inkml:trace contextRef="#ctx0" brushRef="#br0" timeOffset="-154204.84">3575 11045 540 0,'5'5'121'0,"-1"2"3"0,-2 1-77 16,0 6-33-16,-2-1-3 15,-1 6-1-15,-1 6-4 0,-2 2-1 16,-3 2-2-16,-1 4-1 0,1 0-1 0,-3 0-1 15,1-2 0-15,0-6 1 0,2-2-1 16,0-3 0-16,2-7 0 0,0-2 0 16,3-5 0-16,1-2 2 0,1-2 3 15,0-2 11-15,0-2 4 0,0-4 0 16,2-4 1-16,1-7 3 0,3-4 3 16,1-8-1-16,-1-10-9 0,3-7-2 0,2 0 0 15,1-2 3-15,2 2-2 0,0 1 1 16,3 4 1-16,0 11-2 0,0 4 0 15,0 7 0-15,0 6-4 0,-1 4-3 16,0 4-4-16,1 9-4 0,-1 1-2 16,2 6-2-16,0 3 0 0,-2 5 0 15,0 5 0-15,1 4 0 0,-4-1 1 0,0 5 0 16,-1-1 1-16,-2 3 0 16,0-1-2-16,-2-1-7 0,-3-1-6 0,1-3-9 15,-3-1-8-15,0-2-10 0,-1-7-3 16,-2-1 0-16,1-4-118 0,0-3-112 15,-1-3-277-15</inkml:trace>
  <inkml:trace contextRef="#ctx0" brushRef="#br0" timeOffset="-154010.54">3638 11194 586 0,'-1'5'152'0,"-3"-6"7"0,1 0-64 15,1-1-46-15,6 8-10 0,-1-11-2 16,4 0-7-16,3 0-11 0,3 1-8 0,5-2-5 16,4 1-2-16,3-1-11 15,3 1-19-15,3-1-144 0,2 0-141 0,2-6-362 16</inkml:trace>
  <inkml:trace contextRef="#ctx0" brushRef="#br0" timeOffset="-151127.24">1984 12189 536 0,'2'-1'128'0,"-1"0"4"0,-4 0-76 16,2-1-22-16,-2-5-4 0,1 3-1 15,-3-7-4-15,1 2 0 0,-1-1-1 0,-2-1 0 16,0 2-2-16,-1 1-1 0,-1-1-3 16,-3 4-3-16,0-2-3 0,0 2-4 15,-2 1-5-15,-2 2-1 0,1 3-3 16,-2 0-1-16,3 5-1 0,-1 2-1 15,2 0 1-15,2 2-1 0,2 0 0 16,5 2-1-16,0 0 0 0,7 3-1 16,0 0 0-16,4 1 1 0,4 2 0 0,3-1 2 15,0 3 1-15,1-1 0 0,0 0-2 16,3 1-5-16,-3 1-6 0,0 1-6 16,-3 2-5-16,-4 1-2 0,-2 6-2 15,-4-1 1-15,-3 3 5 0,-4 1 2 16,-4-1 2-16,-2 0 6 0,-2-5 1 15,-2-7 3-15,0-3 3 0,-1-6 6 16,-2-8 7-16,-1-4 5 0,0-9 4 0,0-3 7 16,2-2 4-16,0-6-1 0,3-5-3 15,4-2-3-15,6 1 1 0,4-1 3 16,4 1-5-16,6-3-2 0,5 5 0 16,4 4 2-16,3 2-2 0,3 2-4 15,3 1-5-15,1 4-2 0,1 5-3 16,-1 3-3-16,0 1-8 0,-2 4-5 15,-1 1-5-15,-4 3-4 0,-3 2-3 0,-3 1 1 16,-3 4-5-16,-2 2 4 0,-5 3 5 16,-3 0 5-16,-3 3 3 0,-1 1 4 15,-2 1-2-15,-1-3 8 0,1-1 2 16,0-3 1-16,2-3-1 0,1-4 0 16,0-3 3-16,2-1 6 0,0-5 4 15,3-5 2-15,2-2 3 0,2-4 6 16,1-5 4-16,2-3 1 0,-1-4-2 0,1-1 3 15,-2-2 2-15,-4 1 0 0,0 1-2 16,-4 1-3-16,-3 1-5 0,-2 1-3 16,-4 3-6-16,-1 0-6 0,-1 3-8 15,-4 2-8-15,3 2-9 0,0 4-13 16,0 3-11-16,1 2-133 0,0 1-132 16,-1 6-323-16</inkml:trace>
  <inkml:trace contextRef="#ctx0" brushRef="#br0" timeOffset="-149727.27">3725 11705 382 0,'0'-2'97'0,"-1"-5"1"16,1 2-34-16,0 2-32 0,-1-2-10 16,1 2-4-16,1 0-2 0,-1-2 0 15,0 3 0-15,1 0-1 0,-1 0-2 16,1 2-2-16,-1-2 0 0,0 4 1 16,0-2 0-16,2 1-1 0,-2-1 0 15,0 1-1-15,-2-1-1 0,4 2 0 0,-2-1-3 16,1 0-1-16,0 0 0 0,0 3 0 15,1-1-1-15,0 2 0 0,0 0 1 16,1 0 2-16,0 5-1 0,0 1 0 16,-1 1 0-16,2 0-1 0,-1 6 1 15,-1-3-4-15,-1 5-4 0,0-2-1 16,-1 3-3-16,-1 3-4 0,0 2-3 16,-1 0-5-16,0 2 104 0,0 1-220 0,-1-4-123 15,1 0-343-15</inkml:trace>
  <inkml:trace contextRef="#ctx0" brushRef="#br0" timeOffset="-149305.93">3746 11619 431 0,'1'2'116'16,"0"-1"2"-16,-2 1-14 0,-2 1-75 15,-1 3-12-15,-3 2-3 0,-1 1-4 16,0 2-5-16,-3 1-1 0,0 2-2 0,1-2 0 16,2 0 0-16,0-1-1 0,3-3-1 15,1-2 1-15,0-1-1 0,3-1 0 16,0-1-1-16,1-3-1 0,0 0 2 15,0-1 1-15,2 1 3 0,0-2 2 16,3-2 3-16,0 0 0 0,2-3 2 16,1-1-1-16,0-2-2 0,1 0-1 15,-1-1-2-15,-1 1-2 0,0-1-1 16,-3 3-1-16,0 3-1 0,-1 1 0 0,-2 1-2 16,1 6-2-16,-1-1-2 0,2 4-1 15,1 9 0-15,-1 0 0 0,2 5 1 16,1 1 1-16,1 2 2 0,0 1 1 15,2-2-2-15,0-4-3 0,3 0 124 16,-1-5-242-16,0 0-124 0,0-5-363 0</inkml:trace>
  <inkml:trace contextRef="#ctx0" brushRef="#br0" timeOffset="-149028.49">3688 12033 481 0,'-2'3'105'0,"0"0"-1"15,-1 1-77-15,2 0-18 16,1 2-1-16,0-2 0 0,3-1 1 0,0 3 2 16,2-2 1-16,2 0 2 0,2 2 0 15,2-2-2-15,0 0 0 0,1-2-1 16,2-1-1-16,0-2 0 0,0-3 0 15,2-2 2-15,0-3 0 0,1-3-1 0,-1-3 0 16,0-3-2-16,2-2-5 0,-3-3-6 16,2 2-3-16,-3 1-128 0,-1 3-112 15,-2 4-296-15</inkml:trace>
  <inkml:trace contextRef="#ctx0" brushRef="#br0" timeOffset="-147279.53">3821 12374 488 0,'1'1'118'15,"-1"-1"3"-15,0 1-70 0,0-1-19 16,-1 2-3-16,1-1-4 0,0 0-4 0,-1-1-3 15,2 4-3-15,-1 3-2 0,-1 4-3 16,-2 3-3-16,-1 6-2 0,-3 5-2 16,0 6 0-16,-3 5-9 0,-1 2-9 15,0 0-3-15,0-2 0 0,2-2 1 16,0-5 0-16,4-6-2 0,2-6 8 16,-1-6 7-16,3-5 5 0,1 0 3 15,0-6 4-15,1-1 4 0,1-2 1 16,1-4 0-16,2-5 1 0,2-8-1 15,2-3-2-15,2-5-5 0,1-6-2 0,2-5 0 16,1 0 1-16,1 0 3 0,-1 3 2 16,1 1 2-16,0 5 1 0,-1 4 0 15,0 4 0-15,-2 6-1 0,0 4-3 16,-4 3-2-16,0 6-4 0,-1 2-2 16,-1 2-1-16,0 3-3 0,0 5-1 0,0 0 0 15,0 4 0-15,-1 2 1 0,2 5 0 16,-1 0 2-16,-1 2 0 0,2 2 1 15,0 2 0-15,-1 1 0 0,1 1-5 16,0-1-11-16,-2 3-5 0,1-3-1 16,-2-3 75-16,0-2-199 0,-2-4-123 15,0-4-325-15</inkml:trace>
  <inkml:trace contextRef="#ctx0" brushRef="#br0" timeOffset="-147091.04">3813 12584 565 0,'-1'2'129'0,"2"-1"2"16,1 0-86-16,5-2-20 0,3 1-5 0,3-2-3 16,3 0-2-16,4-2-4 0,1-2-10 15,3-1 26-15,-1 1-164 0,-1-2-122 16,0 2-331-16</inkml:trace>
  <inkml:trace contextRef="#ctx0" brushRef="#br0" timeOffset="-146913.37">4264 12487 581 0,'16'3'129'0,"2"-4"4"0,6-4-101 15,4 1-11-15,5-4-4 0,1-1-4 16,2-2-3-16,-1-1-10 0,0 1-132 16,-2 5-117-16,-3-3-306 0</inkml:trace>
  <inkml:trace contextRef="#ctx0" brushRef="#br0" timeOffset="-145543.42">3844 13304 454 0,'-1'0'119'15,"1"2"5"-15,1-1-33 0,-1 0-49 16,1-1-9-16,-1 0 1 0,-1 0-5 16,2 1-3-16,-1-2-5 0,-1 0-5 15,1 1-3-15,0 1-5 0,1 1-2 16,0 0-3-16,-1 4-3 0,0 4-1 15,0 6-2-15,0 5-1 0,-1 3-6 16,-3 8-5-16,2 3-5 0,0 2-125 16,-2 3-116-16,0-1-299 0</inkml:trace>
  <inkml:trace contextRef="#ctx0" brushRef="#br0" timeOffset="-145023.24">3825 13367 620 0,'-1'-5'146'0,"1"-2"4"0,1 1-98 16,0-1-18-16,2 2-5 0,1 0-4 16,0 0-7-16,0-1-4 0,4 3-3 15,1 0-3-15,1 2-2 0,3-2-1 16,2 3-2-16,1 1-1 0,0 2 0 15,0 0-2-15,0-1 0 0,-2 2 0 0,-3 1-2 16,-2-1-1-16,-4 1-2 0,0 0-1 16,-4-1-3-16,-2 1-4 0,-5 0-5 15,0 3-3-15,-5 1-1 0,-3 0-1 16,-1 2 0-16,0-3 2 0,1 2 5 16,0 0 5-16,5-3 5 0,2-3 3 15,4-1 3-15,2-1 6 0,3 1 1 16,2-1 2-16,4 1 1 0,2 3 0 15,3-1 1-15,3-1-2 0,2 1-2 0,1 0-1 16,2 1-3-16,0-1 0 0,-1 1 0 16,-2 1-2-16,0 2 1 0,-3 0 0 15,-2 1 0-15,-4 1 2 0,-3 0 2 16,-4 0 1-16,-4 1 2 0,-4 2-1 16,-3-2 1-16,-6 1-1 0,-2 0-1 15,-2 0-1-15,-4-1 2 0,-2-5-2 16,-3 0-1-16,0-4 0 0,1-1 0 0,0-3-1 15,0-6-3-15,4-1-3 0,4 3-3 16,5-5-2-16,4 4-2 0,4-3-3 16,4 1-6-16,6 1-9 0,2 1 163 15,3-2-290-15,0 1-144 0,5-1-418 16</inkml:trace>
  <inkml:trace contextRef="#ctx0" brushRef="#br0" timeOffset="-144754.36">4466 13205 629 0,'1'-3'151'15,"0"2"5"-15,0 2-102 0,-1-2-11 16,0 4-5-16,0 1-7 0,1 3-8 15,-2 4-6-15,1 6-6 0,-1-1-4 16,-1 8-2-16,1 1 0 0,-2 5-1 16,-1 0-2-16,1-1-6 0,0-2-11 15,-1 2-16-15,0-2-9 0,1-4-4 0,-1-5-124 16,1-1-125-16,1-6-288 0</inkml:trace>
  <inkml:trace contextRef="#ctx0" brushRef="#br0" timeOffset="-144539.42">4340 13355 505 0,'-4'0'142'16,"1"1"6"-16,2-1-19 0,1 0-82 0,2 2-10 15,4 0-2-15,1-1-5 0,5 1-6 16,1 0-6-16,4 0-4 0,3-2-1 15,2-1 0-15,1 0-4 0,1-2-7 16,1-1-14-16,-1 1-14 0,-1-1 89 16,0 0-231-16,-3 1-146 0,-1-2-395 0</inkml:trace>
  <inkml:trace contextRef="#ctx0" brushRef="#br0" timeOffset="-142787.65">3907 14113 348 0,'0'0'103'0,"0"1"6"0,0-1-16 16,0 1-38-16,-1-2-16 0,2 0-6 16,-3 1-5-16,2 2-3 0,0-3-1 15,1 2-1-15,1-1 1 0,0 5-2 0,1-1-2 16,0 4-2-16,0 0-3 0,3 6-4 15,-3 1-3-15,0 6-5 0,-1 1-5 16,2 5-9-16,-2 1-8 0,-2 7-87 16,-3 0-37-16,0-2-103 0,-1 3-228 15</inkml:trace>
  <inkml:trace contextRef="#ctx0" brushRef="#br0" timeOffset="-142301.89">3949 14067 530 0,'2'-3'144'0,"0"-1"3"0,1-1-27 16,0 0-78-16,2-1-13 0,2 1-6 16,3-1-6-16,2 1-5 0,2-1-1 0,3 5-4 15,3 2-1-15,2-1-1 0,-1 3-1 16,-1 0-3-16,-2 2-2 0,-2 4-4 15,-4-1-1-15,-4 2-3 0,-4 2 0 16,-3 2-7-16,-5 5 1 0,-4-1-1 16,-3 2-1-16,-5 0 1 0,0-1 4 15,-4-2 0-15,1-3 5 0,1-5 4 16,2-5 5-16,4-2 5 0,1-1 6 16,4-1 5-16,3 2 2 0,2-5 0 15,4 3-1-15,2 1-2 0,3-1-2 0,1 0-3 16,4 3 0-16,3-3-1 0,3 2 1 15,2-2 1-15,0 3 1 0,-1 1 2 16,0-1-1-16,-1-1-5 0,-3-1-1 16,-3 1 0-16,-3 4-1 0,-4-3-1 15,-2 2-3-15,-3 2 0 0,-1 0 0 16,-6 6-1-16,-5 0 0 0,-5 0-3 16,-1 2-2-16,-4 0-2 0,-2-1-4 0,-3 0-4 15,2-3-9-15,1-2-3 0,2-2-5 16,3-1-8-16,4-2-5 0,2 0-3 15,4-3 4-15,5 2-118 0,3-1-114 16,2 1-281-16</inkml:trace>
  <inkml:trace contextRef="#ctx0" brushRef="#br0" timeOffset="-141993.17">3890 15094 601 0,'0'1'154'16,"1"1"8"-16,-1-3-55 0,0 1-50 15,0-2-14-15,0 2-1 0,0-1-7 16,0 2-6-16,0 2-9 0,0 0-7 16,-1 4-6-16,3 6-3 0,-3 1-10 0,1 7-9 15,-1 4-12-15,0 2-13 0,-2 2-12 16,2 5-6-16,-1-1 108 0,3-2-226 16,-2-5-126-16,2-6-346 0</inkml:trace>
  <inkml:trace contextRef="#ctx0" brushRef="#br0" timeOffset="-141553.53">3908 15064 555 0,'-3'-22'139'0,"0"5"3"0,1-2-72 16,2 2-24-16,3 1-11 0,2 0-6 16,4-1-9-16,3 3-3 0,3 0-4 15,3 1-2-15,1 3-5 0,1 3-3 16,0 4-1-16,-1 3-1 0,-3 2 1 15,-2 5-2-15,-3 3 0 0,-3 0-1 0,-4 3-4 16,-1 1-1-16,-4-1-2 0,-4 1 0 16,-3 1 1-16,-4-1 0 0,-2-1 3 15,-1-2 2-15,-3-2 1 0,0-2 3 16,0-1 2-16,3-3 3 0,3-2 1 16,2-1 1-16,2 0-1 0,4-1-2 15,3 0-1-15,3 1 0 0,3 0-2 16,3 1 0-16,2 1 1 0,3 1 1 15,4 0 1-15,0 1 2 0,4 2-2 16,2-1-2-16,0 2-1 0,2-1-2 0,-1 3 1 16,-2 3 0-16,-2-1-1 0,-4 2 0 15,-4 0-1-15,-5 4 2 0,-5 3 1 16,-6 1 0-16,-5 2 0 0,-6 3-2 16,-5 0-1-16,-4 0-2 0,-5-1-6 15,-1-5-5-15,-1-1-7 0,1-6-6 16,2-5-5-16,0-2-3 0,7-1-6 0,3-4 2 15,5 0-17-15,5-3-4 0,5-2-1 16,5 0-75-16,4-5-86 0,2-2-194 16</inkml:trace>
  <inkml:trace contextRef="#ctx0" brushRef="#br0" timeOffset="-141275.54">4375 15080 661 0,'3'-1'165'0,"3"2"4"0,-1 0-100 15,4 0-18-15,2-3-7 0,3-1-11 16,3 0-13-16,2 2-9 0,2-4-5 16,3-2-8-16,1 2-30 0,2-3-144 15,-2-3-145-15,-2-2-377 0</inkml:trace>
  <inkml:trace contextRef="#ctx0" brushRef="#br0" timeOffset="60237.51">8409 11301 431 0,'-1'-7'121'16,"0"1"6"-16,0 0-21 0,0 1-52 15,1 2-13-15,-2-2 2 0,0 1 0 16,2 2-1-16,-1-1-1 0,0 2 0 0,-1 0-1 16,1 1-2-16,-1 1-7 0,1 0-5 15,-1-1-5-15,2 3-4 0,-2 0-4 16,2-3-7-16,-6 6-4 0,-2 2 1 16,-4 4-1-16,-2 4-1 0,-5 1-2 15,-2 3 1-15,-6 10 3 0,1-2 0 16,-4 3-1-16,-3 0-3 0,0 2-3 15,-1 2-4-15,-1 2-5 0,0 1-5 0,1-3-2 16,-1-5-13-16,6 1-8 0,0-5-7 16,6-4 55-16,1-5-180 0,1-8-129 15,7-2-341-15</inkml:trace>
  <inkml:trace contextRef="#ctx0" brushRef="#br0" timeOffset="60491.83">8100 11317 674 0,'-2'-7'164'0,"0"-1"6"0,-2 3-101 15,0-1-21-15,1 2-6 0,-2-1-6 16,3 3-10-16,-1-1-8 0,1 1-5 16,0 2-4-16,4 1-9 0,1 2-4 15,2 5-1-15,3 3-1 0,4 4 0 0,3 5-2 16,4 4 1-16,4 3-8 0,2 2-1 15,5 2-9-15,4 0-9 0,1-1-12 16,3-2-3-16,-1 0-2 0,2-5-112 16,-4-1-116-16,-1-7-276 0</inkml:trace>
  <inkml:trace contextRef="#ctx0" brushRef="#br0" timeOffset="60637.15">8911 11316 717 0,'2'-2'181'0,"2"1"1"0,1 1-92 15,-3 1-41-15,-1-1-18 0,-1 0-15 16,-1 0-17-16,1-1-12 0,0 1-19 16,0-1-16-16,0 1-135 0,1 1-141 0,2 7-341 15</inkml:trace>
  <inkml:trace contextRef="#ctx0" brushRef="#br0" timeOffset="60801.71">8976 11734 719 0,'-3'2'175'0,"0"-2"4"0,2 2-92 16,1-2-36-16,3-2-10 0,-2 3-6 0,1-1-7 15,-1-2-10-15,3 1-11 0,-2-4-11 16,1 0-34-16,2-2-157 0,-1-2-156 15,4-3-401-15</inkml:trace>
  <inkml:trace contextRef="#ctx0" brushRef="#br0" timeOffset="63117.44">9570 10214 421 0,'-3'-10'114'15,"1"1"4"-15,1-1-47 0,1 5-20 16,0 0-9-16,0 0-11 0,1 1-2 16,-1 2-1-16,1 0 0 0,-1 0 3 15,1 2-3-15,-1 2-4 0,-1-1-5 16,1 4-4-16,-1 3-4 0,1 3-3 0,0 5-6 16,-1 3 0-16,1 5 2 15,1 4-2-15,-2 2 2 0,2 0-2 16,-1 4 1-16,0 3-1 0,1-2 0 0,-1 2-1 15,0-2-2-15,1 0-8 0,-1-1-9 16,1-3-9-16,-1-6-4 0,0-2-28 16,1-5-98-16,-1-5-111 0,-2-3-255 15</inkml:trace>
  <inkml:trace contextRef="#ctx0" brushRef="#br0" timeOffset="63286.51">9751 10237 684 0,'-3'-10'165'0,"1"0"4"0,2 7-109 16,-4-8-16-16,3 8-9 0,1 5-13 15,0 6-10-15,-1 2-6 0,1 4-6 0,0 4-2 16,0 7-1-16,1 2 3 0,-1 4-6 16,0 2 1-16,0 0-1 0,-1 0-17 15,1 2-19-15,0 0 61 0,1-3-191 16,-1-1-128-16,2-5-357 0</inkml:trace>
  <inkml:trace contextRef="#ctx0" brushRef="#br0" timeOffset="63818.42">9581 10449 548 0,'-3'-4'152'0,"1"2"2"16,1 1-19-16,1 0-87 0,-1 0-22 15,2 1-7-15,-2-7-7 0,1 7-4 16,1 0-1-16,0-1-2 0,2 1 2 16,6-4-1-16,2-2-1 0,8 2 3 15,2-7-3-15,4-2-2 0,5 0 0 0,2-3-3 16,-1 3 0-16,-2 1 0 0,1 2 0 16,-7 3-1-16,-1 2 1 0,-5 3-2 15,-3 3-1-15,-4 3-2 0,-2 3-1 16,-4 3 0-16,0 3 1 0,-2 1-1 15,0 3 2-15,-4 2 1 0,2 3-2 16,-1 0-7-16,0-3-6 0,-1 0-1 0,2-3 0 16,2-2-1-16,0-4 1 15,0-2 4-15,0-5 8 0,3-3 10 0,0-1 9 16,-1-2 4-16,4-4 5 0,-1-2 2 16,1-2 0-16,2 1 0 0,-2 0-5 15,1 1-7-15,-1 1-6 0,1 3-5 16,1 5-1-16,0 3-1 0,0 2-1 15,1 5-1-15,0 0-2 0,2 1-2 0,0 2 1 16,0-2 1-16,2-2-1 0,1 0 0 16,-2-2 4-16,-1-3 3 0,-1-2 8 15,0-2 6-15,-2-3 9 0,-1-2 7 16,0-5 4-16,-3-4 1 0,2-2 0 16,-1-4-4-16,-2-1-6 0,0-1-8 15,-1-4-6-15,-2 0-4 0,0-1-2 16,-1 3-4-16,-1 2-5 0,0 4-6 15,-1 3-7-15,1 4-21 0,0 5 42 16,0 3-198-16,1 5-154 0,1 9-398 0</inkml:trace>
  <inkml:trace contextRef="#ctx0" brushRef="#br0" timeOffset="64410.22">11654 10144 506 0,'-2'-5'123'15,"1"1"4"-15,-1 2-73 0,0 0-17 16,1 2-9-16,1 2-7 0,-1 0-7 16,1 5-4-16,0 2-5 0,1 6-2 15,0 5-2-15,1 6 0 0,0 5 2 16,-2 4-1-16,-2 2 2 0,-2 0-7 16,0 0-5-16,-2 1-1 0,0-3-4 0,-1-2-2 15,3-5-62-15,-2-2-59 0,3-4-90 16,1-6-226-16</inkml:trace>
  <inkml:trace contextRef="#ctx0" brushRef="#br0" timeOffset="64768.19">11620 10259 605 0,'1'-19'148'16,"0"4"7"-16,0 2-75 0,2 5-37 15,-2 4-8-15,2 3-8 0,1 3-8 16,1 3-6-16,1 3-5 0,2 4-5 15,1 5-3-15,1 1-1 0,1 3-3 16,-2-1-6-16,5-2-7 0,0 1-5 16,1-3-6-16,0-5-3 0,2-2-2 15,-1-2 3-15,1-4 4 0,-2-3 3 0,0-4 7 16,1-3-24-16,-2-4-43 0,1-2 3 16,-1-7-28-16,0-1-2 0,-3-5 11 15,0-1 17-15,-3-2 49 0,1 1 62 16,-2 3 17-16,-2 4 43 0,2 4 14 15,-3 5-2-15,-1 5-9 0,0 3-16 16,0 2-14-16,-2 3-17 0,0 3-14 16,-3 0-8-16,0 4-7 0,-3 5-5 0,-1 4-6 15,-3 5-2-15,-5 4 1 0,-2 2 0 16,-2 3 1-16,-1 0-2 0,1-2-9 16,-2-2 3-16,1-3-37 0,6-4-104 15,2-5-117-15,2-4-293 0</inkml:trace>
  <inkml:trace contextRef="#ctx0" brushRef="#br0" timeOffset="64944.21">11998 10139 607 0,'4'-9'146'0,"0"2"6"0,-3 4-87 16,1 3-31-16,-2 6-11 0,-2 5-7 15,-1 8-6-15,-1 3-4 0,-2 9-4 16,-1 5 0-16,-2 4 2 0,2 2-1 15,-1 1-12-15,4-1 19 0,0-3-162 16,3-2-132-16,5-4-351 0</inkml:trace>
  <inkml:trace contextRef="#ctx0" brushRef="#br0" timeOffset="65346.09">12317 10406 557 0,'-8'-7'136'0,"-1"1"2"16,-2 2-95-16,-1 4 12 0,-1 2-36 16,-2 3-7-16,-3 2-6 0,1 4-4 15,-2 3-1-15,2 2 0 0,2 2-2 16,3 1-6-16,4 0-3 0,0 6-7 16,7-6-3-16,3-4-3 0,2-2 0 15,4-3 1-15,2-3 6 0,0-3 3 16,4-7 8-16,-3-1 6 0,1-3 5 15,1-5 2-15,-2-3 2 0,0-6 2 0,-2-3 2 16,-1-5 5-16,-1-2 6 16,-2-1 2-16,-2-5 3 0,-2 0 0 0,0-2 1 15,-2-3 0-15,1 3-2 0,-2 3-4 16,-1 5-1-16,1 7 0 0,0 5-1 16,1 9-3-16,0 6-7 0,1 8-3 15,2 8-4-15,0 9-5 0,1 9-2 16,0 8-1-16,1 7-1 0,2 8-9 15,-1 1-15-15,1 0-9 0,1-1-6 0,3-4-8 16,2-2-127-16,0-6-123 0,8-3-282 16</inkml:trace>
  <inkml:trace contextRef="#ctx0" brushRef="#br0" timeOffset="65636.64">13579 10203 582 0,'-10'9'128'0,"2"2"2"0,2 3-91 16,-1 5-24-16,4 5-5 0,2 3-2 15,1 3-1-15,2 4-1 0,1 2-2 16,1 1-7-16,0 3-7 0,0 0 144 16,0-3-267-16,-2 0-131 0,-1-6-389 0</inkml:trace>
  <inkml:trace contextRef="#ctx0" brushRef="#br0" timeOffset="65849.72">13495 10163 646 0,'1'-19'152'16,"1"7"4"-16,1 3-109 0,2 0-9 15,1 4-8-15,4-3-4 0,2 3-6 16,3-3-6-16,4-2-3 0,6 2-2 15,5-2-3-15,2 0 0 0,0 1-1 16,-1-1-3-16,-1 1-11 0,-2 3-14 16,-4-1-13-16,-4 2 45 0,-2 0-176 0,-5 1-135 15,1 2-338-15</inkml:trace>
  <inkml:trace contextRef="#ctx0" brushRef="#br0" timeOffset="66031.91">13567 10313 623 0,'-3'5'142'0,"5"-3"6"0,3-4-84 15,6 2-27-15,6-3-3 0,1 0 0 16,5-3-2-16,0-2-4 0,3 2-5 16,0-3-19-16,-3 1-28 0,-5-1 148 15,-1-1-292-15,-5-2-159 0,4 5-447 16</inkml:trace>
  <inkml:trace contextRef="#ctx0" brushRef="#br0" timeOffset="66182.82">13935 10384 620 0,'-2'11'140'16,"1"0"2"-16,1-1-92 0,1-2-23 16,0 1-4-16,1-1-1 0,3-2-2 15,-3 1-5-15,1-1-2 0,1-2-6 16,2-3-15-16,-1-1-13 0,3 0-7 15,0-4-126-15,0-3-125 0,2-3-310 16</inkml:trace>
  <inkml:trace contextRef="#ctx0" brushRef="#br0" timeOffset="66330.96">14083 10202 618 0,'-16'-20'162'0,"-2"1"5"15,-1 5-68-15,5 7-46 0,2 1-16 0,3 3-10 16,2 0-9-16,0-2-10 0,2 1-6 15,1 0-6-15,2 0-12 0,1 2-15 16,0 0-13-16,2 1-127 0,1 2-131 16,4 4-321-16</inkml:trace>
  <inkml:trace contextRef="#ctx0" brushRef="#br0" timeOffset="66580.67">14149 10326 443 0,'4'23'114'16,"-1"-6"1"-16,0-5-20 0,-1 2-76 0,-1-3-2 15,0-5 0-15,0-1-2 0,-1-3 1 16,-1-1 5-16,0-2 1 0,0-3-1 16,-1-2 1-16,-2-4 0 0,1-2 2 15,-1-3-2-15,0-4-1 0,2-1 0 16,2 1 0-16,0 0-1 0,9 4-2 16,2 4-2-16,2 5-2 0,5 7-4 15,1 5-2-15,9 6-3 0,3 5-1 0,-1 5-3 16,2 2 1-16,-3 2-1 0,0 1-8 15,-5-2-16-15,-5 0-14 0,-6-2-126 16,-5-2-4-16,-1 1-110 0,2 2-216 16</inkml:trace>
  <inkml:trace contextRef="#ctx0" brushRef="#br0" timeOffset="67193.88">15714 10083 504 0,'-3'-1'123'0,"1"-2"3"0,0 3-47 15,-1 1-49-15,2 5-6 0,0 1 3 16,1 1 2-16,2 7 3 0,1 3-1 16,0 6-1-16,2 7-4 0,2 3-4 15,0 3-6-15,-2 1-5 0,0 1-3 16,-1 0-10-16,-2-4-12 0,0-3-11 15,-3-3-9-15,-2-3 9 0,1-3-136 16,-2-2-122-16,1-8-291 0</inkml:trace>
  <inkml:trace contextRef="#ctx0" brushRef="#br0" timeOffset="67384">15475 10050 687 0,'-8'-16'160'0,"2"5"6"0,5 4-114 0,3 0-10 16,5 3-5-16,5 2-3 0,3-1-4 16,4 1-5-16,2-1-8 0,3 1-3 15,0 0-2-15,-1-1-8 0,3 1-13 16,-1 2-25-16,3 1-10 0,1 2-140 16,1 0-144-16,5 6-353 0</inkml:trace>
  <inkml:trace contextRef="#ctx0" brushRef="#br0" timeOffset="67641.9">15954 10267 610 0,'-12'21'137'15,"3"-2"1"-15,0-1-91 0,-1-2-29 16,2 1-5-16,0-2-3 0,3-2-4 16,3-1-1-16,2-1-2 0,3-4 1 15,5-1-3-15,3 0 0 0,4-6 1 16,4 0-1-16,1-1 1 0,3-4 1 0,1 0 1 15,1-2 4-15,-4 0 4 0,-2-1 3 16,-2 0 5-16,-5-1 4 0,-3 2 7 16,-3-2 0-16,-4-2-2 0,-2-1-5 15,-4-2-3-15,-3 0-8 0,-4 1-7 16,-4 3-6-16,-4 2-12 0,-5 3-19 16,-2 2-15-16,-2 2-134 0,0-1-134 15,6 2-342-15</inkml:trace>
  <inkml:trace contextRef="#ctx0" brushRef="#br0" timeOffset="67845.47">16223 9874 727 0,'6'-3'163'0,"2"5"3"0,0 2-114 0,-2 4-27 15,-4 4-4-15,-3 6-3 16,-4 5-2-16,-3 6-4 0,-1 2-4 0,-1 5-2 15,3 3-1-15,2 6 5 0,3-4-15 16,1 2-2-16,1-6-19 0,2 2-17 16,0-3-80-16,1-7-52 0,1-4-129 15,8 1-242-15</inkml:trace>
  <inkml:trace contextRef="#ctx0" brushRef="#br0" timeOffset="68029.65">16123 10164 674 0,'1'-15'155'16,"3"10"0"-16,6 1-96 0,6 0-34 15,7 2-7-15,8-1-9 0,4 0-4 16,8-1 2-16,4-1-25 0,1-4-139 0,1-3-134 16,5 1-350-16</inkml:trace>
  <inkml:trace contextRef="#ctx0" brushRef="#br0" timeOffset="73933.61">9776 11318 385 0,'-1'3'110'0,"0"-3"4"15,1 1-26-15,-1-2-37 0,0-2-12 16,1 2-8-16,-1 4-8 0,1-3-5 0,-1 0-5 16,0 0-4-16,-1 0-3 0,0 1 0 15,0 0 1-15,0-3 2 0,-1 2 0 16,0-3 3-16,1 2 1 0,0-1 0 16,1-1-1-16,1 2-2 0,0-1 0 15,2-2 0-15,1 2-1 0,1-2-2 16,0 0 1-16,0 0 0 0,1 0 0 0,0-1-2 15,-1 2-2-15,0 1-1 0,-1 0-1 16,2 0-2-16,-1 1-1 0,2 0 0 16,0 0 0-16,1 2-1 0,0 0 0 15,2 3 0-15,1 0 0 0,0-1 1 16,0 3 1-16,-2-1-1 0,1 1 0 16,-1 0 0-16,-2 2 0 0,-2-3 0 15,-2 5 2-15,-1 0-2 0,-4 0-1 16,-1 2 1-16,-3 1-2 0,-3 0-2 0,-2 3-3 15,-1 0-1-15,-2 0 0 0,2-1 2 16,0-3 0-16,3-2 1 0,3-4 5 16,2 0 4-16,2-5 6 0,1-1 4 15,2-1 1-15,1 1 1 0,1-1-1 16,0 0 0-16,3 0-3 0,0 1-4 16,2 0-4-16,0 0-1 0,2-2 0 0,2 2-1 15,1 2 0-15,1 0 0 0,-1 1-1 16,3 2 0-16,-1 1 0 0,-1 3 0 15,0 3 0-15,-1-1 0 0,-2 2-1 16,0 0 1-16,-4 0-1 0,0 1-1 16,-2 0 1-16,-3-3 0 0,-4-1-1 15,-1 1 1-15,-4 1 0 0,-2-1-1 16,-2-2 0-16,-2-1-1 0,-2 0-3 16,-2-3-5-16,0-3-7 0,1-2-5 15,-2-1-3-15,3-1-4 0,3-2-9 0,1-2-110 16,4 2-103-16,1-2-265 0</inkml:trace>
  <inkml:trace contextRef="#ctx0" brushRef="#br0" timeOffset="74279.73">10101 11398 536 0,'-2'3'116'0,"2"-2"1"16,-2-1-95-16,1 2-7 0,0-1-2 16,-1 3-3-16,1 4-3 0,-1 1-1 15,0 2-1-15,1 3-1 0,0 1-2 16,1 5 0-16,1 1 0 0,2-4 1 16,1 2-1-16,3-3 0 0,0 0 1 0,3-3-1 15,0-2 1-15,1-3 5 0,1-3 3 16,0-1 5-16,-1-4 3 0,0-5 3 15,-1 0 4-15,0-6 0 0,-3-4 0 16,0 0-1-16,-2 0 1 0,-2-3-1 16,-3 1 0-16,-3-3-3 0,-1 1-1 15,-3 2-5-15,0 0-7 0,-2 1-5 0,-2 4-12 16,-2 3-7-16,-3 6-5 0,-1 4-10 16,-2 4-9-16,0 4-6 0,-1 0 0 15,2 1-117-15,4-2-113 0,4-1-285 16</inkml:trace>
  <inkml:trace contextRef="#ctx0" brushRef="#br0" timeOffset="74527.43">10199 10924 515 0,'-1'0'148'0,"1"1"6"0,1-1-1 0,-1 0-109 16,0 0-14-16,0 2-8 0,0 6-6 15,0 3-8-15,0 5-7 0,-1 4-2 16,1 5 0-16,0 4 4 0,1 4-5 16,-1 1-17-16,1 0-9 0,0 1-128 15,1-2-126-15,1-5-323 0</inkml:trace>
  <inkml:trace contextRef="#ctx0" brushRef="#br0" timeOffset="74940.67">10122 11095 583 0,'2'-1'137'16,"-1"0"1"-16,-1 1-78 0,0 0-30 0,0-1-9 15,0 1-6-15,-1 0-2 16,2 0-2-16,0-1-1 0,1-3-2 0,4-1-2 16,2-6-1-16,5-2-1 0,4-4 0 15,1-4-2-15,4 0-1 0,2-2-1 16,0 3 0-16,-1 2 0 0,-3 3 0 16,-1 4-1-16,-3 6 0 0,-3 1-1 15,-3 5-1-15,-2 6 1 0,-3 5 0 16,-1 4 0-16,-4 5-1 0,-2 6-1 0,-4 2-3 15,-1 2 0-15,0-4-3 0,-1-1 0 16,2 0 0-16,0-6 0 0,2-4 3 16,1-5 3-16,2-2 2 0,0-3 1 15,1-5 3-15,1-1 5 0,2-3 2 16,0-4 2-16,1-1 1 0,2-2 0 16,2-2 1-16,3 1-2 0,2 0-5 0,0 2-2 15,0 4-1-15,2 3-1 16,2 5 0-16,-2 4 1 0,0 6-11 0,-1 5 149 15,1 6-291-15,-2 2-150 0,2 5-440 16</inkml:trace>
  <inkml:trace contextRef="#ctx0" brushRef="#br0" timeOffset="88542.87">11921 11385 378 0,'3'1'113'0,"-2"2"5"0,1-2-16 15,-2-1-38-15,2-3-15 0,-2 1-9 16,1-1-6-16,-1 0-7 0,1-2-2 15,-2 1-5-15,0-3-3 0,-1 3-2 0,0-1 1 16,-2-2 0-16,-1 0-1 0,-2 0-1 16,0-1-2-16,-3 0-3 0,-2-1-2 15,-3-1-3-15,0 3-3 0,-1-1 0 16,-1 3-3-16,1 1-2 0,-1 1 1 16,1 4-1-16,1 1 0 0,2 0 2 15,2 0-1-15,1 2 0 0,1 1-1 16,5-2-1-16,1 2-2 0,2 1 0 0,2 1 0 15,2 2 1-15,2 2 0 0,2 1 2 16,0 2 2-16,0 1 1 0,2-1 1 16,-1 6 0-16,2-2-1 0,0 0-1 15,0 3-6-15,0 3-4 0,0 0-4 16,0 3-3-16,-2-3 0 0,-1 3-1 16,-3 0 2-16,-2 1 5 0,-2-3 4 0,-2-2 4 15,-3-1 3-15,-4-3 0 16,-1 0 1-16,-3-5 0 0,-2-2 2 0,-2-2 0 15,0-5 1-15,-2-5 1 0,0-4 1 16,1-1 7-16,-1-8 4 0,3-5 1 16,2-3 3-16,1 0 6 0,4-2 1 15,2 0 1-15,5-1-6 0,4 4-3 16,6 1-2-16,4 1-1 0,3 2-7 16,6 1-1-16,3-1-1 0,3 3 0 0,4 0-1 15,2 0-2-15,0 1 0 0,2 1-2 16,-3 0 0-16,-2 3-1 0,-2 1-1 15,-5 0 0-15,-6 3 0 0,-4 1-1 16,-3 6-2-16,-3 1-3 0,-3 1-6 16,-3 6 1-16,-2 3 1 0,-2 5 1 15,-4 3 0-15,0 0 2 0,-1 2 4 0,1-1 5 16,1-2 0-16,3-2-1 0,3-4 2 16,3-5 2-16,3 0 4 0,4-6 2 15,1-2 0-15,2-3 1 0,3-2 2 16,1-5 1-16,1-4 1 0,-2-2-1 15,2 0-1-15,-2-4 1 0,-2 0 4 16,-2-1 1-16,-3 1 0 0,-3 3-4 16,-3 0-1-16,-3-1-2 0,-3 0-4 15,-3 2-7-15,0-1-6 0,-2 3-7 16,-1 0-5-16,-2 1-9 0,0 4-13 0,-1 2-14 16,0 1-1-16,0 2-124 0,1 0-123 15,2-1-301-15</inkml:trace>
  <inkml:trace contextRef="#ctx0" brushRef="#br0" timeOffset="88739.34">12181 11024 698 0,'3'-8'174'0,"1"-1"6"0,-1 3-99 15,-1 1-17-15,0 2-11 0,-1 3-11 16,0-2-10-16,-2 1-11 0,1 3-9 15,0 3-7-15,0 3-6 0,0 4-4 16,-1 4-2-16,1 3 2 0,0 4-2 16,0 4-4-16,-1 0-11 0,1 1-24 0,0 3-16 15,-1-4-1-15,0-1-130 0,0-3-130 16,0-1-294-16</inkml:trace>
  <inkml:trace contextRef="#ctx0" brushRef="#br0" timeOffset="89078.43">12099 11270 619 0,'1'-14'148'16,"0"1"6"-16,1-1-95 0,3-3-8 15,2 0-1-15,4-2-7 0,0-1-6 16,2 3-4-16,2-2-6 0,-1 1-8 16,2 0-6-16,-1 2-4 0,-3 0-3 15,-1 4-3-15,-2 2-2 0,-1 2-4 16,-1 4-4-16,-2 8-1 0,1 3-4 15,0 3-2-15,1 5-2 0,-1 3-1 16,1 4 3-16,-2 1 2 0,1 0 2 0,-3-2 3 16,0 0 4-16,0-5 1 0,-1-3 2 15,0-3 2-15,0-3 5 0,0-6 4 16,2-1 2-16,0-7 0 0,4-4 2 16,2 0-2-16,1-4 0 0,3-4-5 15,2 3-4-15,0-1-3 0,0 7-2 16,-1 6-1-16,2 2-1 0,-1 7-2 0,1 7-3 15,-1 8-4-15,-1 4-18 0,0 7-21 16,-3 4-126-16,-1 0-135 0,0-1-334 16</inkml:trace>
  <inkml:trace contextRef="#ctx0" brushRef="#br0" timeOffset="90800.26">13741 11278 408 0,'1'-1'111'0,"-1"-1"4"0,0 2-14 16,-1-1-61-16,1 1-16 0,0 0-5 16,-1 0-2-16,1 0-2 0,0 0-3 15,-1 0-2-15,0 0-1 0,0 1 1 0,0 3 0 16,-2 0 3-16,1 4 0 0,0 2 2 15,0 1 0-15,0 3-1 0,-2 4-1 16,2 0-3-16,1 6-2 0,-1 2-3 16,1 1-2-16,0 1-2 0,0 2-1 15,0 0-1-15,1 1-2 0,-3-2 0 16,3 0-1-16,-2-3 1 0,0-1 0 16,1-3-3-16,-1-5-2 0,1-4-4 0,0-3-2 15,-1-6-3-15,4-1-4 0,-2-2-2 16,0-1 37-16,0 0-149 0,0-2-106 15,-2-3-290-15</inkml:trace>
  <inkml:trace contextRef="#ctx0" brushRef="#br0" timeOffset="91472.61">13934 11322 544 0,'0'-4'122'16,"0"0"3"-16,0 0-92 0,2 0-11 15,-3 0-4-15,1 1-1 0,0 2-2 16,-2-2 1-16,2 2-2 0,-1 1-1 16,0 0 1-16,-2 1-1 0,3 1-3 0,0 0-1 15,-2-1 0-15,0 0-1 0,2 1 0 16,0 3 0-16,1-1 0 0,-1 2 0 16,1 0-1-16,1 4 0 0,3 0 0 15,-2 5 0-15,0 5-1 0,0 2 0 16,-1 2-1-16,-2 3 0 0,-1 6-2 15,-3 1 0-15,1 0-1 0,-2-2-3 0,-1 1-5 16,1-2-7-16,-1-1-10 0,1-4-1 16,-1-4-8-16,3-4 2 0,2-2-125 15,0-4-110-15,-1-5-278 0</inkml:trace>
  <inkml:trace contextRef="#ctx0" brushRef="#br0" timeOffset="91767.53">14143 11291 580 0,'0'-2'145'0,"0"5"4"15,0 2-69-15,1 1-31 0,-1 3-7 16,1 4-5-16,1 5-4 0,0 7-4 16,-1 4-4-16,0 5-5 0,0 1-7 15,-1 4-3-15,-1 1-6 0,-1 2-16 16,-2-3-12-16,2-3-15 0,0-4-11 16,0-4 143-16,1-5-267 0,0-5-144 15,2-9-374-15</inkml:trace>
  <inkml:trace contextRef="#ctx0" brushRef="#br0" timeOffset="91999.91">14268 10881 695 0,'1'-4'169'0,"0"0"6"16,-1-1-99-16,1 3-23 0,0 2-9 15,1 2-13-15,0 1-9 0,1 4-6 16,3 3-7-16,-3 6-7 0,1 6-3 16,0 6-3-16,-3 3 4 0,-2 6-2 15,-2 0-10-15,-1 1-23 0,0 2-19 16,-1-1-21-16,1-6-109 0,-2-1-132 16,3-6-293-16</inkml:trace>
  <inkml:trace contextRef="#ctx0" brushRef="#br0" timeOffset="92377.77">14141 11106 653 0,'0'-2'146'0,"0"-2"6"0,0 1-108 16,1 0-7-16,0 0-3 0,1-3-3 15,1-2-5-15,1-4-2 0,6 0-6 16,3-3-6-16,1-4-5 0,4 1-2 15,4-2-1-15,2 3 2 0,3 2 0 16,-4 2-1-16,1 3 0 0,0 5-2 16,-2 3-4-16,-5 4-4 0,-3 5-1 15,-2 4-1-15,-4 3-1 0,-3 4-2 0,-2 4 2 16,1 2 0-16,-2 1-4 16,-1-3-6-16,1-2-2 0,0-1 1 0,1-7 0 15,-1-4 2-15,1-1 7 0,-1-5 12 16,2-2 14-16,0-3 2 0,-1-3 1 15,1-2 3-15,1-4 0 0,-1-4-2 16,2 1-3-16,0 1-4 0,0 2-1 0,2 2-1 16,0 4-5-16,1 9-2 0,2 7-2 15,0 5-3-15,0 1-8 0,3 5-4 16,-2 3-24-16,-1 1-6 0,1 2-131 16,0-7-137-16,-4-1-335 0</inkml:trace>
  <inkml:trace contextRef="#ctx0" brushRef="#br0" timeOffset="95809.28">15692 11331 322 0,'-1'0'95'0,"0"0"5"0,0-2-30 0,1 5-14 16,-1-2-7-16,1-1-3 0,0 0-6 15,-1-1-3-15,2 2-3 0,-1 0 0 16,0-1-4-16,0 0-3 0,0-1-3 15,1 2-2-15,0-1-5 0,-1-3-3 16,0 1-3-16,0 4-2 0,0-4-3 16,1 1-2-16,-2 0-1 0,1 2-2 15,0 2 0-15,0-5-1 0,2 0-3 0,2 3-1 16,1-1 0-16,3 1 0 0,2 1 2 16,3-2-1-16,4 2 1 0,3 0 3 15,0-1 1-15,1 1-1 16,-2-1-1-16,0 0 1 0,-3 2 0 0,-4-2 2 15,-3 1 0-15,-1 0 1 0,-4 2 0 16,0 0-1-16,-3-1 0 0,-2 2 0 16,-2 3-1-16,-1 0-1 0,-2 3 0 15,1 2 1-15,-2 3-1 0,0 2 1 0,0 2-1 16,0 4 0-16,0 2 0 0,-1 0-1 16,3 1 1-16,-2 3-1 0,1 0 0 15,-1 1-5-15,1-4 0 16,-1-2-5-16,0-1-7 0,2-2-7 0,0-8-4 15,2-2 53-15,2-3-172 0,0-2-125 16,1-4-317-16</inkml:trace>
  <inkml:trace contextRef="#ctx0" brushRef="#br0" timeOffset="96306.59">16105 11431 486 0,'-4'-8'118'0,"0"-1"15"0,-1 0-18 15,0 0-74-15,1 0-5 0,1 4-3 16,1 0 0-16,3 2 10 0,0 2-13 16,2 0-1-16,2-2-3 0,1 0 1 15,2-1-2-15,0 1-2 0,3 0-2 16,-2 1-5-16,0-2-3 0,0 5-6 15,-1-1-4-15,-2 3-5 0,2 1-3 16,-2 0-1-16,-2 3 0 0,-2-1-1 0,-2 3 2 16,-1 2-1-16,-2 3-1 0,-2 1 0 15,-1-1-2-15,-2 0-1 0,-1 0 0 16,1-2-1-16,-1 0 2 0,1-4 2 16,2 0 3-16,0-4 3 0,1 1 2 15,1-2 2-15,4-2 0 0,1 1-1 16,2 1 3-16,-1 2 2 0,2 1 2 0,4 2 0 15,0 2-1-15,1 0 2 0,1 1 1 16,3 0-3-16,1 0-3 0,0 1-1 16,-1-1-2-16,-1 0 0 15,0 3-2-15,-2-1 0 0,-5 1-1 0,-1-3 1 16,-7 1 0-16,-3-1 0 0,-6 1-1 16,-5-2-2-16,0 1-5 0,-4-1-5 15,-1 2-7-15,-2-2-5 0,1 0-11 0,-1-3-10 16,0 0 26-16,13 1-118 0,-11-5-26 15,3-1-102-15,4-2-228 0</inkml:trace>
  <inkml:trace contextRef="#ctx0" brushRef="#br0" timeOffset="96639.73">16299 11268 521 0,'4'-3'133'0,"0"3"2"16,1 1-31-16,-1-2-79 0,-1 3-12 15,1 1-5-15,0-2-3 0,-1 6-2 16,0-5-3-16,1 3 0 0,-2-1 1 16,0-2 1-16,-1-1 1 0,0 1 2 15,-1-3 1-15,1 1 1 0,-2-2 0 0,1-1 0 16,-1 0 1-16,0-6 1 0,0 2 1 15,-1-3 2-15,1 3 1 0,1-4 1 16,1 0 0-16,1-2-2 0,0 4-2 16,2-4-3-16,2 4-4 0,0-2-3 15,2 1-5-15,0 1-6 0,1 2-9 16,0 1-8-16,4 1 98 0,1-1-226 0,-1 3-135 16,2 0-365-16</inkml:trace>
  <inkml:trace contextRef="#ctx0" brushRef="#br0" timeOffset="97002.14">16609 11152 513 0,'4'2'138'0,"-3"0"5"16,-1-3-31-16,-2-1-69 0,-1-2-9 15,-1-1-5-15,0 1-6 0,-2 0-5 0,-3-1-5 16,1 4-5-16,-1 3-3 0,-1 3-2 16,-1 2-1-16,2 4-4 0,2 1-4 15,2 0-3-15,2 0-1 0,2-1 0 16,3-2 0-16,3-2 0 0,1-2 2 15,2-3 4-15,-1-2 3 0,3-2 2 16,-1-4 1-16,1-2-1 0,-1-4 1 16,-1-3-1-16,-1-2-1 0,-1-3 1 15,0-2-1-15,-1-2 2 0,-1-1 3 16,-1-2 4-16,-2-2 6 0,0 1 4 16,-2 0 4-16,-1 2 4 0,0 2 1 0,-2 2 0 15,1 6 0-15,1 3 0 0,0 4-2 16,1 3-4-16,0 5-3 0,1 4-4 15,1 5-2-15,0 4-5 0,2 5-4 16,0 3-5-16,3 7-6 0,1 3-8 16,1 4-7-16,1 3-11 0,0 0-12 0,2-1-1 15,1 1-144-15,0-1-134 16,-1 0-334-16</inkml:trace>
  <inkml:trace contextRef="#ctx0" brushRef="#br0" timeOffset="100905.46">16620 12074 461 0,'0'-3'120'15,"0"2"1"-15,1 2-14 0,-1-1-94 16,-1 0-17-16,-1 2-7 0,-2 1-3 15,-3-1 0-15,-2 2-1 0,-3 0 0 16,-1 2 7-16,-1-1 7 0,0 1 4 16,-1-2 2-16,2 1 2 0,-2-3 2 15,-1 0 2-15,-2 0 0 0,-2-1 1 16,-3-2 0-16,-1 1 0 0,-1-2 3 16,-2 0 0-16,-3-3 0 0,-1 1 0 15,0-2-2-15,-1-1-1 0,-2 1-4 0,-2 3-3 16,-4-2-2-16,-1 1-1 0,-3 0-1 15,-4 2-1-15,-4 0-1 0,-3-4-2 16,4 0 0-16,0-2-2 0,4-2 1 16,5 1-1-16,1-6 1 0,7-1 1 15,2-4 2-15,4-2 1 0,-1-1 3 16,4-1 1-16,1-7 2 0,2 4 5 0,0-4 4 16,5-1 2-16,0 1 2 0,4-2 2 15,1-1 0-15,4 1-2 0,2 1-3 16,1-1-4-16,2 4-3 0,2-2-2 15,2-1-5-15,4 0-1 0,0 1-1 16,4-1-2-16,2-1 0 0,2 0 1 16,2 0-1-16,3 0 2 0,0-1 0 15,0 2 1-15,-1 1 1 0,2 2 1 0,-4 1 2 16,1 0 2-16,-2 3 1 0,0 2 1 16,0-2-2-16,2 1 0 0,-1 1-2 15,2 1-2-15,-2 2-1 0,1 1-2 16,4 0-1-16,1 5 1 0,0 0-1 15,5 0 1-15,1 3-1 0,4 2 1 16,0-1 0-16,1-1 1 0,0 3 0 16,5-3 0-16,-2-1 0 0,2 0-1 15,-1-2 1-15,3 1 0 0,2-1-2 0,1-1 1 16,3 3-1-16,-3-1 0 0,0 3 0 16,3 4 0-16,-6 2-1 0,1 5 0 15,-6 3 0-15,-5 2 2 0,1 5 2 16,-5 3 1-16,-1 2 1 0,-3 0 0 15,-1 2 2-15,-3-1 0 0,-1 2-1 16,-3-1-2-16,0-2-1 0,-2 0 0 16,1 1-1-16,-1-4 0 0,2-1-1 15,0 0 0-15,1-1 1 0,-1 0-1 16,2-1 0-16,-4 1 0 0,1 0-1 0,-2 0 1 16,-3 0-1-16,0 1 0 0,-2 2 0 15,1 0 0-15,-2 2 1 0,-1 0 0 16,1 0 0-16,-1 2 1 0,0-2-1 15,2 2 1-15,-1-1-1 0,-1 2 0 16,2 1 0-16,-2 2-1 0,-1-2 0 16,-1 4 1-16,0-2 0 0,-1 1 0 0,0-1 0 15,0-2 1-15,-1 0-2 0,0-2 0 16,1 1 0-16,-1 0-1 0,0-2 0 16,-1 3-1-16,0-3 2 0,-2 0-1 15,3 1 2-15,-2 0-1 0,0-2 0 16,-1 1 0-16,1-3 0 0,-2 2 0 15,-2-1 0-15,-1-1 0 0,-1 1 0 16,-2-3-1-16,-1 0 1 0,-3 2 0 0,-1 0 0 16,-1 0-1-16,1-1 1 0,-2 0 0 15,2 3 0-15,-3 1-2 0,1 2-1 16,-2-3-4-16,-1 0-5 0,-1 1-5 16,-3 1-10-16,-2-3 46 0,-4-2-177 15,-3 0-129-15,-2-2-338 0</inkml:trace>
  <inkml:trace contextRef="#ctx0" brushRef="#br0" timeOffset="103125.65">16821 11607 338 0,'-1'-5'103'0,"1"2"2"0,0 2-1 16,0 0-56-16,0 0-23 0,2 0-6 0,-1 1-5 16,1 0 1-16,3-2 3 15,0 0 3-15,3 0 1 0,0 1 0 0,3-2-2 16,3 1 0-16,1-1-1 0,1 3-1 16,2 3-1-16,2 0 0 0,-1 4 3 15,3 4 2-15,1 3 1 0,4 5 0 16,2 4-4-16,2 1-3 0,4 3-3 15,4-1-3-15,6 1-3 0,2 0-4 16,3-5 0-16,2-1 0 0,3-3 0 16,0-2 0-16,-4-5-3 0,-6-3-5 0,-2-2-8 15,-5-5-10-15,-5-4-12 0,-7-1 2 16,-4-1-130-16,-4-2-121 0,-2-1-293 16</inkml:trace>
  <inkml:trace contextRef="#ctx0" brushRef="#br0" timeOffset="103372.84">17812 11763 543 0,'-2'-8'122'0,"-1"0"8"16,0 0-80-16,-1 2-25 0,-1-1-10 16,-2 3-7-16,4 7-2 0,1 1 1 15,2 4-10-15,-2 4 1 0,5-2 2 16,5 4 0-16,1 0 0 0,3 1 2 16,0 1 1-16,2 3 3 0,4-3-2 15,-1 6 0-15,-1 1 1 0,2 1-2 16,-2-1 1-16,2 0 1 0,-2-1-2 15,0 2 4-15,-6-7 4 0,-5-6 6 0,-5 2 3 16,0 4 4-16,-12-8-4 0,-7-2 2 16,-7-5-5-16,-3 3-3 0,-1 0-6 15,-9-4-6-15,-6-9-14 0,6 5-12 16,4-1-7-16,2 3-127 0,3-2-125 16,8 2-311-16</inkml:trace>
  <inkml:trace contextRef="#ctx0" brushRef="#br0" timeOffset="103883.95">18386 12021 558 0,'6'-1'122'0,"-2"0"0"16,-3 1-79-16,2 0-33 0,-1 0-3 15,-3 3-1-15,-2 1-2 0,1 3 1 0,-2 0 0 16,-2 3 0-16,0 3-1 0,-2 5-1 16,-2 0 2-16,-1 1 0 0,-1 3-1 15,0 2-1-15,0-3 0 0,0-1-2 16,1-4 0-16,5 0 1 0,-1-7 0 16,3-2 0-16,1-2 2 0,2-2 3 0,0-1 6 15,1-2 5-15,1-1 6 0,0-3-2 16,4-4 1-16,0-7-2 0,5-4-3 15,3-6-6-15,2-4-6 0,1-8-3 16,3 0 0-16,-2-4 3 0,3 2 3 16,-3 0 2-16,1 3 3 0,-2 1 1 15,2 7 0-15,-2 5-1 0,-1 5 0 16,-3 7 1-16,-3 4-2 0,0 4-3 16,-2 4 1-16,-2 5 0 0,-1 1-1 15,1 3-2-15,-1 2-3 0,2 4-1 0,1 2-1 16,-1 5-1-16,0 0 0 0,1 1-1 15,0 4-1-15,2 1 1 0,-1 2-1 16,0 1 1-16,1 0-3 0,1 0-1 16,-2-3-3-16,0-1-2 0,0-2-5 15,-3-6-9-15,0 0-7 0,-2-7-6 0,-2-1-4 16,0-2-5-16,-2-2-5 0,0-2 141 16,-1-2-255-16,-4-2-131 15,0-2-382-15</inkml:trace>
  <inkml:trace contextRef="#ctx0" brushRef="#br0" timeOffset="104080.61">18254 12112 576 0,'11'0'144'0,"3"-3"4"0,4 1-82 0,0-2-25 16,2 2-10-16,3-2-8 0,2-1-8 15,3 2-9-15,1-2-9 0,1 2-6 16,0 0-10-16,2-2 97 0,-2 0-229 16,-4-1-136-16,-3-2-372 0</inkml:trace>
  <inkml:trace contextRef="#ctx0" brushRef="#br0" timeOffset="104444.89">18854 12053 621 0,'1'1'138'0,"-1"0"1"16,1-1-101-16,-1 0-21 0,0 1-6 15,2-1-4-15,-1 1-2 0,0 0-4 16,3 0 0-16,2 0-1 0,0 2-1 16,3 0 1-16,4 0 1 0,2-1 0 15,3-2 0-15,3 5-1 0,5-2 1 16,4-2 0-16,2 0 0 0,5 0-1 15,1-2 0-15,3 1 39 0,-1-2-180 16,-2-3-125-16,-1 2-349 0</inkml:trace>
  <inkml:trace contextRef="#ctx0" brushRef="#br0" timeOffset="112056.7">11488 11936 366 0,'8'-2'81'15,"2"-1"-1"-15,0 1-52 0,0-3-21 16,-1 3-9-16,-2 0-1 0,1 2 3 0,-4 1 9 15,2 3 9-15,-2-1 5 0,0 1 2 16,0 1 4-16,1 1 1 0,1 1-1 16,0-1-9-16,2-2-7 0,1 2-4 15,2-1-2-15,2 0-1 0,2 0-1 16,2 1-1-16,1-2 2 0,3 2 1 16,1-1 0-16,2 1 0 0,4-2 0 15,1 1 1-15,4 0-2 0,2 0 0 0,6 1 0 16,1-2 1-16,3-2 1 0,3 3 1 15,3-1 2-15,3-1 0 0,0 1 0 16,2-1-1-16,0 2-1 0,3 3-2 16,-1 0 0-16,0-1-3 0,3 2 0 15,-1 0-2-15,2-2-1 0,5-3 0 16,1-3-1-16,3-1 1 0,2-2-1 16,2-4 0-16,-1 0 1 0,-1-3-1 0,-1 0 0 15,-2 2 0-15,-2-1 0 0,-3 1 1 16,-1 1 0-16,-2 4 2 0,-5 1-1 15,-6 2 1-15,-3-1 0 0,-7 2 0 16,-2 2 0-16,-10 2-1 0,-5-1-1 16,-4-2 0-16,-4 2 0 0,-4-1-1 15,-4-1-1-15,-4 0-2 0,-1-2 0 16,-3-1 1-16,1 1 1 0,-2-1 3 0,0-1 2 16,-1 1 3-16,1-1 3 0,0 0 3 15,1 2 0-15,-1-2-2 0,0 2-3 16,-1-1-2-16,-4-1 0 0,-2 1-3 15,-5-2-2-15,-6 1-1 0,-1 1 0 16,-7-2-1-16,-7 0 1 0,-8 0-1 16,-3 0-1-16,-4-2-1 0,-3 2-1 15,-7-1 0-15,-3-2 0 0,-1 2 0 16,-1-4 1-16,-1-2 0 0,-2 1 3 0,-2-2 1 16,-1 0 0-16,1 2-1 0,-1-1 1 15,2 2-1-15,0 2 1 0,0 1-1 16,0 0 0-16,4 1 1 0,1 1-1 15,2 3 0-15,3 2-2 0,3 0 0 16,5 1-1-16,3 0 0 0,3 0-2 16,5 1 1-16,5-1 0 0,4-1 1 15,5 0 0-15,4 1 1 0,4-3 1 16,6 1 1-16,4 0 0 0,3-2-1 0,2 0-1 16,2 2 1-16,0-4-3 0,1 2-1 15,1 0-3-15,3 0 0 0,3 2-1 16,2 1 1-16,8 1 0 0,4 1 3 15,7 1 1-15,8 2 2 0,4 0 1 16,5-2 1-16,5 1 0 0,5-2 0 16,2 0 0-16,4-1 1 0,5-2-1 0,3 2 2 15,6-1-1-15,3 0 0 0,2 0 0 16,4 2 0-16,3 2 0 0,2-1-1 16,-1 1 0-16,2 4 1 0,2-2-1 15,-2 4 0-15,-5 0 0 0,-5 0 0 16,-3 0 0-16,-3 0 0 0,-2-2 0 15,-8-1 0-15,-4-3 1 0,-1 2-1 16,-7-2 0-16,-4 0 0 0,-5 0 0 16,-12-4 0-16,-4 4 0 0,-6-4 0 0,-9-2-1 15,-3 1-1-15,-5-3 0 0,-7 0-4 16,-9 1-2-16,-3-3-2 0,-8-5 0 16,-6-1 0-16,-8 3 1 0,-7-3 0 15,-7 1 4-15,-2-1 3 0,-5 1 1 16,2 3 0-16,-3 2 1 0,-4-7 0 0,-1 4 1 15,-3-2 0-15,-1 5 0 0,-4-3 1 16,-4 3-1-16,-2-2 1 0,1 5-1 16,0-2 0-16,-1 1 0 0,0-2 0 15,5 2-1-15,1-1 1 0,1 0-1 16,2-5 0-16,3 0 0 0,3 1 1 16,1-4-1-16,4 1 1 0,0-2-1 15,3 3 2-15,1 0-1 0,4 0 1 16,2 3 1-16,4-1 1 0,2 1 0 15,6 1 1-15,3 1-2 0,6 1 1 0,0 2-1 16,3 1-2-16,3 2 0 0,3 0-2 16,2-1 0-16,3 2 0 0,4-1-2 15,2 1-1-15,4-3-1 0,1 1-1 16,2-1 0-16,4 0-1 0,5-2 1 16,4 2 3-16,8-2 0 0,6 0 1 15,10-1 2-15,7 2 0 0,8-2 1 16,6 1 0-16,8-1-1 0,3 0 1 15,8 1-1-15,3 1 0 0,3-1 0 0,5 3 0 16,1-3 0-16,2 0 0 16,2 1 1-16,-1 1-1 0,1 0 1 0,-1-3-1 15,0-2 0-15,-1 1 0 0,-6 1 0 16,-2-2 0-16,-5 0 0 0,-6 0 0 16,-5 2 0-16,-5 0 1 0,-9-1-1 15,-6 0 0-15,-10 1 0 0,-8 1 0 16,-7-1 0-16,-8 0 0 0,-7 1 0 0,-5 0-1 15,-1 2 0-15,-4-2-5 0,-6-1 0 16,-7 1 0-16,-9 0 0 0,-8 1 1 16,-10 0 0-16,-8 1 1 0,-5 2 5 15,-7 0 0-15,-4 0 0 0,-5 3 0 16,-4-1 0-16,-6 2-1 0,0 0 1 16,-10-1-1-16,-2 1-1 0,-1 2 0 0,-4 0-2 15,1-1-6-15,1-1-20 0,1 0-51 16,5 1-38-16,3-1-85 0,9 0-183 15</inkml:trace>
  <inkml:trace contextRef="#ctx0" brushRef="#br0" timeOffset="119037.65">10325 12034 561 0,'0'0'126'0,"-2"1"-1"0,-1 2-87 0,-4 3-22 15,-2 0-11-15,-4 1-7 0,-3 4-1 16,-5 0-1-16,-1 0-1 0,-1-1 2 16,-1-4 0-16,-1 1 1 0,-1-3 1 15,2-4 0-15,0-1 2 0,-2-3 1 16,-1-2 1-16,-3 0-1 0,-1-5 1 15,-4-2 0-15,-4-3-1 0,-2-2-1 16,-3-1 0-16,0-3-2 0,0-1 8 16,2 0 0-16,2-1 1 0,2-2 0 0,2 0 0 15,3 0-1-15,3-3 0 16,2-7-8-16,2-3-3 0,0 0-1 0,4-3-1 16,0-4 0-16,1 0 0 0,3 0 2 15,2 5 2-15,1 4 3 0,3-1 1 16,1 3 0-16,4 1 2 0,6 1-1 15,3-2 0-15,5-1 0 0,4-2-1 16,5-2-1-16,4 0 0 0,3 1 0 0,2-3 0 16,2 5 0-16,3 2 2 0,1 1 3 15,-1 5 2-15,4 0 2 0,1 3 2 16,2 7-1-16,0 1 1 0,1 1-4 16,2 2-1-16,1-1-3 0,1 4-2 15,3-1-1-15,1-2-2 0,0 1-1 16,1-4-1-16,1 4-1 0,1 1 1 15,1-2 0-15,-2 3 0 0,2 4 1 0,0 1 2 16,0 6-1-16,0 1 1 0,-1 4 0 16,-2 8-1-16,-1 4 0 0,-3 7-1 15,-2 6 0-15,-3 4 0 0,-4 3 0 16,-3 4-1-16,-1-1 1 0,-3 0-2 16,-2-2-2-16,1 1-1 0,-2-2 0 15,1 0-1-15,0-2 1 0,1-1 1 16,2 3 1-16,-4 0 2 0,-1-3 1 0,-3 4 0 15,-6-1-2-15,-5 7-2 0,-8 0 0 16,-9 6-1-16,-7 3 1 0,-9 6 0 16,-8 5 1-16,-8 0 2 0,-4-1 0 15,-6 0-2-15,-3-4-2 0,-3 0-1 16,-3-3-3-16,-2-5 1 0,-1 4-77 16,-5-4-33-16,-1-4-83 0,1-3-197 15</inkml:trace>
  <inkml:trace contextRef="#ctx0" brushRef="#br0" timeOffset="132734.3">19343 12495 566 0,'-3'-3'128'0,"0"0"1"0,0-1-92 15,3 3-17-15,-1-1-7 0,1 0-4 0,0-1-1 16,0 0-2-16,0 1 0 0,-1-2-1 15,-1-2 1-15,-2 1 3 0,2 1 1 16,1 2 4-16,0-1 0 0,4 4-1 16,-2 0 1-16,1 0-2 0,0 1-1 15,1 3-2-15,4 1 0 0,0 2 3 16,0 0 8-16,9 4 4 0,6 3 3 0,7 1 1 16,5 0 0-16,3 3-5 0,7 0-6 15,1 1-5-15,2 0-6 0,0-2-3 16,-1 3-4-16,-2-3-4 0,-5-2-4 15,-5-3-3-15,-5-2-2 0,-6-2-8 16,-5-2-9-16,-6-4-7 0,-3-1-2 16,-5-10 0-16,1 9 0 0,-2-2-15 0,4 2-97 15,-6-1 5-15,-1-4-84 16,1 0-180-16</inkml:trace>
  <inkml:trace contextRef="#ctx0" brushRef="#br0" timeOffset="133000.62">19952 12621 441 0,'-1'-12'126'16,"0"2"6"-16,0 3-24 0,-1 3-49 15,2 1-18-15,-2 1-7 0,2 3-7 16,3 2-8-16,-1 4-4 0,1 1-2 16,1 0-4-16,2 4-2 0,1 1-1 0,2 2 0 15,1-1-1-15,3-2 0 0,3 1-1 16,2 0-2-16,3 0 0 0,1-2 0 16,2-2-1-16,-1 1 2 0,-1 1 4 15,-1-3 4-15,-5-3 4 0,-4 1 3 16,-2-2 3-16,-4-1 3 0,-3-1 0 15,-3-2-3-15,-4 3-4 0,-5 1-3 16,-2-3-5-16,-3 2-5 0,-3 1-9 16,-2-1-12-16,-1 1-12 0,1 0-13 0,1-2-9 15,-12-3 4-15,15 4-130 0,3 0-120 16,3 3-290-16</inkml:trace>
  <inkml:trace contextRef="#ctx0" brushRef="#br0" timeOffset="133741.65">20596 12791 704 0,'-1'-1'155'15,"0"0"0"-15,3 2-120 0,-2 2-14 16,0 2-14-16,-2 0-8 0,1 2-2 15,-1 5-1-15,0 4 0 0,-3 6-2 0,2 1-5 16,-3 1-6-16,4 7-9 16,-1 2-4-16,-1-5-1 0,0-3-16 0,2-4-3 15,1 1 6-15,2-4 7 0,-1-6 11 16,1-5 13-16,0-1 8 0,0-3 23 16,0-1 10-16,-1-2 4 0,-1-1 2 15,1-3 2-15,-1-3-9 0,0-3-7 16,0-5-6-16,-1-5-4 0,-1-5-3 0,-1-8-1 15,0-2 2-15,-2-1 3 0,0-2 3 16,-1 4 1-16,2 0-2 0,-2 5 1 16,3 7-1-16,1 4-3 0,0 3-4 15,2 3-2-15,3 0-3 0,5 4 0 16,3-1-1-16,3 1 1 0,3 0 3 16,5 3 1-16,4 1 4 0,3 4 3 15,-1 3 1-15,5 0 1 0,1 3-1 16,1 6-4-16,-1-2-2 0,-4 1-3 15,-2 1-3-15,-7-3-2 0,-5 3 0 0,-10-1 5 16,-8-5 3-16,-9 2 1 0,-9-2 1 16,-5 2 1-16,-5-2 1 0,-3-1 0 15,0-1-7-15,0 2-2 0,5-4-3 16,4-1 0-16,5 0-2 0,3-2 1 16,4 1 0-16,5 0 0 0,3 0-1 15,3 1 1-15,3 2 1 0,1 2 0 0,3 2 2 16,2 0 1-16,3 2 1 0,3 1 1 15,5 2 2-15,4-1 1 0,3 0 2 16,4 2-1-16,4 1 0 0,3 0-1 16,0 2 0-16,-3 1 0 0,-2-1-3 15,-4 1 1-15,-5-1 2 0,-6 0 0 16,-6-3 0-16,-5 0 0 0,-3-2 1 16,-6-1 1-16,-4 0-2 0,-3 0-2 0,-4-1-3 15,-5 1-2-15,-3 0-4 0,-3-1-4 16,-3-1-2-16,0-2-4 0,-1 1-1 15,2-3-1-15,1-1 1 0,3 1-2 16,5-4-2-16,2-3-3 0,3 1-2 16,2-2-3-16,2-3-4 0,1 2-5 15,3-3-4-15,0 5 16 0,4-2-37 16,0 0-94-16,2 5-109 0,5-5-273 16</inkml:trace>
  <inkml:trace contextRef="#ctx0" brushRef="#br0" timeOffset="134122.61">21386 12701 676 0,'0'-10'163'0,"0"3"5"16,3 5-89-16,0-2-43 0,-1 3-9 16,-1 1-9-16,4 2-9 0,-5 4-6 15,1 4-3-15,1 3-1 0,-1 6-1 0,-1 4 2 16,0 5 2-16,-4 1 4 0,3 3-1 16,-1 0 0-16,2 2-2 0,-1-1-1 15,0-3-1-15,0 0 3 0,1-2-8 16,0-2 0-16,0-4-2 0,0-5-3 15,-1-3-3-15,0-2-5 0,1-3-6 16,0-3-5-16,0-3-2 0,0 0-6 16,-2-4-1-16,2 0-2 0,0-2-22 15,2-1-76-15,-2 1-3 0,3-6-85 0,-3 2-171 16</inkml:trace>
  <inkml:trace contextRef="#ctx0" brushRef="#br0" timeOffset="134417.7">21185 12956 550 0,'-4'-11'143'16,"2"-1"4"-16,0 0-52 0,1-1-59 15,0 3-7-15,0 3-14 0,-3-3-6 16,-4 2-10-16,4 4-5 0,0-3-2 15,2 3 2-15,-1 2-2 0,6-1 4 0,1 3-1 16,11 1 4-16,-1-2 1 0,5 0 3 16,9-2 2-16,3 2 6 0,6 0 5 15,3 1 4-15,5 0 0 0,4 0-1 16,1 0-2-16,-3 3-2 0,-1-2-10 16,-4-1-13-16,-20-20-13 0,6 17-10 15,-5 2 18-15,-9-4-34 0,-4 4-114 16,-6-2-115-16,-3 3-283 0</inkml:trace>
  <inkml:trace contextRef="#ctx0" brushRef="#br0" timeOffset="164737.15">9629 12083 590 0,'-15'0'126'15,"0"1"1"-15,-1 0-100 0,3 2-23 16,4 0-21-16,0 2-16 0,-3 1-16 16,-2-1-31-16,1 2-11 0,-1-1 4 15,-2 0 3-15,-1 2 22 0,0-3 26 16,-2-2 34-16,-1 0 47 0,1-1 28 16,-1-1 10-16,1 0 6 0,2-2 0 15,0-1-8-15,5 1-14 0,1-3-16 16,4 1-17-16,1 0-10 0,3-2-8 0,1 1-4 15,3 1-6-15,2-2-4 0,9 4-3 16,0-3-2-16,3-1 1 0,4 1 0 16,4 1-2-16,3-1 1 0,4 0 0 15,-5 0 3-15,7 0 0 0,2 0 0 16,2-1 0-16,3 0 0 0,3 2-1 16,3-4 2-16,3 3 3 0,2 0 1 0,2 1 4 15,4 1 3-15,-1 0 3 0,3 0 3 16,2 4 0-16,3-1-2 0,2 0-2 15,4 2-3-15,4 4-3 0,1-4-5 16,3 2-4-16,3 0-4 0,1 1-2 16,0 0 0-16,2 1 0 0,3-3 0 15,0 5 0-15,3-3 3 0,3 0 3 16,1-3 1-16,1-2 0 0,4 0 0 0,3-2 0 16,2-3 0-16,2 0 0 0,0 0 0 15,3-1 0-15,5 3 1 0,-1 1-1 16,0 2 1-16,0 3 0 0,-1 3 0 15,2 1 0-15,0 4 0 0,-1 2 0 16,2 0 1-16,-1-1-5 0,-1 3-4 16,1-2-3-16,0-1-3 0,-6-2 0 15,0-2-1-15,-2-3 0 0,0-1 4 0,-2-2 4 16,10-1 2-16,-5 0 4 0,8-2 3 16,1 0 3-16,-2 1 1 0,0 5 3 15,2-3 1-15,-2 2 1 0,7 2 0 16,1 5-3-16,0 0-1 0,-1 0-3 15,4-1-1-15,0 2-4 0,-9-1-4 16,-3-4-5-16,-7-2-2 0,-2 2-2 16,1-1-1-16,-8-5 1 0,-4-2 2 0,-6 0 2 15,-5-2 5-15,-4-2 2 0,-7-1 3 16,-6-1 3-16,-7 2 3 0,-5-1 2 16,-6 0 1-16,-6 1 0 0,-7 1 1 15,-7-1-1-15,-6 1-2 0,-5 1-3 16,-6 2 0-16,-10-3-7 0,-3 3-4 15,-8 1 1-15,-11-1-2 0,-9 0 1 16,-7-1-1-16,-11-4-2 0,-5 4 7 16,-11-3 2-16,-9-3 0 0,-4-1 0 0,-6 0 0 15,-6-2 1-15,-2 3 4 0,-7 1 3 16,-6-3 3-16,-2 4 4 0,-2-3 3 16,-3 2 3-16,-8 4-1 0,-7-5-3 15,-12 3-3-15,6 3-4 0,-1-1-4 16,-6 2-3-16,-2-3-1 0,4 0-2 15,-6 2 0-15,9-4 0 0,-11-2 0 0,3 0 0 16,-5-3 0-16,1 2 0 0,-5-2 0 16,4-1 0-16,0 2 1 0,-1 2-1 15,-5-1 0-15,2 1 0 0,-2 3 0 16,0 2 0-16,-5 0 0 0,4 4-1 16,-2 1 1-16,0 2 0 0,1 2-1 15,-2 4 0-15,4 0-2 0,3 1 0 16,2-2-1-16,5 0-1 0,6 1-3 15,3-2 0-15,9-5 0 0,5 2-1 16,8 0 2-16,7 1 0 0,8-3 3 0,7 2 1 16,7 0 1-16,6 1 2 0,7 0 0 15,6 1-1-15,6 2 1 0,7 1-1 16,5-1 1-16,5 2-3 0,7 0-4 16,6-1-4-16,7-4-2 0,6 1-1 15,4 2-3-15,7-1-1 0,7-3 2 16,6 1 6-16,6-1 3 0,10 3 4 0,11-1 1 15,10-7 4-15,9-2 2 0,7 0 1 16,10 0-1-16,9-4 1 0,7 0 1 16,5-1 0-16,4 2 1 0,7 3 0 15,7 0 0-15,6-3 0 0,5 3-2 16,5 2 0-16,7 3-2 0,2-2 0 16,8 0-2-16,5 3 0 0,3-4 0 15,7 1-1-15,4-1-1 0,5-4 1 16,6 0 0-16,7 0 0 0,5-5 0 15,8 6 0-15,6-5 0 0,-1-1 1 0,10 1 0 16,10 1-1-16,3-1 2 0,-1 2-4 16,-6 0-6-16,11 3 23 0,7 0-166 15,-16 3-130-15,-15 2-351 0</inkml:trace>
  <inkml:trace contextRef="#ctx0" brushRef="#br0" timeOffset="185431.07">17858 12559 559 0,'-1'-1'137'0,"1"1"2"0,0 0-77 15,1 2-31-15,0 3-9 0,2 3-8 16,1 4-7-16,0 5-5 0,4 5-1 15,3 3-1-15,3 2 1 0,5 2-4 16,7 2-4-16,5-2-2 0,7-3-1 0,9-3 0 16,6 0-1-16,8 1 1 0,8-3 5 15,8-1 7-15,7 1 5 0,8 1 3 16,4 3 2-16,7 0 2 0,6 1 3 16,6 1 1-16,1 7 2 0,4 0-4 15,1 2-2-15,2 4-1 0,0 2-3 16,-6 1-3-16,-6 3-2 0,-1 1-5 15,-4 0-3-15,-10 2-3 0,-5-1-3 0,-7-2-5 16,-6-3-5-16,-8-3-4 16,-7-6-4-16,-11-3 1 0,-7-9 2 0,-9-5 3 15,-9-6 4-15,-9-2 4 0,-7-5 5 16,-11-4 4-16,-11-6 5 0,-11-3 3 16,-10-4 0-16,-7-5 2 0,-14-7 0 15,-10-3 2-15,-10-2 0 0,-9 0-1 0,-3-2-1 16,-5 0 1-16,-11-1-1 15,-6 0 0-15,-8-1-1 0,-6-2-1 16,-5 1-1-16,-9 0-2 0,-3 0 0 0,-4-1 0 16,4-1-1-16,2 3 1 0,3 0-1 15,7-1 1-15,8-2 0 0,6 1-1 16,8 4 1-16,8 1 5 0,11 0 3 16,9 3 4-16,12 1 5 0,9 6 5 15,11 3 6-15,12 4 2 0,10 6 3 16,8 0-3-16,6 4-2 0,7 2-8 15,13 2-6-15,13 3-6 0,15 1-4 0,15 1-5 16,18 3-1-16,17 9-3 0,18 3 5 16,11 6 0-16,10 0 1 0,7 4 1 15,4 4 1-15,6 2 0 0,4-1 1 16,-1 3 0-16,1-4 1 0,-4 4-2 16,-3 2-1-16,-5 1-1 0,-4-3 1 0,-6-3-5 15,-8-1-1-15,-9 0-2 0,-9-2-2 16,-12-6-1-16,-9-4 0 0,-16-1 0 15,-13-4 2-15,-13-4 1 0,-13-3 3 16,-9-5 0-16,-7-2 1 0,-10-1 2 16,-11-4 1-16,-13-1 0 0,-13-4 2 15,-12-6-1-15,-16-6 0 0,-14-4 1 16,-11-5-4-16,-7-4-3 0,-2-4-2 16,-3-4 0-16,-4 2-2 0,-3 0 1 15,-1 2 1-15,-1-1 1 0,-3 2 2 0,-2 4 0 16,1 3 1-16,1 3 0 0,3 2 1 15,-2-2 0-15,4 6 0 0,4 2 0 16,6 0 0-16,8 1 0 0,7 2 0 16,12 3 0-16,12 1 1 0,11 1-1 15,16 7 0-15,5-8 1 0,13 8 3 16,9 0-4-16,13 4 1 0,16 6 0 0,15 6 0 16,17 1 1-16,24 16 0 15,17 2-2-15,18 7 2 0,19 9 2 0,12 4 1 16,11 7-25-16,11 8 122 0,0 2-274 15,0 3-159-15,6 3-453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7:30:04.1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6167 15981 341 0,'1'2'101'0,"1"0"2"15,-4 1-31-15,-3-2-14 0,4 6-13 16,-1-1-14-16,0 1-8 0,0 0-2 0,0-1 0 15,1-1-1-15,0-1-2 0,0-3 1 16,1-1-1-16,1 0-1 0,-1-1 0 16,1-1-2-16,0 0-2 0,0 0-1 15,0 0-1-15,1 1-1 0,-2 0 0 16,0-1 0-16,0 0-1 0,0 0 1 16,0 2 4-16,-2-1 0 0,0 0 0 15,0-1 0-15,-1 0-1 0,-2-2 2 0,0 0-2 16,-1-1-4-16,-1-4-2 0,-2 1-2 15,-1-1 0-15,-1-1-2 0,0 1-1 16,-1-1-1-16,0 3 0 0,0 3 0 16,0-1 1-16,1 3-2 0,1 1 1 15,1 2-1-15,2 4-1 0,-1 0 0 16,3 3-2-16,-1 2-1 0,3 2 1 16,1 2-1-16,-1 0 0 0,5 0 1 15,0 1 0-15,3 0 0 0,2-2 2 0,0-2-1 16,3 0 0-16,0-3 1 0,1-2-1 15,1-1 0-15,-1-5 0 0,-1-1 0 16,0-4 0-16,0 1 0 0,-2-1 1 16,0-2 0-16,-1-2 1 0,-1 1 0 15,-1 0 1-15,-1 0 0 0,0-1-1 16,0 1 1-16,-2 3-1 0,0 1 0 16,-1 0 0-16,0 2 1 0,0 1-1 15,-1 1 0-15,2-1 1 0,-2 1 0 0,-2 0-1 16,2 1 2-16,0-2 0 0,0 0 1 15,-1 0 0-15,1-3 0 0,0 0 0 16,-1 0-1-16,1-1 1 0,0 0-2 16,0 2-1-16,1-1 0 0,-1 3 0 15,0 1 0-15,1 0 2 0,-1 0 0 16,0 2 1-16,2 2 0 0,-1 0 0 16,0 0 1-16,2 3-2 0,1 3 0 0,3 2-1 15,1 2-1-15,1 1 0 0,4 5 0 16,0 1 0-16,1 2 1 0,1 1-1 15,1 2 1-15,-1 1-1 0,-1-1 1 16,-1 0-1-16,-1 2 1 0,-3-1 0 16,-2-3-1-16,-4-1 1 0,-4-2 1 15,-3-1 0-15,-6 0 0 0,-5-1 2 0,-4-1 4 16,-7-1 0-16,-3 0 1 0,-4-4 0 16,-3-2-1-16,-4-5 0 0,2-1-5 15,0-4-10-15,3-1-15 0,1-2-16 16,6-1-52-16,-3-2-87 0,20 2-128 15,8-8-285-15</inkml:trace>
  <inkml:trace contextRef="#ctx0" brushRef="#br0" timeOffset="1845.05">11034 14223 170 0,'2'-5'53'0,"-1"3"6"16,-1-2-13-16,1 4-10 0,-2 0-9 16,2-3-6-16,-1 3-7 0,0-1-6 15,1-3-5-15,-1 3-4 0,2-1-1 16,0-2-1-16,0 1 0 0,0-1 1 15,0-1 0-15,2 1 3 0,-2 1 4 16,0 0 5-16,0 2 6 0,0-2 4 16,1 0 1-16,0 0 2 0,-1 1-2 0,0-2-2 15,0 0-6-15,1-3-4 0,-2 2-4 16,1 2-3-16,0-3 1 0,-1 2 3 16,0-2 6-16,0 3 9 0,0 0 7 15,1-2 8-15,-1 2 5 0,0 1 3 16,0 0 0-16,0 1-3 0,-1-1-5 15,1 1-6-15,0 0-5 0,-1 1-4 16,1 0-2-16,-1-1-2 0,0 1-2 0,0 0-2 16,0-1 0-16,-1 0 0 0,0 1 1 15,0-2-1-15,-1 0 0 0,0 0-1 16,-2-1 0-16,0 1-2 0,-2 0-2 16,0-1-2-16,-2-1-1 0,-1 3-1 15,0-2-1-15,-2 0 0 0,0 1-1 16,-1 2 0-16,0 0-1 0,-2 2-1 15,1 0 1-15,-1 2-2 0,1 3-1 16,-1 0 0-16,0 1-2 0,1 6 0 0,1 1 0 16,2 0-1-16,2 2 0 0,0 2 0 15,2 3 2-15,2 0 0 0,3 0 1 16,1 2 0-16,2 0 1 0,1 1 1 16,2 0 0-16,3-3-1 0,0 0 1 15,4-2-1-15,0 1 0 0,2-2 1 16,1-2-1-16,1-1 0 0,0 1 1 0,1-3-1 15,0 1 1-15,2 0 0 0,0-3 0 16,1-3 0-16,0 1-1 0,0-2 0 16,0-3 1-16,1 0-1 0,-3-3-1 15,1-3 1-15,0-2-6 0,-2-4-4 16,0-2-6-16,-1-2-6 0,-2-3-5 16,-1-1-17-16,-1-2-42 0,-2 2-67 15,-3-1-102-15,-3 2-237 0</inkml:trace>
  <inkml:trace contextRef="#ctx0" brushRef="#br0" timeOffset="2072.8">11226 14348 588 0,'-5'-2'146'0,"2"-1"5"16,1 2-69-16,1 2-33 0,0-1-10 15,1 0-10-15,1 4-9 0,0 3-5 0,1 4-4 16,1 4-9-16,2 1-2 0,-1 5-2 15,2 3 2-15,0-1 2 0,1 0-1 16,-1-1 1-16,2-1-1 0,1-3-2 16,-2-4-9-16,2 1-7 0,-2-2-12 15,-1-4-6-15,0-4-18 0,-3-2-73 16,-2 1-35-16,-1-5-91 0,-2-6-200 16</inkml:trace>
  <inkml:trace contextRef="#ctx0" brushRef="#br0" timeOffset="2252.32">11113 14297 592 0,'-11'-5'165'0,"3"1"4"16,3 1-57-16,1 3-50 0,3 0-18 15,2 0-12-15,4 4-16 0,1-4-8 16,5-1-4-16,3-3-1 0,2 2-1 0,4-2 1 16,2-2 0-16,1-3 0 0,2-3 0 15,2-1 0-15,2-3 0 0,2-4-9 16,1-2-26-16,1-3 5 0,0-2-148 15,3 2-141-15,1-5-355 0</inkml:trace>
  <inkml:trace contextRef="#ctx0" brushRef="#br0" timeOffset="3133.17">12022 14314 285 0,'-9'-1'90'0,"0"0"10"0,0 1-37 0,2 0 4 16,2 0-7-16,0 1-11 16,3-1-11-16,1 0-8 0,2 0-9 0,1 0-1 15,3 1-5-15,-1-2 0 0,2 0 2 16,1-2 0-16,2 2-1 0,0-1-1 16,1-3 0-16,0 0-5 0,2-1-2 15,0-4-2-15,2 1-1 0,1-2-1 16,3-2 0-16,3 1 1 0,0-5 2 0,7 0 1 15,3-6 1-15,5-3 1 16,5-4 1-16,3-4 3 0,5-8-1 0,3-4-1 16,4-5 0-16,3-1-2 0,3-3 1 15,6-7-1-15,6-3-3 0,2-2 0 16,3-1-2-16,3-2-1 0,4-5 1 16,3 0-1-16,-5 2-1 0,-2 3 0 15,-2-1 0-15,1 2 0 0,-3 3 0 16,-7 7-1-16,-6 2-1 0,-2 4 1 15,-3 2-2-15,-5 6 1 0,-6 4-1 0,-7 4 1 16,0 3-1-16,-6 6 0 0,-6 3 0 16,-6 7 0-16,-4 2 0 0,-5 4-1 15,-4 4 1-15,-5 4-1 0,-2 0 1 16,-3 3-2-16,1 1 2 0,-3 2-1 16,1 3 2-16,-1-2 0 0,-1 0 2 15,-1 3-3-15,1-1-1 0,-1 2-11 16,0-2-12-16,-2 1-11 0,1 0 39 15,0 1-172-15,-1-5-127 0,2 1-330 16</inkml:trace>
  <inkml:trace contextRef="#ctx0" brushRef="#br0" timeOffset="4149.1">13783 11885 307 0,'1'-4'103'16,"0"0"14"-16,-1 1-11 0,-1 0-26 15,1 0-7-15,-1 2-9 0,-1 0-9 16,0 0-11-16,-1-1-11 0,-1 1-9 16,-1 0-4-16,1 0-3 0,0 0-3 15,-1 1-1-15,-1-3-2 0,0 3-1 0,0-1-2 16,-3 0 0-16,-1 2-2 0,-4-1-2 16,-4 4-1-16,0-1-2 0,-2 2-2 15,0 5-1-15,0 2-1 0,2 4 0 16,1 6-1-16,2 2 0 0,3 5 1 15,0 5 0-15,4 5 0 0,3 2 1 16,-1 5 0-16,4 0 1 0,2 1 1 16,2-2 0-16,3-1 0 0,1-5 0 0,1-5-1 15,4-5 0-15,2-6 0 0,2-6-1 16,2-3 0-16,4-9 0 0,2-4 1 16,2-4 0-16,2-6 1 0,-1-4 1 15,-1-2-2-15,-2-4-10 0,-3-1-6 16,-1-2-6-16,-3-1-15 0,-1 3-13 15,-3-2-9-15,-1 0 2 0,-1 2 8 16,-5 1 7-16,-2 3 6 0,-3 1 19 0,-3-1 21 16,-1 4 21-16,-2 2 7 0,1 1 4 15,-1 0 3-15,1 3 4 0,1 3-1 16,3 4-10-16,1 0-11 0,1 4-7 16,3 3-4-16,-1 3-3 0,1 1-4 15,2 5-2-15,0 1 0 0,1 3 1 16,0 0 1-16,-2-1 0 0,1 1-3 15,-1 0-12-15,1-1-38 0,-2 0-23 0,-2-5-65 16,1-1-100-16,-2-1-217 0</inkml:trace>
  <inkml:trace contextRef="#ctx0" brushRef="#br0" timeOffset="4339.22">13729 12193 547 0,'-10'-9'148'15,"5"4"-1"-15,5 2-35 0,4 6-76 16,3 1-12-16,3 0-9 0,1-3-8 16,2 3-3-16,0-2 1 0,0 0 3 15,1-2-1-15,-1-2-6 0,-1 0-12 16,2-3-11-16,0 0 52 0,0-4-182 16,1-3-131-16,0-3-340 0</inkml:trace>
  <inkml:trace contextRef="#ctx0" brushRef="#br0" timeOffset="4528.04">14071 11419 658 0,'-2'-10'150'0,"2"7"1"0,2 4-102 16,-1 4-28-16,0 7-14 0,1 6-7 15,-1 7-1-15,2 7-1 0,-3 4 0 16,0 8 4-16,0 2 2 0,-3 2 1 0,1-3-6 15,0-3-10-15,1-3-2 0,1-5-136 16,0-6-124-16,2-4-322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7:19:37.88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2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2-22T17:22:33.707"/>
    </inkml:context>
  </inkml:definitions>
  <inkml:trace contextRef="#ctx0" brushRef="#br0">2337 7146 256 0,'0'0'75'0,"-1"2"4"0,1-4-20 16,-1 4-20-16,0-1-11 0,1 0-9 15,1 1-4-15,1 1-4 0,3 1-1 16,2 1 1-16,6 0 4 0,5-2 6 16,4-1 2-16,7-2 1 0,11-1 0 0,7-1-4 15,9-3-4-15,7 0-6 16,5-1-17-16,6 1-56 0,2-5-46 0,0 1-81 15,1 4-196-15</inkml:trace>
  <inkml:trace contextRef="#ctx0" brushRef="#br0" timeOffset="657.84">3648 7149 359 0,'2'-1'100'0,"3"-5"3"0,4 1-3 0,3-1-67 16,4 0-16-16,6 0-6 16,2 2-4-16,4-1-2 0,0 3-2 0,2 1-2 15,-1 0-1-15,2 2 2 0,-2 0-1 16,-1 0 1-16,3 4 1 0,1-1 0 15,4 0 2-15,1 2 0 0,6-3 0 16,5 3 1-16,3 1 0 0,4-3 1 16,2-3 5-16,5-1 1 0,3-1 2 0,5-3 0 15,4-1 0-15,5-1 2 0,3-1 0 16,7 0-5-16,5-1-2 0,4 3-2 16,4 1-1-16,5-5-1 0,2 1-2 15,6 4-2-15,2-1 0 0,1-1-1 16,1 0 0-16,3 3 0 0,-2 2 0 15,-2-3 0-15,-1-2 0 0,-2 3-2 16,-4 4 0-16,-3-3 1 0,-11-5-5 0,-7 2-18 16,-6 1-112-16,-12-1-112 0,-13 4-286 15</inkml:trace>
  <inkml:trace contextRef="#ctx0" brushRef="#br0" timeOffset="7567.99">3553 3606 406 0,'3'-2'119'16,"-1"-1"10"-16,-1 1-46 0,0 0-15 16,-1 1-9-16,0 0-7 0,0-2-8 15,0 1-8-15,0 1-7 0,-1 0-3 16,1-1-3-16,-2 0-3 0,-1 1-4 16,1-3-4-16,-1 2-4 0,-4-1-2 0,0 0-1 15,-2 0-2-15,-2 1-2 0,0 0 0 16,-3 2 0-16,0-1-1 0,-2 2 0 15,0 1-1-15,-2 1 0 0,0 3 0 16,-2 0 0-16,1 2-1 0,-2 1 1 16,0 1-1-16,0 3 0 0,-1 2 1 15,0 3 0-15,0 1 0 0,1 2 0 16,3 2-1-16,1 3 1 0,3-1 0 0,2 3 0 16,3-2 0-16,1 2 0 0,4 0 0 15,2-1 0-15,2 0 0 0,3-2 0 16,3-3 0-16,1-1 0 0,6-1 0 15,2-3 0-15,4 2 1 0,4-3 1 16,3-3 0-16,2 3 2 0,3-2-1 16,2-3 1-16,-1-1 1 0,0-4-2 15,-2 0-8-15,0-2-11 0,2-4-17 0,-1-3-127 16,0-3-133-16,-1 3-327 0</inkml:trace>
  <inkml:trace contextRef="#ctx0" brushRef="#br0" timeOffset="48624.06">2339 10439 248 0,'0'3'67'0,"-1"-2"1"15,0 0-25-15,1-1-22 0,1 1 1 16,0-1 4-16,0 1-5 0,-1-1 2 16,2 3 5-16,-1 0 2 0,-1 0 2 15,-1 2 0-15,-2-2-3 0,0 2-4 16,1 1-4-16,-1-1-4 0,-1 1-5 15,1-2-4-15,2 0-1 0,0 1-2 0,2-1 0 16,-1 1-1-16,2-2 1 0,0-1 1 16,2-1 0-16,-1 3 1 0,1-2 0 15,0-1-2-15,-2-1 1 0,0 2-2 16,0 0-2-16,-1 0 0 0,0-1-1 16,0 1 1-16,-1 0-1 0,0-1 1 15,2-1 0-15,-2 0 0 0,0 0 2 16,0 2 1-16,1-2 2 0,-1 1 2 15,0-1 0-15,1 0 1 0,0 0-1 0,-1 1-2 16,1-2-1-16,0 1-2 0,2 0-1 16,0 1-2-16,0 0 0 0,1 0 0 15,1 2-1-15,-1-2 1 0,-1 1 0 16,1 0-1-16,0 0 0 0,1 0-1 16,1 2 1-16,0-2-1 0,1 0 1 15,3-2-1-15,0 0 3 0,1-1-1 16,0-1 2-16,2-1 2 0,1-1 0 15,2 1 2-15,2 1 0 0,4 1-2 0,1 0 0 16,2 1 0-16,4-1-3 0,0 2 0 16,37 4-1-16,-34-2 0 15,1 3-1-15,-2-1 0 0,1 2 0 16,0 1 1-16,-1-3-1 0,0-2 0 16,2 1 0-16,1-3 0 0,2 0 0 15,3-1 0-15,2 0 0 0,2 3-1 0,1 0 2 16,0 2-1-16,-1 0 0 0,0 1 0 15,0 0 1-15,-4 1-1 0,2-1 0 16,-2 2 1-16,2 0-1 0,2-2 0 16,-1 3 0-16,4-1 0 0,0 1 1 15,3-3-1-15,0-1 1 0,-1-3-1 16,2-3 0-16,1 0 1 0,0-3-1 16,1 1 0-16,0-1 1 0,1 0 0 15,1 2 0-15,-4 3 1 0,2-1 1 0,-4 1 0 16,-2 0 0-16,-1 3 0 0,0-1-1 15,-3 0-1-15,3 2 1 0,-1-2-2 16,2 0 1-16,0-1-1 0,0-1 1 16,2-1-1-16,-1-3 1 0,3-2 0 15,0 0-1-15,1 0 2 0,0-2-2 16,2-1 0-16,-1 0 1 0,2 0-1 16,-3 3 1-16,2-2-1 0,-4-1 0 0,1 2 0 15,-1-1 1-15,-1 2-1 0,0-2 0 16,2 1 0-16,-1-1 0 0,0 4 0 15,1 1 0-15,-3-2 0 0,0 3 0 16,-1 1 1-16,-2 0-1 0,-2 2 0 16,1-2 0-16,-1 0 1 0,-1 2 0 15,1-1 0-15,1-1 0 0,-1 1 1 16,0-1 0-16,0-1 0 0,-1 0-1 16,0-2 1-16,-1 0-1 0,0-1 0 0,0 0 0 15,0-2-1-15,-1 0 1 0,1 1-1 16,-1 0 1-16,1 1 2 0,-3 1 3 15,-3 1 1-15,1-1 1 0,-3 1 1 16,-3 1 0-16,0-1 0 0,-5 0-2 16,-1 0-3-16,-4-1-1 0,-1 1-1 15,-3 0-1-15,0-1-1 0,-3-2 2 0,-2 2-1 16,-2 0 0-16,1-1 0 0,-2 0 1 16,-2 2 0-16,-1 0 1 0,0 1-1 15,-2-1 1-15,0 0 0 0,-1-1-2 16,0-1-6-16,-1-3-20 0,-2-2 7 15,-1-2-143-15,-2 1-132 0,-1-4-330 16</inkml:trace>
  <inkml:trace contextRef="#ctx0" brushRef="#br0" timeOffset="51330.94">7206 9755 568 0,'-2'3'119'0,"0"0"0"16,-1-1-104-16,0 3-8 0,1 0-4 15,-1-2-1-15,0 2 1 0,1-2-2 16,1-1 0-16,0-1 1 0,1 0 2 15,0-1 4-15,0 0 4 0,1-1 5 16,0 0 3-16,1 3 5 0,0-1 0 0,0-2 0 16,0 2-4-16,1 0-3 0,-1 1-5 15,3 1-3-15,0-2-4 0,2 1-2 16,2-1-2-16,0 1 0 0,5 0-1 16,2-1 0-16,3-1 1 0,3 1 0 15,-1-1 3-15,6 0 3 0,0 0 2 16,3-2 3-16,0 0 0 0,2-1 1 15,3 0 0-15,1 1-1 0,5 1-3 16,2-1-1-16,2 1-2 0,2 2 1 0,4-1-1 16,1 0 0-16,2-2-2 0,0 0 2 15,0 1-1-15,2 1 1 0,0-1 0 16,-1 1-1-16,2 1 1 0,-1 0 1 16,-1 0-1-16,1 1-1 0,-3-3 0 15,0-1-1-15,1 1 0 0,-1 0-2 16,-1-5-1-16,4 2 0 0,-1-1 0 15,2 1-1-15,-1 0-1 0,-4-4 1 16,3 2-1-16,-2 5 0 0,-2-2 1 0,-2 2-1 16,0 0 0-16,-1 1 0 0,-1 3 0 15,-3 0 0-15,0 1 1 0,-4-1-1 16,1-2-1-16,-3 3 2 0,0 0-1 16,1-2 0-16,1 1 1 0,0-1 2 15,0 2 0-15,2 0 1 0,-1-1 1 16,1 4 3-16,0-3 0 0,0 1 2 0,1-2-1 15,-1-2 0-15,2-1 0 0,-2 3-3 16,3-3 0-16,0 1-1 0,-1-1-4 16,2 3 1-16,2-1-1 0,-1-1 1 15,2-2 1-15,-2-1-1 0,0-2 1 16,-1 1-1-16,1 1 1 0,1-1-1 16,0 2 0-16,0 1 0 0,2 0-1 15,0 2 0-15,1 0-1 0,0-1 0 16,-2-1 1-16,3-1-1 0,-2 1 0 0,3 0 0 15,2 0 0-15,-1 0 1 0,2 0-1 16,2 1 1-16,-1-1 0 0,1-2 1 16,0 2-1-16,-1 0 1 0,-2 0 0 15,0 0 0-15,-1 1 0 0,-3 2-1 16,2 3-1-16,-3-3 1 0,-1-1 1 16,-4 1-1-16,-3 1-1 0,-1-2 1 15,-5 0 0-15,-5 1 0 0,-3 2-1 0,-3 0 0 16,-2 0 0-16,-1-1 0 0,-6 0 1 15,0 0-2-15,-3-2 1 0,-3 1 0 16,-4-3-1-16,-1 1-1 0,-3-2-1 16,-1 2 0-16,-2 0-3 0,0-1-1 15,-3 1-2-15,-1-1-1 0,-6 2 2 16,-4-2 0-16,-7 0 2 0,-6 0 1 16,-6 2 3-16,-5 0 2 0,-6 1 0 0,-3 2 0 15,-6 0 0-15,-2-2 0 0,-4 3 0 16,-5-2 0-16,-2 1 0 0,-4-3-1 15,-1 2 1-15,-4-2-1 0,-2 2 0 16,-1-3-1-16,0 0 0 0,-1 1-1 16,-2-2 0-16,1-2-3 0,4 1-1 15,0 0 1-15,1-2-2 0,2 2-2 16,0-2 1-16,-1 2-1 0,2-1 1 16,-4 0 0-16,1-1 0 0,-2 2-2 0,-4 1 0 15,-1 0 1-15,-1-1-7 0,-2 2 1 16,-5 0-3-16,1 3 1 0,-1 0 3 15,-4-2 1-15,-1-1 1 0,0 3 7 16,-1-1 2-16,4 0 3 0,-2-1 1 16,-1 1-1-16,5 0 2 0,3 0-1 15,3 0 0-15,3 3 0 0,2-3 0 0,2 1 0 16,4-2 0-16,3 1 1 0,2-1-2 16,3 3 2-16,0-1-1 0,4 3 0 15,2-1-1-15,0 2-2 0,3-3-1 16,2 2-2-16,0-3 0 0,1-3-1 15,3 0 1-15,1-1 1 0,5 1 1 16,3 3 2-16,2-2 1 0,4 0 1 16,3 1-1-16,6-1 2 0,3-1-1 15,4 0 0-15,6-2 0 0,4 0-1 16,3-2 0-16,4 2-2 0,4 1-4 0,3 1 0 16,7-1 1-16,6 1-1 0,4-1 1 15,6-1 1-15,9 0 2 0,6 0 4 16,7-1 0-16,6 1 0 0,4-1 0 15,6 2-1-15,4-3 1 0,3 2-1 16,4-1 1-16,4 1 0 0,3 0-1 16,2-1 1-16,2-4 0 0,3 3-1 0,2 3 1 15,4 0-1-15,2-3 0 0,-1-3 1 16,5 3-1-16,3 3 0 0,4 1 0 16,2-5 0-16,-3-2 1 0,2 4-1 15,3 3 0-15,0-1 0 0,-1-3 1 16,-1-2-1-16,0 5 0 0,3 2 1 15,1-6-1-15,-4-1 0 0,1 0 1 16,-1 4-1-16,0-2 0 0,-2-1 0 16,-4-2 0-16,-1 4 1 0,-2 1-1 0,-5-2 0 15,-4 0 0-15,-4 2 0 0,-8 0 0 16,-5 1-2-16,-7 1-11 0,-10-2-104 16,-10 2-30-16,-9 0-108 0,-12 1-243 15</inkml:trace>
  <inkml:trace contextRef="#ctx0" brushRef="#br0" timeOffset="53554.73">2385 10618 581 0,'0'-1'131'0,"-1"1"2"0,1 1-101 15,-1-1-11-15,1 0-4 0,-2 1-4 16,1-1-4-16,-1 2-4 0,-2-1-2 15,1 1 1-15,1 0-1 0,0-1 2 16,2 0 1-16,-1 1 0 0,2 1 0 16,1-3-1-16,0 2 1 0,3-1-2 15,0 2 0-15,2-1-1 0,2 1 1 0,5-1 0 16,1 1 1-16,4-2-1 0,2 1 1 16,5-1 1-16,3 1 1 0,2-2 1 15,3 0 3-15,3 0 2 0,5-2 2 16,-1 1 2-16,2-1 1 0,-1 1-1 15,1-1 0-15,-1-1-2 0,2-3-3 16,-1 1-1-16,1-1-3 0,2 2-1 16,0 0-1-16,1 0-2 0,0 3-1 15,-2 1-1-15,-1 0 0 0,-4 2-1 16,-2-1 0-16,-2-1-1 0,-5 1 1 0,0-1 0 16,-1 1-1-16,-2 2 0 0,3-2 1 15,-2 2-1-15,1 0 0 0,1 1 1 16,-2-2-1-16,1 1 0 0,0-1 1 15,0 0-1-15,0 0 1 0,-2-1-1 16,2 0 0-16,0-2 1 0,0 0 0 16,1-2 0-16,0 1 1 0,1 2 0 0,3-2 0 15,1 0 1-15,2 2 1 0,-1-2-1 16,3 2 0-16,1-1 0 0,-1-1 0 16,-1 1-1-16,-1 0 1 0,-1 0-1 15,0-2 2-15,-2 0 0 0,0-1 0 16,0 2 1-16,0-2 0 0,0 0-1 15,1 2 1-15,0 1-2 0,0 2 0 16,-1-1-1-16,-2 0 0 0,0 0-1 16,-2-1 1-16,-1 1-1 0,1-1-1 0,-1-2 2 15,-1-1-1-15,2-1 0 0,1 1 1 16,3-1 0-16,-1-1 0 0,1 1 0 16,1 0 0-16,2 2-1 0,1 3 1 15,-2-2-1 1,-1 4 0-16,-1 1 0 0,-1-2 0 0,1 0 0 0,-2-2-1 15,2-2 1-15,2-3 0 0,2 0 0 0,0-3-1 16,3 1 1-16,0 0-1 0,2-1 0 16,-1 1 1-16,-1 0-1 0,-1-2 0 15,0 1 0-15,-2-1 0 0,0 1 0 16,-2 1 0-16,0 2 0 0,-1 0 0 16,1 4 0-16,-1 0 0 0,-2 2 0 15,1 2 0-15,-3 0 0 0,0 0 0 16,-2 2 0-16,-2-1 0 0,0-2 0 15,-3 1 0-15,-1-4 1 0,-1 0-1 0,0-1 0 16,-1-3 1-16,-1 1-1 0,0 2 1 16,0 0-1-16,1 1 0 0,0 1 0 15,0 1 1-15,0-1-2 0,2 2 1 16,-1-2 0-16,1 1 0 0,-1-1 0 16,0 0-1-16,-1 2 1 0,1-2 0 15,-2-1 0-15,0 2 0 0,-1 0 0 16,-2 0 0-16,0 2 1 0,-3-5-1 15,0 4 0-15,-1-2 0 0,-3 2 0 0,-2-2 0 16,-2 1 0-16,-2-1 0 0,0 2 1 16,-4-2 0-16,0 1 0 0,-1 0 0 15,0 0 1-15,0 1 0 0,-1 0 2 16,1-2-1-16,0 1-1 0,0-1 0 16,-1 1 0-16,0 1-3 0,0-2-1 15,0 2-2-15,-2 0-1 0,-1 2 0 16,-3-1 0-16,-2 0 1 0,-5 0 2 0,-1 2 0 15,-5-1 2-15,-3-2 1 0,-2 0 1 16,-3 0-1-16,-2 0 0 0,-2-1 0 16,-3 1 0-16,-2-2 0 15,-2 1-1-15,-2 2 0 0,-2 2 0 0,-2-1 0 16,-2-1 0-16,-3 0-1 0,-1 1 0 0,0-1 0 16,-1 0 1-16,0-1 0 0,0 1-1 15,2 0 1-15,2 3-1 0,2-2 1 16,0-1 0-16,0-1 0 0,1-1 0 15,0-2-1-15,0-2 1 0,1 0 0 16,0-1 0-16,-1 2 0 0,3 3 0 16,-1-1 0-16,1 3 0 0,0 0 0 15,-3 0 0-15,-2 0 0 0,-2-1 0 16,0-3 0-16,-4 3 0 0,-2 0 0 16,-1 1 0-16,-1 1 0 0,0 0 0 0,1 3 0 15,-2-2 0-15,1-2 0 0,1-1 0 16,1-1 0-16,-1 0 0 0,3-1 0 15,0-2 1-15,4 3-1 0,2-1 0 16,-2 0 0-16,2-1 1 0,1-4-1 16,-1 2 1-16,-1-1-2 0,-1 0 2 15,-2 0-1-15,1 3 0 0,0 2-1 16,-1 2 1-16,0 1 0 0,-4-2 0 0,0 0 0 16,-2 0-1-16,0-1 1 0,-1 2 1 15,1-1-2-15,0 2 2 0,1 2-1 16,0-1 0-16,-1 0 0 0,0-1 0 15,-1-1 0-15,0 0 0 0,-1 0 0 16,1 2-1-16,1 1 1 0,2 1 1 16,-1 0-2-16,1 0 2 0,-2-1-2 15,-1 0 0-15,-2-1 1 0,0 0-2 0,1 2 0 16,-1 1 1-16,1 3-2 0,-1 1 0 16,-1 0 0-16,1-1-1 0,0 0-2 15,0 1-1-15,2-1-1 0,5 0-1 16,2-1 0-16,7 4-1 0,5 1 2 15,5 0 2-15,4-2 0 0,6 0 2 16,5-2 2-16,3 0-2 0,4-2-6 16,5-2-7-16,2 1-18 0,2-1-8 15,3 0 160-15,1 0-294 0,-1-1-149 0,-2 1-415 16</inkml:trace>
  <inkml:trace contextRef="#ctx0" brushRef="#br0" timeOffset="55895.54">3929 7986 430 0,'-1'3'115'15,"0"-1"5"-15,0-2-55 0,1 0-16 16,-2 1-10-16,1 1-9 0,-2-2-7 16,2 0-3-16,-1 0 0 0,1 2 0 15,0-2 1-15,1 1-2 0,0-1-1 16,1 2-3-16,0-1-3 0,0 0-5 15,2 1-3-15,1 0-2 0,1 1-1 16,1 0 0-16,1 0 0 0,1 0 2 0,2 1 0 16,1-1 1-16,1-1 2 0,1 2 0 15,3-2 0-15,3 0 2 0,3 0-1 16,2 1 1-16,5-2 0 0,1 3-2 16,6 1 0-16,3-1-1 0,1 0 0 15,3 1-1-15,1-1 0 0,1-1-2 16,1-1 0-16,1-1 0 0,2 1-2 15,3 0 1-15,1 0 0 0,3 1 3 0,1 0 1 16,0 1 3-16,0-2 1 0,0-1 2 16,-1-1 2-16,1 0 0 0,1-1-2 15,2 1-1-15,1 2-3 0,0-1 0 16,-1 0-2-16,-1-2 0 0,2 0 0 16,-2 1-1-16,0-1 1 0,1-2 0 15,2 1 0-15,-1 1 0 0,1 1-1 16,-1 0 0-16,1-1 0 0,-1-1-1 15,2 2 0-15,0-2-1 0,2 1 0 0,1 0 0 16,1-3 0-16,-2 3-1 0,2-2 0 16,1 0 0-16,2-1 0 0,2 0 0 15,2 0-1-15,0-2 0 0,3 0 1 16,1 2-1-16,1 0 1 0,0 0-1 16,0-1 1-16,-2-1 0 0,0 0 0 15,0 2 0-15,-2-3 1 0,1 3 0 16,-4-1 0-16,2 0 0 0,-2 1 0 0,0 1 1 15,-2 1-1-15,-1 1 0 0,-1-1 1 16,0-1-1-16,-1 2 0 0,-1-2 0 16,1 3 0-16,-3-4 0 0,1 3-1 15,0-1 1-15,-4 1-1 0,0 0 1 16,-2-2 0-16,1 2-1 0,-1 0 1 16,-1 0-1-16,-2-1 0 0,1 1 0 15,-2-3-1-15,5 6 1 0,0-2-1 16,2-3 0-16,3 0 1 0,-3 1-1 0,4 0 0 15,0 1 1-15,1-3-1 0,-2 1 0 16,1 4 0-16,-1-1 0 0,2 1 0 16,-4-1 0-16,0 0 0 0,-1 1 0 15,-1-1 1-15,0-1 0 0,1 2 0 16,-3 0 0-16,3 2 0 0,-1-2 1 0,-1-1 0 16,-1 2-1-16,2-1 1 0,-2 0-1 15,0 1 0-15,0-1 0 0,0 2 1 16,1 0-1-16,-1-1 0 0,-3 1 0 15,2 1 0-15,0-1 0 0,-1 3 0 16,1 2 0-16,-1-2 0 0,0 0 0 16,-1-3 0-16,-2 0 1 0,1-1 1 15,0 0 0-15,-1-3 1 0,-1 5 0 16,2 0 0-16,-1 2-1 0,0 0 1 16,0-2-2-16,1-1 0 0,-4 0-1 15,4-2 1-15,1 0-1 0,0-1 0 0,1 4 0 16,1-1 0-16,-2 3 1 0,3-2 0 15,-2 2 0-15,-2-1 0 0,0 0 0 16,0-2-1-16,0 2 1 0,3-1 0 16,0 0 1-16,2 0 1 0,1-1-1 15,0 0 2-15,1-1 1 0,4 0 0 16,-2-1 0-16,-3 3 0 0,0-2-2 0,-6 2 0 16,-1 0-2-16,-9 1 0 0,-9-1 0 15,-6 2-2-15,-7-3-5 0,-8-1-7 16,-5-1-26-16,-7-2-152 0,-17-1-22 15,-19-6-147-15</inkml:trace>
  <inkml:trace contextRef="#ctx0" brushRef="#br0" timeOffset="60079.96">3949 7120 296 0,'0'-6'79'0,"-2"-1"1"16,-2 0-30-16,-1 2-12 0,-1 1-6 16,0 1-7-16,-2 3-3 0,0-1-7 15,0 2 1-15,0 1-3 0,0 0 4 16,2-3 5-16,0 2 4 0,3-3 2 15,-1 0 3-15,1 0 0 0,1 1-3 0,0-2-4 16,1 4-3-16,-1-3 0 0,2 1-1 16,-1 0-3-16,0-1-2 0,2 1-2 15,-1 1 0-15,0-2 1 0,0 1-1 16,-1 0 1-16,1 2 2 0,1-1 1 16,-1-1-1-16,0 0-4 0,1 1-3 15,3 0-4-15,1-1-2 0,2 0-3 16,3 0-1-16,3-2-1 0,3 1 1 15,2 0 1-15,2-1 0 0,2-1 0 16,3 2 0-16,0 1-1 0,3 1 1 0,-1-1 0 16,1 2 0-16,2 2-1 0,1 1 1 15,1-1 0-15,-1 1 0 0,2 0-1 16,0 0 1-16,0-2 0 0,1-2 0 16,0 0 0-16,-2-1 1 0,2-2 0 15,0 1 1-15,2-2 2 0,0 2-1 16,2 2 1-16,1 0 0 0,4 2 0 15,-1 3-1-15,2-2-1 0,-3 1-1 0,2 1 0 16,-1-1 0-16,-1 0 0 0,-1-2-1 16,-1 1 1-16,1 0 0 0,-2 2-1 15,-1-3 2-15,2 2-1 0,-2 1 1 16,-1 0-1-16,-1-1 1 0,0-1 1 16,-1-2-1-16,1 0 0 0,-1-3-1 15,0-2 1-15,1-1 0 0,4-2-1 16,-2 2 0-16,1 0-1 0,-1 2 1 0,4 2 0 15,-2 1-1-15,0 1 1 0,-4 2 0 16,0 1-1-16,-2 0 1 0,0 2-1 16,-4-1 0-16,-3 3 0 0,0-2 1 15,-1 0 0-15,0 1 1 0,-2-1 1 16,-1-2 0-16,2 0 0 0,0-3 2 16,1 1-2-16,1-1 1 0,-1 0-1 15,3-1-1-15,1-3 0 0,-2 3 0 16,2-2 2-16,-1-1 0 0,-1-2 0 15,1 1 0-15,-1-2 0 0,-2 2 1 0,2-2-1 16,-2 0-1-16,0-1 0 0,-1 2 0 16,0-1 0-16,-2 2 0 0,-1-1 0 15,-1 1 0-15,-3 1 0 0,-4-1 0 16,-2 1 0-16,-2 1-1 0,-2 0 0 0,-4 1 0 16,-1 0-1-16,-1 1 1 0,0 1 0 15,-1-1 0-15,0 0-1 0,0 1 1 16,0-2 0-16,0 1-2 0,0 1 0 15,-1-1 0-15,1 1-2 0,0-1-1 16,0 0 0-16,0 1-1 0,0-2 0 16,-1 2 0-16,1-1 0 0,-2 0 1 15,-1 1 1-15,-4 0 0 0,-2 1 1 16,-3 2 1-16,-3-3 0 0,-5 0 1 0,0 0 0 16,-6-1 1-16,2 1-1 15,-3-2 0-15,-2 1 0 0,0-2-1 0,-2 2 1 16,-4 1-1-16,0-2 1 0,-3 0-1 15,-1 1 0-15,-1-3 0 0,-3 2 0 16,-1 0 0-16,0 0-1 0,1 4 1 16,0-1 0-16,-2-1 0 0,0 2 0 15,-1-1 0-15,0 1 0 0,1 0 0 0,-3-3 0 16,-1 2-1-16,-1-2 0 0,1 3-1 16,1-3-1-16,-1 2 0 0,0 2 0 15,-2-2 0-15,-2 0 1 0,-1-1-1 16,-1 0 2-16,-2 1 0 0,-3 2 0 15,0-3 0-15,1 3 0 0,0 0 0 16,-1 3 0-16,2-2 0 0,-3-1 0 16,2-1-1-16,1-1 0 0,1-1-1 15,3 2-1-15,3-1 1 0,0 1 0 16,2-1 0-16,1 3 0 0,1-3 1 0,0-1 1 16,0-3 0-16,1-1 1 0,1 1-1 15,2 0 1-15,2 0 0 0,2 1 1 16,2 0-1-16,2 2 0 0,3 0 0 15,2-1 0-15,2 0 0 0,2 0 0 16,1-1 1-16,5 0-1 0,1 0 0 0,5-2 0 16,2 1 0-16,4 1 0 0,3 1 0 15,2-1-1-15,2 0-1 0,2 0-1 16,4 2 0-16,0 0 0 0,5 1 0 16,3 2 0-16,5-1 1 0,2 1 1 15,4-1 1-15,2 0 0 0,2-1 0 16,4 0 0-16,-1-1 0 0,4 0 0 15,1 0-1-15,6-1 1 0,2 1 0 16,4 1 0-16,4 1-1 0,4-1 1 16,1 0 0-16,2-1 0 0,4 0 0 0,1-1 0 15,4 0 0-15,0-1 1 0,2 2-2 16,3 1 1-16,-1 0 0 0,0-1 0 16,1 1 0-16,-1 0 0 0,1 0 0 15,-1 1 0-15,1-1 1 0,-3 1-1 16,2 0 0-16,0 0 0 0,-3-2 1 0,0 2-1 15,0-1 1-15,0-1 0 16,0-1 0-16,0-2 0 0,-4 1 1 0,4 0-1 16,-1-2 1-16,0-2-2 0,-3 2 1 15,0 0 0-15,-4 0-1 0,-4-1 1 16,-3 1-1-16,-2-1 1 0,-3 2 0 16,1-1 0-16,-2 2 0 0,0 1-1 15,0 1 1-15,-3 0 0 0,-2 0-1 16,-1-1 3-16,-3-1 0 0,-3-1 2 0,-1-1 0 15,-3-2 0-15,-1 3 1 0,-5-2 0 16,-4 1-2-16,-2 3-2 0,-5 0 0 16,-4-1-1-16,-4 2-1 0,-3-2-1 15,-2 2-5-15,-4 0-9 0,-6-2-22 16,-6 1-140-16,-5 1-143 0,-12 6-360 16</inkml:trace>
  <inkml:trace contextRef="#ctx0" brushRef="#br0" timeOffset="78956.58">3809 10512 534 0,'0'-1'123'0,"0"2"1"0,-2 0-71 16,2-1-37-16,0 0-7 0,0 1-4 15,2-1-3-15,-4 0-2 0,4 0-2 16,-2 1 0-16,0-2-1 0,0 1 1 15,0 3 0-15,0-2 1 0,1 0 0 16,0 1 1-16,1-2 0 0,1 1 1 16,2 0 3-16,1-1 2 0,4-1 2 15,1 0 1-15,2-3 0 0,5 0 1 0,1 1-1 16,4-1-3-16,4 0-1 16,2 1-3-16,7 0-1 0,4 3 1 0,4 1-2 15,5 1 0-15,4-2 0 0,2 0-1 16,6-1 1-16,1-2-1 0,7-1 0 15,8-1 1-15,4-3 0 0,9-1 0 16,5 0 0-16,7 3 1 0,6 4-1 0,3-3 1 16,-2 1-1-16,0 2 1 0,0 5 1 15,-4 3 158-15,-6-3-292 0,-5-1-136 16,-10 4-419-16</inkml:trace>
  <inkml:trace contextRef="#ctx0" brushRef="#br0" timeOffset="83879.27">3817 8135 347 0,'-3'-1'81'0,"1"0"1"15,1 1-49-15,0 1-20 0,2-1-7 16,-1 1-1-16,-1-2 3 0,2 1-2 16,-1 1-1-16,1 1 5 0,-1-2 3 15,1 2 1-15,-1-1 0 0,2 1-6 0,-1 1 1 16,0-2-1-16,2 1-2 15,-1 0-4-15,0-1 1 0,1 0 1 0,0 1 0 16,3 0 0-16,1 1-2 0,-1-2 6 16,2 1 1-16,2-2 3 0,2 2 1 15,2-3 1-15,1 1 1 0,2-2 2 16,2 0-3-16,2-4-2 0,2 4-3 16,0-1-1-16,2 1-1 0,2-1 0 15,1 2-2-15,2 0-2 0,-1 1 0 0,3 0 0 16,0-2-2-16,1 0 1 0,0 0-1 15,1 0-1-15,0-1 1 0,0 2 0 16,-2-1-1-16,2 1 0 0,1 2 1 16,1-1-1-16,0 0 1 0,0 1 0 15,2 1 0-15,3 1 0 0,-2 1 1 16,1 1-1-16,-1-1 0 0,3 0 0 0,-1-1 0 16,1-2 0-16,3-2 2 15,1 0 1-15,4 1 0 0,3-2 1 0,2 2-1 16,1-1 1-16,2 1 0 0,0 1-2 15,-1-3-1-15,2-1 0 0,0-1 1 16,0-1-1-16,4-3 1 0,-2 2 0 16,1-1 0-16,1 0-1 0,-1 0 1 15,0-1-1-15,-1 0 0 0,-2 2-1 16,0-2 0-16,0 0 0 0,-2 1 0 0,0 0 0 16,-2 0-1-16,-2-1 1 0,-1-1-1 15,2-1 0-15,-3 4 0 0,3-2 0 16,1 1 1-16,0 1-1 0,1 0 0 15,-1 2 0-15,0 2 1 0,-1-3-1 16,0 3 0-16,-2 0 1 0,1 0-1 16,0 1 1-16,1 0 0 0,1 0-1 15,1-2 1-15,-1 0 0 0,0-1-1 16,1 2 1-16,1-1-1 0,0 0 0 16,-1 2 0-16,0-1 0 0,1 3 0 0,0 1 0 15,-1-1 0-15,-5 1 0 0,1 2 0 16,-1-2 0-16,1 2 0 0,-1-2 0 15,1 2 0-15,2 0 0 0,0-2 0 16,3 0 0-16,-3 1 0 0,3-1 1 16,1 0-1-16,0 2 2 0,1 2 0 15,1 2 1-15,3 0 0 0,2-1 0 0,-1-1 1 16,1 1-1-16,4-1 1 0,0-2 0 16,1 1 1-16,1 2 2 0,0 0 0 15,2 0 1-15,-1 0-1 0,0-1 0 16,4-1-1-16,-2 0-1 0,0-2-2 15,0 2-1-15,4-4 0 0,-2 2 1 16,0 1 0-16,0 0 1 0,-2 1-1 16,1 2 1-16,-3 0 0 0,-2-2-1 15,-1 3-1-15,-1-2 0 0,-3 1-1 0,0-4 0 16,-2 2 1-16,-1-1-1 0,2 1-1 16,-1-4 1-16,-2-1 0 0,5 3-1 15,-1-3 1-15,3-1 0 0,-1 1-1 16,-1 0 0-16,2 0 1 0,-2 1-1 15,-2-2 0-15,1-1 1 0,1 1-1 16,-1 0 0-16,1 1 0 0,1 2 0 0,-1-4 1 16,-2 2-1-16,3 0 0 15,-1 1 0-15,-3-1 0 0,1 1 0 0,-5 1 0 16,0 3 0-16,-4-1 0 0,-6-1 1 16,-4 0-2-16,-2 0-1 0,-4-1-3 15,-3 3-5-15,-3-1-7 0,-3 2-7 16,-1 0 25-16,-5 1-153 0,-6 0-120 15,-3 1-313-15</inkml:trace>
  <inkml:trace contextRef="#ctx0" brushRef="#br0" timeOffset="91458.37">4403 8021 325 0,'-1'11'72'16,"0"3"1"-16,3-3-43 0,1 0-25 0,-1 0-3 15,0 0-1-15,-1-1 1 0,0-2-2 16,0-1 4-16,-2-2 7 0,1 1 9 15,-1-1 5-15,0-1 4 0,-1 0 4 16,0 0 1-16,-3 3-2 0,-2-1-5 16,-2-2-7-16,-3 0-6 0,-5 0-3 0,-2 0-4 15,-5-2-1-15,-3-1-3 0,0 0 1 16,-3 2 1-16,0-3 0 0,-2 0-2 16,1-3 2-16,0-1 0 0,0-2 2 15,2 1-4-15,0-4 2 0,1-2 0 16,2-2-1-16,0-1 1 0,4-1 0 15,-1-4 2-15,0-3 5 0,-2-2-4 0,-1 1-13 16,0-1 8-16,2 1 2 0,1 0 1 16,-1 1-1-16,1-1-8 0,2 2 1 15,5-1 17-15,0-2-7 0,3-1-4 16,2-5-2-16,7 1-3 0,4-1 4 16,4-2 0-16,2-2-4 0,3 0 0 15,1 2 1-15,1 3 2 0,-1-1 1 16,1 3 1-16,0 2-1 0,1 1 0 0,2 3 0 15,2-1-1-15,1 2-1 0,1 0 0 16,1 0-1-16,1 0 0 0,0 4 0 16,2 0-1-16,1 2 1 0,1-1 0 15,2 2 0-15,5 3 0 0,2 1 1 16,3 2-1-16,2 3 1 0,2 2-1 16,1 4 0-16,2 5 0 0,0 0 0 15,1 4 0-15,-2 3 0 0,-1 2 0 16,-2 1 0-16,-3 2 0 0,-2 2-1 15,-3 3 0-15,-5 0-2 0,-4 0 0 0,-3 5-2 16,-6 1 0-16,-5 4-2 0,-6 3 0 16,-5 4 0-16,-6 2 0 0,-4 5 1 15,-3 1 2-15,-3 2 0 0,-1-2 2 16,-2-4-2-16,0 3-2 0,0 0 119 16,0-2-238-16,-1-1-122 0,4-3-360 15</inkml:trace>
  <inkml:trace contextRef="#ctx0" brushRef="#br0" timeOffset="105594.74">3605 8266 412 0,'-12'5'105'0,"2"1"1"15,3 1-11-15,3-5-77 0,2 2-15 16,0 2-2-16,2-4-3 0,2 6-2 15,0-2-1-15,2 0-6 0,1-2-2 16,-1 0 1-16,3-1 2 0,1-2 3 16,0-2 6-16,1-2 5 0,0 3 7 15,-1 0 5-15,1-1 2 0,-1 4 1 16,-2-3-2-16,1 0-2 0,1 1-5 0,0-1-2 16,2 2-2-16,2-2-3 0,3 0-2 15,2 1 0-15,4 1 0 0,3 0 0 16,2 0-1-16,2-3 1 0,3 2-1 15,1 1 0-15,2-1 1 0,1-5-1 16,4 4 0-16,1-1 0 0,2 2 0 16,0-1 2-16,6 0 2 0,-1 5 1 15,-1-1 2-15,1-2 0 0,-2 3 1 16,-1 0-1-16,0-2-1 0,-1 3-2 16,1-3-1-16,1 2-1 0,2 2-1 0,1 0 0 15,4-2 0-15,1 0 0 0,1-2 0 16,1-1-1-16,0-1 1 0,2-3 0 15,0-2 0-15,3 0 0 0,1 1 0 16,4-2 0-16,0-5 0 0,2 1 0 16,2 0 0-16,3-2 0 0,-2-1 0 15,1-1-1-15,-1 2 1 0,1 1-1 0,-1 0 0 16,-2 0 1-16,1 2-1 0,-2 0 0 16,0 2 0-16,-3 0 1 0,0 2-1 15,0 0 0-15,-1 3 0 0,1 0 1 16,1 0-1-16,-1 0 0 0,2-1 0 15,1 1 0-15,1 0 1 0,-3-3-1 16,2 3-1-16,0 1 1 0,-1 0 1 16,1 1-1-16,1 3 0 0,-3-2 0 0,3 0 0 15,0 0-1-15,0 0 0 0,2 1-1 16,1 1 0-16,3-4 0 0,0 0 0 16,3-1-1-16,1-1 2 0,3 2-1 15,-1 0 1-15,1-5 1 0,1 5 0 16,-1 0 0-16,1 3 0 0,3 0 0 15,0 1 0-15,1-4 0 0,0 5 0 16,0-3 0-16,3 1 0 0,1 1-1 0,1 1 1 16,-1-3 0-16,0 2 0 15,0 2 0-15,2 2 0 0,-1-2-1 0,0 3 1 16,1 0 1-16,0-3-1 0,1 4 0 16,3-2 1-16,1-2-1 0,2 0 0 15,-1-3 1-15,0 0 0 0,3 2-1 16,-1-3 1-16,1 0 0 0,-3-1 0 15,1 0 0-15,1 3 0 0,-1-1 1 16,-2-1 0-16,-1-1-1 0,-3 0 1 0,1 0-1 16,0 0 1-16,-3 1-1 0,-1-7 0 15,0 0-1-15,0-4-1 0,0 2-1 16,-2 1-1-16,-4-3-1 0,-3-4-3 16,-3 3 25-16,-6-3-144 0,-5 3-108 15,-6-4-293-15</inkml:trace>
  <inkml:trace contextRef="#ctx0" brushRef="#br0" timeOffset="116091.58">6603 10651 443 0,'2'1'112'0,"-2"0"0"0,0 1-28 16,0 0-60-16,0-1-33 0,0-1-11 16,-2-1-5-16,2 1-1 0,-1 1 2 15,-2-8 3-15,2 6 15 0,-1 2 19 16,2-3 14-16,-2 1 8 0,0-1 3 16,-1-2 0-16,2 7-1 0,-5-6-11 15,-1-1-9-15,-3 1-7 0,-1 1-3 16,-3-3-1-16,-1 2-3 0,-3-3 0 0,-1 0 0 15,-3 2-2-15,-3-3 0 16,-2 0-1-16,-4-1-1 0,-4-3-2 0,0 0-1 16,-3-1 1-16,-1-3-1 0,1-2 0 15,0-2 1-15,3 3 1 0,1-1 1 16,1 0 1-16,2 2 0 0,2-1 2 16,2 2 1-16,2 0 1 0,1-1 0 15,0 1 1-15,2-1 2 0,0-3 1 16,1-1 0-16,3 0 0 0,0-1-2 0,2-2 1 15,0-2 0-15,2-1-3 0,0 1-1 16,3 1 0-16,0-1 2 0,2-2 2 16,4 0-2-16,2-1 0 0,6-3 0 15,3 1-1-15,6-2 0 0,4 0-3 16,2 2 0-16,3-1 3 0,0 5 2 16,1-1 3-16,0 1 2 0,0-1 0 0,-2 0 1 15,1 1-2-15,1 2-1 0,1 1-3 16,0 2-3-16,1 3-2 0,1 3 0 15,2 1-1-15,1 4 0 0,2 0-1 16,1 2 1-16,0 1-1 0,3 1 0 16,2 2 0-16,1 1 1 0,0 0 0 15,0 1 0-15,0 1 1 0,1-2 2 16,-1 5 0-16,0-2 0 0,2 4 1 0,0 1-1 16,1 4-1-16,2-2 0 15,1 7-2-15,-1-2 0 0,2 2 0 0,0 0 0 16,2 2 0-16,-2-1 1 0,1 2-1 15,-1-1 0-15,1 2 0 0,-2 0-1 16,-2-1-1-16,-2 1 1 0,-1 1-1 16,-4 0-1-16,-5 1 0 0,-4-1 0 15,-3 1 1-15,-3 3 1 0,-4 0 0 16,-5 1-1-16,-2 0 1 0,-3 3 0 16,-3-1-2-16,0-3 0 0,-4-1 0 0,-4 1-1 15,-2 0 1-15,-4-1 1 0,-3 1 0 16,-4 0 1-16,-3 0 0 0,-2 1 1 15,-1-3 0-15,-1-1 0 0,-3-3-1 16,1-3 1-16,-3 0 0 0,-3 0-1 16,-2-3 1-16,-4-1 0 0,-2 0-1 15,-4-2 2-15,-1 0-1 0,-3-4 0 16,1-2 0-16,0 1 1 0,2-3 0 0,3-3-1 16,1-3-9-16,-1-1 53 0,2-2-195 15,-6-3-134-15,-7-1-370 0</inkml:trace>
  <inkml:trace contextRef="#ctx0" brushRef="#br0" timeOffset="124305.85">2073 10619 59 0,'-1'-2'0'0,"1"0"-8"15,-1 1 2-15,0-1 10 0,1 1 14 16,-1 1 18-16,1-2 24 0,0 0 9 16,-1 2 15-16,1-2-10 0,0 2-14 15,1-1-15-15,0 1-13 0,1 0-11 16,1 1-4-16,3-2-2 0,2 0 0 15,1 0 3-15,2-1 4 0,2 0 3 16,4-1 0-16,0-1-1 0,3-1-2 0,1 0 0 16,2 1-2-16,3-2-3 15,2 1-2-15,-1-1-3 0,4 1-3 0,2-1-1 16,-1-1-3-16,5 0-2 0,0-1-1 16,3 0 0-16,1 1-1 0,-1 2 1 15,0-2 1-15,0 3 3 0,-3-1 2 16,-5 2 1-16,-3 0 1 0,-4-1 1 15,-4 1-1-15,-5 2-2 0,-5-1-2 16,-3 1 0-16,-4 1-1 0,-1 0 0 16,-2 1 2-16,-3-2 2 0,-3 1-3 0,-5-2-2 15,-7-2-5-15,-7-1-2 0,-8 2-3 16,-6-4-3-16,-6 3-3 0,-6-3 3 16,3 2 1-16,3 1 5 0,1 0 0 15,1-1 2-15,1 0 2 0,2 1-1 16,0-1 1-16,0 1 1 0,2 2-2 0,3-1 1 15,2 2 0-15,5 2 0 0,3 2-1 16,5 0 1-16,5 0-1 0,3-1-1 16,3 1 0-16,5-2-1 0,2-1-1 15,4 0 1-15,6 0 1 0,5 1 1 16,7-2 1-16,9 0 3 0,7 0 0 16,8-1 1-16,5-1-1 0,4-1 0 15,2-1-1-15,2 2-1 0,-1 0-1 16,-1 2 0-16,-2 0 0 0,-2 1 1 0,-3 1 2 15,-4 1 1-15,-7-1 1 16,-5 1-1-16,-6-2 1 0,-9 1-1 0,-5-1 0 16,-5 0-1-16,-5 0 1 0,-2 0-1 15,-1-1 4-15,-3 0 1 0,-3 0-1 16,-8-1-3-16,-5-1-3 0,-9-3-2 16,-6-1 0-16,-7 2-3 0,-7 0-2 15,-5-3 1-15,1 3 1 0,0-1 3 16,3 1 0-16,-3 1-1 0,4-1-2 0,2-3-1 15,2 0 0-15,2-3-1 0,5 1-1 16,4 1 0-16,6-1 2 0,4-1 0 16,5 4 0-16,7 4-1 0,3-3-2 15,2 2-1-15,2-1-3 0,3 0-2 16,2 4-2-16,3 0 1 0,4-1 1 16,4 7 2-16,6 3 3 0,5 3 3 15,5 3 3-15,3 0 3 0,3-2 0 16,1 3 1-16,1-2 0 0,-1-1 1 0,0-2 1 15,-1 0-1-15,-1-2 0 0,0 2-1 16,-4-1 1-16,-3 0-2 0,0-5 0 16,-6 3-1-16,-3-2 0 0,-4 0 0 15,-4-3 1-15,-4-1-1 0,-1 0 1 16,-3 0 0-16,-1-1 1 0,-3 0-1 16,-1 0-2-16,-7-2-1 0,-4 2-2 0,-8-1-1 15,-5 1-2-15,-6-1-2 0,-5 1-1 16,-3 2 2-16,-1 0 1 0,0 0 1 15,0 0 1-15,1 1 2 0,4-1 1 16,3 0 1-16,5-1 0 0,5 1 1 16,6 1 0-16,5-3 0 0,5 2-1 15,4 2-15-15,5 4-25 0,6 1-75 16,5-1-91-16,5 1-223 0</inkml:trace>
  <inkml:trace contextRef="#ctx0" brushRef="#br0" timeOffset="133198.78">2424 11261 420 0,'-1'0'95'16,"0"-1"1"-16,1 1-63 0,-2-1-24 16,1 0-9-16,1 1-2 0,-1 0-2 15,0-1 0-15,0 1 1 0,-1 0 5 16,0-1 5-16,-2 1 3 0,0-4 2 0,-1 0 1 16,-2 2 0-16,0 0 0 15,1-2-2-15,-1-2-1 0,2 5 0 0,-1 0 1 16,2-1 1-16,0-3-1 0,-1 2-2 15,1 1-1-15,0 2-2 0,-1-3-1 16,0-2-4-16,0 6-1 0,1 0-1 16,2-1 0-16,-2 1 0 0,1 2 0 15,2-4 0-15,2 4 0 0,-1-3-1 16,0 1-8-16,1 0-3 0,2 2 0 0,2-2-1 16,1 3 0-16,3 0 1 0,2 3 1 15,3 1 8-15,4 2 2 0,0 0-2 16,2 1-5-16,1 3-3 0,2-3-6 15,1 0-1-15,0-2 0 0,3-1 1 16,0-1 5-16,1-1 6 0,3-3 10 16,-1 0 10-16,1 1 6 0,3-4 1 15,-1 0 2-15,-1-2 1 0,1-2-3 16,-1 0-4-16,-3-1-5 0,-2-1-3 0,-6 0-3 16,-3 2-3-16,-4 2-7 0,-5 0-1 15,-2 1-2-15,-5-1 0 0,-1 4-1 16,-4-5-31-16,-5 0-32 0,-5 0-5 15,-5 0 1-15,-6-5 8 0,-5 2 8 16,-9-2 2-16,-1 1 33 0,-3 0 35 16,-1-1 9-16,0 1 1 0,-1 2-2 15,3-2 0-15,3 3 6 0,4 1 3 0,0 1 4 16,6 4 3-16,3 1 0 0,4-1-2 16,3 2-3-16,4 0-13 0,3-1-16 15,4 2-9-15,6-1 2 0,6-1 7 16,8 3 4-16,4-2 0 0,8 0 9 15,8-1 17-15,10 1 5 0,4-3-2 16,7 1-8-16,3-2-6 0,3 0-9 16,1-1-55-16,-3 0-54 0,-3 1-80 0,-4 2-199 15</inkml:trace>
  <inkml:trace contextRef="#ctx0" brushRef="#br0" timeOffset="133718.53">2493 12082 379 0,'0'-1'96'0,"-1"1"0"0,0 0-24 16,-1 0-60-16,-1-1-25 0,1-1-5 15,0 0-2-15,-1 0 11 0,-1 1 10 0,2 1 14 16,-1 1 15-16,2 1 10 0,1-4 5 15,-1 2 3-15,2-1-10 0,2 1-10 16,5 1-11-16,4 2-6 0,5 1-3 16,8 4-2-16,7 3-3 0,3 1 1 15,6 2 2-15,0 0-1 0,1 3-1 16,0-1-2-16,-5 2-2 0,-2-3-23 16,-4 1-88-16,-6 0-19 0,-4-4-92 15,-7-2-198-15</inkml:trace>
  <inkml:trace contextRef="#ctx0" brushRef="#br0" timeOffset="134036.67">2411 13063 386 0,'9'-11'57'0,"2"2"-57"16,-1 0-132-16,1-2-179 0</inkml:trace>
  <inkml:trace contextRef="#ctx0" brushRef="#br0" timeOffset="134111.48">2709 13037 124 0,'47'5'0'16,"3"-1"-18"-16,6-3-88 0</inkml:trace>
  <inkml:trace contextRef="#ctx0" brushRef="#br0" timeOffset="144636.04">2422 13059 554 0,'-7'-3'132'15,"2"0"4"-15,-2-1-83 0,1 1-18 16,-1-1-8-16,-2-2-11 0,-2 2-4 16,1 0-5-16,-2-1-3 0,1 1-3 15,-1 3-1-15,2 1-1 0,3 1 3 16,0 1-1-16,2 0-1 0,1 0 3 0,1-2 1 15,2-1 1-15,2 0 0 0,2 1 0 16,3-1 1-16,5 0 8 0,4-1 3 16,5 1 1-16,4-1-2 0,4-2 2 15,6-2 1-15,5 2-2 0,1-1-7 16,3 2-7-16,0-1-2 0,0 3 0 16,0 1-2-16,-3 2 0 0,-4 2 0 15,-4 1-1-15,-6 0 0 0,-4-2 1 0,-5 1 0 16,-5-2 0-16,-4 2 0 15,-2-5 0-15,-4 1-2 0,-2 0-1 0,-2-1-3 16,-5-1-1-16,-6 2-6 0,-9-2-2 16,-7 4-4-16,-7-3-2 0,-10 1 0 15,-6 4 1-15,-5-1-1 0,-1 1 5 16,1 3 3-16,-3-2 2 0,2 2 4 16,3-2 2-16,3 0 2 0,3-1 1 15,5-2 1-15,7 1 3 0,6-3 2 0,9 0 3 16,5 1 3-16,7-1 3 0,4 0 0 15,4-1 2-15,2 1-7 0,4 0-4 16,6 2-1-16,6-1-2 0,6 1 0 16,8 0 1-16,7 0-2 0,9 1 7 15,5-2 2-15,1-5-1 0,5 2-1 16,4-2-2-16,-2-1-2 0,3 0 0 16,0-1-1-16,-3 0 0 0,-1 2-1 15,-7-1 1-15,-6 2-1 0,-7 0 1 0,-12 0-1 16,-4-1-6-16,-15 7-7 0,1-4-6 15,-6 0-117-15,-5 2-9 0,-7 5-99 16,-4-2-205-16</inkml:trace>
  <inkml:trace contextRef="#ctx0" brushRef="#br0" timeOffset="145439.68">1944 13463 555 0,'-6'-4'132'0,"0"-1"6"0,0-1-90 0,2 0-14 16,1 2 0-16,-1 0-5 0,1 0-4 15,-1-2-4-15,-1 3-2 0,0 0-2 16,-3 3-3-16,-4 2-3 0,-3 3 0 16,-6 5-3-16,-4 4-5 0,-5 5-4 15,-2 5-1-15,-2 3-1 0,4 3 2 16,-1 4-1-16,5 2-2 0,4-1-1 0,6 0-3 15,5-3-3-15,3-2-1 16,7-3-3-16,4-5-1 0,5-3 1 0,5-5-3 16,3-2-3-16,6-2-1 0,6-4 0 15,3-2-114-15,7 1-3 0,-1-13-90 16,5 2-188-16</inkml:trace>
  <inkml:trace contextRef="#ctx0" brushRef="#br0" timeOffset="146319.21">2259 13770 522 0,'6'-2'143'0,"-5"-1"4"16,-5-1-63-16,-4-2-26 0,-3-2-17 16,-4-1-14-16,-4-2-13 0,-1-1-8 15,-2-1-5-15,0 0-3 0,3 1 0 16,0 1 1-16,3 5 1 0,1-2 0 16,1 6 0-16,2 1 1 0,1 5 0 15,0 5-2-15,0 3-1 0,3 4-3 0,-1 5-3 16,1-1-1-16,3 0 0 0,2-4-3 15,3-1 0-15,4-5 0 0,2-3 2 16,3-5 3-16,1-1 4 0,2-3 4 16,1-1 6-16,1-3 5 0,2-1 6 15,-1-1 1-15,-1-2 2 0,-1 0-2 16,1-1-3-16,-2 2-3 0,-3 3-4 16,-2 0-4-16,-1 3-2 0,-2 1-2 0,0 4-4 15,-2 2-1-15,1 2-3 16,0 1 0-16,-1 0-1 0,0 1 1 0,2 0 0 15,-1-1-1-15,2-2 3 0,3-4 3 16,1-1 4-16,2-3 5 0,3-1 4 16,1-4 3-16,2-1 5 0,1-1 1 15,0-3 2-15,1-3-4 0,-2 2-3 16,0 0-5-16,0 3-2 0,0 3-3 16,1 4-2-16,-1 3-1 0,-2 8-3 0,0 1-5 15,1 5-6-15,-3 1-3 0,-1 1-1 16,-3 0-1-16,-2 0-1 0,0-3 2 15,-3 0 6-15,-1-2 5 0,0-3 6 16,-3-3 3-16,1-3 8 0,-1 1 6 16,0-3 2-16,0-1 1 0,-1-2-1 15,1-3-1-15,-1-2-2 0,1 1-8 16,1-4-7-16,1 1-3 0,2 2-2 16,3 1 0-16,2 3-1 0,3 0 1 0,2 2 1 15,3 1 0-15,1 2 1 0,2-2 1 16,-2 1-1-16,3 0 1 0,-1 1 0 15,-3 2-1-15,1-1 1 0,-3 1-1 16,-1-1-5-16,-3 0-4 0,-1 4-3 16,-2-3-2-16,-3-1-1 0,-1 3-2 15,-2-3 1-15,-1 2 4 0,1-3 5 16,-1 0 0-16,0 1 4 0,2-2 6 16,-2-4 2-16,3 0 1 0,0-2 2 0,2-2 1 15,3-3 1-15,1 0-1 0,0 0-4 16,3 1-2-16,0 2-1 0,1 3-1 15,-1 4 0-15,1 2-1 0,-1 3-1 16,3 2 0-16,-3 4-1 0,-1 2-3 16,0 2 0-16,-1 2 1 0,-2 2-1 15,-2 2 0-15,-2-2 1 0,-2 1 1 0,-1-3 3 16,-1-2 0-16,0-1 0 0,-1-3 1 16,0 0 1-16,3-1 0 0,-2 0-1 15,0 1 1-15,0 4-1 0,-2 3-1 16,0 3 1-16,-3 4-1 0,-1 4-4 15,-3 2-7-15,0 4-9 0,-3-1-13 16,0 1-14-16,0-5 0 0,0-5 3 16,0-2 2-16,2-8 9 0,0-5 11 15,4-3 13-15,0-5 16 0,1 0-72 0,-3-6-40 16,1-4-84-16,-4-2-202 16</inkml:trace>
  <inkml:trace contextRef="#ctx0" brushRef="#br0" timeOffset="147084.35">3965 13255 526 0,'1'-3'137'16,"-1"-2"5"-16,-2-3-60 0,-1-1-30 15,-3-2-14-15,-1 1-10 0,-4-3-8 16,0-1-4-16,-5 1-6 0,1 2-3 16,-1 1-2-16,-2 1-2 0,1 2-1 15,-1 4-1-15,-1 3-1 0,2 4 0 0,1 5-1 16,-1 1 0-16,4 8 0 0,2 3 1 15,2 6-1-15,4 5 1 0,1 2 0 16,4 4 1-16,2 4-2 0,1 1-2 16,1 0-5-16,1 1-6 0,-1 1-4 15,1-1-35-15,0-3-94 0,-1-2-5 16,-3-5-93-16,-1-2-180 0</inkml:trace>
  <inkml:trace contextRef="#ctx0" brushRef="#br0" timeOffset="147806.57">3660 13747 528 0,'-5'-23'128'0,"5"3"4"0,3-7-89 16,3 2 2-16,4 3 1 0,3 2-8 15,5 4-1-15,3 1-5 0,5-2-3 0,0 8-5 16,2 3-6-16,1 4-5 16,-1 1-3-16,-1 3-6 0,-4 2-6 0,-3 2-6 15,-2 2-6-15,-2 2-3 0,-2 1-1 16,-3 2-1-16,-3 2 1 0,-2-2 2 15,-2 0 6-15,-1-4 5 0,-1-3 5 16,-2 0 2-16,0-4 3 0,-3-2 2 16,1-3 3-16,-2-3 2 0,-1 2 3 15,-1 10 0-15,1-17-4 0,2-1-5 0,1-2-1 16,3 0-1-16,2 1-4 0,3-2-2 16,5-10-2-16,-1 17 4 0,2 0 0 15,0 5-1-15,0 3 0 0,1 1 1 16,0 3-1-16,-2 3-3 15,0 1-3-15,-2 6-2 0,0-2-2 0,-3 2 0 16,1 0 0-16,-3-2 0 0,2 0 2 16,-1-2 3-16,2-2 2 0,1-5 6 15,1-2 6-15,2-5 5 0,1-2 4 0,2-3 6 16,1-4 6-16,-1-2 3 0,-2 0-3 16,1-2-3-16,-3 2-5 0,-1-4-3 15,-5 1-5-15,-3 2-4 0,-4-1-1 16,-3 1-2-16,-3 2-1 0,-4 2-2 15,1 2-1-15,0 1-3 0,1 3-2 16,4 3-2-16,-1-1-3 0,4 4-2 0,0 4 0 16,3 0 1-16,2 4-1 0,2-1-1 15,0 2 2-15,3 2 1 0,4 1 1 16,3 0-1-16,3-1 1 0,1-2 2 16,3-1 1-16,0-2 0 0,0 0 1 15,-3-4 0-15,1 0 1 0,-4-1 1 16,-3 0 0-16,-1-1 1 0,-4 1-1 15,-1-1 2-15,-2 0 0 0,-2-1-4 16,-1 1-2-16,0 0-3 0,0 0-1 0,0 0-3 16,1 0-2-16,0 0-1 0,2 1 3 15,0 3 2-15,3-3 3 0,1-1 0 16,3 0 3-16,1-1 2 0,2-1 2 16,1-1 2-16,4-3 5 0,-2-1 4 15,3-1 1-15,-2 2 3 0,1-2 2 16,0-1 1-16,0 2-1 0,-4 1-4 15,-1 2-3-15,-1 2-2 0,-2 2-2 16,-1 4-1-16,-3 3-2 0,1 5-3 0,1 3 3 16,-2 8-19-16,1 3 0 0,-1 5-7 15,0-3-11-15,-2-3 158 0,4 4-291 16,2-6-152-16,3-6-405 0</inkml:trace>
  <inkml:trace contextRef="#ctx0" brushRef="#br0" timeOffset="148238.44">5697 13362 602 0,'-19'-13'148'15,"12"7"-6"-15,2 2-80 0,-5-5-19 16,5 6-7-16,0 0-7 0,2 3-9 16,16 15-6-16,-10-8 5 0,-5 10-10 15,4 7-4-15,-7 2-3 0,-3 8 0 16,-1 6 0-16,-3 5-2 0,-7 3 3 16,3 0-3-16,-2 0-10 0,1-2-12 15,1-5-13-15,2-6 6 0,-3-8-134 16,8-2-127-16,4-6-299 0</inkml:trace>
  <inkml:trace contextRef="#ctx0" brushRef="#br0" timeOffset="148587.1">5959 13341 512 0,'3'-1'134'0,"2"-1"1"0,-4 1-26 0,0 2-80 15,-1 2-11-15,-2 3-5 0,-4 2-5 16,-2 4-3-16,-4 5-1 0,-3 3-3 16,-2 7 0-16,-3 3 0 0,-2 4-1 15,1 6 1-15,2 0-1 0,1 3 1 16,4-2-2-16,3-5 0 0,5-2 0 16,8-6-1-16,2-5-3 0,7-6 2 0,2-6 7 15,5-4 7-15,1-3 10 0,1-3 4 16,1-4 7-16,0-1 5 0,-3-2 2 15,0-2-4-15,-4 0-7 0,-2-1-7 16,-2 1-4-16,-5 0-1 0,-2 0-4 16,-6 0-4-16,-3-2-3 0,-4 2-6 15,-2-2-5-15,-3 5-10 0,-3 0-10 0,-1 5-15 16,-1 5-6-16,-3 5 158 0,1-1-289 16,-1 5-147-16,4 1-416 0</inkml:trace>
  <inkml:trace contextRef="#ctx0" brushRef="#br0" timeOffset="148808.85">6330 13149 524 0,'8'-7'141'0,"0"2"2"16,-1 7-10-16,-5 3-105 0,-2 6-14 15,-5 5-7-15,-2 5-3 0,-4 6-3 16,-4 4-1-16,-1 5 1 0,-1 6 0 16,-2-4-1-16,2 3-4 0,2-3-9 0,1-3 19 15,3-4-148-15,2-7-122 0,3-6-316 16</inkml:trace>
  <inkml:trace contextRef="#ctx0" brushRef="#br0" timeOffset="149155.51">6155 13514 498 0,'-2'-11'124'16,"1"-2"1"-16,3-2-35 0,3 0-72 0,2-4-6 15,9 4-3-15,-2 0 1 16,3-1-1-16,2 1 1 0,0 2 0 0,0 0 1 16,2 4-2-16,-1-1-2 0,-3 3-3 15,-1 1 0-15,-3 2-1 0,-4-3-4 16,1 7 2-16,-4 0 0 0,0 4 1 15,-2 1-1-15,0 4 0 0,0-1-1 0,0 4 3 16,-2-3-1-16,0 0-2 0,-1-2 0 16,1-2 0-16,0-4 6 0,0-1 9 15,2-2 6-15,1-2 4 0,0-2 2 16,3 0 1-16,0-1 0 0,0 2-6 16,1 0-8-16,0 4-6 0,1 4-4 15,-2 3-1-15,1 5-3 0,-2 4-7 16,2 2-5-16,-1 0-10 0,0 4-13 15,1-6-53-15,-4 4-79 0,0-5-117 0,8-4-265 16</inkml:trace>
  <inkml:trace contextRef="#ctx0" brushRef="#br0" timeOffset="149692.91">7371 13322 729 0,'-7'-5'176'15,"1"-2"4"-15,-1 0-92 0,0 1-46 16,5 4-15-16,0 0-3 0,1 2-10 16,-2 1-9-16,1 4-5 0,-1 6-2 15,-2 7-4-15,-1 5 0 0,-2 10-1 16,-1 6-2-16,0 5 0 0,-2 4-5 16,0 1-3-16,2 0-4 0,1-3-5 0,2-5-5 15,0-3-1-15,1-6 1 0,-1-4 4 16,1-6 2-16,0-6 5 0,1-4 5 15,0-3 8-15,-2-5 7 0,1-4 7 16,0-2 3-16,1-3 7 0,1-4 1 16,-1-3 0-16,3-4-3 0,2 0-3 15,5-5-3-15,2 0-1 0,2-3-6 16,5 5 0-16,1 0 1 0,3 5 0 16,2 2 1-16,2 5-1 0,0 3 0 0,1 5-1 15,-1 2-1-15,-1 3-1 16,-2 1-1-16,-2 2 0 0,-4 1-2 0,-2 2 0 15,-4-1-2-15,-4-1 0 0,-3 1-2 16,-2 1 3-16,-3-1-1 0,-5 2-3 16,-3 0-6-16,-4 1-4 0,-4 0-8 15,-2 1 5-15,-2-3-64 0,0 0-68 16,3-3-104-16,3-3-244 0</inkml:trace>
  <inkml:trace contextRef="#ctx0" brushRef="#br0" timeOffset="149892.79">7690 13643 548 0,'8'13'136'0,"1"2"-1"0,-5 1-42 16,2 3-76-16,-5 0-8 0,0 1-5 15,-1 0-5-15,-1 1-3 0,0-3-5 16,3 0-2-16,-1-4-5 0,4-5-14 15,2-1-25-15,1-5-52 0,2-3-25 16,3-3-77-16,0-4-159 0</inkml:trace>
  <inkml:trace contextRef="#ctx0" brushRef="#br0" timeOffset="150016.09">7881 13639 505 0,'-9'-23'139'0,"0"3"7"0,-4 3-48 15,0 0-33-15,-1 2-21 0,-4 1-15 16,-1-3-24-16,0 5-7 0,1 1-7 15,2 0-25-15,2 1-52 0,2 4-68 16,4 3-104-16,7 5-230 0</inkml:trace>
  <inkml:trace contextRef="#ctx0" brushRef="#br0" timeOffset="150250.25">7986 13168 663 0,'1'-13'168'15,"2"0"4"-15,1 5-80 0,-1 2-46 16,-1 3-15-16,0 2-12 0,1 8-10 0,-2 2-9 16,0 7-4-16,1 6-2 0,-1 6-1 15,0 7 0-15,0 8 3 0,1 3 2 16,3 4 2-16,-1 2-2 0,3-1-4 16,-1 0-5-16,2-1-8 0,-1-4-6 15,-2-1-4-15,-2-7-6 0,1 0-3 16,-1-7 11-16,-1-5-31 0,0-7-71 15,-1-3-14-15,2-6-87 0,-2-4-188 16</inkml:trace>
  <inkml:trace contextRef="#ctx0" brushRef="#br0" timeOffset="150431.35">7998 13477 583 0,'-1'-4'137'0,"3"2"3"0,6 0-83 16,4-1-24-16,8-3-7 0,8 3-11 16,6 1 3-16,6-1-9 0,3-4-1 0,3-3-2 15,3-3-13-15,-3-2 138 0,-2-4-280 16,1-2-144-16,-1-1-421 0</inkml:trace>
  <inkml:trace contextRef="#ctx0" brushRef="#br0" timeOffset="166821.56">17070 6945 318 0,'0'3'96'0,"0"-2"10"0,1 0-11 16,0-1-34-16,0 1-7 0,-1-2 1 15,0 1-3-15,0 0-3 0,-1-2-8 16,1 1-5-16,-2-1-5 0,-1 0-4 0,1 0-3 16,0-2-5-16,-2-1-6 0,-1-1-2 15,-1 1-3-15,-1 0-2 0,-1 0-4 16,0 1-2-16,-3-1-2 0,-1 3-1 15,0 2-2-15,-3 2 0 0,1 4 0 16,-2 4-2-16,-1 3-4 0,1 1-4 16,2 6-2-16,0 2-1 0,3-2 0 15,5 2 1-15,3-3 2 0,3-2 4 0,2 0 4 16,3-7 2-16,2-3 2 0,0 1 2 16,2-5 1-16,1-3 3 0,0-2 5 15,2-1 3-15,0 0 4 0,0-5 2 16,0-2 4-16,0 0 1 0,0 0 0 15,-2-2-2-15,-2 2-1 0,-1-2-1 16,-1 4-2-16,-4 2-4 0,0 0-2 16,-1 3-2-16,-1 3-8 0,0 5-2 15,-2 3-1-15,1 8-1 0,1-1 0 0,-1 7 0 16,-1 4 1-16,1 1 4 0,1 0 1 16,-1-1-1-16,1 2 0 0,0-1 0 15,0-2-1-15,-1 3 0 0,-3-3 0 16,0-2-1-16,-5 1 0 0,-2-2 0 15,-3-2-1-15,-4-1-1 0,-4-2-1 16,1-1-4-16,-1 3-5 0,-1-4-7 16,0-1-5-16,2-1-5 0,2-6-1 15,2-1 3-15,1-6-34 0,3-6-25 0,3-3-57 16,4-3-91-16,4-6-217 0</inkml:trace>
  <inkml:trace contextRef="#ctx0" brushRef="#br0" timeOffset="167659.42">17341 7072 492 0,'23'3'135'15,"-6"-3"6"-15,-10-1-46 0,-1 2-32 16,-3 0-5-16,-3-2-15 0,-3-1-9 16,-4 0-7-16,-5 0-5 0,-3-2-5 15,-4 1-8-15,-3 1-8 0,-2 2-1 16,0 0-1-16,0 4 0 0,4 5-1 15,5-1 0-15,2 1-2 0,4 0 1 0,4 0-2 16,3 2-1-16,2-2-2 16,4-3 0-16,1 4 1 0,3-2-1 0,2-1 0 15,0-1 2-15,3-2 1 0,0 0 3 16,-1-2 0-16,-1-1 1 0,0 0 1 16,-2-2 0-16,-2 0 1 0,0 0 2 15,-1 0 1-15,0 0 2 0,1-3 0 16,-2 3 0-16,0 0 0 0,1 0-1 15,-2 0-3-15,0 0-1 0,0 2-2 16,0 1 0-16,1 0 0 0,0 2 0 0,2-1 0 16,0 0 0-16,2 1 1 0,4-2-1 15,2 1 1-15,3-1 0 0,2-4 0 16,1-2 2-16,0-4 0 0,1-3 3 16,-4-3 5-16,1-6 3 0,-2-6 0 15,-1-2 1-15,-1 2 0 0,-2-4 0 16,-2 1-2-16,-2-4-2 0,-3-2-2 15,-2 0-1-15,-3 0-1 0,-1-1 0 16,0 4 2-16,0 5 4 0,-1 6 3 0,1 5-1 16,-1 8-1-16,1 3-2 0,-1 7-2 15,-2 7-3-15,0 4-6 0,0 8-4 16,-3 4-1-16,1 8 1 0,-3 3 3 16,4 3 1-16,-1 0 0 0,4-3-1 15,2-1-1-15,5-1-2 0,2-4 0 16,4-3 0-16,2-1 0 0,3-7-1 0,4 0 1 15,2-5 1-15,0-3 1 0,1-3 1 16,3-3-1-16,-2-1 1 0,-3-4 1 16,-5-3 1-16,0-3 0 0,-3-2 3 15,-4-5 0-15,-4 2 1 0,-1-3 2 16,-3 2-1-16,-1 1 0 0,-1 3-1 16,-1 1-4-16,-2 7-2 0,-1 3-2 15,0 5-2-15,-2 3-1 0,3 1 2 0,1 5-4 16,1-2-3-16,3 2 1 0,2-2-2 15,6-3 1-15,5-2 0 0,2-2-2 16,3-4 4-16,1-1 6 16,3-3 2-16,1-3 1 0,-2-1 0 0,-1-3 1 15,-2 0 1-15,-2 2 0 0,1-4 1 16,-4 2 0-16,-3-1 0 0,0 2 1 16,-2 1-1-16,-2 0-1 0,-1 3-1 15,-1 1 0-15,-1 3-1 0,0 4-1 0,-1 2-1 16,1 3 1-16,-2 3-2 0,-1 2-1 15,-1 3 0-15,-2 1-15 0,-2-1-3 16,-2 1-4-16,-1-1-10 0,-2-6-5 16,0-2-40-16,0 0-88 0,-4-6-102 15,-3-3-270-15</inkml:trace>
  <inkml:trace contextRef="#ctx0" brushRef="#br0" timeOffset="167852.9">17445 6798 651 0,'19'-6'151'0,"11"10"4"15,3-1-86-15,13-1-44 0,5 4-4 0,4 0 0 16,-1-2-5-16,-1 0-5 0,-3-4-5 16,1 0-11-16,-5 2 7 0,-3-1-147 15,-7-1-17-15,1 10-116 0,-2 4-260 16</inkml:trace>
  <inkml:trace contextRef="#ctx0" brushRef="#br0" timeOffset="169079.8">17511 8081 402 0,'-1'-7'109'16,"-1"1"4"-16,0-2-44 0,-1 3-23 15,1-2-4-15,-1 2-7 0,1-2-3 16,0 2-6-16,-2-2-2 0,0-1-4 0,-2 2-1 15,1-3-2-15,1 2-3 0,-3 0-2 16,0 0-2-16,3 1-2 0,-3 3-4 16,1 1-1-16,-2 4-4 0,-2 0 0 15,0 4-2-15,-1 6-1 0,-2 5 1 16,0 2 0-16,1 4 1 0,-1 1 1 16,3-1 0-16,2-1 0 0,2-4-1 15,3-4-2-15,2-4-3 0,2-2 0 16,4-4-1-16,3 0 0 0,1-2 1 0,0-2 2 15,3-3 1-15,4 0 4 0,0-2 1 16,1-2 1-16,1-2 0 0,1-1 2 16,-2-2 1-16,-1 1 1 0,-4 0 3 15,-2 0 2-15,-4-2 3 0,0 1 1 16,-4 2 0-16,-3-1 0 0,0-1-2 16,-1-1-1-16,-1 2-2 0,-1 3-1 15,1 1-3-15,-1 0-1 0,3 3-1 0,0 3-1 16,0 1-2-16,2 0-4 0,0 3-2 15,0 3 0-15,2 1 0 0,-1 3 0 16,1 2 0-16,-1 4 2 0,3 3 3 16,-3 2 0-16,2 1 1 0,2 2-1 15,-1 2 0-15,0 0 1 0,0 2-1 16,2 1 0-16,0 0 0 0,0 0 0 16,-2 0 0-16,1 0 0 0,0-1 0 0,-1-3 1 15,-2-4-1-15,-3-1-1 0,0-1 1 16,0-5 0-16,-3-2 0 0,-1-1 1 15,0-4 2-15,-4-1 2 0,-1-4 1 16,-4-3 2-16,-1-4 1 0,-2-5 0 16,-4-2 0-16,-3-1-1 0,2-6-4 15,0-1-6-15,4-1-7 0,-1 2-7 16,3 1-9-16,2-1-2 0,3 4 14 0,0 4-148 16,0 4-121-16,3 5-311 0</inkml:trace>
  <inkml:trace contextRef="#ctx0" brushRef="#br0" timeOffset="169819.38">17450 8963 385 0,'-1'-2'120'0,"1"0"5"15,0 0 5-15,0 0-69 0,0 3-18 16,0-2-3-16,0-1-9 0,0 3-3 16,0 1-4-16,0 2-2 0,2 2-3 15,-1 4-2-15,0 3-2 0,-1 10-2 16,0 4-3-16,-1 5-2 0,-1 9-2 0,-1 6-2 15,0 6-2-15,0 3-1 0,0 1-3 16,-2-1-2-16,2 3-1 0,2-4-3 16,-2-6-2-16,3-6-3 0,0-3-6 15,2-8-3-15,3-5-3 0,0-8 34 16,-1-5-152-16,0-4-6 0,0-5-97 16,-2-3-221-16</inkml:trace>
  <inkml:trace contextRef="#ctx0" brushRef="#br0" timeOffset="170164.63">17435 9052 538 0,'3'-7'129'0,"-1"1"6"0,3 1-48 15,0-2-51-15,0-1-5 0,2-1 0 16,0 1 1-16,1 3 0 0,0-3-3 16,-1 4-7-16,3-2-7 0,-1 4-5 15,1 2-3-15,-1 3-3 0,2 2-3 16,0 3-3-16,-2 0-1 0,2 7 1 16,1-2 3-16,-1 2-1 0,0 3 1 0,-2-1 0 15,-1-3-1-15,-2-1-1 0,-2-2-1 16,-2-1-4-16,-4-1 0 0,-5-3 2 15,-4-3-2-15,-3 0-3 0,-8-1-5 16,-2-1-7-16,-5-2-4 0,-2-2 5 16,-2-1-137-16,3-2-123 0,3-2-304 15</inkml:trace>
  <inkml:trace contextRef="#ctx0" brushRef="#br0" timeOffset="173301.17">19594 7056 252 0,'0'0'85'0,"1"1"11"15,0 1-26-15,-1-2 0 0,0 1 0 16,1-1-7-16,-1 0-4 0,0 2-8 16,-1-3-5-16,0 0-8 0,1 1-2 0,-1-1-3 15,0 0 0-15,2-1-9 0,-3-4-5 16,2 2-3-16,0-2-1 0,0-1-3 16,0-2-4-16,0 0-1 0,-2 0 0 15,1-1-2-15,-1 3 0 0,0 0-2 16,-2 2-1-16,-1-1-1 0,-2 2-2 15,-1 2-3-15,-4-1-1 0,-2 3-2 16,-4 0 0-16,-2 5-5 0,0 4-4 16,-2 3-4-16,0 3-2 0,4 6-3 0,1 3-1 15,3 2-1-15,4-2 4 0,4-1 5 16,4-4 4-16,3 0 3 0,2-9 4 16,5-2 4-16,3-3 2 0,3-3 2 15,1-1 4-15,3-1 1 0,-2-5 5 16,3 2 4-16,-3-3 1 0,0-2 2 15,-3 0 0-15,-2-2 1 0,-3-1 0 16,-2 5-1-16,-3-2-1 0,0 4-1 0,-2-1-2 16,-2 3-4-16,1 3-4 0,-3 5-3 15,0 3-2-15,0 3-3 0,0 3-1 16,-2 2-1-16,2 4 3 0,2 2 0 16,1 0 1-16,1 0 0 0,2 1-1 15,2-1 1-15,-1 2-1 0,0-2 1 16,-1 0 0-16,-2-3 0 0,-1-1 0 0,-5-4-1 15,0-2-1-15,-5 2-5 16,-4-3-3-16,-4-3-8 0,-3-2-6 0,1 2 0 16,-2-2 11-16,0-2-138 0,2-3-115 15,4-2-295-15</inkml:trace>
  <inkml:trace contextRef="#ctx0" brushRef="#br0" timeOffset="174151.27">19902 7159 612 0,'-1'-2'135'0,"-2"0"1"0,0 0-103 16,-6 0-21-16,-3-1-4 0,-6 0 2 0,-5 2-2 15,-4 2-7-15,-1 2 0 16,-2 2 0-16,4 4-2 0,0 1 1 0,5 3-1 15,5-1-1-15,4-1-1 0,5 1-1 16,1-3-1-16,6-2-1 0,6-1 1 16,0-4 0-16,5-1 1 0,5-1 3 15,2-3 1-15,3-3 3 0,0-1 2 16,2-2 1-16,0 0 3 0,-2 0 2 0,-3 1 1 16,-2 1 0-16,-4 2 0 0,-2 1-2 15,-5 1-3-15,-2 3-2 16,0 2-2-16,-3 3-3 0,-3 2 0 0,0 2-1 15,1 3 0-15,0 0 1 0,1 0 0 16,3 1 0-16,3-1-1 0,3-3 1 16,2-2-1-16,2-3 0 0,2-4 1 15,1-1-1-15,1-6 2 0,0-2-1 16,1-2 1-16,0-3 1 0,2-2 1 16,-2-3-1-16,1-1 1 0,-1-2 0 0,0-6 0 15,-1-5 3-15,-2-2 2 0,2-1 3 16,-4 0 0-16,-2-5 2 0,-4-2 1 15,-1 1 1-15,-3 5-1 0,-2 2-2 16,-1 4 2-16,0 8 1 0,-2 5-1 16,1 9-1-16,0 6-5 0,-1 6-3 15,-3 6-1-15,1 9-3 0,-4 6-3 0,-1 6-1 16,-1 5 0-16,0 3 3 0,1 5 1 16,4-2-1-16,3-2 0 0,5-4-1 15,3-1 0-15,6-2 0 0,5-5 0 16,1-7 0-16,2-1 1 0,0-5 0 15,1-6 0-15,2-4 1 0,0-3 0 16,2-2 1-16,-3-3 2 0,1 0 3 16,-1-5 1-16,-2-1 1 0,-3-1 1 15,-4-2 0-15,-5 0-1 0,-2 0-1 0,-2 3-4 16,-2 5-4-16,-4 4-2 16,-4 7-1-16,0 4 0 0,-5 3-1 0,1 5 0 15,0 1-2-15,1 1 4 0,7-2-1 16,4-3 0-16,4-3 1 0,8-1-2 15,5-2 2-15,2-4 1 0,0-2 0 16,1-4 2-16,0-2-1 0,0-3 1 16,-2-1 0-16,1 0 2 0,-2 0 0 0,0-1 0 15,-2-1 0-15,-2 4 0 0,-2-1 0 16,-2 3-1-16,-4 0-1 0,1 3-1 16,0 2 0-16,-2 2 0 0,1 3-1 15,-1 5 1-15,2 0-1 0,-2 1 1 16,-1 0 5-16,1 4-10 0,-2-2 0 15,-2-1-6-15,0 1-9 0,-1-5-11 16,-1 0-13-16,-2-1 139 0,-3-4-268 16,0 0-152-16,-4-3-409 0</inkml:trace>
  <inkml:trace contextRef="#ctx0" brushRef="#br0" timeOffset="174322.33">20163 6900 680 0,'12'-4'148'0,"8"4"3"0,9 3-94 0,9 0-40 16,7-1-4-16,5 3 5 0,3-4 2 15,3-1-5-15,-1-3-2 0,-6-4-9 16,-7-2-23-16,-4-2-143 0,-11-4-137 16,-2 0-357-16</inkml:trace>
  <inkml:trace contextRef="#ctx0" brushRef="#br0" timeOffset="175246.08">2339 6576 532 0,'-5'-7'135'0,"1"2"7"15,0-1-70-15,1 4-9 0,-1-2-30 16,-4-2-8-16,-3 0-4 0,-3-2-5 16,-5 2-5-16,-7-1-4 0,-4 3-1 15,-4 1-2-15,-5 3 0 0,-2 3-1 16,-3 4-2-16,0 2 0 0,0 5-1 0,0 0 0 16,2 5-1-16,2 4-1 0,1 2 0 15,4 0 1-15,4 7-1 0,3 2-1 16,5 3 1-16,3 6 1 0,3 2 0 15,4 1 0-15,0 5 0 0,2 2 0 16,0 0 1-16,2 4-1 0,2 1 1 16,0 1 0-16,0 3-1 0,-2 0 1 15,-1 1 0-15,0 2 0 0,-1-2 0 0,-1 0 1 16,2-3-1-16,2-2-1 0,6-6 1 16,4-7-1-16,3-6 0 0,8-6-1 15,7-6 0-15,7-6 0 0,10-6 2 16,7-4-6-16,8-4-11 0,9-5-132 15,8-2-125-15,7 1-328 0</inkml:trace>
  <inkml:trace contextRef="#ctx1" brushRef="#br0">21622 13923 0,'0'0'16</inkml:trace>
  <inkml:trace contextRef="#ctx0" brushRef="#br0" timeOffset="176715.94">19944 7957 277 0,'5'-2'89'16,"-1"-1"11"-16,-1 1-27 0,2-1-8 16,-3 2-6-16,0 1-8 0,-2-1-10 15,1-1-10-15,0 1-9 0,-1 0-4 16,0-2-1-16,0 1 3 0,0-1 4 0,0 1 1 16,0 1 3-16,0-1 0 0,-1-1-1 15,0 2 0-15,-1-1-4 0,0-1-3 16,-3-2-4-16,0 2-3 0,-1-1-3 15,0-2-4-15,-2-1-2 0,-2-1-1 16,-4 0-2-16,-1 2-1 0,-5-2-1 0,-2 5 0 16,-7 0 0-16,-2 1-1 0,-1 6 1 15,1 1-1-15,1 5 0 0,0 3 0 16,1 0 0-16,1 5 0 0,1 4 1 16,-2 3 0-16,0 5 0 0,-1 2 1 15,4 3 0-15,3 3-1 0,4 0 1 16,7-1 0-16,4-1 0 0,6-3 1 15,6-4 0-15,4 0 0 0,7-2 0 16,5-2 1-16,5-4 0 0,4-2 0 0,5-2-1 16,1-4 0-16,2-3 0 0,2-2 0 15,-3-4 0-15,2-2 1 0,-1-3-1 16,-1 0-3-16,-5-2-9 0,-3-3-4 16,-5 0-12-16,-6-3 160 0,-5-3-293 15,-3 0-149-15,-3 0-416 0</inkml:trace>
  <inkml:trace contextRef="#ctx0" brushRef="#br0" timeOffset="176920.07">19915 8210 602 0,'-1'4'134'0,"1"0"6"15,1 4-93-15,0 3-20 0,0 1-4 16,-1 4 0-16,1 2-2 0,-2 1-5 15,0 2-4-15,-1 1-6 0,-2-2-4 0,1 2 0 16,1-4 1-16,-2 0-6 16,1-2-9-16,1-3-10 0,0 1-7 0,0-3-122 15,2-2-120-15,-1-3-299 0</inkml:trace>
  <inkml:trace contextRef="#ctx0" brushRef="#br0" timeOffset="177134.52">19685 8229 627 0,'5'-6'140'0,"6"2"8"16,4 0-107-16,8 0-4 0,6 0-2 16,4 0-2-16,0-1-1 0,2 1-4 15,-2 1-8-15,-2 0-5 0,-2 1-5 16,-4 0-3-16,-1 2-6 0,0 0-28 0,-2 1 152 15,-2 0-293-15,-3 0-158 0,5-4-452 16</inkml:trace>
  <inkml:trace contextRef="#ctx0" brushRef="#br0" timeOffset="177935.4">19888 9205 529 0,'-2'-1'123'0,"1"-2"2"16,1 1-85-16,-1-3-12 0,-1 2-5 16,-1-3-3-16,-4 0-4 0,-2 0-2 15,-3 0-2-15,-2 0 1 0,-5 2-2 16,-3 2-3-16,-1 3-1 0,-1 1-1 15,-2 5-3-15,1 2 0 0,-3 8-3 16,2 4 0-16,0 4 0 0,-2 4 1 0,0 4-1 16,-1 5 1-16,2 1 1 15,3 3 0-15,3 0 1 0,5 0-1 0,6 1 0 16,6-4 0-16,6 0-1 0,5-4 2 16,9-3 0-16,3-2 2 0,6-4 1 15,2-4 0-15,2-2 1 0,1-4 0 16,0-2-1-16,-2-5-1 0,1-4-2 15,-3-1 1-15,-2-3-2 0,-3-1 1 0,0-1-2 16,-5-1-4-16,-2-6-3 0,-3 5-8 16,0-2-12-16,-4-1-7 0,-2 2 111 15,-3-5-228-15,0 0-127 0,0 4-350 16</inkml:trace>
  <inkml:trace contextRef="#ctx0" brushRef="#br0" timeOffset="178532.43">19531 9242 508 0,'-1'-4'128'0,"-1"0"5"0,2 2-53 15,0-2-34-15,0 3-1 0,0 0 1 16,-2 2 0-16,2-1-1 0,-1 2-2 16,1-3-5-16,0 2-6 0,-1-1-6 15,1 5-7-15,0-1-4 0,-1 4-4 16,-2 0-2-16,1 7 0 0,-1 2 1 0,1 5 0 15,-2 4 1-15,0 3 0 0,1 5-2 16,-1 2-1-16,2 6-2 0,-2 3-1 16,2 3-1-16,-2 1-1 0,2 4-1 15,1-4 0-15,0 0-1 0,1-4-1 16,-1 2 1-16,0-3-1 0,-1 0 1 16,-3-4 0-16,0 0-1 0,-2-4 1 0,0-2 0 15,0-3 0-15,0-7 0 0,3-3-1 16,0-8-2-16,0-3-1 0,2-2-4 15,0-5-5-15,0-5-3 0,0-5-11 16,-3-5-24-16,2-3-10 0,-2-5-132 16,0-7-139-16,4-2-339 0</inkml:trace>
  <inkml:trace contextRef="#ctx0" brushRef="#br0" timeOffset="179823.37">19574 9283 500 0,'1'-6'121'0,"-2"0"4"0,0-1-65 0,0 2-24 15,-1-1-4-15,1 1-1 16,-1 0 0-16,2 1 0 0,0-1 2 0,0 1 2 16,2-1 0-16,0 3 0 0,2-3-2 15,2 0-1-15,2-2-3 0,2 1-4 16,3-4-5-16,3 2-3 0,1-2-2 15,2-1-2-15,3 1-2 0,1 3-2 16,0-2-1-16,1 2 0 0,2 2 0 16,-1 1-1-16,-1 2-2 15,-1 4-1-15,-1 0 1 0,0 4-1 0,-1 3-1 0,0 2-1 16,0 3 0-16,1 2 0 0,0 3-1 16,-2 2 0-16,-1 2-1 0,0 0 0 15,-4 2 0-15,-3 2-1 0,-3 0 0 16,-5 2 0-16,-5 1 0 0,-3 2 1 15,-6-1 0-15,-3 2-1 0,-5 4 1 16,-3-3 1-16,-2-1 0 0,0-2 0 0,-1 1 0 16,1-1 0-16,-1-4 0 0,0-2 0 15,-1-3 0-15,1 0-1 0,-5-4 0 16,2-4 0-16,-3-2 0 0,5-3-2 16,0-4-2-16,1 0-1 0,1-5-1 15,2-3-2-15,0-2 0 0,0-4-2 16,1-1 1-16,-1-2 1 0,2-3 0 15,3-1 2-15,1-2 0 0,3 2 1 0,2 1 2 16,4 3 0-16,3 4 2 16,0 2 0-16,2 4-1 0,1 1 0 0,0 1-1 15,1 2 0-15,1 1-1 0,-2-2 0 16,0 4 1-16,2 3 0 0,0-2 1 16,0 3 0-16,1-3 2 0,2 2-1 15,1 3 1-15,4-4 0 0,1-4 2 16,3 1 1-16,4 1 1 0,2-2 1 15,3-3 2-15,2-5 1 0,1-1 1 0,4-2 0 16,5-2 0-16,1-4-1 0,1-3 0 16,-1-1 0-16,3-1-1 0,-2-1-2 15,-1-1-1-15,-4-3 0 0,-4 1-1 16,-2 1 0-16,-3-3 0 0,-6-3 1 16,-4 2 0-16,-4 0 0 0,-6-2 0 15,-5 1 0-15,-4-2-2 0,-7 3-1 16,-3 1-1-16,-4 0-1 0,-4-1-1 15,1 6 0-15,-1 0-1 0,-2 3 1 16,0 5-1-16,-3 0 1 0,-3 3 0 0,-1 2 1 16,-1 3 0-16,0 0-1 0,2 3 1 15,-1-1-1-15,4 5 0 0,3 1 0 16,1 2 0-16,0 3 0 0,-2 2 0 16,2 2-1-16,2 1 1 0,0-1-2 15,3 2 0-15,3-2-2 0,4-1 0 16,2-1-1-16,4-5 1 0,3 1 0 15,2-4 0-15,-1 2 1 0,4-3 2 0,-1-2 1 16,2-2 0-16,-1-1 1 0,0 1 0 16,2 0 1-16,-2-5 0 0,0 3 1 15,1-1-1-15,-1-1 1 0,1 4 0 16,-1 1 0-16,-2-1 0 0,1 2 0 16,-2-3-1-16,1 8 0 0,1-4-2 15,-1 2 1-15,0 1-1 0,1 3-1 16,0 1 2-16,1 5 0 0,-1-1 3 0,2 7 1 15,2 1 1-15,-1 7 1 0,3 0 1 16,-1 6 0-16,3 3-1 0,-2 4-1 16,1 1 0-16,-3 3-2 0,2-1 0 15,-3 2 0-15,0-3-1 0,-3 0 0 16,0-2 0-16,-3-3-1 0,0-1 1 16,-3-4 0-16,-1 1 0 0,-1-2-1 0,-1-2 1 15,1-3 0-15,2-2 0 0,0-4 0 16,2-3-1-16,1-3 0 0,1-5 1 15,0-2-1-15,2-1 1 0,0-2 1 16,0-2 2-16,-1-3 0 0,1-1 0 16,0-4 0-16,-1-2-1 0,0-4-1 15,1-7 0-15,-2-4-3 0,0-7 1 16,0-4-1-16,-1-2 0 0,3-3 1 0,0-5-1 16,1-3 0-16,1-4 1 0,1 1-1 15,0-4 0-15,0 0 1 0,-1 1 0 16,-1 5 0-16,0 6 0 0,0 7 1 15,-2 7-1-15,1 6 0 0,0 5 1 16,0 6-1-16,1 5-1 0,-2-1-4 16,2 5-4-16,-1 1-4 0,-1 2-5 15,0 3-2-15,0 5-2 0,-1 2-10 16,1 8-19-16,-1 4-118 0,0 5-12 0,4 8-114 16,1 2-246-16</inkml:trace>
  <inkml:trace contextRef="#ctx0" brushRef="#br0" timeOffset="188244.82">21688 8173 447 0,'2'2'112'16,"-2"4"5"-16,1-2-57 0,-1 4-27 15,1 2-1-15,-2 3 0 0,0 3-5 16,-2 3-4-16,0 2-4 0,-1 1-2 16,-2 2-3-16,0 0-2 0,-2-1-4 15,0-1-3-15,1-1-2 0,0-2-1 16,1-2-1-16,0-4 0 0,1-3 0 0,1-3 0 15,2-1 0-15,0-2 1 0,1-2 2 16,0-2 8-16,1-3 4 0,0-5 1 16,2 0-1-16,1-7 1 0,4-2-1 15,-1-5-1-15,3-4-9 0,0-5-2 16,0-3 4-16,-1-2 1 0,1 0 3 0,-1-2 1 16,-1 2 3-16,1 6 0 15,0 3 0-15,-2 4-1 0,1 6-1 0,-3 5-1 16,0 3-2-16,-2 6-4 0,-1 2-1 15,1 4-3-15,0 3-1 0,3 5-1 16,1 4-1-16,4 2-1 0,2 3 2 16,2 4 1-16,2 3 0 0,2 4 0 15,1 0 0-15,0-2-1 0,-1 1-2 16,-1-2-4-16,-1-1-7 0,-4-4-9 0,-3-4-16 16,-1-1-18-16,-6-3 166 0,-2-2-290 15,0-3-148-15,-8-1-411 0</inkml:trace>
  <inkml:trace contextRef="#ctx0" brushRef="#br0" timeOffset="188763.75">21539 8363 627 0,'6'-3'139'0,"2"1"6"16,4 0-93-16,3-2-22 0,5 0-2 15,4-1 1-15,3-2 4 0,3-1 0 16,4-2-3-16,2 1-6 0,1-2-3 15,-2 0-4-15,-1 0-4 0,-3 0-6 16,-3 1-2-16,-2 4-3 0,-6-3-1 16,-2 3 0-16,-2 2-1 0,-1 1-1 15,-2 2 0-15,-2 1-1 0,-3 0-1 16,-1 3-1-16,-3 3 0 0,0 3 0 0,-2 4 1 16,-1 3 0-16,-3 1 1 0,1 3 2 15,-3 1 0-15,1-1-1 0,0 0 1 16,1-3-1-16,-1-4 0 0,3 0-1 15,0-3 1-15,2-5-1 0,-1 0 3 16,0-4 3-16,1 0 6 0,-1-2 4 16,0-2 2-16,1-5 1 0,1-1 1 0,0-4 0 15,2-2-5-15,1-5-4 0,0-3-4 16,2-1-2-16,1 1 0 0,0 2-2 16,-2 0 1-16,1 5 1 0,0 4-2 15,-2 5-1-15,0 4-2 0,0 5-1 16,1 6-1-16,0 2 0 0,1 4 0 15,1 1-1-15,1 3 2 0,2-1 3 16,-1 0 0-16,2-3 0 0,2-1 1 16,3-2-1-16,0-2 1 0,1-3 2 15,-1-1 0-15,-1-2 2 0,-2-1 2 0,-3-2 2 16,-1-4 1-16,-1-1 0 0,-4-4-1 16,0-3-4-16,0-4-3 0,-2-4-7 15,-2-1-6-15,-3-4-9 0,-2-3-12 16,0 4-15-16,-2 1-13 0,0 1-7 15,-1 1-1-15,2 5 23 0,1 3-132 0,0 3 10 16,5 2-83-16,2 1-181 0</inkml:trace>
  <inkml:trace contextRef="#ctx0" brushRef="#br0" timeOffset="188894.86">22410 8117 268 0,'10'10'220'0,"-1"0"-30"16,-1 2-90-16,1 1-38 0,-1 1-12 16,1 4-6-16,1 2-5 0,-1 0-4 15,-1 1-6-15,1 0-4 0,-2 1-6 16,-3-1-5-16,-1-5-6 0,1-3-12 0,-3-1-17 15,-1-1-9-15,-1-3-38 0,1-1-91 16,0-3-118-16,-6-1-267 0</inkml:trace>
  <inkml:trace contextRef="#ctx0" brushRef="#br0" timeOffset="189126.6">22440 8158 606 0,'-1'-7'142'0,"4"3"4"15,3 5-84-15,1 0-26 0,4 1 0 16,5 3 4-16,2 2-3 0,3 2-3 16,3 3-3-16,0-1-7 0,3 3-6 15,-2 2-4-15,-1-1-5 0,-3 2-6 16,-3 2-6-16,-1 2-6 0,-6-1-7 16,-7-1-3-16,-4-1-8 0,-6 2-8 15,-9-3-6-15,-4-2-2 0,-10-5 1 16,-3 1 62-16,-4 0-177 0,-1 0-118 0,2-3-316 15</inkml:trace>
  <inkml:trace contextRef="#ctx0" brushRef="#br0" timeOffset="189545.36">23576 8171 561 0,'-1'-3'134'0,"0"0"3"16,0 2-91-16,-1 0-21 15,-3 0-3-15,2 1-1 0,-4 2-6 0,1 0-5 16,-3 4 0-16,0 1 0 0,2 1 0 15,0 3 0-15,-1 1-2 0,4 3-3 16,2 0-3-16,3 0-2 0,2 1 0 16,4-2 0-16,2 0 0 0,5-1 2 15,2-3 2-15,4-1 3 0,3-4 1 16,2-4 2-16,4-1 3 0,-2-2 3 16,0-4 1-16,-1-2 1 0,-2-3 0 0,-3-1 4 15,-5-2 0-15,-5-4-2 0,-3 0-4 16,-7 0-6-16,-6-2-6 0,-9 2-2 15,-6 0-6-15,-9 3-5 0,-5 2-3 16,-7 1-5-16,0 1-10 0,-1 1-14 16,4 3-9-16,6 2-28 0,7 0-93 15,6 2-114-15,8 1-256 0</inkml:trace>
  <inkml:trace contextRef="#ctx0" brushRef="#br0" timeOffset="190035.59">24112 8111 586 0,'24'13'128'0,"-6"2"3"0,-7-1-82 16,-7 3-33-16,-6 0 3 0,-5 2 0 15,-4 1 1-15,-1 0-2 0,-1 1-2 16,0 0-2-16,2 0-7 0,2 0-3 16,4-3-5-16,0 0-1 0,3-4-4 0,1-2-4 15,3-1-3-15,-1-2-3 0,3-3-4 16,-2-1-1-16,0-3-1 0,-1-1 2 15,0-1 5-15,-1-4-3 0,1-4 3 0,0-3 7 16,1-5 3-16,1-4 4 16,1-6 3-16,0-7 1 0,1 1 9 15,-1-2 5-15,3-2 1 0,-1 0 2 0,3 1 1 16,0 5 4-16,2 5 1 0,0 3 0 16,2 3-4-16,0 8-3 0,1 6-1 15,2 5-2-15,-1 2-4 0,5 6-3 16,-1 2-3-16,3 5-1 0,1 0 0 15,0 3-1-15,0-2-1 0,-3 2-2 16,-2-3 0-16,-5-2-1 0,-3-2 0 16,-5-1-1-16,-4-1-2 0,-6-1 0 15,-4-2-1-15,-7-3 2 0,-9 0 0 0,-3-3 0 16,-5-1 0-16,0-3 3 0,1 0 1 16,4 2 0-16,4 1 0 0,9 1-2 15,5 1 0-15,5 6 0 0,6 5 0 16,7 6 2-16,4 4 0 0,5 4 1 15,8 5 0-15,3 6 1 0,6 2 1 16,3 3-3-16,1 4-9 0,-1 0-8 0,-1 0-17 16,-4-1-130-16,-1-1-132 0,-7-5-330 15</inkml:trace>
  <inkml:trace contextRef="#ctx0" brushRef="#br0" timeOffset="192700.91">22207 8905 569 0,'0'-3'132'0,"-1"2"3"0,0-1-85 16,-1 1-18-16,1 0 0 0,1 1-2 15,0 1-1-15,0 0-2 0,0 2-1 16,0 0-1-16,0 2-2 0,0 3-3 16,1 4-2-16,-1 5-2 0,2 3-1 15,-1 8-5-15,0 5-2 0,-1 3-3 0,1 6-1 16,0 3-2-16,-1 1 0 0,0-1-2 15,2 2 1-15,0-3-15 0,0-1 0 16,1-6-8-16,0 2-10 0,0-4-6 16,1-4-6-16,-1-1-7 0,-1-6 13 15,0-4-91-15,-1-3-22 0,-1-6-88 16,-1-3-200-16</inkml:trace>
  <inkml:trace contextRef="#ctx0" brushRef="#br0" timeOffset="192946.01">22094 9562 569 0,'-10'-5'134'0,"2"0"5"0,3 2-82 16,0 1-25-16,3 6-8 0,1 3-1 16,1 3 0-16,1 5-3 0,1 3-3 15,3 0-2-15,1 4 0 0,3-2-4 16,2 0 0-16,2-1-2 0,2-4 1 16,0-1 1-16,0-2 0 0,-1-5 3 15,0 0 4-15,-3-5 0 0,-2-2 2 0,-1-3 1 16,0-5 0-16,-1-4-2 0,0-3-1 15,1-4-5-15,-1-2-2 0,0-2-3 16,1-3-6-16,-3 1-4 0,3 3-3 16,-2 0-3-16,1 2-5 0,-1 2-7 15,2 2-12-15,1 6 1 0,2 1-117 16,-1 2-34-16,0 3-123 0,1-15-263 16</inkml:trace>
  <inkml:trace contextRef="#ctx0" brushRef="#br0" timeOffset="193181.95">21717 10503 586 0,'-7'21'129'0,"2"-4"-1"0,-1-5-74 15,2-4-60-15,2-1-7 0,0-7 0 16,1-1 0-16,-1-3 0 0,1-1 2 16,0-1 3-16,0 0 1 0,1-2 6 15,-1 1-112-15,1-5 51 0,0-3-55 0,-1-2-73 16,0-1-140-16</inkml:trace>
  <inkml:trace contextRef="#ctx0" brushRef="#br0" timeOffset="193727.53">21675 10407 499 0,'-1'-2'120'0,"1"-3"-2"0,0 0-61 15,1-1-23-15,0 2-9 0,3 0-1 16,-2-3 3-16,2 2 3 0,2 0 7 16,-2 2-2-16,1-1-2 0,-1 0-1 0,-2-1-3 15,0 1-4-15,1-1-5 0,-2 1 0 16,-1-2-2-16,1 2-1 0,-1 2-4 16,0-2-1-16,0 3-2 0,0 1-1 15,-1 1-4-15,2 0-3 0,-1 2-3 16,-1-2-1-16,0 2 1 0,-1 0-1 15,1 1 1-15,-1 0 1 0,-1 1 1 16,0 2 0-16,-1 4 1 0,-1-2 0 0,0 3 0 16,-1 3 0-16,-1 0-1 15,-2 4 0-15,1 0 0 0,-4 1-1 0,0 6 0 16,-3-1 0-16,0 0-1 0,-1-1-1 16,-2 1-2-16,2-2 0 0,1-3-1 15,3-2 0-15,2-4 0 0,4-1-1 16,3-1 1-16,3-2 0 0,2-1 0 15,3-1 0-15,4 0 0 0,1 0-1 0,4 1-1 16,2-5 0-16,2 1 2 16,3-2-3-16,1-2-6 0,0-5-4 0,-1 0-1 15,-2-3 0-15,0 1-2 0,-2-4-2 16,0 1 3-16,-4 1 6 0,0-1 5 16,-1-1 5-16,-3-1 1 0,-1 0 7 15,-2 0 6-15,-1 0 7 0,-3-1 4 16,0 1 3-16,0 2 4 0,-2 3 3 0,0 0-4 15,0 4-6-15,-1 3-6 0,1 8-4 16,-2 4-3-16,0 5-3 0,-2 6-4 16,0 3 0-16,1 4 2 0,-2 1 0 15,2-1-1-15,1 0 0 0,0-3-17 16,3-5-9-16,2 0-12 0,0-1 61 16,4-2-202-16,-2-3-144 0,1-5-368 15</inkml:trace>
  <inkml:trace contextRef="#ctx0" brushRef="#br0" timeOffset="193912.04">22048 10671 619 0,'4'-2'150'0,"2"0"3"16,-2 4-70-16,0 3-44 0,0 4-8 15,0 4-2-15,-1 3-4 0,-1 4-5 0,0 3-1 16,-2 1-4-16,1 1-6 0,-2-4-4 15,2-1-3-15,0-3-8 0,2-2-8 16,0-4-13-16,3-1-13 0,2-5-30 16,-2 0-103-16,1-3-122 0,5-1-279 15</inkml:trace>
  <inkml:trace contextRef="#ctx0" brushRef="#br0" timeOffset="194704.61">22072 10512 683 0,'-3'-8'147'0,"-1"1"-1"0,3 3-112 0,1 1-29 16,0 1-14-16,0 0-4 0,4 0-4 15,1-1-3-15,2 0-1 0,0 2-4 16,3 2-1-16,2 8 5 0,1 0-24 16,-1 5-10-16,0 6 4 0,2 4 7 0,0 2 9 15,-1 4 15-15,-1-1 13 0,0 3 34 16,-2-2 20-16,1-1 1 0,-1 0-1 15,0-3-3-15,-2-4-10 0,1-6-11 16,-2-3-5-16,-2-5-3 0,-2-2 3 16,1-3 4-16,-4-2 7 0,0-1 4 15,-1-1 4-15,0-1 0 0,1-1-1 16,-2-4-5-16,2-3-9 0,3-1-9 16,-2-2-6-16,1 2-5 0,1-1-4 0,1 0-2 15,-1 5-3-15,1 6 1 16,1 3 1-16,1 5 1 0,2 1 1 0,1 1 2 15,0 3 1-15,4-1 1 0,-1-1 0 16,2 1-1-16,-1-4-1 0,0-1 0 16,1-1 0-16,1-4 0 0,-2-2 0 15,1 0 0-15,-1-4 1 0,2 2 2 16,0-4 3-16,-2 2 2 0,1 1 3 0,-2-2 2 16,0 4 2-16,-3-4 1 0,0 4-1 15,-3 1-1-15,1 1-1 0,-2 0-3 16,-1 0-3-16,-3-1-1 0,1 4-2 15,0 2-1-15,0 0 0 0,-1 2-2 16,-1 4 1-16,3 4-1 0,-2 4 1 16,-1 3 0-16,-1 2 1 0,0 3-1 15,-2 2 2-15,1 2-10 0,-1 2 0 0,1-1-5 16,-1-4-4-16,-1 1-3 0,0-4-2 16,-2-2-5-16,1-4 7 0,0-3-2 15,-1-5 5-15,1-1 3 0,3-5 6 16,0-1 3-16,2-3 8 0,-1-2 7 15,1-3 5-15,1-3 2 0,2-6 0 16,-1-7-1-16,3-13 2 0,0-11-11 16,2-7 0-16,-1-7-1 0,3-5-3 15,1-5 0-15,0 3 0 0,1 9-4 0,0 12 8 16,1 7-3-16,1 7-3 0,-1 10 0 16,2 12-2-16,1 6-1 0,-1 7 0 15,6 3-2-15,0 2 0 0,1 6 0 16,1 4 1-16,-1 3 1 0,-2-3 0 15,0 0-1-15,-4 1-2 0,-6-1-4 16,-4-3-4-16,-6-3-6 0,-7 0-7 16,-8-2-9-16,-11-1-6 0,-4-4-6 0,-9-3 101 15,-2-2-222-15,0-3-129 0,-9-2-359 16</inkml:trace>
  <inkml:trace contextRef="#ctx0" brushRef="#br0" timeOffset="195474.55">24296 9137 570 0,'8'-6'121'0,"-1"-2"1"16,0 0-97-16,-2-2-5 0,-1 2 1 15,-2-1 3-15,-1-1 5 0,-1 1 1 16,0 3 1-16,-2 0-8 0,1 2-1 0,0 3-4 16,-1 0-7-16,-1 2-6 0,0 2-5 15,0 6-1-15,0 3 0 0,-1 5 1 16,1 6 0-16,3 8 3 0,1 6 1 15,1 6 1-15,2 1 0 0,2 3-2 16,2 1 1-16,0 3-2 0,0 0-1 16,1-2 0-16,1 1-3 0,-1-3-3 15,1-2-6-15,-2-6-8 0,2-2-5 16,-5-10-7-16,0-2-3 0,-4-9-121 0,-1-3-113 16,-1-3-281-16</inkml:trace>
  <inkml:trace contextRef="#ctx0" brushRef="#br0" timeOffset="195731.24">24139 9585 587 0,'-2'-5'132'15,"1"-1"0"-15,2 6-80 0,1 8-28 0,2 2-4 16,0 3 0-16,1 3-4 0,1 4 1 16,-2 2-1-16,1 1-5 0,-1-1-6 15,0 0-2-15,2-2-2 0,-1-3 0 16,4-2 0-16,0-4 1 0,2-1 5 15,2-4 4-15,5-3 2 0,0-2 2 16,3-3 2-16,1-1 0 0,2-5-1 16,1-3-4-16,0-3-3 0,-3-4-2 15,-2 0-2-15,-2-4-2 0,-2-1 0 0,-1 2-1 16,-4 0 0-16,0 4-3 0,-2 2-4 16,-1 3-8-16,-2 5-16 0,-2-2-10 15,-1 4-130-15,-1 4-131 0,-1 2-323 16</inkml:trace>
  <inkml:trace contextRef="#ctx0" brushRef="#br0" timeOffset="197005.39">24069 10493 551 0,'2'-9'130'0,"1"0"6"16,-1 6-85-16,0 1-16 0,-1 2-5 15,0 3-3-15,0 0-4 0,0 4-1 16,0 2-3-16,-2 5-2 0,-1 3-3 15,-1 4 0-15,-4 3-2 0,-3 2-3 16,-3 1-4-16,-4 2-4 0,-1 2-5 16,0-4-2-16,0-2-1 0,2 1 0 0,2-4-1 15,5-3 0-15,2-3-1 0,4-3 4 16,3-3-2-16,2-2-1 0,3-1 1 16,2-3-1-16,4-1 1 0,3-3 2 15,5-3 1-15,1 1 2 0,1-2 2 16,4-1 0-16,-2 0 1 15,-2-2-1-15,-1 1 1 0,-3-1-1 0,-3 1 4 16,-5-1 3-16,-3-1 4 0,-1 2 2 16,-2 1 3-16,-3 0 1 0,-1 1 0 0,1 0-2 15,-1 4-4-15,-3 1-3 16,1 4 0-16,-1 2-3 0,-1 3-1 0,1 6-1 16,1 1 1-16,-2 1 0 0,4 2-2 15,0 3 0-15,1 0-2 0,0 2-3 16,1-3-7-16,0 1-13 0,0 0-9 15,-1-2 89-15,3-2-222 0,-2-4-137 16,2-1-367-16</inkml:trace>
  <inkml:trace contextRef="#ctx0" brushRef="#br0" timeOffset="197187.45">24458 10857 700 0,'-2'7'156'15,"1"2"2"-15,0 2-113 0,-1 1-27 16,-1 2-6-16,2 1 0 0,-2 2-5 16,2 1-4-16,0-2-2 0,2 0-4 0,1 0-5 15,1-2-13-15,2-3-10 16,1-3-129-16,0 0-126 0,-1-5-317 0</inkml:trace>
  <inkml:trace contextRef="#ctx0" brushRef="#br0" timeOffset="197337.72">24459 10702 647 0,'-2'-23'125'15,"0"0"-2"-15,2 7-116 16,0 8-23-16,1 0 13 0,0 3-61 0,1 2-66 16,2 3-94-16,1 5-241 0</inkml:trace>
  <inkml:trace contextRef="#ctx0" brushRef="#br0" timeOffset="197929.66">24599 10953 492 0,'3'26'104'0,"-3"-3"3"0,0-1-86 0,-1-5-10 15,-1-5-1-15,2-4 5 0,0-4 4 16,3-4 2-16,0-3-3 0,1-6-2 16,3-6 3-16,1 0 0 0,-2-5-2 15,3-1-3-15,-1 0-1 0,-2 4 1 16,1 1 0-16,-2 5-4 0,0 4-5 15,-1 5-2-15,-1 5-2 0,-2 6-1 0,0 2 0 16,-1 4 0-16,0 4 0 0,2 3 2 16,-1 1 0-16,2 0-2 0,1-4 0 15,4-2-2-15,2-4 1 0,2-3-1 16,0-3 2-16,2-3 3 0,4-3 4 16,0-1 6-16,1-1 8 0,2-2 5 0,1 0 6 15,0 0 1-15,0 0 0 0,-4-1-3 16,-4 1-5-16,0 2-6 0,-6 1-6 15,-2 2-6-15,-4 2-3 0,-5 5 0 16,-4 4-2-16,-3 6 0 0,-3 5-1 16,-3 4 1-16,-6 3-7 0,-1 2 0 15,1 1-11-15,2-1-8 0,3-2-2 16,1-2-1-16,3 0-1 0,5-6 7 16,4-4 0-16,1-2 11 0,1-5 7 15,0-2 2-15,2-6 4 0,2-2 4 0,1-3 2 16,1-7 3-16,4-6 3 0,5-3 2 15,2-7 4-15,5-7-1 0,4-11 1 16,4-4-1-16,-1-1-1 0,0 2-3 16,-3 3-2-16,1 3-4 0,-6 9 1 15,-2 8-3-15,-5 9-4 0,-1 6-1 16,-1 8-1-16,-4 3 1 0,0 3-1 16,-3 4-2-16,-2 2-2 0,-2 3 1 15,-1-2 1-15,-4 0 1 0,-2-2-2 0,-2 1-2 16,-4-2-3-16,1-1-1 0,-5-2-4 15,-4-4-7-15,-3-4-23 0,-6-1-24 16,0-7-115-16,-3-3-135 0,0-6-325 16</inkml:trace>
  <inkml:trace contextRef="#ctx0" brushRef="#br0" timeOffset="208720.09">19344 1008 313 0,'4'2'104'15,"0"-3"7"-15,-2 2-39 0,1-2-6 16,-1 2 1-16,-1 0-7 0,0 0-11 16,-1 2-10-16,0-3-3 0,0 0 0 15,0 1 2-15,0-2 0 0,0 4-3 16,0-4-4-16,0 2-5 0,0 0-5 0,0 1-7 15,-1-2-5-15,-1 4-5 0,-2 1-4 16,-3 5-1-16,-6 1 0 0,-6 4 0 16,-4 4 2-16,-2 7 0 0,-2 2 0 15,-2 4 1-15,0 0-1 0,6 0 0 16,1-1-1-16,3-1 1 0,4 1-1 0,0-6 0 16,4-2 1-16,1-2-1 15,3 2 0-15,2-6 0 0,1 0 1 0,3-5-2 16,1-1 1-16,0-4-1 0,3 1 1 15,0-5-1-15,3 1 2 0,2-1 0 16,2 0 0-16,2 1 2 0,2-4 0 16,4 0 1-16,-3 0 0 0,3 1-2 15,1-1 1-15,-1 0-2 0,0-3-4 16,0 3-6-16,1-1-10 0,0-1-10 16,0 0-7-16,-3-1-7 0,3-2 12 0,-1 1-136 15,-1-2-117-15,-4-2-291 16</inkml:trace>
  <inkml:trace contextRef="#ctx0" brushRef="#br0" timeOffset="208903.31">19371 1395 692 0,'-5'-16'141'0,"-2"2"2"0,1 4-91 0,0 9-119 16,3 4 128-16,0 4-25 0,0 3-6 16,1 4-1-16,1 5-1 0,2 3-7 15,0-3-7-15,2 7-5 0,0-2-1 16,2 1-2-16,2-1-3 0,-1 2 0 15,2 1-5-15,0 1-6 0,-1-1-10 16,0 5-23-16,0-1-4 0,-2 0-128 16,-1-6-133-16,0 1-310 0</inkml:trace>
  <inkml:trace contextRef="#ctx0" brushRef="#br0" timeOffset="209296.47">20360 1468 515 0,'9'-6'139'16,"-7"0"10"-16,-6 2-34 0,-2 0-79 15,-12-1-1-15,-4 3-2 0,-3-2-5 16,-3 4-9-16,-2 0-8 0,-1 3 0 15,2 0-1-15,8 1-1 0,3 2-2 16,6 1-4-16,2 0 0 0,5 1-2 0,3-3 1 16,4 3 0-16,6 3 1 0,4-2 0 15,2 0 0-15,5 5 0 0,5 0 1 16,0 0-2-16,5-1 0 0,-1-1 0 16,-4 0-1-16,-4-1-2 0,-5 1-4 15,-6 0-4-15,-10-1-5 0,-9 1-2 16,-10 0-3-16,-2 0-4 0,-3-1-3 15,-15-10-3-15,13-1 0 0,3 7 30 0,3-7-112 16,7 3-22-16,2-4 15 0,4-1-18 16,15 5 6-16,-9-6-47 0,2-10 1 15</inkml:trace>
  <inkml:trace contextRef="#ctx0" brushRef="#br0" timeOffset="209960.32">20436 1548 421 0,'11'8'111'0,"-6"-3"3"0,-2 0-1 0,0-1-95 16,0 0-1-16,2 0 4 0,1-2 1 16,3-3 0-16,3-1-3 0,2 0-2 15,5-1 1-15,1-2-1 0,2-2-2 16,0-1-2-16,-3 1 0 0,0-3 2 16,-4 0 1-16,-3 1 4 0,-3 1 0 15,-4 0 0-15,-3 0 0 0,-1-1 0 0,-4 3-5 16,-3-2-4-16,-5 2-4 0,-4 2-3 15,-4 2-4-15,-4 3-2 0,-3 6-2 16,-2 3 1-16,2 4 0 0,2 3 0 16,2 2 0-16,5 0 0 0,5-1 0 15,4-2-1-15,6 2 0 0,4-2 1 16,6-2 0-16,5 0 2 0,6-2 0 16,4-1 0-16,6 0 2 0,4-7-1 15,2-2 1-15,1-6-1 0,5-3 1 16,3-2-1-16,2-3 1 0,-2 0 0 0,-3-1 0 15,-3-1 2-15,-3 3 2 0,-6-1 2 16,-7 0 1-16,-7-1 4 0,-3-1 1 16,-2 1 4-16,-5 2 4 0,-2-1-3 15,-6 3-4-15,-4 1-1 0,-3 4-4 16,-4 3-2-16,-2 2-3 0,-3 1-6 16,-1 4 2-16,0 0 0 0,3 5 0 15,0-1-1-15,4 2 0 0,-2 0 0 16,9 1-1-16,2-2-1 0,4 1 0 0,1 0 1 15,1 2-1-15,2 0 0 0,4 1 1 16,-4 2 0-16,0 0 1 0,-3 5 0 16,-2 0 0-16,-7 1-1 0,-3-1-1 15,-9 0-2-15,-4 2-1 0,-4 1-3 16,-5 1-5-16,-4-2-1 0,2 2 0 0,-2-2 2 16,6-2 1-16,0-2 2 0,4-3 3 15,4-7 9-15,5-4 4 0,5-2 5 16,4-1 8-16,5-1 4 0,6-2 1 15,6-1 1-15,6-1-4 0,7 1-2 16,6-4-3-16,5-2-9 0,10-2-3 16,4-3 0-16,3-2-3 0,3-3-7 15,-1-3-10-15,-1 1-10 0,1 0-19 16,-6-3-121-16,-2 5-20 0,-4 0-122 16,-2 1-237-16</inkml:trace>
  <inkml:trace contextRef="#ctx0" brushRef="#br0" timeOffset="210508.29">21733 1598 590 0,'11'-10'149'15,"-4"-3"13"-15,1 1-96 0,-5 1-14 16,-1 3 0-16,-5-2-1 0,-6 0-8 16,-4 2-20-16,-4 4-12 0,-4 2-4 15,-5 1-3-15,-1 3-4 0,-2 2 0 0,2 5 1 16,2 1-1-16,4-1-2 0,6-2-2 16,5 0-4-16,3 0 0 0,6-1 0 15,4-2 0-15,5 0 1 0,2-1 1 16,1-1 2-16,2-1 2 0,4-1 3 15,0 0 1-15,2-3 0 0,-1 0 0 16,-1-4 1-16,-2 3 0 0,0 0 1 16,-4-2 1-16,-4 1 2 0,-3 1 1 0,-1 2 1 15,-1 2-2-15,-1 0-1 0,-1 0-1 16,0 4-2-16,2 5 0 0,0 0-2 16,3 4 0-16,-2 2 0 0,1 6 2 15,3 4-1-15,2 5 0 0,0 1 0 16,2 1-3-16,-1 1-2 0,0-1-4 15,-1 0-9-15,-5-2-6 0,-3-2-12 16,-4-1-4-16,-6 0-1 0,-2-4 1 16,-2-3 4-16,-1-1 8 0,-1-6 7 0,-1-4 11 15,5-4 5-15,3 0 1 0,2-4 3 16,1-3 0-16,0-7-6 0,1-2-4 16,2-5-2-16,-3-7 168 0,1-2-268 15,0-1 39-15,0 0-63 0,3 2-104 0,2-7-284 16</inkml:trace>
  <inkml:trace contextRef="#ctx0" brushRef="#br0" timeOffset="211351.4">22115 1720 603 0,'4'-1'141'0,"-3"-3"3"16,-4 0-104-16,-4 0-15 0,-1 0 0 0,-8 0-1 15,-1 1-9-15,-3 2-7 0,-2 1-4 16,0 2 1-16,3-1-1 0,2 4-1 16,4-1-3-16,4 1-5 0,4-1-3 15,1 0 0-15,5 0 0 0,6-1 0 16,2-2 0-16,2-2 2 0,3 3 4 16,2-5 3-16,2 1 1 0,-2-3 0 15,-1 3 0-15,-1-3 1 0,-2 2 2 0,-3-5 2 16,-3 3 2-16,0-3-1 15,-2 5-1-15,-3-1 1 0,-1 5-5 0,0 0-3 16,-3 2-3-16,0 3 0 0,-2 1 0 16,1 0 0-16,1 2-1 0,-1-2 2 15,2 4-1-15,3-1 0 0,4 1 0 16,1 0-1-16,4-1 0 0,3-4 1 16,5-1 1-16,0-5 1 0,3 0 1 15,-1-6-1-15,1-4 2 0,2 3-1 0,0-6 2 16,-1-1-1-16,-1-4 3 15,2-5 3-15,3 1 3 0,-1-2 2 0,-1-9 2 16,-3 1 2-16,0-12 4 0,-1-5 2 16,-2 1-3-16,-4-9-1 0,-3-3-2 15,-3-1 1-15,-2 6 4 0,-2 12 3 16,-4 10-3-16,-3 6-3 0,-1 9-2 16,-2 11-1-16,-4 6-4 0,-1 6-7 0,-2 3-5 15,-3 7-2-15,0 2 0 0,-1 13 2 16,2 1-1-16,2 4 1 0,3 4-2 15,5 3-3-15,6-1-1 0,6 2-2 16,5-9 0-16,5 3 0 0,1-4 0 16,3-3-1-16,4-4 4 0,1-3 1 15,-2-1 2-15,1-2 1 0,0-3 0 16,0-2 0-16,-2-4 3 0,-3-1 0 16,-4-3 1-16,-3-4 0 0,-4-3 2 0,-2-2 1 15,-4-4 1-15,1 2-1 0,-4 1 0 16,0-2-2-16,-2 2-4 0,0 3-3 15,-1 3-1-15,0 3-1 0,-2-1-1 16,2 2 1-16,0-2 2 0,2 2 3 16,1-3 1-16,3 1 2 0,2-4-1 15,3 1 3-15,3-2-1 0,2 0 0 16,2-2 1-16,4 0 0 0,0-5-2 16,0-1 1-16,0 1 0 0,0-3 0 0,-2-1 2 15,-1 0 1-15,-2-1 2 0,-1 2 1 16,0-1-1-16,-1 1 0 0,-2 3-1 15,0-1-2-15,-4 2-2 0,1 3-4 16,-3 4 0-16,1 4-1 0,-2 1 1 16,0 4-1-16,3 7 1 0,0-1 0 15,1 1 0-15,1 3 1 0,2 1 1 16,-1 2-2-16,0-3-4 0,0-1-5 0,-3-3-5 16,1-1-11-16,-4-3-21 0,-2-2-10 15,-3-4 1-15,-1-3-125 0,11 1-124 16,-18-7-293-16</inkml:trace>
  <inkml:trace contextRef="#ctx0" brushRef="#br0" timeOffset="211525.05">22175 1195 650 0,'12'4'150'0,"12"17"1"0,10-6-42 16,10 1-95-16,8 2-2 0,7-6 3 15,3-6 2-15,4-8 0 0,-3 2-17 16,-4 3-87-16,-5-6-76 0,-7-14-127 16,-10 11-305-16</inkml:trace>
  <inkml:trace contextRef="#ctx0" brushRef="#br0" timeOffset="214414.31">19609 2302 497 0,'3'-5'128'0,"0"3"7"15,-1-3-77-15,1 0-11 0,-1 1-3 16,0 1-10-16,1-1-10 0,-1 2-8 16,-1 0-6-16,0 1-2 0,-1 1-3 15,-1 1 0-15,0 2-2 0,-1 3-3 16,-2 1 0-16,-1 7-1 0,-3 2 0 15,-2 5 1-15,-2 3 0 0,-3 1-1 16,0 3 2-16,-4-1 0 0,3-2 0 0,0-2 0 16,2-3-1-16,3-5 1 0,3-1-1 15,2-4 0-15,2-3-1 0,2-2 0 16,1 0-1-16,2-3 0 0,-1 0-2 16,2 0-1-16,1 1 1 0,1-2 1 15,2 1 0-15,0 1 1 0,3 0 1 0,2 2 2 16,2-2 0-16,2 0-1 0,2 0 1 15,0-5-1-15,0 0 0 0,0 1-3 16,-1-3-6-16,-1-1 5 0,-2 1-34 16,-1 1-103-16,-2-2-114 0,-1 1-286 15</inkml:trace>
  <inkml:trace contextRef="#ctx0" brushRef="#br0" timeOffset="214587.1">19702 2497 522 0,'-3'-6'137'0,"0"3"4"0,0 1-52 15,1-1-58-15,1 1-4 0,0 5-2 16,0 2-6-16,1 4-8 0,1 2-3 16,0 2 1-16,0 0 0 0,3 1-1 15,0 4-1-15,2-1-1 0,3 2-3 16,2-2-9-16,1-1-4 0,1 3 0 0,6 1-14 16,0 0 9-16,3-6-136 15,-1-6-118-15,2 0-298 0</inkml:trace>
  <inkml:trace contextRef="#ctx0" brushRef="#br0" timeOffset="-214711.78">20199 2526 622 0,'0'3'134'0,"0"-2"3"0,0 1-112 0,0 2-12 15,0 1 1-15,1 0 1 0,-1 2-4 16,0-1-3-16,1 3-4 0,-1-2-1 15,1 0-1-15,0 1 0 0,0 1-8 16,1-4-7-16,1 1 105 0,1-6-234 16,1-3-131-16,4 0-375 0</inkml:trace>
  <inkml:trace contextRef="#ctx0" brushRef="#br0" timeOffset="-214522.49">20223 2431 587 0,'-16'-19'135'15,"1"6"-118"-15,7 9 131 0,4-2-87 16,1 3-33-16,0 0-3 0,2-3-2 16,0 1-10-16,2-1-7 0,-1 0-12 15,2-1-13-15,2 1 38 0,2 0-99 0,3 2-70 16,4 2-114-16,2 1-279 0</inkml:trace>
  <inkml:trace contextRef="#ctx0" brushRef="#br0" timeOffset="-213904.54">20392 2505 336 0,'10'20'85'0,"-1"1"8"0,-3-1-55 16,-2-2-9-16,0-1 0 0,0-2 4 16,-3 3-9-16,1-5-5 0,-2-2-7 0,2-2 4 15,-1-5 10-15,-1-1 14 0,-1-4 3 16,2-5-2-16,-1-4-3 0,1-2 1 16,0-5-6-16,3 1-10 0,-1-3-14 15,1 1-1-15,2 1 1 0,0 1 1 16,1 4 0-16,1 1 0 0,-2 2-2 15,1 2 0-15,-1 4-5 0,0 2-3 16,-1 5-1-16,0 3-1 0,-2 1 1 0,0 2 0 16,1 0 1-16,0 4-1 0,0 0 2 15,0-1 0-15,2 1-1 0,1-1 0 16,3 1 1-16,1-6 0 0,4 1-1 16,0-6 1-16,4-2 0 0,2-1 1 15,-3-3 0-15,1-3-1 0,2-2 0 16,0-3 1-16,-1 2-1 0,2 0 0 15,-1-2 4-15,0 3 4 0,0 1 2 16,-3 2 2-16,-1 1 0 0,-4 0 1 0,-2 2 1 16,-7 2-3-16,4-1-3 0,-2 2-2 15,-2 0-1-15,-1 3-1 0,1 4-2 16,-2 6-2-16,2 4-1 0,-4 5-2 16,0 4 1-16,0 4-1 0,0-2 1 15,-4 3 0-15,1-1 1 0,2-3 1 16,-1 2-1-16,-1-5 1 0,-2-1-2 15,0-1 0-15,1-4-1 0,-1-6 0 0,1-2 0 16,-1-4 0-16,2-4 3 0,1-2 2 16,1-5 2-16,-1-4 0 0,1-5 0 15,1-6 0-15,2-5 0 0,0-5-2 16,2-6-1-16,2-6 0 0,0-5 2 16,2 1-1-16,1 0 1 0,-2 2-1 15,4 6 0-15,-1 7 2 0,1 6-1 16,2 11 0-16,1 2-1 0,-1 8 0 15,2 4-1-15,-1 2 0 0,2 3-2 0,-2 0-1 16,-1 4 0-16,0 1 0 0,-2-3 0 16,-1 1 1-16,-3-2 0 0,-2 2-2 15,-4 1-1-15,-3 1-4 0,-4-1-6 16,-3 1-12-16,-5 0-12 0,-2-4-7 16,-3 1-16-16,2-4-117 0,0-6-124 15,4-6-292-15</inkml:trace>
  <inkml:trace contextRef="#ctx0" brushRef="#br0" timeOffset="-213184.76">21147 2512 498 0,'16'0'129'15,"-2"2"7"-15,-4 1-46 0,-2-1-57 16,0 0 1-16,-2 2 2 0,-1 2-9 16,-1 0-9-16,-1-1-5 0,0 0-3 15,0 0-2-15,2 0-5 0,0-1-1 16,3 1 0-16,1-3 0 0,0-1 1 0,2 1 0 15,0 1 0-15,1-2 0 0,2-1 1 16,-4-1 0-16,1-1 4 0,0 0 4 16,0-1 1-16,0-1 0 0,-2-1 0 15,-2 0 0-15,-1 0-2 0,-1 2-5 16,-1 2-6-16,-2 0-3 0,-2 2 0 0,0 1-1 16,0 3 1-16,-1 0 0 0,0 0 0 15,2 2 2-15,0 0 0 0,2-1 0 16,3 2 0-16,-1 1 0 0,4-5 1 15,2-1-1-15,1 1 2 0,1-4 0 16,4-2 1-16,-2-3 2 0,4-4 3 16,-3 0 4-16,1 1 4 0,-2-5 2 15,-1-2 5-15,2 0 2 0,-3-6-1 16,0-4 0-16,-2-5-3 0,0-4-2 16,0-2-3-16,-1-8-3 0,6-45 4 15,-8 45-8-15,-1 9 6 0,-5 2-2 16,3 7-1-16,-3 8 1 0,-1 6-1 15,-1 10-3-15,-2 5-5 0,1 3-8 16,2 11 2-16,-4 5-2 0,0 6 1 16,0 5 1-16,1 5 1 0,1 5 2 15,-1 2 0-15,2-1 0 0,1 1 0 0,0-7 0 16,2-1-1-16,0-2 0 0,2-4 0 16,1-3 0-16,1-3 0 0,1-2 0 15,2-2 0-15,3-3 1 0,1-2 0 16,1-6 0-16,4-2 1 0,1-8 0 15,3-4 0-15,0-5 1 0,-3-3 0 16,-1-4 0-16,0-3 1 0,-2-3 0 16,-1 3-1-16,-4 2 1 0,-4 2-1 15,1 2-1-15,-1 5 1 0,-3 2-2 16,-1 4-2-16,-3 1-1 0,0 2 0 0,0 4-1 16,1 1 0-16,0 2 0 0,3 3 1 15,0 3 1-15,2 3 1 0,0 1 1 16,1 1 0-16,0-1 0 0,-2 0 0 15,1-2 1-15,-4 0-2 0,-1-3-2 16,-1-4-4-16,-2-2-6 0,-2-1-4 16,-2-2-5-16,-4-3-14 0,-4-4-12 0,-3-4-7 15,-2-7 37-15,-2-1-171 0,-1-4-136 16,-3-5-347-16</inkml:trace>
  <inkml:trace contextRef="#ctx0" brushRef="#br0" timeOffset="-213034.49">21590 2336 586 0,'-6'2'133'0,"8"5"16"16,4 0-68-16,6 2-42 0,7-1 1 0,6-2 3 15,9 3 1-15,8-4-7 0,5 0-15 16,2-2-8-16,-1-1-23 0,1-2-12 16,0-3-148-16,-1 9-142 0,-8-6-367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7:23:38.6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16548 3865 376 0,'-2'4'104'0,"1"-1"4"0,0-3-4 16,1 0-63-16,0 1-7 0,0 0 3 16,0-1 2-16,0-1-1 0,0 1-1 15,0-1-3-15,0 0-4 0,0 0-6 16,0 1-6-16,0 0-4 0,0 0-4 16,0 1-4-16,-1-1-3 0,1 2-2 0,0-1 0 15,-2 2-2-15,2 1 1 0,-1 1 0 16,1 2-1-16,0 1 2 0,0 1 0 15,1 3 0-15,1 1 1 0,-1 0 0 16,2 3 1-16,0-1 1 0,-1 2 0 16,2 3 0-16,-1 5-1 0,-1 1 1 15,1 3 0-15,0 3-1 0,-1 3 0 0,-1 2-1 16,2-1 0-16,-2 1 0 0,2 0 0 16,-2 2 0-16,1-1 1 0,0 0 0 15,-1 0 1-15,1 2 2 0,3-3 3 16,-3 9 1-16,3-3 0 0,1 2 1 15,-1 4 1-15,0 4 1 0,-1-2-2 16,-1 3-2-16,2-7 1 0,-3 6-2 16,0 0-1-16,-1-1 1 0,1 0-3 15,-1 3 1-15,1 3 0 0,-1-1-2 0,-1-2-1 16,2 2 1-16,1 4-1 0,0 1-1 16,2-1 0-16,1-1-1 0,2 4 0 15,0 0 0-15,-1-3-1 0,1-2 0 16,1 3 0-16,0-2 1 0,0 1-1 15,0 1 1-15,2 2 0 0,0 1-1 16,-1-2 1-16,-1-2 0 0,-3 2-1 0,1-1 0 16,-2 1 0-16,-1-1 1 0,0 0-1 15,0 3 0-15,2-5 1 0,-1 2-1 16,2 0 1-16,-2-2-1 0,3 1 0 16,-1 1 0-16,-1 1 0 0,1 2 1 15,0-1-1-15,2 1 0 0,0 1 1 16,-1 1-1-16,0 1 1 0,0 2-1 15,0-2 1-15,-1 2-1 0,-1 1 1 16,-2 1-1-16,-1-1 0 0,-1-1 1 0,0 1-1 16,-1 3 0-16,-1-1 1 0,1 0-1 15,0 1 0-15,0 3 1 0,1-2-1 16,2 0 0-16,-3-1 0 0,1-3 1 16,-1 2-1-16,1-2 1 0,2-2-1 15,-2-1 0-15,0-1 1 0,0-2-1 16,1 3 0-16,1 0 1 0,-2-1-1 0,0 1 0 15,-1 0 1-15,1 0-1 0,1-2 0 16,0-1 1-16,0-2-1 0,0-1 0 16,3-3 1-16,-3-2-1 0,2-1 0 15,-2 1 1-15,-1-1-1 0,1-3 1 16,1-5-1-16,-1 0 1 0,1-3-1 16,-3-2 1-16,3-5-1 0,-1-1 1 15,1-3-1-15,-1-2 1 0,0-3-1 16,0-3 0-16,0-4-3 0,0-5-5 0,-3-6-10 15,2-2-23-15,-4-5-18 16,3-5-127-16,1-11-143 0,5-15-334 0</inkml:trace>
  <inkml:trace contextRef="#ctx0" brushRef="#br0" timeOffset="813.36">16522 3771 175 0,'0'2'51'0,"1"-1"6"16,-1-2 7-16,0 0-27 0,0 1 5 15,1 2 3-15,-2-1-1 0,1 0-3 16,-2 2-1-16,-1 0-7 0,1-2-5 15,-2 3-4-15,1 0 1 0,-1 1 0 16,2 0 1-16,0 1 0 0,0 0-2 16,2 3-2-16,0 2-2 0,-1 3-4 15,-2 0-2-15,-2 3-3 0,-2 3-2 0,-5 3-2 16,-3 0-1-16,-4 1-2 16,-4 4-1-16,-3 1-2 0,-1 1-2 0,-1 0-1 15,1 0 1-15,1-2-2 0,4-3 0 16,2-8 1-16,8-5-1 0,3-3 3 15,4-6 2-15,5-6 1 0,8-5 0 16,4-4 3-16,5-4 1 0,5-7 1 16,1-5-1-16,5-2 1 0,2-2 4 15,-2-2 4-15,1-3 1 0,-4-2 2 16,-1 3 2-16,-1 0 2 0,-3 1 0 0,-4 3-4 16,-3 5-2-16,-3 3-1 0,-3 8 1 15,-3 7-2-15,0 1-1 0,-2 2-3 16,-2 5-3-16,1 2-5 0,2 5-3 15,3-1-5-15,1 4-1 0,3 4 0 16,3 4 0-16,7 4 3 0,4 3 2 16,5 4 1-16,6 5 0 0,3 0 2 0,1 1 0 15,5 1 1-15,-3 1-1 0,0-1-4 16,-1 0-23-16,-5-1 150 0,-1 0-294 16,-14-1-160-16,16-2-453 0</inkml:trace>
  <inkml:trace contextRef="#ctx0" brushRef="#br0" timeOffset="2254.73">17573 10578 379 0,'-3'-3'94'0,"-2"-1"3"0,-1 3-38 15,1 2-33-15,-2 1-14 0,0 2-3 16,-1-1-1-16,-1-1-3 0,0 0-4 16,-1 1-1-16,1-1-1 0,-1-2 0 0,-1 1 0 15,-1 0 0-15,-1-1-1 0,-3 2 0 16,1 1 1-16,-2-3 1 0,1 3-1 15,0-1 1-15,-3 0 0 0,1 1 1 16,2 0 5-16,0-2 6 0,0 2 3 16,2-3 3-16,2 1 2 0,3-1 4 15,3 0 3-15,0-1-1 0,4 1 0 16,0-1-1-16,2 0 0 0,0 0 1 0,-1 2 0 16,2-2-2-16,-1 2-1 0,1-1-4 15,1 0-4-15,1 0-3 0,4 1-4 16,1-2-2-16,4 1-4 0,4-2-2 15,3 2 0-15,3 0 0 0,5 1 0 16,4 0-1-16,4 0 1 0,3 1 0 16,6-1 0-16,6 0 1 0,8-1 0 0,4-1 1 15,7 0 0-15,6 1 1 16,7-2 0-16,7 1 2 0,7 0 2 0,4 0-2 16,6-1 1-16,3 1 1 0,7-3 0 15,1 0 0-15,4 0-1 0,3 1-2 16,2-1-1-16,2-4 1 0,1 4-1 15,0-1-1-15,0 1-1 0,0-2-1 16,-1 2 1-16,-2 2 0 0,0 0-1 16,0-4 1-16,-3 5-1 0,-4 1 1 15,3 0 0-15,-3-1 1 0,-3 0-1 0,-1 2 2 16,-1 0 1-16,-1-2 2 0,0 1 0 16,-4-1-1-16,-2 0 1 0,1 0 0 15,-2-5 0-15,-2 3-3 0,-1 1-1 16,-2-3 0-16,2 2 0 0,-1-1-1 15,-3 3-1-15,0 3 1 0,-1 0-2 16,1-2 2-16,-4 1-1 0,-4 3 0 0,-2 0 0 16,-5-1 0-16,-1 0 0 0,-6-1 0 15,-2 2 0-15,-2-1 0 0,-4-3 1 16,-2 1-1-16,-1 0 0 0,-5 2 1 16,0 2 0-16,-4-1-1 0,-2 2 1 15,1 1-1-15,-1 0 0 0,-5 0 1 16,-2-2-1-16,-3-2 0 0,-4 3 1 15,-4-3-1-15,-5 0 0 0,-7 1 1 16,-1-2-1-16,-3-1-1 0,-5 0 1 16,1-1 0-16,-5-1 0 0,0 1-1 0,-2-1 0 15,2-1 0-15,1 1 0 0,-1-1-1 16,-1 1 1-16,1 0-1 0,-1 0-1 16,0 1 1-16,-3 0 1 0,-2 0-2 15,0 0-3-15,-3 0-3 0,0 0-2 16,-1 0-4-16,1-1-4 0,-1 1-6 15,-1-3-6-15,1 1-6 0,-1-2-2 16,0 2-120-16,0-1-117 0,2-3-290 0</inkml:trace>
  <inkml:trace contextRef="#ctx0" brushRef="#br0" timeOffset="2792">24156 10353 459 0,'-8'1'111'0,"2"-1"4"0,-1 0-67 15,3 1-14-15,-1 2-3 0,2-3-2 16,2 1-3-16,0-1-2 0,0 1-2 16,2-1-2-16,-1 0-1 0,1 1-2 15,1 0-3-15,1 1-1 0,3 2-1 16,1-2-2-16,2 3-2 0,3 1-1 0,2 1-1 15,3 1-1-15,0 1 0 0,3 2 0 16,3 3 0-16,2 0 0 0,1 2 1 16,0 0 1-16,0 4 0 0,0 2 1 15,-1-3-1-15,-4 1 0 0,-1-1-2 16,-1-3 0-16,-4 1-2 0,-2-2-1 16,-1 0-1-16,-3 4-1 0,-3 1-1 0,-5-1-1 15,-5 4-1-15,-4 1 1 0,-7 0-1 16,-7-1 0-16,-9-1 1 0,-11 1 1 15,-7-2 1-15,-8 2 3 0,-9 0-7 16,-5-1-14-16,-7 2-26 0,-3-1-112 16,-4-5-125-16,-7-2-310 0</inkml:trace>
  <inkml:trace contextRef="#ctx0" brushRef="#br0" timeOffset="4553.31">16032 2292 500 0,'0'-1'142'0,"-1"-2"12"0,0 3 8 16,0 0-110-16,2 1-8 0,-1 0 2 15,0 0-2-15,0 1-9 0,2 2-12 16,2 4-10-16,2 4-3 0,-1 6-1 16,1 6-4-16,-1 3-3 0,0 5 0 15,-1 3 1-15,-2 2-1 0,0 2-1 16,0-1-4-16,-4 0-4 0,4 1-8 15,-1-2-5-15,0-3-2 0,0-2-13 16,-1-4-5-16,-1-5-6 0,1-4-1 0,-4-6 19 16,1-3-130-16,-1-7-117 0,-3-3-278 15</inkml:trace>
  <inkml:trace contextRef="#ctx0" brushRef="#br0" timeOffset="4801.85">15994 2330 564 0,'2'-27'153'0,"3"5"13"0,0 7-15 16,-1 5-95-16,2-3-6 0,-2 1-3 0,0 5-1 16,0 2-7-16,-1 2-11 0,0-2-11 15,4-2-1-15,2 5-6 0,0 0-3 16,2 0-3-16,1 1-5 0,3 2 0 16,4 4-1-16,1 3 1 0,0 3-1 15,4 1 0-15,-1 0-2 0,2 2-2 16,-3 0-1-16,-4-2-4 0,-5 2-2 15,-3-1-3-15,-6 3 0 0,-5 3 1 16,-4 1 0-16,-8-2 3 0,-3 0 1 0,-6-1-3 16,-3 2-4-16,-2-3-9 0,-1-4-12 15,2 0-6-15,6 3 0 0,2-4-126 16,6-3-117-16,3-3-284 0</inkml:trace>
  <inkml:trace contextRef="#ctx0" brushRef="#br0" timeOffset="5463.43">16478 2558 339 0,'-6'5'102'16,"1"-2"4"-16,-1-1 4 0,3 2-74 15,0 0-9-15,2-2 0 0,0-1 1 0,1 0-6 16,2-1-1-16,1 1-2 0,2-2 3 15,2 0 1-15,2-3 3 0,3 0-1 16,3-1 0-16,2-1-1 0,1-2-1 16,1 0 0-16,-2-1-3 0,-2 2-5 15,-1-2-3-15,-3-2-3 0,-3 1-1 16,-3-2 0-16,-3 0 1 0,-2 1-1 16,-1-2 0-16,-2 1-1 0,0 5-1 15,-5-3-2-15,-1 5-5 0,-4 3-1 0,-1 4-2 16,-4 5-1-16,-2 4 0 0,-3 1 1 15,0 7 1-15,1 1 1 0,3-2 0 16,4 1 1-16,4-3 1 0,4 1 0 16,7 0-1-16,2-2 1 0,6-2-1 15,4 0 1-15,3-3 0 0,3 1 1 16,3-4 0-16,2-5 0 0,1-1 2 0,0-1 0 16,-1-5 1-16,3-1 1 15,2-2-1-15,0-2 1 0,2 1 1 16,0 0 1-16,1-2-1 0,0 2 1 0,-4 0-1 15,-4 0 0-15,-4 3-1 0,-4 0-2 16,-4 2-2-16,-3 2 1 0,7-1-5 16,-7 8-1-16,-2 4 1 0,0 5 0 15,-2 1 0-15,1 8-1 0,0 2-1 16,-9 4 4-16,6-2 1 0,0-2-1 16,0-4 1-16,1-1-1 0,0-7 1 0,-2-3-1 15,0-3 2-15,-1-4 6 0,-1-3 4 16,-3-5 2-16,1-2 2 0,-1-6 1 15,-2-2 2-15,1-5 2 0,-2-3-5 16,2-5-3-16,0 2-2 0,3-1-2 16,2 1-1-16,5 2-2 0,3 3-4 0,6 3-2 15,3 2-1-15,3 2-1 16,4 0 2-16,2 1-2 0,-1 0-5 0,2 1-5 16,0-2-7-16,5 2-14 0,4 1-18 15,6-3 155-15,0 1-289 0,3-1-151 16,2 1-423-16</inkml:trace>
  <inkml:trace contextRef="#ctx0" brushRef="#br0" timeOffset="5734.18">17868 2029 616 0,'-14'-14'152'15,"-5"0"8"-15,-1-4-88 0,-2 0-23 16,0 1 6-16,-1 5 5 0,-1 2-6 15,2 3-13-15,5 5-11 0,3 4-9 16,2 4-6-16,-1 8-6 0,5 3-5 16,2 3-4-16,-1 2-1 0,0 8 3 0,0 8 0 15,-1 6 1-15,0 3-1 0,2 3-1 16,1 3 1-16,2 6-3 0,2-4-1 16,1-1-15-16,1-7 2 0,-2-2-12 15,2-5-10-15,-2 6-17 0,2-7-6 16,1-6-4-16,2-4-58 0,-1-5-56 15,2-4-98-15,-2-4-220 0</inkml:trace>
  <inkml:trace contextRef="#ctx0" brushRef="#br0" timeOffset="5898.45">17399 2289 714 0,'-3'-3'173'0,"3"5"-1"0,2-1-128 16,7 1-6-16,6 1 4 0,7 2 3 0,10-1-14 15,7-4-14-15,11-3 0 16,11-3 3-16,4 2-10 0,6-8-28 0,-3 1-92 16,-1-3-79-16,8-9-144 15,-8-6-340-15</inkml:trace>
  <inkml:trace contextRef="#ctx0" brushRef="#br0" timeOffset="12554.08">17147 11902 479 0,'1'8'105'0,"-2"-4"1"0,0 0-64 16,1-1-36-16,-1-1-5 0,0 0 0 15,1 1 0-15,0-2 1 0,-1 0 3 16,1 0 4-16,-1 0 4 0,1-1 3 15,-1 1 1-15,1-1 1 0,-1 0 0 0,0 1-2 16,-1-1-5-16,2 0-4 0,-1 1-1 16,-1 0 0-16,1-1 1 15,0 3 1-15,-1-2 0 0,1 1 0 0,0 1 1 16,-1 0-2-16,1 1-1 0,1 2-2 16,-1-1-2-16,1 0-1 0,-1 2 0 15,1 0-1-15,1 3 0 0,-1 2 0 16,0 1 0-16,0 3 0 0,-1 2 1 15,1 2-1-15,0 3 0 0,0 1 0 0,1 3 0 16,0 1 0-16,2 1 1 0,-1 0-1 16,1 1 0-16,0-1 1 0,2 1 0 15,0 2 0-15,1-1 0 0,-1 6-1 16,2 1 1-16,-2 4 0 0,1 2-1 16,-3 5 0-16,-1 0 1 0,0 1-1 15,-1-4 1-15,-1 1-1 0,2-1 1 0,0-1-1 16,0-2 1-16,0-2 0 0,0 4 0 15,3-1 0-15,-1 3 0 0,0-3 0 16,1 2 0-16,-2 2-1 0,2-1 1 16,-1-4 0-16,0 3-1 0,-2 1 0 15,0-1 1-15,0 1-1 0,0 2 0 16,-1 4 1-16,-1-2-1 0,0-1 0 16,0 2 1-16,0-1-1 0,1 1 0 15,-1-4 0-15,2-2 0 0,1 1 1 0,1-1-1 16,-1 1 0-16,3-1 1 15,-2-4-1-15,3-1 0 0,-2-4 1 0,1 0 0 16,0 0-1-16,2-4 1 0,-2-1-1 16,2 1 1-16,-1-1-1 0,-1 4 1 15,1 2-1-15,-2 1 1 0,0-1-1 16,-1 0 0-16,-1 0 1 0,0 1-1 16,-1-3 0-16,-1-1 0 0,-2-2 0 15,1 2 0-15,-1-1 1 0,0 0-1 0,1 0 0 16,-2-2 1-16,4-1-1 0,-1 3 1 15,0 0 0-15,0-1 0 0,0 0 0 16,1-3 2-16,0-2 2 0,2-3 0 16,-2-3 2-16,2-2 0 0,1 0 1 15,-1 3 0-15,0 1-1 0,1 2-1 0,-1 0-2 16,0 3 0-16,0-2-1 16,-1 4-2-16,0 0 0 0,-2-1 0 0,0-1-1 15,-1 0 2-15,2 1-2 0,0-4 0 16,-1-3 1-16,0-4 0 0,0-2 0 15,1-2 0-15,2-3-1 0,-2-1 1 16,0-2-1-16,1-1-2 0,0 1-7 16,1-3-6-16,-2 0-7 0,0-1-4 15,0-1 1-15,1-1-126 0,-2-1-114 16,14 3-281-16</inkml:trace>
  <inkml:trace contextRef="#ctx0" brushRef="#br0" timeOffset="13294.98">17018 11914 414 0,'-14'9'106'0,"-3"3"0"0,0 0-28 16,-3 1-53-16,-2 5-18 0,-1 3-4 15,-1 0-2-15,-1 1 0 0,1 1 0 16,1-4 2-16,4 0 2 0,3-6 1 16,3-2 2-16,4-2 0 0,2-5 5 15,4-1 6-15,1-1 3 0,2-4 4 16,2-2-2-16,2-4 0 0,4-4-2 15,4-3-5-15,2-7-6 0,5-1-5 16,2-2-6-16,3-4 0 0,0 3 1 0,-2 2-1 16,0 1 0-16,-1 4 2 0,-4 1 0 15,0 2 1-15,-3 4-1 0,0 0 0 16,-1 2 1-16,-1 2 0 0,1-1-2 16,1 2 1-16,-4 1-1 0,0 2-1 15,0 2 1-15,0 2-1 0,0 4 0 16,0 1 2-16,2 3-1 0,2 5 1 15,1 1 0-15,3 6 1 0,2 3-1 0,0 5 1 16,5 2-2-16,1 2 1 16,-1 2 0-16,4 5-6 0,-2 1-9 0,-1-2-130 15,2 1-119-15,-9 1-315 0</inkml:trace>
  <inkml:trace contextRef="#ctx0" brushRef="#br0" timeOffset="14329.45">17624 15685 488 0,'-3'3'112'0,"-2"-6"1"0,3 3-58 16,-2-3-36-16,0 0-6 0,0-3 0 15,1 4 4-15,-1-3 3 0,2 3 3 16,0-3 2-16,2 3 0 0,-1 1 0 15,2 3 0-15,-1-4-5 0,0 4-4 16,1-2-3-16,-1 1-5 0,1 0-4 16,1 0-2-16,-1-1-1 0,3 3-1 15,-1-2 0-15,0 0 1 0,2 1-1 0,-1 2 1 16,3-1 0-16,-1 0-1 0,1 0 1 16,3 1 1-16,1 2 0 0,5-4 3 15,4 1 1-15,4 2 1 16,3-2 2-16,6-1 1 0,6 0-2 0,4-3 0 15,2 2-2-15,7-2-1 0,3-1-1 16,4-1 0-16,1 2 0 0,3-1 1 16,4 3 1-16,3-1 0 0,3-1 1 0,1 2 1 15,4 0 1-15,1 0 1 0,3-1 1 16,0 1 0-16,3-1 0 0,-1 3 0 16,3 1-1-16,-2 1-2 0,4-1-3 15,-1 0-1-15,2-1-1 0,0-3-1 16,2 1 0-16,-1-5 0 0,1 0 0 15,3 0 0-15,2 0 0 0,-3 0-1 16,2 2 0-16,2 0 1 0,1 4-2 16,-1-3 1-16,-1 2-1 0,-2 5 2 0,2-1 0 15,1 2 0-15,-1-1-1 0,0-1 1 16,-1 1 0-16,2 1 1 0,-1-5-1 16,2-3 3-16,-2-5 0 0,0 2 2 15,0 1 1-15,1-2-1 0,-1 0 1 16,2-3-2-16,-3 5-1 0,0 1-2 15,-1-2-1-15,-1-3-1 0,-3 0 0 16,-2 1-1-16,-7 2 0 0,-5-1 0 16,-6 1 0-16,-8-1-1 0,-6 2-1 0,-7 2 0 15,-10 0-2-15,-4-2-2 0,-4 3-2 16,-4-1-4-16,-5 0-4 0,-3 2-10 16,-4-1-16-16,-3 0-17 0,-2 0-35 15,-5-3-89-15,0 3-122 0,-1-11-272 16</inkml:trace>
  <inkml:trace contextRef="#ctx0" brushRef="#br0" timeOffset="14942.92">22986 15223 615 0,'-1'5'136'0,"1"-5"1"15,0 0-99-15,0 0-19 0,0 0-6 16,1 1-5-16,-1-2-3 0,0-1 0 16,1 4 0-16,-1-1 1 0,0-1 3 15,2 0 0-15,0 2 1 0,3 1 1 16,0 1 3-16,3 3 0 0,3 2-1 16,2 3-2-16,2 1 0 0,3 2-2 15,2 5-3-15,5 2 0 0,2-1-2 0,3 3-2 16,1 1 0-16,4 0 0 0,2 2-1 15,-1-3 1-15,-1 0-1 0,-1 0 1 16,-1-1-2-16,-4 0 1 0,-1 0-1 16,-5-4 0-16,-4-1 0 0,-2-2 0 15,-4-1-2-15,-4-2 1 0,-4-2 0 16,-2 1-1-16,-2-2 1 0,-2 1 0 16,-1 2 0-16,-2 0 1 0,-3 0 0 0,0 1 0 15,-4 1 0-15,0 2 1 0,-3 2 0 16,-2-3 0-16,0 2-1 0,-2 0 1 15,-3 2-1-15,-2-1 1 0,-7-2 0 16,-7 2 0-16,-5 0 0 0,-9 3 1 16,-7-1 0-16,-4 2 0 0,-6 3-1 15,-2-3 0-15,-1-1-1 0,2 8 2 16,1-1 2-16,4 0-11 0,3 0-20 16,4-1-135-16,6 1-135 0,2-2-350 15</inkml:trace>
  <inkml:trace contextRef="#ctx0" brushRef="#br0" timeOffset="17944.68">23523 10867 497 0,'1'-2'119'16,"1"1"4"-16,0 1-62 0,0 0-33 15,-1 1-9-15,1 2-5 0,-2 0-3 16,2 4-3-16,-4-1-1 0,0 3-2 15,0 6 0-15,-2 2 0 0,-2 3-1 0,-1 6 0 16,-2 3-1-16,-1 1 0 16,-1 2-1-16,0-1-1 0,1 1-2 0,1-1-3 15,2-3-4-15,1-3-2 0,2 0-3 16,2-5 1-16,-1-2-8 0,3-3-45 16,-1-7-61-16,2 1-92 0,1-3-224 15</inkml:trace>
  <inkml:trace contextRef="#ctx0" brushRef="#br0" timeOffset="18182.49">23631 10873 539 0,'3'-6'132'0,"2"3"3"15,-1 1-57-15,-2 2-40 0,1 3-16 16,-3 2-1-16,0 3 3 0,-1 3 0 0,-2 4-2 15,0 3-1-15,-2 4-1 0,1 0-4 16,-1 4-6-16,0 0-2 0,2 2-4 16,0-2-1-16,0 1-6 0,0 0-9 15,0-1-8-15,1-3-10 0,-4-2-6 16,3 0 46-16,-1-4-170 0,-1-2-120 16,1-3-306-16</inkml:trace>
  <inkml:trace contextRef="#ctx0" brushRef="#br0" timeOffset="18428.59">23354 10980 482 0,'3'-3'129'0,"4"4"2"0,4 0 3 15,0 3-100-15,1 2-10 0,1-2 1 0,2 2 2 16,2 0-1-16,0-1-2 0,2 0-5 15,1-2-5-15,5-1-4 0,-2 2-6 16,-3-2-1-16,2-1-3 0,-3 2-2 16,-2 0-7-16,-1-1-6 0,-3-1-6 15,-2 2-5-15,-2 1-5 0,-3-2-19 16,1-1-104-16,-5-2-103 0,-1-1-264 16</inkml:trace>
  <inkml:trace contextRef="#ctx0" brushRef="#br0" timeOffset="18613.65">23279 11108 641 0,'4'5'139'0,"1"-1"3"16,3 0-103-16,2 2-15 0,3-2 1 16,4 1 1-16,4-2-2 0,1-2-2 0,2-1-1 15,1 0-13-15,2-2-10 0,-1 0-3 16,0-2-15-16,0 1-3 0,1 1-129 15,-1 0-11-15,0-1-101 0,2 1-218 16</inkml:trace>
  <inkml:trace contextRef="#ctx0" brushRef="#br0" timeOffset="18946.02">24149 11043 634 0,'7'-6'142'0,"-5"-1"3"0,0 1-104 16,-2-2-15-16,-2 0-1 0,-5 2 0 16,-1-1-3-16,-4 1-5 0,-3 1-4 15,-1 3-4-15,-3 7-4 0,2 1-3 0,0 1-2 16,2 1 0-16,1 4 0 0,3 3-1 16,3-1-1-16,3-3-1 0,2 1 0 15,5 2 1-15,2-1-1 0,2 1 1 16,3-2-1-16,2 2 2 0,2 1 1 15,0 0-1-15,-2 1 1 0,-1-3 0 16,-2-1 0-16,-3-2 1 0,-3 0-2 16,-5-4 0-16,-2 1 0 0,-6-4-1 0,-3 0-2 15,-5-1-7-15,0-1-7 0,-1-2-3 16,-1-2-6-16,1 0-4 0,1-2 14 16,5 2-41-16,3 0-87 0,2 1-99 15,3 1-261-15</inkml:trace>
  <inkml:trace contextRef="#ctx0" brushRef="#br0" timeOffset="19635.25">24137 11150 574 0,'7'3'122'0,"-1"-1"1"0,-1 2-92 15,1-2-26-15,1 0-2 0,0 0 1 16,2-2 2-16,1-1 1 0,2 0 0 15,0-2 2-15,2 0 3 0,2-1 0 0,-1 1-1 16,0-1-1-16,-1 0 0 0,-2 1 1 16,-1 0 1-16,-3-2 3 0,-2 1 1 15,-2-2 0-15,-2-1 2 0,-3 0 1 16,-1-1 1-16,-3 0-2 0,-6 2-7 16,1-3-5-16,-1 3-2 0,-1 0-3 15,-3 4 0-15,-1 1-5 0,1 4-1 16,4-1 3-16,-3 6 0 0,0 0 1 0,2 2-2 15,5 1 0-15,1 1-2 0,4 0 0 16,3-1-2-16,5 2-1 0,1 1 1 16,5-1 0-16,4-2 2 0,2-1 1 15,4-1 2-15,2 0 3 0,4-4 2 16,0 1 3-16,3-4 2 0,-2 0 2 16,1-2 2-16,-3-3 4 0,2-2 3 15,-3-1 1-15,-2-3 1 0,-2-1-1 0,-2-3 1 16,-2 0-1-16,-4 0-1 0,-3-1-3 15,-4 0-1-15,-2 4-1 0,-3 1 0 16,0 3-4-16,-1 1 1 0,-2 2-5 16,-1 3-5-16,-2 1-3 0,-3 2 0 15,-3-1-2-15,-2 2-1 0,-2 3 0 16,-1-1 1-16,-2 2 3 0,3 1 0 16,1 1-1-16,1 3-2 0,1-2-1 0,2 3 1 15,1 0-1-15,2 4-2 0,-2-1-1 16,0 2 0-16,-2 0 0 0,0-1-1 15,-4 1-2-15,0-2 8 0,-3 3-16 16,-6-2 2-16,-2 1 2 0,1-2 1 16,1-1 1-16,-1-2 3 0,2 2-7 15,3-6 17-15,4-2 0 0,4 0 1 16,3-1-1-16,1-4 0 0,3 0 5 16,2-2 5-16,3-2 5 0,3-1 1 0,6-3 0 15,3-6 0-15,9 0 0 0,4-1-4 16,8-3-6-16,5 2-6 0,0 0-2 15,3 2-1-15,-1 3-6 0,-1 3-7 16,-3 1-14-16,-5-1 146 0,-3 2-293 16,-2 0-158-16,-4 3-446 0</inkml:trace>
  <inkml:trace contextRef="#ctx0" brushRef="#br0" timeOffset="20437.16">24159 11679 540 0,'0'-3'125'0,"1"-2"6"0,0 2-83 16,-1-1-13-16,1-1 2 0,0 1-2 15,1-1-1-15,-4-2-1 0,1-1-2 16,-2-2-5-16,0 1-6 0,-4 2-5 16,-2-1-4-16,-4 3-4 0,-2 0-5 0,-4 2-4 15,-2 4-2-15,0 2-2 0,-1 2-5 16,2 0-3-16,4 3-3 0,2 1-3 16,6 1-1-16,2-2-1 0,4 1 2 15,3-3 3-15,2 0 5 0,4 1 3 16,3-1 4-16,2 0 2 0,2-3 3 15,1-3 6-15,1 2 4 0,0-3 2 16,-1 0 3-16,-1-3 3 0,-2-3 3 16,-1 2 2-16,-3 1 0 0,0 0-2 0,-2 2-2 15,-3-3-1-15,0 3-3 0,-2 4-4 16,0 3-2-16,-2 2-2 0,-1 5-2 16,-1 3-1-16,-1 3-1 0,0 3 0 15,0 1-3-15,-1 0-3 0,2 0-6 16,-1-1-2-16,-1-3 1 0,-1 1-13 0,0 1 0 15,-1-4-2-15,-3 1 2 0,-1-2 3 16,0-2 2-16,-2-3-4 0,1 0 13 16,-3-6-2-16,3-1-1 0,2-3 0 15,2-1-5-15,-1-2-1 0,3-1-7 16,2-2-1-16,1 0 25 0,-1-2-45 16,2-1-84-16,0-1-95 0,1-4-246 15</inkml:trace>
  <inkml:trace contextRef="#ctx0" brushRef="#br0" timeOffset="21298.58">24347 11733 675 0,'2'-6'154'0,"-2"2"4"0,-2-3-101 0,0-1-31 16,-1-1-9-16,0 2-2 0,-3-1-5 15,-1 2-4-15,-1 3-3 0,-3 1-3 16,-1 5 1-16,0 4-2 0,-1 2-8 16,1 2-5-16,1 0-8 0,1 0-6 15,2 0-3-15,4-2-2 0,0-2-1 16,3-1 5-16,2-2 5 0,2 2 6 16,2-3 6-16,2-2 3 0,1 2 3 15,2-2 2-15,2-2 2 0,-1 1 4 0,1-3 1 16,-1 3 0-16,-1 0 2 15,-2 2 0-15,-2 3 1 0,-3-1 0 0,-2 3-2 16,-1 1 0-16,-1 0-1 0,1 0 0 16,-1-3-2-16,2 0-1 0,1 0-1 15,3-2 2-15,2 1 3 0,3-2 2 0,0-2 3 16,3-1 2-16,2-3 1 16,3 0 1-16,-2-4 2 0,4 0 2 0,-2-4 4 15,4-3 0-15,0-1-1 0,0-4 2 16,-1-5-1-16,0-2 0 0,-3-4-5 15,0 0-2-15,-6-1-2 0,-3 3 1 16,-3 4 2-16,-2 4 4 0,-3 5-1 16,-2 6-2-16,-4 5-4 0,-1 5-1 15,-5 3-4-15,-2 5-3 0,-3 4-5 16,-2 2-2-16,-1 6 1 0,1 2 0 16,3 4 0-16,4 2-2 0,3-2-2 0,5 0-2 15,6 2-1-15,4-3-2 0,5-1-1 16,2-3 2-16,2-3 1 0,2 0 2 15,1-4 3-15,0-2 2 0,-1-3 3 16,1-1 0-16,-2-6 0 0,2-1 3 16,-2-2 1-16,1-5 3 0,-2 1 2 15,-2-3 3-15,-2-2 4 0,-2-1 1 16,-3-1 2-16,-4-1-3 0,1 3-1 0,-4 3-4 16,-2-2-5-16,-4 6-5 0,-3 7-2 15,-3 3-3-15,0 2-1 0,-1 5 0 16,0-1 1-16,3 4-3 0,3-2-5 15,5-5-5-15,4 4-2 0,5-3 0 16,2-3-1-16,2-1 2 0,2 0 4 16,1-2 7-16,2-1 5 0,2-1 4 15,0-3 3-15,1 1 3 0,0-2 3 0,-1-3 2 16,1 2 3-16,1-4 0 0,-5 0 0 16,0-1-2-16,-3 1-2 0,-3-1-2 15,-1 2-1-15,-2 0-2 0,-4 4-4 16,-1 2-1-16,-1 4 0 0,-1 0-1 15,-1 4-3-15,-1 0-1 0,1 5-1 16,0 0-1-16,0 1-2 0,1-1-4 16,0 0-3-16,1-1-5 0,0 1-6 0,0-2-10 15,0-1-10-15,0-2-8 0,0-2 158 16,0-2-284-16,-1 0-147 0,-3-5-413 16</inkml:trace>
  <inkml:trace contextRef="#ctx0" brushRef="#br0" timeOffset="21475.59">24498 11595 702 0,'4'1'162'0,"4"2"0"0,4 1-77 16,5 3-60-16,6-4-23 0,6-1 1 15,5-2-7-15,3-2 1 0,6-2-12 16,4-3-148-16,8 0-137 0,-5-7-356 15</inkml:trace>
  <inkml:trace contextRef="#ctx0" brushRef="#br0" timeOffset="25474.99">15390 12219 366 0,'-4'-5'104'16,"-3"-4"5"-16,3 2-36 0,-1 1-25 15,3 1-11-15,0 2-6 0,1 2-14 16,0-1-4-16,0 1-7 0,1 0-2 0,0-2-3 15,-1 3-2-15,1 0-1 0,0-1-3 16,-2 1-3-16,4 1-1 0,-2-2-1 16,0 3-1-16,-2-5-6 0,2 2-11 15,0 0-16-15,3 2-15 0,-2-3 0 16,0 1 0-16,0-3 3 0,2 4 7 16,0-1 15-16,0-1 20 0,-2-1 20 0,0 1 4 15,0 2 2-15,0 0-13 16,-1 0-34-16,1 1-16 0,-2-2-43 0,-2 0-97 15</inkml:trace>
  <inkml:trace contextRef="#ctx0" brushRef="#br0" timeOffset="27707.16">15323 12122 427 0,'0'0'105'0,"1"1"3"0,-1 2-48 16,-1 2-26-16,1 3-7 0,-1 3-1 15,0 3-2-15,-2 4-5 0,0 2-1 0,0 3-3 16,0 2-4-16,-4 4-2 0,-3 1 0 16,-2 2-1-16,-1 2 0 0,0 4-2 15,-1 2-2-15,0-1-1 0,1 1-1 16,6-1-3-16,1-2 0 0,2-3-3 16,2-4 0-16,0-5-1 0,2-3-15 15,0-7-15-15,1-3-95 0,-1-4-103 16,0-5-257-16</inkml:trace>
  <inkml:trace contextRef="#ctx0" brushRef="#br0" timeOffset="27917.68">15438 12261 591 0,'11'-17'144'16,"-3"4"6"-16,-3 4-78 0,-1 3-25 15,-2 2-8-15,-1 2-7 0,-1 6-8 0,1 0-6 16,-1 4-7-16,0 1-5 0,-1 7-5 15,-1 2 0-15,-1 8-1 0,0 2 2 16,-2 4 0-16,-2 1 0 0,-1 3 0 16,2 0-3-16,-2 0-9 0,-1-1-11 15,2-1-12-15,-2-2 62 0,2-1-193 16,-2-6-135-16,1-3-346 0</inkml:trace>
  <inkml:trace contextRef="#ctx0" brushRef="#br0" timeOffset="28170.26">15054 12383 640 0,'3'0'149'0,"5"0"9"0,3-1-88 0,6 1-23 16,5-1-7-16,2 0-2 0,1 0-2 15,7-1-3-15,-1-1-9 0,1 0-7 16,-1 0-7-16,3 1-3 0,1 0-4 15,3-1-2-15,-7 2-6 0,1 1-8 16,-3 0-6-16,-5-1-9 0,-7 0-8 16,-4 2-6-16,-3-1-10 0,-4-1 12 15,-2 1-29-15,-4-1-93 0,0 1-108 16,-4 0-267-16</inkml:trace>
  <inkml:trace contextRef="#ctx0" brushRef="#br0" timeOffset="28338.37">15118 12456 578 0,'-15'3'136'0,"6"2"1"16,10 1-70-16,11-2-25 0,6 3-1 15,4-2-2-15,7 2-1 0,2-3-2 0,1 0-1 16,2-3-8-16,0 0-14 0,3 0-9 16,1-1-11-16,-3-2-14 0,0 1-11 15,2 0 79-15,-3-2-219 0,-4 0-143 16,0-5-378-16</inkml:trace>
  <inkml:trace contextRef="#ctx0" brushRef="#br0" timeOffset="28528.93">15855 12371 711 0,'-2'0'161'0,"2"-1"-1"0,-1 5-112 15,1 1-22-15,-2 3-8 0,1 0-7 16,-1 2-5-16,0 5-1 0,1 0 2 15,-1 0 0-15,4 2-3 0,0 1-1 16,2 0-6-16,1-1-9 0,1-2-11 16,2-2-16-16,1-1 164 0,-2-2-292 0,2-2-150 15,-2-2-414-15</inkml:trace>
  <inkml:trace contextRef="#ctx0" brushRef="#br0" timeOffset="28685.08">15833 12253 597 0,'-10'-11'159'0,"4"6"1"16,3 2-32-16,0 2-94 0,2 0-20 15,-2 1-11-15,5-2-15 0,-2 1-17 16,3 1 161-16,1-1-289 0,2 1-150 16,2 2-415-16</inkml:trace>
  <inkml:trace contextRef="#ctx0" brushRef="#br0" timeOffset="29365.17">16039 12379 467 0,'4'10'110'0,"0"1"1"15,0-1-38-15,-3-2-56 0,0 1-5 16,0-1 0-16,-1-2 0 0,1 0 1 16,-2-2-2-16,2 0 1 0,0-3 2 15,0-1 4-15,-1 1 5 0,0 0 3 16,1 0 2-16,0-2 5 0,-2-1-1 15,1 3 0-15,1 0-3 0,-1-2-2 0,3 0 0 16,-1-3 0-16,2 0-3 0,3-3-3 16,0 0-4-16,1-2-4 0,2 0-3 15,-2-1-3-15,-1 3-4 0,-1 0-2 16,-2 3-1-16,1 0-1 0,-3 3-1 16,2 0 0-16,-1 2-2 0,2 3 0 15,0 1 0-15,1 4 0 0,-2 0 1 16,0 1 0-16,2 0 0 0,-2 0 2 15,3-1 0-15,-1-1 0 0,2-4 1 0,0-2 0 16,2-1 3-16,-2-2 3 0,1 1 2 16,-1-2 3-16,-2-1 3 0,1-3 2 15,0 1 1-15,-2-3-1 0,-1 2-3 16,1-1-2-16,-1 1-3 0,0 0-3 16,-2 3-2-16,1 3-2 0,1 2-2 15,1 3-1-15,0 4 1 0,1 3-1 0,0 5 1 16,1 4-1-16,-2 4-1 0,1 5-2 15,-1 3 0-15,0 1-2 0,0 3-2 16,0-4-3-16,0 2-4 0,2-3 0 16,-2-4 2-16,1-5-2 0,-2-5 3 15,-1-5 2-15,0-1 2 0,-3-5 5 16,0-4 4-16,-2-3 2 0,-2-5 1 16,-2-3 0-16,0-6 0 0,-2-1 1 15,1-6 1-15,-2-6-1 0,1-3 0 0,-1-4 2 16,2-5 3-16,-2 3 0 0,1-2 0 15,3 0-1-15,3 4-1 0,2 3-1 16,2 6-3-16,3 6-1 0,4 5-1 16,1 4 0-16,2 3-1 0,2 5 0 15,0 3 0-15,3 2-1 0,-1 0 1 16,2 3-1-16,-2 2-1 0,0 1-2 16,-2 1-2-16,-3 0-1 0,-2-2-2 0,-4 1-2 15,-2-1-1-15,-4-2 0 0,-3 3 1 16,-5 0-10-16,-3 0-11 0,-3 0 14 15,-2 1-119-15,1-1-36 0,-1-2-121 16,3 1-256-16</inkml:trace>
  <inkml:trace contextRef="#ctx0" brushRef="#br0" timeOffset="29903.17">16563 12411 625 0,'1'-7'142'0,"1"3"5"16,-2 3-92-16,-2 0-31 0,2 3-8 15,-2 4-5-15,2 5-2 0,-1 4-4 0,0-2-3 16,3 4-3-16,0 2 0 0,3 0 1 16,3-2-1-16,0-4 0 0,2-3 0 15,0-1-2-15,1-4 0 0,0-4 0 16,0-4 1-16,-1-2 1 0,0-1 2 15,-3-3 6-15,1-2 5 0,-2-2 3 16,0-1 4-16,-3-1 6 0,1-3 2 16,-1 1 2-16,-2 1-4 0,1 2-2 15,-2 3-2-15,1 3-3 0,-1 5-9 0,-1 3-6 16,1 6-3-16,1 1-2 0,-1 4-4 16,2 2-3-16,2-2-3 0,1 2 1 15,3-2 2-15,1-1 0 0,0-3-1 16,5-2 1-16,-2 0 3 0,1-3 0 15,-2-2 2-15,0-1 2 0,-3-4 1 16,-1 0 0-16,0-6 3 0,-2-3 0 16,-1-3 0-16,0-3 4 0,0-3 3 0,-2-4 4 15,2-2 1-15,-2-4 3 0,-1-1 0 16,-2-3 1-16,0 3-3 0,0 3-2 16,-2 5 0-16,1 5 0 0,0 7-1 15,0 9-5-15,2 10-1 0,0 8 0 16,0 5-2-16,1 5-5 0,1 5-2 15,1 4 1-15,2 1-1 0,-1 4-6 16,3-4-6-16,0-1-8 0,2-2-8 0,2-2-12 16,-1-2-11-16,1-4 67 0,1-2-195 15,-2-2-136-15,0-5-356 0</inkml:trace>
  <inkml:trace contextRef="#ctx0" brushRef="#br0" timeOffset="30092.22">16798 12334 502 0,'-11'-15'141'16,"1"0"2"-16,2 3-52 0,5 7-51 15,5 7 15-15,3-1-30 0,2 1-10 16,3 2-6-16,2-1-2 0,4-1 0 16,2-1 4-16,3 0-11 0,1-2-8 15,2 1-14-15,1-2 124 0,-1 1-252 16,0 0-139-16,0-1-390 0</inkml:trace>
  <inkml:trace contextRef="#ctx0" brushRef="#br0" timeOffset="30335.67">17097 12264 620 0,'-10'-3'140'16,"-2"0"2"-16,1 7-97 0,-2 0-17 15,1 4-13-15,-1-2-3 0,0 2-2 16,0 1-1-16,4 2-2 0,2 0-1 0,4 1-1 15,2 0-4-15,5 2-2 0,2 0-1 16,3 1 0-16,5-1 1 0,2-1-1 16,0 0-1-16,4-1 2 0,-1-1 0 15,-1-1-2-15,0 0 1 0,-4 0 0 16,-3-4-1-16,-4 4 0 0,-5 0-2 16,-4 0-4-16,-7 0-8 0,-4 0 73 15,-6-3-201-15,-3 2-127 0,-7 1-350 16</inkml:trace>
  <inkml:trace contextRef="#ctx0" brushRef="#br0" timeOffset="30747.32">15115 12830 553 0,'1'-2'155'16,"3"2"1"-16,-1 0 2 0,-2 1-118 16,-1 5-18-16,0 0-6 0,0 5-5 0,-2 6-3 15,0 4-3-15,2 5-2 0,2 5 0 16,2 2 1-16,3 4-6 0,1 2-15 15,3 3 147-15,-2 0-291 0,-4-2-156 16,-1 3-450-16</inkml:trace>
  <inkml:trace contextRef="#ctx0" brushRef="#br0" timeOffset="31131.37">14928 13171 636 0,'4'-9'159'0,"3"1"6"16,1-3-83-16,6 2-30 0,3-2-9 15,8-1-4-15,7 3-13 0,3-1-7 0,1 1-6 16,-1 3-6-16,-1 1-4 0,0 2-2 16,-7 2-3-16,-9 1-3 0,-3 3-4 15,-1 4-3-15,-3 1-1 0,0 5-1 16,-7 1 1-16,-1 2 1 0,0 2 3 15,0 2 4-15,-1-4 3 0,2 2 1 0,2-3 1 16,-1-3-1-16,4-4 0 0,2-1 0 16,0-4 1-16,3-1 2 0,-2-5 5 15,0-3 4-15,0-3 5 0,-2 2 4 16,-2-5 2-16,-4-2 2 0,-2 0-2 16,-4 0-2-16,-3-5-4 0,-6 4-2 15,-5 0-5-15,-2-1-4 0,-2 3-5 16,0 0-4-16,1 3-6 0,-3 2-5 15,3 2-5-15,4 0-8 0,4 4-20 16,1 0-71-16,2 3-65 0,4 0-126 0,14 5-285 16</inkml:trace>
  <inkml:trace contextRef="#ctx0" brushRef="#br0" timeOffset="31717.51">15600 13063 651 0,'6'2'149'15,"-4"-1"-1"-15,1 1-104 0,1 0-19 0,-2 2-6 16,0-3-8-16,0-1-1 0,3 1 1 16,-1-1 3-16,2-1 3 0,1-2 2 15,2-1 1-15,-1-1-1 0,-1-1-1 16,1 0-2-16,-3-1-1 0,0 0 0 16,-2 2 2-16,-2 1 1 0,-2-3 1 15,-1 0-3-15,-1 2-1 0,-3-1-4 16,-2 1-5-16,0 4-8 0,-3 3-4 0,1 6-3 15,-1 4-1-15,1 2 0 0,3 5-4 16,3 1 1-16,3 0-1 0,5 1 1 16,4-1-2-16,3-3 0 15,4 0 1-15,5-3 2 0,3-2 3 0,4-2 2 16,4-6 1-16,2-3 2 0,4-3 2 16,2-2 3-16,-2-4 3 0,0-4 2 15,-5-2 2-15,-6 2 2 0,-4-4 2 0,-7 3 2 16,-5 0 3-16,-8 1-3 0,-4 1-2 15,-5-1-1-15,-4 2-2 0,-4 1-3 16,-1 1-4-16,-4 0-4 0,-1 5-1 16,1 1-2-16,1 4-1 0,1 4 0 15,4 2-1-15,2 1 1 0,4 2-1 16,6 0 1-16,3 0-1 0,4-3 0 16,3 0 1-16,3-2 0 0,1-2 2 15,2-3 3-15,0-1 2 0,0-2 2 0,1-3 3 16,0 0 3-16,-3-1 2 0,0 2 0 15,-1-1-1-15,-4 1-2 0,1 2 0 16,-2 3-2-16,-2 3-4 0,0 1-4 16,0 3-3-16,0 3-5 0,1 1-3 15,1 2-9-15,2-1-13 0,1 1-12 16,4-2 160-16,0-2-289 0,1-3-149 0,1-4-423 16</inkml:trace>
  <inkml:trace contextRef="#ctx0" brushRef="#br0" timeOffset="32165.13">16360 13048 677 0,'-6'-12'157'16,"-3"1"5"-16,-1 0-106 0,1 4-16 15,-3 3-10-15,0 6-10 0,-2 2-5 16,2 7-5-16,0 3-5 0,1 4-3 0,4 1-4 16,1 1-1-16,6 2 0 0,3 0-2 15,4-2-5-15,4-2-7 0,4-2-3 16,2-3-2-16,2-2-3 0,2-8 1 15,2-1 1-15,0-3 5 0,-1-2 6 16,0-4 5-16,-1-4 4 0,-1-2 1 16,-4-2 4-16,-2-5 2 0,-1-1 4 15,-3-4 5-15,-2-1 6 0,-3-3 5 16,-2 0 8-16,-3-2 1 0,-1 1 3 0,-4 3-2 16,1 3 0-16,-1 5-1 0,1 5-5 15,-1 4-5-15,1 6-7 0,2 6-3 16,-2 6-4-16,2 6-3 0,-2 1-6 15,2 8-3-15,0 4-5 0,1 3 0 16,0 1-4-16,2-1-6 0,0-4-5 16,3-2-5-16,2-2-2 0,1-6 2 15,3-1 2-15,-1-3 5 0,1-4 5 16,0-4 5-16,0-2 5 0,-2-4 5 0,1-2 4 16,1-2 3-16,0-2 2 0,0-2 3 15,1 0 1-15,1 2 0 16,0 1 0-16,-1 0-3 0,1 6-2 0,2 2-1 15,-1 3-2-15,0 1-3 0,0 4-7 16,2 3-4-16,0 1-10 0,0-2-7 0,1-1-9 16,-1-3 57-16,1 0-155 15,3-5-29-15,0-3-115 0,-1-3-266 0</inkml:trace>
  <inkml:trace contextRef="#ctx0" brushRef="#br0" timeOffset="32931.46">15917 13643 583 0,'-2'-3'153'0,"1"0"3"0,-4-3-55 0,-1-3-59 15,-4 0-14-15,-3-3-6 0,-3 1-8 16,-2-3-6-16,-3 4-3 0,2 1-3 16,0 2-1-16,1 3 0 0,-1 3-3 15,3 2-1-15,3 3-1 0,2 4-1 16,0-2 1-16,3 3 0 0,4-2-1 16,1-1-2-16,4-1-2 0,2-2 0 15,1 0 4-15,3-2 4 0,2-2 5 16,-1 1 5-16,2-1 4 0,0-2 5 0,-1 0 2 15,-1-3 1-15,-3 2-3 0,-1-1-2 16,0 2-1-16,-2 1-1 0,0 2-2 16,-2 2-2-16,0 7-3 0,0 4-2 15,-1 6-3-15,1 3 0 0,-1 6-3 16,-1 3 0-16,2 2 1 0,-1 1-2 16,1-4 1-16,1 2 0 0,1-1-1 15,-1-5 0-15,1 1 1 0,0 0 0 0,-2-7 0 16,0 0 1-16,0-6 1 0,-1-3 1 15,-1-2 1-15,-2-4 1 0,-3-5-1 16,-2-3-1-16,1-1-3 0,-3 0-2 16,0-3-4-16,0-2-5 0,1-2-11 15,2 0-12-15,3-3-8 0,0-1-5 16,4-2 166-16,0 2-289 0,2 1-142 16,3-1-395-16</inkml:trace>
  <inkml:trace contextRef="#ctx0" brushRef="#br0" timeOffset="33626.24">16052 13741 610 0,'17'-10'159'16,"-5"2"9"-16,-3 1-80 0,-5 0-10 15,-1 2-10-15,-6 0-14 0,-3-1-12 16,-2-1-9-16,-3 2-8 0,-1-1-11 16,-1 3-9-16,1 2-4 0,0 2-2 0,3 3-2 15,3 4-3-15,1 4-2 0,4 2-4 16,1 0-3-16,5 2-1 0,2-1-2 15,2-2 0-15,3-1 0 0,1-5 2 16,0-2 1-16,3-1 3 0,-3-4 3 16,1-2 3-16,0-3 2 0,-2-2 2 15,-2 0 2-15,-1-4 2 0,-1-1 1 16,-1-1 4-16,-1-2 2 0,-3 4 2 0,-1-2 2 16,2 5 1-16,-4 1 0 0,0 3-1 15,-2 0-3-15,1 3-3 0,0 2-7 16,0 5-2-16,0-1-3 0,2 5-1 15,0 2 0-15,3 0-2 0,1 0-1 16,3 0 3-16,2-3 0 0,3 0 1 16,-1-5 1-16,2-2 1 0,2-2 3 15,1-4 3-15,-1-5 2 0,2-3 2 16,-1-8 1-16,3-4 1 0,1-5 2 0,-3-4 3 16,1-2 1-16,-2-2 3 0,-2 2 3 15,-4-3 0-15,-3 4-1 0,-3 5-3 16,-2 2-3-16,-2 8 2 0,-2 3-1 15,0 7-3-15,1 4-4 0,-2 10-1 16,-1 8-1-16,-2 4 0 0,1 8-4 16,1 8-4-16,-2 7-5 0,4 5-1 0,2 3-5 15,4-5-2-15,3 0-3 0,3-4-2 16,5-5-1-16,1-8 2 0,2-5 3 16,1-7 4-16,2-2 3 0,-1-4 2 15,1-6 5-15,-1-3 3 0,-2-2 5 16,-3-4 4-16,0-1 3 0,-3-3 2 15,-1-3 2-15,-5 1 0 0,-1 0-2 16,-3-1-2-16,-2 2-1 0,-2 1-4 16,-2 4-1-16,-2 4-3 0,2-1-2 0,1 4-3 15,2 4 0-15,3 2-2 0,3 4 0 16,1 0-2-16,2 1-2 0,2 2-6 16,2 0-6-16,2-2-7 0,-1-4-8 15,-2-4-7-15,0 0-9 0,-1-3-6 16,-3-4-5-16,-3 0 41 0,-1-1-156 15,-3 2-124-15,-1-3-319 0</inkml:trace>
  <inkml:trace contextRef="#ctx0" brushRef="#br0" timeOffset="33755.23">16338 13488 680 0,'-26'-11'173'0,"9"3"-3"15,15 8-94-15,7 1-13 0,9 1-30 16,8-1-15-16,9 1-9 0,6-2-2 15,9-5 3-15,5-1 4 0,4-5-7 16,3-4 58-16,-3-1-244 0,4 3-164 0,-5-7-460 16</inkml:trace>
  <inkml:trace contextRef="#ctx0" brushRef="#br0" timeOffset="35027.06">22716 16226 669 0,'-5'5'149'0,"0"-1"1"16,3 1-107-16,0-3-20 0,2 0-12 15,0-2-9-15,1 1-3 0,0 0-1 16,0 2 0-16,1 0-1 0,-1 2 1 16,3 6 2-16,-2 5 1 0,-2 2 3 15,-1 10 0-15,-4 3 0 0,0 8-1 16,-5 6 1-16,-2 3-2 0,-2 3-1 15,1 1 0-15,1-5 0 0,0-1-1 16,2-4 1-16,2-7-5 0,3-6-7 0,1-4-15 16,2-2-1-16,0-5-125 0,1-3-121 15,1-7-297-15</inkml:trace>
  <inkml:trace contextRef="#ctx0" brushRef="#br0" timeOffset="35326.93">22834 16192 824 0,'9'2'180'0,"2"0"-1"16,1-1-127-16,0 0-37 0,0 2-15 16,0 2-3-16,3 1-1 0,-9 0-2 15,-1 0 0-15,-3 4 3 0,-1 3 0 0,-1 2 3 16,-2 6 2-16,-6-1-1 0,4 9 4 15,-1 6-1-15,-1 1-2 0,-3 4-1 16,-1 6 1-16,-1 0-2 0,-1-2-1 16,-3 0-3-16,-3-2-6 0,1-3-10 15,0-5-11-15,1-4-10 0,0-5-9 16,1-2 6-16,4-5-129 0,2-5-119 0,3-7-284 16</inkml:trace>
  <inkml:trace contextRef="#ctx0" brushRef="#br0" timeOffset="35524.46">22426 16400 786 0,'4'13'175'0,"7"-1"0"0,5-3-112 15,3 1-42-15,10-3-15 0,6-1-7 16,2-3-4-16,2-4-4 0,1-1-5 15,2-3-2-15,-4 0-1 0,-1 1-6 16,-3-1-5-16,-5 0-6 0,-5 1-5 16,-7 2 29-16,-1 0-150 0,-9 3-121 15,-1-1-308-15</inkml:trace>
  <inkml:trace contextRef="#ctx0" brushRef="#br0" timeOffset="35741.05">22301 16594 762 0,'-10'19'188'0,"6"-3"-3"16,5-6-59-16,9-8-99 0,-2 1-29 0,8 0-10 16,3-3-7-16,7-2 0 0,2-2 2 15,5-3 0-15,3 1-3 0,4-4-2 16,0 1-7-16,3 0-11 0,-1 2-5 15,-1 1-122-15,3 9-123 0,-11 3-299 16</inkml:trace>
  <inkml:trace contextRef="#ctx0" brushRef="#br0" timeOffset="36168.74">23453 16348 732 0,'3'-3'165'0,"1"-4"-3"0,2 0-104 16,-2-4-42-16,1-2-17 0,0-2-6 16,-1 3-2-16,-3 4 1 0,-2-1 3 15,-3 2 3-15,-4 3 2 0,-2 3 5 16,-5 4 1-16,-3 1 1 0,-2 1-1 15,-3 3 1-15,-2 0-1 0,1 2-2 16,-1 1 0-16,3 1 0 0,4 0-1 0,1 0-2 16,4-1-1-16,3-1-2 0,6 0-3 15,3-1-2-15,4-1 0 0,6 2-1 16,4 1 1-16,3 4 1 0,3 0 1 16,2 2 2-16,2 2 2 0,-2 0 2 15,-2 0-1-15,-2-2 1 0,-4 0-1 16,-2-1 0-16,-3-1 0 0,-4-1 0 15,-4-2 0-15,-3-1-2 0,-5 2-3 0,-4-5-6 16,-8 1-6-16,-6 1-6 0,-7-2-7 16,-4 2-3-16,-3-1-2 0,-2 0-1 15,0 0 7-15,3-2-86 0,5-3-19 16,5 0-85-16,6-3-197 0</inkml:trace>
  <inkml:trace contextRef="#ctx0" brushRef="#br0" timeOffset="36955.54">23549 16554 708 0,'5'15'165'16,"3"-5"-4"-16,0-1-85 0,-1-5-66 15,2-1-30-15,0-4-10 0,-2-3-1 0,0-3-1 16,2-2 5-16,0-3 7 15,-1 0 8-15,2-2 11 0,-1-1 9 0,1 1 3 16,-1 1 1-16,-3-2 3 0,0-1 1 16,-1 1 1-16,-2 1 0 0,1-2 0 15,-3 1 0-15,-2 0 0 0,-3 0-3 16,-3 2-2-16,-4 3-3 0,-2 2-3 16,-5 2-3-16,-1 4-2 0,-1 2-3 15,-1 7 1-15,1 1-2 0,2 4 2 0,-1 6-1 16,1 2 2-16,3 1 2 0,2 3 3 15,4 1 2-15,4 1 2 0,5 0 0 16,6 0 0-16,8-4-2 0,8-2-1 16,5-2-4-16,6-4-2 0,6-6-1 15,4-5-1-15,4-3 0 0,1-3 1 16,1-4-1-16,1-3 1 0,-1-1 1 0,-1-3 0 16,-1-2 1-16,-4-2-1 0,-4 0 1 15,-5 0 1-15,-3 2 1 0,-8-1 2 16,-4 3 4-16,-6 1 4 0,-6 2 2 15,-2 2 3-15,-6 1-2 0,-5 1 0 16,-4 0-2-16,-3 6-4 0,-3 1-5 16,-3 0-2-16,0 1-2 0,-1 4-1 15,1 0 0-15,3 0-1 0,4 1 0 16,1-1 0-16,4 0-1 0,2-1 1 16,2-2 0-16,2-1 1 0,4 3 0 0,1-2 2 15,1 0 2-15,1 0 2 0,4 1 1 16,0-2 0-16,1 1-1 0,-2-2 0 15,0-1-2-15,-1 2-2 0,-3 1-1 16,-2 0-1-16,-3 4-1 0,-4 2 0 16,-5 7-1-16,-3 5 0 0,-6 5 1 15,-4 0 0-15,-3 8 1 0,-4 2 0 0,-3 1 0 16,-2-1 1-16,2-1 0 0,-1-1 0 16,2 1 1-16,3-6-1 0,1 0 0 15,6-6 0-15,6-3 0 0,4-6-1 16,5-2 1-16,1-4-2 0,5-3 0 15,5-4 0-15,4-1 1 0,8-3 0 16,5-3 2-16,6-3 1 0,6-1 1 16,7-2 1-16,4-2 1 0,5-3-2 15,2 0 0-15,3-2-1 0,1-1-3 0,2 0-6 16,-4 1-7-16,-3 1-10 0,-8 0-11 16,-4 6-14-16,-10 1-16 0,-6 3-1 15,-6 2-125-15,-5 3-126 0,-6 1-302 16</inkml:trace>
  <inkml:trace contextRef="#ctx0" brushRef="#br0" timeOffset="37676.67">23487 17294 564 0,'6'-2'128'0,"2"-2"2"16,0-1-86-16,2-1-14 0,1 0-2 16,-1-1-1-16,-1 1 2 0,-3-2 5 15,-1 2 3-15,-5 2 2 0,1-2-3 16,5-2-8-16,-7 3-8 0,-1-1-7 15,-3 2-6-15,-1-5-10 0,-6 4-13 0,-8 5-7 16,-6 7 1-16,3 3 0 0,-1 3 1 16,2 3 0-16,0 6 5 0,8-3 6 15,4-4 6-15,8-5 0 0,-1 0 1 16,5-3 1-16,2-4 1 0,4-3 2 16,3-3 1-16,5-1 1 0,-2 1 2 15,7-7 2-15,2-1 1 0,0-2 1 0,4 1 2 16,-3-2 2-16,-1 2 2 0,-4 0 1 15,-2 2 4-15,-5 1 0 0,-1 1 2 16,-6 5 1-16,0 3 0 0,-3-1-3 16,-2 5-1-16,-2 4-2 0,0 5-2 15,-3 6-4-15,0 2-3 0,-2 5-4 16,-1 5 0-16,2 1-2 0,-2 0-2 16,1 1-1-16,-2-2-1 0,0 1-3 15,-1-2 0-15,0-2-2 0,-3-2 2 0,5-13-4 16,-2 8 1-16,-1-3 1 0,1-4-2 15,1-6-3-15,0 0-5 0,19-8-6 16,-21 10-4-16,1-14-8 0,-1-4-7 16,0-2-1-16,-1-4 1 0,0-5 7 15,-16 5 0-15,16-6 6 0,3-1 5 16,1 4-83-16,3-2-27 0,3 3-91 16,3 0-211-16</inkml:trace>
  <inkml:trace contextRef="#ctx0" brushRef="#br0" timeOffset="38623.28">23792 17373 718 0,'3'5'161'0,"1"1"-1"0,-3-6-108 16,2 1-31-16,-2-2-16 0,0 0-12 15,1-2-4-15,-2-1 0 0,1-2 0 0,-1-1 1 16,0-4 4-16,0 1 5 0,0-1 4 15,-1-1 1-15,1 2 3 0,-1 2 1 16,-1 3 0-16,0 4 0 0,-4 1-2 16,1 5-1-16,-3 4-2 0,1 1-1 15,-1 3-2-15,0 0-4 0,3 0-3 16,0 2-1-16,3-5-2 0,1-3-1 0,2 0 0 16,0-3 0-16,0-2 2 15,3 1 2-15,-2-3 2 0,2 0 2 0,1-3 3 16,-1 2 3-16,0-2 1 0,2 1 1 15,-2-3 0-15,0 3 0 0,-1 0 0 16,-1 1-1-16,0 0-2 0,-1 2-2 16,-1 2-2-16,1 4-1 0,-2-1 1 15,0 3 1-15,-1 0-1 0,1 0 0 16,0-1 3-16,0-2 0 0,1-2 2 0,2-2 1 16,2 0 0-16,2-4 0 0,3-1 2 15,2-3-1-15,3-2-1 0,4-3 0 16,1-3-1-16,2-6 0 0,1-3 1 15,1-3 1-15,-1-5 3 0,-3-1 3 16,0-2 4-16,-1-1 3 0,-3 2 2 16,-2 2 2-16,-3 5-1 0,-1 4-1 15,-4 5-2-15,-2 4-1 0,0 6-1 0,-5 4-3 16,-4 7-1-16,-4 3-1 0,-2 10-3 16,-3 4-2-16,-2 9-2 0,-1 4-2 15,1 7 0-15,3 3-3 0,4 1 0 16,2-4 0-16,4-2-4 0,4-5-1 15,4-5-2-15,5-6 1 0,4-5 1 16,5-2 0-16,2-4 1 0,3-6 2 16,2-3 3-16,2-3-1 0,2-5-3 0,0-3 0 15,1-4 0-15,0-3 0 0,1-3-1 16,-1 0 2-16,-4-2 1 0,-3 3 3 16,-3-1 4-16,-4 3 3 0,-5 2 2 15,-2 4 2-15,-6 2 0 0,-2 2 0 16,-4 1 2-16,-2 7-3 0,-9 3-2 15,-1 5-3-15,-4 4-2 0,1 4-1 16,0 4-1-16,4 3-4 0,1 0 0 0,8-2-1 16,7-3 1-16,0-5 1 0,-1-2-3 15,9-4-1-15,5-2 1 0,0-4 4 16,4-5 0-16,5-1-3 0,-1 1-1 16,5-4 3-16,-7-1-1 0,0-2 1 15,3-2-3-15,-1 1-1 0,-4 0 4 16,4-3 0-16,0 1 1 0,0 1 1 15,-3-1 2-15,-4 5 1 0,-2 1 1 0,-9 8 2 16,13-1-1-16,-3 1 0 0,-16 9-1 16,14-3 4-16,-2 5-2 0,-3 1-6 15,8-2-2-15,-20 5-4 0,1 2-5 16,10-4-3-16,-19 1-7 0,-5 1-6 16,-4-4 0-16,-6-2-15 0,-6-3-4 15,-1-4-3-15,-2-2-3 0,0-5-3 16,0-4 22-16,0-2-139 0,-1-4-104 15,4-2-293-15</inkml:trace>
  <inkml:trace contextRef="#ctx0" brushRef="#br0" timeOffset="38821.6">23938 17087 720 0,'-1'4'185'0,"4"6"2"0,3 0-79 0,4 1-43 15,13 11-30-15,-3-9-16 0,4-1-6 16,11-2-6-16,6-5-5 0,5-3-7 16,4-2-11-16,4-4-19 0,2-4 83 15,-4-1-241-15,4-6-162 0,7-7-430 16</inkml:trace>
  <inkml:trace contextRef="#ctx0" brushRef="#br0" timeOffset="59761.26">5694 466 340 0,'0'-9'110'0,"2"1"8"0,0 2-3 15,0-2-44-15,-1 4-15 0,0-1-11 16,-2 5-9-16,2-1-4 0,-1 0-5 16,-1-2-5-16,2 3-2 0,-1 2-2 0,1 2 2 15,-1-2 1-15,2 5 0 16,-1 1-1-16,0 6-2 0,1 3-1 0,0 4-2 16,-1 2-6-16,0 6-3 0,0 1-2 15,0 2-1-15,1-4-2 0,0-1-2 16,0 6-3-16,2-4-4 0,-1-2 0 15,0-3-12-15,0-1-6 0,-2 2-11 16,0-4-4-16,-1-8 65 0,-1-2-182 16,-3-2-128-16,1-8-314 0</inkml:trace>
  <inkml:trace contextRef="#ctx0" brushRef="#br0" timeOffset="60162.98">5643 549 608 0,'-2'-14'144'0,"0"-4"9"0,3 14-78 16,2-6-24-16,0-2-8 0,1 2-2 16,1 0-4-16,14 0-4 0,-10-4-11 0,-1-4-9 15,2 11-7-15,3 5-2 0,3 2-4 16,7 2-1-16,-12-1-1 0,18 7 3 16,4-6-1-16,-1 0 0 0,2-1 0 15,-3-2-1-15,-6 0-1 0,-4 4-1 16,-4 4 0-16,-7-1-1 0,-3 2-1 15,-7 2 1-15,-5 3 0 0,-7 4 2 16,-4 1 0-16,-5-2 0 0,-5-1 1 0,-6-3-1 16,-3-2 0-16,0-3-1 0,0-5 1 15,2-2 0-15,4-2 0 0,3 1 1 16,7 2 1-16,6-2 0 0,5 2 0 16,5 1 1-16,5 2 2 0,3 2 2 15,6 0 3-15,5 4 2 0,3 0 2 16,7 3 1-16,2-1 0 0,2 2-3 0,1-2-2 15,1 0-2-15,1-2-1 0,-1 2-7 16,-4 1-5-16,1 6-10 0,-4-6-10 16,0 6-14-16,-1 13-12 0,-4-8 41 15,-5-3-166-15,0-4-131 0,-7-4-320 16</inkml:trace>
  <inkml:trace contextRef="#ctx0" brushRef="#br0" timeOffset="60876.81">6103 750 516 0,'-4'-12'122'0,"4"3"1"0,2 12-56 16,3-5-49-16,-1 6-2 0,3 6-5 15,4-4-3-15,2 4 0 0,4-2 1 16,0-1-2-16,3-5-1 0,-1 0 0 16,2-4 0-16,-2-3 0 0,0 3-1 15,-4-2 0-15,0-5 2 0,-3 2 3 0,-3-1 2 16,-3 0 1-16,-3 0-1 0,-2 1 0 15,-4-5-2-15,-4 2-2 0,-4-4-5 16,-2 1-3-16,-3 0-3 0,-1 0 0 16,-3-1-1-16,0 5-2 0,-2 5 0 15,1 5 0-15,2 5-1 0,1 8 1 16,0-1 2-16,4 1 0 0,4 13 1 16,4 2 1-16,6 3 0 0,6-1 0 15,7-2 0-15,7 4 1 0,2 0-1 0,5-13 1 16,4-2-1-16,3-5 0 0,2-5-1 15,0-1-2-15,-1-2 1 0,2-4-2 16,0 1 1-16,-2-3 0 0,0-3 1 16,-1-2 2-16,-3-6 3 0,1-2 4 15,-4-3 8-15,-5-2 7 0,-6-4 5 16,-6 0 4-16,-8-6 3 0,-6 4 3 16,-9 3-3-16,-7 4-7 0,-4 2-6 15,-4 5-6-15,-3 4-6 0,1 8-3 0,0 3-5 16,3 6-2-16,3 3-1 0,4 3 1 15,4 4-1-15,4 3 0 0,4 3-1 16,6-1 0-16,4-3 0 0,4-3 1 16,4-2-1-16,2-3 2 0,3-4 1 15,-1-5 3-15,0 1 1 0,2-6 2 16,-2-1 4-16,0-4 4 0,0-4 2 16,-2-5 2-16,-1-3 1 0,0-5 0 0,-3-11-1 15,-3 2-3-15,-1-5-4 0,-3-2-3 16,-2-3-2-16,-1 0-1 0,-1-4-2 15,-3 10-1-15,1-5 0 0,-2 6-1 16,1 8 2-16,1 7 2 0,-1 5 3 16,2 13 3-16,-4-19-4 0,7 19-5 15,2 6 1-15,1 1-1 0,1 6-3 16,0 7-2-16,2-2-4 0,6 27 5 16,-4-9 6-16,-1 4-1 0,1 3 0 0,1 1 0 15,2 2-1-15,1 1-15 0,-1-2 0 16,1-3-10-16,2-3-10 0,-1-6-11 15,2-4-8-15,0-3 163 0,0-4-278 16,0-7-148-16,2-4-403 0</inkml:trace>
  <inkml:trace contextRef="#ctx0" brushRef="#br0" timeOffset="61061.99">6890 741 658 0,'-1'-5'158'0,"2"10"10"0,1-4-91 16,1 7-28-16,5 1 1 0,1-8 0 16,8-1-9-16,4 3-8 0,5-9-8 15,5-4-6-15,3 1-11 0,4 1-15 0,0-1-32 16,3-2 94-16,-1 5-246 0,-1 3-166 16,-1 2-440-16</inkml:trace>
  <inkml:trace contextRef="#ctx0" brushRef="#br0" timeOffset="61639.05">7962 478 530 0,'0'0'134'0,"0"0"7"0,0 2-61 16,-1-3-27-16,1 0-4 0,0 0-2 16,0 3-6-16,-1-3-4 0,1 3-7 15,1-1-6-15,-1-1-7 0,1 3-5 16,0 5-2-16,1 3-3 0,-1 3 0 16,-1 5-2-16,0 4 0 0,-1 10 0 15,0-5 0-15,-1 6-2 0,0 1-1 0,0 5 0 16,2-2-2-16,1-1-5 15,0-3-7-15,1 2-7 0,1-6-11 0,-1-5-11 16,0-3-9-16,-1-7 29 0,-2-2-152 16,2-4-120-16,-1 0-309 0</inkml:trace>
  <inkml:trace contextRef="#ctx0" brushRef="#br0" timeOffset="62100.73">7883 632 531 0,'0'-18'137'16,"1"4"7"-16,0 5-36 0,0 0-47 16,3-1-14-16,0 0-5 0,1 0-1 15,3-3 0-15,2 0-5 0,3 0-9 16,0 0-7-16,5-2-2 0,0 3-2 0,1 6-3 16,2 2-3-16,2 3-4 0,1 4-2 15,2 1-2-15,1 7-1 0,1 0 0 16,1 1 0-16,-4 1-1 0,-1 5 0 15,-3-2-1-15,-4-2-1 0,-5-2-2 16,-3 0-4-16,-5-3 0 0,-2-1 0 16,-7-2-1-16,-6-2 0 0,-6 1 2 15,-4-1 1-15,-7 1 1 0,-4-1 0 16,-3 1-2-16,-3-1 0 0,2-3 0 16,2 1 1-16,3-1 1 0,6 0 0 15,6 1 3-15,3-4 1 0,5 1 1 0,7 4-1 16,2-3 0-16,4 2 2 0,3 3 3 15,3-3 2-15,4 5 1 0,2 1 1 16,3-1 2-16,0 8 1 0,3 2-3 16,1 1-3-16,-1 5-1 0,-1 4-1 0,1 0-2 15,-1 5-4-15,-1-2-2 16,1-4-4-16,-2-1-7 0,-1-1-6 0,0-4-8 16,-2 1-10-16,0-5-1 0,-1-2-6 15,-2-4 168-15,-3-1-285 0,1-1-138 16,-1-5-401-16</inkml:trace>
  <inkml:trace contextRef="#ctx0" brushRef="#br0" timeOffset="62508.25">8717 558 492 0,'5'-3'129'16,"-1"2"10"-16,-2-1-34 0,0 3-42 16,-2-2-3-16,0 2 4 0,-3-2-5 15,-2 1-7-15,-2-3-9 0,-3 0-11 16,-5-5-10-16,-2 5-6 0,-4-3-6 15,-2 3-2-15,0 0-2 0,0 7-1 16,-1 1-3-16,-1 10 0 0,0-1-2 0,2 9-1 16,2 2 1-16,0 1-1 0,5 4 1 15,1 3 0-15,7 0 1 0,4 3 1 16,8-3 2-16,3 3 1 0,7-1 2 16,5-7 1-16,3-2 0 0,4-2 0 15,4-5-1-15,4-3-1 0,2-7-2 16,1 2-1-16,-2-5 1 0,0 1-13 15,-4-6-3-15,-4-3-9 0,-2-1-17 16,-6-3-17-16,-2 0-141 0,-3 1-151 0,-2-4-349 16</inkml:trace>
  <inkml:trace contextRef="#ctx0" brushRef="#br0" timeOffset="65217.59">9732 706 290 0,'-1'0'89'0,"1"0"7"0,1 0-5 16,-2 0-26-16,1 0-12 0,0 0-1 16,-1 0-5-16,1 0-5 0,-1 0-6 15,1 0-10-15,-1 0-8 0,1 0-5 16,-1 0-5-16,1 0-3 0,0 0-2 15,1 0-2-15,-1 0 0 0,0 0-2 0,0 0 0 16,0 0 0-16,0 0-1 0,1 0 1 16,-2 0 0-16,1 0 0 0,1 0 1 15,-1 0 0-15,0 0-1 0,0 0 1 16,0 0 4-16,1 0 3 0,-1 0 5 16,0 0 5-16,0 1 5 0,0-1 5 15,0-6 7-15,0 6 1 0,0 0-1 16,1 0-4-16,-2 0-3 0,0-2-4 15,-1 0-6-15,-1 1-6 0,-2-6-4 0,0-1-3 16,-2 1-2-16,1-3 0 0,-2 1-1 16,-3 1-1-16,0 5-1 0,-1-1 0 15,-2 3-1-15,-3 0-1 0,0 3 1 16,-1 0-1-16,3 8-1 0,0 0 1 16,-1 1-1-16,2-3 0 0,2 1 1 15,-1 10 0-15,2 1 0 0,-1-2 1 16,1 5 0-16,2 5 0 0,3 2 1 15,0 5-1-15,3-9 0 0,2 1-1 0,3-7 1 16,3-3-1-16,3-3 1 0,2-4 1 16,4-3 1-16,-1-4 1 0,1-4 2 15,1 1 0-15,1-4 2 0,1-1 2 16,-1-1 1-16,-3-2 1 0,1-2 0 16,4-4 0-16,-3-4-1 0,-2 1-1 15,-1-5-1-15,-2-1-2 0,-1-2-1 16,-2-4-1-16,-4 5 0 0,-1 1-2 0,-1 6 2 15,0 1 0-15,-1 9-1 16,1-3-4-16,1 19 0 0,0 3 0 0,-1 4 0 16,1 4-1-16,1 4 0 0,2 1 1 15,-1 7 5-15,2-7-6 0,0-1-6 16,2-2-1-16,3 1-19 0,0-3-1 0,2-2-6 16,3-2-9-16,3-2 7 15,3-2-7-15,1-2-61 0,1-6-42 0,1-2-106 16,0-4-235-16</inkml:trace>
  <inkml:trace contextRef="#ctx0" brushRef="#br0" timeOffset="65654">10047 981 373 0,'8'-15'119'0,"-4"3"5"0,0-1-19 0,-2 0-16 15,-2-2-14-15,0-2-18 0,-2 0-9 16,-1 4-3-16,-1 0-3 0,-4 4-8 16,-1 0-9-16,-2 3-7 0,-2 5-7 0,-1 1-4 15,-3 2-2-15,0 4-3 16,-1 5-1-16,2 2-2 0,1 2 0 0,0 3 0 15,4 1-2-15,3 1-1 0,3 0-1 16,5 0-1-16,2 0 1 0,6-4-1 16,3 0 1-16,1-1 0 0,3-3 1 15,1-2 2-15,-1-6 2 0,2 0 0 16,-2-4 2-16,-1-4 1 0,-1-2 0 16,-1-5 2-16,-3-3 0 0,-1 0 0 0,-3-7 0 15,0 0 0-15,-3-5 0 0,-1-6-2 16,-1 1 1-16,-1-5-1 0,-1-1-1 15,-1-4-1-15,1-2 0 0,-1 3 0 16,1 1 0-16,0 3 0 0,-1 2 0 16,0 2 2-16,1 8 4 0,0 4 2 15,-1 6-1-15,2 7-2 0,0 6-3 16,0 7 0-16,1 7-2 0,-1 4-4 0,0 8-1 16,1 4 0-16,-1 2 3 0,2 1 2 15,2 8 0-15,1 3-6 0,2 4-3 16,1 0-7-16,2-3-14 0,3 5-13 15,0-1-7-15,2-7-4 0,1-7 3 16,6-6 1-16,2-3-101 0,2-7 4 16,0-7-75-16,1-3-180 0</inkml:trace>
  <inkml:trace contextRef="#ctx0" brushRef="#br0" timeOffset="66455.75">10427 990 400 0,'4'-28'114'0,"-4"3"13"0,-1 1-7 16,-4 5-69-16,-4 5-18 0,-3 5-9 15,-4 9-1-15,-3 10-7 0,-1 1-11 16,-1 2-4-16,3 3 0 0,1 5 0 16,5 1 1-16,4 0-3 0,4-2 0 15,4 1-1-15,2-2 1 0,3-1-1 16,4-4 1-16,2-3 1 0,2-4 1 0,2-3 0 16,1-2 2-16,1-1 0 0,-1-2 3 15,2-3 1-15,-3-5 1 0,1-1 1 16,-4-5 3-16,-3-6 3 0,-1-4-1 15,-1-6 0-15,-4-5-1 0,-2-3 1 16,-1-9-1-16,-1 6-3 0,-2-5 3 0,0-3-1 16,1 3-1-16,-1 1-2 15,2 5 1-15,-1 9 2 0,-2 2 6 0,3 8-3 16,0 9 3-16,0 4 0 0,0 6-3 16,0 6-6-16,0 2-3 0,-1 7-5 15,-1 5-5-15,1 3-2 0,0 5-1 16,0 7 4-16,1-4 3 0,0 13 1 15,3-2-2-15,2 5-2 0,4-1 0 16,2 0-3-16,3-5-1 0,2 5-1 0,3-8 0 16,-1-6 0-16,1-7 2 0,2-3 1 15,3-3 2-15,-1-2 3 0,3-9 0 16,2-5 1-16,4-2 1 0,-2-6 1 16,-1-5 1-16,-5-2 1 0,-2-1 0 15,-7-2 0-15,-5-4 0 0,-5-3 1 16,-4 1 1-16,-1 1-1 0,-4 0-1 15,-2 2 0-15,-3 4-1 0,-4 5-1 16,-3 8-2-16,-4 6 0 0,1 9-2 0,-6 4-1 16,1 5 0-16,2 3 0 0,4 4 0 15,2 4 0-15,7-1 0 0,5-5 0 16,8 0 1-16,6-4 1 0,4-1 0 16,7-6 2-16,5-4 2 0,3-5 0 15,2-2 1-15,-2-4 0 0,1-1 1 16,2-3 0-16,-2-2 1 0,-1-5-1 15,-3-1 1-15,-1 1-1 0,0-3 0 0,-3 0 0 16,-4 1-2-16,-4 1-1 0,-4 4-1 16,-2 4-1-16,-3 1-7 0,-3 7 0 15,0 0-1-15,-1 2-1 0,-2 4 1 16,0-1 0-16,1 3 2 0,0-1 3 16,0-2 2-16,1 0 0 0,-1-1 1 15,3-4-1-15,-1 1 1 0,0-2 2 16,-1 0 5-16,1-4 6 0,-1-3 5 0,1-2 1 15,1-4-1-15,1-4 1 0,-1-5-2 16,2-6-5-16,3 0-7 0,1-3-4 16,3 2-1-16,6 0-1 0,4-4 0 15,5 3-1-15,5 5 0 0,4 3-5 16,1 1-5-16,2 2-6 0,-1 0-8 16,0 6-30-16,-5-2-140 0,-1 2-151 0,-5 1-369 15</inkml:trace>
  <inkml:trace contextRef="#ctx0" brushRef="#br0" timeOffset="80069.25">22351 15128 494 0,'-1'-1'123'0,"-1"0"2"16,0-2-39-16,-1 1-62 0,-1-1-10 15,1 1-1-15,0-2 0 0,-1 2 2 16,0 0 3-16,1 0 3 0,-1 0 3 16,-1-2 0-16,0 1-3 0,-1 2-4 0,1-1-3 15,-2-1-5-15,1 3-4 0,1-2-3 16,1 2-3-16,-1 0-1 0,1 2-1 16,-1-1-1-16,2 1-1 0,-1 0 0 15,1 4 0-15,-1-3-1 0,1 2 0 16,0 1-1-16,0-1-1 0,2 2-3 15,0-1-1-15,0 1-1 0,2 1-2 16,1-1 0-16,3 1-1 0,-1 1 3 16,4-3 2-16,0-1 2 0,1 1 3 15,2-1 5-15,0-3 3 0,0 0 4 0,-2-2 1 16,0 0 2-16,-1 0 3 0,-3-1 2 16,0-1 0-16,-1-2 1 0,-1-1-1 15,-1-3 1-15,-1 1 1 0,-2-5-2 16,-1-4-1-16,-1-1 0 0,-2-1-1 15,-1 2-1-15,-2-2-2 0,-1 3 0 16,-2 2-1-16,3 4-2 0,-3 1-2 16,2 3-2-16,-1 0 0 0,2 3-3 0,2 1-5 15,0 4-1-15,-1 1-3 0,1 3 0 16,1 2-2-16,0 3-4 0,2 2-2 16,2 1 1-16,2-1-1 0,3-1-1 15,2-1 2-15,3-1 3 0,1-1 3 16,2 0 4-16,1-4 3 0,1-1 5 0,-1-1 2 15,1-1 2-15,1-3 2 16,-3-1 3-16,0-3 1 0,-1-2 2 0,-1 2 1 16,-2-4 1-16,-2 0 4 0,-2-1 0 15,-4-2 0-15,-3-2 0 0,-3 1-1 16,0-2-2-16,-4 3-2 0,-1-1-4 16,-1 2-2-16,-1 1-3 0,-1 2-1 15,0 4-2-15,1 2-3 0,0 1-1 16,0 4-3-16,1 5-2 0,2 1-4 15,1 3-5-15,3 2-4 0,2 1-2 0,3 1-4 16,2-1-1-16,4-3 1 0,2 1 2 16,1-2 4-16,3 0 5 0,0-1 3 15,2-4 6-15,-1 0 5 0,1 0 5 16,-1-4 2-16,1-2 6 0,-4-4 3 16,1 0 3-16,-2-2 4 0,-2-1 1 15,-1-2 1-15,-3-1 1 0,-2-1-2 16,-2 1-3-16,-3-5-1 0,0 0-2 0,-3 1-1 15,0 0-1-15,-1 3-3 0,-2 0-2 16,0 1-1-16,0 4-2 0,1 3-6 16,1 3-2-16,1 2-3 0,1 3-3 15,4 1-2-15,0 5-4 0,5 3-2 16,0-1 0-16,3-2 0 0,3 1 1 16,1-3 2-16,1-1 2 0,1 0 3 15,1-1 4-15,-1-3 1 0,-2-1 2 16,1-3 1-16,0 2 1 0,-1-4 1 0,-3-3 2 15,0-3 0-15,-2 0 2 0,-2 0 2 16,-3-2-1-16,-1-2 2 0,-3-1 0 16,-3-2-2-16,-1-1-1 0,-1 0-1 15,-2 1-2-15,0 1-1 0,-2 1-3 16,2 4 0-16,1 3-3 0,1 5-3 0,3 1-4 16,1 1-2-16,4 3-1 0,3 2-2 15,3 1-2-15,4 1 0 0,1-2 3 16,1 1 3-16,2 0 2 0,-1-1 2 15,0-3 4-15,-3-2 3 0,-1 0 2 16,-2-1 2-16,-1-2 1 0,-4 0-1 16,-1-1 0-16,-3-1-2 0,-1-1-5 15,-2-1-4-15,-1-1-12 0,-1 2 159 16,0-1-293-16,-1 0-146 0,5 16-422 16</inkml:trace>
  <inkml:trace contextRef="#ctx0" brushRef="#br0" timeOffset="80911.92">23073 14463 530 0,'-10'-2'116'0,"-1"1"1"16,2-1-85-16,-1 1-13 0,-1-2 2 16,2 3 2-16,-1 1 2 0,1 0 3 15,0 1 1-15,1 3-1 0,-1 0-2 16,1 5-5-16,-1 1-6 0,1 2-3 16,0 3-3-16,2 3-3 0,0 4-4 15,1 4 1-15,-1 0-2 0,1-3 1 16,2 9-4-16,-1 2-1 0,0-3-3 0,1-2-2 15,1-1-5-15,4-1-3 0,1 4-4 16,-1-11-2-16,4-1-1 0,1-5 2 16,3 0-2-16,3-4 1 0,4-2 2 15,1-2-110-15,5-5 2 0,0-4-86 16,0-3-180-16</inkml:trace>
  <inkml:trace contextRef="#ctx0" brushRef="#br0" timeOffset="81496.41">23418 14506 516 0,'-5'-7'127'15,"2"3"6"-15,-2-1-74 0,7 6-13 16,-3-1 0-16,-2-1-9 0,1 2-4 15,-1 0-4-15,-1 0-5 0,-1 1-7 16,-1-1-4-16,0 0-3 0,-3 2-4 16,-1 0-1-16,-4 4-2 0,-3 2 0 15,0 4-1-15,-4 3 0 0,-1 3-1 16,0 3-1-16,-2 1-2 0,4 3-1 16,3 0-5-16,3-2-3 0,4-1-2 0,7-4-5 15,0 2-7-15,7-2 1 0,1-4-1 16,6-3 4-16,2 0 1 0,5-2 3 15,-3 0 5-15,6-6 7 0,1 0 4 16,-1-1 3-16,-3-3 4 0,1-1 5 16,-3-2 5-16,-3 0 3 0,-4-1 5 15,-2-2 1-15,-5-3 2 0,-3-3-1 0,-5 0-3 16,-2 3-4-16,-4-5-1 0,-4 2-3 16,0 5 2-16,-3 1-4 0,-2 5-2 15,2 2-1-15,-2 1-4 0,3 5-6 16,4 0-11-16,0-4-14 0,1 2-12 15,8 0-7-15,4 0-3 0,3 0-123 16,3-3-119-16,1 0-283 0</inkml:trace>
  <inkml:trace contextRef="#ctx0" brushRef="#br0" timeOffset="82042.33">23665 14480 643 0,'-2'-4'152'15,"-2"5"3"-15,2 2-100 0,2 3-9 16,1 0-12-16,-1 2-8 0,3 1-2 16,-5 0-4-16,0-4-2 0,-3 7-8 15,-2-1-4-15,-3 3-3 0,-2 3-2 16,-3 2-3-16,-4 2-1 0,1 3-1 15,0-3 1-15,2 1-1 0,0-1-5 16,5-2-5-16,3-3-1 0,3-1-3 16,5-2-2-16,2-3 3 0,2-2 0 0,2-1 5 15,3-3 4-15,2 0 3 0,3-1 2 16,-1-2 3-16,2 0 0 0,-1-1 0 16,0-1 1-16,-2-2-2 0,-2 0 0 15,-1 2-3-15,-1-2-2 0,-1-1-4 16,0 1-3-16,-2 0-5 0,0 1-4 15,0-2 0-15,-2 0 0 0,1 2 1 0,-2-1 3 16,0-2 4-16,0 1 4 0,0-2 4 16,0 0 4-16,-1-1 6 0,0-1 9 15,-2 1 7-15,1-1 6 0,-3-2 7 16,3 6 6-16,-1 0 4 0,0 0-1 16,1 2-4-16,-1 3-2 0,0 2-3 15,0 5-6-15,-1 1-5 0,-1 3-5 16,0 3-4-16,-1 1-3 0,0 1-5 15,-1 1-2-15,1-1-2 0,0 1 0 0,2-1-4 16,1 1-4-16,1-3-8 0,2-1-15 16,2 2-17-16,0-4 157 0,2-1-293 15,-3 5-154-15,9-14-427 0</inkml:trace>
  <inkml:trace contextRef="#ctx0" brushRef="#br0" timeOffset="82282.49">24022 14877 641 0,'1'5'153'0,"-1"3"5"0,1 1-87 15,3 1-25-15,-3 1-11 0,3 2-4 16,-3 1-4-16,-2 0-3 0,-1 1-2 0,-3 1-7 15,-1 0-4-15,-3 1-3 0,-2-3-1 16,0 6-9-16,-1-6-7 0,0-2-10 16,1-1-16-16,1-1-14 0,2-4 162 15,1 0-293-15,0-9-146 0,3 5-416 16</inkml:trace>
  <inkml:trace contextRef="#ctx0" brushRef="#br0" timeOffset="82920.07">24247 14668 561 0,'-1'-7'134'0,"2"2"2"16,0 2-73-16,2-2-30 0,1 2-5 15,2-1-4-15,3 2-1 0,2 2-2 16,0-4 1-16,1-2-2 0,0 3 0 16,1 0-2-16,0 2 0 0,-1-2-1 15,-1 1-1-15,0 4-2 0,0 1-1 16,1-1-3-16,-1 0-2 0,0 2-1 0,-1 2-1 16,-1 0-3-16,-3 0-1 0,0 3-1 15,-3-3 0-15,-1 3 0 0,-1 4 0 16,0-6-4-16,-4 6-1 0,-3-1-1 15,-2 0 1-15,-2 3-1 0,-2 0 0 16,-2-6-2-16,-4 9 4 0,4-7 2 0,-2 2 0 16,3-4 0-16,1 0 0 0,1-3 0 15,3 1 0-15,1-3 0 0,0-1-1 16,4 0 1-16,2 0 3 0,0-2 0 16,1 1 1-16,1-1 0 0,-3-4-3 15,8 6 1-15,2-2-1 0,0 2-1 16,4 0-1-16,3 1 2 0,3 0-1 15,4 3 4-15,-5-4-2 0,4 1 1 16,-1-1 0-16,2-1-4 0,-2 0-6 16,-1 1-8-16,0-3-10 0,-2 2-14 0,-4-3 163 15,-2 1-294-15,-2 0-147 0,-4-1-414 16</inkml:trace>
  <inkml:trace contextRef="#ctx0" brushRef="#br0" timeOffset="83372.86">24713 14416 478 0,'-1'-6'129'16,"0"0"5"-16,0-1-17 0,-1-1-71 16,1 2-8-16,0 1-2 0,0 0 1 15,1 4 3-15,0-4 0 0,1 7-3 16,2-2-2-16,2 2-2 0,2 1-2 15,2 5-4-15,1 4-7 0,2 1-8 0,2 0-2 16,4 6-3-16,-1 0-3 0,1 8-4 16,0 1-2-16,2 0-1 0,-3 7 4 15,1 6-1-15,-4 1 0 0,-3 2 0 16,-1 0 1-16,-6 2-1 0,-2 0 0 16,-7 0 1-16,-7-1-2 0,-4-4 2 15,-12 4-3-15,-2-3 0 0,-5-4-1 0,-7-2-6 16,-5-5-6-16,-5-4-6 0,-1 0-22 15,2-7 113-15,-2 1-254 0,-1-4-158 16,3-2-416-16</inkml:trace>
  <inkml:trace contextRef="#ctx0" brushRef="#br0" timeOffset="111045.64">23325 7974 431 0,'0'-1'110'0,"0"1"5"15,0 0-60-15,1-2-21 0,-1 2-2 16,1 0 0-16,-1 0-6 0,2-1-6 16,-2 1-2-16,0 0 1 0,0-1 1 15,-2 0-2-15,1 0-4 0,-1 0-3 16,0 0-2-16,-6 1-4 0,-2 0-2 16,1 0-4-16,-5 0-1 0,1 0 1 0,0 1-1 15,-2 1 1-15,4 0 1 16,2 3 2-16,0-2 0 0,3 3 0 0,-3 0 0 15,2 1 0-15,2-1 1 0,-4 1-4 16,7 0-1-16,1 4 1 0,2-1 0 16,2 0 1-16,2-1 0 0,1 1 1 15,7-1 4-15,-5-4 2 0,2-2 0 16,1-1 2-16,0 1 3 0,1-3 2 16,0-3 1-16,1 1 0 0,0-1 0 15,-1-4 2-15,-1 1 0 0,1-3-2 0,-2-1-1 16,-2-2 1-16,-3-1 2 0,1-1-3 15,-2 1 0-15,-2 1-3 0,-2 1-1 16,0 0 0-16,-3 2-4 0,0 2-4 16,-5 2-1-16,-1 1-3 0,-2-1-2 15,0 3-2-15,-1 2-1 0,0 2 0 16,0 0 0-16,2 3 0 0,1 0 0 16,3 4 2-16,1-1 0 0,1-1-2 0,2 3 0 15,2 0-1-15,1 1 0 0,3 0 1 16,0 0 1-16,1 0 2 0,2 0 2 15,1-1 1-15,0-3 1 0,2 0 3 16,0-2 1-16,0 0 2 0,-1-4 2 16,1-2 1-16,-1-5 1 0,0-3 3 15,0 1 0-15,0-5-2 0,1-3-1 16,-2 1-1-16,-2-2-1 0,-1 4-3 16,-1 0-2-16,-2 1 0 0,-2 3 2 0,-2 3-2 15,-3-1-1-15,0 4-2 0,-5 1 1 16,-7 1-1-16,-2 3-1 0,-4 0-3 15,-1 4 1-15,0 0 1 0,1 1 1 16,3 0-1-16,6 0 0 0,3 2-2 16,3-1-1-16,2 2-3 0,4-1-1 15,3 0 1-15,4 1 0 0,0-2 2 0,6 2 2 16,0-1 3-16,3-2 3 0,2-2 4 16,2-3 0-16,0 0 0 0,-2-3 1 15,0-3-1-15,0-1 1 0,-4-3 1 16,-1-1-1-16,-3 0 1 0,-2-3 0 15,-1 2 0-15,-2-2 0 0,-3-1-1 16,0 1 0-16,-3 1-1 0,-2 1-2 16,-1 3-2-16,-2 0-3 0,-2 4-2 15,-2 2 0-15,-2 1-2 0,-1 1-1 0,-1 4 1 16,3 0 1-16,1 2-1 0,2-2 0 16,4 1-1-16,1 1-2 0,5 1 1 15,1 0-1-15,3 0 1 0,0 0 1 16,4 2 1-16,0-3 2 0,3-1 2 15,1-1 1-15,0-2 1 0,-1-1 1 16,1-4 1-16,-1-1 0 0,-3 0 1 0,0-4-1 16,-3 1 2-16,1-3 0 0,-3 0 0 15,0-1 0-15,-3 0 0 0,-2-2 1 16,-1 0-1-16,0-1 0 0,-5 0-2 16,1 2-1-16,-3-1-1 0,1 5-2 15,-3 3-2-15,-2 3 0 0,-1 3-1 16,-1 1 0-16,0 3 0 0,2 3 0 15,1 1 1-15,1-2 1 0,2 2-2 16,2-1 0-16,3 1-2 0,2-1-1 16,0-2-1-16,3-1 0 0,5 1 1 15,1 1 1-15,2-1 2 0,2-2 3 16,2 0 1-16,0-3 3 0,2-2 1 0,0-2 0 16,1-4 1-16,0 1-1 0,-3-1 1 15,-2-2 0-15,1 1 0 0,-1-2 0 16,-4-1-1-16,-1 0 0 0,-4-1 1 15,-3-1 0-15,2 2 0 0,-8-1-3 0,-4 2-1 16,-3 4-1-16,-4 3-1 0,-1 3-2 16,-1 3-1-16,-1 4 0 0,-1 2 1 15,3 2 1-15,3-2-1 0,2 2-1 16,3-1-2-16,3 0-1 0,5-1 0 16,3 0-1-16,4 1 0 0,3 0 2 15,4-2 1-15,2-1 2 0,5-1 3 16,0-4 1-16,1-1 0 0,-2 0 1 0,2-3 1 15,-2-3 0-15,0 1 1 0,-3-4-1 16,-1-1 2-16,-3 1 0 0,-2-3-1 16,-2 0 2-16,-4-1 0 0,-2 0-1 15,-3 2-1-15,-3 2-2 0,-3 0 0 16,-2 2-2-16,-1 1-1 0,1 4-2 16,-2 1-1-16,3 2 1 0,2 1 0 15,3-1-2-15,2 2-1 0,3 0-2 16,1-2 1-16,2 1-1 0,0-1 2 0,2-1 0 15,2 1 2-15,-2-2 3 16,2 2 1-16,-3-2-3 0,-1-1-11 0,0-1-15 16,-1-3-62-16,-1 2-77 0,-1-2-125 15,-2 3-284-15</inkml:trace>
  <inkml:trace contextRef="#ctx0" brushRef="#br0" timeOffset="112051.07">23965 7849 326 0,'2'3'104'0,"-1"-1"7"15,-1 2 3-15,0-4-58 0,0 0-11 16,-1 2 0-16,0 0-3 0,2-1-6 16,-3-2-1-16,2 2-1 0,2-4-6 15,-3 1-3-15,-1-2-5 0,-1 1-3 16,-3-1-4-16,1 0-4 0,-4-1-5 0,-3 2 1 16,1-2-1-16,-3 0-1 0,-2 1-1 15,-1 0-1-15,-2 3-1 0,0 1 0 16,-3 4 0-16,0 3-1 0,1 2 0 15,3 2 0-15,3 1-1 0,3 1-1 16,2 0-2-16,4 0-3 0,3-3 0 16,2 1-2-16,2-2 1 0,4-1 1 0,0-1 1 15,3-2 3-15,2-1 2 0,0-2 3 16,3 0 1-16,2-3 2 0,0-1 0 16,2-1 2-16,2-3-1 0,0-3 2 15,1 1 1-15,4-7-4 0,-5 0 1 16,-3-4-1-16,2-3 1 0,-5-3 1 15,-1-4 2-15,-1-4-2 0,-8-2 5 0,4-3 0 16,-3-1 0-16,-2 0-1 16,2 1 0-16,-3 4-3 0,-1 4 4 0,0 7-1 15,-1 2 1-15,1 7 1 0,-2 6-1 16,1 4-3-16,0 1-1 0,-1 2-5 16,0 3-2-16,-1 4-1 0,-2 2-2 15,0 5 0-15,-1 3 1 0,1 8 1 16,0 5 1-16,2 3 1 0,1 4-2 15,1 1 0-15,2 4-1 0,2-1 0 16,0-1 2-16,3-2-6 0,2-2-3 0,1-2-6 16,2-6-5-16,1-6-9 0,3-5-6 15,0-2 2-15,0-1-8 0,0-4-122 16,-3-2-116-16,0-4-293 0</inkml:trace>
  <inkml:trace contextRef="#ctx0" brushRef="#br0" timeOffset="112437.87">24186 7855 485 0,'-2'-2'112'0,"0"-1"5"15,0 2-54-15,1 1-44 0,0 2 8 16,0-1-5-16,2 1 2 0,1-1 0 16,0 0-3-16,1 2-2 0,1-2-3 15,0 0-4-15,3 0-2 0,-2-1-3 16,3-1-2-16,-1 0 0 0,0-1-2 15,1-2 0-15,-2 1 1 0,1-3 3 0,-2 2 0 16,0-1 1-16,0-3 1 0,-2-2 1 16,2-2 1-16,-4-2-1 0,1-2-3 15,-3 0 1-15,0 2 2 0,-2 1-2 16,-3 3-2-16,-3 4-1 0,-2 7-1 16,-3 5 1-16,-3 4-3 0,-2 2-2 15,-1 5 0-15,2 2 0 0,0 0 0 0,5 1-1 16,2 1-1-16,4-2 0 0,3-1 0 15,4-1 0-15,1-4-1 0,5 0 1 16,0-2 0-16,4-2 1 0,2-1 0 16,2-2-2-16,3 0-3 0,1-2-6 15,0-1-7-15,1-2-8 0,-1-1-7 16,2-1 13-16,-3-1-70 0,1-1-60 16,-2-3-98-16,1-2-235 0</inkml:trace>
  <inkml:trace contextRef="#ctx0" brushRef="#br0" timeOffset="112717.68">24513 7828 474 0,'0'0'133'16,"1"0"6"-16,-1-2-14 0,0 1-75 16,1-2-13-16,-2 2 0 0,1-1-5 0,0-2-7 15,-3-1-5-15,-2 3-5 0,0 0-3 16,-4 1-5-16,-2 2-3 0,-2 2-2 15,-1 4-1-15,-2 2 1 0,2 2-2 16,0 3 0-16,1 0-1 0,1 3 0 16,2-1-1-16,2 0-1 0,5 0 1 15,3-2-1-15,2-1 1 0,2-1-3 0,3-1 0 16,3-1-1-16,1-1-2 0,0-2-4 16,0 1-3-16,1-2-5 0,0-1-5 15,2-3 23-15,3 0-150 0,-1-3-118 16,2-4-311-16</inkml:trace>
  <inkml:trace contextRef="#ctx0" brushRef="#br0" timeOffset="113616.28">24688 7938 333 0,'1'1'102'0,"-3"-2"8"0,1 1-8 0,0 0-49 16,0 0-15-16,0 0 1 0,1 0-5 15,1 1-9-15,0-2-6 0,-1 2-3 16,1-1-3-16,1 1-3 0,1 0-3 16,2-1-2-16,0 0-2 0,2 0 0 0,1 1-1 15,-1-1-1-15,1-1 1 0,0 0 1 16,-2 0 2-16,0 0 0 0,-1-4 1 16,0 1 0-16,0-1 2 0,-1-1-1 15,1 0 2-15,-2-1-2 0,-1-2 0 16,-2 1 1-16,0 1 1 0,-2-2-2 15,-3 2-2-15,-2 1-2 0,-3 2-1 16,-1 3 3-16,-2 1-3 0,-1 2 0 0,0 4 0 16,-2-1 0-16,1 4-1 0,3 0 0 15,2 1-4-15,2 1 0 16,4-1 0-16,2-1 0 0,2 2 1 0,3-1 1 16,2 0 0-16,3 0 2 0,1 0 1 15,2-1 0-15,2-2 1 0,1 1 1 16,0-6-3-16,2 3-1 0,-3-4 1 15,0-2 0-15,-1-2-1 0,-1 0 0 16,-2 1 0-16,-1 2 1 0,-4-1 1 0,-1 2 0 16,-2 2 0-16,-1 3 1 0,-2 0-1 15,-1 2 1-15,-2 0-2 0,3 0-1 16,0 1 0-16,1-1-1 0,0-1-1 16,1 0 0-16,1-2 2 0,1 1 2 15,-4-1-1-15,2-4 3 0,1-2 3 16,1 0 2-16,2-4 2 0,-1-2-2 15,3 0 0-15,4-7 2 0,0 2-3 0,-1 0-3 16,1 0-3-16,1 2-1 0,0 3-2 16,-1 0-1-16,7 6 3 0,-6 3-4 15,-2 3 0-15,1 1 0 0,-3 4-1 16,1 1 2-16,0-1-1 0,-11 1-1 16,8 1 3-16,0 0 1 0,2 0 0 15,1-1 0-15,0-1 0 0,1-2 1 16,2-1 3-16,0 0-1 0,16 12 1 15,-16-19-2-15,0-1 1 0,-2-2 2 0,1-1 1 16,-2-3 0-16,-2-6 1 0,-13-18 2 16,14 17 5-16,1-6-1 0,1-3-1 15,2-1-1-15,0-2-2 0,2-1-1 16,-1-4-2-16,-1-3-1 0,-3 0 0 16,2-1 4-16,-4 2-2 0,0 2 5 15,-2 4 2-15,-3 7 0 0,-1 5-1 0,0 7-1 16,-2 5-5-16,-1 1-1 0,-2 5-2 15,-2 4-4-15,1 2 0 0,-2 7 0 16,0 2 0-16,-1 8 1 0,0 1 1 16,1 3-2-16,2 0 0 0,1 0 0 15,2-4-1-15,1 5-1 0,3-4 1 16,3 5-1-16,2-2 0 0,1-1 0 16,2 2-14-16,0-2 1 0,1-4-9 15,1-5-4-15,0-8-6 0,-6 4-15 16,4-9-5-16,-1-2 11 0,-2-2-17 15,0-2-105-15,-4 0-113 0,-1 1-273 0</inkml:trace>
  <inkml:trace contextRef="#ctx0" brushRef="#br0" timeOffset="113772.87">25027 7852 551 0,'-18'-17'130'0,"6"3"5"0,-14-4-80 15,19 14-9-15,5 3-13 0,4 6-2 16,6-1 2-16,7 2-3 0,6 1-3 15,8 3-5-15,9 0-4 0,6 1-4 16,5-3-18-16,1-2-7 0,0 3-150 16,0-4-137-16,-2 4-353 15</inkml:trace>
  <inkml:trace contextRef="#ctx0" brushRef="#br0" timeOffset="126428.51">5623 607 358 0,'-3'2'101'0,"0"-3"10"0,3 2-36 16,1-5-16-16,2-2-7 0,2 3-8 16,3 0-10-16,3-2-8 0,18 0-9 15,-13-18-8-15,2 20-1 0,4 1 4 16,5 0 4-16,1 0 2 0,4-4 2 0,-11 1 0 16,19 14 0-16,7-16-3 0,4-4-5 15,7 1-2-15,3 4-4 16,6 7 0-16,3-2-1 0,1-2-1 0,-2-3 0 15,-2 5-1-15,-8 2-1 0,-6-3 0 16,-8-4-1-16,-11 5-1 0,-8 2 2 16,-7 4-2-16,-8 0 3 0,-10-1 1 15,-10-5 1-15,-11 5 0 0,-7-1 0 16,-8 6 0-16,-7 3 1 0,-6-2-3 0,-6-1-1 16,-4 2-1-16,3-3 0 15,-2 2 0-15,2-5 0 0,0-2-1 0,5 2 0 16,9 2 0-16,8 0 1 0,6-2-1 15,8-2 0-15,8 1-1 0,6-3 0 16,3 0 0-16,5-2 0 0,2 0 5 16,7-1 4-16,5 0 2 0,7 0 2 0,7 1 3 15,8-1 2-15,6 0 1 0,5 2-4 16,3-1-3-16,-1-1-2 0,2-1-2 16,-4 2-2-16,0 0-1 0,-7-1-2 15,-4 1-1-15,-6 2-1 0,-8 1 1 16,-6 1-2-16,-7-1 3 0,-9 2 0 15,-13 1 1-15,-9 3 0 0,-8 5 1 16,-9-5-1-16,-9 5 1 0,-11-1-2 16,-9-2 0-16,-3-1-1 0,-3-3 0 15,-1-6-1-15,2 8 1 0,4-3 0 0,9 5-1 16,10-1 0-16,10 0 1 0,12 0-1 16,8 2 0-16,6-5-6 0,8-3 0 15,7-1 1-15,6 4 3 0,10-4 2 16,7 2 2-16,12-1 1 0,12 1 5 15,10-1 2-15,7-2 0 0,5-1-3 16,0 3-2-16,2-2-1 0,-3 1-1 16,-7-1-1-16,-7 1 1 0,-11 0-2 0,-9-2 0 15,-11 0 1-15,-11-1 3 0,-15 3 1 16,-16 2 0-16,-15-1 0 0,-11 0 1 16,-8 5 0-16,-11 3-2 0,-8 0-3 15,-4 1-1-15,3 0 0 0,4 0-1 16,7 1 0-16,9-1 0 0,12-3 0 15,11-1-3-15,11-3-4 0,13 3 0 16,13-3 0-16,9 0 0 0,13-2 1 0,10-3 1 16,10 0 3-16,7-3 3 0,3-4-5 15,1-1-9-15,-14-1-19 0,13-8 74 16,-7 0-231-16,-9-9-163 0,-7 10-425 16</inkml:trace>
  <inkml:trace contextRef="#ctx0" brushRef="#br0" timeOffset="128928.88">5059 610 259 0,'1'-3'63'0,"0"1"1"15,1-2-31-15,-1 1-13 0,1 0-13 16,2-1-2-16,0-2-2 0,0 2 1 16,2-1 4-16,0 2 6 0,0 2 9 15,2-11 10-15,-4 13 11 0,-2 1 11 16,0 3 6-16,-2-7 3 0,0 4-2 0,-2-2-8 15,-2 9-9-15,-2-9-11 0,0 3-10 16,-4-1-8-16,-1 4-7 0,-1 0-5 16,-1 1-2-16,0 3 0 0,2 2 0 15,1 5-1-15,2-2 0 0,3-2-2 16,2 3-1-16,3-4 0 0,6-5 1 16,3 4-1-16,3-7 3 0,5-2 1 0,5-2 3 15,4-1 4-15,4 1 4 0,1 0-1 16,0-7 4-16,1 5-2 0,-1 0 1 15,-4-3 0-15,-4-3-1 0,-3 0-2 16,-5-3 4-16,-5 0-2 0,-4-2 2 16,-5-5 0-16,-6 3-2 0,-2-1-3 15,-8-2-2-15,-3 2-3 0,-5-2-4 16,-1 2-2-16,-5 4-1 0,1 4-2 16,-2 6 0-16,2 5 0 0,-1 6 1 0,3 5 0 15,2 5-1-15,4-1 1 0,5 10 0 16,5-9-3-16,6 3-2 0,8-4 0 15,7-4 0-15,5 1 0 0,6-4 1 16,6-6 2-16,2 7 2 0,4-8 2 16,0-4 2-16,-1 0 0 0,1 3 2 15,-5-3-1-15,-4-4 1 0,-4-1 2 0,-4 0 0 16,-4 5 1-16,-4-7 1 0,-5-9 1 16,-3 4 0-16,-4-2 1 0,-4-3-2 15,-8-7-1-15,-3 1-2 0,-6 3-1 16,-4-1-3-16,-1 4-1 0,-4 4-2 15,2 3-1-15,0 11 0 0,1 3 0 16,1 6 0-16,4 6 1 0,2-1-1 16,5 5-1-16,4 0-2 0,7-3 0 15,5 3-3-15,9-2 2 0,4-2-1 0,5-4 2 16,5-4 1-16,6-2 2 0,0 0 2 16,4-6 3-16,-3 0 0 0,-1-2 0 15,0 2 1-15,-5 0 0 0,-5 0 3 16,-4-3 0-16,-2 1 0 0,-4-4 2 15,-3-3 0-15,-5-2 1 0,-2-3-2 16,-4-3-1-16,-4 0-1 0,-2-3-2 16,-3 1-2-16,-2 2-2 0,-1 3-2 0,-3 3 0 15,0 6-1-15,0 6-1 0,-1 7 1 16,1 5 0-16,0 6 1 0,2-1-1 16,7 8-1-16,3-6 0 0,6-1-2 15,4-4 0-15,6-1 1 0,5 2 0 16,4-3 1-16,1-1 1 0,4-1 2 15,1-1 1-15,-1-2 1 0,2-1 1 0,-1-5 1 16,0-4 1-16,-1-4 0 16,-4-6 2-16,-3 2-1 0,-1 2 2 0,-4-3-1 15,-4-4 0-15,-3 0 0 0,-6-2-1 16,-4 2-2-16,-3-3-1 0,-3-3-2 16,-4 2-2-16,-3 6 0 0,0 3-2 15,-1 5 0-15,-1 6 1 0,1 7-1 16,-1 3 2-16,3 3 0 0,4 7 0 15,3-3-2-15,5-1-1 0,4-3-1 16,6-2 0-16,6 4 1 0,3 0 0 0,2-4 1 16,3 2 2-16,2 1 4 0,2-2 1 15,0-2 1-15,1-6 2 0,-2-5 0 16,3-3 1-16,-3-2 0 0,-1-3 0 16,-2-1 0-16,-2-4 0 0,-5 0 0 15,-1 3 0-15,-5-5-1 0,-3 0 0 16,-4 0-2-16,-4-1 0 0,-3 2-3 15,-3 0 1-15,-4-1-2 0,-1 6-1 0,-1 4-1 16,1 2 1-16,-3 7-1 0,-2 9 1 16,4 1 0-16,2 1-1 0,1 0 0 15,5-2-1-15,4 7-1 0,6 0 0 16,4-5-2-16,5 2 1 0,2 2 1 16,5 0 1-16,1 2 0 0,2-10 2 15,1-1 1-15,2-4 1 0,1-4 1 16,0-4 2-16,1-3-1 0,1-5 2 0,-2 0 0 15,0-7 0-15,-2-1 0 0,-3 0 0 16,-4 1 0-16,-3 1 0 0,-4-3 0 16,-5 0 0-16,-5 2-1 0,-3-1-2 15,-5 1 0-15,-1-2-2 0,-4 2-2 16,-3 7 0-16,1 4-2 0,-2 6 1 16,0 5 0-16,-3 5 1 0,3 7 0 15,1 2-1-15,5-1 1 0,2 2-2 16,4 3 0-16,5 1-2 0,5-2-1 0,4-5 0 15,5 4 2-15,4-2 1 0,1-2 1 16,5-7 3-16,0-4 3 0,5-4 2 16,0 0 2-16,0-8-1 0,1-2 0 15,1-2 1-15,-3-3-1 0,-2-1 0 16,-3 0 0-16,-5-4-1 0,-3 3 1 16,-6 0 1-16,-4-4 0 0,-5 3-1 0,-4-2-1 15,-3 3 0-15,-2 4-1 16,-5 0-2-16,-3 5 0 0,0 7-1 0,-3 9 0 15,-1 1-1-15,0 1 0 0,2 3-1 16,4 4-1-16,5 1-1 0,6 1-2 16,6-7-1-16,8 4 0 0,6-1 0 15,4-2 2-15,5-4 1 0,5-5 1 16,2-2 4-16,4-3 0 0,-1-4 2 16,1 0-1-16,-2-5 0 0,1-11 1 0,-7 10 0 15,-3-6 0-15,-4 0 1 0,-6 5 0 16,-3-3 1-16,-3-6 1 0,-6 19-1 15,-4-14-1-15,-5 3 1 0,-5 1-3 16,-3-7-1-16,-3 5-1 0,-4 5-2 16,-2-4-1-16,1 8 0 0,0 1 0 15,3 7 0-15,1 7 0 0,3 0 0 16,5 0-2-16,4 0 0 0,3 6-1 0,5 1-1 16,5-3 0-16,5-2 1 15,4 2 1-15,2 1 1 0,4 0 1 0,2-5 3 16,3-6 1-16,1-3 2 0,-1-1 0 15,2-6 1-15,-1-1 1 0,0-3-1 16,-4-5 2-16,-1-2-1 0,-4-2-1 16,-3 3 1-16,-4 1-1 0,-3-2-1 15,-5-3 1-15,-4 3-1 0,-4-1-1 0,-3 1-1 16,-4-4 0-16,-2 2-2 0,-3 1 0 16,0 6 0-16,-1 4-1 0,-1 5 0 15,1 4-1-15,-2 7 1 0,5 3 0 16,2 5-1-16,3 0-2 0,3 2 0 15,4-1-2-15,7-4 0 0,3 7 0 16,6-4 0-16,4-1 3 0,3 2 0 16,3-3 2-16,4-1 1 0,1 4 2 15,1-11 0-15,-2-2 0 0,1-1 1 16,0-6 0-16,-1-4 1 0,-4 1 1 0,-1-4 1 16,-3-2-1-16,-2-2 1 0,-2-7-1 15,-5 3 0-15,-1 0 0 0,-3-5-2 16,-5-1 0-16,-1-1-1 0,-4 1-2 15,-2 5 0-15,-2-8 0 0,-1 6 0 16,-2 1-1-16,1 4 1 0,-5 3 1 0,0 4-1 16,-3 6 1-16,-2 8-1 0,-1 2 1 15,0 5-1-15,1 1-2 0,4 4 0 16,3 3-1-16,5-4 0 0,6 3-2 16,5 3 1-16,5-2 1 0,4 1 0 15,5 2 1-15,4-3 1 0,2 0 0 16,2-1 2-16,2-6 0 0,2 0 0 15,-1-4 1-15,1-6 0 0,-1-5 0 16,1-2 2-16,-1-4-1 0,-1-3 3 0,-2-6-1 16,-1-1 0-16,-4-2 0 0,-2-1 0 15,-3 0 0-15,-2-1 0 0,-5-5-1 16,-4 2-1-16,-4-1 0 0,-2 1-1 16,-3 2-1-16,-3-1 0 0,-4 3-1 15,-1 10 1-15,-2 3-2 0,-4 3 2 16,-1 7-1-16,-4 6 1 0,2 9 0 15,-1 1-3-15,2-3 1 0,4 5-2 0,6 2-1 16,5-1-2-16,7-2 0 0,8-6-1 16,6 2 2-16,4-2 0 0,6-5 2 15,4-3 2-15,0-5-2 0,8-12 48 16,-7 9-205-16,-1-9-143 0,-2 4-398 16</inkml:trace>
  <inkml:trace contextRef="#ctx0" brushRef="#br0" timeOffset="130096.8">6121 1513 432 0,'4'-2'125'0,"-4"3"6"0,0-1-46 16,1 2-24-16,-3-5-4 0,2 2-6 15,1 1-11-15,0-1-7 0,-1 1-4 16,1-1-3-16,-1 1-3 0,0 1-5 15,0 1-6-15,0 0-3 0,0 2-3 16,0 3-3-16,-1 3 0 0,0 3-2 0,0 2-1 16,-2 2 1-16,2 8 0 0,-1 0-1 15,1 7 0-15,1 0 1 0,0 1-1 16,2-2 0-16,1-2 0 0,1-5-1 16,1-1-6-16,0-6-2 0,-2-1 2 15,1-2-4-15,-2-3-10 0,1-2 1 16,-2-4-80-16,-1 0-57 0,0-4-114 15,1-1-273-15</inkml:trace>
  <inkml:trace contextRef="#ctx0" brushRef="#br0" timeOffset="130839.92">6132 1514 372 0,'-4'-4'104'16,"1"-1"10"-16,-2 1-43 0,4 5-15 15,-1-3-2-15,0 0-6 0,2-1-7 16,0 2-9-16,1 1-5 0,0 0-4 16,-3-4-4-16,4 4-2 0,-1 1-1 15,1 0 2-15,-1-1 2 0,3 0 0 0,-1 1 2 16,4 0-1-16,2-2 1 0,3-2-3 15,3 2-2-15,2-1-4 0,5-2-3 16,4 1-3-16,3-2-2 0,3 2 0 16,1-1-2-16,3 0-1 0,0-1 2 15,1-1 0-15,-2-1 0 0,-1 2-1 16,-3-3 0-16,-3 3 0 0,-4 1 1 16,-4 0-3-16,-3 2-1 0,-7-1 1 15,-3 1 1-15,-3 2 0 0,-2 0 1 0,-2-2 1 16,0 3 0-16,-2-1 0 0,1 0-1 15,1 1-1-15,0-2-1 0,0 1-2 16,0 0-2-16,1 0 0 0,1-1 0 16,-1 3-1-16,1 0 1 0,0 3 1 15,1 0 0-15,1 1 0 0,-1 4 2 16,1 2-1-16,0 0 1 0,-2 4 0 16,0 2 0-16,0 0 0 0,-1 3 1 15,0 1 0-15,0 4-1 0,2 1 1 0,-1 0-1 16,1 0 0-16,0 1 0 0,1 0 0 15,-1-1 0-15,0-3-1 0,-1-2 1 16,2 0 0-16,-3-4 0 0,1 2-2 16,-1-1 0-16,0-2 0 0,-1-4-2 15,0-2 1-15,0-1-1 0,1-1 1 16,-1-4 0-16,-1-3 1 0,1-2 0 0,0 0 1 16,0 3 0-16,1-2 1 0,-1-3 1 15,0 0 1-15,0 2 1 0,-1 2 0 16,0-4 1-16,-1-1-2 0,-3 2-2 15,-2 0-1-15,-4 0 0 0,-3-1-2 16,-5 0-1-16,-5 4-1 0,-5 0-1 16,-1 1 0-16,-4 4-2 0,-3-1-2 0,-4 2 1 15,-1 2 0-15,1-5 0 0,1 3 0 16,2-4-1-16,3-3-1 0,4 2-3 16,5-6-1-16,6-1-5 0,6 3 1 15,5-3-7-15,4-1 77 0,5 2-204 16,4 0-127-16,6 4-357 0</inkml:trace>
  <inkml:trace contextRef="#ctx0" brushRef="#br0" timeOffset="131311.38">6992 1687 445 0,'1'1'127'0,"-1"-3"7"0,0 3-42 16,0-3-27-16,2 3-10 0,1-2-5 15,0 0-13-15,3 0-7 0,1 0-4 0,3 1-6 16,3-1-5-16,4-2-4 0,4 2-3 16,2 0-4-16,4 0 0 0,2 2-3 15,2-2 0-15,1 1-6 0,-1-1-5 16,-1 1-41-16,-3-1-109 0,-2 0-129 16,0 5-321-16</inkml:trace>
  <inkml:trace contextRef="#ctx0" brushRef="#br0" timeOffset="136018.25">8019 1515 458 0,'0'-5'111'16,"0"-1"6"-16,0 2-67 0,-1 2-15 15,1-1 0-15,0 1 0 0,-1 2-5 0,1 0-5 16,0 0-5-16,0 1-6 16,0 0-3-16,1 1-5 0,-1 2-3 15,0 0-2-15,0 3-1 0,0 2 1 0,0 3 1 16,0 0 0-16,0 4 1 0,0 4 0 16,0 2 0-16,-1 3 0 0,0-1-1 15,1 5 0-15,0-1-1 0,0-1 1 16,1-2-1-16,2-3 0 0,0-4 2 15,-1-1-7-15,1-6-3 0,0-2-4 16,-2-1-6-16,-2 0-1 0,1-4-122 16,-2-3-113-16,-2 0-277 0</inkml:trace>
  <inkml:trace contextRef="#ctx0" brushRef="#br0" timeOffset="136281.72">7791 1546 531 0,'-3'-2'126'0,"1"2"11"0,3 8-81 15,-1-9-9-15,0 1-1 0,1 1 0 16,0-2-6-16,1 0-8 0,1 0-8 16,4-1-7-16,1-1-6 0,3-2-5 15,3 3-2-15,3-1-1 0,5 0-1 16,3-2 0-16,3 1 0 0,2-1-1 0,3-1 0 15,2 0 0-15,0 0 0 16,4 0 0-16,-1 2 0 0,-2-2-11 0,-1 2-13 16,-3 3-11-16,-3-2-6 0,-6 4-123 15,-7-2-124-15,-5 4-294 0</inkml:trace>
  <inkml:trace contextRef="#ctx0" brushRef="#br0" timeOffset="136623.28">8294 1806 402 0,'0'5'108'16,"4"3"3"-16,-4-5-22 0,0 1-60 16,-1 3-6-16,-5-4-7 0,5 9-5 15,-1 5-5-15,0 0-2 0,2 3-1 0,0 0-1 16,1 2-1-16,0-5 0 0,2 0 2 15,-2-7 3-15,1 0 3 0,-2-5 4 16,0-2 8-16,0-1 16 0,-1-1 7 16,0-4 1-16,-3-5-1 0,2 0-1 15,-1-3-2-15,1-6-8 0,-3-4-15 16,2-3-6-16,0-1-5 0,2 2-2 16,1 1-2-16,1 0-4 0,1 6-1 0,2 2 0 15,3 7-2-15,2-1 1 0,1 4 4 16,1 1-11-16,2 3-12 0,1 0-13 15,2 2-9-15,1 2 12 0,1 1-135 16,2 0-128-16,0-1-279 0</inkml:trace>
  <inkml:trace contextRef="#ctx0" brushRef="#br0" timeOffset="136981.07">8556 1833 491 0,'-2'-11'115'0,"2"10"6"0,-2 4-57 15,1-1-39-15,1 2-6 0,-1-3-2 16,1 2-4-16,1-1-2 0,2 3-6 15,0-5-1-15,0 3 0 0,3-1 0 16,1-1-1-16,2 1 3 0,0 3-1 16,0-4 0-16,0 3-2 0,0-2 0 15,-1 1 0-15,-4-3 2 0,1 2-1 16,-2-2 2-16,-1 0 2 0,-1 0 3 0,-1-2 3 16,0-1 1-16,2 3 1 0,-2-3 0 15,3-1 0-15,-2-1-2 0,0 1-4 16,2 0-3-16,-1 1-3 0,2 0-7 15,-1 2-2-15,-2 3-3 0,1 3-1 16,2 2 1-16,0 3 0 0,0 3-1 16,1 1 5-16,3 3 2 0,1-4 4 15,2 4 0-15,1-2 0 0,2-5 1 16,-2-8-1-16,-1 3 1 0,-1-1 1 0,4-2-1 16,-7-7-1-16,0-1-1 0,-2-5 1 15,2 0-2-15,-1-4-9 0,-1-4-10 16,-4-1-75-16,1-3-54 0,-1-4-110 15,2 4-251-15</inkml:trace>
  <inkml:trace contextRef="#ctx0" brushRef="#br0" timeOffset="137593.17">8523 1708 525 0,'-5'-4'118'0,"1"0"4"0,1-1-82 15,-2 4-19-15,1 2-4 0,-1 0-2 16,-1 4-3-16,1 3-3 0,-2 5-3 16,2 3-3-16,0 0 0 0,3 3 0 0,2 0 0 15,1 0 1-15,3-1-2 0,3-5 1 16,1-2 0-16,0-2 3 0,1-1 1 16,0-3 0-16,-1 0 2 0,0-3 1 15,-1-1 2-15,-1-2 0 0,-1-2 0 16,2-1-1-16,0-4 0 0,2-2 0 0,0 0-2 15,-2-3 0-15,2 3 0 0,-1-3 0 16,-2-5 1-16,0 2 1 0,-3-1 1 16,-1-3-1-16,1 3 1 0,-1 0 2 15,-1 3 1-15,0 4 0 0,0 3-1 16,0 3-3-16,0 3-1 0,-1 1-4 16,0 3-4-16,0 5-3 0,-1 0-2 15,0 2-1-15,-1 8 2 0,0 0 1 16,-1 2 2-16,2 0 1 0,1 1 0 15,1-1-1-15,5 3 1 0,2-3-1 0,1 1 0 16,6 0-1-16,1-3 1 0,3-3 0 16,2-1-1-16,-4-5 1 0,3-4-2 15,-2 1-8-15,-1-5-4 0,-1-6-17 16,0 1-13-16,-2-6 38 0,-2-5-167 16,-1-2-129-16,2-1-323 0</inkml:trace>
  <inkml:trace contextRef="#ctx0" brushRef="#br0" timeOffset="137781.51">8848 1468 643 0,'0'-2'146'0,"0"0"0"0,4 10-113 16,-4-9-4-16,3 8-1 0,-4 0 0 15,4 8-4-15,-1 1 0 0,0 5 0 0,1 3 1 16,-1 6-5-16,-1 2-8 0,-1 3-5 15,2 1-3-15,1 3-1 0,2 0-1 16,-1-3-2-16,2-2-5 0,2-3-14 16,1-2-16-16,0-4-11 0,-1-5-126 15,-2-2-132-15,-3-2-313 0</inkml:trace>
  <inkml:trace contextRef="#ctx0" brushRef="#br0" timeOffset="138211.84">8830 1780 479 0,'3'-3'140'0,"-3"-4"4"16,2 0-4-16,4 0-95 0,2 1-5 15,4-1-5-15,0-3-5 0,-1-5-5 16,4 4-1-16,0-2-1 0,-2-3 0 0,1-1-3 16,0 3-3-16,0-4-3 0,-3 4-3 15,0 1-3-15,-3 2-2 16,0 3-2-16,-2 5-2 0,-1 0-3 0,-2 3-7 15,1 4-2-15,0 3 0 0,-2 6 0 16,2 5 0-16,-1 4 1 0,1 6 3 16,-1 3 5-16,1 2 2 0,-2-2 1 15,1-3-1-15,2-2 0 0,-2-6 0 0,1-2-1 16,0-5 0-16,0-5 1 0,-1-1 0 16,1-2 2-16,-1-4 4 0,2-2 2 15,0-7 0-15,1-3 1 0,3 0 0 16,1-4-1-16,2 0-2 0,0-2-4 15,0 2-3-15,1 2 0 0,0 2 0 16,0 3-3-16,0 7 0 0,-3 2-4 16,0 4 0-16,2 5-1 0,-2 3 0 15,0 5 0-15,1 0 2 0,1 1 1 16,2 1 3-16,3 0 2 0,1 1 1 0,2-1 2 16,2-3-17-16,1-2-21 0,1-5-111 15,1 2-23-15,-1-3-118 0,6-8-249 16</inkml:trace>
  <inkml:trace contextRef="#ctx0" brushRef="#br0" timeOffset="138774">9970 1574 616 0,'0'-1'136'0,"-1"0"1"0,-1 2-105 16,0 0-9-16,-2 4-6 0,2 5-1 15,-1 5-5-15,0 5 1 0,0 3-1 16,1 3-3-16,1 4-1 0,2 1-1 15,1-3-3-15,0-2-2 0,2-1 0 0,-1-2 0 16,2-2-8-16,-2-2-11 0,0-3-6 16,-1-1-111-16,1 5-13 0,4 1-102 15,-8-16-206-15</inkml:trace>
  <inkml:trace contextRef="#ctx0" brushRef="#br0" timeOffset="138988.57">9712 1603 709 0,'3'-7'159'16,"3"0"7"-16,4 0-119 0,3 0-11 15,-2-1-1-15,7 0 2 0,1 0-2 16,2 0-7-16,1 0-6 0,5-2-5 16,1 1-5-16,2 2-5 0,0 1-4 15,1 1-2-15,0 0-1 0,1 2-7 0,-2 3-7 16,2-2-25-16,0 2-19 0,-6 0-124 15,1-5-6-15,2 13-117 0,-2 0-216 16</inkml:trace>
  <inkml:trace contextRef="#ctx0" brushRef="#br0" timeOffset="139790.6">10359 1791 581 0,'4'-8'137'0,"-6"-10"7"0,-1 0-90 16,-3 1-17-16,0 8-6 0,-2-5-5 15,1 0-6-15,-11-2-7 0,8 11-6 16,-1 3-5-16,-1 5-3 0,-3 2-1 0,-3 6-1 16,-4 6 0-16,2 5-1 15,-2 1 0-15,0 0-1 0,2-1-4 0,4 0-3 16,5-2-3-16,6-2-1 0,4-6 0 15,3 0 2-15,3-1 1 0,2-2 5 16,2-3 6-16,1-2 6 0,1-7 2 16,4 0 2-16,2-6 1 0,2-3-1 15,1-1 0-15,0-1 2 0,-1 1 0 0,-3 2 0 16,-3 0 0-16,-5 3-1 0,-3 4 1 16,0 1-2-16,-3 0-7 0,-1 4-6 15,-2 3-1-15,-1 2 0 0,-2 3 1 16,2 3-1-16,-1 3 0 0,1 2 5 15,1 0 2-15,2 2 0 0,3-1 0 16,4-3-2-16,1-2 2 0,3-3 0 16,2-4 1-16,3 2 3 0,0-9 2 15,0-1 0-15,1-3 1 0,-2-3 0 0,1 0 1 16,-1-6-2-16,-2-6-2 0,1 1 3 16,-3-2 4-16,0-5 4 0,-2-3 1 15,-2-4 0-15,1-4 0 0,-2-2 0 16,-3-1-4-16,-2-1-4 0,0-1-3 15,-2 4 0-15,-1 4 3 0,-1 7 1 16,0 4 1-16,1 5 1 0,0 5-2 16,1 7-6-16,-1 5-3 0,-1 8-4 0,-1 7-2 15,0 6-1-15,0 4-1 0,-1 7 1 16,0 4 4-16,1 3 2 0,0 3 0 16,0 1 1-16,2-4-1 0,1 0-1 15,1-2 0-15,0-2-2 0,1-3 0 16,-1-7 0-16,0-4-2 0,1 0 0 15,-1-6 0-15,0-3 0 0,0-6 1 16,1-3 2-16,2-5 1 0,-1-8 0 0,1-3 1 16,2-5 1-16,0 0 1 0,2-1 0 15,0 1-2-15,3 4 0 0,1 6 0 16,0 0-1-16,1 6 0 0,1 6 0 16,1 2-1-16,2 2-1 0,-1 3 0 15,1 2 0-15,-3 3-1 0,-1 1 1 16,-2-1-1-16,-3 2 1 0,-3-4 0 0,-4-1-1 15,-3-1-3-15,-3 0 0 16,-5-5 0-16,-5 1 1 0,-3-5-4 0,-3 3-7 16,-3-4-7-16,-3-2-6 0,1-5-3 15,2 0-3-15,2-1-124 0,3-3-113 16,2 0-278-16</inkml:trace>
  <inkml:trace contextRef="#ctx0" brushRef="#br0" timeOffset="140205.16">10744 1409 597 0,'3'0'125'0,"-1"4"2"0,0 3-103 16,7-1-13-16,-8 12-3 0,-1-3 6 16,1 2 3-16,-2 4 3 0,2 3 1 0,-1 4-1 15,0 7-1-15,0 2-2 16,1 3-5-16,3-1-4 0,1 2-2 0,2-3-2 15,1-2 0-15,6-5-1 0,2-5 1 16,4-4 0-16,1-3 0 0,2-4 1 16,2-1-1-16,1-1 1 0,0-5 1 15,-2 0 1-15,-1-5-1 0,-3-1 0 16,-1-2-2-16,-2-4 2 0,-2-5 2 16,0-1 0-16,-2-4-1 0,-1-2 2 15,0-4 1-15,-3-1 0 0,-2 1 1 0,-4 3-3 16,-3 3 0-16,0 1-2 0,-5 4-3 15,-1 8-1-15,-4 3-2 0,-1 6-1 16,-1 5-2-16,0 3 0 0,0 4 0 16,2 4-1-16,5 0 1 0,5-1 0 15,7-1 0-15,5-1 1 0,8-4 1 16,10 0 0-16,5-4 5 0,6-3-2 16,7-3-9-16,6-3-21 0,5-2 127 0,3-2-269 15,3-1-155-15,10-1-431 0</inkml:trace>
  <inkml:trace contextRef="#ctx0" brushRef="#br0" timeOffset="162350.18">17348 10978 429 0,'-1'-1'112'0,"1"-2"4"16,0 1-40-16,-1 0-37 0,0 1-1 16,1-2-7-16,-2-1-1 0,2 1-2 15,0 0 0-15,-1 0-1 0,1 0-1 16,-1-1-1-16,1 3-2 0,-1-1-3 16,1 2-3-16,-1-3-3 0,1 5-3 0,0-2-3 15,0 0-3-15,0-2-3 0,1 4-3 16,-1 1-1-16,0 1 0 0,2 2-1 15,-1 0 0-15,1 5 1 0,0 2 0 16,0 4 1-16,-1 1 1 0,0 2 0 16,0 2 0-16,-1 1 0 0,0 1 1 15,0 1 0-15,-1 0-1 0,2-4 1 0,-1 0-1 16,1-1 1-16,0-1-1 0,0-5 4 16,2-2-13-16,-2-4 1 0,0-2-8 15,0 0-11-15,0-3-5 0,-1-4-124 16,0 0-126-16,-1-3-285 0</inkml:trace>
  <inkml:trace contextRef="#ctx0" brushRef="#br0" timeOffset="163252.38">17411 10915 440 0,'-1'1'111'0,"0"-1"4"16,-1 0-35-16,1 1-51 0,-1 1-6 15,-1-2 1-15,1-2-1 0,1 2-1 16,0 0-1-16,1 2 0 0,0-5-1 15,0 3-1-15,1 0-2 0,-1 0-2 16,1 0-3-16,-1 1-1 0,1-1-2 0,-1 0 0 16,0 0-1-16,1 0-1 0,1 2 0 15,-1-4 1-15,1 2 0 0,2 0 2 16,2 0-1-16,1-1 1 0,3 1 1 16,2 0 0-16,3 0-1 0,0 0-1 15,0 0 0-15,2 0 1 0,-1 0-2 16,-1 0-1-16,0 0 0 0,-2 0-2 15,-3-1-2-15,-2 1-1 0,0-1 0 0,-4 1-1 16,1-1 1-16,-2-2-1 0,2 3 1 16,-2-1 0-16,0 0-1 0,2-2 1 15,-2 2-2-15,2 1 1 0,0-1-1 16,-2 0 0-16,1 0 0 0,0 1 0 16,-2 0-1-16,0 0 0 0,0 0 0 15,-2 1 1-15,1-2-1 0,-1 1 1 0,0 1 0 16,-1-1 0-16,1 2 1 0,-1-2-1 15,1 1 0-15,0 1 0 0,0 0 0 16,0-2 1-16,0 1 0 0,0-1 0 16,0 1 0-16,0 1 0 0,1-1-1 15,0 0 1-15,0 4-1 0,0-2 1 16,1 2-1-16,-1 2 0 0,-1 0 0 16,0 2 0-16,0 1-1 0,0 2 1 15,-1 5 0-15,1 1-1 0,-3 2 1 0,2 2 0 16,0 2 0-16,0 0 0 0,0 4 0 15,1-3-1-15,-1-2 0 0,1-1 0 16,0-1 0-16,1-3 0 0,0-1 0 16,1-3 0-16,-1-3 1 0,0-1 0 15,1-3 0-15,-1-1 0 0,-1-3 0 16,0 0-2-16,0-3 0 0,0 2-1 16,0-2 1-16,0 0 0 0,0-2 1 0,0 1 1 15,0 1 2-15,0 0 1 16,-1-2 1-16,1 1-1 0,-2 0-1 0,2 0 1 15,-1 1-1-15,0-1 0 0,-1 0-2 16,0 1-1-16,-1-3 0 0,-2 5 0 16,0-4-1-16,-4 0 1 0,-1 1 0 15,-3 0 1-15,-2 0 0 0,-4 2 0 16,-3-2 0-16,-1 0 0 0,-1 0 0 16,-2 0 0-16,2 1-4 0,1-1-3 0,2 0-6 15,4-3-5-15,4 4-9 0,3 0-5 16,4-1-10-16,0 0-31 0,4 0-90 15,2 1-111-15,-4 1-264 0</inkml:trace>
  <inkml:trace contextRef="#ctx0" brushRef="#br0" timeOffset="168324.8">18208 10991 323 0,'1'0'112'0,"-1"0"8"0,0-1-4 0,1 1-39 15,-1-1-17-15,0 0-11 0,0 1-10 16,0-3-9-16,1 3-5 0,-1 0-1 15,0-1-2-15,0 1 0 0,0 0-1 16,0-1 1-16,1 1-3 0,-1 1-3 16,0 0-2-16,0 1-2 0,0-2-3 15,0 1-2-15,0 0-3 0,-1 0 0 16,-1-1-4-16,0 4 0 0,-3 3 0 0,-2 0-1 16,-4 7 1-16,-2 2-1 0,-2 3 0 15,0 4 2-15,-1 0 0 0,1 3 0 16,2 2-1-16,3 2-1 0,2-2 1 15,2 2-1-15,2 0 0 0,3-1 0 16,2-2 1-16,1-3-2 0,1-1-2 16,4-1-1-16,2-3-2 0,0-1-1 15,2-3 3-15,2 0-10 0,3-1 1 0,-2-3 1 16,1-4-3-16,2-1-6 0,-1-3-5 16,3-2-11-16,-3-3-91 0,2-2-20 15,-1-4-96-15,1-1-199 0</inkml:trace>
  <inkml:trace contextRef="#ctx0" brushRef="#br0" timeOffset="168953.45">18378 11205 427 0,'-4'-11'118'0,"1"0"6"0,1 1-58 15,0 3-9-15,2 2 9 0,-1-1-24 16,2 3-6-16,-1-1-6 0,0 1-5 15,0 0-5-15,1-1-3 0,-1-1-5 16,0 2-3-16,-1 0-1 0,2 1-2 0,0-2-1 16,1 3-2-16,0 0-1 0,4 0-1 15,0 1-1-15,2-1 0 0,0 1-1 16,2 1 0-16,-2-1 1 0,1 0 0 16,0 2-1-16,0 1 1 0,-2 1 0 15,1-1-1-15,-2 0 2 0,1 4-1 16,0-2 0-16,-2 2 0 0,-1-4 1 15,1 3-1-15,-1 0 1 0,0-1-2 0,-1 0 1 16,-1 2 0-16,-1-2-1 0,-1 4-2 16,-2-1-1-16,-2 0-1 0,-4 3-2 15,-4 0-4-15,-1 2-3 0,-3 1 1 16,-1 0-1-16,0 2 1 0,0 0 0 16,3 0 3-16,3-2 3 0,0 1 3 15,3-3 0-15,3-1 2 0,0-5 1 16,3 0 2-16,2-2 1 0,1-1 6 15,1-2 7-15,2 0 5 0,0-1 4 16,1-1 3-16,4 1 1 0,1-2-2 0,4-1-4 16,2 1-7-16,2-2-5 0,3 1-3 15,1 0-3-15,1 1-2 0,1-2-1 16,-1 3-1-16,-2-1-1 0,0-1-9 16,-3 1-16-16,-2-2-10 0,-2 1-122 15,-4 2-8-15,-3-1-108 0,0 3-213 16</inkml:trace>
  <inkml:trace contextRef="#ctx0" brushRef="#br0" timeOffset="169259.04">18825 11347 524 0,'0'-2'136'0,"-1"0"3"16,1 0-50-16,-3 5-41 0,3-3-22 16,0 1-4-16,-1 0-2 0,2 2-1 0,0 0-2 15,-1 3 0-15,3 0-3 0,-2 4 1 16,0 0-2-16,-1 3-6 0,-2 0-5 15,-3 4-9-15,-1-2-17 0,-4 3-117 16,-4-2-19-16,-3 7-111 0,-1 4-234 16</inkml:trace>
  <inkml:trace contextRef="#ctx0" brushRef="#br0" timeOffset="171392.59">19044 11117 490 0,'-4'-4'118'0,"1"1"8"16,1-4-74-16,1 1-13 0,-1 2-2 15,2 0-2-15,-1 0-4 0,1 1-5 16,0 0-6-16,1 5-2 0,-1-2-2 15,0-1-2-15,0 0 2 0,-1 1-1 0,2 1 1 16,-1-2-1-16,0-1-1 0,0 2-3 16,1 2-2-16,1-5-4 0,1 4-2 15,3-1-1-15,1 2-2 0,3-1 0 16,2-1 0-16,1 2-1 0,2 0 1 16,1 0 0-16,0 1-1 0,-1 0 1 15,-1 1-1-15,-2 0 0 0,-2 2 0 16,-1 1-1-16,-4 0-1 0,-3 3 0 15,-2 2 1-15,-3 2-1 0,-3 1 0 0,-3 1 0 16,-3 3 1-16,-4 0 1 0,-2 2 0 16,0 0 0-16,-1-1-1 0,1-3 2 15,2-1-1-15,2-3 1 0,5-3-1 16,1-4 1-16,4 0 0 0,1-3-1 16,4-1 0-16,3 0 2 0,2 3 1 15,2-4 1-15,3 0 1 0,3 0 0 16,3-1 1-16,2 2-1 0,3-3-1 0,0 0-2 15,3 1 1-15,1-1-7 0,-2-1-13 16,1 1-12-16,-2-3 80 0,-3 2-211 16,-1-2-136-16,2-2-364 0</inkml:trace>
  <inkml:trace contextRef="#ctx0" brushRef="#br0" timeOffset="171856.24">19489 10831 524 0,'-4'2'121'0,"2"-2"3"0,0 0-72 16,-1 1-30-16,-4 1-3 0,-1 1-4 15,1-1-3-15,-4 1-2 0,0 3-4 16,-1 0-3-16,1 3 0 0,-1 2-2 16,1 0 0-16,-1 2 0 0,1 2 0 15,-1 1-1-15,3 0 1 0,2 1-1 0,3-3 0 16,2 1 0-16,5-1-1 0,1-1 1 15,4 0-1-15,1-4 0 0,0 0 1 16,-1-3 4-16,2-1 2 0,-2-1 3 16,0 0 4-16,-2-3 4 0,11 0 2 15,-14-4 2-15,0-2-1 0,-2 0 1 16,-1-3-1-16,-2-1-2 0,0 1-4 0,-15-2-4 16,12 3-3-16,-2 2-6 0,1 1-6 15,-2 2-6-15,1 2-10 0,-2 0-8 16,0 1 30-16,1-1-159 0,8 5-125 15,-5-6-324-15</inkml:trace>
  <inkml:trace contextRef="#ctx0" brushRef="#br0" timeOffset="172271.01">19627 10823 506 0,'1'1'135'0,"0"0"1"0,-6-3-9 16,4 3-104-16,0 2-13 0,0 2-3 15,-3 2-3-15,0 0-1 0,-2 2-1 16,2 5 2-16,-4-3-1 0,-2 1-2 0,1 0-1 16,0 0-1-16,0 2-1 0,2-1 0 15,2 0-1-15,-1 0 1 0,3-1 0 16,1-1-1-16,0-2 0 0,5-3-1 15,0 2-2-15,0-4-2 0,3-1 0 16,1-1 0-16,1-1 0 0,1-2 1 0,0-1 2 16,-1-2 2-16,1-1 2 0,-1-1 1 15,-3 2 1-15,1-3 1 0,-4 3 3 16,0 1 4-16,-1-2 2 0,-1 3 3 16,0 2 0-16,0 0-1 0,-1 2 0 15,0 2-3-15,-1 0-2 0,0 4-3 16,-2 2-2-16,1 2-1 0,0 1 1 15,1 1-1-15,1-1 0 0,1 0-2 16,1-1-4-16,1-1 13 0,0-2-40 16,0-1-112-16,0-3-120 0,3 6-307 0</inkml:trace>
  <inkml:trace contextRef="#ctx0" brushRef="#br0" timeOffset="172753.81">19733 11305 546 0,'-1'-6'127'0,"0"0"4"16,-1 2-82-16,-4-2-25 0,5 10 5 16,0-1-6-16,-1 4-9 0,1 0-1 15,-1 2-4-15,1 1-2 0,2 1-3 16,-1 0-2-16,2 2 0 0,0-1-8 15,0-1-3-15,0 2-5 0,1-2 29 0,2-1-155 16,-1 4-118-16,-1-5-310 0</inkml:trace>
  <inkml:trace contextRef="#ctx0" brushRef="#br0" timeOffset="172936.7">19876 11211 558 0,'-6'-25'133'0,"-2"1"0"0,2 3-83 0,-2 7-33 16,1 9 6-16,0 3-13 0,-1-2-12 15,1 3-8-15,1 0 52 0,1 1-171 16,0 5-4-16,3-4-98 0,1-1-230 0</inkml:trace>
  <inkml:trace contextRef="#ctx0" brushRef="#br0" timeOffset="173616">19899 11316 476 0,'4'13'108'16,"-2"-2"-1"-16,0-1-60 0,-2-2-31 15,1-2-4-15,-1 1 0 0,0-1-1 16,-1-2-1-16,0 0 1 0,-1 0-3 0,1-2-2 16,0 1 0-16,0-2 5 0,-1-1 6 15,2 1 7-15,-1-2 4 0,-1-1 3 16,2-1 2-16,-1-4 4 0,0 1-2 15,0-4-7-15,1-2-5 0,1 2-5 16,0-2-2-16,1 2-3 0,0 1-6 16,2 1-1-16,1 5 0 0,0 1-2 15,2 1-1-15,1 3 0 0,0 1-2 0,0 4 1 16,2 2-1-16,-2-1-1 0,0 1 0 16,-1 2 1-16,0 0-3 0,0 0-2 15,1 0-5-15,1-1-8 0,0 0-4 16,2-2-3-16,1 0-1 0,1-2-1 15,1-3 3-15,2-3 5 0,1-2 7 16,-1-4 5-16,1 0 3 0,-1-2 4 16,0-2 5-16,-2 0 4 0,-1 0 5 15,-1-2 5-15,-1 1 2 0,0 0 0 0,-2 1 0 16,-2 1 0-16,0 1-2 0,-2 2-2 16,0 3-5-16,-3 2-4 0,-2 3-2 15,-2 5 0-15,0 2-3 0,-3 3-3 16,1 2-1-16,-1 4-1 0,0 3 1 15,1 2-1-15,0 1-2 0,1 1-6 0,2 1-7 16,0 1-7-16,1-1-4 0,1-2-13 16,-1 2-1-16,0-3 1 0,1-4 3 15,0-2 8-15,-1-5 7 0,0 0 4 16,0-6 16-16,0-5 8 0,0-3 5 16,-1-2 5-16,1-6 3 0,0 0 2 15,0-6 6-15,1-2 3 0,0-5-2 16,1-5 0-16,2-5-2 0,1-3-1 15,1-3-2-15,0-3-5 0,2 2-7 16,-2 3-3-16,2 7-4 0,0 8-2 16,-2 5-1-16,2 10 0 0,0 4-1 0,2 8 1 15,2 3-1-15,2-1 0 0,0 3 0 16,0 1 0-16,2 0 0 0,-2 1-3 16,-1-1-3-16,-2 0-7 0,-1-2-8 15,-2-1-5-15,-2-1-8 0,-2-1-4 16,-2-1-3-16,-5-2 5 0,-2-1 1 0,-5 0-53 15,-1-2-58-15,-1 0-95 0,-1-2-236 16</inkml:trace>
  <inkml:trace contextRef="#ctx0" brushRef="#br0" timeOffset="173959.88">20466 10900 647 0,'1'-1'148'0,"3"2"5"15,-4 0-92-15,6-1-33 0,-2 4-10 16,2 2 3-16,1 5 3 0,6 1 0 0,4 4-2 15,4 6-2-15,2 7 0 0,6 1 0 16,2 3-3-16,2 3-6 0,0 5-5 16,-2 0-2-16,0 1 0 0,-6 0-6 15,-4-2 0-15,-4 0 2 0,-6-2-1 16,-9-2 0-16,-11 6-10 0,-5-9-16 16,-8-1-12-16,-7-1-9 0,-7 3-131 0,-7-1-132 15,-10 8-316-15</inkml:trace>
  <inkml:trace contextRef="#ctx0" brushRef="#br0" timeOffset="176519.8">17530 11507 404 0,'1'-2'115'0,"0"2"4"0,2 2-10 15,-2 0-67-15,1 1-12 0,2 3-6 16,-1 2-3-16,-2 0-6 0,-1-1-3 15,0-2-3-15,-1 1-2 0,-1-1-5 16,-1 4-7-16,-1-3-4 0,3 1-71 16,0 1-51-16,-1-2-98 0,1 3-226 15</inkml:trace>
  <inkml:trace contextRef="#ctx0" brushRef="#br0" timeOffset="176682.14">17586 11784 527 0,'2'1'114'0,"1"-1"1"15,-1 1-87-15,0-2-18 0,-1 2-4 0,-1-1-9 16,0 4-77-16,0 0-35 0,2 0-86 16,-4 2-200-16</inkml:trace>
  <inkml:trace contextRef="#ctx0" brushRef="#br0" timeOffset="176840.26">17615 12033 446 0,'2'12'113'0,"-1"-3"1"0,1-1-36 16,-1 0-57-16,1 1-4 0,0-4-4 0,0 1-6 15,-1-2 16-15,1 3-138 0,0-2-103 16,-1 3-281-16</inkml:trace>
  <inkml:trace contextRef="#ctx0" brushRef="#br0" timeOffset="176953.55">17625 12341 592 0,'0'6'121'0,"1"-5"13"15,-1 0-239-15,1 2-121 0,1-2-290 16</inkml:trace>
  <inkml:trace contextRef="#ctx0" brushRef="#br0" timeOffset="186668.22">17322 10155 451 0,'0'-2'108'0,"-2"-2"3"15,2 1-59-15,0 1-25 0,-1 0-4 16,0-1-3-16,0 0-2 0,-1 1-1 16,0 0-1-16,0-1-1 0,-2 0 0 15,2 1 0-15,0-1 2 0,1 1 0 16,0-1 0-16,1-1-1 0,0 1-1 0,1-1-2 16,1-1-1-16,0 0-3 0,0-3-2 15,1 1 2-15,-1 1 2 0,0-3 1 16,-1 3 2-16,0-1 0 0,0 3 1 15,-1 1-1-15,0 1-4 0,-1-1-1 16,1 3-2-16,0-2-1 0,-1 1 0 16,1 0 0-16,0 1-1 0,1 0-1 15,-1 0 0-15,0 0-3 0,2 2-2 0,-1 0 0 16,2 4-2-16,-2 1 0 0,1 2-1 16,1 3 1-16,0 1 1 0,0 3 2 15,0 3-1-15,-1 1 1 0,1 2 0 16,1 2 0-16,-1 0 0 0,-1-1 1 15,1 0-1-15,1-3 0 0,-1-3 0 16,-1-3 0-16,-1-3 0 0,2-2-2 16,-2-1-8-16,0-4-8 0,-1-1-8 0,0-1-11 15,0 0-2-15,1-3-54 0,-1 0-68 16,0-2-100-16,0 1-233 0</inkml:trace>
  <inkml:trace contextRef="#ctx0" brushRef="#br0" timeOffset="188079.04">17341 10044 299 0,'0'-1'91'0,"0"0"5"0,0 0-9 16,0 0-37-16,0 1-20 0,-1-2-10 15,0-2-4-15,0 1-2 0,0 0-2 16,1 1-1-16,-1-1 1 0,0 1 3 16,1 0 0-16,-1 2 1 0,1-1-1 15,-2 1-2-15,1 0 1 0,1-1 0 0,0 0-2 16,-1 2 1-16,1-1 0 0,0 0-1 15,0 0 0-15,0 0-2 0,0 0-1 16,0-1-1-16,-1 1-1 0,1-1-1 16,0 1-2-16,0 0 1 0,1 0-2 15,-2-1-1-15,1 0-1 0,0 1-1 16,0-2 0-16,1 4 0 0,-1-2 0 16,0 1 0-16,0 0-1 0,1 0 2 15,2 0 0-15,-2-1 1 0,1 1 1 0,0-1 1 16,1-1 1-16,0 1 1 0,-1 2 0 15,0-3-1-15,-1 0-1 0,1 3 0 16,-1 0-1-16,0-1-2 0,2 0 0 16,0 1 1-16,1 1 0 0,3-1 2 15,0-2 3-15,3 1 1 0,2 0 2 16,2-1 1-16,0 2 0 0,0 0 1 16,1-1-1-16,1 0-1 0,-3-1-1 0,-1 0-2 15,0 0-1-15,-2-2-1 0,0 2-1 16,-3-2-2-16,-1 0 0 0,-1 1-1 15,2 1-1-15,-2 0 1 0,0 1-1 16,0-1-1-16,1 1 2 0,0 2-2 16,0-1 1-16,0 0 1 0,0-1-1 15,-1 1 0-15,1-2 0 0,-2 1 0 16,2 0 0-16,-3 0 0 0,0-1 0 0,-1 2 0 16,2-2 0-16,-2 0 0 0,1 1 0 15,0-1 1-15,1-1-1 0,0 1 0 16,-1 0 0-16,1 0 1 0,-1-2-2 15,0 2 1-15,-1 0 0 0,1 2 0 16,-1-2 0-16,-1 1 0 0,0-2 0 16,0 1 0-16,-1 1 0 0,1-2 0 15,-1 2 0-15,0-1 0 0,0-1 0 0,-1 1-1 16,1 0 1-16,0 0 0 0,-1 0 0 16,2 0-1-16,-2 0 2 0,1 0-1 15,1 1 1-15,-2-1 0 0,1 0-1 16,0 0 0-16,0 1 1 0,0-1-1 15,0 1-1-15,0 0 1 0,0 1-1 16,0 1 1-16,0 3-1 0,0 1 1 16,-1-1-1-16,1 2 1 0,-1-1 0 0,1 3 0 15,-1 0 1-15,1 0 0 16,-1 1-1-16,1 2 0 0,0 2 1 0,1 2-1 16,-1-1 0-16,1 2 1 0,0 0-1 15,0-1 0-15,0-2 1 0,0-1-1 16,1-1 0-16,-2-3 0 0,1 1 0 15,-1-3 0-15,2 0 0 0,-2-2 0 16,0 1 1-16,0-2-1 0,1 1 0 16,-1-4 0-16,0-1 0 0,1-1 0 0,-1 2 0 15,0-3 1-15,0 1-1 0,0 0 1 16,0 0 1-16,0-1-1 0,-1 1 2 16,1-1-1-16,0 1 1 0,0 0-1 15,-1-1 1-15,1 1-2 0,1 1 1 16,-2 0-1-16,1-1-1 0,0-1 0 15,0 2 0-15,0 0 0 0,0-1 0 16,0 0 0-16,-2 0 1 0,2 0 0 16,0 0 0-16,0 0 1 0,-1 0-1 0,-1-1 1 15,0 1-1-15,0 0 0 0,-1 0 0 16,-2 0 1-16,-1 0-1 0,-1 1 0 16,-1 0 0-16,-3 2-1 0,0-3 1 15,-2 2-1-15,-2 0 0 0,-2 1 1 16,-1 1-2-16,-2-1 1 0,-2-3 0 15,1 2 0-15,0 0 0 0,1-1 0 16,0-1 0-16,3-1 0 0,2 0 1 0,4 1-1 16,1 0 1-16,3-1 0 0,2 0 1 15,2 1-1-15,1-1 1 0,1 1-2 16,0 0-1-16,1-1-3 0,1 1-7 16,-1-1-17-16,1 0-12 0,0 1-20 15,0-3-109-15,0 1-121 0,-2 2-286 16</inkml:trace>
  <inkml:trace contextRef="#ctx0" brushRef="#br0" timeOffset="192464.97">18075 9945 456 0,'4'0'118'15,"-2"0"3"-15,-1 0-35 0,0 0-52 16,-1 1-12-16,0 2-5 0,1-2-5 15,-1 2-4-15,0 1-2 0,0 2-2 16,0 2-3-16,1 2-1 0,-1 0 0 16,1 5 0-16,0-1 1 0,2 5 0 15,-2-1 0-15,2 1 1 0,0-4-1 0,2 2 1 16,-1-5 0-16,1 0 0 0,2-5-1 16,-2-3-1-16,1 0-4 0,-1-2-4 15,0 0 48-15,-2-2-169 0,0 1-114 16,0-2-311-16</inkml:trace>
  <inkml:trace contextRef="#ctx0" brushRef="#br0" timeOffset="192635.61">18037 9865 643 0,'1'1'140'0,"0"-1"1"0,-1 0-106 16,0-1-21-16,2 2-9 0,-2-2-2 15,1 2-3-15,-1-1-4 0,-1-4-6 16,1 4-5-16,0 2-38 0,-1-4-87 16,3 2-109-16,1 0-261 0</inkml:trace>
  <inkml:trace contextRef="#ctx0" brushRef="#br0" timeOffset="193470.23">18229 9913 521 0,'8'4'118'0,"-1"1"2"0,-2-1-80 0,0 0-23 16,-1 2 0-16,-2 0-1 0,1 3-5 0,-2 3-1 16,1 0-3-16,0 4-1 15,0 1-2-15,3 1-2 0,0 0 0 0,1-2 0 16,0-2 0-16,1-1-1 0,-2-4 1 16,2-2-1-16,-2-2 2 0,1-2 1 15,-3-1 4-15,1-1 9 0,-1-2 8 16,0 0 5-16,-1-4 1 0,-1-2 0 15,0-3 0-15,-1-4-3 0,-1-1-6 0,1-1-9 16,0 0-4-16,0 4-2 0,0 1-1 16,1 1-2-16,1 4-3 0,1 2-3 15,-1 2-2-15,1 2-1 0,0-1 0 16,2 2-1-16,-1 1-1 0,1 2 1 16,1-1 1-16,2 2 0 0,0 0 1 15,2 0 0-15,3 3 1 0,0-2 0 16,0 0 1-16,1-1 0 0,0-1 1 0,-1-2 1 15,-2 0 0-15,0-4 1 16,-2 0 0-16,0 1 1 0,-3-3 1 0,0 2 0 16,1 0 1-16,-2-1 1 0,2-1-1 15,-1 1 0-15,1-1-1 0,0-2 0 16,2 2-1-16,-1 0-1 0,1-1-1 16,-1 3 0-16,0 0-1 0,1-1 1 0,0 3 0 15,-2 2-1-15,2-2 2 0,1 2-1 16,-1-1 0-16,0 0 1 0,2 2-1 15,0-4 2-15,3 1 0 0,-1-2 4 16,0-2 3-16,0-1 5 0,0 0 5 16,-2-2 4-16,-1 1 2 0,-2 0 0 15,-2 2-2-15,-1-1-3 0,-2 2-4 16,0 0-5-16,-2 1-2 0,0 0-3 16,0 2-1-16,-1 0-1 0,0 0-2 15,0 3-7-15,1 1-3 0,-1 5-1 0,2 3-1 16,-2 4-1-16,0 5 1 0,0 6 0 15,0 3 8-15,-2 4 0 0,1 1-4 16,1 1-2-16,0 0-1 0,0-3 0 16,1-2 2-16,-1-5-10 0,2-3 1 15,-2-5 5-15,0-6 1 0,0-5 2 16,-2-1 6-16,2-6-1 0,-2-3 10 16,1-8 1-16,-1-4 0 0,0-5 0 0,1-10-1 15,1-4-4-15,-1-3-2 16,2-4 0-16,0-1 3 0,1 0 4 0,1 4 2 15,2 5 1-15,1 4 1 0,2 7 0 16,0 6-2-16,0 6-2 0,2 3-6 16,0 5-1-16,0 2-2 0,1 2-1 15,1 2 1-15,1 0 0 0,-1 3 0 16,0 1-1-16,0 2-2 0,-2 1-3 16,-2-1-6-16,-3 0-3 0,0 0-4 0,-5 2-9 15,-3-2-10-15,-2 0-7 0,-4-1-2 16,-2 2-125-16,-2-2-128 0,-4 0-305 15</inkml:trace>
  <inkml:trace contextRef="#ctx0" brushRef="#br0" timeOffset="194124.5">19096 9938 576 0,'13'9'124'16,"-3"3"0"-16,1 0-106 0,-4 1-7 15,-3 2-4-15,1 0-3 0,-3-2-2 16,-1 2-1-16,0-3-1 0,0 2 1 16,-1-4 0-16,1-2-1 0,-1-1 0 15,0-3 2-15,0-3 10 0,-2-2 7 0,1-6 1 16,-2-1 2-16,0-6 2 0,2-1 2 16,0-5 1-16,1-4-6 0,1 2-4 15,3 2-1-15,1 0 0 0,2 3-2 16,-1 2 0-16,1 5-3 0,2 2-3 15,2 2-3-15,1-1-2 0,2 3-1 16,2 0-1-16,4 0-1 0,2 2 0 16,3 1-2-16,0 3 0 0,1-1 1 15,-1 3-2-15,0 0-1 0,1 0-1 0,1 0-1 16,-4-1 0-16,-2-2 1 0,-1 1 0 16,-3-1 1-16,-4-1 3 0,-5 0 3 15,-2-2 5-15,-4 1 2 0,-2-3 2 16,-2-3 0-16,-1 2 1 0,-1-3-1 15,-1 1-2-15,-3 0-6 0,-4-1-5 16,0 5-2-16,-4 3-1 0,-3 2 0 16,-1 6-2-16,1 4 1 0,-1 2 1 15,3 7 2-15,2 0-1 0,5 0-1 0,5 2-3 16,3-2 0-16,4-2-1 0,3-4-1 16,4-3 0-16,3-2 3 0,2-3 2 15,2-4 4-15,0-3 4 0,1-1 5 16,-1-2 5-16,-1-3 5 0,0-4 3 15,-3-1 1-15,-3-3 2 0,-1-3-2 16,-2-2-3-16,-3 4-3 0,-2-1-3 0,0 4 0 16,-1 3-1-16,-1 3-2 0,0 4-5 15,1 3-5-15,-1 2-1 0,0 7-2 16,0 2-3-16,1 4-1 0,0 1 1 16,0 4 2-16,1-1-2 0,2 0-4 15,1-2-9-15,2-3-5 0,-1-2-13 16,3-1-13-16,1-2-4 0,1-1 14 15,0-4-130-15,-1-1-115 0,3-4-288 16</inkml:trace>
  <inkml:trace contextRef="#ctx0" brushRef="#br0" timeOffset="194321.02">19824 9874 623 0,'-8'4'132'0,"-4"0"0"16,-3 4-102-16,-4 3-16 0,1 4-3 0,-3 5-1 15,2 3 3-15,3 0-1 0,4 3-1 16,5-2-2-16,4 1-3 0,3-4-3 16,4-2-2-16,5-4 0 0,3-4-1 15,5-3-1-15,2-5-5 0,2-1-4 16,2-2-5-16,2-3-6 0,0-4 12 16,-3 1-135-16,-1-7-113 0,1-3-288 15</inkml:trace>
  <inkml:trace contextRef="#ctx0" brushRef="#br0" timeOffset="194523.99">20063 9560 589 0,'-1'-21'157'0,"-1"5"3"0,1 11-84 16,0 5-28-16,-1 7-6 0,0 5-5 16,-1 4-11-16,0 6-6 0,1 7 0 15,0 5 3-15,1 4-1 0,2 4-3 16,1 1-5-16,0-3-4 0,1 1-4 0,0-1-4 15,0 0-3-15,-1-4-4 0,-1-2-11 16,1-1-9-16,0-3-20 0,0 0 105 16,0-6-242-16,0-4-149 0,-4-1-395 15</inkml:trace>
  <inkml:trace contextRef="#ctx0" brushRef="#br0" timeOffset="194865.36">19897 9871 578 0,'1'-1'127'0,"0"2"0"0,2-1-96 15,0 2-11-15,1 2 1 0,2-2 0 16,4 0-1-16,2-1 1 0,3 1 3 16,4 1 0-16,3-1-3 0,2 0-2 0,0 0-1 15,3 1-3-15,-1 2-2 0,0-2-3 16,-2 1-3-16,-2 1-3 0,-3 0-1 15,-1 0-1-15,-3 0-2 0,-1 1 0 16,0-1-1-16,-3 2 0 0,-2-1 0 16,1 3 0-16,-2-1 0 0,-3 2-1 15,0-1 1-15,-2 2 0 0,-2-1 0 16,1 1 0-16,-1 0 0 0,1-2 1 0,-2 1 0 16,1 0-4-16,1-3-5 0,1 2-9 15,0-1-8-15,2-3 1 0,0 0-135 16,0-2-124-16,1-2-304 0</inkml:trace>
  <inkml:trace contextRef="#ctx0" brushRef="#br0" timeOffset="195006.98">20286 9693 595 0,'0'-3'136'16,"0"2"0"-16,0 1-47 0,0 0-86 15,0-1-15-15,0 0 0 0,0 1-32 0,1-1-92 16,1-1-108-16,4 0-267 16</inkml:trace>
  <inkml:trace contextRef="#ctx0" brushRef="#br0" timeOffset="195742.05">20598 9767 644 0,'-2'0'136'0,"-3"-1"1"0,-4 3-112 0,-5 4-11 15,-4 1 1-15,-4 4-1 0,-3 4-4 16,-1 1 2-16,2 3 1 0,2 0-4 16,3 2-2-16,7 1-4 0,3 1-1 15,6-1-2-15,4-1-3 0,6-1-4 16,3-2-2-16,5-1 0 0,4-2-2 15,4-5 0-15,2-3 1 0,3-2 2 0,2-3 4 16,2-3 2-16,-1-1 0 16,0-3 2-16,-4-3 1 0,3-2 1 0,-4 0 4 15,-2-2 6-15,-4-2 8 0,-2-1 7 16,-3 1 3-16,-2 0 5 0,-3 0-1 16,-6-3-2-16,0 5-7 0,-4 0-6 15,-4 2-7-15,-2 3-5 0,-7 3-4 16,-6 4-2-16,-1 6-1 0,-1 1-1 15,-4 4 0-15,3 3-4 0,3 0-7 0,4 2-8 16,7-2-3-16,3-2-2 0,4-2-1 16,7 0 0-16,1-4 3 0,4-4 10 15,0-2 5-15,1 1 5 0,1-2 3 16,1-1 1-16,0-4 1 0,0 1 1 16,-1-3 0-16,1-1 1 0,-1 3 2 15,-3-2 1-15,-2 3-1 0,-3 1 1 16,-2 3-2-16,-2 1-5 0,-2 6 0 15,-2 0-2-15,-3 4-1 0,-1 3-1 0,0 3 0 16,-1 0 0-16,2 3 3 0,3-3-4 16,3-2-1-16,5-3 0 0,4-2 0 15,5-2 0-15,1-2 2 0,3-3 3 16,0-1 6-16,2-4 3 0,0 0 1 16,-1-5 3-16,1-1 4 0,0 0 1 15,1-6 2-15,-2-1 5 0,1-4 1 0,1-3 1 16,1-1 0-16,-1-6-4 15,-3-4-1-15,0-4-4 0,-4-6-7 0,-3 3-2 16,-2 2-1-16,-5 5 1 0,-2 6 3 16,-4 6-2-16,-6 13 0 0,-2 14 1 15,-4 10-2-15,-3 8-2 0,-3 6-4 16,-1 7-4-16,3 3-1 0,1 3-2 16,7 0-2-16,4 0-3 0,6-1-2 15,5-3-2-15,5-1-1 0,5-3-1 0,5-2-3 16,4-5-6-16,5-4-9 0,1-4-14 15,6-3-7-15,2-3-125 0,2-3-129 16,1-1-309-16</inkml:trace>
  <inkml:trace contextRef="#ctx0" brushRef="#br0" timeOffset="-210285.54">6448 2199 396 0,'0'-5'95'0,"1"2"9"0,-1-5-43 15,1 1-26-15,0 0-3 0,1 1 1 16,-1-1 1-16,2 1-2 0,-1-1-5 16,0 6-3-16,0-2 0 0,-1 1 0 15,0 1-2-15,0-1-1 0,1 1 0 0,-2 1 0 16,0 1-3-16,-2 1-5 0,2-1-3 15,-1 3-2-15,-1 2-1 0,0 2-3 16,-1 2-3-16,-1 1-1 0,0 3 1 16,-1 4 0-16,-2 0 0 0,-2 0 0 15,0-2 0-15,1 2 0 0,-2 0 0 16,-3-1 0-16,1-2-1 0,-4 0 1 16,2 1 0-16,-1 0 0 0,-1 1 0 15,0-2-1-15,3-1 1 0,0-1 0 16,2-1-1-16,1-2 0 0,3-2 1 15,1 0-1-15,0-3 0 0,2 1 1 0,-1-1-1 16,2 1 0-16,-1-1-1 0,-2 2 0 16,2-1-1-16,-3 1 0 0,2-1 0 15,-1 0-1-15,2-2 2 0,1-2-1 16,1 1 2-16,0-2-1 0,1-1 1 0,1 0 0 16,0-1 0-16,0 2 0 15,1-1-1-15,-1 0 1 0,0-1-1 0,2 2 2 16,-1-2-1-16,-1 2 2 0,1-2-1 15,-1-1 1-15,0 2-1 0,1 0 0 16,0 0 0-16,0 0-1 0,1 0 0 16,0 2 0-16,2-1 0 0,-1 1 0 15,1 1 0-15,1-1-1 0,-1 1 1 16,3-1 0-16,1-1 0 0,2 1 2 16,3-2 0-16,4 0 2 0,3 1 1 0,2 0 2 15,2-2 3-15,2 3 0 0,1-2 1 16,2-1-2-16,-2 2 0 0,-2-1-2 15,1 0-1-15,0 2-3 0,-1 0-2 16,0 0 0-16,0 1-1 0,-2-1 0 16,0 2 1-16,-2-2-1 0,-3-1 0 15,-4-1 0-15,-4 0 1 0,-1 1-1 16,-5-2 0-16,0 0 1 0,-1 1 0 0,-1-1 0 16,0 1 1-16,0 0 0 0,0-3 1 15,1 3 0-15,-2 2 0 0,1-4 0 16,-1 2-1-16,0 0 1 0,0-2-1 15,0 1 0-15,0 0 0 0,0-1 0 16,-1-1 0-16,2 1 5 0,-2-2 0 16,-2 1 1-16,1 0 1 0,-1-3 0 15,-1 1 2-15,-1-3 0 0,-2-2-3 0,-2-1-1 16,-3-2 0-16,-1-4-1 0,-2-2-1 16,-3-5-3-16,-2-3 0 0,-3-2-1 15,1-1 2-15,5 1-1 0,-1 1 1 16,3 3 1-16,4 5 0 0,1 4 1 15,5 4 0-15,1 0-2 0,1 3 0 16,-1 5-1-16,2-2-1 0,-1 3-1 16,1-2 0-16,-1 4-1 0,-1-3 0 0,-1 3 1 15,1 0-1-15,0-2 1 0,1 0 0 16,-1 0-3-16,1 0-2 0,2 2-3 16,-1-4-5-16,0 1-12 0,1 2-18 15,1-2-63-15,0 2-82 0,2 8-131 16,2 0-300-16</inkml:trace>
  <inkml:trace contextRef="#ctx0" brushRef="#br0" timeOffset="-209890.76">7030 2408 510 0,'1'2'133'0,"-1"-2"6"16,0 0-47-16,0 1-36 0,0 0-6 16,0-1 0-16,1-1-5 0,0 0-4 15,1 1-2-15,4 0-8 0,2-1-4 16,4 0-6-16,6 3-4 0,4-3-3 16,4 3-4-16,1-1-4 0,4 2-1 15,1-1-2-15,1 0 0 0,1 0-7 16,-2 5-7-16,-3-5-27 0,0 3-146 0,-5 0-152 15,-5 5-383-15</inkml:trace>
  <inkml:trace contextRef="#ctx0" brushRef="#br0" timeOffset="-208199.12">8277 2368 373 0,'3'-4'105'0,"-1"2"8"16,-1 0-43-16,0 2-23 0,0-1-2 15,-1 0 0-15,1 0-7 0,-1 3-11 16,0-4-6-16,-1 2-3 0,1-3-2 16,0 5-1-16,0-5-2 0,-1 4-2 15,1-2-1-15,1 1 0 0,-1 0 1 16,0 1 0-16,1-2 1 0,-1 2 1 15,0-2 1-15,0-2 1 0,-1 0 0 16,0-1-1-16,-1-1 0 0,-1-2-2 0,-2 2-3 16,0-1-2-16,-1 0-3 0,0 1-2 15,-3 1-2-15,0 1-2 0,-3 2-2 16,-1 1 0-16,0 2-1 0,-4 2 1 16,2 3 1-16,-1-1-4 0,1 4 2 15,3 2 0-15,2 2 0 0,1 0 2 0,3 0-1 16,3-1-1-16,2 1 4 15,2-2-1-15,2-1 1 0,1 0 0 0,4-2 1 16,1 0 1-16,1 0 0 0,0-3 2 16,1 1 0-16,1-4 0 0,0-1-1 15,-1-1 0-15,0-2 2 0,-2-3 2 16,1 1 0-16,-1-4 3 0,0 0 3 16,0-1 2-16,-4-1 1 0,1-1-1 15,-1 1-1-15,-2-1 1 0,1-2-1 16,-1 0-2-16,-2 0-1 0,1 1 0 0,-1 4 2 15,0-1-1-15,-1 3-1 0,0 2-2 16,0 2-1-16,0 1 0 0,-1-1-3 16,1 2-2-16,0-1-3 0,0 0 0 15,0 0-1-15,-1 1 0 0,1 2 0 0,1-1 0 16,-1 1 0-16,0 1 1 0,1 3 1 16,0 3 0-16,2-1-1 0,-2-1 1 15,1 1 0-15,0 2 0 0,0 1 0 16,2-1 0-16,-1 0 0 0,-1 2 0 15,2 0 0-15,1 5 0 0,-2-4 0 16,0 0 0-16,0 1 0 0,-1-1 0 16,-2 0 0-16,1 0 0 0,-3-2 0 15,0 1 0-15,-3 1 0 0,1-1-1 16,-2 0 1-16,0-3 0 0,-1-1 0 0,-2-3 0 16,-2 1 3-16,2-4 0 0,-3 0 1 15,-4-3 2-15,-1 0 2 0,-3-1 2 16,0-4-1-16,-1-3 0 0,1-1-1 15,0-4-1-15,5 1-2 0,0-2-5 16,4 2-4-16,4 2-4 0,1 3-7 16,4 3-23-16,0 4 136 0,1 3-292 15,0 3-168-15,-1 10-468 0</inkml:trace>
  <inkml:trace contextRef="#ctx0" brushRef="#br0" timeOffset="-206934.09">8647 2517 323 0,'2'2'97'16,"1"-1"10"-16,-3-1-30 0,0 1-17 15,3 0-5-15,0 0-3 0,-1-1-10 16,1 1-7-16,0 1-7 0,3 1-7 15,2 0-4-15,-2 0-3 0,2 2-5 16,-1 0-2-16,0 1-2 0,-3 0-3 16,0 2-6-16,-5 2-1 0,-5 2-1 15,-3 0 1-15,-5 4 1 0,-3 1 0 16,-4 0-18-16,-1 1-34 0,1-2-74 0,2-1-102 16,2-3-251-16</inkml:trace>
  <inkml:trace contextRef="#ctx0" brushRef="#br0" timeOffset="-206550.52">8994 2377 494 0,'0'3'116'0,"1"1"9"0,1-1-71 15,0 3-14-15,1 3 0 0,-1 0 1 16,1 5 1-16,2 1-8 0,-3 2-3 15,1 3-6-15,-1 0-6 0,-1-3-4 16,0 4-5-16,-1 2-3 0,1-2 0 16,1 2-4-16,-1-1-1 0,1-1-6 0,0 4-8 15,0-2 1-15,-1-4-34 0,0 1-21 16,-1-3-93-16,-1-2-115 0,0-3-260 16</inkml:trace>
  <inkml:trace contextRef="#ctx0" brushRef="#br0" timeOffset="-206245.35">8955 2417 767 0,'0'-25'141'16,"1"3"-256"-16,1 6 268 0,0 1-107 15,2 3-9-15,4 2-4 0,0 2 0 16,-1 2-2-16,3-1-4 0,3 2-5 15,2 3-6-15,-1 2-2 0,3 2-3 16,2 2-5-16,1 4-2 0,-1 3-1 0,1 3-2 16,-1 4 0-16,-3-1-2 0,-3 3 0 15,-3-3 0-15,-3 1-3 0,-4-3-3 16,-3 0-1-16,-1-3-1 0,-3-1-1 16,-7-4 1-16,-2 2-2 0,-7 0-1 15,-3-3-4-15,-2 1-11 0,-3-1-8 16,-1-2 47-16,2 0-177 0,2-3-131 0,2-3-335 15</inkml:trace>
  <inkml:trace contextRef="#ctx0" brushRef="#br0" timeOffset="-173603.64">18349 13859 461 0,'0'1'123'0,"2"-1"1"16,-1 0-17-16,-1-1-66 0,2 1-17 15,-2 0 0-15,-2 0 0 0,2-1 3 0,2 0 3 16,-2 1 0-16,0-1-1 0,0 2-4 16,0-2-3-16,1 0-4 0,-1 1-3 15,1 1-5-15,0-2-1 0,0 1-3 16,0-1-1-16,1 1 0 0,-2 1 0 16,1-2-1-16,0 1-1 0,0 1-1 15,1-1 0-15,-1 0 0 0,-1 0-1 16,0 0-1-16,1 1 1 0,-1 0-2 0,0-1 1 15,0 1-1-15,0 1 0 0,0-1-1 16,-1 3 1-16,-2 2 0 0,0 2 0 16,-1 3 2-16,-3 1-1 0,-3 4 1 15,-1 4 0-15,-2 0 0 16,-2-1 1-16,-1 1-1 0,-2-1-1 0,2 1 1 16,0-2 0-16,3-3 0 0,1 2-2 15,1-2-1-15,2-2 0 0,4-2-1 16,0-1 0-16,2-2-1 0,1-3-2 0,1-1 1 15,0-2 0-15,1-1-2 0,1 1-7 16,-1-3-10-16,1 1-8 0,-1 0 36 16,1 0-166-16,0 1-131 0,-1-2-329 15</inkml:trace>
  <inkml:trace contextRef="#ctx0" brushRef="#br0" timeOffset="-173175.59">18331 13819 416 0,'-5'-3'106'0,"1"-1"5"0,0 2-29 16,2 0-48-16,2-2-7 0,2 4-8 15,3 0 37-15,-1 1-23 0,0-1-3 16,0 2-4-16,-2-2-4 0,0 1-2 16,-2-1-1-16,0 1-3 0,0 0-2 15,0-1-3-15,0 1-1 0,0 1-2 16,0-1 2-16,0 1 0 0,2 1 3 16,1 0 3-16,-1 1 2 0,0 1 1 0,1 1 1 15,3 1-1-15,-1 0-2 0,4 4-2 16,1 1-4-16,1 4-3 0,3-2-1 15,4 2-2-15,-1 2-2 0,3 2 0 16,0-2-1-16,-1-1-1 0,1-1 0 16,-1 2-1-16,-3-3 0 0,-2 0-9 0,-2-1 1 15,-1-1-4-15,-4-2-4 16,0-1-7-16,-3-3-9 0,-2 0-9 0,-2-6 0 16,1 1 33-16,-1-2-160 0,0 0-124 15,-1-1-316-15</inkml:trace>
  <inkml:trace contextRef="#ctx0" brushRef="#br0" timeOffset="-172659.76">18224 14166 384 0,'-3'-2'93'15,"1"4"-14"-15,-3-5-40 0,0-2-13 16,-1 1 0-16,0-1-1 0,0 0 2 16,2 2 2-16,1-1 19 0,-1 0-4 15,2 2-6-15,0 0-7 0,0-1-3 16,2 2-1-16,-1 0-5 0,1 1-3 15,0 2-5-15,0 2-5 0,-1-4-2 16,0 0-2-16,-1 3-2 0,2 1 1 16,-1-1 0-16,0-2 1 0,1-1 1 0,-1 4 2 15,2-3-1-15,-1-1 1 0,0-2-2 16,1 3-1-16,0-1-1 0,1 2-1 16,0-2 0-16,1 4 2 0,3-3 2 15,-1 3 2-15,3 0 2 0,2 2 1 16,3-1 1-16,0-1 1 0,2 2-1 15,2 0-1-15,3-1-1 0,1 0-1 16,2-3 0-16,0 1-1 0,5-2-1 0,1-1-1 16,2-2-1-16,-3-1-2 0,1-3-1 15,-2 2-1-15,-2-3-2 0,-4 3-4 16,-3-3 0-16,-5 3 0 0,-3 1-3 16,-4 0-15-16,0 2-15 0,-4 0 152 15,-1 0-290-15,-2 1-159 0,-3 0-446 16</inkml:trace>
  <inkml:trace contextRef="#ctx0" brushRef="#br0" timeOffset="-170679.85">19188 13444 519 0,'-2'-4'129'15,"-1"-1"4"-15,0 0-67 0,0 1-26 16,2 1-9-16,0 3 0 0,0 0-2 16,-3-3-3-16,3 2-3 0,-2 1 0 15,0 0-2-15,-2 2-3 0,-3 0-3 16,-3 1-4-16,1 6-4 0,-5 0-2 0,-3 4-2 16,0 5-2-16,-2 2-1 0,1 3 0 15,2 8 1-15,-1 1 0 0,4 3 0 16,3 0 1-16,3 0 0 0,5 1-1 15,3-2 1-15,5-2-1 0,3-1 0 16,2-3-1-16,4-3 0 0,2-3-2 16,2-2-3-16,0-5-12 0,2-1-12 15,-1-3-8-15,1-3 35 0,0-4-161 0,0-1-126 16,-3-4-310-16</inkml:trace>
  <inkml:trace contextRef="#ctx0" brushRef="#br0" timeOffset="-170023.36">19346 13597 489 0,'-4'-3'114'0,"2"0"2"16,0 1-72-16,0-1-18 0,2 2-2 15,-1 0-4-15,1 0-1 0,1 0-1 16,0 0-1-16,2 0 2 0,0-1 1 15,0-2 1-15,2 2 0 0,0-1 1 16,3 0 0-16,2-1-1 0,0 1-4 0,3 1-3 16,2 0-3-16,1 0-4 0,2 4-2 15,-2-1-2-15,2 0-2 0,-3 2-1 16,0 3 0-16,-1-1-1 0,-3 2 0 16,-2 0-1-16,-2 3 0 0,-2 1-1 15,-1 1 0-15,-4 1-1 0,-2-1 0 16,-4-1 0-16,0 2-2 0,-5-1 1 0,-3-2-1 15,-2 0 0-15,1-3 1 16,-3-1 1-16,2 1 0 0,3-4 3 0,-1-1 0 16,5 2 2-16,2-3 2 0,3 0 4 15,1 0 0-15,2-2 0 0,0 1-1 16,3 1 1-16,2-1-1 0,1 1-1 16,2 1-4-16,4 2 0 0,1 0 1 15,2 1 2-15,4-1-1 0,-1 1 0 16,-1 1 0-16,2 0 0 0,-3-1-1 15,0 1 0-15,-3 2 0 0,-2-1-1 0,-3 1 0 16,0 0 0-16,-4 1 0 0,-2-2 1 16,-3 2 1-16,-4 1 0 0,-2 1 1 15,-7-1 0-15,-3 2 0 0,-5-1-1 16,-3-1-1-16,-3-2 0 0,-1 0-2 16,2-4-3-16,2 0-8 0,2-4-13 15,3-1-10-15,4-3 164 0,4 0-293 16,3-2-146-16,0 1-412 0</inkml:trace>
  <inkml:trace contextRef="#ctx0" brushRef="#br0" timeOffset="-169650.09">19785 13849 627 0,'-2'0'158'0,"1"0"6"16,1-1-92-16,1 1-15 0,-1 0-8 15,1 0-10-15,0 1-11 0,1 1-7 0,0 2-6 16,-1 0-4-16,1 1-5 16,-2 3-3-16,-1 4-1 0,-5 4-6 0,-4 4-13 15,-4 2-20-15,-3 5-13 0,-4 2-129 16,-4 1-137-16,0 6-333 0</inkml:trace>
  <inkml:trace contextRef="#ctx0" brushRef="#br0" timeOffset="-167598.67">20051 13549 326 0,'-9'-3'92'16,"-2"-3"7"-16,1 3-23 0,0 0-14 15,1-1-15-15,2 2-9 0,0 0-1 16,3 0 2-16,2 3-5 0,2 0-8 0,0-1-4 16,0 0-4-16,2-1 0 0,1 1-1 15,1 1-2-15,3-1 0 0,1-3 3 16,3 3 1-16,1-1 0 0,0 0 0 16,2-1-1-16,1-2 0 0,1 2-2 15,-1-1-2-15,-1 2-2 0,0 1-2 16,0-2-2-16,-3 5-2 0,0 1-3 15,-3 0-2-15,-1 3-1 0,-2 1 0 0,0-1-2 16,-2 3 0-16,-3 0-4 0,-1 2-2 16,-3 0-2-16,-2 1-1 0,-2 0-2 15,-3-1 1-15,0 2 0 0,-5-2 0 16,5-2 2-16,0-3 3 0,1-1 2 16,3-3 1-16,0 1 1 0,2-3 2 15,5-2 4-15,-4 0 1 0,2 0 1 16,1 1-1-16,3-1 0 0,1-1 1 0,2 2 1 15,1-1 1-15,4 1 1 0,1 1-1 16,3 2 2-16,1 0 0 0,0 4 1 16,0-1-2-16,0 2-3 0,-1 0 0 15,-2 1-1-15,-2 1-1 0,-4-2 0 16,0 2-1-16,-3 0-1 0,-1-2 0 16,-3-1 0-16,-2 2 0 0,-3-2-1 15,-2-1 2-15,-4 2-1 0,-3 0-3 0,-2-1-3 16,-3 1-2-16,-2-3-3 0,-1-1-4 15,1 1-9-15,0-4-9 0,3 2-5 16,1-5-1-16,3 1 127 0,1-1-246 16,3-1-127-16,0 0-358 0</inkml:trace>
  <inkml:trace contextRef="#ctx0" brushRef="#br0" timeOffset="-167086.92">20360 13526 534 0,'-4'0'124'15,"2"0"2"-15,2 0-69 0,0 0-33 16,0 0-5-16,1 0-2 0,0 0-2 16,0 0 1-16,0 0 3 0,1 0-1 15,0 1 0-15,0 0-2 0,1 0-2 16,3 0 0-16,-1-1-3 0,3 2-4 16,2-1-1-16,2 0-2 0,2 2-1 0,2-1-1 15,1 2 0-15,-2 0-1 0,1 1 0 16,-2 2-1-16,-3 0 0 0,-4-1-1 15,-1 1 0-15,-3 0-2 0,-4 2 0 16,-3 0 1-16,-5 1 0 0,-2 0 0 16,-4 2 1-16,-3 2 0 0,1-1 2 15,-1 0 0-15,3 0-1 0,3-2 1 0,2 0 0 16,3-2-1-16,4-2 0 0,1 1 2 16,3-2-1-16,2-1 2 0,3 1 1 15,2-2 0-15,3 2 2 0,5-3 0 16,1-1-2-16,3-2-1 0,1 0-5 15,1-2-10-15,-4 0-12 0,1-4-8 16,-3 0 75-16,-1-2-199 0,-4 3-129 16,-2-3-336-16</inkml:trace>
  <inkml:trace contextRef="#ctx0" brushRef="#br0" timeOffset="-166807.64">20670 13231 632 0,'-3'-2'150'0,"2"4"4"0,2-1-92 0,3 5-19 16,0 1-4-16,2-2-3 0,1 2-5 16,3 0-3-16,4 2-2 0,4 3-3 15,0-1-4-15,5 4-4 0,3 5-4 16,-1 3-2-16,1 3-3 0,0 4-1 15,-1 3-2-15,-1 1-2 0,-3 3-1 16,-5 1-2-16,-4 1 1 0,-5-2-2 0,-6 0-1 16,-9-1-6-16,-7 1-12 0,-9-4-18 15,-7 1-11-15,-6 0-132 0,-6-1-139 16,-2 5-333-16</inkml:trace>
  <inkml:trace contextRef="#ctx0" brushRef="#br0" timeOffset="-156427.36">18382 5986 270 0,'1'0'83'16,"-1"0"7"-16,0-1 0 0,0 0-46 16,1 1-11-16,-1 0-1 0,0 0 4 15,0-1-2-15,1 0-4 0,-1 1-1 0,1 0-2 16,-1 0-1-16,0 0-3 0,0 0-7 15,-1-1-1-15,1 2-3 0,0 0-1 16,3-3-4-16,-3 3-2 0,1-1-1 16,-1 1-2-16,2 2-3 0,-2-2-1 15,-1 3 0-15,-1 0 1 0,-1-1 0 16,2 3 0-16,-1-2 0 0,-2 3 1 16,-2 3 0-16,-2 1 0 0,-2 5 1 0,-3 3 0 15,-3 1 1-15,-1 6-1 0,-3-1 1 16,-1 1-1-16,0 2 0 0,1-1 0 15,3-2 0-15,2-1 0 0,3-2 0 16,2-1 0-16,3-1-1 0,2-4-1 16,1-5-2-16,2-1-5 0,0-2-8 15,2-2-18-15,-1-3-37 0,1 1-61 16,0-4-93-16,1 0-209 0</inkml:trace>
  <inkml:trace contextRef="#ctx0" brushRef="#br0" timeOffset="-155809.3">18395 5982 335 0,'0'0'97'0,"0"1"8"0,0-3-35 16,1 2-22-16,-1 1-5 0,1 0 2 16,-1-1-11-16,0-1-9 0,1 1-7 15,-1 0-5-15,2 1 2 0,-2-1 0 0,0 0-1 16,0 0 0-16,0 1-1 0,0-1-1 16,0 1-4-16,0-1-1 0,1 0-3 15,0 3-1-15,0 0 0 0,1 0 0 16,1 1 1-16,3 2 0 0,0 4 0 15,2 2 0-15,2-1 0 0,0 4-1 16,1 4-1-16,0 3 0 0,0 1-1 16,0-2 1-16,0 1-1 0,-1 0 0 15,1-2-1-15,-2 0 1 0,1-5-1 0,0-1 0 16,-2-2 0-16,0 0-1 0,0 0 1 16,-1-1-1-16,-2-2 0 0,-1-1 1 15,0 0-1-15,-1-3 1 0,-2 0 1 16,-1-1 0-16,0-2 1 0,0 0 0 15,0-2 2-15,0-1 0 0,0 1 1 0,0 1-1 16,-1-2 1-16,1 0-2 16,0 0 0-16,0 2-1 0,0-1-1 0,0 1-1 15,0-2 0-15,0 2-2 0,0-2 0 16,0 2-1-16,-1-1 1 0,0 0-1 16,-4 1 1-16,1 1 1 0,-5 1 1 15,-3 1 1-15,-4-1-1 0,-6 3 2 16,-4-2-1-16,-3 2 0 0,-5 1-1 15,-5 2 0-15,-5 0 0 0,-2 1 0 16,2 1-1-16,-2 2 1 0,1-1-1 16,2-3-1-16,8 0 1 0,6-2-2 0,6 2-2 15,4-5-3-15,6 0-2 0,5-2-8 16,6-1 4-16,5-2 2 0,4 1-128 16,4-4-109-16,2 2-287 0</inkml:trace>
  <inkml:trace contextRef="#ctx0" brushRef="#br0" timeOffset="-153487.7">18337 6013 192 0,'-1'-3'66'0,"-1"1"8"0,0 1 9 0,2-1-29 15,0 1 3-15,0 0-2 16,2 0-7-16,0 0-5 0,0-1-5 0,1 1-14 16,1 0 1-16,-1 0-3 0,0 0-5 15,2-1-2-15,-2 2-2 0,-1-1-1 16,0 1 0-16,-2 0 0 0,1-1-2 15,-2 1-1-15,0 1-4 0,-1 1-2 16,-1 1-2-16,-2 2-1 0,-1 0-2 16,-2 6-1-16,1 2 0 0,-7 6 3 0,1 3-1 15,-2 4-1-15,-3 3-2 0,1 2-1 16,-2 2-1-16,2 4 1 0,1-3-2 16,2-1-1-16,2-2 0 0,2 0 1 15,1-5 0-15,2-2 0 0,-1-7-1 16,0-1-1-16,1-1 3 0,-1-4 1 15,2-4 1-15,0-3 0 0,1-1 1 16,1 0 1-16,1 0 1 0,1-4 1 16,1-1 0-16,0 2-1 0,0 1 0 0,1-1 1 15,0 0 0-15,0-4 0 0,0 4-1 16,0-1 1-16,0 1 1 0,-2-1 1 16,1 1 0-16,0-2-1 0,1 2 1 15,-1 2 0-15,1-2-1 0,-1 0 0 16,2 0-2-16,-1-1 0 0,1 1 4 15,1 0 1-15,2-2 0 0,2 1 0 16,2-1 2-16,3-3 0 0,1 2 1 0,2 0-3 16,4-4 1-16,1 2 0 0,2-1 3 15,3 2 1-15,2-2 2 0,3 3 0 16,1-1 0-16,-1 0-2 0,-1 1-1 16,0 2-2-16,0 0-2 0,-1 0-2 15,-3 0-1-15,1-2 0 0,0 3 0 16,0-1 1-16,-4 0 0 0,-2-1 1 15,-2 0 0-15,-5 1 1 0,-3-1 2 16,-3 0 3-16,-2 2 3 0,-3-1 2 16,-1 1 2-16,0-1 2 0,-1 0 0 0,0 1-2 15,-1-1-3-15,1 1-4 0,0-1-3 16,1 2-2-16,-1-2-3 0,1 1-2 16,0 1 1-16,1-1 0 0,-1-2 1 15,1 2 0-15,-1-2 1 0,0 0 2 16,-2-1 1-16,0-1 1 0,-3-3 0 15,1 1 0-15,-4-5 0 0,-1-2 0 0,-2-3-1 16,-1-3-1-16,-1-3-1 0,0 0-1 16,-1-2 0-16,-2-1-1 0,2 0 0 15,-1-1 0-15,0 3 0 0,-2 1 1 16,2 0 0-16,1 1 1 0,0 4-1 16,1 2 1-16,2 3-1 0,3 2 0 15,0 2 1-15,1 4-1 0,3 1 0 0,-2 1 1 16,3 2 2-16,-1 0 0 0,2-1 1 15,0-1-1-15,0 0-1 0,2 1 1 16,-1 1-3-16,0-1 0 0,3 0-2 16,-2 1 0-16,0 0 0 0,0 0-1 15,0 0 1-15,0 1-1 0,1-2 1 16,-2 1 1-16,1 0-1 0,-1 0 1 16,1 0 0-16,0 0-2 0,0 0-1 0,1 0-2 15,-1 0-1-15,2 1-1 16,-2-1 0-16,2 0 0 0,-2 1 1 15,1-2 1-15,-1 1 2 0,1 0 1 0,-2 0 0 16,2 1 1-16,-2-1 1 0,1 0-1 16,0 0 2-16,1 1-1 0,-2-1 1 15,2-1 1-15,-2 1 0 0,1 0 0 16,0 0 0-16,0 1-1 0,0-2 0 16,-1 1-1-16,-2 1-1 0,1-1-1 0,-1 2 0 15,-2 2 0-15,-1 0 0 0,-2 6 0 16,-1 0 2-16,-1 5-1 0,-3 1 0 15,0 5 1-15,-2 1-1 0,-1 3 0 16,-2-2 1-16,2 4-1 0,0 0-1 16,1 0-1-16,0-1-1 0,1 0-1 15,3 0 0-15,-1-3-1 0,1-2-1 16,2-2 0-16,0-2 1 0,2-2 0 0,1-2 1 16,0-4 0-16,3 0 1 0,1-2 0 15,0-4 1-15,-1 1 0 0,3-3 1 16,0-1 0-16,1 1-1 0,1 0 1 15,-1-2 0-15,0 1 0 0,-1-1 1 16,0-1-1-16,0 1 1 0,0 0-1 16,1-1 0-16,0 2-1 0,2 1-1 15,3-2 1-15,2 1-1 0,1 1 1 0,2-1 1 16,2 1 0-16,3-1 1 16,1 0 0-16,3 1 0 0,3-1 0 0,1-1 0 15,3 1 0-15,4 0 0 0,-2 1 0 16,-2-1 0-16,1 1 0 0,-1 1 0 15,0-1 0-15,-1 0 0 0,0 2 0 16,-1-2 1-16,-1-1-1 0,-2-1 0 16,-5-2 1-16,-2 1 0 0,-6 1 0 15,-1-1 1-15,-5 0 0 0,0 1 1 0,-3 0 0 16,-1-2 0-16,-1 2 0 0,1-1 0 16,-1 1-1-16,1-1-1 15,-1 1 0-15,1 1 0 0,0-1-1 0,0-2 0 16,-1 3 0-16,2-1 0 0,-1-1 0 15,0 0 0-15,0-1 0 0,-2-1 1 16,1 0 0-16,-3-1 0 0,0-5 0 16,-2 0 0-16,0-6 0 0,-1-2 1 0,-2-5-1 15,-1-2 1-15,-1-4-1 0,-1-2 0 16,-1-4 0-16,-2 1 0 0,0 3-1 16,1-1 0-16,0 3 1 0,3 4 0 15,2 6 0-15,3 5 1 0,1 5-4 16,4 2-5-16,1 6-10 0,1-1 108 15,0 1-253-15,2 1-148 0,1 2-415 0</inkml:trace>
  <inkml:trace contextRef="#ctx0" brushRef="#br0" timeOffset="-152779.97">18918 6300 400 0,'0'1'102'0,"1"0"3"15,-1-1-47-15,1 2-27 0,0 1-4 16,1 2 1-16,-1 0-3 0,2 4-2 15,-1 2 2-15,0 2 2 0,0 2-1 16,1 3-3-16,0 3-5 0,-1-1-3 16,0 0-3-16,-1 3-4 0,1 2-2 15,2 2-3-15,-3 0 0 0,1 0-6 16,-1 2-3-16,0-1-1 0,1-1-4 16,-3-5 4-16,0-3-13 0,1 0-41 15,-3-4-73-15,1-1-100 0,-3-7-248 0</inkml:trace>
  <inkml:trace contextRef="#ctx0" brushRef="#br0" timeOffset="-152479.58">18894 6351 577 0,'3'-8'141'0,"-2"2"7"16,2-5-87-16,1 2-21 0,1 1 2 15,-2-2 3-15,3 2-5 0,-1 0-9 16,3-1-6-16,0 5-3 0,2-1-3 16,-1 5-6-16,5 1-7 0,-1 3-4 15,2 5-1-15,0 2-1 0,2 1 3 0,-1 1-9 16,1 0-5-16,0 4 0 0,0-3-1 16,-4-2 0-16,-1-1 0 0,-2 0-4 15,-4-1 10-15,-4-1 3 0,-3 0 0 16,-5 0-2-16,-5 0-3 0,-2 1-4 15,-5-4-5-15,-3 1-8 0,-4-4-7 16,-2 1 11-16,0-1-135 0,2-3-119 16,2-1-298-16</inkml:trace>
  <inkml:trace contextRef="#ctx0" brushRef="#br0" timeOffset="-152215.29">19261 6480 691 0,'1'1'170'0,"-1"-1"3"0,-1 0-112 16,1 0-21-16,1-1-4 0,-1 1-8 15,0 0-13-15,0-1-11 0,0 0-3 16,0 1-7-16,0-2-4 0,0 2-6 0,0 0-7 16,0-1 12-16,1 1-164 0,-1 1-138 15,2 0-352-15</inkml:trace>
  <inkml:trace contextRef="#ctx0" brushRef="#br0" timeOffset="-151667.31">19639 6332 545 0,'0'-7'138'16,"-1"-2"5"-16,-2 0-70 0,0 2-33 16,-1 0-10-16,-4 2-6 0,0 3-9 15,-4 0-8-15,-1 6-4 0,-2 4-2 16,-4 2-1-16,-1 3-1 0,2 3-1 15,0-1-1-15,2 3 0 0,3-2-3 0,4-4-2 16,4-1-3-16,3-1 0 0,6-1 1 16,2-2 2-16,4-2 0 0,3-1 3 15,2 0 4-15,0-2 4 0,0-4 3 16,1 1 4-16,-1-3 1 0,-2-3 3 16,0 0 1-16,-1-3 4 0,-2-1 2 15,0-1 1-15,-1 0 0 0,-3-1 0 16,-1-1 2-16,-2 1 0 0,-2 1-1 0,0 2-1 15,-2 4-1-15,0-1-2 0,0 4-4 16,-1 3-5-16,-1 1-3 0,1 5-2 16,0 1-5-16,1 0-1 0,0 4 0 15,2 4 0-15,2 2 1 0,2 0 1 16,0 4-1-16,2 0 1 0,1 2 1 16,1 2-1-16,-1 0 0 0,-2 4 0 15,1 1 0-15,-3 1 0 0,-1 1 0 0,-2-3 0 16,-3 1 1-16,-3-2 0 0,-3-2 0 15,-1-6 0-15,-5 0 1 0,-3-1-1 16,-3-5 0-16,-4-3 0 0,-3-5 0 16,-4-2-1-16,0-6-1 0,0-5-5 15,-3-5-10-15,1-3-10 0,-2-8-162 16,-1-4-154-16,4 4-391 0</inkml:trace>
  <inkml:trace contextRef="#ctx0" brushRef="#br0" timeOffset="-142726.75">6561 3361 389 0,'2'-2'115'16,"2"3"5"-16,-3-1-29 0,0-2-36 0,1 1-10 15,-1 1-8-15,0 0-12 16,0-2-6-16,0-1-3 0,-1 2-2 0,0 1 1 15,0 0-2-15,-1-1-2 0,1 1-1 16,0 2 0-16,-1 0-4 0,0-4-3 16,0 6-2-16,1-2-1 0,-3 2-1 15,0 2 1-15,0-2-1 0,-2 5 1 16,0 2 0-16,-3-1-1 0,-1 2 1 0,1 2 0 16,-4 0 0-16,-3 3 1 0,0-1 1 15,-2 1 0-15,-3 0 0 0,-1 0 0 16,-1 0 0-16,-1 3 0 0,1-4 0 15,1 0-1-15,2-2 0 0,1 1 1 16,4-2-1-16,3-4-1 0,2-2 0 16,4-3 0-16,1 0 0 0,3 0 1 15,0-5 0-15,1 1 0 0,1 0 0 0,-1 1 0 16,0-1 0-16,0-1 0 16,0 1-1-16,0 1-1 0,1 0-1 0,-2 0-2 15,1-1 1-15,-1 2-1 0,1-1 1 16,-1 0 0-16,1 1 0 0,-1-2 2 15,1 2 0-15,0-2 1 0,-1 0 0 16,1 0 0-16,1 1 1 0,-1-1 0 16,0 0 0-16,0 0 1 0,0 0 1 15,0 0 0-15,1 0-1 0,-1 0 1 0,0 0 0 16,0 0 0-16,0 0-1 0,1 0 0 16,-1 0 0-16,0 0-1 0,0 0-2 15,1-1 0-15,1 2 0 0,1 1 0 16,-1-1-1-16,2 2 1 0,1-2 0 15,0 3 0-15,2 1 3 0,0-1 0 16,2 1 0-16,1 1 2 0,2 1 0 16,0 2 3-16,1 2-1 0,-1-1 0 15,1 1 0-15,1 3-1 0,-1 0 0 16,0 1-2-16,0 2 0 0,1 0-2 0,3 2 1 16,-2 0-1-16,-1-3 0 0,2 0 1 15,0 0-1-15,-1-4 1 0,1-1-1 16,-2-1 0-16,-1-4 1 0,-1 1 0 15,-2-2-4-15,-2 0-7 0,-4-3-11 16,-1-1 26-16,1-1-161 0,-4 0-130 16,-5 2-335-16</inkml:trace>
  <inkml:trace contextRef="#ctx0" brushRef="#br0" timeOffset="-142244.02">6583 3362 368 0,'0'1'105'0,"0"-1"8"16,0-1-32-16,0 1-29 0,1-1-9 16,-1 2-6-16,1-1-9 0,0 0-7 15,1 1-5-15,-1 1-4 0,1-1 0 16,1-1 0-16,0 2 0 0,2 1 0 15,1 1-2-15,0 3-1 0,3 1-1 0,2 0-1 16,3 5 0-16,2-2 1 0,-1 1 1 16,3 1 0-16,0 1 2 0,3 0-1 15,0 2 0-15,1-2-2 0,-1 1-2 16,-1 0-1-16,1 0-1 0,-1 0-2 16,-4-3-1-16,0-1 1 0,-4-1-1 0,-2-1 0 15,-3-2-1-15,0-1-6 0,-4-4-7 16,-1 0-3-16,-1-2-36 0,-3-3-99 15,-1-3-116-15,-6 3-280 0</inkml:trace>
  <inkml:trace contextRef="#ctx0" brushRef="#br0" timeOffset="-141817.95">6929 3660 426 0,'3'3'119'16,"-1"-3"7"-16,-1 2-47 0,0-3-17 15,-1 1-6-15,0-1-7 0,-1 1-7 16,1 1-4-16,0 0-2 0,-1-1-3 16,1 1-4-16,0-1-5 0,0 1-5 15,0-2-4-15,0 1-4 0,0 0-3 16,0 0-4-16,0 0-3 0,-1 1-2 16,-1 1-1-16,-1 1 0 0,-1 1 0 0,-2 4 0 15,-4 4 0-15,-2 2 1 0,-3 2 1 16,-5 2 0-16,-1 4 1 0,-3 2-2 15,-1 1-3-15,0-1-1 0,-2 1-3 16,2 1-2-16,3-1-1 0,2-4-1 16,2-4-3-16,2-2-2 0,3-2-4 15,6-2-2-15,1-6-4 0,2-1 1 16,1-2-36-16,1-1-89 0,2-1-105 0,4-2-261 16</inkml:trace>
  <inkml:trace contextRef="#ctx0" brushRef="#br0" timeOffset="-141292.65">7272 3625 559 0,'-6'-5'138'0,"5"-1"9"15,-1 0-81-15,-1-1-20 0,2 1-3 16,-2 1 4-16,2 3-6 0,0 1-7 15,0-1-6-15,3 3-6 0,2 0-3 0,3 2-3 16,5 3-4-16,4 0-2 16,3 2-3-16,7 2-2 0,3-3 1 0,3 3 0 15,3-5 0-15,0-1-2 0,2-4-4 16,4-1 4-16,0-1-39 0,-2-3-145 16,-4 0-151-16,-4 3-389 0</inkml:trace>
  <inkml:trace contextRef="#ctx0" brushRef="#br0" timeOffset="-139216.59">8235 3533 346 0,'4'4'100'0,"4"-4"9"15,-7 3-3-15,0-2-63 0,0-2 1 16,0 1 1-16,-1 2 4 0,0-1-8 15,-1-1-4-15,0-1-1 0,1 1 2 16,0 0-3-16,0-1-1 0,0-1-3 16,0 1-2-16,-1-2-4 0,-1 0-6 15,0-2-6-15,-3 0-5 0,-1-2-3 16,-3 1-4-16,-2-2-2 0,-1 2-2 16,-1 0-3-16,-3 5-2 0,0 1-1 0,-1 3-1 15,0 3 1-15,-1 4 0 16,2 3 1-16,1 4 2 0,0-2 1 0,4 4 1 15,5-3 0-15,3-2 0 0,3-2 0 16,1-2 2-16,3-4 2 0,0-2 2 16,3-3 0-16,2-1 1 0,-1-1 2 15,2-2 0-15,1-2-1 0,1 0-2 16,0-2 1-16,0 0-1 0,-1-2 0 0,-1 1-1 16,-1 0 1-16,0 3 0 0,-2-2 0 15,0 3 1-15,-3 1-1 0,1-2 1 16,-2 1-1-16,-1 3 0 0,-1-1-2 15,0 1 0-15,-1-2-2 0,2 3-2 16,-2 1-2-16,1 2-3 0,1-1 1 16,0 2 1-16,1 1 0 0,2 3 2 0,0 2 2 15,1 3 3-15,0 3 2 0,3 3 0 16,0 3 0-16,1 2 0 0,0 1 1 16,-1-1-2-16,1 0 1 0,-1 1-1 15,-2-1-1-15,-3-2 1 0,-2-2 0 16,-3-3 0-16,-1 1-1 0,-5-4 2 15,-1-3-1-15,0-1 2 0,-1-4 0 16,1 0-2-16,-1-3 0 0,0-4-4 16,-2 0-10-16,0-3-12 0,1-4 84 15,-2-2-222-15,1-2-139 0,2 0-380 0</inkml:trace>
  <inkml:trace contextRef="#ctx0" brushRef="#br0" timeOffset="-139007.64">8472 3772 570 0,'14'2'134'0,"-5"-1"5"0,0 2-96 16,0-1-11-16,-2 0-4 0,-3 2-5 16,-2 2-8-16,-1 1-5 0,-3 4-4 15,-1 1-3-15,-3 1-5 0,0 1-6 16,-2 0-5-16,-2-1-5 0,1 3-4 15,1-4-123-15,2-1-113 0,0-1-279 0</inkml:trace>
  <inkml:trace contextRef="#ctx0" brushRef="#br0" timeOffset="-138633.66">8823 3591 585 0,'3'-1'144'0,"-3"1"10"0,1 0-84 16,-1 0-18-16,0 1-7 0,0 3-5 15,0 1-7-15,2 2-7 0,0 3-9 16,1 3-6-16,-1 4-3 0,1 4 0 16,1 3-1-16,-1 1 0 0,-1 4-2 15,0-2-6-15,1 4-5 0,-2-3-1 16,-1 0-24-16,-1-2-9 0,0 1-8 15,-2-4 167-15,0-2-290 0,1-4-142 0,2-3-401 16</inkml:trace>
  <inkml:trace contextRef="#ctx0" brushRef="#br0" timeOffset="-138334.36">8775 3810 558 0,'-10'-34'130'15,"0"2"11"-15,1-1-76 0,3 2-59 0,5 8 58 16,0-1-3-16,0 1-6 0,5 7-10 16,1-2-7-16,4 3-4 0,2 4-6 15,1 0-5-15,5 1-11 0,0 3-2 16,3 3-2-16,3 3-2 0,0 2-4 16,2 0-2-16,2 3-1 0,0 2-1 0,-2 3 0 15,-3-1-2-15,-2 2 0 0,-4 3-1 16,-5 1 0-16,-3 1-3 0,-4 0-3 15,-2-1-1-15,-5 4 0 0,-4-2 0 16,-4-1-3-16,-4-2-3 0,-2 3-5 16,-5-4-9-16,-3-2-8 0,4-2-4 15,-2-4 4-15,2 0-125 0,1-4-113 16,1-8-275-16</inkml:trace>
  <inkml:trace contextRef="#ctx0" brushRef="#br0" timeOffset="-137504.73">10062 3447 352 0,'2'-5'108'16,"1"2"8"-16,-1 0-21 0,0 1-35 0,0 0-4 16,-1-1-2-16,-1 1-9 0,1 2-4 15,-1-2-2-15,-1-1 0 0,0 0-3 16,-2-2-4-16,-2 2-4 0,1-3-6 16,-5 2-6-16,-2-1-6 0,-2 1-7 15,-3 1-3-15,-3 0-2 0,-3 5 0 16,-1 2-2-16,-2 4-1 0,-2 1-1 15,-1 6 2-15,1 2 0 0,3 4 0 16,0 2 0-16,3 2 3 0,1 2-1 0,5 2 2 16,3 1-2-16,3 0 1 0,1-1 0 15,6 0 0-15,2-3 1 0,4-3 2 16,4-4 0-16,3 0 1 0,2-3 0 16,4-1 2-16,0-3 1 0,3-2 0 15,1-3-1-15,1 0-2 0,-2-4-2 16,1-4-8-16,-1-3-10 0,-2-1-12 0,-4-1-2 15,0-3-123-15,-3-1-9 0,-1 0-105 16,-2-1-208-16</inkml:trace>
  <inkml:trace contextRef="#ctx0" brushRef="#br0" timeOffset="-137306.29">9981 3634 606 0,'-3'-2'131'0,"3"2"6"0,0-1-97 0,0 1-9 16,2 3-1-16,2 0-1 0,0 5 1 15,3 2 2-15,-1 3-3 0,-1 3-8 16,0 2-4-16,-1 1-4 0,-2-1-3 16,0 2-3-16,1-1-3 0,-1 0-3 15,0-1-4-15,-1-2-7 0,0 2-13 16,-1-2-9-16,1 0-7 0,-1-3-58 16,-1-2-69-16,-1-5-111 0,-1-1-244 15</inkml:trace>
  <inkml:trace contextRef="#ctx0" brushRef="#br0" timeOffset="-137104.71">9885 3710 585 0,'0'-12'140'16,"3"1"12"-16,0 3-76 0,-1 0-21 16,6 4-3-16,-1-3-1 0,3 1-2 0,1-1-4 15,3 1-11-15,0-1-9 0,2-1-8 16,2 1-5-16,1 2-5 0,-3 1-4 15,0 0-9-15,0 1-8 0,-1 2-15 16,-1 0-22-16,1 3-90 0,-3-2-46 16,0 3-124-16,0 1-253 0</inkml:trace>
  <inkml:trace contextRef="#ctx0" brushRef="#br0" timeOffset="-136373.78">10878 3500 596 0,'0'1'134'0,"1"1"5"16,1 1-97-16,-1 1-11 0,1 4 0 15,0 0 2-15,2 5 2 0,1 3-4 16,-1 3-3-16,2 1-6 0,-1 4-4 16,2 2-3-16,-1 2-6 0,1-1-5 15,1-2-1-15,-2 1-2 0,1-2-7 16,-1-1-5-16,0-2-15 0,-1-2-11 0,-1-1 162 15,-2 2-294-15,0-5-147 0,-1-3-416 16</inkml:trace>
  <inkml:trace contextRef="#ctx0" brushRef="#br0" timeOffset="-136089.31">10806 3638 373 0,'-8'-37'128'0,"1"-3"11"0,1 8-44 15,5 7 59-15,2 6-74 0,1-1-31 16,1 2-5-16,2 2-6 0,2 0-8 16,4-3-8-16,2 3-5 0,4-1 0 15,4 6-1-15,4 2-1 0,4 2 0 16,4 7-3-16,2 6-1 0,3 3-4 16,4 6-4-16,0 3-2 0,1 3-1 15,-4 0 0-15,-6 0-1 0,-4 1 20 16,-7-4-32-16,-9 0-2 0,-7-2 0 0,-10-2 1 15,-8 2 1-15,-10-2 0 0,-8 0-23 16,-7 1 19-16,-6-2-12 0,-9 1-2 16,-3-4-135-16,-4-4-134 0,-5 5-322 15</inkml:trace>
  <inkml:trace contextRef="#ctx0" brushRef="#br0" timeOffset="-129100.27">19383 14716 378 0,'-4'-2'106'0,"1"-1"5"0,-1 0-43 16,3 3-13-16,1 0-12 0,-1 1-20 15,1-1-3-15,1 0-1 0,-1 1 1 16,1-1 2-16,-2-1 1 0,1 0-3 16,1-1-1-16,-1 1-2 0,-1-2-3 15,0 0-3-15,1 2-3 0,-1 0-2 0,1-1-1 16,-1 2-1-16,1-3-1 0,-1 3 0 16,1-1-2-16,-1 1 0 0,1-3-1 15,0 5 1-15,0-4-1 0,0 4 1 16,0-2 0-16,1 0 0 0,-1-2 0 15,0 5 1-15,0-4-1 0,0-1 0 16,0 1 1-16,0 1-1 0,0-1 0 16,-1 1 0-16,1-2 0 0,0 3 0 0,0-3 0 15,-1 0-1-15,1 1 1 0,0 2 1 16,0-2-1-16,0 0 1 0,0 1 0 16,0 1 1-16,0 1 0 0,0-1 0 15,0-1 0-15,0 0 0 0,0 0 1 16,1-2-1-16,-2 1 0 0,1 1 1 15,0-1-1-15,0 1 2 0,0-1 0 16,0 1 2-16,0 0 1 0,0 1 2 0,0-2 0 16,1 1 1-16,-1 0-1 15,0-3-1-15,1 1-1 0,-1-1-2 0,0-2-2 16,1 2-2-16,-1 0 0 0,0-1-1 16,0 1 0-16,0 1-1 0,-1 1 1 15,1 0-1-15,0 0 1 0,0-1 0 16,-1 1 1-16,1 2 0 0,0 0 0 15,0-1 0-15,0 1 0 0,1-1-1 0,-1 1-1 16,0 0 0-16,1 1-2 0,-1-2 0 16,2 2-1-16,-1 1 0 0,0 2 0 15,2 4 0-15,-1-1 1 0,0 0 0 16,1 5 1-16,1 1 0 0,-2 3 1 16,2 0 0-16,-1-1 0 0,1 3 0 15,-1-3 1-15,-1 2-2 0,1-1-1 16,1-3-2-16,-2-1-3 0,1 1-2 15,3-5-4-15,-2 0-4 0,1-1-4 0,-1-5-3 16,-1 1-4-16,0-2-3 0,0-2 169 16,-1 0-290-16,-2 0-135 0,0-1-404 15</inkml:trace>
  <inkml:trace contextRef="#ctx0" brushRef="#br0" timeOffset="-128111.3">19438 14581 405 0,'-1'0'104'15,"0"0"6"-15,0-1-42 0,0 1-28 16,-1 1-8-16,-2-1-7 0,1-1-3 16,0 1-1-16,-1 0-4 0,1 1 1 15,0-1-1-15,1 0 0 0,-1 0-1 16,2 1-1-16,1-1 0 0,0-1-1 16,0 1-3-16,0-1-2 0,1 2-1 15,-1 0-1-15,2-1-1 0,-2-1 1 0,0 2-2 16,1-1-1-16,-1 0-1 0,2 0-1 15,0 0 0-15,1 1-1 0,1 1 0 16,2 2-1-16,3-1 1 0,2 1 0 16,1-1 2-16,3 0 0 0,3-2 2 15,0 1 1-15,2-2 0 0,1 0 1 16,0-1-1-16,0 1 0 0,-3-2-1 0,1 1-1 16,-3-2-2-16,-1 0 0 0,-4 1-1 15,-2 0-1-15,-2 1 1 0,-3-1-2 16,0 1 1-16,-1 3-1 0,-1-1-1 15,0 0 0-15,-1 0 0 0,2 0 0 16,-2 0-1-16,1-1 0 0,-1 0 0 16,0 1 1-16,0-1 0 0,-1 1 0 15,0-1 0-15,0 2 2 0,0-2-1 16,0 0 3-16,0-2-2 0,0 4 1 0,0-4-1 16,0 4 1-16,0-2 0 0,1 1-1 15,-2-1-1-15,1 0 1 0,0 0 0 16,0 1-1-16,0-1-1 0,0 0 0 15,0 0 1-15,0 0-1 0,0 1 0 16,-1-1 1-16,1 1 0 0,0 1 1 0,0 0 1 16,0 4-1-16,0-1 1 0,1 1 0 15,-1 1-1-15,1 2 1 16,0 2-1-16,2 1 0 0,-2 0 1 0,1 2-1 16,0 1 0-16,0 0 0 0,0 0 0 15,0 1-1-15,-1-2 1 0,0 0-1 16,-1-2-1-16,0-1-2 0,1 0-5 15,-1-1-3-15,0 0 1 0,1 1 0 16,-1-2 0-16,1-1 2 0,0 2 1 16,0-2 6-16,0-2 2 0,1 0 0 15,0-2 0-15,0 1 0 0,-1-2 1 16,0-2-1-16,0 0 1 0,0-1-1 0,0 1 2 16,-1-1 0-16,0 0 2 0,0-1 0 15,0 0 1-15,-1 1 0 0,1-1 1 16,-2 0-1-16,1 0-1 0,0 1 0 15,0 0-1-15,0 1-1 0,-1-1 0 16,1-1 3-16,-4 0-2 0,4 1 0 16,0 0 0-16,0-1 0 0,0 0 1 0,-2 1 1 15,0 0-1-15,3 1 2 0,-7-5 1 16,0 2-1-16,-4 1-1 0,-2 2-2 16,-4-2 0-16,-1 1-3 0,-2-1 1 15,-4 3-2-15,-5 0 2 0,0-1-1 16,-1 1 1-16,1 0 1 0,0-1-1 15,2 3-5-15,6-2-7 0,3 1-8 16,6 0-9-16,2 2 7 0,4-2-134 16,1-1-122-16,3 0-292 0</inkml:trace>
  <inkml:trace contextRef="#ctx0" brushRef="#br0" timeOffset="-124962.3">20109 14275 443 0,'-1'3'116'0,"-2"-3"3"0,0 1-17 16,1 0-74-16,0 0-9 0,0 2-1 15,-2-3-1-15,2 4-1 0,0-3 0 16,0 1-1-16,-1 0-2 0,2 0-3 16,-1 0-2-16,-1 3-3 0,-1-2-2 15,-3 4-2-15,-1-1 0 0,-2 4 1 16,-5 3 1-16,-1 1 2 0,-4 3 3 0,1 3-2 16,-2 0 1-16,1 3 0 0,-2-2-1 15,9 1 1-15,1 2-2 0,2 0-1 16,2 0 1-16,5 2-1 0,2-1-1 15,5 1-1-15,-3-3-2 0,6-1-1 16,1-2-2-16,5-3-1 0,0-1-6 16,2-5-7-16,5 0 2 0,1-3-31 15,-2-3-99-15,0 0-110 0,-5-5-273 16</inkml:trace>
  <inkml:trace contextRef="#ctx0" brushRef="#br0" timeOffset="-124480.3">20248 14311 581 0,'2'2'144'0,"-1"-1"5"0,1 0-77 16,-1 0-22-16,2 0-5 0,-2 0-5 0,0 0-5 15,8 4-6-15,-12-6-8 0,4 4-5 16,-1 0-6-16,0 0-3 0,-1 3-1 16,-1 0-2-16,-10 2-1 0,11 9 1 15,-6-2 0-15,0 5-1 0,-2 3-1 16,-1 2-1-16,0 2 0 0,2 0-1 15,-1-2-2-15,1 0-1 0,1-2 0 16,4-3 0-16,0-5-1 0,3-1 0 0,0-3 0 16,2-2-1-16,1-2 0 0,2-2 0 15,1-1 1-15,1-1 1 0,2-1 1 16,4-3 0-16,1-2 4 0,3 1 0 16,-1-1 1-16,1 3-1 0,1-2-1 15,0 2-1-15,-3 1-1 0,-1 1-5 16,-1 2-11-16,0 1-11 0,-1-3-7 15,-2 0-7-15,-2-1-5 0,-1 5 154 16,-1-4-271-16,0-1-124 0,-3-2-379 16</inkml:trace>
  <inkml:trace contextRef="#ctx0" brushRef="#br0" timeOffset="-124244.68">20387 14507 640 0,'-4'-4'149'0,"-1"1"5"0,2 1-101 16,0-1-9-16,-1 1-6 0,1 0-2 16,3 3-5-16,0 3-4 0,1 0-5 15,-1 3-4-15,0 4-5 0,0 3-4 16,-1 6-6-16,0 1 0 0,0 6-1 16,0 0-1-16,0 2 1 0,0-2-3 15,-1-2-3-15,2-3-7 0,2-2-8 16,-1-3-10-16,1-2-8 0,0-4-9 15,5-4-5-15,-4 0 38 0,-1-3-154 0,0 1-116 16,0-3-301-16</inkml:trace>
  <inkml:trace contextRef="#ctx0" brushRef="#br0" timeOffset="-123950.85">20589 14705 585 0,'0'2'141'0,"1"-1"6"16,1 1-85-16,-1 2-15 0,0-1-4 15,1-1-5-15,0 4-4 0,3 1-6 16,-3 3-7-16,-1 2-7 0,-13-12-1 16,10 17-4-16,-3 5-10 0,-2-1-18 15,-3 2-15-15,-2 4-63 0,-1 1-73 16,13 16-125-16,-22-19-271 0</inkml:trace>
  <inkml:trace contextRef="#ctx0" brushRef="#br0" timeOffset="-119540.78">20878 14350 327 0,'0'0'79'16,"6"-2"2"-16,-7 3-36 0,0-1-19 15,1-1 1-15,0 1 2 0,-1-1 5 16,2 1 4-16,-6 0 1 0,6-1 0 15,0-1-2-15,-1 0-9 0,1 0-7 16,0 0-4-16,-1 0-3 0,1 0 0 16,-1 0 1-16,1 0 4 0,-1 1 3 15,1 0 4-15,-1 0 3 0,1 0 2 0,1-1-1 16,-1 1-2-16,0-2-3 0,1 3-4 16,-1-2-4-16,-1 1-3 0,1 0-2 15,1 1-1-15,-1-1-2 0,0 1-2 16,4-4-3-16,-5 5-2 0,0-1 0 15,0 0-6-15,0 2-3 0,0 2-1 16,0 1 0-16,-5 6 2 0,4-2 1 16,0 3 1-16,0 3 1 0,-1 0 4 15,0 0-1-15,0 4 0 0,-2 0 0 0,3-3 0 16,0-1-1-16,0 1 1 0,1-2-1 16,0 0 0-16,1-1 0 0,-1-3 1 15,1 0 0-15,-1 1 0 0,1-2 0 16,-1-2 0-16,-1 2 0 0,0-2-1 15,0-1 0-15,-1 0 0 0,-1-2 0 16,-1 1 0-16,0-1 0 0,0 0 0 0,0 1 1 16,1-1 0-16,1 1-1 0,1 1 1 15,0 1 0-15,1-3-1 0,0 2 1 16,0-4-1-16,0 1 1 0,0-1-1 16,0 0 1-16,1 1-1 0,-1-2 1 15,1 0 0-15,0 0 0 0,1 0 0 16,0 1 1-16,0-1 0 0,1-2 0 15,1 2 1-15,-1-2-1 0,3 1 0 16,0 0 1-16,1-2-1 0,2 1 0 0,2 1 1 16,2-2-1-16,3 2 0 0,2-3 0 15,3 5-1-15,0-2 0 0,1 1-3 16,-1-1-4-16,-2 0-5 0,-3 0-9 16,0-1-9-16,-5-2-8 0,-2 1 163 15,0 0-290-15,-2 2-143 0,2 7-408 16</inkml:trace>
  <inkml:trace contextRef="#ctx0" brushRef="#br0" timeOffset="-119260.28">21026 14523 583 0,'20'-3'139'0,"-14"1"2"0,1-1-79 16,-1 0-31-16,2 1-6 0,-4 3-4 16,-1-3-3-16,-12 4-2 0,12 1 0 15,-1 5-1-15,-1 3-2 0,0 3-2 16,0 5-1-16,-1 6-2 0,1 3-3 16,-1 2-2-16,0 1-2 0,2-3-3 15,-1-2-3-15,1-2-7 0,1-4-6 16,0-4-10-16,1-3 160 0,-1-3-291 0,0-4-145 15,1 1-418-15</inkml:trace>
  <inkml:trace contextRef="#ctx0" brushRef="#br0" timeOffset="-118930.33">21188 14248 661 0,'3'2'150'0,"1"-1"3"16,2-2-94-16,1 0-28 0,1 3-10 15,1-3 3-15,2 1 0 0,2 1 4 0,1 0-2 16,2 6-2-16,2 2-3 0,4 2-2 15,1 6-4-15,0 3-3 0,0 5-7 16,0 6-1-16,0 2-2 0,0 3 0 16,-4 4 0-16,-3 5 0 0,0-1-1 15,-5 1 1-15,-5-2-2 0,-4 0-2 16,-6-5-5-16,-4-1-9 0,-6-1-17 0,-6-1-14 16,-4-1-138-16,-4 1-141 15,-11 0-346-15</inkml:trace>
  <inkml:trace contextRef="#ctx0" brushRef="#br0" timeOffset="-110556.08">19329 4355 387 0,'0'-2'105'0,"-3"-2"6"0,3 3-38 0,2 0-23 16,-2-1-16-16,1 0-8 0,-1 1-5 15,-1 1-3-15,1 1-5 0,-2-1-3 16,2 1-3-16,-1-1-1 0,-2 0-3 16,3 2 0-16,0-3-1 0,1 4-1 15,-1 1 1-15,0 0 2 0,0 3 1 16,1 0 2-16,-1 2 2 0,1 5 1 16,2-2-1-16,0 3 1 0,-1 1-1 0,1 2-2 15,2 1-1-15,-1 0-1 0,2 0 0 16,-1 1 0-16,0 1 0 0,0 1-2 15,-1-2 1-15,0 0-1 0,-2 0-2 16,-1 2-1-16,-2-4-6 0,0-1-2 16,-2-5-3-16,-1 0-4 0,1-3 168 15,-1-2-293-15,0-5-134 0,-1-1-404 16</inkml:trace>
  <inkml:trace contextRef="#ctx0" brushRef="#br0" timeOffset="-108189.84">19329 4353 387 0,'0'0'104'0,"1"0"2"15,1-1-41-15,0 2-24 0,0-2-11 0,-1 1-6 16,2-1-4-16,-1 2-4 0,-1 0-2 16,1 0-1-16,-1-1 0 0,2 2 2 15,3-2 2-15,2 2-1 0,0-3 1 16,2 0 0-16,2 1 0 0,0-3 1 15,4 2-3-15,0-3-1 0,4 2-3 16,0 0-1-16,-1 1-2 0,2-2-1 16,2 0-3-16,-2 0-1 0,-1 0-2 15,-5 0 1-15,1 0 0 0,-1-1-1 0,-3 1 0 16,-2 3 0-16,-3-2-1 0,-1 0 1 16,-3 2 0-16,-2 0-1 0,0 0 1 15,0 0-1-15,-1 0 1 0,1 0-1 16,-1 2 0-16,1-2 0 0,1 0 0 15,0 0 0-15,-1 1 0 0,1-1 0 16,0 0 0-16,-1 0 1 0,0-1-1 16,-1-1 0-16,1 2 0 0,-1 0-1 0,0 0 0 15,-1 0 1-15,1 0-1 0,1 2 0 16,-1-2 1-16,0 1 0 0,-1-1 1 16,1-1 0-16,0 2-1 0,0-1 1 15,0 0 0-15,0 1-1 0,1-1-1 16,-1-1 1-16,0 2 0 0,2 0 0 15,-1 1 0-15,0 0 1 0,0 3-1 16,1-3 1-16,0 3 0 0,2 0-1 0,-2-1 1 16,1 4-1-16,0-1 1 15,2 1 0-15,-1 3 0 0,0 1 1 16,3 2 0-16,-3 2 1 0,2-1 0 0,-1 1-1 16,0 3 1-16,-2-3-1 0,0 2-1 15,1-3 0-15,-2 2 1 0,1-1-2 16,-1 1 1-16,2-2 0 0,-2-1 0 15,0-1 0-15,0 2-1 0,0-4 1 16,-1-3 0-16,1-1-1 0,-1-3 1 0,-1 1 0 16,0-2 0-16,0-2 0 0,0-1 0 15,0 0 1-15,0 0-1 0,0 1 2 16,0-2-1-16,0 1 1 0,0-1 0 16,0 1 0-16,0 1-1 0,-1-2 1 15,1 1 0-15,0 1-1 0,0-1-1 16,0 0 0-16,0-1-1 0,0 1 0 15,-2 0 0-15,2 0-1 0,-1-1 1 16,1 2 0-16,0-2 0 0,0 3 0 0,0-2 1 16,0 0-1-16,0 0 0 0,0 0 0 15,0 0 1-15,0 1-1 0,1-2 0 16,-1 1 0-16,0 0 1 0,-1-1-1 16,2 1 0-16,-2-2 1 0,1 3-1 15,0-1 2-15,0 0 1 0,0 1 0 0,-2-2-1 16,2 2 1-16,-1 0 0 0,1-3 0 15,-2 2-2-15,2-1 1 0,-1-1-1 16,0 2-1-16,-2-2 2 0,2 2-2 16,0-1 1-16,-1 1 0 0,-1 0-1 15,0-1 0-15,-1 0 0 0,0 0 0 16,-1 0 0-16,0 1 0 0,0 0-1 16,-1 1 1-16,1 0 0 0,0 0 0 15,1 0-1-15,0 2 1 0,1-3 0 16,0 1 0-16,0-1 0 0,2-1 0 0,-3-1 0 15,2 4 0-15,-1-2 0 0,-1 0 0 16,0 1 0-16,0 0-1 0,-4 4 1 16,1 0 0-16,-2-2-1 0,-2 2 1 15,0 1 0-15,-2 1-1 0,-1 0 1 16,0 0 0-16,-2-2 0 0,-3-1 0 16,-1 2 0-16,-3-3 0 0,-1-1 1 0,1-2-1 15,0 0 0-15,-1-2 0 0,2 2 0 16,4-1 0-16,1-1 0 0,4 2 0 15,1 0 0-15,2 0 0 0,4 0 0 16,2 0 1-16,2 0-1 0,1 0 1 16,1 0 0-16,0-1 0 0,1 1-1 15,-1 0 1-15,0 0-1 0,0 0 0 16,0-1 0-16,1 1-1 0,-2-1 1 16,2 1 0-16,-1 0 0 0,0 0 0 0,1 0-2 15,-1 1 0-15,1 0-2 0,-1 0 0 16,1-1-1-16,1 1-1 0,-1-1 0 15,0 0 1-15,1 0 2 0,-2 0 1 16,1-2 1-16,0 1 0 0,0-3 1 16,0 3 1-16,0-3-1 0,1 0 0 15,-1-3 1-15,1 2-1 0,-1-4 0 16,1 1 0-16,1-2 1 0,1-2-1 0,-1-1 0 16,0-2 1-16,1-4-1 0,0 3 1 15,-2-2-1-15,0 1 1 0,-1-1-1 16,0 1 1-16,-1 1-1 0,-1 2 1 15,-1 0 0-15,0-2 0 0,-1 4 0 16,-2-1 0-16,2 2 1 0,-1 1 1 16,0 2 0-16,1 1 0 0,0 2 1 0,1-1 0 15,-1 3 0-15,1-2-1 0,0 1 0 16,1 2-1-16,1 0-1 16,-1 1 0-16,1-2-1 0,0 3-2 0,1 1-1 15,-1 1-1-15,1 1 0 0,0-2 1 16,0 0-1-16,0 1 1 0,0-2 2 15,1 0 0-15,0 0 2 0,-1-1-1 16,1 1 2-16,3-1 0 0,3 0 0 16,2-1-1-16,1 0 1 0,3 0 0 0,0-1-1 15,1 0-1-15,0 2 0 0,-1-1 1 16,2 2-1-16,0 3 2 0,2-2 0 16,-1 0 2-16,2 0-1 0,-1 1 1 15,1-2-1-15,0 1 1 0,-3-4-2 16,-1 1 0-16,0 2 0 0,-2-3-1 15,-3 3 0-15,-2-1 0 0,-2-2 0 0,-3 2 0 16,-1 0 0-16,-2 1-1 16,0 0 0-16,-1 0 0 0,0-1-1 0,1 1-1 15,-1 1-1-15,1 1 1 0,0 1-1 16,1-1 1-16,-1 0 1 0,1 1 0 16,0-1 0-16,0 1 1 0,1-1-1 15,0-1 1-15,-1 1 0 0,0 0 0 16,0 1 0-16,1 0 0 0,-1 0 0 15,1 0-1-15,0 1 1 0,0 1-1 16,-1 2 1-16,1 0-1 0,-1 4 0 16,1 0 1-16,1 2-1 0,-1 3 1 0,1-1 1 15,1 0-1-15,1 1 0 0,-1-4 0 16,1 3 0-16,2-1 1 0,0 1-1 16,-1-4 0-16,0 2 0 0,-1 1 1 15,-1-1-1-15,-1-2 0 0,-2-2 0 16,-1-1 1-16,0-2-1 0,0-1 0 0,0-3 0 15,0-2 1-15,0 2 0 16,0-1-1-16,-1-1 1 0,1 0 0 0,0 0-1 16,0 1 1-16,-1-1-1 0,1 0 0 15,-1 0-1-15,1 1 1 0,0-2-1 16,0 1 1-16,-1 0 0 0,0-1-1 16,-2 1 1-16,1-2 1 0,-1 1-1 15,-3 1 0-15,0 0 0 0,-2-1 0 16,-1-2-1-16,1 2 1 0,-2-1 0 15,-2 1 0-15,-1 0 0 0,-2-1-1 16,-1 2 1-16,-4 2 0 0,-2 0 0 0,0 1 0 16,-2 2 0-16,0-1-1 0,0 3 1 15,2-3 0-15,3 1 0 0,2 0-1 16,4-2 1-16,4 1 0 0,1-2 0 16,5-1 0-16,1 1-1 0,1 0 1 15,1 0 0-15,-1 0-1 0,1 0 1 0,-1-2-1 16,-1 1 1-16,2-1 0 0,0 0 0 15,0-1 0-15,0 2 0 0,0-1 2 16,0 0-1-16,0 0 0 0,0-1 1 16,0 1-1-16,-1-1 0 0,1-2-1 15,-1-1 0-15,0 0 0 0,0-3 0 16,0 1-1-16,-1-4 1 0,1 0-1 16,-1-2 0-16,-2-4-1 0,1 0-1 15,1-2-1-15,-3 1-3 0,1-3-3 16,0 0-1-16,0 3 0 0,1-1 1 0,1 2 0 15,0 1 2-15,2 2 3 0,1 0 2 16,0 2 3-16,0 4-1 0,0-1 1 16,0 3 0-16,0 1-1 0,-1 2-3 15,0 2-1-15,-1 1-3 0,1-1-5 0,-1 4-4 16,1-3 22-16,0-1-155 16,-1-3-121-16,0 1-322 0</inkml:trace>
  <inkml:trace contextRef="#ctx0" brushRef="#br0" timeOffset="-104559.45">20120 4488 427 0,'1'-3'115'0,"0"2"5"15,-1 0-36-15,0 2-44 0,0-1-17 16,-1 2-4-16,1 3-7 0,-1-1-6 16,0 3-4-16,1 3-1 0,0 3 2 15,1 5 3-15,0 6 1 0,2 5 2 16,-1 3-1-16,3 4 1 0,-2 2-2 0,0 3-1 15,-1-1-1-15,2-1-1 0,-3-4-1 16,0-2-5-16,-1-4-2 0,0-5-3 16,0-3 1-16,1-7-14 0,-1-2-57 15,-1-4-56-15,1-5-90 0,1 0-221 16</inkml:trace>
  <inkml:trace contextRef="#ctx0" brushRef="#br0" timeOffset="-104262.31">20160 4566 607 0,'1'-7'143'0,"0"-2"5"0,0 0-109 16,1 6-6-16,-1-1 4 0,0 1-4 0,0 1-6 16,-1 1-9-16,2 0-4 0,0 1-1 15,0-1-1-15,3 1-3 0,0-1-2 16,2 2-2-16,2 1-1 0,2 0-1 15,2 0 1-15,0 1-2 0,-1 0-2 16,0 1 1-16,0 1-1 0,-1-1-7 16,-1 4 0-16,-3-2 0 0,0 4 0 15,-3-1 0-15,-2 2 0 0,-2 1 1 0,-2-1 6 16,-3-1 0-16,-3 1-1 0,-3 0 0 16,-2 0-2-16,0-4 0 0,-2 0-3 15,-2-2-3-15,1-2-8 0,-1-1-8 16,2-2-5-16,3-4 16 0,2 1-141 15,1-3-120-15,2-2-297 0</inkml:trace>
  <inkml:trace contextRef="#ctx0" brushRef="#br0" timeOffset="-104055.35">20518 4756 629 0,'0'1'142'0,"0"-1"5"0,-1 1-112 0,0-1-8 16,1-1 4-16,0 0 3 15,0 0-6-15,0-1-10 0,1-1-5 0,-1 2-14 16,1 1-21-16,-1 0 115 0,0 0-253 16,0 0-145-16,-4 5-404 0</inkml:trace>
  <inkml:trace contextRef="#ctx0" brushRef="#br0" timeOffset="-103818.05">20673 4554 603 0,'2'0'155'0,"-2"-1"4"0,1 1-60 15,-1 0-71-15,0 0-3 0,1 4 0 16,-1 2-10-16,1 2-9 0,0 6-2 15,2 6 0-15,-1 4 0 0,0 3-1 0,-1 6 1 16,0 2 0-16,0 4-1 0,-1-4-2 16,-1-1 1-16,1 1-2 0,-2-4-6 15,1-2-16-15,-1-4 0 0,0-3-7 16,-1-3-135-16,1-6-129 0,0-5-315 16</inkml:trace>
  <inkml:trace contextRef="#ctx0" brushRef="#br0" timeOffset="-103534.16">20660 4661 358 0,'0'-26'124'16,"0"2"9"-16,1 6-23 0,1 5 28 16,-1 6-41-16,2-1-60 0,2 2-3 15,-1 0 3-15,2 2-3 0,1 1-8 16,4 0-8-16,1 2-3 0,4 1 0 0,-1 2 0 15,5 4 1-15,1 2-17 0,-2 4-3 16,-1 2-2-16,-2 0 0 0,-5 2 0 16,-2 1-2-16,-6 1-6 0,-3-4 10 15,-3-2-2-15,-6-3-1 0,-2-1 0 16,-4 0-1-16,-4-4-3 0,0 0-3 16,-3-4-4-16,2-2-5 0,3-1-6 15,2-2 15-15,3-2-80 0,4 0-60 0,3-2-107 16,1 0-251-16</inkml:trace>
  <inkml:trace contextRef="#ctx0" brushRef="#br0" timeOffset="-103330.68">20944 4779 553 0,'0'0'140'0,"1"1"7"0,-12-11-51 15,12 12-69-15,-1-2-1 0,0-1 3 16,0 2-2-16,-1-1-12 0,2 1-10 16,-1-2-11-16,0 0 9 0,0 0-153 15,1-1-3-15,0 0-109 0,0 3-235 16</inkml:trace>
  <inkml:trace contextRef="#ctx0" brushRef="#br0" timeOffset="-103081.96">21145 4561 615 0,'-2'-2'136'0,"2"7"3"0,0 2-97 15,1 5-26-15,-1 1 4 0,2 7 7 16,1 4-2-16,3 3-5 0,-2 3-4 15,2 2-2-15,-2 2-5 0,1 1-4 16,-3-3-2-16,0-1-3 0,-3 0-8 16,0-3-12-16,-1-1 9 0,-2-8-145 0,1-1-127 15,1-5-326-15</inkml:trace>
  <inkml:trace contextRef="#ctx0" brushRef="#br0" timeOffset="-102820.81">21114 4650 637 0,'0'-5'153'16,"0"0"5"-16,2-1-112 16,2-1-12-16,0-1 3 0,4 4 1 0,2-3-12 15,3 2-12-15,1 2-3 0,4 2-1 16,4 7-3-16,1 1-2 0,1 3 0 15,0 5-11-15,-2 0 0 0,-1 0 0 16,-5 1 0-16,-4-4-1 0,-4 0 1 0,-5-1-5 16,-5-3 2-16,-5-1-5 0,-2-1-7 15,-3 0-10-15,-4-3 10 0,-2-3-50 16,1 0-89-16,1-3-108 0,1-3-270 16</inkml:trace>
  <inkml:trace contextRef="#ctx0" brushRef="#br0" timeOffset="-102624.27">21446 4748 618 0,'5'1'145'0,"-2"0"4"0,-2 1-111 15,0-1-11-15,0 1 0 0,0-2-2 16,-2-1-10-16,1 1-11 0,0 0-6 15,1 0-11-15,1-2 118 0,-4-8-255 0,5 9-142 16,2 3-404-16</inkml:trace>
  <inkml:trace contextRef="#ctx0" brushRef="#br0" timeOffset="-102099.7">21923 4610 449 0,'1'-5'130'0,"-2"3"2"0,-1-1-12 0,0 1-87 16,-4 1-12-16,-3-1 8 0,-3 1-12 15,-4 0-12-15,-3 2-2 0,-5 2-1 16,0 4 0-16,2 0 0 0,1 2-2 0,5 0 0 15,3 2 0-15,3 0-1 0,7 0 0 16,3-4 0-16,3 1 0 0,5-4 2 16,1 2 0-16,5-1 0 0,0-4 2 15,2-2 2-15,1-1 5 0,-1-1 6 16,-2 0 6-16,-1-3 2 0,1 1 3 16,-3-2 2-16,-3 1 3 0,0 1-3 15,-3 0-5-15,0 1-4 0,-2 2-2 16,-2 0-1-16,0 2-5 0,-2 1-5 0,1 3-2 15,0 2-1-15,0 3-2 0,-1 2-1 16,2 1-1-16,-1 3 1 0,1 3 1 16,2 2-1-16,-2 6-1 0,2-1 1 15,0 1-1-15,0 3 1 0,1-1-1 16,-2-1 0-16,0 0 0 0,-2-4 0 0,-1-4-2 16,-2 0 0-16,-5-2-1 0,-2-5 0 15,-7-3 0-15,-4 0 1 0,-8-2 1 16,0-3 0-16,-2-3 2 0,-2 0 1 15,0-2-1-15,2-3 1 0,0-3-1 16,-6-10 2-16,7 0-16 0,1-5 128 16,3-4-294-16,-1-10-167 0,-4-7-481 15</inkml:trace>
  <inkml:trace contextRef="#ctx0" brushRef="#br0" timeOffset="-93726.67">17358 11492 632 0,'-4'3'134'0,"2"0"-1"0,3-1-104 15,-1-3-21-15,-1 2-9 0,2-3-1 16,-1 2 0-16,-1 1 0 0,1-2 1 0,-1 0 0 16,0 2 1-16,1-3 3 0,-1 2 2 15,0 0 1-15,1 1 3 0,0-1 0 16,0 0-1-16,2 3-1 0,-1-2-2 16,1 3 0-16,-1-1-1 0,2-1 1 15,-2 3-1-15,1-1 2 0,-1 0 1 16,0 4 0-16,-1 0-1 0,-1-1 0 0,0 0-2 15,-2 1 0-15,-1-1-1 0,1 2 0 16,0 0 0-16,-2-2 0 0,1 3 0 16,1 2-1-16,-2 2 0 0,1 0 0 15,0 0 0-15,-1 2 2 0,2 2-1 16,1 1 2-16,-1-2 0 0,2 2 1 16,1-1 0-16,1 1-1 0,1 0-1 15,-2-2 0-15,2 1-1 0,0-1-2 16,1-1 0-16,-1 0 0 0,1 0-1 15,0 4 1-15,1-2 0 0,1 0-1 16,1 3 2-16,1 1 0 0,2-1 3 0,2 0 1 16,-1-1 1-16,5 2 1 0,0 4 1 15,1-3 0-15,1 1-1 0,0 2-2 16,0-1-2-16,-2 0-2 0,-2 1 0 16,1-5-2-16,-4 1 1 0,0-1-1 15,-2-1 0-15,0 2 1 0,-2-1-1 0,1-2 1 16,-2 1-1-16,2 0 0 0,-1 1 1 15,1 1-1-15,2-2 1 0,0 2-1 16,0 2 0-16,2 3 1 0,0 0-1 16,1-2 0-16,3 3 1 0,0-3 0 15,1 2 0-15,1 0 0 0,-1-3 0 16,1-1 1-16,-2 0-1 0,-1-3 0 16,-3 2 0-16,-1-2 0 0,-2 1 0 15,-1 0-1-15,0-2 1 0,-3 1-1 0,2 1 1 16,-1-1 0-16,3-2 0 0,1 0 1 15,1 0 0-15,1 0 2 0,2 3-1 16,1-4 1-16,0 2 0 0,0 1 0 16,1-1 0-16,-1 0-1 0,-1 1-1 15,-1-5 0-15,-1 4 0 0,-1-3-1 16,-2 2-1-16,0-2 1 0,-1-1 0 16,-2 1 0-16,2-1 0 0,-2-2-1 15,1 0 1-15,2 3 0 0,-2-1 1 0,3-2 0 16,1 2 2-16,2 0 0 0,0 0 2 15,1 1 2-15,0-3 0 0,0 1 0 16,1 0 0-16,-2 0-1 0,-1 1-1 16,-1 0-2-16,-1-3-2 0,0 2-1 15,-1 1 0-15,0 3-2 0,1 0 1 16,0 0 1-16,0 1-1 0,1 2 0 16,-1-3 1-16,1 2 0 0,2-5 0 0,2 2 1 15,-1-2 0-15,1-1 1 0,-1 1-1 16,2-1 1-16,1 0 0 0,-2 2 0 15,1-1-1-15,2 2 0 0,0 0 0 16,2-1-1-16,1 0 0 0,-1 1 0 16,1 1 0-16,0 0-1 0,1 0 1 15,-2 2-1-15,1-1 0 0,0 4 0 0,-2 1 0 16,-1-1 0-16,-1 0 0 0,1-1 0 16,0 1 0-16,1-1 0 0,0 0 2 15,3-1-1-15,2-1 0 0,1-1 1 16,2 2-1-16,0-1 0 0,2 1 0 15,1-2 0-15,-2 0 0 0,1 0-1 16,0-2 0-16,-1 2 1 0,-1-1-1 16,-1 0 0-16,-1-3 1 0,-1 3-1 15,-1-1-1-15,-1 1 1 0,-1-1 0 16,1-1 0-16,1 0 1 0,1 2-1 0,1-2 1 16,4-2 0-16,2 0 1 0,3-1 1 15,1-2 0-15,5-1 0 0,-1-2 0 16,2 0 0-16,1 2-1 0,-3 0-1 15,0 0-1-15,-2 2 1 0,-2-1-2 16,-3 3 1-16,0 2 0 0,-2 0 0 16,-2-2 0-16,0 1 0 0,0 2 0 0,0-1 1 15,2-3-1-15,1-2-1 0,4 1 2 16,1-2-2-16,1 0 1 0,2-4 0 16,-2 2-1-16,0-1 1 0,-2 3 0 15,-2-2 0-15,-2 2 0 0,-1-1 0 16,-1 3 0-16,1-1 0 0,-2 2 0 15,0-2 0-15,0 0 0 0,0 0 0 16,2 1 0-16,1-2 0 0,2 0 1 16,1-1-1-16,1-2 0 0,3 1 1 0,3 0 0 15,0-2-1-15,1 0 1 0,-2-2-1 16,2 1 0-16,2 3 0 0,-2-2 0 16,1-1-1-16,1 1 1 0,1 0 0 15,-2 1 0-15,2-1 0 0,-4 0 0 16,0 1 0-16,-2-2 0 0,-2-1 0 15,1 1-1-15,-1-1 1 0,1-1-2 16,0 1 0-16,4-4 1 0,0 0-1 0,1 1 1 16,-1 0-1-16,0-2 1 0,-1 0 1 15,-1 3 0-15,-3 0-1 0,-3 2 1 16,0 0 0-16,-1-1 0 0,-2 0 0 16,1 0 0-16,1-1-1 0,0-1 0 15,4-1 0-15,-1-1 0 0,2-1 0 16,-2 2 0-16,-1 0 0 0,-1 0 0 0,-2 0 2 15,-3 2-1-15,0 1 0 16,-2 1 0-16,-1-1 0 0,-1 0 0 0,-1-1 0 16,0 3 0-16,0-4 0 0,0 2 0 15,2-3 0-15,3 1-1 0,1 0-1 16,2 1 1-16,1-3-1 0,0 3 1 16,0-1-1-16,-1 0 0 0,-1 3 2 15,-2-1 0-15,-3 1 0 0,3 2 0 16,-4-2 0-16,-1 3 0 0,-2-1 0 15,-1-1 0-15,1-1 1 0,-1-1-1 0,-2-1 0 16,0 1 0-16,0-3 1 0,-1 0-1 16,0 1 0-16,-3 0 1 0,1-1-1 15,1 0 0-15,0 1 0 0,3 0 0 16,-2 0 0-16,3 0 0 0,2 0 0 16,0 2 0-16,0-1 0 0,2 0 0 15,-1 1 0-15,0 3 0 0,-2-1 0 16,-2 0-1-16,1-1 1 0,-2 1 0 15,-4 2 0-15,-1-2 1 0,0 0-1 0,-1-1 0 16,-2 0 0-16,0 0 0 0,-1-2 0 16,-1 0 0-16,0-1 0 0,-3 0-1 15,0 1 1-15,-2-2-1 0,-2 0 0 16,0 0-1-16,0 0-1 0,-1 0-1 16,0 0-2-16,0-2-1 0,0 2-1 15,0 0-1-15,0-1-5 0,0 1-8 16,0 0-12-16,0 0-20 0,-3 0 41 0,2-1-172 15,-7-6-140-15,-1-4-343 0</inkml:trace>
  <inkml:trace contextRef="#ctx0" brushRef="#br0" timeOffset="-76094.31">17669 9522 555 0,'-1'5'122'16,"1"-4"0"-16,0-1-83 0,0 0-28 15,0 0-8-15,-1 1-3 0,1 0 1 16,0-1 1-16,-1 3 0 0,-1-2 0 0,1 0 1 15,0-1 0-15,0 1 0 0,0-1-1 16,1-1-1-16,0 1-1 0,0-1 2 16,1-3 0-16,0 0 2 0,1-5 2 15,1-3 1-15,0 0 2 0,1-5-1 16,1-2 0-16,2-3-1 0,1-2-1 16,1-1-3-16,-2-4-1 0,0-1 0 15,-2-6-1-15,0-2 0 0,-2-3 0 16,0-2 0-16,1-3 0 0,0 0 1 0,2-1 0 15,-1 0 0-15,4 0 1 0,0-4 0 16,0-3 0-16,1 1 0 0,1-3 1 16,0-3 0-16,1 1 2 0,-1 3 0 15,1 1 1-15,1 3 1 0,1-1 2 16,0 2 1-16,1 6-1 0,4-3 0 16,-2-2-1-16,3 2 0 0,0-3-2 0,-1 4-2 15,2 1-1-15,-2-4-1 0,-2-4 0 16,0-1-1-16,-1-3 0 0,0-3-1 15,-1-3 0-15,-2-2 0 0,2 0-1 16,0 1 1-16,1 2-2 0,2 0 1 16,-1 3-1-16,5 3 1 0,3-1 0 15,1 1-1-15,2 5 1 0,-2 3 1 16,-1 3-1-16,1 0 0 0,-4-2 1 16,-3 3 0-16,0-2 0 0,-3-3 0 0,2-1 1 15,-1-3-1-15,-1 1 0 16,-1 3 1-16,0-1-1 0,1 1-1 0,-2 1 1 15,1 1 0-15,1 2-1 0,0-2 0 16,2-1 0-16,4-1 0 0,4 5-1 16,3 4 1-16,5 3-1 0,1 0 0 15,1 3 1-15,-1 5-1 0,-3-2 1 16,0 0 0-16,-1-4 0 0,-5 1 0 0,1-1 0 16,-1-2 0-16,0-3 1 0,-1-1-1 15,0 2 0-15,0 1 1 0,-2-1-1 16,0 3 0-16,-1 2 0 0,1 1-1 15,-2 4 0-15,1-3 0 0,4 0 1 16,-1 0-1-16,-1 2 0 0,0 1 0 16,2 3 1-16,1 1 0 0,0 3-1 15,-1 0 0-15,2 1 0 0,1-1 0 16,3-1-1-16,-2 3 1 0,-3 3-1 0,5 0 1 16,-1 4-1-16,6 3 1 0,2 3-1 15,1-1 1-15,0 0 0 0,4 3 0 16,0-3 0-16,3 4 1 0,-2-3-1 15,-3 2 1-15,3 0-1 0,2 1 0 16,1 1 0-16,0 1-1 0,-3-1 0 16,-3 7 0-16,1 1 0 0,0 3 0 15,-5 2 0-15,0 1 0 0,-6 1 0 0,1 2 0 16,0 0 1-16,-2 0 0 0,-4 5 0 16,3 1-1-16,-1 2 1 0,2 1 0 15,1 1-1-15,-2 1 0 0,2 2 1 16,0 2-1-16,-1 0 1 0,0 1 1 15,1 2-1-15,-2 1 1 0,-1 0 0 16,3-3 1-16,0-1-1 0,2-2 1 16,-1 2-1-16,1-1 1 0,4-1-1 15,2 4 1-15,0 2-1 0,-2 1 0 0,1 3 0 16,0 4 0-16,-3 0 0 0,-4 1 0 16,-1-1 0-16,-2-1 1 0,3 1-1 15,0-1 1-15,0 1 0 0,2 0 0 16,5 0 0-16,5-1 0 0,0 8 2 15,1-1 1-15,4-2 0 0,1-2 1 16,0-1 0-16,-2-1 2 0,-3 1 0 0,2 1-1 16,-1-1-1-16,-3 3 0 0,2-2-1 15,-1 7-1-15,-3 0 0 0,0-2-2 16,-3-4 0-16,-1-2 0 0,-5-1-1 16,-3 1 0-16,-3-3 0 0,-2 3 0 15,-1 0-1-15,-1-1 1 0,-3 5 0 16,4-4 0-16,0 2 1 0,3-4-1 15,1-2 0-15,3 0 1 0,1-2-1 16,2 0 1-16,-3 1-1 0,1 1 0 0,-2 0 1 16,1 2-1-16,-1-1 0 15,0 2 0-15,-1 1 1 0,1-1 0 0,0-4 0 16,-1-2 0-16,-2-2 0 0,0-1 0 16,-3-5 0-16,4-2 0 0,-2-2 0 15,-1 3-1-15,1 0 1 0,0 0 0 16,0 0 0-16,-2 3 0 0,-3-4 0 15,-1-1 1-15,-3-1 0 0,-2-4-1 16,-3-3 1-16,-2-3-2 0,-2-2-6 0,-3-1-19 16,-3 0-5-16,-2-6-131 0,-10-1-130 15,-9-7-324-15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7:43:00.9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19563 4277 136 0,'0'1'33'0,"1"-1"8"16,-2 0-9-16,2 0 4 0,-1 1 13 15,0-1 14-15,1-1 4 0,0 3 0 16,0-2-4-16,2 0-7 0,-3-3-11 15,2 2-10-15,-1-2-11 0,2 1-3 0,-2-3-2 16,2 4-2-16,-2-2-3 0,1 2-1 16,0-1 0-16,-1 0-1 0,-1 1 0 15,0-1 0-15,1 1-3 0,-1 0 0 16,0-1 0-16,0 0 0 0,0 0-1 16,1 1 1-16,-1 0-2 0,0 0 1 15,0-1-2-15,1 0 0 0,0-1-2 16,-1 3-1-16,2-2 0 0,-2 0 1 15,1 1 1-15,-1-1 1 0,0 4 1 0,1 0 0 16,-1-3-1-16,0 0-1 0,0 2-3 16,-2 1-4-16,-1 3-1 0,0-3 0 15,-1 3-1-15,-3 5 0 0,1 1 0 16,-3 2 2-16,-2 3 1 0,-1 2 1 16,-2 4-1-16,-2 0 1 0,0 2 1 15,-1 2 0-15,1-2 0 0,1-1 0 16,0-3 1-16,1-1-1 0,0-1 0 15,1-4 0-15,-2-1 0 0,4 0-1 0,1-1 1 16,1-3-1-16,1-2 1 0,5-3-1 16,1 0 0-16,1-2 1 0,-1-2 3 15,4-3 2-15,0-1 2 0,3-2 0 16,3-1 0-16,2-3 0 0,1-3 0 16,2 0-3-16,2-4-3 0,0 1-1 15,1-3 0-15,0-2-1 0,3-1 1 16,1-3 0-16,-1-1-1 0,1 1 1 0,-1-1 0 15,0 3-1-15,-3 4 0 0,-4 1 1 16,-3 7-1-16,-2 5 1 0,-1 0 0 16,-4 4-1-16,-1 2-3 0,-3 2 0 15,-3 4 0-15,-1 1 0 0,-4 2-1 16,-3 7 1-16,-3 4 0 0,-2 3 3 16,-3 1 1-16,0 3-1 0,0-1 0 15,1 2 1-15,-2-3 0 0,-1-1 0 16,2-1-1-16,2 0 1 0,2-4 0 0,1 0 0 15,4-7 0-15,2 0-1 0,6-4 0 16,2-3 1-16,2-5 4 0,2-1 1 0,2-4 0 0,4-5 1 16,3-2 0-16,3-4 1 0,4-4-2 0,0-1-3 15,4-7-1-15,4 3-1 0,-2-4-1 16,0-3 1-16,-1 0-1 0,-1 4 1 16,-1 1-1-16,-3 4 0 0,-4 4 0 15,-4 5 0-15,-2 8 0 0,-3 1-2 16,-2 4-2-16,-3 4-1 0,-4 1 0 15,-1 6 1-15,-3 5 0 0,-2 3 0 16,-2 5 2-16,-4 4 3 0,-2 0 0 16,-1 2 1-16,-1 0-1 0,0-2 1 15,0 0-1-15,3-3 0 0,2-1 1 0,-1 0-1 16,3-4 0-16,1-3 0 0,1 1 0 16,2-4-1-16,2-4 0 0,0-2 1 15,3-2-1-15,3-2 1 0,1-2 2 16,2-3-1-16,2-2 1 0,2-1-1 15,-1-1-4-15,2-1-6 0,-1 0-15 0,0 1 31 16,-3-2-166-16,-4 4-133 0,-2-1-339 16</inkml:trace>
  <inkml:trace contextRef="#ctx0" brushRef="#br0" timeOffset="2605.51">19401 4653 441 0,'0'4'107'0,"-2"0"4"0,-2-4-63 16,2-1-15-16,1 1-6 0,-1 0 3 15,0-2-2-15,1 2-3 0,1-3-3 16,-1 1-3-16,1 1-2 0,0 0-4 16,1 0-3-16,-1 0-4 0,-1-3-2 15,1 3-1-15,0 1 0 0,0-1 0 16,0 1 1-16,-2-1-2 0,1 0 0 0,1 4-1 15,0 0 0-15,1 3-2 0,1 4 0 16,1 1 1-16,1 3 3 0,2 1 0 16,1 2 1-16,2 0 1 0,3 2-1 15,1 2 1-15,3 1 0 0,2-2-3 16,0 2 1-16,0-1-1 0,1 0 0 16,-1-2-1-16,-2-4 0 0,-2-4 1 15,-2 2-2-15,-2-5 1 0,-2 2-1 16,-2-4 1-16,-2 0-1 0,-1-1 1 0,-2-2 1 15,-1-1 2-15,-2-1 0 0,0-2 1 16,-4-2 0-16,0 0 0 0,-4-4-1 16,-2-1-1-16,-2-2-2 0,-2-1-2 15,0-4-1-15,-3-2 1 0,2-2-1 16,0-1 0-16,2 1 1 0,1 0 1 16,2 0-1-16,2 1 1 0,2 2 0 15,1 3 0-15,2 1 1 0,1 1-1 0,-1 3 2 16,2 1-1-16,1 3 2 0,2 0-1 15,0 2 1-15,0-1 1 0,1 2-1 16,2 3 1-16,0 0-1 0,1 3-1 16,1 1 1-16,1 1-1 0,1 4-1 15,2 2 0-15,2 1-1 0,2 1 1 16,1-1-1-16,2 3 1 0,0-1-1 16,1 0 1-16,-3-4 0 0,-1-3-1 15,-2 2 1-15,-1-1 0 0,-5-5-1 0,1-1-4 16,-4-3-9-16,0-1-2 0,-2-3-98 15,0-3-40-15,-2-5-109 0,0-6-245 16</inkml:trace>
  <inkml:trace contextRef="#ctx0" brushRef="#br0" timeOffset="4250.66">19575 4413 386 0,'-2'-4'108'0,"0"-3"4"0,0 0-45 16,2 2-18-16,0 0-3 0,0 0-3 15,-2-1-6-15,4 0-9 0,-1 1-4 16,-1 1-2-16,0-3-1 0,-1 1-3 0,1 2-1 16,0 2-1-16,-2 2 1 0,1 0 2 15,1-3-2-15,0 3-1 0,0 0-2 16,0 0-2-16,1 0-4 0,1-1-4 15,-1 2-2-15,1 2-2 0,1 1 0 16,0 0-1-16,2 0 0 0,-1 0 1 16,1-1 1-16,0 3-2 0,1 0 0 15,-1 2 0-15,2 0 0 0,1 4 0 0,0 0 0 16,-1 1-1-16,-1 0 2 16,1 1 0-16,0 1 0 0,-1-2 1 0,-1-2 1 15,1 1-1-15,1-1 0 0,2-3 0 16,1 1-1-16,-2-4 1 0,2 0 0 15,0 2-1-15,-3-4 1 0,0 1-2 16,-3-1 1-16,-3-1-1 0,0 1 3 16,-3-2 0-16,-4-3 0 0,-3 1 0 15,-1-5 0-15,-1 2 0 0,-1-3 1 0,-1 0-3 16,2-2-1-16,1 0 0 0,0-2 0 16,1-1 0-16,1-3 0 0,0-2 0 15,-1-1 2-15,1 0-1 0,2 2 1 16,-1 0 2-16,2 2-1 0,0 1 2 15,1 3-1-15,1 4 2 0,1-1-1 0,-1 4 0 16,2 1-1-16,0-1-1 0,0 5-4 16,1 3-2-16,1-2-1 0,0 5 0 0,2 0 0 15,1 0 1-15,1 4 0 0,2 2 3 16,1-2 2-16,3 2 0 0,0-1 0 16,-1 0 0-16,3 1 0 0,-3 3 0 15,1-5 0-15,1 2-1 0,1-1 1 16,-1 0 0-16,1-1-1 0,0 1 1 15,-1-3-1-15,0 3 0 0,-3-6 1 16,-2 0-1-16,-1 2 0 0,-3-6 0 0,-1 1 1 16,-1-2 0-16,-1 0 2 0,2 0 0 15,-2 0 2-15,-2-4 1 0,2 3 0 16,0-1-1-16,0-1 1 0,0 2-3 16,0-1-2-16,-2 2-1 0,0 5-2 15,-1-5 0-15,-4 4 0 0,-3 5 0 16,-3 4 0-16,0 1 2 0,-3 1 0 15,0 5 1-15,-1 5-1 0,-1 4 1 16,2 1 0-16,-3 1-1 0,1-1 1 0,-1 0-1 16,0-3 0-16,2-4-1 0,3-4 0 15,0-5 0-15,6-5 0 0,2-5-2 16,3 0 0-16,2-3 2 0,3-4 1 16,2-1 0-16,4-2 1 0,1-3 1 15,2-2 1-15,3-5 1 0,0-3-2 16,2-1-1-16,-2-4 0 0,1-2-1 15,-1-6 1-15,2 1-1 0,-1 1 0 0,3 3 1 16,0 0-1-16,1 2 0 0,-1 2 0 16,0 7-1-16,0 0 1 0,-4 5 0 15,-4-1 0-15,-3 4 0 0,-2 1-1 16,-2 3 0-16,-1 0 0 0,-5 2-1 16,-2 4 0-16,0 1 1 0,-3 4-1 15,-2 2 0-15,-3 2 2 0,-3 5-1 16,1 2 1-16,-1 6 0 0,0 0 1 0,0-2-1 15,1 3 1-15,4 0-1 0,0-4 1 16,1-1-1-16,3-8 0 0,1-2 0 16,2-2 1-16,1-6-2 0,0-1 1 15,2-1 2-15,3-5-1 0,1-2 1 16,1-2 0-16,0-3-1 0,3-4 2 16,1-3-1-16,0-5-1 0,2-1-1 15,0-1 1-15,2-4-1 0,0 4 0 16,2 3 1-16,-3 5-1 0,-1 4 0 0,-1 4-1 15,-3 4-1-15,-3 2-1 0,-4 4 0 16,-5 3 1-16,0 2 0 0,-3 4 0 16,-1 0 0-16,-1 5 3 0,-1 3 0 15,1-3 0-15,2 1-1 0,1 2 0 16,1-2 1-16,1-2-1 0,1-5 0 16,1 0 0-16,0 0 0 0,3-4 0 0,-1-4 1 15,1 2 1-15,0-4 0 0,3 0 1 16,-2-7 0-16,1-2-1 0,1-6 1 15,1-4 0-15,1-6-2 0,1-3 0 16,1-1 0-16,2-4-1 0,-2-2 1 16,3 0-1-16,0 0 1 0,-2 6-1 15,1 0 1-15,-1 2-1 0,-4 1 1 16,0 5 0-16,-2 1 0 0,-3 5 0 16,-1-5 0-16,-4 2 1 0,1 2 1 15,-2 2-1-15,0-5 0 0,1 7 0 0,0-3 1 16,0 4-1-16,3-3 0 0,-1 1-1 15,1 3 0-15,2 5 1 0,-1-1-1 16,1 0-1-16,-2 2 0 0,1 3 0 16,-1 2-2-16,-2-4 1 0,-1 3-2 15,-1-1 1-15,-2 4 0 0,0-3 1 0,0 2 0 16,0-1 0-16,2 2 1 0,-1-1-1 16,1 2 0-16,2-2 1 0,0 0-1 15,2 1-1-15,0-2 1 0,2 2-1 16,1-1-1-16,0-1 0 0,-1 1 0 15,1 1 0-15,0 1 0 0,-1 1 1 16,-3 3 1-16,0-1 0 0,-3 4 0 16,-2 0 1-16,-1 1 0 0,-1 3 1 15,-2 0-1-15,0 1 0 0,-5 1 1 16,0 0-1-16,1 1 1 0,-1-2-1 0,-3-2 0 16,1-2 0-16,3-1 0 0,4 2 0 15,2-6 0-15,2 2 0 0,2-2-1 16,6 1-1-16,1-1-1 0,0-3-3 15,2 0-5-15,0-1-8 0,0-1-11 16,1 3 157-16,0-3-293 0,-2-1-149 16,1 0-428-16</inkml:trace>
  <inkml:trace contextRef="#ctx0" brushRef="#br0" timeOffset="-164087.12">19612 14529 802 0,'5'-9'33'0,"7"-21"-10"16,-7 19 28-16,-8 10-6 16,-7 10-9-1,-5 13-37-15,-10 5-1 16,-5 8 0 0,-4 7 0-16,2-2 1 15,3-1 0-15,1-6 1 0,6-6 0 16,8-8 0-16,5-6-2 0,5-6 1 15,1-2-2-15,2-2 0 0,0-2 0 0,1 0-1 16,0-1 4-16,1-1 2 0,0-1 1 16,2-1 0-16,1-3 3 0,3-1-1 15,2-3 1-15,1-2-2 0,3-4-2 16,2 0-1-16,2-4 0 0,0-2 0 16,2-1 0-16,-2-2-1 0,1 1 0 15,-1 1 1-15,-3 0 0 0,0 4 0 0,-3 0 1 16,-2 3-1-16,-1 1 1 0,0 6-1 15,-4 2 0-15,1 1 1 0,-2 3-1 16,-2 4 0-16,-1 0-1 0,0 3-2 16,-3-1-2-16,-1 2 1 0,-1 4-1 15,-4 2 1-15,-1 6-1 0,-2 4 2 16,-5 3 2-16,-3 4 1 0,-2 1-1 16,-2 2 0-16,0 2 0 0,0-4 0 15,2 0-1-15,2-4 0 0,5-3-2 0,3-5-3 16,3-2-1-16,2-8 0 0,4 0-1 15,1-4 0-15,1-1 1 0,1-2 2 16,2-2 4-16,0-2 0 0,3-3 1 16,1-2 2-16,4-5-1 0,2-1 0 15,2-3-1-15,4-4 1 0,3 0-1 16,-1-2 1-16,2-1-1 0,-1-1 1 16,-1-1-1-16,0-1 1 0,-4 5 0 15,-2 1-1-15,-3 6 1 0,-1 2 0 0,-2 4-1 16,-3 2 1-16,-1 6 0 0,-2 0 0 15,-2 2 1-15,-1 1-1 0,-2 3-1 16,-2 3 0-16,-2 1-1 0,-2 4 1 16,-3 6-1-16,-5 3-1 0,-2 3 2 15,-1 2 0-15,-2 3 0 0,-1-1-1 16,1-2 1-16,1-3-3 0,2-1-1 16,3-2-2-16,3-3-1 0,2-5-1 0,3-1-1 15,3-4 0-15,1 0 1 0,2-4 1 16,1-2 1-16,1-2 3 0,0 0 1 15,1 0 2-15,0 0 0 0,1-1 2 16,1-1 1-16,-1 1 0 0,0 0-1 16,0 0 0-16,-1 0 0 0,0-1 1 15,-1 1-2-15,0 1 1 0,-2 0-2 16,0-1 0-16,0 2-1 0,-3 0 0 16,0 0-1-16,0 1-1 0,-2 0 1 0,0 0 0 15,0 2 1-15,-1-3 1 0,3 3 0 16,-1-2 2-16,2-1 1 0,0 1 2 15,2 0 1-15,1-1 0 0,0 0 0 16,1 0-1-16,0 0 0 0,1 1-2 16,0 0-2-16,1-1-1 0,1 1 0 15,2 3 0-15,2 0-1 0,1 1 1 0,3 4 0 16,3 2 0-16,3 3-1 0,3 4 1 16,4 1 0-16,0 2 1 0,3 4-1 15,2-4 0-15,2 2 1 0,-5-2-1 16,0-2 1-16,-3 0 0 0,-2-3 0 15,-2-4-1-15,-4 1 1 0,-3-4-1 16,-1 1 0-16,-2-4 1 0,-3 0-1 16,-2-4 0-16,-2-2 2 0,-1 0 0 15,-4-2-1-15,-2-3-1 0,-3 2 0 16,-2-5-2-16,-3-1-1 0,-3-2-2 0,-3-6-2 16,1 1 0-16,-5-4 2 0,-1-8 0 15,-2 1 2-15,0-2 2 0,2-2 2 16,1 5 2-16,0-3 4 0,6 6 3 15,2 7 2-15,5 4 1 0,3 4 2 16,1 4 1-16,4 2-3 0,0 3-4 16,0 2-5-16,1 0-3 0,1 5-1 0,1 1-3 15,3 6-1-15,3 1 0 0,3 4 2 16,4 1 1-16,6 4 1 0,3-1 0 16,1 0 0-16,1-5 1 0,1 1 0 15,-1-3 1-15,-1-1 0 0,-4-4-1 16,-1-1 1-16,-4-4-1 0,0 3-1 15,-6-4 1-15,-1-2 0 0,-4-3 2 16,0 0 2-16,-3-1 4 0,-2-2 0 16,-4-1-1-16,-1-5 0 0,-3-1-1 15,-2 0-1-15,-2 1-3 0,-5-4-4 0,-2-5 1 16,-1 2 1-16,-4 1 0 0,1-4 1 16,2 2-1-16,3-2 3 0,2 4 5 15,5 6 1-15,5 1-2 0,2 1-4 16,5 9-1-16,3 4 0 0,3 4-4 15,3 2-4-15,2 3-1 0,4 3 1 16,3 2 5-16,-1-4 1 0,3 1 0 16,-1-2-7-16,0-5-10 0,-2-2-11 0,-2-4-3 15,-1-1-126-15,-1-5-122 0,-4-1-299 16</inkml:trace>
  <inkml:trace contextRef="#ctx0" brushRef="#br0" timeOffset="-163069.65">19524 14521 566 0,'0'0'124'0,"0"1"2"0,0 0-94 0,1-1-14 15,-1-1-5-15,1 1-3 0,0 3-1 16,1-1 2-16,1 1 1 0,2 1 1 16,1 4 1-16,4 4 0 0,1 3-1 15,2 3 0-15,3 4-3 0,1 4-3 16,1 0-2-16,1-1-2 0,0-2 0 16,0 0-2-16,0-2 1 0,-1-4-1 15,-2-3 0-15,0-1 1 0,-2 1-1 16,0-2 0-16,-3-2 0 0,-1-2 0 15,-2-3 0-15,-3-1 0 0,0-2 0 0,-3-2 0 16,0 0 0-16,-2-1 2 0,-2-2-2 16,-3-2 0-16,0-3-2 0,-2-2 1 15,0-3 0-15,-5-2-1 0,-2-4-1 16,-1-4 0-16,-1-1 2 0,-2-4 0 0,1 0-1 31,-1 2 1-31,3-1 0 0,0 3 1 16,2 4-1-16,5 3 2 0,1 9 0 15,2 1 3-15,0 3 1 0,3 3 1 16,1 1 1-16,0 1-1 0,1 2-1 0,0-4-4 0,0 4-3 0,1 4 0 16,2 3-2-16,0 3-1 0,3 4 0 15,3 5 1-15,2 6 3 0,1-2 1 0,1 0 0 32,1-2-1-32,1 0 1 0,0-2-1 15,-1-4 1-15,-2-2-1 0,-1-3 0 16,0-1 1-16,-2-2-1 0,-2-3 0 0,-2-4 1 0,-2 0-1 0,-1-1 2 31,-1-2 4-31,-1 0 1 0,-2-3 1 16,-2-2 0-16,-1-2 0 0,-3-4 0 15,-2-3-2-15,-2-2-3 0,-3-6-2 0,-1-6-1 0,-2 1 0 0,-1-3 1 0,0-1-1 32,-1 1 0-32,1-2 0 0,0 5 1 15,3 5 0-15,0 0 0 0,5 5 0 16,0 4 1-16,4 4 2 0,2 3 0 15,3 2-1-15,1 3-3 0,2 6-4 0,2 1-1 0,3 1 0 0,0 3-1 0,5 8-1 16,1 2 1-16,3 5 3 0,2 0 4 16,2 4 0-16,1-1 0 0,-1-3 0 15,0-2 1-15,3-2-1 0,-2 0 0 32,-2-4-1-32,-1-2 1 0,-1 1-1 15,-2-2 0-15,-1-1-1 0,-3-2-1 16,-1-5-1-16,-2-2-1 0,-3-1-1 15,-1-1 1-15,-2-3 0 0,-3-2 0 16,-1-2 0-16,-3-3 2 0,-1-5-1 0,-2-1 1 0,-4-6 0 0,-3-1 0 16,0-1 1-16,-5-1 0 0,-1-3 1 0,-1 0 0 31,-1 0 2-31,1 4 1 0,2 0 0 16,3 5 3-16,2 1 2 0,5 6 2 15,3 3 0-15,2 5-4 0,4 1-6 16,3 5 0-16,2 1-3 0,3 7-2 0,2 3-2 0,4 7 0 0,0-2 2 0,3 8 5 15,1-2 1-15,2 2-1 0,-1-5 1 16,1 0 0-16,0-3 0 0,-2 0 1 16,-1-5-6-16,0-1 0 0,-3-2-11 15,0 0-12-15,-2-4 156 0,-3-2-286 32,-1 1-146-32,0-4-413 0</inkml:trace>
  <inkml:trace contextRef="#ctx0" brushRef="#br0" timeOffset="-161991.48">19897 14870 453 0,'1'0'123'15,"0"1"5"-15,-2-1-5 0,-1-4-85 16,0 6-11-16,-2-2-3 0,-1 5-4 16,0 0-4-16,-2 2-5 0,-2 4-3 15,-2 6-5-15,-1 0-2 0,-2 2 0 32,-1 1 1-32,-3 0-1 0,-1 7-2 15,1-3-1-15,3 1 0 0,-1-2 0 0,2-1 0 0,2 1 0 0,3-3 0 16,3-6 2-16,0-1-1 0,2-2 1 0,2-4-1 15,-1-3-1-15,3 0 0 0,0-3 2 32,2-4 1-32,1-2 2 0,1-4 0 15,2-2 1-15,0-5 1 0,2-3 0 16,2-3-1-16,3-1-2 0,1-3 0 0,0 1 0 0,2 1 1 0,0-1 3 16,2 1 0-16,-3 1 0 0,-1 0 1 0,-3 2-1 15,-1 3 0-15,-2 2-2 0,-4 5-2 16,-2 2 3-16,-1 4 4 0,1 3 4 15,-2 2 1-15,0 0 1 0,-2 2-1 16,1 0-1-16,-2 2-4 0,-2 4-5 16,-3 1-3-16,-2 3-3 0,-3 4 0 15,-4 4 0-15,-1 1 0 0,-2 0 2 16,0 2-2-16,0 2 0 0,0 0-2 16,0 2-1-16,3-2-1 0,0 2 0 0,3-4 0 15,3-5 1-15,2-2 0 0,3-8-2 31,2-2 0-31,2-5 0 0,3-5 0 16,3-5 1-16,2-5-1 0,2-5 2 16,3-1 3-16,2-6 2 0,2-5 0 15,2-1 0-15,1 1 0 0,2-2 0 0,-1 2 0 0,-2 2 0 0,1 3 0 0,-4 4 0 16,-1 5 1-16,-5 4 0 0,-3 5 2 31,-1 4 1-31,-4 0 0 0,0 2 0 16,-4 3-4-16,-2-1-1 0,-1 5-2 0,-5 2-2 0,-1 7-2 0,-2 3 1 15,-4 5 1-15,-1 5 2 0,-1 4 2 16,-1 1 2-16,4 1-1 0,-2-2 0 16,3 0-1-16,1-1-2 0,2-5 0 15,2-4-1-15,3-4-1 0,3-4 0 16,1-4-2-16,3-2 0 0,2-5 2 0,3-4 3 31,2-2 2-31,1-3 0 0,2-4 2 16,2-4 2-16,1-4 1 0,1-4-1 15,0 0-1-15,1-4-2 0,0 1 0 16,1 2 0-16,1-1-1 0,-3 1 1 16,0 1-1-16,-1 2 1 0,-4 4-1 0,0 2 1 0,-3 3 1 0,-1 5 0 0,-2 1-1 15,0 3-1-15,-2 2-4 0,0 5-2 32,-3 3-1-32,1 4 0 0,-4 1-1 15,-1 5 1-15,-3 5 2 0,-1 4 2 16,-3 1 2-16,0 1-1 0,1 0-2 0,0 1-1 0,0-3 0 0,2-1 0 15,3-5-1-15,0-1 1 0,3-7 0 16,2-4 0-16,2-4 1 0,1-3 0 0,4-3 2 16,1-7 1-16,3-3 1 0,2-5 1 15,2-2 2-15,2-3 0 0,2-2-1 16,0-3 0-16,2-1-1 0,-2 3-1 31,0 3 1-31,2 2-1 0,-4 1 0 16,-2 2 1-16,-3 7-1 0,-3 4 2 0,0 1-2 0,-3 3-1 0,-7 3-2 31,0 7-7-31,-3 2 101 0,-2 2-223 0,-4 3-126 0,-2 4-355 0</inkml:trace>
  <inkml:trace contextRef="#ctx0" brushRef="#br0" timeOffset="-161007.43">19653 14498 432 0,'0'-7'106'0,"-1"1"1"0,-1 0-31 0,1 1-55 15,-2-2-7-15,1 6 0 0,0-3 0 16,3 6 0-16,-10 1-5 0,6 2-3 0,-1 1-3 15,-4 5-1-15,-2 2-2 0,-2 6-3 16,-8-1-2-16,7 5 4 0,-9 6-1 16,-2-1 0-16,0 1 1 0,0-1 0 15,1-1 2-15,3-1 0 0,3-4 0 32,1-5-1-32,4-1 1 0,5-4 0 0,1-4 0 0,2-3 2 0,3-4 3 15,0-1 2-15,2-3-1 0,1-3 1 16,2-2-1-16,2-4 0 0,1-4-1 0,3 0-4 15,2-3-2-15,1-5 0 0,3-2 1 32,-1-1 0-32,0-2-1 0,2 5 1 15,-2 0 0-15,-1 0 0 0,-1 4 0 16,-3 3 0-16,-1 5 0 0,-3 2-1 0,-2 3 1 0,-2-1 2 0,-2 6 2 16,1 1 2-16,-2 1 2 0,1 1-1 0,-3 2-2 15,-1 1 0-15,-4 4-3 0,-3 1-1 16,-3 5-3-16,-3 5-2 0,-2 4 1 15,-1 4 2-15,-1 1-1 0,2 1-1 16,1 1-1-16,2-5 0 0,2 0 1 16,1-5-3-16,3-5-1 0,3-3 1 15,1-2 0-15,2-4-1 0,2-2 1 16,3-2 2-16,1-3 3 0,2-1 2 16,2-3 1-16,1-6 1 0,3-3 1 15,3-2 0-15,6-2-4 0,-2-5-1 0,1-4-2 16,2 2 1-16,-1 0-1 0,2 2 0 31,-2-1 0-31,-5-2 2 0,1 6 1 0,-1 2 0 0,-3 3-1 0,-3 3 1 31,-2 1 0-31,-2 2 0 0,-2 5 2 0,0 2 2 0,-2 1 0 0,-2 0 1 16,2 2 0-16,-2 2 0 0,0-2-3 0,-2 2-1 16,-2 2-3-16,-3 4 0 0,0 2-1 15,-6 2 1-15,-2 4-3 0,-2 3 0 16,-1 3-3-16,0 4 0 0,-1-3 0 15,2 3 0-15,3-2 0 0,0 1 1 16,4-6 2-16,2-3 2 0,3-5 1 16,2-1-2-16,2-6-1 0,1-1 1 15,3-4 0-15,2-1 1 0,3-5 1 16,1-4 0-16,3-2 1 0,2-2 1 0,3-6 1 16,1-3-1-16,2-2 0 0,0 0-1 15,0 1 0-15,0 1 1 0,-2 2-3 16,-2 8-2-16,-2 0 0 0,-3 6-46 31,-3 3-71-31,-2 1-96 0,-4 2-234 0</inkml:trace>
  <inkml:trace contextRef="#ctx0" brushRef="#br0" timeOffset="-160319.8">19229 14846 487 0,'0'0'114'0,"0"0"2"0,1-1-72 15,-1 0-20-15,1-1-6 0,0 1-4 0,0-1-3 16,1-1-2-16,1 1-2 0,-2 1-2 16,1 0-1-16,-1 0-2 0,1 1-2 15,-1-1-1-15,2 2 0 0,-1 0 0 16,1 0 1-16,2 1 1 0,2 2 3 16,1 1 0-16,2 4 1 0,2 2 1 15,1 1-1-15,1 4 0 0,2 2-2 16,3-1-1-16,1 3-1 0,2-1 0 15,0 0 0-15,1-1 0 0,1-3 0 0,-2 1 0 16,-2-1 0-16,1-1 0 0,-4-2-1 16,-2-1 1-16,-3 0-1 0,-2 0 0 15,-3-1-1-15,-2-3 0 0,-2-2-1 16,-2-2-1-16,-1-2-1 0,-1 0 0 16,-2-2-1-16,0-1 1 0,-4-3 1 15,-2-2 0-15,1-1 2 0,-6-1 0 16,0-5 1-16,-2-1 0 0,-2 0 0 15,0-3 0-15,-2 0 0 0,0-1-1 0,2 0 2 16,0 2 0-16,3-3 0 0,2 2 1 16,2 2 2-16,3 1-1 0,2 3 2 15,3 0-1-15,1 4 1 0,1 3-1 16,1 0 0-16,0 1-1 0,0 4-3 16,1-1-2-16,0 7-2 0,1 0 0 15,3 5 0-15,2 3 1 0,2 5 0 16,2 0 1-16,2 5 3 0,3-2 2 0,1 4 0 15,1-2-1-15,-1-2-1 0,0-1 1 16,0 0-1-16,-3 0 0 0,-1-4 0 16,-3-2-1-16,-1-2 1 0,-3-2 0 15,-2-3-4-15,-3-4-1 0,1 0-53 16,-3-4-71-16,-1 0-100 0,-2 1-247 16</inkml:trace>
  <inkml:trace contextRef="#ctx0" brushRef="#br0" timeOffset="-159660.48">19650 14488 362 0,'0'-2'96'0,"-4"0"3"15,2-2-13-15,0 3-52 0,1 1-7 16,0-3-3-16,2 2-3 0,-1 1-3 16,0 1-5-16,1-1-8 0,0 0-4 15,0 2 1-15,1 0 1 0,2 3 1 16,-2 0 1-16,2 2 2 0,2-1 1 0,0 3 2 16,1 0-2-16,3 3-1 0,-2 1 0 15,6 2 0-15,-1 3-1 0,1 5 0 16,0-1 0-16,0 1-1 0,0 2-1 31,-1-2-2-31,-3 0 0 0,-2-3-1 0,0-4 1 16,-2 0-2-16,-1-5 1 0,-1-3 0 15,0-1-1-15,-1-3 1 0,-2-2 0 16,0 1 1-16,0-2 2 0,-2-1 2 16,0-2 2-16,-1-2 0 0,-3-1-2 0,0-2 0 15,0-3-2-15,-4-5-1 0,0-6-3 16,-3 0-1-16,-3-6 0 0,-1 0 0 15,1-1 1-15,-3 1 1 0,2 3-1 16,0 5 0-16,2 2 2 0,3 6 0 16,2 3 2-16,1 2 2 0,2 3 1 15,2 4-1-15,2 0-2 0,1 3-1 16,2 3-2-16,2 3-2 0,2 3-3 16,1 2 1-16,3 2 0 0,3 4 2 15,1-1 1-15,2 0-4 0,2-2 159 0,-1-2-292 16,-1 0-139-16,-1 1-422 0</inkml:trace>
  <inkml:trace contextRef="#ctx0" brushRef="#br0" timeOffset="-157497.5">19578 4341 423 0,'2'-5'106'0,"-1"3"6"16,0-3-49-16,-1-1-34 0,0 2-4 15,0 1 2-15,0-1-1 0,0 0-8 16,0-1-5-16,0 1 0 0,1 0-1 0,-1 0 0 16,0 1 0-16,0 1-2 0,0 1 1 15,-1 0-2-15,0 2-1 0,0 0-4 16,-2 1-3-16,0 2-2 0,-1 4-1 16,-3 3-1-16,-3 4 0 0,-3 1 0 15,-3 5 3-15,-2-1 1 0,-1 3 0 16,-1 0 0-16,0 0 0 0,0-1-1 15,2-2 0-15,1-1-2 0,1-3-2 16,3-2 0-16,2-5 0 0,1-3-1 0,4-3 0 16,2 2 0-16,3-4 1 0,1-1-1 15,2-3 1-15,1 1 0 0,4 0 1 16,2-4 0-16,2-4 0 0,1 0 2 16,3-4 0-16,1-1 1 0,3-4 0 15,2-4 1-15,2 4-1 0,-1-5 0 16,2-3 0-16,-2 1 0 0,0 3 0 15,-5 0 0-15,-1 5 0 0,-5 1 0 0,-3 5 1 16,-2 4-1-16,-2 3 2 0,-2 0 0 16,-2 4 1-16,-1-1-1 0,-2 4 0 15,-4 0 0-15,0 3 0 0,-5 5-2 16,-3 2 0-16,-2 5-1 0,-5 2 0 16,-1 3 0-16,0 0 0 0,1 2-1 15,-1 1 1-15,1 0-1 0,-1-2 0 16,4 0 1-16,1-4 0 0,3 1 0 15,-1-3 0-15,2-2 0 0,6-4-1 0,4-3 0 16,3 0-1-16,1-3 0 0,3-5-1 16,3-3 1-16,6-3 1 0,0-1 1 15,1-4 1-15,2-3 0 0,3-4 1 16,-1-1 1-16,3-4-1 0,0 0 0 16,-1-3-1-16,1-3 1 0,0 0-1 15,0 2 1-15,-4 1-1 0,-1 5 1 16,-3 1-1-16,-4 4 1 0,-1 8 1 0,-4-1 2 15,-1 6 1-15,-1 2 2 0,-2 1-2 16,-1 2 0-16,-4 2 0 0,-1 3-3 16,-3 3-1-16,-4 3-1 0,-5 4-2 15,-1 4 2-15,-2 2 0 0,0 3-1 16,-1 3 1-16,-2-2 0 0,2 1-1 16,0-4 0-16,0-2 0 0,0-3 0 15,4 0 0-15,0-4 0 0,7-2 0 0,2-3 0 16,2-3 0-16,5-3-1 0,3-3-1 15,2-4 1-15,4-3 0 0,5-5 0 16,2 1 0-16,5-2 0 0,2-6 2 16,3 0 0-16,1-4 0 0,0-1 1 15,-1-2-1-15,0-4 0 0,-2 3 0 16,-1-3 0-16,-1 5 0 0,-4 3 1 16,-1 4-1-16,-4 2 1 0,-2 6 1 15,-4 1 2-15,-2 6 1 0,-3 0-1 0,-2 3 1 16,-4 3-2-16,-3 4 1 0,-4 4-3 15,-3 5 0-15,-1 5-2 0,-2 2 1 16,1 4-1-16,-2-3 2 0,0 2-1 16,2 0 0-16,2-4 1 0,-1-4-1 15,3-2 0-15,4-5 0 0,0-3 0 16,7-5-1-16,3-1 0 0,2-4 1 16,3-3 0-16,6-3 0 0,2-2 0 0,6-3 0 15,-2-2 1-15,4-5 0 0,-1 0 0 16,3-5-1-16,-2 1 1 0,-1-1-1 15,-2 1 0-15,0 3 1 0,-3 1-1 16,-2 3 1-16,-3 6 1 0,-4 2 1 16,-2 4 3-16,-3 1-2 0,-2 4 0 15,-5 2-1-15,-2 3-1 0,-4 2 0 16,-3 4-2-16,1 4-3 0,-1 2 2 0,-1 1 0 16,2 1 0-16,-1-1 1 0,0 4 0 15,1-3 0-15,-2 1 0 0,1-1 1 16,0-4-1-16,1-1 1 0,3-2-1 15,7-3-4-15,1-2-5 0,5-4 75 16,2-3-198-16,0 2-122 0,3-4-339 16</inkml:trace>
  <inkml:trace contextRef="#ctx0" brushRef="#br0" timeOffset="-156178.54">19335 4581 238 0,'-3'-4'70'0,"0"0"9"0,0 2-16 16,2-2-12-16,-1 0 7 0,2 1 2 16,-1 1-1-16,1-1-8 0,-1 2-7 0,1 0-7 15,-1 0-8-15,0 1-8 0,0-1-4 16,0 1-4-16,-1 1-2 0,1-1-3 16,0 0-1-16,0 1-4 0,1 0-1 15,-1 2-1-15,1-3-1 0,0 2-1 16,1 0 0-16,1 2 0 0,1 2 0 15,2 1 1-15,4 4 0 0,2 5 1 0,2 3 0 16,0 1 1-16,2 3 0 16,1 3 1-16,0 4-1 0,1-3 1 0,0 4 0 15,2-1-1-15,-1-2 0 0,1 0 0 16,0-3 1-16,-3-3-2 0,-2-3 1 16,-2-5-1-16,-2-3 0 0,-2-2 0 15,-3-2 1-15,0-3 0 0,-4-1 1 16,0-5 2-16,-2 2 0 0,-2-2 0 15,-2-3-1-15,-2-2 0 0,-4-3-1 16,-4 0-2-16,-2-3-4 0,-3-2 0 0,-1-1-1 16,-3-4 0-16,-2-1 0 0,-2 0 0 15,0-1 1-15,-3 0 1 0,1 0 0 16,-1 4 2-16,2 1-1 0,5 3 1 16,4 1 0-16,4 4 0 0,6 4 1 15,5 1 0-15,2 0-1 0,3 4 1 16,0-1-1-16,2 2-1 0,1 2-1 15,3 1 0-15,2 2-1 16,3 1 1-16,1 3-1 0,4 4 1 16,1 1 1-16,2 5 0 0,-1 1 1 15,2 2 0-15,1 1 0 0,-1-3 1 16,-3-3 0-16,0 1 0 0,-3 1-1 16,-3-7 1-16,-2-4 0 0,-3 0-1 15,-1 0 0-15,-3-3 1 0,0-3 2 0,-2-5 2 16,0 2 1-16,-1-3-1 0,-1-5 0 15,-2-3 1-15,0-3-2 0,-1-5-1 16,-2-2-2-16,-2-6-1 0,-1-1 0 16,-1 0 0-16,-2-4 0 0,-1 0-1 15,-4 6 1-15,0-5 0 0,0 6-1 16,1 2 1-16,1 2-1 0,3 4 1 16,2 5-1-16,5 2 1 0,0 6-3 0,3 2-1 15,1 7 0-15,3 4-1 0,2 3 1 16,0 3 0-16,4 5 1 0,2 4 1 15,4 2 2-15,0 2 0 0,5-1 0 16,0 0 0-16,2 2 1 0,0-4 0 16,-2-1 0-16,-1-2 0 0,-2-4 0 15,-3-1-1-15,-2-3 1 0,-2-4 0 0,-2-2 0 16,-1-4 1-16,-3 0 0 0,0-3 3 16,-1-2 0-16,-1-2 1 0,-2-2-1 15,-1-5 0-15,-2-1 0 0,0-4-2 16,-3-2-1-16,-3-4-1 0,-4-2 0 15,-4-1 0-15,-1 1 0 0,-4-1-1 16,-3 0 1-16,1 2-1 0,0 4 0 16,6 2 0-16,2 4-1 0,4 6 0 15,5-1-2-15,5 7-1 0,2 6 0 0,3 1 0 16,3 4 0-16,5 4 1 0,3 0 1 16,4 8 2-16,4 0 0 0,6 1 1 15,3 1-1-15,0 0 2 0,0 2-1 16,0-2 1-16,0-2 0 0,-2-1-1 15,-4-2 1-15,-2-2 0 0,-3-3-1 16,-3-5-1-16,-4 0 1 0,-3-1 0 16,-3-6-1-16,-3 0 2 0,-2-3-2 0,-2 0 1 15,-3-4-1-15,-4-3 0 0,-3 0 0 16,-2-3 0-16,-4-2 0 0,-1-1-1 16,1-4 2-16,-2-1-1 0,-2-4 0 15,0-2 1-15,0 0-1 0,-2-3 0 16,1 1 0-16,2 3 0 0,3 4 1 15,5 6-1-15,4 3 0 0,2 5-1 16,6 6-1-16,4 3 0 0,6 5 1 16,2 3-2-16,6 5 1 0,2 3 0 0,4 2 3 15,1-1 0-15,3 1 0 0,-4 0 1 16,2-2 0-16,-3-2 0 0,-2-2 0 16,-2-3-3-16,-1 0-9 0,-3 0 160 15,-2-4-293-15,-6-5-142 0,-1 2-423 16</inkml:trace>
  <inkml:trace contextRef="#ctx0" brushRef="#br0" timeOffset="-155271.91">19643 4284 277 0,'-3'-5'75'0,"-2"-1"14"0,2 1-5 15,0 1-28-15,1 0-10 0,1 0 3 16,-2 1 0-16,2 2 1 0,1 1-12 16,-1-1-13-16,0 2-8 0,0 3-4 15,0-3-5-15,0 4-4 0,1-2-4 16,1 4 1-16,1 0 1 0,1 3 0 16,4 0-1-16,1 7 1 0,0-1 0 15,3 4-1-15,5 2 1 0,1 1-1 16,2 0 1-16,-1 1-1 0,5-2 1 0,2 1 0 15,1-4 0-15,-2 2 1 16,-2-3-1-16,-2 2 0 0,-3-1 0 0,-4 1-1 16,-2 0-1-16,-5-1 0 0,-3-2 0 15,-1-1-1-15,0-3 0 0,-1-3-1 16,-2-4 1-16,0-3 0 0,-1-3-1 16,-1-3 2-16,-1-3-1 0,-1-4 0 15,-3-3 1-15,-3-2 0 0,0-4 1 16,-2-2 0-16,-3-1 0 0,-2 1-1 0,-3 0 1 15,0 1-1-15,0-2 1 0,0 1-1 16,0 3 0-16,4-3 1 0,0 1 0 16,4 1 0-16,3 2 1 0,2 3 1 15,3 1 1-15,0 3 1 0,1 4 2 16,2 3-1-16,1 0 0 0,0-2-1 16,1 6-4-16,1 2-1 0,1 0-3 15,1 2 0-15,2 4 0 0,0 5-1 16,3 6 2-16,1 0 2 0,3 2 0 0,2 1 2 15,1-2-1-15,3-1 1 0,-1 1-1 16,2-1 1-16,0-2 0 0,-3-1 0 16,-1-2 0-16,-1 0-1 0,-2-6 1 15,-3-1 1-15,-2-2 0 0,-3-4 2 16,-1-4 0-16,-4-3 1 0,-4 0-1 16,-1-6-1-16,-4-2 0 0,-1-1-1 0,-3-3-3 15,-2 0 0-15,-1 1-1 0,-2-4 1 16,-1 4 0-16,2-2 0 0,-1-4 0 15,2 4 0-15,0-2 0 0,4-1 0 16,1 8 0-16,3-1 2 0,3 4-1 16,2 3 0-16,2 3-2 0,1 5-1 15,3 4 0-15,0 0-1 0,3 6-1 16,-1 2 1-16,3 4 0 0,-1 3 3 16,3-1 0-16,0 3 0 0,2-1 1 0,2-3 0 15,1 0 0-15,2-2 1 0,-1 0 0 16,0-3-7-16,1-2-7 0,-2 1-36 15,-2-1-92-15,-5-2-112 0,2 3-273 16</inkml:trace>
  <inkml:trace contextRef="#ctx0" brushRef="#br0" timeOffset="-154038.27">19833 4699 451 0,'1'-1'104'0,"0"2"2"0,-1 1-63 16,0 1-25-16,0 5 0 0,-1-2 0 15,-3 2-3-15,-1 3-3 0,-3 5 0 16,-1 2-1-16,0 3-5 0,-3 1-1 16,-4 4 0-16,-1 2-2 0,0 1 0 0,0 0-1 15,-1-2 0-15,1-3-1 0,0 1 0 16,3-2 0-16,2-1-1 0,1-2 1 16,1-1-1-16,0-3 1 0,3-1 0 15,1-2-1-15,3-5 0 0,0-3 0 16,3-2-1-16,2-9 1 0,2-3-1 15,4-5 0-15,2-4 0 0,2-2 1 16,1-3 0-16,3-3 1 0,2 1-1 0,4-3 0 16,0 1 1-16,2-4-1 0,0-3 2 15,4 2-1-15,0 1 1 0,-3 1-1 16,-4 2 1-16,-3-1-1 0,-3 8 0 16,-4 6 0-16,-6 2-1 0,-3 3 3 15,0 3 1-15,-2 3 0 0,-3 6 1 16,0 4-1-16,-3-1 0 0,1 4-1 15,-4 2-1-15,-3 3-2 0,-1 7 0 16,-5-1-1-16,-1 3 1 0,-4 3 1 0,-3 0-1 16,0 5 0-16,0-2 1 0,2 0-1 15,2-2 0-15,1 0 0 0,4-7 1 16,2 3-1-16,2-5 0 0,2-3-1 16,2-3 1-16,3-3-1 0,1-1-1 15,3-3 0-15,3-2-2 0,3-6 0 16,2-5 1-16,2 0-1 0,3-3 1 15,2-3 1-15,1-3 1 0,0-4 1 0,5 1 0 16,2-3 0-16,1 0 0 0,0-4 1 16,2-1-1-16,0-2 0 0,2 6 0 15,-4-2 1-15,-2 4-1 0,-4 0 1 16,-4 4-1-16,-3 8 1 0,-2 0 1 16,-6 2 1-16,-1 5 2 0,0 2 1 15,-2 0-1-15,-1 4 0 0,-2 0-1 16,-4 4-2-16,-1 3-1 0,-3 4-1 0,-3 0-2 15,-3 7 2-15,-2 1-1 0,-1 3 1 16,0 2 0-16,-1-1 0 0,2 0 1 16,3 1-1-16,0-3 0 0,3-3 0 15,3-4 0-15,2-5 0 0,3-3 0 16,1-1 0-16,2-3-1 0,0-5 0 16,3-2-2-16,4 1 0 0,2-2 1 15,2-4-1-15,1-2 1 0,2-7 0 16,4 3 1-16,5-4 2 0,0-7-1 0,-1-3 1 15,4-2-1-15,1-3 0 0,1 3 1 16,-1 1-1-16,-2 1 0 0,-3 5 0 16,-4 5 1-16,-3 6 0 0,-3 7 1 15,-5 2 1-15,-5-1-1 0,-4 7 1 16,-4 0-1-16,-3 8 1 0,-3 0-1 16,-3 4-2-16,-3 5 0 0,-3 4 0 15,3 0 0-15,0 0 0 0,1-2 0 0,4 0 0 16,3-3 0-16,2-1 0 0,4-3 0 15,2-4 0-15,3-2 0 0,2-5 0 16,1 1-2-16,0-7 1 0,2-4 0 16,1-3 0-16,3-2 1 0,4-7-1 15,1-2 1-15,4-2 0 0,2-6 1 16,1-2-1-16,3 1 0 0,1 2 1 16,-1 3-1-16,-3-1 0 0,-2 4 0 15,-4 5 0-15,-4 6 1 0,-3 4 1 0,-6 0-2 16,-5 4 1-16,-6 9-2 0,-3 3 1 15,-6 5 0-15,-3 7-1 0,-2 3-1 16,1 5 1-16,-1 2 1 0,4 0 0 0,2 0 0 0,4-3 0 0,3-5 0 16,1-7-1-16,3-1 1 0,3-5-1 15,4-5-1-15,2-3 0 0,2-4-1 0,3-3 0 16,4 0 0-16,1-5 1 0,2 0-1 31,-2-2-1-31,1 0 15 0,-1-1-135 16,-3-2-107-16,-2 1-288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7:55:13.1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20013 6387 351 0,'8'0'87'16,"1"2"4"-16,-2-3-49 0,3 4-11 15,-1-1-6-15,1-3-2 0,-1-3-3 16,2 2-2-16,-1-2-1 0,2 0-1 16,0-3-1-16,-1-1 0 0,1-1-1 15,0 4-2-15,2-2-2 0,0 0-1 0,2 0-1 16,1-1-1-16,2 0 0 0,-1 1-2 15,3-3 0-15,2 3-1 0,0 0 0 16,1 0 0-16,-1 0-1 0,-1-1 0 16,-1-1 0-16,2 3 1 0,-1 1 0 15,-1-2-1-15,0 2 0 0,0 1-1 16,4 1 1-16,-2 0-2 0,0-1 0 16,0 0 0-16,1-2 0 0,-2-3-1 0,1 1 1 15,1-2-1-15,1-2 1 0,2 1-1 16,2-2 1-16,-1 3-1 0,2 1 1 15,-1 0-1-15,0 0 0 0,0 2 1 16,1-1-1-16,-1 0 0 0,-1-1 0 16,3-3 1-16,0 2-1 0,0-2 0 15,-1 3 1-15,-4-1-1 0,2 2 0 16,1 2 0-16,-1 4 0 0,-1-4 0 0,0 4 0 16,1-2 0-16,0-2 0 0,-4 2 0 15,-1-2 0-15,-2 0 1 0,1 0-2 16,-2 1 1-16,0 0-1 0,0-1 0 15,1 1 0-15,0 0-1 0,0-1 1 16,-1 2 0-16,0 0 0 0,-2-2 0 16,-1 4 0-16,0-6 0 0,-5 2 1 15,3-1 0-15,-2-1-1 0,2-1 2 16,1 0-1-16,-2-3 0 0,2 6 0 0,4 1 0 16,-2-2 0-16,0 2 0 0,0 0 0 15,1 0 0-15,0 4 0 0,-1-7 0 16,-3-1 0-16,0 4 0 0,1-3 0 15,-2 1 0-15,-1 0 0 0,0-1 0 0,4 1 0 32,-1 3 0-32,2-3 0 0,-1 2 0 0,1 0 0 0,-2-1 0 0,-2 1 0 0,1-1 0 15,-1 1 0-15,-2 1 0 0,0-2 0 16,-1 0 0-16,0 3 0 0,0-1 0 16,0 3 0-16,-2-5 0 0,-2 1 0 15,1 2 0-15,1 0 0 0,-3-2 0 31,2 4 0-31,-1-2-1 0,-2-1 1 16,0 2 0-16,0 3-1 0,-2-1 1 16,-2-1-1-16,-1 0-1 0,0-1-2 15,0 2-4-15,-1 1-2 0,0-4-113 0,-1-2-104 0,-3 3-264 0</inkml:trace>
  <inkml:trace contextRef="#ctx0" brushRef="#br0" timeOffset="718.72">22008 5223 289 0,'-1'4'86'0,"-1"-5"8"16,1 1-14-16,0 1-39 0,2-1-1 16,-2 0 1-16,1 0-4 0,0 0-12 15,0-1-6-15,0 1-6 0,0-1-4 16,0 1-3-16,1 0-2 0,-1 0-3 31,0 0 1-31,0 1-2 0,0-1-1 16,0 1 1-16,1-1-1 0,0 3 0 0,1 0 1 0,2 1-1 0,1-2 0 0,1 4 1 15,1-1 0-15,2 2 1 0,1-2-1 16,1 3 2-16,1 1-1 0,0 0 1 16,1 2 0-16,1 2-1 0,3 3 1 15,-2-1-1-15,2 3 1 0,-3-2-1 16,-1-2 0-16,-1 2 0 0,1-3 0 16,-2 0 0-16,-1-1 0 0,1-2-1 15,1-1 0-15,-1-1 0 0,0-2-4 16,-1 0 4-16,-3-2-115 0,1-3-97 0,-3 0-259 15</inkml:trace>
  <inkml:trace contextRef="#ctx0" brushRef="#br0" timeOffset="1671.67">22359 5514 275 0,'0'1'76'16,"-1"0"4"-16,1-2-33 0,0 2-18 16,0-2-11-16,0 1-7 0,1 1-7 15,-1-1-6-15,0 2-4 0,0 1-1 16,0 0 2-16,0 4 3 0,1 1 0 15,0 1 1-15,0 0-1 0,0-3 0 16,2 2 1-16,-1-2 0 0,0-2 2 16,0 0 0-16,0-2 3 0,1 1 3 15,-1-1 2-15,-1 0 1 0,1 0-1 0,-1 2 1 16,0-2-1-16,0 0-2 0,-1 3-1 16,1 0-2-16,-1-2 0 0,0 0 0 15,0 0-1-15,1-1 0 0,-1 1-1 16,0-3-1-16,2 0-1 0,-2 1 0 15,0-1-1-15,1 1-1 0,-1 0 1 16,1-1-1-16,0 0 1 0,0 1-1 0,-1 0 1 16,2 2-1-16,-2-2 1 0,0-1 0 15,1 1 2-15,-1-1 0 0,0 0 3 16,0 0-1-16,0 0 1 0,-1-2 5 16,1 1-93-16,-1-2-76 0,0 0-207 15</inkml:trace>
  <inkml:trace contextRef="#ctx0" brushRef="#br0" timeOffset="2874.28">22366 5596 268 0,'-3'1'64'0,"1"2"5"15,0-1-36-15,1 0-9 0,0-1 2 16,0-3 4-16,1 4 2 0,0-5-1 15,0 1-3-15,0 0-4 0,0 1-4 16,0 1-6-16,1 3-9 0,1-3-9 16,-1 5-3-16,2-3-3 0,3-1 0 0,-1 1 1 15,4 3 2-15,1-3 5 0,1 1 4 16,0-2 1-16,1 4 1 0,-1-2-1 16,0 0 1-16,0 1 0 0,1-2 1 15,0 0 1-15,3 0 1 0,1-1 0 16,-2-1 0-16,1 3 0 0,-3-5 0 15,0 1 0-15,-1 4-2 0,-3-3 0 16,-3 1-1-16,2-1-1 0,-4-3-1 0,-1 3 0 16,0-1 71-16,-1-2-174 0,-1 1-99 15,0-6-285-15</inkml:trace>
  <inkml:trace contextRef="#ctx0" brushRef="#br0" timeOffset="3452.27">22622 5518 199 0,'7'6'53'0,"-2"-1"1"16,2 3-4-16,0-2-38 0,1 2-6 16,1 1-2-16,-1 0-1 0,1-3 1 15,1 0 0-15,0-2 1 0,-1 4 1 0,1-4 1 16,-3 1 0-16,1 0 0 0,-2 2-1 15,0-2-1-15,-1 2 0 0,-1-4-1 16,-2 4 1-16,0-2 1 0,-1-2 0 16,0 3 0-16,-1-1 0 0,1 2-1 15,0 0 1-15,-1-1 0 0,0 0 0 16,0 0-1-16,-1 1 0 0,-1-2-1 0,0 3 1 16,-2 0 0-16,-3 0-2 0,-1 3 0 15,0 0-2-15,-2 2-44 0,-2 2-30 16,-3-2-59-16,0 1-144 0</inkml:trace>
  <inkml:trace contextRef="#ctx0" brushRef="#br0" timeOffset="4373.93">22976 5227 368 0,'1'1'99'16,"-2"-3"3"-16,1 2-53 0,-1-1-13 15,0 2 1-15,1-1-3 0,0 1-12 16,0 0-7-16,1 1-4 0,-1-3 0 15,1 3-2-15,-1-3-1 0,2 2 1 16,-1-1 1-16,1 3 1 0,0-1 1 0,2 1-1 16,-2 1 1-16,2 3-1 0,0 0-1 15,0 2-1-15,-1 2-2 0,1 4 0 16,0 1-1-16,-1 4-1 0,1 0-1 16,-2 0-1-16,0 0-1 0,-1 0 0 15,1-3 1-15,-1 0-2 0,0-5 1 16,0 1-1-16,1-1-1 0,-2-2 0 15,1-4-3-15,-1 2-3 0,1 0-4 0,-1 1-5 16,-2-5-6-16,0 3 64 0,1-4-176 16,-2-3-112-16,1-1-304 0</inkml:trace>
  <inkml:trace contextRef="#ctx0" brushRef="#br0" timeOffset="4764.49">22970 5214 494 0,'1'-2'109'0,"-1"-1"3"0,3 1-89 16,-1 0-6-16,1-1 0 0,1 0 0 15,2-1-4-15,1-2-3 0,0-1-1 16,3 3-2-16,0-2-1 0,0 4-1 16,0-1-1-16,1 2-2 0,0 4 1 15,0 2-2-15,-1 1 0 0,1 0 0 16,0 2 0-16,0 1 0 0,0 0-1 16,0-3 1-16,-1 0 0 0,0-1-1 0,-1 0 1 15,-1-2-1-15,-1 0 1 0,0 0-1 16,-4 0-1-16,0 1-1 0,-3-1 0 15,-1 2-2-15,-2 0 0 0,-3 2-1 16,-2-1 0-16,-2 4-3 0,-5-2-4 16,1 2-4-16,-2 0-72 0,-1-3-30 15,1 0-84-15,1-3-188 0</inkml:trace>
  <inkml:trace contextRef="#ctx0" brushRef="#br0" timeOffset="5233.13">23300 5235 274 0,'7'5'64'0,"-2"1"5"15,0 1-40-15,-1 3-8 0,-1 3 1 16,0 2 4-16,0-1 2 0,-1 1-5 16,1 0-3-16,0 2-3 0,0-4-5 15,1-2-1-15,1-1-3 0,1-2-4 0,-1-1-1 16,0-2 1-16,-1-1-1 0,1-2 2 16,-4-1 0-16,0-1 5 0,-1 1 6 15,0-2 6-15,0 2 4 0,-1-3 0 16,-4-1-1-16,0 0 1 0,-1-3-4 15,0-2-6-15,-1 2-5 0,0-5-3 16,-1-2 0-16,3 1-1 0,2-3-1 0,0 6 1 16,1-6 0-16,1 3-2 15,0 1 0-15,2 3-1 0,0-1 0 0,1 2 0 16,2 0-3-16,5 1 0 0,1 0 0 16,1 1 0-16,1 0-1 0,2 0-1 15,3 1 0-15,-1-2 0 0,-4 2 0 16,0 4-3-16,-1-4-3 0,0 4-2 15,-2-3-3-15,0 1-4 0,-1 2 11 16,1 1-124-16,0-2-103 0,-1 2-267 16</inkml:trace>
  <inkml:trace contextRef="#ctx0" brushRef="#br0" timeOffset="5639.26">23573 5260 268 0,'4'4'76'0,"3"0"8"0,-2-1-33 16,3-1-8-16,0-1 4 0,-1 0 2 16,2-1-7-16,0 0-9 0,0-2-6 15,-1-1-5-15,2 2-4 0,-2-3-5 16,0 0-3-16,-1 0-2 0,0-1-3 16,-3 2 0-16,2 1-1 0,-3-2 1 15,0 1 3-15,-1 2 2 0,0 0 1 16,-2-1 0-16,-2 1 0 0,0 0-2 15,-1-2-2-15,-1 5-3 0,-5-2-3 16,-1 1-1-16,-2-1-1 0,-1 2 0 0,-1-1-1 16,-1 1 1-16,1-1 1 0,3 2 0 15,0 1 0-15,2 0 0 0,2 2 0 16,2-1 0-16,2 2 2 0,3 0-2 16,1 1 1-16,4 3 1 0,0 0-1 15,4 2 1-15,0-2-1 0,3 1 0 16,-1-1 1-16,2-1-1 0,-1-1 0 0,1-3 0 15,-1 1 0-15,0-1-1 0,-1-2-1 16,-1-1-3-16,-1-2-2 0,-2-2-3 16,-1-3-3-16,-1-4-116 0,0 0-104 15,-2-5-269-15</inkml:trace>
  <inkml:trace contextRef="#ctx0" brushRef="#br0" timeOffset="5954.11">23776 4978 461 0,'2'-1'102'0,"1"1"0"0,-1 1-84 15,0 2-6-15,1 0 3 0,-2 3 2 16,1 2-2-16,-1 0 1 0,0 2 2 31,1-1 1-31,0 6 0 0,1 0-3 0,0 5-3 0,1 4-4 0,1 2-2 31,0 2-2-31,1 1-1 0,-2-3-1 0,2 4 0 0,-1-2-1 0,-2-1 0 0,2-5 0 32,2 2-1-32,0-3-1 0,1-2 0 0,-2-4-3 0,1-4-4 0,0-5-3 15,0 0-116-15,-6-5-105 0,-1-1-273 16</inkml:trace>
  <inkml:trace contextRef="#ctx0" brushRef="#br0" timeOffset="6234.57">23927 4954 452 0,'2'0'91'0,"-1"4"1"0,-1-3-71 15,0 3-21-15,0 4 6 0,0 0 6 32,2 3 7-32,0 4 3 0,1 0 1 15,1 5 0-15,1 3-2 0,0 0-5 0,0 4-7 0,0 2-4 0,-1-2 0 0,1 3-2 16,-2-2 0-16,0-3-4 15,1 2-4-15,0-6-4 0,-1 0 52 0,0 0-162 32,0-3-103-32,-1-4-288 0</inkml:trace>
  <inkml:trace contextRef="#ctx0" brushRef="#br0" timeOffset="6906.3">23738 5215 446 0,'7'-1'103'0,"-1"-2"1"0,2-2-76 0,2 2-10 0,3-3 0 16,0 2-2-16,3-1-5 0,2 0-5 31,3 2-1-31,3 0 0 0,-1-1-2 16,-2 3-1-16,-1 1 0 0,-2 0 0 15,-2 0-1-15,-2 0 0 0,-2 2 0 16,-1 2-1-16,1-3 1 0,0 0 0 16,-2 5-1-16,1-1 1 0,-3-2 1 15,-2 2-1-15,-2-1 1 0,-1 0-1 0,-1 2 0 0,0-2 0 0,-1-1 0 16,0 3 0-16,1 1 0 0,0-2 0 0,-1 2 0 15,0-1 0-15,1 1 0 0,-1-1 0 16,1 2 0-16,0-3 0 0,3 1 0 31,0-2 0-31,1 1 0 0,0-4 0 16,1 1 0-16,2-2 0 0,-2-1 0 16,2-1 0-16,-1-1 0 0,1 0 1 0,-2-2-1 0,0-2 1 0,-1 3 2 0,0-3 0 15,-2 2 2-15,-1-1 1 0,-1 1 0 16,-1-1 1-16,-1 4-1 0,-1-2-1 31,-1 0 0-31,0 1-2 0,1 0 0 16,0 1-2-16,1 1 0 0,-1-3-2 15,1 4 0-15,0 0-3 0,0 2-1 16,0 3 1-16,0 0 0 0,1 1 0 0,-1 3 1 0,1 0 1 0,1 5 2 16,1 0 0-16,0 1 0 0,1 3 0 15,1 2 0-15,0 2 0 0,2 1 0 0,-1-1 0 16,0 0 0-16,-1 0 0 0,2-1-1 31,-3-1 1-31,-1 0-1 0,0-1 0 16,-1-1 0-16,-2-3-1 0,-1 0-2 15,-1 0-1-15,-2-3 1 0,0-5-2 16,-2 2-1-16,0-3-3 0,-3 0-114 0,-2-5-100 0,0-4-266 0</inkml:trace>
  <inkml:trace contextRef="#ctx0" brushRef="#br0" timeOffset="7781.79">23332 5704 339 0,'3'-3'92'0,"-1"2"7"16,1-2-15-16,-2 2-53 0,0 1 1 16,0-1 1-16,-1-1-2 0,-1 2-7 0,0-4-4 31,-2 2-5-31,0-3-3 0,-1-2-4 16,-3 4-1-16,0-4-3 0,-2 3-1 0,-1 1-2 0,-1 4-2 0,-2 0 1 15,1 5-2-15,0 1 0 0,0 2 1 16,1 2 1-16,-1 1 1 0,1 0 1 15,2 0-1-15,0-2 1 0,5 2-1 0,-1-2 0 16,3-2-2-16,2-1 1 0,2-2-2 16,2 1 1-16,1-3-1 0,2-2 2 15,0 0 0-15,2-3 1 0,1 0 1 32,0-1 1-32,1-3 1 0,0 0 0 15,0-1 1-15,-1-1 2 0,1 0 1 16,-3 1 0-16,1 0 1 0,-3 3 0 0,-1-4-1 0,-2 3-1 0,1 2-1 15,-2 0-2-15,-1 1 0 0,0 1-1 0,-1 0-1 16,0 2-2-16,1 2 0 0,-1-1 0 31,1 3-1-31,1 4 1 0,1 1-1 0,0 3 0 0,1 2 2 0,1 0-1 16,1 3 1-16,1 1-1 0,0-1 1 16,0 0-1-16,-1-2 1 0,-1 1-2 15,-2 0 1-15,-2-3-2 0,-2-2 0 16,-4-1 0-16,-3-1-2 0,-1-2-1 0,-1 0-1 15,-2-2 0-15,-3 2 0 0,1-2 1 16,1 0-1-16,-2-2 2 0,2-3 1 16,0 1 0-16,2-2-1 0,4-4-1 31,-2 2-2-31,1-2-4 0,3 0-1 16,-1 2-112-16,1-3-100 0,-1-2-260 15</inkml:trace>
  <inkml:trace contextRef="#ctx0" brushRef="#br0" timeOffset="8171.66">23478 5790 262 0,'0'11'63'0,"0"2"0"16,1-2-41-16,1-1-6 0,0 0-2 31,2-1 3-31,1-4 0 0,1 0 3 0,3-5 4 0,0 2 2 0,2-3 1 16,0-3-4-16,2-2-4 0,-1 0-3 0,0-1 0 15,0-1-2-15,-2-1 0 0,-2 0 2 16,-2 1 1-16,-1-3 2 0,-3 2 1 15,-1 0-3-15,-2 2-3 0,-2-2-2 32,-4 2-3-32,-1 4-3 0,-3-1-3 15,-3-2-3-15,0 6-3 0,-1-2-1 0,-2 0 1 0,2 2 0 0,2 0 0 16,2 1 39-16,4 1-149 0,0-1-102 0,4-1-283 16</inkml:trace>
  <inkml:trace contextRef="#ctx0" brushRef="#br0" timeOffset="8515.29">23714 5804 308 0,'-1'10'72'15,"1"-1"3"-15,1-1-43 0,0 0-13 16,2 0 1-16,-1-1 1 0,2 1 0 16,0-4-2-16,1 0-1 0,0 2 5 0,2-3-1 15,1-1 0-15,0-2 0 0,3-2-2 16,0 1-1-16,-1-4-1 0,1-1-7 16,-1-1-2-16,-1 1-2 0,-4-3 0 15,0 0 1-15,-2-1 0 0,-2 2 1 16,-2-1 1-16,-4-1-2 0,-1 0-1 15,-4-1-1-15,-3 2-2 0,0 2-2 16,-2-2-2-16,0 1-3 0,3 1-1 16,1 3-3-16,2 3-1 0,3 1-1 15,-1-1 11-15,3 4-122 0,-1 0-99 0,3-2-260 16</inkml:trace>
  <inkml:trace contextRef="#ctx0" brushRef="#br0" timeOffset="9046.42">24019 5761 400 0,'-3'-2'96'16,"-1"4"2"-16,-1-4-31 0,0 5-54 15,0 1-1-15,-1-1 2 0,1 4 0 16,1 1-2-16,-1-2 0 0,1 5-1 0,-1-1-2 16,1-1-2-16,2 1-1 0,1 1-2 15,1-3 0-15,1 2 0 0,2-3-1 16,2-2 0-16,-1 1 0 0,1-2 1 16,0-3 0-16,0 0 1 0,0 0 1 15,-1-4 1-15,0 0 0 0,2-3-1 16,-2 2 0-16,2-3 0 0,-2-1 1 0,0 0-1 15,1-1 2-15,-2-2 0 0,-1 2 1 16,1-3 1-16,-3 0-1 0,0 0 0 16,-2-1-2-16,0-1-1 0,-1-1-1 15,0-1-1-15,-2-1-1 0,0 2-1 16,0 1 0-16,2 0 1 0,-1 4 1 16,0 2 1-16,3 5 0 0,0 2 0 15,0 0-1-15,0 0-3 0,2 1-4 16,-1 2-2-16,2 4 0 0,1 1-1 0,0 3 1 15,2 4 0-15,2 4 2 0,2 2 3 16,1 1 0-16,2 1 0 0,0-1 1 16,2 3-1-16,-1-2 0 0,0 0 1 15,0-2-1-15,-1-4-3 0,0 0-3 16,-1-3-6-16,-2-4-4 0,1-2-38 16,-2 0-80-16,-2-3-101 0,2-1-240 15</inkml:trace>
  <inkml:trace contextRef="#ctx0" brushRef="#br0" timeOffset="10014.94">22779 6008 382 0,'2'0'89'0,"-1"1"6"16,-2-1-51-16,1 0-26 0,0-2 1 15,-1 1 0-15,0 0-1 0,0 2-4 16,-1-1-5-16,0-1-1 0,0 3 0 0,-1 1 1 16,-3 0 2-16,0 1 0 0,-1 0 1 15,-1 3 0-15,-1 4 0 0,-2-1 0 16,-1 4-1-16,0 5 0 0,-2 2-1 16,-1 0-1-16,0 1-2 0,2 2 0 15,2 2-2-15,1 1 1 0,1 0-1 16,2-3 1-16,5 3 0 0,1 0 0 0,1-3-1 15,2-2 0-15,3-3-1 0,1-4-2 16,3 0 0-16,1 0-1 0,1-5-1 16,1-1-2-16,1 0-4 0,1-4-5 15,-1 1 0-15,5-2-120 0,-2-1-106 16,2-2-275-16</inkml:trace>
  <inkml:trace contextRef="#ctx0" brushRef="#br0" timeOffset="10577.95">22948 6250 328 0,'0'5'77'0,"2"0"3"0,-1 5-53 15,-1 1-11-15,1 0-1 0,-1-1 1 16,1 4-2-16,-1-4-7 0,0 3-2 15,-2-6-2-15,2 0 0 0,0-2-2 16,-1 1 4-16,1-5 3 0,0 2 2 16,1-5 3-16,0 6 3 0,-1-5 2 15,-1-2 1-15,0-3-2 0,-1 5-2 16,1-3-2-16,0-1-2 0,-2-3 0 0,3 3-2 16,-1 2 0-16,0-1-1 0,2-2-1 15,-2 0-1-15,1 0-1 0,2-2-1 16,-1 1-1-16,2 0-1 0,0-2-1 15,-1-1 1-15,3 4-1 0,0 1 0 16,0 0 0-16,2-2 0 0,1 3 0 16,2 2 1-16,0 0-1 0,2 4 0 15,0-1 0-15,1 2 1 0,-2 3-1 16,0 2 1-16,-2 2-1 0,0 2 1 16,-2 1-2-16,-1 0 1 0,-1 1-2 0,2-1-2 15,-2-1-2-15,2 0-4 0,-3-3-6 16,1-3-102-16,-2 2-97 0,1-5-245 15</inkml:trace>
  <inkml:trace contextRef="#ctx0" brushRef="#br0" timeOffset="10936.59">23231 6266 355 0,'0'6'93'16,"-2"3"6"-16,1 2-55 0,-1-1-5 16,-1 1 0-16,1 1-6 0,1 2-10 15,0-3-7-15,2 0-5 0,1-1-3 16,-1-1-3-16,3-2-2 0,1 0-1 0,2-6 1 16,0 3 1-16,3-4 1 0,1-2 0 15,1 2 2-15,-1-3 0 0,-1-3 1 16,0 5 0-16,-1-4-1 0,-4-1-1 15,1 0-1-15,-2-1 1 0,-1-1 1 16,0 0 1-16,-2-4 1 0,-1 1 1 0,-4 1-1 16,1-1 0-16,-4 1-2 0,0 1-1 15,-4 3-4-15,0 4-3 0,-2-1-1 16,0 4-2-16,-1 2-1 0,2 0-4 16,1 0-3-16,3 0 159 0,0-1-275 15,1-2-127-15,3-3-384 0</inkml:trace>
  <inkml:trace contextRef="#ctx0" brushRef="#br0" timeOffset="11202.16">23435 6059 468 0,'3'0'108'15,"-2"0"2"-15,0 1-74 0,2 1-20 0,-2 2 0 16,-1 1 1-16,1 4-4 0,-1 6-3 16,0 1-1-16,0 3-1 0,0 2-1 15,0-1 0-15,1 3-2 0,0-2-2 16,1 0-1-16,1-1 0 0,1 0-1 16,-1-1 1-16,1 0-1 0,0-3 0 15,-1 1 0-15,0-5-2 0,0 1-2 16,1-3-10-16,-2-1-107 0,0-1-102 0,1-2-262 15</inkml:trace>
  <inkml:trace contextRef="#ctx0" brushRef="#br0" timeOffset="11420.85">23389 6245 415 0,'0'3'101'0,"0"-1"4"0,2 0-39 16,0 1-45-16,3-2 0 0,2 0 5 16,2 0-3-16,1-2-5 0,1 0-2 15,1-3-5-15,1 1-3 0,1 0-2 16,1 0-3-16,0-2-2 0,0 2-3 16,2 0-4-16,-1-1-74 0,1 1-40 15,-4-3-91-15,1-3-211 0</inkml:trace>
  <inkml:trace contextRef="#ctx0" brushRef="#br0" timeOffset="12123.82">23874 6248 425 0,'5'3'102'0,"-5"-2"3"0,1 3-73 16,-1-2-6-16,0 1 2 0,-1-1-2 15,-1 5-6-15,2 1-2 0,-1 4-1 16,0 0 0-16,-1 3-1 0,-1 4-1 0,3 0-3 16,-3 0-2-16,1 0-2 0,2-3-3 15,2 3-2-15,-1-5-1 0,3-1-1 16,-2-1 0-16,3-1 0 0,-3-2 0 15,1 0-1-15,-1-4 1 0,-1 1-4 16,2-2-4-16,-2-3-5 0,0 1 10 16,-1-4-126-16,0 3-105 0,0-5-274 0</inkml:trace>
  <inkml:trace contextRef="#ctx0" brushRef="#br0" timeOffset="12405">23791 6267 444 0,'8'-4'111'15,"0"-1"4"-15,7-2-55 0,0 1-31 16,1-2 0-16,1 3 0 0,-2 0-7 16,0 0-6-16,0 3-5 0,-4-1-3 15,-1 2-3-15,-3 1-2 0,1 4-1 16,-2-1-1-16,-1 2 1 0,-1 1-1 15,0 2 2-15,-2 1-1 0,1 2 0 0,-3-1-1 16,0 0-2-16,-1 1-1 0,-1 0-2 16,-2 1-1-16,-2-1-4 0,-3-2-3 15,-1-3-3-15,-1 1-91 0,0-1-19 16,-1-2-87-16,-2-2-193 0</inkml:trace>
  <inkml:trace contextRef="#ctx0" brushRef="#br0" timeOffset="13030.07">24093 6295 248 0,'2'11'55'0,"1"-1"1"0,-2 0-31 0,0-2-19 16,0-1 1-16,-1-1 0 0,0 0 1 16,1-2 3-16,-1-1 5 0,-1-1 7 15,1-1 6-15,-1 0 2 0,0-3 2 16,0 0 3-16,0 0 1 0,-1-1-5 16,0-4-5-16,0 2-6 0,1-3-2 15,0-1-2-15,0-2-4 0,1-1-2 16,0-1-4-16,1 3-1 0,1-3-1 15,1 5-2-15,3 0-1 0,-1 2-1 0,3-1 1 16,0 3 0-16,0-2 0 0,1 5-1 16,1-3 0-16,0 1 0 0,1 0 0 15,0 2-1-15,1 2 0 0,0 1 0 16,0-5 0-16,0 4 0 0,-2 1-1 16,-2 0 1-16,-1 0-1 0,-1 1 1 15,-2 3 0-15,-2 1 0 0,-2 1 0 0,0 3 0 16,-1 2 1-16,-1-1-1 0,1 2 1 15,-2-3 0-15,2 1-1 0,1-1 0 16,0-2 0-16,1-1 0 0,1-4-1 16,0-1 0-16,1 1 0 0,2-1-1 15,-1-1 0-15,0-2 0 0,1 0 2 16,-1 2 0-16,1-4 1 0,0-1 1 0,1-5 1 16,-1 3 2-16,1-3 1 0,0-4 0 15,0-2 0-15,-2 0 1 0,0-2 0 16,0 4-1-16,-1-3-2 0,-1 2-1 15,-1 2 1-15,-1 1-3 0,-1 0-1 16,-1 2 0-16,-1 2-3 0,-3 0 0 16,-2 2-1-16,1 1-1 0,-3 2-3 15,0-1-3-15,0 2 22 0,1 2-130 16,1-1-102-16,1 1-271 0</inkml:trace>
  <inkml:trace contextRef="#ctx0" brushRef="#br0" timeOffset="13408.53">24489 6223 399 0,'1'8'94'0,"-1"1"2"0,0 3-69 16,0 4-6-16,0 1 0 0,1 3 0 16,-2 0-10-16,0 1-3 0,0-2-2 15,-1 1-1-15,0-1-1 0,-1-3-1 16,1-1-3-16,0 0-3 0,1-3-3 16,0-1-74-16,-1-4-15 0,1-1-8 0,0-1-61 15,2-2-101-15</inkml:trace>
  <inkml:trace contextRef="#ctx0" brushRef="#br0" timeOffset="13674.46">24425 6284 392 0,'5'-8'99'0,"-1"-2"2"15,3 1-44-15,-1 2-21 0,2 3-4 16,0 2-4-16,-1-2-3 0,2 3-1 15,0-1-1-15,1 2-5 0,2 0-4 16,1 2-5-16,1-1-2 0,2 4-4 16,-1-1-1-16,1 1-1 0,-4 2 0 15,-2 0-1-15,-1-3 0 0,-4 1-1 16,-1 0-4-16,-3-2 0 0,-4 5-1 0,-1-2-3 16,-4 0-4-16,-1 2 8 0,-2-1-113 15,-4 0-3-15,2 2-82 0,-1-5-183 16</inkml:trace>
  <inkml:trace contextRef="#ctx0" brushRef="#br0" timeOffset="14064.62">24854 5935 339 0,'0'5'101'0,"-1"1"5"0,-2-1-1 15,1 3-70-15,-1 0-4 0,-3 1-2 0,2 2-6 16,-3 3-8-16,1 1-4 0,-2 5-3 16,1 5-1-16,-1 2 1 0,1 5-1 15,0 0-1-15,-1 2 0 0,2-3-1 16,2 1-1-16,-1-4-1 0,-1-1-3 16,3 0 1-16,1-1-1 0,-2-6-3 15,2 1-2-15,0-4-2 0,2-2-4 16,-1-2 3-16,-1-3-113 0,1-1-99 15,0-3-255-15</inkml:trace>
  <inkml:trace contextRef="#ctx0" brushRef="#br0" timeOffset="14736.95">25005 6252 375 0,'-2'-3'95'16,"-1"-1"-1"-16,0 2-25 0,-2-1-55 15,-3 2-5-15,-2 1 1 0,-1 4-4 16,-1-1 0-16,-1 2 0 0,0 0 0 16,-1 4-1-16,3-1-1 0,0 1 0 0,2 1-1 15,2 0-2-15,2 1 1 0,2 0-2 16,3-4-1-16,4 2-3 0,4-6-1 15,0 1 1-15,1 0 1 0,1-4 2 16,1-1 2-16,1 0 3 0,-2-1 4 16,0-3 0-16,1 1-1 0,1-3-1 15,-2-1 0-15,-2 0-2 0,-1-2 0 16,-3-2 0-16,1 8 4 0,-3-2 2 16,-3-4 1-16,2 7 1 0,-1-4 2 15,0 6-2-15,0 1 0 0,-2-2-4 0,1 0-1 16,0 6-2-16,-1 1-1 0,1 2-1 15,-1 2-1-15,2 2 1 0,-1 3 0 16,1 0-1-16,0 1 0 0,0 1-1 16,-1 0 0-16,2-1 0 0,0-1-1 15,0-1 1-15,0 5-1 0,0-2 0 16,1 0 0-16,0-1 1 0,-1-1-1 16,0 3 0-16,0 0-1 0,0-5 1 0,-1 0-1 15,1 4 0-15,-2-2-1 0,-1 0 0 16,0-4-2-16,-2-2 0 0,0-2-1 15,1 2-2-15,-2-4-3 0,1-3-2 16,1 0-2-16,1 1 11 0,-1-2-116 16,2 1-96-16,-1-4-251 0</inkml:trace>
  <inkml:trace contextRef="#ctx0" brushRef="#br0" timeOffset="15267.79">25107 6360 387 0,'1'1'89'0,"-1"-3"1"0,0 1-65 15,1-2-9-15,0 5 2 0,1-1-7 16,0 1-5-16,1-1 0 0,1-2 1 16,0 1 1-16,2-2 0 0,0-1 0 15,0-4 2-15,0-2 1 0,0 4 0 16,-1-2 0-16,0-2 0 0,-2 2 1 15,-2-1 2-15,-1 2 1 0,1 2 1 16,-2-3-3-16,0 3-1 0,-2 1-2 16,-2 1-2-16,2 2-3 0,-2 1-1 0,-3 1-2 15,0-1 0-15,1 1-1 0,-2 3 1 16,0-1-1-16,0 3 0 0,1-3 1 16,1 4 0-16,0-1 1 0,1 2 1 15,0-1-1-15,3-1 0 0,0 0-1 16,1 1 1-16,1-2-1 0,2 3-2 15,1-4 0-15,2 1-1 0,2 0 1 16,1 1-1-16,2 1 0 0,0-5 1 0,0-1-1 16,0 0 0-16,1 2-1 0,-1-4-5 15,1 0-3-15,0-5 1 0,-1 1-116 16,-1-2-102-16,1 1-263 0</inkml:trace>
  <inkml:trace contextRef="#ctx0" brushRef="#br0" timeOffset="15657.98">25224 6297 438 0,'0'-4'101'0,"0"3"-3"0,0 2-64 16,1 2-13-16,-1-3-9 0,0 1-8 15,1 6 0-15,-1-2 4 0,1 1 5 16,0 3-1-16,0 1 0 0,2 3-2 16,-1-1-2-16,0-1-2 0,0 0-2 15,0-4 0-15,2 1-1 0,-2-3-1 16,0 0 0-16,0-1 0 0,0-4 0 0,1 2-1 15,-2 2 1-15,0-3 0 0,0-2 1 16,-1 0 0-16,0-2 0 0,-1 0 0 16,1-2 0-16,0-1-1 0,0-1 0 15,1 1-1-15,-1-4 1 0,0 0 0 16,0 0 0-16,-1 0-1 0,1 0 1 16,0-1 1-16,0-2-1 0,1 4 1 15,0 0 0-15,3 2-1 0,0 2 1 0,0-2-1 16,3 3-1-16,1 0 1 0,1 0-2 15,2 2 1-15,-1 0-1 0,2 3 0 16,-1-1 0-16,1 0 0 0,0 4 0 16,-1 2 0-16,-1-2-1 0,0 5 1 15,-1 0-1-15,-1 1 1 0,-3 0-1 16,-1 2-1-16,-2 1-2 0,0-2-1 16,0-1-3-16,-1-3 10 0,-1 0-124 15,1-2-101-15,0 1-268 0</inkml:trace>
  <inkml:trace contextRef="#ctx0" brushRef="#br0" timeOffset="16220.31">25201 6697 314 0,'8'2'99'0,"0"-2"6"0,2-1-35 16,2-1-12-16,0-1-10 0,4-3-15 15,2 2-12-15,2-5-9 0,3 1-6 16,1-2-2-16,2-2-2 0,0-3-2 15,-3 1-6-15,-3-3-8 0,1 1-71 16,-3 0-26-16,-3 0-80 0,0 1-174 16</inkml:trace>
  <inkml:trace contextRef="#ctx0" brushRef="#br0" timeOffset="16658.33">25101 5800 430 0,'10'3'95'0,"0"2"2"16,2-1-75-16,1 3-9 0,4 0-1 16,0 3 0-16,3 2-2 0,2 1 0 15,5 4 0-15,3 3 0 0,0 1 0 16,4 5 0-16,-1 2-1 0,0 6-4 16,-2 4 89-16,-6-1-201 0,-2-1-108 15,-1 1-312-15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6:25:15.1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17508 6474 321 0,'-1'0'99'0,"1"2"4"0,2-2-34 16,1 1-15-16,-1 1-13 0,1 3-10 15,-1-2-12-15,-1 6-6 0,-2 1 0 16,-3 2-1-16,0 2-1 0,-4 3 0 15,0 3-1-15,-3 3-3 0,-1-1-2 0,-3-1-2 16,2 1-1-16,1-4-1 0,2-1-1 16,3-5 1-16,1-4 5 0,4-3 5 15,2-3 10-15,1-1 10 0,0-2 6 16,2-3 1-16,2-6 1 0,0-3-7 16,1-6-4-16,0-5-12 0,3-7-9 15,-1 1-5-15,-2-4 1 0,2 2-2 16,0 1 1-16,0 6-1 0,1 5 3 0,-1 6 1 15,1 1 0-15,-1 5-1 0,1 4 0 16,-2 4 0-16,2 1 0 0,-1 1-3 16,2 4 0-16,2 5-2 0,0 0-1 15,2 3-1-15,1 6 0 0,-2 3 1 16,1 5-1-16,-1 3 1 0,-1-1-2 16,1 3-1-16,2 0-4 0,-2-4-3 0,-1-4-7 15,-1-5-7-15,-2-5-5 0,-2-4-2 16,-2-3-1-16,-4-2-5 0,-2-4-107 15,1-1-103-15,-4-5-261 0</inkml:trace>
  <inkml:trace contextRef="#ctx0" brushRef="#br0" timeOffset="620.69">17522 6554 553 0,'-8'-9'122'0,"5"5"0"15,1 1-95-15,4 6-8 0,1 2-4 0,3 1-5 16,0-2 0-16,3 3 0 0,2-2 5 15,0 0 1-15,3-2 1 0,2-6-1 16,0-1 0-16,2-5 0 0,0 1-2 16,5-4-3-16,0-1-2 0,2 4-3 15,1-1-1-15,0 2-3 0,1 5-2 0,-1 2-1 16,-6 1 0-16,-1 3-2 0,-5 1-1 16,-1 6 1-16,-3 1-1 15,-4 3 0-15,-2 2 0 0,-2 3-4 0,-2 2-2 16,-1-1 0-16,-2-4 1 0,0 0-1 15,-1-4 3-15,1-4 0 0,1-3 8 16,1-4 8-16,2-3 9 0,-1 0 3 16,2-3 3-16,1-2-1 0,3-5 0 15,0-4-5-15,2-2-5 0,1 3-8 16,1-4-4-16,1 2-4 0,-2 5-1 0,1 6-2 16,-1 3-3-16,0 6-1 0,0 1-2 15,-1 7-1-15,-1 4 1 0,-2 4 1 16,1 1 1-16,-1 2 3 0,0-3 1 15,-2 1 3-15,1-5 3 0,1-4 1 16,2-4 2-16,1-4 5 0,1-1 4 16,1-4 5-16,0-2 1 0,1-3 0 0,2-2 0 15,0-4-1-15,0-2-4 0,-1-1-4 16,-1-2-3-16,-1-2-2 0,-4 1-1 16,-1-1-2-16,-3 1-4 0,-2 4-6 15,-2 0-4-15,0 1-4 0,-2 2-7 16,2 4-8-16,-1 1-4 0,2 2 1 15,-1-1 3-15,1 2 3 0,1 1 1 16,-2 1 7-16,2 1 7 0,2 0 6 16,0 1 3-16,0 1 1 0,2 0 3 15,2 1 0-15,0 2 3 0,4 1 0 0,2 3 1 16,0 0-1-16,1 5 0 0,1 0 0 16,0 5 0-16,0 4-2 0,-2 1 0 15,-1 2-4-15,-1 3 14 0,1 4-132 16,-5-8-103-16,0 0-281 0</inkml:trace>
  <inkml:trace contextRef="#ctx0" brushRef="#br0" timeOffset="866.56">18162 6418 578 0,'-1'-4'120'0,"2"6"0"15,2 3-105-15,4 4-5 0,3 3-1 16,5 3-1-16,5 3 2 0,6 4 1 0,3 1 0 16,3 1-1-16,2 4-2 0,-1 0 0 15,1 0-11-15,-2 0-2 0,-6-2-1 16,-4 0-1-16,-2-4-1 0,-6-3-2 16,-6-1-4-16,-7-1 10 0,-6-2 2 15,-6-2 1-15,-4-3 1 0,-4 1 1 0,-2-3 31 16,-5-4-153-16,0-3-111 15,1-1-306-15</inkml:trace>
  <inkml:trace contextRef="#ctx0" brushRef="#br0" timeOffset="1506.64">17599 8713 430 0,'-9'22'95'0,"2"1"-1"0,2 1-70 16,0 2-20-16,3 0-1 0,2-4 0 15,1-2-3-15,4-3 5 0,0-4 7 16,3-2 7-16,1-4 9 0,2-3 8 15,0-3 7-15,1-3 8 0,1-3-1 16,0-3-4-16,3-4-6 0,0-6-5 16,-2-1-6-16,0-2-8 0,-1-2-5 15,-3-4-5-15,-4 1-3 0,-4-1 1 16,-4 5-2-16,-5-1-3 0,-3 3-3 0,-3 7-5 16,1 1-7-16,-2 6-6 0,-4 6-13 15,0 8-6-15,-3 5-1 0,-1 6 35 16,1 0-153-16,-1 4-113 0,2-1-296 15</inkml:trace>
  <inkml:trace contextRef="#ctx0" brushRef="#br0" timeOffset="1912.81">17722 8754 491 0,'44'-15'132'0,"1"3"4"16,2 1-63-16,-2 5-24 0,-4 3-8 0,-5 4-12 16,-5 5-12-16,-5 6-11 0,-7 3-7 15,-6 8-8-15,-8 3-10 0,-5 3-2 16,-6 1-1-16,-4 1 0 0,-3 0 2 15,-4 0 2-15,0-7 5 0,-1-2 9 16,2-4 2-16,1-3 2 0,1-6 4 16,2-6 6-16,0-3 2 0,2-2 7 0,1-8 2 15,4-3 1-15,2-6 1 0,4-2-3 16,3-5-2-16,7-2-1 0,4-7-4 16,5 1-2-16,2 0 1 0,1 2 2 15,2 5 2-15,2 4 1 0,-2 3-2 16,0 7 0-16,-1 5-3 0,-2 6-1 15,-1 2-4-15,-1 4-4 0,-3 4-3 16,-2 5-4-16,-4 1 0 0,-3 2-1 16,-4 0 1-16,-5 5 0 0,-7-1 1 15,-7-2 0-15,-3 0 3 0,-5-1 0 0,-4 1 1 16,1-2 0-16,2-5 1 0,3-2 0 16,4-4 1-16,2 0 0 0,8-3-1 15,3 0-2-15,6-1-1 0,2 1 0 16,7 5-1-16,3 0-1 0,4 6 0 15,4 2 2-15,2 3-2 0,2 2-9 0,0 3-11 16,1-1-13-16,-2 2-33 16,-1-3-90-16,-1 0-117 0,-2-2-257 0</inkml:trace>
  <inkml:trace contextRef="#ctx0" brushRef="#br0" timeOffset="3045.3">17911 10775 317 0,'-7'-1'52'0,"0"-1"-14"16,0 1-60-16,-2 2-45 0,2-3-5 15,0 0 8-15,2 1 38 0,2 1 12 0,0 0 33 16,1 3 39-16,1-1 32 16,3 5 17-16,-1-2 7 0,1 0-10 0,1 2-13 15,-2 1-18-15,1-4-24 0,-1 4-16 16,-2-7-11-16,1 6-6 0,-1 0-6 15,-3 2-2-15,1 1-2 0,-2 4-2 16,-3 1 0-16,-3 4-3 0,-3 4 0 0,-3 0 0 16,-2 6-2-16,-3-2 1 15,2-3-1-15,1-3 0 0,3-4 0 0,3-5 3 16,3-2 3-16,4-8 7 0,3-1 6 16,2-4 2-16,1-5 0 0,3-6 1 15,3-7-1-15,5-4-3 0,2-4-6 16,1-5-6-16,4-3-2 0,-1 2 0 15,2 2-2-15,0 4 3 0,-5-2 2 16,-1 4-1-16,-1 3 3 0,-2 4 2 16,-1 2 2-16,-5 6 3 0,0-3-5 15,-1 13-4-15,-1 0 0 0,0 5-3 0,1 5-2 16,0 4-2-16,2 2 0 0,0 9-1 16,3 0 3-16,2 5 1 0,1 1-5 15,1-2-1-15,2 1-2 0,0-1-2 16,3 0-4-16,-2-2-6 0,0-3-4 15,0-2-1-15,-2 0-3 0,-2-2 0 16,-2-3-2-16,-4-3 1 0,1-2-1 16,-2 0 3-16,-1-5-48 0,-2 1-67 0,0-3-101 15,-1-3-241-15</inkml:trace>
  <inkml:trace contextRef="#ctx0" brushRef="#br0" timeOffset="3222.7">17745 10964 498 0,'5'-6'131'0,"6"2"7"0,3-2-40 15,5 0-55-15,-1-2-12 0,1 1-2 16,0 0-11-16,-2 0-15 0,-4-1-16 16,-1 3 9-16,-1 1-41 0,-1-1-100 15,-3 2-112-15,-1 1-268 0</inkml:trace>
  <inkml:trace contextRef="#ctx0" brushRef="#br0" timeOffset="3460.74">18165 10738 556 0,'-2'2'124'0,"1"0"4"15,2 4-91-15,1-1-7 0,0 2-14 16,0 1-5-16,0 3-1 0,0 3-1 16,-2 0-3-16,0 2-4 0,-1 3-5 15,-2 0-4-15,1-1-3 0,0 1-2 16,0-2-1-16,0 1-1 0,0-5-60 16,0 0-54-16,1-5-93 0,0-2-226 15</inkml:trace>
  <inkml:trace contextRef="#ctx0" brushRef="#br0" timeOffset="3779.8">18029 10760 424 0,'-3'-7'120'0,"5"2"9"16,3-2-16-16,7 1-53 0,3 0-15 0,2 1-6 15,4-1 1-15,-1 2-6 0,2 3-6 16,0 0-6-16,1 4-5 0,-1 1-6 15,-3 4-7-15,1 3-5 0,-1 3-1 16,-2 0 0-16,-1 3-1 0,-4-2 0 16,-1 3 2-16,-3-3 2 0,-1 0 1 15,-4 0 2-15,-2 1 3 0,-4-2-2 16,-1-3 2-16,-5 1 3 0,-3-3-2 16,-2 1-6-16,-5 2-11 0,-1-3-11 15,0 3-5-15,-6 0-7 0,0-1-10 0,3 4 26 16,-1-3-142-16,2-4-108 0,1-2-286 15</inkml:trace>
  <inkml:trace contextRef="#ctx0" brushRef="#br0" timeOffset="4036.26">18530 10782 544 0,'-4'0'126'0,"0"0"2"15,3-1-73-15,-1-1-32 0,2 4-10 16,-1 0-2-16,1 4-2 0,0 1 0 16,-2 4-1-16,1 3-1 0,-2 4-1 0,1-1 0 15,-2 5-1-15,-2 3-1 0,3-1-2 16,-2 3-1-16,0-1 2 0,2 0-7 15,0 2-2-15,0-6-4 0,2-4-3 16,-2-1-4-16,3-4-99 0,0-4-23 16,-1-5-88-16,2 0-201 0</inkml:trace>
  <inkml:trace contextRef="#ctx0" brushRef="#br0" timeOffset="4345.68">18501 10768 566 0,'-12'-5'130'0,"1"1"-1"16,3 1-102-16,9 3-14 0,-10-8 14 0,13 8-13 15,2 1-8-15,0 1 1 0,3 1 0 16,0-1 4-16,-7-3 5 0,8 4 1 16,1-2 2-16,1 1-4 0,0 0 0 15,0 0 0-15,2 1-3 0,2 2-4 16,-1 3-4-16,3-2-2 0,-2 3-1 15,2 3 1-15,-1 0-1 0,1 2-1 0,-2 0 1 16,-1 3 0-16,-1-2-1 0,-4-3 1 16,-2 3 0-16,-5 0 0 0,-5 1 0 15,-4 2-1-15,-4 0-3 0,-6 4-6 16,0 1-5-16,-4 0-9 0,-3-1-8 16,-3 0-14-16,-4-2-107 0,-4 0-111 15,-2-4-267-15</inkml:trace>
  <inkml:trace contextRef="#ctx0" brushRef="#br0" timeOffset="20622.84">20212 4604 393 0,'-5'-1'103'0,"1"-2"3"15,0-5-55-15,4 6-27 0,4 1-8 16,2 1-4-16,8 1-7 0,3-1-3 0,8 3-2 15,8 2 6-15,3-3 7 0,8 3 1 16,3-1-1-16,6 2-4 0,5-1-1 16,5 1-1-16,9-1-3 0,3-2-1 15,4 2-2-15,4-2 1 0,1 0 0 16,2 1 0-16,1-1 1 0,-5 0 0 16,-2 3 0-16,-7-2 0 0,-3 3-1 15,-7-1 1-15,-12 0-2 0,-11-1 0 16,-11 1-2-16,-6-6 1 0,-9 3 0 0,-13 0 1 15,-11 2 0-15,-9-1 0 0,-13 1 2 16,-8 1-1-16,-17 4 0 0,-10-4 0 16,-9 1-3-16,-3-3-2 0,-10 1-3 15,0-3-4-15,-8-2 0 0,2-1 0 16,1-1 1-16,1-3 1 0,0 0 3 16,6-3 2-16,3 4 4 0,8-2 0 0,7 3 1 15,10-4-1-15,11 5 0 16,11 0 0-16,9 0 2 0,12 10 5 0,7-9-3 15,10 0 0-15,8 0-1 0,12-1 3 16,13-1 0-16,10-1-1 0,10-12-4 16,15 16 2-16,8 0 2 0,10 2 0 15,7 0 0-15,2 4-2 0,4 2-1 16,-1 1 0-16,0-2 0 0,-1 1-1 16,-11 0-1-16,-9 1 0 0,-13-1 0 0,-11 0 0 15,-13-4 0-15,-12 1 2 0,-13 0 1 16,-10-3 2-16,-14-1 0 0,-13-2 0 15,-13-1 0-15,-13-2 0 0,-11 1-1 16,-14 1-3-16,-9-1-1 0,-5-2 0 16,-3 1-1-16,4 2-1 0,4 0-1 15,5-1 0-15,8 1 0 0,10 0 0 0,12 2-1 16,13 1 1-16,10-1 0 0,11 0-3 16,13-1 2-16,16 0 0 0,11 0 0 15,16-1 0-15,16-2 0 0,16 4 2 16,12 2 3-16,14 4 2 0,9-2-128 15,5 3-106-15,8 7-288 0</inkml:trace>
  <inkml:trace contextRef="#ctx0" brushRef="#br0" timeOffset="36713.14">13375 12530 556 0,'13'16'122'16,"-1"-6"1"-16,-1 4-108 0,-3-3-67 16,0-2-66-16,-4 0-95 0,-2-1-220 15</inkml:trace>
  <inkml:trace contextRef="#ctx0" brushRef="#br0" timeOffset="37743.06">12813 12842 491 0,'-6'-3'121'0,"2"-2"-1"16,2-2-51-16,0 3-48 0,2 0-8 15,-1 3-4-15,1-1-6 0,0 2-2 16,0-2-1-16,1 2 0 0,-1-1 0 0,0-1 0 15,1 1 1-15,1-1 0 0,2 1 0 16,1 0 1-16,4 1 2 0,4-2 0 16,7 2 2-16,4-1 5 0,6 1 2 15,8-2 5-15,3 1 5 0,9-1 2 16,4 2-1-16,4-3-1 0,7 2-3 16,3 0-3-16,2 0-5 0,0-1-6 0,0 1-3 15,-4-4-1-15,-1 5-1 0,-13-2-1 16,-8 1-1-16,-8 0 0 0,-7 2-1 15,-11-1 1-15,-7 1 0 0,-6-2-2 16,-5 0-2-16,-4 3-3 0,-5-1-2 16,-9 3-5-16,-9-1 0 0,-9 3-1 15,-6 3 3-15,-7-1 2 0,-9-5 5 16,-5 3 2-16,2-3 5 0,-1 0 1 16,1-3-1-16,-1-1 0 0,0 1-1 0,7 2 0 15,5-2 0-15,0-1 1 0,4 2-1 16,5-1 1-16,6 1-1 0,4-1 1 15,4 0-1-15,6 0 0 0,7 3-1 16,5-2-3-16,4 0-3 0,4 0-2 16,5 1 1-16,7-1 1 0,6 1 2 15,8 2 2-15,7-2 5 0,10-1 4 0,6-1 5 16,7 0 1-16,4 0 1 0,3-1-2 16,2 1-1-16,-1-1-1 0,-4 1-3 15,-4 1-1-15,-6-1-2 0,-9 1-2 16,-8 0 0-16,-9-2-1 0,-7 2 2 15,-7 0 1-15,-5-1 1 0,-7 1 0 16,-7 2-1-16,-8 2-2 0,-11 0 1 16,-10 3-3-16,-8 0-1 0,-10 3-1 15,-8 1 0-15,-4-1-2 0,-2 2-1 16,-3 1 0-16,1 0-2 0,1 4 0 0,5-2 1 16,6-3-1-16,6 1 5 0,9-5 1 15,11-1 1-15,11-2 2 0,7-5-1 16,8 0-1-16,6-1 2 0,10 1 2 15,7 1 4-15,7-2 5 0,10 1 4 16,9-1 3-16,10 0 2 0,6-1-3 16,7-1-1-16,3-3-5 0,4 2-4 15,-2-3-4-15,-1 2-3 0,-4-1 0 0,-5-2-1 16,-6 5-1-16,-9 1 0 0,-10 1-1 16,-6 0 0-16,-9 1 0 0,-8 3 1 15,-6 1 1-15,-6-2-1 0,-6 0 1 16,-9 3-1-16,-10 0-1 0,-8 0-3 15,-7-1 0-15,-9 1-2 0,-3-2 1 16,-2 2 1-16,2-2 0 0,7-2 3 16,4 2 1-16,8 0 1 0,9-1 0 0,6 1 0 15,6-2-4-15,6-1-4 0,11 1 0 16,5 1 1-16,9 1 3 0,7-1 0 16,9-1 2-16,8 2 3 0,11 0 5 15,5-2-1-15,4-2-5 0,3-2-11 16,0 1-3-16,-4 1-134 0,-5-5-122 15,-1 7-316-15</inkml:trace>
  <inkml:trace contextRef="#ctx0" brushRef="#br0" timeOffset="39391.74">15438 5382 186 0,'3'2'66'0,"0"0"8"15,-2-4-7-15,-1 3-23 0,1 0 0 0,-2 0 0 16,-1 0-3-16,-2 2-13 0,0 1-6 16,-4 0-2-16,-2 2 1 0,-2 0-4 15,-1 3-6-15,-4-1-3 0,-9 0 1 16,0 0-3-16,-5 3-1 0,-6-2-3 15,-5-2-1-15,-6 0 3 0,2-4-1 16,6 0 2-16,-3-3 2 0,-7-6 3 16,5-2 1-16,-6-3-2 0,-3-1-1 0,-1-2-1 15,-9-2 0-15,2-3-3 0,8 0 0 16,2-4 1-16,8-1 1 0,7-1 1 16,-4 0 1-16,7 0 1 0,-1-2 0 15,2 2-1-15,1-2-1 0,-4 0-1 16,3 0-2-16,6 1 2 0,3 2 0 15,4 1-2-15,1 1 4 0,2 3 2 16,7 2 2-16,3-2 1 0,3-1-1 0,2-1-1 16,2-3 1-16,3 0-2 0,3 1-4 15,0-1 1-15,1 1-2 0,0 1 0 16,1 0-1-16,6 4 0 0,1 1-1 16,-1 3 0-16,0 1-1 0,1-3-1 15,6 2-1-15,1 0 1 0,0-1-1 16,3 0 0-16,4-1 0 0,0 2 1 15,2-2 0-15,-1 3 1 0,4-3 1 16,5 2 2-16,-2-1 0 0,6 1 1 0,11 2 0 16,-3 1-1-16,7 1 0 0,-1 5-2 15,-5 4 0-15,0 0-1 0,1-1-1 16,1 0 0-16,4 0-1 0,-2 3 1 16,0-1 0-16,4-2-1 0,1 1 1 15,-3 5-1-15,-8 2 0 0,1-1 0 16,-6 1 1-16,-6 1-1 0,-2 1 1 15,-1 0 0-15,1-1 0 0,0 4 0 0,1 4-1 16,0 2 0-16,-1 4 0 0,-2 4-1 16,-5 4 1-16,-9 5 0 0,-5 4-1 15,-7 4 1-15,-6 4 1 0,-5 1 1 16,-6-1-1-16,-10 4-1 0,-8 0 0 16,-10 1-3-16,-5-2 0 0,-6 2-2 15,-4-1-1-15,-8 1 0 0,-3-3-1 16,2-4-6-16,-1-1-4 0,-10-3 7 15,-6-2-138-15,2-5-121 0,5-4-312 0</inkml:trace>
  <inkml:trace contextRef="#ctx0" brushRef="#br0" timeOffset="51577.28">14961 5742 313 0,'0'7'73'0,"-2"-2"1"0,1-3-38 0,1 1-22 16,0 0-7-16,1-2 2 0,1-1 7 15,0 2 5-15,0-3 7 0,1 0 7 16,0 1 4-16,1-2-1 0,-1 2-4 16,-1-2-6-16,0 2-7 0,1 0-9 15,-1 2-8-15,0 0-3 0,0 2-2 0,0-1 0 16,1 3 0-16,0-3 1 16,1 2 1-16,2-2 2 0,0-2 0 0,3-1 0 15,3 0 2-15,2-1-1 0,4 0 0 16,5-3-1-16,1 2 0 0,1-1-1 15,0 1 0-15,-1-3 0 0,6 0 2 16,0-1 0-16,-4 2 2 0,0-2 0 16,2 1 0-16,2 0 1 0,2-1 0 15,-3 2-1-15,-1 2-2 0,2-2 0 0,0 3 0 16,0-1-1-16,-4 0-1 0,-2 0 1 16,0-1-2-16,3 0 0 0,0 0 1 15,2 0-1-15,1 0 0 0,3 0 0 16,3 1 0-16,-3 0 1 0,0 1 0 15,-5 0 1-15,2-1 0 0,-4 2 0 16,-2 2 0-16,2-1-1 0,-1 1-1 16,-1 0 0-16,-1-1 0 0,-2 0-1 0,2 0 1 15,2-1-1-15,5-1 0 0,1 1 1 16,3 0-1-16,4 1 0 0,2-1 1 16,0 1-1-16,-1 1 0 0,-3-2 0 15,0-2 1-15,0 2-1 0,3-2 0 16,-3-1 0-16,4 0 1 0,3-3-1 15,3 2 0-15,-1-3 0 0,1 0 1 0,1 1-1 16,3 1 0-16,-3 0 0 0,-2 1 0 16,1 1 0-16,-1 0-1 0,1 0 1 15,1 0 0-15,2-1 0 0,-1-1 0 16,-1 2 0-16,0 1 0 0,2 0 0 16,-2 2 0-16,-5-1 0 0,0-1 0 15,1 0 0-15,2-1 0 0,0-3-1 16,2 2 0-16,-3-1 1 0,2 1-1 15,1 3 1-15,-1 0-1 0,-1 0 1 0,-3 0 0 16,1 0 0-16,0-2 0 0,0 1 0 16,-3 0 0-16,3 1 0 0,-2 2 0 15,-1 0 0-15,-4 2-1 0,5 1 1 16,-4 1 0-16,1-2 0 0,-1 2 0 16,-2 0-1-16,1-1 0 0,0 1 0 15,-3-2 0-15,2 1 0 0,-1 1 0 16,2-1 0-16,0-1 0 0,-1 2 1 0,-2 1-1 15,1 1 1-15,-4 1 0 0,1 2-1 16,-5-1 1-16,-3 2-1 0,2 0 1 16,-2-2 0-16,-2 2-1 0,0 0 1 15,-2 1-1-15,-1 0 1 0,1 0-1 16,-1 3 1-16,-2-1 0 0,-1-1-1 16,1 1 1-16,0-2 0 0,1 3 0 15,-1-2 0-15,0-1 0 0,4 1 0 16,-1 1-1-16,-1 0 1 0,1 2 0 15,-1-3 0-15,-3 1-1 0,0-1 1 0,-3-2 0 16,-1 2 1-16,-3-1-1 0,-1 1 0 16,-1-1 1-16,1 2-1 0,-2-1 0 15,1 2 1-15,0-3-2 0,1 1 1 16,-3 0 0-16,-1 0 0 0,1-5-1 16,-2 3 1-16,-1-3-1 0,1-1 1 15,-2-3 0-15,1 0 0 0,-1-1 1 0,0-2-1 16,1-2 1-16,-1 2 1 0,0-1 0 15,0 0 1-15,0 0 1 0,0 0 1 16,0-1 1-16,0 1-1 0,0-1 1 16,0 1-1-16,-1 0-1 0,0-4-4 15,0 2-2-15,0-1-1 0,-1-3-4 16,0 0 11-16,-1-4-44 0,0 1-98 16,1 1-107-16,1-4-281 0</inkml:trace>
  <inkml:trace contextRef="#ctx0" brushRef="#br0" timeOffset="64843.1">12884 12869 563 0,'-7'10'127'0,"-1"-1"0"16,1 0-76-16,3 0-36 0,2 0-14 15,0-3-11-15,1 1-4 0,2-2-2 16,2-1 1-16,5-3-1 0,3-1 2 16,6-2 5-16,5-2 9 0,5-2 7 15,7-3 4-15,5 0 3 0,3 0 3 16,3 2 1-16,1-2 0 0,-1 3-3 16,-1 2-2-16,-3 3-3 0,-3 1-3 15,-7 0-2-15,-6 0-1 0,-6 2-2 16,-4 0-1-16,-5 1 0 0,-5-1-1 15,-3 0 0-15,-3 1 0 0,-5 1 0 0,-5-1-2 16,-5 0-2-16,-10 1-2 0,1-1-3 16,-9-2-2-16,-7-3-3 0,-5 0-2 15,-3-1 0-15,-5 0 2 0,1-3 2 16,-5 3 3-16,2 2 5 0,5 1 4 16,7-1 4-16,6 1 3 0,10 0 1 0,7 1 3 15,8 1 2-15,6-2 1 0,4 1-1 16,5-1 1-16,8 1 0 0,10-1-1 15,8 2-1-15,11-5-2 0,8 1-2 16,7 2-2-16,6-1-2 0,1 2-1 16,-1-1-1-16,-5 2-1 0,-6 5 0 15,-4 1-2-15,-6-1-1 0,-9 2 0 16,-7-1-5-16,-9 0-3 0,-6 2-5 16,-12 1-2-16,-12 5-121 0,-9-1-111 15,-9 4-284-15</inkml:trace>
  <inkml:trace contextRef="#ctx0" brushRef="#br0" timeOffset="67576.53">13893 4597 376 0,'0'1'82'0,"0"0"-1"16,0-1-57-16,2 1-16 0,-2-1-3 16,0 1 2-16,0-1 3 0,-2 2 4 15,0-2 2-15,-2 0 3 0,-2-2 3 16,-1 2-2-16,-4 2-2 0,1-1-2 0,0 2-4 15,-1 2-3-15,-3 2-3 0,-2 1-3 16,-2-2-1-16,-3 2-1 0,-6 1 0 16,-6-2 0-16,0-2-1 0,0-2 0 15,0-3 0-15,-2 1-1 0,1-3 1 16,-1-5 0-16,-1-4 2 0,-1-3 0 16,-5-2-2-16,-5-2-1 0,-3-2 1 0,0-1 0 15,1-4-1-15,0 4-1 0,0-4 2 16,3 1 3-16,6-3 3 0,5-3 0 15,3 0 2-15,4-1 1 0,3-2 1 16,6 1 2-16,3-1 1 0,5 3-1 16,3 0 1-16,3 1-1 0,5-1 0 15,4 3-2-15,3 1-2 0,6 3-2 16,7 0-1-16,3 2-1 0,6-2 0 16,5 0-1-16,2-5 0 0,4 1 0 0,4-4 1 15,7 4 1-15,2-1 0 0,-1 6 0 16,0 3 0-16,2 6-1 0,0 0 0 15,-2 7-1-15,2-1-1 0,2 4-1 16,5 1 0-16,-1 3 0 0,5 1 0 16,1 7-1-16,2 2 0 0,-6 3 0 15,2 7 0-15,-6 3 0 0,-2 3 0 16,-2 5 1-16,-1-2 0 0,-6 2-1 16,-4-2 1-16,-9 2 0 0,-6 0 0 0,-3 0 0 15,-9 0 0-15,-7 3 0 0,-6 2 0 16,-4 1 1-16,-6 4 1 0,-6 0 0 15,-7 2 1-15,-7 0-1 0,-4 1 1 16,-10-3-1-16,-6-1 0 0,-4-6 0 16,-3 0-1-16,-7-2-1 0,1-4-4 15,-9-5-3-15,-5-2-3 0,-3-5-6 0,-4-2-116 16,-6-4-12-16,4-4-98 0,-9-5-206 16</inkml:trace>
  <inkml:trace contextRef="#ctx0" brushRef="#br0" timeOffset="69597.47">12716 12863 601 0,'-8'2'133'0,"4"2"-4"0,5-3-101 16,3 1-16-16,5 1-9 0,3 1-5 16,7-1-3-16,8 2 0 0,9 1 3 15,9 0 1-15,11 1 4 0,10 0 3 0,9 3 4 16,12 0 3-16,6 2 1 0,10 4 1 15,3 0 5-15,7 2 3 0,2 0 3 16,2-1 0-16,0 1-1 0,8-3-1 16,-8-4 0-16,-6 1-7 0,-6-1-4 15,-8-3-5-15,-7 1-2 0,-15-4-10 16,-19-2-21-16,-10-1-8 0,-10-3-133 16,-10-2-134-16,-8-16-336 0</inkml:trace>
  <inkml:trace contextRef="#ctx0" brushRef="#br0" timeOffset="70368.17">11809 8721 590 0,'-4'0'141'0,"1"0"0"15,1 1-82-15,1-2-31 0,0 1-13 16,1 2-9-16,1 0-6 0,0-1-4 15,2 2-3-15,1-2-1 0,3 2 1 16,4-1 0-16,4-2 3 0,4 0 2 16,7-2 1-16,7-4 1 0,7-1 2 0,6-2 0 15,8-3 2-15,9 0 1 0,8-2 1 16,6 0 4-16,7 2 0 0,10-1 3 16,7 0 1-16,4 1-1 0,7 2-1 15,3 1-3-15,3-1-2 0,3 1-1 16,-4 5-3-16,-1 2-1 0,-2-1 0 15,-11 3 0-15,-9 2-1 0,-9 4 0 16,-12-1 0-16,-12 1 0 0,-13 0-1 16,-14 2 0-16,-8 0-1 0,-10-4 0 15,-7-1-3-15,-11 0 2 0,-9 3-1 0,-12-3 1 16,-9 1 1-16,-10-1-1 0,-14 0 2 16,-12-1 2-16,-7 6-1 0,-9-4 1 15,-3 2-3-15,-9-3 0 0,-4 0-4 16,3 4-3-16,-4-3-3 0,-1 0-2 15,-1-4-4-15,2 0-3 0,5 1 0 16,0 0 1-16,4-2 4 0,7-3 3 0,7 2 1 16,11 0 5-16,9 0 5 0,12-1 2 15,12 0 1-15,12 2 0 0,11 1-2 16,12 2-1-16,11 3 1 0,13 3 1 16,12 0 3-16,11 3 1 0,16 4 0 15,10 1 4-15,14 3 0 0,9-1 0 16,11 4-9-16,3 1-133 0,8 0-117 15,-2-2-308-15</inkml:trace>
  <inkml:trace contextRef="#ctx0" brushRef="#br0" timeOffset="75707.45">17678 6980 244 0,'0'0'64'0,"-3"-2"4"0,2 0-19 16,0-1-28-16,-1 1-5 0,-2 0-2 15,-1 1-3-15,1 0-2 0,-1 2 0 16,1-1 2-16,0 2 7 0,-1 0 5 16,2-1 7-16,1 3 2 0,0-3 3 15,1 0-3-15,-1 1-2 0,2-2-1 0,3-1-1 16,1 1-4-16,4-1 1 0,7-1-3 15,8-1-2-15,7 1-2 0,6 0-4 16,8 1-5-16,5 0-3 0,6 1-2 16,1 0-1-16,1 0-4 0,0 2-6 15,-1 1-4-15,1 1-10 0,-4 0-111 16,-7-1-106-16,-5 1-270 0</inkml:trace>
  <inkml:trace contextRef="#ctx0" brushRef="#br0" timeOffset="76348.28">17624 9159 500 0,'4'2'122'0,"2"-1"4"0,1 3-64 0,7-1-35 16,4 1-4-16,7 2-4 0,5 0-4 16,4 0-7-16,5 0-4 0,8 0-1 15,3 3-2-15,3-4-2 0,3 2-4 16,2-3 68-16,5-1-193 0,-1 1-120 16,-3-8-337-16</inkml:trace>
  <inkml:trace contextRef="#ctx0" brushRef="#br0" timeOffset="88216.99">16488 993 484 0,'-6'-18'114'0,"6"9"7"16,-2-1-69-16,1 5-20 0,1-1 0 15,-1 3-1-15,1 2-2 0,0-1-6 16,0 0-6-16,0 4-5 0,2 1-4 16,0 2-2-16,0 2-1 0,3 2-2 15,0 5-1-15,1 6 0 0,0 2 1 16,0 9 0-16,0 7-2 0,0 4 0 16,0 5 0-16,2 6 0 0,1 8-1 15,0 4 1-15,-2 3 0 0,3 8-1 16,0 7 0-16,-2 6 1 0,-3 1 0 0,-1 5-1 15,-2 10 1-15,0 3-1 0,-4-3 1 16,-3 3-1-16,1 1 1 0,-2 6-1 16,2-1 1-16,-4-6 0 0,-3 1-1 15,2 2 1-15,-2-2-1 0,-1-3 1 16,0-5-1-16,-3-4 0 0,3 2 1 16,0-7-1-16,0-4 0 0,2-5 0 0,2-5 0 15,0-7 0-15,1-4 0 0,3-8 1 16,0-2-1-16,4-8 0 0,-4-4 0 15,4-3 0-15,0-2 0 0,2-4-1 16,2-4 1-16,1-3-1 0,1-4 1 16,2-2-1-16,1-2 1 0,2-3-1 15,1-1 1-15,2-4 0 0,1-3-1 16,3-3 0-16,4 0 1 0,5-5 0 16,6-3-1-16,11-2 1 0,7-2-3 0,9-1 1 15,8-1 0-15,10-4 0 0,9 3-1 16,11-1 0-16,2-2 1 0,7 1 2 15,7 0 0-15,6 1-1 0,2 2 1 16,1 0 1-16,-4-1-1 0,4 1 0 16,-5-2 0-16,-7 0 2 0,-10-2 1 15,-7 0 2-15,-10-2 1 0,-9-1 2 16,-13 2 3-16,-8-1 3 0,-9 1 1 0,-8-1 1 16,-7-3 1-16,-9-4-1 0,-4-1 1 15,-8-8-2-15,-4-1-1 0,-3-3 1 16,0-8 0-16,1-5-1 0,-2-7 1 15,1-4-1-15,-1-8-1 0,1-10-2 16,0-7-3-16,2-8-3 0,-2-4-1 16,-1-5-2-16,1-5-1 0,5-2-1 15,0-8 0-15,-2-6-1 0,-1 2 0 0,4-3 0 16,2 3-1-16,0-1 1 0,-3 3-1 16,2 11 1-16,3 4 1 0,1 0-2 15,-2 8 1-15,0-1 1 0,6 6-2 16,-3-1 0-16,0 1 0 0,-1 4 0 15,1 8 0-15,1-2-1 0,-1 8-1 16,-3 6 3-16,-1 6-2 0,1 5 1 16,-4 4 1-16,-1 2-2 0,-5 9 2 0,-1 3 0 15,-2 2 0-15,-4 4-1 0,-1 9 0 16,-4 1-2-16,-5 6 0 0,-2 4 0 16,-5 3-1-16,-5 3 0 0,-6 6 1 15,-1 0 1-15,-5 4 2 0,-7 0 0 16,-8 2 1-16,-3-3 0 0,-2 0 1 15,-7 2 0-15,-10 3-1 0,-10-2 1 16,-3 3 0-16,-4-4 0 0,-9 4-1 16,-11 2 1-16,-7-3 0 0,-8-3 0 15,-2-1-1-15,-9 2 1 0,1 5-1 0,-3-1-8 16,11 5-8-16,1-3-9 0,11 1-12 16,13 4 16-16,17-5-107 0,8 2-41 15,17 0-102-15,7 2-234 0</inkml:trace>
  <inkml:trace contextRef="#ctx0" brushRef="#br0" timeOffset="88619.91">16200 1547 390 0,'-1'1'109'16,"10"-1"3"-16,6 0-13 0,5 0-55 15,7 0-11-15,5-1-5 0,6 0-3 16,8 0-2-16,-1 0-2 0,4 1-3 0,6-1-3 15,10-2-2-15,6 2-2 0,5 1-2 16,8 1-2-16,7 3-1 0,15-3-1 16,5 2-2-16,-2 1 0 0,12 2-1 15,7-2 0-15,3 1-1 0,4-1 1 16,-2 2 0-16,1-3-1 0,0 0 0 16,-8 0 5-16,-10-1-13 0,-9 0-3 15,-9-3-2-15,-18 0-2 0,-15 1-20 16,-17-2-107-16,-13-2-115 0,-12 5-261 0</inkml:trace>
  <inkml:trace contextRef="#ctx0" brushRef="#br0" timeOffset="90109.73">16834 1827 228 0,'1'0'61'0,"0"-1"2"0,-1 1-35 16,1 0 5-16,0 0-9 0,2 3-7 16,-2-1-4-16,0-1-1 0,-1 4-1 15,0 2 1-15,-4 2 0 0,0 3-1 16,0 4-1-16,-3-1-1 0,-1 2-1 0,0 0 0 15,-4 1-2-15,1-3-1 0,0-2-2 16,1-4 0-16,1 0-1 0,1-1 0 16,2-4 0-16,5-3 3 0,1 0 2 15,-1-2 1-15,1 0 1 0,1-2 1 16,-1-4 0-16,2-1-1 0,5 1-1 16,1-4-1-16,2-3 1 0,1-5 0 0,4-2 0 15,4-1 1-15,-1-2 4 16,-4-2 4-16,-1 2 2 0,0-1 2 0,-1 5 2 15,-2 1 1-15,-2 6-1 0,-1 1-3 16,1 5-4-16,0 3-6 0,-1 4-2 16,0 4-2-16,-2 7-1 0,0 4-1 15,-2 1-1-15,-2 4-1 0,0 2 1 16,-2 4 0-16,-1-1-1 0,0-1-3 16,2-2-3-16,0-1-1 0,1 1-4 0,1-3 15 15,-1-4-137-15,1-3-108 0,-2-1-289 16</inkml:trace>
  <inkml:trace contextRef="#ctx0" brushRef="#br0" timeOffset="90576.11">16833 1901 393 0,'-10'-12'111'0,"3"3"-5"15,4 6 21-15,5-3-83 0,2 1-10 16,5-1 1-16,6 4 5 0,0-3-16 15,3-1-12-15,2 0-5 0,1 1-2 16,3 3-2-16,-4 0-3 0,-1-1 1 16,0 3-1-16,0 2 0 0,-3 1-2 15,-2 1 0-15,-5 1-1 0,0 2-1 0,-2 4 0 16,-4 0-2-16,-1 2 1 0,-2 3 0 16,-2-3 1-16,1 1 1 0,-2-2 0 15,-1-3 1-15,2-3 2 0,-1-3 1 16,2-4 3-16,0 1 3 0,1-2 0 15,0-5 2-15,2-1 0 0,0 1 0 16,3-2-1-16,-1-1-2 0,0 0-4 16,3-1-1-16,-2 6-1 0,1 0-2 0,-1 3-1 15,0 4 0-15,0 5-1 0,-2-1 1 16,2 5-1-16,-1-2 0 0,1 1 1 16,1 0 0-16,0-2 0 0,3-4 2 15,7 0-1-15,-1-4 2 0,3 1 0 16,4-1 1-16,1-3 1 0,1 0 1 15,-1-3 1-15,-2-1 2 0,-2-3 0 16,0-1 0-16,-7-3 1 0,-2-1-2 16,-3-1-1-16,-1 3-6 0,-5-3-4 0,-1 3-3 15,-2 1-4-15,0 2-3 0,1 3-7 16,-3 2-115-16,1 1-106 0,1 1-276 16</inkml:trace>
  <inkml:trace contextRef="#ctx0" brushRef="#br0" timeOffset="90760.72">17401 1838 311 0,'3'1'81'0,"-1"2"11"0,-1-1 6 16,0 2-49-16,0 4-10 0,-2 3 0 16,0 3 2-16,-2 3-3 0,-2 2-9 15,0 1-15-15,0-1-8 0,2-3-2 16,0-2-2-16,1-3-11 0,1-3-17 15,2-2-36-15,0-3-58 0,-1-6-91 16,0 0-204-16</inkml:trace>
  <inkml:trace contextRef="#ctx0" brushRef="#br0" timeOffset="90980.25">17394 1848 449 0,'2'-5'116'0,"0"-2"5"0,1 5-63 16,2 2-14-16,-1 1-4 0,3 0-2 0,2 2-9 15,3 2-8-15,2 0-4 0,0 2-5 16,3-1-3-16,-1 1-4 0,-2 2-2 16,-1 0-2-16,-2-1-4 0,-2 4-7 15,-2-4-3-15,-5 1-2 0,-3 2 1 16,-5-1-3-16,-5 1 3 0,-4 1-25 16,-4-4-39-16,-1 4-48 0,-2-2-87 15,0 0-208-15</inkml:trace>
  <inkml:trace contextRef="#ctx0" brushRef="#br0" timeOffset="91663.91">16825 2255 456 0,'-1'3'96'0,"0"0"0"0,-2 2-71 16,-3 0-19-16,-1 1-5 0,-4 3 0 16,-1 0 0-16,0-1 2 0,2 0 0 15,1-3 1-15,2-1 1 0,3 0 10 0,3-4 8 16,2-1 4-16,0-2 7 0,5-1 2 15,0-1 0-15,3-3-2 0,1-2-8 16,1 1-7-16,2-3-5 0,2 0-6 16,-5 0-1-16,0 2-2 0,0 2-1 15,-3 2-3-15,0 3-1 0,-4 6-2 16,1 1 1-16,-1 6-1 0,0 2-1 0,0 0 0 16,1 2 0-16,0-2 0 0,3-4 0 15,0 1 0-15,3-6 0 0,2-2 1 16,0 1 1-16,1-4 1 0,3 0 0 15,-2 0 1-15,-1-4 1 0,-1-2-1 16,-1-4 0-16,0 0-2 0,1-5-1 16,-1 1-1-16,0-5-3 0,0 2-4 15,2 1-2-15,-1 5 0 0,0 1 0 0,-2 3 2 16,-2 3-1-16,-1 6 3 0,0 4 2 16,-4 6 2-16,-2 2 0 0,2 3 0 15,-4 4 0-15,-2 0 1 0,0 2 1 16,-2 1 0-16,-1-7 1 0,0 3 1 15,-1-6-1-15,-1-3-2 0,3-2-7 16,0 0-5-16,2-4-5 0,0-2-3 16,3-3-4-16,1-1 2 0,2-3 4 15,4-5 7-15,2-5 4 0,2-5 6 0,3 0 4 16,2-6 5-16,2-2 0 0,1 2-1 16,-1 2 2-16,3 5 1 0,-3 7 0 15,-1 4 1-15,-2 8 1 0,-2 6 0 16,-2 4-4-16,-3 8 0 0,-5 5-1 15,-1 1 0-15,-2 3-1 0,-2 0-3 16,-1 0-17-16,-1-2-90 0,-1-5-90 16,1-3-235-16</inkml:trace>
  <inkml:trace contextRef="#ctx0" brushRef="#br0" timeOffset="92168.52">17160 2289 331 0,'2'-8'90'0,"0"1"-50"16,1 6 66-16,3 0-4 0,4-1-72 16,3 1-3-16,2-2 3 0,5-1 2 0,0 1-7 15,4 3-7-15,-1-1-4 0,-1 2-4 16,-3 1-4-16,-3 2-4 0,-1 2-3 16,-5 2-2-16,-3-3-2 0,-2 2-3 15,-2-2-1-15,-1 1-2 0,0-1 0 16,-1-1 0-16,0-2 3 0,-1 0 5 15,2-2 2-15,0-3 3 0,-1-1 1 0,2-2 1 16,3-2 1-16,0 0-1 16,2-2-3-16,3 1 2 0,-1 1-1 0,0 3 0 15,1 0 0-15,-4 4-2 0,1 2-1 16,-3 6 0-16,0 3-1 0,-2-2 0 16,1 3 0-16,-1 3 0 0,0-4 2 15,1 3-2-15,1-5 0 0,0 0 0 16,1-3-1-16,1 0 1 0,1-4-9 15,1 0-1-15,-1-3-1 0,2-1 0 16,1-2 0-16,-1-3 1 0,0 2 0 0,1-4 8 16,-1 0-24-16,0 0-31 0,-2-1-15 15,-1-3-10-15,0 2-5 0,-2 1-1 16,1 2 3-16,-2 1 26 0,-2 2 34 16,0 2 15-16,0 5 7 0,2 2 9 15,0 3 4-15,3 0 0 0,-1 4 3 16,3 2 5-16,-1 1 3 0,-1 4 4 15,-1 2-6-15,-2 2-36 0,-4 1-29 0,0 0-84 16</inkml:trace>
  <inkml:trace contextRef="#ctx0" brushRef="#br0" timeOffset="92336.64">17834 2246 395 0,'12'1'117'0,"-2"2"4"0,-1 7-14 16,-3-1-58-16,1 3-8 0,0 2-10 16,-2 2-9-16,1-1-7 0,-3 0-4 15,-1-2-4-15,-3 3-2 0,-1-1-2 16,-4-1-5-16,-2-2-4 0,-6-2-42 16,-2-2-84-16,-5-4-105 0,-3 7-262 15</inkml:trace>
  <inkml:trace contextRef="#ctx0" brushRef="#br0" timeOffset="92504.73">17240 2441 491 0,'10'1'103'0,"-1"2"0"0,0 1-82 0,1-1-16 16,-4-1-37-16,1 0-11 0,-3 3-59 15,-10-2-78-15,-3 2-186 0</inkml:trace>
  <inkml:trace contextRef="#ctx0" brushRef="#br0" timeOffset="92756.09">17100 3145 155 0,'7'0'37'16,"0"0"0"-16,0-1-40 0,-2 0-30 15,0 2-26-15,-2 6-75 0</inkml:trace>
  <inkml:trace contextRef="#ctx0" brushRef="#br0" timeOffset="92861.25">17123 3389 451 0,'1'12'99'16,"3"-4"-1"-16,-3-3-78 0,2 0-30 15,-2-2-61-15,1-2-25 0,-1-2-72 16,-1-5-155-16</inkml:trace>
  <inkml:trace contextRef="#ctx0" brushRef="#br0" timeOffset="93487.86">16779 3734 369 0,'7'2'94'0,"-6"-1"5"16,1 1-22-16,-1-1-61 0,0 3 4 16,-1-1 3-16,-2 5-5 0,-5 3-5 15,-2 7-3-15,-2 2-7 0,-2 3-1 16,-4 0-16-16,3 1-9 0,1-4 2 16,3-6 0-16,4-5 3 0,2-4 8 15,3-5 2-15,4-5 2 0,2-6 7 16,1-6 0-16,3-3 1 0,6-6-3 0,2-2-1 15,5-6 1-15,-1-2 5 0,0-2 3 16,0 2 4-16,1 2 4 0,-4 4 3 16,-1 2 6-16,-2 10 8 0,1 3 2 15,-2 10-1-15,1 6 1 0,0 8-5 16,-4 4-3-16,-3 8-7 0,-1 2-8 16,-5 5-4-16,-1 3-5 0,-2-3-6 15,-1-1-18-15,1-4-40 0,-3-5-71 0,2-2-102 16,1-5-238-16</inkml:trace>
  <inkml:trace contextRef="#ctx0" brushRef="#br0" timeOffset="93741.42">16827 3752 480 0,'31'-6'122'0,"-1"-3"5"16,0-3-72-16,3 0-11 0,-1 2-10 15,2-5-16-15,1 4-8 0,-3-3-4 16,-5 0-4-16,-2 5-1 0,-5-2-1 16,-1 2 0-16,-6 6-1 0,-4-1-2 15,-3 5 0-15,-3 6-1 0,-1 4 0 16,-5 4-1-16,-2 5 1 0,-3 0 1 16,-1 3 2-16,1 2-3 0,-2-1 5 0,1 0-72 15,0-2-52-15,3-5-98 0,0-2-232 16</inkml:trace>
  <inkml:trace contextRef="#ctx0" brushRef="#br0" timeOffset="93933.29">17146 3653 495 0,'8'-18'124'0,"-2"3"4"0,3 4-42 16,3 5-48-16,3 5 0 0,2 2 4 15,3 5-3-15,-1 4-5 0,3 2-5 16,0 1-6-16,-4 1-7 0,-3-1-8 15,-5 0-5-15,-4 3-6 0,-5-2 0 16,-6-2-1-16,-6 0-2 0,-6 0-6 16,-6-1-9-16,-4 1-6 0,-1-2 4 15,2-1-41-15,-1-4-90 0,4-3-110 16,6 0-258-16</inkml:trace>
  <inkml:trace contextRef="#ctx0" brushRef="#br0" timeOffset="94098.87">17342 3539 535 0,'27'-2'134'16,"-9"2"9"-16,0 5-61 0,-5 8-39 16,-5 6-5-16,-4 4-4 0,-3 4-5 15,-2 3-10-15,-5 0-7 0,2 0-7 0,-2-4-2 16,0-3-3-16,2-3-6 0,0-2-11 16,3-5-9-16,1-2 22 0,1-3-151 15,3-2-124-15,-2-4-311 0</inkml:trace>
  <inkml:trace contextRef="#ctx0" brushRef="#br0" timeOffset="94292.97">17423 3550 524 0,'3'-1'129'0,"1"5"6"0,0 7-49 0,2 3-50 16,3 2-2-16,0 1 4 0,4 3 1 15,0-1-6-15,2 0-3 0,1-1-7 16,3-4-5-16,-1 1-6 0,-2-2-7 15,-2-1-6-15,-1 0-7 0,-3-3-6 0,-3 2-12 16,-6-1-6-16,-4 2-5 16,-8 2-80-16,-7 2-42 0,-7 0-103 0,-8 9-224 15</inkml:trace>
  <inkml:trace contextRef="#ctx0" brushRef="#br0" timeOffset="94652.78">17078 3966 562 0,'10'-7'128'0,"-3"3"3"16,-7 0-61-16,-6 3-59 0,-4 2-6 15,-8 0 0-15,-7 2 1 0,-6 1-1 16,-1 4-3-16,-2 4-1 0,-1 1 0 0,2-1 0 15,5 3-1-15,6-1-1 0,8-1 0 16,3 0 0-16,6 1 2 0,11 0 0 16,5 0 2-16,3 1 1 0,6 3 1 15,3 0 1-15,3 1 0 0,1 1-2 16,-3-3 0-16,-2 1-2 0,-2 0-2 16,-7-2-1-16,-5-2 0 0,-7 1 0 15,-9-2-1-15,-3 4-4 0,-4-5-7 16,-4 0 21-16,-3-3-144 0,-1-4-116 15,-2-5-305-15</inkml:trace>
  <inkml:trace contextRef="#ctx0" brushRef="#br0" timeOffset="94904.36">17054 4048 522 0,'18'10'127'16,"-5"4"0"-16,-5 4-60 0,-4 4-42 0,-2 4-7 15,-3 4-4-15,-3-2-4 0,-1-2-3 16,2 0-1-16,2-7-1 0,3-1 0 16,2-5 1-16,3-5 3 0,2-4 3 15,1-4 3-15,2-4 2 0,3-3 2 16,0-4 2-16,3-2 1 0,-1-2 1 0,5-4-2 16,-1-1-2-16,-1-3-1 0,-2-3-3 15,-2-1-2-15,-4 0-5 16,-2-1-4-16,-6 4-6 0,-3 3-7 0,0 3-6 15,-3 5-5-15,-1 6-11 0,1-1-11 16,-1 3 7-16,1 1-77 0,0 2-46 16,1 3-102-16,1-2-231 0</inkml:trace>
  <inkml:trace contextRef="#ctx0" brushRef="#br0" timeOffset="95355.68">17414 4093 316 0,'8'25'101'15,"1"2"5"-15,-3-1-9 0,0-1-56 16,-3-1-5-16,-2-3-7 0,-2-5-11 15,-1 0-11-15,0-5-4 0,0-4-1 16,0-1 2-16,1-3 3 0,-1-4 4 16,1-2 1-16,-1-5 2 0,0-1 1 15,0-3 3-15,-2-4 4 0,1-3-1 16,1 1 0-16,1-4-1 0,1-3 1 0,1 0 1 16,1 1-1-16,3 5-2 15,1 1-3-15,2 2-1 0,2 6-2 0,2 4-1 16,0 2-2-16,1 4-1 0,0 1-2 15,-1 3-2-15,0 2 0 0,-2 0-2 16,-1 3 0-16,-4 0-3 0,0 1-1 16,-3-4 0-16,-2 2-2 0,0 1-1 0,-3-4-1 15,-3 3 1-15,0 0 0 0,-3-3 0 16,-1 1 1-16,1-1 2 0,0-3 1 16,3 3 4-16,0-6 1 0,3 1 0 15,3 0 0-15,3 0 1 0,2 1-1 16,3 0 0-16,3 1-3 0,4 3 0 15,0 4 0-15,1 0 1 0,2 2 0 16,-1 1-1-16,-3 0 0 0,-2 0 0 16,-5-2-2-16,0-1 0 0,-4-1-3 15,-3 0-3-15,-3 0 1 0,-4 1-2 0,-5-1 0 16,-4 1-3-16,-5 0-4 0,-6 0-5 16,-5-2-2-16,-1 1-36 0,-4-3-98 15,-4-3-115-15,-7 0-281 0</inkml:trace>
  <inkml:trace contextRef="#ctx0" brushRef="#br0" timeOffset="113317.32">8062 2771 180 0,'33'-6'40'0,"3"0"4"0,-2-2-11 16,3 0-7-16,1 2 8 0,2-2 7 16,2 2 5-16,2-1 3 0,2 0-3 15,5 1-6-15,3 1-8 0,1 1-5 16,4 1-2-16,3-2-4 0,-1 3-1 0,1 1 2 15,-2 1-4-15,-7-2-3 0,-1 2-2 16,-7 0-4-16,-7 0-3 0,-7 0-2 16,-7 1-2-16,-9-1 2 0,-3 0 2 15,-6 1 0-15,-6 0 1 0,-7 0 0 16,-5-1 0-16,-8-1 1 0,-6 1-3 16,-8 2-2-16,-10 1-1 0,-9 0 0 15,-8 0 0-15,-9 0 0 0,-5 2 0 0,-4-1-1 16,-4 1 0-16,-6-9-2 15,3 9 0-15,-1-3 0 0,8 1 0 0,1-1 1 16,6 3-1-16,7-4 0 0,10 8 1 16,7-9-2-16,11-2 0 0,7 1-2 15,11 0 0-15,5-3 2 0,9-3 0 16,13 2 2-16,9-1 2 0,13-5 3 16,9 0 4-16,15-1 1 0,13-1-3 15,10 3 2-15,9-2 0 0,4-2-1 16,7 8-4-16,2 1 0 0,-1 3-3 0,-2 0 2 15,-5-3-2-15,-8 5-1 0,-5 4 0 16,-15 0 0-16,-10-1 0 0,-13 1 0 16,-12-1-1-16,-11 2 0 0,-10 1 0 15,-16-2 0-15,-13 1 1 0,-12 1 0 16,-14 2 1-16,-14 1 1 0,-15-2 0 16,-10-1-1-16,-6 3 2 0,-6-3-2 15,-7-3 0-15,1-1 0 0,1-2-2 16,5 2 1-16,7 3-1 0,7-4-1 0,9 3 1 15,13-2-1-15,12 1-1 0,13 0 1 16,11 0 0-16,8-3-4 0,11 1 0 16,13-1 0-16,10-1 2 0,9-1 2 15,12 2 1-15,10-1 2 0,15-2 3 16,11 0 2-16,11-1-1 0,6 3 0 0,4 0-2 16,2-2 0-16,3 2-2 0,-6 2 0 15,-5 0 0-15,-13 0 0 0,-10 2-1 16,-10 1 1-16,-15-1-2 0,-14 1 2 15,-10 1 1-15,-17-1 0 0,-17 3 2 16,-16-3-1-16,-17 1 1 0,-13 1 1 16,-18 2-2-16,-14 2-1 0,-10-1-1 15,-2 1-2-15,0 2-2 0,7 3-1 16,4-2-3-16,10-2-3 0,12 1 0 16,15-2-1-16,14-2 1 0,12-2 1 0,12-2-2 15,15 1 3-15,11-2 4 0,14-1 4 16,11 0 2-16,12 1 2 0,11-2 3 15,13-4 3-15,13 0 1 0,10 0-2 16,6-3-1-16,6 1-1 0,6-1-2 16,0-3-1-16,2 3 0 0,-10 1 0 0,-7-2 0 15,-8 0 0-15,-12 1-1 16,-16 0-1-16,-16 3 1 0,-12 0 2 0,-10 0 3 16,-16-1-1-16,-14 2-1 0,-15 2 1 15,-15 1 0-15,-13 1 0 0,-16-1-4 16,-9 3-2-16,-5 2-1 0,-2 2 0 15,5 0 0-15,10-2 0 0,12 3 0 16,16 0 0-16,12-4-2 0,13 1-4 16,17-5 2-16,20-2 0 0,18 0-1 15,15-4 1-15,17 1 0 0,21-1-3 0,15-1 49 16,10 3-179-16,15-1-122 0,0 1-340 16</inkml:trace>
  <inkml:trace contextRef="#ctx0" brushRef="#br0" timeOffset="114945.85">10786 1605 567 0,'0'-2'135'16,"1"1"9"-16,-1 1-85 0,0-1-14 15,0 1-10-15,2 1-3 0,-2 3-4 16,1 3-6-16,0 5-9 0,1 5-5 0,0 11-3 15,1 3 0-15,0 7 0 0,-2 9-2 16,1 4 0-16,-1 4-2 0,-2 0-7 16,0-4-8-16,-1 3-10 0,-1-1-5 15,2-7-4-15,-1-7-5 0,0-4-2 16,1-5 129-16,1-7-233 0,0-8-115 16,1-4-353-16</inkml:trace>
  <inkml:trace contextRef="#ctx0" brushRef="#br0" timeOffset="115437.28">10671 1806 600 0,'-4'-27'134'0,"3"3"10"16,5 0-96-16,2-1-8 0,1 0 0 16,-1 2 2-16,5 2 0 0,3 2-3 0,2 1-8 15,1 1-8-15,0 4-4 0,4 1-5 16,1 1-4-16,2 4-4 0,1 3-3 15,3 6-2-15,0 3-2 0,2 2 0 16,-2 5 0-16,0 5-1 0,-3 2 1 16,-3 4-1-16,-3-1-1 0,-6 2-1 15,-5 4 0-15,-3-1-1 0,-7 0 1 16,-7-3-2-16,-4 1 1 0,-8 1-1 16,-4 0 1-16,-6-3 0 0,-4-3 0 0,0-1 1 15,2-3 0-15,2-6 2 0,7-4 1 16,5-3 2-16,5-2 1 0,7-1 0 15,2 2 1-15,5-2-1 0,5 0 0 16,3 0 0-16,8 1 0 16,2 1 0-16,8 1 2 0,5-1 1 0,4 5 1 0,3 1-1 15,-2 4-1-15,0 2 0 16,0 1-1-16,-3 0-2 0,-4 0-2 0,-5 0 1 16,-5 4-1-16,-3 0-2 0,-10 2 0 15,-7 2-1-15,-12 4-1 0,-6 1-1 16,-7-1-2-16,-7-1-2 0,-4-1-4 15,-5-4-2-15,3-4-4 0,-1-6-5 16,2-5-3-16,2-3-5 0,5-6-4 16,6-6 8-16,4-2-88 0,3-4-27 15,8-3 0-15,3-12-75 0,1-8-129 16</inkml:trace>
  <inkml:trace contextRef="#ctx0" brushRef="#br0" timeOffset="115778.69">11828 1548 521 0,'5'0'128'0,"-6"-2"5"0,-2 3-76 16,-3 0-12-16,-6 2-5 0,-6 0 0 0,-6-1-1 15,-9 1-3-15,-3 1-4 0,-1 1-3 16,1 1-5-16,2-1-7 0,2-1-5 15,5 4-5-15,6 4-4 0,2 1-2 16,0 5 0-16,3 1-2 0,2 10 0 16,3 4 0-16,1 2 0 0,3-1 0 0,4 3 0 15,3-1 0-15,2 2 0 16,4-5 0-16,0-3 0 0,3-5 0 0,2-3 0 16,1-2 1-16,0-4 0 0,1 2-2 15,0-5 0-15,3 0-2 0,-1-1-2 16,0-3-3-16,0-6-4 0,1-5-12 15,3-5-1-15,1-2-8 0,1-1-2 16,1-3-1-16,0 0-119 0,0-1-110 0,-4-3-271 16</inkml:trace>
  <inkml:trace contextRef="#ctx0" brushRef="#br0" timeOffset="116432.87">11372 1913 554 0,'-10'4'124'15,"4"0"5"-15,10-4-91 0,8-7 0 0,7 2-2 16,7-6 1-16,7-4-4 0,11-1-3 16,8-2-6-16,7-4-10 0,0 1-6 15,2-1-7-15,0 3-8 0,0 0-7 16,-4 1-5-16,-6-2-7 16,-8 4-5-16,1 0-2 0,-7 1 3 0,-6 0 6 15,-6 4 5-15,-7 2 6 0,-5 2 9 16,-3 4 11-16,-8 3 4 0,-3-2 4 15,-5 4 2-15,-5 0 0 0,-3 1 2 16,-1 4-3-16,-4 0-4 0,-2 5-1 0,-2 2-3 16,0 2-1-16,2 7-2 0,1 1 0 15,-2 4-2-15,3 1-3 0,3 1 0 16,2 1-2-16,7-1 0 0,2-3 0 16,8-2-1-16,3-4 1 0,6-4 0 15,7-3 2-15,3-2 0 0,2-4 3 16,7-2 2-16,2-5 2 0,6-3 2 15,2-3 2-15,2-4 0 0,0-4 3 0,0-4 2 16,-5-3 2-16,-2-2 0 0,-5-1 2 16,-8-3 1-16,-6-2 0 0,-4-1 0 15,-4-1-3-15,-4-5-3 0,-5 1-4 16,-6 4-2-16,-3 2-4 0,-4 4-3 16,-3 8-2-16,-7 7-2 0,-3 13-1 15,-6 6 0-15,-4 5 0 0,-6 12 0 0,-1 4 0 16,0 5 2-16,2 4-4 0,-2 4-3 15,5 2-5-15,5-6 0 0,7-4-1 16,2-7 0-16,5-2 0 0,6-8 3 16,4-10 5-16,5-4 5 0,0 0 1 15,4-6 6-15,4 0 1 0,1-5 0 16,4 2 1-16,4-3 1 0,2-4 0 16,4-2 2-16,2 2-2 0,2-3 1 0,2 4 1 15,5-1-1-15,0 9 0 16,4 2-1-16,3 4-2 0,2 6-2 0,1 4-3 15,1 5 0-15,-1 0-1 0,1 0 4 16,1 0-17-16,-2 1 0 0,0-2-3 16,2-2-13-16,2-3-18 0,3 1 120 15,-2-5-258-15,-3-3-132 0,-3-4-407 16</inkml:trace>
  <inkml:trace contextRef="#ctx0" brushRef="#br0" timeOffset="124506.45">4253 5510 341 0,'-4'1'99'0,"1"0"8"0,1-1-41 15,2-1-6-15,0 0-8 0,0 0-7 16,1-1-15-16,1 1-6 0,-1-1-8 16,1 0-8-16,1 0-2 0,1 2-1 0,0-1 0 15,3 0-1-15,1 0 1 0,3 1 0 16,2 0 2-16,5-2 2 0,3 0 3 15,4 2 4-15,4-1 3 0,2-1 0 16,8 0 1-16,7 0-2 0,2-1-3 16,7 2-3-16,3 1-4 0,4-1-3 15,3-1-2-15,-2-2-1 0,2-1-1 0,3 2-1 16,-2-4 1-16,-1 1 0 0,1-2 1 16,-2 3 0-16,-3-2 0 0,-7 1 0 15,-9 0 0-15,-6 2 0 0,-9-3-1 16,-10 3 0-16,-6 3 0 0,-7 0 1 15,-3 1-1-15,-7 3 1 0,-4-1 1 16,-8 3 0-16,-3 1 0 0,-6 2 0 16,-8 0-1-16,-7 0 0 0,-6 0 0 15,-6 0-1-15,-2 0 0 0,-7 0 0 0,-2-2 0 16,-3 0 0-16,0-1 0 0,-3-1 0 16,1-2-1-16,1 0 1 0,1-2-1 15,5 0 0-15,1-1 0 0,6 1 1 16,5 1-1-16,3 2 0 0,6 1 0 15,6-1 0-15,3 0 0 0,8 0-1 16,5 1 0-16,5-2-4 0,5-1-2 16,5 0-6-16,5 1 0 0,7-1 1 0,2 1 0 15,7-2 2-15,4 1 4 0,7-1 3 16,6-1 7-16,5-3 2 0,8 3 0 16,6 1 0-16,7 1 1 0,3-1 0 15,7 0-1-15,-1-1-1 0,1 1 0 16,2-1-2-16,-3 0 0 0,-1-2-1 15,-4 3 0-15,-5-1-1 0,-4 1 0 16,-4-2 0-16,-10 0 0 0,-8 1 0 16,-8-1 0-16,-8-1 0 0,-6 3 0 0,-6-1 3 15,-5 1 1-15,-6 0 0 0,-7 1 0 16,-9 2 0-16,-7 0 0 0,-12-1 0 16,-12 2-3-16,-9 0 0 0,-10 3-1 15,-6-1-2-15,-5 2 0 0,-4 0-1 16,-1-2 0-16,1 2 0 0,0-2 0 15,6 2 0-15,7-4 1 0,8 1 1 16,9-1 0-16,9 2 0 0,8-4 0 0,12 1 1 16,8-1-1-16,6-2-3 0,6 1-3 15,6-2 0-15,9-1 1 0,7 1 3 16,6-1 1-16,7-1 1 0,10 0 5 16,10 0 4-16,8 1-1 0,7 2 0 15,4-1-3-15,4 1-2 0,2 0-1 16,0 0 0-16,-2 1-1 0,0 0-1 15,-7 1 1-15,-2 3-1 0,-10-1 1 16,-5 1-1-16,-11 1 0 0,-11-1-1 0,-8 0 1 16,-9-2-1-16,-7-1 1 0,-9 2 0 15,-8-1 0-15,-9-1 1 0,-8 2 0 16,-9 0 0-16,-8-3 0 0,-10 2-2 16,-7 1-4-16,-5 0 0 0,-4 0-1 15,-6 1-1-15,0-2-1 0,0 1 2 16,5 2 2-16,6-3 1 0,8 0 2 15,9 1 1-15,11-2 0 0,10 0 0 16,9 0 0-16,7-2-2 0,9 1-1 0,9-1 1 16,9-1 2-16,11 0 2 0,9-2 1 15,8 1 2-15,14-4 1 0,10 0 2 16,8 0-1-16,7 1-2 0,5-1-2 16,5 2-2-16,1-2 0 0,-2 4 0 15,-1 0-3-15,-7 1-6 0,-9 1-10 16,-8 0 107-16,-8 1-249 0,-11 2-147 0,-11 7-407 15</inkml:trace>
  <inkml:trace contextRef="#ctx0" brushRef="#br0" timeOffset="144927.99">2780 6312 263 0,'-13'5'80'0,"0"3"7"0,0-5-14 16,1 3-20-16,5-3 2 0,0 0-3 15,3-1-5-15,1 1-5 0,1-3-7 0,5 1-6 16,2-1-3-16,4-1-3 0,4-2-1 15,3 1-3-15,5 0-1 0,4-2 0 16,4-1 0-16,4 0-4 0,4-1-2 16,5 1 0-16,7-2-1 0,5 1-1 15,7 1-1-15,4 3-1 0,3 1-1 16,-2-1-2-16,6 2 0 0,0 4-2 0,-3 1-1 16,-2-1 0-16,-4 2-1 0,-2 1 0 15,-6 2-1-15,-7-2 0 0,-12-2 0 16,-8 1-1-16,-9-3 0 0,-7 0-3 15,-11-3-1-15,-9 1 0 0,-8 0 0 16,-9-2 0-16,-8 1 1 0,-8 0-1 16,-6-1 2-16,-10-1-3 0,-1 1-4 15,-3 0-3-15,-3 3-1 0,-6-2 0 16,1 2 0-16,-3 2 2 0,2 1 4 0,0 2 3 16,3 0 3-16,4-1 2 15,10 3-1-15,3-1 1 0,10 0 0 0,8-1 0 16,9-3 0-16,4-2-1 0,8 2 0 15,6-2-2-15,7-2 1 0,7 2 3 16,6-3 3-16,7-1 2 0,7 2 3 0,8-6 2 16,8-1 3-16,8 2 1 0,9-3-1 15,5 0-2-15,6 1 0 0,3-2-2 16,1 1 0-16,3 3-1 0,-2-4-2 16,-2 5-1-16,-6 0 0 0,-7 2-2 15,-6 2-1-15,-9 1 0 0,-12-1-1 16,-11 5-1-16,-10-4 4 0,-13 1-2 15,-11 4 1-15,-14 1 0 0,-11 1-1 16,-12 1 0-16,-10 4-2 0,-9 1-5 16,-6 0-1-16,-7-3-5 0,-2 0-2 0,-1 0-1 15,0-1 0-15,1 0 1 0,3-2 1 16,7-2 1-16,9 2 4 0,8-4 2 16,13-2 2-16,8 0 1 0,13 0 0 15,7-4 0-15,10 0-1 0,11-1 2 16,9-3 2-16,8 2 3 0,10-5 1 15,11-2 3-15,9 1 2 0,9 2 2 16,6-2-1-16,1 2-1 0,1 0-2 0,0 4-2 16,-8 0-2-16,-2 1-1 0,-11 0-1 15,-9 3-2-15,-9-1 0 0,-9 1-1 16,-8 0 1-16,-10 1 1 0,-11 1 1 16,-10 3-2-16,-10 0-2 0,-9 4 0 15,-8-1-1-15,-8 3-2 0,-9 0-1 16,-6-2-1-16,1 1 2 0,1-1 0 15,4-1 2-15,5-2 0 0,8 0 1 0,10-2 0 16,11-1 1-16,9 0-8 0,12-2 0 16,13-2 0-16,10 0 3 0,10-3 1 15,11 1 1-15,8 1 1 0,8-2 9 16,3 2 0-16,4 2 0 0,0 0-2 16,-1 2-2-16,-4 3 0 0,-5 0-1 15,-8 3-1-15,-7 1-1 0,-9 0 0 16,-10-1 0-16,-12 5 0 0,-11-1 0 15,-10 2-1-15,-13 1-1 0,-14 0-2 0,-9 2-1 16,-9 0-1-16,-8-4-2 0,-5 2 1 16,1-5 1-16,3-4 1 0,8-3 2 15,10-3 1-15,8-2 3 0,14-2 2 16,10-4 2-16,15-1 2 0,12-3 3 16,12-1 4-16,13-1 2 0,9-1-1 15,12-2 3-15,6-1-2 0,6 0-1 16,3 4-3-16,2 2-5 0,-2-1 0 15,-5 2-4-15,-6 0-15 0,-7 3 6 0,-7 3-160 16,-14-2-140-16,-13-3-367 0</inkml:trace>
  <inkml:trace contextRef="#ctx0" brushRef="#br0" timeOffset="153499.94">2182 3623 490 0,'3'1'124'15,"1"1"5"-15,0-2-53 0,-2 0-31 16,-1 0 0-16,-1 0 0 0,0 0-3 15,-1 0-2-15,0 0-4 0,-3 0-5 16,-1 1-7-16,-4-1-4 0,-3 2-3 16,-5-2 0-16,-14 6-5 0,-1 0-1 15,-6 0-2-15,-6 4-1 0,-5 2-2 16,-5 1-2-16,-2 3-6 0,7-7 1 16,-3 4-2-16,3-4-3 0,5-1-5 0,6-1-4 15,6-2-5-15,7-2-12 16,6 0-11-16,6-2-7 0,4 0 24 0,4-1-139 15,2-1-118-15,7-2-291 0</inkml:trace>
  <inkml:trace contextRef="#ctx0" brushRef="#br0" timeOffset="153803.14">1634 3511 596 0,'-3'-2'137'0,"-1"0"3"0,2 0-95 16,0 1-18-16,-1 1-6 0,-4 2-5 16,-2 2-6-16,-3 4-6 0,-3 1-4 15,-5 5-2-15,-2 6-1 0,-1 2 2 0,0 2 0 16,1 3 0-16,4-1 1 16,1 1 1-16,5-2-1 0,2-2 1 0,5-2 1 15,3-1 0-15,4-1 1 0,3 3 0 16,3-2 2-16,3 1 0 0,4-7 1 15,6 1 1-15,3-1 1 0,7-3-1 16,3-3-1-16,3 0 1 0,5-7-4 16,0 5-13-16,3-5-13 0,1-1-92 15,-4-1-36-15,-1-2-108 0,2-4-237 16</inkml:trace>
  <inkml:trace contextRef="#ctx0" brushRef="#br0" timeOffset="155151.85">467 3601 384 0,'1'-2'101'0,"1"0"6"15,-1-3-40-15,-1 3-26 0,2 0-10 16,-1 1-5-16,0 1-4 0,-1 0-3 0,0 1-2 16,0-2-1-16,1 2 1 0,-1-1 1 15,0 1 3-15,0-1 3 0,0-2 3 16,0 2 2-16,0 1 0 0,-1-1-1 15,0-1-2-15,-2-2-2 0,1 0-4 16,-1 3-6-16,1-2-6 0,-3 0-4 16,0 0-3-16,-3 2-3 0,-1 3-2 15,-1-1-1-15,-4 3-1 0,1 1 1 16,0 2 0-16,2 2 2 0,0 1-1 0,3 0 2 16,2-1 0-16,3-1 0 0,2 0 0 15,1 0 0-15,0 0 0 0,3-2 1 16,0 1-1-16,3 2 2 0,0-1-1 15,2-2 2-15,2 2-1 0,0-1 0 16,2 0 0-16,1-2 0 0,0 2 0 16,1-2-1-16,1 2 1 0,0 2 1 15,-1-2-1-15,-2-1 0 0,-1 1 0 0,-2-2 0 16,-4 3 0-16,-1-2-2 0,-3-1 1 16,-4 0-1-16,-1 1 1 0,-4 0 0 15,-4-1 1-15,-1-2-1 0,-3 3 1 16,-4-2-7-16,-2-1-10 0,-1 0-6 15,-1-1-6-15,1 0-4 0,0 2 42 16,0-9-161-16,2-1-109 0,3-2-290 16</inkml:trace>
  <inkml:trace contextRef="#ctx0" brushRef="#br0" timeOffset="155406.24">382 3460 586 0,'-1'-5'147'0,"1"1"4"16,-2 0-73-16,2 0-34 0,0 2-7 16,0 3-6-16,0-2-9 0,2 5-8 15,0-1-4-15,1 2-4 0,-1 4-6 16,4 6 0-16,-1 2 0 0,2 8 0 16,-2 3 2-16,2 9-2 0,-2 6 0 15,3 7 2-15,-5 2-2 0,-1 1-2 16,2 4 0-16,-1 0 0 0,-2-2-5 15,1-2-10-15,-1-1-8 0,2-7-9 16,-1-1-3-16,0-7 170 0,-1-6-292 0,1-5-135 16,1-5-390-16</inkml:trace>
  <inkml:trace contextRef="#ctx0" brushRef="#br0" timeOffset="156486.38">767 3258 546 0,'0'0'123'0,"-1"0"0"15,1 0-93-15,1 4-12 0,-1 0-6 0,0 1-4 16,0 6-2-16,0 0 2 0,4 8 1 16,-1 3 1-16,1 3 1 0,5 8-2 15,-4 1-3-15,0 0-1 0,0 7-4 16,-1-2 0-16,0 2-2 0,-3 2 0 15,-5-7 0-15,5 4 2 0,-1-2 0 16,1-2-1-16,-1-1 1 0,0-3-1 0,1-6 0 16,1 1 1-16,1-5 0 15,2-5 0-15,1-4 0 0,0-4 1 0,4-3 1 16,1-4 0-16,1-4-3 0,1-3-1 16,0-5-7-16,2-1-7 0,1-3 42 15,-5-3-162-15,0-4-116 0,-3-3-304 16</inkml:trace>
  <inkml:trace contextRef="#ctx0" brushRef="#br0" timeOffset="156658.51">671 3545 530 0,'3'1'122'0,"3"-1"5"0,3-2-73 16,5 0-24-16,1 0-5 0,2-3-2 15,2 0-1-15,0-1-4 0,0 1-12 0,-2-2-15 16,-1 1 166-16,0-1-295 0,-2 1-139 16,3 0-413-16</inkml:trace>
  <inkml:trace contextRef="#ctx0" brushRef="#br0" timeOffset="157121.16">1074 3517 544 0,'1'1'134'15,"-1"-1"7"-15,0-1-81 0,0 0-10 16,0 1-1-16,0 0-3 0,0-2-6 0,0-2-7 15,2 1-7-15,2-3-8 0,1-1-5 16,1-2-5-16,1-1-4 0,2-1-3 16,-1-1 0-16,0 1-1 0,-1 1 1 15,-3 2-1-15,2 1 0 0,-4 4-1 16,0-1 0-16,0 4-1 0,0 0-2 16,-2 0-1-16,0 3-1 0,1 1 0 0,0 0 0 15,0 4 1-15,0 1 1 0,2 2 2 16,-1 3 2-16,2 2 1 0,-1 1 1 15,-1 0 1-15,1 6 0 0,0-1 0 16,-2 6 1-16,0 1-1 0,-1 1 0 16,0 1-1-16,0 0 1 0,1 0-2 15,0-1 0-15,0-3 0 0,0-2-1 16,2-1 3-16,1-2-13 0,-1-1-1 16,-2-5-11-16,2 1-11 0,6-5-8 15,-7-2 34-15,-1-1-161 0,-1-3-111 0,2 0-310 16</inkml:trace>
  <inkml:trace contextRef="#ctx0" brushRef="#br0" timeOffset="157274.74">1052 3975 516 0,'-4'-1'131'0,"2"0"5"0,0-1-59 0,6 5-39 15,3-7 0-15,5 5 0 0,4-3-5 16,3 1-8-16,4 1-4 0,6-1-4 15,2 0-4-15,0 3-4 0,2-2-11 16,1 1-20-16,0-2-134 0,-1-3-130 16,4 4-340-16</inkml:trace>
  <inkml:trace contextRef="#ctx0" brushRef="#br0" timeOffset="166600.09">3103 3498 467 0,'-3'-4'126'0,"2"4"5"0,1-1-32 15,-3-5-56-15,3 5-5 16,-1-1-6-16,-1-1-5 0,2 3-5 15,-1-3-3-15,-1 3-5 0,1 3-3 0,-1 0-5 16,-2 4-2-16,0 2-4 0,-3 2-1 16,2 5-1-16,-1 1-2 0,2 4-5 15,1-2-2-15,4-1-2 0,2 2-1 16,5-2 0-16,4-3-1 0,3 0 3 16,1-3 5-16,2 0 3 0,2-3 3 15,2-6 3-15,0-2 6 0,0-3 3 16,-2-3 2-16,2-3 4 0,-1-4 2 0,-4-2 0 15,-2 1 0-15,-3 0-2 0,-4-5 4 16,-4 0 0-16,-3-1-1 0,-2 2-3 16,-4 0-2-16,-9-2-2 0,-3 2-4 15,-4-1-7-15,-2 4-6 0,-1 4-5 16,-2 0-4-16,0 4-5 0,3 1-8 16,5 4-8-16,1 2-2 0,5 2-21 0,4 0-45 15,3 1-54-15,7 2-97 0,6-3-214 16</inkml:trace>
  <inkml:trace contextRef="#ctx0" brushRef="#br0" timeOffset="166920.31">3438 3539 398 0,'7'2'122'16,"-4"0"6"-16,-2-2-9 0,0 1-66 0,0 1-6 15,1 1-9-15,-1 3-12 0,-1 0-10 16,0 2-5-16,0 2-5 0,1 1-3 15,1 1-1-15,1 0 1 0,3 0 0 16,0 0 0-16,4-3 0 0,3 0 1 16,3-1 2-16,1-3 1 0,2-1 1 15,3-2 4-15,0-4 0 0,-1 0 0 16,-2-4 0-16,-2-1 1 0,-2-2 0 16,-4-2 1-16,-4-1 0 0,-2-1 0 0,-2 1 2 15,-3-2 0-15,-4-1-2 0,-3-1-2 16,-5 2-3-16,-3 0-4 0,-4 2-5 15,-5 2-5-15,-1 4-3 0,-2 4-4 16,-2 4-6-16,5 3-7 0,1 2-6 16,3 1-12-16,5 0-39 0,5-1-81 15,5 0-112-15,3-2-257 0</inkml:trace>
  <inkml:trace contextRef="#ctx0" brushRef="#br0" timeOffset="167242.99">3818 3542 490 0,'11'-2'140'0,"-5"1"5"0,-4 0-10 16,-2 0-83-16,-2 1-15 0,0 1-7 0,-3 2-8 15,2 2-8-15,-1 5-5 0,0 1-6 16,1 2-1-16,1 1-2 0,3 0 0 16,3 2 0-16,4 0-1 0,2-6 1 15,2 0 0-15,5-1 1 0,3-2 0 16,2-5 1-16,1-2 2 0,1-2 0 15,1-5 3-15,1-2 3 0,-4 1 2 16,-4-3 5-16,-4-1 4 0,0-2 2 16,-7 1 1-16,-4 1-3 0,-3-1-3 15,-4-2-3-15,-2-1-4 0,-5 1-8 0,-4 1-6 16,0 1-4-16,-1 1-3 0,-4 3-4 16,1 3-9-16,1 4-10 0,2 1 9 15,3 2-32-15,2-1-119 0,2 2-130 16,7 1-317-16</inkml:trace>
  <inkml:trace contextRef="#ctx0" brushRef="#br0" timeOffset="167382.15">4219 3489 537 0,'14'4'153'0,"-6"-1"1"0,-1-1-11 16,-3 0-100-16,0-2-13 0,-3 1-8 15,0-2-9-15,-1-1-8 0,0-1-10 16,3 0-9-16,0-3-5 0,5 2-105 15,3-2-35-15,1 0-112 0,4 1-237 0</inkml:trace>
  <inkml:trace contextRef="#ctx0" brushRef="#br0" timeOffset="167520.99">4554 3526 598 0,'7'2'136'0,"-3"1"2"15,-2-1-93-15,-1-1-22 0,-1 0-6 0,1-1-5 16,-1 2-6-16,2-4-6 0,0 0-12 15,4-2-36-15,1-2-92 0,2 0-111 16,5-3-273-16</inkml:trace>
  <inkml:trace contextRef="#ctx0" brushRef="#br0" timeOffset="167647.82">4876 3529 570 0,'7'4'135'15,"0"0"0"-15,-3-1-79 0,-2-1-29 16,0-2-9-16,-1 2-5 0,-1-3-5 0,0 0-7 15,0-2-4-15,2-1-26 0,1 0-85 16,2-3-24-16,2 0-100 0,3-1-203 16</inkml:trace>
  <inkml:trace contextRef="#ctx0" brushRef="#br0" timeOffset="167783.56">5079 3504 590 0,'8'6'152'0,"-3"0"4"0,-3-2-61 0,0 0-54 0,-1 0-10 16,-1-2-10-16,0-2-6 0,-1-1-11 15,0 0-10-15,1-4-6 0,0 1-6 16,3-3-141-16,1 0-130 0,4 0-332 16</inkml:trace>
  <inkml:trace contextRef="#ctx0" brushRef="#br0" timeOffset="168262.06">5498 3440 497 0,'-1'1'122'0,"0"-1"7"15,-1 4-53-15,-2-1-38 0,2-1-1 16,0 0 3-16,-2 0-2 0,0 1-2 16,-1 0-7-16,-1-1-5 0,0 2-5 15,-2 1-3-15,-1 1-6 0,2 3-3 16,-1 1-3-16,0 1-1 0,3 1-2 0,2 2-1 16,1-1 0-16,5 3 0 0,1-3-2 15,4-1 0-15,3-2-2 0,3 0 1 16,1-3 0-16,3-2 1 0,3-3-1 15,2-1 2-15,1-1 0 0,0-1 1 16,0-2 2-16,-1-3 1 0,0 2 3 16,-2-2 4-16,-3-1 3 0,-1-2 5 15,-4 1 4-15,-2 1 2 0,0-3 2 16,-5-2-2-16,-1-2-3 0,-4 1-2 0,-3 0-4 16,-5 1-6-16,-4 0-6 0,-6 3-7 15,-6 2-6-15,-7 4-11 0,-5 1-18 16,-2 2-152-16,-1-2-149 0,-4 9-375 15</inkml:trace>
  <inkml:trace contextRef="#ctx0" brushRef="#br0" timeOffset="170601.66">3181 4041 418 0,'3'0'131'0,"-1"-2"6"0,-3 4-13 15,0-4-56-15,1 2-17 0,-1 0-13 16,0 0-14-16,-2 0-7 0,-1 4-8 15,1-2-4-15,-1 0-1 0,-2 2-3 16,1 6-1-16,-1 3 0 0,1 4-1 16,0 3 1-16,1 5-1 0,2 0 0 15,1 2-1-15,2-1 0 0,3-6-2 0,4 0 1 16,4-6-1-16,2-4 1 0,5-2 1 16,2-4 5-16,0-4 3 0,0-2 5 15,-1-2 3-15,-2-3 2 0,-3-2 2 16,-4 0-1-16,-3-5-1 0,-3 2-2 15,-2-4-1-15,-1-2-3 0,-2 0-1 16,-2-1-1-16,-3-4-3 0,-2 1-1 16,-3-1-1-16,-1 6-3 0,-1-1-1 15,-1 4-2-15,-1 0-4 0,2 6-7 16,0 4-8-16,2 3-7 0,1 1-7 0,3 2-36 16,0 2-92-16,2 0-114 0,2 7-267 15</inkml:trace>
  <inkml:trace contextRef="#ctx0" brushRef="#br0" timeOffset="170940.18">3543 4096 590 0,'6'1'136'0,"-5"1"-1"0,-1 1-89 15,-1 2-22-15,-5 4-7 0,1 1-6 16,-3 6-4-16,2 4-3 0,-1 0 1 15,4 2-3-15,2 1-1 0,4-2-1 16,5-2-1-16,4 0 0 0,2-3-1 16,6-1 1-16,3-2 1 0,0-7 3 0,1-2 5 15,1-5 4-15,-2-3 1 16,-1-3 3-16,-3-3 3 0,-4-3 1 0,-2-2-3 16,-3 1-2-16,-5-1-2 0,-2-2-3 15,-4-2-2-15,-6-1-3 0,-4-2-2 16,-4-1-6-16,-4 0-5 0,-3 1-7 15,-3 2-4-15,-2 5-3 0,-1 4-4 16,1 6 2-16,3 6-21 0,1 4-22 0,4 3-29 16,6 1-48-16,4-1-91 0,7 0-196 15</inkml:trace>
  <inkml:trace contextRef="#ctx0" brushRef="#br0" timeOffset="171246.1">3894 4168 435 0,'12'7'111'0,"-3"1"6"0,-4 1-46 16,0 1-31-16,-3-1-8 0,-1 1-9 16,-1 2-4-16,1 0-2 0,-1 0-5 15,2 2-3-15,0-5-1 0,4 3-2 16,-1 2 2-16,3-4-2 0,1 2 3 16,2-1 3-16,1-3 1 0,2 1 0 15,1-6 2-15,2 2 0 0,-1-3 2 16,2-2-2-16,-3-2-2 0,-1 0 3 0,-3-2 2 15,0 1 3-15,-4-5 2 0,-2 1 0 16,-4-7-1-16,-2 0-2 0,-2-3-4 16,-3-2-2-16,-5-1-4 0,-3 1-5 15,-2-3-1-15,-2 5-1 0,1 2-1 16,-2 1-2-16,0 2 0 0,2 3-4 16,1 2-4-16,1 3-7 0,6 2-10 15,-1 1-9-15,2 3 1 0,4-1-38 16,0 2-102-16,4 0-120 0,2 2-284 0</inkml:trace>
  <inkml:trace contextRef="#ctx0" brushRef="#br0" timeOffset="171421.21">4350 4211 527 0,'3'0'149'0,"-1"0"5"16,-3-2-7-16,1-1-107 0,0 0-14 15,-3-1-5-15,1-2-9 0,2 1-14 16,-1-2-11-16,2 0-2 0,1 2 43 16,2-1-183-16,4-1-132 0,3 7-345 15</inkml:trace>
  <inkml:trace contextRef="#ctx0" brushRef="#br0" timeOffset="171558.85">4623 4200 492 0,'6'7'137'0,"-3"-3"1"0,-1-1-43 16,0-1-49-16,-2-2-6 0,0 1-20 16,1-3-7-16,0 0-7 0,3-1-5 15,2-3 5-15,0-3-146 0,2-2-123 16,5-1-328-16</inkml:trace>
  <inkml:trace contextRef="#ctx0" brushRef="#br0" timeOffset="171707.99">5010 4156 541 0,'4'3'141'0,"-3"-1"2"16,-2 0-43-16,0 2-67 0,-2-3-8 15,0 0-7-15,1-1-11 0,0-4-11 0,1 1-7 16,1-3-32-16,0-2-102 0,1 0-116 16,3-1-283-16</inkml:trace>
  <inkml:trace contextRef="#ctx0" brushRef="#br0" timeOffset="171846.76">5173 4200 618 0,'0'8'134'0,"-2"-3"2"0,1-2-112 0,-1 0-12 16,1-1-5-16,1-3-16 0,-1-1-11 16,1-1-115-16,0-3-110 0,3 4-277 15</inkml:trace>
  <inkml:trace contextRef="#ctx0" brushRef="#br0" timeOffset="173097.21">5370 4041 463 0,'-1'-3'125'0,"0"2"6"0,-2 0-49 15,1-1-34-15,0 1-10 0,-2 0-11 16,-1 1-8-16,1 1-6 0,-2-1-7 15,1 1-3-15,1 2-1 0,-1 2-1 16,2 2 0-16,-2 4-1 0,1 1-1 16,0 5 1-16,0 0 0 0,0 4 0 15,1-1 0-15,1 0-1 0,-1-3 0 0,4 2-1 16,2-3 0-16,0-4-1 0,2-2 2 16,3-2 2-16,1-3 4 0,2-2 3 15,1-3 3-15,1-1 3 0,2-1 3 16,0 0 4-16,1-4-1 0,-1-1-1 15,1-3-1-15,-3-1 0 0,0-2-1 16,-3 0 0-16,-1-5-3 0,-5 2-2 16,-2-3 0-16,-3 0-2 0,-4 3-1 0,-4 0-5 15,-3-1-5-15,-4 5-4 0,-2 0-5 16,-2 6-10-16,-1 1-9 0,3 2-9 16,-1 3 10-16,5-2-68 0,3 3-69 15,3 1-111-15,2-1-251 0</inkml:trace>
  <inkml:trace contextRef="#ctx0" brushRef="#br0" timeOffset="173406.22">5621 3942 536 0,'0'-8'143'0,"0"4"11"0,1-1-54 0,-1 4-30 16,0-1-8-16,0 3-8 0,-1 0-8 15,1 2-8-15,0 6-8 0,0-4-10 16,3 4-6-16,-3 4-2 0,0 3-3 16,2 3-1-16,0 1-3 0,1-5-2 15,-1 8-3-15,0 2 1 0,2-3-3 16,2 2-4-16,-2-2-7 0,-1 1-22 15,2-2 141-15,-2-3-293 0,-2 1-166 16,2 3-462-16</inkml:trace>
  <inkml:trace contextRef="#ctx0" brushRef="#br0" timeOffset="180839.49">597 2563 362 0,'15'-6'113'0,"-3"0"9"0,-6 0-29 16,0 2-24-16,-3-1 9 0,-2 3 2 16,-1 0-16-16,-1 0-10 0,-1 0-6 15,-3-1-7-15,0 0-10 0,-2 0-12 16,-2 1-8-16,-1-1-6 0,-3 2-3 15,-1 0-2-15,0 3 0 0,-1 2-1 16,-2 2-1-16,2 0 1 0,0 1-1 0,2 3 0 16,1-1-1-16,2 1 0 0,3-1-1 15,5-1 0-15,1 2-1 0,3 0-1 16,5 0 1-16,1 1 0 0,4 0 1 16,3 1 0-16,1 1 1 0,4 0 2 15,1 1 1-15,-3 1-1 0,0 0 1 16,-3 1 0-16,-2 2 0 0,-5-2 1 15,-4 1 0-15,-3 0 1 0,-3 0 2 0,-4 0 0 16,-8 0 0-16,-1-1 0 0,-3 1 0 16,-4-5 0-16,-2 0-3 0,-3-2-3 15,3-5-3-15,0-3-11 0,1-3-12 16,2-4-8-16,1-5-96 0,4-4-34 16,2-3-110-16,3 2-228 0</inkml:trace>
  <inkml:trace contextRef="#ctx0" brushRef="#br0" timeOffset="181134.09">817 2276 567 0,'6'-10'148'0,"-3"6"8"0,1 2-35 15,-3 0-85-15,-2 1-3 0,1 4 2 0,0 2-4 16,-4 0-9-16,2 2-5 0,0 2-6 15,-1 5-1-15,1 2 0 0,-2 5-2 16,0-2-2-16,4 7-2 0,-2 2-2 16,1 4-1-16,-1 0 0 0,1 2-1 15,2 1 1-15,1 3-1 0,0 2-1 16,0-4-1-16,3-1-1 0,1 0-6 16,0-3 0-16,3-4 0 0,-1-5-4 15,2-4-2-15,0-4-2 0,-3-1-5 0,2-5-3 16,0-4-4-16,1-3-7 0,0-3 13 15,-1-4-40-15,2-2-92 0,1-8-106 16,2 0-267-16</inkml:trace>
  <inkml:trace contextRef="#ctx0" brushRef="#br0" timeOffset="181965.93">1030 2299 400 0,'1'-7'114'0,"1"1"6"0,2-1-51 16,0 0-15-16,1 2-1 0,-1-2-4 15,-1 3-11-15,2-1-4 0,-3 2 0 16,0 2 0-16,0 0-1 0,-1 1-2 15,0 1-5-15,-1 0-3 0,0 4-5 0,-1-1-4 16,2 5-4-16,-2 2-2 0,1 4-3 16,0 6-1-16,0 3-1 0,1 4-1 15,2 6-1-15,1 0 0 16,1 2 0-16,2 0-1 0,0-1 0 0,0-1 0 16,-1 1 0-16,-1-4-1 0,1 0 4 0,-3-1-6 15,1-2-1-15,1-2 1 16,-2-2-1-16,4-3-1 0,-2-4 0 0,3-4-3 15,0-4 6-15,5-4-1 0,-1-5 0 16,3-4-3-16,1-5-5 0,2-4-5 16,-1-1-7-16,2-6-6 0,-3-2-6 15,0 1 31-15,-4-5-155 0,-1-2-117 16,-1 0-306-16</inkml:trace>
  <inkml:trace contextRef="#ctx0" brushRef="#br0" timeOffset="182137.61">1003 2491 512 0,'3'3'137'16,"3"-2"6"-16,-1-1-70 0,4 1-7 16,2-2-7-16,3-3-17 0,2 0-8 15,4-2-7-15,3-2-6 0,5-1-5 0,2-2-5 16,3 1-3-16,2-1-4 0,0 0-10 15,2 0 14-15,1 1-172 0,-2-1-142 16,-1 1-379-16</inkml:trace>
  <inkml:trace contextRef="#ctx0" brushRef="#br0" timeOffset="200109.6">21313 10068 285 0,'-6'-4'84'0,"1"-3"1"16,-1 3-37-16,1-1-13 0,-1 2-5 15,0 0-7-15,-1 1-16 0,1-2-4 16,-2 0-2-16,2 0 0 0,2 1 0 15,0-1-1-15,-1 1 0 0,3 2 2 16,-1-2 4-16,1 0 2 0,-1 5-1 16,0-5 1-16,-2 3 0 0,-1 1 3 0,-1 1 1 15,-1 1-2-15,-2 1 2 0,0-2 3 16,0 3 2-16,2-1 1 0,0-2-2 16,1 2-1-16,3-2-3 0,1-1-4 15,2 0-1-15,-1 1 0 0,2 0-1 16,2 1 3-16,0-2 1 0,3 0 3 15,4 1 4-15,4-2 1 0,7 0 1 0,6-2-1 16,11 2-4-16,4-2-2 0,6 0-3 16,4 0-4-16,8 2-3 0,3-1-1 15,4 1-2-15,-3-1 2 0,6 1 0 16,-3 1-1-16,-2 0 1 0,-3 1-1 16,-6 1 0-16,-5 0 0 0,-5 2 0 15,-7 0 2-15,-3 1 2 0,-5-1 2 16,-6-1 2-16,-2 2 1 0,-6-1 0 15,-3-4 0-15,-5 0-2 0,-1-1-2 0,-4 1-3 16,-2-1-3-16,0 0-1 0,-2-2 0 16,1 2 2-16,-2 0 1 0,-3-2 0 15,-5 0 1-15,-5-1 0 0,-4-2 1 16,-6 2-1-16,-7-1-2 0,-7-3-2 16,-2 1-2-16,-3-2-2 0,-3-1-2 15,-6 0-2-15,-1 0-1 0,-3 3-2 16,-2-1-1-16,-1 1 2 0,-7-1 0 0,4 3 2 15,-1-2 3-15,0 1 1 0,0 0 2 16,4 1 1-16,4 2 2 0,7 1 0 16,0-1 1-16,9 3 1 0,7-2-1 15,6-2 0-15,7 1 1 0,6 1-1 16,3 2-2-16,5 0-3 0,7 5-1 16,5 0 2-16,4 1 0 0,7 4 3 15,7-1 2-15,9 1 4 0,10 0 2 0,7 0 2 16,7-1-1-16,9 4-1 0,5-1-1 15,3-1-2-15,1-1-1 16,3-1 1-16,0-3-1 0,-4 1 1 0,-4-1 0 16,-5-4 0-16,-5 0 0 0,-6 0-2 15,-9 2 1-15,-8-2-2 0,-5-2 1 16,-7 0-1-16,-6-1 1 0,-6-1-2 16,-4 0-2-16,-4 1-3 0,-3-2-4 15,-2 0-7-15,-2-2-7 0,-3 2 74 0,-2-2-188 16,-4-3-116-16,-1-5-317 0</inkml:trace>
  <inkml:trace contextRef="#ctx0" brushRef="#br0" timeOffset="200739.73">22085 9843 513 0,'-3'-6'117'16,"0"2"2"-16,0 2-68 0,0-2-38 0,0 3-7 15,-3 1-2-15,2-1-1 0,0 3-3 16,-2-1-1-16,2 1 0 0,0 0-1 15,3 0 0-15,0-2 0 0,1 1 0 16,0 0 1-16,2 0 1 0,-1 0 2 16,2 0 1-16,-1 2 2 0,0-2 3 15,-1-1 2-15,0 1 4 0,0 0 2 16,0 0 1-16,-1-1 1 0,2 0 0 0,-2 0-3 16,0 1-2-16,0-2-4 0,0 1-3 15,0 1-3-15,1 1-2 0,0 0-1 16,1 3 0-16,2-1-1 0,1 5 1 15,1 0 0-15,2 1 0 0,3-1 0 16,2 5 0-16,2 2 0 0,2 1 1 16,1 0-1-16,4 3 0 0,1 1 1 15,3 3-1-15,0-1 1 0,1-5 0 0,3 2-1 16,-3-1 1-16,-1-2-1 0,-1 1 1 16,-4-3-1-16,-3-1 0 0,-3 1 0 15,-5-1 0-15,-2-1-1 0,-4-2-1 16,-3-2 1-16,-3-1 0 0,-3 0 2 15,-4 1 1-15,-5 0 1 0,-5 0 1 16,-6-1 1-16,-6 2 0 0,-3-1-1 0,-5 3-1 16,-4-1-1-16,0 0-1 0,-3-3 0 15,2 3-1-15,3-3 1 0,1-1-1 16,5-3 0-16,6 0 0 0,5-2 0 16,4 1 1-16,6-1-1 0,5 0-5 15,2 0-8-15,3 0-6 0,2-2-80 16,2 0-45-16,1 0-103 0,11-3-232 15</inkml:trace>
  <inkml:trace contextRef="#ctx0" brushRef="#br0" timeOffset="204996.56">17596 7030 306 0,'-12'1'84'16,"6"1"4"-16,3-4-28 0,0 5-28 15,7-2-16-15,0 1-5 0,4 1-2 16,5 3 0-16,6-3-2 0,8 2 1 15,7 3 2-15,6 2 8 0,5 0 0 16,5 3-2-16,0-2-4 0,3 3-3 16,-1-1-3-16,-1-4-1 0,-3-1-1 0,0-2-1 15,-3-2 0-15,-2-4 3 0,-3-1 3 16,-6-2 1-16,-5 2 1 0,-4-1 2 16,-7-1 0-16,-6 2 0 0,-3 0-2 15,-5-1-2-15,-6 0-4 0,-6 2-1 16,-10 0-1-16,-10 1 0 0,-11 0-2 15,-9 4-1-15,-11 1-1 0,-9-1 2 0,-1-1 0 16,-2-2 0-16,-2 2 1 0,6 0-1 16,4-3 0-16,4 0 1 0,9 1-1 15,5 2 0-15,8 0-1 0,12-2 1 16,6 1 0-16,5-1 1 0,7 0 0 16,3-2 0-16,6 1 0 0,5-2-1 15,7 2 1-15,8-1 0 0,9-2 0 16,10-3 0-16,9 2 2 0,9 0 0 15,3 1 0-15,3-1 2 0,4 2-1 16,-3 0-1-16,-1 0 0 0,-3 0 0 0,-3-1-2 16,-4 0 0-16,-7 1 0 0,-8-2-1 15,-7 2-1-15,-9 1 0 0,-8-1 1 16,-7 2 2-16,-6-2 0 0,-4 1 1 16,-7-1 0-16,-10 1 0 0,-11-1 0 15,-9 1 0-15,-11 1-2 0,-8 0 0 16,-10 1-1-16,-4-1-1 0,2 1 1 15,3-4 0-15,0 1-1 0,7 1 1 0,7-2 0 16,11 1-1-16,6 2 1 0,6-2 0 16,11 3-1-16,8 0 0 0,5 0 0 15,3-2-3-15,7 2 1 0,6-4 0 16,9 2 0-16,11 0 1 0,7-3 0 16,12 3 1-16,8 1 2 0,7-2 0 15,8 0-1-15,0-1 0 0,2-1 1 16,-2 1-2-16,-3-4 1 0,-4-2 0 15,-8 1-1-15,-10 0 1 0,-11 2 0 0,-10-1 2 16,-9 1 2-16,-8-2 1 0,-10 1-2 16,-7-3-2-16,-12-1 0 0,-7 1-3 15,-13-3-3-15,-11 2-3 0,-10 4-1 16,-8 1 3-16,-6 0 0 0,-1-2 2 16,0 2 1-16,4 2 2 0,1-2 0 15,6 1 0-15,9 1 0 0,7 5 0 16,10 3 0-16,5 0 0 0,9 0-1 0,11 1-1 15,5-2-1-15,4-2-3 0,4-1-2 16,4 0 0-16,5 2 1 0,4-5 0 16,9 2 2-16,7 0 2 0,6 0 2 15,5 3 2-15,4-2 1 0,3 0-1 16,2 1 0-16,-4-1 0 0,-2-2-2 16,-2-1 0-16,-2-5-3 0,-5-2-2 0,-6 2-2 15,-3-2-1-15,-5 1-2 0,-2 2-3 16,-6 1 0-16,-4 1-111 0,-3 0-97 15,-2-1-260-15</inkml:trace>
  <inkml:trace contextRef="#ctx0" brushRef="#br0" timeOffset="205864.02">17599 9351 433 0,'-4'-1'102'15,"2"0"1"-15,1-2-39 0,0 3-50 16,0-1-5-16,1-1-2 0,0 1 1 15,-1 1-1-15,2 0 0 0,0-1 0 16,1-1-1-16,4 1 0 0,1 0 0 16,5-3 3-16,7 1 2 0,5-2 3 15,7 0 0-15,7-3 2 0,3 1 0 0,6-1-1 16,4 0-2-16,0-1-2 16,1-1-3-16,-1-1-2 0,-6-1-2 0,-2 2-1 15,-3-1-1-15,-5 1-1 0,-7 1 0 16,-7 3 0-16,-4 1 0 0,-5 4 0 15,-5-1 3-15,-7 1-5 0,-8-1-1 16,-10 3-2-16,-8 2 0 0,-11 0-2 0,-9 5 1 16,-11 1-3-16,-6 3 3 0,2 3 2 15,-3 1 2-15,5-2 1 0,5-1 0 16,9-3 0-16,10 0 0 0,7-4 1 16,6 0-1-16,9-2 0 0,6-2-2 15,4 1 2-15,2-2-3 0,4-2-2 16,7-4 1-16,9-1-1 0,7-3 0 15,9-2 2-15,6-5 0 0,6-2 2 16,5 0 3-16,-1 1 0 0,-5 0 0 0,-3 1 1 16,-7 3-1-16,-5 3-1 0,-8 3 0 15,-7 1 0-15,-5 3 0 0,-7-2-2 16,-8 5-3-16,-10 0 0 0,-6 3 0 16,-7 3-1-16,-6 2 1 0,-2 0-1 15,-1 4 1-15,3 2 1 0,6 0 118 16,6-3-236-16,9 1-119 0,2-10-356 15</inkml:trace>
  <inkml:trace contextRef="#ctx0" brushRef="#br0" timeOffset="206461.3">17907 11318 581 0,'0'0'125'16,"2"2"1"-16,2 1-102 0,4 1-13 16,3 2-4-16,4 0-2 0,5 2-3 15,4 1-1-15,2-2-1 0,4-2 0 16,3-1 0-16,-2-2 0 0,-1-2 0 0,1 1 0 16,-3-1 0-16,-2 0 1 0,-4 0 0 15,-4 2 1-15,-4-2-1 0,-3 0 1 16,-4-2 0-16,-4 5 0 0,-3-4 0 15,-3 2-1-15,-4-1-1 0,-5 1 0 16,-3 1 0-16,-5 0 1 0,-2 0 0 16,-2 2-1-16,1 0 3 0,0-2 0 15,7 0 0-15,3-1-2 0,6 2-4 16,4-1 8-16,8 1-135 0,7 1-112 0,9-1-296 16</inkml:trace>
  <inkml:trace contextRef="#ctx0" brushRef="#br0" timeOffset="-213022.79">3080 4541 277 0,'4'-1'66'0,"0"2"2"0,-1-2-20 0,-2 0-38 15,1 0-6-15,-2 2 1 0,1-1 1 16,3 1 1-16,-1-1 3 0,2 1 5 15,2 0 7-15,1-1 3 0,2 1 4 16,2 0 6-16,1-1 2 0,1 2 0 16,5-1-3-16,1 1-3 0,4-1-1 15,3 0-3-15,3 2-5 0,3 0-4 0,1-2-3 16,0 0-3-16,2 0-4 0,4 1-2 16,3 1-3-16,0 1-1 0,5 1-1 15,2 2 0-15,4-3 0 0,1 0 0 16,1-1 1-16,2-1 2 0,4-4-1 15,-1 2 0-15,3-2 1 0,1 4 0 16,0-2 0-16,3-2-2 0,-3-2 0 16,0 3-1-16,1-4 0 0,-2 0 0 15,-1-1 0-15,1 0 0 0,-1 1 0 0,4 1-1 16,-1 1 0-16,-3 1 1 0,4 2-1 16,-2 0 0-16,-2 1 0 0,-2 6 0 15,-7-2 0-15,-1 0 0 0,-5 3 0 16,-6-1 1-16,-5-2-1 0,-6 1 1 15,-6-3 0-15,-4 1 0 0,-6 0-1 16,-4-3 1-16,-3 1 0 0,-4-1 0 0,-1 0 2 16,-2-2 0-16,-1-1 0 0,2 0 1 15,-1-1 0-15,-1-2-1 0,0-1 0 16,1 1-1-16,-1 1-1 0,0 0 1 16,-1 0-2-16,0 0-2 0,-4 1-1 15,-5 2-2-15,-4 1-1 0,-8 0 0 16,-8 0 0-16,-9-2 0 0,-8 2 4 15,-8-1 1-15,-6-1 1 0,-5 0 0 0,-6-2 1 16,-6 2-1-16,-2-1 1 0,-1 2 0 16,-4-4-1-16,0 3 1 0,-2-1 0 15,-1 0-1-15,1 0 1 0,1 3-1 16,-2-1 0-16,4 4-1 0,2-2-1 16,-1-2 0-16,7 2-1 0,2 0-1 15,5 0 0-15,7-1 1 0,3-1 0 16,5 0 1-16,9 0 0 0,7-1 1 15,5-1 1-15,6 0 0 0,5 0 0 16,4-2 1-16,3-1-1 0,-1 1 1 0,3 0-1 16,-1-2 1-16,0 0-1 0,0-1 0 15,-1 1 0-15,2 2 0 0,1-3 0 16,2 4-1-16,3 0 1 0,1 2-1 16,2 0 0-16,3 1 0 0,4 0 0 15,0 3 2-15,5 0 0 0,3 2 1 0,3-1 1 16,6 1 0-16,4 3 1 0,2-2-1 15,8 1-1-15,3-1 0 0,8 2-1 16,4 0 0-16,2 0 0 0,5 0 0 16,5-2-1-16,3 1 1 0,3-3 1 15,-2-1-1-15,7 0 1 0,3-1 0 16,2-3 1-16,2-1 0 0,1 0 0 16,1-1 0-16,1 0-1 0,-1 1 1 15,-1-1-2-15,-2 1 1 0,-3 1 0 16,-4 1 0-16,-5 1 1 0,-6-1 0 15,-6 2-1-15,-8 0 1 0,-7 2-1 0,-10 0 0 16,-5 0-1-16,-6 0-1 0,-7 0-2 16,-5-3-1-16,-2 0 0 0,-4 1-2 15,-1 0 0-15,-2-1 0 0,-1-1 0 16,-1 1 1-16,-2-1 1 0,-4-1 1 16,-3 1 2-16,-3-3-1 0,-5 1 1 0,-4 1 0 15,-6 1 0-15,-4 0 0 0,-5 1 0 16,-8-1 0-16,-4 1 1 0,-4 0 0 15,-6 1-1-15,-4 1-1 0,-2 1-1 16,-2 2-1-16,-7-1-2 0,-2 2-2 16,-1-1-1-16,-1 0-1 0,1 0 0 15,-1-3-1-15,1-1 1 0,2 1-2 16,4 0 1-16,2-1 0 0,3 0-3 16,5 0 5-16,3 2-28 0,7 3-21 0,6-1-16 15,5 2-13-15,7-2-4 0,7 3 3 16,4-2-4-16,5 0 30 0,7-2 21 15,4 3 22-15,4 2 27 0,8-3 23 16,4 1 5-16,7-2 4 0,5 0 8 16,5-1 8-16,6-2 2 0,8-3-7 15,5-1-15-15,9 0-3 0,6 1-2 16,8 0-6-16,7-1-7 0,2-2-4 16,8 1 0-16,5 2 0 0,2 0 0 0,1-3 0 15,1-1 1-15,3 0 1 0,0 2 0 16,1 4-2-16,-4-3 0 0,-1-2 1 15,-1-4 1-15,-4 1 0 0,-2 2 0 16,-5-2-2-16,-6-1 0 0,-4 1-3 16,-7 2-3-16,-10 0-1 0,-6 3-1 15,-10 1-1-15,-8-2-1 0,-8 0 0 16,-7 2-1-16,-6-1-2 0,-4 4-4 16,-7-1 0-16,-6 0-1 0,-5 2 0 0,-6-1-1 15,-4-2 1-15,-6 2 1 0,-3-2 3 16,-1 0 0-16,-1 0 0 0,-2 0 1 15,-1 0 0-15,-3 2-1 0,-5-2 1 16,-5-2-1-16,-7 0 1 0,-5-1-1 16,-3-2 0-16,-5 3 0 0,-3-5 0 15,-4 2 0-15,-4-1 0 0,1-1-2 0,-5 0-4 16,4 3-5-16,0-3-3 0,1 1-3 16,7 0-2-16,5 2 0 0,10 1 2 15,11-1 3-15,5-1 6 0,9 0 2 16,9 2 4-16,11 1 1 0,5 1 1 15,3-1 2-15,7 1 2 0,7-2 1 16,5 1-1-16,2 2 1 0,3-1-1 0,6 1 0 16,3 0-3-16,5 1-2 0,-1 0 1 15,4 3 0-15,2-6 1 0,2 5 0 16,3-2 2-16,4 0 1 0,4-2 1 16,4 1 0-16,5 1 0 0,3-1-1 15,6-2 0-15,-1 1-1 0,5 1-2 16,3-2 0-16,1 0 0 0,1 0-1 15,4 0 0-15,-1 1 0 0,1-1 0 0,-2-1 2 16,-2 2-1-16,-5-1 2 0,-5-2-1 16,-7 5 1-16,-5-1-1 0,-9 4 0 15,-9-4-1-15,-9 0-3 0,-8 3-3 16,-6 1-4-16,-11-2-2 0,-10 0 4 16,-11 0-8-16,-9 2 0 0,-11 1-126 15,-12-4-112-15,-15 4-295 0</inkml:trace>
  <inkml:trace contextRef="#ctx0" brushRef="#br0" timeOffset="-205342.11">8753 6520 473 0,'3'-2'114'0,"-1"1"3"0,2-1-69 15,-2 0-12-15,0 1-6 0,0 0-4 16,0 1-2-16,1-1-3 0,-2 0-3 16,1 1-4-16,-2 1-5 0,1 6-2 15,0 1-4-15,-2 4-2 0,0 5-1 16,-1 5 1-16,-2 4 1 0,-1 4 0 15,1 0 0-15,-2 2 0 0,1 1-1 16,0-2 0-16,1-3 0 0,2-2 0 16,0-2-1-16,-1-4 0 0,1-3 1 0,0-4-1 15,1-3 0-15,1-1 0 0,0-2 0 16,2-1 0-16,-1-2 0 0,4-1 0 16,0 0 0-16,2 2 0 0,1-1 0 15,2-2 0-15,2 2 0 0,4 0 0 16,2-1 0-16,3-2 0 0,3-1 1 0,4 2-1 15,1-4 0-15,2-1 1 0,-1 0-1 16,3-1 0-16,1 1 1 0,-1 1-1 16,1-2 0-16,-1 3 1 0,0 0-1 15,0 1 1-15,-6-2-1 0,-1 1 0 16,-4 0 0-16,-5 0 1 0,-5 0-1 16,-3-1 2-16,-4-1 1 0,-4 0 1 15,-2-1 1-15,-2-3 0 0,-3 0 0 0,1-3-1 16,-2-5 0-16,2-6-1 0,-1-4 2 15,2-4 1-15,1-3 2 0,-1-5 2 16,1-7 1-16,0 0 1 0,-1 1 1 16,1 0-2-16,0 1 0 0,0 2 1 15,0 6 0-15,1 5 2 0,0 6 0 16,-1 6-2-16,-3 2-2 0,-4 7-3 16,-3 3-3-16,-4 6-3 0,-5 5-2 15,-8 4-1-15,-4 4 0 0,-6 6 2 16,-6 1 0-16,-7-2 0 0,-5 1-1 0,-1-2-6 15,-2-1-11-15,-1-1-6 0,2-1-13 16,5-1-4-16,6 0-1 0,6 2-124 16,7-1-111-16,20-1-274 0</inkml:trace>
  <inkml:trace contextRef="#ctx0" brushRef="#br0" timeOffset="-204662.1">8625 7566 514 0,'-4'11'124'0,"1"-1"6"15,3 1-83-15,-1 1-7 0,2 0-7 16,0-1-6-16,0 2-6 0,-1 2-7 0,0 4-6 16,0 2-4-16,-2 4-2 0,1-1-1 15,-1 1 1-15,1 3-2 0,-1-4 1 16,2-1 0-16,2-1-1 0,0-5 1 15,3 0-1-15,1-2 1 0,3-1-1 16,3-2 0-16,0-2 1 0,1-3 0 16,2-2 0-16,2 0 0 0,0-4 0 15,4 0 0-15,2-2 0 0,2-3 0 0,5 2 0 16,1-1 1-16,1 0-1 0,2 2-1 16,-2-3 1-16,0 3 0 0,-5 0-1 15,0-2 1-15,-1 0-2 0,-2-1 1 16,-3 1-1-16,0 1 1 0,-4-4-1 15,1 2 1-15,-3 0-1 0,-2-2 1 16,-2-1 0-16,-1 0 4 0,-2-5 4 16,-1-1 3-16,-1-7 3 0,-2-4 0 0,2-2 0 15,-2-5 1-15,0-2-2 0,2-1-4 16,-1-1-3-16,1 4 0 0,0 1-1 16,-1 1 0-16,0 2 0 0,0 3-1 15,-2 4 1-15,-1 5 1 0,-1-1 1 16,-2 4 0-16,-2 3 0 0,-3 2-1 15,-2-1-2-15,-7 0-1 0,-2 2-2 16,-6-1-2-16,-5 2-1 0,-4 1 0 0,-3 2 0 16,-6 1 1-16,0 0 0 0,-3 2-6 15,-2 1-9-15,-2 4-6 0,2 3-6 16,3 0-7-16,2 6-5 0,3 2 153 16,6 1-270-16,7-2-129 0,8 2-388 15</inkml:trace>
  <inkml:trace contextRef="#ctx0" brushRef="#br0" timeOffset="-203916.23">8698 8684 458 0,'-1'-2'125'15,"0"1"3"-15,0 0 0 0,0 1-97 16,1 0-7-16,0-1-4 0,0 2-3 16,0 3-5-16,-1 0-4 0,0 5-3 15,-2 4-2-15,-1 4-3 0,-1 8-1 0,-4 0 2 16,-3 4-6-16,-5 2-4 0,0 1-1 15,-1-5-2-15,2 1 0 0,0-3-2 16,3-2 1-16,5-5 5 0,3-2 3 16,5-1 2-16,0-1 0 0,3-4-1 15,5-1 3-15,5-1 0 0,6-1 2 16,5-3 2-16,6-3 1 0,5-2 1 16,6-3 1-16,5-1-1 0,1-2-1 15,2-2-1-15,-2 2-1 0,-1-1 0 0,-2 0-1 16,-6 2-1-16,-3-1 1 0,-4 1-1 15,-4 0 0-15,-4 1 0 0,-3-2 6 16,-4 1 4-16,-3 0 4 0,-4 0 2 16,-1-1 3-16,-4-3 3 0,-1-1-1 15,-1-4-5-15,-4-5-3 0,1-5-4 16,-1-8-2-16,0-4-3 0,-2-4-2 16,-1 0 0-16,1-2-1 0,-3 2 0 0,1 4 0 15,-1 4 0-15,1 7 5 0,-2 5 1 16,-3 4-2-16,-3 5 0 0,-5 8-2 15,-5 6-1-15,-7 6 1 0,-5 4-6 16,-7 3 0-16,-4 6 1 0,-1 0 0 16,-1-1-3-16,2-3-9 0,2 0-7 15,3-2-6-15,7-2-6 0,5-2-1 16,9 1-120-16,3-1-109 0,7 0-268 0</inkml:trace>
  <inkml:trace contextRef="#ctx0" brushRef="#br0" timeOffset="-203649.81">9009 9669 642 0,'0'0'153'0,"0"0"2"0,0 1-102 15,0-2-19-15,0 1-11 0,-1-2-10 16,1 2-13-16,-1-2-13 0,1 0-9 16,-1 1-7-16,1 0-126 0,-1 0-122 15,1 2-300-15</inkml:trace>
  <inkml:trace contextRef="#ctx0" brushRef="#br0" timeOffset="-203500.21">8949 10129 596 0,'-5'16'129'0,"1"-5"0"16,3-1-95-16,0-2-25 0,1-3-5 15,2 2-6-15,-2-3-6 0,2 3 35 16,0-2-156-16,0 1-113 0,0 1-305 15</inkml:trace>
  <inkml:trace contextRef="#ctx0" brushRef="#br0" timeOffset="-203370.29">9020 10681 544 0,'4'9'115'0,"-3"-5"-1"0,0-1-100 16,0-3-8-16,0 2-68 0,-1 0-50 15,0-2-91-15,0-2-213 0</inkml:trace>
  <inkml:trace contextRef="#ctx0" brushRef="#br0" timeOffset="-203234.13">9020 10859 654 0,'-1'12'154'0,"0"-3"2"15,1-1-108-15,-1-3-14 16,1-2-10-16,0 0-9 0,-1-2-20 0,1-1-16 15,0-1-7-15,0 0-128 0,1 1-125 16,2-2-313-16</inkml:trace>
  <inkml:trace contextRef="#ctx0" brushRef="#br0" timeOffset="-202600.49">8706 11957 558 0,'-2'-2'145'16,"1"0"7"-16,-1 0-67 0,1 1-32 16,1-1-3-16,0 2-5 0,0-1-5 15,0 1-11-15,0 1-5 0,0 1-6 0,-1 2-6 16,1 2-5-16,-1 8-4 0,0 4-2 16,0 6-1-16,0 10 0 0,-1 4-3 15,1 5-6-15,-1 3-9 0,1-2-13 16,1 1-13-16,0-4-8 0,1-4 51 15,2-4-171-15,-2-6-121 0,0-5-306 16</inkml:trace>
  <inkml:trace contextRef="#ctx0" brushRef="#br0" timeOffset="-202086.89">8743 11778 589 0,'-1'0'128'0,"2"1"1"16,0-2-96-16,2 1-17 0,3 2-1 0,2 1 1 15,4 1 0-15,4 2 0 0,5-1 1 16,5 3 0-16,3-1-2 0,4-1-4 16,-1 0-2-16,2-4-3 0,0 0-1 15,0-1 0-15,-2 0-1 0,-1-2-1 16,-3 1 0-16,-1 0 0 0,-4 1 0 15,-4 1 1-15,-4-2-2 0,-6 0 0 16,-1 3-1-16,-4-2 0 0,-1 1 1 0,-3-1 2 16,0 2 0-16,-1 4 0 0,-1-1 1 15,1 3 0-15,-1 0 0 0,1 2-2 16,0 2 0-16,1 1-1 0,0 1-2 16,2-1 1-16,0 3 0 0,3 5-1 15,-1 2 1-15,0 2-1 0,2 2 1 16,-1 4-1-16,0 1 0 0,0 2-1 15,0 0-2-15,0 0-3 0,0 1-2 0,0-4-1 16,0 0-2-16,1-4 0 0,-1-2 0 16,0-3 2-16,-1-4 3 0,1-4 1 15,-3-2 1-15,0-2 2 0,0-4 4 16,-1-3 3-16,-2-1 5 0,-2-1 3 16,-3-3 3-16,-5 0-1 0,-4-5 0 15,-6 2 1-15,-8-2-2 0,-6 1-3 16,-6-1-3-16,-4 2-3 0,-4 1-6 0,-5 1-14 15,-2 6-19-15,-1 4 10 0,0 1-143 16,-1 0-131-16,5 1-317 0</inkml:trace>
  <inkml:trace contextRef="#ctx0" brushRef="#br0" timeOffset="-198882.6">9377 7699 467 0,'2'0'109'16,"-2"0"1"-16,1 0-58 0,0 1-26 16,0-1-3-16,0 0-1 0,1 0-1 15,0 0 0-15,-1 0-1 0,-1-1-1 16,1 0-1-16,-1-1-3 0,0 2-2 0,-1 2-1 16,1-2-2-16,1 0-1 0,-1 1-3 15,0-1-3-15,2 1-1 0,1 0 1 16,1-1 0-16,3 1 2 0,3 0 1 15,4 0 4-15,6-1 4 0,3 0 3 16,3-2 1-16,5-1-1 0,4 0-1 16,3 0-3-16,0 0-3 0,1 1-3 15,-3 0-4-15,-1 2-3 0,-4 0-4 0,-6 0-6 16,-5 0-7-16,-5-2-7 0,-3 2-7 16,-4-1 163-16,-5-1-292 0,-1-3-139 15,-4 0-408-15</inkml:trace>
  <inkml:trace contextRef="#ctx0" brushRef="#br0" timeOffset="-198646.7">9846 7511 556 0,'0'3'128'16,"0"-1"5"-16,0 1-77 0,1 1-23 16,2 2 1-16,0-1 3 0,3 2 0 15,2-1-3-15,3 3-4 0,1 0-6 16,1-1-5-16,2 0-6 0,0 1-7 15,-1 3-2-15,-1-1-3 0,0 0 0 16,-2 3-2-16,-1 0 1 0,-3 0-2 16,-5 0-1-16,-3 1 0 0,-5 3 0 0,-5 2-3 15,-4-1-3-15,-5 3-6 0,-4 0-6 16,-1 1-7-16,-2-2-8 0,0-2 103 16,3-3-225-16,2-4-129 0,6-2-354 15</inkml:trace>
  <inkml:trace contextRef="#ctx0" brushRef="#br0" timeOffset="-198115.46">10258 7588 405 0,'0'0'118'0,"0"-1"6"0,0 0-12 15,-1-1-59-15,1 1-8 0,-1-1-7 16,1 0-5-16,0 0-5 0,-1-1-3 16,1 2-3-16,0 0-6 0,0 1-4 15,0 1-5-15,0-1-7 0,-1 3-2 16,0 5-3-16,-1 3-1 0,-3 3 0 16,2 0 0-16,-3 4 2 0,3 2 4 0,2 0 0 15,1 1 1-15,4-2 0 0,3 0-1 16,3 0-1-16,3-2 2 15,2-3 0-15,2-2 1 0,1-6 1 0,1-5 3 16,1-3 3-16,0-3 3 0,-3-4 3 16,-1-4 4-16,-2-4 2 0,-2 1 0 15,-2-1 1-15,-5-4-2 0,-2 1-2 16,-2-2-3-16,-4 1-5 0,-2 0-4 16,-7-2-6-16,-4 0-6 0,-3 6-7 0,-4 0-5 15,-3 6-9-15,-1 4-14 0,-4 7 161 16,4 4-290-16,-1 5-147 0,-1 8-422 15</inkml:trace>
  <inkml:trace contextRef="#ctx0" brushRef="#br0" timeOffset="-197550.15">9364 8775 453 0,'-4'-5'106'0,"2"3"3"16,-2-1-64-16,3 0-21 0,-1 0-1 16,1 2-5-16,2 0-2 0,-1 1-1 15,3 1-1-15,4-2 0 0,3 1 2 16,4 1 1-16,5-2 1 0,3 1-2 15,6-4 1-15,2 0-3 0,4 1-1 16,4 0-4-16,3-1-4 0,0 1-2 16,2 1-1-16,0 1-3 0,-2-1-4 15,-3 1-3-15,-5-2-5 0,-5 0-4 0,-6-1 34 16,-5-2-155-16,-5 2-113 0,-3 1-300 16</inkml:trace>
  <inkml:trace contextRef="#ctx0" brushRef="#br0" timeOffset="-197318.85">9850 8604 420 0,'-11'-8'123'0,"2"2"3"16,2 5-34-16,4 4-14 0,3 1-30 15,2 3-18-15,4 0 2 0,4 3 4 16,3 1 0-16,2 0-1 0,4 1-4 16,0 0-6-16,2-1-7 0,-1 1-7 15,-4 0-6-15,-1-1-5 0,-3 2-2 16,-4 1-1-16,-3 2-1 0,-5 0-4 15,-3 2 0-15,-6 0-5 0,-3 2-4 16,-6 0-4-16,-2-2-8 0,-1 1 19 0,-2 0-62 16,0-4-84-16,1-3-110 0,3-2-271 15</inkml:trace>
  <inkml:trace contextRef="#ctx0" brushRef="#br0" timeOffset="-197014.73">10255 8759 594 0,'15'-7'152'0,"-7"1"8"16,-5 2-89-16,-2 0-10 0,-2 3-8 15,-1 2-13-15,-2 0-13 0,-3 6-10 16,-1 2-9-16,-1 4-7 0,0 2-5 16,1 2 0-16,3 1 0 0,3 1 1 15,4-1-3-15,4-4-1 0,5-2 0 16,3-1 1-16,5-4 1 0,2-1 0 0,3-3 1 15,1-3 5-15,3-2 4 0,-1-2 3 16,-2-4 2-16,-2-1 2 0,-3-1 3 16,-5-1 3-16,-4-2 2 0,-5 0-1 15,-5-1-2-15,-3-5-2 0,-4 1-2 16,-4-1-7-16,-3 3-8 0,-4 0-7 16,-5 3-10-16,-6 5-9 0,-3 8-22 0,-7 7-10 15,-3 4-122-15,-6 2-130 0,-2 9-314 16</inkml:trace>
  <inkml:trace contextRef="#ctx0" brushRef="#br0" timeOffset="-196106.96">9292 12175 530 0,'2'0'123'0,"-1"2"2"15,-1 0-80-15,1-2-19 0,0-2-5 16,3 2-3-16,0-2-5 0,4 2 1 16,3-2 2-16,3-2 2 0,5 1-2 0,4 1-1 15,4 1-1-15,3 0-1 0,0 0-3 16,3-1-5-16,2 5-3 0,2 0-3 16,0 1-3-16,-1-3-2 0,-2 3-6 15,0 2-4-15,-3-6-7 0,-4 0 156 16,-3 0-278-16,-6-3-133 0,-2-2-394 15</inkml:trace>
  <inkml:trace contextRef="#ctx0" brushRef="#br0" timeOffset="-195867.57">9692 11991 496 0,'0'-1'130'0,"3"5"5"0,2 0 1 16,1 0-106-16,5 3-5 0,4 0 0 0,4 1 1 15,3 2-2-15,3 0-5 0,0-1-4 16,2 0-5-16,-2-1-3 0,-4 2-4 16,-3-1-1-16,-3 1-1 0,-5-2-1 15,-3 3 0-15,-4 2 0 0,-4 2 1 16,-4 0-1-16,-6 3-1 0,-5-1-1 16,-3 2-3-16,-4 0-5 0,-2-1-8 15,-2-3-7-15,3 1-5 0,2-2 95 0,3-2-218 16,3-3-126-16,4-3-348 0</inkml:trace>
  <inkml:trace contextRef="#ctx0" brushRef="#br0" timeOffset="-195549.9">10271 12060 571 0,'3'-1'168'16,"-3"0"3"-16,-3 1-14 0,0 0-93 15,-1 0-23-15,-2 2-12 0,0-1-11 16,-2 3-9-16,1 3-6 0,2 3-2 16,2 5-3-16,2 5 0 0,3 1-4 15,3 4-5-15,4 1-4 0,4 0 0 16,6-2-1-16,2-6 1 0,3 0 0 16,3-4 2-16,2-5 6 0,-1-6 5 15,2-2 6-15,-4-6 3 0,-1-4 3 0,-3-3 3 16,-3-6 4-16,-5-5 2 0,-3-1 2 15,-8-5-3-15,-3-1-2 0,-6-2 0 16,-6-2-4-16,-6 1-2 0,-5 0-5 16,-7 1-7-16,-2 2-12 0,-6 7-7 15,-1 6-27-15,-7 7-95 0,-1 7-42 16,-5 15-121-16,3 10-256 0</inkml:trace>
  <inkml:trace contextRef="#ctx0" brushRef="#br0" timeOffset="-193136.47">9322 6541 292 0,'-2'4'78'0,"2"1"7"16,2-1-14-16,-1-4-27 0,0 1 1 16,-1-1 5-16,1 0 2 0,0 1-3 15,-1-3-5-15,-1 0-9 0,1 0-8 16,-1 1-7-16,-1 0-5 0,0-1-4 16,0 1-4-16,0 0-1 0,0 3-2 15,0-1 0-15,1-1 0 0,0 1 1 0,-1-1 2 16,2 1-1-16,0-1 1 0,3 1 1 15,-1 1 0-15,2 0 3 0,1 0 3 16,3 0 3-16,4 0 5 0,4-1 2 16,3-3 1-16,6-1 2 0,3-5-3 15,4 2-4-15,1-4-5 0,2 3-4 0,3 1-3 16,0-1-2-16,-1 5-6 0,-6 0-5 16,-2 0-15-16,-3 2-13 15,-7-2 153-15,-6 1-293 0,-8-1-157 0,-8 4-437 16</inkml:trace>
  <inkml:trace contextRef="#ctx0" brushRef="#br0" timeOffset="-189242.73">9521 6546 303 0,'4'1'76'0,"-1"-2"1"0,0 1-42 0,0-2-5 16,0 0-1-16,0-2 2 0,-1 0 3 15,-1-1 5-15,0 2 1 0,-1 1 1 16,-1 0-2-16,0 0-5 0,0 1-7 15,-2 1-10-15,3 1-6 0,-2 1-6 16,2 3-3-16,-1 2-4 0,1 1 0 16,1-1-1-16,1 4 1 0,1 1 1 0,0 3 1 15,0-1 1-15,2 2 0 0,-1 3 0 16,0 3 0-16,0-1 1 0,-2 3-1 16,0 2 1-16,-1 1-1 0,-1-1 0 15,0 1 0-15,0-1 0 0,-1 0 0 16,0-3 0-16,0-5-1 0,-1 0 0 15,1-2 1-15,-1-3-1 0,-1-1 1 16,1-2 0-16,-1-1 1 0,-3 0 0 16,-1-2 0-16,-2 5 1 0,-2-1 0 0,-2 1 1 15,-3 1-1-15,1 0 0 0,-2 0-1 16,-3-3 1-16,-2-3-1 0,-2-1 0 16,-1 0 0-16,-1-1-1 0,0-4 1 15,-1 1 0-15,-1 0 0 0,2-1 0 16,-1-1 0-16,1 0 1 0,0 1-1 15,1 2 1-15,0-1 0 0,1 1 0 16,1 1-1-16,0 3 1 0,2 0 0 0,1 0 1 16,0-1 1-16,1-1-1 0,-1 1 0 15,-1-1 0-15,0-2-1 0,-2-1 0 16,-3 0-2-16,0-1-1 0,-1 1 1 16,1-2-1-16,1 0 0 0,-2 2 0 15,2 0 0-15,0 2 0 0,1-1 1 16,0 3-1-16,1 0 1 0,2 2 1 15,1-1-1-15,2 2 1 0,-1 2-1 0,2 0 1 16,-2 1-1-16,-1 1 0 0,1 2 0 16,-4 0 0-16,1 0-1 0,-1-1 0 15,0 1 0-15,1-1 1 0,2 1-1 16,1-2 0-16,4 1-1 0,2-1 1 16,3 2 0-16,1-1 0 0,2-1-1 15,1 1 1-15,1 1-1 0,0 1 1 16,1 1-1-16,1 0 1 0,-1 3 0 0,-1 3 0 15,-2 0 0-15,1 1 0 0,-2 2 0 16,-2 1 0-16,1 2 1 0,-2 0-1 16,3-1 0-16,-2 3 0 0,-2 1 0 15,0-2 0-15,0 1 0 0,0-2 0 16,0 2 0-16,0 1 1 0,-1 1-1 16,5 2 0-16,-1-1 0 0,1 1-1 15,2 2 1-15,1 1 0 0,1 0 0 16,0-2 0-16,-1 2 0 0,1 2 0 0,-2-2 0 15,1 3 0-15,-2-3 0 0,1 3 0 16,-1-1 0-16,1 1 0 0,0 1 0 16,1 3 0-16,-1-3 0 0,0 2 0 15,-1-1 0-15,-1-3 0 0,1 1 0 16,-3-3 0-16,0-1 0 0,0 4 0 16,-1-2 0-16,0 3 1 0,0 1-1 15,-1-1 0-15,1 3 0 0,0 0 1 0,0-2-1 16,0-2 0-16,1 1 0 0,3-1 0 15,-1 0 0-15,0 1 0 0,2 0 0 16,0-2 0-16,1 3 0 0,2 0 1 16,-2-3-1-16,2-1 0 0,2-1 0 15,0-3-1-15,0-2 1 0,2-4 0 16,-1 1 0-16,1-2 1 0,1 1-1 16,0 0 1-16,2 2 1 0,-2 0 0 15,0 1-1-15,1 1 1 0,-1 1 0 0,1-1-1 16,-2 1 1-16,0 0-1 0,0 1 0 15,-1-2 0-15,-1-1-1 0,1-1 1 16,1 0 0-16,-1 0-1 0,1 2 1 16,1 0-1-16,0 2 0 0,3 0 0 15,-1 0 0-15,2 1 1 0,-1-1-2 16,2-3 1-16,0 1 0 0,1-1 0 0,2-2-1 16,0-1 1-16,0-1-1 15,1 0 0-15,-1 0 1 0,3 1 0 0,-3-1-1 16,3 2 1-16,-1-3-1 0,1 0 1 15,-1 2 0-15,0-1 0 0,1-1 0 16,0-1 0-16,-2 1 0 0,1 1 1 16,-1-1-1-16,-1-1 0 0,-1 0 0 15,1-1 1-15,-2 1-1 0,1-2 0 16,0 0 0-16,-1-2 0 0,0 1 0 0,1 0 0 16,0 1 0-16,0-1 0 0,-1 1 1 15,2 3-1-15,-1 1 1 0,1 1-1 16,-1-3 1-16,-2 0-1 0,2 0 0 15,0-2 0-15,1-1 0 0,-2-4 0 16,1 0-2-16,1-1 1 0,0-1 0 16,-1-2 1-16,-1-1 1 0,2-1 2 15,0 1 1-15,1 0 3 0,0 0 1 0,1 0 1 16,0-1-2-16,0-1 0 0,0 1-1 16,-1-2-3-16,0 1-1 0,0-1-1 15,-1 0 0-15,0 0-1 0,-1-1 0 16,-3 0 0-16,3-2 0 0,-2-1 0 15,0-1 1-15,1 0 0 0,0-2 2 16,-1 1 0-16,3-2 1 0,-1 2 1 16,-1-1-1-16,0-2 0 0,1 1 0 0,0 2-1 15,0-3 0-15,-1 0-1 0,2-1 0 16,0 0 0-16,-2 0 0 0,-1 0 0 16,0 0-1-16,-2-1 1 0,-1 2-2 15,-2-1-4-15,-1-1-5 0,-1 1-9 16,0-2 0-16,0 2-30 0,-1-2-57 15,1 0-54-15,0-1-102 0,0 0-227 16</inkml:trace>
  <inkml:trace contextRef="#ctx0" brushRef="#br0" timeOffset="-188264.19">8070 12506 327 0,'-4'-5'90'16,"-1"1"5"-16,-2 0-6 0,1 2-48 16,0-2-12-16,0 2 2 0,-2-2-8 15,-12-8-2-15,10 7 10 0,0 0 3 0,1 1 0 16,1 0 2-16,1 1 4 0,3 2 11 15,10 6 2-15,-9-7-14 0,0 0-4 16,-5-1-5-16,-2-1-9 0,-3 2-7 16,-2 0-5-16,-5-1-2 0,-1 2-3 15,-3 2-3-15,1 1-2 0,1 2-1 16,0 3-1-16,4 1-1 0,2 3-2 16,5 1-2-16,5 2-1 0,4 0-1 0,5 4 0 15,6-2-1-15,4 2 1 0,4-1 2 16,6 0 2-16,3-1 1 0,1 0 2 15,1-1 1-15,0 0 2 0,-3-1-1 16,-3 2 1-16,-3-2 0 0,-6 0 1 16,-5-1 2-16,-4 3 2 0,-6 0 0 15,-5-1 0-15,-6 2 1 0,-4-1-3 0,-5 1-1 16,-4-4-7-16,-3 2-9 0,-1-7-10 16,-2-2-9-16,3 3-2 0,3-1-35 15,6-4-40-15,4 2-43 0,6-5-89 16,3 3-188-16</inkml:trace>
  <inkml:trace contextRef="#ctx0" brushRef="#br0" timeOffset="-188071.16">8137 12649 538 0,'11'8'141'0,"-2"5"1"15,-4 2-48-15,1-2-61 0,-2 5-7 16,0 3-10-16,-3 1-11 0,0 1-3 15,-2 1-2-15,0-2-1 0,1 0-11 16,0-1-1-16,1-5-3 0,1-1-2 0,2-7-17 16,2 0-56-16,0-4-52 15,1-6-82-15,2-4-218 0</inkml:trace>
  <inkml:trace contextRef="#ctx0" brushRef="#br0" timeOffset="-187926.47">8227 12553 545 0,'-21'-17'163'0,"-1"1"5"16,4 3-18-16,5 6-96 0,3 1-10 0,1 2-16 16,5 0-19-16,-1 3-22 0,3 0-20 15,4 2-8-15,7 5 36 0,-1-4-163 16,4 2-127-16,3 6-311 0</inkml:trace>
  <inkml:trace contextRef="#ctx0" brushRef="#br0" timeOffset="-187540.4">8512 12771 592 0,'4'2'149'0,"0"-2"5"0,-3-2-82 0,-2-1-12 15,-4-3-12-15,-2 0-12 0,-3-2-12 16,-3-4-10-16,-2 1-10 0,0 4-10 16,-1 1-9-16,-3 6-5 0,1 2-5 15,2 5-4-15,2 4-1 0,1 1 2 16,3 0-3-16,5-2 3 0,5-1 4 15,5-4 6-15,6-2 8 0,1-2 8 0,3-1 6 16,3-3 7-16,-1-1 7 0,1-2 4 16,-2-1 4-16,-2-1 3 0,-1-1 1 15,-2 3-1-15,-4 0 0 0,-2-1 1 16,-2 3 1-16,-1 2-2 0,-2 0-1 16,1 3-4-16,-2-2-3 0,0 2-5 15,0 2-6-15,-2 4-4 0,2 1-5 16,-1 4-3-16,0 3-1 0,2 2 0 0,-1 3 0 15,3 2 1-15,-1 2 1 0,1 1-4 16,1-1-2-16,0 3-2 0,-2 0-5 16,-1 0-12-16,-2 2-7 0,-3-2 0 15,-1 0 1-15,-3 0 2 0,-3-2 0 16,-2-4 0-16,-2-1 16 0,0-6 2 16,1-3-134-16,0-3-121 0,2-4-312 15</inkml:trace>
  <inkml:trace contextRef="#ctx0" brushRef="#br0" timeOffset="-187258.88">8600 12795 450 0,'21'-2'136'16,"-1"3"3"-16,-2 5-3 0,-5 5-88 16,-3 3-16-16,-4 3-10 0,-2 3-13 15,-4 2-8-15,-5 2-5 0,0-2-2 0,-2 0-1 16,1-3-1-16,1-3 0 0,1-6 2 15,2-5 0-15,1-1 5 0,2-5 4 16,1-6 0-16,3-3 2 0,3-6 2 16,1-2 3-16,3-5 4 0,2 0 1 15,2 0 3-15,3 0 5 0,0 6 2 16,0 3 0-16,1 6-3 0,1 6-4 16,-2 4-2-16,-2 3-5 0,-2 6-7 15,0 7-8-15,-4 2-10 0,-3 5-9 0,0 3 151 16,-2 4-292-16,-3 1-153 0,2 7-435 15</inkml:trace>
  <inkml:trace contextRef="#ctx0" brushRef="#br0" timeOffset="-186829.21">7709 13370 685 0,'-2'2'160'16,"-1"-4"2"-16,-1 2-112 0,0-1-20 15,-2 4-8-15,-1 3-9 0,-1 3-9 16,0 4-5-16,1 5-2 0,0 0-2 16,4 5 1-16,3-3-1 0,4-3 0 15,4-1-1-15,2-5 0 0,4-6 0 0,3-1 2 16,3-6 5-16,1-1 4 0,0-3 4 16,-2-4 3-16,1-1 2 0,-3 0 3 15,-3-1 1-15,-5-1-1 0,-4-1-1 16,-5-1 0-16,-4 0-3 0,-7-1-1 15,-2 1-3-15,-5 0-5 0,-1 3-9 16,-1 2-6-16,0 4-18 0,1 5-16 16,4 1-50-16,3 1-84 0,1 5-123 0,5 9-276 15</inkml:trace>
  <inkml:trace contextRef="#ctx0" brushRef="#br0" timeOffset="-186628.21">8382 13237 669 0,'14'-6'174'0,"-7"3"5"0,-8 2-87 16,-7 1-40-16,-7-1-9 0,-4 3-11 15,-7 0-12-15,-1 3-13 0,-3 3-5 16,-2 3-3-16,2 6-1 0,3 3 1 16,3 1-3-16,2 6-7 0,4 1-8 15,3 3-11-15,5 2-13 0,2 1-3 16,4 0-29-16,3-1-102 0,1-4-116 15,0 5-275-15</inkml:trace>
  <inkml:trace contextRef="#ctx0" brushRef="#br0" timeOffset="-186449.62">8017 13527 675 0,'-7'-16'164'0,"1"0"3"0,4 5-104 16,5 0-13-16,3 2-15 0,5 2-8 0,3 0-11 15,4-1-4-15,4 0-2 16,3-2-2-16,2 1-10 0,4 1-14 0,3-1-17 16,8-1-3-16,-3 0-140 0,6 6-139 15,2 0-334-15</inkml:trace>
  <inkml:trace contextRef="#ctx0" brushRef="#br0" timeOffset="-185866.86">8118 14038 217 0,'0'-9'99'16,"-3"1"7"-16,-1 4-5 0,-2 2-9 16,0-3-14-16,-1 5-17 0,1 1-23 15,0 1-8-15,2-1-6 0,2 1-2 16,1 0-1-16,-1 3-3 0,2-3-5 16,-1 0 0-16,1-1 5 0,0-1 3 0,1 1 2 15,-1-1 2-15,0-1 2 0,2 1 4 16,-4-1 0-16,1-1-3 0,-2-1-4 15,-2 1-3-15,-2-1-3 0,-3 0-5 16,-1-2-4-16,-2 2-5 0,-1 3-4 16,-1 1-3-16,0 1-4 0,-2 6-6 15,3 3-6-15,0 5-10 0,2 5-9 16,4 2-5-16,2 1 1 0,3-1 2 0,6-3 5 16,-2-1 5-16,5-5 9 0,2-5 11 15,0-4 7-15,2-3 5 0,1-2 6 16,2-2 6-16,1-3 8 0,1-7 8 15,1-2 3-15,-1-3 4 0,0-3 1 16,-2 1-2-16,-2-1-3 0,-2 1-5 16,-2 5-6-16,-1 4-2 0,-4 1 0 15,0 6-4-15,-3 2-5 0,2 4-6 0,-2 5-3 16,1 4-4-16,1 3-5 16,1 7-8-16,0 1-10 0,3 2-8 0,-1-1-8 15,3-1-8-15,0-1-3 0,4-2 72 16,2-8-189-16,1-5-119 0,5-7-321 15</inkml:trace>
  <inkml:trace contextRef="#ctx0" brushRef="#br0" timeOffset="-185689.34">8378 14039 666 0,'-3'0'156'16,"2"2"0"-16,3-1-101 0,2-1-15 15,3 2-13-15,3-1-11 0,1 2-4 16,2-2-2-16,1 0-1 0,3 0-9 16,-1-1-17-16,2 0-14 0,-2 0 158 0,0-2-292 15,0 1-153-15,1 3-425 16</inkml:trace>
  <inkml:trace contextRef="#ctx0" brushRef="#br0" timeOffset="-185245.85">8815 13702 670 0,'-1'-6'178'0,"0"5"4"16,0 0-69-16,1 2-55 0,-1 0-16 16,-1 3-15-16,-1 6-12 0,-1 9-10 15,0 5-3-15,-2 8-1 0,-1 6-3 16,-1 8 1-16,1 4-3 0,1 2-4 15,-1-2-8-15,3-2-9 0,1 0-8 16,2-3-6-16,1-10-1 0,1-5 1 0,0-5 5 16,1-6 7-16,0-7 7 0,0-3 8 15,1-9 7-15,1-3 3 0,-1-3 12 16,0-5 5-16,2-2 6 0,0-5 4 16,2-2 2-16,2-2 2 0,-2 1 1 15,2-2-7-15,2 5-3 0,1 2-4 16,0 5-3-16,1 6-3 0,0 0-2 15,2 5-3-15,1 3-2 0,-1 3-3 16,2 4 0-16,-2 0-2 0,-1 2-1 0,0 2 0 16,-5 2 0-16,0 1 0 0,-2 0 0 15,-5 1 0-15,-2 0 2 0,-3 2 1 16,-4-2 0-16,-4 0 0 0,-2-2 1 16,-4-2 0-16,-4-2 0 0,-4-3-1 15,-1-5-5-15,-3-2-4 0,2 1-4 16,-1-9-13-16,2-4-12 0,0-6-7 0,3-5-129 15,3-5-127-15,2-6-311 0</inkml:trace>
  <inkml:trace contextRef="#ctx0" brushRef="#br0" timeOffset="-155244.8">8776 12225 536 0,'1'-2'121'0,"-1"-1"2"0,2 1-70 15,0 0-38-15,0-3-7 0,0 3-1 16,-1 0 1-16,-1-1 1 0,1 2 1 16,-1-2 3-16,0 1 7 0,0 1 5 15,0-1 7-15,-1 1 1 0,0 0 0 16,0 1-2-16,0-4-4 0,-2 1-7 0,0-2-5 16,0 1-6-16,-1 0-3 0,-1-1-2 15,-2-3 1-15,0 2-1 0,-2 0 1 16,0 0 0-16,-3 0-1 0,-1-1 0 15,-2 1-1-15,-3-4-2 0,0 2-1 16,-2 0-2-16,-1 1 0 0,2 0-1 16,0-3-2-16,0-1 1 0,0 2-1 15,3-5 0-15,0 1 0 0,-1-2 0 16,2-2 0-16,-1 0 3 0,1 2 0 0,0-2 0 16,-2 2 1-16,0-1 1 0,-1-1 0 15,0 1 0-15,-1 2 0 0,1 2 0 16,1 0 0-16,1 0-1 0,1-1 0 15,3 1 0-15,1-1 0 0,4 0 0 16,-1 0-1-16,2-5 1 0,1 3 1 16,-2-1 0-16,1 1 1 0,-3-1 0 15,-3-1 0-15,-1 1 0 0,-2-1 0 0,-4 0-1 16,-1 1 1-16,0 0-1 0,0 0 0 16,-2-2 0-16,2 3-1 0,1-2-1 15,3 0 1-15,2-4 0 0,2-2 0 16,3 0 3-16,2-2 3 0,3-2 5 15,2 0 3-15,0 1 3 0,-1-1 3 16,1 3 0-16,-1-1-2 0,-3 1-3 16,-1-2-4-16,-3 3-4 0,-2 0-7 15,-1 1-3-15,-3-2-1 0,0 1-1 0,-1-3 0 16,1 2 0-16,0-3 1 0,0 0 5 16,1-1 4-16,3 1 5 0,1 1 2 15,1 0 4-15,2 1 2 0,1 1 2 16,0-4-2-16,1-2-4 0,-1-1-4 15,-1-2-3-15,1-1-4 0,-3-1-4 16,-1-2-3-16,0 1-2 0,0 0 1 16,1-1-1-16,-1-2 1 0,1-1 1 0,3 0 1 15,0-2 3-15,-1 0 1 0,1-2 1 16,-1 4 0-16,1-1 0 0,2 0 1 16,-1-1-1-16,2 4 0 0,2 2 0 15,0 2-1-15,2-2 0 0,0 0-1 16,1-1 0-16,-1 2 0 0,1-4 0 15,0-1-1-15,1-1 1 0,0-1 0 0,2 1 0 16,1 1 1-16,2-2 0 16,0-1 0-16,3 4 0 0,1-1 0 0,1 1 0 15,0-1 1-15,1 2 1 0,0 0-1 16,-1 0 1-16,0 0 0 0,-1 0 0 16,1 3-1-16,-3-3 0 0,0 5-1 15,-1 1 1-15,1 1-1 0,-1 1 0 16,1 1 0-16,-1-1 1 0,0 1-1 15,-1-1 0-15,1-2 1 0,0 1-1 16,-1-1 1-16,1 0-1 0,-2-1 1 0,1 3-1 16,1-1 0-16,-2 2 1 0,0-2-1 15,0 0 1-15,1 1 0 0,-1 4 0 16,1-1 0-16,-1-1-1 0,-1 1 1 16,0 4-1-16,-1-2 1 0,0-1-1 15,-2 1 0-15,1-1 1 0,-1 2-1 16,0 1-1-16,1 0 0 0,-1-3 0 0,1 1 0 15,0-1-1-15,0-2 1 0,-1-3-1 16,3 0 1-16,-1 3 1 0,1 2 0 16,-1-4 0-16,0 3-1 0,1 1 1 15,-1 0 0-15,0-3 0 0,1-1 0 16,-2 0-1-16,1 3 0 0,1 0 0 16,0 1-2-16,1 0 0 0,1 3 0 15,3 1 0-15,0-2 0 0,0 0 0 16,0 0 1-16,0 3 0 0,0 4 1 0,-1 0 0 15,0 2 0-15,0 3 0 0,0 2 0 16,0 0 0-16,-1 3-1 0,1 0 0 16,1 1 0-16,-1 1 0 0,1 0-1 15,2 2 0-15,1 0 0 0,0-2 1 16,0 2 0-16,0 1 1 0,3 1 1 16,-3-1 0-16,0 1 0 0,1 2 2 0,1 0-1 15,0-2 0-15,0-2 0 0,0 2 0 16,2-1 1-16,-1 1-1 0,0-3 0 15,0-2 1-15,2 0 0 0,-1-3-1 16,1 1 1-16,-1-3-1 0,1 0 0 16,-1-2-1-16,0 0 1 0,-2-1-1 15,2 1 1-15,0-2-1 0,0 2 0 16,-1 3 1-16,1-1-1 0,1 4 1 16,0-1-1-16,-1 3 1 0,-1-1 0 15,1 1-1-15,-1-2 1 0,-2 3-1 0,2 0 0 16,-2 1 0-16,0 1-1 0,-1 2 1 15,4 0 0-15,-2 0 0 0,2 2-1 16,0-1 2-16,0-1-1 0,0 0 1 16,1-3-1-16,0 1 1 0,1-3-1 15,-1-1 1-15,3-1-1 0,-1-2 0 0,-1 3 1 16,3-1-1-16,-2-1 0 16,2 1 0-16,0 0-1 0,0 2 1 15,2-1 0-15,-1 3 0 0,-2 0 0 0,-1 0 0 16,-2 0 1-16,-1 1-1 0,-2 1 0 15,-2 0 0-15,2-1 0 0,-3-1 0 16,0 3 1-16,0-4-1 0,-2 1 0 16,1-1 1-16,-1-1-1 0,0 3 0 15,-1-1 1-15,1-1-1 0,0 0 0 16,0 2 0-16,0-1 1 0,-1-2-2 16,2 0 1-16,0-2 0 0,1 1 0 0,0-1 0 15,2 0-1-15,-2 2 1 0,-1 1 0 16,-2 0 0-16,1 2 0 0,-2 0 0 15,-1 1 0-15,-3 1 0 0,-1-2 0 16,-1 0 1-16,1 2-1 0,-2-2 0 16,0 2-1-16,0-1 0 0,0-2 1 15,-1 0-1-15,1-3 0 0,0 1 0 0,2-2 1 16,1-2 0-16,0 1 0 0,2-2 0 16,2 1 0-16,0-1 0 0,0 1 0 15,-3-1 0-15,2 2 0 0,-3-2 0 16,-1 2 1-16,0-1-1 0,-3 0 0 15,-1 1-1-15,1-1 1 0,-2 0-1 16,1 2 0-16,0-4-1 0,0 2 1 16,0 0 0-16,1-1 0 0,-1 2 0 15,0-3 0-15,1 2 0 0,0 0 0 16,-1 1 1-16,1-1 0 0,0 1-1 16,-1 0 1-16,1 2-1 0,-3-1-1 0,1 2 0 15,1-2-1-15,-2 2 0 0,0 0-1 16,-1 1 0-16,0 2 0 0,0-3 1 15,-1 3 0-15,3-1 0 0,1-1 1 16,-1 1 0-16,2-1-1 0,1-3 1 0,2 1 1 16,0-1-1-16,1 0 0 0,-1-1 1 15,1 0 1-15,-1 3 0 0,0 0 0 16,-2 0 0-16,-1 0 0 0,-2 0-1 16,2 3 0-16,-4-2-2 0,1 1 0 15,0 1-1-15,1 0 0 0,-2-1 0 16,2 2 1-16,0 0 0 0,2-1 2 0,0 3 0 15,-1-1 1-15,0-1 0 16,2 1 1-16,-1 1 0 0,0-1 0 0,-1 1 0 16,1-3-1-16,0 1 1 0,1 1-1 15,-2 0 0-15,2 0 0 0,-2 0 0 16,1-1-2-16,-1 2 1 0,1-1-1 16,-1 1-1-16,1 0 0 0,-2-2-2 15,4 2 1-15,-4-1-1 0,2 2 0 16,0 1 1-16,2 2 0 0,-2 1 1 15,0 0 2-15,0 2 0 0,0 4 1 0,0 0 1 16,-2 2-1-16,2 0 1 0,0 4-1 16,-2 2 1-16,0 0-1 0,0 3-3 15,0 0-4-15,0 0-4 0,-3 0-2 16,0-1-2-16,1-2-3 0,2-2 0 16,-1-3 0-16,-3-3-2 0,3-1-4 15,2-2-2-15,-1-3-1 16,1-1 4-16,0-1-70 0,0-2-54 0,1-3-96 0,0-2-226 15</inkml:trace>
  <inkml:trace contextRef="#ctx0" brushRef="#br0" timeOffset="-154635.08">9560 6456 354 0,'-3'1'76'0,"1"2"-1"16,1-2-56-16,0 0-16 0,0-1-3 16,0 0 1-16,2 0 8 0,-2 0 12 15,2 0 4-15,-1 1 5 0,0 0 5 0,1 1 4 16,-1-1 1-16,1 3-5 16,0-1-8-16,1 1-3 0,0-1-4 0,3 3-2 15,-1-2-3-15,3 1-1 0,2 0 0 16,5 0 2-16,2-1 1 0,4 0 1 15,3-1 0-15,1-2-1 16,1 1-1-16,1-2-3 0,0 1-4 0,-2-2-2 16,-3-1-3-16,-4 1-2 0,-3-2-1 15,-2 1-3-15,-4 0-2 0,-4-2-2 16,-1-1-7-16,-5 2-6 0,-1-3-5 16,0-1-29-16,-3 0-46 0,-1-2-45 0,-2 0-92 15,0-3-196-15</inkml:trace>
  <inkml:trace contextRef="#ctx0" brushRef="#br0" timeOffset="-154168.3">9724 6394 339 0,'-4'2'80'0,"1"1"3"16,0-2-46-16,1 3-16 0,-2-3-7 15,2 1-1-15,1 2 0 0,1-1 2 0,0-1 1 16,1 1 2-16,1-1 2 0,0 1 5 16,2 1 1-16,-1-1 1 0,1-1-3 15,1 0-2-15,0 2-3 0,0-3-3 16,-1 1-5-16,0-1-1 0,0 1-2 15,-1 1-1-15,1-1 0 0,0 1-1 16,0 1 1-16,3 1-1 0,-1 0 0 0,2 0-1 16,2 0 1-16,1 1 0 0,2-2 1 15,0 0 1-15,1 0 0 16,0-1-1-16,0 1 1 0,-2 1-3 0,-1-1 0 16,-1 3-2-16,-3-1-1 0,0 4 0 15,-4-2-1-15,0-2-1 0,-2 2 0 16,-2 1 1-16,-3-1 1 0,-4 1-1 15,-4 1 1-15,-2 2 0 0,-6 1 0 16,-1 2-1-16,-3 0-5 0,1-2-5 16,3-1-5-16,-1-1-10 0,2-2-28 0,5-4-45 15,2 0-43-15,3-4-87 0,1-2-186 16</inkml:trace>
  <inkml:trace contextRef="#ctx0" brushRef="#br0" timeOffset="-153515.86">10073 6408 252 0,'-4'3'81'0,"2"-3"6"0,-1-1-4 15,2 2-21-15,0-1-9 0,1-2-8 16,0 0-5-16,1 1-7 0,0-2-6 16,3-1-6-16,-1-3-10 0,2 1-4 15,2 0-4-15,2-4-1 0,0 0 1 0,0-1-1 16,0-2-1-16,1 3 2 0,-1-1 0 15,-2-1 1-15,-1 2 2 0,-1 1 1 16,0 3 2-16,-1 0 2 0,-2 1-1 16,-1 3 0-16,1-2-1 0,-2 5-1 15,0-1-3-15,0 1-2 0,0 3-1 16,0 0 0-16,0 6 0 0,0 1 1 0,-2 1 0 16,2 3 1-16,0 3 0 0,0 0 1 15,0 2-1-15,0 0 0 0,2 0-1 16,0 0 1-16,-1 1-1 0,-1 1-1 15,0 1 1-15,1-1-1 0,0 2-1 16,-1 0-1-16,0-1 1 0,0 1-1 16,0-1 1-16,1 0-1 0,-2 2 0 15,1-5 0-15,-1-2-1 0,1-1 1 0,-1-1-2 16,0-2-2-16,0-2-3 0,1-4-8 16,-1-2-13-16,-2-1-39 15,1-6-69-15,0-4-98 0,-1 1-226 0</inkml:trace>
  <inkml:trace contextRef="#ctx0" brushRef="#br0" timeOffset="-153237.43">10019 6868 286 0,'-4'7'70'16,"-3"-1"1"-16,1 1-20 0,-1 0-36 15,0-2-6-15,-1-2 0 0,0 1 0 16,3-1 9-16,2 0 11 0,-1-2 7 16,3-1 6-16,0-2 4 0,2 1 1 0,4-1 2 15,2 0-5-15,4-2-9 0,3 1-5 16,4 1-7-16,4-1-5 0,2-1-3 16,2 3-2-16,1 1-5 0,-1 2-4 15,1 1-6-15,0-1-6 0,-2 1-5 16,-2 0-17-16,-2-1-9 0,-4 0-102 15,-4-1-105-15,-3 0-252 0</inkml:trace>
  <inkml:trace contextRef="#ctx0" brushRef="#br0" timeOffset="-114623.52">17391 6978 493 0,'-21'4'110'0,"3"1"2"16,7-4-78-16,1 0-21 0,2 0-2 15,1-1-2-15,2 1-2 0,1-1-1 16,3 0-2-16,0 0 0 0,1 0 3 16,0 0 0-16,1 0 1 0,-1 0-1 15,0 0 2-15,2 0-1 0,2 0-1 16,1 1 0-16,4-2-1 0,1 0 3 0,4 2 1 16,6-1 0-16,5 0 1 0,3 1-1 15,7 1 0-15,8 0-2 0,8 1-2 16,7 3-1-16,4 2-1 0,3 3 0 15,3-1-1-15,3 0 0 0,3 3 0 16,1 0-1-16,0-2-1 0,-1-2 1 16,-1-2-2-16,-4 2 1 0,-6 1-1 15,-10-5 1-15,-7 3-1 0,-13-1 0 0,-7-2 0 16,-10-1 1-16,-7-1-1 0,-11-2 0 16,-14-4 1-16,-13-4-1 0,-10-1 2 15,-16-1-1-15,-12-3 0 0,-16-1 0 16,-8-3 0-16,-2-1 0 0,-4 2 0 15,0 0 0-15,5 0-1 0,6 4 0 16,6-1 0-16,9 3 0 0,9 1 0 16,15 0 1-16,9 2 0 0,10-3 3 0,11 0 1 15,10 1-1-15,12 0 1 0,9 2-1 16,10 1 0-16,12-1-1 0,12 3-1 16,14 2-2-16,10 3 2 0,8 4-1 15,7-3 2-15,5 3-2 0,1 0 1 16,1 3-2-16,-7-1 1 0,-6 0-1 15,-10-1 0-15,-11-2 1 0,-15 1-1 16,-15-2 0-16,-12-2 0 0,-13-2-4 16,-16-3 0-16,-15-2 0 0,-13 1 1 0,-15-2 0 15,-14 0 0-15,-13-3-1 0,-4 1 5 16,-5-3 0-16,-3 0 0 0,6 0 0 16,6 3-1-16,9-4-1 0,10 2-1 15,8 0-1-15,11 3 1 0,15 0 0 16,7 3-2-16,11-4-2 0,11 4 2 15,12 0 1-15,11 1 0 0,9 2 1 0,12 1 0 16,13 0 1-16,9 5 2 0,4 3 1 16,10 0 0-16,3 2-1 0,0 2 0 15,-1 1 0-15,-7 0-1 0,-11-2 1 16,-9-1-2-16,-16-2-1 0,-13-1-6 16,-17-3-1-16,-23-1 0 0,-19-3 1 15,-17-1 0-15,-18-1-2 0,-12 1-2 16,-17 0 1-16,-9 2 8 0,-2 2-129 15,1 1-109-15,6 1-285 0</inkml:trace>
  <inkml:trace contextRef="#ctx0" brushRef="#br0" timeOffset="-113657.16">17741 9407 338 0,'-19'-6'92'0,"4"0"3"0,-1-2-42 15,-1-1-9-15,0-2-5 0,-1-1-8 16,0-1-4-16,-1-1-3 0,-1 0-5 16,1-2 4-16,-2-2-7 0,1 3 3 15,2 0 3-15,3 2-4 0,2 2 4 16,4 1 6-16,0 1-2 0,5 5 1 0,3 0-4 16,5 0-3-16,7 1-3 0,6-1-4 15,7 1-7-15,9 2-2 0,9-1-4 16,14 3 0-16,2 2 2 0,7 2 0 15,4 3-1-15,1 1 0 0,1 3 0 16,-4 2-1-16,-7-2 1 0,-4 0 0 16,-11 0 0-16,-9-5-1 0,-10-1 1 15,-10-2 1-15,-12-2-2 0,-13 1 1 0,-12 0-1 16,-12-3-2-16,-13 1-2 0,-14-1-3 16,-12 2-1-16,-12-2 1 0,-3 1-2 15,-3-2 1-15,1 3 1 0,4-3 3 16,11 0 2-16,9-1 1 0,17 2 0 15,11-3 4-15,12-2 3 0,13 1 1 16,11 3-1-16,10-2 0 0,14-1 0 16,11 0 1-16,11 4-2 0,12 1-4 0,10 2-2 15,6 4 3-15,1 3 1 0,-3 5-7 16,-6 2-9-16,-9 2-10 0,-15 3 166 16,-13 1-293-16,-16 1-144 0,-17 4-416 15</inkml:trace>
  <inkml:trace contextRef="#ctx0" brushRef="#br0" timeOffset="-112641.33">17930 11316 510 0,'-11'-5'110'0,"0"-2"-1"15,0 0-89-15,-1 1-12 0,0 1-5 16,-4 1-3-16,1 2-4 0,-3 0-2 16,2 0-1-16,-2 3 0 0,0 1 0 0,-1 0 2 15,1 0 1-15,0 1 2 16,2 1 6-16,1 0 3 0,0 1 2 0,2 0 1 15,2 3 2-15,1-4 1 0,2 2 1 16,1-2 0-16,2 1 1 0,2-3-2 16,3-1-3-16,4-1 2 0,5 2 4 15,10-2 2-15,7 1 3 0,8-2-1 16,9 3 1-16,9 0 2 0,9-1-4 16,4 1-3-16,1 0-6 0,3 0-5 15,0 2-2-15,-1 1-1 0,-3-1 0 0,-3 2 0 16,-5 1-1-16,-3 1 0 0,-10 0 0 15,-8-3-1-15,-7 2 1 0,-9-4 1 16,-8 0 3-16,-6-2-3 0,-12 0 2 16,-8 0-1-16,-13 1-1 0,-11-4 1 15,-10 4-2-15,-13-1-2 0,-12 1 1 16,-4 1 1-16,-6-1-1 0,6-1 2 0,2 1-1 16,7 0 1-16,11-1-1 0,12-1 1 15,12-1 0-15,12 0 0 0,7 2 0 16,8-1-4-16,10-1 1 0,9 2 0 15,8 0 1-15,11 4 2 0,8-2 0 16,10 3 0-16,8 1 4 0,3-1 0 16,3 1 0-16,0 0-1 0,-6-3-3 15,-6 3 0-15,-8-2-2 0,-12-1 0 16,-8 1-1-16,-10-2-3 0,-13 0-4 0,-11 2 0 16,-15-3 1-16,-12 2 0 0,-13 0-2 15,-11 6 1-15,-10 0 3 0,-4-1 4 16,3-1 0-16,7 0 0 0,11-2 1 15,11-1 3-15,11-6 1 0,13-1 1 16,11 2-5-16,10 0-1 0,12 2 0 16,14-2 0-16,9 0 0 0,12 2-2 15,12 2 1-15,7 0 3 0,5-1 2 0,-1 1-7 16,-4 2-8-16,-7 3-10 0,-8 1 165 16,-13 0-293-16,-11-4-142 0,-17 1-416 15</inkml:trace>
  <inkml:trace contextRef="#ctx0" brushRef="#br0" timeOffset="-101298.48">18836 13304 496 0,'-18'3'119'0,"7"-2"0"0,1 0-61 16,4-1-35-16,0 1-12 0,1 1-5 15,0 1-4-15,2 0-1 0,-1-1 0 16,1 2-2-16,1 1 1 0,1-3-1 0,0 0 0 16,0-1 4-16,1-1 2 0,0 3 5 15,1-3 5-15,2 1 5 0,3 1 5 16,6 0 6-16,4 0 2 0,6 1 0 15,10 0-3-15,9-2-1 0,7-2-5 16,10-3-4-16,4 1-7 0,8 2-4 16,5-1-2-16,3 2-3 0,-1-1-1 15,2 2-1-15,-3 1-1 0,-2 1-1 0,-1 1 1 16,-7-1 0-16,-4 0-1 0,-4-1 1 16,-8 3 0-16,-2-2 0 0,-9-1 0 15,-5-2 0-15,-6 0 1 0,-6-1-1 16,-5 0 2-16,-7-1 2 0,-5 1 2 15,-2 0-2-15,-7-2-1 0,-6 2 0 16,-10-1-1-16,-6-1-2 0,-7 0-2 16,-8-2-2-16,-10 2 1 0,-7 0 2 15,-5-1-1-15,-3 4 2 0,-8-1-1 0,-2 0 0 16,-4-1 1-16,-3 2-1 0,-1 1 0 16,1-1 0-16,1 0 0 0,3 0-1 15,4 0-3-15,6 1-3 0,6 0-3 16,5-1-1-16,7-2-1 0,10 1-2 15,7 0 1-15,8 0 3 0,7 0 4 16,7-3 3-16,4 1 3 0,8 0 0 16,7-3 1-16,9 0 0 0,9 0 0 0,10 1 1 15,13 2-1-15,12-1 0 0,11-1 0 16,9 1 1-16,8 3 1 0,0-1 0 16,6 1 0-16,1-1 0 0,-3 0-1 15,-6 4 1-15,-4 0-1 0,-10 0 0 16,-9 2-1-16,-9 0 0 0,-13 0-1 15,-12 2-1-15,-9-1 1 0,-7-3 0 0,-9 2-2 16,-7-1 2-16,-9 0 2 0,-9 1 1 16,-12 0 0-16,-10 0 0 0,-13 3 0 15,-13-2 2-15,-8-1-2 0,-8 1-4 16,-6 1-3-16,-6-3-3 0,-5-1-6 16,0-2-4-16,-1 2-4 0,0-1-1 15,2-1 1-15,3-1 3 0,8 1 3 16,11-1 5-16,9 0 6 0,14 0 3 15,12 0 1-15,12-1 1 0,12 0 1 16,8 0 2-16,9 0 1 0,10 1 0 16,12 0 0-16,14-1 1 0,14 0 0 0,12-2 0 15,17 1-3-15,10 3 1 0,12-1 1 16,7-1 0-16,1 1-1 0,4 2 0 16,-1 2-2-16,-3 0 0 0,0-3 0 15,-9 3-1-15,-9-2 0 0,-10 2-1 0,-13-1 1 16,-10-2 0-16,-11 1-1 15,-14 1 1-15,-10 0 1 0,-7 0 2 16,-6-1-2-16,-6-1-1 0,-11 0 1 0,-8-1-6 16,-8 1-6-16,-6-1-7 0,-7 1-7 15,-6-1-3-15,-3-1 165 0,0-1-292 16,6 0-136-16,4 0-403 0</inkml:trace>
  <inkml:trace contextRef="#ctx0" brushRef="#br0" timeOffset="-99497.55">19729 13016 463 0,'-2'3'112'0,"1"0"2"16,-1-1-55-16,1 2-32 0,-1-2-7 16,1-1-5-16,0 1-2 0,1-1 0 15,0-1 1-15,0 0 2 0,1-1 3 0,0 1 3 16,0 0 2-16,0 0 3 0,-1 0 2 16,1 0-1-16,-1 0-3 0,0 0-3 15,0 0-5-15,0 1-4 0,0-1-4 16,0 1-5-16,0 4-2 0,0 0-2 15,0 2 0-15,0 1-1 0,1 3 1 16,0 3 0-16,4 3 0 0,1 1 1 16,4-1-1-16,3 4 1 0,4 0 0 15,5 1 0-15,2 0-1 0,4-3 2 16,3 2 0-16,3-1 2 0,1-3-1 0,2 0 1 16,-2-4 0-16,0 0 1 0,-3-2-2 15,-3-2 0-15,-5 0 0 0,-4-2-1 16,-5 3-1-16,-5-2-1 0,-5 1 0 15,-4-2-2-15,-4 1-1 0,-4 0 1 16,-4-2 0-16,-2 2 1 0,-3-2 0 0,-2 2 1 16,0-1 1-16,-2 0 1 15,1 0 0-15,1 2-1 0,-1-1 0 0,-1 1 0 16,1 2-1-16,-1-2 1 0,-1 0 0 16,0 1-1-16,3-3 0 0,-1 1 0 15,2-2 0-15,3-1 0 0,2 0-1 16,3-3 2-16,4 1-1 0,-1-2 2 15,4 0 0-15,1-2 2 0,1 1 0 16,0-1 1-16,0 2-1 0,1-1 0 0,0 0-1 16,3 0-2-16,-1-1-1 0,1 1 0 15,2-1 0-15,0-1 0 0,0 1 0 16,0 0 0-16,0 0 0 0,0 0 2 16,2-1 0-16,2-1 1 0,2-2 1 15,2-1 0-15,3-3 1 0,2-2 0 16,2-2 0-16,1-1-2 0,2-3-1 15,0 2 0-15,-1-2-1 0,-2 2 0 16,-1 1 0-16,-4 3 0 0,-1 1 0 16,-6 3 2-16,-1 1 0 0,-2 3 1 0,-4-1-1 15,-1 3 0-15,0 1 0 0,-1-1-2 16,0 1-1-16,0 0-2 0,-1-1-1 16,1 3 0-16,0-3 1 0,0 0 0 15,0 1 1-15,0 0 2 0,0 0 0 16,0 0 0-16,0-1 1 0,0 2-2 15,0-2-1-15,-2 0-1 0,-2-3-1 16,-1 1 1-16,-4-1-1 0,-2-4 0 0,-3-1 0 16,-2-2 1-16,-3-2 0 0,-1-1 1 15,-2-1-1-15,-1-4 0 0,0-2 2 16,-1-2 0-16,2 0-2 0,0-1-1 16,3-1-1-16,0 0-2 0,1 2 0 15,2 3-1-15,2 2 1 0,1 1 1 16,0 4 1-16,2 2 2 0,2 1 2 0,2 0-1 15,2 5 1-15,1-1 1 0,3 3 1 16,0 0 0-16,0 1-1 0,1 1 1 16,0 1-2-16,1 0-2 0,-1 3-1 15,1 1-1-15,0-1 0 0,1 3-1 16,-1 1 1-16,-1 0 1 0,0 1 1 16,0-1 1-16,-1-1 0 0,2 0-1 15,0 1 1-15,3 1 0 0,3 0 0 16,3 3 0-16,3 1 2 0,1 4 0 15,5-1 0-15,1 1 1 0,1 1 0 0,1-3 0 16,0 1 0-16,-1 0-1 0,-1-4-1 16,-2 0 1-16,-4-1-1 0,0-1 1 15,-2 0-1-15,-5-6 0 0,0 3 1 16,-3-1-1-16,0-2 1 0,-2-1-1 16,-1-1 1-16,-1-2-1 0,0 3 0 15,-1-2-1-15,0-1 0 0,0 2-1 16,-1-1 1-16,1 0 1 0,0 1-1 0,0-2 2 15,0 1-1-15,1 1 1 0,0 0 1 16,0 0-1-16,0 0 0 0,-1 0 1 16,0-1-1-16,1 3 0 0,-1-1 0 15,0-2-1-15,0 0 0 0,-2 1 0 16,1 0 0-16,1 0 0 0,0-1 0 16,-1 1 0-16,2-1 0 0,-1 1 1 0,1 0-1 15,0-1 0-15,0 3 0 0,0-3 1 16,1 0 1-16,-1 2 0 0,0-3 0 15,0 1 1-15,2 0 1 0,-1 0 0 16,2 1 0-16,1-1 1 0,-1 1-2 16,2 1 1-16,1 0-1 0,-2-1 0 15,1-1-1-15,-2 1-1 0,-1 1-1 16,0-2 1-16,-2 1-1 0,1 0 0 16,1 0 0-16,-1 2 0 0,-1-2-1 0,-1 1 0 15,1 3 0-15,-2-3 0 0,0 2-1 16,0 1 1-16,-1 2 0 0,-2 4-1 15,-1 1 1-15,-2 3 0 0,-2-1 0 16,-2 2-1-16,-2 2 0 0,-2-2 0 16,-2 0-1-16,-2 0 0 0,-2-2 1 15,1 1 0-15,0-1 0 0,-2-2 1 16,-3-2 1-16,2 0 0 0,0-4 0 0,1 2 1 16,1-2 0-16,2 0 0 0,2 0-1 15,4 0 1-15,3-2-2 0,5-2-1 16,2 1-2-16,1-1 0 0,2-2-3 15,3 0 1-15,2 0 0 0,4-2 0 16,5-1 3-16,6-2 0 0,5 0 1 16,2-3 2-16,6 0 1 0,1-3 0 15,-1-2-1-15,0 0 0 0,-1 0 1 16,-5-1-1-16,-2 0 1 0,-4 1-1 0,-5 2 1 16,-3 3-2-16,-4 1 0 0,-5 1-10 15,-3 3-9-15,-6-1-11 0,-6 1-3 16,-8-2-128-16,-4-1-123 0,-5-2-299 15</inkml:trace>
  <inkml:trace contextRef="#ctx0" brushRef="#br0" timeOffset="-88207.36">10780 14038 218 0,'17'-1'6'16,"2"0"-6"-16,-2-2-66 0,0-1-92 15</inkml:trace>
  <inkml:trace contextRef="#ctx0" brushRef="#br0" timeOffset="-87558.75">10923 13999 295 0,'5'-5'110'0,"-2"1"8"0,-2 1-6 0,-1 0-12 0,0 3-24 0,0-1-16 16,-1 0-11-16,0 0-5 15,-1-1-9-15,-1 0-9 0,1 2-7 0,-3 0-7 16,-5 0-9-16,-3 4-8 0,-6 0-6 16,-6-1-4-16,-5 2 0 0,-2-1-1 15,-7-2-2-15,-1 1 1 0,-3-6 3 16,-3 1 2-16,-1-3 0 0,-2-2 3 16,-4-1 0-16,-1-3 2 0,-1-1 2 15,2-3-1-15,1-4 6 0,4 0 3 0,2-4 1 16,2-1 1-16,5 0 1 0,2-6 2 15,1 1 5-15,5-2-5 0,0-2 2 16,4-2-2-16,3 0 1 0,2-1-1 16,2 2-2-16,2 1-3 0,0 3-4 15,-1 3-4-15,3 0-5 0,-2 3-3 16,3 1-2-16,-2 0-1 0,2 1-4 16,1 1 1-16,2-1 2 0,2-4 6 0,2 2 3 15,4-3 4-15,6-4 2 16,5-2 8-16,5 2 8 0,4-3 6 0,5 0 2 15,5-1 3-15,3 2 1 0,1 1 0 16,2 2-3-16,3 3-6 0,0 2-5 16,1 4-5-16,2 0-3 0,0 6-2 15,0 3-2-15,4 3-1 0,0 4 0 0,1 1 0 16,5 3 0-16,1 4 0 0,1 3 0 16,3-1 0-16,-2 4 1 0,2 2-1 15,0 2 2-15,-3 5-1 0,0 0 3 16,0 2 3-16,1 1 4 0,-1 1 1 15,1 3 2-15,3-4 0 0,-2-2 0 16,2-1-2-16,-3 2-4 0,-1 1-3 16,-1 5-2-16,-5 0-3 0,-4 6-1 15,-4 6 0-15,-7 3-3 0,-5 6-2 0,-8 2-2 16,-7 4 1-16,-7 6-3 0,-5 5 0 16,-7-1-2-16,-5 4-1 0,-3-1 3 15,-5 1-1-15,-3-2 1 0,-1-6 1 16,-3-3 2-16,-1-2 2 0,1-5 2 15,-1-5 0-15,0-1 0 0,2-6 2 16,-2-2-1-16,1-5-2 0,-6-7-3 16,-3-2-4-16,-4-7-126 0,-6-9-116 15,-10-4-299-15</inkml:trace>
  <inkml:trace contextRef="#ctx0" brushRef="#br0" timeOffset="-85027.75">10644 14060 379 0,'3'-3'116'0,"-2"0"5"16,-1 2-21-16,0 0-25 0,-1 0-26 15,1 0-12-15,-1 1-7 0,1-1-5 16,0 1-3-16,0-1-5 0,0 1-5 15,0 1-2-15,0 0-3 0,0-1-3 16,-2 2-1-16,0 0-2 0,-4 4 0 16,-1 0 0-16,-3 5-1 0,-5 4 2 15,-3 7 1-15,-6 5 0 0,-4 3 1 0,-6 3 0 16,-5 4 2-16,-7 4 2 0,-3 1-1 16,-3-1 1-16,-2 0 0 0,2 0 1 15,-1 2 1-15,3 2-1 0,2-2-4 16,1-2 0-16,1 0-1 0,2-3 0 15,3-3-2-15,2-5 0 0,5-5-1 16,4-4 1-16,6-5-1 0,5-4 0 16,5-1-1-16,3-2-2 0,5-2-5 0,1-4-8 15,3 3-7-15,2-3-9 0,2 0 146 16,2-2-274-16,0 0-141 0,3 4-397 16</inkml:trace>
  <inkml:trace contextRef="#ctx0" brushRef="#br0" timeOffset="-84263.39">9263 14876 443 0,'3'-2'124'0,"-2"-1"5"15,0 2-17-15,-1 1-56 0,0-2-12 16,-1 0-6-16,-1 1-3 0,-2-1-4 16,1-2-2-16,-2 0-5 0,-2 0-6 15,0 0-6-15,0-1-2 0,-1-1 0 16,-1 0-3-16,1-2-1 0,-1-1-1 16,-1 1 0-16,-1-1 0 0,0-2-1 0,-1 0-2 15,0 1-1-15,-1 1 0 0,1 4-2 16,0-4 0-16,2 5 0 0,0 1-1 15,2 2-1-15,2 2-1 0,-1 2 0 16,3 0 0-16,-2 7 0 0,2 1-1 16,1 2 1-16,-1 6 0 0,2 4 1 15,0 4 2-15,2 5-1 0,0 2 2 16,1 2 0-16,0 5-8 0,0 3-9 0,-1 0-9 16,-1 2-6-16,-1-1-110 15,-1-3-17-15,-2-3-103 0,0-4-200 0</inkml:trace>
  <inkml:trace contextRef="#ctx0" brushRef="#br0" timeOffset="-83658.86">8900 15266 440 0,'-1'-14'123'0,"1"-2"4"16,2 3-16-16,3 0-57 0,2 2-10 15,2 0-6-15,1 1-2 0,4 0-5 16,1 0-4-16,3 0-4 0,1 0-8 15,2 0-4-15,2 1-4 0,-1 1-2 16,-1 2-3-16,-1 6-3 0,-3 2-3 16,-2 3-3-16,-2 2-1 0,-4 3-2 15,-1 2-1-15,-2 1 0 0,-2 0 0 0,-1 0 3 16,-2 1 3-16,0-1 1 0,-1-3 2 16,0-1 0-16,3-1 1 0,-2-4 2 15,3-2-1-15,0-2 1 0,3-3 1 16,1-1 1-16,2-6 2 0,-1-1 1 15,2-1 1-15,0-2 0 0,-1-1 0 16,-1-1 0-16,-1 4 1 0,-3 3 1 16,-1 2 4-16,-4 0 1 0,-1 2 1 0,-3 1-1 15,-1 2-1-15,-4-1-2 0,0 0-4 16,-1 2-6-16,1 1-5 0,1 4-1 16,-1-2-1-16,2 0 0 0,4 3-2 15,1-1 0-15,2-2 1 0,2 3 1 16,3-5 1-16,4 2 1 0,3-1 0 15,3-1 2-15,3-1 2 0,2-1 0 16,3-3 1-16,1 3-1 0,1-1 1 16,-1 3-1-16,-1-2 1 0,-2 4-1 0,-2 1 0 15,-4 3-1-15,-3 0 0 0,-1 2 0 16,-4-2-1-16,-2 1 1 0,-2-1-1 16,-1 0 0-16,-2-2 1 0,0 0 1 15,-2-2 1-15,0 2 1 0,-1-1 1 16,0-1 3-16,-1-1 3 0,2-2 4 15,-1 2 3-15,1-4 1 0,0 1 2 16,2 0 0-16,0 0-2 0,1-1-3 0,1-1-3 16,1-1-5-16,0-2-2 0,2 0-1 15,2-1-4-15,2-1-5 0,1-1-11 16,1 0-11-16,2 2-17 0,2 1-6 16,2 2-127-16,-1-2-130 0,1 7-305 15</inkml:trace>
  <inkml:trace contextRef="#ctx0" brushRef="#br0" timeOffset="-83095.79">9866 15130 584 0,'-3'-9'146'0,"-3"0"6"16,2-1-84-16,0-1-15 0,-1 0-7 16,2-1-4-16,2 1-8 0,1 0-4 15,1 1-5-15,2 2-3 0,3 0-5 16,1 0-3-16,4 0-3 0,0 3-4 16,3-1-2-16,3 3-3 0,0 1-2 15,2 0-1-15,0 2 0 0,-2 4-1 16,0-1 0-16,-2 0-1 0,-3 2 0 0,-1-2-3 15,-4 4 2-15,-4 1-4 0,-3 1-2 16,-3 4-4-16,-7 2-2 0,-2 1-1 16,-3 1 1-16,-2-1 0 0,-2-1 5 15,2-1 2-15,0-5 5 0,4-1 4 16,3-4 5-16,2-3 2 0,3 1-1 16,3 0-1-16,3-2 0 0,3 2 1 15,4 2 0-15,1 2-3 0,3 0-1 0,2 3 0 16,1-2 1-16,2 0 0 0,-2-1-1 15,1-1-1-15,-2 1 0 0,0-2 0 16,-3 0-1-16,-1 2 1 0,-5-1 0 16,0 1 0-16,-4 0 1 0,-4 4 0 15,-4 2 0-15,-4-2 0 0,-3 2-1 16,-4 2-2-16,-3 3-2 0,0-1-5 16,-2-1-4-16,0-4-7 0,-2-5-8 0,7 2-13 15,-3-5-6-15,2-3-1 0,2-2-8 16,3-1-32-16,2-1-35 0,5 3-20 15,1-6-70-15,8-3-152 0</inkml:trace>
  <inkml:trace contextRef="#ctx0" brushRef="#br0" timeOffset="-82846.29">10320 14931 601 0,'-1'-1'151'0,"-2"-1"6"0,0 2-79 0,0-2-27 16,-1 2-9-16,1 0-8 0,0 2-8 16,1 3-9-16,-2 0-4 0,3 4-4 15,0 3-5-15,1 3-2 0,1 4-2 16,0 5 1-16,3 4-2 0,-2 3-6 15,1 2-7-15,0 1-16 0,0 1-9 16,-2 2-130-16,0-3-134 0,-2 5-320 16</inkml:trace>
  <inkml:trace contextRef="#ctx0" brushRef="#br0" timeOffset="-81463.02">9094 15478 526 0,'0'0'126'0,"0"-1"3"0,0 1-71 15,0 0-27-15,0 0-9 0,0 2-6 16,1 2-5-16,-1 2-4 0,1 4-2 16,-1 4-3-16,0 4-2 0,-1 5-3 15,0 0-5-15,-2 3-3 0,1 1-4 0,-1-1 0 16,-1-2-1-16,-1-4 1 0,1-4 3 16,-1 1 4-16,2-6 4 0,1-4 3 15,0-2 1-15,1-3 1 0,1 0 1 16,0-1 1-16,1-3 2 0,2-3 1 15,0-2 2-15,3-6 3 0,2-2 2 16,-1-6 1-16,4-6 0 0,0-3 1 16,1 0 0-16,0 0 0 0,0 3-1 15,0 1 0-15,0 5-1 0,-2 6-1 0,0 5-3 16,-2 2-2-16,-2 5-4 0,0 2-3 16,-3 2-2-16,1 4-2 0,0 4-3 15,0 4-2-15,1 5-2 0,0 4 0 16,-1 1 1-16,1 1 1 0,-1 1 0 15,2-5 2-15,0-3 3 0,1-5 3 16,2-6 4-16,0-3 3 0,2-5 5 16,3-4 2-16,-1-4 3 0,1-3 2 0,1-2 1 15,1 0 0-15,-1-1-3 0,-2 1-3 16,-1 0-1-16,0 4-2 0,-3 3-4 16,-1 2-1-16,-3 5-3 0,1 2-1 15,-2 4-1-15,-1 6-2 0,1 3-4 16,-3 5-2-16,1 4-5 0,-1 2-7 15,0 1-4-15,-1 3-6 0,1-4-1 16,0-1-56-16,1-3-63 0,1-5-99 16,0 0-236-16</inkml:trace>
  <inkml:trace contextRef="#ctx0" brushRef="#br0" timeOffset="-81139.64">9840 15451 591 0,'3'-2'147'0,"-8"0"1"0,2 3-94 16,-2 2-14-16,-3 2-10 0,-2 4-10 15,-2 1-12-15,-2 1-6 0,3 6-1 16,-3-1-3-16,2-1 1 0,2 0 1 16,2-3-1-16,5-1-1 0,2-1-1 15,3-2 1-15,1 0-1 0,5 1 2 16,2-3 0-16,1 3 2 0,2-3 1 15,2 1 1-15,-1 0 1 0,0 1-1 0,-1-1 2 16,2 0-4-16,-7 0 2 0,-5-1 2 16,-2 4 2-16,-4 2-1 0,-5-1 0 15,0 0-6-15,-12 3 0 0,1 0-6 16,-2 5-11-16,-2-5-9 0,-1-1-6 16,-3-4-22-16,4 3-97 0,4-7-110 15,2 1-263-15</inkml:trace>
  <inkml:trace contextRef="#ctx0" brushRef="#br0" timeOffset="-80608">10102 15400 466 0,'4'-4'130'0,"-2"3"6"0,0-1-13 16,1 1-71-16,-2 1-3 0,1-1-1 16,-2 2-5-16,0-1-4 0,1 1-7 15,-2-1-6-15,2 3-7 0,0 2-7 16,0 4-4-16,2 5-4 0,1 1-1 0,-1 5-1 15,0 4-1-15,1 2 0 0,-2 5-2 16,0-3-4-16,0 1-4 0,-1 0-5 16,-1-2-3-16,1-3-2 0,-1-3 1 15,0-8 2-15,0-1 3 0,0-6 6 16,-1-1 9-16,1-3 6 0,0-2 6 16,0-1 2-16,0-4 0 0,0 0 1 0,1-3-2 15,0-2-4-15,3-1-4 0,-1 2-4 16,2-1-2-16,3 3-1 0,2 1 0 15,2 3-1-15,1 2 0 0,3 2 1 16,0-1-1-16,2 1-1 0,-2 3 0 16,0 1 0-16,-1 0-1 0,-2 0-2 15,-2 1-1-15,-4 0 0 0,0 1 0 16,-4-3 2-16,-2 3 0 0,-4-4-1 16,-5 4 0-16,-4 0-3 0,-3 2-7 0,-7-1-7 15,-1 1-7-15,-3-1-5 0,-2-1-2 16,0-2-1-16,1-2-3 0,2-3 6 15,6 0 5-15,1-1-63 0,4 0-37 16,3 0-86-16,3-4-197 0</inkml:trace>
  <inkml:trace contextRef="#ctx0" brushRef="#br0" timeOffset="-79611.78">8348 15999 587 0,'3'-2'150'0,"-2"1"5"15,-1 2-88-15,0-1-15 0,-1-1-9 16,1-1-10-16,-1 2-11 0,1 0-8 0,0 0-4 15,0 2-3-15,0-1-5 0,2 2-1 16,0 3-1-16,1 2-2 0,1 5 0 16,-1 6-1-16,2 2 0 0,1 4-2 15,-1 1-4-15,1 2-7 0,-2-2-9 16,1-2-5-16,0-5-4 0,-2-3-5 16,2-4 2-16,-1-3-56 15,0-4-52 1,-2-2-92-16,0-5-226 15</inkml:trace>
  <inkml:trace contextRef="#ctx0" brushRef="#br0" timeOffset="-79463.6">8420 15762 608 0,'-1'-2'156'0,"1"1"4"0,-1 1-82 0,0-2-29 15,0 1-11-15,-1 1-11 0,-1 0-12 16,2-2-9-16,0 1-7 0,-1 1-7 15,1 0-7-15,1 1-10 0,0-1-7 16,0-1-6-16,1-1 9 0,1 0-130 16,1 1-114-16,1 0-284 0</inkml:trace>
  <inkml:trace contextRef="#ctx0" brushRef="#br0" timeOffset="-78913.4">8911 15806 562 0,'2'-2'141'0,"-2"0"5"16,-1-1-83-16,-4 1-18 0,0 0-9 16,-4 0-10-16,-2 0-9 0,-4 1-8 15,-2 2-4-15,-3 0-3 0,-2 3-1 16,-2 1 0-16,0 1 0 0,-2 3 1 15,3 0-1-15,2-1-1 0,3 1 0 16,3-1 0-16,4-2 0 0,3 0 0 16,4-2-1-16,1 0 0 0,7-1 1 0,1 0 3 15,5-1 1-15,2 0 1 0,4 2 1 16,5-2 1-16,3 0 0 0,3 1-1 16,0-1-1-16,2 0-1 0,-2 1-2 15,-2 2 0-15,-3 3-1 0,-3 0 0 16,-5 2 1-16,-4 3 1 0,-5 1 2 15,-4 3 1-15,-4-2 0 0,-4 2 1 16,-5 2-3-16,-5 1-1 0,-7-1-6 16,-3 0-3-16,-3 1-4 0,-2-3-2 0,-1-1-4 15,-1-5-4-15,2-4-7 0,3-2-5 16,3-3-2-16,3-3 1 0,4 0 14 16,5-2-130-16,6 1-106 0,5-1-274 15</inkml:trace>
  <inkml:trace contextRef="#ctx0" brushRef="#br0" timeOffset="-72770.82">9621 15871 594 0,'0'-3'131'0,"1"1"1"0,1 1-100 0,-1 0-11 16,0 0-8-16,0 1-6 0,0-1-1 16,-1 1 1-16,0 2 0 0,-2-1 1 15,0 1 3-15,-2 2 2 0,-2-1 2 16,0 1 2-16,-1 2 1 0,-3-2 1 15,0 3-1-15,0 0-2 0,-1 0-2 16,0 0-2-16,-1 2-3 0,0 0-2 16,0 1-2-16,1 0-1 0,-1 0-2 15,1 1-1-15,0 0 0 0,0 3-1 0,3 2-1 16,0 2 1-16,1 3-2 0,3 3 1 16,1 2 0-16,3 1-1 0,1 2 1 15,2-3-1-15,5 2 1 0,-1-4-1 16,6-3 2-16,2-4-1 0,3-2-1 15,4-5 2-15,4-1-1 0,0-6 2 16,7 0-1-16,-1-6 0 0,3-1 1 0,1-3 0 16,-1-5 1-16,2 0 0 0,-2-3-1 15,-2-3 0-15,-3 1 0 0,-4-1 0 16,-5-1 1-16,-5 1 2 0,-6-3 5 16,-5 2 2-16,-2-3 4 0,-7 0 2 15,-3 0 0-15,-5-2 0 0,-6-1-2 16,-3 0-4-16,-5 0-2 0,-5 2-6 15,-2 0-2-15,-3 1-1 0,-1 3-1 16,1 3 0-16,-1 3-2 0,0 4 0 0,5 6 2 16,-1 3 0-16,3 6-1 0,2 4-1 15,0 9-7-15,3 6-9 0,0 8-12 16,1 4-17-16,0 6-131 0,3 2-137 16,6 7-331-16</inkml:trace>
  <inkml:trace contextRef="#ctx0" brushRef="#br0" timeOffset="-67027.08">11229 14010 742 0,'5'8'166'0,"-3"-5"1"0,1 1-112 15,1 0-30-15,1 0-15 0,0 1-7 16,1 1-5-16,-2 0-3 0,0 0-2 16,0 0-3-16,-2-1-1 0,-1 3 0 0,-1-1 0 15,-1-2 1-15,0 0 5 0,-1 1 4 16,0-2 3-16,1 1 4 0,2 6 10 16,2-4-7-16,2 2 2 15,2 1-1-15,4 2-1 0,4 2-2 16,4 4-1-16,5-1-1 0,2 3-1 15,5 2-2-15,-1 2 0 0,3 2 0 16,0 3-1-16,0-1 0 0,-1 4 0 16,-1 2-2-16,0 1 0 0,0 1-1 0,-2 0-2 15,0-2-1-15,-2-1-6 0,0-2-1 16,-1-4-3-16,-1-6-3 0,-1-3-6 16,-1-5-8-16,0 0-9 0,-3-6-119 15,-3-6-122-15,4-9-299 0</inkml:trace>
  <inkml:trace contextRef="#ctx0" brushRef="#br0" timeOffset="-66573.53">12587 14068 534 0,'2'3'126'16,"0"-5"2"-16,-2 1-71 0,0-2-34 16,0 1-8-16,-1-2-6 0,1-1-2 15,-3 0 2-15,2-2 1 0,-2 2 4 16,0 0 4-16,-2 0 5 0,1 0 4 16,-1 2 2-16,-1 1-2 0,0-1 0 15,-2-1-4-15,1 2-5 0,-1-2-5 16,-2-1-3-16,1 1-4 0,-1-1-3 15,0 0-1-15,3 1-1 0,-1-1-4 0,2 4-2 16,1 1-2-16,-2 4-2 0,1 3 0 16,-1 5 0-16,-2 5 0 0,0 4 2 15,0 7 3-15,-2 6 2 0,3 4 0 16,0 5-2-16,2 5-5 0,-1 3-6 16,2 0-4-16,0 1-6 0,1 0-4 15,-1 4-3-15,-2 1-6 0,2-8 5 16,-2 1 5-16,3-7 3 0,-2-5 6 0,1-8 5 15,1-10 3-15,1-8 8 0,3-2-1 16,-2-6-6-16,1-1-5 0,0-2-1 16,0-2-5-16,12-8-6 0,-15 6-85 15,-2-4-82-15,-1-1-196 0</inkml:trace>
  <inkml:trace contextRef="#ctx0" brushRef="#br0" timeOffset="-66003">12220 14656 418 0,'-6'-20'118'0,"3"-3"4"0,5 3-30 16,3 0-39-16,4 0-6 0,5 0-10 0,5 2-11 15,2 2-4-15,3 3-2 0,1 1-7 16,1 3-5-16,2 1-1 0,-2 2-4 16,-1 4-3-16,-2 0-1 0,-3 6-2 15,-3-1 0-15,-2 4 0 0,-5 2-1 16,-4 5 0-16,-4 0 0 0,-2 4 2 16,-3 0 2-16,-2 3 2 0,-2 2 1 15,-1-3 3-15,3 1 0 0,-2-3 1 16,4 0-1-16,2-4-2 0,2-5-1 0,2-4-1 15,4 0-1-15,2-5 1 0,3-4 0 16,3-1 1-16,3-9 0 0,0-1 1 16,4-2 0-16,-2-2 0 0,0-2-1 15,-3 3-1-15,-3 0-1 0,-3 4 1 16,-3 2 0-16,-4 2 1 0,-2 1 2 16,-2 4 1-16,-2-3 0 0,-3 0-1 0,-2 1-1 15,0 0-2-15,-2-1-2 16,-1 3-4-16,-1 1-3 0,-1 2-1 0,1 4 1 15,0 1 2-15,2-1 0 0,2 1 4 16,1 2 0-16,4-4 0 0,3 0 0 16,7 0-1-16,4 1 1 0,5-1 0 15,7 0-1-15,5-1 1 0,6 1 4 16,2 1 0-16,3-1 0 0,0 1-1 0,0 2-1 16,-4-1 0-16,-3 3 0 0,-6 2-1 15,-5-2 0-15,-7-1 0 0,-5-1 0 16,-4-1 1-16,-3-1 0 0,-2 1 1 15,-1-2 2-15,-3-1 2 0,-2 2 1 16,1-3 0-16,-2 1-1 0,-1-1 4 16,-1-1-2-16,0-2 1 0,2 1-2 15,3-1 1-15,0-3-3 0,4-4-1 16,5-3-2-16,4-4-1 0,6-6-2 0,6-2 0 16,4-4-5-16,5-1-8 0,3 1-6 15,0 1-19-15,1 1-20 0,-3 3-100 16,-3 2-118-16,-1-7-267 0</inkml:trace>
  <inkml:trace contextRef="#ctx0" brushRef="#br0" timeOffset="-65707.12">13530 14088 499 0,'1'6'117'0,"2"0"0"0,-1-1-54 15,2 1-50-15,-1 4-6 0,-1 0-3 16,-1 4-3-16,1 1-3 0,-4 2-1 16,-1 1 1-16,-3 4 0 0,-2 1 0 0,-1 4 1 15,-3 2 2-15,0 2 1 0,-1 0 1 16,2 3 0-16,1-4 1 0,1 0 2 16,4-2 2-16,1-5 1 0,3-3 0 15,2-1 1-15,1-8-1 0,4-2-1 16,0-1-4-16,3-1 0 0,1-3 0 15,2 0-7-15,2-1-1 0,1-1-3 0,1-4-4 16,3-2-1-16,0-2-19 0,6-1-79 16,-1-3-14-16,0 1-84 0,1-2-175 15</inkml:trace>
  <inkml:trace contextRef="#ctx0" brushRef="#br0" timeOffset="-64957.74">14038 14197 530 0,'0'3'138'0,"1"-1"1"0,-1-2-38 16,0 0-71-16,0 1-10 0,0 0-6 15,-1-1-9-15,-1 0-3 0,-3-2 0 16,-1 0 0-16,-4 2-1 0,-1 1-1 16,-2-1 1-16,-1 1 0 0,-3 1 1 15,2 4-1-15,1 0-1 0,-2 0 1 16,3-1 0-16,0 4 0 0,0-2-1 16,1-1 0-16,3 2 1 0,0-4-1 0,4 2 0 15,0-3 2-15,3-1-1 16,1 0 1-16,1 1-1 0,1-1-1 0,4 2 1 15,1 4 1-15,3-2-1 0,2 3 0 16,2 1 0-16,1 2 1 0,1 3 0 16,-2 0 0-16,-2 2 0 0,-4 2 0 15,-1 3 0-15,-3 2-1 0,-2 2 1 16,-2-1-1-16,-2 2 0 0,1-1 0 0,-4-3-1 16,0-2 0-16,-2-4 0 0,-2-3 1 15,-2 0 1-15,-2-6 0 0,-3-3 2 16,0-2-4-16,-1-4-5 0,1-2-6 15,0-4-6-15,2-1-2 0,3 0-2 16,3 0 0-16,0-2-2 0,-3 4-50 16,2-8-63-16,4 9-95 0,0-8-244 15</inkml:trace>
  <inkml:trace contextRef="#ctx0" brushRef="#br0" timeOffset="-64377.63">14377 14026 653 0,'-3'0'157'15,"1"-1"1"-15,0-1-90 0,0 2-33 16,1 0-15-16,0 0-12 0,0 0-8 15,-3 2-5-15,0 2-2 0,-2 5-1 16,-1 3 0-16,-2 6 0 0,-4 6 1 16,-1 8 3-16,-1 6 2 0,1 5 1 0,0 6 1 15,2 4-1-15,-5 1 1 0,4 3 0 16,1-1 0-16,2-4-2 16,2 0-3-16,0-8-4 0,1-5-7 0,4-3-6 15,2-8 0-15,1-5 0 0,0-8 1 16,-1-5 4-16,1 0 6 0,-1-5 12 15,1-6 12-15,0 1 5 0,-2-3 3 16,-1-8-13-16,-1-3 4 0,1-4-3 16,0-4-4-16,0-1-5 0,0-3-4 0,2 0-1 15,2 8 14-15,0 2-5 0,2 0 3 16,-1 4 1-16,3 1-3 0,0 2 1 16,5 4-1-16,2 0 0 0,1 2 0 15,5 2-2-15,4 2 0 0,3 3 0 16,5 0-1-16,-2 1-2 0,1 3 0 15,-1 2 1-15,-2 2-1 0,-5 0-1 16,-4 0 1-16,-6 1-1 0,-4-1 1 0,-2-1-1 16,-4-1 1-16,-2-2 1 0,-3 0 0 15,-4 0 1-15,-9 1 0 0,-6 1 0 16,-8-2 1-16,-1-1 1 0,-7-2-2 16,-1-3 0-16,2-3-3 0,4-4-5 15,5-3-11-15,3-1-10 0,3-4 12 16,4 3-138-16,4 0-119 0,-1-8-298 15</inkml:trace>
  <inkml:trace contextRef="#ctx0" brushRef="#br0" timeOffset="-61511.12">12094 15134 471 0,'-1'-1'117'0,"2"0"0"15,1 2-48-15,1 0-24 0,0 0-14 16,0 1-6-16,2-1-3 0,-1 0-1 15,1 1 0-15,0 0-4 0,2 0-8 16,-1 4-5-16,2-4-3 0,1 2 0 16,0 0 0-16,1 3-1 0,1 0 0 15,2-3 1-15,1 1-1 0,0-1 0 16,1-1 1-16,-2 1-3 0,2-4 0 16,-3 0-4-16,-3 0-7 0,-1 0-5 15,-2 0-5-15,-2-1-53 0,-1 1-61 0,1 1-100 16,-3-1-223-16</inkml:trace>
  <inkml:trace contextRef="#ctx0" brushRef="#br0" timeOffset="-61252.52">12098 15306 436 0,'3'0'124'0,"-1"0"7"0,3-1-48 15,-1 2-18-15,1-1-13 0,4 1-16 16,1 1-7-16,2-2-8 0,1 2-6 16,3 1-5-16,1-1-3 0,2-1-3 0,1 2-9 15,0-1-9-15,2 0 6 0,2-1-127 16,-1-1-11-16,-1 0-101 0,1 5-211 15</inkml:trace>
  <inkml:trace contextRef="#ctx0" brushRef="#br0" timeOffset="-60171.68">12910 15103 297 0,'0'-1'87'15,"0"1"1"-15,0 0-18 0,0 1-28 16,0-1-19-16,-2 0-14 0,2-1-5 0,0 2-3 15,0-4 0-15,-1 2 10 0,1 1 7 16,0 0 9-16,0-1 7 0,0 2 7 16,0 0 4-16,0 1 5 0,0-4-7 15,0 1-5-15,-1 1-4 0,0 0-5 16,-2-2-5-16,-1-1-5 0,-3 1-3 0,-1-1-5 16,-3-2-3-16,-1 1-4 0,-2-1-1 15,0 2-3-15,-2 1-1 0,1 3-4 16,0 1 0-16,-1 5-2 0,1 1 0 15,2 4 0-15,0-2 1 0,1 1 3 16,1 0 0-16,3-1 0 0,3 0-1 16,2-1 0-16,3 1-1 0,4-1 0 15,2 1 0-15,5-1 2 0,1 0 1 16,5-3 2-16,1-1 1 0,4-3 1 16,2 2 2-16,1 0-1 0,-1 0-1 15,-1 0 1-15,-3 3-2 0,-3 1 0 0,-4 0-1 16,-3 2 0-16,-6 1 1 0,-6 0 0 15,-7 1 0-15,-2 5 0 0,-5-4-1 16,-5 3 0-16,-2 0-2 0,-2 0-2 16,1-2-3-16,0 0-3 0,2-3-4 15,1-2-5-15,2-4-2 0,4-1 11 16,1-3-64-16,4 0-66 0,2-3-100 0,4 0-242 16</inkml:trace>
  <inkml:trace contextRef="#ctx0" brushRef="#br0" timeOffset="-59943.78">13045 15135 548 0,'17'-4'135'0,"-2"3"1"0,-2 1-67 16,-1 1-40-16,-2 3-9 0,-1 5-10 16,-3 3-6-16,-4 7-3 0,-2 4-1 15,-5 4 0-15,1 4-1 0,-3 2 2 16,2-1 0-16,-1-3 0 0,4-4 0 15,2-5 0-15,2-5-3 0,4-6-3 16,0-4-3-16,2-3-4 0,2-4-3 16,1-7 14-16,0-4-54 0,0-3-73 0,1-6-3 15,0-1-84-15,0-6-169 0</inkml:trace>
  <inkml:trace contextRef="#ctx0" brushRef="#br0" timeOffset="-59819.85">13237 15048 483 0,'-7'-30'140'0,"-7"4"4"16,-1 4-25-16,1 2-59 0,0 5-10 15,1 3-8-15,4 4-10 0,1 4-12 16,2 2-3-16,3 3-10 0,2 3-14 16,0 4-17-16,1 1-11 0,1 2-127 0,1 1-125 15,4 2-312-15</inkml:trace>
  <inkml:trace contextRef="#ctx0" brushRef="#br0" timeOffset="-59345.11">13487 15099 684 0,'2'-1'165'0,"0"1"2"16,-2 1-96-16,0-1-32 0,-1 0-8 15,-1 0-13-15,-1-1-12 0,-2 0-9 16,0 0-6-16,-5 1-7 0,-1 6-5 16,-5 4-4-16,-2 7-2 0,-2 2 1 15,0 6 4-15,-3 5 1 0,2 3 4 16,2-2 3-16,6-3 0 0,3-3 1 15,4-5 2-15,1-4 1 0,5-6 4 0,5-6 5 16,-1-3 8-16,4-5 11 0,0-3 10 16,2-1 8-16,1 0 7 0,0-4 3 15,-1 0 1-15,0-2-4 0,-2 2-7 16,-2 2-7-16,-2 1-4 0,0 0-4 16,-2 1-3-16,-2 3-3 0,0 1-2 15,0 2-3-15,0 0-3 0,0 2-5 16,0 0-3-16,0 2-7 0,1-1-3 0,1 4-3 15,3 0 1-15,0 3-1 0,3 1 2 16,1 4 2-16,2 2 3 0,-2 3 3 16,2-1 0-16,-1 1 1 0,-1-2 1 15,-4 2-1-15,1-2 2 0,-3 2 0 16,-2-2 0-16,-2-1 0 0,-2 3 1 16,-3 1 0-16,-2 1-1 0,-5 2-2 15,-3-3 1-15,0 2-2 0,-3 1-5 16,0 0-9-16,0-2-12 0,1 0-6 0,3-2-7 15,2-3-7-15,4-4 3 0,13 3-26 16,-9-5-64-16,4-6-13 0,0-3-85 16,0-1-186-16</inkml:trace>
  <inkml:trace contextRef="#ctx0" brushRef="#br0" timeOffset="-58977.63">13605 15208 497 0,'1'2'123'0,"-1"3"2"16,-1 2-44-16,0 3-58 0,-1 2-9 16,-1 3-4-16,-1 2-5 0,1 0-1 15,0 0-2-15,1-1 0 0,-1-2-1 16,3-2 0-16,0-2-1 0,0-3 0 0,0-2 1 15,0-2 5-15,-1-2 6 0,1-1 7 16,1-3 5-16,-1-2 2 0,3-4 1 16,-1-2 1-16,1-1-4 0,3-3-4 15,1-4-6-15,2-1-6 0,2 4 1 16,2 0-2-16,-1 1-1 0,1 2-2 0,-1 2-2 16,0 6-3-16,1 3-2 0,-4 3-2 15,1 3-2-15,1 5-4 0,0 3-4 16,0 3-5-16,-2 3-3 0,-3-1-3 15,1 2-6-15,-2 2 93 0,1 0-211 16,-1-3-123-16,0-4-347 0</inkml:trace>
  <inkml:trace contextRef="#ctx0" brushRef="#br0" timeOffset="-58499.96">14106 14953 559 0,'3'2'138'0,"1"2"2"0,-2 3-59 16,1 1-52-16,-1 6-9 0,0 3-5 15,1 5-6-15,-1 2-3 0,-2 6-1 16,0 3-2-16,-2 3-2 0,0 1-3 15,1-1-4-15,-1 2-3 0,1-1-4 16,-1-5-2-16,1-2-2 0,0-4 2 16,0-5 0-16,1-1 4 0,-1-8 2 0,-1-3 5 15,2-2 6-15,-1-4 9 0,1-5 6 16,0 0 2-16,0-8 2 16,3-1 3-16,0-5 2 0,1 0-2 0,3-2-6 15,-1 1-5-15,2 1-2 0,0 4-3 16,-1 2-4-16,0 6-6 0,4 1-2 15,0 2-4-15,0 3-2 0,0 2-1 16,1 3-3-16,-1 0 0 0,0 3-1 16,-6 0-1-16,0 1 1 0,-3-1 1 0,0 0 1 15,-2-1 4-15,0-3 1 0,0 3-1 16,-3-4 2-16,-2 0 0 0,-5-1-2 16,-1-1-2-16,-4 5-3 0,4-6-1 15,-2-2-24-15,4 0-34 0,2-1-50 16,2 1-1-16,2-1-69 0,4-4-118 15</inkml:trace>
  <inkml:trace contextRef="#ctx0" brushRef="#br0" timeOffset="-58281.07">14403 15259 445 0,'6'9'120'15,"-1"1"1"-15,-3 2-17 0,-1 0-72 16,0 3-16-16,0 1-7 0,0 0-4 0,2-3-3 16,-1 3 0-16,2-4-1 0,2 0 1 15,0-4-2-15,0 0 1 0,-1-3-2 16,2 0-5-16,-2-4-10 0,1-2-16 16,-2-2-46-16,2-3-44 0,-2 0-88 15,0-4-185-15</inkml:trace>
  <inkml:trace contextRef="#ctx0" brushRef="#br0" timeOffset="-58136.46">14514 15243 582 0,'-4'-13'146'0,"0"2"6"0,-2 1-83 0,0-1-15 15,0 3-9-15,0 1-7 0,-2-1-17 16,-1 1-6-16,3 2-8 0,-2-3-13 16,3 4-15-16,-1 1-14 0,2 0-8 15,3 3-116-15,0 0-126 0,-1-1-295 16</inkml:trace>
  <inkml:trace contextRef="#ctx0" brushRef="#br0" timeOffset="-57849.97">14636 14844 719 0,'4'1'168'0,"-3"2"1"0,0 4-111 0,0 4-24 15,0 1-12-15,-1 6-13 0,-1 3-8 16,1 6-4-16,-2 1-3 0,-1 4-2 15,2 3-2-15,-1 5-2 0,0-1-1 16,1 0-4-16,-1 3-6 0,2 1-4 16,-1-2-6-16,2-2-2 0,-1-2-1 15,1-1 3-15,0-3 3 0,1-3 7 16,-1-5 8-16,0-3-90 0,0-1-20 16,-1-5-86-16,1-5 95 0,1-6 23 15,-2 1 9-15,1-4 4 0,-1-6 102 0,1-4 26 16,1-4 88-16,-1-1-98 0,0-5-46 15,1-3-27-15,-1 0-6 0,-1-5-34 16,0 0-52-16</inkml:trace>
  <inkml:trace contextRef="#ctx0" brushRef="#br0" timeOffset="-57684.71">14609 15246 411 0,'-6'-11'116'16,"2"6"5"-16,1 0-35 0,2 6-24 0,0-1-20 16,2 2-12-16,0-1-7 0,4-1-7 15,2 1-4-15,3 0-6 0,1-2-3 16,3 0-3-16,3-2-1 0,3 3-6 15,2-3-2-15,0-2-4 0,-2-2-104 16,-1-2-16-16,0 1-93 0,-4-3-196 16</inkml:trace>
  <inkml:trace contextRef="#ctx0" brushRef="#br0" timeOffset="-20213.72">3270 3740 257 0,'13'7'54'0,"-3"2"2"0,-5-1-49 16,-2 1-1-16,-3 0-2 0,0 0 0 15,0-3-1-15,0 1 2 0,-1-1 4 0,0-3 13 16,0-1 10-16,-1-1 1 15,-1-3 0-15,-6 0 1 0,-2-3-2 0,-3 0-5 16,-6-3-12-16,-3 0-9 0,-8-2-3 16,-5 3 0-16,-4-1-1 0,-3 0-3 15,-5 0-3-15,-2 1-1 16,-3-3 0-16,1 2 1 0,2-6 3 0,3-4 0 16,1-3 6-16,3-1 5 0,3-4 2 15,8-1 0-15,4-1 3 0,4-2-1 16,4 3 1-16,7 0 0 0,6-3-3 0,4-2-2 15,8 3 1-15,5-2-4 0,9 1 3 16,5 3 5-16,6 1 3 0,5 2 1 16,4 2 2-16,5 1 0 0,1 2-1 15,0-2-2-15,3-2-6 0,2 4-4 16,0 1-2-16,3 1-2 0,0 0 0 16,5 3 0-16,3 3 0 0,1 1-2 15,1-1 2-15,0 0-1 0,6-1 2 0,-1 2 0 16,2 0 0-16,2 1 0 0,3 1 0 15,3-1-1-15,1 2 0 0,-1 0-2 16,5 0 0-16,0 2-1 0,-1-2 0 16,0 0-1-16,3 2 1 0,-1-1 0 15,0-1 0-15,-1 1 0 0,-2-1 0 16,-1 3 0-16,0 1 1 0,0 0-1 16,-3 2 0-16,0 2 1 0,-3 1-1 0,0 2 0 15,-3-1 0-15,-2 3-1 0,-3 3 2 16,0 1-1-16,-7 3-1 0,-1 4 2 15,-2 0-1-15,0 3 0 0,-7-3 0 16,-3 1 0-16,-6-1-1 0,-1 1 1 16,-6-3-1-16,-6 2 1 0,-2-2-1 15,-3 4 0-15,-4-1-1 0,-3 1 1 0,-3 1 0 16,-2-3-1-16,-2 2 1 0,-3 1 0 16,-2-2 0-16,-3 1 0 0,0 1 0 15,-3 0 1-15,-1 1-1 0,0-2 0 16,-2-1 1-16,-1 1-1 0,-2-3 1 15,1 0-1-15,-2-2 0 0,-1 1 0 16,-4 1 1-16,-2-3 0 0,-4 0 0 16,-3 0 1-16,-4-2 0 0,-5-1 0 15,-4-1 0-15,-2 0 1 0,-2-1-2 16,-1-1 0-16,-1-1 0 0,-1 4 0 0,4 1 0 16,2 1-1-16,0-2 1 0,0 2-1 15,1 1 1-15,-1 2 0 0,1-4 0 16,-3 0 0-16,-1-3 0 0,-2 4-1 15,1-2 1-15,-4-2 0 0,3 3-1 16,1-1 0-16,2 1 0 0,-1 1-1 16,3-1 1-16,1 1 0 0,0 1 0 15,0-1 1-15,-2 0-1 0,3-1 0 16,-4 2 0-16,0-2 0 0,-5 0 0 0,1-1 0 16,0-1 0-16,-1-2 0 0,-4 1 0 15,-3-5-1-15,-2-3 0 0,-3-2-1 16,-4-5 0-16,-4 2-1 0,-4-3-1 15,-4 0 0-15,-2 1 1 0,-1 3-1 16,-4 0 1-16,-1 5 1 0,3 0 1 16,3 4 0-16,1-2 0 0,6-1 1 15,3 3 0-15,5-4 0 0,10-2 0 0,3-3 0 16,4 0 0-16,9-3 0 0,6-1-2 16,8-3-1-16,4 1-1 0,5-1-3 15,3 1-1-15,4 0-1 0,1 4-4 16,3-1-2-16,4 2-7 0,0 1-6 15,3 3-50-15,1 0-59 0,2 0-98 16,2 1-222-16</inkml:trace>
  <inkml:trace contextRef="#ctx0" brushRef="#br0" timeOffset="-19250.49">3427 3848 520 0,'-6'-5'110'0,"-1"1"1"0,0 0-83 16,-2 0-25-16,0 9-1 0,-2-3 1 16,-2 0 3-16,0 1-1 0,1 2 2 15,-3 0-1-15,2-2 2 0,0-1 0 16,-2-1-2-16,-1-2 0 0,-1-2 0 16,-3 1-2-16,0 0-1 0,-4 1 0 0,0 1 1 15,-1 0-1-15,-1 1 1 16,-4 8-1-16,0 2 0 0,0 0 0 15,-2 3-1-15,2 1 0 0,-2 6-2 0,0 2 1 16,2-4-1-16,0-1 1 0,-1 1-1 16,3 0 0-16,0 0 0 0,3 1 0 15,3-1-1-15,3 0 1 0,5 4 0 16,3 3 0-16,2-6-1 0,3 2 1 16,3-1 0-16,1 1 0 0,4 0 0 15,1-1 0-15,3 1-1 0,4 1 1 0,5 0 0 16,2 0 1-16,6 2-1 0,4-5 2 15,4 1-1-15,3-2 1 0,3 0 0 16,2-4 0-16,0-1-1 0,2-3 0 16,4-1 0-16,1-3-1 0,3-1 1 15,5 0-1-15,1-3 0 0,2-3 0 16,0-1 0-16,0 0 0 0,3-2 0 16,-1-2 0-16,-2 0 0 0,3 0 0 15,0 2-1-15,3 1 1 0,-3-1 0 16,0 0 0-16,-1 3 1 0,0 1-1 0,-2-1 0 15,2 3 0-15,-3 0-1 0,-1-1-1 16,0 1 0-16,-1-1 1 0,-3-2 0 16,2 1 2-16,-2-1 2 0,3 0 2 15,2-1 1-15,3-1 0 0,5-1 0 16,2-2 1-16,3-1-2 0,3 0-2 16,1 0 0-16,3 1 0 0,-1 0 0 15,2 1 0-15,-4 2-1 0,3 1 0 0,-2 0 1 16,0-2-1-16,-2 3 0 0,-1 1-1 15,-1 1-1-15,2-1 1 0,-5-2-1 16,-2 1 0-16,1-2 1 0,-5-1 2 16,-4-2 2-16,-3 1 0 0,-3 0 2 15,-2-1 1-15,-8-1 0 0,-5-4 0 16,-5 1-2-16,-5-2-1 0,-5 0 0 0,-5-2 0 16,-5-1 0-16,-6-5 1 0,-4 0 0 15,-4-4 0-15,-5-2-1 0,-5-6-2 16,-3-3-1-16,-6-6-1 0,-6 1-1 15,-1 1-1-15,-1-2-1 0,-2 3 1 16,-1 0 0-16,-2-2 1 0,0 5-1 16,1 4 0-16,-2-3 0 0,-2 4 0 15,0 4-1-15,-4 4 1 0,-4 7-1 16,-2 3 0-16,-3 2 1 0,-5 3 0 0,-4 1 0 16,-3-1 0-16,-3 2 1 0,1-1-3 15,-3-1-2-15,-1 0-6 0,2-2 10 16,3 2-145-16,0-3-122 0,2 5-320 15</inkml:trace>
  <inkml:trace contextRef="#ctx0" brushRef="#br0" timeOffset="-8639.89">10099 13605 532 0,'-2'-1'124'0,"1"-1"1"15,-1 1-79-15,1 1-20 0,1 0-9 16,1 0-5-16,2 1-3 0,4 0 2 0,2 0 2 15,2 1 2-15,4-1 0 0,6 1 1 16,4-1 0-16,4-2 0 0,4 1-5 16,5 3-3-16,1-2-4 0,4 0-2 15,1 3 0-15,-1 0-1 0,0 2-1 16,1 1 1-16,-4 0-1 0,1-1 1 0,-5 1-1 16,-3-1 0-16,-4-1 1 0,-6-1 0 15,-7 2 4-15,-5-5 3 0,-6-1 5 16,-2 0 2-16,-6-2 1 0,-4-2-5 15,-8-1-3-15,-5-3-4 0,-8-2-3 16,-7-1-8-16,-4-2-7 0,-6-1-6 16,-3 5-1-16,1-2 1 0,-1 2 0 15,4 3 1-15,1 3 3 0,3 1 6 16,4 3 8-16,6 2 8 0,4 3 3 16,5 0 3-16,6 2 1 0,5 0 1 0,5 2-1 15,4-2 1-15,5 1-2 16,5 0 0-16,6 2-1 0,5 0 3 0,7-3 0 15,6 1 1-15,7 0-1 0,2-6-3 16,3-2-1-16,2-3-1 0,3-3-4 16,-4-3-2-16,-5-1-1 0,-3 2-5 15,-7-2-4-15,-5 1-7 0,-8 4-7 16,-6 2-3-16,-4-1-2 0,-5 2-5 0,-4-1-1 16,-7 3-1-16,-5-2 2 0,-6-1-115 15,-6 0-112-15,-4 2-286 0</inkml:trace>
  <inkml:trace contextRef="#ctx0" brushRef="#br0" timeOffset="-3503.29">21446 10037 449 0,'-9'3'116'0,"0"-1"2"0,3-1-24 16,4 0-68-16,1 0-9 0,0 0-4 16,1-1-1-16,2 0-2 0,1 2 0 15,3-4 2-15,4 1 4 0,4-1 4 16,5-1 3-16,5 0 0 0,4-3-1 15,5 1-3-15,4-1-3 0,4 2-5 16,6 1-3-16,4 3 1 0,4 3 2 16,5 1 0-16,4 3 0 0,3 5 0 0,2 2-2 15,0-1-1-15,-2 0-3 0,-4-2-4 16,-5 1-7-16,-6-2-7 0,-11-4-5 16,-8-3-3-16,-10 0-3 0,-6-1-8 15,-7-4 4-15,-7-4-124 0,-2-1-111 16,-3-2-291-16</inkml:trace>
  <inkml:trace contextRef="#ctx0" brushRef="#br0" timeOffset="-3162.7">22006 9562 530 0,'8'2'138'0,"3"6"5"16,3-2-44-16,1 0-64 0,6 3-10 16,1 1-5-16,1 1-5 0,5 1-8 0,0 3-4 15,4 4-3-15,3 6 1 0,3 0 1 16,1 4 3-16,1 2 3 0,2 3 0 16,0-2 0-16,-1 3 0 0,0-4 0 15,-3 0-1-15,-1 0-3 0,-1 1 1 16,-3 0 0-16,-4-4 1 0,-2-1-1 0,-3-2 1 15,-4-1-1-15,-6-4-1 0,-7-1-2 16,-7-1 3-16,-8 1 2 0,-12-1 1 16,-12 2 0-16,-10 0 0 0,-11-2 0 15,-6 0 0-15,-8-1-3 0,-4 2-6 16,-1 0-9-16,2-1-22 0,3 4-8 16,3 1-128-16,4 3-131 0,6 2-320 15</inkml:trace>
  <inkml:trace contextRef="#ctx0" brushRef="#br0" timeOffset="-1907.35">19842 13237 448 0,'-12'-9'108'0,"-6"-3"1"16,-4-1-68-16,-2-2-64 15,-3-3 2-15,-3 2-6 0,-2-1 17 0,-1 3 1 16,4 3 2-16,2 1 36 0,1 5 9 16,3 1-11-16,3 3 1 0,6 1-15 15,3 0 1-15,3 0 1 0,5 0-3 16,2 1-2-16,5 2 5 0,5 0 5 15,3 1 5-15,8 2 3 0,4-1 4 16,8 2 4-16,7-2-1 0,6 3-3 16,6-4-6-16,6 0-7 0,4-3-4 0,4-1-6 15,2-3-4-15,-1 0-2 0,2-3-2 16,-1 0 0-16,-1-3 1 0,-2 2 3 16,-1-3 2-16,-2 0 2 0,-1 1 2 15,0-3 1-15,-5-3 0 0,2-3 0 16,-2-1-2-16,-4-4-4 0,-3-2 0 15,-3-4-3-15,-5-2 0 0,-1-2 1 16,-8-3 0-16,-3-4 1 0,-6-9-1 0,-5-2 0 16,-5-3 0-16,-4-4 0 0,-5-2-2 15,-4-1-1-15,-3 2-1 0,-2 3 1 16,0-1 0-16,-3 1 0 0,-1 1 0 16,-2 0 0-16,0 0 1 0,-1 2 0 15,0 1 0-15,1 3-1 0,1 0 1 16,0-1-1-16,3 1 1 0,1 0-2 0,2-1 1 15,-1 2-1-15,2-3 1 16,0-2-1-16,3 6 0 0,-1-1 0 0,1 2 0 16,4 0-1-16,1-1 1 0,0 5 0 15,1 4-1-15,0 1 1 0,1 6 0 16,1 0 0-16,3 5 0 0,4 5 0 16,5 1 0-16,4 2 0 0,7 0-1 15,5 2 1-15,9 2 1 0,6 7-1 16,8 1 1-16,8 4 0 0,5 7 1 0,3 2-1 15,2 5 0-15,1 0 0 0,-5 1-1 16,-3 2 0-16,-11-2 1 0,-6-1-2 16,-10-3 1-16,-7-2 0 0,-7 1 0 15,-8-1-2-15,-7-3-5 0,-3-3-6 16,-4 1-8-16,-2 0-13 0,-1-3-14 16,-3-1 162-16,-3-4-291 0,-1-3-147 15,-1 0-415-15</inkml:trace>
  <inkml:trace contextRef="#ctx0" brushRef="#br0" timeOffset="-1610.09">21928 10961 374 0,'-4'-11'107'15,"1"1"7"-15,1 3-31 0,-1-1-39 16,3 3-10-16,-1 1-5 0,2 5-5 16,0-1-14-16,1 0-5 0,-1-3-1 15,0 3-1-15,0 0-1 0,1 0 3 0,-1-1 2 16,0 0 1-16,1 0 1 0,1 2 0 15,1-1 2-15,1 2 2 0,5 1 1 16,3 4-1-16,5 3 1 0,4 1 3 16,6 2 1-16,4 2-1 0,4 2 0 15,3 4-3-15,1-4-1 0,-1 2-3 16,-2-1-3-16,-4 1-3 0,-7 0-3 16,-6-2-2-16,-6 0-1 0,-7 0-2 15,-6 3-1-15,-9-2-7 0,-7 2-8 0,-6 1-58 16,-8-2-72-16,-5-1-109 0,-5-1-264 15</inkml:trace>
  <inkml:trace contextRef="#ctx0" brushRef="#br0" timeOffset="-1255.81">22726 11056 574 0,'2'6'123'0,"0"0"0"0,-1-1-101 0,-2 3-14 16,0 0-4-16,-3 5-4 16,-3 0-4-16,0 3-1 0,-3 2 0 0,1-2-1 15,2 3 1-15,3-1 0 0,4-2 3 16,4-1 5-16,6-1 6 0,7-4 8 15,2 1 10-15,7-5 8 0,0-2 9 16,4-2 4-16,-1-3 1 0,2-4-2 16,-3-3-8-16,0-4-8 0,-1-1-8 0,-1-6-7 15,-4-2-4-15,-1 0-4 16,-4-2-2-16,-5-1 0 0,-5 0-1 0,-6 0-2 16,-4 2-4-16,-6 2-5 0,-8 1-5 15,-6 3-11-15,-7 7-22 0,-6 7-7 16,-6 7-128-16,-3 0-131 0,4 7-316 15</inkml:trace>
  <inkml:trace contextRef="#ctx0" brushRef="#br0" timeOffset="6200.74">5659 4310 320 0,'-3'1'90'0,"-1"-1"6"0,3 0-17 0,1 0-47 15,5 0-3-15,0-1-2 16,2-1 1-16,2 1-5 0,0-3-4 0,3 0 0 16,3-1 0-16,-1-2-2 0,2 2-3 15,1-2-2-15,-1 0-3 0,-2 3-3 16,0 2-1-16,-5 0-2 0,-2-1 0 15,-3 3-1-15,-1 2 3 0,-3 1 1 16,-4-1 2-16,-2 2-1 0,-3 3 1 16,-3 2-1-16,-1 3-1 0,-5 0-2 0,2 1-2 15,-2 2 0-15,2-2-1 16,1 1 1-16,0-3-1 0,0-4 1 0,3-1 0 16,1-2 0-16,1-4 0 0,2 1 2 15,3-2 0-15,2 0 0 0,2-1-2 16,3 2-1-16,3-1 1 0,4 0-1 15,3 0-1-15,2-3-2 0,3 0 1 0,2-1 2 16,2 0-1-16,0 1 1 0,1-1-1 16,-2-1 1-16,-2 1-1 0,-1 3 0 15,-5 1 1-15,-3 1 0 0,-4-2-2 16,-4 1 44-16,-6 3-177 0,-6-1-121 16,0 0-337-16</inkml:trace>
  <inkml:trace contextRef="#ctx0" brushRef="#br0" timeOffset="82223.69">20402 14124 643 0,'1'2'149'16,"2"-3"-1"-16,2-4-97 0,2-4-27 16,1-1-15-16,3-2-12 0,4-1-7 15,-1 1-4-15,1 2-1 0,1 0 0 16,-2 2 2-16,-1-1 4 0,0 1 3 15,-3 0 4-15,1 1 5 0,-1-1 5 16,1 3 2-16,1-2 3 0,2 2 2 0,5-1 4 16,3 2 1-16,5-1 2 0,6 2-3 15,4-2-2-15,6 0-1 0,3 3-3 16,6-1-3-16,5-1-3 0,2 1-3 16,3 1-1-16,0 0 0 0,2 3-2 15,-4-1 0-15,-5 2 0 0,-5-1-1 16,-7 2 0-16,-8 1 0 0,-8-2-1 0,-9 0 1 15,-5-1-3-15,-5-1 0 0,-7 1-7 16,-7 0 0-16,-9 2 0 0,-7-1 1 16,-12-1-1-16,-11 2 0 0,-11 0 1 15,-9 2 6-15,-11 1 0 0,-2 0 0 16,-5 2 0-16,2-1 2 0,0 0 1 16,2 0 0-16,3 1 1 0,7-2-1 15,6-4-1-15,6 0 1 0,8-1 0 16,7 0-1-16,9-2 0 0,8 0 1 15,6 0-1-15,8 1 0 0,5 0-1 0,8 1 1 16,7 3 0-16,8 1 1 0,11 0 1 16,9 1 0-16,11 1 1 0,11-1 1 15,9 0 0-15,7-1-1 0,3-2 0 16,4 0 0-16,0 1-1 0,-1-4 1 16,-1 0 1-16,-2-1 2 0,-4 1 2 15,-6-3 0-15,-4 2 1 0,-11 0 1 0,-6 1-2 16,-11 1-1-16,-8-2-1 0,-10 2-3 15,-7 0 0-15,-6-1-6 0,-11 0-2 16,-11 0-2-16,-11 0-7 0,-11 0-8 16,-12 1-4-16,-13 2-3 0,-13 0 4 15,-5 0 0-15,-2 2 4 0,-5-1 5 16,2 3 8-16,3-3 4 0,3 1 3 16,7 3 1-16,7-2 2 0,6 0-1 15,11 2 1-15,9-3 2 0,11 3-1 0,8-4 3 16,7-1 2-16,8 0 2 0,9 2 4 15,11 3 2-15,9 0 3 0,11 1 4 16,11 2 0-16,11 1 1 0,8 2-3 16,7-1-2-16,6 0-2 0,2-2-5 15,2 1-4-15,-1-1-2 0,-3-1-2 16,-1-1-1-16,-6-3-1 0,-7 0 0 0,-8-1 0 16,-8-1 0-16,-11 0-1 0,-10-1 1 15,-8-1 0-15,-9 0-3 0,-9-1-2 16,-11-1 2-16,-11 3-1 0,-14-2 0 15,-12 2 1-15,-10 1-1 0,-12 2 4 16,-5 0 0-16,1 1 0 0,1 0 0 16,5 0 0-16,8-1-1 0,11 0 1 15,10-1-1-15,9-1-1 0,8 0-6 16,9 0-6-16,7-1-7 0,9-1-7 0,8-2-6 16,12 2-62-16,6-2-64 0,11-1-103 15,9-3-242-15</inkml:trace>
  <inkml:trace contextRef="#ctx0" brushRef="#br0" timeOffset="88205.09">10216 13647 569 0,'-11'-3'124'0,"1"3"0"0,1-1-91 0,1 0-22 15,5 0-7-15,1-1-2 16,1 1-2-16,0 3 1 0,1-2 0 0,-1 0 0 16,1 0 1-16,-2 3 1 0,0-4 1 15,-1 2 1-15,1 0 1 0,-2 2 0 16,0 2 0-16,1 2-1 0,1-2 1 16,1 5 0-16,3-1 0 0,4 2 1 15,5 0 2-15,6-1 4 0,7-3 1 16,8 1 0-16,6-2-2 0,7-1-1 0,5-6-1 15,3-3-2-15,2 0-5 0,-1 3-1 16,0 0-2-16,-2-4 1 0,-5 7-1 16,-2-1 0-16,-5 0 0 0,-6 1 0 15,-7-2 0-15,-6 2 0 0,-5-3-2 16,-7 1-2-16,-4 2 0 0,-6-1-2 16,-7-1-3-16,-5 1-6 0,-8-3-3 15,-4 2-3-15,-8-5 0 0,-5-3-2 0,-6 3 1 16,-4 1 1-16,-3-1 6 15,-1 0 5-15,-4 0 3 0,-3 3 3 0,1 4 2 16,0-4 4-16,1-1 2 0,3 1 2 16,5 2 1-16,5 4 0 0,5 0-1 15,8-3 0-15,4 2-1 0,10 2-3 16,3-2 1-16,5 3-2 0,4-6 2 16,5-3 0-16,5 3 3 0,6 3 1 15,4-2 0-15,7 0 2 0,5-2 1 0,8 7-1 16,6 0 1-16,3-1-4 0,1 0-1 15,3 1 0-15,-1 0-3 0,0-1 0 16,-3-3-1-16,-3 3-1 0,-4-2 0 16,-5 2 1-16,-7-2-1 0,-6 3 0 15,-4-1-1-15,-7-2 1 0,-2 0-1 16,-4-1 1-16,-1 1 1 0,-3-2-1 16,-2 0 0-16,-4 1 1 0,-3 0-3 0,-2 0-2 15,-4 3 0-15,-4-2-3 0,-5 1 1 16,-2-1-3-16,-4 0 0 0,-1-1 1 15,-2 1 1-15,0 0 0 0,1 0 1 16,2 1 1-16,6 1 1 0,3-1 1 16,6-1 0-16,3-1 0 0,5-2-3 15,4 2 0-15,3-4-1 0,4 1 0 16,6 0 1-16,6 2 1 0,8 0 0 0,5-2 3 16,11-1 1-16,8-1 2 0,5-3 1 15,3 2 0-15,3-1 1 0,2 1 2 16,0 0 1-16,-2 2 1 0,-2 3 0 15,-1 0 0-15,-6 0 0 0,-6 1 0 16,-4 0-3-16,-8 1-1 0,-7-1-4 16,-7 0-4-16,-7 0-4 0,-7 3-1 15,-11 0 1-15,-13 0 30 0,-11 3-149 0,-10 4-104 16,-10-1-284-16</inkml:trace>
  <inkml:trace contextRef="#ctx0" brushRef="#br0" timeOffset="83842.3">9743 13815 581 0,'26'1'130'0,"8"0"0"16,8-2-88-16,9 4-28 0,6-2-5 15,4 1-4-15,5 1-2 0,2-2-2 0,3 1 0 16,-1 2 0-16,3-4 2 15,-3 1-1-15,-1-1 2 0,-3-2-1 0,-2-1 0 16,-4 0 0-16,-4 0-1 0,-4-3-2 16,-1 1-3-16,-5-2 0 0,-7 0 0 15,-7-2-1-15,-7 1 0 0,-8 1 2 16,-8 2-4-16,-16 2 2 0,-14 1 1 16,-13 4 1-16,-13 0-1 0,-14 2 0 15,-16 4 1-15,-13 3 2 0,-8 2 1 16,-7 3-1-16,-1-1 0 0,-1 5 0 0,3-2 0 15,5-1 0-15,8-4 0 0,13 0 2 16,13-4 2-16,14 0 3 0,13-6 7 16,13 0 4-16,9-2 3 0,14 1 4 15,11-4-1-15,15 1-2 0,14-3-3 16,15-4-6-16,13-3-12 0,14 1-14 16,14-4 52-16,8 0-193 0,3-4-134 0,2 6-362 15</inkml:trace>
  <inkml:trace contextRef="#ctx0" brushRef="#br0" timeOffset="85797.09">12472 13550 239 0,'-24'-6'63'0,"0"1"13"15,1 0-19-15,1 3-6 0,2 0 2 16,1 2 1-16,4 0 2 0,1 0-1 15,3 2-11-15,2-2-9 0,2 0-7 16,3 0-4-16,0 0-3 0,2-2-4 16,1 2-2-16,1 0-1 0,1 3-1 0,-1-3 0 15,1-1-1-15,0 2 0 0,0-1 0 16,2-1-3-16,1-1 0 0,3-1-3 16,4 0 0-16,3 0-2 0,7-3 1 15,4 1 1-15,4-1 1 0,5 0 1 16,2 0 0-16,4 2 2 0,4-2-1 15,3 2-1-15,4 2-1 0,7-3-1 0,5 0-1 16,5 2-1-16,4-2-1 0,5 3-1 16,1-1-2-16,5-1 1 0,1 1-1 15,2 3 0-15,2 0 0 0,3 0 0 16,-4 0-1-16,2 1 1 0,-3 4 0 16,0-1-1-16,-2-1 1 0,-2 3 0 15,6-1 0-15,2 2 0 0,-6 3 0 16,-2-1 0-16,1-1-1 0,-3 0 1 15,-2 1 0-15,-8-2-1 0,-3 2 1 0,-1-5 1 16,-4 1-2-16,11-1 1 0,-1 1-1 16,1-2-3-16,1-1-2 0,2-1-3 15,4 0-3-15,-1-1-1 0,-12 1-1 16,-3-1 0-16,-5-1 3 0,-4 1 2 16,-2 4 3-16,1-2 3 0,1 2 1 15,-2-1 2-15,4 3 1 0,2 2 0 16,-4-1 0-16,0 0 0 0,-3 2 0 15,1-1 0-15,0 5 0 0,0-4-1 0,-1 0 0 16,2-1 1-16,1-1-1 0,0 1 0 16,-3-3 0-16,1-1 1 0,-3 1-1 15,-1 0 1-15,2 0 1 0,-3-1 0 16,2-1 0-16,2-2 0 0,0 1 0 16,2-4 0-16,2-2-1 0,0 0-2 15,2-1-2-15,-1 1-1 0,3-2 0 0,-2-2 0 16,1 1-1-16,0 2 1 15,-1-3 1-15,-2 3 2 0,1-2 1 0,-2 1 0 16,-1 2 0-16,-3 1 0 0,1-1 1 16,-1-1-1-16,-3 2 1 0,1-3-1 15,-2 1 0-15,-2 0-1 0,-1 0 1 16,-2 2-1-16,1 1 0 0,-4-3 0 16,0 3 0-16,0 0 0 0,0 1 1 15,-2-2 0-15,0-1 1 0,-1 2 1 0,1 0 1 16,-1-1 0-16,-1 2 0 0,-1-2 1 15,-1 1-1-15,0 1 0 0,0-1-1 16,0 1-1-16,-1-1 0 0,1-1 0 16,0 2-1-16,1 0 0 0,0 0 1 15,-1-1-1-15,4 2 1 0,-1 0 0 16,-1 0 0-16,1 0 2 0,-4-2 1 16,1 2 1-16,-3 1 0 0,0 0-1 15,-1-1 0-15,-1 2 0 0,-3-1-1 0,1 3-2 16,0-3-1-16,-1-1 0 0,-1 0 0 15,-1 0-1-15,0-1 0 0,1-1 1 16,0 0 0-16,-1-1-1 0,0 0 1 16,1 1 0-16,1-3 1 0,1 1-1 15,-2-3 0-15,1 1 0 0,2 1 0 16,0-2 0-16,-1-1 0 0,0 0 0 16,-2 3 1-16,1-3-1 0,2 3 0 0,-3-1 0 15,1 2 0-15,0-1 0 0,-1 1 0 16,2 0 0-16,-2 0 0 0,-1 0 1 15,1-2-1-15,-2-2-1 0,-1-3-1 16,-2-1-1-16,1 0-1 0,-1-3 0 16,-1-1-2-16,-1-3-1 0,1 2 2 15,2-2 1-15,1-1 0 0,0-1 1 16,1-1 1-16,-1 0 2 0,4-1 1 16,-5 1 1-16,2 0 2 0,-1 2 2 0,0 0-1 15,-2 1 2-15,-2 1 0 0,1 1-1 16,-3-2-2-16,0-1-1 0,1-1-1 15,-4 1-2-15,2-7-3 0,1 2 0 16,1-1-1-16,0 0 0 0,2-1 0 16,-2-2 2-16,2-2 1 0,-2 3 2 0,-2-5 4 15,-1-2 2-15,-1-2 2 0,0-1 2 16,-1 1 0-16,0-4-1 0,1-1 0 16,-1 0-3-16,1 0-2 0,0 0-2 15,2-2-2-15,-1-2-2 0,0 0 1 16,-1 1-1-16,0-1 0 0,-2 1 0 15,0-2 0-15,-4 2 1 0,1 2 0 16,-4 3 0-16,2-3 0 0,-1 1 0 16,2-2 1-16,1 1-1 0,2 0 0 15,1-2-1-15,1 0 1 0,1 1-1 0,-1 3 1 16,2 1 0-16,0 3 1 0,0 4 0 16,2 1 2-16,1 3 1 0,-2 2 2 15,2 2 0-15,1 4 1 0,0 1-1 16,0 0 0-16,-1 3 0 0,4 0-2 15,1 0-2-15,2 3-1 0,3 2-1 16,6 2-1-16,4 0 0 0,5 3 0 16,1 2-1-16,7 3 1 0,2 0 1 0,3 2-1 15,3-1 1-15,1 2 1 0,4 2-1 16,0 2 1-16,0 0-1 0,0 2 1 16,1 3 1-16,0 1-1 0,-2 2 0 15,-2 0 0-15,-1 3 0 0,0 0-1 16,-4-1 0-16,-5 0 0 0,-9 0 0 15,-3-2-1-15,-8-1-5 0,-5-4-5 16,-6-1-5-16,-6-3-7 0,-3 0-8 0,-3-3-5 16,-1 0-127-16,-5-2-117 15,0 1-296-15</inkml:trace>
  <inkml:trace contextRef="#ctx0" brushRef="#br0" timeOffset="86349.39">22142 10789 512 0,'2'-12'111'0,"-2"-2"-2"0,-3 2-89 16,-5 4-12-16,-3 4-5 0,0 1-7 16,-2 2-2-16,-1 2 1 0,0 4 1 15,1 2 2-15,1 1 1 0,2 0 0 16,2 1 2-16,1 0 4 0,4-1 2 15,2 0 4-15,0-1 3 0,3 0 3 0,3 1 2 16,1 2 1-16,4-1 0 0,1 2 2 16,3 1-1-16,4 0 0 0,3 0-3 15,2 4-1-15,2-1-3 0,1 3-2 16,1 2-3-16,2 1-3 0,-1 2-4 16,0 0 0-16,-3-3-1 0,-2 0 0 0,-3-1-1 15,-3-4 1-15,-4 0-1 0,-3-4-1 16,-3 1 0-16,-4-2-1 0,-4 1-1 15,-4 0 0-15,-4-3 0 0,-4 0 1 16,-2-1 0-16,-3 2 1 0,-4-2 2 16,-2-1 0-16,2 1 0 0,-3 4 0 15,-1-3-1-15,-3 4 1 0,-1 3-1 16,0 1 1-16,-4 3-2 0,-5 0-4 16,0 2-8-16,-2 6-2 0,-3-2-126 0,-3-1-117 15,0 4-298-15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6:34:19.9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4399 5892 259 0,'-2'14'62'16,"-1"-4"4"-16,-2 1-23 0,1-2-26 16,-3-1-1-16,2 0 1 0,-3 1 3 0,2-2-1 15,-2-2-3-15,0 1-1 0,-2-1-2 16,1-1-1-16,-4 0 2 0,4-1 2 16,-1 1 2-16,1-1 4 0,2-2 5 15,2-1 3-15,2 1 2 0,2-1 1 16,1-1-2-16,2-1-2 0,3 3-6 15,5-2-5-15,2 1-2 0,6-4-3 0,2 0-2 16,6 1-2-16,3-2 0 16,4 0-1-16,7 3 0 0,7-2-1 0,2 1-2 15,8 2-2-15,6-1-1 0,6-2-1 16,3 0 0-16,1 0 0 0,3 0 0 16,4 1 0-16,0-2 0 0,2 2-1 15,-3 0 1-15,0 1 0 0,-4 2 1 16,-7-1-1-16,-7 0 0 0,-9-2 1 15,-13 2 0-15,-7 1 0 0,-10 0 1 16,-8-1 3-16,-6 2 0 0,-9-3-2 0,-8 3-1 16,-8-2 1-16,-10 1-1 0,-9-1-2 15,-9 1-2-15,-11-1-1 0,-7 2 3 16,-7-1-2-16,-3 1 1 0,-4-2-1 16,0 1-2-16,-1 0-5 0,-1-1-2 15,1-1-2-15,5-1-1 0,0-3-3 16,4 4 0-16,2-1 3 0,5-2 4 0,10 2 2 15,6-1 2-15,4 2 2 0,8 4 2 16,8-4 1-16,7 2 0 0,5-1 1 16,5 2-1-16,4 2-1 0,5-2 0 15,6-2-1-15,5 2 0 0,7-2 1 16,5 0 0-16,8-4 1 0,10 1 3 16,7-3 0-16,9 3 2 0,7-1 0 15,6 0-1-15,5-1 1 0,-1 2-1 16,2 4 0-16,-2-2 0 0,-3-2 0 0,-5 0 1 15,-7 3 0-15,-5 2-1 0,-9-1 1 16,-9-2-2-16,-10 0 0 0,-6 4 2 16,-8-3 0-16,-8 0-3 0,-10 1-2 15,-9 0 1-15,-13 0-1 0,-11 2 1 16,-11 0-4-16,-13-1 0 0,-13 3 0 16,-8-1-4-16,-7-1-1 0,-4-1-2 0,-4-1-1 15,3 0 0-15,3 2 1 0,4-3 3 16,8-2-1-16,11 1-2 0,12 1 0 15,13-3 0-15,11 2 1 0,12-1-1 16,13 0 0-16,16-1 3 0,12 1 6 16,16-1 4-16,12-2 2 0,17 2-1 15,15-1 1-15,15 4 1 0,11 1 0 16,9 4-2-16,11 1-1 0,8 4-3 0,3-3 29 16,0 1-150-16,1-10-108 15,5-3-298-15</inkml:trace>
  <inkml:trace contextRef="#ctx0" brushRef="#br0" timeOffset="16692.53">18070 11225 293 0,'1'5'75'0,"0"-1"1"0,-1-1-38 16,-1 0-11-16,0-1-6 0,1-1-3 16,-1 1-4-16,0-3 0 0,-2 0 0 15,2 1 5-15,1 1 1 0,-1-1 1 16,0-1 2-16,0 2 1 0,1 0 1 0,0 1-1 16,0-2-4-16,-1 0-3 0,1 0-2 15,0 0-2-15,0 0-1 0,0-1-1 16,1 2 1-16,0 0 0 0,0-1 2 15,0 0 2-15,2 1 3 0,1-2 4 16,2 1-1-16,3-2-2 0,3 1-2 16,4 0-2-16,2-1-5 0,5-3-4 15,7 4-5-15,5-1 0 0,4 0-2 0,7 0 0 16,7 2 0-16,6-1 0 0,5 2 1 16,6 0-1-16,5 0 0 0,8 1-1 15,3 1 1-15,7 1 0 0,6 1-1 16,5 1 0-16,5 2 0 0,5 0 0 15,5 1 0-15,-1 1 0 0,4 2 0 16,1 0 0-16,1 0 1 0,-2-1 0 16,-3 2 0-16,-3 1-2 0,-1-2 0 0,-6-1-3 15,-6 3 0-15,-9 1-1 0,-8-2-1 16,-9 0 1-16,-8-1 0 0,-11-1 2 16,-9 0 2-16,-13-3 1 0,-9-4 1 15,-7-2 3-15,-9 1-2 0,-7-1-1 16,-9-1 0-16,-8 0 0 0,-8-1 1 15,-9 2-2-15,-5-1-2 0,-9-2 2 16,-10 1 2-16,-5 0-1 0,-7-1 1 16,-7 2-1-16,-6-1 1 0,-7-2 0 0,-8 1 0 15,-5 1 0-15,-8-1 0 0,-4-2 0 16,-4 0 0-16,-2 1-1 0,-5-1 1 16,1 0-1-16,-1 0-1 0,4 2-3 15,3-1-2-15,0-1 0 0,6 0-1 16,6 2 0-16,6 2 0 0,9-1 1 15,6 0 3-15,8 4 2 0,15-2 1 16,7-1 0-16,12 0 0 0,10-1 0 0,8 1-2 16,10-1-3-16,7 0 0 0,11 2 0 15,8-1 0-15,11 3 1 0,10-2 0 16,14-2 2-16,13 1 3 0,15-1 1 16,12-1-1-16,13 1 0 0,11 1 1 15,13 2 2-15,8 6 1 0,7-1 1 16,5 2 2-16,4 3 1 0,-1 2 0 15,1-1 1-15,-5 2-2 0,-3-1 0 16,-6 1-1-16,-8 1-1 0,-9-3 0 0,-10-1-2 16,-12 3 0-16,-12-1-2 0,-16-5 0 15,-15-4-2-15,-15 1 5 0,-12-3 2 16,-14-3 1-16,-16-3 2 0,-15-3-1 16,-17-2 0-16,-15-1 1 0,-18-4-3 15,-17-2-4-15,-16 2-1 0,-12-2-1 16,-12 0 0-16,-4 1 0 0,-9 2 0 15,-1 0 0-15,0 3-1 0,-3 1-1 0,3 2-1 16,3 3-1-16,4-3-2 0,7 3-3 16,5 4-3-16,9-1-2 0,10-2-1 15,11-1 2-15,12 0 0 0,15 2 2 16,12-4 3-16,15-2 5 0,10 1 4 16,11 2 0-16,12 0 1 0,13-1 1 15,11-2-1-15,11 0 1 0,13 0-3 0,15 1 0 16,17-4 0-16,13 1-1 0,13 3 1 15,10 0 1-15,10 3 0 16,8 0 0-16,6 2 1 0,2 6 0 0,-1 0 0 16,-4 0 0-16,-3 1 0 0,-7 2-1 15,-9 1 1-15,-16 0-1 0,-13-4 0 16,-14-1 0-16,-17-2 0 0,-17-1 3 16,-11-3 2-16,-20-3-3 0,-18-4 0 0,-18-1 0 15,-23 0-1-15,-20-3 0 0,-22 1-3 16,-26-2-2-16,-15-3 2 0,-14 2 0 15,-15-2 1-15,-6 1 0 0,-3 2-4 16,-4-1-10-16,7 3-9 0,0 1 90 16,10 3-221-16,12 5-135 0,9 4-371 15</inkml:trace>
  <inkml:trace contextRef="#ctx0" brushRef="#br0" timeOffset="32752.31">22222 10522 456 0,'2'0'110'0,"2"1"2"15,0 0-55-15,0-1-32 0,1 1-12 16,1 0-4-16,4 0-3 0,2 1 3 0,3-1 3 16,6-1 4-16,5-1 4 0,5 1 3 15,8-2 3-15,4 1 1 0,6-1-4 16,4 1-3-16,3-1-4 0,4-1-5 15,2 2-3-15,-5-1-4 0,-2 1-2 16,-6 0 0-16,-4 0-2 0,-7 2 1 16,-8 3-1-16,-9-4 4 0,-5 0 5 0,-6 1 2 15,-8 0 1-15,-10-5 0 16,-10 1 0-16,-7-2 1 0,-9 2-5 16,-14 1-5-16,-9 1-3 0,-7 2 1 0,-8 4-1 15,-2-1-1-15,-6 2 0 0,0-2 0 16,3-1 0-16,6-2-1 0,7 0 1 15,11 0-1-15,11 1 2 0,12-2 0 16,12 1 3-16,14-1-1 0,14 0 2 16,13-1 0-16,12-2 4 0,11 2 0 0,12 1-1 15,9 1 0-15,6 4-1 0,4 1-1 16,-1-1-14-16,-2 2-16 0,-3 3-11 16,-8 1-47-16,-7-3-81 0,-7-3-117 15,-9 2-259-15</inkml:trace>
  <inkml:trace contextRef="#ctx0" brushRef="#br0" timeOffset="33547.17">22070 11323 390 0,'-1'-1'101'0,"1"0"-1"16,-1 2-10-16,2-3-70 0,-2 3-17 15,1 0-3-15,1 2-1 0,-1 0-1 16,-1 0 1-16,1-1 1 0,-2 1 1 16,1-1 1-16,-3 0 2 0,3 1 3 15,0-1 4-15,-2 1 2 0,0-2 1 0,2 1 1 16,-1-1 1-16,3 2 1 15,-2-3 1-15,0-1 1 0,1 1 4 0,0 1 3 16,2-1 2-16,0-3 1 0,3-3 0 16,0 1-1-16,5-1-1 0,3-4-3 15,0-2-4-15,3-2-3 0,0 0 0 16,2-1-3-16,-2 0-2 0,-1-3-2 16,0 2-4-16,-3 1-1 0,-1 0-1 15,-4 4-2-15,-1 3 0 0,-2 1 1 0,-1 4-1 16,-3 1 1-16,0 2-1 0,-1 1-2 15,1 0-1-15,0 3-1 0,0 1-1 16,-1 2 0-16,1 3 1 0,1 3 1 16,-2 3 1-16,1 2 2 0,-1 3 0 15,0 4 0-15,0 0 0 0,1 3 0 16,0 4-1-16,1 4 0 0,0 0-5 16,-1 4-2-16,-1 3 1 0,0 2-2 15,-1-1 1-15,-1-2-1 0,-2-3 0 0,-1-2 3 16,1-5-3-16,0-7-7 0,-2-3-7 15,1-3-7-15,-1-4-6 0,0-4 26 16,2-3-150-16,-1-3-119 0,2 0-300 16</inkml:trace>
  <inkml:trace contextRef="#ctx0" brushRef="#br0" timeOffset="33844.75">21858 11829 637 0,'9'1'160'0,"2"-2"6"15,1 0-97-15,2-1-17 0,5 2-8 16,2-4-8-16,2 4-14 0,3-2-10 15,5 2-6-15,5-2-2 0,0 1-3 16,1 1-2-16,1 2-5 0,-1-2-5 16,-1 1-4-16,-4 1-6 0,-2 2-7 0,-3-1-7 15,-2 0-8-15,-4 1-1 0,-3-1 116 16,-1-1-229-16,-3-1-126 0,-3 1-354 16</inkml:trace>
  <inkml:trace contextRef="#ctx0" brushRef="#br0" timeOffset="34210.32">23197 11431 584 0,'1'0'134'0,"-1"0"2"16,1 1-93-16,0 1-22 0,0 0-6 15,2-1-3-15,0 2-3 0,1 4-3 16,1 1-2-16,0 4-1 0,0 3 1 15,-2 3-1-15,1 3 0 0,-2 1-2 0,1 1 0 16,-2 0 0-16,0-2-2 0,0-2-3 16,0-2-4-16,1-2-5 0,0-1-4 15,1-6-2-15,-1 0-46 0,-2-6-74 16,2 4-99-16,-2-3-238 0</inkml:trace>
  <inkml:trace contextRef="#ctx0" brushRef="#br0" timeOffset="34381.37">23197 11260 510 0,'0'-5'126'16,"0"1"0"-16,-1 1-55 0,1 4-47 16,0-2-16-16,-1 1-7 0,1-1-4 15,1 2-18-15,-2-2-42 0,1 0-63 0,-1-1-91 16,1-2-219-16</inkml:trace>
  <inkml:trace contextRef="#ctx0" brushRef="#br0" timeOffset="34712.33">23693 11231 216 0,'3'1'79'16,"-2"-2"9"-16,-2-1-17 0,-2 1-3 16,0-2-2-16,-1-1-13 0,-2 4-8 15,-2-8-13-15,-2 0-4 0,-1 1-4 16,0-4-4-16,1 4 0 0,0 1 0 16,1-4-1-16,2 9 4 0,0 1 1 15,3 1-3-15,-2 4 1 0,1 3-1 0,-1 4 0 16,2 4-3-16,1 1-3 0,-1 4-3 15,0 4-2-15,2 1-1 0,2 4-2 16,0 2-2-16,-1 3-2 0,-1 4-1 16,1 3-3-16,-2-2-11 0,1 1-6 15,-1-2-5-15,-4-2-6 0,2-4 24 16,-1-5-147-16,0-5-115 0,1-3-288 16</inkml:trace>
  <inkml:trace contextRef="#ctx0" brushRef="#br0" timeOffset="34907.24">23372 11414 487 0,'-1'-4'128'0,"1"2"0"0,1 2-18 0,2 1-83 16,0 3-16-16,3 0-4 0,1 4 0 15,4-2-2-15,1 2 0 0,4 1-1 16,3-2-4-16,1 0-5 0,3-3-3 15,2-1 82-15,1-3-207 0,3-3-121 16,0-1-339-16</inkml:trace>
  <inkml:trace contextRef="#ctx0" brushRef="#br0" timeOffset="35702.55">24276 11530 534 0,'4'1'126'0,"-2"0"4"15,-1-2-78-15,0 0-24 0,-1 1-6 16,0 0-3-16,-1-2-5 0,0 0-6 15,-1-2-5-15,-2 2-2 0,-1 0-2 16,-4-3 0-16,-1 3-3 0,-4 0 1 0,-1 2 0 16,-4 3 1-16,-2 5 1 0,0 2-1 15,1 2-1-15,-2 2-3 0,2 0-1 16,2 2-1-16,5-3-1 0,3-1-1 16,5-3 2-16,6 0 3 0,4-2 11 15,4 0 7-15,3-2 7 0,5-3 5 16,2 1 3-16,3-4 1 0,1-4-2 15,0-1-7-15,-1-3-6 0,-1-2-4 16,-3 0-5-16,-3-2-3 0,-3 0-1 0,-2-2-1 16,-2 2 0-16,-3 1-1 0,-1 2-1 15,-1 2-3-15,-2 1-3 0,-2 4 1 16,-3 6 0-16,0 2 1 0,-2 6-1 16,1 3 2-16,-2 1 0 0,2 4 0 0,1-2-1 15,1-1-2-15,4 2-2 0,3 0-1 16,2-3 0-16,4-2 1 0,2-1 3 15,2 0 2-15,3-3 1 0,0-3 1 16,4-3 2-16,-1-3-2 0,-3-4-2 16,1-1-4-16,-3-5-3 0,-2 0-35 15,0-4-24-15,-4-3-61 0,-1 2-92 16,1-1-203-16</inkml:trace>
  <inkml:trace contextRef="#ctx0" brushRef="#br0" timeOffset="35928.01">24566 11303 455 0,'6'-23'125'0,"-4"4"3"0,-1 5-39 16,-2 5-58-16,-1 6 22 0,0 4-32 16,-2 8-5-16,-7 1 0 0,4 2-2 15,0 4-1-15,1 6 0 0,-1 1-3 16,1 6-2-16,-1-2-2 0,3 4-3 16,-1 1-5-16,3-1-5 0,-1 0-3 15,2-1-7-15,1-4-1 0,2-1 26 0,1-1-59 16,3-5-34-16,-1-3-35 0,3-3 3 15,0-3 16-15,0-3 0 0,1-5-34 16,0-3 42-16,0-2 17 0,2-6 0 16</inkml:trace>
  <inkml:trace contextRef="#ctx0" brushRef="#br0" timeOffset="36145.93">24688 11269 453 0,'2'-16'121'16,"1"1"5"-16,-3 2-65 0,-2 3-26 15,1 10 28-15,-1 4-38 0,0 5-1 16,0 1 4-16,-1 5-1 0,0 3 0 16,1 8 3-16,0 0 1 0,1 6-3 15,0 2-10-15,1 2-7 0,0 3-5 0,0 2-11 16,1-1-10-16,-1 2-11 0,1-3-3 16,-1-3-4-16,0-3-2 0,0-2 2 15,0-5 6-15,-2-3 7 0,2-4 7 16,-2-5 0-16,-1-1 34 0,0-2-146 15,0-3-109-15,-2-1-293 0</inkml:trace>
  <inkml:trace contextRef="#ctx0" brushRef="#br0" timeOffset="36788.37">21709 12132 552 0,'11'-6'140'0,"0"-1"6"0,-1 3-64 16,0 0-39-16,-1 1-6 0,-2 4-5 15,1 4-7-15,-1 5-7 0,-3 3-6 16,-1 5-4-16,-3 7-3 0,-2 2-3 15,-2 4-1-15,-4 2-3 0,0-1-4 0,0-1-3 16,0 1 0-16,1-4-1 0,3-2 1 16,2-5 0-16,1-2 4 15,0-2 8-15,0-8 7 0,2-2 4 0,-2-4 4 16,1 2 3-16,1-4 3 0,-1-2 1 16,3-4-2-16,1-2-4 0,4-2-4 15,2-2-4-15,2-2-4 0,2 1-3 16,3 3-3-16,1 1-3 0,2 7 0 15,-3 3-1-15,1 5 0 0,-1 3 0 16,2 3 0-16,-2 4 0 0,-2 2 0 0,-2 2 1 16,0-1 0-16,-3 1-2 0,-5-2-1 15,0-1-1-15,-4-3 0 0,1 1-1 16,-8-7 2-16,-2 0 0 0,-4-4 0 16,-1-1 0-16,-3-3-3 0,2 1-4 15,-7-11-5-15,8 5-7 0,1-5-5 16,1 0-3-16,2-2-3 0,2-2 2 15,-1-10-123-15,6 3-109 0,3-4-289 0</inkml:trace>
  <inkml:trace contextRef="#ctx0" brushRef="#br0" timeOffset="36899.76">22094 12392 552 0,'13'14'129'0,"-2"2"2"15,-2 0-82-15,-1 4-26 0,-1 1-8 0,-1 0-10 16,-1-2-10-16,-1-1 54 15,2-1-180-15,-1-1-117 0,1-4-321 0</inkml:trace>
  <inkml:trace contextRef="#ctx0" brushRef="#br0" timeOffset="37058.36">22236 12268 600 0,'-6'-23'145'0,"-1"0"2"15,2 4-93-15,0 3-27 0,3 8-5 16,1 5-4-16,1 1-25 0,0 2-107 16,0 1-33-16,1-1-107 0,0-3-237 15</inkml:trace>
  <inkml:trace contextRef="#ctx0" brushRef="#br0" timeOffset="37239.58">22366 12056 764 0,'12'1'174'16,"-3"2"0"-16,4 4-121 0,0 3-27 15,-2 4-11-15,-2 8-8 0,-2 5-11 0,-1 8-12 16,-4 5-14-16,-3 3-12 0,-4 5-6 16,-2-1-12-16,-3 1-114 0,-2-4-114 15,-4 1-263-15</inkml:trace>
  <inkml:trace contextRef="#ctx0" brushRef="#br0" timeOffset="37707.04">22278 12602 648 0,'4'-30'151'0,"1"-5"0"0,-1 0-106 16,0 3-17-16,1 3-6 0,0 5-16 15,2 5-9-15,-1 4-11 16,3 7-5-16,2 5-2 0,2 5 0 0,5 0 1 15,3 3 4-15,3 3 4 0,2 3 7 16,3 0 5-16,0-1 2 0,3-1 0 16,0 0 0-16,-1 1-1 0,-1-2 1 0,-3-3-1 15,-4-1 0-15,-4-1 7 0,-6 0 11 16,-5-3 9-16,-5-1 5 16,-4-3 8-16,-8-3 1 0,-3 3 0 0,-4-4-8 15,-4-1-14-15,1 6-8 0,-2-3-6 16,1 4-7-16,6 3-1 0,4-2-2 15,3 2-4-15,5 3 0 0,2-3-2 16,5 6 1-16,3 0-1 0,4 3 0 16,4 5 1-16,2 4 4 0,3 1 4 15,0 0-1-15,-2 1 0 0,-1 1-1 0,-4-2 0 16,-3-4 1-16,-3 0 0 0,-5-2-1 16,-5-3 1-16,-5-1 1 0,-5 0 2 15,-4-4 1-15,-6 0-1 0,-1-5-1 16,-4-1 1-16,-2 0-2 0,3 0-13 15,0-9-12-15,1 2-7 0,5 0-4 0,0 1-1 16,7 2-4-16,2 2-6 0,3-5 15 16,4 7-102-16,3 0-96 0,1-2-255 15</inkml:trace>
  <inkml:trace contextRef="#ctx0" brushRef="#br0" timeOffset="38672.55">23395 12517 491 0,'7'-4'143'16,"0"0"5"-16,-2-3-2 0,-1-2-100 15,-1-2-13-15,-1-3-4 0,-2-1-9 16,0 1-10-16,0 0-3 0,-1 1-5 16,-3 2-3-16,-1 3-2 0,-4 4 1 15,-4 2 0-15,-4 2-1 0,-7 5-3 16,-2 2 1-16,-1 4 0 0,1 1 0 15,-1 1 0-15,5 1-1 0,5-1 1 0,4-2-1 16,4-1 0-16,4 0 3 0,4-2 3 16,4-1 4-16,2 0 6 0,4-1 9 15,2-1 8-15,2-1 5 0,3-3 0 16,3-1 0-16,2-3-2 0,-1-2-6 16,-2-1-8-16,0-2-5 0,-2 1-5 15,-3-1-2-15,-4 0-4 0,-2 4-2 0,-3 1-5 16,-1-2-3-16,-2 4-2 0,-2 1-7 15,0 4-4-15,-1 1-1 0,-1 2 1 16,1-1 2-16,-1 4 1 0,1 1 1 16,1-1 6-16,2-3 4 0,2 2 2 15,4-3 5-15,1-1 5 0,2-2 4 16,3 1 5-16,4-3 4 0,5 1 3 16,2-2 1-16,1 1-3 0,2 1-4 0,-1 1-4 15,-1 0-3-15,-4 0-3 16,-5 0-4-16,-2 3-2 0,-6 0 1 0,-2 1-2 15,-3 2-6-15,-4 0-4 0,-1 0-2 16,-3 1-1-16,0 1-2 0,-2-1-3 16,0-2 0-16,1-3 7 0,2 2 4 15,-1-4 3-15,4 0 5 0,0 0 8 16,1-2 9-16,0-2 5 0,0-1 5 16,2-4 0-16,2-3 0 0,2-2-5 0,4-1-6 15,0-1-6-15,3 1-6 0,1 1-4 16,1 2-1-16,0 5 0 0,-3 1 1 15,1 0 2-15,0 4 0 0,2 2 1 16,-1 0 0-16,2-1-1 0,2 0 0 16,2 4 1-16,0-2-1 0,4-2 1 15,2 2-1-15,-1-3 0 0,0 2 1 16,1-3-1-16,0-2 1 0,-2 0 0 0,-4-4 2 16,1 0 2-16,-2-5 2 0,-4-3 1 15,-1-2 2-15,-4-5 1 0,0-1 1 16,-3-3-1-16,-3 0-1 0,-2 1-3 15,-3 2-3-15,-6 7-1 0,-8 0-1 16,-5 9-1-16,-6 7 0 0,-2 1 0 16,-3 4 0-16,-1 4-1 0,2 4 1 15,6 2-2-15,4 2-1 0,6-1-1 16,5 3-2-16,5-2 2 0,6-1 2 0,6-1 1 16,8 1 1-16,8-3 2 0,7 0 1 15,6-1 2-15,6-3-4 0,4-1 0 16,3 1-21-16,4-4-8 0,-1-1-11 15,0-4-8-15,-4 1 166 0,-3 0-290 16,-4-2-145-16,-4-5-385 0</inkml:trace>
  <inkml:trace contextRef="#ctx0" brushRef="#br0" timeOffset="39892.83">24919 12211 471 0,'-1'1'123'0,"-1"-3"0"15,0 4-22-15,-4 1-67 0,1 0-15 16,-3 1-6-16,-3 2-4 0,-1-1 0 16,-3 5-2-16,-3 1-2 0,0 2-3 15,0 4 0-15,2 1 1 0,2 3-1 0,0 2 1 16,6 0-1-16,4 2 0 16,4-2 0-16,4 1 0 0,1 1 3 0,6-1 0 15,4-1 2-15,6-4 4 0,4 0 7 16,5-1 5-16,1-5 3 0,5-1 0 15,1-2 0-15,0-4 3 0,2-1 0 16,-4-5-4-16,-1-5-3 0,-1-1 0 16,-4-6 0-16,-3-6-1 0,-5-4 0 0,-5-5-3 15,-7-4-4-15,-6-4-4 0,-9-2-4 16,-8-4-4-16,-9 6-3 0,-7 2-4 16,-7 3-1-16,-2 5-2 0,-5 6-4 15,-1 5-8-15,-1 3-7 0,1 3-17 16,2 5-11-16,8 2 127 0,1 3-255 15,8 1-141-15,2 1-385 0</inkml:trace>
  <inkml:trace contextRef="#ctx0" brushRef="#br0" timeOffset="66298.2">22939 10629 456 0,'-2'-2'108'0,"2"1"1"16,0 1-57-16,2-2-38 0,-2 3-21 16,1-1-15-16,-4-2-11 0,1 2-3 15,-2-1-1-15,-4-2 2 0,-3 2 8 16,-1-1 15-16,-3 1 16 0,-2 0 19 16,-2 1 10-16,-2-1 5 0,0 2 5 15,-2 0 0-15,0 1-6 0,-1-1-6 0,-2 4-8 16,-1-2-8-16,0 3-5 0,-3 0-5 15,0 1-3-15,-2-2 0 0,1 1-2 16,3-2 0-16,0 0-1 0,0-2-1 16,1-4 1-16,-1-1-2 0,0-3 0 15,-2-2-10-15,-3-1-8 0,1-3-4 16,1 0-3-16,-1-3-1 0,0-1 1 0,4 1 0 16,-2-1 11-16,0-3 7 0,2 3 5 15,0-5 3-15,0 2 2 0,3 3 1 16,2-2-1-16,2 3 0 0,4-1 1 15,-1 2 2-15,5 1 3 0,2 1 4 16,0-1 8-16,1 0 6 0,2 0 4 16,3-1 5-16,2 2-1 0,-1-1-1 15,4-2-4-15,3-3-7 0,-1-1-5 16,5-2-5-16,2-4-5 0,2-1-3 16,2 1 0-16,-2-1-2 0,1 0 0 0,-1 3 1 15,0-3-1-15,-2 2 1 0,-1-1 2 16,0 1 0-16,4 0 1 0,-1-1 0 15,1-1 1-15,3 0 0 0,-1-1 0 16,2-3 0-16,2-3-1 0,2 0-1 16,2 3 0-16,-1-2 1 0,4 0-1 15,1 2 1-15,2 1-1 0,3 5 1 0,0-2-1 16,4-1 0-16,-1 6-2 16,1 1 0-16,2 1-1 0,0 3 0 0,2-1-2 15,-1 4-1-15,0-1 1 0,3 0-1 16,-2 2 0-16,1-2 2 0,0 1-1 15,3 3 1-15,-1 1 1 0,-1 1 0 16,-3 0-1-16,-1 2 1 0,-2-1-1 16,0 6 1-16,-3-1 1 0,-2 3 0 15,1 2 0-15,2 2 0 0,1 3 0 0,0 2 0 16,0-1-1-16,1 3-1 0,0 1-2 16,0 1 1-16,-1 3-1 0,-2 0 1 15,-2 2-2-15,0 2 0 0,0 3 1 16,-2 0 0-16,-3 3 0 0,2 4 0 15,2 0-1-15,0 2 2 0,-3 2 0 16,-1 1-1-16,-2-1 0 0,-3 1 1 16,-2 0-1-16,-3 0 1 0,-4-3 0 15,-3 1 1-15,-2 0 0 0,-3 1-1 0,-3 0 1 16,-5-3-1-16,-7 2 1 0,-5 0 0 16,-6 0 0-16,-7-1 1 0,-9 0 0 15,-4 0 0-15,-4-1 1 0,-3 1 0 16,-6-1 0-16,-2-3 1 0,-1 0-3 15,-3-3-2-15,-1 1-8 0,-4-2-116 16,4-4-108-16,-6-5-279 0</inkml:trace>
  <inkml:trace contextRef="#ctx0" brushRef="#br0" timeOffset="69891.98">22717 9218 535 0,'-1'2'132'0,"1"3"6"15,1-6-66-15,-1-4-32 0,1 0-11 16,0-3-5-16,1-1-1 0,-1-3-7 15,0-4-2-15,1 1-2 0,0-4 2 16,0 1 5-16,-1-2 3 0,-1-2 2 16,0-1-1-16,-1-4 0 0,-2-1 0 15,0 2-3-15,-1-5-4 0,-2 0-2 16,-2-4-1-16,-2-3-2 0,0-3-1 16,-2-5-2-16,-2-5-2 0,0-7 0 0,0 0-3 15,2-1-1-15,0-5 0 0,-2-2-5 16,3 6-1-16,-1-2 1 0,0 0 4 15,0-1-9-15,-3 2 2 0,1 6-1 16,0-1 5-16,-1-5 0 0,3 3 0 16,0 1-5-16,0 3 8 0,2-7 0 15,1 2-1-15,1 4-1 0,-1 4 0 0,0 0 0 16,2 7-3-16,-1-1-3 0,2 5-3 16,2 2-3-16,-1 3-4 0,1 2-7 15,0 4-9-15,-1 2-10 0,2 5-4 16,0 4-2-16,0 3 7 0,-1 0-119 15,2 3-108-15,1 4-262 0</inkml:trace>
  <inkml:trace contextRef="#ctx0" brushRef="#br0" timeOffset="70265.91">22329 7138 531 0,'4'8'123'0,"-1"-1"4"0,0 1-89 15,-1-2-6-15,0 1-2 0,-2 1 2 16,-4-2-3-16,0 3-2 0,-3 1-2 15,-5 0-3-15,-2 2-4 0,-2 1-3 0,-2-1-6 16,-1 2-3-16,1-2-4 0,-1-1-2 16,4 0-1-16,2-2-1 0,2-4 0 15,3 1-1-15,2-3 0 0,0-2 0 16,5-1 1-16,1 0 1 0,0-1 2 16,1-2 0-16,2-4 2 0,4-3 1 15,3-4 0-15,0-3 1 0,5-4 1 16,0-2 1-16,5-2 0 0,0-1 3 15,-2 1 3-15,-1 0 1 0,-2 4 1 16,-3 1-1-16,-1 2 0 0,-3 6 0 0,-4 1-4 16,-1 4-3-16,0 4-4 0,0 5-2 15,1 7-1-15,3 4 0 0,2 6-2 16,1 1 0-16,3 5 1 0,2 4 2 16,3 2 0-16,0-3 1 0,3 0-3 15,0-3-12-15,2 1-13 0,1-2-14 0,1-2-5 16,0-6-127-16,-1-2-130 15,-1-3-300-15</inkml:trace>
  <inkml:trace contextRef="#ctx0" brushRef="#br0" timeOffset="71635.59">20100 5677 409 0,'1'-2'83'0,"-2"0"-2"0,0-1-67 15,0-1-15-15,0 2 0 0,0-1 5 16,-2-2 0-16,-1 3 1 0,-2 0 4 16,0 2-1-16,-1-2 0 0,-1 1-2 0,-2 0-4 15,-3-3 1-15,2 2 3 0,2 2 4 16,0-1 4-16,-1 0 6 0,4-1 5 16,-1 1 5-16,5 1 4 0,-1 0 3 15,1-2-2-15,1 0-3 0,0 5-5 16,2 1-5-16,-1 4-2 0,0 3 0 15,-1 3-3-15,0 3-4 0,-1 4-2 16,0 1 0-16,0 3-1 0,1-2-4 0,1 0-4 16,2 0-2-16,2-1-1 0,2-4-1 15,2-3 0-15,3-3 0 0,0-2 1 16,1-3 1-16,3-4 1 0,-1-3 2 16,2-3 4-16,0-4 2 0,0-3 3 15,0-2 2-15,0-5 3 0,-2-1-1 16,-2 1 1-16,-2 0-3 0,-2 2-1 0,-2 5-3 15,-3 0-4-15,2 8-4 16,-4 3-3-16,1 4 0 0,-1 9 0 0,-1 1-1 16,1 0-1-16,2 2 1 0,0-2 3 15,3 0-1-15,4 0-1 0,3-5 0 16,4-3 0-16,3 1 0 0,1 0 1 16,5-4 0-16,-2-2 1 0,-2-4 0 15,0 1 1-15,-2-2 1 0,-4-3 1 16,-2-2 1-16,-5 0 2 0,-3-3 1 15,-2 0 0-15,-4-7 1 0,-3-5 1 0,0-1-2 16,-2-2-1-16,-3 1-1 0,0-2-2 16,1 2 1-16,-1 3-2 0,2 7-2 15,1 3 1-15,3 1-1 0,1 3 0 16,2 3-1-16,2 0-1 0,4 3 0 16,1 1 0-16,7 2 0 0,2 2 0 15,2 1-1-15,4 1 2 0,1 5-1 16,3 0 1-16,1 3 0 0,-1-1 0 0,-2 0 0 15,-3-1 0-15,-3 1 0 0,-4-2-1 16,-5 2 0-16,-3-1 0 0,-5 1 0 16,0 3 0-16,-1 2 0 0,-1-2 1 15,0 2-1-15,2-4 0 0,0-2-2 16,3-1-4-16,1-4 0 0,5-1-7 16,0-2-7-16,4-5-16 0,1-1-10 15,-1-2-127-15,2-4-129 0,-2-7-320 16</inkml:trace>
  <inkml:trace contextRef="#ctx0" brushRef="#br0" timeOffset="71788">20582 5303 526 0,'-6'0'131'0,"5"3"2"15,0-3-1-15,2 1-122 0,0 1-6 16,4-3 1-16,-1-2 3 0,3-3-2 15,2-1 154-15,-1 0-296 0,2-4-140 16,3-5-427-16</inkml:trace>
  <inkml:trace contextRef="#ctx0" brushRef="#br0" timeOffset="71987.09">20870 5204 644 0,'2'20'153'0,"0"2"7"0,1 3-105 16,0 2-20-16,-1 6 2 0,3 4-1 16,-2 1-8-16,-1 3-10 0,1 2-6 15,1 3-4-15,-2 2-1 0,1-2-9 0,-2 2-12 16,1 0-19-16,2-5-10 16,0-4-6-16,0-6 171 0,2-6-295 0,-1-3-135 15,0-8-385-15</inkml:trace>
  <inkml:trace contextRef="#ctx0" brushRef="#br0" timeOffset="72234.8">21053 5166 682 0,'-2'-5'151'15,"2"11"10"-15,-1 4-101 0,1 4-18 16,0 4 2-16,0 7 5 0,1 5-1 15,1 6-3-15,0 3-10 0,0 1-11 16,2 7-8-16,1 3-6 0,1 1-5 16,0 3-2-16,3 0-7 0,3-1-8 15,3 0-9-15,3-4-9 0,1-3-11 0,6-5-20 16,2-4 153-16,1-9-284 0,1-3-149 16,3-9-424-16</inkml:trace>
  <inkml:trace contextRef="#ctx0" brushRef="#br0" timeOffset="72429.39">21791 5578 634 0,'2'15'151'16,"-2"2"9"-16,-3 3-97 0,2 1-28 15,1 3 1-15,0 1 1 0,2 1-2 16,1-1-14-16,0-1-10 0,2-1-3 15,1-1-6-15,0-4-6 0,1-1-26 16,1-2-11-16,-1-4 137 0,3-3-267 0,0-2-150 16,2-3-401-16</inkml:trace>
  <inkml:trace contextRef="#ctx0" brushRef="#br0" timeOffset="72579.96">21910 5424 652 0,'-12'-10'138'0,"-4"3"0"0,1 0-107 16,1 2-27-16,0-1-3 16,2-1-4-16,2-2-8 0,3 1-2 0,4 1 146 15,0 0-271-15,1-1-134 0,7-3-388 16</inkml:trace>
  <inkml:trace contextRef="#ctx0" brushRef="#br0" timeOffset="73381.91">22103 5836 517 0,'2'28'118'0,"0"-7"1"15,0-3-97-15,-2-6-2 0,0-2 0 16,0-5-3-16,-2-4-5 0,1-2-5 16,0-3-1-16,1-4-1 0,0 0 0 15,0-7-1-15,-1-2-1 0,1-4-2 0,1-4 1 16,0-2 1-16,0 1 4 0,1-3 3 15,3 1 1-15,-1 3 0 0,1 4 2 16,2 7 0-16,0 2-2 0,-1 6-2 16,2 10-3-16,1 4-1 0,-2 5 0 15,1 2-2-15,0 4-1 0,0 2-1 16,0 2 1-16,-1-1-1 0,-1-1 0 16,1 1-2-16,0-2 1 0,2-2-2 15,0-3-1-15,0-4 0 0,2-4 1 0,0 0 0 16,1-6 1-16,0-1 1 0,0-4 1 15,2-2 2-15,1-2 2 0,0-1 2 16,1-3 0-16,-1 1 0 0,0 0-1 16,-1 3 1-16,-2 4-2 0,-3 4-2 15,-2 3-1-15,-2 5-1 0,-2 0 1 16,1 5 0-16,0-1-1 0,1 1 0 16,2-1 0-16,4 0 1 0,3-4 1 15,3 1 4-15,3-1 2 0,4-5 6 0,4-1 5 16,0-2 4-16,2-2 3 0,-2 0 2 15,1-2-2-15,0-4-1 0,0 0-3 16,-5 1-5-16,-1-1-4 0,-6 1-1 16,-1 1-2-16,-6 2-3 0,-4 4-3 15,-4 5-1-15,-3 2 0 0,-2 3 0 16,-4 3-1-16,-1 4-2 0,-4 3 0 16,-2-1 0-16,-1 4 0 0,0 3-1 0,2 2-4 15,0 3-2-15,0 2 2 0,4-2-17 16,-1 3 1-16,2-3-2 0,0 0 1 15,2-7 2-15,0-2 3 0,1-6-3 16,2-4 15-16,0-3 0 0,2-4 0 16,0-7 1-16,0-4 0 0,1-7 0 15,2-4 0-15,2-3 3 0,1-8 2 16,4-8 0-16,2-7 2 0,2 0 3 0,2-4 1 16,4-7 1-16,0-5-1 0,1 1 0 15,2 6 0-15,0 7-2 0,0 4 0 16,-2 8-2-16,-3 11 0 0,-1 9 0 15,-5 8-2-15,-3 3 0 0,0 3-2 16,1 4-1-16,0 2-1 0,-1 3-1 16,2 3 1-16,-1 4-1 0,0 4-1 15,-2 1-3-15,-2 0-3 0,-1 3-3 0,-2 0-3 16,-2-3-2-16,-3-2-3 0,-4-4-4 16,-3-1 2-16,-3-3-3 0,-2-4-5 15,-5-2-4-15,0-3 68 0,0-2-188 16,2-1-120-16,5-4-335 0</inkml:trace>
  <inkml:trace contextRef="#ctx0" brushRef="#br0" timeOffset="73805.19">23449 5811 580 0,'4'2'130'0,"0"5"4"15,-4-2-105-15,-5 0-3 0,-3-1 6 16,-6-1 1-16,-2 2-5 0,-4-2-5 16,-5 1-3-16,-1 2-3 0,0 0-6 0,1 3-7 15,5 0-3-15,3 1-4 0,4 2-2 16,6-1-1-16,6-1 0 0,5-1 1 16,4 1 1-16,6-1 2 0,3-2 1 15,6-2 2-15,3 0 1 0,2-2 2 16,-1-3 3-16,-2 0 5 0,-5-3 4 15,-2-1 5-15,-5-1 2 0,-4-3 1 0,-4 2-1 16,-1-2-4-16,-1 0-5 0,0 2-3 16,-2 0-4-16,-1 3-7 0,-1 4-2 15,-2 2-1-15,-2 5 1 0,0 2-1 16,-2 2-1-16,1 3-2 0,1-2 5 16,2-1-2-16,2 2-1 0,2-1-2 15,4 0-5-15,5-1-5 0,3-2-3 16,5 3-10-16,2-2-6 0,3 0 16 15,2-8-147-15,3-3-123 0,2-4-313 16</inkml:trace>
  <inkml:trace contextRef="#ctx0" brushRef="#br0" timeOffset="74053.5">23988 5823 622 0,'-3'7'143'0,"-2"1"9"0,-3 0-94 0,-7 1-22 16,-1 2 4-16,-7 0 3 0,-2-1-1 16,-3 1-10-16,-1 1-9 0,5 0-7 15,3 0-7-15,2-1-3 0,6 0-3 16,4 0-4-16,5-2-1 0,3-1-2 16,2-2 1-16,3 0 0 0,5-3-2 15,4 3-4-15,6-3-3 0,6-1-5 16,5 2-6-16,0-2-9 0,3-2-5 15,1 0-4-15,1-1 0 0,-3-3 1 0,-2-1 2 16,-3-3 5-16,0 1-34 0,-2-4-68 16,-4-2-92-16,-2-7-228 0</inkml:trace>
  <inkml:trace contextRef="#ctx0" brushRef="#br0" timeOffset="74269.16">24255 5494 565 0,'0'-45'141'0,"0"8"3"0,-2 8-69 16,0 4-23-16,1 8-13 0,1 5 1 15,-2 5-5-15,2 7-7 0,-1 8 4 16,0 6-3-16,-2 7-4 0,-1 6-4 16,1 9-4-16,-3 6 0 0,1 8-1 15,-1 2-6-15,1 4-5 0,0 2-2 16,0-1-1-16,1-2-1 0,0-4-4 0,1-6-4 16,1-8-5-16,0-4-8 15,1-6-10-15,1-4-12 0,0-6-13 0,0-6 100 16,0-2-223-16,0-1-138 0,0-5-363 15</inkml:trace>
  <inkml:trace contextRef="#ctx0" brushRef="#br0" timeOffset="74434.72">23993 5527 697 0,'-4'-9'147'0,"5"8"4"15,6 5-114-15,8 3-24 0,6 2 3 16,8 2 5-16,8 0 3 0,4 0-3 15,4 3-4-15,4-3-3 0,-2-1-3 16,-1-1-13-16,-6-3-21 0,-6 2-15 16,-5-3-130-16,-7-1-134 0,-9-3-334 15</inkml:trace>
  <inkml:trace contextRef="#ctx0" brushRef="#br0" timeOffset="74842.75">20161 6213 593 0,'4'6'131'0,"-1"3"6"0,-1 9-81 15,2 7-40-15,0 6 3 0,-2 3 5 0,-2 5 3 16,1 5-3-16,0 4-6 0,0 4-3 16,-2-2-2-16,1 4-4 0,1 2-9 15,-2-3-16-15,-1-2-11 16,-1-3 10-16,-2-6-138 0,0-6-125 0,-3-7-307 16</inkml:trace>
  <inkml:trace contextRef="#ctx0" brushRef="#br0" timeOffset="75462.75">19893 6655 594 0,'11'-16'140'0,"4"3"10"16,6-2-96-16,4-2-9 0,6 2 3 15,4-3 4-15,3 2-3 0,2 1-7 0,0-2-7 16,3 1-7-16,1-1-7 15,-3 4-3-15,-2 2-3 0,-4 0-4 0,-5 3-3 16,-4 2-3-16,-7 2-2 0,-3 3-2 16,-5 3 0-16,-4 5-1 0,0 4 0 15,-4 5 0-15,-2 5-1 0,-3 5 0 16,-3 6-1-16,-2 3-3 0,-4-1-5 16,1 2-2-16,3-2-1 0,-1-4 1 15,4-2 0-15,1-5 1 0,4-7 4 16,3-1 4-16,0-6 3 0,3-2 1 15,3-6 1-15,0-4 2 0,5-5 0 0,0-1 1 16,3-2 1-16,-2-1-2 0,0 0-1 16,0 2 0-16,-3 4-2 0,-1 0-1 15,-1 4 0-15,0 2-1 0,-1 2 1 16,2 3-1-16,2-1 1 0,0-1-1 16,3 1 2-16,1-2-1 0,4-1 2 15,2-1 0-15,3-2 2 0,-1-1 1 0,1-3 1 16,2-1 1-16,-2 0 2 0,-4-2 0 15,-1-1 1-15,-3-1 0 0,-3-1 1 16,-4-2-1-16,-3 0 1 0,-2 1-1 16,-4 0-1-16,-2 3-1 0,-1 2-1 15,-4 2-3-15,-3 6-1 0,-3 5-2 16,0 4 0-16,-1 1-1 0,0 4-1 16,2 0 0-16,2 2 0 0,4 2-2 0,4 0-2 15,6-2 0-15,5-1-1 0,8 0-12 16,4 0-1-16,7-2-5 0,4-3-10 15,8-5-8-15,5-4-12 0,2-3-12 16,6-4-116-16,2-7-133 0,3 0-310 16</inkml:trace>
  <inkml:trace contextRef="#ctx0" brushRef="#br0" timeOffset="75634.83">21970 6341 673 0,'2'-7'158'15,"2"1"6"-15,-3 6-111 0,0 2-13 16,0 6 2-16,0 2 1 0,-1 3-3 16,1 4-5-16,0 5-4 0,-1 4 0 15,0 3-8-15,-2 1-5 0,0 3-7 16,-2 1-4-16,1-3-5 0,-1 1-7 16,0-3-4-16,2-2-18 0,0-2-7 0,0-2-16 15,-1-2-17-15,0-3-128 0,1-3-136 16,-1-2-322-16</inkml:trace>
  <inkml:trace contextRef="#ctx0" brushRef="#br0" timeOffset="75918.67">21926 6410 651 0,'-1'-24'152'0,"2"-5"4"0,3 6-90 15,-1 1-33-15,3 3-1 0,3 3 0 16,2 2-2-16,4 1-1 0,3 9-3 15,2 1-4-15,3 5-4 0,2 4-6 16,1 4-3-16,0 5-3 0,0 3-3 16,-2 4-3-16,1 2 0 0,-4 1-2 0,-3 2 0 15,-2 0-3-15,-6-3 0 0,-4-4 0 16,-6 1 0-16,-5-3 1 0,-6-2 2 16,-7-4 0-16,-4-5 0 0,-3 0-3 15,-2-3-3-15,-2-5-7 0,-1-5-6 16,1-3-8-16,3-3-5 0,2-2-6 15,4-2-4-15,4 0-2 0,3 0 4 16,5 2-78-16,2 2-29 0,4 1-93 0,4 1-206 16</inkml:trace>
  <inkml:trace contextRef="#ctx0" brushRef="#br0" timeOffset="76244.67">22683 6441 577 0,'9'4'144'0,"-1"-4"7"0,-5 1-70 0,-2 2-39 16,-3-2 2-16,-5 0 6 0,-4-1-2 15,-2 2-9-15,-6 2-3 0,-6 0-4 16,-3 0-4-16,-4 2-7 0,-1 1-6 16,4 3-5-16,1 4-3 0,5 5-4 15,5 3-2-15,5 4-1 0,5 3 0 16,8 1 0-16,2 2-1 0,6-1 0 15,5-2 1-15,7 0-1 0,6-3 1 16,6 0-2-16,5 0-3 0,6-6-2 0,3-1-4 16,3-3-4-16,2-2-9 0,1-5-7 15,-6 0-15-15,-6-5-11 0,-4-2-126 16,-9-2-130-16,-6 0-319 0</inkml:trace>
  <inkml:trace contextRef="#ctx0" brushRef="#br0" timeOffset="80700.03">13522 1477 528 0,'0'-1'126'0,"-1"0"4"0,2-2-73 15,-1 3-22-15,0 2-8 0,0-2-1 16,-1-2-1-16,1 5 0 0,0-3-4 16,1 1-2-16,-1 2-1 0,2 1-2 15,0 4-3-15,2 2-3 0,-1 4-2 16,1 5 1-16,0 6-1 0,-1 7-1 15,0 6-1-15,-1 5-2 0,1 1-5 16,-1 0-4-16,0-1-1 0,0 0-2 16,1-8-7-16,1-5-7 0,0-7-4 15,-1-4-1-15,1-4-128 0,-2-8-121 0,-1-3-301 16</inkml:trace>
  <inkml:trace contextRef="#ctx0" brushRef="#br0" timeOffset="81152.64">13445 1464 643 0,'-1'-8'144'0,"0"3"10"15,4 1-104-15,2 0-5 0,2-2-3 16,3 3 0-16,2-3 0 0,4-1-4 16,2 0-8-16,5 1-10 0,4-2-5 15,2 5-5-15,3 1-1 0,3-1-4 16,1 5-3-16,0 2-2 0,-4 4-4 15,-4 3-2-15,-5 0-3 0,-7 2-2 16,-4 2-1-16,-5 3-1 0,-6 0 1 0,-5 1 1 16,-2 1 3-16,-6-1 2 15,-2-2 2-15,-6-2 1 0,-2-2 2 0,0-3 0 16,1-3 2-16,3-3 1 0,3-2 0 16,4 0 1-16,6-1 1 0,3 1-1 15,2-4-1-15,2 2-1 0,3 5 1 16,6 3-1-16,2 0 0 0,5 4 0 15,2 4 0-15,-1 0 1 0,2 4-1 0,-3 0 1 16,-5-1-2-16,-2 0 1 0,-3 2-1 16,-4-3-1-16,-1 1 0 0,-1-2 0 15,0-1-1-15,-2-1 0 0,-3 0 0 16,-4 0 0-16,-7-1-1 0,-6-3-2 16,-7-2-4-16,-5-1-8 0,-5-4-8 15,-2-2-6-15,3-5-7 0,3-4 9 0,6-2-76 16,5-4-57-16,5-2-106 0,5-1-249 15</inkml:trace>
  <inkml:trace contextRef="#ctx0" brushRef="#br0" timeOffset="81418.62">14441 1538 583 0,'9'0'130'0,"-5"0"6"0,-3 3-94 16,-2-1-10-16,-4-1-4 0,-5 2 3 16,-5 0 2-16,-6 1-1 0,-4 1-5 15,-6 0-7-15,-2 3-2 0,-4 0-5 16,0 4-4-16,4 5-6 0,4 5-3 16,3 4 0-16,5 3-1 0,5 4-1 0,7 0-1 15,6-2 0-15,3-4-2 16,3-4-2-16,6-2-10 0,8-5-1 0,3-1-3 15,8-2-7-15,5-6-2 0,6-2-1 16,1-3 14-16,1-5-128 0,-8-6-114 16,-3-4-291-16</inkml:trace>
  <inkml:trace contextRef="#ctx0" brushRef="#br0" timeOffset="81589.23">14150 1718 507 0,'-11'0'113'15,"8"2"4"-15,6-1-77 0,9 1-12 16,8-1-2-16,7-1 2 0,9-2-5 16,7 1-1-16,2-4-6 0,0 1-9 15,-3-3 10-15,10-4 35 0,-8-1-185 16,1-1-124-16,5-1-349 0</inkml:trace>
  <inkml:trace contextRef="#ctx0" brushRef="#br0" timeOffset="82095.25">14975 1529 510 0,'-4'-4'126'16,"0"-3"3"-16,-4 1-44 0,-3-1-62 15,-2 2-4-15,-5 2-1 0,1 3-1 16,1 2-5-16,-6 3-2 0,-8 5-4 16,0 4-1-16,-3 5 1 0,3 4-3 0,1 4-1 15,-1 2-1-15,8 6-1 0,10-1-1 16,6-2 0-16,6 1 1 0,4-4 0 15,5-6 2-15,5 2 2 0,9-7 0 16,6-3 2-16,2-1 0 0,2-3-1 16,3-2 0-16,-1-3-1 0,-2-6 0 15,-7-5-1-15,-4-2 2 0,0-6 0 0,0-2 2 16,-5-2 0-16,-3-4 4 0,-2-3 3 16,-1 2 1-16,-1-3 3 0,-3-6-1 15,-3 1 0-15,-3 3-1 0,-5-2-2 16,-2 5-3-16,-2 6-2 0,-3 2-3 15,-2 9-1-15,-2 6-1 0,-6 2-2 16,-9 10 0-16,4 5-3 0,-8 3 0 16,-4 3 0-16,-2 0 1 0,1-3 0 0,6 2 0 15,9-4 0-15,-1-7 0 0,9-2-1 16,8-3 2-16,3-3 1 0,5 0 6 16,2-2 0-16,6-3 1 0,5-3-1 15,5 1 1-15,7-1-1 0,-2 2-1 16,4-1-5-16,6 4-1 0,1 4-1 15,-3 6 1-15,-4 6 0 0,-4 2-1 16,2 3 0-16,2 3-1 0,-3 2 0 16,5 2-3-16,5-4-8 0,4-2-11 0,7 1-13 15,4-4-12-15,-2-1 102 16,0-6-233-16,-6-4-141 0,-7 6-369 0</inkml:trace>
  <inkml:trace contextRef="#ctx0" brushRef="#br0" timeOffset="82778.59">17428 1532 566 0,'-10'-5'118'0,"-4"-1"3"0,-5-2-103 16,-7 1-10-16,-3 1-1 0,-6 0 0 15,-2 1 0-15,1 2-2 0,4-1-3 0,4 5-1 16,6-2-1-16,3 4 0 0,9 2-2 15,4 2 0-15,2-2 1 0,5 4 1 16,3 0 3-16,3 3 2 0,3 1 1 16,7-1 2-16,3 3 1 0,8 2 1 15,3 2-2-15,2 3-3 0,1-1-1 16,-2 0-1-16,-4 1-1 0,-6 0-1 0,-7-3-2 16,-5-1 1-16,-8-4 0 0,-6-2 1 15,-9-1 1-15,-8-4-1 0,-10-1 1 16,-6-2 0-16,-5-2-2 0,-5 0-17 15,-4 0-115-15,2-3-112 0,1 0-289 16</inkml:trace>
  <inkml:trace contextRef="#ctx0" brushRef="#br0" timeOffset="82995.8">17117 1279 647 0,'13'-2'150'0,"-2"8"9"16,-3 2-109-16,-1 7-7 0,0 5 0 0,-3 8 1 16,-2 7-5-16,-1 7-10 0,-3 2-9 0,1 5-7 15,-1 0-5-15,-1 5-2 0,-1-3-5 16,2 0-14-16,2 1-16 0,1-4-10 16,4-4-9-16,2-4 82 0,3-9-214 15,2-4-138-15,-1-3-341 0</inkml:trace>
  <inkml:trace contextRef="#ctx0" brushRef="#br0" timeOffset="83290">17532 1158 642 0,'2'-14'148'0,"0"14"14"16,2 2-107-16,-1 8-14 0,1 3-2 15,2 3 5-15,0 2-1 0,1 2-9 16,-1 6-14-16,1 8-5 0,-2 1-2 16,-1 0-2-16,0 4-4 0,-3 5-4 0,-1 3-1 15,-1 2-2-15,-1-1 0 0,2 0-2 16,0-2-2-16,2-3-3 16,2-6-2-16,2-3-3 0,2-4-2 0,-1-9 0 15,2-4-4-15,3-7-4 0,0-6-6 16,2-2-6-16,4-6 7 0,-2-6-141 15,3-1 1-15,-3-9-103 0,-2 2-213 16</inkml:trace>
  <inkml:trace contextRef="#ctx0" brushRef="#br0" timeOffset="83440.69">17535 1513 608 0,'-1'0'141'0,"2"-2"6"0,5 0-112 16,3 1-3-16,5-4 3 0,2 1-1 15,7 0-6-15,4-3-13 0,3-4-3 0,3-1-9 16,0-2-19-16,1-2 142 0,-1-4-282 16,-4-3-151-16,-6 7-430 0</inkml:trace>
  <inkml:trace contextRef="#ctx0" brushRef="#br0" timeOffset="83583.31">18012 1382 567 0,'1'24'144'0,"-3"-2"11"0,-1 4-74 15,1 3-30-15,-1 0-6 16,1-3-2-16,0 0-9 0,-1 1-12 0,3 0-11 16,0-1-5-16,1-3-8 0,1 0-15 15,0 0 15-15,0-2-164 0,0-1-138 16,-2 5-364-16</inkml:trace>
  <inkml:trace contextRef="#ctx0" brushRef="#br0" timeOffset="83759.95">18368 1983 502 0,'10'13'132'0,"1"4"9"16,-4-2-13-16,-1 0-104 0,-3-2-2 16,-2-1 1-16,-2 2 2 0,-3-3-9 15,-2 2-29-15,-3 3 161 0,0-1-293 0,-2 1-143 16,-5 0-427-16</inkml:trace>
  <inkml:trace contextRef="#ctx0" brushRef="#br0" timeOffset="84084.6">19246 1550 557 0,'7'-10'143'16,"-12"1"2"-16,-9-2-67 0,-3 2-51 16,-5 3-1-16,-5 6 4 0,-4 1 1 15,1 4-15-15,3 0-2 0,4 4-2 16,4 2-1-16,6 2 0 0,7-4-3 0,4 2-3 16,8-1 1-16,6 4 0 0,3 5 1 15,5 0 0-15,3 3 1 0,1 3-2 16,1 5-2-16,-3-4-1 0,0 1-1 15,-4-9-1-15,-4 0 0 0,-5-4 0 16,-8-4-3-16,-6-4 1 0,-4 0-3 16,-9-3-5-16,-6 0-12 0,-5 0-9 15,-1-3 155-15,-3-6-289 0,-1-3-153 16,0 1-426-16</inkml:trace>
  <inkml:trace contextRef="#ctx0" brushRef="#br0" timeOffset="84300.19">18989 1231 622 0,'9'-1'148'0,"0"4"8"15,-3 4-99-15,0 5-12 0,-1 6 2 0,1 9 0 16,-1 7-6-16,-1 2-9 0,2 6-9 16,0 3-7-16,3 7-5 0,1 2-4 15,1-1-2-15,0-1-2 0,1 0-4 16,0-5-8-16,-2-2-6 0,-2-8-15 15,-3-2-17-15,1-6 78 0,-4-6-212 16,-1-5-141-16,-4 2-364 0</inkml:trace>
  <inkml:trace contextRef="#ctx0" brushRef="#br0" timeOffset="84582.54">19455 1168 629 0,'2'-14'150'16,"0"2"7"-16,-1 6-116 0,0 3-4 0,-1 8 0 15,0 2-1-15,-1 2-11 0,0 7-9 16,-1 5-4-16,-1 4-1 0,-1 10 0 16,1 4 1-16,0 5-1 0,-1 6-3 15,4-3-2-15,1 5-2 0,3 3-1 16,0-1-1-16,4-2 0 0,2-1-1 15,2-5 0-15,2-2 0 0,2-6-1 16,1-6 0-16,3-6-3 0,-1-8-3 0,2-4-4 16,-1-4-5-16,0-4-11 15,-3-8-14-15,1-2 28 0,-4-6-65 0,-2-4-90 16,-3-5-120-16,-2 1-283 0</inkml:trace>
  <inkml:trace contextRef="#ctx0" brushRef="#br0" timeOffset="84754.88">19428 1460 591 0,'-3'-2'141'16,"0"1"12"-16,3 0-94 0,5-6-16 15,7 2 1-15,6 2 4 0,3-5-4 16,4-1-14-16,3 3-12 0,2-3-10 16,-1 2-4-16,-1 0-1 0,-2-5-13 15,-1 3-18-15,1-3 150 0,-2 2-293 16,-1 1-155-16,-1 8-447 0</inkml:trace>
  <inkml:trace contextRef="#ctx0" brushRef="#br0" timeOffset="85072.54">19907 1514 569 0,'0'-4'134'0,"2"-3"8"15,3 1-84-15,0-3-27 16,4 1 1-16,3-2 1 0,1 5-6 0,4 3-8 15,1 1-7-15,3 3-5 0,1 1-2 16,-1 7-2-16,0 2-4 0,-2 2 0 16,-1 0-1-16,-4 4-1 0,-2-1 0 15,-6 4-1-15,-4 0 1 0,-6 3 0 16,-5-1-1-16,-6 3 2 0,-4 1 1 16,-5 0 0-16,-3 2 1 0,-1-5 1 0,3-3-1 15,3-1 1-15,3-2-1 16,7-3 0-16,9-2 0 0,5-1 1 0,8-4 0 15,4 2 2-15,7-2 0 0,5-1 1 16,5 1 0-16,1-6-4 0,1-1-6 16,5 1-5-16,-1 0-15 0,1-4-127 15,-3-3-124-15,-1 1-312 0</inkml:trace>
  <inkml:trace contextRef="#ctx0" brushRef="#br0" timeOffset="85258.43">20587 2022 570 0,'10'7'134'16,"-1"1"6"-16,-2 0-83 0,0 7-26 15,-1-5 0-15,-2 2 3 0,-2 0-4 16,-2 7-10-16,-3 0-6 0,-5-3-5 16,-1-1-3-16,-6-1 0 0,-4-1-6 0,-6-1-13 15,-2-5 152-15,0-2-293 0,1-2-152 16,-6 5-442-16</inkml:trace>
  <inkml:trace contextRef="#ctx0" brushRef="#br0" timeOffset="85845.43">21510 1251 522 0,'0'0'129'0,"0"1"7"16,1-1-74-16,0 1-24 0,0 2-2 16,1 0-2-16,2 0-3 0,-1 5-7 15,0 2-2-15,-1 5-4 0,1 8-2 16,-4 5-1-16,-2 5-1 0,1 9-5 15,-2 0-3-15,-1 7-3 0,1 1-1 0,-1-1-1 16,1 2-3-16,2-5-4 16,1-4-4-16,2-1-6 0,2-8-6 0,3-2-10 15,1-7 9-15,2-7 15 0,0-2-145 16,0-7-118-16,1 2-304 0</inkml:trace>
  <inkml:trace contextRef="#ctx0" brushRef="#br0" timeOffset="86604.69">21899 1720 592 0,'1'-1'144'0,"-3"-2"3"0,-2-4-97 16,-2-1-18-16,-3-5 2 0,-3-1-1 15,-4 1-17-15,-6-1-8 0,-2 2-4 16,-2 5-3-16,0 4 0 0,-1 8-3 0,0 5 0 15,1 3-1-15,5 5-1 0,4 1-1 16,3 2-2-16,4 1-4 0,4-1-3 16,7-2-1-16,7-4 0 0,3-1 3 15,3-3 2-15,4-2 3 0,0-4 5 16,4-2 4-16,1-3 2 0,-1 0 0 16,-2-4 3-16,0 1 3 0,-2 0 4 15,-1-1 2-15,-4 1 0 0,-4-1-1 0,-4 2 2 16,-1-1-5-16,-5 2-6 0,-3 4-4 15,-6 1-2-15,-1 4-1 0,-1 0 1 16,-1 3-3-16,1 1 2 0,5 5 1 16,4-5-1-16,5-2-1 0,4 0 1 15,6-1 0-15,3-1 0 0,5-4 0 16,1-2 0-16,1 0 0 0,2-4 0 16,0-3 1-16,2-4 0 0,-1 0 0 0,-1-5 2 15,2 1-1-15,-2-12 1 0,0 0-1 16,1-6 1-16,-1-5 1 0,0-5 0 15,-3-2 2-15,0-7 3 0,-3 0-1 16,-1-4 8-16,-4 1 0 0,-3 3 3 16,-2 6 5-16,-4 9 3 0,-1 6 1 15,-1 9 2-15,-2 12-10 0,-1 5-1 0,-1 3-6 16,-2 6-6-16,-2 1-5 0,0 9-3 16,-2 7-1-16,-2 1 1 0,1 6 1 15,1 9 2-15,0-1-2 0,0 0 0 16,3-2-3-16,-1-4-3 0,3 2 0 15,-1-3-5-15,0-4-1 0,3-2-2 16,1-1-1-16,0-5 1 0,2-3 0 16,1-8 1-16,0 1 5 0,1-7 1 15,3-3 2-15,1-4 2 0,1-4 3 16,2-1 1-16,3-2 1 0,1 0 0 0,1 1 0 16,1 2-1-16,-2 5 1 0,2 3-1 15,-1 3 0-15,1 6 0 0,0 1 0 16,-2 6 1-16,1 2-1 0,-3 2 0 15,-2 0 0-15,-3-2 0 0,-2 2-1 16,-4-5 0-16,-1-2 0 0,-4 0-3 16,-4-2 0-16,-3-1-1 0,-2-4 1 15,-4 0-2-15,-4-1-5 0,-5-3-6 0,-1-4-4 16,1-3-7-16,-1 2 31 0,2-3-101 16,3-2-60-16,5-2-109 0,4-4-266 15</inkml:trace>
  <inkml:trace contextRef="#ctx0" brushRef="#br0" timeOffset="86947.56">22524 1718 370 0,'10'8'114'0,"0"-5"8"0,-2 4-35 0,-1-2-37 15,3-2 4-15,0-2 5 0,1-1-15 16,1-3-17-16,-1 4-7 0,2-9-3 15,-1 1-3-15,-1-4 0 0,2 1-2 16,-3-5-2-16,-2 0-1 0,-1-2 0 0,-3-1 0 16,-4 2-2-16,-3 4-2 0,-6-1-1 15,-2 8-1-15,-7 1-1 0,-1 5-1 16,-5 8-1-16,-2 5 0 0,1 4 2 16,2 2 1-16,2 4 0 0,6 5 0 15,4-2 0-15,7 1 0 0,6-5 0 16,6-2 0-16,5 0-1 0,4-3 2 15,3-5-1-15,3-2 1 0,0-4-2 16,1-3 0-16,0-3-5 0,-1-5-4 0,-2-4-8 16,4-4-6-16,0-1-3 0,1-7-59 15,0-5-75-15,1-6-109 0,3-3-258 16</inkml:trace>
  <inkml:trace contextRef="#ctx0" brushRef="#br0" timeOffset="87137.07">22973 1320 491 0,'-2'-15'128'0,"-1"10"6"15,0 5-10-15,-3 8-76 0,1 6-8 16,-3 7 2-16,-2 3 2 0,-1 8 3 16,2 2-5-16,-1 4-7 0,2 0-9 15,1 1-6-15,3-3-5 0,5 1-5 16,2 2-5-16,3-2 0 0,2-1-10 16,0-3-1-16,1-7-8 0,1-2-13 15,-1-5-12-15,-2-6-8 0,1-5 131 16,-2-4-257-16,-1-4-147 0,2 0-389 0</inkml:trace>
  <inkml:trace contextRef="#ctx0" brushRef="#br0" timeOffset="87687.93">23566 1382 481 0,'0'4'124'0,"-5"-2"0"0,-7-1-61 16,-2-1-38-16,-7 2 4 0,-6-2-1 15,-5-1-19-15,-5-2-2 0,-1 0-1 16,2-1-1-16,-1 4-1 0,2-3-1 16,6 1-1-16,6 1-1 0,7 2 0 0,4 2-1 15,4 1-1-15,4-4 0 16,4 1 0-16,0 3 1 0,3 3 0 0,0 1 1 15,4 1 2-15,-2 4 1 0,2 4 1 16,-3-4 0-16,-1-1 0 0,-1 3 1 16,-5 2 0-16,-2-4 0 0,-4 1-1 15,-1-2 0-15,-1 2 0 0,-1 2 0 16,1-4-2-16,1 0-1 0,1-2-1 16,2-3 0-16,2 1 0 0,1-3 0 0,2-1-3 15,2-3 1-15,2-2 0 0,3 1 1 16,0 0 0-16,4-2 0 0,2 3 1 15,3 0 3-15,2 0 2 0,2 2 0 16,1-2 2-16,3 1 0 0,2 2 1 16,0 2 1-16,1 4-1 0,1 0 1 15,3 4 0-15,-4 4-2 0,-2 4 0 0,-4-2-1 16,-5 2 1-16,-1-1-1 16,-6 2-1-16,-4-1 1 0,0 1 1 15,-3-1-3-15,-3 0 0 0,-6 0-2 0,-3 0 1 16,-3-2 1-16,-6-2-3 0,-7-4 0 15,-4-3 2-15,-5-2 1 0,1-2-4 16,-3-5-7-16,-3 2-11 0,-1-6 145 16,2-1-293-16,1-4-157 0,-2 7-447 15</inkml:trace>
  <inkml:trace contextRef="#ctx0" brushRef="#br0" timeOffset="98585.6">17078 3839 459 0,'-1'-4'114'0,"-1"0"5"0,-1-1-31 0,1 1-61 15,-1 3-1-15,2-1 3 0,0 0 4 16,0-1-1-16,1 1 1 0,0 0 0 16,1-1-3-16,0 1 0 0,0 0-3 15,2 3-5-15,-2-2-5 0,1 2-6 16,0 4-4-16,2 6-3 0,1 2-2 15,0 5-2-15,1 3 1 0,0 2 2 16,2 2-3-16,0-1 0 0,-1-1-4 16,0-3-5-16,1-2-3 0,-1-4-2 0,0-1-3 15,-1-4-12-15,1-2 158 0,-3 0-289 16,0-6-142-16,-4-2-427 0</inkml:trace>
  <inkml:trace contextRef="#ctx0" brushRef="#br0" timeOffset="98756.83">17049 3457 694 0,'0'-3'143'0,"-1"2"5"0,0 1-131 0,2 1-10 16,0 0-2-16,-1-2 0 0,0 0-4 15,2-1-4-15,0 0 148 0,1-1-293 16,2-2-144-16,2 5-430 0</inkml:trace>
  <inkml:trace contextRef="#ctx0" brushRef="#br0" timeOffset="98972.5">17591 3426 614 0,'2'0'137'0,"-6"2"6"16,-5-2-102-16,-2 1-20 0,-4 0-1 15,-5 5 5-15,-3-2-4 0,-3 3-8 16,3 3-7-16,0 3-2 0,1 3-2 0,3 2-1 16,5 5-1-16,6 4-1 0,4 4 1 15,3 4 3-15,4 1-14 0,5 3 0 16,3 3-10-16,3 0 51 0,3-2-179 16,1-4-128-16,2-2-334 0</inkml:trace>
  <inkml:trace contextRef="#ctx0" brushRef="#br0" timeOffset="99169.06">17329 3746 655 0,'-1'-14'151'16,"7"7"9"-16,3 6-90 0,3 2-29 15,4 0-8-15,4 0-2 0,5 2-1 0,1 0-7 16,4-2-7-16,0-1-14 0,5-2-23 15,0-3-20-15,6 0-82 0,2-5-50 16,5 3-124-16,1 0-260 0</inkml:trace>
  <inkml:trace contextRef="#ctx0" brushRef="#br0" timeOffset="99567.2">18476 3389 439 0,'-6'4'122'0,"-3"-1"8"0,0 1-69 16,-1 0-10-16,2 3 3 0,-2 1 0 15,-3 2-15-15,-2 2-14 0,-1 4-5 16,-1 3-3-16,0 3-3 0,-4 6-3 16,-1 3-4-16,2 6-2 0,2 0-1 0,2 0-1 15,4 0 0-15,4 1 0 0,7-3-2 16,3-4-3-16,3-3-1 0,5-1-11 15,3-3-3-15,4-2-3 0,2-5-13 16,3-4-22-16,3-5-62 0,1-1-31 16,-1-6-82-16,1-2-194 0</inkml:trace>
  <inkml:trace contextRef="#ctx0" brushRef="#br0" timeOffset="100923.34">18646 3555 444 0,'0'-2'113'0,"1"1"7"0,-1 0-34 16,2 0-47-16,1-2-10 0,0 2 3 16,2-1 0-16,3 1-1 0,5-1-2 15,4 0-3-15,3 0-3 0,3-1-2 0,6 2-5 16,0-1-2-16,0 2-5 0,-5-1-3 16,-2 2-3-16,-5 0-2 0,-2 0-3 15,-7 0-1-15,-2 2-1 0,-3-3-4 16,-2 3-1-16,-4 0-2 0,-2 1 1 15,-4 3 0-15,-5 3 2 0,-6 1 1 16,-4 5 4-16,-5 2 1 0,0 0 2 16,-1 2 0-16,3 1 0 0,5-1 1 0,5-3 1 15,6-1 4-15,8-4 1 0,6-2 0 16,6-1 1-16,5-4 2 0,7-1 0 16,7-1-2-16,3 0-2 0,2-2-1 15,3-1-1-15,4-2 0 0,-2-1-1 16,-1-4-1-16,0-4 0 0,0 1-1 15,-2-3 0-15,-4-3 0 0,-6 0 0 16,-2-3 0-16,-7 5 1 0,-5 2 2 16,-5-1-1-16,-3 1 2 0,-2 4 2 0,-1 2 1 15,-1 2 1-15,0 1-1 0,1 2-1 16,-1 2 0-16,0 1-2 0,2 0-2 16,-2 2-1-16,1-1 1 0,1-1 0 15,2 0 1-15,3-2 2 0,2-2 1 16,3-1 0-16,3-3-1 0,3 1 0 15,2-2-1-15,1 0 0 0,0-2 0 0,-1 0 2 16,-3 0 1-16,-2 1 3 0,-2-3 1 16,-4 0 1-16,-5-1-1 0,-3 1-1 15,-3 1-2-15,-6 2-4 0,-3 3-3 16,-9 2-2-16,-6 7-1 0,-4 3-1 16,-1 5 0-16,-5 6 0 0,3 6 2 15,2 2 0-15,4 2 0 0,10 1 0 16,5 1 1-16,6-4-1 0,7 1 0 0,6-10 0 15,10 0 1-15,2-3 1 0,9-7 0 16,2-1 0-16,7-2 0 0,4-2 0 16,0-2 2-16,1-2 3 0,2 0 0 15,-2 1 1-15,0-2-1 0,-3-2 1 16,-4-1-1-16,-1 0-1 0,-2 2-3 16,-6 0-1-16,-5-1-2 0,-4 2 0 0,-6 3-1 15,-2 2-1-15,-6 1-1 0,-2 4 1 16,-1-1-1-16,-2 2 1 0,0 2 0 15,1-1 1-15,-1-2 1 0,-1 2 0 16,2-3-1-16,0-2 1 0,1 0 0 16,0-1 0-16,1-2-1 0,-1 0 1 15,1-1 5-15,-1-2 4 0,1-2 1 16,-1-1 3-16,-1-2 2 0,2-4 0 16,2 0 0-16,2-6-5 0,2-2-4 0,4-4-2 15,6-1-3-15,2-3-1 0,4 2-1 16,2-1 0-16,2 8-1 0,0 1 0 15,-1 6 0-15,-4 5 0 0,-3 5-1 16,-1 1 0-16,-5 2 1 0,-2 1 0 16,-3 3-2-16,-1 1 1 0,-1 1-1 15,-2 2 0-15,-1 0 0 0,-2 3-1 16,-1 1 0-16,0 0 1 0,0-2 0 0,-1 3 0 16,5-2 0-16,0-2 1 0,3-1 0 15,5-2 1-15,3 0 0 0,1-3 1 16,2-2 1-16,2-3 0 0,2-3 2 15,-1-2-1-15,-1-2 2 0,-1-1-1 16,-3-1 1-16,-1-3 1 0,-3-2 0 16,-4-3-1-16,-4 0-1 0,-3-1 0 15,-3-1-3-15,-7 1 0 0,-4 3-3 16,-4 2 0-16,-2 4 0 0,-3 0-1 16,1 2-4-16,1 2-8 0,4 0-6 0,5 1-5 15,4 0-13-15,4 1-16 0,3 0-7 16,4 0 41-16,6 1-159 0,3 1-128 15,5-3-320-15</inkml:trace>
  <inkml:trace contextRef="#ctx0" brushRef="#br0" timeOffset="101182.47">20583 3505 502 0,'23'10'142'15,"-13"-14"13"-15,-4-1-28 0,-2 2-68 16,-4-2-4-16,-5 0 1 0,-3 0-9 15,-6 1-14-15,-3 1-11 0,-6-2-7 0,-2 2-5 16,-2 1-3-16,3 0-1 16,4 2-1-16,3 1-2 0,5 1-2 0,7 2-1 15,1 1 0-15,6 2-1 16,4 3 0-16,1 1 0 0,1 6 0 0,2 0 1 16,1 3 0-16,1 3-1 0,-1 1-1 15,-1-2 0-15,-2 2-3 0,-3-2-1 16,-3-1-6-16,-2-4-3 0,-3-4-6 15,-6-2-4-15,-2-2-8 0,-2-5-7 16,-2-2-3-16,-1-4 29 0,3-4-148 16,1-3-116-16,5 1-304 0</inkml:trace>
  <inkml:trace contextRef="#ctx0" brushRef="#br0" timeOffset="101352.83">20665 3528 600 0,'16'2'141'0,"-4"1"6"15,-4-1-96-15,0 6-20 0,-4-1 4 0,0 1 1 16,-2 3-6-16,-1 0-9 16,0 1-8-16,1 4-2 0,-2-4-2 0,4 2-6 15,0-3-6-15,4 0-11 0,0-3-11 16,3-1-7-16,2-2 162 0,3-3-292 16,-1-1-146-16,1-2-406 0</inkml:trace>
  <inkml:trace contextRef="#ctx0" brushRef="#br0" timeOffset="101494.63">20881 3486 524 0,'-13'-23'140'0,"-4"-3"7"0,0 2-34 15,-2 6-72-15,3 0-11 0,1 3-2 16,2 3-7-16,3 0-5 0,3 6-15 16,3-1-5-16,4-1-7 0,5 6 0 15,3 1-143-15,6 3-126 0,4 3-321 16</inkml:trace>
  <inkml:trace contextRef="#ctx0" brushRef="#br0" timeOffset="101921.26">21152 3558 529 0,'10'4'162'0,"-4"-4"9"0,-4-4-12 16,-1 0-104-16,-1-1-6 0,-3-2 2 15,-3-1-13-15,-5 3-23 0,-6 0-9 16,-1 4-2-16,-3 1-3 0,-1 1 0 15,1 4-3-15,2-1-1 0,5 2-2 0,5 1-2 16,5 3 0-16,5-1 0 0,3 2 0 16,4-2 1-16,0 2 2 0,2-1 2 15,-1-4 1-15,0 0 2 0,0-4 1 16,-2 0 3-16,-1-1 4 0,1-4 3 16,-2-4 3-16,2 0 1 0,0-4 0 15,0 2 0-15,1-2-1 0,-3 0-3 0,1 3-3 16,-1 4-6-16,1 4-1 0,-3 5-1 15,0 4 0-15,0 4-3 0,0 6-1 16,0 6 0-16,-1 5 2 0,-1 0 0 16,0 2 1-16,0 2-1 0,-2 1-1 15,0 0 0-15,-3-4 0 0,-1 0-2 16,-1 0-1-16,-4-2-2 0,-3-4-1 16,-2-4 2-16,-2-4-1 0,-4-2 0 0,-1-3 3 15,-2-6-3-15,0 0-3 0,3-4-5 16,3-2-4-16,1-2-7 0,5-4-6 15,5-1-6-15,2-3-5 0,2-3 128 16,3-2-189-16,0 2-57 0,4-5-119 16,7-7-330-16</inkml:trace>
  <inkml:trace contextRef="#ctx0" brushRef="#br0" timeOffset="102178.09">21513 3610 530 0,'0'1'136'0,"0"0"8"0,2-1-65 16,3-2-34-16,1 1 5 0,3 0 4 16,2 1-7-16,2-2-12 0,5-1-8 15,0-1-5-15,3 2-7 0,0-3-7 16,-1 1-4-16,1 0-2 0,2-1-1 15,-2 3-5-15,1 1-6 0,-1 0-13 16,-1 1-12-16,1 1 38 0,-2 0-175 16,-4 0-136-16,-3-2-342 0</inkml:trace>
  <inkml:trace contextRef="#ctx0" brushRef="#br0" timeOffset="102349.15">21546 3756 363 0,'-2'3'123'16,"3"-1"6"-16,4-1-39 0,2-2-27 16,3 1 3-16,4 0-13 0,4-2-25 15,1 0-17-15,2-3-5 0,1 0-3 0,1 1-2 16,-1-4-20-16,1-2-115 0,1 0-111 16,0 0-293-16</inkml:trace>
  <inkml:trace contextRef="#ctx0" brushRef="#br0" timeOffset="102604.64">22051 3670 505 0,'6'-6'129'0,"-1"-1"8"16,3 3-43-16,-1-4-60 0,2-1 1 15,3 0 5-15,0 3-4 0,4-2-10 16,2 1-7-16,1-4-5 0,2 2-6 0,0 2-5 16,4 1-4-16,2 0-1 15,-1 2-5-15,1 1-7 0,-1 3-9 0,0 2 30 16,-2-1-123-16,-4 0-37 0,-5 0-109 16,-4 2-247-16</inkml:trace>
  <inkml:trace contextRef="#ctx0" brushRef="#br0" timeOffset="102793.69">22100 3822 413 0,'-11'9'103'0,"3"-5"22"16,3-2-39-16,4-1-29 0,3-2-2 16,7-4 0-16,5 0 2 0,4-3-14 15,4-1-20-15,3 0-15 0,6-3-10 16,1 2-6-16,0 0-4 0,0 0-4 0,0 2-15 15,0 1-29-15,-2 0-86 0,-4-1-105 16,-2 2-248-16</inkml:trace>
  <inkml:trace contextRef="#ctx0" brushRef="#br0" timeOffset="103052.65">22715 3453 504 0,'2'1'124'0,"-2"5"7"15,-1 4-51-15,-1 5-40 0,-1 6-3 16,0 2 8-16,0 8 1 0,0 1-6 16,1 5-4-16,1-2-5 0,1 1-8 0,-1-2-7 15,3 1-4-15,0-5-6 0,0-1-1 16,1-5-4-16,1-3-5 0,-1-2-10 15,0-4-22-15,1-4-4 0,-3-4 57 16,1-1-186-16,0-1-132 0,-1-2-329 16</inkml:trace>
  <inkml:trace contextRef="#ctx0" brushRef="#br0" timeOffset="103385.32">22878 3328 603 0,'17'-5'146'0,"-1"-4"4"16,-3 6-108-16,0 0 3 0,-3 3 9 0,0 3-2 16,0 3-13-16,1 4-6 15,0 6-3-15,2 2-4 0,2 6-6 0,4 5-4 16,2 2-4-16,2 5-3 0,2 5-2 15,4 9-3-15,1-1-1 0,1 8-2 16,1 3 0-16,-5 4-1 0,3-2 0 16,-5-2 0-16,-8 0-2 0,-8 0 1 15,-9-7-1-15,-11-1-6 0,-7-3-1 0,-13-3-2 16,-10-4-6-16,-7-5-6 0,-4-6-9 16,-8-6-10-16,-6-3-3 0,-8-7-132 15,-5-4-128-15,-7 0-314 0</inkml:trace>
  <inkml:trace contextRef="#ctx0" brushRef="#br0" timeOffset="104685.7">18997 4340 455 0,'-1'-1'124'0,"-1"-2"7"16,1 0-25-16,0 4-46 0,0-2-6 0,1 1 0 15,-1 1-5-15,1-1-5 0,1 2-4 16,-1-1-7-16,1 3-9 0,0 2-6 16,2 6-3-16,-1 4-3 0,-1 4-3 15,0 7-4-15,-1 5-2 0,-1 4 0 16,0 5-3-16,-3 3-2 0,2 1-5 15,0-1-7-15,1-1-7 0,2-4-8 16,1-2-10-16,2-9-3 0,-1-7 1 16,1-6-34-16,1-3-88 0,-2-4-108 0,-1-5-264 15</inkml:trace>
  <inkml:trace contextRef="#ctx0" brushRef="#br0" timeOffset="104960.68">18923 4360 615 0,'1'-17'157'16,"0"-1"11"-16,2 9-81 0,1 1-23 0,3 2-10 16,-1 1-2-16,3-1-6 0,0 2-9 15,3 1-9-15,2-1-7 0,1 2-5 16,2 0-3-16,0 1-4 0,2 1-4 16,0 2-2-16,1 1-3 0,0 4-5 15,-1-2-5-15,-1 5-7 0,1 4-2 16,1 0-2-16,-3 1-4 0,-3-1 1 15,-3 2 0-15,-3 1 5 0,-6-1 4 16,-7-4 3-16,-7 0-1 0,-4 0 1 16,-1-4-3-16,-5 1-6 0,-1-3-7 0,2-2-8 15,1-2 2-15,3-1-40 0,0-2-86 16,4-1-108-16,2 0-255 0</inkml:trace>
  <inkml:trace contextRef="#ctx0" brushRef="#br0" timeOffset="105239.26">19650 4349 508 0,'4'3'130'0,"-3"-1"6"0,-4 2-44 16,-4 1-48-16,-4 0-1 0,-3 1 3 15,-2 1-3-15,-6 1-7 0,-1 4-6 16,-4-1-7-16,2 2-5 0,2 2-6 15,1 2-4-15,3 1-3 0,2 1-2 0,5 0-1 16,4 2-1-16,4-1-1 0,4 2 1 16,3-1 1-16,5 1-2 0,4 1 0 15,7-1-1-15,3-3-3 0,5-3-5 16,6-5-9-16,3-3-10 0,1-5-7 16,3-6-7-16,0-6-16 0,1-2-107 15,-2-2-112-15,-3-3-269 0</inkml:trace>
  <inkml:trace contextRef="#ctx0" brushRef="#br0" timeOffset="105491.71">19924 4372 630 0,'-2'2'159'0,"2"-1"10"0,0 0-100 16,0 0-20-16,2-1 5 0,1-1 6 0,3 1-10 15,3-4-16-15,5 1-9 0,3 0-4 16,1 1-3-16,5 0-5 0,4 0-4 16,1 0-5-16,0 2-1 0,-1 0-2 15,-1-1-3-15,2-1-4 0,-2 1-7 16,-4 0-8-16,-3-1-12 0,-2 0-18 16,-3 2-14-16,-3 3 53 0,-4-2-177 0,-5 1-133 15,-7 3-332-15</inkml:trace>
  <inkml:trace contextRef="#ctx0" brushRef="#br0" timeOffset="105662.4">19893 4544 541 0,'-6'4'145'0,"4"-2"9"16,2 1-64-16,3-3-31 16,5 1 3-16,5 0 3 0,6-1-13 0,5 2-13 15,4-4-9-15,5-1-9 0,5 0-12 16,-1-2-13-16,1-1-4 0,3-3-20 15,0-1 137-15,4 0-293 0,0 1-163 16,-2 1-458-16</inkml:trace>
  <inkml:trace contextRef="#ctx0" brushRef="#br0" timeOffset="106261.77">20960 4085 532 0,'2'-7'129'0,"-1"0"4"16,1 3-78-16,0 6-19 0,0 5 1 16,-2 6 4-16,0 3-2 0,-1 8-6 0,-3 4-5 15,1 2-2-15,-2 5-5 0,-1 4-6 16,1-3-6-16,1 1-4 0,2-1-1 16,1 0-1-16,1 2-11 0,0-8-8 15,1-2-10-15,1-1-9 0,2-3 10 16,-1-1-140-16,1-4-124 0,2-4-293 0</inkml:trace>
  <inkml:trace contextRef="#ctx0" brushRef="#br0" timeOffset="107546.44">21452 4504 593 0,'2'-4'135'0,"0"-3"5"0,-4-1-103 15,-2-2-11-15,-2 1 1 16,-6-1-4-16,-3-1-7 0,-6 2-5 0,-5 6-7 16,-6 2-3-16,-2 4-1 0,-2 3 0 15,2 8-2-15,-1 1-4 0,6 3-4 16,7-3-1-16,7 1-1 0,7 2-1 16,5-4 3-16,10-3 3 0,6-4 6 0,3-1 5 15,7-5 1-15,5 0 2 0,3-3 1 16,6-3 3-16,-3-3 1 0,-2 1 5 15,2 0 5-15,-4 0 2 0,-5-2 3 16,-3 1 0-16,-6 1-4 0,-5 2-4 16,-1-1-3-16,-4 3-4 0,-4 0-7 15,-3 4-5-15,-4 1 0 0,-2 3-1 16,-1 1-1-16,-1 3-3 0,1-1 0 16,1 3 1-16,3-1 3 0,3-1 0 0,3-3 1 15,4 2 1-15,4-2 1 0,3-3 0 16,3-2 2-16,0-2 0 0,2-3 0 15,1-2-1-15,2-3 0 0,1-2 0 16,0-1 0-16,1-3 0 0,-3-1 0 16,2-3 2-16,2-3 0 0,-1-4 2 15,-1-5 4-15,1-6 1 0,0 0 0 16,-1-3 2-16,-1 0 0 0,-5 3 2 0,-2 6 1 16,-4 7-1-16,-2 7-1 0,-5 6-2 15,-3 9-2-15,-3 7-3 0,-4 7-1 16,-2 6-4-16,-2 2-3 0,-1 7-1 15,-1 6 1-15,0 2 0 0,0 1 1 16,0 1-4-16,0-2-4 0,0 2-2 16,3-7-2-16,-1-2 0 0,2-5-3 15,3-4-1-15,2-3 2 0,2-3 3 0,1-4 1 16,1-4 0-16,0 0 3 0,1-4 3 16,3-4 1-16,6-2 2 0,3-1 1 15,1 2 1-15,5-1 0 0,2-1-1 16,3 1-1-16,-1 4 0 0,-4 1 0 15,-2 2-1-15,-2 3 0 0,0 3 0 16,-4 1-1-16,-3 2-2 0,-1 2 0 16,-3-1-1-16,1 1 1 0,-3 0 1 15,-4-1-3-15,-4 2 2 0,-1 1 1 16,-4-2 0-16,-5-1 0 0,-3-1 1 0,-7-5-2 16,-1 1 2-16,1-4-3 0,-3-3-4 15,5 0-4-15,4-3-4 0,6-4-7 16,4-1-4-16,6-3-6 0,4-5 0 15,3-6-7-15,7-2 0 0,5 0 2 16,5 1-3-16,3 0 2 0,6 3 1 16,1 2-1-16,1 8 9 0,-5 6 2 0,-2-2 9 15,0 5 19-15,-1 1 7 0,-4 6 13 16,0-1 8-16,-2 4 5 0,1 0 9 16,-2 4 0-16,-2 0-2 0,-2-1 1 15,1 0-1-15,-1-1-1 0,1-3 0 16,1-1-3-16,-2-2-4 0,3-3-5 15,0-4-4-15,-1-2-3 0,0-1-2 16,-3-1-1-16,-1-4-2 0,0 0 0 16,-3 1 1-16,-1 1 0 0,-2-3-1 15,-2 1-1-15,0 2-1 0,-4-2-3 0,-1 1-2 16,-4 1-5-16,-3 3-1 0,-3 3 0 16,-3 4-2-16,1 1-1 0,-4 5 1 15,4 2 0-15,0 4-1 0,2 2 1 16,7 2-1-16,2 0 0 0,4 1 0 15,4-3-1-15,4 4 1 0,5-3 1 16,3-3 0-16,1-3 0 0,3-1-6 0,6-3 1 16,0-1-2-16,2-7-3 0,3-3-1 15,-1-3-1-15,-1-1-1 0,0-7 6 16,-4-4-1-16,-1-2 2 0,-2-2 3 16,-3-2 1-16,-3-1 1 0,-1-5 2 15,0 2 1-15,-3-9 3 0,-1 3 2 16,-3 0 0-16,-1 1 6 0,-3 5 6 15,0 3 2-15,-3 6 1 0,0 11-1 0,-3 3-2 16,-1 7-1-16,1 3-6 16,-1 6-4-16,-1 6-4 0,-2 5-2 0,-2 3 1 15,3 6 0-15,2 2 0 0,-2 3 0 16,1-1 0-16,3 3-1 0,2-1 0 16,2 2 0-16,-1 2-8 0,3-5-1 15,-2 0-5-15,4-4-3 0,-1-2-5 16,0-5-5-16,-1-9-13 0,-1-3-7 0,1-4-11 15,-2-2 39-15,-1-6-162 0,1-3-133 16,-2-3-325-16</inkml:trace>
  <inkml:trace contextRef="#ctx0" brushRef="#br0" timeOffset="108102.7">23126 4478 504 0,'6'1'128'15,"3"0"7"-15,-2 0-64 0,-3 0-29 16,-3 0 5-16,0 1-3 0,-2-1-6 0,-1 1-6 16,-3-1-4-16,-2 1-3 15,-4 0-3-15,-2-2-4 0,-3 1-3 0,-3-2-3 16,-1 1-3-16,0-2-2 0,0-1-3 15,0-2-1-15,2 4-2 0,4-2-1 16,3 1 0-16,1 0 0 0,3 1 0 16,1 4-2-16,3-1 0 0,1 0-1 15,1 1 1-15,-2 4 0 0,2-2-1 16,1 3 2-16,-1 1 0 0,1-3 1 16,-2 2 1-16,1 2-1 0,-1 0 1 15,-3 2-1-15,1-1 1 0,-1-1-1 16,-1 0 0-16,2-1 1 0,-1-1-1 0,2-3 0 15,1-2 1-15,1-1 0 0,1-2 2 16,0 0 1-16,0 1 0 0,1 1 1 16,1-4 2-16,2 3 1 0,2-1-1 15,0 1-2-15,2 1 1 0,2 0-2 0,4 0 0 16,2 3-2-16,2 2-1 16,2 0 0-16,2 5-1 0,1 0 1 0,0 2-1 15,-1 1 1-15,0-1-1 0,-6 0 0 16,0-1-2-16,-3 0 0 0,-4-1-1 15,-2-3 1-15,-7 2 0 0,-3 0 0 16,-5 0 2-16,-6 0 1 0,-4 0 0 16,-5-3 0-16,-3 0-2 0,-1-2-2 15,-2 0-7-15,-3-3-8 0,2 0-12 16,-4-3 146-16,-3-1-291 0,1 0-157 0,-4 5-443 16</inkml:trace>
  <inkml:trace contextRef="#ctx0" brushRef="#br0" timeOffset="111652.53">16662 5391 389 0,'9'1'102'0,"-1"-2"6"16,2 2-47-16,1-2-23 0,-1-2-1 15,6 2 1-15,-1 1-4 0,0-2-3 16,1 0-2-16,0-4-1 0,1 3 0 15,-1-2-1-15,-4-1-3 0,-1 0-4 0,-2 0-2 16,-3-1-3-16,-1 1 0 0,-3-3 0 16,-1 0-2-16,-2-1 0 0,-1-1-1 15,-3 3-2-15,-4-2-2 0,-2 2-4 16,-7 4-5-16,-5 1-2 0,-6 6-2 16,0 4-1-16,-2 5 0 0,3 6 1 15,2 4 0-15,7 4 1 0,3 0 2 16,9 4 0-16,2-5 1 0,5-1 0 0,2-3 3 15,4-2 1-15,4-5 3 0,6-1 0 16,5-6 2-16,5-1 0 0,6-4 0 16,0-2-5-16,3-5-6 0,0-3-7 15,-1-4-8-15,-1-1-8 0,-2-4-7 16,-5-4-5-16,0-4-1 0,-2-4-4 16,-2 1-28-16,-4-4 17 0,-4 0-31 0,-4 1 13 15,-3-1 23-15,0 0 23 0,-4-1 22 16,-2-1 41-16,-1 2-5 0,-2 0 47 15,-1 3 0-15,-1 5-9 0,-1 2-9 16,2 9-5-16,-2 5-3 0,3 2-6 16,-1 6-9-16,2 3-5 0,-1 4-7 15,0 9-7-15,0 4-8 0,1 9-3 16,-1 7-1-16,2 2 2 0,-1 8-2 0,2 5-2 16,1-1-3-16,-2 0-2 0,1-5-4 15,2-3-6-15,0 1-8 0,0-7-13 16,2-6-11-16,0-6-7 0,3-4 167 15,-2-4-290-15,2-7-139 0,2-8-398 16</inkml:trace>
  <inkml:trace contextRef="#ctx0" brushRef="#br0" timeOffset="111921.38">17410 5231 506 0,'0'-1'144'0,"-4"1"3"16,-3 1-2-16,-7 2-108 0,-3 3-4 15,-6 2-1-15,-7 1-2 0,-2 2-8 16,0 2-3-16,3 2-2 0,7-2-2 16,3 0-8-16,9 2-5 0,6-2-2 15,7 0-2-15,7 0 2 0,1 1 0 0,3 2 2 16,6 0 0-16,1 0 1 0,1 2-1 16,0-2 0-16,-7 1-1 0,0-2-1 15,-5 2-1-15,-9-2 0 0,-5 0 0 16,-9-2-5-16,-9 2-1 0,-3-2-8 15,-3-1-11-15,0-2-11 0,-1-4-2 16,4 0-28-16,5-4-95 0,7 0-112 0,3-1-256 16</inkml:trace>
  <inkml:trace contextRef="#ctx0" brushRef="#br0" timeOffset="112272.53">17521 5468 454 0,'14'7'124'0,"-5"-1"9"15,-3-1 5-15,1-1-97 16,-1 0-4-16,-1-1 3 0,2-6 4 0,0 2-2 16,2-2-5-16,3-3-5 0,-3 0-5 15,2-4-3-15,-1-1-4 0,1 1-3 16,-2-2-1-16,-1 2-1 0,-1-2 3 16,-1 0 2-16,-2 0 0 0,-3 1 1 15,-2 1 0-15,-3-1-1 0,-1 0-3 16,-3 4-5-16,-2 1-4 0,-2 5-2 15,-1 3-2-15,-3 5-2 0,-2 6-1 16,2 4-2-16,-2-1 2 0,4 4-1 16,3 1 0-16,4-1-1 0,5-1 1 0,5 0-1 15,4-3 1-15,6 2 1 0,5-2 1 16,3-3 0-16,6-1 1 0,6-2 0 16,4-3-2-16,4-2-4 0,-1-3-7 15,3-1-10-15,1-1-12 0,-3-3-27 16,0-3-113-16,-5-3-31 0,-2-2-128 15,1-3-260-15</inkml:trace>
  <inkml:trace contextRef="#ctx0" brushRef="#br0" timeOffset="112776.71">17718 6271 507 0,'7'12'128'16,"-2"0"7"-16,1 4-68 0,-1 3-13 15,-1 4-6-15,0 4-5 0,-2 1-6 16,0-1-5-16,0 6-7 0,-1 2-7 0,-1 2-5 16,2-2-4-16,-2-1-3 0,0-2-9 15,1 2-17-15,0-2-10 0,-2-7-3 16,0-4 3-16,-1-3-132 0,1-3-120 15,-3-3-280-15</inkml:trace>
  <inkml:trace contextRef="#ctx0" brushRef="#br0" timeOffset="113032.26">17655 6451 619 0,'1'-18'157'15,"0"1"12"-15,2-1-82 0,3 4-26 16,2 0-10-16,5 2-4 0,3 2-4 15,5 0-10-15,5-1-9 0,3 2-6 16,1 3-5-16,-3-2-3 0,2 7-3 16,-1 3-3-16,-2 4-3 0,-6 1-1 15,-3 3-3-15,-2 3-4 0,-2 1-2 16,-5 0-2-16,-4-1 0 0,-5-1-2 16,-5 0-1-16,-6 1-2 0,-4-1-1 0,0 2-1 15,-3-2-5-15,-2 0-4 0,0-1-10 16,0-3-6-16,4-1-1 0,3-3-1 15,1-2-113-15,2-2-1 0,4-1-93 16,6-2-185-16</inkml:trace>
  <inkml:trace contextRef="#ctx0" brushRef="#br0" timeOffset="113279.07">18274 6435 634 0,'15'3'151'16,"-7"-1"10"-16,-3 0-92 0,-5-1-14 15,-7 1-4-15,-7 2-4 0,-5-1-5 16,-2 2-5-16,-3 1-7 0,-5 0-11 16,3 5-6-16,-2 1-3 0,4 4-2 15,5-1-4-15,1 3-3 0,3 0-3 0,4 6-1 16,4-1-1-16,4 0-3 0,5-1-2 16,2-1-3-16,4 0-3 0,3-2-3 15,4-4-2-15,2-2-17 0,3-1-7 16,3-2-6-16,3-3-3 0,2-5 79 15,4-1-196-15,1-4-129 0,0-3-316 16</inkml:trace>
  <inkml:trace contextRef="#ctx0" brushRef="#br0" timeOffset="113454.77">18412 6565 533 0,'-6'-9'139'0,"2"3"9"0,2 2-36 16,2 3-62-16,2 2-14 0,5 0-1 15,3 1 3-15,6 2-7 0,1-1-7 0,3-1-7 16,2 0-1-16,-1 2-6 16,-1-2-12-16,-1-1-20 0,-1 0-16 0,-3-1 159 15,-2 2-292-15,-2 3-155 0,-3 1-425 16</inkml:trace>
  <inkml:trace contextRef="#ctx0" brushRef="#br0" timeOffset="113586.95">18435 6823 531 0,'16'4'121'0,"4"-3"2"0,5-4-94 15,3 0-9-15,4-3 2 0,2-4-24 16,5-1-115-16,1-5-108 0,3 3-277 16</inkml:trace>
  <inkml:trace contextRef="#ctx0" brushRef="#br0" timeOffset="114025.86">18813 7200 617 0,'16'2'143'0,"-3"2"4"16,-2 0-108-16,-2 2-9 0,0 3 1 0,-5 2-1 16,-2 6-8-16,-1 2-7 0,-2 6-4 15,-2-1-5-15,-1 3-10 0,-3-3-15 16,-1 2-8-16,1-1-130 0,-1-6-126 15,0-3-318-15</inkml:trace>
  <inkml:trace contextRef="#ctx0" brushRef="#br0" timeOffset="114286.95">18770 7280 635 0,'11'-25'151'16,"1"1"9"-16,2 0-98 0,4 5-18 15,0 5 0-15,1 1 8 0,-2 2-16 16,3 1-6-16,3 2-9 0,0 4-8 16,1 1-5-16,3 4-3 0,-1 4-2 0,-1 3-2 15,-3 1-4-15,-5 0-4 0,-1 2-4 16,-5-1-2-16,-2-1-1 0,-6-1-2 16,-4 3 0-16,-5-1-1 0,-4 0 2 15,-4 3 2-15,-1 1 0 0,-4-4-1 16,-1-2-8-16,2-3-7 0,3-3-3 15,1-3-2-15,3-1-1 16,4-2-120-16,1 0-113 0,4 1-270 0</inkml:trace>
  <inkml:trace contextRef="#ctx0" brushRef="#br0" timeOffset="114532.24">19424 7211 596 0,'5'3'151'0,"-1"1"9"0,-3-3-63 15,-2 0-42-15,-1-1-5 0,-4 0-2 16,-5 2-6-16,-3 0-10 0,-6 3-7 0,-3 1-11 16,-4 4-6-16,-4 4-3 0,1 4-1 15,3 3-2-15,3 2-2 0,5 0-2 16,5 0 0-16,5 2-2 0,7-3-2 16,4-4-2-16,5 0-1 0,5-4-3 15,5-1-2-15,5-3-7 0,6-2-12 16,1 0-6-16,3-5-8 0,3-3 165 15,1-2-290-15,2-3-145 0,-2-2-404 0</inkml:trace>
  <inkml:trace contextRef="#ctx0" brushRef="#br0" timeOffset="114707.77">19887 7176 645 0,'1'-2'152'0,"-1"4"7"16,0 5-76-16,-1 3-35 0,0 4-12 15,-1 7-3-15,-1 3-2 0,1 2-1 0,-3 1-6 16,1 2-10-16,-2-3-4 0,0-1-2 16,0-3-6-16,2 0-10 0,-3-4-14 15,1-2-26-15,-1-4 4 0,1-1-139 16,-1-2-139-16,-1-1-326 0</inkml:trace>
  <inkml:trace contextRef="#ctx0" brushRef="#br0" timeOffset="114904.81">19628 7382 647 0,'-4'-5'152'15,"3"-1"7"-15,1 5-88 0,1 1-28 16,4 1-8-16,1 3 0 0,4-1 0 16,4-2-5-16,6 1-6 0,5-3-5 0,5 2-6 15,5-2-3-15,2-1-4 16,3-2-9-16,-1 2-9 0,2-2-9 0,-2-2-16 15,1 0-15-15,-4-2-132 0,0-2-138 16,-3 3-326-16</inkml:trace>
  <inkml:trace contextRef="#ctx0" brushRef="#br0" timeOffset="115194.65">20481 7183 605 0,'2'-5'156'0,"2"3"13"0,-2 0-70 16,-1 0-45-16,-1 3-9 0,-3 2 0 16,-3 0-6-16,-2 3-14 0,-2 3-12 15,-3 4-8-15,-2 3-2 0,-1 2 3 16,-2 0-1-16,2 2-3 0,2 1-1 16,1 0-1-16,3-5 0 0,1-2 0 0,3-2-1 15,4 0-1-15,3 1 1 0,4-7-2 16,2 2 1-16,4-1 1 0,3 2 0 15,2-2 0-15,1-3-1 0,4-1-3 16,1 4-3-16,0-4-7 0,-1-2-5 16,0 0-22-16,-1-1-6 0,0-1 5 15,-2-3-132-15,-4 0-125 0,-3-1-302 0</inkml:trace>
  <inkml:trace contextRef="#ctx0" brushRef="#br0" timeOffset="115363.9">20589 7360 630 0,'-5'-3'142'0,"0"1"7"0,-1 4-103 16,1 3 5-16,-1 4-11 0,2 3-3 16,-1 1 1-16,3 4-4 0,0-2-8 15,2 5-10-15,0-1-6 0,1 2-3 16,-1 0-5-16,0 0-2 0,0 0-26 0,0 2-11 16,-1-4 153-16,1 0-292 0,-2 0-158 15,-6 2-437-15</inkml:trace>
  <inkml:trace contextRef="#ctx0" brushRef="#br0" timeOffset="158714.7">22015 10610 517 0,'-5'2'110'0,"0"-1"-3"0,2 0-87 15,-2 1-24-15,1 3-5 0,-1-1-5 16,0 1-6-16,1-1-3 0,-1 0 2 0,3-1 2 16,1 1 3-16,0-3 5 0,2 0 8 15,0-3 11-15,6 1 7 0,3-2 7 16,3 1 8-16,4-2 3 0,9-1 2 16,5 0-2-16,8-1-3 0,7 0-2 15,5-1-6-15,6-3-4 0,8 2-6 16,3 2-2-16,7 2-2 0,6-1-2 0,6 3-2 15,-2-1-1-15,4 6-2 0,0 3 0 16,2-4-1-16,-1 0 1 0,-3 1-1 16,-5 1 0-16,-2 0 1 0,-4-1 2 15,-6 1 0-15,-8-1 0 0,-11 1 1 16,-9 1-1-16,-9-2 0 0,-12-1-1 16,-5-3-4-16,-7 1-5 0,-8 1 0 15,-9 0-1-15,-8 1 0 0,-12-2-1 16,-11 4 2-16,-8-1 2 0,-15-2 4 0,-10 1 1 15,-9-2 0-15,-7 3 1 0,-1-2 0 16,-5 0 0-16,-8-1-1 0,0 2 1 16,-3-1-1-16,0 1 0 0,-1-2 0 15,-3 2 0-15,5 1 0 0,6 0 0 16,6-1 1-16,8-2-1 0,9 1 0 0,8-1 0 16,9-2 0-16,11 0 0 0,11 0 1 15,8-1-1-15,9 3 2 0,5-2 5 16,8 0 1-16,9 3 3 0,10-2 0 15,12-1 1-15,9 0 1 0,11-1-1 16,14 3-4-16,15-1-1 0,10-1-2 16,7 1-1-16,3-1 0 0,7 3-2 15,5-3 0-15,4-3-1 0,-3 2-1 16,-1 0 1-16,-3 0-1 0,-4-2 1 16,-1-1-1-16,-11-1 0 0,-10-2 0 0,-8 3 1 15,-11-2-1-15,-11 1 0 0,-13 2 1 16,-12 1 0-16,-9 1 0 0,-6 2 0 15,-12 0-2-15,-5 2-1 0,-17-2 0 16,-14 1 0-16,-15 1-1 0,-13 3 0 16,-15 1 0-16,-8 1 3 0,-11-1 0 15,-2 4 0-15,-3 1 0 0,0-2 0 0,-1-1 0 16,-2-2 0-16,1 3 0 0,4 0 0 16,8-2 0-16,5 1 0 0,3-2 0 15,11 2-1-15,9 2 0 0,10-2 0 16,9 0 0-16,10-2-1 0,9 0 0 15,12 0 0-15,8 0-1 0,5-4 0 16,12 1 1-16,9-2 0 0,12 1 2 16,13-1 0-16,12-1 2 0,15 1 1 15,18 0 1-15,13-2 0 0,9-1-1 16,6 0 0-16,5 4 0 0,6-1-2 16,0 0 1-16,-4-1 0 0,-6 4 0 0,-5-1 0 15,-6 2 1-15,-8-5 2 0,-11 2 0 16,-10 0 0-16,-12-1-1 0,-12 0 0 15,-14-1 0-15,-9 0-1 0,-11 1-4 16,-8 0-4-16,-10-1-3 0,-10 1 0 16,-14-2 0-16,-16 2 0 0,-13 1-1 0,-16-2 2 15,-15 2 5-15,-16-1 2 0,-9 3 0 16,-6 0 0-16,-1 1 1 0,-4 1 0 16,2 1 1-16,0 1 0 0,10 3 0 15,13-1 1-15,11 1-1 0,14 1 0 16,15-4-1-16,17 2-1 0,14-2-4 15,15 1 0-15,16 1 0 0,17 0 0 16,20-1 2-16,20-2-1 0,20 3 1 16,23 1 1-16,17-5-3 0,16 3 53 0,10 1-190 15,8-2-128-15,0 2-354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6:44:53.9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22367 10438 438 0,'-8'2'113'0,"1"-2"4"0,5 0-39 15,0-2-43-15,1 2-14 0,1 1-2 16,0-2-3-16,1 1-5 0,-1 0-3 15,1 2-2-15,2-1 0 0,1 1-2 16,1-1-1-16,4 4 0 0,2-2 3 0,3 1 4 16,7 2 3-16,7 0 5 0,8-1 4 15,7-1 4-15,12-2 0 0,12 2-2 16,6-2-2-16,6 0-5 0,4-2-5 16,3 1-4-16,-1 1-4 0,-2 1-4 15,-7 0-5-15,-1 1-7 0,-7-2-8 16,-6 0-8-16,-7 1 29 0,-9-4-157 15,-9-4-122-15,-5 1-310 0</inkml:trace>
  <inkml:trace contextRef="#ctx0" brushRef="#br0" timeOffset="752.05">22810 11023 497 0,'-5'-3'131'16,"1"1"1"-16,-1 1-5 0,3 0-107 16,-1 1-12-16,2 0-8 0,1 1-5 0,1 0-2 15,2 0-1-15,0 2 1 0,1-1-1 16,0 1 1-16,0 3 4 0,0-2 2 15,-1 0 1-15,-1 1 1 0,-1-1 3 16,-1-2 5-16,0 0 5 0,0 0 10 16,1-2 6-16,-1 0 7 0,2-5 2 15,1 0-1-15,2-2-5 0,3-4-5 16,-1-2-9-16,4-1-7 0,1-4-7 0,-1 4-2 16,-1 1-2-16,-1 0 0 0,-3 2-1 15,0 3 1-15,-3 3-1 0,0 2 2 16,-2 1 0-16,0-1 0 0,0 3 1 15,0 1-2-15,-1-1-1 0,0 1-3 16,-2 0 0-16,1 5-1 0,-2 4 0 16,0 5-1-16,0 7 2 0,-3 2 1 15,0 5 2-15,0 5 1 0,1 4-1 0,-1-2 0 16,1 1 0-16,2 0 0 16,2 2 0-16,1-2 1 0,3-1-1 0,-1-1 0 15,2 1 1-15,3-2-1 0,-2-1 0 16,2-1-2-16,-1-3-1 0,-2 0-3 15,1-7-3-15,0-2-7 0,-3-3-9 16,2-5-6-16,-1-2-4 0,-2-3-2 16,0-5-122-16,-1-7-116 0,0-4-284 0</inkml:trace>
  <inkml:trace contextRef="#ctx0" brushRef="#br0" timeOffset="1041.06">22458 11644 498 0,'3'10'125'0,"2"-4"4"0,4-4-46 16,4 2-55-16,5-4-7 0,5-1-4 15,3-5-3-15,7 0-3 0,4-4 0 16,6 2 3-16,1-1 1 0,3 1 0 15,-1-1 2-15,-1 3 1 0,-4 3-2 16,0 1-4-16,-6 1-3 0,-3 2-4 16,-6 2-1-16,-1-1-2 0,-2 1-2 0,-2 0-3 15,-4 0-6-15,-3-1-5 0,-2-1-7 16,1-1-4-16,-3-2-128 0,-1-3-118 16,-2-4-297-16</inkml:trace>
  <inkml:trace contextRef="#ctx0" brushRef="#br0" timeOffset="1618.06">23699 10886 687 0,'0'3'156'0,"-1"-3"0"0,1 1-105 16,0-1-28-16,1 3-16 0,1 1-5 16,0 3-3-16,0 5-2 0,2 5 0 15,-2 6 0-15,1 6 1 0,-2 4 0 0,-1 9 0 16,1 3-1-16,-3 3 0 15,-1 1 0-15,0 1 1 0,-1-1-2 0,1-1 0 16,1-4-1-16,0-5 1 0,3-6-1 16,0-4 1-16,0-7 0 0,1-6 1 15,0-6 2-15,1-2 5 0,-3-5 6 16,1-4 2-16,-1-5 0 0,0-2 0 16,-1-6 0-16,1-5-1 0,0-3-4 15,1-2-5-15,0 0-2 0,1 3 1 16,0 1-1-16,0 3 0 0,2 6 0 0,1 3-2 15,1 2-1-15,2 4 0 0,3 3 0 16,5 4-1-16,2 5 1 0,4 1 0 16,4 5 1-16,1 4 1 0,-3 2 1 15,-1 2 0-15,-1 1-2 0,-5 0 1 16,-1 0-1-16,-8-4-1 0,0 0-1 16,-2-5 0-16,-4-1-1 0,-4-4 0 0,-3-2 1 15,-2-2 2-15,-4-3 1 0,-7-1 0 16,-2-3 1-16,-5-6 3 0,-4 1-3 15,-2-6-14-15,-1-2-9 0,0-5-127 16,6 0-124-16,1-6-314 0</inkml:trace>
  <inkml:trace contextRef="#ctx0" brushRef="#br0" timeOffset="4792.07">24101 11247 636 0,'-13'7'146'16,"8"-3"2"-16,3 1-87 0,1-3-36 15,1 0-15-15,1-1-4 0,1 2-3 16,1 2-2-16,0-1-3 0,0-1-1 16,2 1-1-16,-2 0 1 0,-1-1-1 15,0 0 1-15,-1-2 0 0,-2 2 2 16,-1 2 3-16,-1 3 4 0,-2 1 4 15,1 3 1-15,0 1 2 0,-1 3 0 0,2 3-2 16,1 0-1-16,2-1-4 0,2 2-4 16,2-2-1-16,2 0-4 0,0 0-6 15,2-3-4-15,0-3-9 0,-1-2-6 16,0-3-4-16,1 1 88 0,-4-5-209 16,0-3-123-16,1-7-342 0</inkml:trace>
  <inkml:trace contextRef="#ctx0" brushRef="#br0" timeOffset="4971.35">23983 10882 675 0,'-3'6'139'0,"3"-4"-3"16,2 1-132-16,-2 0 151 15,1 0-294-15,1-3-137 0,-2-1-418 0</inkml:trace>
  <inkml:trace contextRef="#ctx0" brushRef="#br0" timeOffset="5300.65">24331 10641 538 0,'19'9'115'0,"-1"2"-1"0,0 0-85 16,-3 4-25-16,-3 3-6 0,-3-1-1 15,-6 4-2-15,-4 0 0 0,-3 1-1 16,-4 1 3-16,-1 1 4 0,-3 2 6 16,-1 4 5-16,0 3 3 0,-2 5 4 0,-1 5 2 15,1 7-3-15,0 3-2 0,3 3-4 16,1-3-2-16,4 0-1 0,5-5-1 15,3-3 0-15,6-10 0 0,2-2 1 16,5-5-1-16,2-3-1 0,2-4-2 16,0-5-2-16,2-2-3 0,-2-2-3 15,0-5-6-15,1-5-5 0,0-3-5 16,3-6 9-16,0 0-129 0,-1-9-110 16,2 0-280-16</inkml:trace>
  <inkml:trace contextRef="#ctx0" brushRef="#br0" timeOffset="5510.67">24389 11080 596 0,'-3'0'140'0,"3"1"2"0,1-1-88 15,2 0-30-15,6 1-9 0,4-1-3 16,6 1-3-16,7-1-6 0,6 1-2 15,6 0-1-15,5-1-1 0,3 0-4 16,-1-3-7-16,-1 1-5 0,-2-2-5 16,-3 0 1-16,-3-2-77 0,-5 0-44 15,-5-2-91-15,-3-1-212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6:37:34.67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3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2-22T16:43:50.743"/>
    </inkml:context>
  </inkml:definitions>
  <inkml:trace contextRef="#ctx0" brushRef="#br0">16124 11336 567 0,'0'0'127'0,"-1"0"0"0,1 0-92 0,-1 0-19 16,0 0-11-16,0-1-5 0,0 1-2 15,-1-1-2-15,2 2 1 0,-1-1 5 16,1 0 3-16,1-2 6 0,2 3 3 16,0-2 5-16,6-1 5 0,4-3 4 15,8 1 0-15,6-2-1 0,7 1-1 16,7-3-2-16,7 3-4 0,2-3-6 16,4 4-5-16,1-1-3 0,-4 0-1 0,-2 1-3 15,-5 2-1-15,-7 0-2 0,-7 2 0 16,-9-1 0-16,-8 1-1 0,-4 1-1 15,-5-1 3-15,-4 0-2 0,-3 1-5 16,-8 0 0-16,-3 5-4 0,-9 0-3 16,-8 4-3-16,-11 3-4 0,-8 2 0 15,-7 0 3-15,-3 2 0 0,-8 2 3 16,3 2 3-16,4 2 1 0,3-1 1 0,6-1 3 16,7-1 0-16,7-2 1 15,11-2 1-15,4-4 1 0,6-4 4 0,6 0 3 16,6-3 1-16,7 1 3 0,6-1 6 15,8-2 4-15,8-3 3 0,7 0-2 16,12-2 1-16,9 0-1 0,8-3-4 16,5-2-5-16,1 2-3 0,2-1-5 15,-1 0-4-15,-9 1-1 0,-10 1-2 0,-11 0 0 16,-8 0 0-16,-11 1 2 0,-8 2 4 16,-12 0 4-16,-11 1 0 0,-11 1 1 15,-11 2 1-15,-11 4-1 0,-9-1-2 16,-10 1-2-16,-4 0-1 0,6 1 1 15,6 0-1-15,7-2 1 0,10 0-3 16,10-3-4-16,10 1-7 0,11 0-8 16,4-3-8-16,11-1 34 0,6 0-157 0,10-2-118 15,8-2-304-15</inkml:trace>
  <inkml:trace contextRef="#ctx0" brushRef="#br0" timeOffset="117314.08">2116 10656 465 0,'-3'-5'112'0,"-1"1"2"0,5 4-65 0,-1 0-25 16,2 0-7-16,-1 1-4 0,1 3-4 16,0-1-5-16,0-1-3 0,0 2 0 15,3 2-1-15,-2-3 1 0,3 2-2 16,0 0 2-16,4-2 3 0,2 0 3 15,6 0 3-15,2-6 4 0,7 4 4 16,4-4 4-16,7-2 3 0,3-1-1 16,9-1-1-16,4-1-2 0,8 0-3 15,5-1-4-15,3 2-2 0,3-1-5 16,3 0-2-16,-2 2-3 0,0 0-1 0,-3 1 0 16,-4-2-2-16,-3 3-12 0,-3 1 13 15,-7 0-148-15,-5-1-126 0,-8 3-328 16</inkml:trace>
  <inkml:trace contextRef="#ctx0" brushRef="#br0" timeOffset="122695.82">6472 10662 247 0,'-4'6'72'0,"-2"-4"7"15,4-2-28-15,0-1 5 0,2-2 4 16,2-2-3-16,0 0-10 0,4-2-3 15,1 2-5-15,5-2-4 0,1-1-11 16,3 1-5-16,3-1-1 0,4 4-1 16,4-1-3-16,3 1-3 0,6 1-4 0,3-1-3 15,6 1 0-15,2 1-1 0,2-4 2 16,2 1 0-16,0 2-1 0,1-1 1 16,-2 1 0-16,-3-1-1 0,-2-3-1 15,-4 3-2-15,-5 0 0 0,-6 0 0 16,-5 0 0-16,-9 0 2 0,-4 2 4 15,-6 2 1-15,-4-1 0 0,-7-1-2 16,-5 1-4-16,-5 0 0 0,-7 1-4 16,-6-1-7-16,-6 1-3 0,-7 0-2 0,-5 1 0 15,-1 2 3-15,-2-1 1 0,-4-1 1 16,1 0 2-16,-1-1 2 0,2-1 3 16,0 1 2-16,4-3 0 0,3 1 1 15,7 1 0-15,4 1 0 0,5 1 0 16,6-2 0-16,5 1 0 0,7 1-1 15,3 0 0-15,2-1-1 0,6-1 0 0,5 2 0 16,3-1 2-16,4-1 1 0,7 0 3 16,6-2 1-16,6 0 2 0,6 0 2 15,7-1 1-15,3-1-1 0,3 0-2 16,0-1-2-16,1 1-1 0,-4 0-2 16,-3 0-1-16,-6 0-1 0,-5 3-1 15,-5 2 0-15,-8 1 0 0,-5-1 1 16,-4 1-1-16,-6 1 0 0,-3 0-1 0,-5-2-1 15,-5 1-1-15,-5 2 1 16,-6 0 0-16,-6 2-3 0,-5 1 1 0,-9 3-1 16,-3 1 1-16,-4 1 0 0,-2 0-1 15,1 1 1-15,3-1 1 0,2-2 1 16,8-1 1-16,6-2 1 0,8-2-1 16,6-3 1-16,6 2-4 0,4-2-2 15,9-1 0-15,4 1 0 0,5-1-1 16,7 0 13-16,8 0-137 0,3-1-105 0,9 2-292 15</inkml:trace>
  <inkml:trace contextRef="#ctx0" brushRef="#br0" timeOffset="130871.95">2291 11449 403 0,'0'5'107'0,"-1"-1"4"16,1-1-20-16,-1-1-58 0,-1-2-6 15,0 1-1-15,1-1-3 0,-2-1-3 16,2 1-3-16,0 0-2 0,1 0-2 16,1 1-2-16,-2-1-2 0,3 1-1 15,2 0 1-15,0 2 0 0,1-1-1 0,4 0 1 16,3 0 2-16,5 1 2 0,2-1 3 16,7-2 1-16,2-2 2 0,6-1 2 15,6-1-2-15,2-4 0 0,6-1-2 16,4 2-3-16,2-1-5 0,2-2-2 15,-3 0-2-15,-2 0-2 0,-5 3-1 16,-4-2-1-16,-7 1 1 0,-7 2 0 0,-7 1-6 16,-7 3-21-16,-11 0-22 0,-9 1-116 15,-8 4-130-15,-10 0-321 0</inkml:trace>
  <inkml:trace contextRef="#ctx0" brushRef="#br0" timeOffset="132217.49">6473 11565 327 0,'-3'-6'91'16,"1"0"3"-16,-1-1-36 0,2 2-14 15,1-1-6-15,1 3-4 0,0 0-5 16,1 1-5-16,1-1-2 0,0 2-3 15,4 2-4-15,-1-1 1 0,4 0-1 16,2 4 0-16,4-2 1 0,4 2 0 16,4 1 2-16,5-1 1 0,4-1-1 0,3 2 1 15,6-2-2-15,0-1 0 0,3-1 0 16,-1 0-3-16,0-2-2 0,-1 0-2 16,-4-1-2-16,-4-2-1 0,-2-1-2 15,-7-1-1-15,-3 0 0 0,-6 0 2 16,-6 0 2-16,-4 0 2 0,-3-3-2 15,-5-1 0-15,-5 0-3 0,-5-1-2 0,-4 1-3 16,-6 4-3-16,-6-2-4 0,-6 5 1 16,-6 2 0-16,-2 1 1 0,-5 0 1 15,-1 2 1-15,-1-1 1 0,4 3 0 16,1 2 0-16,3-2-3 0,6 3 0 16,8 0 0-16,4 1 0 0,7-1-1 15,5-3-3-15,5 0 0 0,6 2 1 16,5-3 1-16,6 0-4 0,8-1-7 15,4-2 163-15,7-2-288 0,5-2-140 0,15-2-418 16</inkml:trace>
  <inkml:trace contextRef="#ctx0" brushRef="#br0" timeOffset="141118.32">2184 13956 595 0,'0'1'149'0,"0"-1"6"0,0 0-84 16,0 1-22-16,0-1-11 0,0 0-7 0,0 1-10 15,-1-1-8-15,0 0-5 0,-2 0-4 16,1 1-2-16,0 2-1 0,-1-2-2 15,1 3 2-15,-1-1-1 0,1 0 1 16,2 2 1-16,0-1 6 0,1-1 4 16,4 2 5-16,1-2 4 0,4 2 2 15,4 0 2-15,5-1 0 0,5 2-4 16,6-1-4-16,5-1-5 0,4 0-3 16,8-2-3-16,9 0-1 0,7-3-3 0,7 0-1 15,6-1 0-15,5-2-3 0,7 1 0 16,2 1-2-16,1-1-4 0,-3 1-7 15,-6-2-5-15,-6 2-5 0,-5 0-6 16,-12 1-11-16,-11 0-12 0,-10 0-6 16,-9-2-20-16,-8 3-92 0,-7 0-113 15,-8-1-260-15</inkml:trace>
  <inkml:trace contextRef="#ctx0" brushRef="#br0" timeOffset="141612.73">2429 14847 634 0,'10'-1'148'16,"-2"0"2"-16,-1 0-101 0,-1 0-14 16,-1 0-7-16,-1 1-7 0,-2-1-6 0,0 1-2 15,-1-1 0-15,2 2 2 0,2-1 1 16,2 1 1-16,6 0 2 0,4 1 0 16,8-1 0-16,7-1-2 0,10-1-2 15,8 1-4-15,8-1-3 0,7 0-2 16,5-1-3-16,7 0-4 0,5 0-6 15,1 1-8-15,1-1-7 0,2-2-14 0,-3 2-13 16,0-2-7-16,-3 2-75 0,-6-2-44 16,-7 2-103-16,-4-2-223 0</inkml:trace>
  <inkml:trace contextRef="#ctx0" brushRef="#br0" timeOffset="152599.92">4024 12436 464 0,'-2'4'113'0,"3"-1"3"0,2-3-62 16,0 0-22-16,2 0-6 0,3 0-5 0,1 0-4 16,2 0 1-16,2 0-1 0,1 0-1 15,0 0 0-15,2-2-3 0,-1 4-2 16,1-2-3-16,2 1-2 0,-1 0-2 16,3 1 0-16,3 0-2 0,1 1 0 15,4 2 0-15,-1-2-1 0,3 1 1 16,0 0 0-16,4-1-1 0,0 0 0 15,1 1 0-15,4-1 0 0,0-1-1 16,4 1 3-16,3 1 2 0,1-3 1 0,2-1 1 16,3 0 0-16,-1-2 1 0,4-1-1 15,0 0-1-15,1-1-3 0,2 0-1 16,2 0 0-16,0 2-1 0,1 0 0 16,-2 2-1-16,-1 1 0 0,-5 1 0 15,-3 0 0-15,-5 1-1 0,-6 1 1 16,-5-2-1-16,-4-1 1 0,-5-1-3 15,-2 0-2-15,-5-2-5 0,-3 0-4 16,-5-3 4-16,-2 1-40 0,-2-1-96 0,-2 0-112 16,-2 1-273-16</inkml:trace>
  <inkml:trace contextRef="#ctx0" brushRef="#br0" timeOffset="154200.63">6503 12456 332 0,'3'-1'84'0,"1"-1"2"16,1 2-40-16,-1-1-20 0,0 1-7 15,1-1-6-15,-2 0-2 0,1 1 1 16,-1-1 5-16,1 0 5 0,-1-1 4 15,3 0 2-15,0-1 1 0,3 0-2 16,1 1-2-16,3 0-4 0,4 0-6 16,1 2-4-16,4-2-1 0,2 4-1 0,5 0 0 15,4-1 0-15,2-1-2 0,3 1 0 16,3-1-2-16,1 0 0 0,1-1-1 16,-1-1-1-16,-1 1 1 0,-1 1-1 15,-3-3 2-15,-2 3 1 0,-2 0 0 16,-4 0-1-16,-2 4 1 0,-5-3-1 15,-5-1-1-15,-4 1 0 0,-4-1 0 16,-3 0 2-16,-3-1 2 0,-2 0 0 0,-3-2 0 16,-2 0 0-16,0 0-2 0,-2-1-4 15,-4-1-2-15,-5 1-3 0,-3-2-1 16,-4 2 0-16,-8 2-1 0,-4-2-3 16,-4 2-3-16,-6-1-3 0,-4 0-2 15,-6-1-1-15,-3 0-2 0,-1 2 1 16,-2-1 3-16,0 1 4 0,2 2 4 0,3 2 3 15,6 1 2-15,4 1 2 0,5 1 2 16,6 0 0-16,7-2 1 0,6 0 2 16,5-1 1-16,5-1 1 0,4-1 1 15,6 0-1-15,5-1 0 0,6-1 4 16,6-1 1-16,5 0 0 0,7-1-1 16,5-2-1-16,5 0 0 0,6-1 0 15,2 2-5-15,3-1-2 0,5 1-2 16,1-1 0-16,1 1 0 0,-1 0 0 0,-1 0 0 15,-1-1 3-15,-5 3-1 0,-3-1 2 16,-5 1 1-16,-5 1 1 0,-4 0 0 16,-7 3 0-16,-5-2-1 0,-5 0 0 15,-6 1 1-15,-4-1 4 0,-3 1 1 16,-2 0 1-16,-4-3 0 0,-3 1-2 16,-4-1-4-16,-6 0-4 0,-5-1-6 15,-5-2-4-15,-6 4-4 0,-5 2-2 16,-4 1 2-16,-2-1 3 0,-4 0 0 0,-1 2 3 15,0 1 1-15,2 2 2 0,1-2 0 16,3-2 1-16,3 2 0 0,6 1-1 16,7 0 0-16,2-2 0 0,9 1 0 15,4-1 0-15,4 1-2 0,6 0-1 16,3 1 0-16,4-2 2 0,4 1 3 16,4-1 0-16,4 3 2 0,6-2 1 15,4 0 3-15,5 2-1 0,4-1-1 0,6-1-2 16,3 2-2-16,0-4 1 0,50 2-1 15,-48-3 1-15,-4 0-1 16,-3 2 0-16,-4-3 0 0,-6 2 1 16,-5 0-1-16,-5-1 0 0,-5 1 3 15,-5 1-1-15,-5-2 1 0,-4 0-3 16,-7-3-5-16,-7 3-2 0,-6 0-6 16,-6 0-8-16,-7 1-6 0,-7-1-11 0,-4 3-51 15,-2 0-56-15,1-2-98 0,2 1-221 16</inkml:trace>
  <inkml:trace contextRef="#ctx0" brushRef="#br0" timeOffset="162156.81">5329 13190 437 0,'4'1'97'16,"-3"0"1"-16,-1-1-70 0,0 0-17 15,0-1-6-15,0 2-4 0,1 0-2 16,0 0 0-16,0-1-1 0,0 1 1 16,1 0 0-16,1 0 3 0,1 2 4 0,1-1 5 15,1 0 4-15,3 0 4 0,3 3 3 16,1-2 2-16,3-2 4 0,3 1 2 16,2-2 0-16,4-1 0 0,2-1 1 15,2 1-4-15,2 0-3 0,0 1-5 16,1 0-6-16,0-1-4 0,-3 1-4 15,-1 0-3-15,-2-5 0 0,-3 1 0 0,-3-1 0 16,-5 0 1-16,-2 3 0 0,-5-2 0 16,-3 0 0-16,-4 0 0 0,-4-2-3 15,-4 0-2-15,-1 0-4 0,-5 0-1 16,-5-2-1-16,-3 4 0 0,-4 1 0 16,-5 2 3-16,-4 1 2 0,-2-1 3 15,-1 0 1-15,1 2 0 0,0-1 1 16,2 1-2-16,2-2 1 0,5 2-1 15,4 1 1-15,5 0-1 0,4-2 0 16,4 1-1-16,5-2 3 0,3 2 1 0,7 0 1 16,5-1 1-16,4 0 3 0,5 0 1 15,4-1 1-15,5 0-1 0,5-2 0 16,2 2-4-16,1 0-16 0,1 2-11 16,0-1-130-16,-4 1-126 0,3-5-320 15</inkml:trace>
  <inkml:trace contextRef="#ctx0" brushRef="#br0" timeOffset="169884.58">2431 15838 398 0,'2'-8'108'0,"0"0"5"0,0 3-27 15,-1 1-45-15,0 1-9 0,-1 1-4 16,1 0-7-16,-1 2-6 0,1 1-4 16,0 0-3-16,0 0-2 0,3 0-1 15,0 2 0-15,4 0 5 0,1-1 1 16,2 0 1-16,4 2 0 0,4-1 0 16,6-1 2-16,4 0-2 0,6 0-5 0,10-1 3 15,5-1-3-15,1-1 1 0,5-2-3 16,0 0-2-16,2-2-1 0,-1 0 1 15,-3-2-3-15,-2 1 0 0,1-1 0 16,-5 1-3-16,-4 1-2 0,-7 0-2 16,-5 4-2-16,-9 0-8 0,-7 1-6 15,-7 0-3-15,-7 4-86 0,-7-2-27 0,-7 3-93 16,-10-3-200-16</inkml:trace>
  <inkml:trace contextRef="#ctx0" brushRef="#br0" timeOffset="173559.83">7356 15019 530 0,'3'-2'120'0,"0"2"4"16,-2-2-85-16,-6-2-7 0,5 1-5 15,0 0-3-15,-1 0-2 0,0 1-1 0,0-1-2 16,-1 1-4-16,0 0-4 0,-2-2-4 16,-1 0-1-16,-1 3-3 0,2 0-1 15,-4 0-1-15,1 0 1 0,-1 1 2 16,-1 2 3-16,0-1 5 0,0 0 3 16,-2 2 5-16,-1-5 5 0,1 1 2 15,0-1-1-15,-1 0-3 0,0-2-3 16,-3-3-5-16,2-2-3 0,1 1-6 15,-2-2-3-15,-1-1-2 0,1-1 1 0,-1 0-1 16,2 0 0-16,1 1 0 0,-1 1 0 16,-2 1-4-16,3 3 1 0,-1 4-1 15,1 0 3-15,0 2 1 0,-6 1-4 16,4 2 1-16,3 3 2 0,-1-1 1 16,-1 1 0-16,-1 0-3 0,1 1-1 15,5 0 4-15,-6 0 0 0,0 0-1 16,-2-1 1-16,0 3-1 0,-1 1 1 0,-1 0-1 15,-2 3 1-15,-1-3-1 0,-1 1 0 16,2 1 0-16,0-1 1 0,-1 0-1 16,2-1-1-16,3 1 1 0,0 0-1 15,2 1 0-15,0-1 0 0,2 2 0 16,1-1 0-16,1 2 0 0,0-1 0 16,3 1 0-16,0 0 0 0,2 0-1 15,-1-2 0-15,2 1 1 0,-1-3 0 0,2 1-1 16,0-1 1-16,0 1 1 0,-1 0-1 15,2 0-1-15,0 0 1 0,1 2-2 16,2-2 1-16,0 3-1 0,1 0 0 16,0 3 0-16,3-1 1 0,0 3-1 15,2-1 1-15,-2 3 1 0,3 1 0 16,0 0-1-16,0 0 0 0,2 1 0 16,1 0-1-16,1 2 1 0,0-2-2 15,3 0 1-15,0-2-1 0,0-1 1 0,3-1-1 16,0-2-1-16,4-3 1 0,2 0 1 15,4-3-1-15,-1 1-1 0,2-2 1 16,0-1 0-16,3-1 0 0,-1-1 0 16,-1-1 1-16,0-2 0 0,1-3 1 15,-1 1 0-15,1-2 0 0,0-1 0 16,0-3 0-16,-1-1 0 0,0-3 1 0,1 0-1 16,0-5 1-16,0-1 0 0,-2-4-1 15,0 0 2-15,-3-4-1 0,-1 0 0 16,-3-2 1-16,-3-2-1 0,-4 0 1 15,-2-1 1-15,-2-1-1 0,-1 0 1 16,-2-1 0-16,0 1 0 0,-3-1 0 16,-1 1 0-16,1-1 1 0,-3 1 0 15,-1-2 1-15,-3 2 1 0,-4-1 0 16,-1 0 0-16,-6-1 0 0,-4 1 0 0,-3 2 1 16,-4 4-4-16,-3 3-7 0,-5 2-18 15,-2 7-6-15,-2-4 103 0,-1 2-234 16,-2-4-138-16,3-2-371 0</inkml:trace>
  <inkml:trace contextRef="#ctx0" brushRef="#br0" timeOffset="177433.24">5383 15761 452 0,'-2'1'111'0,"0"1"3"16,0-1-62-16,1-2-15 0,0 2-6 16,0-1-3-16,1-1-3 0,0 1-4 0,1-1-3 15,3 2-2-15,0-2-3 16,3-1-2-16,0 1-5 0,3-1-2 0,2 1 0 16,3 2-2-16,2 0-1 0,0 1-1 15,1 1 0-15,3 0 0 0,-2-2 0 16,2 0 1-16,0-3 0 0,1-3-1 15,0-1 1-15,0-4 0 0,-1-1 0 16,-2-1 0-16,0-1 0 0,-1-1 0 16,-4 5-1-16,-1 2 0 0,-2 3 0 0,-3 1-1 15,-3 3 0-15,-1-1 0 16,-3 5 1-16,-3-2 1 0,-3 2 1 16,-4 3 0-16,-4-1 1 0,-4 4 0 0,-3 3 1 15,-4-3-2-15,-3 0 0 0,-1-6-1 16,-3 1 1-16,3-5-1 0,-1-1 0 15,4-3 0-15,2 1 1 0,4 0 1 16,4 1 2-16,4-2 3 0,3 3 1 0,3 0 1 16,2 1 1-16,0-1-3 15,3 2-3-15,3 1-4 0,1-1-2 0,3 2-2 16,2 0-1-16,5 0-1 0,3 4 3 16,4-4-2-16,2 0-5 0,3 0-4 15,3-1-7-15,0-3 4 0,2-3-131 16,0-3-116-16,-4-12-288 0</inkml:trace>
  <inkml:trace contextRef="#ctx0" brushRef="#br0" timeOffset="-206901.86">5287 15750 549 0,'-6'2'131'0,"2"0"4"0,1 0-76 16,3-2-27-16,0 0-9 0,0 0-6 16,0 0-7-16,2 1-2 0,-2 0-3 15,0 1-1-15,-2 1-1 0,4 1 0 16,-2 1 0-16,1-1 0 0,-1 1 1 15,2 0 2-15,1 0 1 0,3-2 0 16,1-1-1-16,5-2 2 0,5 0 1 16,1-3 2-16,8-2-2 0,2-1-1 15,3-2 0-15,2-2 1 0,1 3-2 0,1-2-1 16,1 2-2-16,-2 1-2 0,-1-3-1 16,-2 5 0-16,-2 0 0 0,-2 0-1 15,-3 3 0-15,-2 0 0 0,-2 2 0 16,-4 2 0-16,-2-2 0 0,-2 3 0 15,-4-1 0-15,-1-1 0 0,-3-1 0 16,0 0-1-16,-3-2 1 0,-1 1-1 16,-1 0-1-16,0-1-1 0,-3 0-5 15,-3-1-3-15,-4 0-2 0,-6-1-4 0,-5 1-2 16,-4 0 0-16,-6 0 2 0,-3 2 3 16,-3 2 5-16,-1 0 2 0,2 5 5 15,0-1 1-15,2 1 2 0,0 2-1 16,3-2 1-16,6-1 0 0,4-1 0 15,3 0 0-15,5-3 1 0,4-1 1 16,5 1-1-16,2-1 3 0,3-1 1 0,5 1-2 16,6 0-1-16,4-1 1 0,7 1-2 15,4-2 1-15,7 1-1 0,4-1-2 16,5 1 1-16,0-1 1 0,-1 1 1 16,1 1-1-16,-1 1 0 0,-3 1 0 15,-4-1-1-15,-2 0 1 0,-6 1-1 16,-3 0 0-16,-6 0-1 0,-6-1 0 15,-3-1 1-15,-2 0 3 0,-6 0-1 0,0 0 0 16,-5-1-1-16,-4-1-1 0,-3 0-1 16,-6 0-2-16,-5-1-3 0,-5 0 0 15,-5 0 0-15,0-1 1 0,-3 1 0 16,-1 0 2-16,3 0 0 0,0 1 1 16,1 0 0-16,3-1 1 0,0 1-1 15,3 0 0-15,5 0 1 0,2 1-1 16,5-2 0-16,3 1 0 0,4-1-1 15,4 0 1-15,2-1-1 0,0-1 2 0,4 1 2 16,3-3 0-16,6 0 1 0,3 0 2 16,6-2 1-16,5 0 1 0,7-1-1 15,3 2-1-15,3 1 0 0,0 1-1 16,-2 0 0-16,1 4-2 0,-3-1-1 16,-1 5 0-16,-6-4-1 0,-3 2 1 15,-5 2-1-15,-4 3 0 0,-3-1 1 16,-5 3-1-16,-6-2 0 0,-4 5-4 0,-5 1 1 15,-6 0-1-15,-7 1 0 0,-5-3 0 16,-5 3 1-16,-4-2 0 0,-3-2 3 16,-1 0 0-16,1 1 1 0,1 0-1 15,0-1 1-15,1-2 0 0,5 1 0 16,2 0 0-16,4-3 1 0,3-2-1 16,4 0 0-16,6-2 0 0,5 1 2 0,2-2-1 15,3 0 0-15,2 0-2 0,6 1-2 16,2-2 1-16,8 0-2 0,6-3 0 15,4 2-1-15,8-3 0 0,3 0 1 16,4 0 3-16,0-1 0 0,-1 0-1 16,-2 2 2-16,-2-2 0 0,-2 3 1 15,-2-1 2-15,-6 2-1 0,-3-1 1 16,-5 2-1-16,-5 0-1 0,-4 1 0 16,-4 0-2-16,-4 0-5 0,-3 1-3 0,-6 2 0 15,-4 0-1-15,-5 1 0 0,-4 0-1 16,-3 3 0-16,-3-1 2 0,-1 1-1 15,4-2-4-15,3 1-81 0,5-2-45 16,3-1-100-16,3-3-234 0</inkml:trace>
  <inkml:trace contextRef="#ctx0" brushRef="#br0" timeOffset="-202451.9">7745 15303 581 0,'1'6'128'0,"0"-3"0"0,-2-2-96 16,2-2-18-16,-1 1-8 0,0 0-7 0,0 0-5 15,0-1-2-15,-1 1-4 0,1-1-2 16,0 1-1-16,-1-3 2 0,1 2 3 16,-1 0 3-16,1-1 4 0,-1 1 7 15,0-2 9-15,-1-1 4 0,-2 2 6 16,0-2 2-16,-1-1 2 0,0 2 1 16,2-7-4-16,-2 7-3 0,1 1-2 15,1 0-3-15,-1-3-1 0,2 3-3 0,0-1-2 16,0 4 0-16,0-8-3 0,-1 2-2 15,1-1-3-15,-1 2-1 0,0-1-1 16,-3-1-2-16,1-1 0 0,-2 2 0 16,-1-4-1-16,-1-1 0 0,-1-2 0 15,-1-2-1-15,-2-1 1 0,1 0 1 16,-2-1-1-16,1 0 2 0,-1 0 0 16,1 2 1-16,-1 2 2 0,2-1 0 15,-3 0 0-15,1 1 0 0,-1 1 0 0,-1-1 0 16,0 0-1-16,0 1 0 0,-3 0-2 15,1 0-2-15,-1-1-3 0,-1-1-3 16,-1 0-2-16,1 3-1 0,0-4 1 16,-2 2 0-16,1 1 2 0,-1 3 3 15,1-1 4-15,0 2 1 0,1 1 0 0,0-1 1 16,-1 3 0-16,2-2 1 0,1 1-1 16,0 0 1-16,0 1-1 0,-1 2 0 15,-1 0 1-15,1-1-1 0,-3 3 0 16,-1-1 0-16,0 4-1 0,-3-3 1 15,1 2 0-15,-1 0-1 0,1 0 1 16,1 0-1-16,1 2 1 0,-1-1-1 16,2 0 1-16,2 2-1 0,0 0 1 15,0 2-1-15,3 0 2 0,2 2-1 0,-1 1 0 16,1 1 1-16,0 2 0 0,1 2 0 16,0 3 0-16,0 2 0 0,-3 0 0 15,2 3 0-15,-1 3-1 0,-1-1 1 16,1 1-1-16,1-2 0 0,-1-1-1 15,2 0 0-15,2-2-1 0,1-2 0 16,1-1 0-16,2-2 0 0,2-1-1 16,0-3 2-16,3 1 0 0,1 0 0 0,1 0 0 15,1-2 1-15,1 4 0 0,2 1 1 16,3 0-1-16,0 2 1 0,4 0 1 16,0-1-1-16,0 5 0 0,2-1 0 15,1-1 0-15,0 0-1 0,0 0 0 16,0 1 1-16,3 0-1 0,0-2 0 15,1-1 1-15,1-2-1 0,4 2 0 16,2-4 0-16,4-1 1 0,1 2-1 16,4-4 0-16,3-1 0 0,3 3 1 15,2-7 0-15,0 4-1 0,0-1 1 0,1-3 0 16,-3 3-1-16,0-1 0 0,-3-1 1 16,-3 3-1-16,-1-1 0 0,-2 0 0 15,-3-2-1-15,0-2 0 0,-2 0 2 16,1-4-1-16,1-3 2 0,-2 1-1 15,1-4 3-15,2-3 0 0,-1 0 1 16,3-4 0-16,0 0 0 0,1-5 0 0,-1-2-1 16,0-1-1-16,1 3 1 0,-3-2-2 15,0 2 1-15,-4-1 0 0,-3 4 1 16,-4 2 1-16,-4 1 0 0,-2-1 0 16,-4 2 1-16,-4 1 0 0,-1-1-3 15,-3 0-2-15,-1-3-5 0,0 0-1 16,-1 0 1-16,3-2-5 0,-8-3 0 15,-1-3 0-15,-1 1 1 0,-2 0 4 16,0 0 2-16,-2-1 0 0,-5 2 5 0,6 2 1 16,0 3 2-16,0 1 2 0,-1 2-1 15,-1 1-1-15,2 1-1 0,-1 0-2 16,-1 2-1-16,-2 0-3 0,1-2-1 16,-1 1-2-16,1 0 0 0,-2-1-1 15,3 3-2-15,0-3-1 0,1 1 2 16,-1 0 0-16,3 2 2 0,0-2 0 0,2-1 2 15,-1 2 1-15,1-1 2 0,2 0 1 16,-2 3-1-16,1 0 0 0,-1-1 0 16,-1 2-1-16,0-2 0 0,0 3 0 15,0 0-1-15,0-2-2 0,1 1-3 16,-1 2-5-16,1-1-6 0,0 0-4 16,0 0-108-16,1 0-15 0,0-4-94 15,0-3-202-15</inkml:trace>
  <inkml:trace contextRef="#ctx0" brushRef="#br0" timeOffset="-199045.8">7374 15035 579 0,'1'0'129'0,"1"-1"1"0,0-1-96 16,0-1-17-16,2-1-12 0,-2-3-11 0,1 0-8 15,0-2-4-15,0 1-15 0,-1-3-12 16,0 1 0-16,-2 0 10 0,0 1 16 16,0 0 14-16,-1 1 10 0,-2-3 20 15,1 4 16-15,-1-2 4 0,-1-2-1 16,-2-1-7-16,0 0-5 0,-3-1-7 15,-1 1-3-15,-3-2-4 0,-2 3-4 16,-1 3-4-16,0 0-5 0,-1 1-5 0,0 1-4 16,-1-2-3-16,1 1-2 0,-1-2-1 15,1 0-2-15,-2-1 1 0,0-2 1 16,1-2 4-16,-3 1 1 0,1 1 2 16,2 1 2-16,-4 0 0 0,0 0 1 15,-1 2 0-15,-2 5 0 0,-1 3 0 16,-2-1 0-16,-3 4-1 0,0 1 0 15,-3 4-1-15,-1 6-1 0,-2 1-1 16,0 2-1-16,-1 3 0 0,2 1-1 0,-1 1 0 16,5 0 1-16,1 0 0 0,4 1 3 15,1-1 0-15,4 0 1 0,3 2 1 16,-1 1 0-16,1 2 0 0,3 0 1 16,-1 2 0-16,0 1 0 0,1 4 0 15,0 0 0-15,2 1-1 0,1 2 1 16,1-1-1-16,1 2 0 0,2 0 0 0,4-2 0 15,1-4-2-15,2 3 1 0,3-1-1 16,2-1 0-16,3 0 0 0,3-3 1 16,1 3-1-16,3 2 1 0,0-3 1 15,1-3 0-15,0 1 0 0,3-3 0 16,-2-1 0-16,2-3 0 0,0-4 1 16,1-1-1-16,-1-3 0 0,3-3 0 15,0-1 0-15,0-3-1 0,1-4 2 0,2 0-1 16,2-5 1-16,4-2 1 0,2-5-1 15,1-3 1-15,3-2 1 0,3-3 0 16,1-2-1-16,0-1 3 0,0-1 4 16,0 1 4-16,0 2 3 0,-2-2 1 15,-1 1 2-15,-1 4 1 0,-1-2-3 16,-2 2-4-16,-2 0-4 0,-3 0-3 0,-2 2-2 16,-3 0-2-16,-2-4-1 0,-3 0 0 15,-1 2-1-15,-4-2 0 0,-1-5 0 16,-2-2 0-16,-1-3 0 0,0 1 0 15,-2-1 1-15,0-3 1 0,0-2 2 16,0 3 2-16,-2-1 1 0,2 1 4 16,-2 0 3-16,1 1 1 0,-2 1 0 15,0 4 0-15,-1-2-4 0,-1 5 0 16,-1 2-4-16,0 1-4 0,0 4-2 16,-2 1-2-16,-1 1-2 0,-4 3-1 15,-1-1 0-15,-7 0 0 0,-2 0 0 0,-6-1 1 16,-2 0 0-16,-4 0 2 0,-3 0 1 15,-2 3 1-15,0 0 0 0,-1 5 0 16,-1 1 1-16,0 1-1 0,0 2 1 16,1 3-1-16,1 1 0 0,2-1-1 15,1 0 0-15,3 2-2 0,1-1-2 0,1 2-4 16,2 1-6-16,2 2-6 16,2 3-6-16,1 0-1 0,2 0 0 0,3 1 4 15,2-1 2-15,2-1 6 0,2-1 7 16,0-2 5-16,0-1 3 0,3-1 0 15,-2 3 0-15,2 1 0 0,-1 1 1 16,1 3-1-16,0 0 1 0,0 4-1 16,1 4 1-16,-2 1-1 0,2 3 1 15,-2 1-1-15,2 2 0 0,-1 3 0 16,1 1 0-16,0 0 0 0,-1 1-2 0,2 2 0 16,-1 0-3-16,0-1 0 0,3-3-2 15,2 0 1-15,3-2 0 0,1-1 0 16,4-4 2-16,2-3 2 0,2 0 2 15,2 0 0-15,4-2 1 0,1-3 0 16,3 0 0-16,1-1 1 0,3 0-2 16,2-3 1-16,2-2-1 0,0-2 1 15,1-2-1-15,2-5 2 0,1-5 1 16,0-1 1-16,1-3 0 0,-1-3 0 0,2-2 1 16,0-2 1-16,-1-2-2 0,-1-1 0 15,-2 0 1-15,-2-4 0 0,0 3 3 16,-5-5 2-16,0 0 3 0,-5-4 2 15,-1 1 1-15,-3-5 0 0,-3 2 0 16,-3-1 1-16,-2-1 0 0,-4 2-3 16,-2-1 1-16,-2-1 1 0,-3 1-4 0,1-2-1 15,-2-1-3-15,-2-1-1 0,2 0-2 16,-1 2-2-16,-1-1-3 0,1 2 3 16,0 1 0-16,-1 1 0 0,0-2-1 15,-2 1-1-15,-2 0-1 0,-2 3 0 16,-2-1-1-16,-3 1-1 0,-4 1 0 0,-3 3-1 15,-2 0-1-15,-5-1 1 16,-1 0 0-16,-3 2 1 0,-1 3-1 0,-2 3 1 16,-1-2 0-16,-1 6-1 0,-1 4 0 15,1 1 0-15,-2 5 0 0,0 3-2 16,-1 4-4-16,-1 4-7 0,-2 5-8 16,0 7-6-16,-1 3-5 0,-1 7-4 15,0 3-2-15,1 6 15 0,2 5-122 16,2 3-101-16,1 2-271 0</inkml:trace>
  <inkml:trace contextRef="#ctx0" brushRef="#br0" timeOffset="-69574.93">18584 11152 290 0,'2'-3'0'15,"-2"-2"-42"-15,1-1-206 0</inkml:trace>
  <inkml:trace contextRef="#ctx0" brushRef="#br0" timeOffset="-68624.5">18689 11053 473 0,'-1'6'106'16,"1"-2"-2"-16,1-2-67 0,1 2-25 16,1 0-8-16,3 2-3 0,-1 0 1 15,4 1 0-15,1-1 2 0,2 2 1 16,1 2-1-16,1 1 0 0,3 0 1 15,0 1 1-15,0-1-1 0,0 2 2 0,2 0-1 16,1-2 1-16,1 1-1 0,2-2 1 16,2-1-1-16,2-1 0 0,3-1 1 15,2-5 0-15,3 1 0 0,2-1 0 16,0-4-1-16,0 1 0 0,3 2-1 16,0-3-1-16,0 3-1 0,-2-1 0 15,1-1 0-15,0 1 2 0,0-1 1 16,-1 0 2-16,2 1 1 0,2-2 0 0,0 0 0 15,3-1 0-15,1 1-3 0,1 1-1 16,0-1-3-16,1-2 0 0,0-2-1 16,-1-2-1-16,1 4 1 0,0-4-1 15,-3 1 1-15,2-3-1 0,-1 1 1 16,-2 1-1-16,-3 1 1 0,-4-4 0 16,-4 0 1-16,-3 0 0 0,-3-1 0 15,-3-1 0-15,-3-4 1 0,-4 1 0 0,1-1-1 16,-3-1 1-16,0-2-1 0,0-1 0 15,-2 0 0-15,-3 2-1 0,0 0 4 16,-2 0 1-16,-1 4 4 0,-3 1 1 16,-2 2 1-16,0 1 0 0,-4 1 0 15,-2-1-3-15,-4 0-3 0,-1-1-3 16,-6-1-2-16,-1 0-1 0,-4 0 0 16,-3-1-1-16,2 1 1 0,-3-1 0 15,0 1 0-15,1 0 1 0,0-4-1 0,0 0 1 16,0-1-1-16,-1 1 1 0,3 0 0 15,-2-3-1-15,1-1 0 0,-2 4 1 16,0-1-1-16,1 0 0 0,-2 2 0 16,-1 0 1-16,-3 1-1 0,-2 0 0 15,1-1 0-15,-2 4 0 0,2 1 0 16,-3-1 0-16,1 0 0 0,-2 3-1 16,0 2 1-16,1-1-1 0,-1-1 1 0,-1 1-1 15,1 0 1-15,1-1-1 0,1 1 1 16,3 2 0-16,-3-2 0 0,0-1 0 15,0 2 0-15,4-2 0 0,-3 1 0 16,2 1 0-16,-2-1 0 0,0-1 0 16,-1 2 0-16,2-1 0 0,-2 2 0 15,1 2-1-15,0-4 1 0,-1 4 0 0,2 1 0 16,1-2 0-16,-1 4-1 0,0 0 1 16,1 0 0-16,0 5 0 15,3 0 0-15,-1 0-1 0,-1 4 1 0,2 2-1 16,0-2 1-16,-4 2-1 0,1 0 1 15,-2 1 0-15,2 1-1 0,2 1 1 16,0-2 0-16,0 3 0 0,3 0 0 16,1 0 0-16,1-1 0 0,-1-1 0 15,1 1 0-15,2 0 0 0,0 1-1 16,2 0 0-16,2 2 0 0,3 0 0 0,0 5-1 16,2 1 1-16,1-1-1 0,4 2 0 15,2 2-1-15,1 1-3 0,2 2-3 16,3-3-3-16,2 3-2 0,3 1-2 15,4 1 0-15,2-2-1 0,3 1 1 16,5-3 4-16,4 4 1 0,6-2 0 16,6 1-2-16,5 1-76 0,5 1-42 15,4-3-95-15,9 2-222 0</inkml:trace>
  <inkml:trace contextRef="#ctx0" brushRef="#br0" timeOffset="-65371.68">19973 10250 466 0,'18'16'114'0,"4"0"0"0,-2-5-24 16,0-1-79-16,0 0-98 0,-3-4-26 15,-3-1-86-15,-3-2-197 0</inkml:trace>
  <inkml:trace contextRef="#ctx0" brushRef="#br0" timeOffset="-64506.05">20125 10289 608 0,'-3'2'131'0,"1"2"1"0,-1-1-100 16,-1 2-20-16,-1 1-7 0,-2 3-7 16,-2 0-5-16,-2 3-6 0,-2 0-4 15,-2-1-10-15,-3-1-17 0,1-2-2 0,-2-3 3 16,-1 1 6-16,1-4 15 0,0-1 13 16,2 0 17-16,-1-1 21 0,-1 0 6 15,0 0 4-15,-3 0 2 0,-2 1-11 16,-3-1-7-16,0 1-6 0,0 0-4 15,-2 1-5-15,2-1-4 0,-2 1-1 16,2-1-1-16,-1 1-2 0,0-1 1 16,-2 0-1-16,-1 0 0 0,-1-2-1 0,0 0 0 15,-1-2 0-15,-2-2 0 0,-3 1 0 16,-1-3 0-16,0 1 1 0,-3 0 0 16,-4 2 0-16,0-2 0 0,-3 1 1 15,0-2-1-15,3 1 0 0,-3-2 1 16,1-2-1-16,0-1 1 0,3-2-1 15,4 1 1-15,0-2-1 0,0-3 1 16,4 3 1-16,3-1-1 0,6-2 2 16,-1 0 0-16,1-1 1 0,0 0-1 0,1-2 0 15,2-3 1-15,0 1-1 16,-1-2-1-16,2-1-1 0,0-2 1 0,2 2 2 16,3 1 1-16,-1 0 1 0,1-1 0 15,4 1 2-15,2 0 2 0,2 0 4 16,3-5 0-16,2 0 0 0,3-2-1 15,4 0 1-15,3-2 0 0,2 2-2 16,4-3-2-16,4 3-2 0,4-1-2 16,4 4 0-16,1-3-1 0,1 4 0 0,1-1-2 15,5 4-2-15,2 0 0 0,0 3 0 16,2-1 0-16,2 1 0 0,3 1-1 16,1-2 1-16,3 1-1 0,0 0 1 15,3-1-1-15,0 1 0 0,0 3 0 16,3 0 1-16,0 5 0 0,1 0 0 15,1 1 0-15,1 1 0 0,3 3 1 16,3 1-1-16,-1-1 0 0,3 2 0 16,0 4 0-16,-2 1-1 0,4 2 0 0,-3 2 0 15,0 0 0-15,2 3 0 0,-1 2 0 16,1 0 0-16,-1 1 1 0,-2 6 0 16,1-1-1-16,0 6 1 0,-3-2 0 15,1 4 0-15,1 2 0 0,0 0-2 16,-3 1 1-16,-2 0 0 0,-4 0-1 15,2 3 0-15,-8 0 0 0,-6-2-1 16,-1 4 0-16,-5 3 0 0,-4-1-1 0,-5 1-1 16,-9 1-1-16,-2 2 0 0,-7 3 0 15,-6-2-1-15,-8-1 2 0,-5 0 1 16,-6 2 0-16,-6-5 2 0,-3 1 1 16,-6 2 1-16,-4-3 0 0,-3 3-1 15,-5-3 0-15,-5 1 1 0,-8 2-1 16,-2-1 0-16,-6-3 1 0,-5 0-1 15,-3-1 0-15,-6-3 1 0,-6 2-1 0,-8-4-1 16,-6-2-9-16,-11-5-12 0,-13 1 30 16,-9-2-164-16,-19-1-131 0,-19-7-338 15</inkml:trace>
  <inkml:trace contextRef="#ctx0" brushRef="#br0" timeOffset="-54551.68">19895 9676 605 0,'-5'5'133'16,"1"-4"0"-16,4 1-95 0,0-2-32 15,0-2-9-15,0 2-4 0,0 0-1 16,0-1-1-16,1 1-1 0,-1 1 4 0,1 0 4 15,-1 1 3-15,3 1 5 0,-1-1 2 16,1 3 3-16,3-1 1 0,1 1 0 16,6-2 0-16,5 0-1 0,6-4-1 15,6-1-1-15,8-4-2 0,6-2 0 16,6-6 0-16,7-3-2 0,2-6 0 16,5-2-2-16,2-3-1 0,3-5 1 15,-1-4-2-15,2-1 0 0,-1-3-1 16,0-2-1-16,-7-1-1 0,-3-3-2 0,-6 2 1 15,-6-1-1-15,-8 0 1 0,-8-1 1 16,-9 1 2-16,-3 3-1 0,-8 1 3 16,-6-1-1-16,-7 1 2 0,-6-4-2 15,-3 1 0-15,-5-3 0 0,-7-8 0 16,-2-2 0-16,-5-3-1 0,-3-2 1 16,-5-2 0-16,-5-3 2 0,2 0 1 15,-3 3 1-15,-3-8 1 0,-2 3-1 16,-1-1 6-16,5-5-4 0,-5-7-7 0,-1 0 6 15,3-2 2-15,1 4 0 0,4-3-1 16,4-3-4-16,2 9 3 0,8 5 6 16,4 2-7-16,3 0-3 0,3 1-2 15,2 2 1-15,0 4-1 0,3-1-1 16,-1 3 2-16,2 1 0 0,1 2 2 16,0 0 3-16,4 4 0 0,8 5 0 15,5 3-1-15,7 0-1 0,7 4-1 0,4 1-2 16,8 3-1-16,8-1-1 0,4 4-1 15,3 0 2-15,1 4-1 0,4 4 1 16,4 7 0-16,2 2 0 0,-1 2-1 16,-2 2 2-16,3 4-1 0,3 5 0 15,-2-2 0-15,1 1-1 0,-2 2 0 16,-2 2-2-16,-1-1-2 0,-6-1-2 16,-5-2-4-16,-4 2-4 0,-6-1-6 0,-8 1-5 15,-4-1-6-15,-6 1-3 0,-4 2 1 16,-5-1-116-16,-4 1-107 0,-1 0-271 15</inkml:trace>
  <inkml:trace contextRef="#ctx0" brushRef="#br0" timeOffset="-54285.28">21088 5861 581 0,'1'-2'128'0,"4"3"-2"0,-1-1-71 16,1 0-62-16,3 2 25 0,1 3-150 15,0-1-107-15,-2 2-291 0</inkml:trace>
  <inkml:trace contextRef="#ctx0" brushRef="#br0" timeOffset="-54021.46">21185 5960 437 0,'2'7'115'0,"0"-2"2"16,1-2-9-16,0 3-87 0,2-3-11 15,1 1-2-15,1 1 0 0,1-1-4 16,-1 0-2-16,3-1-1 0,1-1 0 15,0 2 0-15,-1 0 0 0,1-1 1 16,-1-2-1-16,2 0 0 0,-2 1 2 16,0-3 0-16,-1 5 0 0,2-1 0 15,-1-1 0-15,1 2-1 0,-3 4 0 0,0-1-1 16,-2-1 0-16,-2 1-1 0,0-1 0 16,-3 2 0-16,-2 1-1 0,-5-2-1 15,-1 2 0-15,-9 0 0 0,-7 2-2 16,-4-2 0-16,-9 1 0 0,-7-1-1 15,-7 0 0-15,-10 0 1 0,1 0-116 16,-2-3-100-16,-8 2-266 0</inkml:trace>
  <inkml:trace contextRef="#ctx1" brushRef="#br0">22531 10867 0,'0'0'16,"0"0"-1,0 0-15</inkml:trace>
  <inkml:trace contextRef="#ctx0" brushRef="#br0" timeOffset="-52984.33">22163 5569 407 0,'-2'-7'110'15,"1"1"7"-15,-2-2-29 0,3 3-47 16,-2-2-8-16,2 3 3 0,-1-1 0 16,1 2-3-16,1 2-4 0,-1-1-1 15,1 1-3-15,0 1-3 0,1 1-3 0,0 3-5 16,-1 3-5-16,1 4-3 0,1 6-2 16,-2 7 0-16,2 5-1 0,-1 4 0 15,0 6-1-15,-2 3 0 0,0 3 0 16,-1-3 2-16,-2 1-9 0,-1-5 0 15,1 0-6-15,-1-4-7 0,-1-4-3 16,1-5-3-16,1 1-2 0,0-6 9 16,2 0-2-16,-1-3 2 0,2-5 4 0,-1-2 1 15,0-3-11-15,0-5-37 0,0 2-71 16,1-4-94-16,0-5-225 0</inkml:trace>
  <inkml:trace contextRef="#ctx0" brushRef="#br0" timeOffset="-52656.02">22080 5529 545 0,'-4'-12'121'0,"1"1"1"15,2 4-88-15,4 3-15 0,2-2-8 16,2 0 1-16,2 0 4 0,5-1 2 16,5 0 2-16,0-2 2 0,1 1 3 15,1 2 2-15,0-1-1 0,1 3-4 16,-2 0-4-16,-3 2-3 0,2 3-5 15,1 3-2-15,0 0-3 0,1 4-2 16,-1 0-1-16,0 2 0 0,-2 1-1 0,-1 1-1 16,-5 0 0-16,-4-2-1 0,-2 1 1 15,-4 1 1-15,-4 0 0 0,-4 1-1 16,-3 0 0-16,-7 3 1 0,-5 1-2 16,-7 0-1-16,-5 0-4 0,-3 0-4 15,-2 0-2-15,-2-1-4 0,4-4-6 16,4 0-8-16,7-2-4 0,4-5-6 15,8-3-31-15,4 0-44 0,4 0-28 16,5-5-78-16,4-1-162 0</inkml:trace>
  <inkml:trace contextRef="#ctx0" brushRef="#br0" timeOffset="-52308.24">23054 5532 487 0,'4'1'124'0,"-3"-2"4"0,-1 1-38 15,-2 0-62-15,-7-3-5 0,-4 0-3 16,-5 1-5-16,0 0-6 0,-4 1-4 16,-8 1-3-16,0 3 3 0,-3 5 1 15,0 4 2-15,1 1 1 0,-3 3 0 0,0 5 0 16,1 1 0-16,1 2-1 15,3 2-2-15,1 2-2 0,2 2-1 0,3 2 0 16,4 1-1-16,4 0 0 0,7-1-3 16,6-1 2-16,11-2 1 0,5-6 1 15,10-4-1-15,10-1 0 0,9-4 1 16,7-4 1-16,7 0-1 0,5 0-2 16,4-1-1-16,1-2-2 0,-1-4-2 0,0-4-7 15,-5-1-7-15,-2-2 162 0,-6-5-290 16,-7-1-144-16,-3 1-417 0</inkml:trace>
  <inkml:trace contextRef="#ctx0" brushRef="#br0" timeOffset="-49652.02">20259 10830 576 0,'-4'-3'133'0,"2"1"0"16,2 2-85-16,1 0-27 0,2 0-8 16,0 0-7-16,1 3-5 0,1-4-4 15,0-1-2-15,-1 1-1 0,2 0 0 16,-3 1 0-16,-1 0 0 0,1 0 1 16,-2-1 3-16,0 1 1 0,0 1 5 0,3 0 2 15,3 2 6-15,4-3 5 0,5 3 4 16,5 0 2-16,5 2 3 0,7-1 1 15,7 0 1-15,6 2-2 0,4 1-3 16,8 1-3-16,6 0-1 0,4 1-4 16,3 3-3-16,2 2-5 0,-2 0-3 15,0 0-3-15,-5 4-3 0,-3-1-3 16,-5 3-4-16,-5-1-6 0,-10-4-1 0,-3 3-2 16,-7-3-1-16,-8-3 1 0,-5-1-3 15,-7-3-1-15,-6-4-2 0,0 0-3 16,-4-1 21-16,-3-2-144 0,0 1-117 15,-4-3-296-15</inkml:trace>
  <inkml:trace contextRef="#ctx0" brushRef="#br0" timeOffset="-49249.22">21343 10834 485 0,'5'2'136'15,"1"2"1"-15,1-2 0 0,-1 1-105 16,3 3-14-16,0-3-7 0,-1 4-10 15,0-2-6-15,-2 0-1 0,1 2-1 16,-4-3-1-16,1 3 0 0,2 0 0 0,0 0 5 16,1 1 4-16,2 1 4 0,2 4 2 15,2 2 2-15,2 1 1 0,3 3 2 16,-2 3 0-16,1 1-3 0,0 0-2 16,-3-2-2-16,0 0-1 15,-3 0-1-15,-3-4-2 0,-2 0 0 0,-4-2 3 16,-4 0 1-16,-4 1 1 0,-8-4-1 15,-6-3 2-15,-7 0 0 0,-5-1-1 16,-6-4-3-16,-4 2-7 0,-4-5-7 0,1 2-6 16,2 2-6-16,5 1-61 0,2-2-66 15,5 0-106-15,7-1-240 0</inkml:trace>
  <inkml:trace contextRef="#ctx0" brushRef="#br0" timeOffset="-48800.49">22440 11000 535 0,'4'4'129'16,"1"0"2"-16,-1 1-68 0,-2 0-37 16,0 0-6-16,-2 0-2 0,-3 3-6 15,-2-1-4-15,-2 3-2 0,-4 2-1 16,-3 0 0-16,-5 3-2 0,-2 0-1 16,-5-1-2-16,-1 2-4 0,-4 1-4 15,2 0-4-15,-1-2-3 0,2-2-2 16,1-3 24-16,7 0-143 0,1-4-109 0,4-1-288 15</inkml:trace>
  <inkml:trace contextRef="#ctx0" brushRef="#br0" timeOffset="-48548.65">22117 10924 451 0,'1'-13'120'0,"-2"1"3"0,0 5-33 0,1 4-57 16,-1 2-14-16,1 0-9 0,1 4-3 15,1 1-1-15,1 4 1 0,3 4 2 16,1 4 4-16,4 2 4 0,3 4 4 16,3 4 0-16,3 1 0 0,4-2-1 15,3 0-4-15,3 1-2 0,3 1-4 16,2-3-3-16,0-3-1 0,1 0-8 0,-1 0-3 16,0-3-2-16,-1-3-4 15,-5-4-2-15,-2-1-5 0,-3-2-8 0,-3-5 1 16,-3-4 27-16,-1-4-143 0,-2 1-111 15,-1-4-291-15</inkml:trace>
  <inkml:trace contextRef="#ctx0" brushRef="#br0" timeOffset="-48304.6">23003 11018 658 0,'2'1'149'16,"-1"2"3"-16,2-1-109 0,-3 0-19 15,-3 2-4-15,-3 3-5 0,-5 3-6 0,-2 1-4 16,-3 3-2-16,-4 5-1 0,-7 0 0 16,1 3-3-16,-2 0-5 0,0 0-9 15,-1 1-9-15,-1-2-6 0,4-1-38 16,2-3-87-16,3-4-110 0,5-3-253 15</inkml:trace>
  <inkml:trace contextRef="#ctx0" brushRef="#br0" timeOffset="-48015.98">22708 10997 522 0,'4'-17'125'0,"-4"8"0"16,1 5-72-16,0 3-25 0,0 4-9 15,1 4-2-15,3 2-3 0,0 8-1 16,3 0 1-16,3 4 3 0,2 1 0 16,3 1-2-16,3 3-1 0,2 0-1 0,3-3-3 15,1 1-2-15,0 0-2 0,0-1-3 16,3 0-1-16,0-3-2 0,1-1-1 16,-2-1-2-16,2-3 4 0,-1-3-11 15,2-1-1-15,-3-3-3 0,1-3-2 16,-2-4 0-16,1-3-1 0,1-2-8 15,-1-3 9-15,0-2-47 0,2-4-71 0,0 0-100 16,-2-11-242-16</inkml:trace>
  <inkml:trace contextRef="#ctx0" brushRef="#br0" timeOffset="-47828.91">23696 11100 605 0,'-1'5'142'0,"-1"3"2"0,-1 1-94 16,-2 3-21-16,-4 3-10 15,-2 1-5-15,-4 4-6 0,-4 0-5 0,-4 0-5 16,-3 2-6-16,-4-2-3 0,2 0-7 16,-3-4 3-16,-2-1-80 0,1-2-49 15,2-5-101-15,2 0-231 0</inkml:trace>
  <inkml:trace contextRef="#ctx0" brushRef="#br0" timeOffset="-47579.97">23331 11103 526 0,'3'-10'122'15,"-1"2"1"-15,4 7-76 0,-2 0-28 0,3 3-7 16,-1 2-4-16,-1 7-2 0,3-1-3 15,3 3 0-15,-1 6 1 16,2 1-1-16,1 2 0 0,1 1 0 0,3 4-1 16,4-2 0-16,1 1-2 0,2-5-1 15,3 0-3-15,3-1-2 0,2-4-2 16,1-5-1-16,-2-2-3 0,1-3 7 16,1-3-120-16,2-2-100 0,-2-3-266 15</inkml:trace>
  <inkml:trace contextRef="#ctx0" brushRef="#br0" timeOffset="-47458.12">24068 11325 517 0,'2'-1'137'0,"-1"1"3"0,-4 0-49 15,0 3-50-15,-3-1-15 0,0 2-6 16,-2-1-9-16,-1 0-18 0,1 2 160 16,0-1-294-16,1-3-141 0,3 1-424 0</inkml:trace>
  <inkml:trace contextRef="#ctx0" brushRef="#br0" timeOffset="-47311">24342 11229 666 0,'13'7'146'16,"-3"2"2"-16,-2 1-110 0,-1-1-26 15,-2 4 143-15,-3-4-297 0,-6-1-150 16,-1 8-439-16</inkml:trace>
  <inkml:trace contextRef="#ctx0" brushRef="#br0" timeOffset="-47163.63">24550 11275 764 0,'10'6'162'0,"2"1"1"0,-2 2-139 15,0-3-42-15,-3-1-140 0,0 1-136 16,-5 2-349-16</inkml:trace>
  <inkml:trace contextRef="#ctx0" brushRef="#br0" timeOffset="-27592.73">18960 10157 607 0,'5'2'132'16,"-5"-4"-2"-16,1 4-84 0,-1-3-48 16,-1 3-12-16,1-2-25 0,0 2-22 0,-1-1-21 15,0-1-9-15,1 1 5 16,-1 0 10-16,2-1 12 0,0 0 34 0,-2-1 37 16,1 0 37-16,-1-2 20 0,-2 0 9 15,-2-2 0-15,-2-1-1 0,0 1-9 16,-3-1-11-16,-1 1-12 0,-1-1-9 15,0 3-10-15,0 2-8 0,-1 1-7 16,-2-1-2-16,1 1-4 0,-1 0-3 16,-2 2-1-16,0 0 1 0,-1 0-1 15,3 1 1-15,2 0 0 0,1-1-1 0,4 0 2 16,1-1 1-16,4-1 3 0,2 1-1 16,1-1 3-16,6-1 2 0,2 0 1 15,7 0 2-15,5 0 0 0,7-1-1 16,7 0 1-16,7-2 0 0,5 1-2 15,5 1 1-15,5 0 4 0,1 0 2 16,4 3 2-16,1 1 3 0,-1 2 2 16,-1 3-1-16,-3 2-1 0,-5 1-4 0,-1 5-4 15,-5 0-3-15,-7 1-5 0,-4 0-2 16,-7-1-3-16,-7-2 0 0,-6-2-3 16,-6-4 0-16,-4-3-1 0,-3-2-1 15,-5-2-4-15,-7-3 3 0,-6 0 0 16,-9-5 1-16,-13 1 2 0,-9-2 0 15,-11-5 1-15,-11 1 5 0,-7 0-1 16,-5 2-1-16,-4 5 3 0,2 0 1 0,-4 1 2 16,3 3 0-16,3 2 0 15,4 4 0-15,6-1 0 0,4 2-1 0,5 0-2 16,8 1-1-16,11 2-1 0,9-1-1 16,10-3 0-16,8 1-3 0,8-3 0 15,8 0-3-15,10-2 2 0,11-3-1 16,10 0 2-16,11-2 3 0,14-1 3 15,14-2 2-15,12-1 2 0,9 3 1 16,6 0 0-16,6 1-3 0,3 0 0 0,1 2-2 16,-2 3 0-16,-2 0-1 0,-4 0-1 15,-8 0-1-15,-9 2-6 0,-12 0-6 16,-11 2-11-16,-13-3 141 0,-12 3-276 16,-11 0-146-16,-15-1-415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6:46:43.43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79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2-22T16:51:19.140"/>
    </inkml:context>
  </inkml:definitions>
  <inkml:trace contextRef="#ctx0" brushRef="#br0">12017 571 377 0,'1'1'110'0,"1"1"6"16,-1-1-15-16,-1 0-48 0,1 0-9 16,-1 0 0-16,0-2-1 0,2 0-5 0,-1 0-3 15,1-1-4-15,0-1-1 16,0-1-3-16,0-1-5 0,0-1-4 0,1 2-2 15,-3-2-1-15,1 1-2 0,-1-1-2 16,-1 1-2-16,-2 2-1 0,0 0-1 16,-1-3-2-16,-1 4-2 0,-1 0-1 15,-3 0 0-15,-1 0-1 0,-2 0-1 16,-4 0 0-16,-2 1 0 0,-3-1 0 16,-3-2-1-16,-1 3 1 0,-1 1-1 0,-3 6 1 15,0 2-1-15,-4 4 0 0,-5 5 0 16,2 5 0-16,0 9 0 0,0-5 0 15,2 7 0-15,2 4 0 0,5 0-1 16,7 3 1-16,5-1-1 0,3-3 1 16,5 5-1-16,4-3 0 0,6-3 2 15,4-1-1-15,5-5 2 0,2-3 0 16,4-2 1-16,3-2 1 0,6-7-1 16,3 0 1-16,7-4-2 0,1-3 0 0,0-1-2 15,3-4-4-15,-1-4-2 16,1 0-2-16,-5-3 0 0,-2-4 0 0,-2 0 0 15,-3 0 2-15,-3-2 3 0,-7 3 2 16,-3-3 2-16,-4 2 1 0,-6-1 2 16,-4 1 1-16,-2 2 3 0,-2-4 2 15,-1 4 0-15,-2-1-2 0,-3 2 0 16,0 0-2-16,-1 2-1 0,-2 5-4 0,0 3-2 16,1 2 0-16,1 2 0 0,0 2 0 15,4 4 1-15,1-3-1 0,3 0 0 16,6 0 1-16,1 2 1 0,5 0-1 15,4-2 2-15,4 2-1 0,1-2 1 16,1-4 2-16,3-1 0 0,1-8 1 16,-1-2 1-16,1-4 1 0,-1-2 3 15,0-2 3-15,0 0 2 0,-5 0 1 0,-4 0 2 16,-4-1-1-16,-4 1 0 16,-7-1-2-16,-6-1-4 0,-3 0-3 0,-7-1-3 15,-3 0-3-15,-8 3-2 0,-1 2-1 16,-2 2-1-16,0 6 0 0,-2-1-5 15,1 7-4-15,3 3-7 0,6-2-6 16,3-1-10-16,4 2-9 0,6-4-10 16,5 1 1-16,10-8 5 0,6-2 5 15,7 1 4-15,3 1 9 0,6-5 8 0,6 0 11 16,5-5 3-16,2 6 1 0,2 2 2 16,-3-1 3-16,3-1 3 0,-5 5 5 15,-2 1 3-15,-5 7 3 0,-5 1 3 16,-6 4 1-16,-2 3 1 0,-6 1 0 15,-3 1-2-15,-4 3-3 0,-3 2-3 16,-3-3-2-16,-2-2-1 0,0 2-1 16,-2-2-2-16,1 0 0 0,1-5-2 0,-1 0 0 15,2-4 3-15,2-2 7 0,0-1 8 16,0-4 7-16,1-2 5 0,0-2 3 16,2-5 2-16,-1 0-2 0,0-2-5 15,2-4-8-15,1 2-7 0,0-1-5 16,3 1-2-16,1 3-2 0,-2 0 0 15,2 0-3-15,-1 1 0 0,0 7-2 16,0 3-1-16,-1 3 0 0,-2 6-1 16,2 2 0-16,-1 2 0 0,1 3 1 0,-1-4 0 15,2 3 2-15,0-2-1 0,2-5 1 16,1-1 0-16,4 1-1 0,0-3 1 16,6-2 0-16,1-1-1 0,4-5 1 15,0 2-1-15,-2-2 1 0,-2-4-1 16,-2 1 1-16,-4 0-1 0,-3 1 1 15,-4 0-1-15,-3 2 0 0,-3 1-1 0,0 3-2 16,-1 2 0-16,-3 2-2 0,1 0 0 16,-1 3 0-16,0 0 0 0,1-1 1 15,0 1 1-15,1-1 2 0,3-3 1 16,3-4 1-16,2-2 0 0,6-3 1 16,2 1-1-16,5-6 1 0,1-1 0 15,5-1-1-15,0-1 0 0,1 0 0 16,-4 1 0-16,-1 2-1 0,-2 0 1 15,-1 5-1-15,-5 1 1 0,-3 5-1 0,-2 5 0 16,-1 3 1-16,-3 3-1 16,-4 3 1-16,-3 4 0 0,-3 5 0 0,-4 2 0 15,0 2 0-15,-1 6-2 0,-2 3 0 16,0 3-9-16,0 1-8 0,1 0-10 16,-1 3-13-16,2-2-5 0,-2-5-5 15,2-4-1-15,0-11 8 0,3-1 8 16,1-7 12-16,0-9 21 0,3-4 10 15,1-6 12-15,1-5 8 0,3-4 6 0,-1-7 6 16,2-7 3-16,1-9-3 0,-1-6-1 16,3-5-7-16,1-5-5 0,4-4-7 15,4-1-5-15,6 2-5 0,3 3-4 16,1 9-1-16,2 4 0 0,-1 10-1 16,-3 8 0-16,-1 7-1 0,-6 7 0 15,-3 5-2-15,2 9-1 0,-3 1-1 0,-2 4-1 16,0 5 1-16,-1-1 1 15,-1 2-1-15,0 3-3 0,-4-2-5 0,-1-4-3 16,-4 2-3-16,-5 2-3 0,-4-1-7 16,-6 3-5-16,-3 1-5 0,-4-2-3 15,-5 1-3-15,-6-4-122 0,-1-6-122 16,-1-4-293-16</inkml:trace>
  <inkml:trace contextRef="#ctx0" brushRef="#br0" timeOffset="477.52">13446 630 634 0,'16'-16'143'0,"1"5"7"0,-2 5-107 15,-6 6-9-15,-1 4-2 0,-4 5-1 16,-2 8-3-16,-2-2-3 0,-4 8-5 16,1 4-4-16,-1 6-4 0,0 5-2 0,0 1-3 15,2-4-2-15,2 9-2 16,2-3-1-16,2-1 0 0,4-4-1 0,3-5 1 15,2-5-1-15,6-2 1 0,5-7 0 16,4-5 0-16,4-4 0 0,4-3 0 16,0-5 0-16,-1-1 0 0,-4-5 0 15,-5-1 1-15,-2-3-1 0,-3-1 1 16,-5-2 0-16,-4-5 1 0,0-2 1 0,-2 2-1 16,-2 0 1-16,-3 3 0 0,-3-2 0 15,-3 5-2-15,-2 7-3 0,-5 3-2 16,-2-1-1-16,-3 8-1 0,1 7-1 15,-1 4 0-15,1 4 1 0,2 3 2 16,1 0 1-16,5 6 1 0,1-6-1 16,3-6 0-16,0 2 1 0,4-3 0 15,1-3 0-15,6-2 0 0,6 2 1 16,1-1 1-16,5-3 0 0,4-7 1 0,2-2 0 16,5-2 2-16,-1-2 1 0,-3-9 0 15,-3-2 0-15,6 1 0 0,-4 1-1 16,-1 0-1-16,-5 0-1 0,-2 3-2 15,-1 1-3-15,0-2-5 0,-8 2-13 16,-1 1-15-16,-2-3-9 0,-3-1-140 16,-1-5-142-16,3 2-340 0</inkml:trace>
  <inkml:trace contextRef="#ctx0" brushRef="#br0" timeOffset="803.93">14131 927 618 0,'-8'4'135'0,"3"2"4"16,2 1-107-16,2 3-1 0,2 2 2 16,2 5 5-16,2-1-2 0,5 3-4 0,6 1-6 15,0-1-6-15,4 2-7 0,2-2-5 16,1-4-4-16,1 0-2 0,1-1 0 16,-2-1-1-16,3-2 1 0,-3-4-1 15,0 3 0-15,-1-4 0 0,-1-3 0 16,-1-4 1-16,-3-5-1 0,1 1 1 15,3-1 0-15,2-7 1 0,1 4 0 16,-1 1 1-16,-1 2 2 0,-3 8 3 0,-3-3 1 16,-7 1-2-16,-9-1-2 0,0 6-2 15,-3 2-1-15,-1 6-2 0,-1-2-4 16,-1 3 0-16,3 2 2 0,4 5 1 16,0-6 2-16,2-3-16 0,5-4-1 15,-3 4-20-15,5-8-12 0,2 0 3 16,5-6-132-16,1 0-131 0,9 6-290 15</inkml:trace>
  <inkml:trace contextRef="#ctx0" brushRef="#br0" timeOffset="954.1">14658 777 566 0,'-25'-19'127'0,"6"6"1"16,5 0-66-16,2 3-55 0,0 2-7 0,2 8-5 15,2-5 0-15,4-5-122 0,1 0-108 16,12-1-283-16</inkml:trace>
  <inkml:trace contextRef="#ctx0" brushRef="#br0" timeOffset="1120.65">14855 564 603 0,'12'18'125'0,"3"4"9"15,-1 3-111-15,-2 4-1 0,-1 5 1 0,-5 4 0 16,-3 5 1-16,-2 3-3 0,-2-2-8 16,0 7-4-16,-2-4-5 0,2 0-16 15,1-5 159-15,0-4-293 0,1-3-145 16,6 6-431-16</inkml:trace>
  <inkml:trace contextRef="#ctx0" brushRef="#br0" timeOffset="1621.25">14792 1133 665 0,'-6'-9'151'0,"4"2"13"0,1 1-112 0,7-1-9 16,0 0-6-16,0-3 0 15,3 1-6-15,6-3-7 0,4 0-11 0,4-4-7 16,-2 1-4-16,0 2 0 0,3 5-1 15,-2-4-1-15,-4 6-2 0,-4 3-1 16,-1 8-1-16,0 5 0 0,1 3 0 16,-1-2-1-16,1 9 0 0,1-2 1 15,-1 1 1-15,0-3 0 0,1-2 1 16,-1-2 0-16,1-3 1 0,2 0 1 0,-4-2 1 16,0-4 1-16,0-4 1 0,-1 0 0 15,-1-6 1-15,0 0 1 0,4-4 3 16,3-1-1-16,-2-2 1 0,1 4 2 15,-1-3 2-15,-1 4 0 0,-2 0-2 16,-7 2-3-16,-1 3-2 0,-3 2-3 16,-1 0-4-16,1 3-3 0,-2 3 0 15,0 4 0-15,0 4 0 0,0 2 2 16,1 5 1-16,0 1 2 0,-1 5 1 0,1 2 0 16,1-2 0-16,0 1 0 0,-1 4 1 15,1-2-1-15,-2 4-1 0,0-1 1 16,0-2 0-16,-1 2-2 0,-1 0 0 15,-2-4 0-15,-4-2-1 0,-2-3-2 16,-9-2-1-16,-3-4-4 0,-7-2-8 16,-7-5-11-16,-5-2-19 0,-2-5-65 15,1-5-66-15,4-1-121 0,0-4-264 0</inkml:trace>
  <inkml:trace contextRef="#ctx0" brushRef="#br0" timeOffset="2093.83">16353 356 651 0,'-1'-15'148'0,"1"11"5"0,0 4-90 0,-1 0-39 15,-2 5-3-15,-5 5 5 0,0 4 7 16,-3 6-3-16,-8 6-1 0,-8 10-3 16,-6 11-1-16,-1 7-1 0,0 5-6 15,-4 10-7-15,-5 3-4 0,5 6-3 16,0-1-2-16,0 4-6 0,-5-2-6 15,-1 2-12-15,-1-7-22 0,4 0-8 0,4-11-3 16,4-6-6-16,5-11 3 0,10-4-117 16,3-14-103-16,7-6-258 0</inkml:trace>
  <inkml:trace contextRef="#ctx0" brushRef="#br0" timeOffset="2462.98">16855 503 611 0,'0'12'132'16,"-1"5"4"-16,-6 5-113 0,-2 9 3 15,-7-4 2-15,-4 11 5 0,-6 3-2 16,-4 2-6-16,-1 3-4 0,0 0-7 0,1-3-4 15,3 7-4-15,-3-4-3 0,5-2-1 16,-1-5-3-16,2 1-2 0,1-3-2 16,2-4 1-16,4-8-1 0,7-4-2 15,2-5 1-15,5-1 2 0,1-8 3 16,7-2 2-16,4-3 1 0,4 5 4 16,4-5 3-16,6 1 2 0,4-1-1 15,4 1 1-15,8 0 0 0,3-1-3 0,6-2-2 16,-1 4-2-16,1-3-2 0,0 3-11 15,0-1-14-15,-4 0-9 0,-3-1 149 16,-5-2-281-16,0-2-148 0,6 3-411 16</inkml:trace>
  <inkml:trace contextRef="#ctx0" brushRef="#br0" timeOffset="3036.57">17434 1073 618 0,'-12'-6'144'0,"-1"3"3"0,-1 0-110 16,-3-1-10-16,0 0-3 0,-5 3 0 15,-2 5-10-15,-5 1-9 0,1 1-4 16,1 2-1-16,1 3-1 0,6 1-2 16,3-1-1-16,5-4-6 0,8 1-1 0,4 0-3 15,2-2 0-15,6-1 1 0,5 0 2 16,1 0 2-16,7 0 5 0,1-1 3 15,3 0 2-15,1-4 0 0,-1 0 2 16,-5-2 1-16,0-2 3 0,-7-1 1 16,-1 0 1-16,-4-2 1 0,-4 5-1 15,-2-1 0-15,0 2-3 0,-2 0-7 16,0 3-3-16,-1 4-1 0,0-1 1 0,-1 3-2 16,1 0-1-16,0 0 0 0,1 6 3 15,2-1 1-15,2-3 0 0,4 2 0 16,2-4 0-16,4-2 1 0,3-1 1 15,1-3 1-15,2-3 1 0,1-1 0 16,1 0 0-16,0-10 4 0,-3 0 5 16,1-3 3-16,-1-3 5 0,-3-2 4 0,2-4 1 15,-2-2 2-15,-1-1 0 0,0-2-3 16,-1-6-2-16,0-7-4 0,-1-10-2 16,-1 0-1-16,-1-5-1 0,0 4 0 15,-2 1-1-15,-1 7 4 0,-2 6 3 16,0 14 4-16,-2 3 0 0,-2 10-3 15,-4 5-3-15,1 4-3 0,0 5-4 16,-3 7-5-16,-1 5-5 0,0 5 0 16,-1 1 1-16,4 11 1 0,-2 9 0 0,0 3 0 15,3 6 1-15,1 0-1 0,1 1-2 16,0 4-4-16,5-6-9 0,-1-5-12 16,1-4-18-16,3 0-18 0,1-1 158 15,-3-3-289-15,1-10-156 0,2 2-419 16</inkml:trace>
  <inkml:trace contextRef="#ctx0" brushRef="#br0" timeOffset="3685.26">17634 978 633 0,'-2'-14'155'0,"-1"6"8"15,3 5-103-15,0 0-11 0,0 2-3 16,1 1-2-16,3 0-9 0,2 2-10 0,6 0-8 15,4-2-5-15,5 2-4 16,4 2-1-16,5-2-2 0,2 0-1 16,2-3-2-16,-1 1-1 0,0 0 0 0,1 0 0 15,0-1-1-15,0-1 1 0,-1 1-1 16,-1-1 1-16,-1 0 0 0,-6 1 2 16,-5-1 3-16,-3-1 5 0,-7-3 2 15,-3 1 1-15,-5-4 0 0,-3 0 1 16,-3-3-5-16,-3 0-4 0,-2-1-4 15,-5 4-4-15,-1 0-2 0,-5 8-1 0,0 2 0 16,-2 7 1-16,-1 5 1 0,2 6 0 16,1-3 1-16,1 9 1 0,5 0-1 15,2 1 1-15,5-2-1 0,6-2 1 16,5-1 0-16,4 4 0 0,4-11 0 16,5 1 1-16,1 0 0 0,4-5 1 15,1-2-1-15,3-1 1 0,-1-3 0 16,0 0-1-16,-2-4 1 0,-1-4 0 0,-1 2-1 15,-2 0 1-15,-4 0-1 0,-3-3 0 16,-2 3 0-16,-2 0 0 0,-1 1-2 16,-3 1 0-16,-3-1 0 0,-1-1 0 15,1 1-1-15,-1-2 1 0,0 1 0 16,0 0 1-16,0-2 0 0,2 0 0 16,-1 0 1-16,2-2 0 0,1 0 1 15,3-2-1-15,4-3 1 0,1 2 0 0,3 0 0 16,2-2 1-16,0 2-1 0,1 1 1 15,-2 4-1-15,0 2 0 0,-2 2-2 16,0 4 0-16,0 6 0 0,-2 1-1 16,1 3 0-16,1 1 1 0,-2 1 0 15,0 2-1-15,0 1-5 0,-1 0-6 16,2-2-6-16,1 0-9 0,0-3-18 16,2-1-14-16,1-4-3 0,1-5-117 0,0-9-124 15,4 1-291-15</inkml:trace>
  <inkml:trace contextRef="#ctx0" brushRef="#br0" timeOffset="4165.52">18923 895 554 0,'-6'0'127'0,"-4"6"5"0,-6 2-53 16,-1 1-56-16,-7 4-3 0,-2 3 1 0,-3 1 2 15,1 2-3-15,2 0-4 0,6-1-6 16,2 2-5-16,6-2-1 0,8-2-1 15,4-2 0-15,6-4 1 0,5 0 0 16,6-2 0-16,2-3 0 0,8-2 1 16,1-1-2-16,2-2 1 0,-1-1-1 15,1-2 0-15,-2-4-1 0,0 4 6 0,-5-4 4 16,-2-1 3-16,-3 0 2 16,-1 3 0-16,-4 0 0 0,-6 2 1 0,0-2-8 15,-5 4-9-15,-2 5-4 0,-3 4-2 16,-2-1 0-16,1 3-1 0,0 5 2 15,-1-2 0-15,3 2 5 0,2-2 0 16,2 0 1-16,4-2 0 0,4 1-1 16,1-9 1-16,3 3-1 0,1 2 1 15,2-2-1-15,0-13 0 0,1 11 1 16,-2-8 0-16,1 5 2 0,-3-4 2 0,0-6 3 16,-1 3 0-16,-1 4 2 0,-1-3-1 15,-3-1 0-15,0 2-4 0,-3 7-3 16,-3 5-2-16,-3 5-2 0,-1 2 0 15,-2 3-1-15,-2 10 0 0,-3 5 1 16,-2 3 1-16,0 0 1 0,-1 2-1 16,-1 6 0-16,1 0 1 0,-2 3-1 15,2 0 0-15,-1 0-2 0,-2 3-9 0,-1-4-12 16,-2-4-2-16,-1 1-20 0,-4-8 23 16,-4-5-156-16,1-7-132 0,-1-3-320 15</inkml:trace>
  <inkml:trace contextRef="#ctx0" brushRef="#br0" timeOffset="5666.02">20961 922 577 0,'-3'-5'126'0,"1"5"5"16,-2-3-107-16,1-1 1 0,-1 3 5 16,-1-2 5-16,0 0 0 0,-1-1-3 15,1 0-3-15,-3-1-4 0,-1 0-4 16,-2 0-5-16,-3 5-6 0,-3 4-4 15,-3 4-3-15,-5 3-2 0,-2 2 0 16,4 3-2-16,0 3 1 0,3 1-1 0,6-3 0 16,5 0 1-16,7 0 0 0,8-1 0 15,5-3 0-15,9-3 2 0,4-3 0 16,6-1 2-16,4-3 2 0,-1-3 2 16,-1-2 5-16,-1-3 4 0,-5 1 0 15,-2-6 1-15,-5 2 1 0,-5-7 0 16,-2 2 0-16,-3-2-3 0,-6-2-4 15,-3 1-2-15,-7-4-2 0,-3 3-3 16,-4 1-3-16,-1 0-3 0,-2 2-1 0,-2 4-3 16,-1-3-3-16,3 8-8 15,1-3-7-15,5 6-6 0,1-3-16 0,4-1-14 16,6 0 9-16,5-1-130 0,6-1-123 16,2-6-297-16</inkml:trace>
  <inkml:trace contextRef="#ctx0" brushRef="#br0" timeOffset="5887.95">21626 528 645 0,'24'-14'157'0,"-5"-6"11"15,-5 5-110-15,-5 5-1 0,-7-1 1 16,-3 15-5-16,-9-10-12 0,-5 0-11 16,-5 10-8-16,-4-2-6 0,-4-21-7 15,-5 26-2-15,-3-11-3 0,6 25-3 16,2 0 3-16,1 2-5 0,4 9 0 0,4 22 3 15,6-16 0-15,3 5-1 0,3-2-1 16,2 2-6-16,7 0-4 0,4 1-5 16,2-1-30-16,3-2-8 0,-2-3-11 15,0-5 21-15,0-2-141 0,-2-7-126 16,-4-4-293-16</inkml:trace>
  <inkml:trace contextRef="#ctx0" brushRef="#br0" timeOffset="6061.94">21152 818 665 0,'-4'-5'159'0,"5"1"5"0,7 0-100 15,10 3-32-15,7-1-2 0,13 0 2 16,7-4-6-16,10-2-13 0,4 2-5 16,4 2-1-16,0-7-4 0,4-1-10 0,-5-1-24 15,4 4-10-15,-6 4-131 0,-4-3-137 16,2 0-334-16</inkml:trace>
  <inkml:trace contextRef="#ctx0" brushRef="#br0" timeOffset="6962.07">14961 2038 466 0,'-5'1'115'16,"0"2"5"-16,0-1-77 0,1-1-5 15,0 2-3-15,1-2-1 0,2 1-4 0,0-1-2 16,3-1 1-16,3 0 1 0,1 0 2 16,3-2-1-16,2 0-3 0,2-2-1 15,5 2-4-15,1 2-6 0,7-1-4 16,1 1-4-16,3 2-3 0,-3 2-3 0,0 2-3 15,-5-1-2-15,-4-2-2 0,-7 4 0 16,-8 4-1-16,-8 4 1 0,-5 0 0 16,-9 0 0-16,-4 5 2 0,-4 5 1 15,-2-3 1-15,0 1 1 0,4-3 0 16,4-4 0-16,5-4 1 0,5-1 1 16,5-5 5-16,1-1 4 0,4-6 2 15,1 0 1-15,4 1-1 0,1 0 2 16,3-2 0-16,4 1-4 0,9 2-3 15,5-1-2-15,6 3 1 0,-1 3-1 0,1 0-1 16,0 4-2-16,1 2-1 0,-7 1-1 16,-6 4-3-16,-6-1-1 0,-4 1 0 15,-7 2-1-15,-5-2 1 0,-9 0 0 16,-9 1 1-16,-8 0 0 0,-9 3 2 16,-4-4-1-16,2-3 1 0,0-1-2 15,2-2-1-15,4-2-4 0,6-2-5 16,0-7-9-16,2 4-5 0,2-5-5 0,2 1-7 15,2-3-10-15,2-2-5 0,7-5 173 16,5 0-284-16,8-1-137 0,10-3-403 16</inkml:trace>
  <inkml:trace contextRef="#ctx0" brushRef="#br0" timeOffset="7286.32">15337 2167 634 0,'14'-7'153'0,"-6"3"10"15,1-4-102-15,2 2-7 0,3 6-4 16,2-2 1-16,2 3-7 0,1-1-10 16,2-2-8-16,5 3-8 0,-1-2-4 15,0-2-5-15,-2 6-5 0,1-3-1 16,2 4-2-16,-2 1-2 0,-4 2-1 16,-5 4-4-16,-1 0-2 0,-3 4-1 0,-7 3-2 15,-10-2-1-15,-5 2 1 0,-4 1 2 16,-3 2 3-16,-4 2 1 0,-1-2 3 15,-1 1 2-15,4 0 0 0,5 0 1 16,-1-2 0-16,2-3 0 0,7-3 0 16,1-1 1-16,7-3 0 0,4-1 0 15,5-2 1-15,2-3 1 0,3-3-2 16,4-1-2-16,5-2-6 0,4-6-8 16,7-2-16-16,4-3-19 0,5 1 161 0,2-6-292 15,1-3-154-15,-8-1-421 16</inkml:trace>
  <inkml:trace contextRef="#ctx0" brushRef="#br0" timeOffset="7437.92">16077 2254 610 0,'-2'8'151'0,"0"1"9"0,4-4-92 16,-2 1-14-16,2-2-4 16,2 0-2-16,1-3-10 0,1-3-10 0,3-7-7 0,3-1-9 15,7-4-12-15,7-6-12 0,2-4-22 16,8-6-16-16,1 3-130 0,1 1-137 15,-3-1-330-15</inkml:trace>
  <inkml:trace contextRef="#ctx0" brushRef="#br0" timeOffset="7836.37">16610 1853 638 0,'2'-8'152'16,"-2"2"5"-16,1 5-103 0,-1 5-11 0,-3 6 3 15,7 14 1-15,-8-6-7 0,4 6-6 16,-3 2-5-16,0 0-3 0,1 2-8 15,1 3-6-15,-5-8-4 0,5 11-1 16,0 3-5-16,2 4-1 0,0-1-3 16,-1 0-1-16,-2-7-3 0,1-6-3 15,1-3-1-15,-3-6-1 0,0-6 0 16,0 0 0-16,0-7 1 0,3 4 4 0,-3-4 5 16,0-6 2-16,2-8 3 0,1 0 2 15,1-7 0-15,3 3 3 0,0-4-3 16,3-2-2-16,1 5-2 0,2 3 1 15,2 1-1-15,4 2 2 0,8 9-2 16,-5-2 0-16,3 5 0 0,1 1-1 16,3 4-1-16,-1 3 0 0,-2 3-3 15,-12-2 1-15,3 5 0 0,-3 2-1 0,-6-3 0 16,-4 4-1-16,-5-2 1 0,-6-2-1 16,-3 0 1-16,-10-3 1 0,-7 1-1 15,-2 1-1-15,-3-5-2 0,-3-3-7 16,0 0-13-16,-1-5-14 0,6-4-9 15,3-4-4-15,3-6-21 0,5-4-100 16,4-3-109-16,8-12-251 0</inkml:trace>
  <inkml:trace contextRef="#ctx0" brushRef="#br0" timeOffset="8371.65">18029 2332 592 0,'2'-3'143'15,"0"-1"7"-15,-1-2-86 0,-1-2-26 16,-1-3-5-16,-3-5-1 0,0 0-4 16,-2-1-10-16,0 2-6 0,-4 1-4 15,-2 2-2-15,-3 3-1 0,-3 12-1 16,-1 5-2-16,0 5-1 0,-2 4-1 15,-1 4-1-15,3 9-2 0,4 2-10 0,3-3-3 16,3 2-1-16,4-6 1 0,6 2 0 16,8-8 1-16,2-4 3 0,4-6 11 15,0-3 4-15,2-2 1 16,2-2 2-16,1-4 4 0,0-4 3 0,0-1 2 16,-2-4 1-16,3 0 3 0,-2-5 0 15,-3 0-2-15,-4 0-3 0,-2 4-5 16,-2-1-1-16,-3 3-3 0,-2 3-4 15,-2 5-4-15,-2 4 1 0,-2 3 0 0,0 2-5 16,1 7-6-16,-2-1-7 0,3 1-2 16,2 0-6-16,5-2-9 0,5-1-6 15,2-2-120-15,2-6-114 0,8-1-291 16</inkml:trace>
  <inkml:trace contextRef="#ctx0" brushRef="#br0" timeOffset="8754.07">18648 2388 607 0,'4'-1'140'0,"-6"-2"2"16,-5 1-98-16,-7-3-16 0,-4 8 0 16,-5 1-3-16,-4 4-8 0,-4 0-3 15,0 4 0-15,2 1-2 0,3 4-3 16,6-3-6-16,2-3-5 0,7 2-3 16,7 2-1-16,2-5-1 0,3-1-2 0,3-2 2 15,4-3 0-15,3 1 2 16,3-4 4-16,5-1 0 0,1-3 2 0,4-2 1 15,1-3 0-15,1-1 0 0,-2-5 3 16,-3-1 4-16,-3-6 3 0,-1-3 3 16,-4-4 3-16,-2-3 3 0,-3-6 0 15,-1-7 0-15,-1-4-4 0,-3 0-4 16,0 2-2-16,-4 2-4 0,-1 1-1 16,1 8 3-16,-3 10 2 0,0 7 1 0,0 5-1 15,0 6-2-15,1 5-1 0,0 7-2 16,-1 3-4-16,0 4-3 0,2 2-2 15,0 10 0-15,0 1 2 0,2 13 1 16,2 6 1-16,0 1 0 0,3 3-3 16,-1 9-4-16,3-5-8 0,2-2-14 15,5-6-9-15,1-7-20 0,4-3 1 0,5-3 116 16,5-10-235-16,3-3-132 0,-2-2-349 16</inkml:trace>
  <inkml:trace contextRef="#ctx0" brushRef="#br0" timeOffset="9319.21">19175 2452 570 0,'-9'-19'126'0,"-6"2"4"16,-5 4-75-16,-5 2-35 15,-4 10 1-15,-5 1 0 0,-1 7 1 0,1 5-3 16,3 1-2-16,2 4-7 0,3 0-4 16,5 0-5-16,6 0-4 0,5 0-3 15,6-3-2-15,4-1-1 0,6-1-1 16,5-3 1-16,2-2 2 0,6 1 3 15,3-5 2-15,1 2 2 0,1-6 1 16,1 0 1-16,2-4 0 0,2 1 5 16,-1-5 6-16,-4-3 7 0,-4-4 6 15,0-3 2-15,-4-7 1 0,-3-8-2 0,-5-6-3 16,2-10-8-16,-2-7-5 0,1-4-3 16,0 2-1-16,-1-3-2 0,-1 5 0 15,1 2 6-15,-3 12 5 0,-2 13 2 16,-1 5 0-16,0 5-2 0,-2 9-6 15,-3 10-1-15,-2 14-5 0,1 5-6 16,-3 5-3-16,-1 5-2 0,0 7 0 0,0 14 7 16,2 3 1-16,4-4-1 0,4 2 0 15,5 2-3-15,5 0-1 0,6-3-2 16,5-6-1-16,6-9-1 0,3-1 1 16,1-6 1-16,0-5 0 0,1-6 4 15,-2-4 1-15,1-4 2 0,-3-5 0 16,-1-4 1-16,1-3 1 0,-4-3 2 15,-2-1 2-15,-3-5 3 0,-5-1-1 16,-3-2 1-16,-4-1-2 0,-4 1 0 0,-1 1-3 16,-3 0-2-16,-1 4-4 0,-1 8-3 15,-3 4 1-15,-3 7 0 0,0 4 1 16,-2 2-1-16,1 4 1 0,1 2 0 16,1-3 0-16,5-1-4 0,3-2-1 15,5-1-6-15,4-2-4 0,3-4-15 16,7-1-17-16,5-1 162 0,2-1-290 0,1-4-153 15,3-3-425-15</inkml:trace>
  <inkml:trace contextRef="#ctx0" brushRef="#br0" timeOffset="9472.95">19719 2021 677 0,'-23'-2'135'0,"7"-3"2"0,3-1-131 15,5-4-3-15,3 4-1 0,2-5-4 16,2-5-7-16,2 4 166 0,2-4-294 16,1-2-140-16,6 1-415 0</inkml:trace>
  <inkml:trace contextRef="#ctx0" brushRef="#br0" timeOffset="9676.58">20037 1821 613 0,'9'23'128'0,"-3"0"6"16,-3 3-97-16,-2 4-14 0,-1 6 3 16,-3 2 2-16,-4 8 2 0,1 7-2 15,-2 2-6-15,-1 1-9 0,2-2-6 16,-2 0-4-16,1-3-11 0,3-3-10 0,-1-12-11 16,3-5 76-16,2-5-204 15,0-4-132-15,-2-3-349 0</inkml:trace>
  <inkml:trace contextRef="#ctx0" brushRef="#br0" timeOffset="9945.54">19849 2339 578 0,'0'-22'129'15,"3"2"7"-15,5 1-107 0,2 2-3 0,4 2 5 16,5-1 6-16,2 2-3 0,4 2-8 15,0-4-7-15,3 7-2 0,3-2-2 16,1 2-3-16,-1 4-3 0,-3 1-3 16,-3 5 0-16,-1 7-3 0,-2 3 0 15,-1 8-2-15,-2 5-2 0,-4 1 0 0,-2 3-1 16,-1-3 0-16,-2 3 0 0,-2-1 1 16,-5-1-1-16,0 0-1 0,2-2-3 15,0-3-3-15,1-2-2 0,1-4-5 16,4-3-7-16,5-3-9 0,-1-4 169 15,0-3-290-15,0-2-137 0,0-4-410 16</inkml:trace>
  <inkml:trace contextRef="#ctx0" brushRef="#br0" timeOffset="10094.67">20438 2049 564 0,'-12'-6'124'16,"-3"5"2"-16,2-2-68 0,3-2-55 15,0 2-1-15,3 1 0 0,1-1-4 16,3-1-4-16,2-1 1 0,1-3-120 16,1 2-107-16,1-1-277 0</inkml:trace>
  <inkml:trace contextRef="#ctx0" brushRef="#br0" timeOffset="10657.45">20528 2220 353 0,'0'36'91'0,"-2"0"8"0,-1-2-63 16,0-2-1-16,-2-4 1 0,2-5 4 16,3 0-11-16,3-4-10 0,5-5-5 0,3-3-1 15,4-3 0-15,4-3 0 0,4-4 0 16,-1-1 0-16,2 1 2 0,-3-3 2 16,0 0 1-16,-3-2 5 0,-3-2 6 15,-4 1 7-15,-2-1 1 0,-5-5-1 16,-2-1-3-16,-6-5-5 0,-3-4-6 15,-2-1-8-15,-4-2-8 0,-4-1-3 0,-4 2-3 16,0 4 1-16,-3 5 1 16,-1 2-1-16,-1 3 0 0,1 2 0 0,3 4 0 15,4 0-1-15,5 1 2 0,3-2-1 16,6 5 1-16,4-1-2 0,8-1 1 16,4 1 0-16,3 2 1 0,5 0-2 15,4 1 0-15,4 0 1 0,3 2-1 16,-1 2 1-16,1 1-1 0,1 2-1 15,1 4 0-15,-2 3 0 0,-2 3 0 16,0 2 0-16,-2 2 0 0,-5 3 0 0,-3-3 0 16,-5-1 0-16,-3-4-1 0,-2-2-1 15,-4-1 1-15,-3-6-1 0,1-2 1 16,-3-3 0-16,0-1 3 0,0-2 1 16,0-4 2-16,0-2 1 0,2-2 1 15,2-1 2-15,4-1 1 0,3-5 2 0,4 0 3 16,5-6 1-16,3-2 1 15,4 0-1-15,4-1 1 0,-2 1-1 0,3 5-1 16,-2 4-5-16,-1 6-1 0,-2 9-3 16,-3 5-1-16,-5 5-2 0,0 6-2 15,-7-2-1-15,-1 5-1 0,-2 2 1 16,-1-1-1-16,-1-2-6 0,1 0-8 16,3-5-14-16,4 2-21 0,-1-4-134 15,2-3-147-15,8 2-348 0</inkml:trace>
  <inkml:trace contextRef="#ctx0" brushRef="#br0" timeOffset="21971.52">5798 2805 191 0,'-4'2'71'0,"3"-2"16"16,2 1-9-16,0 0-7 0,2-2-1 15,3 0-10-15,1 1-5 0,2 0-13 16,2-1-16-16,2 1-9 0,3 0-5 16,-1 0-4-16,0 0-2 0,3 1-2 15,0 0 0-15,2 0 1 0,1 1-1 16,4-1 3-16,4 4 0 0,2-3 2 15,7 1 0-15,2-1 1 0,5 0 0 0,5-1 0 16,4 0-2-16,3-3-1 0,6-1-2 16,6-1 0-16,5 0 0 0,5 0-2 15,4-2-1-15,7-2 1 0,8 0-1 16,2 1-1-16,3 0 1 0,4-2-1 16,3-2 0-16,6-1 0 0,3 0 0 15,2 1 0-15,4-3 0 0,4 2-1 16,6 2 1-16,2 0-1 0,1 6 1 0,2 2-1 15,4 3 1-15,-3 4-1 16,2-1 0-16,-4 2 0 0,-2 7-1 0,-1-4 0 16,-3-2 0-16,-7-3 0 0,-1 0 0 15,-8-1 0-15,1-7 1 0,-5-1 0 16,-12-1 0-16,-2 1 0 0,-6-2 0 16,-7-4 1-16,-6 4-1 0,-9-1 1 15,-8 0-1-15,-6 2 0 0,-10-1 0 16,-6 2 0-16,-8 4 0 0,-10 0 0 0,-6 1-1 15,-7-3-1-15,-4 2 0 0,-8-1-4 16,-9 1 1-16,-9-1 0 0,-10 1-1 16,-12-2 1-16,-13 6 2 0,-12 0 1 15,-11 2 3-15,-11 2 0 0,-11 2 0 16,-9 0 1-16,-7 3-1 0,-10-3 0 16,-10 2 0-16,-6 1 0 0,-8 2-1 15,-6-1 1-15,-6 2 0 0,-5-2-1 0,-2 4 1 16,-7-2-1-16,-1-1 0 0,-2 3 0 15,0 1 0-15,0-3-1 0,3 2 1 16,-1-2 0-16,4 0 1 0,7 2 0 16,1-1-1-16,6-4 0 0,8 4 1 15,4-2-1-15,8 1 1 0,9 0-1 16,6-3 0-16,10 1 0 0,12 1 0 16,10-3 0-16,11-3-1 0,14 1 1 0,15-4 0 15,13-3 0-15,13 2-1 0,9-3 0 16,10-2 0-16,15 0 0 0,9-3 0 15,11 0 0-15,10-2 0 0,11 0 1 16,15-3 1-16,10 0-1 0,7 3 1 16,10-3 0-16,11 1-1 0,7 2 1 15,9-1 0-15,8 1-1 0,6-2 0 16,11 1 1-16,6-1-1 0,8 1 1 16,6 0-1-16,8-2 1 0,4 0 0 0,7 1 2 15,3-1-1-15,3 1 1 0,2 1 1 16,5-2-1-16,-3 6 0 0,-4-1 0 15,1-2-1-15,-6 3-1 0,-6 1 1 16,-4-1-1-16,-13 2 0 0,-11-2 0 16,-14 0 0-16,-15-2 2 0,-12-2 0 15,-15-1 2-15,-21-2-1 0,-14-1 1 16,-13-1 1-16,-12 1 0 0,-11 0-4 16,-11 1-3-16,-12-1-3 0,-8-1-2 0,-10-1 0 15,-12 0-2-15,-10-1 0 0,-9 2 2 16,-14-1 2-16,-10 1 3 0,-15 1 1 15,-10 1 1-15,-9 2-1 0,-15 0-1 16,-15 5-4-16,-15-1-5 0,-16 2 138 16,-12 6-260-16,-16-1-129 0,-20-2-379 0</inkml:trace>
  <inkml:trace contextRef="#ctx0" brushRef="#br0" timeOffset="24678.89">23452 4222 329 0,'-1'-9'111'0,"0"-1"6"15,0-1 1-15,0 1-16 0,0 8-62 16,1-1-12-16,0 3-4 0,0-1-2 15,0 1-3-15,0 1-2 0,0 1-5 16,0-2-1-16,0 3 0 0,1 2 1 16,0 3 0-16,-2 1-3 0,2 5-1 15,-2 4-1-15,1 7-1 0,-1 3-1 0,-1 3-2 16,-2 3-2-16,1 3 0 0,-1 3-1 16,-4-4 0-16,0 0 0 0,2-2-1 15,-2-1 1-15,2-2-1 0,0-2 1 16,2-4-1-16,2-1-1 0,0-5 1 15,1-5 0-15,0-3-1 0,2-3-1 16,0-5 1-16,1 0 0 0,2-2 1 16,4-1 1-16,1-1 0 0,4-2 1 15,2 0 1-15,6-2 0 0,5 3-1 16,2 0 0-16,4 0 0 0,4 1 0 0,5 1 0 16,4 1 1-16,4 0 1 0,5 1 1 15,1 2 1-15,0 3 2 0,2 1 0 16,0 2-1-16,-2 2-1 0,-6-3-1 15,-7 1 1-15,-5-3-3 0,-8-1 0 16,-8-2 1-16,-7-2 1 0,-6-2 4 16,-5-1 2-16,-3 0 3 0,-1-4 0 0,-4 1 0 15,2-4-1-15,-2 1-1 16,-1-3-4-16,0-4-1 0,0 0-2 0,2-2 0 16,0-2 1-16,3-5 0 0,2-4 0 15,3-3 0-15,0 1-1 0,0-4 0 16,0 0 1-16,-2-3 0 0,-1 1-1 15,-3 1 1-15,-5 1-1 0,-3 0 0 16,-2 4-2-16,-3 2-1 0,-5 7-3 16,-4 1 0-16,-6 4-1 0,-3 0 0 15,-6 1 0-15,-6 1 1 0,-5-1 0 0,-5 2 1 16,-2 1 1-16,0 1 0 0,-2-1 1 16,-1 3-6-16,4 1-5 0,10 1-8 15,5 5-10-15,9 3-8 0,7 4-9 16,9 6 4-16,8 3-128 0,8 3-119 15,4 0-291-15</inkml:trace>
  <inkml:trace contextRef="#ctx0" brushRef="#br0" timeOffset="25432.86">23471 5655 578 0,'1'-4'131'0,"3"3"-1"16,1 9-65-16,-2 4-55 0,-2 2-9 15,-2 6 1-15,-2 5 2 0,-4 4-3 0,0 1-1 16,-3 4-2-16,-2 2-3 0,-1 1-1 15,-2-2-2-15,2 0 0 0,-1 2 2 16,0-2-1-16,2-2 3 0,3-3 0 16,4-1 2-16,5-2 0 0,3-5 0 15,4-6 0-15,5-2 0 0,4-3 2 16,1-4 2-16,7 1 2 0,5-2 1 16,5-1 2-16,5-1 2 0,4 1 0 15,2-3 1-15,6 0 1 0,3-1-1 0,1 1 0 16,-3-1-1-16,-1 3-2 0,-3-2 0 15,-1 4-2-15,-6-1-3 0,-7-1 0 16,-7 4-2-16,-2-3 0 0,-5 2 0 16,-6-3-1-16,-4-2 0 0,-3 2 0 15,-4-3-1-15,-1-1 1 0,-1 1 2 16,-2-3 2-16,0 1 2 0,-1-5 1 16,-1-1 0-16,-1-3 0 0,1-2 0 0,0-5-2 15,-2-4 0-15,2-5-2 0,1-2 0 16,0-9 0-16,1 0 0 0,1-1 1 15,-2-2 1-15,0 0 3 0,-1 0 6 16,-1-1 0-16,-4 5 1 0,-4 1 0 16,-5-1-1-16,-7 5-1 0,-3 2-4 15,-8 4-5-15,-10 4-2 0,-5 5 0 16,-4 3 0-16,-3 2-1 0,-1 2 0 16,1 3 0-16,3 5 1 0,9 5-2 0,7 0-11 15,7 3-9-15,8 2-11 0,9 4 18 16,7 0-146-16,7 0-128 0,7 4-306 15</inkml:trace>
  <inkml:trace contextRef="#ctx0" brushRef="#br0" timeOffset="26122.52">23292 7134 463 0,'-1'0'119'0,"0"4"6"16,1 3-17-16,0 7-77 0,1 4-14 16,0 6-4-16,-1 6 0 0,-2 1-3 15,-3 2-5-15,-1 4-3 0,0 1 0 0,-3 0-1 16,2-3 0-16,1-1-2 0,0-1-1 16,3 0-2-16,1-3-2 0,2-3 0 15,-1-5-2-15,1-3-1 0,0-3 1 16,0-3 2-16,0-7 1 0,1-1 2 15,3-3 1-15,6-1 3 0,3-1 2 16,7-1 1-16,6 0 2 0,5 0-1 16,5 0 2-16,5 0 1 0,0 0 2 0,3 2 2 15,2 1 1-15,-1 0 0 0,2-1 0 16,1 4-1-16,-1 0-3 0,-1 1-3 16,-2 1-2-16,-4 1-2 0,-5 1-1 15,-5 2-1-15,-3-1 1 0,-4 1-1 16,-6 1 1-16,-2-4-1 0,-3 0 0 15,-1-2 1-15,-4-2 1 0,-2-2 1 16,-2-3 6-16,-1-2 2 0,0 0 2 0,0-4 1 16,1-2 0-16,0-3 0 0,1-3-1 15,0-3-3-15,-1-7-2 0,-1-7 1 16,-2-5-1-16,-2-5-1 0,-5-4 1 16,-3-4-1-16,-1-7-1 0,-3 1-1 15,-3 1 0-15,-5-1 1 0,-8 0 0 16,-6 0-1-16,-8 3 1 0,-9 8-2 15,-9 5 1-15,-8 5-4 0,-2 6-1 16,1 10 0-16,3 7 0 0,0 7-2 0,6 4 1 16,11 5-5-16,8 5-18 0,7 3-15 15,9 8 44-15,10 5-173 0,13 3-135 16,9 10-340-16</inkml:trace>
  <inkml:trace contextRef="#ctx0" brushRef="#br0" timeOffset="26368.86">23590 8495 576 0,'-2'-2'132'15,"1"0"2"-15,0 1-86 0,3 4-20 16,2 0-14-16,0 1-4 0,1 0-5 16,0-3-7-16,0 2-7 0,2-1 5 15,-3-2-132-15,-1-1-115 0,3 10-294 16</inkml:trace>
  <inkml:trace contextRef="#ctx0" brushRef="#br0" timeOffset="26645.95">23348 9853 638 0,'-12'17'134'16,"2"2"-4"-16,5-2-101 0,3-5-6 0,2-3-160 16,0-2-116-16,0-5-311 0</inkml:trace>
  <inkml:trace contextRef="#ctx0" brushRef="#br0" timeOffset="26787.47">23406 10236 670 0,'-3'20'145'0,"0"-1"0"16,3 1-110-16,1-3-25 0,0-3-10 16,0-1-11-16,0-5 10 0,-1-5-5 15,0 0-139-15,0-1-120 0,3 6-312 16</inkml:trace>
  <inkml:trace contextRef="#ctx0" brushRef="#br0" timeOffset="27616.37">23284 11372 586 0,'7'11'124'0,"2"7"3"0,-1 4-104 15,-1 7-14-15,-2 3-2 0,-4 6-1 16,-4 2-2-16,-5 0-4 0,-3-1-2 16,-2-1-2-16,-1-3-2 0,-2-1-1 15,0-4 0-15,2-3 0 0,0-4 2 16,2-2 0-16,3-6 2 0,0-2 1 15,1-3 1-15,4-2 3 0,-1-1 0 16,4 2 4-16,0-2 2 0,3 0 4 0,4 0 1 16,3-2 1-16,2 1 0 0,3 1 2 15,7-4 2-15,3-1 1 0,4 1-1 16,5-3 1-16,6 0 1 0,8-1 3 16,5-2-4-16,6-1-2 0,4-2-5 15,5 1-2-15,6 1-3 0,-4 2-2 16,-2 2-2-16,-4 1-2 0,-5 1 0 15,-6 2 0-15,-8-1 0 0,-11 0 0 0,-3 2-1 16,-10-5 2-16,-7 1 1 0,-4 1 1 16,-5-1 1-16,-3-2 1 0,-2 1 1 15,-1-1 1-15,0 1 1 0,-3-1-2 16,0 0 0-16,-1 1 2 0,1-1 0 16,-2-1 1-16,0-2-1 0,-1-3 0 15,-1-1 0-15,-1-3 0 0,0-8 0 0,4-4-1 16,2-8-2-16,2-6 1 0,5-7-2 15,2-7-1-15,3-5-1 0,2-2 0 16,-3 1 0-16,-1 3 1 0,-2 8-1 16,-3 6 1-16,-1 8 1 0,-2 6 0 15,0 8 1-15,-1 5 0 0,-3 1 0 16,1 2 1-16,-2 0 1 0,2 3 1 16,-2 0 1-16,-1 1-1 0,0 2-1 15,-3 2-2-15,-5 0-1 0,-2 1-2 0,-5 1-1 16,-8 0-2-16,-8-3 0 0,-7 0-1 15,-8-3-1-15,-9 2-4 0,-10 0-6 16,-7 0-6-16,-7 0-8 0,-1 3-11 16,-2 6-14-16,3 4 147 0,7 1-289 15,11 7-158-15,10 9-443 0</inkml:trace>
  <inkml:trace contextRef="#ctx0" brushRef="#br0" timeOffset="29508.81">23805 4701 416 0,'0'-1'107'16,"0"0"3"-16,0 1-59 0,-1-1-12 15,1 2-4-15,0-1-4 0,0-1-6 16,0 3-5-16,0-2-3 0,0 0 0 0,0 0-3 16,-1 0 0-16,1 0 0 0,-1 1-1 15,1-1-1-15,-1-1 0 0,1 1-3 16,0 1-2-16,0-1-1 0,0 1-3 15,0 0-1-15,0 0-1 0,0 3 0 16,0-1 1-16,0-1 1 0,0 4 3 16,-1 0 1-16,0 3 4 0,-3 3 1 0,1 2 2 15,-1 6 0-15,-2 3-1 16,0 3-1-16,-1 2-2 0,-1 2-3 0,2 2-3 16,1 0-1-16,1 1-1 0,0 3 0 15,-1 4-1-15,2 0 0 0,0-1 0 16,-1 0 0-16,1 2-1 0,0 1 0 15,1-5-1-15,-1-6 0 0,2-2-1 16,0 1 0-16,1-3-2 0,-1-5-3 16,2-2-3-16,0-6-5 0,0-2-6 15,2-3-7-15,-1-2-4 0,0-4 170 0,-2-1-288 16,1-3-135-16,-1 0-397 0</inkml:trace>
  <inkml:trace contextRef="#ctx0" brushRef="#br0" timeOffset="29797.4">23471 5269 536 0,'8'7'128'16,"2"2"1"-16,-1 3-90 0,3 1-13 15,1 5-3-15,1-1-7 0,0 3-8 16,-1 0-5-16,0-3-1 0,2 1-1 16,-1-2 1-16,0-3-1 0,-2-2-5 15,-1-2-5-15,-1-3 170 0,-1 0-291 0,-3-5-135 16,1 0-402-16</inkml:trace>
  <inkml:trace contextRef="#ctx0" brushRef="#br0" timeOffset="29991.16">23915 5242 551 0,'-2'-6'130'0,"-1"3"3"0,2 0-77 16,0 3-35-16,-2 5 0 0,-3 0 4 0,-1 4-2 15,-4 6-6-15,-3 4-2 0,-5 6 0 16,-3 6-1-16,0 1-4 0,-3-1-6 16,2 4-6-16,-1-1-9 0,0 4-8 15,1-2-130-15,0-2-121 0,1 1-314 16</inkml:trace>
  <inkml:trace contextRef="#ctx0" brushRef="#br0" timeOffset="32331.14">23726 6368 402 0,'-1'-11'103'0,"1"2"2"16,0-1-46-16,0 2-17 0,-1 1-12 15,0-2-6-15,-1 4-2 0,-1-3-1 0,-1 2-2 16,2 1-2-16,-1 1-1 0,2 1 2 15,-2 2 1-15,2-1 1 0,1 3 1 16,0-2-1-16,0 2-2 0,1 0-3 16,-1 2-3-16,0 3 0 0,0 3 0 15,-1 5-1-15,0 6 0 0,-1 3 0 16,-1 2 1-16,-2 3-1 0,-1 3-3 16,-3 4-4-16,0 0-1 0,-1 6-2 15,1-2 1-15,-2 5 0 0,-1 2-1 0,2-3-4 16,1 0-5-16,1-2-5 0,0-7-6 15,1-2-8-15,3-4-7 0,0-6 112 16,1-3-232-16,2-6-128 0,0-4-360 16</inkml:trace>
  <inkml:trace contextRef="#ctx0" brushRef="#br0" timeOffset="32640.52">23467 6754 437 0,'-5'-13'125'0,"4"4"4"0,0 2 0 0,1 6-84 16,1 4-24-16,1 5-3 0,-1 3-1 15,2 4-6-15,-2 3-4 0,0 4-1 16,0 1 0-16,-1 0-3 0,0-1-2 16,1 0 0-16,1-2-1 0,3-3 1 0,-2-2-1 15,5-3 6-15,1-2 4 0,2-4 3 16,3-1 3-16,1-4 3 0,2-2 2 15,4-3 3-15,0-2-2 0,1-4-5 16,-1-4-1-16,0-2-4 0,-3-2-2 16,0-3-3-16,-4-3-4 0,-1 0-7 15,-2 0-3-15,-1 2-11 0,-2 0-12 16,-2 5-1-16,0 3-134 0,-2 4-128 16,8 2-312-16</inkml:trace>
  <inkml:trace contextRef="#ctx0" brushRef="#br0" timeOffset="33288.26">23437 7756 491 0,'0'-4'112'15,"0"1"1"-15,2-2-76 0,0-1-24 16,1 3-2-16,-1-2-3 0,2 4-5 15,-1-2 0-15,1 1 2 0,-2 0 3 0,0 1 3 16,-1 1 3-16,0-3 0 16,-1 3-1-16,-1 1 0 0,1 2-3 0,0 2-3 15,-1 1-3-15,1 0-3 0,1 2 1 16,-1 0 1-16,1 0-1 0,0-1 0 16,1 1 1-16,0-1-1 0,0 1 0 15,1 0-1-15,-1-1 0 0,1 0 0 16,-2-2 0-16,1 2-1 0,-1-2 0 15,0 2 1-15,0-2-1 0,0 0 1 16,0 1-1-16,0 2 0 0,1-1 1 0,-1 2-1 16,0 1 0-16,1 2 0 0,-1 1 1 15,0 4-1-15,1 2 2 0,-2 6-12 16,1 5-1-16,-1 2-2 0,1 3-2 16,-1 1-3-16,3 3-6 0,-1-1-13 15,1-3-84-15,2-4-94 0,-2-3-238 16</inkml:trace>
  <inkml:trace contextRef="#ctx0" brushRef="#br0" timeOffset="33595.67">23329 8135 556 0,'5'16'124'0,"3"4"0"0,-1 4-97 16,3 2-10-16,0 2-3 0,1-1-7 16,1 2-5-16,0-2 0 0,-1-3 0 15,1-4-1-15,0-2 5 0,0-4 4 16,-1-5 2-16,0-1 2 0,0-5 0 16,2-5 2-16,-1-2 1 0,3-5-4 15,-1 0-4-15,0-3-1 0,-1-3-2 0,-1-1-1 16,-1 0-2-16,-1 0 0 0,-1 0-1 15,-3 3-1-15,0 2-2 0,-3 2-5 16,-1 5-11-16,1 4-4 0,-5 3 168 16,2 7-292-16,0 2-139 0,-5-3-404 15</inkml:trace>
  <inkml:trace contextRef="#ctx0" brushRef="#br0" timeOffset="33846.08">23482 9373 588 0,'-2'-4'132'0,"1"1"1"16,-2 0-99-16,3 2-10 15,0 1-5-15,2 0-4 0,-1-1-5 0,1 0-4 16,-1 1-6-16,0-2-9 0,0 1-3 16,0 0-126-16,-1 0-116 0,0 1-294 15</inkml:trace>
  <inkml:trace contextRef="#ctx0" brushRef="#br0" timeOffset="33978.23">23482 9778 535 0,'4'12'116'0,"2"0"0"16,3 0-57-16,-2-2-172 0,1-2-105 15,-1-3-277-15</inkml:trace>
  <inkml:trace contextRef="#ctx0" brushRef="#br0" timeOffset="34130.5">23344 10235 607 0,'-2'27'127'0,"5"-3"0"0,2 2-108 15,4-4-16-15,0-2-5 0,1-3-7 0,-2-5 49 16,0-2-167-16,-2-2-112 0,-2-4-307 16</inkml:trace>
  <inkml:trace contextRef="#ctx0" brushRef="#br0" timeOffset="34240.28">23379 10576 546 0,'-4'18'125'16,"3"-1"-1"-16,2-3-64 0,1 0-53 0,1-1 133 15,4-1-263-15,-1-2-126 0,3-4-381 16</inkml:trace>
  <inkml:trace contextRef="#ctx0" brushRef="#br0" timeOffset="34564.92">23458 10575 350 0,'-8'-25'118'0,"2"2"3"0,1 5-24 15,1-1-21-15,1 5-23 16,0 3 6-16,2 3-16 0,0 6-16 0,1 0-4 16,-1 0-4-16,1 6-5 0,1 3 0 15,0 5 2-15,0 5 0 0,2 5-1 16,-2 8 0-16,1 6 0 0,1 6-2 16,0 4-4-16,2-1-5 0,-2 1-2 15,1-3-5-15,1-3-7 0,-2-2-7 16,-1-5 13-16,-1-5-33 0,-1-2-123 0,-2-4-128 15,4 1-312-15</inkml:trace>
  <inkml:trace contextRef="#ctx0" brushRef="#br0" timeOffset="34777.33">23255 10869 605 0,'5'17'134'0,"2"2"-1"0,5 2-106 0,1 2-11 15,5 1-4-15,-2-1-5 0,2-2-5 16,-1-1-2-16,-1-5-6 0,-2-2-3 16,-2-3-4-16,-3-3 112 0,-1-3-232 15,-3-3-125-15,2 3-358 0</inkml:trace>
  <inkml:trace contextRef="#ctx0" brushRef="#br0" timeOffset="34952.71">23653 10935 595 0,'-1'4'147'0,"-3"3"7"0,0 3-64 16,-2 2-48-16,-3 2-10 0,-1 0-4 0,1 7-1 15,-2-2-7-15,0-2-9 0,1 1-4 16,-1-3-3-16,3-1-13 0,-1 1-21 15,-1-5-2-15,0-2-134 0,0 1-130 16,3 0-328-16</inkml:trace>
  <inkml:trace contextRef="#ctx0" brushRef="#br0" timeOffset="40287.58">22279 4031 422 0,'-1'-1'110'0,"1"-1"5"0,-1 1-39 16,1 0-36-16,0 0-9 0,0 2-1 15,0-1-5-15,0-1-5 0,0 1-3 16,1 1-2-16,1 0-2 0,1 2 2 16,4-2 3-16,2 1 5 0,4 1 1 15,6 0 2-15,2 2 0 0,7 4 1 16,5-1 0-16,5 4-2 0,4 0-3 15,1 6-2-15,3-1-1 0,4 3-4 16,-1-1-2-16,1-1-5 0,-2 0-3 16,-6-2-1-16,-3-4-2 0,-9-1-1 15,-3-2-1-15,-9-1-5 0,-5-5-4 0,-5 0-5 16,-2 0-10-16,-1-2-16 0,-2-2-9 16,0-3-127-16,-1-1-127 0,0 0-311 15</inkml:trace>
  <inkml:trace contextRef="#ctx0" brushRef="#br0" timeOffset="40632.8">22929 4051 471 0,'4'2'117'0,"-2"-2"4"16,2 0-57-16,-3 1-32 0,0-2 1 0,0 1 4 16,-1 1-5-16,1-2-7 0,-1 2-5 15,0-2-4-15,1 2-3 0,-1 2-6 16,2 1-2-16,2 4 0 0,2 3 2 16,3 2 2-16,2 5 3 0,3 0 0 15,4 4 1-15,0 0 0 0,2-1-3 16,-3 1-1-16,1 0-3 0,-2-3-2 0,-2 1-2 15,-3-3 0-15,-3-2-1 0,-2-2 0 16,-3-1-2-16,-2-1-1 0,-4-1 0 16,-6-2 1-16,-7-2 0 0,-7-3 0 15,-6 1 1-15,-4-3-6 0,-8-1-15 16,-6-1 1-16,-5-1-136 0,1-5-128 16,-5 7-320-16</inkml:trace>
  <inkml:trace contextRef="#ctx0" brushRef="#br0" timeOffset="43718.83">18677 3504 399 0,'9'-6'110'0,"-2"1"9"0,0-2-52 16,-1 2-22-16,0 0 0 0,-2 0 3 0,1 0-7 16,-4 1-12-16,0 2-4 0,-1 0 0 15,-1-2 0-15,0 3-1 0,-2 0-1 16,0 1-3-16,0 0-5 0,-4 1-3 15,-2 3-4-15,0 0-3 0,-2 0-1 16,-5 4-4-16,-1 2 1 0,-3 0-1 16,-2 1 1-16,-2 1 0 0,-1 2 1 15,0 5 0-15,-2-2 1 0,3 5 2 0,3 2 0 16,5 1 1-16,5 4 1 0,3-2 0 16,6-2 1-16,7 0 0 0,3-1-1 15,7-4 0-15,2 1-1 0,3-3-1 16,4-2-2-16,0 0-2 0,1-3-2 15,-2-1-7-15,1-3-10 0,2-4-9 16,1-3-9-16,0-2 39 0,5-5-112 16,0-5-56-16,4-3-112 0,-2-4-259 0</inkml:trace>
  <inkml:trace contextRef="#ctx0" brushRef="#br0" timeOffset="44017.46">18936 3764 528 0,'-6'-2'121'0,"-1"0"4"15,1 2-65-15,-2 1-43 0,-2 2 1 16,-2 1-3-16,0 4-3 0,1 2-1 16,0 5-5-16,1 0-2 0,3 4-2 0,1-1-2 15,5 3 0-15,2-2-1 0,5-3-1 16,3-1 1-16,4-3 1 0,1-1 1 16,1-2 3-16,2-2 2 0,1-3 3 15,2 2 4-15,-2-5 3 0,2-4 2 16,0 0 0-16,0-1 1 0,-1-5 2 15,-1-1 0-15,-6-3 1 0,-2-1-1 0,-5-4-2 16,-4-1 0-16,-3-2-3 0,-5-1-5 16,-4 0-6-16,-3 1-4 0,-4 1-4 15,-4 5-3-15,-2 2-3 0,1 2-10 16,0 3-8-16,3 3-9 0,3 3 70 16,3 2-198-16,6-1-133 0,2 5-351 15</inkml:trace>
  <inkml:trace contextRef="#ctx0" brushRef="#br0" timeOffset="44687.59">19158 3853 527 0,'1'0'118'0,"-1"2"2"16,0 3-90-16,-2 1-16 0,1 4 0 15,-2 2 3-15,1 5-7 0,1-1-3 16,1-1-1-16,1 1-1 0,1-2-3 16,3-3 1-16,2-2-1 0,3-4 0 15,3 1 0-15,3-2 0 0,0-2 2 16,2-3 1-16,4-1 2 0,-2-1 1 16,0-4 2-16,0-2 4 0,-2-2 2 15,1-3 2-15,-2 1 1 0,-5-3 3 16,-1-3-2-16,-3 0-2 0,-2 0-2 0,-2 0-1 15,-2 5 0-15,-1 2-1 0,1 2-3 16,-2 5-3-16,-2 2-2 0,2 6-2 16,0 3-1-16,0 6-4 0,2 1-1 15,-2 5-1-15,2 1-1 0,1 3 0 16,1 0-1-16,2 0-3 0,3-3-1 16,2-3-1-16,2-3-1 0,1-1 0 0,1-3 1 15,2 0 2-15,-2-6 1 0,-3-1 1 16,0-2 2-16,-1-1 1 0,-1-2 0 15,0-2 3-15,-1-9 0 0,-1 3 1 16,1-5 0-16,-1-4 0 0,-4-6 1 16,0-5-1-16,-3-2 1 0,0 2 1 15,-2-9 1-15,0 0 3 0,-1-3-1 16,2 1 3-16,0 5 2 0,0 4 3 16,0 4 4-16,2 7 1 0,-2 6 2 0,1 8 1 15,-1 4-2-15,0 3-4 0,0 2-4 16,0 3-3-16,0 1-4 0,0 7-2 15,-1 3-2-15,-1 4 1 0,2 6 2 16,-1 5-1-16,1 2 0 0,0 4 0 16,0-1-1-16,3 2-1 0,-1-1-1 15,1-1-2-15,1-2-1 0,2 0-2 16,-1-3-9-16,2-4 1 0,-1-6-7 16,1-1-3-16,1-4-9 0,0-3-4 0,1-5-4 15,2-2 5-15,2-4-4 0,1 0 18 16,-2-2-134-16,0-4-107 0,-3 0-289 15</inkml:trace>
  <inkml:trace contextRef="#ctx0" brushRef="#br0" timeOffset="44857.55">19558 3715 629 0,'0'-1'151'0,"0"0"6"16,4 0-111-16,4-1-7 0,4-1 4 15,3 0-1-15,4-2-8 0,1-5-13 16,8 1-6-16,-1-3-1 0,4 1-10 16,0-2-24-16,0-1 142 0,1-2-294 15,0 4-161-15,-4 5-459 0</inkml:trace>
  <inkml:trace contextRef="#ctx0" brushRef="#br0" timeOffset="52627.22">20185 3620 238 0,'-3'6'58'0,"1"-2"7"16,1 1-25-16,0-2-12 0,0 0 6 15,1 0 8-15,0-1 7 0,-2-1 5 16,2 0-3-16,0-2-3 0,0 3 0 16,2-1-2-16,-2-4-6 0,3 2-5 15,1-1-8-15,2 0-4 0,0-2-4 16,6-1-4-16,3-1-4 0,2 3-2 15,2 0-3-15,0 0-1 0,1 0 0 0,3 1-2 16,-4 2-1-16,-2 2-1 0,-1 0-1 16,-4 0-1-16,-1 0-3 0,-3 0-4 15,-2 2-7-15,-1 2 10 0,-2-2-38 16,0 2-100-16,-2 0-111 0,0 0-275 16</inkml:trace>
  <inkml:trace contextRef="#ctx0" brushRef="#br0" timeOffset="52836.72">20170 3815 449 0,'5'-1'122'0,"4"-1"5"0,3-2-42 15,4 2-43-15,0-1-10 0,2 2-7 0,0-2-7 16,3 1-9-16,-2-1-5 0,0 0-6 15,0-2-3-15,1 1 5 0,-2 0-45 16,0-2-86-16,-1 4-104 0,2 3-260 16</inkml:trace>
  <inkml:trace contextRef="#ctx0" brushRef="#br0" timeOffset="54084.8">21399 3406 397 0,'0'5'109'0,"2"-1"7"16,0 1-52-16,0 3-12 0,0 2 0 15,0 1-2-15,1 3-9 0,1 3-12 16,-3-1-5-16,1-1-7 0,0 3-6 16,0 2-2-16,-1-1-4 0,-1 2-1 0,0 0-2 15,0 0 0-15,2 2-1 0,-2-1-1 16,-2-3-2-16,4-1-6 0,-2-3 8 15,-2 0-50-15,0-1-11 0,0-4-80 16,1-3-103-16,0-1-235 0</inkml:trace>
  <inkml:trace contextRef="#ctx0" brushRef="#br0" timeOffset="54345.39">21201 3626 464 0,'0'0'134'0,"0"0"6"15,1-1-22-15,1 1-70 0,2-2-10 16,0 0 0-16,1 0-7 0,5-3-11 16,3 1-4-16,3-2-1 0,3 2-1 0,2 0-4 15,4 2-2-15,2 3-4 0,-3 0-1 16,-1 1-1-16,0 3-3 0,-1 0-3 15,0 0-8-15,-5 0-6 0,2-2-9 16,-1 2 8-16,-1 0-77 0,-3-3-60 16,-2 3-107-16,-2-2-244 0</inkml:trace>
  <inkml:trace contextRef="#ctx0" brushRef="#br0" timeOffset="56071.64">20575 3368 219 0,'3'0'59'16,"-3"-1"7"-16,1 0-19 0,-1 2-17 0,0-1 2 16,1 0 3-16,-1 1 2 0,0-1-5 15,0 1-5-15,1 0 1 0,-1-1 1 16,1 0 0-16,0 2 2 0,1-2-1 15,-1 0 0-15,0-2-3 0,2 1-6 16,-2-1-4-16,0 1-4 0,0 0-5 16,0-1-3-16,0 2-3 0,0 2-8 15,1-1-3-15,-1 2 2 0,2-2-11 0,0 3-19 16,0 1-13-16,1 1-7 0,-1 0 8 16,0 0 1-16,1 3-3 0,0 0 11 15,-2-1 16-15,0-1 7 0,1 1-9 16,0 1-9-16,-2-2-1 0,0 0 2 15,0 1 0-15,0-3 2 0,0 2 7 16,-1-2 16-16,0 2 9 0,0-2 4 16,0-2 7-16,0 0 9 0,0-1 15 0,0-2 13 15,0 1 13-15,0-1 13 0,0-2 3 16,1 0-2-16,0-1-10 0,0-1-11 16,1-1-12-16,-1-3-12 0,0-1-12 15,-1 0-6-15,-1-2-2 0,-3 2 0 16,2-2-2-16,-3 0-2 0,-1 0-2 15,0 1-1-15,-2 3-3 0,-1 2-1 16,-1 4-3-16,-2 4 0 0,0 6-1 16,-3 3 1-16,0 3 0 0,-1 3 2 15,1 2 1-15,1 2 0 0,2 1 0 0,3-2-1 16,2 1 0-16,5-2-1 0,3-2 0 16,2 0-1-16,3-3 1 0,0-5 0 15,1-1 2-15,1-1 2 0,-2-3 4 16,1-3 5-16,-1-4 1 0,1-1 3 15,1-2 0-15,-1-2 0 0,2-6 0 0,0-2-4 16,2-1-2-16,-1-2-1 0,0 2-1 16,-2-2 0-16,1 3 0 0,-2 3-1 15,-2 3 0-15,-1 3 0 0,-1 0-2 16,-2 5-3-16,-1 3 0 0,-4 5-1 16,1 4 0-16,-1 4 0 0,-1 3-1 15,1 5 2-15,0 1-3 0,0 0-4 16,3 1-6-16,2 0-17 0,2-4-63 15,2-1-46-15,1-5-98 0,0 1-209 16</inkml:trace>
  <inkml:trace contextRef="#ctx0" brushRef="#br0" timeOffset="56682.44">20699 3663 203 0,'3'6'51'0,"0"1"4"0,-2 0 1 15,0 1-44-15,0 3-1 16,0-3-1-16,0-1 3 0,0 1 8 0,0-1 9 15,2-5 7-15,0 0 5 0,1-2 8 16,2-1 9-16,-2 0 4 0,2-1-2 16,-1-2-10-16,-1 0-9 0,0-2-7 15,-2-1-6-15,-1-2-8 0,0-1-7 16,-1-4-5-16,-2 1-5 0,0 0-1 16,-1 2-4-16,0 0-5 0,0 2-3 0,-3 3-18 15,0 5-5-15,-1 4-8 0,1 2-97 16,-1 3-2-16,1 0-79 0,-2 6-155 15</inkml:trace>
  <inkml:trace contextRef="#ctx0" brushRef="#br0" timeOffset="56834.64">20917 3797 266 0,'0'-4'69'15,"0"-3"-6"-15,0 2-27 0,-1-1-75 16,0 1-24-16,1-1-48 0,0 1-110 16</inkml:trace>
  <inkml:trace contextRef="#ctx0" brushRef="#br0" timeOffset="57308.62">20954 3415 473 0,'5'3'121'15,"-2"-1"4"-15,2 2-78 0,-2 1-12 16,-1 1 0-16,0 4-4 0,-3 3-14 16,-1 0-8-16,-1 4-6 0,-2 2 3 0,1 1-18 15,-2 2-9-15,2-2-3 0,1-1 0 16,1-1-1-16,0-2-1 0,1 0-3 16,1-1 18-16,0-7 8 0,0 0 2 15,1-1 0-15,-1-4 0 0,2-2 5 16,0-1 2-16,-1-3 1 0,1-3 1 15,1 0 1-15,1-2 3 0,0 1 4 0,-1 1-5 16,2-1-1-16,-1 2-3 0,0 4 0 16,1 1-1-16,-1 1-4 0,1 2-1 15,0 3 1-15,0 1 0 0,1 1 1 16,-1 1 1-16,0-1 0 0,-1 5 0 16,-1-5-1-16,-1 0-2 0,-2-1-1 15,-2 0 0-15,-1 0-5 0,-2-2-12 16,-2-3-24-16,-1 1-77 0,1-2-3 15,0 2-79-15,2-3-151 0</inkml:trace>
  <inkml:trace contextRef="#ctx0" brushRef="#br0" timeOffset="57572.46">21134 3716 252 0,'2'11'63'0,"-2"-2"2"0,1 0-41 0,1-3-6 15,-1 0 5-15,1-2 7 0,1-2-1 16,3 1 1-16,-1-3 4 0,3 0 6 16,-1-3 8-16,1 2 3 0,-1-2-2 15,-1-1-1-15,-1-2-3 0,-2-2-4 16,-1 2-5-16,0-3-6 0,-2-1-10 16,-1 0-7-16,-1-1-3 0,-2-1-3 15,-2 0-5-15,0 1-5 0,-3 1-6 16,0 1-3-16,-1 1-19 0,-1 1-38 0,1 4-75 15,2 0-104-15,-1 2-244 0</inkml:trace>
  <inkml:trace contextRef="#ctx0" brushRef="#br0" timeOffset="59123.62">20965 3894 537 0,'30'-5'131'0,"6"3"5"0,4 1-80 16,8 0-21-16,3-1 3 0,7 2 1 0,3 1-5 15,4 1-6-15,7 1-4 0,3 0-1 16,3 1-4-16,3 1-6 0,-2 0-5 15,1 0-3-15,-2 1-2 0,-4-4-5 16,-4 1-1-16,-8-2-1 0,-10-2 0 16,-5 0 1-16,-8-2-5 0,-10-2-6 15,-8-1-5-15,-8-1 9 0,-5 1-51 16,-7 0-97-16,-6-1-120 0,-11 1-287 0</inkml:trace>
  <inkml:trace contextRef="#ctx0" brushRef="#br0" timeOffset="67325.36">23851 4265 325 0,'3'1'92'0,"-3"4"7"16,2-5-20-16,-2 1-42 0,0-1 1 15,-2 0 1-15,2 0-3 0,0 1-7 16,0-1-4-16,2 0-2 0,-1 0-1 15,0-1-1-15,0-2-1 0,1 2-2 0,-1-2-3 16,1-1-2-16,-1-2-3 0,1 0-2 16,1 0-1-16,-2 0 1 0,1 0 0 15,1-2 1-15,0-1-1 0,-1-1 1 16,0-7 0-16,0 2-1 0,-1-6 0 16,1-3-1-16,1 2 0 0,-2-2 2 15,0-1-1-15,1 2 0 0,-1-3 2 16,0-4 2-16,1-4 1 0,-1-7 1 0,-1-1-1 15,-1-6-1-15,-1-3 0 0,-1-3-2 16,-3 1-3-16,0 0-2 0,-3 1-1 16,1-5 0-16,1 0 0 0,-2 4 0 15,1 0 0-15,3-2 1 0,2 0 0 16,0 4 1-16,0 3 0 0,2 5-1 16,0 1 2-16,1 3 0 0,0 8-1 15,0 0 2-15,-1 2-3 0,0 5 1 0,-1 1-1 16,-1 5-1-16,0 0-1 0,1 4-1 15,-1 4-1-15,0 2 0 0,2 3-1 16,0 3 0-16,1-2-2 0,0 3-1 16,0 1-1-16,1-1-2 0,-2 3-1 15,-1 1 1-15,0 1 0 0,0-1 0 16,-2 2 0-16,2-1 0 0,-2 4-1 16,2-3-2-16,-2 0-7 0,3-1-5 0,-2 2-5 15,2-3-5-15,0 0-5 0,1-2-4 16,-1 0 0-16,2-1 2 0,-1-1 4 15,1-1 2-15,0-2-110 0,0-1-101 16,-1 0-262-16</inkml:trace>
  <inkml:trace contextRef="#ctx0" brushRef="#br0" timeOffset="67722.42">23787 2766 519 0,'-4'-2'114'0,"-1"3"6"16,-1-1-83-16,0 0-8 0,-1 2-2 15,2 0 0-15,-2-2-1 0,1 1-2 16,-1 0-4-16,0 3-5 0,0-2-4 15,-2 2-2-15,-2 1-2 0,-1 1-1 16,-2 1-2-16,-1 1-2 0,0 0-1 16,1-1-1-16,0 1 0 0,0 0-1 15,4-1-1-15,1-1 0 0,2-2 0 16,3 2-1-16,2-4-1 0,1 0 2 0,2-1 0 16,2-2 1-16,2 1 2 0,3-3 0 15,0-3 3-15,3 1 0 0,0-3 2 16,3-2 2-16,-1 0 0 0,0-2 0 15,1 1 1-15,0-1 2 0,0 1 1 16,-1-1-1-16,0-1-2 0,-1 2 0 16,0 3 0-16,1 3-2 0,3 3-1 15,-1 3-1-15,4 2-2 0,0 5 0 16,4 3 0-16,3 2 0 0,-2 2-1 0,-2 3 0 16,-1 0-1-16,-1 4 0 0,-2 1 0 15,-3 0 0-15,-2-1 0 0,-1-1-2 16,-1-3-4-16,-2-4-6 0,0-2-8 15,-4-1-8-15,-1-1-8 0,-1-1 166 16,-2-5-292-16,0 1-138 0,4-1-402 16</inkml:trace>
  <inkml:trace contextRef="#ctx0" brushRef="#br0" timeOffset="68595.48">23876 2746 156 0,'-2'5'54'0,"-2"-3"9"0,2 0-14 16,-1 1 8-16,2 0 1 0,1-2-3 0,0 0-4 15,0-1-6-15,3 2-7 16,-2 0-7-16,0-2-10 0,0 0-3 0,-3 0-2 15,2 0-1-15,-1 0-2 0,1 0 1 16,0 0 0-16,0-1 2 0,-3 2 1 16,3-1-2-16,1-1-1 0,1 2-3 15,-2 1-2-15,0-4-2 0,0 4-3 16,0-4-2-16,0 2-2 0,0 2 0 16,-3-1-1-16,2-1 0 0,-1 3 1 0,1 0 1 15,0 4 0-15,1-2 0 0,-2 4 0 16,2-2 1-16,-3 0-1 0,3 0 1 15,0-2-1-15,2-1 0 0,-2-1-2 16,1-1-3-16,-2-4-120 0,4-2-107 16,0-3-281-16</inkml:trace>
  <inkml:trace contextRef="#ctx0" brushRef="#br0" timeOffset="69659.47">22746 1738 327 0,'-2'3'90'0,"0"-2"11"0,2-2-24 15,2 1-33-15,-2 1 2 0,0-2 2 16,0 0 2-16,0 0-7 0,1 1-4 0,0 1-2 15,0-1-3-15,1-2 0 16,4-1-1-16,2 1-3 0,4-2-6 0,5-3-6 16,4 2-4-16,5-4-3 0,0 2-3 15,2 0 0-15,-1 2-1 0,1 1 0 16,1 2-1-16,-3 2 0 0,-2 1-1 16,3 2-1-16,-1 3-2 0,-2-1-2 15,-1 2 0-15,-4-1 0 0,-1 2-1 16,-1 1 1-16,-4 1-2 0,-1 3 0 15,-2-2 0-15,-3 3-2 0,-2 1 0 0,-3 1 0 16,-4-1 1-16,-4 4-1 0,-2-2 0 16,-6 5 1-16,-2 0 1 0,-5 1-2 15,-1-1 1-15,-3 3-1 0,-1-7 0 16,-2 0 1-16,2-5 0 0,2-1 0 16,2-1 2-16,3-2 0 0,3 0 2 15,3 0-1-15,4 1 0 0,1-2 1 0,4 1-1 16,1-2-1-16,2 0 1 0,3-2 2 15,2-1 3-15,4-3 2 0,6 4 2 16,5-3 1-16,6 0 1 0,5 0 1 16,6-1-1-16,4 0-4 0,4-1-1 15,1-2-2-15,-1 2-1 0,-1-1-1 16,-2-1-3-16,-3 0-5 0,-5 1-7 16,-4-1-8-16,-5 0-11 0,-2-1-11 0,-5 0-126 15,-2-3-127-15,-7-15-305 0</inkml:trace>
  <inkml:trace contextRef="#ctx0" brushRef="#br0" timeOffset="70515.12">24037 1969 571 0,'2'-6'129'0,"-1"-2"6"0,0 0-103 15,-1-1-5-15,0-1 2 0,-1-2-2 16,0-2-3-16,-3 0-6 0,1 2-3 16,0 0-2-16,-3 1-3 0,0 2-2 15,-2 3-2-15,0 4-3 0,-3 1-3 16,-5 3-2-16,-3 3-2 0,-4 1 1 15,-2 7-1-15,-3 1 0 0,-1 1-3 16,3 0-1-16,5 2-2 0,6-2-1 16,4 0 0-16,7 0-1 0,7-3 3 15,4-4 2-15,4 3 4 0,2-2 2 0,4-5 3 16,3 1 3-16,0-4 2 0,1-1 2 16,0-3 2-16,0-2 2 0,-3-2 1 15,-2-1 0-15,-3-4-1 0,-2 1 0 16,-5-7 0-16,1 2-2 0,-4-3-2 15,1 2-2-15,-2 1-1 0,-1 7-2 16,-1-2-3-16,-2 7-3 0,-2 5 0 0,1 6 1 16,-2 4-1-16,0 0 0 0,1 4 0 15,-1 4 1-15,2 5 1 0,0-2 0 16,2 1 0-16,1 2 0 0,-1 4 0 16,0 6 0-16,2 3 1 0,-1-1-1 15,2 4 0-15,-1 0 0 0,0 0 0 16,0-5-1-16,0-5 0 0,0-7-3 15,-1-2 0-15,-2-5-3 0,-2-5 0 0,-4-4 0 16,-5-5 0-16,-5-4 1 0,-3-4 1 16,-6-3 1-16,-2-2-4 15,-1-5-4-15,2-3-8 0,2 2-4 0,6-4 6 16,2-5-130-16,8-8-115 0,5-4-283 16</inkml:trace>
  <inkml:trace contextRef="#ctx0" brushRef="#br0" timeOffset="71382.86">24271 1976 494 0,'13'7'122'0,"-3"-4"5"15,-3-3-71-15,0 1-16 0,-4 2 4 0,-3-3-1 16,-2-3-9-16,-3-2-7 0,-3 1-6 15,-2-1-5-15,-3 0-6 0,-2 1-7 16,-5 1-3-16,-1 5 0 0,-2 3-1 16,1-1 0-16,1 3 0 0,3 1-1 15,1-1-1-15,7 2-2 0,3-2 0 16,3-2 0-16,7 0 1 0,2 1 0 16,4-1 0-16,3-2 3 0,2 2 2 15,4-3 1-15,1 0 3 0,-1-3 0 0,1 2 1 16,-2 0 3-16,0-2 5 15,-1-3 1-15,-3-1 1 0,-2 2 0 0,1-1 0 16,-3-3-1-16,-4 0-4 0,0-1-3 16,-3 5-3-16,-1-2-8 0,-5 5-3 15,-4 4 0-15,-2 2 0 0,-1 0 1 16,0 3-1-16,0-2-1 0,1 3 5 16,4-1 0-16,4-3-1 0,4-2-1 15,2 1-1-15,3-2 1 0,2 3 1 0,2-2 1 16,0-3 1-16,3-1 2 0,1 0 0 15,4 0 0-15,-1-2 1 0,4-2 0 16,-1-3-1-16,1 1 1 0,0-2-1 16,-2-2 1-16,-2-5 0 0,2-2 3 15,-1-6 0-15,-2-3 3 0,1-4-1 16,-2 1 1-16,-1-9 5 0,-1 2-1 16,-5-1-2-16,0 2-1 0,-3 4-1 15,-2 2-1-15,-2 5 2 0,0 5-6 0,-2 6-1 16,-1 6-2-16,-1 5-1 0,-1 5-1 15,-3 6-1-15,-1 3 0 0,-2 5-1 16,-1 6 2-16,-1 6 1 0,-1 1 1 16,0 1 0-16,3 2 0 0,0 1 0 15,6 5-2-15,3-6 0 0,2-3-1 16,6 1 0-16,2-5 0 0,2-1 0 0,2-1-1 16,2-7 3-16,0 1 0 15,3-3 1-15,-2-3 0 0,3-2 1 0,0-4 0 16,-3-3 2-16,0-3 0 0,-3-4 1 15,-1-6 1-15,1 1 1 0,-3-2 0 16,0-3 0-16,-1 4-1 0,-1-1 0 16,-2 1-1-16,-1 4 0 0,-4 2-2 15,-2 1-2-15,-3 0-3 0,-5 4 1 16,-2-1-1-16,-1 6-1 0,-2-3 1 0,2 9 0 16,-1 1 2-16,3-2 0 0,5 7 1 15,2 1 0-15,3-2 0 0,2 4 0 16,3-6 0-16,5 2 0 0,3 0-2 15,2-5-6-15,6-2-1 0,2-1-1 16,4-1-5-16,0-7-6 0,-4-1-9 0,-1-6-9 16,-3-3-1-16,-5 0-4 0,-4 0 1 15,-3-5-113-15,-3 6-106 0,-1-4-257 16</inkml:trace>
  <inkml:trace contextRef="#ctx0" brushRef="#br0" timeOffset="71587.89">24521 1701 503 0,'-18'-11'125'0,"7"6"10"15,5 5-59-15,4-1-24 0,7 0-5 0,5 1 0 16,6-1-5-16,6 1-8 0,9 3-9 16,7 0-13-16,5 2-6 0,4 0 0 15,4 1-1-15,5 1-2 0,-4 3-3 16,-3 1-3-16,-4-1-7 0,-3 1-7 15,-7 1-11-15,-7 2 119 0,-9 3-251 16,-2-4-140-16,-6-1-391 0</inkml:trace>
  <inkml:trace contextRef="#ctx0" brushRef="#br0" timeOffset="73321.83">23239 2638 490 0,'-2'-10'118'0,"-2"6"1"16,-2 0-37-16,-3-1-72 0,-3 1-3 15,-1 2 1-15,-5 4-1 0,0-1-3 16,-2 4 0-16,0 3-1 0,-1 3-1 16,2 4 0-16,1 2-1 0,2 0-1 15,1 3-1-15,7-1-2 0,1-3-1 0,5 0-1 16,5-2-1-16,5-3 1 0,3-3 0 15,2-1 0-15,3-4 4 0,2-2-1 16,3-3 3-16,-2-2 1 0,1-5 1 16,1-3 1-16,0-5-1 0,-2-3 3 15,-2-7 1-15,-1-2 0 0,1-2 1 16,-4-3 0-16,-1-1-1 0,-1-4-1 16,-2 1-2-16,1-2 0 0,-2-1 2 0,-3 1-1 15,0-4 0-15,-2 8-1 0,0 5 3 16,-1 5 1-16,-1 8 1 0,0 6-2 15,-1 6-3-15,0 6-1 0,-2 1 1 16,-1 8-2-16,-1 5-2 0,-1 3-2 16,0 4-1-16,2 3 4 0,2 6 0 15,0 3 0-15,2-3 0 0,3 2-1 16,3 2 0-16,3-4 0 0,1-3 0 0,2-3 0 16,2-2-1-16,4-2 0 0,-2-5 1 15,0-5 0-15,-2 1 1 0,2-4 1 16,-2-2 0-16,1-4 2 0,1-5 1 15,0-3 0-15,3-3 1 0,-2-3-1 16,-2-1 1-16,-3-3 0 0,-1-1 0 16,-3 1-1-16,-2 0 0 0,-3 0 0 15,-2 5 0-15,-2-1 0 0,0 8-4 16,-3 0-2-16,-5 6 1 0,-2 4 0 0,-2 4-1 16,-1 2-1-16,1 3 0 0,-2-2 3 15,5 2-1-15,3-1-1 0,3 2-1 16,6-2 0-16,3 2 1 0,4-2-1 15,3-3 1-15,2 0 1 0,4 0 1 16,2-5 0-16,3-2 2 0,1-5-1 16,2-2 0-16,2 0 2 0,2-5 0 15,2-1 0-15,0-1 3 0,-1-2 2 0,-2-3 2 16,-2-1 0-16,-5-2 1 0,-1-5-2 16,-5-5 0-16,-2-3-3 0,-4-3-1 15,-1 0-2-15,-1 1 0 0,-1 0 2 16,-2 3 1-16,-2 7 0 0,-3 4 1 15,-1 8-3-15,-1 4-2 0,-4 8 0 16,-5 8-2-16,-1 7-2 0,0 2 0 16,-1 5 0-16,-2 2 1 0,0 6 0 15,1-1 1-15,6 3-1 0,1-1-1 16,4 0 2-16,2 2-4 0,3-3 0 0,4-3-2 16,2 1-3-16,2-3 1 0,3 1-3 15,1-2-2-15,5-3 0 0,2 1 0 16,3-1 1-16,5-5 1 0,0 0 0 15,1-8 3-15,-1-1 0 0,-3-4 4 16,-2-4 1-16,-2-5 2 0,-2-3 2 16,-4-7 1-16,-3-2 3 0,-4-2 4 15,-2-4-1-15,-2 0 0 0,-4 3 0 0,-7 0-4 16,-3 8-2-16,-2 3-2 0,-3 3-3 16,-4 7-1-16,-1 2 0 0,-4 0 0 15,4 5 1-15,0-1 2 0,1 5-3 16,3-2-1-16,3 0 0 0,3-1-3 15,6 4 0-15,1-4 0 0,4 3 0 16,3-2 2-16,3 0 2 0,2-4 0 0,2 3 3 16,1-5 1-16,1 1 0 0,1-4 0 15,0-6 0-15,2-1 1 0,-1 4 0 16,-1-4 0-16,0 1 0 0,-1-3-1 16,-3 2 1-16,-2 4 0 0,-4 3-1 15,-3-1-2-15,-3 2 0 0,-4 6 0 16,-4 4 0-16,-1 2 0 0,-2 2 0 15,-2 2 0-15,2 0 1 0,2 1 0 16,3-5 0-16,4 0 0 0,4-4-1 0,5 1 1 16,3-3-1-16,6 1 1 0,-1-3 0 15,4 0 1-15,1-2 0 0,2 0 0 16,-2-4 1-16,0 0 0 0,-4-3 1 16,0-2 1-16,-2 1 3 0,-3-2 1 15,-1-2 0-15,-1 1 1 0,0-5 0 0,0 2-1 16,-2 0 0-16,-2 1 0 0,-1 2-3 15,-2 2-1-15,-2 0-2 0,0 5-3 16,-2 2-1-16,0 1 0 0,1 2-2 16,-2 0 0-16,2 3 0 0,-1 0 3 15,0 1 1-15,2 0 1 0,2-2-1 16,1 0-1-16,1-2 2 0,3 0-1 16,1 0 1-16,0-2 0 0,2-1 1 15,0-1 0-15,0 0 1 0,0-2 1 16,-3 0 0-16,0-2 3 0,-2 2 2 15,0-1 3-15,-2 1-1 0,-1 0 0 0,-1 1-1 16,0 2-4-16,-1 1-3 0,0 2-4 16,-1 3-2-16,0 3 0 0,-1 4 0 15,0 4 0-15,-2 4 1 0,-1 2 3 16,1 4-1-16,-1 1 1 0,0 0-3 0,-3-2-2 16,2-1 0-16,-2-3-6 0,-2 2-6 15,-2-2-8-15,-1-6-7 0,-1 0-3 16,1-3-3-16,-2-4-4 0,1-3 173 15,4-2-285-15,1-3-131 0,1-8-396 16</inkml:trace>
  <inkml:trace contextRef="#ctx0" brushRef="#br0" timeOffset="73596.78">24964 2661 586 0,'-11'5'126'0,"-1"-2"7"0,-4 5-103 16,-4 0-8-16,-5 1 4 0,0-2 3 15,-2-1-3-15,3 3-5 0,5 1-7 16,3 1-5-16,4 1-4 0,6 1-2 16,2 0-1-16,3 4-2 0,1-1 0 0,1 3 0 15,2 0 0-15,-2 3-1 0,0 1 0 16,-2 0-2-16,0 0 1 0,-4 0-4 15,-1-2-4-15,-4-2-4 0,-6-4-6 16,-2-2-4-16,-3-3 171 0,-4-3-292 16,-4-4-133-16,-4-5-397 0</inkml:trace>
  <inkml:trace contextRef="#ctx0" brushRef="#br0" timeOffset="86641.63">23807 4826 305 0,'-2'2'94'16,"2"2"0"-16,2-4-21 0,-1-3-31 15,2 3-10-15,-1 1-11 0,-2 4-16 16,0-8-15-16,-2 0-5 0,-2 1-2 15,0 3-1-15,-2-4-1 0,1-1 1 16,-2-1 1-16,2 4 14 0,-1-1 10 0,2 0 5 16,2 1 3-16,-1 1 1 0,0 0 3 15,2 0 3-15,-1 0-3 0,1 0-4 16,0 1-3-16,0-2-1 0,-1 0-3 16,1-2-2-16,-2 2-2 0,2-1-1 15,-1 0 2-15,0-1 4 0,0-2 4 16,0 2 1-16,-1 0 2 0,2 0 1 15,-1 1 1-15,0 0-3 0,1 1-3 0,0 1-5 16,-2 1-1-16,3 3-1 0,-2 1-1 16,1 4-1-16,-1 3 1 0,1 6 1 15,0 4 0-15,0 3-1 0,-3 6 1 16,2 3-1-16,-1 7-1 0,-3 5 0 16,1 2-2-16,-3 2 0 0,1 5-2 15,-3-2 0-15,-2-1-2 0,2-3-1 16,0-8-1-16,0-5-2 0,1-4 0 0,3-8 0 15,3-2 1-15,1-5 0 0,2-2 2 16,3-4-1-16,-1-3 1 0,0-2 3 16,0-5 0-16,1-4-1 0,1-5 0 15,1-2 1-15,2-5 2 0,2-5-2 16,-1-5 0-16,2-5 1 0,-1-6 3 16,-1-3 3-16,-2-7 1 0,1-6 5 15,-3-3 3-15,2 4 2 0,-2-1 1 0,0 6-1 16,0 1-1-16,-2 6 0 0,-2 7-3 15,0 3-3-15,-2 1-1 0,1 5-2 16,-2 5 0-16,2 2 0 0,0 5-1 16,0 5-1-16,1 1-1 0,-1 5-4 15,0 4-1-15,-1 6 0 0,-2 5-1 16,-2 5-1-16,-3 7 1 0,-1 8 0 16,-4 5 3-16,0 4 0 0,-2 6 1 15,0 0-2-15,2-1 1 0,0 0-2 0,1 0 0 16,4-2-2-16,2-5 0 0,3-8 0 15,1-6 0-15,2-4 1 0,4-6 2 16,-1-6 1-16,1-5 3 0,0-4 3 16,1-6 2-16,0-3-2 0,-1-5-3 15,3-7-3-15,-3-7-1 0,3-8-1 16,-1-3-3-16,-1-4-2 0,0-2 3 16,-1-7 5-16,0 2 1 0,2 2 4 0,-1 4 1 15,-1 2 1-15,2 7 3 0,-1 5-1 16,-1 12-2-16,1 4 1 0,-3 7-9 15,-2 7-1-15,-2 7 0 0,1 4-4 16,-3 8 0-16,-1 8-1 0,0 8 1 16,-2 5 4-16,0 2 2 0,2 2-7 15,0 3-11-15,1-1-5 0,0-5-7 16,3-4 12-16,0-3-49 0,1-4-40 16,0-2-44-16,1-6-85 0,-1-5-205 0</inkml:trace>
  <inkml:trace contextRef="#ctx0" brushRef="#br0" timeOffset="86981.05">23296 5304 594 0,'2'-16'138'16,"-1"-3"5"-16,1 8-92 0,0 9-10 0,1-3-23 15,5 14-8-15,-5-6-2 0,-6 6-6 16,4 0-6-16,2 3-2 0,-1 2 0 16,2 5 0-16,3 3 2 0,5 3 3 15,6-4 1-15,1 4 2 0,0-1-1 16,4 2 0-16,1-1 0 0,2-1 0 15,-11-4-1-15,12 2-1 0,1-2-3 16,2 1-4-16,-1-15-8 0,2 5-1 16,0-5-6-16,8-1-64 0,-13-8-53 0,0-6-95 15,-3-5-218-15</inkml:trace>
  <inkml:trace contextRef="#ctx0" brushRef="#br0" timeOffset="87556.51">23995 5272 493 0,'0'7'113'0,"-1"1"2"0,1 7-87 0,-3-2-8 16,0 4-2-16,0 1-2 0,-3 1-7 16,-1 1-5-16,-3 2-2 0,-6 0-1 15,-2 1-1-15,-4 3 1 0,-7 2-1 16,-1-1-1-16,-1 2 1 0,-2-2-2 15,4-2 0-15,3-4-1 0,6-5 0 0,5-4 4 16,6-3 8-16,1-3 11 0,6-8 5 16,3-3 5-16,2-1 2 0,3-5 0 15,1-1-5-15,3-8-7 0,2-4-10 16,2 2-7-16,3-1-4 0,3-2-1 16,-2-1 0-16,3 3 1 0,0 0-1 15,0 3 1-15,1-3 0 0,-1 1 2 16,-3 2 0-16,-2 5 1 0,-2 0-1 15,-4 5 0-15,-1 3-1 0,-4 2-2 16,-4 5-2-16,-1 4-2 0,-2 4 1 0,-4 2 0 16,-3 6 0-16,-3 5 1 15,-7 4 2-15,-7 3 1 0,-2 3 1 0,-2 0 0 16,1 0-3-16,-2 2-5 0,3-3-3 16,6-2 1-16,4-5-1 0,5-3 1 15,1-7 0-15,4-1 3 0,4-6 5 16,1-4 6-16,1-2 4 0,4 0 4 15,-4-3 4-15,6-2 0 0,0-4-1 0,3 0 0 16,1-8-3-16,6-5-4 0,0-3-4 16,4-3-3-16,4-4-1 0,1-2 0 15,3 0 1-15,-1 0 0 0,-2 3 1 16,-2 3 1-16,-4 2 5 0,-5 8 0 16,-4 6-2-16,-7 5-3 0,-5 12-2 15,-10 7 1-15,-10 10-3 0,-5 6-3 16,-7 10-11-16,-7 4 156 0,-5 4-290 0,-2 1-146 15,-1 5-436-15</inkml:trace>
  <inkml:trace contextRef="#ctx0" brushRef="#br0" timeOffset="89469.91">24457 5950 368 0,'-3'0'90'0,"1"-1"4"16,0-1-38-16,1 0-32 0,1-1-3 15,0 1 4-15,0-1 1 0,0 0-5 16,1-1 0-16,1 1 1 0,-1 0-3 15,1-2-2-15,0 0-3 0,0 1 0 16,3-3-2-16,0 3-2 0,1-1-3 16,1 1-1-16,4-1-2 0,2 3-1 15,3 1 0-15,0 2 0 0,2 0 0 0,-1 0 1 16,0 4-1-16,-2 3 0 16,-3-3-1-16,-2 4-1 0,-4 0-1 0,-2 3-1 15,-3-1 0-15,-2-1 1 0,-4 3-1 16,-2 2 1-16,-4 2-1 0,-2 0 0 15,-4 3-1-15,-1 0 0 0,-2 3 0 16,-1-1 0-16,2-1 0 0,3-2 1 16,2-2 1-16,3-4-1 0,3-2 1 0,3-2-1 15,3-1 1-15,1-3-1 0,1 1 0 16,4 0-1-16,0 0 2 0,6 0-1 16,4 1 2-16,4 0 0 0,7 0 2 15,3 1-1-15,5 1 1 0,4 1-1 16,1-2 0-16,0 2 0 0,-1-1-2 15,1 1-2-15,-3 0-21 0,-3-3-89 16,-3 1-15-16,-2-3-89 0,-6 1-193 0</inkml:trace>
  <inkml:trace contextRef="#ctx0" brushRef="#br0" timeOffset="90688.02">23710 6210 516 0,'1'1'114'0,"-1"-1"1"0,0 2-91 16,0 0-11-16,0 5-2 0,0-1-3 0,-2 5-4 15,-2 2-2-15,-1 8 1 0,-3 5 0 16,0 2-1-16,-4 5 1 0,-3 4 1 15,0 4-2-15,-2 6-1 0,0 3-1 16,-2 4-1-16,3 3-1 0,2 0 0 16,4-2 1-16,3-1 0 0,4-5 1 15,4-10 2-15,3-5 1 0,2-8 0 16,0-3 1-16,0-3-1 0,-2-7 0 16,1-2-1-16,-2-2-1 0,-2-5 2 0,1-3-1 15,0-6 1-15,1-5-1 0,-2-2 1 16,1-5 0-16,0-3-1 0,1-6-1 15,0-2-1-15,-1-6 0 0,0-4 0 16,0-4 0-16,1-5 0 0,0-1 4 16,-1-4 1-16,1 3 0 0,2 6 4 15,-1 4 4-15,0 5 2 0,1 4 3 16,-1 7-1-16,0 7 2 0,0 4 2 16,-2 1-3-16,-1 4-1 0,-1 2-2 0,0 3-4 15,-1 0-3-15,0 5-4 0,-1 0-2 16,-3 5-3-16,0 3 0 0,-4 6-1 15,-2 5 0-15,-2 10 1 0,0 6 3 16,-1 5-1-16,-2 3 0 0,2 4-2 16,2 1-4-16,3-2-1 0,1-6 0 15,4-3-1-15,1-7 0 0,3-6 0 0,0-6 3 16,1-6 3-16,0-6 1 0,0-2 0 16,-1-5 3-16,1-4-1 0,1-4 0 15,1-2 0-15,1-8 0 0,1-3-1 16,2-10-1-16,1-6-3 0,0-3 0 15,1-8 1-15,0-5-1 0,1-2 1 16,-1-2 2-16,-2 3 1 0,1 2 2 16,-2-1 0-16,0 3 1 0,-1 6 0 15,0 6 1-15,-3 4-1 0,0 7 2 16,0 6 2-16,-2 6 1 0,1 6-1 0,-1 4 0 16,0 4-2-16,-2 2-3 0,0 6 0 15,-2 7-3-15,-2 8-1 0,-1 5-1 16,-3 6 0-16,-1 5 4 0,-1 3-1 15,1 5 0-15,2-1-1 0,2-5 0 16,3-1 0-16,2-5 1 0,2-3-1 16,1-6 0-16,1-7 1 0,0-8 1 15,-1-4 2-15,1-4 2 0,-1-3 1 0,-1-6 0 16,-1-4-1-16,-1-5-3 0,1-6-2 16,0-5-9-16,0-8-9 0,-1-2-10 15,0-1-7-15,0-2-2 0,-1 3-4 16,0 4-6-16,1 5-38 0,0 8-60 15,0 5-89-15,-3 4-221 0</inkml:trace>
  <inkml:trace contextRef="#ctx0" brushRef="#br0" timeOffset="91027.3">23278 6686 538 0,'-2'-10'131'15,"1"3"2"-15,5 7-24 0,2 2-98 16,0 1-9-16,1 3 1 0,-1 6 1 15,2 3 0-15,0 7-3 0,-2 3 0 0,2 3 0 16,0 2 1-16,2 2-2 0,2-2 1 16,2-3 0-16,0-3-1 0,0-4 0 15,0-4 0-15,-4-1 0 0,-1-6 0 16,-2 0-1-16,-3-4-4 0,-1-4 24 16,2-1-147-16,0-3-6 0,1 0-100 15,0-2-225-15</inkml:trace>
  <inkml:trace contextRef="#ctx0" brushRef="#br0" timeOffset="91390.5">23871 6648 440 0,'8'-2'113'16,"-3"0"0"-16,-3 4-55 0,-1 3-29 15,-5 6-1-15,-3 5-7 0,-6 2-6 16,-3 6-5-16,-5 4-1 0,-3 3-2 15,-4 3-2-15,-2 0-2 0,-2-1-2 0,0-1-1 16,0-6-1-16,-1 0-1 0,1-3 1 16,2-5 0-16,6-3-1 0,4-4 0 15,6-1 1-15,3-3 6 0,6-3 6 16,2-2 5-16,5-2 4 0,2-4 0 16,3-2 1-16,2-4-2 0,5 0-4 0,3-2-5 15,5-8-6-15,1-3-2 0,2 0-2 16,1-1 1-16,1-6-1 0,-2 1 1 15,-2-2 0-15,-4 5 0 0,-4 4 1 16,-3 5 0-16,-4 5-1 0,-5 10 1 16,-5 7 0-16,-5 6-1 0,-4 6 1 15,-5 6-1-15,-8 4-4 0,-7 5-4 16,-6 0 27-16,-4 2-163 0,1-2-125 16,0 7-333-16</inkml:trace>
  <inkml:trace contextRef="#ctx0" brushRef="#br0" timeOffset="93628.76">23473 7718 506 0,'-1'-11'131'0,"0"2"5"0,0 3-67 16,0 2-4-16,0 3-34 0,2 1-12 15,-1 0-4-15,0 0-7 0,0-1-6 16,1 3-6-16,1 2-1 0,0 4 0 16,-1 6 1-16,2 6 2 0,-2 4 2 0,0 8 2 15,-2 4 1-15,0 4 0 0,-4 5 0 16,-1 5-1-16,0 1 0 0,1 2 0 16,0 0-1-16,3-1 0 15,0-2-1-15,4-5 0 0,4-10 1 16,0-3 0-16,3-7-1 0,-3-5 1 0,0-7 1 15,1-4 0-15,-3-5 3 0,0-3 0 0,0-5-1 16,-1-7 0-16,1-6-3 16,1-2-3-16,1-8-3 0,-1-4-2 0,-1-5-2 15,-1-3 2-15,-4-5 1 0,-2-5 1 16,-3 1 8-16,0 1 2 0,-2-1 2 16,0-2 3-16,3 2 2 0,1 4 1 15,1 5 4-15,1 3-4 0,0 5 3 16,0 7 2-16,0 5-2 0,-1 9-1 15,2 6-7-15,-1 6-2 0,-1 6-2 0,0 6-1 16,-1 9-2-16,1 4-3 0,0 7 1 16,-2 7 3-16,1 2 1 0,1 4-1 15,1 4-1-15,-2 0-7 0,1 0-2 16,-1-2 0-16,1 0 0 0,2-1-1 16,-1-8 1-16,3-7-1 0,0-5 6 15,1-9 2-15,1-2 0 0,-2-8 2 0,0-4 4 16,1-5 0-16,0-7 0 0,0-2-1 15,1-8 0-15,0-7-1 0,-1-5-4 16,1-7-5-16,0-5 0 0,-1-8 0 16,-1-2 1-16,0 0 1 0,1 0 2 15,3 0 2-15,-2-2 4 0,0 4 2 16,1 8 1-16,0 6 1 0,-2 7 3 16,-1 7 1-16,-2 6-4 0,-2 10-5 15,-4 11 0-15,-1 8 0 0,0 9-4 0,-3 5-1 16,-2 8-1-16,-1 5 2 15,3 4 2-15,3 3 1 0,1 0-4 0,3 0-3 16,3-2-4-16,3-1-6 0,2-5-7 16,3-1-4-16,2-5-5 0,-2-5 0 15,2-5 0-15,-2-6 35 0,-1-4-152 16,-1-1-109-16,-2-5-305 0</inkml:trace>
  <inkml:trace contextRef="#ctx0" brushRef="#br0" timeOffset="93981.99">23072 8163 648 0,'1'-5'136'0,"0"-2"3"0,4 8-117 0,-2 0-19 16,-1 5-7-16,0 0 1 0,0 5 0 15,-1 5-2-15,1 4-2 0,4 5 4 16,3 2 2-16,2 3 1 0,6 1 0 0,2 1 0 16,5-2 0-16,7-3 0 0,-1-1 0 15,3-2 0-15,2-3 0 0,-1-2 0 16,-3-2-1-16,-1-2 0 0,-5-4-1 15,-2-4 1-15,-5-2-1 0,-4-3 0 16,-2-5-1-16,-1-3-1 0,-2 0-35 16,-4-2-92-16,0-1-105 0,-1-2-264 15</inkml:trace>
  <inkml:trace contextRef="#ctx0" brushRef="#br0" timeOffset="94325.63">23644 8288 455 0,'6'-9'123'0,"2"5"2"0,-1 2-17 16,-2 1-74-16,0 3-13 0,-2 2-6 16,-2 5-4-16,-4 5-3 0,-5 3-3 15,-3 5-2-15,-7 2-1 0,-6 1 1 0,-7 3-1 16,-4 2-2-16,1 1-1 0,-2-2-1 16,0-3-2-16,5 1 0 0,6-3 0 15,6-5 1-15,5-6 1 0,3-6 3 16,4-2 3-16,7-4 7 0,4-7 0 15,3 0 0-15,5-6 1 0,4-4 1 16,3-6-2-16,5-3-2 0,4-3-6 16,1-1 0-16,2-1 0 0,-1-2 1 0,-1 3 2 15,-4 4 2-15,-4 3 3 0,-5 6 5 16,-7 4 2-16,-2 4-3 0,-8 9-2 16,-7 6-1-16,-6 7-4 0,-6 6-1 15,-6 2-8-15,-4 7-11 0,-4 4-6 16,-1 3-9-16,1-1 26 0,4-1-157 15,2-1-128-15,8 1-316 0</inkml:trace>
  <inkml:trace contextRef="#ctx0" brushRef="#br0" timeOffset="94653.16">23450 9185 615 0,'-4'-13'143'16,"2"0"7"-16,1 1-113 0,3 5 14 15,0 3-24-15,1 1-11 0,2-1-7 16,-1 4-6-16,1 2-18 0,0-1 15 16,-1 1-143-16,-1 1-10 0,-3 3-102 15,-1 0-230-15</inkml:trace>
  <inkml:trace contextRef="#ctx0" brushRef="#br0" timeOffset="94814.73">23434 9698 495 0,'-1'19'126'0,"1"2"2"16,1 0-18-16,-1 0-96 0,-1 2 0 15,0 0-13-15,-2 2-6 0,-1 1-12 16,-3 1-92-16,1-2-20 0,-3 3-91 0,3 3-188 15</inkml:trace>
  <inkml:trace contextRef="#ctx0" brushRef="#br0" timeOffset="94946.38">23248 10603 723 0,'-14'27'159'0,"3"4"0"0,3-2-122 16,-1 0-22-16,2 1 129 0,3-2-296 15,1 0-160-15,4 5-461 0</inkml:trace>
  <inkml:trace contextRef="#ctx0" brushRef="#br0" timeOffset="113036.45">20492 12228 392 0,'-1'-2'95'0,"0"-1"1"15,0 0-48-15,0 1-25 0,1 2-8 16,-1-2-3-16,0 0-1 0,-1 2 0 16,2-3 4-16,-1 2 2 0,0 1 3 15,1-1 2-15,-1-1 2 0,1 2 1 16,0-2 1-16,-1 1-2 0,0-1 1 15,-1 0 1-15,1 0 1 0,-3 0 1 0,1 0-1 16,-1 0-2-16,-2 1-1 0,-1-1-5 16,-3-1-4-16,0-1-5 0,-1 2-3 15,-3 1-3-15,-2 2-2 0,0-1-2 16,-2 3-1-16,0 1 0 0,-4 6-1 16,-2 2 0-16,0 4-1 0,0 2 0 15,-1 4-1-15,1 3-1 0,1 4-3 16,5 1 0-16,1 1-2 0,3-1 2 0,3 1-1 15,4 0 1-15,4 0 1 0,4-4 3 16,3-3 1-16,3 0 2 0,4-2 0 16,3-4 1-16,2-5 3 0,0-3 3 15,4-1 3-15,0-5 4 0,-2-3 2 16,1-2 2-16,-2-4 1 0,-1-1-3 16,-3-1-1-16,-2-1-3 0,-6-2-1 0,-1-4-4 15,-5-1-1-15,-3-1-1 0,-6-4-2 16,-1-1-1-16,-2 1-2 0,-1 0-4 15,1 2-2-15,0 4 0 0,0 1-1 16,1 4-2-16,-2 5 1 0,0 3 0 16,-1 3 1-16,-2 2-3 0,0 1-4 15,-1 4-7-15,2 0-6 0,2 0-6 16,2 0 3-16,1-2-125 0,4 2-112 16,3 0-279-16</inkml:trace>
  <inkml:trace contextRef="#ctx0" brushRef="#br0" timeOffset="113594.17">20698 12140 544 0,'2'-2'136'0,"0"1"5"15,1-1-62-15,-2 3-43 0,1 0-9 16,-1-1-5-16,0 4-6 0,-3 5-7 16,-1 5-3-16,-3 3-2 0,-3 1-2 15,-3 5 0-15,-2 4-1 0,-2 0 1 16,-3 0-1-16,-1 1 1 0,1-2-2 0,-1-2 0 16,1-1 0-16,3-5 0 0,1-3 0 15,2-1 0-15,4-5-1 0,1-2 1 16,4-3 0-16,1-2-1 0,4 2 1 15,1-2 0-15,3-1 2 0,3 0 1 16,3 0 1-16,1 0 0 0,2-1-1 16,1-1 1-16,4 1-1 0,-2 0-1 0,2 1-1 15,0 1-1-15,0-2-1 16,1 2 1-16,0 0-1 0,-4-1 0 0,2-1 0 16,-3-1 0-16,-2-1 0 0,-1 1 0 15,-2-2 3-15,-2 2 1 0,-2 0 7 16,-2-1 2-16,-2-2 5 0,-1 1 4 15,-2 0 2-15,0 0 1 0,-1-3 1 16,-1 3-5-16,1-2-3 0,0 3-3 16,0 1-6-16,-1 2-3 0,-2 4-2 0,2 7-3 15,-3 3-1-15,1 5 0 0,-2 2-1 16,1 7 2-16,-1 2 1 0,2 1-2 16,1-2 1-16,1-1-15 0,0 0-2 15,3 0-4-15,0-7-6 0,2-1-6 16,4-5-6-16,0-3-13 0,4-2 23 15,3-5-50-15,0-2-78 0,5-4-105 16,5-2-254-16</inkml:trace>
  <inkml:trace contextRef="#ctx0" brushRef="#br0" timeOffset="114179.9">21531 12604 645 0,'4'-15'153'16,"0"-3"5"-16,1-3-106 0,1 0-13 16,-2-1-6-16,-3-2-6 0,-2-2-8 15,-3 3-7-15,1 4-5 0,-2 3-4 16,-3 4-2-16,-3 3-2 0,-1 7-2 0,-3 6 0 15,-3 5 0-15,0 3-1 0,-1 3 3 16,1 2-1-16,4 3 1 0,1 1 0 16,4-1-1-16,4-2 0 0,3-3 1 15,2-2 0-15,4-2 5 0,4-3 2 16,5-3 5-16,2-2 5 0,5-1 4 16,4-4 3-16,1 0 2 0,2-3-2 15,1-4 0-15,-3-2-4 0,-1 0-3 16,-3 0-2-16,-5 0-2 0,-1-1-1 0,-5-1-1 15,-4 2-2-15,-3 3-2 0,0 2-1 16,-3 0-2-16,-2 2-5 0,0 3-6 16,-2 5-1-16,-3 4 1 0,-1 1 0 15,-2 5 0-15,-1 5 1 0,-1 5 3 16,0 3 5-16,3 3 0 0,0-3-1 16,5 6 0-16,2 0 0 0,2-3 0 15,2 0 0-15,0-2 0 0,0 1 0 16,1-1 0-16,0-1 0 0,-2-4 0 0,0 0 0 15,-1-4 0-15,-1 0 0 0,0-2 0 16,-2-3-1-16,0-3 0 0,0-1 0 16,-3-5 0-16,1 2-2 0,-2-4 0 15,-3-2-2-15,1-3-1 0,-3-3-3 16,-4-2-5-16,0-3-4 0,-4-3-5 16,0-4-11-16,1 1-8 0,0-1-7 0,0 1-4 15,3 0 0-15,4 2 7 0,2 3-54 16,1 4-52-16,3-1-92 0,0 2-225 15</inkml:trace>
  <inkml:trace contextRef="#ctx0" brushRef="#br0" timeOffset="115008.39">21868 12600 455 0,'24'-5'139'0,"-4"2"5"0,-6-1-16 16,-3 1-56-16,-2 0-20 0,-4 3-10 15,-1-4-9-15,-3 2-10 0,-2-1-6 16,-3-1-9-16,1-2-10 0,-3 3-5 16,-3-3-6-16,-1 4-2 0,-3 2 0 15,-3 1 0-15,-1 1 3 0,-1 5 5 16,1 1 4-16,-1 3 1 0,2-3 1 16,2 2 1-16,3 0 0 0,2 0 0 0,5-2 2 15,2 0 2-15,7-2 6 0,3-1 5 16,1 1 5-16,6-4 6 0,1 1 4 15,2-2 2-15,0-2 0 0,-2-1-5 16,-1 1-4-16,-1-3-6 0,-3 5-6 16,-2-1-4-16,-4 0-5 0,1 4-4 15,-2 2-4-15,-2 1-6 0,-1 2-6 16,2 0-8-16,-1 2-5 0,-1 1-4 16,0 0-2-16,2 0 3 0,1-1 4 0,1 1 5 15,1-3 7-15,0-3 7 0,3-1 6 16,1-1 6-16,0-4 5 0,2-3 4 15,1-1 9-15,0-4 2 0,2-1 7 16,0-2 3-16,2-3 0 0,1-6 1 16,-2-3-1-16,2-4-8 0,0-4-2 0,0-5-6 15,-1-6-5-15,-1-5-5 0,-3 0-3 16,0 2 0-16,-3-1 0 0,-3 2 0 16,0 1 0-16,-3 5 1 0,0 4 0 15,-2 7 1-15,-1 1 0 0,-1 8-1 16,0 5 1-16,-1 5-2 0,0 6-5 15,-1 6 0-15,-3 6 0 0,0 5 0 16,-2 6-1-16,-2 3 0 0,0 8 0 16,-2 3 5-16,1 1 1 0,1 3-1 0,3-2 0 15,4-2 0-15,3 0 0 0,6-3 0 16,4-4-1-16,2-1 1 0,6-5 0 16,1-1-1-16,3 0 1 0,3-4 1 15,1-3-1-15,2-1 1 0,2-2 0 16,0-4 1-16,1-4-1 0,-2 0 1 15,0-4 0-15,-4-2 0 0,-3-2 0 0,-3 0 0 16,-5-2-1-16,-3 2 1 16,-4-2-1-16,-3 5 1 0,-3-1-2 0,-1 1-1 15,-3 2-7-15,-5 3-2 0,-2 2 1 16,-3 5-1-16,-1 1 0 0,-2 3 0 16,-1 1 2-16,1 1 8 0,5-3-2 15,5-2 1-15,3-1-1 0,4-3-1 16,5 0 1-16,5-2 0 0,5-2-1 15,3 0 2-15,4-2-1 0,2-1-2 16,2-2-5-16,0-1-10 0,-1 0-16 0,-3-4-9 16,-2 0-9-16,-4 1-3 0,-4-1-1 15,-4 1-29-15,-4 0-3 16,-2-2-60-16,-4-2-86 0,-7-3-207 0</inkml:trace>
  <inkml:trace contextRef="#ctx0" brushRef="#br0" timeOffset="115184.92">21979 12251 615 0,'3'1'143'16,"8"1"7"-16,9-3-99 0,9 1-8 16,11 0-6-16,7 1-10 0,10 0-5 15,4 0-5-15,4 1-5 0,1 1-19 0,0 0-17 16,-2 0-13-16,-4 1-123 15,-2-1-127-15,-3-2-315 0</inkml:trace>
  <inkml:trace contextRef="#ctx0" brushRef="#br0" timeOffset="116906.25">23579 12726 659 0,'3'-1'145'0,"1"3"-1"0,0-1-106 15,0 1-22-15,0 0-9 0,0 0-6 16,-1 1-9-16,-4 1-6 0,-6-3-1 0,-3 2-1 16,-5 0-3-16,-5 2-1 0,-4 0 2 15,-3 2 2-15,-3 0 1 0,2 4-3 16,1 0-2-16,3 1-7 0,6 0-10 15,3 0-7-15,5-1 4 0,6 0 15 16,3-2 17-16,6 0 12 0,6-2 15 16,3-1 17-16,3-3 16 0,4-1 8 15,3-2-4-15,2-2-8 0,1-3-4 0,-1-1-6 16,0-2-4-16,-1-1-7 0,1-3-8 16,-5-1-6-16,-1-3-6 0,-2-1-2 15,-5-3-3-15,-1-4-1 0,-1-5-1 16,-5-3-1-16,1-2 0 0,-2-4 3 15,2 0-7-15,0-1 1 0,-2 1 1 16,2 4 1-16,-2 7 2 0,0 4 2 16,-2 5 1-16,0 9 6 0,-3 2-1 15,0 7-1-15,-1 2-2 0,-3 6 0 16,0 3-3-16,-1 3-2 0,0 4-2 0,0 5 1 16,2 1 2-16,1 3-1 0,3 0 0 15,2 2 0-15,3 0 0 0,4 0 0 16,5-3 0-16,2-1 0 0,2 0 1 15,3-4 0-15,3-1 0 0,1-2 0 16,0-2 1-16,1-3 0 0,0-2 0 0,1-3-1 16,1-1 1-16,-4-4-1 15,-1-3 0-15,0-3 0 0,-1-2 0 0,-5 0 2 16,0-1 0-16,-7-4 2 0,-4 3-1 16,1-1-1-16,-5 0 0 0,-3 4-4 15,-3 1-2-15,-8 0-1 0,0 8 0 16,-4 1-1-16,-4 2 1 0,-2 3 0 15,1 2 4-15,2 1 0 0,4 0 0 16,3-1-2-16,4 0-1 0,7 0 1 16,2 1-1-16,6-3 1 0,2-1 0 0,4 0 1 15,1-1 1-15,4-4 0 0,2 0 1 16,4-3 0-16,0-2-1 0,1-6 0 16,1 0 1-16,0-3-1 0,2-1 1 15,-4-2 0-15,-1-2 0 0,0-4 1 16,-2 1 0-16,0-6 0 0,-1-5 0 15,-4-8-1-15,2-3 0 0,-3-4 0 16,0-2 0-16,-3-2-1 0,-1 0 1 16,-1 2 2-16,-4 4 2 0,-1 4 0 0,-2 3 0 15,-2 8 1-15,-2 4 1 0,0 7 1 16,-2 4 0-16,1 6-2 0,-1 2-1 16,-2 6-1-16,-3 6 0 0,-1 4-1 15,-1 4-3-15,-1 7 0 0,-2 2 0 16,0 6 1-16,2 2 0 0,0 2-1 15,3 2 1-15,3 2-2 0,2-1 1 16,2-2-2-16,3 1 1 0,1-2-1 0,2-3-1 16,3-2-1-16,-1-4 1 0,4-4 0 15,2 0 0-15,0-2-2 0,3-3 0 16,2-1-1-16,2-4-2 0,1-2 0 16,1-2-1-16,1-2-1 0,1-5 0 15,-2-3 0-15,1-2 1 0,-1-2 2 0,-2-5 1 16,-2-2 1-16,-2-4 5 15,-2 1 2-15,0-4 2 0,-1-2 0 0,-2-4 1 16,0 1 0-16,-1 4 2 0,-2 1-1 16,-4 0-3-16,-3 6-1 0,-3 3 0 15,-4 6-2-15,-6 0-1 0,-2 2-1 16,-4 2-2-16,0 6 0 0,-2 0-3 16,-1 2 0-16,2 1-2 0,1 5 0 15,4 0 0-15,0-1 0 0,3-2 0 16,3-1 3-16,3 1 2 0,3-2 1 0,2-4 2 15,3 1 1-15,1-3 2 0,3 3 1 16,0-3 1-16,1-1 2 0,2-1-1 16,-1 0-1-16,1 0 0 0,-2-3 0 15,0 0-2-15,-3 0 0 0,1 0 0 16,-3-2-1-16,-1 1-1 0,0 1-1 16,-2 2-4-16,-1 0-2 0,-1 4-3 15,-2 1-2-15,-1 2-1 0,-2 2-2 0,1 3 0 16,-2 3-1-16,2 0-1 0,-1-1 1 15,3-1 2-15,3 0 1 0,1-1 3 16,6-4 2-16,2 0 6 0,4-3 4 16,2-2 6-16,5 0 5 0,1-3 3 15,3-2 3-15,0-2 4 0,-1-2 1 16,0-2 0-16,-2 0-3 0,-4-1-2 16,0-3-4-16,-5 0-4 0,-1 4-4 0,-3 0-5 15,-2 1-5-15,-3 1-4 0,-1 2-10 16,-3 4-2-16,-2 5-1 0,-3-1 0 15,1 2 3-15,-2 0 3 0,1 1 2 16,-1-1 9-16,3 0 3 0,2-4 1 16,2 1 1-16,1 0 2 0,2-1 3 15,3-1 2-15,1 0 2 0,2 1 1 0,1 0 3 16,-1-2 1-16,-1 1 0 16,0 2-2-16,-1 1-1 0,-3 3-1 0,0 0-2 15,-2 5-3-15,-2 4-3 0,0 3-1 16,-5 1-2-16,-3 3-1 0,1 3 0 15,-4 3-1-15,-2-3 0 0,0 3 0 16,-1-2-1-16,0 1-4 0,-1 0-2 16,-4-3-1-16,-3-2-15 0,-4-1-3 15,-1-2-2-15,-2-2 0 0,0-2 2 16,1-3-1-16,3-5-2 0,4-4 9 0,8 0 37 16,2-3-136-16,2-3-11 0,5-3-3 15,2-3-74-15,3-4-131 0</inkml:trace>
  <inkml:trace contextRef="#ctx0" brushRef="#br0" timeOffset="117213.05">25262 13127 602 0,'-2'11'143'0,"-4"0"2"0,-3-1-90 15,-2-2-25-15,-2 0-7 0,-3-2-6 16,1-2-6-16,-1 1-6 0,1 1-5 16,2-1-2-16,3 1 0 0,4 1 0 15,2 2 1-15,1 3 0 0,3 0 2 0,2 0 4 16,1 1 2-16,-5-2 3 0,4 1 0 16,-5 1 0-16,1-3 3 0,-2 0 0 15,-4-4 1-15,-2 2-1 0,-1-1-2 16,-3-1-2-16,-1-3 0 0,-4 1-4 15,-2-1-9-15,0 0-15 0,2-2-16 16,-4 2 69-16,-2-5-199 0,-3 2-139 16,-3-1-356-16</inkml:trace>
  <inkml:trace contextRef="#ctx0" brushRef="#br0" timeOffset="117690.2">20388 13034 499 0,'18'3'114'15,"7"1"0"-15,9-1-67 0,12 0-34 0,11-1-5 16,12 2-1-16,7-2-2 0,11 1-2 15,10 3-1-15,12 1 0 0,11 3 3 16,12 3 3-16,7 2 2 0,12-2 2 16,13 2 2-16,9 0 2 0,12 1 5 15,12-2 4-15,10 0 1 0,14 1 2 16,13 3 5-16,5 3 5 0,4 3 4 16,7 5-5-16,-4 3-6 0,2 8-4 0,-8 0-4 15,-5 5-6-15,-9-1-10 16,-9 2-19-16,-18-1 111 0,-15-4-275 0,-15-5-165 15,-16-3-463-15</inkml:trace>
  <inkml:trace contextRef="#ctx0" brushRef="#br0" timeOffset="143896.01">20694 13421 372 0,'-1'0'107'0,"-2"0"4"0,3 1-30 16,-1 0-29-16,0 0-14 0,1 1-9 16,-1 1-6-16,0 0-4 0,0 0-3 15,0 2-1-15,0 0 0 0,0 2 1 16,0 0 0-16,-1 3-2 0,1 1 0 15,1 3 0-15,-1-1-2 0,1 4-1 16,0 0-3-16,-1 2 0 0,2 4-1 0,-1 1 1 16,-1 2 2-16,1 3 1 0,-2 3 2 15,0 1 1-15,-1 2 1 0,-1 2 1 16,1 1 1-16,-1 4 1 0,0 1-1 16,2 1-1-16,0 4-2 0,0 2 1 15,-2-1 0-15,0 4-3 0,-1-1-2 16,-1 1-3-16,-1 5 1 0,-1 0 4 15,-4 4-1-15,0 4 1 0,-2 1 1 0,-1 3 1 16,-1 2 0-16,-3 0 0 0,-1 3-4 16,3 0-1-16,0 1-4 0,1-1-1 15,1 4-2-15,-2 0 0 0,3 2-2 16,1 1 0-16,1-2 1 0,0-1-2 16,-1 0 2-16,2 0 0 0,0-1 2 15,0-3 3-15,1 0 1 0,-3-1 4 16,0 1 0-16,0-5 1 0,3-3-2 15,-1-4-1-15,3-5-2 0,-1-7-2 0,5-6-5 16,2-8-3-16,-1-7-5 0,3-2-6 16,-1-6-6-16,1-5-6 0,-1-4-25 15,1-1 53-15,-5-4-204 0,10 7-155 16,-3-27-403-16</inkml:trace>
  <inkml:trace contextRef="#ctx0" brushRef="#br0" timeOffset="145116.71">13905 13437 456 0,'16'4'127'0,"2"-3"1"16,1 1-24-16,1 0-62 0,2 0-19 16,1 0-8-16,3 2-8 0,0-3-3 15,5 0-3-15,2 1 0 0,5 0-1 16,7 1 1-16,3-2-1 0,2 1 1 15,0 0-1-15,0-1 0 0,6 1 3 16,-1-2 2-16,0 2 2 0,-1 0 2 16,6-2 1-16,3 1 1 0,-1 2 1 0,9-2-1 15,7 0-1-15,4 0-1 0,12-1-2 16,-1 0-1-16,6 2 0 0,4-2 1 16,-2 2 0-16,2-2-1 0,-2 3-1 15,-2 2 1-15,1 0-1 0,2-1-1 16,6 0-2-16,-1 3-1 0,-2 2 0 15,1-3-1-15,1 1 1 0,3 0-1 16,1 1 1-16,-1 1-1 0,2 0 0 16,4-2 1-16,1 2-1 0,0 1 1 15,0 3-1-15,-2-1 0 0,0 0 1 0,0 3-1 16,-5-1 1-16,0-1 0 0,0 0 2 16,1 0 0-16,-2 0 2 0,-2 2 0 15,-2-2 1-15,3 2 1 0,-1 0 0 16,-4-1-3-16,-1 1 0 0,1-1-1 15,-1-1 0-15,-3 2-2 0,-1-4-1 0,-4 1 1 16,-2 0-1-16,-1-2 0 0,0 0 1 16,-1-1-1-16,-1-2 1 0,0-1-1 15,3-1 1-15,3-1-1 0,0-3 1 16,0-2-1-16,-1 1 1 0,3 0-1 16,0 1 0-16,0 0 1 0,0-1-1 15,1 1 0-15,-2 3 1 0,3 0-1 16,-2 0-1-16,1 2 5 0,-1 3 5 15,0 1 3-15,-3-2 2 0,1 1 2 0,1 2 3 16,-1-1 4-16,0 1-6 0,2-2-3 16,0 2-1-16,3 0-1 0,0 2 1 15,-1 0-2-15,1 1 0 0,1 0 0 16,1 3 0-16,1-1-2 0,0 1-2 16,-2-1-3-16,1 1-1 0,2 0-1 15,-2 1-2-15,-2 0 0 0,-2 0 1 16,-2-1-2-16,0 2 1 0,-4-3-3 0,-2 0-2 15,-2-2-3-15,-6 0-5 0,-1 0-5 16,-5 0-5-16,-4-1-13 0,-4 0-18 16,-7-1-135-16,-5-1-142 0,1-2-349 15</inkml:trace>
  <inkml:trace contextRef="#ctx0" brushRef="#br0" timeOffset="156998.09">13995 12948 405 0,'0'-1'115'0,"0"-1"3"0,0 2-31 16,-1-1-34-16,1 0-14 0,0 1-10 0,1-1-6 16,0-1-4-16,1 1-3 0,-2-4-1 15,2 2-4-15,-2 0-1 0,1-2-2 16,0 1-1-16,-2 0 2 0,2-3 2 15,-2 4 3-15,0-2 3 0,0 0 0 0,-3 0-1 16,0-2 0-16,0 1-1 16,-2 0-4-16,-1-2-3 0,0 1-3 0,-2-2-1 15,0 1-2-15,1 0 0 0,-2 2-1 16,0-1 0-16,2 2-2 0,-1 0 0 16,2 3-2-16,-1 1-1 0,1 1-2 15,2 3-2-15,-2 2 0 0,2 1 0 16,1 4 0-16,1 1 2 0,2 5 1 15,1 0 0-15,2 0-1 0,3 1-1 16,0-2 0-16,2-3-3 0,1-1-2 0,-2-2 0 16,2-5 1-16,-1 1 1 0,1-2 1 15,-1-1 3-15,-2 0 0 0,0 0 3 16,0-2-1-16,-2 2-1 0,1-1 1 16,-4-1 0-16,2 0-1 0,-1-1 1 15,0 2 1-15,0-2 2 0,1-1 2 16,-1-3 1-16,2 2 4 0,0-3 3 15,0-1 3-15,-1-5 2 0,1-3 2 0,-1-1 2 16,0-2 1-16,0 1-1 0,-2-2-3 16,1 3-2-16,0 2 0 0,-1 3-2 15,0 1-2-15,1 4-2 0,-1 2 0 16,1 3-2-16,-1 0-1 0,2 1-5 16,0 2-1-16,0 3-1 0,-1 2-1 15,2 4 0-15,0 1 0 0,0 7 2 16,0 3 1-16,2 2 2 0,-1 2-1 15,0 2-4-15,2 0-5 0,1-3-2 16,3-3-2-16,1-3-1 0,1-3-2 0,0-5-3 16,3-5-1-16,-2-1-2 0,0-4 169 15,-2-2-291-15,-1-1-136 0,-3-4-406 16</inkml:trace>
  <inkml:trace contextRef="#ctx0" brushRef="#br0" timeOffset="157449.07">14239 12967 491 0,'-2'0'119'0,"1"-1"1"0,0 0-60 16,-1 1-31-16,1-1-8 0,-1-1-6 15,0 2-3-15,-1 0-2 0,1 1-2 16,-5 2-2-16,-1 3-1 0,1 0-2 16,1 4 0-16,-1 2 0 0,2-1-1 15,-1 1-1-15,12 0 0 0,-1 1-1 0,1-3 1 16,0-1-1-16,2 0 0 0,1 0 0 15,-1-4 1-15,-1-1 3 0,1-4 1 16,4-1 2-16,3-1 4 0,3-4 6 16,0-2 6-16,2 0 5 0,-3 1 1 15,-1 0 4-15,-4 0 2 0,-6 2 0 16,-5 2-3-16,-3-2-5 0,-6-1-5 16,-6-2-6-16,-4-3-4 0,-2 0-6 0,-1 0-10 15,0-2-9-15,-4 0-8 0,4 4-14 16,3 0-10-16,5 4-7 0,1 0-127 15,2 1-122-15,0 8-302 0</inkml:trace>
  <inkml:trace contextRef="#ctx0" brushRef="#br0" timeOffset="158246.41">14814 12882 432 0,'0'-5'124'0,"0"1"5"16,0-2-15-16,0-2-68 0,0 0-9 16,0-2-6-16,-2 0-3 0,-2 1-4 15,2-2-5-15,-3 0 0 0,-3 0-3 16,-1 0-2-16,-1 2-6 0,0 0-4 15,-1 4-5-15,-2 4-1 0,-3 4-2 16,2 5-1-16,0 3-1 0,0 4-1 16,1 6-6-16,0 5-5 0,2 1-4 0,4 0-1 15,2 0 0-15,2-2 2 16,3-1 1-16,1-5 7 0,1-4 7 0,3-4 4 16,2-3 4-16,0-3 4 0,-1-3 5 15,2-7 7-15,2-1 5 0,2-5 5 16,1-1 3-16,0-5 3 0,1-1-1 15,1-2-3-15,-2 1-5 0,-3 1-3 16,-2 0-1-16,-1-1-2 0,-3 3-2 0,-2 3-2 16,1 1-2-16,-1 3 0 0,-2 0-2 15,1 4-2-15,0 3-2 0,-1 2-6 16,1 0-3-16,0 4-2 0,1 3-1 16,2 4-1-16,-2 3-1 0,0 7 2 15,0 2 2-15,0 3-1 0,0 3-2 16,0 1-5-16,1-1-6 0,1-3-10 15,3-5-9-15,1-2-5 0,1-3-2 16,2-6 0-16,-1-3 2 0,1-2 3 0,-1-2 49 16,-1-3-149-16,-3-2-106 0,1-4-294 15</inkml:trace>
  <inkml:trace contextRef="#ctx0" brushRef="#br0" timeOffset="158375.57">14951 12979 584 0,'2'5'137'0,"-1"2"8"15,0 3-93-15,0 2-13 0,-1 1-5 0,1 3-9 16,-2 0-9-16,1 2-1 0,-1-3-9 16,1-3-11-16,-1 0-10 0,1-1-8 15,1-1-16-15,0-2-112 0,0-5-118 16,0-3-282-16</inkml:trace>
  <inkml:trace contextRef="#ctx0" brushRef="#br0" timeOffset="158532.97">15232 13045 614 0,'2'1'136'0,"0"0"0"0,-1-2-105 16,1-1-22-16,3-1-12 0,1-1-12 15,1 0-119-15,0-1-112 0,1-3-282 0</inkml:trace>
  <inkml:trace contextRef="#ctx0" brushRef="#br0" timeOffset="158668.6">15502 13082 418 0,'5'1'110'15,"1"-1"-68"-15,-3-2-52 0,1-1-167 0,0-1-206 16</inkml:trace>
  <inkml:trace contextRef="#ctx0" brushRef="#br0" timeOffset="158811.26">15664 13039 490 0,'3'3'108'0,"-1"-1"1"0,1-1-81 0,-1-1-13 16,-1 0-19-16,2-1-91 0,0-3-11 0,2 0-80 15,0-1-173-15</inkml:trace>
  <inkml:trace contextRef="#ctx0" brushRef="#br0" timeOffset="158907">15823 13044 490 0,'3'3'108'0,"-1"-1"19"16,-1 0-160-16,-1-2-65 0,1 0-90 15,1 0-218-15</inkml:trace>
  <inkml:trace contextRef="#ctx0" brushRef="#br0" timeOffset="159613.43">16351 12963 472 0,'5'3'118'0,"1"1"3"0,-2-1-58 16,-1-3-27-16,0 2-4 0,-2-2-6 15,1 0-3-15,-2-2 1 0,-1-1 0 16,-1-1-2-16,-2-2-1 0,0-3-2 15,-3-3-1-15,1 0-3 0,-3-1-3 16,-1-2-1-16,-2-1-3 0,-1 2-1 0,0-1-3 16,-2 3-1-16,0 0-1 0,1 3-3 15,0 3-2-15,0 3-1 0,0 4 1 16,1 5-1-16,3 5 0 0,1 6-2 16,-1 5-2-16,1 3-4 0,3 6-2 15,2-2-4-15,2 2-1 0,1-3-1 16,2-1 2-16,2-5 4 0,0-4 4 15,2-5 3-15,1-4 4 0,3-2 4 16,1-5 5-16,2-3 5 0,1-4 7 0,3-2 4 16,1-4 4-16,2-1 4 0,-2-6 0 15,0-2-1-15,-3 1-2 0,-1-4-4 16,-1 0-2-16,-4 1-2 0,-2 1-2 16,-1 6 0-16,-2 3-1 0,0 3-2 15,-2 6-3-15,0 4-5 0,-1 6-1 0,0 4-1 16,-2 6-4-16,0 5-2 0,1 3-3 15,-1 2-2-15,2 1-3 0,1-1-7 16,2 0-10-16,3-1-10 0,2-5-10 16,1-2-4-16,3 0 2 0,0-3-121 15,-1-5-113-15,0 1-278 0</inkml:trace>
  <inkml:trace contextRef="#ctx0" brushRef="#br0" timeOffset="160036.59">16491 13137 626 0,'2'-4'152'15,"2"2"7"-15,0-2-96 0,2 1-12 16,2 0-3-16,3-1-6 0,1 1-9 16,0 1-8-16,1 0-7 0,2 2-7 0,-2-2-4 15,0 3-4-15,-1 1-3 0,-2 1-5 16,-1 2-7-16,-2-1-7 0,-2 2-5 15,-2 3-8-15,-2 1-7 0,-3-1-3 16,-1 2 2-16,-4 0 7 0,-1 0 6 16,1 0 6-16,-2-3 9 0,0 1 6 15,4-1 4-15,-1-2 3 0,4 0-1 16,1-3 3-16,1 3 1 0,3-2 4 16,0 0 2-16,3 0 3 0,-1 1 3 0,3 2 4 15,0-1-1-15,-1 0 0 0,1 2-4 16,-1-2-1-16,-2 2-4 0,-2-2-3 15,-2 1-2-15,-3 1-1 0,-2-2 0 16,-3 1-1-16,-3 0-2 0,0-1-3 16,-3-2-4-16,-2 2-9 0,0-1-7 15,1-2-8-15,0-1-3 0,1-2 81 0,1 0-202 16,1-2-122-16,4 1-334 16</inkml:trace>
  <inkml:trace contextRef="#ctx0" brushRef="#br0" timeOffset="160192.23">16857 13120 509 0,'8'3'149'0,"-1"5"4"0,-3 1-6 16,-1 3-98-16,-3 4-9 0,-1 1-9 15,-2 5-17-15,-3 2-10 0,-2-2-12 16,1 0-19-16,-1-1-14 0,0 0-118 15,2-4-124-15,-1 2-295 0</inkml:trace>
  <inkml:trace contextRef="#ctx0" brushRef="#br0" timeOffset="161670.88">17373 12789 401 0,'-4'-2'102'16,"-1"-2"1"-16,4 2-43 0,0 1-30 15,-1 0-5-15,2 0-4 0,-1 0-3 16,0-1 1-16,0-1 0 0,-1 0 2 16,2 2 0-16,0-2-1 0,0 0-2 0,0 2 1 15,0-2-1-15,0 2 0 0,2 2-1 16,-2-1-1-16,0 1 1 0,0 0 0 16,0-2 1-16,1 2-2 0,-1 1 0 15,0 0 1-15,1 0-2 0,-1 0-1 16,1 2-1-16,0 2-2 0,0 1-2 15,0 2 0-15,1 1-3 0,-1 2 0 16,2 2 0-16,-1 6-1 0,-1 3-1 16,0 1 0-16,-1 6-1 0,-1 2-1 15,0 0 1-15,0 1-2 0,0 2-1 0,-2-3-3 16,2 1-2-16,0-6-5 0,1 2-6 16,1-4-10-16,0-2-7 0,1-5-7 15,0-1-3-15,0-5-24 0,0-1-92 16,0-5-104-16,-2-1-250 0</inkml:trace>
  <inkml:trace contextRef="#ctx0" brushRef="#br0" timeOffset="161975.89">17326 13105 590 0,'3'-3'148'0,"2"-2"5"0,0-2-87 16,2 0-13-16,0 2-7 0,2-1-8 15,1 2-8-15,1 0-7 0,2 2-6 0,2-1-5 16,3 2-5-16,0 2-2 0,2 0-2 16,1 3-2-16,1 1-2 0,0 2 0 15,-1 2 0-15,-3-1-1 0,0 4-1 16,-4-1 1-16,-2 2-1 0,-2 1 0 16,-5-2 0-16,-1 1 1 0,-4 0 0 15,-4-2 0-15,-3 2 0 0,-5 0-2 16,-4 1-2-16,-2 0-1 0,-3-3 0 0,-4-2-1 15,-2 0-3-15,1-1-3 0,1-6-2 16,2-2-7-16,1-1-6 0,3 0-6 16,5-2-2-16,4 0-118 0,3 1-113 15,3 0-277-15</inkml:trace>
  <inkml:trace contextRef="#ctx0" brushRef="#br0" timeOffset="162286.54">17682 13283 484 0,'4'5'127'0,"-3"1"1"0,1-1-23 15,-4 1-81-15,1-1-8 0,0 2-6 16,-1-1-7-16,1 1 0 0,0-2-2 0,1 2 1 16,2-2-1-16,0-1 0 0,4-1 2 15,2-1 0-15,3-1 0 0,1-2 3 16,2 0 1-16,1-1 4 0,-1 0 2 15,-1-2 5-15,-4 0 3 0,1 3 3 16,-5 0 4-16,-1-2 1 0,-3 0 0 16,-2 1-3-16,-1-2-4 0,-4-1-5 15,-2-3-5-15,1-2-5 0,-2 1-5 16,-1-1-7-16,0 0-6 0,1 4-9 0,2-1-13 16,0 4-8-16,2 2 2 15,1 1-128-15,1 1-122 0,2 2-292 0</inkml:trace>
  <inkml:trace contextRef="#ctx0" brushRef="#br0" timeOffset="162871.78">18165 12867 596 0,'4'1'145'0,"2"1"3"0,-4-1-90 0,-1-2-23 15,-1 2-9-15,-1 2-8 0,-1 8-10 16,0 1-4-16,-2 6-2 0,2 6 0 16,0 5 0-16,0 3 1 0,0 1-6 15,1 0-8-15,1 1-6 0,0-2-3 16,0-3-3-16,0-4-1 0,0-2 0 15,1-4 5-15,-1-6 9 0,0-3 4 16,0-4 3-16,-1-4 1 0,1 0 2 0,0-2-1 16,1-1 2-16,1-4-1 0,1 1 1 15,2 0 3-15,0-2 5 0,1 2 3 16,1 2 3-16,2-2 2 0,2 5 2 16,0 3-1-16,0-1-2 0,1 4-5 15,0 0-3-15,-1 2-4 0,-1 1-3 16,-3-1-2-16,-1-1 0 0,-2 1 1 15,-2-2 3-15,0-2 0 0,-5 0 1 0,-2-1 2 16,-4 0-2-16,-3 0 0 0,-1-1-10 16,-3 1-11-16,-2 0-6 0,-1-2-3 15,0-1-124-15,-1-1-117 0,2-1-286 16</inkml:trace>
  <inkml:trace contextRef="#ctx0" brushRef="#br0" timeOffset="163050.35">18429 13193 524 0,'15'3'143'15,"-4"-3"0"-15,-3 11-48 0,-4 1-56 16,-2 5-9-16,-5-1-8 0,-3 5-10 16,-2 1-17-16,0 5 1 0,1-4-3 15,0 0-8-15,3-5-6 0,3-2-1 16,2-3-124-16,2-3-105 0,0-3-286 15</inkml:trace>
  <inkml:trace contextRef="#ctx0" brushRef="#br0" timeOffset="163228.07">18676 13448 610 0,'1'7'157'0,"-1"-3"1"0,0 1-62 0,-1-4-56 15,1-1-15-15,0 1-22 0,0-2-19 16,-1 0-14-16,2-2 3 0,0 1-132 16,1-2-122-16,2 1-295 0</inkml:trace>
  <inkml:trace contextRef="#ctx0" brushRef="#br0" timeOffset="163350.82">18936 13625 574 0,'10'7'133'0,"-3"-2"2"0,-1-3-96 16,0-2-24-16,-1-3-10 0,0-6 49 16,0-1-185-16,0-2-120 0,0-2-322 15</inkml:trace>
  <inkml:trace contextRef="#ctx0" brushRef="#br0" timeOffset="163510.91">19152 13560 604 0,'12'12'164'0,"-1"-1"5"0,-4-2-66 15,-1-2-47-15,-1 1-10 0,-2-5-17 16,-2 0-21-16,0-3-13 0,-1-1-20 16,0-4-16-16,1-3 115 0,3-2-246 15,0-4-142-15,6-1-382 0</inkml:trace>
  <inkml:trace contextRef="#ctx0" brushRef="#br0" timeOffset="164033.06">19640 12998 583 0,'6'4'150'16,"1"3"5"-16,-1 2-74 0,1 1-32 16,-1 3-7-16,-2 4-8 0,-1 3-12 15,-1 5-8-15,-2 0-3 0,-3 6-6 16,0 2-2-16,-3 1-1 0,2 0-3 15,-3-2-4-15,1 0-6 0,0-1-8 16,2-2-6-16,1-5-4 0,-1-3-1 0,1-4 1 16,2-3 4-16,0-5 5 0,0-1 7 15,1-6 5-15,0 1 5 0,0-2 2 16,1-3 4-16,0-3 3 0,1-2 2 16,1-4 4-16,3-3 0 0,1-3 2 15,1 1 1-15,2 2 0 0,1 3 0 16,1 1 0-16,1 4-1 0,3 6 0 15,-2 5-1-15,1 0-3 0,-1 4-3 16,1 1-3-16,-1 0-2 0,-3 2-2 16,-2 0 0-16,-4-2-2 0,0 0 1 0,-4-2 1 15,-2 0 0-15,-3 2 1 0,-3-5-1 16,-4 3-3-16,-3 0-3 0,-2-4-10 16,-1-1-8-16,-3-1-9 0,-1-4 113 15,1 1-239-15,3-3-131 0,2-2-368 16</inkml:trace>
  <inkml:trace contextRef="#ctx0" brushRef="#br0" timeOffset="164443.06">19903 13455 525 0,'5'1'144'0,"-2"0"5"0,-1-1-41 16,-1 1-58-16,-1-1-9 0,1 0-6 15,0 0-9-15,0 1-7 0,1-1-2 0,1 0-1 16,3-1-3-16,0 2-1 0,2 3-1 16,0-2-3-16,-1 1-2 0,3 0-3 15,-1 4-2-15,-1 1-4 0,-2-1-4 16,0 1-5-16,-3 2-4 0,-2-3-2 16,-3 2-2-16,-1 0-1 0,-2-1 2 15,-1 1 4-15,-2 0 5 0,0-2 4 16,2 2 2-16,0-3 2 0,2 2 1 0,1-3 2 15,2 1-2-15,2 1 1 0,2 1 2 16,2 0 2-16,1 3 1 0,3-3 2 16,-1 3 1-16,2-1 4 0,0-1-1 15,-1-1-1-15,-1-2-2 0,-2 1-1 16,-1 1-1-16,-3-4-1 0,-3 0-3 16,-3-1-2-16,-3 1-3 0,-4-2-4 15,-2 0-9-15,-4-5-8 0,1 4-9 0,-1-3-4 16,4 2 8-16,1-2-128 0,6 3-111 15,-1-3-275-15</inkml:trace>
  <inkml:trace contextRef="#ctx0" brushRef="#br0" timeOffset="164619.6">20197 13543 591 0,'10'7'141'0,"-2"1"1"16,-3 4-93-16,0 1-19 0,-3 3-1 16,-1 4-25-16,-3 1-11 0,-1 0-9 15,-2 2 142-15,0-1-269 0,-3-1-135 16,0-3-390-16</inkml:trace>
  <inkml:trace contextRef="#ctx0" brushRef="#br0" timeOffset="175825.97">21371 13331 354 0,'1'2'112'0,"-1"-1"6"0,0-2-3 16,0 1-49-16,0-1-18 0,-1 0-11 15,0-1-4-15,0 0-4 0,-1-1-3 0,0 1-2 16,0-1-1-16,0 1 0 0,-1-3-2 16,-2 2-2-16,1-1-2 0,-3-2-1 15,1 2-3-15,-3-2-3 0,-3 3-3 16,-3 3-2-16,-3 2-2 0,-2 3-1 15,-3 1-2-15,0 5-1 0,-2 2 0 16,2 3-1-16,1 1 1 0,1 2-2 16,4 1 1-16,3-1 0 0,0 1-1 15,7 2 1-15,2 0 0 0,4-5 0 16,3 1 1-16,5-1 0 0,2 0 0 0,4-2 1 16,0-3 0-16,2-1 0 0,2 0-9 15,-1-3-7-15,1-2-8 0,-2-1 10 16,-2-3-83-16,0-3-59 0,-1-2-113 15,1-1-243-15</inkml:trace>
  <inkml:trace contextRef="#ctx0" brushRef="#br0" timeOffset="176159.14">21430 13583 609 0,'3'-3'145'16,"-3"-3"4"-16,-1 0-90 0,-1-2-17 15,-2 1-6-15,-2 1-3 0,1 0-5 16,-2 1-4-16,0 2-4 0,2 0-4 0,-1 2-4 16,0 2-4-16,0 5-3 0,0 3-5 15,0 1-2-15,1 4-3 0,3 1-3 16,1 2 0-16,4 0-3 0,3-2 0 16,3-1 0-16,2-2 1 0,1-3 2 15,4-1 1-15,-1-3 2 0,1-4 1 16,0-1 2-16,0-1 2 0,1-3 3 15,-4-2 2-15,-2-3 3 0,-3-1 1 0,-1 0 1 16,-5-4 1-16,-3-1 0 0,-4-2-3 16,-5 2-2-16,-3 1-4 0,-4-1-5 15,-1 0-5-15,-1 4-2 0,0 4-9 16,0 3-9-16,1 4-9 0,3 2 164 16,2 3-289-16,2 1-144 0,1 0-415 15</inkml:trace>
  <inkml:trace contextRef="#ctx0" brushRef="#br0" timeOffset="176972.23">22229 13412 450 0,'1'-1'124'16,"0"3"6"-16,-1-2-19 0,0 0-59 15,0 0-7-15,0-1-3 0,-2-2-4 16,1 0-2-16,-3-3-2 0,0 1-1 15,-3-3-6-15,1 1-2 0,-2 1-5 16,-1-1 0-16,-1 2-3 0,-2 1-2 16,-2 3-5-16,-2 2-4 0,-3 3-2 15,-1 3-2-15,-2 4-2 0,1 1-1 0,-2 2-1 16,3 2 0-16,2 4 0 16,3-1 0-16,2 1-2 0,3-1 1 0,3 2-2 15,4 1 1-15,2-2-1 0,3 0-1 16,3-1-2-16,2-1-2 0,2 0-4 15,2-2-5-15,1-3-6 0,2-1-7 16,2-2-6-16,0-1-4 0,-1-6 0 16,3 1-117-16,-3-3-111 0,1-1-276 15</inkml:trace>
  <inkml:trace contextRef="#ctx0" brushRef="#br0" timeOffset="177143.3">22270 13607 584 0,'2'2'151'0,"1"1"3"0,-3 2-71 16,1 3-35-16,-1-1-11 0,0 3-9 0,0 0-12 16,-2 1-6-16,0 1-4 15,1 0-1-15,-2-3-9 0,1 3-6 0,-1 0-11 16,0-1-12-16,0-2-23 0,1-1-105 16,-1 1-120-16,-2 4-275 0</inkml:trace>
  <inkml:trace contextRef="#ctx0" brushRef="#br0" timeOffset="177347.12">22535 13789 581 0,'6'-1'122'15,"-1"0"0"-15,1-2-104 0,-2 0-12 16,2-1-5-16,-2 2-5 0,-1-3-12 0,1 2-106 16,0 0-101-16,0 0-262 0</inkml:trace>
  <inkml:trace contextRef="#ctx0" brushRef="#br0" timeOffset="177510.69">22916 13789 599 0,'3'2'130'0,"-3"0"-1"16,0 1-98-16,0-3-20 0,0 0-8 15,0 0-6-15,0 0-6 0,0-2 26 16,1 2-123-16,-1 0-24 0,0 0-96 16,-1-2-220-16</inkml:trace>
  <inkml:trace contextRef="#ctx0" brushRef="#br0" timeOffset="177786.67">23093 13862 626 0,'7'6'138'0,"-2"-1"-1"15,-1-1-101-15,-1 0-23 0,-2-4-11 16,0 2-11-16,-2-4-2 0,0 2-4 16,1-1-4-16,0-2-5 0,1-2-14 15,0 1-35-15,2-3-33 0,2 3-3 16,1-2 6-16,2 1 19 0,2 2 50 15,1-1 40-15,0 4 49 0,1-1 48 0,1 1 15 16,1 3 11-16,-1-1-5 0,1 0-40 16,-2 1-20-16,2 0-5 0,-1 2-8 15,-2-3-9-15,0 0-14 0,-3-1-9 16,0-1-5-16,-1-2-9 0,-2-1-13 0,-1-3-17 16,1-1-21-16,0-3 44 0,1-1-175 15,-1-1-139-15,4-4-338 16</inkml:trace>
  <inkml:trace contextRef="#ctx0" brushRef="#br0" timeOffset="178606.43">24335 13756 466 0,'0'-1'111'15,"2"-1"5"-15,-2 1-66 0,0 0-13 16,0 0-3-16,0 1 4 0,0 0 1 16,-2-3 0-16,1 2-4 0,1-1-3 15,-1 0-3-15,0 1-3 0,1-1-5 16,0-1-3-16,-1 2-3 0,0-1-2 15,-2 0 0-15,-1-1 1 0,1-1 0 0,-2 2 3 16,-5-3-3-16,0 0-4 0,-3 1-1 16,-3 2-1-16,-3 0-4 0,-7 3-4 15,-2 1-6-15,1 3-1 0,-4 3 0 16,0 4-2-16,2 3-1 0,1 3-1 16,5 2-1-16,5 0 1 0,5 6 1 15,3 0 1-15,5-1-1 0,5-1 0 16,6 0 1-16,4-2-2 0,4-1 1 15,3-4 1-15,3-4-1 0,3-1 0 16,2-2-3-16,2-4-4 0,-1 0-4 16,-1-5-6-16,-1-1-2 0,-1-1-119 0,-2-2-112 15,-2-1-276-15</inkml:trace>
  <inkml:trace contextRef="#ctx0" brushRef="#br0" timeOffset="179342.94">24450 13964 306 0,'-3'2'87'0,"0"1"11"16,0 0-36-16,0-2-11 0,1 1-1 16,0 0-1-16,1 0-3 0,0-2-7 15,1 1-7-15,0-1-3 0,0 0-1 0,0-1-1 16,0 1 0-16,0 0-2 0,0-2-3 15,1 0-4-15,2 1-3 0,2 0-3 16,1-1-1-16,3-1-1 0,1-1-3 16,1 2-1-16,2 1 1 0,-1-1-1 15,0 3 0-15,-1 0 0 0,0 1-1 16,0 1-1-16,-1 2-2 0,-1-2 0 16,-3 5-1-16,1-3-1 0,-2 3 0 15,-2 0 0-15,0-2-2 0,-3 1 1 0,-1 0-1 16,-3 1 1-16,-1 0 0 0,-3-1-2 15,-1 2-1-15,-2 0 1 0,-1 1-1 16,-1-1-1-16,2-3 1 0,0 1-1 16,1-2 2-16,2-3 0 0,2 2 1 15,3-4 2-15,0 0 2 0,0 0 1 16,3 0 1-16,-1 0 2 0,2 1 0 16,-1-2 1-16,1 3-2 0,3-2 0 0,-1 1 0 15,4 3 2-15,1 1-2 0,2 1-1 16,1 3 1-16,1-1 1 0,0 1-1 15,0 0-1-15,-1 1 0 0,-2 1-1 16,0-1 0-16,-3 0 2 0,0-1 1 16,-3 2 0-16,0-1 0 0,-3-4-1 15,0-2 1-15,-2 1-1 0,-2 0-2 16,-2 0-2-16,-1-2-2 0,-3 0-2 0,-3-1 1 16,0 2-2-16,-8-13-1 0,7 11-2 15,-1-1-3-15,1-2-4 0,2-1-4 16,2 1-6-16,2-5-7 0,6 13-5 15,-3-14-2-15,-1 0 2 0,4-3 1 16,0 0-113-16,1-3-105 0,2 0-267 16</inkml:trace>
  <inkml:trace contextRef="#ctx0" brushRef="#br0" timeOffset="179572.54">24768 13962 608 0,'6'2'158'0,"-1"0"7"0,-3 0-70 0,1-1-32 15,-2-1-9-15,0 1-4 0,-1-1-10 16,0 2-8-16,-2 3-6 0,0 1-6 16,-1 3-6-16,-1 2-6 0,-2 3-4 15,0 2-2-15,-1 2-4 0,-1 0-6 16,2 1-7-16,2 2-11 0,-1-4-21 15,3 0-11-15,1-2-132 0,2-4-141 16,0 1-331-16</inkml:trace>
  <inkml:trace contextRef="#ctx0" brushRef="#br0" timeOffset="196053.97">17358 15059 578 0,'-3'0'139'0,"2"0"4"0,1-1-90 16,-1 2-10-16,0-3-6 0,0 2-6 15,1 1-6-15,0-2-4 0,0 2-4 16,0 0-4-16,0-1-4 0,2 0-2 16,0-1 0-16,3 0-1 0,1 1 1 15,4-1 2-15,2 1-1 0,3-2 1 16,3 2 0-16,2-1-2 0,1 2-2 16,2 2-2-16,0-2-2 0,-1 2 0 15,1 4-2-15,-1-1 0 0,-2 3-1 0,-1 1-2 16,-4 1-1-16,1 5-3 0,-4-1-2 15,-3 3-1-15,-2 2-3 0,-4 3-5 16,-3 1-5-16,-2 2-5 0,-4 2-4 16,-5 1-1-16,-3 1-2 0,-5 3 0 15,-5-1 4-15,-5 2 4 0,-5 1 7 16,-1-3 8-16,-2-3 3 0,-2 0 5 16,-1-2 6-16,3-8 6 0,2-3 4 0,4-3 7 15,2-1 8-15,1-2 9 0,6-5 6 16,4 0 3-16,3-1 2 0,6-1 1 15,1-3-5-15,5-2-11 0,5 2-6 16,4 0-2-16,4 1 2 0,4-1 1 16,6 1-1-16,5 5 0 0,5 0 1 15,5-1-2-15,4 1-6 0,6 1-7 0,1 3-6 16,4-3-5-16,-1 1-2 0,2-3-6 16,0 1-8-16,-2-2-7 0,-3-1-8 15,-1-3-15-15,-2 0-15 0,-2-6-10 16,-2-1-121-16,-4-2-126 0,0-9-308 15</inkml:trace>
  <inkml:trace contextRef="#ctx0" brushRef="#br0" timeOffset="196655.94">18088 14506 532 0,'-9'2'127'0,"-1"-1"4"0,0-1-73 16,-2 1-22-16,1-1-3 0,1 0-2 15,-1 1-1-15,-1 1-1 0,0 0-1 16,1 2-1-16,-1-2-4 0,1 3-4 15,-2 3-6-15,-1 2-3 0,2 3-5 16,-1 6-3-16,-1 4-2 0,1 4-3 16,1 5-3-16,1 4-6 0,2 0-5 0,2 0-3 15,1-1-1-15,3-2-1 16,1-4 1-16,3-6 2 0,3-6 6 0,3-3 5 16,1-3 5-16,3-4 4 0,1-5 3 15,3-1 5-15,-1-1 6 0,-2-1 6 16,-2-2 4-16,-1 0 4 0,-3-2 3 15,-1-1 3-15,-3-2-2 0,-3-2-1 0,-4-3-6 16,0-1-3-16,-4-2-6 16,-3 0-5-16,-1 1-4 0,-1 1-4 0,-1 5-3 15,2 1-2-15,0 2-2 0,1 3-6 16,-1 1-9-16,1 6-15 0,0 2-12 16,0 2-10-16,1 0 112 0,2 3-239 15,12 7-138-15,-4-12-367 0</inkml:trace>
  <inkml:trace contextRef="#ctx0" brushRef="#br0" timeOffset="197006.25">18476 14355 577 0,'2'4'166'0,"0"-4"5"0,-2 2-24 15,-3-1-84-15,1 0-14 0,-3 1-10 16,-4 4-15-16,-2 1-9 0,-2 2-5 16,-4 2-4-16,0 1-4 0,-1 5-1 15,0 0-1-15,0 2 1 0,1 2-2 16,-1 2-4-16,2 3-4 0,-2 5-7 16,-2-2-7-16,4 3-3 0,-2 2-1 15,2-3 1-15,1-1 3 0,2-3 5 16,3-3 7-16,3-5 6 0,4-3 2 15,2-4 0-15,4-3 0 0,1-3 0 0,5-2 0 16,1 0 0-16,3-2 0 0,2-1 1 16,2 0 2-16,2-1 2 0,-1 1-10 15,2-1-12-15,-3-2-7 0,1-1-2 16,-2-1-57-16,0-1-66 0,-4 1-106 16,-1-2-222-16</inkml:trace>
  <inkml:trace contextRef="#ctx0" brushRef="#br0" timeOffset="197194.05">18424 14662 712 0,'-6'2'175'15,"1"-1"6"-15,-2 3-105 0,1 1-14 16,-1 1-14-16,0 2-12 0,1 3-8 16,-1 3-6-16,2 3-6 0,-2 3-7 15,2 2-4-15,-1 4-1 0,0 3-2 0,0 1-6 16,1 2-8-16,-1 2-14 0,3 0-34 15,0 0-137-15,3-1-153 0,3-4-377 16</inkml:trace>
  <inkml:trace contextRef="#ctx0" brushRef="#br0" timeOffset="-212793.24">21225 14180 509 0,'2'-4'122'0,"2"3"4"15,-3-2-71-15,0 2-18 0,-1-1-8 16,0 0-4-16,-1 0-6 0,-2 2-4 15,1-3-4-15,0 1-3 0,-1 1-4 16,-1 0-3-16,0 2-2 0,1 2-1 16,-3-1 0-16,1 3 0 0,0 2 0 15,-1-1 1-15,0 4 1 0,1 0 0 16,-2 1 1-16,1 2 0 0,0 4 0 0,2-2 0 16,0 4-1-16,1 0 0 0,2 2-1 15,2 0 0-15,2-1-2 0,1-3 1 16,3-2 0-16,1-2 1 0,2-1 0 15,2-5 1-15,-1-1 2 0,1-2 3 16,-1-1 7-16,1 1 4 0,0-4 4 16,-1-4 4-16,0 0 3 0,-1-5 1 15,1-2-2-15,-2-2-7 0,-2-1-3 0,-1 1-4 16,-3 0-3-16,-3-3-3 0,-3 4-2 16,-4-1-3-16,-5 1-3 0,-1-1-5 15,-3-1-1-15,-4 3-5 0,-3 5-1 16,-1 3-8-16,-4 4-6 0,1 2-4 15,-2 5-2-15,-1 2 86 0,1 3-208 16,5-4-128-16,5-3-339 0</inkml:trace>
  <inkml:trace contextRef="#ctx0" brushRef="#br0" timeOffset="-212026.99">21996 14298 448 0,'-2'5'123'0,"-1"-2"1"0,-3 0-15 16,1 1-79-16,-1 2-13 0,-2 1-7 16,0 7-5-16,0 0-6 0,2 4-2 15,0-1-2-15,2 1-1 0,2-2-1 16,3 2 0-16,2-5 1 0,4-1 4 0,4-1 4 15,1-3 8-15,5-2 7 0,2 0 3 16,2-3 5-16,-1-1 6 0,1-3 1 16,-2-3-2-16,-2-2-3 0,-2 1-2 15,-3-4-1-15,-2 0-5 0,-5-1 0 16,-2-2-3-16,-4 1-3 0,-4-2-2 16,-7-3-3-16,-5-2-3 0,-4 0-2 0,-3-3-6 15,-3 0-6-15,0 2-7 0,0 3-7 16,5 3-4-16,3 3-5 0,4 4-8 15,3 4 100-15,3 4-218 0,2 3-124 16,4 3-354-16</inkml:trace>
  <inkml:trace contextRef="#ctx0" brushRef="#br0" timeOffset="-211706.84">22704 14438 574 0,'0'-2'165'15,"1"0"3"-15,0 1-10 0,1 1-106 0,2-1-18 16,0-1-13-16,3 1-9 0,-1 1-10 16,1 0-11-16,-2 1-20 0,0-1-15 15,-1 0-127-15,-1 1-133 0,0 1-325 16</inkml:trace>
  <inkml:trace contextRef="#ctx0" brushRef="#br0" timeOffset="-211556.71">23014 14451 684 0,'24'3'156'15,"0"1"0"-15,-2 2-111 0,-1 0-21 16,-1 0-29-16,-4-2-124 0,-2 3-26 15,-1-2-112-15,-3-2-242 0</inkml:trace>
  <inkml:trace contextRef="#ctx0" brushRef="#br0" timeOffset="-211408.6">23417 14556 710 0,'9'5'158'0,"-2"-1"3"0,-2-1-121 16,0-1-40-16,-2-1-147 0,-1-2-137 16,-2-3-354-16</inkml:trace>
  <inkml:trace contextRef="#ctx0" brushRef="#br0" timeOffset="-211025.61">24054 14534 813 0,'8'2'191'0,"-1"0"4"15,-13-10-127-15,12 10-26 16,1 0-11-16,-2 0-16 0,-1 1-6 0,0 5-12 15,-4 2-10-15,0 4-10 0,-4 5-17 16,-2 5-25-16,-4 4-131 0,-2 4-143 16,-4 1-346-16</inkml:trace>
  <inkml:trace contextRef="#ctx0" brushRef="#br0" timeOffset="-202310.23">5631 6108 491 0,'13'6'126'16,"-14"-8"8"-16,1 1-76 0,-2 1-12 16,0 1-3-16,-1-6-7 0,0 0-9 15,-4 1-9-15,-1-3-5 0,-1 2-3 16,-3-1-1-16,-4 0 0 0,1 2 1 16,0 1-2-16,-2 0 0 0,3 1 0 15,0 2-1-15,0-1 1 0,4 1-2 0,-3 1-1 16,3 2-2-16,0 2-2 0,0 0 0 15,0 3-1-15,2 3-1 0,2 3 0 16,0-1 0-16,3 2-1 0,1 3 2 16,2-2-1-16,2 0 1 0,1-1 0 15,5-1 0-15,1 3 0 0,1-3 0 16,3 1 1-16,0 2-1 0,1 1 0 16,1 1 1-16,0 0-1 0,0-1 1 15,-1 0-1-15,-3-1 1 0,-1-1-1 0,-3-1 2 16,-4-2 1-16,-6-1 2 0,-4 0 3 15,-4 1 0-15,-2-3 1 0,-6 2 0 16,-4-2-1-16,-4 0-1 0,-2 0-2 16,-5-4-2-16,-3 0-1 0,-2-2 0 15,-1-4-1-15,3 0-2 0,1-3-6 16,3-3-5-16,6 1-2 0,4 1-3 16,5-2-3-16,5 2-3 0,4 0-3 0,5 1 9 15,4 0-18-15,5 0-115 0,4-1-118 16,6-1-297-16</inkml:trace>
  <inkml:trace contextRef="#ctx0" brushRef="#br0" timeOffset="-201505.69">5734 6266 623 0,'5'-1'142'0,"-3"-1"8"0,-2 2-105 16,1-1-10-16,-1 1 1 0,0-1-3 15,0 2-7-15,-1 3-9 0,0 4-6 16,0 3-6-16,-1 7-4 0,0 3-2 16,1 4 1-16,-1 1 0 0,2 5 2 15,3 0-1-15,0-3-1 0,2-3 1 16,4-2 0-16,3-3-1 0,1 1 1 0,3-8 0 16,-1-5 1-16,0-2 2 0,2-3 2 15,-2-1 2-15,-2-7 2 0,0-6 3 16,-1-3 1-16,2 0 2 0,-2-5 1 15,-1-1 0-15,-2-2 1 0,1 1-1 16,-2-1-1-16,-1 2 0 0,-3 1-1 16,-1 2-2-16,-2 4 0 0,2 3-2 0,-3 5-4 15,0 4-6-15,0 3-2 0,-2 7-1 16,1 2-3-16,-1 5 0 0,1 2-2 16,1 2 2-16,1 2 3 0,2 0 1 15,4-1 1-15,2-3-1 0,2-1-1 16,2-3 1-16,3-4 0 0,1-2 0 15,1-3 1-15,0-5 1 0,1-3 1 16,-1-6 2-16,1-2 1 0,-1-1 1 16,0-4 1-16,-1-1 0 0,1-4-1 0,-2 1 1 15,-1 0-2-15,-2 1 0 0,-1 0-2 16,-3 5-1-16,-3 5-2 0,0 3-3 16,-2 7-3-16,-1 5-1 0,-2 5 0 15,1 5-2-15,-2 1 1 0,0 5 0 16,-2 3 1-16,0-1 1 0,1-1 0 15,0-3 0-15,0-2 2 0,1-3 0 16,1-4 1-16,0-3 3 0,-1-5 2 16,1-1 6-16,0-3 3 0,-1-4 2 0,3-9-1 15,1-1 0-15,3-5-2 0,0-4-1 16,5-3-4-16,1-2-4 0,3 1-1 16,1 4 0-16,-1 0 1 0,0 6-1 15,0 6-1-15,0 6-1 0,-1 3 0 16,-1 6-2-16,0 6-2 0,-2 6-2 15,-1 0-2-15,-4 4 0 0,0-2 0 0,-2 1 1 16,0-2 1-16,-3-4 3 0,0-3 2 16,0-1 4-16,0-5 2 0,1-1 5 15,-2-3 2-15,1-2 3 0,0-3 0 16,4-4-1-16,0-3 0 0,3-2-2 16,1-4-5-16,2 1-2 0,2 0-1 15,1 2-2-15,1 2 0 0,-1 4 0 16,1 4-2-16,1 5 0 0,-2 4 0 15,-1 4-3-15,-1 4-3 0,-1 2-4 0,-1 4-3 16,0 2-6-16,-1 1-6 0,1-2-18 16,1-1-15-16,4 0-65 0,-1-2-64 15,3-4-123-15,0 2-267 0</inkml:trace>
  <inkml:trace contextRef="#ctx0" brushRef="#br0" timeOffset="-201191.38">7356 6317 619 0,'6'-4'140'16,"-3"2"4"-16,-2 2-99 0,-2 2-23 15,0 5-5-15,-1 7 0 0,-3 2 2 16,0 2-3-16,-1 2-2 0,1 6 0 16,1-5 1-16,4-2-2 0,3-1-2 15,2-5-1-15,5-3-4 0,3-4 3 16,2-3 3-16,3-1 4 0,1-4 4 0,0 0-2 15,1-2 3-15,-1 0 0 0,-3-2 0 16,-2-1-3-16,-2 0-2 0,-2-4-2 16,-3 0 2-16,-2 1-1 0,-1-4-2 15,-3-4-3-15,-2 1-2 0,-4-4-2 16,-1 1-4-16,-4-2-3 0,-1 0-4 16,-2 5-2-16,-2 5-8 0,0 2-7 15,0 7-8-15,1 3-18 0,0 3-14 0,2 2 125 16,4 0-253-16,1-1-145 0,4-2-391 15</inkml:trace>
  <inkml:trace contextRef="#ctx0" brushRef="#br0" timeOffset="-200958.01">7898 6039 579 0,'35'-19'145'0,"-5"3"8"0,-7 0-77 0,-4 4-15 15,-7 4-8-15,-6 1-4 0,-2 2-6 16,-4 0-5-16,-4 3-8 0,-3 2-6 15,-3 4-7-15,-3 3-5 0,-2 1-2 16,1 5-2-16,-1 4-4 0,-1 4 0 16,5 4-1-16,4 5 0 0,2 3-1 15,3 3-1-15,3 0 0 0,0 0-4 16,4 1-5-16,-1 0-5 0,1-6-6 0,-2 0-10 16,-1-2-14-16,1-4-14 0,-2-4 34 15,-1-7-157-15,0-4-129 0,0-5-323 16</inkml:trace>
  <inkml:trace contextRef="#ctx0" brushRef="#br0" timeOffset="-200797.38">7786 6248 596 0,'-6'-8'158'0,"2"3"0"16,3 4-39-16,2 2-79 0,3 0-15 16,4 1-9-16,4 2-5 0,2-2-4 15,6 0 0-15,3 0-1 0,3-2-2 16,5-2-5-16,-1-1-9 0,4-4-16 15,3-1 154-15,0-4-293 0,2-2-153 16,3 4-437-16</inkml:trace>
  <inkml:trace contextRef="#ctx0" brushRef="#br0" timeOffset="-200286.78">8838 6306 630 0,'7'14'140'0,"-5"3"2"15,0-2-105-15,-2 3-18 0,-1 1-1 16,-2 3-2-16,-3 7-3 0,1 4-5 16,-2 3-2-16,-1 8-1 0,-2 3-2 15,1 2-7-15,0 0-11 0,3-5-6 16,0-2 0-16,3-6 0 0,2-8-1 16,2-5 0-16,1-8 7 0,-1-5 10 15,3-4 7-15,-3-6 6 0,0-6 1 16,0-4 2-16,0-10 0 0,1-6 3 15,1-7 1-15,0-9-2 0,1-4-2 0,0-6 0 16,2-5 2-16,1 0 2 0,6 1 3 16,0-1 3-16,3 6 5 0,2 8 3 15,0 8 1-15,4 7-1 0,-2 7-4 16,-1 8-4-16,-1 10-5 0,2 4-6 16,-1 2-5-16,-1 6-2 0,-1 4-2 15,0 4-1-15,0-2 1 0,-4 1-1 0,-3 3-3 16,-4 2 0-16,-7 0-3 15,-4 3-1-15,-9 0-6 0,-5 4-11 0,-7 2-3 16,-5 0-51-16,-3-3-98 0,-4 2-131 16,-1 2-308-16</inkml:trace>
  <inkml:trace contextRef="#ctx0" brushRef="#br0" timeOffset="-199810.42">9217 6291 638 0,'31'-1'144'15,"-7"7"3"-15,-4 6-98 0,-5 5-21 16,-4 5-7-16,-3 2-2 0,-7 2-1 16,-3 3-3-16,-4-5-3 0,0-2-3 15,-2 0-2-15,-1-4-3 0,3-1-1 16,0-5-1-16,2-5-1 0,1 2 2 16,-1-3 2-16,2-8 3 0,0-2 1 0,0-3 1 15,1-3 1-15,1-4-1 0,2-3-1 16,2-4-2-16,5-2-1 0,3 0-2 15,3-1 0-15,3 2 2 0,2 2 1 16,-1 3 1-16,2 4-1 0,-1 3 0 16,0 3-1-16,-3 5-1 0,2 2-4 15,-2 3-2-15,1 2-2 0,-3 2-1 16,-1 5-1-16,0 4 0 0,-3-1-3 0,-5 1-1 16,1 2-1-16,-4 2 0 15,0-3 0-15,-2-1 0 0,0-2 2 0,1-2 1 16,1-1 3-16,0-3 2 0,4-4 4 15,3-2 1-15,2-2 3 0,2-2 2 16,2-1 4-16,1-4 4 0,0 2 2 16,0-5 1-16,-2 0 3 0,-3-1 0 15,-2-1 1-15,-2-3-3 0,-5-1-3 16,-4-2-4-16,-5 0-4 0,-1-1-4 16,-3 0-6-16,-4-1-3 0,-3 1-5 0,-3 3-5 15,-2 6-5-15,3 6-8 0,-2 4-7 16,2 4-21-16,4 6 43 0,2 3-176 15,4 5-139-15,4 1-352 0</inkml:trace>
  <inkml:trace contextRef="#ctx0" brushRef="#br0" timeOffset="-199382.36">10126 6448 557 0,'21'1'144'0,"-7"-2"12"16,-7-2-30-16,-2 2-74 0,-4-2-10 15,-4 1-7-15,-5-3-4 0,-4 2-6 16,-5 2-13-16,-2 1-8 0,-3 3-4 16,-4 4-2-16,-1 2 0 0,1 2 1 15,3-2 0-15,5 6-3 0,4 2-5 0,4-1-4 16,7-2-3-16,4-1 0 0,7 1 0 16,4 0 1-16,2-6 3 0,5-1 6 15,0-2 9-15,1-3-1 0,2-3 8 16,1-1 5-16,-1-3 3 0,-1-6 3 15,1 0 2-15,-1-5 0 0,-1 0 7 16,0-3-4-16,-1-4-1 0,-2-6-2 16,1-3-3-16,-3-6-1 0,-1-6-2 0,-4-6-2 15,-3 1-1-15,-3 3 0 0,-3 8 3 16,-3 6 3-16,-1 8-3 0,-5 12-3 16,-2 12-2-16,-1 12-2 0,-3 7-4 15,-2 9-5-15,-1 8-2 0,0 9 1 16,2 4 1-16,6 3 0 0,5-3-1 15,6 3 1-15,7-3-3 0,5 0-4 16,7-3-2-16,4 1-15 0,5 0 1 16,2 1-12-16,1-3-11 0,3-4-22 0,-1-4-140 15,-1-3-150-15,-2 1-360 0</inkml:trace>
  <inkml:trace contextRef="#ctx0" brushRef="#br0" timeOffset="-188106.67">23991 14819 326 0,'0'-1'110'0,"0"-1"4"0,0 0-5 0,0 1-45 15,0 1-18-15,0-1-13 0,0 0-13 16,0 0-5-16,0 1-3 0,0 0-2 16,0 0-1-16,0 0-2 0,0 1-1 15,0 0 0-15,0 0-1 0,-1 2-2 16,1-2 1-16,-1 0 0 0,1 1 0 15,0 0 0-15,0 1 1 0,1 0-1 16,0-1 1-16,2 1-1 0,-1 1 0 0,1 0 0 16,0 0 0-16,2 2-1 0,0-1 1 15,2 2 0-15,2-1 2 0,2 1 2 16,3-1 2-16,1 1 1 0,4-4 2 16,4 1-2-16,3-3 1 0,3-1-3 15,-1-3-2-15,4 0-2 0,0-2-2 16,-3-1-2-16,0 0 0 0,-2-2-1 15,-2-1-2-15,-3-1-3 0,-2-3-1 16,-2 0 0-16,0-1-2 0,-3-2 1 0,-3-2 0 16,-1-1 0-16,0 1 2 0,-2-2 1 15,-5 0 0-15,-1-2 1 0,-4-1 0 16,-4 1 0-16,-3-2 1 0,-2 2 0 16,-5 0 2-16,-2 3-1 0,-4-2 1 15,-3 2-1-15,-2 2 0 0,-4 2 0 16,-3 1-1-16,-3 1 1 0,-2 3-1 15,-4 4 0-15,-1 1 1 0,-2 2-1 16,0 1 1-16,2 3 0 0,0 1 1 0,1-1 0 16,2 4 0-16,4-2 0 0,2 2 0 15,3 2 0-15,1-2 0 0,5 3-1 16,2 1 0-16,3 1 0 0,3 0-1 16,2 0 1-16,0 1-1 0,2 4 1 0,1 1-1 15,-1 3 2-15,0 3 0 16,1 4 1-16,2 4 1 0,3 2 0 0,4 2 1 15,3 0 0-15,7 4 0 0,5-3 0 16,5-1 0-16,7-2 0 0,7 2 0 16,8-2-1-16,8 0 0 0,6-4 1 15,6 0-4-15,4-2-2 0,2-2-136 16,1-8-121-16,-1-7-318 0</inkml:trace>
  <inkml:trace contextRef="#ctx0" brushRef="#br0" timeOffset="-186666.77">12391 6171 530 0,'0'-2'128'15,"0"0"4"-15,1-1-77 0,-1 2-14 16,2 0-7-16,-4-1 0 0,1 2-6 16,0 2-4-16,0-1-4 0,-1 1-6 15,-3 0-4-15,-4 4-3 0,-2 1-6 0,-3 2 0 16,-2 1-2-16,-4 4-1 0,1 1 3 15,-1 5-1-15,4 1 1 0,1 0 0 16,6 0 0-16,1-1 0 0,5-1-1 16,3 0 2-16,4-4 0 0,3-3-1 15,2-1 1-15,2 0-1 0,2-2 0 16,2-1 1-16,-1 1-1 0,1 0-1 16,2-1 1-16,-1-1-5 0,2 0-3 15,0-1-8-15,2 1-6 0,-1-3-5 0,1 0-2 16,2-4-8-16,1 1-113 0,0-3-110 15,-1-2-270-15</inkml:trace>
  <inkml:trace contextRef="#ctx0" brushRef="#br0" timeOffset="-186268.13">12708 6408 567 0,'-2'-3'129'15,"-1"-2"5"-15,0 2-94 0,0 1-5 16,3-1-6-16,0 2 1 0,3-1-2 15,1 1-2-15,1 0-1 0,2-1-3 16,3-1-5-16,2 2-2 0,3-2-5 16,-1 0-3-16,0 2-2 0,1 1-2 15,0 4-3-15,-2 2 0 0,-1-1 0 0,-1 3-1 16,0 1 0-16,0 2-2 0,-3 0-2 16,-3-1 0-16,-2 0-1 0,-3-1 0 15,-1-1 1-15,-4 1 1 0,-3-4 2 16,-2 1 1-16,1 0 1 0,-2-1 1 15,1-3 0-15,1 0 1 0,2 0-1 16,4-1-1-16,1 0 0 0,1-2-4 16,2 1-2-16,2 1 0 0,3 4-1 15,0-2 1-15,3 5-1 0,2 1 3 16,1-1 3-16,0 2 3 0,1 2 0 0,-1-1 1 16,-1-1-1-16,-1 0 1 0,-2 2 1 15,-3 1 1-15,-3-1 0 0,-2 0 1 16,-3 1 1-16,-6 1-1 0,-2-2-1 15,-5-1-3-15,-4-2-6 0,-1 1-4 16,-3-2-7-16,-1 0-10 0,1-2 5 16,0-3-65-16,3 0-71 0,2-6-108 0,3-2-258 15</inkml:trace>
  <inkml:trace contextRef="#ctx0" brushRef="#br0" timeOffset="-186070.96">13003 6499 477 0,'7'3'124'0,"-1"2"3"16,-2 3-59-16,0 3-26 0,-1 3-9 15,-1 1-9-15,0 3-6 0,0 2-6 16,1-1-3-16,-1-1-2 0,1 0-1 16,0-2-2-16,2-1-3 0,0-1-1 15,1-3-4-15,-1-1-7 0,2-4-27 16,-2-1-99-16,2-4-109 0,0-2-270 0</inkml:trace>
  <inkml:trace contextRef="#ctx0" brushRef="#br0" timeOffset="-185862.07">13330 6314 591 0,'1'3'138'0,"0"-4"4"0,2 1-86 15,-2 0-22-15,2 0-1 16,3 1-3-16,0-2-5 0,2-2-4 0,2 2-4 16,1-3-5-16,2 2-5 0,0 0-3 15,0 1-8-15,-1-2-12 0,1 4-10 16,-1-3 61-16,-1 3-193 0,-2-1-136 16,-1-1-353-16</inkml:trace>
  <inkml:trace contextRef="#ctx0" brushRef="#br0" timeOffset="-185705.1">13376 6426 579 0,'-4'9'131'0,"4"-6"5"0,2 0-98 16,4-2 0-16,2 0 0 0,3-1-6 16,4-1-3-16,2-1-3 0,2 1-11 15,0-4-17-15,2 0 145 0,-1-2-296 0,0 0-150 16,8 3-444-16</inkml:trace>
  <inkml:trace contextRef="#ctx0" brushRef="#br0" timeOffset="-184305.74">14117 13756 264 0,'14'2'54'0,"0"-1"-23"0,3-1-51 15,-3 2-82-15,0-2-125 0</inkml:trace>
  <inkml:trace contextRef="#ctx0" brushRef="#br0" timeOffset="-184166.06">14379 13753 233 0,'24'0'81'0,"-4"0"6"0,-2 1-14 0,-2 0-17 16,-3 1-9-16,0 0-10 0,0 0-12 15,2-1-9-15,2-1-6 0,4 1-4 16,-1 0-2-16,3 1-2 0,2 0-1 15,2 0 14-15,0 2-83 0,1 1-29 16,-4 0-76-16,-1-2-182 0</inkml:trace>
  <inkml:trace contextRef="#ctx0" brushRef="#br0" timeOffset="-179929.18">24009 15228 673 0,'2'-2'147'0,"-1"2"-2"0,1-2-111 15,2 1-25-15,-2-1-11 0,1-1-8 16,-1 2-2-16,-1-1-2 0,1 1 1 16,-1 1 2-16,0-1 3 0,-2 2 6 15,1 0 0-15,-1 2-1 0,-1-1 2 16,0 4 0-16,0 3-4 0,1 2 25 15,-1 3-154-15,1 3-115 0,-1-2-312 0</inkml:trace>
  <inkml:trace contextRef="#ctx0" brushRef="#br0" timeOffset="-179761.71">23964 15735 612 0,'4'11'129'15,"1"-3"-7"-15,-1-1-74 0,1 1-171 16,-1-4-118-16,0 0-306 0</inkml:trace>
  <inkml:trace contextRef="#ctx0" brushRef="#br0" timeOffset="-179643.5">23854 16184 701 0,'2'7'148'0,"1"0"-10"0,0-1-125 16,0-1 12-16,3 1-173 0,-1-4-125 15,0 8-331-15</inkml:trace>
  <inkml:trace contextRef="#ctx0" brushRef="#br0" timeOffset="-179497.86">23838 16769 748 0,'2'14'146'16,"-3"-3"-13"-16,0-3-86 0,1-3-198 15,0 0-136-15,-4 3-349 0</inkml:trace>
  <inkml:trace contextRef="#ctx0" brushRef="#br0" timeOffset="-179356.24">23778 17278 624 0,'4'15'132'0,"1"-2"-3"15,-2-2-206-15,-1-1-169 0,-3 7-316 0</inkml:trace>
  <inkml:trace contextRef="#ctx0" brushRef="#br0" timeOffset="-179237.56">23700 17831 858 0,'2'16'184'0,"-1"2"-5"15,1-4-139-15,1-2-51 0,2-6-36 0,1 2 17 16,1 0-159-16,1-2-135 0,2 1-336 16</inkml:trace>
  <inkml:trace contextRef="#ctx0" brushRef="#br0" timeOffset="-166216.58">14222 6266 527 0,'2'-8'120'0,"-1"2"4"0,-1 1-78 16,0-2-22-16,0 2-4 0,0 1 3 15,-1 0-1-15,1 0-1 0,-1 0-3 16,-1 0-1-16,1 0-4 0,-1 1-4 16,-6-2-3-16,-3 2-3 0,0 2-3 15,-2 1-3-15,-2 2-2 0,-4 3 0 16,-1 5 2-16,4 5-1 0,-2 4 1 16,0 3 0-16,-3 7-2 0,2 2-3 15,1 3-3-15,2-1-1 0,3-2 1 0,3-3-1 16,4-1 1-16,4-5 3 0,2-6 4 15,3-4 6-15,1-4 3 0,4-2 2 16,0-3 3-16,1-7 3 0,2-2 3 16,3-3 2-16,0-2 2 0,2 0 2 15,2-3 1-15,-2-2 1 0,-1 0 1 16,-1-3-3-16,-2-3 1 0,4-1-2 16,-2 0-3-16,-2-3 1 0,0 3-2 0,-1 0-2 15,-1 2-2-15,-1 5-3 0,-8 1 1 16,0 6-2-16,0 2-4 0,-1 4-3 15,0 2-6-15,0 3-1 0,-1 6 1 16,0 5-2-16,-1 3-1 0,0 5 1 16,0 4 2-16,-5 5 3 0,2 1-3 15,5-2-9-15,1 0-9 0,0-4-9 16,3 1-6-16,0-2-6 0,7-2-5 16,1-1 71-16,-3 2-143 0,3-4-32 15,0-2-101-15,1-4-265 0</inkml:trace>
  <inkml:trace contextRef="#ctx0" brushRef="#br0" timeOffset="-165758.96">14409 6552 343 0,'0'1'95'16,"0"0"4"-16,0-1-7 0,0 0-61 15,0 1-13-15,0 1-7 0,-1 1-2 16,1 3-3-16,0 0-4 0,0 3-2 15,-1 1 0-15,1 2 0 0,0-1 1 16,1 1 1-16,0-1 0 0,2-2 2 16,-1-3 9-16,1 1 8 0,1-4 6 0,1-1 3 15,0 0 2-15,1-6 3 0,-1 0 0 16,1-1-4-16,-1-2-4 0,1 0-2 16,-2-2-1-16,-1 0 1 0,1-2-2 15,-2 3 0-15,0-2-1 0,-2 0-3 16,0 1-4-16,0-1-3 0,-2-3-3 15,0 7-4-15,0-3-2 0,-2 3-4 16,1 0-6-16,-3 0-8 0,2 6-11 0,-2 1-5 16,2 0 5-16,-1-2-141 0,-1 0-125 15,0-2-314-15</inkml:trace>
  <inkml:trace contextRef="#ctx0" brushRef="#br0" timeOffset="-165408.29">14061 5994 454 0,'-1'2'124'16,"1"-4"10"-16,-1 2-55 0,1 1-21 15,1-3-5-15,4 0-1 0,2-2-10 16,2 1-13-16,2-2-11 0,1 0-6 15,3-1-8-15,6 1-4 0,-1 3-9 16,0 1-5-16,7 2-6 0,3 3-132 0,5-1-124 16,2 3-312-16</inkml:trace>
  <inkml:trace contextRef="#ctx0" brushRef="#br0" timeOffset="-164914.52">14959 6255 503 0,'-6'-8'116'0,"-4"-1"3"0,-3 3-75 16,-7 0-22-16,-1 2-4 0,2 4 0 16,-4 2-7-16,-4 6-2 0,2 4-4 15,1 4-2-15,4 5 0 0,2 3-2 16,-3 3-1-16,4 3 1 0,8-4-1 0,3 0 0 16,5-5-7-16,4-1-1 15,4-4-1-15,4-3-12 0,3-6 0 0,2 1 0 16,1-4 4-16,0 0 12 0,0-4 2 15,-3-3 4-15,-4 0 15 0,-2-3 6 16,-1-3 5-16,2-4-1 0,0-2-3 16,2 0 2-16,1-2 3 0,2-2 0 15,-1-2 0-15,-1-3-1 0,-3 3-1 16,-1 3 1-16,-4 2 2 0,0 3-4 16,-1 2-3-16,-1 5-9 0,-2 7-5 0,-1 4-1 15,0 5-5-15,0 2-3 0,-2 7-2 16,2-1-3-16,0 4-6 0,2 2-10 15,1 0-9-15,3-4-8 0,0 1-21 16,2-6-107-16,-1 1-115 0,2-1-266 16</inkml:trace>
  <inkml:trace contextRef="#ctx0" brushRef="#br0" timeOffset="-164748.84">15092 6491 610 0,'0'0'133'15,"-1"3"6"-15,0 1-91 0,-2 5-22 16,-1 1-7-16,0 2-2 0,1 3-1 16,0 1-1-16,0 1-6 0,2-1-14 15,1 0-13-15,0-3 147 0,0-2-277 16,2-3-142-16,-1 2-410 0</inkml:trace>
  <inkml:trace contextRef="#ctx0" brushRef="#br0" timeOffset="-164493.34">14819 5961 535 0,'0'-5'147'0,"1"2"9"0,0-1-17 15,0 1-90-15,1 1-7 0,0-1-7 16,1 3-6-16,1 1-10 0,3-1-8 0,4 2-7 16,1 1-3-16,3-1-5 0,2 2-12 15,0 1-14-15,2-1 156 0,0 1-293 16,0 1-153-16,2 0-436 0</inkml:trace>
  <inkml:trace contextRef="#ctx0" brushRef="#br0" timeOffset="-164130.2">15520 6381 509 0,'0'0'115'16,"1"-1"1"-16,-1-3-66 0,2 1-41 16,0-1-12-16,1-2-5 0,1 2-34 15,3-1-72-15,2-1-93 0,0-2-218 16</inkml:trace>
  <inkml:trace contextRef="#ctx0" brushRef="#br0" timeOffset="-163962.09">15708 6369 523 0,'1'2'124'0,"0"-3"5"16,-1 1-81-16,1-2-20 0,1-4-6 15,0-1 0-15,5 2-8 0,2-4-10 16,2-2-27-16,2-1-67 0,4-1-42 16,3 1-95-16,1 2-215 0</inkml:trace>
  <inkml:trace contextRef="#ctx0" brushRef="#br0" timeOffset="-163842.4">15997 6307 487 0,'5'9'134'0,"-1"-3"4"16,-3-3-29-16,0-1-62 0,-1 0-13 15,0-4-5-15,0-1-6 0,2-4-6 16,1-2-3-16,3-2-9 0,2-2-11 16,2-2-6-16,4 1-50 0,0-1-89 0,0 2-116 15,-2 1-272-15</inkml:trace>
  <inkml:trace contextRef="#ctx0" brushRef="#br0" timeOffset="-163700.15">16297 6251 567 0,'3'7'142'15,"-1"-3"2"-15,-4 0-71 0,1-1-40 16,1-2-6-16,1-3-4 0,1-3-7 0,0-2-8 16,2-2-4-16,2-2-10 0,1-1 32 15,3 1-175-15,1 0-130 0,3 1-350 16</inkml:trace>
  <inkml:trace contextRef="#ctx0" brushRef="#br0" timeOffset="-163566.72">16625 6295 597 0,'2'11'130'0,"-1"-2"0"0,-1-2-101 0,0-2-11 16,0-5-3-16,-1-1-7 0,0-6 2 15,-1-3 13-15,-1 3-154 0,3-2-118 16,0-3-331-16</inkml:trace>
  <inkml:trace contextRef="#ctx0" brushRef="#br0" timeOffset="-162581.54">17635 6013 454 0,'5'0'126'0,"0"1"5"0,-2 0 4 15,0 1-96-15,-1 3-12 0,1 4-2 16,-2 4-1-16,0 2-5 0,0 5-6 16,0 4-4-16,0 3-3 0,-1 0-3 15,1 4-1-15,0 0 0 0,0 4-4 16,-1-3-4-16,0 0-4 0,-1 0-2 16,0-2-4-16,-1-3-3 0,1-5-2 15,-1-5 1-15,0-2 0 0,2-4 2 16,-2-3 1-16,2-1 3 0,-1-5 3 0,1 0 7 15,0-2 4-15,-1-3 6 0,1-1 7 16,-1-2 6-16,1-1 2 0,0-1 3 16,0-2-1-16,1 1-1 0,0 3 0 15,2-2-1-15,1 2-1 0,1 1 2 16,4 2-1-16,3 2-1 0,1 0-2 16,3 2-3-16,3 1-4 0,2 1-4 0,2 3-4 15,-1-1-3-15,-2-1 0 0,-1 4-1 16,-3-1-1-16,-5-2-2 0,-2 2-2 15,-5-2-1-15,-2 2-1 0,-2-1-5 16,-2 1 0-16,-1-2 1 0,-4 1 3 16,-4 0 1-16,-5 1-1 0,-4-3-4 15,-5 3 1-15,-1-5-5 0,-1 0-4 16,3 1 17-16,3-5-84 0,6 0-58 16,3-2-101-16,4-4-246 0</inkml:trace>
  <inkml:trace contextRef="#ctx0" brushRef="#br0" timeOffset="-162128.61">18027 6588 454 0,'0'-8'126'0,"-2"-1"6"16,2 2-41-16,-1 1-18 0,1 3-25 15,2 1-9-15,1-2-5 0,3 1-4 16,0 0-3-16,2 0-6 0,3-2-5 0,0 1-3 16,2 2-1-16,1 2-3 0,1 1-2 15,-2 2-3-15,0 1-2 0,0 4-2 16,-2 1-1-16,-2 1-1 0,-3-1-3 15,-1 0-3-15,-3-1-3 0,-2 1-1 16,-1-2 0-16,-5-1 2 0,-1-2 2 16,-1 0 2-16,-3-1 6 0,0-2 4 0,1 0 3 15,0-2 1-15,4 2 2 0,0-2 0 16,3 0 1-16,2 2-2 0,2 0 1 16,2 1-1-16,3 4-2 0,2-1-1 15,2 3-2-15,1 1-1 0,-1 0 0 16,0 1-1-16,-3 2 0 0,-2-1-2 15,-4 0-2-15,-2 2-2 0,-3-1-2 16,-2-1-1-16,-1 0-2 0,-3 0-6 16,-2-1-8-16,-2-5-6 0,1-2-4 0,2-3 5 15,0 0-116-15,3-6-13 0,0-2-97 16,0-1-203-16</inkml:trace>
  <inkml:trace contextRef="#ctx0" brushRef="#br0" timeOffset="-161963.3">18240 6538 529 0,'17'10'132'0,"0"1"4"16,-1 2-57-16,-2 3-43 0,-2 3-7 15,-1-1-4-15,-3-3-4 0,-3 2-6 16,0-2-6-16,-3-3-10 0,0 0-8 16,-1-5-9-16,0-2 49 0,0 0-177 15,1-3-124-15,-1-3-328 0</inkml:trace>
  <inkml:trace contextRef="#ctx0" brushRef="#br0" timeOffset="-161682.52">17750 5939 319 0,'-15'2'94'16,"1"1"14"-16,6-1-28 0,1-1-26 16,3 0-7-16,3 0 1 0,5 1 0 15,5 1-12-15,5 0-12 0,7 1-6 16,5-1-2-16,3-2-4 0,3 1 159 0,6-5-297 15,1 1-139-15,7-2-419 0</inkml:trace>
  <inkml:trace contextRef="#ctx0" brushRef="#br0" timeOffset="-158779.39">24297 14959 552 0,'-6'13'127'16,"-2"-4"1"-16,-1-2-78 0,-2-2-31 0,-4 1-14 15,-4-4-6-15,-3 1-7 16,-3 1-2-16,-3-3-1 0,-4 2 0 0,-3-2 1 15,0-2 3-15,0 0 4 0,0-4 9 16,-4-2 10-16,2-2 9 0,0-3 8 16,-1-4 5-16,3 0 3 0,-1-6 1 15,2-1-5-15,0-2-8 0,3-1-8 16,0-4-9-16,3-1-5 0,4 1-3 16,5-4-3-16,4 2-2 0,7-3 0 0,4 0 0 15,7 1 0-15,5-1-2 0,7 1-1 16,6 2-2-16,7-2 0 0,6 6 0 15,5 1 0-15,7 3 1 0,2 4 3 16,3 5 4-16,1 4 5 0,2 6 2 16,2 1 0-16,2 5 1 0,1 4-2 15,3 3 0-15,-1 6-2 0,-2 3-3 16,-2 7-2-16,-8 5 0 0,-5 6 0 16,-8 5-1-16,-8 6 0 0,-7 4-1 0,-7-1 1 15,-8 0-1-15,-6-3 1 0,-7 0 0 16,-9-4 0-16,-8-4 0 0,-11-5 1 15,-11-3-2-15,-13-6-3 0,-13-1-13 16,-10-8-18-16,-15-5-130 0,-16-7-133 16,-14-8-336-16</inkml:trace>
  <inkml:trace contextRef="#ctx0" brushRef="#br0" timeOffset="-156674.27">23945 15637 716 0,'1'7'171'0,"-1"-5"1"0,2-1-108 0,-2 2-26 15,0-3-13-15,0 2-11 0,0-4-9 16,0 2-4-16,0 3-2 0,0-3 0 16,1-1 0-16,-1-1 1 0,0 5 2 15,0-1 0-15,0 1 3 0,-1-1 4 16,-1 4 1-16,0 1 3 0,1 5 0 16,-2 1-1-16,2 4-1 0,0 2-2 15,0 3-2-15,1 2-3 0,2 2-4 0,1 1-4 16,1 3-7-16,2 0-20 0,-1-1 138 15,1-1-294-15,-5-1-167 0,-2-3-466 16</inkml:trace>
  <inkml:trace contextRef="#ctx0" brushRef="#br0" timeOffset="-155196.89">19024 6193 334 0,'-1'-2'98'0,"2"0"8"16,-1 0-27-16,0 1-29 0,1 0-7 15,-1-2-3-15,2 2-2 0,-1 1-7 16,1-1-4-16,-2 1 0 0,0-1 1 16,0 0 1-16,0 1 1 0,0-1 0 0,0 0-1 15,-2 0-4-15,2 2 1 0,0 0-4 16,2 1-4-16,-2 0-3 0,0 5-5 15,1 2-2-15,1 3 0 0,0 4-5 16,0 3 1-16,1 4 0 0,1 4-1 16,0 1 0-16,1 1 0 0,-1 1-2 15,0-4 0-15,1-1 0 0,-1 0-2 0,0-3 1 16,0 0 0-16,-1-3-3 0,-1-3-2 16,-1 1-9-16,0-3-13 0,-1-3-10 15,-2-5-16-15,-1-1-115 0,-1-6-120 16,-4 4-290-16</inkml:trace>
  <inkml:trace contextRef="#ctx0" brushRef="#br0" timeOffset="-154973.42">18897 6434 520 0,'-1'-1'136'0,"0"-2"9"16,2 1-49-16,-1 1-45 0,0 1 0 15,1 0 0-15,1-3-4 0,1 3-7 16,4 0-6-16,2-1-3 0,5 0-5 0,5 1-4 16,4 0-3-16,4-1-4 15,5-5-3-15,3 0-4 0,4 2-1 0,3-3-4 16,3-2-5-16,4-2-7 0,-1 2-34 16,1-1-145-16,-2 2-153 0,-2 0-390 15</inkml:trace>
  <inkml:trace contextRef="#ctx1" brushRef="#br0">22501 11801 0,'0'0'15</inkml:trace>
  <inkml:trace contextRef="#ctx0" brushRef="#br0" timeOffset="-152802.5">20039 6400 289 0,'-3'5'84'16,"1"-3"9"-16,0 0-23 0,0-1-18 16,1 0 2-16,1-1 4 0,0 0-2 15,0 1-5-15,0 1-6 0,0-4-2 16,0 2-1-16,1 0-3 0,-1-1-2 0,0-1-3 15,-1-1-6-15,1-2-3 16,0-1-5-16,0-2-5 0,-1-2-6 0,-1-1-6 16,1-3 0-16,-1 1-1 0,-1-1 0 15,0 0-2-15,-2 0 0 0,-1 5 0 16,-3-1-2-16,-2 4-1 0,-2 4 0 16,0 4-2-16,-2 5 1 0,1 3 0 15,-2 4-1-15,-1 6 2 0,2 2 0 16,2 6 0-16,-5 2 0 0,1 0-3 15,0 2-3-15,4 0-4 0,3-2-3 0,3 0-4 16,2-5 0-16,10-4-2 0,3-2 3 16,1-6 5-16,5-3 8 0,2-7 9 15,-1-5 7-15,2-4 5 0,-4 0 5 16,1-6 2-16,1-5 1 0,0-2-3 16,-2-2-4-16,1 1 0 0,0 1 0 15,0-1 0-15,-3 1 1 0,-2 3 0 16,-2 3 1-16,-3 5 1 0,-1 0-1 15,0 1-3-15,-2 4-3 0,-1 2-4 0,0 2-2 16,-1 4-3-16,-1 0-3 0,1 4-1 16,0 1-1-16,-1 3 1 0,1 2 0 15,0 2 2-15,0 0-2 0,1 0-4 16,2-1-7-16,0-1-7 0,3 2-19 16,0-2-4-16,2 0-8 0,0-1-7 0,2-2-12 15,2-4-11-15,2 0-15 0,0-4 1 16,0-4 1-16,3-1 9 0,-1-2 9 15,-1-1 20-15,1-2 31 0,-4-1 41 16,-1 0 33-16,-2 0 18 0,-1 1 10 16,-3 1 8-16,-1 1 1 0,-1 1-10 15,-1 3-17-15,-2 1-16 0,-2 3-14 16,0 3-10-16,-1 2-8 0,-3 2-6 16,0 2-3-16,2 1 0 0,-2 0-1 0,4-1-2 15,2-1-1-15,3-3 0 0,3-2 1 16,3-2 2-16,2-4 2 0,6 0 4 15,1-3 3-15,3-2 5 0,1-3 2 16,-1 0 0-16,1-3 0 0,-2 0 0 16,-5 0-3-16,-3-2 1 0,-4 1-3 15,-5 0-5-15,-4 0-3 0,-6 0-4 16,-5-1-7-16,-6-1-4 0,-3 3-8 0,-3 0-8 16,-1 5-6-16,0-1 11 0,3 3 0 15,2 2-142-15,5 0-126 0,3 5-321 16</inkml:trace>
  <inkml:trace contextRef="#ctx0" brushRef="#br0" timeOffset="-152214.52">20699 6420 477 0,'6'-1'141'0,"-1"-3"9"15,0-3-1-15,-2-2-93 0,-1 1-17 16,-1-5-2-16,-2-1-5 0,-2-5-11 16,-2-1-8-16,0-1-5 0,-2 1-3 15,0 3-1-15,-4 2-2 0,-1 7-3 16,-3 4 0-16,-2 10-1 0,-4 7 1 15,-3 6-1-15,-1 5 1 0,0 4-1 16,2 4-2-16,4 0-1 0,5-2-1 0,6-2 0 16,5-3-1-16,6-3-1 0,5-2 1 15,5-4 2-15,2-2 2 0,0-4 2 16,3-1 3-16,1-5 2 0,-2-4 3 16,2-4 2-16,-2-4 2 0,0-3 2 15,-1-1 0-15,-2-1-1 0,-3-1 0 16,-1-1 0-16,-3-1 0 0,-3 1 0 15,-2 2-1-15,-1 1-1 0,1 1 0 0,-2 2 0 16,0 2-2-16,0 4-4 0,0 6-1 16,0 5-2-16,-2 2 0 0,1 3-2 15,0 2 0-15,1 3-2 0,-1 5-2 16,1-1-9-16,1-1-10 0,1-2-4 16,2 4-30-16,-1-1-26 0,3-1-93 15,0-4-117-15,3-4-266 0</inkml:trace>
  <inkml:trace contextRef="#ctx0" brushRef="#br0" timeOffset="-152077.81">20922 6661 571 0,'1'7'131'16,"-2"1"3"-16,-1 5-92 0,0 0-25 16,0 3 0-16,-1 2-1 0,0 0-6 15,-2 0-11-15,3-3 153 0,0-2-287 0,0-1-135 16,4-2-414-16</inkml:trace>
  <inkml:trace contextRef="#ctx0" brushRef="#br0" timeOffset="-151811">20609 6013 564 0,'3'1'140'15,"0"-2"7"-15,2 1-63 0,2-3-43 16,3 1-2-16,2 0 4 0,1 1-4 16,1 1-6-16,3 0-7 0,1 0-5 0,2 3-6 15,1-4-10-15,0 3-17 0,3 0-17 16,1-2 78-16,0 2-221 0,-2-1-149 15,-2 5-391-15</inkml:trace>
  <inkml:trace contextRef="#ctx0" brushRef="#br0" timeOffset="-151026">21277 6414 434 0,'1'-4'119'0,"-1"-2"5"0,0-1-33 0,0-3-48 16,-3 0-10-16,0-1-3 16,0-3 2-16,-3-1-13 0,0 2-4 0,-2-2-3 15,-1 5-2-15,0 2-1 0,-2 5-1 16,-1 8-7-16,-3 5 1 0,-1 4-2 16,-2 8 0-16,-1 3 1 0,0 2-4 15,1 0 0-15,3-2-4 0,4-2-3 16,3-2-1-16,4-6-2 0,4 1-1 15,4-5 5-15,4-3 2 0,3-1 4 0,0-3 5 16,3 0 2-16,2-6 4 0,-2-3 1 16,1-2 6-16,-2-2 1 0,1 1 0 15,-4-3-1-15,-1-1 0 0,-2 1-1 16,-2-1 0-16,0 1-4 0,-2 1-2 16,-3 1 2-16,1 3-1 0,0 2-3 15,-2 6 0-15,-1 4-1 0,1 4-1 16,1 0-5-16,0 3-4 0,1 5-4 15,0-1-5-15,3 1-7 0,2-1-7 16,4 1-32-16,0-1-40 0,2 1-51 0,0-3-97 16,1-3-204-16</inkml:trace>
  <inkml:trace contextRef="#ctx0" brushRef="#br0" timeOffset="-150776.12">21399 6663 456 0,'1'0'119'0,"3"0"5"0,-2-1-11 15,2 0-77-15,2 1-11 0,1 0 2 16,3 1 0-16,2 1-3 0,0 2-4 16,1 0-5-16,1 2-5 0,-3 0-5 15,-3 0-3-15,-1-1-3 0,-3 1-2 16,-3 0 0-16,-1 2-2 0,-2-1 1 16,0 2 0-16,-2 0 1 0,-3 1 1 0,2-1 1 15,-1-2 1-15,1 0 0 16,2-1 0-16,1 1-1 0,3-3-1 0,3 1 0 15,1-3 1-15,3-3-1 0,2-2-3 16,1-2-4-16,0-5 43 0,1-2-172 16,1-3-122-16,-2-3-331 0</inkml:trace>
  <inkml:trace contextRef="#ctx0" brushRef="#br0" timeOffset="-147571.03">22220 6209 489 0,'-2'-8'120'16,"-1"0"2"-16,1 0-62 0,0 1-14 16,1 0-14-16,0 0-3 0,0-1 0 15,1 0 1-15,0 3 0 0,0 2-6 16,1 0-3-16,-1 1-6 0,0 6-3 0,-2 3-4 16,0 5-4-16,-4 5-1 0,-2 5-2 15,-1 5 0-15,-4 8 1 0,-2 2-2 16,0 4-8-16,-2-2-7 0,3 3-3 15,3-3-2-15,1-4 1 0,3-1-1 16,2-4 2-16,4-5 8 0,1-2 6 16,0-4 3-16,-1-5 2 0,1-3-2 0,-1-4 2 15,-1-4 1-15,0-4 3 0,-1-4-1 16,2-4 1-16,-1-4 0 0,2-2 0 16,0-2-1-16,2-3-1 0,3-1-1 15,0 2 0-15,4 3-1 0,1 1 1 16,2 5 0-16,1 3 1 0,2 4-1 15,0 4 1-15,-1 3 0 0,-1 5 0 16,1 4 1-16,-1 4-1 0,-1 0-1 16,-2 6-1-16,-1 0 0 0,-1 1-1 0,-2-3 0 15,-2-1 0-15,-4-3 0 0,-4 1-2 16,-3-4 0-16,-3-2-2 0,-6-1-2 16,-3-1-3-16,-4-2-4 0,-1-3-5 15,-1-3-1-15,1-3-5 0,2-3 161 16,4-3-276-16,1 1-127 0,5-5-382 15</inkml:trace>
  <inkml:trace contextRef="#ctx0" brushRef="#br0" timeOffset="-147132.59">22480 6786 574 0,'-4'-8'128'16,"1"-1"5"-16,1-4-97 0,0 3-11 15,-1-3 2-15,3 1 5 0,1 4-1 16,2 0-4-16,0-1-4 0,4 3-2 16,-1 2-3-16,2 2-2 0,2 2-6 15,1-1-2-15,0 4-1 0,-2 2-1 16,1 0-2-16,-1 2-2 0,-1 0-1 0,-4 1-1 15,-1 3 0-15,-4 0-1 0,-1 0 0 16,-3 0-1-16,-3 0 0 0,-3 0 0 16,-3-1 0-16,-2 0 0 0,2-3 0 15,1 2 0-15,0-2 2 0,3-3-1 16,3 1 0-16,3 1-1 0,2-2 0 16,2 3-1-16,1-1 1 0,1 2 0 15,3 2 0-15,0-1 1 0,2 1 1 0,-1 2 0 16,0-1 0-16,-1-2 0 15,-2 2 0-15,-2-1 0 0,-1 0 0 0,-2-2-3 16,-3-3-4-16,-4 0-5 0,-1-1-8 16,-2-3-7-16,-2 0-5 0,-3-1-123 15,0-2 2-15,0-2-95 0,3-1-192 16</inkml:trace>
  <inkml:trace contextRef="#ctx0" brushRef="#br0" timeOffset="-146961.96">22691 6725 519 0,'12'14'128'0,"-2"3"5"0,-4 3-59 15,-1 4-47-15,-5 3-1 0,-3 0-1 16,-5 1-8-16,-2-1-6 0,-1-2-4 0,1-2-10 16,0-3-6-16,2-1 18 0,1-2-148 15,4-4-117-15,6 2-313 0</inkml:trace>
  <inkml:trace contextRef="#ctx0" brushRef="#br0" timeOffset="-144394.66">23823 16774 612 0,'-6'5'144'0,"3"-1"-2"16,1-2-82-16,2-2-39 0,2 2-17 0,1 0-5 15,1 1-3-15,0 6-2 0,-1 3 3 16,-1 6 6-16,-1 9 2 0,-4 6 2 15,-2 5 1-15,-5 6 0 0,-1 3-1 16,-4 0-5-16,-3 0-13 0,2-2-9 16,-1-4-52-16,4-3-73 0,-1-7-109 15,1-6-253-15</inkml:trace>
  <inkml:trace contextRef="#ctx0" brushRef="#br0" timeOffset="-144177.25">23648 17633 858 0,'4'23'180'16,"-1"-5"-4"-16,1-1-147 0,3 1-33 0,0 1-16 16,-3-1-9-16,-1 3-3 0,-5 6 2 15,-2 5 2-15,-5 2 3 0,-4 3 3 16,-3 7 1-16,-2 3-2 0,-3 2 2 15,0-7-128-15,3-3-120 0,1-6-301 16</inkml:trace>
  <inkml:trace contextRef="#ctx0" brushRef="#br0" timeOffset="-144034.48">23576 18058 704 0,'2'2'180'15,"2"3"3"-15,0-1-92 0,-2 5-30 16,3 2-23-16,0 5-12 0,1 3-13 15,0 4-10-15,2 4-7 0,-1 0-12 0,1 5-26 16,1-4-145-16,-1-3-150 0,-2-5-376 16</inkml:trace>
  <inkml:trace contextRef="#ctx0" brushRef="#br0" timeOffset="-133034.37">13819 6899 472 0,'-2'-1'101'0,"0"2"0"16,-1-1-80-16,2 2-13 0,1-3-6 15,-1 1 0-15,0 1 3 0,0 1 2 16,1-1 3-16,0-1 2 0,0-1 0 16,0 2 0-16,2 0 1 0,0-2-1 15,2 2-1-15,0-1 0 0,1-1 1 16,3 1 1-16,3-1 1 0,4 1 0 0,3-2-1 16,4 2 0-16,2-1-2 0,3 2-1 15,4-2-1-15,1 1-1 0,0-2-1 16,5 2-2-16,-2-3-1 0,2 3-2 15,4 0 1-15,3-2 1 0,0-1 2 16,2 2 2-16,-6-4 3 0,5 0 0 16,4-3-1-16,-4-1 1 0,0-1-1 15,4 5-3-15,3-3-1 0,1 2-3 0,1 1 0 16,-3-2 0-16,-3-1-2 0,-6 2 1 16,-3-4 0-16,0 5 1 0,4-2 0 15,-1 1 0-15,-2 1 0 0,7 2 0 16,3-2 0-16,0 2-2 0,-2-1 0 15,-3 0-1-15,-2 0 1 0,1 3-1 16,-4 0 0-16,1 1 1 0,-4 2 0 16,-1 0 1-16,1 1 0 0,2 6 1 15,0 0-1-15,1 1 0 0,-3 2 0 0,3-1-1 16,-2 2-1-16,-2-2 1 0,0 0-1 16,-1-1 0-16,-1-4 0 0,0 2 1 15,0-1-1-15,2-3 0 0,3 0 1 16,2-1-1-16,0-3 0 0,1 1 1 15,2-4 1-15,2 1 0 0,-1 0 0 16,-1-3 0-16,-1 0 0 0,-3 1 1 0,2 2-2 16,-1-2-1-16,1 3 1 0,1 0-1 15,-2 3 0-15,-2 2 0 0,1-1 0 16,0 0 0-16,-3-1 1 0,-1 1-1 16,0-1 0-16,1-2 0 0,3 0 0 15,-4 0 0-15,4 0 1 0,-2 0-1 16,2 0 0-16,4 0 1 0,-3-1 0 15,0 1 1-15,4 2 0 0,-1-1 1 16,0 0 1-16,-3-1 0 0,-4-2-1 16,-1 4 0-16,-4-1 0 0,-5-2 0 0,-2 2-1 15,-2-1-1-15,-2 0 0 0,-4 1 0 16,-2 0 0-16,-2 0-1 0,-2-2 1 16,-3 0 0-16,-3 0 1 0,-3 2 0 15,1-4 1-15,-3 0-1 0,-2-1-1 16,2 2-3-16,-1 0-4 0,0-3-3 15,-2-1-13-15,-3 2-14 0,-3-3-1 0,-6-3-128 16,-2-2-121-16,-4-3-304 16</inkml:trace>
  <inkml:trace contextRef="#ctx0" brushRef="#br0" timeOffset="-132221.64">15823 6959 446 0,'1'3'123'0,"2"1"2"0,2-2-5 0,0 1-90 15,0 0-11-15,2 1-4 0,-1 0-4 16,-2-2-5-16,0 2-2 0,-3-2-1 15,2-1-1-15,-2-1 1 0,-2 1-1 16,1 0 0-16,0 0-1 0,-2-2 1 16,1 3 1-16,0-1 3 0,0 4 4 15,-1 2 6-15,0 3 3 0,0 2 4 16,-1 5 0-16,0 4 0 0,0 2-4 16,-2 3-5-16,1 3-4 0,1 4-5 0,-2 4-3 15,3 2 0-15,1 3-1 0,2 3 0 16,1 4 0-16,3 3 0 15,-2 5 1-15,-1 5-1 0,0 3 1 0,1 2 0 16,-3 0-1-16,-4-2 1 0,-1-3-1 16,-5 1 0-16,-2-7 0 0,-2-4 0 15,-3-3-1-15,-1-1 0 0,1-1-1 16,0-2 0-16,2-7-1 0,2-2-1 0,2-3 0 16,3-5 0-16,1-3 1 0,4-5 0 15,-1-3 0-15,3-2 0 0,2-2-1 16,-1-1 0-16,0 0-2 0,0-1 0 15,0-1 0-15,0-1 0 0,-1 0 1 16,1-3 0-16,0 1 3 0,-1-2-2 16,1 1-4-16,-1-2-2 0,0 1 0 15,1-2-1-15,0-1-4 0,-1 0-6 16,1 0-1-16,0 0 2 0,1-1 0 0,-2-2-1 16,0 1 7-16,0 0-122 0,0 0-103 15,0-2-276-15</inkml:trace>
  <inkml:trace contextRef="#ctx0" brushRef="#br0" timeOffset="-131904.78">15539 8422 506 0,'-2'5'110'0,"1"-3"4"16,1 1-82-16,0-1-10 0,2 3 2 15,1 4 4-15,2 3 1 0,0 0-1 16,2 3-4-16,1 2-5 0,2 0-5 0,0 3-4 16,0-1-4-16,0-4-3 0,-1 0-2 15,-1 1 1-15,0-3 5 0,-1-1-1 16,-1-4 6-16,1-4 8 0,0-2 6 16,3-1 5-16,3-3-1 0,4-1-1 15,3-4 0-15,4-1-6 0,1-6-7 16,1 0-7-16,-2-1-4 0,0-2-3 15,-2-2-6-15,-1-1-4 0,-4 2-8 16,-2 2-15-16,-2 2-13 0,-2 2-131 0,-3 2-131 16,-1 3-327-16</inkml:trace>
  <inkml:trace contextRef="#ctx0" brushRef="#br0" timeOffset="-131371.08">15102 8796 417 0,'-2'-4'108'0,"-3"5"0"0,-2 1-8 16,-4 2-83-16,-1 1-11 15,-4 4-6-15,-2 4 0 0,0 8 1 0,2-1-1 16,1 3 1-16,1 6 0 0,-1 3-1 16,-5 6 1-16,-2 3-2 0,0 0-3 15,3 2-1-15,0-1-2 0,4-5-2 16,4-3-2-16,8-9 1 0,9-5 4 16,6-7 7-16,4-5 10 0,3-5 7 15,2-4 9-15,2-6 5 0,-1-3 3 16,0-2 0-16,-4-2-4 0,-1 0-7 0,-1 0-4 15,-4 1 0-15,-2 1 2 0,-3 1-1 16,-6 0-2-16,-3 1-7 0,-4 0-1 16,-3 2-6-16,-3 3-7 0,-1 5-12 15,-2 4-9-15,-2 7-6 0,-5 4 1 16,-4 4-120-16,1-1-113 0,3 1-285 0</inkml:trace>
  <inkml:trace contextRef="#ctx0" brushRef="#br0" timeOffset="-130968.85">15346 8881 586 0,'3'-2'125'0,"0"1"0"15,-1 1-101-15,0 2-15 0,-1 1-6 16,-2 4-1-16,-4 1-1 0,-1 5-1 15,-1 2 1-15,-2 3 1 0,-9 6 0 16,-1 1 0-16,1 3 0 0,0 1 1 16,0 1-1-16,-1 1 0 0,3-4 0 15,7-6-1-15,3-1-1 0,3-5 1 0,3-3-1 16,3-4 2-16,5-4 3 0,3-2 3 16,5-2 1-16,2-2 1 0,2-2 1 15,2-3 2-15,-3 0-3 16,1-1-1-16,-2-1-3 0,-6 2 1 0,-5 0 1 15,0 3 2-15,-5 0 2 0,0 3-1 16,-2 2-1-16,-2 3 0 0,-2 5-2 16,-1 5-2-16,1 5-2 0,0 3-3 15,-1 7 1-15,-1-1-2 0,1 2-5 16,2-3-9-16,1-2-8 0,1-4-4 0,2-3-6 16,1-6 3-16,4-2-123 0,2-5-107 15,2-4-269-15</inkml:trace>
  <inkml:trace contextRef="#ctx0" brushRef="#br0" timeOffset="-130767.79">15688 9098 639 0,'1'0'140'16,"-1"1"0"-16,-1 1-110 0,1 3-12 16,-1 5-7-16,0 2-4 0,1 5-4 15,1 3-1-15,0 1 2 0,0 5-1 16,2-1-1-16,1 0 0 0,-1-1-1 15,1-4-1-15,1 1-1 0,-2-6-1 16,2-1-4-16,3-3-10 0,0-2 18 16,-1-4-145-16,1-1-120 0,-1-5-310 0</inkml:trace>
  <inkml:trace contextRef="#ctx0" brushRef="#br0" timeOffset="-130635.92">15833 8972 583 0,'-9'3'130'16,"0"0"1"-16,-1 3-87 0,-1-2-35 16,0 2-125-16,0-1-13 0,3 0-94 15,-1-4-206-15</inkml:trace>
  <inkml:trace contextRef="#ctx0" brushRef="#br0" timeOffset="-129934.74">15876 9023 509 0,'7'7'116'0,"-2"4"2"0,-1 2-77 16,-1 2-24-16,-1 4-4 0,-1 2-3 15,-2 1-4-15,0 1-2 0,-1-1-2 16,1-2 0-16,-1 1-1 0,1-1-1 16,-1-4 1-16,1 0-1 0,1-3 0 15,-1-3 0-15,1-4 1 0,0-2 7 16,0 0 11-16,-1-4 10 0,1-1 7 15,0-4 2-15,0-1 3 0,0-3-1 0,0-1-8 16,0-4-10-16,3-1-11 0,-1-2-6 16,0 1-3-16,1 2-2 0,3-1 0 15,-1 3-2-15,2 2 1 0,-1 4-1 16,3 3 1-16,1 0-1 0,1 3 1 16,0 4-1-16,1 0 1 0,0 3 1 15,0 1-1-15,1 1 1 0,0 1-1 16,-2 0 1-16,2 0 0 0,-2-2-1 0,1 0 0 15,-1-2 1-15,-2-3-1 0,0-1 0 16,-3-2 0-16,1-2 1 0,-2-3 2 16,0 0 5-16,0-2 1 0,1-2 3 15,-1 0 2-15,2-1 3 0,-2 1 0 16,3-1-3-16,-2 3-4 0,1 1-1 16,0 2-4-16,-1 2-3 0,2 2-1 15,-3 4-2-15,1 1 0 0,-2 6 1 16,1 4 0-16,-2 2 0 0,-2 4 1 0,-2 1 0 15,1 3 0-15,-2-1 0 0,-2 1-1 16,0 1-1-16,0-2-3 0,-2-2-2 16,2-3-1-16,-1-4 1 0,2-2 0 15,0-6 0-15,2-2 4 0,0-3 3 16,1-1 1-16,0-1 4 0,0-1 2 16,1-1 1-16,0-4 0 0,1-2-1 15,2-7 0-15,1-3 1 0,1-4-4 0,1-9-1 16,1-5-1-16,-1-6 0 0,2 1 1 15,0-2 2-15,1 4 0 0,0 2 3 16,-1 10 1-16,1 7 1 0,1 7-1 16,-3 7-1-16,1 3-2 0,-1 3-2 15,2 3-3-15,0 2-1 0,1 3-1 16,0 0 0-16,0 3 1 0,0 0 0 0,0-1 0 16,-1 2 0-16,-1-4 1 0,-1-2-3 15,-2 1-7-15,-2-3-2 0,-3 0-10 16,-2-1-22-16,-4 0-10 0,-5 1-131 15,-2-1-136-15,-3 0-325 0</inkml:trace>
  <inkml:trace contextRef="#ctx0" brushRef="#br0" timeOffset="-129331.89">16509 9053 619 0,'-3'5'135'16,"2"-3"0"-16,1 2-107 0,-2 1-15 16,0 4-6-16,0 0-2 0,-2 3-2 15,1 0-2-15,0 1 0 0,1 1 0 0,1-1 1 16,2-2-2-16,1 3 1 0,2-6 0 16,3 1 5-16,2-1 8 0,0-4 7 15,2-2 7-15,0-3 5 0,1-1 3 16,-1-1 3-16,-1-3-3 0,-1-1-6 15,-1-1-6-15,-2-1-7 0,-1 1-4 16,-1 2-4-16,-1 0-2 0,-2 1-3 16,0 3-3-16,1 2-4 0,-2 2-2 0,0 6 0 15,-2 0 1-15,2 4-1 0,2 4-3 16,-2-1-1-16,1 3 2 0,1-2 0 16,2-3-1-16,3-2 0 0,0-3 1 15,2-3 3-15,3-4 5 0,3-2 3 16,-1-3 4-16,0-4 2 0,-1-1 1 15,1-1 1-15,0-4 0 0,-2 2-2 16,-4-3-3-16,1-1-2 0,1-2-2 16,-1-2 0-16,0-4-2 0,-2-6 1 0,-1-4 0 15,-1-4 0-15,-2-2 0 0,0-4-1 16,-2 2 0-16,-1 4 1 16,0 7 6-16,-1 6 4 0,1 10 1 0,-1 5-1 15,-2 8-3-15,-1 6 0 0,0 5 0 16,0 6-7-16,0 6-4 0,1-1-2 15,0 6 2-15,3 1 2 0,5 3 1 16,1 2-1-16,0 1 0 0,0-2-1 0,3 1-3 16,-1-2-4-16,1 0-3 0,-1-3-7 15,-1-4-13-15,1-1-20 0,-2-3 58 16,-1-2-197-16,-1-3-146 0,-4-4-377 16</inkml:trace>
  <inkml:trace contextRef="#ctx0" brushRef="#br0" timeOffset="-129175.74">16653 8971 550 0,'0'4'127'0,"2"0"4"16,3 1-73-16,7-1-30 0,3 1-2 15,5-3-2-15,4-1-2 0,2 0-3 16,5-3-7-16,1-4-13 0,-2 0-12 15,0-3-131-15,-4 1-120 0,4-4-311 16</inkml:trace>
  <inkml:trace contextRef="#ctx0" brushRef="#br0" timeOffset="-128167.27">17588 9005 537 0,'0'8'121'0,"0"-2"2"16,-1-1-95-16,2 0-6 0,-2-1 0 15,1 2-4-15,0-1-6 0,0-1 0 16,0 4 0-16,0 1-2 0,-1 3-2 15,-1-1-2-15,0 2 0 0,-1 1-2 16,-1 2-2-16,-2-1-2 0,0-2 1 16,-1 0-1-16,1-3 1 0,1-1-2 0,2-3 3 15,1-2 5-15,0-2 8 0,2-2 8 16,0-3 8-16,2-2 3 0,1-4 1 16,2-1 1-16,3-7-6 0,1-3-4 15,2-4-7-15,3-3-6 0,1-4-1 16,1 2 0-16,-2-2-1 0,1 2 1 15,1 3 1-15,0 0 0 0,-2 3 1 0,-1 4-2 16,0 3 1-16,-2 3 1 0,-2 4-1 16,-2 2-3-16,-2 4-3 0,1 3-1 15,-1 2-2-15,1 3-3 0,1 3-1 16,1 1-1-16,4 5 0 0,0 5 0 16,-1 0-1-1,-1 1 2-15,0 3-2 0,-1-1-4 0,-1 4-6 0,0-2-6 16,-1 0-7-16,0 0-8 0,1-2-10 15,-2-1-11-15,2-2-8 0,-2-1 169 16,-3-4-285-16,0-2-144 0,-1-3-407 0</inkml:trace>
  <inkml:trace contextRef="#ctx0" brushRef="#br0" timeOffset="-127596.95">17602 9075 625 0,'-6'-1'150'0,"4"-2"6"15,1 1-96-15,6 1-17 0,1-2-1 16,5 0 0-16,1-2-4 0,6-1-8 16,3-3-5-16,2-1-6 0,2 2-3 15,0 0-5-15,1-1-7 0,-1 0-2 16,0 4-2-16,-1 1 0 0,0 3 0 16,-1 2-1-16,0 3 0 0,0 1 0 15,-1 6 0-15,0 0 0 0,-4 4 0 0,-2 3 0 16,-3 2 1-16,-3 0-1 15,-2 2 0-15,-2-2 0 0,-4 1 1 0,0-5-1 16,-1 0 0-16,-1-4-1 0,-2-4 1 16,1-1 0-16,0-4 4 0,-1-2 6 15,1-2 3-15,-3-5 4 0,1-2 2 16,0-2 2-16,-1-5 1 0,2-4-3 16,1-5-4-16,0 0-4 0,4-1-2 15,2 1-2-15,-1 0-1 0,0 3-1 0,2 4-1 16,-2 5 0-16,1 5-2 0,-2 4-2 15,1 7-1-15,1 3-1 0,1 7-1 16,1 2-1-16,2 6 1 0,3 0 0 16,0-1 1-16,2-1 0 0,1 0 0 15,1-3 1-15,3-4 0 0,0-3 1 16,1-4 3-16,-2 0 2 0,0-3 2 0,-1-3 5 16,-2-2 2-16,-4-5 4 15,0-2-1-15,-3-3 1 0,-1-4-2 0,0-4-2 16,-3-4-2-16,0-2-4 0,0-2-2 15,-4 0-1-15,-2-2-2 0,-1 3-2 16,1 1-2-16,0 4-2 0,-1 1-3 16,1 4-3-16,1 5-4 0,0 4-6 15,1 1-9-15,0 4-16 0,0 1-31 16,4 5 157-16,0 0-289 0,1 2-166 16,7 2-442-16</inkml:trace>
  <inkml:trace contextRef="#ctx0" brushRef="#br0" timeOffset="-127446.35">18570 8932 598 0,'4'10'140'0,"0"1"4"0,-1 2-98 15,1 1-12-15,-2 2-5 0,0 4-5 16,-1 0-6-16,-1 2-7 0,0-1-4 16,-1 0-5-16,-1 0-5 0,2 0-9 15,-1-3-11-15,0-1 2 0,-1-4-131 16,0 1-119-16,0-6-300 0</inkml:trace>
  <inkml:trace contextRef="#ctx0" brushRef="#br0" timeOffset="-127172.05">18398 8881 656 0,'2'-9'157'0,"1"0"7"15,1 3-108-15,5 4-4 0,2-1-3 16,5 3-2-16,4 1-6 0,3 3-5 15,3 1-4-15,2 3-6 0,0 2-5 16,0 0-5-16,-2 1-6 0,0 2-3 0,1 0-5 16,-3 2-2-16,-4 2-3 15,-2-2-1-15,-4 4-2 0,-3-1 0 0,-5 2-2 16,-9 0 1-16,-3-2-1 0,-6 1-2 16,-3-1 0-16,-6-2-4 0,-2-4-2 15,-4-2-3-15,1-4-7 0,-1-1-4 16,2-3-9-16,0-4-7 0,2-3-3 15,4-1-2-15,3-3 153 0,4 0-265 16,2 0-131-16,7 3-371 0</inkml:trace>
  <inkml:trace contextRef="#ctx0" brushRef="#br0" timeOffset="-126708.58">19058 9144 612 0,'8'-5'150'0,"-4"-2"7"0,-1-5-94 0,-3 0-19 16,-1-3-4-16,-3 1-4 0,-2 2-7 15,-1-1-11-15,-3 3-5 0,-2 6-5 16,-4 3-1-16,1 3-2 0,-3 7-3 16,-1 1-1-16,1 3-1 0,4 1-1 15,2 1-1-15,4-2 0 0,5 0-2 16,4-3 1-16,6-2 0 0,0 0 0 15,4-3 1-15,4-1 2 0,0 0 1 0,1-4 2 16,1-2 1-16,-3-1 1 0,1-2 3 16,-3-1 1-16,-2 1 3 0,-2-2 2 15,-1 4 2-15,-4-1 2 0,-1 3-1 16,-1-1-3-16,-1 2-4 0,-1 3-3 16,0 2-3-16,-1 4-2 0,1 6-3 15,-2 3 0-15,2 4-1 0,0 5 3 0,-1 2 0 16,1 1 0-16,-1 2 0 15,-1-1-1-15,0-3 0 0,-1 2-2 0,-2-3-1 16,-1-2-2-16,-1-3-3 0,-3-2-3 16,-1-1-2-16,-2-4-6 0,-1-3-2 15,-2-4-5-15,1-3-12 0,-2-3-8 16,4-3-4-16,1-4-1 0,2-5-10 16,4-2-2-16,0-5-30 0,-1 3-24 15,12-9-16-15,-4-2-72 0,2 1-139 16</inkml:trace>
  <inkml:trace contextRef="#ctx0" brushRef="#br0" timeOffset="-125980.62">19353 9110 604 0,'12'-2'158'0,"-6"-3"9"0,-2-1-80 0,-4 0-33 15,-4 0-7-15,-2 0-8 0,-5 2-10 16,-3 3-14-16,-4 1-7 0,-2 6-3 15,-2 1-2-15,0 5-1 0,4 2 1 16,3 2-1-16,2 1-2 0,7-1-1 16,5 0 0-16,4-2-1 0,4-2 0 15,4-1 0-15,2-3 1 0,2-4 0 16,3 0 1-16,0-1 1 0,3-6 0 16,-1-1 0-16,-3-5 0 0,1-2 0 0,-3 1 0 15,-2-4 0-15,-3 1 1 0,-2 1-1 16,-3 3 2-16,-1 2-1 0,-2 3-2 15,-2 3-2-15,-1 6-1 0,-3 3 1 16,1 4 0-16,-1 2-2 0,0 2-1 16,2 0 3-16,1 1 0 0,3-3 0 15,3-3-1-15,1-2 1 0,4-4 0 0,0-3 2 16,3 1 1-16,0-7 1 16,2-2 2-16,-1-4 2 0,1-2 2 0,1-3 3 15,-2-3 3-15,2-4 3 0,-2-3 2 16,2-5-1-16,0-4-2 0,0-4-2 15,-3-1-2-15,1-5-4 0,-3-4-4 16,-2-1-1-16,-3 1 0 0,-1 8 2 16,-3 5 5-16,0 7 0 0,-2 6-1 15,-1 10-3-15,-1 10-2 0,-2 12 0 0,-1 8-4 16,-2 7-3-16,0 5-2 0,-3 7 0 16,1 6 5-16,1 4 0 0,4-1 1 15,4 0-1-15,3-3-1 0,5-3-2 16,4-1-2-16,2-6-1 0,6-4 1 15,2-2-1-15,0-6 0 0,2-4 2 16,-2-3 2-16,0-6 2 0,1-1 1 16,-6-5 0-16,0-4 1 0,-3-3 0 15,-2-5 1-15,-1-3-1 0,0 0 1 0,-3-3 1 16,-2-2-1-16,-1 2 1 0,-2 1-2 16,-2 7 0-16,-3 1-1 0,-5 5 0 15,0 7-1-15,-1 6 0 0,-2 2-1 16,-1 5 1-16,1 2 0 0,1-1 0 15,5 2-1-15,3-3-1 0,2-3-2 16,3-2-1-16,4-1-2 0,2-4-3 0,1-1-6 16,0-2-3-16,0-6-4 15,0 2-8-15,-1-3-11 0,-2-4-13 0,1 0-3 16,-2-3 9-16,-3-6 29 0,-1 1-153 16,-2-4-114-16,-3-2-296 0</inkml:trace>
  <inkml:trace contextRef="#ctx0" brushRef="#br0" timeOffset="-125829.04">19651 8881 585 0,'-29'-17'155'0,"11"8"7"0,4 1-57 16,7 7-46-16,6 1-15 0,6 1-5 15,8 3-2-15,7 0-9 0,7-1-5 16,5 2-6-16,8-4-1 0,1 2-1 16,1-5-11-16,-3 0-27 0,1 1-11 15,-5-5-150-15,-4-1-151 0,5-1-378 16</inkml:trace>
  <inkml:trace contextRef="#ctx0" brushRef="#br0" timeOffset="-123701.33">17679 9800 253 0,'2'5'82'0,"-1"0"15"0,-1-3-20 16,0 1-10-16,0-3 3 0,0 0 0 16,-1-1-6-16,0 1-12 0,1 2-15 15,-2-4-9-15,-1-1-4 0,1 2-4 16,-1 0-2-16,1 0-1 0,-2-2 0 16,0 2 0-16,1 0 2 0,-1 2 0 0,0-1 0 15,0 0 0-15,-1 1-1 0,1 2 0 16,0-1-2-16,-1 2-2 0,1 2-2 15,-1 0-4-15,0 2-3 0,-1 4-2 16,1 2-1-16,-1 3-2 0,1 1-1 16,0 3 0-16,1 1-1 0,3 0-1 15,1-2 1-15,2-2-1 0,3-1 0 16,2-4 1-16,3-1 1 0,1-3 1 16,1-3 4-16,1-2 5 0,-1-2 6 0,3-1 3 15,0-4 3-15,-1-5 3 0,2-3 1 16,-1-2-3-16,0-1-2 0,1-3-3 15,-2 0-2-15,-4-3-2 0,-1 0-1 16,-4-1-3-16,-3-1-1 0,-2-1-3 16,-5-2-4-16,-4 0-2 0,-5 1-3 15,-6 2-2-15,-1 4-3 0,-2 7-5 16,-2 3-5-16,1 8-6 0,0 1-11 0,4 5-14 16,5 3-13-16,3 0-4 0,4 0 15 15,4-1-89-15,6 0-33 0,4-2-94 16,5-3-205-16</inkml:trace>
  <inkml:trace contextRef="#ctx0" brushRef="#br0" timeOffset="-123513.83">17973 9736 511 0,'12'-1'163'0,"-4"1"8"16,-4-1 3-16,-1 2-103 0,-3 2-14 16,0 2-11-16,0 4-17 0,-3 4-11 15,2 3-7-15,-1 3-3 0,0 5-2 16,0 0 0-16,1 1-1 0,1 1 0 15,2 1-1-15,1-3-3 0,2 0-5 16,0 0-11-16,1 3-14 0,-2-3-11 0,0-2-14 16,0-4 115-16,-1 0-244 0,-2-5-142 15,-2-3-372-15</inkml:trace>
  <inkml:trace contextRef="#ctx0" brushRef="#br0" timeOffset="-123149.54">17918 9769 655 0,'2'-34'168'0,"-1"3"8"0,3 1-80 16,3 7-30-16,2 5-13 0,1 3-8 16,3 3-5-16,0 3-9 0,3 4-8 15,2 0-7-15,2 4-4 0,2 2-5 16,2 3-2-16,3 1-2 0,-1 2-1 16,4-1-3-16,-2 3-2 0,-1 1-3 15,-1 0-2-15,-4 2-4 0,-6 0-3 16,-2 1-1-16,-7 0 1 0,-8 0 2 15,-7 1 2-15,-8-1 2 0,-5 0 2 16,-7 0 3-16,-4-3 2 0,-5-2 0 0,2-1 1 16,0-2 0-16,4-3 1 0,1-4 2 15,5 0 2-15,5 2 2 0,7-1 0 16,3 2 0-16,3 3-1 0,6 2 1 16,7 5 1-16,3 4-2 0,3 1-2 15,5 3 1-15,4 0 0 0,4 1 0 16,4-2-3-16,0 1-7 0,0 0-6 0,3-3-9 15,-2 1-4-15,1 2-38 0,-2 4-129 16,-1-2-143-16,-2-2-346 0</inkml:trace>
  <inkml:trace contextRef="#ctx0" brushRef="#br0" timeOffset="-122687.92">18889 9880 736 0,'-3'-13'174'0,"-2"-1"6"0,-4-4-118 15,-2 2-21-15,-6-1-9 0,-3 4-5 16,-6 3-10-16,-2 7-8 0,-2 4-6 16,2 9-3-16,0 5-1 0,3 4-1 0,5 3 0 15,7 2-1-15,5-3-2 0,2-3 0 16,6-2 1-16,6-3-1 0,3-2 3 15,3-5 1-15,4 0 2 0,1-3 3 16,4-2 2-16,0-3 2 0,-2-1 0 16,-1-2 1-16,0 0-1 0,-3-3 1 15,-2 0-1-15,-3-1 1 0,-2 1 2 16,-3 0 1-16,-3-4 0 0,-2 2 0 16,-1 3-1-16,-1 1-2 0,0 2-1 15,1 2-4-15,-1 1-3 0,-1 6-1 0,2 4-1 16,0 2 0-16,0 2 0 0,0 8-1 15,1 2 1-15,1 6 1 0,0 2 0 16,0 1 0-16,-1 2 0 0,-2 3 0 16,-1-4-1-16,-1 0-3 0,-3-4-4 15,0 0-4-15,-2-2-3 0,-5-5-4 16,0-1-3-16,0-3-7 0,-1-3-9 0,-1-4-10 16,0-4-7-16,3-2 1 0,2-3-1 15,4-2 0-15,1-2 5 0,1-3 8 16,-3-5-102-16,3-4-95 0,0-2-266 15</inkml:trace>
  <inkml:trace contextRef="#ctx0" brushRef="#br0" timeOffset="-121804.8">19114 10016 627 0,'15'-2'155'16,"-5"-4"6"-16,-3 2-93 0,-5-1-23 15,-3 2-8-15,-4 2-10 0,-3-1-9 16,-4 0-8-16,-3 3-5 0,-3 2-2 16,-3 4-1-16,1 1-1 0,-2 3 0 15,4 2-1-15,2 3-5 0,4-1-3 0,5-2-3 16,4 0 1-16,6-3 0 0,4-2 0 16,5-4 1-16,4-3 6 0,2-2 6 15,2-3 4-15,0-3 4 0,-3-1 3 16,1-2 1-16,-2-1 1 0,-4 1 0 15,-2 1-3-15,-2 3-3 0,-3 1-2 16,-1 3-5-16,-3 2-5 0,-2 5-1 16,-1 5 1-16,0 2-2 0,0 0-2 0,0 3-1 15,1 0 1-15,1-1 2 0,2-4 0 16,2-3 0-16,4-2 1 0,2-3 3 16,1 1 0-16,1-3 4 0,4-4 1 15,1 0 3-15,-1-2 0 0,1-1 1 16,0-3 2-16,3-3 3 0,0-3-1 15,-3-3 1-15,2-4 0 0,-1-3 1 16,2-3 0-16,-2-6-2 0,-1-5-1 0,1-3-1 16,-1-7-1-16,-4 2 0 0,-2 1 1 15,-3 2 3-15,0 10 2 0,-5 8 0 16,-1 7-1-16,-4 12-5 0,1 7-4 16,-2 9-3-16,-3 9-3 0,-2 6-4 15,0 8-1-15,-1 6 1 0,1 4 2 16,1 3 3-16,1-4-1 0,5-2 0 15,3-1-1-15,4-7 0 0,1-1-2 16,5-6-1-16,3-1 0 0,2 0 0 0,4-5 1 16,2-3 0-16,2-3 1 0,1-3 1 15,0 0 1-15,-2-6 1 0,-2-3 1 16,-3-4 1-16,0-1 1 0,-4-2 2 16,-2-2 2-16,-3-1 2 0,-1 3 1 15,-2-1-1-15,-3 2-1 0,-2 4-3 16,-4 3-2-16,-5 5-3 0,1 4 0 0,-3 2-3 15,0 3 1-15,2 3-1 0,-1-1 1 16,4 1 0-16,4 0 0 0,4-3-3 16,5 1-2-16,1-1-4 0,2-2-2 15,3 0-5-15,-1-2-4 0,1-2-4 16,-2-4-5-16,-1-2-6 0,-1-2-8 16,-3-4-15-16,-1-6-6 0,0 0 0 15,-5-1 4-15,0-1 6 0,-3-2 7 0,-4-4 9 16,-2-3 12-16,-5-3 11 0,-6-8 3 15,-4-5 2-15,-6-6 4 0,-4-7 5 16,-6 2 4-16,0-1 14 0,3 5 16 16,4 9 13-16,4 4 8 0,4 11 2 15,6 8 0-15,8 6-2 0,1 8-8 16,5 3-14-16,5 2-8 0,6 4-5 16,5-1-1-16,9 0-3 0,4 1 0 15,6-1 0-15,4-4 0 0,4 1-7 0,0-3-10 16,0-4-20-16,-4-1-28 0,-3-1-136 15,-2-4-150-15,-5-5-367 0</inkml:trace>
  <inkml:trace contextRef="#ctx0" brushRef="#br0" timeOffset="-109200.81">15448 10005 485 0,'2'1'118'0,"0"0"3"16,-2-2-56-16,0 1-35 0,0 0-9 16,-1 0-4-16,1-1-4 0,0 1-3 15,1 0-2-15,-1 0 0 0,2 0 0 0,1 0 3 16,1 1 4-16,4-1 5 16,1-2 4-16,3-2 2 0,4 0 2 0,4-2-1 15,2-3-1-15,3-1-3 0,0 0-4 16,5 0-2-16,0 3-4 0,4-1-3 15,0 2-3-15,0 3-1 0,-1 1-3 16,0 2-3-16,-6 1 0 0,-4 2-2 16,-5 2-1-16,-5 6-3 0,-6 0-1 15,-5 3-2-15,-8 2-1 0,-5 5-2 0,-7 3-3 16,-7 0-1-16,-6 1-1 0,-4 4 1 16,-2 1-1-16,0-1 3 0,0 1 2 15,3-1 3-15,4 0 4 0,3-5 3 16,6-3 1-16,5-5 2 0,4-4 0 15,7-2 4-15,3-3 5 0,9-2 7 16,5 1 4-16,4-2 2 0,5-1 1 16,7 3 0-16,3-4-2 0,9-1-6 0,2 0-7 15,4-1-4-15,1-1-1 0,2 0-4 16,-3-2-5-16,-1-1-12 0,-7-1-12 16,-3-2-12-16,-6-2-81 0,-6-3-48 15,-6 1-115-15,1-4-234 0</inkml:trace>
  <inkml:trace contextRef="#ctx0" brushRef="#br0" timeOffset="-108652.92">16300 9558 531 0,'3'-3'121'0,"-1"-1"6"0,1 2-79 15,0-2-10-15,1-2-4 0,-1 1-1 0,-1-1 3 16,0 3 1-16,1-4-3 0,-2 3-6 16,-1 3-4-16,0-1-3 0,0 3-3 15,-1-1-10-15,-3 3-6 0,-2 4-3 16,-3 4-2-16,-3 4-1 0,-2 4 0 16,-3 5 0-16,0 5 4 0,-1 3 1 15,4 2 0-15,4-2-1 0,3-4 0 16,5 0-1-16,4-5 0 0,5-4 0 15,5-4-1-15,1-4 1 0,4-3-1 0,1 0 0 16,1-5 2-16,0 0 1 0,-2-3 1 16,-3-2 3-16,-2-1 2 0,-2-2 4 15,-4-1 2-15,-2 0 0 0,-2-4 2 16,-1 0 0-16,-2-1-1 0,0-1-3 16,-1-2-4-16,-1 1-1 0,-2 0-4 15,1 4-1-15,-2 0-5 0,-1 4-5 0,-3 4-7 16,-2 5-7-16,0 1-13 15,0 2-10-15,1 1-4 0,1 2-123 0,2-2-122 16,5-1-292-16</inkml:trace>
  <inkml:trace contextRef="#ctx0" brushRef="#br0" timeOffset="-108297.96">16647 9600 561 0,'-3'0'130'0,"1"0"2"0,-1 1-85 16,-1 2-22-16,-2 1-8 0,-3 3-3 0,1 2-6 16,-3 3-2-16,-1 4-2 0,-2 3 0 15,2 2-1-15,1 3-1 0,3 1-1 16,1-1 0-16,4 0 0 0,3-4-1 15,2-4 1-15,3 0 2 0,4-7 5 16,2 0 4-16,2-4 5 0,2-2 2 16,0-3 7-16,1-2 3 0,0-4 1 15,-1-4-2-15,0-1-1 0,-2-3 0 16,0-2-1-16,-4-1-3 0,-3-2-2 16,-3-1-5-16,-6-1-3 0,-4 0-5 0,-3 3-4 15,-3-2-7-15,-3 3-8 0,-3 6-5 16,-2 3-8-16,-2 5-13 0,-2 5-13 15,-2 1 44-15,-1 5-174 0,0-2-132 16,-1 0-343-16</inkml:trace>
  <inkml:trace contextRef="#ctx0" brushRef="#br0" timeOffset="-106050.81">16721 10188 311 0,'1'-5'74'0,"0"-1"7"0,-1 1-38 16,0 2-3-16,-1 1 2 0,0-1 3 0,-1-2 3 15,1 3-2-15,0 0-2 0,0 1-7 16,-2-2-3-16,1 1-2 0,1 1-3 16,1 2-2-16,-1-2-1 0,1 0-4 15,0 0-6-15,0 2-3 0,2 0 0 16,2-1 0-16,-1 4-2 0,2 0-2 16,3 0 0-16,0 5-1 0,0 1 0 0,0 3-3 15,1 1-3-15,-1 1-5 0,-1 2-5 16,-1 1-6-16,-1-2-6 0,0-2-8 15,-3-3 41-15,0-1-168 0,0-1-122 16,0 0-319-16</inkml:trace>
  <inkml:trace contextRef="#ctx0" brushRef="#br0" timeOffset="-105881.03">16710 10103 663 0,'-5'-6'139'0,"-1"0"-1"0,2 0-122 16,1-1-11-16,0 1-4 0,2-1-6 16,2-1-4-16,0 1 11 0,5-2-45 15,-1 2-95-15,3-2-109 0,0 2-275 16</inkml:trace>
  <inkml:trace contextRef="#ctx0" brushRef="#br0" timeOffset="-105521.65">16949 10149 553 0,'7'11'117'16,"-1"1"2"-16,-1 1-102 0,-1-5-8 0,0 4-1 15,2-2-3-15,-2 1-2 0,1-2-1 16,0-1 0-16,-1-2-1 0,1 1-1 16,-2-3 0-16,-1-1 0 0,-1 1-1 15,0-4 0-15,-1 2 0 0,-1-2 3 16,0 0 0-16,0-2 2 0,0 0 3 15,-1-2 4-15,-1-1 6 0,-1-5 4 16,2-2 4-16,0-2 1 0,2-2-1 0,-1 0-2 16,2 2 1-16,1 0-2 0,1 7-4 15,2-1-3-15,0 4-4 0,1 2 0 16,0 3-1-16,2 0-6 0,2 0-3 16,0 2-3-16,1 3-6 0,0 0-4 15,0 2-8-15,0 2-6 0,-1 1-6 16,-1 0 57-16,1 0-182 0,-2 1-121 15,-1-1-324-15</inkml:trace>
  <inkml:trace contextRef="#ctx0" brushRef="#br0" timeOffset="-105121.98">17235 10221 515 0,'1'-7'134'0,"-1"1"6"0,0 0-32 0,0 3-62 15,0-1-10-15,0 4-6 0,0 5-4 16,2 3-4-16,-2 0-5 0,1 5-6 0,0 3-6 15,1 2-1-15,-2 3-1 0,0 0-4 16,0-3-5-16,-2 1-10 0,2 0-9 16,0-3-4-16,2-2-2 0,0-1-1 15,-1-3 0-15,1-2 4 0,0-1 6 16,-1-4 6-16,5-5 1 0,-6 2 3 16,0-1 3-16,-1 0 3 0,0-3 4 15,1-2 2-15,-2-3 7 0,-2 0 8 16,3-6 9-16,1-6 2 0,1-5 8 15,0-6-1-15,0-3 3 0,0-4-2 0,0-2 1 16,2 1-5-16,0 2 0 0,1 4-2 16,0 8 1-16,0 7 0 0,0 6-2 15,2 6-6-15,-2 2-4 0,2 4-5 16,0 3-6-16,4 3-4 0,0-1-2 16,1 3-1-16,2 0 0 0,-1 1 2 15,1 0-1-15,-3 2 1 0,-1-4-3 0,-1 1-1 16,-3-2-2-16,-2 2-2 0,-2 0 0 15,-2-2-1-15,-3-1-1 0,-3 1-1 16,1-2-2-16,-4-1-3 0,2 5-12 16,-5-7-11-16,-1-3-9 0,3 1 7 15,0-1-133-15,2 1-123 0,2-2-295 16</inkml:trace>
  <inkml:trace contextRef="#ctx0" brushRef="#br0" timeOffset="-84643.05">6407 9437 557 0,'-2'1'131'0,"0"-1"5"0,2 3-88 16,-1-3-4-16,0 0 1 0,0 2 0 0,1-1-6 16,-3-1-4-16,0-2-6 0,2 2-9 15,1 0-7-15,2 3-5 0,4-2-1 16,4 1 2-16,5-1 0 0,10 4 3 15,8-4 3-15,10 0 1 0,13-1-1 16,12-3-2-16,14-2-3 0,11 1-2 16,14-2-1-16,10 1 0 0,6-3-3 15,7 1 0-15,6 1-1 0,1 0-1 0,1 1 0 16,-1 3-1-16,-3 1 1 0,-4 1-1 16,-9 2 0-16,-11-2 0 0,-9 6 0 15,-12 0-1-15,-14 1 1 0,-15-2-1 16,-13 2 0-16,-12-2-1 0,-12 1-1 15,-12-3-3-15,-10-1 0 0,-11-1-2 16,-11-1 0-16,-12-3 0 0,-9-4 4 0,-12 1 1 16,-13-3 3-16,-9-5 0 15,-7-8-1-15,-9 6 0 0,-5-2 1 0,-9 2-4 16,-3-3 1-16,0 0 0 0,-3 4-1 16,-5 7 5-16,0-3-1 0,3 0 1 15,4 4 0-15,1 5 1 0,6 4 1 16,6 3 1-16,10 3 2 0,12 1 0 15,9 3 1-15,13-2-1 0,14 2-1 16,10-6 0-16,11 1-2 0,9-2-3 16,11 1-1-16,10 0 0 0,12 1 1 15,14-2 1-15,12 2 0 0,15-5 0 0,15 0 2 16,13-5 0-16,14 1 0 0,12-5 0 16,9-2-1-16,10 2 1 0,9-3-1 15,7 1 2-15,3 3 2 0,0-8 0 16,1 6 2-16,-4-4 1 0,-6 2 1 15,-15 1 2-15,-12-1-1 0,-18 0-3 0,-20 5 0 16,-21-1-2-16,-19 3-3 0,-23-2-2 16,-21 0-2-16,-26 3-4 0,-21 3-4 15,-18-2-2-15,-19 0-2 0,-18-1-1 16,-16 7-2-16,-12 2-2 0,-9-4 1 16,-5 5 1-16,-6-1 1 0,-1 3 2 15,-1 3 0-15,0-3 3 0,6 0 2 16,7 3 3-16,9-1 1 0,6-1 2 15,12 2 1-15,12-1 1 0,16-1 0 0,14 1 3 16,15-1 2-16,15-3 1 0,15-2 1 16,12 0-2-16,13 1 1 0,13 1 1 15,13 1-1-15,14 1 0 0,15 0 0 16,14 0 2-16,17 1 4 0,18-4 1 16,14-3 2-16,15-8-4 0,11 4 0 15,14-1-1-15,11 1-1 0,6-2-4 16,3-3-3-16,3 5-2 0,-2 3 2 0,-5-7 0 15,-10 3-3-15,-10-2-4 0,-16 0-5 16,-15 3-43-16,-25-10-158 0,-13 5-170 16,-22-1-433-16</inkml:trace>
  <inkml:trace contextRef="#ctx0" brushRef="#br0" timeOffset="-78958.53">7098 9812 355 0,'0'-5'108'15,"0"-4"8"-15,2-1-32 0,0-3-19 16,1 0-9-16,0 1-3 0,0 1-5 16,-1-1-8-16,-1 3-3 0,-1-1 0 15,0 2 0-15,-1 3 0 0,0-2-3 16,0 4-2-16,-2 0-6 0,2-2-5 15,0 5-8-15,1 6-5 0,-1 1-3 16,1 9-4-16,1 2-1 0,-1 6-1 16,2 6-1-16,1 4 3 0,-1 2 0 15,1 3 0-15,0-3 0 0,1 2-1 0,0-3-1 16,-1-3-2-16,2-5-6 0,-2-2-9 16,0-4-13-16,1-5-9 0,-1-4 25 15,-2-6-157-15,-2-1-130 0,6-1-321 16</inkml:trace>
  <inkml:trace contextRef="#ctx0" brushRef="#br0" timeOffset="-78740.11">7032 9823 590 0,'-5'-20'153'0,"-1"4"6"16,4 3-83-16,4 4-7 0,-1 1-17 16,1 5-9-16,1 1-8 0,2 8-9 15,4 0-6-15,-4 6-7 0,3 3-5 16,-1 3-2-16,2 5 0 0,2-1-2 15,0-2-2-15,2 3-1 0,4-3-1 16,-1-3-3-16,6-5-4 0,-1 0-3 0,1-6-6 16,1-3-8-16,0-6-14 0,0-2-12 15,0-5-7-15,-6-1-117 0,4-10-123 16,-2-3-290-16</inkml:trace>
  <inkml:trace contextRef="#ctx0" brushRef="#br0" timeOffset="-78594.98">7462 9618 609 0,'4'-6'146'15,"-2"2"6"-15,-1 4-96 0,0 2-19 16,-2 5-4-16,0 5-6 0,-2 7-7 16,-4 5-6-16,-2 6-6 0,-3 4 2 15,-2 3-2-15,-4-2-4 0,7 0-6 16,-6-1-10-16,2-3-15 0,-1-2-7 16,5-4 149-16,4-5-277 0,2-3-142 15,-4-3-394-15</inkml:trace>
  <inkml:trace contextRef="#ctx0" brushRef="#br0" timeOffset="-78410.22">7538 9549 621 0,'8'-6'149'0,"-3"2"0"0,-2 6-92 0,0 7-24 16,-2 7-3-16,1 4-9 0,-4 11-7 15,-1 6-3-15,0 6 2 0,0 4-1 16,-3 2-4-16,3 2-2 0,-1-1-6 15,3 0-6-15,0-1-14 0,2-5-11 16,1-4-6-16,3-1-125 0,0-3-124 16,1-9-296-16</inkml:trace>
  <inkml:trace contextRef="#ctx0" brushRef="#br0" timeOffset="-77975.42">7835 10015 520 0,'10'-5'134'0,"-4"-1"6"16,0-1-42-16,-2 1-59 0,-2-5-5 15,-2 0-5-15,-1-4-6 0,-4-1-5 16,-2 2-1-16,1-2-5 0,-4-1-3 0,0-1-5 16,-2 9-2-16,0 2 1 0,-4 8-3 15,2 3-5-15,-3 8 1 0,-2 9-1 16,-2 14 3-16,3-1-3 0,1 6-6 15,4 0-6-15,3 0-4 0,6-4-1 16,5-5-1-16,7-12 0 0,4-3 5 16,2-12 14-16,6-6 14 0,8-4 9 15,-5-6 5-15,1-4 6 0,-1-3 2 16,0-5 3-16,0 1-5 0,-3-2-4 0,-10-4 0 16,3 3-2-16,-3 1-3 0,-5 4-2 15,0 5-3-15,-3 3-2 0,-2 3-3 16,0 6-3-16,0 4-7 0,-1 8-3 15,-1 6 0-15,-2 6 0 0,1 9-3 16,-1 3-1-16,0 6-4 0,2 3-10 16,3 0-14-16,2-5-5 0,4-6-2 0,4-4-1 15,3-6-3-15,2-6 4 0,1-7 8 16,3-7 11-16,-2-5 89 0,3-5-204 16,-1-7-121-16,1-6-338 0</inkml:trace>
  <inkml:trace contextRef="#ctx0" brushRef="#br0" timeOffset="-77404.38">8393 9710 647 0,'-10'1'143'0,"-16"-5"0"0,7 16-104 16,-8 2-8-16,-2 7-7 0,-3-3-12 16,-1 8-2-16,-1-2 1 0,5 2-1 15,3-2-7-15,6-2-4 0,5-1-2 16,3 3 1-16,8-6 0 0,7-4-1 15,6 0 0-15,3-1 1 0,3 0 0 0,5-1 1 16,2-1 1-16,0 3 1 0,-1 0 0 16,-3-1 0-16,-1 0-2 0,-6 1-1 15,-6 3 2-15,-6 0-1 0,-4 2-1 16,-8 1 1-16,-5-1-1 0,-4 1-2 16,-2-1-7-16,-2-2-6 0,1-4-5 15,0-4-4-15,5-7 5 0,2 1-25 16,5-5 3-16,6-4-2 0,5-5-34 15,7-5-7-15,4-4 2 0,9-1-4 16,4-4 27-16,6-3 3 0,4 2 21 0,3-1 47 16,5 2 23-16,1-1 17 0,2 0 4 15,0 1 4-15,-4-3 3 0,1 8-6 16,-3 0 0-16,-5 1-7 0,-5 4-9 16,-3 4 2-16,-5 1 1 0,-4 7-1 15,-5-2 2-15,-2 0-1 0,-4 4 2 16,-5 0-2-16,-2 2-6 0,-4 0-5 15,-2 1-6-15,-2 4-7 0,-1-1-6 0,-1 3-6 16,0-1-5-16,1 1 0 0,2 1 0 16,2-3-2-16,3 0 1 0,2-1-1 15,3 0 0-15,2 1 0 0,3 0 0 16,2-1 1-16,2 3 0 0,-1 2 1 16,2 0-1-16,-2 0 0 0,-2-1 1 15,0 3-1-15,-5 2 0 0,-3 0 0 0,-6 3-1 16,-3 1-2-16,-4 2-3 15,-5 0-6-15,-3-1-5 0,-3 0-13 0,-2-3-10 16,0-2-6-16,2-2 103 0,0-2-223 16,5-3-130-16,0-4-350 0</inkml:trace>
  <inkml:trace contextRef="#ctx0" brushRef="#br0" timeOffset="-77199.93">8723 9905 569 0,'10'-3'137'0,"-4"2"1"16,-2 2-74-16,-3 3-33 0,-2 2-9 15,-1 3-5-15,-1 4-7 0,-3 2-3 16,1 1-1-16,-1 2-2 0,1 1-2 16,3-3-5-16,-1-1-6 0,4-3-4 0,2-3-4 15,1-1 6-15,1-7-43 0,4-2-90 16,0 0-104-16,6-7-260 0</inkml:trace>
  <inkml:trace contextRef="#ctx0" brushRef="#br0" timeOffset="-77067.78">8766 9813 573 0,'-12'-12'153'0,"0"-1"0"0,4 6-46 15,-2 4-61-15,3 0-34 0,0-2-24 16,1-1-134-16,0-3-7 0,3 0-104 15,9 4-219-15</inkml:trace>
  <inkml:trace contextRef="#ctx0" brushRef="#br0" timeOffset="-76492.7">8932 9793 446 0,'6'18'121'16,"-2"2"3"-16,5 3-14 0,-7-5-84 15,0 1-8-15,-1 1-1 0,1-1-5 16,-1 0-7-16,2-3-3 0,2 1-3 16,0-3-1-16,2-1 0 0,0-5 0 15,2-2 3-15,0-2 4 0,1-3 5 16,0-2 6-16,-2-3 4 0,1-1 4 0,0-3 1 16,-1-2 1-16,-1 0 1 0,0-1 0 15,-1 0-2-15,0-1-1 0,-1 0-2 16,1 2-3-16,-1-1-2 0,0 1-5 15,-1 1-5-15,-1 0-3 0,1 5-4 16,-3 0-2-16,1 2-3 0,0 5 1 16,0-1-1-16,2 1-1 0,1 3 0 15,2-3 1-15,4 0 2 0,3-2 1 0,2-1 1 16,5-4 1-16,3-3-1 0,2-1 2 16,4-5 2-16,1 0 0 0,-2-3 3 15,0-1 0-15,-2-1 2 0,-1 1 3 16,-5-1 3-16,-3 1 3 0,-5 0 2 15,-2 4 5-15,-5-2 2 0,-3 4 1 16,-3 2 0-16,-4-1-3 0,-2 1-5 16,-3 2-4-16,-4 3-7 0,-5 4-3 0,-2 6-4 15,-5 3-2-15,0 9-1 0,0 3 0 16,1 3 0-16,3 2 1 0,6 2 0 16,6-3-2-16,8-1-1 0,6-3-1 15,7-3-2-15,8-2 1 0,4-5 0 16,7-4 0-16,3-2-1 0,3-4 1 15,0-3-4-15,3-3-5 0,-2-1-6 0,1 0-25 16,-2-1 146-16,-4 1-292 16,-4-2-164-16,-2 5-454 0</inkml:trace>
  <inkml:trace contextRef="#ctx0" brushRef="#br0" timeOffset="-59126.83">442 3545 460 0,'0'-10'128'0,"2"2"6"0,-2 3-44 15,0 1-26-15,1 8-28 0,-1-3-14 16,-1 2-5-16,0 1-4 0,0 3-3 16,-1 2-1-16,-1 7 2 0,1 5 2 15,0 5 3-15,0 5 0 0,2 7-1 16,0 7-2-16,1 7-2 0,-1 5-3 16,0 5-2-16,1 3-1 0,0 6-2 15,-1 4 0-15,0 2-1 0,0 3 0 16,1 1 0-16,3 3-1 0,-1 2 0 0,0 0 0 15,-1 0 0-15,2-1-1 0,1-5 1 16,1 3 0-16,0-4 0 0,2 1 0 16,1-3 0-16,0-1-1 0,2-3 1 15,-2 5 1-15,-1-4-1 0,-2 5 0 16,0-5 0-16,-2-1 0 0,0-2 0 16,-3-4 0-16,0-8 0 0,0-4 0 0,-2-6-1 15,-1-1 1-15,-1-5 0 0,1-3 0 16,0-5-1-16,1 1-1 0,0-7 0 15,1-2-3-15,0-10-2 0,0-3-4 16,0-5-3-16,0-3-1 0,0-8-3 16,-1-5-7-16,-3-9-5 0,2-6 145 15,-2-12-268-15,-1-8-137 0,1-14-399 16</inkml:trace>
  <inkml:trace contextRef="#ctx0" brushRef="#br0" timeOffset="-58583.81">440 3439 453 0,'0'4'112'0,"1"8"6"15,-5-1-46-15,-2 3-40 0,-1 3-11 16,-5 7-4-16,-2 6-3 0,-5 3-3 15,-1 3-5-15,-2 1-3 0,-2 0-1 16,-2-3-1-16,4-3 0 0,2-7 0 16,2-5-1-16,3-8 0 0,4-4 2 15,2-5 4-15,4-5 1 0,2-6 1 0,6-5 1 16,1-4 3-16,5-5 1 0,3-6-1 16,3-3-1-16,4-1 0 0,2 2 2 15,2-2 1-15,1 1 2 0,0 2 1 16,0 4-1-16,-2 1 0 0,-1 4-1 15,-5 3-2-15,-1 3-3 0,-1 5-2 16,-2 5-3-16,-3 4-1 0,1 6-2 16,-1 6 0-16,1 4-2 0,0 3 1 0,0 6-1 15,-3 5 1-15,4 4 0 0,0 2 0 16,1 2 0-16,0 1 0 0,1 1 2 16,2 0-4-16,1 0-14 0,2-2-8 15,0-2 126-15,1-2-263 0,6 1-145 16,3-3-409-16</inkml:trace>
  <inkml:trace contextRef="#ctx0" brushRef="#br0" timeOffset="-57349.88">547 6393 312 0,'-2'2'94'0,"2"1"8"16,-1-2-13-16,1 0-35 0,0 0-6 15,0-1-3-15,0-1-4 0,0 1-6 16,1-2-5-16,-1 0-3 0,1 1-5 16,0-3-6-16,1 2-4 0,2 0-3 0,0-1-4 15,1 1-3-15,2-2-2 0,0 3-1 16,0 0 1-16,0 0-1 0,0 1 0 15,1 0 1-15,-1 1-1 0,0 4 1 16,1-2 0-16,1 1 1 0,1 2-1 16,1-2 1-16,1 2 0 0,1-1 1 15,4 1 0-15,2-2 0 0,1 1 1 16,3-1 2-16,2 1 0 0,3 0 1 0,2-2-1 16,-2-2-1-16,4 0 0 0,2-1-2 15,1 2 2-15,4-1 2 0,2 1 0 16,3 0 1-16,3 1 0 0,4 0 2 15,0 2 1-15,2-1-1 0,-2-1-3 16,-1 1 0-16,2-1 2 0,1 0-1 16,-2-1 1-16,3 2-1 0,1-1-1 15,-1 1 0-15,2 0-1 0,-3-1-2 0,-2 1 0 16,1 1-1-16,-1 0-2 0,-1 0 1 16,1 2-1-16,-2 2 0 0,3 0 0 15,-3-1 1-15,0 1-1 0,-1 1 0 16,-5-2 0-16,0-4 1 0,0 2-1 15,2-3 0-15,0-3 1 0,1 1-1 16,2-3 1-16,3-3-1 0,1 2 0 16,-2-3 1-16,-2-3-1 0,4 1 0 15,-2 0 0-15,1 0 1 0,0 0-1 0,3 0 0 16,1 3 0-16,-1 1 0 0,-1-1 1 16,0 3-1-16,-5-1 0 0,-1 0 0 15,-2 0 0-15,-2 3 0 0,-1-3 0 16,0 1 0-16,0 1 0 0,0 0 0 15,0-1 0-15,0 0 0 0,-3-1 0 16,-1 0 0-16,1-1 0 0,-3 1 0 16,-2-3 1-16,0 0-1 0,-2-1 0 15,0 3 0-15,1 0 0 0,-1 0 1 0,0 2-1 16,0 0 0-16,-2 3 0 0,3-2 0 16,-1 1 0-16,-1 0 0 0,-1-3 0 15,1 5 0-15,-3-1 0 0,2-2 0 16,-5 2 0-16,-1 0 0 0,0 1 0 15,-2 2 0-15,0-3 0 0,-2 0 0 16,-1 1 0-16,-1 0 1 0,0 0-1 16,-3-1 0-16,-2 1 0 0,-2-2 1 0,-2 1-2 15,-1 0-3-15,-4 1-5 0,-3-2-5 16,0 0-7-16,-2 1-5 0,-3-2 159 16,-2-2-292-16,-4-1-142 0,2 1-416 15</inkml:trace>
  <inkml:trace contextRef="#ctx0" brushRef="#br0" timeOffset="-57044.03">4466 6257 491 0,'0'2'135'0,"1"-2"4"0,3-5-9 16,-2 5-93-16,-1 0-11 0,0 0-8 15,1 0-6-15,0 2-5 0,1 1-4 16,2 4-4-16,-1 0-1 0,4 5 0 15,1 0 2-15,2 2 0 0,1 0 0 0,2 1 0 16,1-1 1-16,3 1-1 0,0-4 1 16,0 1-1-16,-1 1 1 0,-1-1 0 15,-2-1-1-15,-1 2 1 0,-4 1 0 16,-5 0 0-16,-3 1 0 0,-2 1 0 16,-3 2-2-16,-5 2 2 0,-6 1-1 15,-4 2 1-15,-6 2 0 0,-1 3-3 0,-5-2-5 16,-2 2-5-16,1-2 13 0,1-1-56 15,0-2-89-15,2-3-112 0,3-2-273 16</inkml:trace>
  <inkml:trace contextRef="#ctx0" brushRef="#br0" timeOffset="-55029.97">4039 6697 389 0,'-4'-5'119'0,"0"-1"4"16,2 3-48-16,1 2 35 0,0 0-76 0,0 2-10 16,1-1-3-16,-2 1-6 0,2 2-4 15,-1 2-3-15,0-1-2 16,1 4-2-16,0 1-2 0,-1 3 0 0,1 2-1 16,0 3 0-16,-1 4 0 0,0 3 0 15,-2 3-1-15,-2 0 0 0,0 0-6 16,-2 2-6-16,0-4-3 0,-2-2-4 15,0-1-92-15,1-2-25 0,1-3-91 16,0-5-194-16</inkml:trace>
  <inkml:trace contextRef="#ctx0" brushRef="#br0" timeOffset="-54836.15">4191 6667 638 0,'1'-3'142'0,"-1"5"-1"16,3 2-112-16,-4-2-16 0,0 4-4 16,-1 1-5-16,-1 5-3 0,0 6-2 15,-1 3 0-15,-2-1 3 0,1 10 0 16,1 2 0-16,-1 0 0 0,1-1-5 16,0 0-8-16,0-2 2 0,0-2-1 15,1-4-131-15,-1-3-116 0,2-4-295 16</inkml:trace>
  <inkml:trace contextRef="#ctx0" brushRef="#br0" timeOffset="-54592.21">3953 6798 483 0,'0'-2'131'0,"1"0"3"0,4 0 0 0,0-4-99 15,3-1-1-15,4 2-7 0,2 1-4 16,1-1-2-16,3 2-3 0,0 2-7 16,1 2-4-16,1 1-3 0,-1 4-3 15,-2-1-3-15,0 4-4 0,-1 0-7 16,-3 0-7-16,-1 0-6 0,-3-1-2 16,-2 1-16-16,-2-4-105 0,-2-2-107 15,-2-1-263-15</inkml:trace>
  <inkml:trace contextRef="#ctx0" brushRef="#br0" timeOffset="-54407.19">3915 6852 569 0,'1'2'120'0,"2"-1"4"0,2 0-96 0,2 1-5 15,2-1-2-15,3 4-3 0,1 0-1 16,4 0 0-16,0-1-3 0,2 2-6 15,-1 0-5-15,3 3-7 0,3-5-8 16,0 3 1-16,2-5-126 0,0 0-115 16,1-2-294-16</inkml:trace>
  <inkml:trace contextRef="#ctx0" brushRef="#br0" timeOffset="-54043.7">4614 6807 602 0,'5'-7'144'0,"-2"0"8"0,-3-2-96 0,-3 2-16 16,-2-3-7-16,-9-1-2 0,0 5-9 16,-1-1-7-16,-1 6-8 0,-2 1-3 15,1 4-1-15,0 3-2 0,2 3-1 16,4 3-1-16,3 4 0 0,3-3 0 15,1 1 0-15,4 2-1 0,4-1 1 16,1 2 1-16,2-4-1 0,3-1 2 16,2-1-1-16,1 1 0 0,1-3 1 15,-1-1 0-15,0-2 0 0,-1 0 0 0,-3 1-1 16,-2-3 0-16,-5 1 0 0,-4-1-1 16,-7 1 1-16,-3 0 0 0,-6 3-2 15,-1-1-8-15,-5 0-8 0,-2 1 2 16,1-1-36-16,2-3-106 0,1-2-122 15,4-8-290-15</inkml:trace>
  <inkml:trace contextRef="#ctx0" brushRef="#br0" timeOffset="-53312.58">4651 6938 435 0,'14'4'116'0,"-3"-1"2"16,-4 0-51-16,-1 0-24 0,-1 2-11 15,-1-1-11-15,1 0-9 0,-2-1-2 16,1-1-1-16,1-2 2 0,1 0 2 0,2-1 1 16,3-1 1-16,2-4-1 0,3 1 1 15,2-4-1-15,-1 1-1 0,1-3-1 16,0-1 1-16,-4 0 1 0,-2 1 2 16,-3 0 2-16,-4 1 2 0,-3 1 0 15,-3 0-3-15,-2 1-3 0,-5 2-4 16,-3 0-4-16,-3 2-5 0,-2 4-4 15,-3 2-2-15,-1 5-1 0,-1 3 1 0,2 3 0 16,1 3 2-16,4 2 1 16,3-1 0-16,3 2-1 0,6-3 0 0,2 2-1 15,6-4 1-15,3 0-1 0,5-1 0 16,3-4 1-16,3 0 1 0,4-4 1 16,2-5 1-16,3-1 0 0,0-5 0 15,2-2 1-15,0-2 2 0,-2-3 2 16,1 0 2-16,-3 0 4 0,-3 1 2 0,-3 0 3 15,-6-1 4-15,-1 1 0 0,-6 1 0 16,-3 1-1-16,-4-3-3 16,-3 2-3-16,-4-2-4 0,0 1-3 0,-3 1-4 15,-2 1-3-15,-2 3-4 0,0 5-1 16,-1 2 0-16,1 4-1 0,-1 1 0 16,2 3 1-16,1 3 0 0,1 0 0 15,3-1 2-15,1 1 0 0,3-2 0 16,3 1 1-16,2-1 1 0,1-1 0 15,4 1 2-15,0-3 0 0,2 1-1 0,0-3 2 16,1 2-1-16,-1-4 0 0,0 1 1 16,0-1-1-16,-1-2 1 0,-3 2-1 15,1-1 1-15,-3-2 0 0,-1 2 0 16,-1-1-2-16,-2 2 0 0,-2 1-1 16,-1 3 0-16,-3 1 0 0,-1 5-1 15,-1 4-1-15,-5 3-3 0,0 4-4 0,-2 4-3 16,-2 1-1-16,-1 3 0 15,-1-2-1-15,-2 2 0 0,1-1 1 0,-1-1 2 16,2-1 2-16,3-3-1 0,3-2-1 16,2-1 1-16,4-5 2 0,4-4 2 15,4-3 2-15,3-3 1 0,3-4 3 16,5-1 3-16,3-4 0 0,3-2 0 16,3-7 1-16,3-2 0 0,2-3 1 15,0-3-1-15,-1-3-10 0,3-1-68 16,-3-2-65-16,1 2-109 0,7 4-263 0</inkml:trace>
  <inkml:trace contextRef="#ctx0" brushRef="#br0" timeOffset="-52657.5">5578 6863 437 0,'1'0'129'0,"0"0"7"0,-1-6-17 0,-1 3-52 16,-1-3-17-16,0 2-8 0,-4-2-7 15,-1-5-7-15,-2 0-6 0,-2 1-6 16,0-1-7-16,-3 2-7 0,-1 2-5 15,1 2-3-15,-2 9-2 0,-2 5 0 16,0 4-4-16,-1 7-2 0,1 3-4 16,3 2-2-16,3 0 1 0,3-3 0 15,5-2 0-15,6-5 5 0,4-5 3 16,3-3 6-16,5-5 4 0,2-3 1 0,1-2 2 16,2-3 2-16,-2 0 2 0,-1-4 3 15,-2 1 3-15,-2-1 2 0,-2-2 4 16,-2 2 2-16,-3-1 1 0,0 1 0 15,-2 4-1-15,-2-3-1 0,0 6-2 16,-2-1-5-16,1 3-4 0,-1 4-6 16,0 2-3-16,0 0-1 0,0 8-2 0,0-1-1 15,-2 4 1-15,2 3 2 0,0 0 2 16,0 3 1-16,0 2 0 0,-1 0-1 16,-2 2-1-16,0 0-1 0,0 0-4 15,-4 1-1-15,-1-3-3 0,-3 1-4 16,-2-1-7-16,0 0-4 0,-4-2-4 15,2-2-12-15,-2-2-53 0,1-5-54 16,1-5-97-16,0-5-216 0</inkml:trace>
  <inkml:trace contextRef="#ctx0" brushRef="#br0" timeOffset="-51719.38">5835 6966 640 0,'3'-4'154'0,"-4"1"2"16,-5-2-109-16,-2-1-12 0,-4-1-8 16,-2 0-11-16,-2 1-9 0,-1 3-8 15,0 0-4-15,-1 4 2 0,2 2-1 16,3 4 1-16,-1 3-1 0,3 1-3 15,3 2-4-15,1 0-2 0,5-1 1 0,1 0-2 16,4-2 1-16,3-1-1 0,2-4 5 16,3-3 4-16,2-2 3 0,3-4 1 15,0 0 1-15,2-3 0 0,-1-3 1 16,0 1 0-16,-2 1 0 0,-4-1 0 16,-2 2 0-16,-3 1 1 0,-1 0 0 15,-3 3 0-15,-1 1 0 0,-1 0-1 16,-1 3-4-16,0 0 0 0,-2 3 0 0,0 2 0 15,-1 1-1-15,2 2 1 16,1 2 0-16,1 2 3 0,2-1 0 0,2-2 0 16,2-2-1-16,1-2 0 0,2 0 0 15,0-6 1-15,1-3 0 0,0-4 0 16,1-2 2-16,1-1 0 0,2-1 2 16,-2-3 0-16,2-1 2 0,-1-2 1 15,2 0 3-15,-2-3 1 0,0-2 2 0,-2-2 0 16,1-4 0-16,-2 0 0 0,-1 1-3 15,-1 3 1-15,-1 2 0 0,-3 4 1 16,1 4 1-16,-3 7-2 0,-2 4-3 16,-1 4-2-16,-3 5-1 0,0 7-4 15,-1 4-2-15,-2 6-2 0,0 5 0 16,-1 5 3-16,1 2 1 0,1-1 0 16,0-4-1-16,3-2-1 0,2-3-1 0,3-2-1 15,2-6-2-15,3-3 0 0,3-4 0 16,3-3 0-16,2-2 1 0,2-4 2 15,0-6 1-15,3 0 2 0,-2-4-1 16,0 0 2-16,-3 0 3 0,-2-1 3 16,-3 0 2-16,-2 1 1 0,-3 1 2 15,-1 2 3-15,-3-2-2 0,-1 3-3 16,-2-1-3-16,-4 3-4 0,-1 2-3 0,-2 3-1 16,-2 4-3-16,0 3-1 15,0 4 0-15,2 3 1 0,1 1-1 0,5 1-1 16,3-2-1-16,5-3-1 0,2-1 1 15,4-4-1-15,2-2 1 0,3-4 2 16,1-2 3-16,2-4 0 0,-1 0 2 16,1-3 0-16,1-3 0 0,0-3 0 15,-2 0 1-15,0-1 0 0,-2-1 1 16,-2-1 0-16,-2 2 1 0,-2 3 0 0,-1 2 0 16,-4 2 1-16,-1 1-2 0,-1 4-2 15,-1 1-2-15,0 4-1 0,1 1 0 16,0 0-2-16,2 3 1 0,1 0 0 15,0 3 7-15,2 2-11 0,0 1 2 16,1-1-3-16,-3 1-7 0,1 0-7 16,-3-1-7-16,-1-1-11 0,-3-2 6 15,-3 0-34-15,-3-1-89 0,0 1-105 0,-3-3-256 16</inkml:trace>
  <inkml:trace contextRef="#ctx0" brushRef="#br0" timeOffset="-51569.35">5949 6847 645 0,'7'1'135'0,"5"-3"3"0,8 0-119 16,3-3-13-16,7 0 2 0,9 0-1 15,3-1 2-15,6 4-8 0,3-2-14 16,-6 0-125-16,10 6-117 0,0-1-307 15</inkml:trace>
  <inkml:trace contextRef="#ctx0" brushRef="#br0" timeOffset="-42793.05">827 3522 445 0,'2'1'108'0,"-1"0"2"16,1 1-62-16,-2 0-16 0,2 2 6 16,-37 6-1-16,37 1-6 15,0 3-2-15,1 8 0 0,0 1-5 16,1 5-5-16,1 0-10 0,38 0-2 16,-37 8-2-16,-1 3 0 0,2-3-2 15,0 7-3-15,-2 0-9 0,-1-2-6 16,-1-1-4-16,-1-3-3 0,-1-2-4 15,-1 0 172-15,-2-4-284 0,1-5-120 16,-2-3-380-16</inkml:trace>
  <inkml:trace contextRef="#ctx0" brushRef="#br0" timeOffset="-42514.68">829 3584 492 0,'0'-9'124'0,"1"1"4"16,1 1-32-16,2 1-66 0,2-1-6 15,-1 0-5-15,5 4-3 0,2-1-2 16,3 3-4-16,3-1-3 0,-2 2-4 16,4 1-1-16,2 6 1 0,-2-5-1 15,-3 3-1-15,-1 1 0 0,-2 1 1 16,-3 1-1-16,-2 3 0 0,-6 1 1 0,-3 3-1 15,-4 2-1-15,-7 4-4 0,-4 2-6 16,-2 2-4-16,-5-3-3 0,-2-1-5 16,-1-1 0-16,-1-2-118 0,4-7-102 15,-1-7-266-15</inkml:trace>
  <inkml:trace contextRef="#ctx0" brushRef="#br0" timeOffset="-41942.13">1141 3627 426 0,'8'8'106'0,"-3"-2"8"16,2-1-59-16,0 1-14 0,1-1-2 16,1-3-2-16,-2-2-2 0,2-1-3 0,1-3-6 15,0-3-2-15,-3-3-3 0,1-1-2 16,0 2-4-16,-3-2-2 0,0 1-3 15,-4-1-1-15,0 1-1 0,-3 1 1 16,-2 1-1-16,-2 1 0 0,-2 0-2 16,-1 2 0-16,0 1-1 0,-2 1-2 15,0 4-2-15,-1 1-2 0,1 5 0 16,-1 2 0-16,0 5 0 0,2 4-1 16,1 1 0-16,1 2 1 0,2 1-1 0,1 0 0 15,3-1 0-15,3-3-1 0,1-2-1 16,3-4 0-16,5 2-4 0,-2-5 1 15,2-3 0-15,3 1 2 0,2-3 0 16,0 1 2-16,1-3 1 0,-1-2 3 16,1 2 1-16,-1-2 0 0,1 0 0 15,-5-1-1-15,0 0 1 0,-4 0-1 0,-1-1 0 16,-2 0 1-16,-1 0 1 0,-3 1 0 16,0 0 0-16,0 0 0 0,-2-1 0 15,1-1 0-15,0-2-1 0,-1-1 0 16,1-2-2-16,0-3 1 0,1-2 0 15,1 0 1-15,1-3 0 0,1 0 0 16,3 1 0-16,3-1 0 0,0 2 2 16,1 0-1-16,3-1 1 0,1 6 0 15,-1 0 0-15,1 2-1 0,-1 2 0 0,0 0-1 16,0 4-1-16,1 1 0 0,-4 3 0 16,3 0-2-16,-3 0-2 0,0 0-3 15,0 1-7-15,-1-1-4 0,0 1-9 16,-1 0-4-16,0-3-125 0,-1-1-118 15,-2 0-294-15</inkml:trace>
  <inkml:trace contextRef="#ctx0" brushRef="#br0" timeOffset="-41522.52">1749 3412 520 0,'3'-12'119'0,"-1"2"4"0,-1 0-90 15,1 0-2-15,-4-1-1 0,0 4-5 16,1 0-3-16,-2 1-1 0,0 2 0 0,-1 0-3 16,1 0-2-16,-1 2-3 0,0 0-2 15,1 2-2-15,-1-1-3 0,0 1-3 16,1 2 0-16,0-1 0 0,-2 0-1 16,2 0 0-16,-1-2 0 0,0 1 0 15,2 1 0-15,-1-2-1 0,1 4 0 16,1 1 0-16,0 1 0 0,0 2 1 0,-2-1-1 15,1 2 0-15,1 1 0 16,-1-4 1-16,0 4-1 0,-1-1 0 0,1 0 1 16,1 3 0-16,-1-2 0 0,1 2 0 15,0 1 0-15,-1-2-1 0,7 2 0 16,-5 1-3-16,2 0 0 0,-1 1-1 16,0 2 1-16,2 0-1 0,-1 3 1 15,-5 0-1-15,6 4 3 0,-1-1 0 16,1 3 0-16,1 1-1 0,-2 1 1 15,1 1-6-15,-2-4-2 0,2-1-5 16,0 0-6-16,-1-3-6 0,0-3-2 0,-1-1 1 16,1-3-117-16,3-1-110 0,-5-3-271 15</inkml:trace>
  <inkml:trace contextRef="#ctx0" brushRef="#br0" timeOffset="-41310.02">1506 3655 569 0,'1'-1'133'15,"9"5"3"-15,-3-7-84 0,3 0-22 16,3-2-4-16,4 3-3 0,1-1-4 16,3 4-5-16,-5-10-3 0,8 6-3 15,0 3-3-15,0-4-6 0,1 1-12 0,2-1-7 16,1-2-127-16,-2-2-120 0,1 0-311 15</inkml:trace>
  <inkml:trace contextRef="#ctx0" brushRef="#br0" timeOffset="-38408.81">2477 3398 252 0,'3'-14'59'0,"-2"0"4"0,-1 1-29 15,1 1 4-15,-1 3 3 0,1-2 8 16,0 5 8-16,-1 0 4 0,0 5 2 15,0 1-7-15,1 1-7 0,-2-2-5 16,1 0-10-16,0 2-8 0,-1 1-6 16,-1-1-4-16,-2 3-4 0,0 1-4 15,-3 7-4-15,-1 4-2 0,-2 2-1 0,-3 3 0 16,-4 6-1-16,1 2 0 0,-3 4 0 16,2 3 0-16,-2 4 0 0,4 2-1 15,4 4-3-15,3-7-2 0,5 0-1 16,6-3-2-16,4-4-3 0,4-6-3 15,3-4-2-15,2-6 2 0,2 0-3 16,2-7-61-16,-2-1-53 0,1-5-95 16,-1-6-221-16</inkml:trace>
  <inkml:trace contextRef="#ctx0" brushRef="#br0" timeOffset="-37890.32">2774 3336 541 0,'0'-8'132'0,"-1"2"6"16,-1 1-66-16,0 3-42 15,2 2-10-15,-7-5-7 0,1 8-4 0,6 6-1 16,0 2-6-16,2 8 0 0,-1 6-1 16,2 2 4-16,1 6 0 0,0-1 0 15,1-1-4-15,1 2 0 0,-2-3 0 16,2-4-1-16,-2 0-1 0,1-6 1 15,-2-2-1-15,0-6-1 0,0-1 1 16,-1-6 2-16,-1-2 0 0,0-5 0 0,0-3 0 16,1-4 1-16,1 1-1 0,1-5 1 15,1-3-1-15,3-1-1 0,-1 1 1 16,2 3-2-16,1 0 1 0,-1 2-1 16,1 2-1-16,-1 4-1 0,1 5 0 15,0 2-1-15,0 1 1 0,0 3 0 16,-1-1 1-16,1 4 1 0,-2-3 0 15,1 0 1-15,-1 0 0 0,2-1 1 16,-1-5 0-16,1 0 1 0,0-5 0 0,0 2 1 16,1-4 4-16,-1-1 1 0,-1-1 2 15,-3 1 1-15,1 0 1 0,-3 1 1 16,1 0-2-16,-3 2-3 0,-1 0-2 16,-1 4-5-16,1 0-2 0,0 3-3 15,0 4 0-15,2 2 0 0,2 4 0 16,0 1 1-16,3 2 1 0,2 0 3 0,-1 1 0 15,2-3-1-15,1-2-1 0,1-2-2 16,-1-2-4-16,1-2-5 0,-1-3-7 16,2-1 62-16,-1-1-144 0,-3-3-47 15,-2-4-112-15,1 3-276 0</inkml:trace>
  <inkml:trace contextRef="#ctx0" brushRef="#br0" timeOffset="-37713.28">3138 3313 669 0,'-1'1'148'0,"1"-2"1"15,-1 0-117-15,4 5-15 0,-3-5-5 16,0 1-6-16,1-2-7 0,-1 2-8 16,4-1-9-16,0 0 36 0,-3-1-166 15,6 4-124-15,5 9-331 0</inkml:trace>
  <inkml:trace contextRef="#ctx0" brushRef="#br0" timeOffset="-37338.58">3431 3491 586 0,'-1'-7'135'0,"-4"-3"0"0,0 4-82 0,-2-4-35 15,-3 0-8-15,0 1-3 0,-1 5-5 16,0 4-3-16,-2 3 0 0,0 2-1 15,-1 7-1-15,3 5-1 0,1-1-2 16,4 3-1-16,4 0-2 0,4-4-2 16,3-1 0-16,5-3 2 0,1-4 2 15,1-2 5-15,1-5 5 0,-2-2 6 16,0 1 4-16,-1-5 6 0,-3 1 3 16,0-2 4-16,-1 1 0 0,-3 0 1 0,-1-2-4 15,-2 1-2-15,1 3-3 0,-2-2-5 16,0 3-4-16,0 3-6 0,1 1-5 15,-1 5 0-15,1 4 0 0,0 1-2 16,1 8 1-16,0 2 0 0,1 4 2 16,1 3 1-16,1 1 1 0,-1-2 0 15,1 3 2-15,0 1-8 0,-1-1-1 0,-3-2-4 16,-1-3-3-16,-4 0-3 0,-1 1-7 16,-4-4-7-16,-1-4-78 0,-3-6-42 15,-2-2-100-15,3-3-232 0</inkml:trace>
  <inkml:trace contextRef="#ctx0" brushRef="#br0" timeOffset="-36623.12">3438 3310 463 0,'15'-12'123'0,"-2"5"3"0,-2 4-13 16,0 7-87-16,1 6-5 0,-3 5-4 15,0 5-4-15,-1 6-3 0,-3 5-2 16,1 4-1-16,-4-1-1 0,-2 1-3 0,0 0-1 16,-1-1 0-16,1-2-2 15,1-4-2-15,1-5 0 0,0-2-1 0,2-4-1 16,-1-5 0-16,0-7 1 0,1-5 4 16,-1-4 3-16,2-4 1 0,2-6 2 15,0-4 1-15,1-1 0 0,3-2 0 16,0 3-1-16,-1 2-2 0,-1 3 0 15,1 5-1-15,-2 4-2 0,0 4-1 16,0 5-1-16,-1 4 0 0,2 1 0 0,1 1-1 16,0 0 1-16,2 1 1 15,1-3 1-15,5-3 0 0,-1-3 0 0,2-1 1 16,2-5 3-16,-2-1 1 0,2-4 3 16,-3-2 1-16,-3-2 0 0,0-2 4 15,-1 1-1-15,-5 0-1 0,-1 0-1 16,-4 0-1-16,-1 0-1 0,-3 0-2 15,-6 2-2-15,1 0 0 0,-3 4-4 16,-2 0-2-16,-3 5-2 0,0 6-1 0,-1 5-1 16,2 2-1-16,-1 3 0 0,4 1 0 15,3 1 1-15,4 2 0 0,4-3 1 16,4-3 0-16,5-1 1 0,1-5 0 16,4-1 1-16,1-6 2 0,2-5 0 15,2-2 0-15,1 1 1 0,-1-4 0 16,2 2-1-16,-1 0 0 0,0 5-1 15,-2 1 1-15,0 1-2 0,-2 0 0 0,-1 5-1 16,-4 1-4-16,-2 3-1 0,-3 1-4 16,-3 2-2-16,-1 1 0 0,-3 0 1 15,-3 0 0-15,-2-1 5 0,1-2 0 16,0-3 5-16,1 0 2 0,-1-3 11 16,1-1 6-16,1-3 3 0,0-4 2 15,1 0 3-15,1-3 2 0,0-1-1 16,1-1-11-16,4 0-5 0,0 0-4 15,3 1-1-15,1 3-5 0,1 0-6 0,1 1-10 16,1 0-12-16,1 2-8 0,2 0-135 16,1 1-134-16,4 2-328 0</inkml:trace>
  <inkml:trace contextRef="#ctx0" brushRef="#br0" timeOffset="-36226.99">4914 3508 338 0,'7'13'88'0,"-2"0"2"0,1 0-35 15,0 6-33-15,1-1 1 0,-2-1-9 16,0 1-7-16,-1 1 1 0,0-1-33 0,1-2-66 16,-2-2-76-16,-1-6-195 0</inkml:trace>
  <inkml:trace contextRef="#ctx0" brushRef="#br0" timeOffset="-36061.67">4910 3348 580 0,'1'-4'116'0,"-3"-1"0"0,2 3-120 15,2 0-66-15,2-4-48 0,4 2-88 16,2 2-208-16</inkml:trace>
  <inkml:trace contextRef="#ctx0" brushRef="#br0" timeOffset="-35828.78">5333 3389 564 0,'-8'2'126'0,"-3"1"1"15,-3-1-84-15,-4 2-29 0,-2-2-7 16,-1 1-3-16,2 4-2 0,1-1-1 15,6 1 0-15,4 3 0 0,2-3-3 16,6 3 0-16,4 1-1 0,4-3 1 0,2 3 0 16,3 0 1-16,0 1 1 0,3-1 1 15,-1 0 1-15,-1-1-1 0,-1 0-1 16,-3 3 0-16,-4 0 1 0,-5-3 0 16,-5 1 0-16,-6 1 0 0,-7 2 2 15,-5-1-11-15,-3-2-118 0,-4-3-108 16,-1-1-287-16</inkml:trace>
  <inkml:trace contextRef="#ctx0" brushRef="#br0" timeOffset="-35275.77">5873 3200 507 0,'1'-2'127'0,"0"4"0"16,-2 5-2-16,-1 3-118 0,-2 2-6 0,0 2 1 15,0 5 0-15,-1 4 1 0,0 3-1 16,1 3 0-16,2 3 0 0,0 4-1 16,1 3-2-16,1 0-5 0,0-1-11 15,2 0-4-15,-1-5-1 0,-1-6-1 16,1-7 0-16,4-4 3 0,-3-4 6 0,0-5 16 15,0-4 14-15,-1-4 5 0,3-3 1 16,0-5 1-16,0-4 0 0,2-5-2 16,4-2-6-16,1-1-7 0,3 0-4 15,0 3 0-15,3 4 1 0,-2 2-1 16,1 3 0-16,0 3 0 0,-3 2-2 16,-2 1-1-16,0 3-1 0,-5 1-1 15,1 2-1-15,-4 1 1 0,-2 2 0 0,-3 0-1 16,-1 2 1-16,-6 1 0 15,-3 4 0-15,-6 1-3 0,-1-1 2 0,-2-1-35 16,-2-1-96-16,0-4-107 0,3 0-274 16</inkml:trace>
  <inkml:trace contextRef="#ctx0" brushRef="#br0" timeOffset="-34780.15">6194 3500 408 0,'4'15'89'16,"-4"-4"3"-16,3 0-74 0,0-4 6 16,-5 3 8-16,7-6 7 0,1-4 0 15,4-1-2-15,3-4-3 0,4-3-4 0,0-1-8 16,3-5-6-16,0-1-8 16,0 2-2-16,-4-4 2 0,-3 4 5 0,-4-2 4 15,-4 1 0-15,-4 2 4 0,-1 3 1 16,-3-2-1-16,-2 5-5 0,-4 3-6 15,-3 6-4-15,-3 6-2 0,-3 5-3 16,-1 5-3-16,1 6 1 0,-2 0 0 16,4 3 0-16,6-1 0 0,4-1-2 15,5-1-2-15,6-5-1 0,2-1-1 16,6-5-1-16,5-4-2 0,4-3-1 0,1-4 0 16,3-4-1-16,0-4-2 0,4-7-1 15,0-2-7-15,-2-2-13 0,-2-3-7 16,2-3-5-16,-2-3 1 0,0 2 3 15,-2-1 3-15,-4-1 10 0,-1-3 14 16,-3-3 12-16,-3-2 13 0,-3 1-1 16,-3 1 26-16,-3 5 7 0,-1 4 5 15,-1 6 7-15,-1 5 0 0,-2 5-7 16,-1 6 1-16,-1 4-24 0,0 7-4 0,-2 8-4 16,1 2-5-16,0 10-4 0,-2 3 2 15,2 4 1-15,-1 1-2 0,2 0-3 16,1-2-1-16,0 1-6 0,2-3-3 15,0 1-8-15,3-5-3 0,3-3-19 16,2-3-18-16,3-3-98 0,0-7-107 16,0-5-258-16</inkml:trace>
  <inkml:trace contextRef="#ctx0" brushRef="#br0" timeOffset="-34574.7">6832 3313 449 0,'4'-25'126'0,"-1"8"7"16,-2 8-36-16,1 3-37 0,-5 4-20 0,3 3-7 16,1 6-2-16,-1 4-4 0,1 7-6 15,-1 3-6-15,0 6-2 0,-2 4 2 16,3 5-5-16,-3 0-6 0,0-3-3 16,-1 1-4-16,0 0-6 0,1-5-5 15,1 2-11-15,0-3 164 0,0-3-293 16,-1-4-144-16,7 1-413 0</inkml:trace>
  <inkml:trace contextRef="#ctx0" brushRef="#br0" timeOffset="-34063.62">6646 3462 479 0,'0'-3'127'0,"1"-1"3"16,4 6-4-16,3 0-92 0,4 2-9 0,2-1-2 15,0 1 0-15,6-1-1 0,0 2-2 16,4-2-6-16,2-1-2 0,1-1-3 16,4-2-3-16,2 1-1 0,-1-2 0 15,0-3-1-15,-2 1-1 0,-5-2 1 16,-4 3-1-16,-6-3 3 0,-4 1 7 16,-6 2 5-16,-3 1 1 0,-3-3-1 15,-6-1-2-15,-3-3-2 0,-3 7-5 16,-5 1-7-16,-1 1-8 0,-4 5-1 15,-1 3 2-15,2 3 1 0,3 4 1 0,5-4 2 16,4 1 0-16,5 0-1 0,5-3-1 16,5 0 1-16,4-1 1 0,4 0 0 15,2-1 1-15,5-4 0 0,2 1 2 16,0 0 0-16,0 0-1 0,0 0 0 16,0 3-1-16,-2 4 0 0,-1-1 1 15,-3 2-3-15,0 4-9 0,-3 0-9 16,-5-2-5-16,-4-1-4 0,-3-2-2 0,-3 1-2 15,-3-2 2-15,0-1 10 0,-3-6 8 16,2-1 7-16,-2-5 11 0,2 1 6 16,-1-5 7-16,4-3 6 0,0-6 6 15,5 0 4-15,4 0 0 0,4 3-6 16,4-4-4-16,5 2-5 0,1 4-6 16,0 2-6-16,1 5-3 0,-1 0-5 15,1-1-6-15,1 5-9 0,-2-1-12 0,2-1-8 16,1-1-96-16,-1-2-38 0,0 3-112 15,-1 0-235-15</inkml:trace>
  <inkml:trace contextRef="#ctx0" brushRef="#br0" timeOffset="-33811.18">7427 3297 523 0,'-7'-9'137'0,"4"-1"5"15,20 7-19-15,-20-3-98 0,8 4 1 16,1 2-3-16,3 3 0 0,5 4-6 16,2 2-3-16,6 6-3 0,4 4 2 15,2 4-1-15,2 5 1 0,3 4-4 16,-3 3-2-16,0 2-2 0,-3 0-2 16,-5 3 0-16,-4 0 1 0,-8 2-13 0,-8 0 1 15,-7 2-14-15,-9 2 64 16,-12-3-204-16,-13 2-139 0,-9 7-372 0</inkml:trace>
  <inkml:trace contextRef="#ctx0" brushRef="#br0" timeOffset="-24542.96">23627 698 439 0,'0'-6'121'0,"-2"1"6"0,0-3-29 15,0-1-44-15,0 0-4 0,0-1-1 16,0 3-4-16,0 3 1 0,1-1-1 0,1 3-3 15,0 0-2-15,-1 2-5 0,1 0-6 16,0 1-7-16,0 2-6 0,0 4-6 16,0 4-4-16,-1 4-3 0,0 4-1 15,-1 7 0-15,-1 3 1 0,-2 5 0 16,0 2 0-16,-2 0-1 0,2 1-1 16,-1 4 0-16,2-6 0 0,1-1-1 15,0-5-5-15,1-5 1 0,-1-2-6 16,2-6-9-16,-1-5-12 0,-1-4-11 0,0 1-11 15,2-5 1-15,0 1 8 0,1-6-131 16,-1-1-113-16,1 4-284 0</inkml:trace>
  <inkml:trace contextRef="#ctx0" brushRef="#br0" timeOffset="-24064.65">23497 683 525 0,'-4'-14'138'0,"6"3"7"15,5 2-70-15,-1 1-25 0,1 1 5 16,6 2-5-16,3-2-4 0,4 1-6 16,0-25-5-16,4 21-3 0,1 3-2 15,5 2-2-15,0-4-5 0,3 5-7 16,2 1-4-16,1 30-2 0,1-19-3 0,-4 3-2 16,-4 10-2-16,-3-2-3 0,-5 1 0 15,-4-4-1-15,-6 3-1 0,-7 1-1 16,-3-1-2-16,-4-4-1 0,-6 0 0 15,-6 3 0-15,-9-1 2 0,-7-3-1 16,-4-4 1-16,-5-5 1 0,0-7 1 16,-1 0 0-16,5-4 0 0,4-3 1 15,6-2 0-15,5-3 1 0,5-3 1 16,4 5 0-16,4 4 0 0,3-3 0 16,2 9 0-16,3-4-2 0,3 11 1 0,1 7-1 15,3 2 2-15,0 0 2 0,5 8 2 16,4-3 2-16,3 13 2 0,6-4 3 15,1 1-1-15,6 4-2 0,3 1-1 16,3 0-2-16,-1 0-2 0,-3 0 0 16,-2 1-4-16,-4 3-3 0,-2-4-5 15,-6-2-5-15,-3-5-9 0,-4-4-9 0,-1-2-17 16,-1-1-10-16,-2-11 43 0,0-4-171 16,-1 1-133-16,4 1-332 0</inkml:trace>
  <inkml:trace contextRef="#ctx0" brushRef="#br0" timeOffset="-23789.8">24562 777 641 0,'2'-8'165'0,"-4"-2"4"0,-4 0-78 0,-4 2-48 16,-4-2 0-16,-3 2 1 0,-5-5-15 15,-5 1-10-15,-7 6-2 0,-6 6-4 16,-2 0-4-16,-1-1 0 0,-3 0-4 0,3 18-1 16,5 5-3-16,6 4-1 0,8 0 0 15,6 7-1-15,9 5 1 0,5 6 0 16,8-4 0-16,7-2 1 0,6 1 0 16,8 0 0-16,6-1 0 0,7 0 1 15,7 0-1-15,2-5-1 0,4-4-2 16,0 0-6-16,1-4-5 0,-2-5-8 15,-3-8-12-15,-2-4-11 0,-5-4 75 16,-8-5-216-16,-6-2-142 0,-7 0-379 0</inkml:trace>
  <inkml:trace contextRef="#ctx0" brushRef="#br0" timeOffset="-23391.87">23104 1328 485 0,'1'3'132'0,"2"-2"12"0,4 1-50 15,3 1-24-15,5-2 4 0,7 2-5 16,9-2-9-16,7 0-4 0,10-3-8 15,9-1-9-15,8 3-7 0,9 1-7 0,9 0-6 16,7 0-7-16,5 1-3 0,2 6-3 16,2 4-2-16,5-3-3 0,0 1-1 15,-7-1 0-15,-9 7 0 0,-6-3-3 16,-7-1-1-16,-13-2-3 0,-12-1-3 16,-16-4-1-16,-9 1-3 0,-9-3-7 15,-8-1-5-15,-10-4-1 0,-12-3 0 16,-10 3-6-16,-8-1-6 0,-13-1-3 0,-13-3 1 15,-14-2 4-15,-5 0-12 0,-9 4-22 16,-2-2-37-16,-8 1-38 0,0-4-90 16,-1 1-191-16</inkml:trace>
  <inkml:trace contextRef="#ctx0" brushRef="#br0" timeOffset="-22796.79">23186 1362 293 0,'-35'3'103'0,"13"-2"19"15,8-2 1-15,7 2-53 0,7 0 1 16,8 1 8-16,7-3-9 0,9 2-9 0,9 2-14 15,13-3-7-15,8 0-1 0,11-1 0 16,6 1-5-16,8 1-7 0,6-1-9 16,6 0-5-16,0 4-2 0,1 2-3 15,1 2-4-15,4-1-1 0,-5 1-2 16,-5 0-1-16,-10 1 1 0,-11 0-1 16,-9-1 0-16,-16-3 0 0,-13 0 2 0,-12-1 0 15,-14-2-3-15,-8-1 1 0,-12-2 0 16,-11-1-1-16,-13 0 0 0,-13-6-6 15,-14 5-1-15,-10 2 0 0,-12-2-4 16,-6-1-4-16,-7 2-2 0,-2 2-3 16,0 0 2-16,6-4 3 0,0-2 2 15,10 4 3-15,11 3 4 0,15-5 4 16,12 2 2-16,13 1 2 0,12 2-1 0,12 1 0 16,11 1-2-16,11-2 4 0,12 2 3 15,9 0 5-15,15 2 3 0,8-2 2 16,11 0 2-16,10 2 3 0,5 1-2 15,5 2-4-15,6-1-3 0,-4 0-4 16,3 4-1-16,-3 1-2 0,-1 0-3 16,-4-1 0-16,-8-3-1 0,-11-2 1 15,-8 0 0-15,-11-1-1 0,-12-4 3 16,-10-2 1-16,-14-1-4 0,-14-2 0 0,-13-4 0 16,-15-1-1-16,-12-2-3 0,-12-2-4 15,-15 0-2-15,-10 0 2 0,-5-3-1 16,-6 9-2-16,0 2 0 0,3 0 3 15,4 4 2-15,4 4 0 0,15 3 2 16,12 5 2-16,14-5-1 0,12 2-1 16,12 0-1-16,14 2 0 0,19-3 0 15,12 2 1-15,11 0-1 0,13 2 2 0,12 0 3 16,14 0 1-16,7-3 1 0,9 2-1 16,-1-3 1-16,2 3-1 0,-1-5-8 15,-2 0-9-15,-5-3 33 0,-8-1-182 16,-11-1-140-16,-6 2-373 0</inkml:trace>
  <inkml:trace contextRef="#ctx0" brushRef="#br0" timeOffset="-13074.81">3992 6434 193 0,'1'0'74'0,"-1"1"11"16,0 1-4-16,0-4-8 0,0 2-5 16,0 0-6-16,0-1-10 0,0-1-10 15,0 2-12-15,0-1-8 0,0 1-6 16,-1 0-4-16,2-1-2 0,-1 3 0 16,0-2 1-16,0-1 1 0,0 1 2 0,0 0 2 15,0 0 0-15,0 1-2 0,-1-1-1 16,1 1-3-16,0 0-2 0,0-1-3 15,0 0-3-15,0 1-2 0,0-2-1 16,1 1 0-16,-1 0-1 0,0 1-1 16,1 1 0-16,-1-1 0 0,1 1 1 15,0 1 0-15,-1 0 1 0,1 0-1 16,-1 0 2-16,0 3 0 0,0 1 0 16,0-3 1-16,-1 2-1 0,1-1 1 15,0 1 0-15,1-1 0 0,-1-2-1 0,1 1 1 16,0-2-1-16,0 0 1 0,-1-1 0 15,1 2 3-15,-1-5 3 0,0 4 4 16,0-6 2-16,0 1 0 0,-1-5 0 16,0 1-1-16,-1-4-2 0,1-2-4 15,-2-1-4-15,-1-2-1 0,1 0-1 16,0 0 0-16,-1 3 1 0,1 1-1 0,1 2 1 16,0 4-1-16,1 2 1 0,0 3-2 15,1 2-3-15,0 1 0 0,2 5-1 16,-1 1-1-16,0-1 1 0,1 5-1 15,0 4 3-15,-1-2 1 0,1 2 2 16,-1 0 0-16,0-2 0 0,1-1 0 16,-1-2 1-16,1-2-1 0,0 1 0 15,1-1 1-15,-2-3-1 0,1 2 0 0,-1-4 0 16,0-1-1-16,-1-1 1 0,1-1-1 16,-1-2 2-16,0-1 3 0,1-2 2 15,-1 0 1-15,0-2 0 0,0-1 0 16,0-3 1-16,-1-5-3 0,0 0-2 15,-1 0-3-15,0-2 1 0,-2 0-1 16,2 1 1-16,-1 3 0 0,1 3 1 16,1 3 0-16,0 2 0 0,-1 4-4 15,2 3 1-15,0 6-1 0,-1 3 0 16,1 3-2-16,-2 3 1 0,2 0 0 0,-1 3 1 16,1 2-1-16,0-2-7 0,1-3-1 15,2-1-20-15,1-2-37 0,-1-1-79 16,0-3-109-16,1 0-253 0</inkml:trace>
  <inkml:trace contextRef="#ctx0" brushRef="#br0" timeOffset="-11952.76">4115 5970 323 0,'1'-1'100'15,"1"0"8"-15,-1 2-20 0,-1-1-29 0,-1-1-12 16,1 1-5-16,0 1-9 0,-2-1-10 15,2 1-8-15,-1-1-5 0,0 0-6 16,-1 2-2-16,-1 0-2 0,-1 3-2 16,-1 1 0-16,-2 1 0 0,0 2 1 15,-2 4 1-15,1 1 1 0,0 3 0 0,1-1 0 16,2 2-1-16,3 1 0 16,2-1-1-16,4-3 0 0,2-3 0 0,3-2 1 15,3-3 0-15,1-1 2 16,1-4 1-16,0-1 0 0,-2-3 2 0,-1 1 1 15,-3-3 0-15,-1-1 0 0,-4-1 1 16,-1-1-1-16,-2 0-2 0,-1 1-1 16,-2-3-1-16,-2 5-2 0,-4-2-1 15,-2 3-1-15,-2-1-2 0,-2-1 0 0,1 4-3 16,0-2 0-16,1 0-9 16,2 5-17-16,2-1-43 0,3 1-50 0,2 0-87 15,1 0-198-15</inkml:trace>
  <inkml:trace contextRef="#ctx0" brushRef="#br0" timeOffset="-11572.79">4328 5986 405 0,'1'0'117'0,"-1"-1"2"0,-1 0-12 16,0 0-71-16,-2 2-13 0,-1 0-9 0,0 4-9 15,-2-1-4-15,-1 4-1 0,0 1-1 16,-1 4 3-16,2 1-1 0,0 1-6 16,2-1-13-16,2-1-9 0,2 0-5 15,1-4-6-15,2-2-1 0,0 0 0 16,4-4 6-16,-1-2 12 0,0 0 13 15,2-1 6-15,1-3 4 0,-2-2 2 16,2 0 1-16,-1-2-3 0,-1 1 0 0,-1-1-3 16,1 1-1-16,-3 1 1 0,-1 3 2 15,-2-1 0-15,0 4 0 0,-1-2 0 16,1 5 1-16,-4 3 0 0,2 1 1 16,-2 4-1-16,-1 4 2 0,1 1 1 15,0 4 3-15,0 0-30 0,0-1-63 16,1-2-73-16,1 1-185 15</inkml:trace>
  <inkml:trace contextRef="#ctx0" brushRef="#br0" timeOffset="-6469.14">3837 5424 206 0,'1'-1'71'0,"-1"-1"6"15,1 0-18-15,0 2 2 0,3-2-2 16,-3 2-4-16,1-3-14 0,0 1 1 15,0 1-2-15,-1 1-2 0,2-2-3 16,-3 1-3-16,1-1-3 0,0-1-2 16,-1 0-4-16,0 1-3 0,1 0-2 15,0-2-2-15,-1 1 0 0,0-1-2 0,1 1 0 16,0 0 0-16,-1 1 0 0,1 0-1 16,-1 1-1-16,0-1-1 0,0-2-2 15,0 4 1-15,1 0-1 0,-1-1 0 16,-1-2 0-16,-1 1 1 0,0 2-2 15,0-2 0-15,-2 0-1 0,0-1-2 16,-1 1-2-16,-1 2-1 0,-1-1-3 16,1 2-1-16,-1 2 0 0,1-1-1 15,-1 4 0-15,3 1 1 0,-1-2-1 0,3 5 1 16,2-2 0-16,2 0 1 0,4 2 1 16,0-1 0-16,4-2 0 0,2-1 1 15,3-2 1-15,-1 0 0 0,1-4 0 16,1-2 0-16,-1-1 1 0,-3 1 0 15,-1-1 0-15,-1-3 2 0,-4 1 1 16,-2-1 3-16,-1 1 1 0,-4-2 1 0,-1-2-1 16,-3-1-1-16,-1 0-1 0,-2-1-3 15,-2 0-3-15,-1 0-1 0,-1-1-1 16,0 2-1-16,1 1-1 0,0 3-2 16,1 0-1-16,2 5 0 0,0 4-1 15,0 4 0-15,1 3 1 0,1 3 0 16,1 1 1-16,2 4 2 0,2-3 0 15,2 0 0-15,4-1-1 0,0-3 0 16,3-2 0-16,2-2 0 0,1-3 2 16,0-3 0-16,3-1 1 0,0-3 1 15,0-1 1-15,1-2 0 0,-1 1 0 0,-3-4 0 16,-1-1 1-16,-4 0 2 0,0 2 1 16,-5-4 1-16,-2 1 1 0,-4-1 0 15,0-2-1-15,-4 3-1 0,-2-1-3 16,-2 0-2-16,-1 4-3 0,0 2-3 15,-2 3 0-15,1 4 0 0,0 3 0 16,1 5-1-16,1 2 2 0,2 2 1 0,3 0 0 16,4 5 1-16,2-3-1 0,4 1 0 15,5-2 0-15,2 0-1 0,3-3 1 16,2 0 0-16,1-5 2 0,2 0-1 16,-1-3 2-16,1-3 1 0,-1-1 0 15,-2-2 1-15,-2-2 0 0,-1 0 1 16,-4-2 3-16,-2 1 2 0,-1-1 1 15,-4 0 0-15,-3-3 0 0,-1 1-1 16,-3 0-1-16,0 0-3 0,-3 0-3 16,-2-2-2-16,0 2 0 0,1 2-3 0,0 2 0 15,1 2 0-15,1 0-2 0,4 6 1 16,0 5-1-16,2 0 1 0,2 4 1 16,2 0 1-16,2 1 0 0,2-2 2 15,2 1 0-15,1-5 1 0,2-1 1 0,1-3 0 16,-1-2 0-16,0-1 1 0,-2 1 1 15,-1-2 1-15,-2-2 1 0,-2 1 1 16,-1 0 0-16,-3-1 1 0,-1-2-2 16,-3-1 0-16,1 1-3 0,-3 0-6 15,1 2-4-15,-3-3-9 0,2 3-17 16,1 0-11-16,0 2-2 0,2-2-128 16,2 1-123-16,8 0-301 0</inkml:trace>
  <inkml:trace contextRef="#ctx0" brushRef="#br0" timeOffset="-6110.67">4228 5148 412 0,'1'8'118'0,"-2"-1"6"15,0 1-25-15,-1 1-54 0,-1 2-2 16,-1-2-7-16,1 3-7 0,0 0-7 15,-1 0-5-15,3 3-4 0,0 0-2 16,1 4-3-16,2-1-4 0,0 1-2 16,0 0 0-16,0 1-2 0,0-1-6 15,-1-2-8-15,0-2-6 0,0 2 17 16,1-3-138-16,-2-2-115 0,-2-3-289 16</inkml:trace>
  <inkml:trace contextRef="#ctx0" brushRef="#br0" timeOffset="-5648.86">4176 5203 552 0,'-4'-3'140'0,"1"-1"8"16,2 1-65-16,1 2-39 0,1-1-6 0,1 0-5 15,4-3-5-15,0 0-4 0,5 1-7 16,1 0-2-16,4 1-3 0,3 1-1 15,2 0-1-15,1 6-4 0,0 0-3 16,-2 1-2-16,1 0-1 0,-2 3-1 16,-3 0 0-16,-3 0-1 0,-3 0 0 15,-2 1-1-15,-2 0 0 0,-4 1 0 0,-4 0-1 16,-4 2 2-16,-4 1 0 0,-2 0-1 16,-4-2 0-16,-3 1-2 0,-1-3 0 15,-2 0-1-15,1-5 1 16,1-3 0-16,0 1 1 0,4-5 2 0,2-3 2 15,2-2 1-15,3 2 1 0,2-1 1 16,3-1 0-16,1 2-1 0,2 2 1 16,1 3-1-16,1 0 0 0,1 0-1 0,1 2-1 15,2 4-1-15,0-1 1 0,2 0 1 16,1 2 0-16,3 4 2 0,1-1 0 16,4 0 1-16,0 0 0 0,3 4-1 15,2 2 1-15,-1-1-2 0,1-2 0 16,-1 2 0-16,1-1-1 0,-4 0-1 15,2-1 1-15,-3-1-1 0,-1-2 5 0,-1 1-34 16,-2-1-5-16,-2-3 24 0,-2 0-155 16,-1-4-132-16,2-1-326 0</inkml:trace>
  <inkml:trace contextRef="#ctx0" brushRef="#br0" timeOffset="-5247.76">4781 5193 572 0,'2'2'142'0,"-4"-3"7"15,0 1-91-15,0-1-8 0,-1 0-2 16,-2-1-4-16,0-3-8 0,-4 2-7 0,0 1-4 15,-2-4-5-15,-2 3-3 0,-1 1-5 16,0 2-3-16,-3 3-4 0,0 1-2 16,0 2-3-16,0 6-1 0,3 2 0 15,0 3 0-15,2 1-1 0,6 4 0 16,3 4 0-16,3-2 0 0,4 0 2 16,3-2 0-16,3-1 0 0,3-2 1 15,2-2 1-15,0-4 0 0,3-2 1 16,-1-2 0-16,3-2 0 0,0-1-1 0,1-3-4 15,-1-1-7-15,2-1-11 0,1-2-20 16,0-2-9-16,-2-4-127 0,-2 1-132 16,2-2-312-16</inkml:trace>
  <inkml:trace contextRef="#ctx0" brushRef="#br0" timeOffset="-4763.33">5238 5273 560 0,'1'1'141'0,"-1"-2"10"15,-1-2-81-15,0-1-20 0,0 1-3 16,0-1-6-16,-1-3-8 0,-3 1-6 16,1-2-9-16,-4 0-6 0,0 2-2 15,-4-3-3-15,-3 2-3 0,1 3-3 16,-3 3-2-16,-2 2-2 0,-1 1 0 16,-1 4 0-16,1 5 0 0,3 2-1 0,1 2 0 15,1 2-1-15,7 0-1 0,3 0-1 16,4 0-1-16,2-3 0 0,5-1 1 15,1-3 2-15,2-2 1 0,2-3 2 16,0 1 2-16,1-3 1 0,0-1 2 16,-1-4 0-16,-2 1 1 0,0-1 1 15,-2-2 0-15,0-3 1 0,-2 0-1 0,1 2 1 16,-2-2-1-16,0 2-2 0,-2 0 0 16,0 3-3-16,0 4-3 0,1 1 0 15,0 1 0-15,-1 3-1 0,3 4 1 16,0-2 1-16,1 0-1 0,2 0-1 15,1-1-3-15,3-2-8 0,3-1-8 16,2-3-9-16,3-3-6 0,4 0 148 16,1-5-268-16,0 2-132 0,0-3-380 15</inkml:trace>
  <inkml:trace contextRef="#ctx0" brushRef="#br0" timeOffset="-3626.71">5501 5296 607 0,'-1'-5'147'0,"-1"-3"5"16,-1 1-100-16,-2 1-13 0,0 1-7 15,-3 0-7-15,0 2-10 0,-1 2-7 16,-1 2-4-16,-1 2-2 0,0 3 0 16,0 3-1-16,2 2 0 0,0 2-2 0,3 0-1 15,1 0-1-15,4-1-2 0,4-1 1 16,1-5 0-16,1 1 2 0,4-3 0 16,1-1 1-16,0-2 2 0,1 1 2 15,-1-5 0-15,0 2 0 0,-2-3 1 16,0-3 0-16,-1 0 0 0,-2-4 0 15,0-2 3-15,0-3 1 0,-2-1 4 16,0-2 4-16,1 0-1 0,-2 1 0 16,0-3-1-16,-1-1-1 0,-1-1-4 0,1 2-3 15,-2 4-4-15,1 0 3 0,-1 3 1 16,1 5 0-16,0 5-2 0,0 4-5 16,-1 1-1-16,0 6-2 0,0 2-3 15,0 7 0-15,1 1-1 0,-1 3 1 16,0 4 6-16,1 1 2 0,1 3-1 15,1-2 1-15,2-2-4 0,2-3-5 0,2 1-5 16,3-2-2-16,3-4-2 0,1-3-4 16,1-2-1-16,5-3 2 0,-1-5 3 15,-2 0 7-15,1-3-6 0,0-2 2 16,-3-3 3-16,0-2 2 0,-4-2 2 16,0 2 2-16,-3-5 3 0,-1 1 14 15,-2-3 3-15,-3-2 2 0,-2 0 1 16,-2 1 2-16,-3 1 1 0,-1 3-6 0,-1-1-4 15,-3 6-5-15,-1 4-1 0,-1 6-2 16,1 2-1-16,-2 4-3 0,1 3 0 16,1 3 0-16,4 0 0 0,1 1-1 15,4-3-1-15,2 1 1 0,3-2 1 16,2-1 0-16,1-2 1 0,3-1-1 16,-2-4 1-16,1 0 1 0,1-3-1 15,-1-2 1-15,0-3 0 0,-2-2 1 16,1-2 1-16,0-1 0 0,-2-3 1 0,0-4 1 15,1-1-1-15,0-2-1 0,-2-4 2 16,0-1 1-16,-1-2-1 0,-1-4-1 16,-2-3 0-16,-1-2 0 0,0 3-1 15,-1 1-1-15,0 5 3 0,1 5 3 16,-2 4 0-16,2 8-1 0,-1 5-5 16,-1 4 0-16,0 6-1 0,-2 3-3 15,-1 6-3-15,0 3-1 0,1 7 1 0,0 1 5 16,0 3 1-16,2-2-1 0,2 1 0 15,2-4 0-15,2-1 1 0,2-3-1 16,3-2 1-16,2 0-1 0,1-4 1 16,2-2 0-16,-1-3 1 0,3-3-1 15,-4-4 1-15,1-1 0 0,-1-3 2 16,-2-2 0-16,-1-4 0 0,0 1 1 0,-1-3-1 16,-1-1 0-16,-2-3 0 15,1-1-1-15,-3-1 0 0,-1-1-1 0,-1 1 0 16,-1 2-1-16,-1 2 0 0,-1 2-1 15,1 5-3-15,-2 1-2 0,-1 7 0 16,0 3 0-16,-2 2 0 0,0 4 0 16,0 4 0-16,1 0 3 0,1 2 2 15,0-3-1-15,4 0 0 0,1-3 1 16,3-2 0-16,0-5 1 0,1-1 0 16,2-2 2-16,2-1 0 0,0-4 2 15,0-1 0-15,2-2-1 0,1 0 0 0,2-1-2 16,0-1 0-16,2-1 0 0,1 1-2 15,0 2 0-15,2 3 0 0,1 2-1 16,-1-2 1-16,1 6-1 0,-2 0-1 16,-2 2 1-16,-3 0-2 0,-1 1-1 15,-2-3-1-15,-4 2 0 0,-2-2-1 16,-2 1-1-16,-2-3 0 0,0 0 2 0,0-3 8 16,-1 1 3-16,0-1 4 0,1-4 1 15,0 2 4-15,1-2 0 0,1-1 0 16,4 1-6-16,0-2-3 0,5 1-2 15,2-1-2-15,3-2-1 0,2 2-1 16,3-1-2-16,1-1-5 0,3 0-7 16,2 3-15-16,2-4 138 0,0-1-293 15,3 0-165-15,7 1-461 0</inkml:trace>
  <inkml:trace contextRef="#ctx0" brushRef="#br0" timeOffset="12759.17">966 6360 160 0,'4'-6'43'0,"-1"0"1"0,-1 0 0 0,-2 2-29 16,-1 0 6-16,-1 0 10 0,-1 1 11 16,0 2 5-16,-1 1 4 0,0-3 2 15,2 2-1-15,-1-2-5 0,2 2-9 16,0-1-8-16,0 1-5 0,1-5-4 15,1 8-4-15,-1-4-4 0,1 4-4 0,0-1-3 16,2 0-2-16,-2-1-1 0,1 5-1 16,-1-4 1-16,0 2 1 0,-1-3-1 15,1 0 0-15,-2 1 0 0,1 0 0 16,0 0 0-16,-1 2-1 0,0 1 0 16,1 5-1-16,0 1 1 0,-1 4-1 15,1 3 0-15,0-1 0 0,0 5-1 16,1-2 1-16,0 0-1 0,1-1 1 15,2-3-1-15,0 1 1 0,1-2-1 0,1-3 1 16,0-1-1-16,-1-3 0 0,-1 0 1 16,0-3 0-16,-2 0 0 0,-2-2 1 15,-2-1 0-15,-2-2 1 0,0-3 0 16,-1-1-1-16,-1-2 1 0,-1-2-1 16,2-2 0-16,-1-5-2 0,2 0 0 15,1-4 1-15,-1 0 0 0,2 0 0 0,0-2 1 16,1 0 1-16,0 2-1 0,0 4 2 15,1 4-2-15,-1 2 1 0,1 3-2 16,1 5 1-16,-1 3-1 0,2 3-1 16,0 3-2-16,0 2-2 0,3 2-1 15,-2 3-3-15,1-1 6 0,0 2-60 16,0 0-66-16,0-3-97 0,0 3-238 16</inkml:trace>
  <inkml:trace contextRef="#ctx0" brushRef="#br0" timeOffset="13618.11">778 6770 342 0,'2'1'101'0,"-2"-1"8"0,0 0-42 16,0-2-22-16,0-2-3 0,3 1-4 16,-1-1-12-16,0-2-12 0,2 1-5 0,2-3 2 15,1 1 1-15,2 0 1 0,1 0 2 16,1-1 1-16,2 3-1 0,-1 1-2 16,1 0-3-16,1 2-1 0,-2 2-2 15,-1 1-2-15,-2 2 0 0,0 1-1 16,-1 0 0-16,-3 2-1 0,1 0 1 15,-3 2-1-15,-1 2-1 0,-1-1 0 16,-1 0-2-16,-1 5 0 0,0-2 0 16,-2 1-1-16,-3 0-1 0,1 0 1 0,-4 1-2 15,0 0-1-15,-2 0-1 0,-1-2-2 16,-1 1-1-16,1-2 0 0,2-1 1 16,1-2 0-16,1 0 2 0,2-2 1 15,2 0 2-15,2-1 0 0,2 0 0 16,1-1-1-16,2 1 0 0,2-1 1 15,3 1 1-15,2-1 1 0,3-2 1 16,3-2 1-16,0 1 1 0,3 0 0 0,2-1 0 16,-2 0-1-16,3 1 13 0,0-2-71 15,-1 0-71-15,2 2-101 0,-2 3-259 16</inkml:trace>
  <inkml:trace contextRef="#ctx0" brushRef="#br0" timeOffset="19018.91">15610 10515 409 0,'-3'0'115'0,"2"-1"4"0,3 0-43 16,3 0-29-16,4 0-13 0,1 0-5 15,5 1-10-15,4 0-8 0,6-2-4 16,4 2-1-16,4-1-1 0,4 2-2 15,7-2-1-15,3 1-1 0,4-3 0 16,4 2-1-16,0-1 0 0,5 1 5 0,3 0 4 16,2 2 5-16,3-1 4 0,2 1 5 15,3-2 4-15,4 0 2 0,1 1-2 16,4 1-4-16,3-3-5 0,6-3-5 16,2 0-3-16,5 1-4 0,5-1-3 15,5-1-2-15,-2-5 2 0,6 1 0 16,0 2 1-16,1 3 1 0,0-2 2 0,-3 3 3 15,-1 0 0-15,-1 7 0 0,-7 0-1 16,-4-1 0-16,-6 0-2 0,-7 2-2 16,-6-1-1-16,-6-1-3 0,-8 0 0 15,-8 2 0-15,-7-3 0 0,-6 2-1 16,-7-2 0-16,-6-1 1 0,-7-1 0 16,-4-2 0-16,-3-2 1 0,-4 1-1 15,-6-2 1-15,-1 2-3 0,-4 0-2 16,-7-3-3-16,-5 2-2 0,-4-2-1 0,-8 0 0 15,-4 2 0-15,-9 0 2 0,-8-1 3 16,-6 3 1-16,-3 3 2 0,-10 2 0 16,-8 0 1-16,-5 1-5 0,-5 3-6 15,-4 2-5-15,-5 1-5 0,-5-3-5 16,-3 3-4-16,-1 2-3 0,-3 1 3 16,-1 1 4-16,-4-1 6 0,1 0 5 0,4 0 5 15,0-3 5-15,5 0 2 16,0-4 2-16,7-1 1 0,8 0 0 0,5-2 0 15,4 0 0-15,8 0 0 0,7-1 0 16,5 0 0-16,8 3 1 0,6 1-2 16,7 1-1-16,9 0 15 0,5 4-48 15,10 0-17-15,5-1-1 0,12-2-3 16,10-1 1-16,8-1-8 0,9-2-78 0,9-2-17 16,11-2-135-16</inkml:trace>
  <inkml:trace contextRef="#ctx0" brushRef="#br0" timeOffset="34999.43">904 6337 230 0,'-5'1'40'0,"-1"-3"-5"0,4 0-35 0,0-4-7 16,0 1 1-16,2-4 13 0,1 1 9 15,1 1 17-15,0 0 14 0,0-2 4 16,2 4 3-16,-2 0 6 0,-1 2-2 15,1 16-5-15,-3-14-9 0,2 0-7 16,-2 2-5-16,0-1-9 0,0 2-6 16,-1 3-4-16,-1-17-2 0,2 14 2 15,0 3 0-15,0-1 0 0,0-1 0 16,1 0 0-16,0-3 0 0,1 0-1 0,0-2 1 16,0 0 1-16,2 0 0 0,-1-2 0 15,0-1 1-15,0-1-2 0,-2 0-1 16,1 0 0-16,-2 0-2 0,0-1 0 15,-1 1 0-15,-1-1 0 0,0 1-2 16,1 2 0-16,-1 0-2 0,1-1-2 16,-1 2-1-16,1 0-1 0,1 1-2 0,-1 0-2 15,1 1-1-15,0 2-1 0,0 2 1 16,0 0-1-16,0 1 0 0,1 2 1 16,0 0 0-16,1 1 1 0,0 0-1 15,3 1 1-15,-1-1-1 0,3-1 0 16,-1 1 1-16,1-1 0 0,0-1 0 15,2-1 1-15,0-1 0 0,-1-2 0 16,1-2 1-16,0-2 0 0,0 0 0 16,1-3 2-16,0 0 0 0,-1-1 1 15,-1 0 1-15,0 1 1 0,-3 2 3 0,-1-2 2 16,-3 2-1-16,-3-1 1 0,-2 0-1 16,-2 0-1-16,0-1-2 0,-2 2-3 15,-2-1-3-15,0 3-1 0,0 2-1 16,0 1-1-16,0 2 0 0,1 0 0 15,0 1 0-15,4 2-1 0,0-1-2 0,4 2 0 16,1-1-1-16,3 2 0 0,3 1-1 16,1 0 1-16,3-2 2 0,2 2 1 15,0-1 1-15,3-3 2 0,0 0 2 16,1-3 1-16,0 0 2 0,-2-3 0 16,-1-1 1-16,-1-3 2 0,-2 0 1 15,-3 1 2-15,-1-1 1 0,-3-3 1 16,-1 2 0-16,-2-2 0 0,-2 0-1 15,-2-1-2-15,0-1-3 0,-3 0-2 0,-2 0-2 16,0 1-1-16,2 3-1 0,-1 0-1 16,2 2 0-16,1 2-2 0,1 3 0 15,2 3 0-15,0 2-1 0,-2 2 0 16,3 4 0-16,-1 1 0 0,2 3 0 16,0-2-1-16,2 1 1 0,1-1-2 15,1-3 0-15,3-2 0 0,1-2 1 16,2-3 0-16,2-1 3 0,0-6 0 0,2 1 3 15,0-4 1-15,-1-3 1 16,1-2 2-16,-3-1 2 0,-2 0 1 0,-1 1 1 16,-5 0 2-16,-3 0-1 0,-4 1 0 15,-2 0-1-15,-4 1-4 0,-3 2-1 16,-3 0-3-16,1 3-2 0,-2 3-1 16,1 2 0-16,-2 4 0 0,1 2 0 15,4 2 0-15,1 0 0 0,2 1-2 16,3 2 0-16,5-2-2 0,2-1-1 0,3 0-1 15,4 0 1-15,3-3 1 0,1 0 1 16,1-3 2-16,3 0 1 0,1-1 2 16,0-2 1-16,-1-1 0 0,1-2 0 15,-2 0 1-15,-1-3 2 0,-2 1 1 16,-3-2 3-16,-1-1 1 0,-3 2 2 16,-2-1-1-16,-2 0 1 0,-2-1-1 0,-3-1-2 15,-1 0-3-15,-3 1-1 0,-1 0-3 16,0 3-1-16,-1 1-1 0,1 2-1 15,0 4-1-15,2 3-1 0,2 1 0 16,1 2-1-16,2 2 1 0,3 1-2 16,2 0 1-16,2 0-2 0,3-2 1 15,1 2 1-15,4-2 0 0,0-2 2 16,0-3 1-16,1-1 0 0,0-1 2 0,0-4 1 16,-1-2 0-16,-1 0 0 0,-2-1 1 15,-1-2 0-15,-1-3 1 0,-3-2 1 16,-2 1 0-16,-1-1 0 0,-2 0 0 15,-2-2-3-15,-4 2-1 0,-2 3-3 16,-3 1-3-16,-1 1-2 0,0 4-2 16,-2 2 1-16,1 2 1 0,2 2 1 15,2 4 1-15,2 1 1 0,2 0-1 16,3 1 1-16,4 0-2 0,3-1 0 0,2-1 1 16,2-1 0-16,4-3 2 0,1-1 1 15,0-1 2-15,2-1 1 0,-2-2 2 16,-1-1-1-16,-2-2 2 0,-1 2 1 15,-1-3 0-15,-3 0 1 0,-2-2 1 16,0 0 1-16,-3 0-1 0,0 1 1 16,-2 0-1-16,-4 0-2 0,1 1 1 15,-4 0-3-15,0 3-2 0,-1 1-1 16,-1 2-1-16,0 3 0 0,0 1-1 0,1 4 0 16,1 1-1-16,1 1 0 0,3-1-5 15,1 0-2-15,2 0-3 0,3-2 0 16,1-2-1-16,3-1 0 0,0 0 3 15,1-2 4-15,0-2 4 0,-1 0 1 16,-1-1 2-16,1 1-3 0,-3-2-11 16,-1-3 111-16,-2 1-243 0,-2-1-136 15,5 3-391-15</inkml:trace>
  <inkml:trace contextRef="#ctx0" brushRef="#br0" timeOffset="38000.18">889 5478 432 0,'-1'-3'108'0,"-1"-2"4"0,-3 3-58 16,1-2-24-16,-1 0 2 0,-1 1 0 16,-1 2-10-16,-1 0-5 0,-2 1-4 15,0 0-2-15,-1 3-4 0,0 2-3 16,0 0-1-16,0 2 0 0,1-1-1 15,0 3-1-15,1 0-1 0,1 1 0 0,1 1 1 16,1 1-1-16,0 1 1 0,2-1 0 16,0 0 0-16,3-1 0 0,1-1 0 15,1 0 0-15,3-2 0 0,1 1 1 16,2-1 1-16,2 0 1 0,0 0 2 16,3 0 0-16,3 1 0 0,-2-3-1 15,1 2 0-15,-3 0-1 0,1-2-2 16,-1 1-1-16,-4 0 0 0,-4-1 1 0,0 4 0 15,-3-2 2-15,-3 4-1 0,-5 2 0 16,-3-1-1-16,-2 4-5 0,-1 1-4 16,-7-3-6-16,1-1-5 0,1 2-50 15,-1-6-69-15,2-4-99 0,3-3-234 16</inkml:trace>
  <inkml:trace contextRef="#ctx0" brushRef="#br0" timeOffset="38364.76">974 5743 312 0,'-4'10'79'0,"1"0"4"0,-2 0-40 15,3 2-19-15,0-4 1 0,2 2-1 16,1 0-8-16,1-1 3 0,3-1 3 16,1-2 3-16,1-4 3 0,1 2 0 15,2-5 4-15,0-4 2 0,1-1-6 16,-2 0-4-16,-1-2-2 0,-2 2 0 16,-1-2-1-16,-2-2-1 0,-1 3-1 0,-1-2-1 15,-1-2 0-15,-2 0-2 0,-1-1-4 16,-2 1-2-16,1 2-2 0,-3 2-1 15,2 0-4-15,-4 4-1 0,0 2-6 16,1 2-6-16,-2 2-6 0,1 0-8 16,0 2-6-16,1-1 27 0,3 2-145 15,1-4-113-15,0-1-287 0</inkml:trace>
  <inkml:trace contextRef="#ctx0" brushRef="#br0" timeOffset="38716.46">1247 5488 591 0,'-2'2'140'0,"0"-1"4"0,-2 0-98 15,2 2-7-15,0 2-2 0,0 0-5 16,2 6-4-16,0 4-5 0,1 1-3 16,1 5-4-16,0 3-4 0,1 4-3 15,0 3-3-15,-1 0-5 0,-1 0-3 16,0 3-6-16,1-2-6 0,-1-1-14 15,-2-3 1-15,1-1-9 0,-2-5-5 0,1-4 3 16,-1-4-118-16,-1-4-108 16,-2-4-266-16</inkml:trace>
  <inkml:trace contextRef="#ctx0" brushRef="#br0" timeOffset="38983.13">1195 5514 622 0,'0'-5'154'0,"0"-2"5"16,2 3-100-16,0 1-10 0,1 1-3 0,3 1-7 16,0 0-11-16,3 0-7 0,2 1-3 15,2-1-4-15,4 1-3 0,0 1-3 16,3 1-3-16,0 0-1 0,-1 2-2 16,0 0-1-16,-2 3-3 0,-2-1-2 15,-3 2-4-15,-4 2 0 0,-1 2-1 16,-6 0-1-16,-3 0 0 0,-6 1-2 15,-4 2-3-15,-4 0-2 0,-4-1-7 0,-3-3-10 16,-3 0-7-16,-3-4 12 0,1-1-134 16,0-6-118-16,3-5-292 0</inkml:trace>
  <inkml:trace contextRef="#ctx0" brushRef="#br0" timeOffset="72269.9">1198 6021 212 0,'-2'3'57'0,"-3"0"4"16,-16 0-16-16,16 1-16 0,-2 0-6 16,1 1 3-16,0-1 4 0,2-1 4 15,4-4 0-15,-3 2 3 0,2 0 4 16,1-1-1-16,0-2-5 0,0 3-6 15,1 0-7-15,-5 2-4 0,4-3-6 16,1 0-7-16,1 1-2 0,-1-1 2 16,0-1 4-16,2-2 3 0,-1 0 3 0,3 0 1 15,0-2 2-15,-1-1-1 0,3-1 0 16,1 1-4-16,-2-1-2 0,3-1-2 16,-1-2-2-16,-2 1 0 0,2-2-2 15,0 2 1-15,-1-5-2 0,2 1 0 16,-1-2 0-16,2-3-1 0,-1 0-1 15,1-4 0-15,1 0 0 0,0-2 1 0,-1 1 1 16,2-1 0-16,-1 2 0 0,1 0-1 16,0 1 1-16,1 0-2 0,0-1 0 15,2-2 0-15,-2 0-1 0,1-2 1 16,0 1-1-16,1-1 1 0,1 0-1 16,0-1 1-16,2-1-1 0,1 3 1 15,0-2 0-15,2-3 0 0,1 0 0 16,-2 1 0-16,0-1 0 0,-2 4 1 15,1 0 0-15,-3 1 0 0,0 3 0 16,-2 1 2-16,1 0 1 0,-1 0 1 0,2-1-1 16,-2 1-1-16,1 0 0 0,1-1-1 15,0-1-2-15,-1-1-1 0,1 1-1 16,0-1 1-16,1-2-1 0,-1 0 0 16,2-1 0-16,-3-2 0 0,0 2 0 15,2 1 0-15,-1-4 0 0,2 3 1 0,-2 0 1 16,2 0 0-16,1 3 2 15,0-1 0-15,0 2 0 0,-2 3 2 0,1 0 0 16,-2 0-1-16,0 5-1 0,-1-1 0 16,-2 1-1-16,1 1-1 0,1 0-2 15,2 3 1-15,0 0-1 0,1-1 0 16,-1-1-1-16,4 4 1 0,-1-1 0 16,-1-1 0-16,0 1 0 0,-1-2 0 15,2 5-1-15,-1-1 1 0,0-1 0 16,-2 2-1-16,2 0 1 0,-1 0 0 0,-2 3 0 15,1 0 0-15,-2-1 0 0,0 3-1 16,2 0 1-16,-1 0 0 0,-1-1 0 16,1 1 1-16,-1 2-1 0,1-2 0 15,0 2 0-15,0-2 0 0,0 1 0 16,-1 0 0-16,4 1 0 0,-1 0 0 16,2 1 0-16,0-1 0 0,2 3-1 15,-2-1 1-15,0 3 0 0,-1-2 0 0,-1 0 0 16,0 2 0-16,-2 0-1 0,0-1 1 15,0 2 0-15,1 1 0 0,-1-1 0 16,1 1 0-16,0-1 0 0,-1 0 0 16,1 0 0-16,0 1 0 0,1-2 0 15,-1 4 0-15,2 0 0 0,0-1 0 16,-1 2 0-16,0 0 0 0,0-1 0 16,-1 1 0-16,-2-1 0 0,2 0 0 0,-1 0 0 15,-1 1-1-15,1 0 1 0,-1 0 0 16,-1 1-1-16,-1 0 1 0,-1-2 1 15,1 3-1-15,-1-1 0 0,-3 2 0 16,0-2 0-16,1-3 0 0,0 2 1 16,1 2-1-16,-1-2 0 0,1-1 0 15,1 0 0-15,-1 1 0 0,0 3 1 0,0-1-1 16,0-1 0-16,1 2-1 16,0 0 1-16,0 2 0 0,1 1 0 0,0 0 0 15,0 3 0-15,0 1 0 0,0-2 0 16,2 2 0-16,-2 0 0 0,1-3 0 15,-1 0 0-15,1-1 0 0,1-3 0 16,-3 1 1-16,1-2-1 0,0 2 0 16,1-2 0-16,1 1 0 0,0 0 0 15,0 1 0-15,2 3 0 0,-2 2 0 0,0 0 1 16,-2 3-1-16,1 0 0 0,-3 1 0 16,0 0 1-16,-2-3-1 15,0-3 0-15,0-1 0 0,-1-2 0 0,0-2 1 16,-1-2-1-16,-2-2 0 0,1 0 0 15,-1-3 0-15,1 0 1 0,-3-2-1 16,0-1 1-16,1 1-1 0,-1-3 1 16,-2 0-1-16,0 0-1 0,-1 0-1 15,1 0-1-15,-2-2-3 0,1 2-8 0,0-3 2 16,-1 1-16-16,-1-2-133 0,1 1-129 16,2 0-328-16</inkml:trace>
  <inkml:trace contextRef="#ctx0" brushRef="#br0" timeOffset="105418.12">2706 4280 423 0,'0'2'116'15,"0"3"8"-15,0-3-54 0,-4-3-17 16,3 2-5-16,0 0-4 0,1 0-8 16,0-1-7-16,0 0-6 0,-1-1-1 15,1 1-1-15,0 0 0 0,0 0-3 16,-1-1-2-16,0 0-1 0,-2-1 0 0,0-2-2 16,-1 1-3-16,-2 0-2 0,0 2-2 15,-3 0-1-15,0 2-4 0,-2 1-3 16,0 5 0-16,-1-2-2 0,0 5 0 15,2 0 0-15,1 2 1 0,2 1 0 16,1-1 1-16,4 2 0 0,3 1 0 16,1-4-1-16,4-2 0 0,3 0 0 0,1-2 0 15,0-2 0-15,4-5 1 0,0-3 1 16,0 0 1-16,3-5 0 0,-2-3 4 16,1-5 2-16,0-1 3 0,-1 1 3 15,-1-3 4-15,-3 4 3 0,-4-2 3 16,-4 2 0-16,-4 2-1 0,-5 2-3 15,-4-2-3-15,-5 1-4 0,-1-2-3 16,-4 0-4-16,0 0-1 0,1 1-3 0,0-1 0 16,3 4-2-16,0 2-2 0,3 6-2 15,2 4 0-15,2 6 0 0,4 6 0 16,2 5 1-16,3 2 1 0,1 4 1 16,6 1 1-16,4 0-1 0,3-4 0 15,1-3 0-15,3 0 0 0,2-5 0 16,2-2 1-16,-1-7 0 0,-1-3 1 15,-1 1 1-15,0-4 0 0,-3-3 0 0,-2 1 2 16,-3-7 2-16,-5 1 2 0,0-3 0 16,-4-1 1-16,-2-1 1 0,-3-3 0 15,-4 0-1-15,-2-1-2 0,-3 3-2 16,-3-1-1-16,-2 3 0 0,0-1-1 16,-1 7-1-16,1 2-2 0,0 6-1 15,1 6 0-15,1 5 0 0,0 4-1 16,1 5 1-16,4 3 1 0,3-2 0 0,3 1 1 15,4-3-1-15,6-4 1 16,2-3-1-16,5-5 0 0,1-4 1 0,2-3 0 16,2-2 1-16,-1-5 0 0,1 1 1 15,-2-4 1-15,-2 0 1 0,0 0 0 16,-5-1 2-16,-2 0 3 0,-3 1 0 16,-4-1 1-16,-4 2 0 0,-5-1-1 15,-3 1-2-15,-4-1-1 0,-3 2-3 16,-1 1-1-16,-1 2-4 0,-2 4 0 15,0 4-2-15,1 6 1 0,2 5 0 0,3 4-1 16,3 3-1-16,2 1 0 0,6-2-2 16,2-1-1-16,5-5-2 0,5-2 0 15,3-7 1-15,4-4 1 0,3-3 3 16,2-2 2-16,0-3 3 0,1-3 4 16,-3-3 2-16,0-1 3 0,-5 1 3 15,-4 1 3-15,-1 1 3 0,-4-1 0 0,-2 3-1 16,-2-1-2-16,-4 1-3 15,-1 2-4-15,-1 0-3 0,-2 3-4 0,-2 1-2 16,-1 2-1-16,2 4 0 0,0 2 0 16,1 1-1-16,1 1-2 0,3 1-4 15,3-3-2-15,2 1-3 0,4-1-1 16,2-3-5-16,3-1-6 0,2-3-5 16,0 1-7-16,1-3-5 0,1-1 2 15,-2-1-130-15,-4-3-122 0,8 7-299 16</inkml:trace>
  <inkml:trace contextRef="#ctx0" brushRef="#br0" timeOffset="107122.19">2596 4275 322 0,'0'0'93'16,"-5"-6"7"-16,5 5-26 0,0 0-20 15,-1 1-8-15,0-1-5 0,0 1-8 0,0 1-8 16,1 0-9-16,-1 0-7 0,0-1-3 16,0 2-4-16,1-1 0 0,-1 0 0 15,1-2 0-15,0 1 1 0,0 0 1 16,0 0 0-16,0-1 0 0,0 2 0 15,0-1 1-15,0 0 0 0,0 0 3 16,0-1 2-16,0 2 3 0,0 0 2 16,-1-2 2-16,1-2-1 0,-2 3 0 0,1 0-3 15,0-1-3-15,0 0-2 0,-1 0-1 16,1-1-2-16,0 1 1 0,-1-1-1 16,0 1-1-16,1-2 0 0,-1 0 0 15,2 2-1-15,-2-1 0 0,1-1 0 16,1 0 0-16,-1 0-1 0,0 0 1 15,-1 1-1-15,0-3 1 0,1 1 0 16,0 1 0-16,1-1 1 0,-1-1-1 0,1-1 1 16,0-4 0-16,1 3 0 0,0-5-1 15,2-1-1-15,-1-4 1 16,0 0 1-16,0-2 0 0,1 1 1 0,0 1 1 16,-1-2 1-16,-1 1 2 0,1-1 1 15,-2-1-1-15,1 0 0 0,-1-5 0 16,0-1-2-16,-1-2 0 0,0-3-2 15,-1-1-1-15,1 0-1 0,-3 1-1 0,2-1 2 16,-1-1-1-16,1 0 1 16,0 1 1-16,-1 3-1 0,2-4 1 0,0-1 1 15,0 0-1-15,1 3 1 0,0 0 0 16,-1-3 0-16,0 1 2 0,0 1 1 16,0 0-1-16,0 4 1 0,-1-1-1 15,2 3 0-15,0 0-1 0,0-4-1 16,3 3-1-16,-1 0-2 0,0-1-1 0,1-1 0 15,2 0-1-15,0 0 0 0,0 0 0 16,0-2-1-16,-1-2 1 0,1-2-1 16,-3-1 1-16,0 1-1 0,-1-1 0 15,0-3 0-15,-1 0 0 0,0 0 1 16,0 1-2-16,0-1 1 0,1-2 0 16,1 1 0-16,-1-2 0 0,1 2-1 15,0-2 1-15,0 0 0 0,2 2 0 0,-2-3-1 16,-1-1 1-16,0 6 1 15,-1 4-1-15,1 0 0 0,-2 1 0 0,-1 2 0 16,0 2 1-16,0 4 0 0,-1-4-1 16,0 0 1-16,0-1 0 0,0 4-1 15,0-1 1-15,-2 2-1 0,1 1 1 16,1 2-1-16,0-2 0 0,-1 3 0 16,1-1 0-16,2 2 0 0,-1 1-1 15,2 1 1-15,-1 0 0 0,1 4 0 0,0-5 0 16,1 4-1-16,0-2 1 0,0-1 0 15,0-3 0-15,0 2 0 0,0-3 0 16,-1 0 0-16,-1-1 1 0,1 0-1 16,-2 2 0-16,1 1 0 0,0-2 0 15,-1 4 0-15,1 3 0 0,0 3 0 16,-1 1 0-16,2 0 0 0,-1 3 1 0,1 2-2 16,1 0 1-16,-1 1 0 0,2 0-1 15,-1 3 1-15,1 2-1 0,-1 1 0 16,1-1 0-16,0-2 0 0,0 2-1 15,1-2 1-15,0 1-1 0,-1 0 1 16,-1-2-1-16,0 3-2 0,0 3 0 16,1-4-1-16,-4 2-4 0,0 0 0 15,-2-1 0-15,-3 3 1 0,-3 4 1 16,-2 2 0-16,-3 7-1 0,1 1 3 0,-2 3-2 16,2 4 0-16,4-3-2 0,2-4-3 15,2-2 0-15,3-7 3 0,1-2 0 16,2-1 2-16,1-7 1 0,-1-1 3 15,2-5 3-15,1 1 1 0,-1-4 0 16,3-5 1-16,-2-4 0 0,4-1 0 16,-1 1-1-16,3-1-1 0,0-1 1 15,0 0-1-15,-1 2 1 0,2 1-1 16,-2 4 0-16,-1-2 1 0,-1 3-1 0,-1 3 0 16,0 2 0-16,0 4-1 0,2 1-1 15,1 6 0-15,2 1-1 0,4 4 1 16,1 9 0-16,1 2-1 0,2 1 2 15,3 4 1-15,-3 0 0 0,4 1 0 16,-1-2 1-16,1-3 1 0,1 0-4 16,-1 1-9-16,0-2-10 0,-1-3 14 0,-3-3-156 15,0-4-134-15,2 2-342 0</inkml:trace>
  <inkml:trace contextRef="#ctx0" brushRef="#br0" timeOffset="107827.41">937 368 625 0,'-3'-1'151'0,"2"-2"2"16,1 5-96-16,-1-2-19 0,1 5-5 16,0 4-6-16,0 1-7 0,0 3-4 15,0 8-3-15,0 5-2 0,0 8-1 16,0 1-3-16,1 3-1 0,0 0-6 16,1 1-4-16,0 1-10 0,3-4-4 15,-1-1-10-15,1 0-3 0,1-4-8 0,-1-2-5 16,1 0 0-16,-3-9-31 0,0-5-73 15,-3-7-95-15,0-6-236 16</inkml:trace>
  <inkml:trace contextRef="#ctx0" brushRef="#br0" timeOffset="108261.92">903 445 575 0,'-5'-31'148'0,"4"8"8"15,5 20-64-15,-1-20-40 0,4 1-3 16,3 2-2-16,1-1-6 0,4 6-7 15,1-1-7-15,2 2-6 0,2 5-5 16,3 3-5-16,2 2-5 0,2 7-3 16,3 0-3-16,0 6-3 0,0 3-3 15,-1 1 0-15,-4 4-2 0,-4 2 0 16,-6 0-2-16,-7 1 1 0,-5-1 3 16,-8 2 2-16,-3 1 1 0,-8-3 0 15,-2-1 3-15,-5 0 0 0,-1-2 1 0,0-1 1 16,0-4-1-16,4-5 0 0,3-1 0 15,4-7 0-15,4 2-1 0,4 0-1 16,5-2 0-16,4-2-1 0,4 3 1 16,4 2-1-16,3 4 0 0,4 3 1 15,3 0 1-15,3 4 0 0,0 3 0 0,2-1 0 16,-1 0 0-16,-1 0 0 0,-2-2 0 16,-3 5 0-16,-4 0 0 0,-2-3-1 15,-5 5 0-15,-3-1 0 0,-6 3 0 16,-6 4 1-16,-6-4-1 0,-5 5 0 15,-10 6-1-15,-4-6-2 0,-6 4-1 16,-2-5-3-16,0-5-5 0,-2-3-11 16,4-6-7-16,5-5-6 0,5-5-1 15,4-3-4-15,5-6 0 0,6-4-22 16,8-3-33-16,6-3-43 0,8-3-89 16,4 0-198-16</inkml:trace>
  <inkml:trace contextRef="#ctx0" brushRef="#br0" timeOffset="109352.12">1652 756 636 0,'4'-6'154'16,"-4"-7"9"-16,1 0-96 0,-1-3-17 15,-3 3-3-15,-3-2-7 0,-3 4-12 16,-2-2-7-16,-2 1-9 0,-2 1-9 15,-2 5-4-15,0 6-1 0,-3 10-4 16,0 0-1-16,1 4 1 0,0 6-2 16,3 6 1-16,3 3-3 0,4 0-4 0,4-6-1 15,5 2 1-15,3 2-1 0,4-6 3 16,5-4 2-16,1-6 3 16,3-6 6-16,0-3 2 0,4-3 2 0,1-5 0 15,-2-5 0-15,2-4 1 0,-2 2 0 16,-3-1-1-16,0 0 0 0,-4 2-1 15,-3 2 1-15,-3 2 0 0,-3 5-1 16,0 1-3-16,-2 3-3 0,-2 4 0 0,-2 4 0 16,0 2 0-16,0 4-1 15,0 2-4-15,0 1 0 0,2 1 2 0,2-5-2 16,2-3 0-16,2-3 0 0,4-4 2 16,0-4 3-16,1-3 4 0,4-4 3 15,-2-1 4-15,1-3 4 0,1-5 3 16,-2-1 0-16,1-6 0 0,2-6 1 15,0-3-1-15,0-5-4 0,3-5-1 0,-1-8-1 16,1-1 1-16,-1-1 1 0,-2 0 2 16,-4 2-1-16,-3 3 2 0,-3 9-3 15,-2 7 0-15,-3 5 1 0,-1 8-2 16,0 6-1-16,-1 9-3 0,-2 5 0 16,0 8-1-16,-2 9-2 0,3 6-2 15,-1 4-1-15,0 4 1 0,0 10 0 0,1 6 1 16,0-2-2-16,0 1-3 15,3-7-4-15,1 6-5 0,4 0-3 0,4-8-5 16,3-1-4-16,0-5 2 0,3-2 2 16,1-2 3-16,1-8 4 0,0-6 2 15,0-6 6-15,-1-7 2 0,4-2 0 16,0-4 2-16,-1-4 0 0,2-3 2 16,-1-3 1-16,0 0 2 0,0-4 3 15,-2 1 3-15,-2-5 2 0,-1-3 2 0,-4 4 1 16,-4-2 0-16,-2-2 0 0,-6 1-4 15,-3 1-1-15,-2 3-3 16,-3 1-3-16,-1 3-1 0,0 4-3 0,-1 6-1 16,0 6-1-16,0 6 1 0,0 3-1 15,0 9 1-15,1 0-2 0,0 1-1 16,2 0-1-16,4 4-1 0,3-3-1 16,3-2-1-16,2-2 0 0,2 0 2 0,1-2 2 15,2 2 2-15,-2-8 1 0,0-1 2 16,1-3-1-16,-2 1 1 0,2-2 0 15,-1 0 1-15,-1-3 1 0,1 3 0 16,-3-3 0-16,1-3 1 0,-1 3 1 16,-2-2 0-16,-1-1-1 0,0 1 0 15,-1 0 0-15,0-1-1 0,2 4-1 16,-2-3-1-16,0 2-4 0,1 0-1 16,0 0-1-16,0-2-1 0,2-1 0 15,1-1-1-15,2 3 1 0,-1-4 2 0,2 3 2 16,1-3 1-16,-1 1 0 0,2 3 0 15,0-2 1-15,0-1 1 0,0 3-1 16,0-4 1-16,1-5 1 0,1 9 0 16,-1-6 1-16,-1-2 0 0,-1 5 0 15,0-8 1-15,0 2-1 0,-2 12 0 16,-1-7 0-16,-1 7-1 0,2 4-1 16,-1 0-1-16,1 8-1 0,0 2 0 0,2-2 0 15,-1 5 0-15,2-1 1 0,0 1 1 16,0-3-6-16,0 5-1 0,-2-5 0 15,0 0-2-15,-2-5 1 0,1-1-1 16,-2-5-4-16,-2-4 5 0,0-4 37 16,0 2-130-16,-2-6-47 0,-2-2-114 15,4-5-282-15</inkml:trace>
  <inkml:trace contextRef="#ctx0" brushRef="#br0" timeOffset="109970.07">2447 836 369 0,'6'-9'113'15,"1"-13"3"-15,-5 12-30 0,-2-4-30 16,-2 1-6-16,-2 3-14 0,-2-3-12 16,1 2-7-16,-2 1-2 0,2 3-1 15,0 5 0-15,1-1-3 0,2 2 3 16,0 1-1-16,1 0-1 0,2 0-2 15,3 3-1-15,0-6-1 0,2 5 0 0,2-5-2 16,1 3 1-16,2 4 1 0,2-4 2 16,1-3 1-16,3 6 0 0,0-5-2 15,3 7-1-15,2 0-2 0,0-1-2 16,-2 6-2-16,-2 2-1 0,0-1-1 16,-3 6-3-16,-4-3-3 0,-3-2-6 15,-2 2-6-15,-1-2-25 0,-2 4-9 16,-2-1-93-16,0-2-7 0,-1-5-88 15,1 5-167-15</inkml:trace>
  <inkml:trace contextRef="#ctx0" brushRef="#br0" timeOffset="110384.79">2943 620 583 0,'1'-3'152'15,"1"5"5"-15,-3-5-62 0,-2-1-45 16,-4-1-13-16,-1 7-9 0,-3-1-11 16,-4 4-7-16,-1 2-4 0,-2 6-4 15,-1 2-1-15,-1 0-2 0,3 7 1 16,0 1 0-16,4 0 0 0,3 0-1 16,6 0 0-16,4-2 0 0,5 2 2 15,5-7 0-15,5-2 1 0,4-7 1 16,4 3 1-16,2-4 0 0,4 0 0 15,0-8 0-15,3-3-2 0,1 0 0 16,1-1-1-16,0-9 0 0,-2 0 1 0,-3-2-1 16,-4 3 1-16,-4-2 0 0,-5-4 5 15,-8 3 1-15,-4 4 2 0,-6-3 1 16,-2-1 3-16,-4 3 1 0,-3 2-1 0,-2 7-4 16,-2 0-2-16,-3 5 0 0,1 11-2 15,-1 2-2-15,2 8-1 0,2 1 0 16,5 3 0-16,5-1 0 0,6-1 0 15,5-2 0-15,9-1 0 0,3-6-1 16,6 0 1-16,3-5 1 0,5-2-3 16,3-3-3-16,2-3-7 0,1 0-9 15,1-2-19-15,2-4 96 0,1-7-249 16,6 0-158-16,5-6-423 0</inkml:trace>
  <inkml:trace contextRef="#ctx0" brushRef="#br0" timeOffset="110927.41">4277 277 550 0,'-2'-28'139'0,"3"11"8"0,-5-5-37 16,4 10-70-16,0 5-6 0,0 7-6 15,-1 8-3-15,-1 6 0 0,-2 9-6 16,0 9-8-16,-3 0-2 0,1 7 0 15,-1 3 0-15,2 2-3 0,0 5-4 16,2 3-4-16,3-8-4 0,1-2-2 16,0 3-2-16,3-4-2 0,-1-4 1 15,0-6-1-15,-1-11 2 0,2 1 5 0,-2 1 1 16,-1-12 2-16,0-3 3 0,-1-6 2 16,2-5 1-16,0-7 1 0,3-6 0 15,1-5 0-15,2-1 0 0,2-3-1 16,3-4-3-16,2 4 0 0,1 3 1 15,1 3 2-15,1 4 0 0,0 4 1 16,0 4 0-16,0 6 1 0,-1 3-2 16,-1 0-1-16,-2 7-2 0,-3 3-2 15,-3 4 0-15,-3-1-1 0,-5-1 0 16,-5 5 0-16,-4 4 0 0,-6-1 2 0,-2 0-5 16,-4-2-9-16,-2 0-6 0,-1 3-9 15,-1-8 71-15,1-4-204 0,2-6-138 16,4-4-351-16</inkml:trace>
  <inkml:trace contextRef="#ctx0" brushRef="#br0" timeOffset="111419.38">4616 635 507 0,'11'5'124'0,"5"13"6"15,-2-8-75-15,-2-4-12 0,-1 1-5 16,-2-8-1-16,2 1-5 0,-1-5-3 15,0-7-4-15,0-5-3 0,0 6-4 0,-3-7-5 16,-1 1-5-16,-3-3-3 0,-3 8 1 16,-2-8 0-16,-3 3 1 0,-3 0-1 15,-1 4 0-15,-3 2 1 0,-1 7-2 16,-1 2-2-16,-4 12-1 0,1 8-2 16,-1 2 0-16,0 6 0 0,1 9-1 15,4-6 1-15,4-4 0 0,6-3-1 16,4-1 1-16,6-2-1 0,5-1 0 0,4-7 1 15,2 0 1-15,2-2-1 0,3-3 2 16,3-4-2-16,1-9 0 0,-1-4-1 16,2-4-2-16,1-4-1 0,2-1 1 15,-2 0-1-15,0-8 0 0,-1 4 2 16,-2-7 0-16,-1-5 2 0,-3-2 1 16,-5 0 0-16,-2-3 2 0,-6-4 3 15,-2 1 3-15,-4 3 4 0,-2 3 4 16,-3 7 4-16,-1 7 4 0,-2 1 1 0,0 10-3 15,0 7-1-15,-1 9-5 0,1 5-2 16,-2 8-7-16,0-1-2 0,1 12-4 16,-1 5-1-16,2 3 0 0,-2-2 0 15,3 11 0-15,-2-9-1 0,2 10-5 16,-1-5-7-16,0-4-12 0,1 0-9 16,2 2-26-16,-1-10 17 0,3 4-64 15,3-4-80-15,0-3-114 0,2-6-262 0</inkml:trace>
  <inkml:trace contextRef="#ctx0" brushRef="#br0" timeOffset="112482.91">4950 641 539 0,'-7'-17'140'0,"0"-1"11"16,1 4-59-16,2 0-28 0,2 9-6 16,2-8-4-16,1 6-8 0,1-11-4 0,5 12-7 15,-4-22-9-15,6 17-7 0,3-5-6 16,2 8-5-16,5 0-2 0,0 2-2 15,3-1-4-15,7 20 1 0,-2-12-1 16,1 3-1-16,-2 8 0 0,-4-4-2 16,-2 14 0-16,-4-8-1 0,-3 6 0 15,-3 4-1-15,-3-1 0 0,-2-8 1 16,-2-1 1-16,1-2 0 0,-3 0 1 16,0-6 2-16,0 1 0 0,-1-7 2 15,1-1 1-15,1 0 2 0,1-5 0 0,2 0 0 16,1 0 1-16,1-7-1 0,2 2-2 15,1 0-1-15,-1 2-1 0,1 3-2 16,-1-1-1-16,2 6-1 0,-1 5-1 16,0 2-1-16,-1 3 0 0,-1-1 0 15,2 6 1-15,0 0 1 0,1-5 0 0,0-1 2 16,2 6 0-16,4-10 0 16,-1 7 0-16,0-5 1 0,1-7-1 0,0 2 2 15,1-1 1-15,-3-7 1 0,-2 3 0 16,-2-6 1-16,0-3 0 0,-3 3 0 15,-1-5-1-15,-4 2 0 0,-1-2-2 16,-2-7 0-16,0 7-1 0,-2-4-1 16,0 1 1-16,-2 5-1 0,2 2 0 15,1 5-1-15,-1 6 0 0,2-6 0 16,2 5-1-16,1 9 0 0,3-4 0 0,3-3 1 16,2-3 1-16,3 4 0 15,2-7 2-15,3 7 1 0,-2-7 0 0,1-1 0 16,-2 4 1-16,1-4 0 0,-2-7 1 15,-2 13 1-15,-1-11 2 0,-1 3 1 16,-2 1 1-16,0-8 1 0,-6 8 0 16,-1-3-1-16,-3-2-2 0,-2 1-2 15,-2 2-1-15,0 2-3 0,-4 2-1 16,-1 0-1-16,-1 16 0 0,0-5-1 0,1 9 1 16,1-5 0-16,1 2 0 0,2 2 0 15,3 2-1-15,4-9 1 0,5 10-1 16,3 0 1-16,3 0 0 0,4 2 0 15,4-6 0-15,2-1 2 0,1 1-1 16,2-5 1-16,1-7-1 0,2-2 1 0,-3-10-1 16,-1 7 1-16,-1-1-1 15,0 0 1-15,-1-7 0 0,-5-6 1 0,-2 8 1 16,-5 5-1-16,-2-2 1 0,-4-5 0 16,-6-2 0-16,-4 6 0 0,-2 8-2 15,-4-5 0-15,-3 2-1 0,-2 4 0 16,0 5-1-16,-1 5 1 0,3 1-1 15,1 2 1-15,3 1-1 0,3 0-1 16,4-7 0-16,4 2 1 0,4-1-1 0,5-7 1 16,3-7 0-16,2 3 0 0,3 0 2 15,2 1 0-15,1-6 0 0,1-1-1 16,-1 5 0-16,-1 1 0 0,-1 2 0 16,0-2-2-16,0-2 1 0,-3-2-1 15,0 5-1-15,-3-1 0 0,-2 0 2 16,-2 2-5-16,-3-2 1 0,-2 0-1 0,-2 4 1 15,0-4 0-15,-1 4 1 16,0-3-2-16,-1-3 4 0,1 3 1 0,0 1 1 16,1 2 1-16,-1 2 2 0,2-3 0 15,2-4 1-15,1 6 0 0,3-5 1 16,2-1 1-16,3 5 0 0,3-5 0 16,3 7 0-16,2 2-1 0,2-9 0 15,1 11-1-15,1 6-1 0,0-4-1 16,0 7-2-16,-1-4 1 0,1 4-1 15,-5 10 1-15,1-2-2 0,-1-5-6 0,-1 3-6 16,-1-9-26-16,1 2-19 0,3-1-137 16,0-9-152-16,6 8-362 0</inkml:trace>
  <inkml:trace contextRef="#ctx0" brushRef="#br0" timeOffset="113854.45">7656 349 372 0,'-1'-18'104'15,"2"-2"6"-15,1 5-14 0,1 3-46 16,1 3-5-16,-2 1-2 0,2 3 3 16,-2 5-2-16,-1-2-2 0,1 1-6 15,-1 4-6-15,-1 0-4 0,1 4-4 16,-3 1-7-16,1-1-1 0,0 11-1 16,1-9 2-16,-5 11 3 0,-1 1-9 15,-2 6-1-15,1 4-2 0,-3 4-2 16,-4 0-3-16,-1 12-5 0,1-12-9 0,1 5 0 15,1-5-8-15,1-2-7 0,2-6-7 16,4-4-6-16,0-2-3 0,4-6 124 16,1-3-233-16,1-7-120 0,1-10-351 15</inkml:trace>
  <inkml:trace contextRef="#ctx0" brushRef="#br0" timeOffset="114068.49">7855 311 612 0,'3'-12'141'16,"6"8"6"-16,-7 10-108 0,-1-5-1 16,-2 17 1-16,-1-9-3 0,-2 5-6 15,-1 8-4-15,-4-5-5 0,-2-7-5 16,-3 20-4-16,1-9-3 0,1 9-4 0,0 5-3 16,2-6-5-16,3 6-6 0,3-3-10 15,2-5-12-15,1-5-9 0,-2-6-7 16,1-2-78-16,0-5-39 0,-2-1-100 15,-1-2-207-15</inkml:trace>
  <inkml:trace contextRef="#ctx0" brushRef="#br0" timeOffset="114293.57">7506 447 607 0,'2'0'142'16,"4"-4"12"-16,0 5-95 0,8-5-5 15,2-1-2-15,5 1-3 0,5-1-1 16,3 2-5-16,0-1-13 0,3-1-7 16,-4 6-6-16,2-1-6 0,-4 2-4 15,-3 1-5-15,-1 3-6 0,-1-4-3 16,-1-1-4-16,-2-9-7 0,-2 10-10 0,-3 0-14 16,-2 0-11-16,-2-4-4 0,-6 8-97 15,-5-5-21-15,-3 13-99 0,-3-6-201 16</inkml:trace>
  <inkml:trace contextRef="#ctx0" brushRef="#br0" timeOffset="114483.61">7463 621 546 0,'-4'8'136'0,"4"-5"9"16,4 4-57-16,4-13-29 0,3 1-2 15,3-2 3-15,5-2-5 0,4 1-5 16,3-2-9-16,3-7-14 0,1 12-8 15,1-5-5-15,0-1-5 0,-3 10-5 0,0 0-7 16,-2-2-9-16,-1-9-22 16,-1 12-23-16,0 1-131 0,3 6-146 0,4-10-348 15</inkml:trace>
  <inkml:trace contextRef="#ctx0" brushRef="#br0" timeOffset="114859.58">8373 432 505 0,'6'-4'136'0,"2"7"15"16,-1-6-37-16,-4-3-45 0,-3 0-5 15,-2 6-5-15,-5-3-9 0,-3 0-9 16,-5-1-14-16,-5 2-14 0,-3 4-7 15,-2 1-3-15,-5-1 0 0,2 7-1 0,-1-6-1 16,5 2-1-16,4 2 0 0,3 0-1 16,4 1 0-16,9 2-1 0,5 1 0 15,3 3 0-15,8 3 0 0,5-3 0 16,1 7 1-16,4 1 1 0,2-3 0 16,0 1 1-16,-1 0 0 0,-3-3-1 15,-4 3 0-15,-2-3-3 0,-5-2-1 16,-7-2 0-16,-6-2-4 0,-7 3 0 0,-5 3-7 15,-4-6-3-15,-5-3-8 0,-4 2-12 16,0-3-7-16,-1-4 2 0,4-12-124 16,2-3-118-16,1 0-284 0</inkml:trace>
  <inkml:trace contextRef="#ctx0" brushRef="#br0" timeOffset="115574.88">8387 595 451 0,'8'10'124'0,"-2"-3"8"16,0-1-16-16,-2-3-72 0,3-2-2 16,-1-1-4-16,3-1-4 0,2-4-4 15,5-5-8-15,-2-22-7 0,4 22-5 16,1-3-2-16,2-3-3 0,-2-2-2 16,-1 2 1-16,-3 0 1 0,1 21 6 15,-7-17 2-15,-2-1 3 0,-5 4 1 0,-6 2-2 16,-5 0-1-16,-4 2-4 0,-2 3-4 15,-4-1-3-15,-3 6-2 0,-3 4-3 16,0 2 1-16,1 8 2 0,3 0 1 16,2 3 0-16,5 2-3 0,3 3-1 15,5-2-1-15,6 0 0 0,6-1-2 16,3 1 0-16,3-2 0 0,4-5 4 16,5-6 0-16,5-3 2 0,7 0 1 15,4-5 0-15,5-4 2 0,2-3 1 0,2 1 4 16,0-4-2-16,-1-1 5 0,-3-2 0 15,-2-4 2-15,-6-6 1 0,-2 1 0 16,-6-3 0-16,-4 0 4 0,-6 0-4 16,-6-2-1-16,-5 0-1 0,-5 8-3 15,-5-3-2-15,-4 3-4 0,-3 4-3 16,-4 1-1-16,-2 9-2 0,-2 1-1 0,-2 3 0 16,-1 6 1-16,2 2-1 0,1 0 2 15,4 2-1-15,4-2 0 0,3 2 0 16,4-3-1-16,7 5 0 0,1-6 0 15,1 2 0-15,3 1 2 0,2-2 0 16,2 3 1-16,2-3 2 0,1 0 0 16,0 0 1-16,3 1 0 0,-1-3 0 15,-2-1-1-15,-2-2 0 0,-2 4-1 16,-2-3 0-16,-3 6-1 0,-2 1 0 0,-5 1 0 16,-3-2 1-16,-4 8-1 0,-4-2 0 15,-7 8 0-15,-5 4-1 0,-4 0-1 16,-4 6-3-16,-5 5-6 0,-1-5-1 15,0 4 1-15,0-7-1 0,5-2 1 16,5-2 1-16,3-5 1 0,9-4 7 16,5-3 1-16,5-2 1 0,6-3 2 15,6-3 3-15,7-5 4 0,5-2 2 16,6-3 2-16,8-5 2 0,3-5-1 0,5-5-1 16,5-3-2-16,-2-5-5 0,0-1-1 15,-2-2-2-15,-3 3-4 0,-2 0-5 16,-3 1-6-16,-5 1-13 0,-1 0-34 15,-3 2-137-15,-3 3-153 0,9 14-371 16</inkml:trace>
  <inkml:trace contextRef="#ctx0" brushRef="#br0" timeOffset="116194.26">9533 475 498 0,'-1'-3'138'0,"2"-3"10"15,-2-2-9-15,1-1-85 0,-2-3-4 16,0 0-1-16,-2-1-6 0,0 1-8 15,-4 1-9-15,-1-1-8 0,-3 3-8 0,-1 4-3 16,-1 1-5-16,-2 4-2 16,-3 8-1-16,-1 1-1 0,0 7 1 0,3-3-1 15,-1 1 1-15,6 4-2 0,4-3-1 16,4-2 0-16,5 3-1 0,5-2 1 16,4 0 0-16,3 1 1 0,1-8 1 15,1-3 2-15,0 1 1 0,0-5 1 16,-1-3 0-16,-1-3 1 0,-2-7 3 15,0 3 2-15,-2-3 2 0,-1 0 1 16,-4-2 3-16,-1 0 2 0,-1 1 0 0,-1 5 0 16,-1 2-2-16,-1-2 3 0,1 9-4 15,-2-3-3-15,1 6-3 0,0 4-2 16,2-3-1-16,0 9-2 0,2 12-3 16,-2-5 1-16,-2 2-2 0,2 5-1 15,-2 3 1-15,-2 7 0 0,1-8-1 0,-2-7 1 16,0 8 4-16,0 4-8 0,-2-4 1 15,-2-2-2-15,-2-1 0 0,-1 1-2 16,-2 1 0-16,-3-8-4 0,-1-2 9 16,0-5 0-16,-3 1 0 0,-1-7 1 15,-1-3-1-15,2-3-1 0,2-3-3 16,-1-6-5-16,3-3-6 0,3-4-8 16,1-6-15-16,4-1-9 0,2-5 4 15,8-4-128-15,1 1-121 0,8 1-291 16</inkml:trace>
  <inkml:trace contextRef="#ctx0" brushRef="#br0" timeOffset="117080.08">9821 578 675 0,'1'-10'170'0,"-2"-6"7"0,-2-1-112 16,-2-1-9-16,0-2-7 0,-3 11-12 15,-3-4-14-15,-1 3-10 0,-1 4-6 16,-4 7-3-16,-2 4-1 0,-1 5-3 16,-1-2 0-16,3 7-4 0,3 3-1 15,1 0-3-15,7-3-1 0,2 0-2 16,6-2 1-16,6-1-1 0,2-6 2 16,3-1 3-16,4-1 1 0,3-1 3 15,-1-3 1-15,2-1 1 0,-2-4 0 16,-1 2 0-16,0-1 1 0,-5 1-1 0,-1-2 1 15,-1 2-1-15,-3 1 0 0,-2 2 0 16,-2 1-3-16,-1 4 0 0,-2 1-2 16,1 4-1-16,-1-2 0 0,0 4 0 15,0 7-1-15,2-4 2 0,2-2 0 16,0 0 1-16,2-5 1 0,1 0 0 0,1-3 0 16,2-10 3-16,0-2 2 0,1 2 4 15,-2-4 2-15,2-2 3 0,3-2 4 16,-1-3 2-16,2-2 1 0,1-4 2 15,1-2 0-15,0-5 1 0,-1-2 0 16,-1-1-5-16,-1-7-1 0,-2-1-3 16,2-1-4-16,-2-1-2 0,-1 1-4 15,-1 6 0-15,-1 2 1 0,-3 12 2 0,-3 5-2 16,-5 10-2-16,-4 7 1 0,-5 9-1 16,-1 3 0-16,-2 6-3 0,0 8 0 15,-1 3 1-15,2 5 1 0,5-3 3 16,4 2 0-16,2 1-2 0,3-5 0 15,5-6 0-15,3 3 1 0,4-1-1 16,2-8-5-16,4 2 1 0,4-4-1 16,1 0 1-16,2 1 0 0,0-9 0 0,-3-4 0 15,0 6 4-15,-3-9-1 0,-2-2 1 16,-4-2 1-16,-1-4 1 0,-3-3 0 16,-1-1 0-16,-3-3 2 0,-3-3 1 15,0-1-2-15,-2 2 1 0,-3-2-2 16,-1 6-1-16,0 1-3 0,-2 5-1 15,-1 8-2-15,0 3 1 0,-1 4-1 16,0 4 0-16,3 4 1 0,1 2 0 0,3 2 0 16,3-3 0-16,3-2 1 0,1-1-1 15,4 0 1-15,1-4 0 0,1-3 2 16,2-1 0-16,-1-3 0 0,0-1 1 16,0-2 0-16,1-5 0 15,-2 0 1-15,1-3 0 0,-1 1 1 0,0-2 0 16,1-1 0-16,0 0 0 0,-1 0 0 15,-2 1-1-15,0 2-1 0,-1 0-1 16,-1 4-1-16,-2 3-1 0,1 1 0 0,-1 3 1 16,1 0-1-16,1 4 1 0,1 2 0 15,-1 0 1-15,4-3-2 0,-3 8-1 16,0-3-3-16,0-1-4 0,-2-3-6 16,-3-2-7-16,-1-1-8 0,-4 2-4 15,-4-8-6-15,-4 2-7 0,-6-2-5 16,-2 0 1-16,-4 0-121 0,-1 0-119 15,-3 0-298-15</inkml:trace>
  <inkml:trace contextRef="#ctx0" brushRef="#br0" timeOffset="117259.14">9987 285 582 0,'-10'6'149'0,"6"-4"12"0,3-1-14 15,5 0-101-15,0 1-5 0,12-8 2 0,4 8-4 16,11-9-6-16,6 6-12 0,8-4-10 16,4-1-13-16,1-4-26 0,1 5 79 15,7-7-233-15,-7 19-159 0,2-12-430 16</inkml:trace>
  <inkml:trace contextRef="#ctx0" brushRef="#br0" timeOffset="118892.78">5636 1239 488 0,'-1'4'118'0,"4"0"10"16,-3-2-66-16,-3-6-7 0,3 7 0 16,-4-9 2-16,4 5 0 0,0-1-2 0,-2-2-9 15,0-2-11-15,0 0-8 16,0-5-9-16,-1 0-6 0,-1-1-7 0,0-1-3 16,0-1 0-16,-1 0-2 0,0 0 1 15,-1 4 0-15,1 0-2 0,-1 1 0 16,-1 4-2-16,-2 3-2 0,-2 2-1 15,-1 5 1-15,-2 5-1 0,-3 9 0 16,0 2-1-16,-1 2 1 0,3 4-2 16,-1 0 1-16,3 0-1 0,3-2-2 0,4-8 0 15,3 1 1-15,3-4 2 0,1-2 1 16,2-2 1-16,2-2 1 0,2-6 2 16,1-1 0-16,3-2 3 0,1-5 2 15,2-3 4-15,4-3 3 0,4-4 2 16,0 1 1-16,1 0-1 0,0-3 0 0,1 5-3 15,-2 2-2-15,-5 1-3 16,-4 0-1-16,-3 6-1 0,-4-2-1 0,-1 6-1 16,-4 1 0-16,0 4-2 0,-2 1-2 15,0 3-2-15,-1 0-1 0,0 2 0 16,0 1 0-16,2-1 0 0,0-2 1 16,0-2 1-16,2 1 1 0,2-4 1 15,0 0 0-15,2-4 2 0,0-1 1 16,2-4 2-16,0 0 3 0,1-1 1 0,1 0 1 15,1-2 0-15,0 1-1 0,-1 2-1 16,0-1-2-16,0 5-1 0,-3-2-2 16,1 2 0-16,0 2-1 0,-3 1 1 15,0-2-1-15,-1 2 0 0,-1 1-2 16,2 2-2-16,-1 1-2 0,0-3 1 16,1 3-1-16,1 2-1 0,1-1 1 15,0-1 1-15,0-2 2 0,3-1 1 16,-1-3 1-16,0-1 0 0,2-1 1 0,-1-4 1 15,1 1 0-15,3-3 1 0,0-1 0 16,1 0 0-16,-1 3 0 0,0-3 0 16,-1 1-1-16,1 2 0 0,-2 2-1 15,0 3 1-15,0 2-1 0,1 1-2 16,1 2-7-16,3 1-5 0,0 1-4 16,2-1 0-16,0 2 1 0,0-3-1 15,0 2 3-15,1-4 6 0,-3 4 6 16,-1-3 3-16,-3-3 6 0,-1 0 7 0,-2 0 8 15,-3 0 7-15,0-2 6 0,-4-2 5 16,-2 0 3-16,-2 3-3 0,-2-5-7 16,-4-1-8-16,1-1-7 0,-6 3-6 15,-1-2-6-15,-2 3-3 0,-1-3-3 16,2 6-1-16,-3 5-3 0,1 1-2 16,2 0-2-16,2 6-1 0,2 0-1 0,3 3-1 15,5 2-1-15,4 0 3 0,6 2 2 16,2-2 1-16,2-1 1 0,2-3 2 15,1-1 2-15,2-6 0 0,-1-5 2 16,-1-2 0-16,2-4 2 0,-1-4 3 16,1-3 2-16,-1-2 3 0,0-1 0 15,-3-3 2-15,0-3 2 0,-2-8-3 16,0-4 0-16,0 0-3 0,-1-3-2 0,-4-8 0 16,1-1-2-16,-3-2 0 15,-1 6 1-15,-2 6 5 0,-1 4 3 0,-1 6 4 16,0 10 0-16,0 5-3 0,-1 11-1 15,-2 5-1-15,-1 9-5 0,0 3-5 16,-2 6-3-16,-1 7-1 0,2 9 3 16,-1-4-1-16,3 5 2 0,1 4-1 15,2-1-7-15,2-2-7 0,4-8-8 16,2 0-16-16,4 2-13 0,1-8-9 16,3-5-132-16,3-2-131 0,8-2-315 0</inkml:trace>
  <inkml:trace contextRef="#ctx0" brushRef="#br0" timeOffset="119726.64">7085 1145 447 0,'-2'-4'122'0,"-1"-3"2"15,-1 0 1-15,-2 0-98 0,1 1-4 16,-1 0-1-16,0 0-1 0,-1 1-4 0,0 1-1 16,0 3-3-16,-2 0-4 0,-2 0-1 15,-2 5-2-15,-1 1-4 0,-4 4-2 16,-2 5-1-16,2 6 0 0,0 2-1 16,3 1 0-16,4 1-1 0,2-2-1 15,7-1 0-15,4-3-1 0,5-6 0 16,5 0 1-16,3 0 2 0,4-5 2 15,3 0 2-15,1-3 2 0,3-4 3 0,-1-1 2 16,-1-4 1-16,0-1 2 0,-2 0 3 16,-3-4 2-16,-2 3 2 0,-4 0 0 15,-3 4-1-15,-1-2 0 0,-3 1-3 16,-3 1-4-16,-2 2-2 0,0 1-4 16,0-2-6-16,-2 1-1 0,0 2-2 15,1 3 1-15,1 2-1 0,1 2-2 16,2 2 0-16,0 0 2 0,4 0 1 0,2-3-1 15,1 0 0-15,2-4 0 0,1-3 3 16,1-1 3-16,0-2 4 0,-1-2 4 16,-1 2 4-16,-2-3 4 0,0-1 4 15,-4 0-1-15,0 1 0 0,-4-1-2 16,0 1-1-16,-3-6-2 0,-3 4-5 16,-3-2-2-16,-3-3-4 0,-2-2-4 15,-3-2-3-15,-3 5-7 0,-2 3-8 16,-2 5-10-16,-1 3-12 0,-1 7-10 0,-1 4-6 15,2 5 20-15,3-3-140 0,4 1-117 16,3-5-294-16</inkml:trace>
  <inkml:trace contextRef="#ctx0" brushRef="#br0" timeOffset="120463.49">7545 1194 463 0,'1'8'107'0,"-2"3"1"15,-3-1-57-15,-1-2-40 0,-3 1 0 16,-1 1 0-16,-1-2-2 0,0-2-3 16,0-1-1-16,1-1-2 0,2-2-1 15,2 2 0-15,0-2 5 0,3-2 6 16,0 0 7-16,1-1 7 0,1 0 8 0,0-2 4 16,0 0 3-16,2-2-2 0,3-2-7 15,1-5-6-15,3-3-6 0,3-4-7 16,1 0-6-16,-1 2-2 0,0 0-3 15,-2 4 0-15,0 3-2 0,0 7-2 16,-3 4 0-16,2 3-2 0,-1-1-3 16,-2 3-5-16,2 3-1 0,-1 2-1 15,-2 0 0-15,1 0 0 0,0 1-1 16,2 1 4-16,1-1 2 0,2-4 3 16,2-2 0-16,1 0 1 0,-1-3 1 0,0-1 2 15,-1-5 2-15,-2 3 1 0,-1-2-1 16,-2 0 1-16,-3 2 0 0,-1 1-1 15,0 1 1-15,0 2 0 0,-1 0 0 16,-1-1 0-16,1 1 0 0,0 0 0 16,1-1-2-16,0-1 0 0,1 0-1 15,3-2 1-15,0 1 1 0,3-2 3 0,5 0 3 16,-1-3 4-16,3-2 4 0,1-2 3 16,0 0 1-16,1-6-1 0,-1-1-1 15,-1-2-1-15,0 1-3 0,-2 1-4 16,-2 3-1-16,-3 0-2 0,-2 8-3 15,-2 4-1-15,-3 4-2 0,0 9 0 16,-4 0 0-16,-3 4 1 0,1 4 0 16,-2 2 0-16,-2 2 1 0,-1 1-1 15,0 1-4-15,-1 2-7 0,0 2-7 0,1-2-5 16,-2 2-4-16,3-1-1 16,-1-4-1-16,2-3 0 0,-1-7 4 0,0 0 5 15,4-5 7-15,1-4 6 0,-1-5 6 16,2-6 5-16,3-5 9 0,1-6 7 15,0-5 5-15,2-4 4 0,1-9 2 16,3-3 0-16,0-1-1 0,2-3-4 16,2 2-3-16,3-1-6 0,0 1-5 0,1 9-4 15,0 5-3-15,-1 3-3 0,0 7-2 16,1 4 0-16,-2 10 0 0,0 3 0 16,0 3 0-16,0 0-2 0,1 5 0 15,-2 4 0-15,0 3-3 0,-4-4-4 16,-2 2-3-16,-4-2-5 0,-4 1-3 15,-4-1-6-15,-6-4-7 0,-5-1-9 16,-3 1-5-16,-3-1-124 0,0-4-123 16,0-2-311-16</inkml:trace>
  <inkml:trace contextRef="#ctx0" brushRef="#br0" timeOffset="120955.03">8267 1002 516 0,'3'3'125'0,"-1"4"6"0,0 9-69 16,-1-4-23-16,-1 2-3 0,-2 5-3 15,-2 0-4-15,-2 6-6 0,-1 6-5 16,-1-2-7-16,1-2-3 0,1 3-3 16,4-4-3-16,0 0-1 0,5-3-2 15,1-5 0-15,3-1 0 0,4-2 1 16,2-6 2-16,2-2 3 0,4-5 2 15,-1-4 1-15,3-1 0 0,1-5 4 16,0-2 2-16,-2-1 1 0,-2-1 0 0,-1-1 0 16,-3 2 1-16,-2 0 3 0,-3-3-4 15,-5 2 1-15,-2 0-2 0,-1 2-1 16,-3 3-2-16,-1 0-4 0,-5-1-3 16,-2 8-1-16,-1 3-4 0,-1 5-2 15,-3 2-1-15,1 2 0 0,-1 2 0 16,4 3 2-16,2-1-2 0,3 0 1 0,5-1-1 15,2-2 2-15,5 2-1 0,3-2 3 16,0-3 0-16,6-2 3 0,0-2 1 16,3-1 2-16,1-3 1 0,2-4 1 15,2 0 0-15,2-5 0 0,2-2 1 16,1-3-2-16,2-2 1 0,-1-3-2 16,1 2-1-16,-4-1-1 0,-3 1-2 15,-3 3 0-15,-3 3-4 0,-4 1-4 0,-3 2-5 16,-2 1-15-16,-4-2-26 15,0 0 111-15,-5 2-247 0,-2-5-151 0,-1 4-404 16</inkml:trace>
  <inkml:trace contextRef="#ctx0" brushRef="#br0" timeOffset="121273.34">8607 1197 528 0,'-1'4'121'0,"2"-2"7"0,1 5-53 16,3 2-47-16,1-1-1 0,1 0 0 15,3 2-1-15,1 3-2 0,1-1-7 16,2-2-10-16,0-2-3 0,1 3-3 16,1-1-1-16,-1-1 0 0,3-1 0 15,0-3 0-15,0 0 1 0,1-2-1 16,-1-3 0-16,-1-1 1 0,0-3 1 0,-1 0 1 16,0-3 6-16,-1 0 4 0,0-3 4 15,-3 0 3-15,1-1 2 16,-2 2 0-16,-3 2 2 0,-1-1 1 0,-4 4-2 15,0 0-3-15,-2 3-5 0,-1 3-3 16,-3 0-2-16,1 2-3 0,0 0-5 16,0 2-5-16,1 0-2 0,2 0 1 15,0 0-3-15,2 0-6 0,3-1-16 16,0 1-16-16,2-3 2 0,1-1-135 16,-3-3-131-16,4 0-316 0</inkml:trace>
  <inkml:trace contextRef="#ctx0" brushRef="#br0" timeOffset="121422.71">8995 997 563 0,'-7'-8'112'0,"1"1"-2"0,3 2-221 16,0 1-98-16,3-6-256 0</inkml:trace>
  <inkml:trace contextRef="#ctx0" brushRef="#br0" timeOffset="121601.58">9242 950 581 0,'-4'17'133'0,"0"-1"10"0,0 5-100 16,-2 2-2-16,-1 1 1 0,2 1-5 15,-7 6-4-15,4-7-8 0,1 4-10 16,-2-2-6-16,1 1-8 0,-1 0-13 15,1-2-16-15,1 2-49 0,-1-2-81 16,4-5-119-16,2-1-274 0</inkml:trace>
  <inkml:trace contextRef="#ctx0" brushRef="#br0" timeOffset="122056.48">9047 1275 629 0,'-3'-6'153'0,"2"-2"9"16,1 4-103-16,1-2-9 0,0 1 2 0,3 0-9 16,0 0-10-16,2 0-10 0,2 0-9 15,2-3-6-15,3 3-3 0,3 0-3 16,-1 0-1-16,5 2-1 0,1-2 1 16,-1 4-2-16,2 0 1 0,1 2-1 15,-1 0 0-15,0 3 1 0,-1 2-1 16,-5 0 0-16,2-1-1 0,-6 4 1 15,-3-3-1-15,-2 1 0 0,-2-3 0 16,-2-1 0-16,-1 0 1 0,-1 0 0 0,0-4 1 16,1 4 0-16,-1 0 0 0,-1-5 0 15,1 1 1-15,0 1 0 0,0 0 0 16,1 0 2-16,1-6 0 0,3 1 3 16,-2 2 2-16,3 0 4 0,1-6 2 15,-1 4 2-15,0 2-2 0,-1 2 0 16,1 2-4-16,-1 6-2 0,0 1-2 15,-2 4-4-15,1 1-1 0,-2 2 0 16,0 7 0-16,-3 1 1 0,-1 2-1 0,-1 4 0 16,0 0-1-16,-5 1 0 0,-2 0-1 15,0-2-1-15,-2-1-2 0,-1-6-2 16,-3-1-3-16,-1-1-3 0,0-2-6 16,0-4-7-16,-1-4-14 0,1-1-14 15,1-3-4-15,2-3-126 0,3-4-130 16,1-1-308-16</inkml:trace>
  <inkml:trace contextRef="#ctx0" brushRef="#br0" timeOffset="122618.86">10030 1262 589 0,'0'-1'134'0,"-1"2"3"16,-2 1-99-16,-1-1-13 0,-3 2-6 15,-1 0-4-15,-1 2-7 0,0 3-1 16,0 1-3-16,2-2-1 0,2 4 0 16,3 0-2-16,3 0 0 0,2-2-1 15,4 0 1-15,1-3 4 0,5 0 3 16,0-5 3-16,1 0 2 0,2-4 5 0,4-3 3 16,-1-2 2-16,0-2-2 0,2-2 0 15,0-1 0-15,-2-2 1 0,-5 4-1 16,-3 0-2-16,-5 1 0 0,-2 2-1 15,-10 0-3-15,-3-2-4 0,-6 4-4 16,-2-2-7-16,-4 0-6 0,0 2-9 16,0-1-8-16,4 1-14 0,0 4-13 0,7-1-5 15,4 0-124-15,1 1-126 16,3 0-304-16</inkml:trace>
  <inkml:trace contextRef="#ctx0" brushRef="#br0" timeOffset="122840.79">10501 977 530 0,'17'-5'142'0,"-5"-1"11"16,-5 2-28-16,-3-2-71 0,-6 2-9 0,-3 2-4 15,-4 2-4-15,-4-1-8 0,-2 4-10 16,-1-1-9-16,-4 6-5 0,-1 5 1 16,0 6-1-16,3 3-2 0,0 3-2 15,3 5-2-15,-1 4 0 0,4 4 0 16,4-5-1-16,0-1-4 0,3 0-6 15,0 1-12-15,2-1-13 0,2-6-7 16,-1 0-73-16,3-1-53 0,-2-4-109 16,4-2-232-16</inkml:trace>
  <inkml:trace contextRef="#ctx0" brushRef="#br0" timeOffset="123051.74">10281 1229 628 0,'6'8'142'16,"-1"-8"8"-16,4-1-100 0,4 1-13 0,2-5-5 16,5 5-1-16,2-1-8 0,-3-9-2 15,3 6-8-15,1-1-20 0,-1 1-21 16,-1 2-132-16,1-6-135 0,4 0-342 16</inkml:trace>
  <inkml:trace contextRef="#ctx0" brushRef="#br0" timeOffset="123628.75">11018 1269 426 0,'1'-1'120'0,"0"-1"8"0,-1 1-6 0,0 0-71 16,-1-2-4-16,0 2-1 15,-3-2-7-15,0-2-6 0,-2 3-8 0,-2-1-9 16,-4 4-5-16,-2 0-7 0,-1 1-4 16,0 0-2-16,-2 6 0 0,3-3 1 15,2 3-1-15,3-2-3 0,3 0-2 16,3 1 0-16,5-2 0 0,1-1 0 16,3-1 2-16,3-3 2 0,1 0 4 15,2-1 3-15,1 0 3 0,0-4 2 0,2 2 1 16,-3-1 2-16,-2 0 2 15,-2 1 3-15,-1 0 2 0,-3 1-1 0,-2-1-1 16,0 2-1-16,-4 1-2 0,2 0-5 16,-1 1-4-16,-2 4-4 0,1 1-2 15,-2 5 0-15,1 1-1 0,0 4-1 16,1 4 1-16,3 3 1 0,0 2 0 16,1 0 0-16,0 0 0 0,0-1 0 15,-1-1 0-15,-2-2 1 0,-2-4-1 0,-1 0 0 16,-4-4 1-16,0-1 0 0,-2-2 1 15,-4-1 0-15,0-4-1 0,-1-3 0 16,-3-1-2-16,1-2-6 0,0-3-13 16,1-3-13-16,2-4-7 0,2-2 0 15,4-1-127-15,3 1-120 0,0-5-287 16</inkml:trace>
  <inkml:trace contextRef="#ctx0" brushRef="#br0" timeOffset="124397.17">11250 1400 523 0,'13'-2'148'0,"-3"0"14"0,-4-4-32 15,-3 0-65-15,-3-1-6 0,-3-3-4 16,-2-2-10-16,-5 3-15 0,-2-1-15 16,-6 0-7-16,0 3-6 0,-2 3-3 15,-2 4-1-15,1 2 0 0,3 3-2 16,2 3 0-16,5 0-4 0,3 3-2 15,3-3 0-15,5 4 0 0,5 1 1 16,2-6 0-16,2 2 1 0,3 1 4 16,2-5 3-16,2 2 0 0,1-6 1 15,1-2 0-15,-1 1 0 0,1-3 0 0,-2-3 1 16,-1 1-1-16,-2-2 2 0,-3 2-1 16,-4 0 1-16,-1 1 0 0,-2-2-1 15,-2 4 1-15,0-1-1 0,-2 2-2 16,0 6 0-16,-1 1 0 0,-2 4-1 15,2 4 1-15,1-3-1 0,1 6 1 16,1-1 0-16,1-4-1 0,3 1 1 16,0-4-1-16,3-4 1 0,-2 4-1 0,3-6 1 15,0-2 1-15,1-1 0 0,1-3 2 16,0-1 1-16,1-6 3 0,2-2 2 16,-1-3 3-16,1-1 0 0,1-4 2 15,-1-1 2-15,1-5-2 0,1 1-1 16,-4 1-1-16,1-4-3 0,-1-4-1 15,-1-1-1-15,-1 1-1 0,-4 3 0 16,-3 5 2-16,1 1 3 0,-3 6 1 16,-1 10-4-16,-3 5-1 0,-2 4-3 0,-1 4-1 15,-4 7-4-15,0 7-3 0,-2 5 0 16,0 0 2-16,0 6 2 0,2-2 0 16,3 5 0-16,3-2-1 0,3-5-1 15,5 0 1-15,3-2 0 0,3 0 0 16,2-3 1-16,3-3-1 0,1-5 1 15,1-1 1-15,0-3 0 0,3-4-1 16,0-2 1-16,0-4 1 0,-1-5 0 0,1 1 0 16,0-3 1-16,-1-4 0 0,-2-1 0 15,-4 0 2-15,-2 0 2 0,-2 0 1 16,-4 0 2-16,-1-1 0 0,-7 4-2 16,-2 4-1-16,-5 3-3 0,-3 4-2 15,-4 2-2-15,0 6-3 0,-4 1 0 16,0 4 0-16,5 1-1 0,3 0-1 15,5-1 1-15,7 3 0 0,8-4 0 16,6 0 0-16,6 2 2 0,5-3 0 0,4-4 0 16,-1-1-4-16,1-2-5 0,-2-2-9 15,-2-3-14-15,-4-3-18 0,-4-1-6 16,-3-1-92-16,-1-4-29 0,-4-1-109 16,-4-3-212-16</inkml:trace>
  <inkml:trace contextRef="#ctx0" brushRef="#br0" timeOffset="124602.3">11431 1190 557 0,'-29'3'133'0,"6"4"12"0,4-3-81 16,5 2-23-16,3 1 1 0,6-6 2 15,4 1-7-15,8 3-8 0,8-5-10 0,5 2-6 16,9-2-4-16,8 0 0 0,6 3-4 15,8-4 2-15,5 3-2 0,-1 2-16 16,0-3-18-16,-2 4 111 0,-3 0-247 16,-5 2-149-16,1 2-408 0</inkml:trace>
  <inkml:trace contextRef="#ctx0" brushRef="#br0" timeOffset="150938.19">2703 13046 687 0,'3'3'145'0,"1"-3"0"15,1 2-115-15,1-1-25 0,-1 0-4 16,1 2 1-16,-1 1-1 0,-3 0 0 16,-1 0-2-16,-1 0 0 0,-1 2 0 0,-1-1 0 15,-1 0 3-15,-3-2 6 0,1-1 5 16,0 1 7-16,0-3 4 0,0-2 5 16,0-2 1-16,0-1-1 0,0-3-4 15,-1-2-5-15,-2-1-7 0,-1-4-4 16,-1-2-3-16,-3 0-2 0,-1-2-3 15,-2-1 0-15,-4 0-2 0,-2 1-1 16,-3 3 0-16,-5 0-3 0,-4 4 0 16,-4 2-2-16,-7 3-1 0,-5 1 0 0,-5 6 0 15,-5 3-1-15,-3 3 1 0,-2 3 1 16,2 4 1-16,0 3 2 0,5 2 0 16,2-1 2-16,5 1 0 0,4 0 1 15,6-1 1-15,6-2 0 0,7 1-1 16,5-2 1-16,6 2-1 0,5 2 0 15,6 2 0-15,1 4-1 0,5 4 2 0,3 7 0 16,2 6 2-16,2 6 1 0,-1 9 1 16,2 6 1-16,1 8 0 0,-2 7-1 15,1 5-1-15,-3 6-2 0,-1 2 1 16,0 2-1-16,0 0 0 0,0 0 0 16,-1 0 0-16,-2 2 1 0,2 0 0 15,0 0-1-15,-2 1 0 0,-2 0 1 16,-3 1-1-16,-1 1 0 0,-1-1 0 15,-1-2 0-15,-1-2-1 0,0-4 1 0,3-6 4 16,4-8 5-16,4-11 0 0,8-10 2 16,9-13 0-16,9-10 5 0,12-10 0 15,9-12-3-15,11-8-5 0,12-7 0 16,12-9-1-16,9-3-1 0,9-7-4 16,8-2-2-16,11-3-6 0,6-2-7 15,6-1-9-15,3 2-17 0,5-5 18 0,1 2-171 16,1 1-148-16,6 2-367 0</inkml:trace>
  <inkml:trace contextRef="#ctx0" brushRef="#br0" timeOffset="152490.66">12332 12749 538 0,'-6'-5'157'0,"1"-1"1"16,0 0-1-16,3 5-104 0,0 0-32 16,1-1-15-16,1 1-11 0,0 1-7 15,0 0-3-15,1 0-4 0,1 0-1 0,0 1 1 16,1 1 3-16,1-1 4 0,2 1 4 16,1 0 3-16,2 0 4 0,2 0 7 15,4 1 7-15,4-2 6 0,4-1 6 16,7-2 3-16,4-2 3 0,3 0-1 15,5-3-3-15,3 4-8 0,0-2-5 16,2 1-5-16,0 3-5 0,0 2-1 16,0 1-3-16,-1 3 0 0,-2-2 0 0,0 4 0 15,-3 0-1-15,0 3 0 0,-3 0 1 16,-1 3-2-16,1 3 1 0,-3 0 0 16,-5 3-1-16,-1 0 0 0,-3 3 1 15,-3 2-2-15,-4 0 1 0,-7 7 0 16,-4 1 0-16,-4 2-1 0,-5 5 1 15,-5 2 0-15,-2 2 1 0,-2 3 1 16,-3-2 0-16,1 3 0 0,-1-1 1 0,5-3 0 16,1 0 0-16,2 0-1 0,4-2 0 15,4 0-1-15,3 1 0 0,5-4-1 16,7 0 1-16,7-4 0 0,6-2 0 16,6-5 1-16,9-5 1 0,9-5 0 15,7-2-1-15,3-5 1 0,4-1 0 16,5-5-2-16,4-1-1 0,2 1 1 15,1 0-1-15,10 0 0 0,2 1 0 0,-5-2 1 16,3 2 1-16,-6 1 0 0,2 1 0 16,-6 1 0-16,-9 2 0 0,-5 1 1 15,-4 2 0-15,-3 3 1 0,10 0 1 16,-5 2 1-16,3-2 2 0,-5 2 1 16,5-1 0-16,5 3 0 0,-2 1 0 15,-12-2-2-15,1 2-1 0,-5 0-2 16,-1-1-1-16,0 3 0 0,0-2-1 15,1-1 0-15,1 3 0 0,2 0 0 16,2 2 0-16,0-2 0 0,-2 1 0 0,-2 3-1 16,-2-1 1-16,-5 1 0 0,-3 2 0 15,-3 2-1-15,-3 2 1 0,-1 0 1 16,-5-1-1-16,-2 2 0 0,-1 0 1 16,-2-2-1-16,-3 1 0 0,-2-1 0 15,-1 0-1-15,-3-3 1 0,-1 2-1 16,-2 2 1-16,-2-3-1 0,-2 1 1 15,-3 2-1-15,-1 1 0 0,-4 1-1 0,-2-1 1 16,-6 0-1-16,-4 4-1 0,-4 2 1 16,-4-2 0-16,-7-2 1 0,-4 3 2 15,-2-2 1-15,-3-2 2 0,2-1 1 16,-1-2 0-16,1-2 1 0,3 2-1 16,3-2-1-16,4-3-1 0,2 1-1 15,3 1-1-15,1-4 0 0,4 0 0 16,-1 1 0-16,1-5-1 0,1 0 1 0,-1-1-1 15,-2-5 1-15,-2 1-1 0,-5-3 0 16,-3-1 0-16,-4-3 0 0,-7 0 0 16,-8-2 0-16,-7-4 0 0,-10 0-1 15,-8-5-1-15,-5-2-2 0,-8-3 0 16,-9-1-1-16,-10-4 1 0,-9-3 0 0,-18-1 1 16,0 4 1-16,-3-1 1 15,-6 1 2-15,-3 0 0 0,-10 4 1 0,-5 0 0 16,2 7 0-16,-11-1 1 0,-13 3 0 15,-11 8-1-15,-9 2 1 0,-1 5-1 16,-5 6-4-16,-10 3-23 0,-5 3-149 16,-5 7-146-16,-10-2-380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7:02:57.1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1521 5647 361 0,'11'-3'89'0,"3"1"2"15,0-2-48-15,2 1-17 0,-1-2-10 16,2 2-1-16,0 1 1 0,2 1-1 15,-2 1 1-15,1 0 0 0,3 2 1 16,2 0-1-16,0 0-3 0,2 1-4 16,1 1-3-16,4-1 1 0,1 0 1 0,1 0 0 15,3-1 0-15,5-1 0 0,2 0 2 16,7 1 0-16,2-2-1 0,3 0-3 16,6 1 0-16,3 0-1 0,0-3-2 15,7 1 5-15,0-1-1 0,3 3-1 16,2-1 3-16,1 0 1 0,-2-2 2 0,3 1 3 15,-1 0-4-15,-1-2 0 0,2 0 2 16,-3 0-2-16,0-1-2 0,-4 1-1 16,-2-1-3-16,-4-1-1 0,-2 2-1 15,-5 0-1-15,-1 1-1 0,-4 2 0 16,0 1 0-16,-5 2-1 0,-4 0 1 16,-4 0-1-16,-5 0 0 0,-6-1 0 15,-5-1 0-15,-5 1 0 0,-6 0 0 16,-4 2 0-16,-4-2 2 0,-4-1 2 15,-2 2 2-15,-6-2 1 0,-5 2 1 16,-3-1 0-16,-5-1 0 0,-7 2-1 0,-7-2-1 16,-5-2-3-16,-5-1-2 0,-4 2 0 15,-5-4 0-15,-5 0-1 0,-3 0-1 16,-4 0 0-16,-7 0 0 0,-2-2 0 16,-5-1-5-16,-6 4-4 0,0 0-6 15,-10-3-2-15,1 2-2 0,-1 2 0 0,-1 5-2 16,4 1 4-16,-2 1 2 0,-2-1 5 15,8 4 2-15,1 1 1 0,5 2 1 16,3-1 0-16,4 2 2 0,4 0 1 16,7-2 1-16,5 2 2 0,6-1-1 15,6-1 0-15,4 0 1 0,6 0 1 16,7-2-1-16,7 1 0 0,7 0-1 16,2-1 0-16,8-3-3 0,4 0-2 15,7-2 0-15,3-1 1 0,8-1 1 0,4 0 0 16,8-1 3-16,8-2 3 15,9-1 3-15,7 1 2 0,8-3 0 0,9-1 0 16,12-1 0-16,8 1 1 0,7 1-2 16,8-1 0-16,7-4 0 0,9 2-1 15,4 3 0-15,-1-4-2 0,4 2 0 16,4-1-1-16,-4 3 1 0,-9 2-2 16,-5-2 1-16,-5 0 1 0,-9 3-5 0,-13 0-122 15,-15 2-108-15,-4-3-285 0</inkml:trace>
  <inkml:trace contextRef="#ctx0" brushRef="#br0" timeOffset="3737.27">15374 1882 578 0,'-2'-3'133'0,"1"1"6"0,1 3-97 15,0 1-12-15,1-1-5 0,-1 5 2 16,4 6-1-16,-1 2-4 0,-1 5-4 15,3 1-1-15,0 8 3 0,1 5-4 16,-2 4-3-16,-2 6-4 0,1 6-3 16,-3 1-1-16,-1 5-3 0,0 0-2 15,0 0-1-15,0-3-3 0,1-9-7 16,-3-8-5-16,2-3-6 0,-2-10-7 16,0 0-5-16,1-8-3 0,-1-4 38 15,2-6-152-15,1-7-112 0,-3-4-298 0</inkml:trace>
  <inkml:trace contextRef="#ctx0" brushRef="#br0" timeOffset="4243.35">15389 1896 575 0,'-3'-7'135'0,"2"1"10"0,-1 2-98 15,4 0-6-15,0-1-4 0,5 3 2 16,4-2-2-16,7 1-5 0,4 1-6 15,7-1-3-15,5 1 1 0,9-3 2 16,12 0-5-16,7 3-4 0,7-2-4 16,5 0-3-16,-2 2-3 0,10 0-2 15,3 2-3-15,-3 0-1 0,-6-1 0 0,-3-1 0 16,-6 4-1-16,-4-1 1 0,-10 1-1 16,-15-1 1-16,-13 0 0 0,-6 0 1 15,-8 0 0-15,-5-1 0 0,-6 0-2 16,-3-1 0-16,-5 2 0 0,-1 1-1 15,-4 2-2-15,-3 0 1 0,1 3-1 16,-2 4 2-16,2 4-1 0,2 4 0 16,2 2 1-16,3 6 0 0,5 0-1 15,2 7 1-15,1 6 0 0,1 7 0 0,3 3 1 16,2 3-1-16,1 7 1 0,1 0 0 16,2-2 0-16,-1-2 0 0,-1-7 1 15,-1 1-1-15,-3-6 0 0,-5-5 0 16,-5 2-1-16,-6-3 1 0,-7-2 0 15,-7-2 0-15,-6-4 0 0,-11-2 0 0,-10-4 1 16,-5-1 0-16,-6-6 0 16,-6-3 1-16,-7-5 0 0,-7-8-1 0,1-5 0 15,5-3-1-15,-1-11-2 0,2-4-6 16,4-3-8-16,9-6-14 0,8-4-15 16,3-6 12-16,4-1-146 0,10-1-134 15,5 5-322-15</inkml:trace>
  <inkml:trace contextRef="#ctx0" brushRef="#br0" timeOffset="4655.52">15495 1384 524 0,'0'0'120'0,"0"3"8"16,1 4-62-16,-1-1-31 0,2 5-2 15,1 6 2-15,1 1 1 0,2 3-1 16,-3 1-7-16,1 1-7 0,3 2-7 16,-2 1-4-16,0-1-4 0,-1 2-2 15,-1-1-1-15,3 0-1 0,-3 2-6 16,-1 0-10-16,2 0-12 0,-1-1 28 0,-4-3-160 15,-1-1-128-15,-6 2-328 16</inkml:trace>
  <inkml:trace contextRef="#ctx0" brushRef="#br0" timeOffset="5311.32">15202 1017 460 0,'2'-11'118'15,"0"1"9"-15,-3 1-36 0,-2 1-46 16,-2 2-5-16,-4-2-2 0,-2-1-3 15,-3 4-6-15,-1-1-9 0,-4 0-7 16,1-2-6-16,-1-2-3 0,1 1-1 16,2 5-3-16,1-1-1 0,3 4 0 0,2 4-2 15,1 2 1-15,1 14-3 16,2 7 1-16,1 0 2 0,1 3 0 0,2 2 0 16,2 4 0-16,1 4-1 15,1-12 0-15,2-3 1 0,2-2-1 0,1 0 1 16,-1-7 0-16,3-4 3 0,1-5 4 15,1-1 3-15,3-3 1 0,1-6 1 16,5-10 0-16,-1 0 1 0,3-4-2 16,-2-3-2-16,0-1 1 0,-4-1 2 15,-3 1-1-15,-6 0 1 0,0 1 0 0,-5 4 2 16,-1 4 0-16,-2-3-2 0,-1 3-2 16,1 4-3-16,-3 5-3 0,0 8-2 15,0 1-2-15,-2 0-1 0,2 10-2 16,0 3 0-16,4 2 2 0,3 2 2 15,1-2 0-15,2 2-2 0,1 1-8 16,3-2-8-16,5 1-12 0,2 0-6 0,3-4 82 16,-1-3-208-16,2-4-128 0,1 1-336 15</inkml:trace>
  <inkml:trace contextRef="#ctx0" brushRef="#br0" timeOffset="5600.7">15504 1088 360 0,'-7'5'100'0,"1"4"6"0,0 0-53 15,1 5-14-15,2 2 1 0,-1 1-5 16,5 1-12-16,4-1-10 0,1 2-3 16,3-3 1-16,3-3 1 0,1-2 2 15,3-5 1-15,-2-2 1 0,0-3 2 16,-1-2 5-16,-2 1 0 0,-2-5 3 15,-4 0 6-15,0 3 5 0,-3-6 0 0,-1 4-1 16,-1-4-6-16,-2-4-5 0,-1 0-5 16,-3-2-8-16,-2-2-8 0,0 4-2 15,-2-5-2-15,1 5-2 0,0 2-6 16,2 4-9-16,2-1-9 0,2 4 54 16,1 1-195-16,4-1-140 0,-4 4-366 15</inkml:trace>
  <inkml:trace contextRef="#ctx0" brushRef="#br0" timeOffset="6008.02">16401 1490 613 0,'-4'-4'141'0,"-2"-1"7"16,2 4-113-16,1 3-3 0,0 4 1 16,1 5 6-16,2 3-5 0,0 5-8 15,0 6-7-15,1 3-3 0,0 5-1 16,1 3-3-16,-1 0-5 0,-2 0-3 16,2-4-4-16,1-4-1 0,-1-2-4 15,1-6-12-15,0-6-18 0,1-4 59 0,-1-5-192 16,-2-5-139-16,0 4-358 0</inkml:trace>
  <inkml:trace contextRef="#ctx0" brushRef="#br0" timeOffset="6499.31">16285 495 599 0,'6'1'129'0,"-2"8"7"16,0 6-106-16,2 8-5 0,-1 9 1 0,0-1 0 16,-3 7-4-16,0 6-2 0,0 5-6 15,-1-2-6-15,0 1-3 0,3-4-3 16,1 7 0-16,2-8-1 0,0-6-3 15,1-8-1-15,-2-1-2 0,-1-5-3 16,-1-6-3-16,-1-7-3 0,-2-2 2 16,-1-5 3-16,-1-1 2 0,3-6 1 15,0-4 4-15,-1-6 3 0,1-1 2 16,0-5 1-16,2-3-3 0,-1 0 0 0,-1 2 2 16,0 4 3-16,2 2 2 0,0 6 1 15,-1 1-1-15,2 6-1 0,0 3 0 16,1 3-3-16,1-1-2 0,1 9-3 15,1-2 1-15,1 6-1 0,2 3 1 16,0-1 1-16,-1-2-1 0,-1 3 1 16,-2-5-3-16,-1 3-4 0,-4 0-7 15,-3-3 0-15,-5 2-4 0,-4-3-1 0,-4 1-3 16,-2-2-1-16,-5-3-5 0,1-10-107 16,-1-5-108-16,4-6-273 0</inkml:trace>
  <inkml:trace contextRef="#ctx0" brushRef="#br0" timeOffset="6782.42">16664 959 397 0,'8'13'107'0,"-6"4"6"0,-5-2-36 15,-1 2-38-15,-1 0-1 0,-3-1-5 16,3-4-5-16,0 0-5 0,7-5 0 15,2 0-2-15,2-1 3 0,5-4 4 0,1-2 1 16,3 0 2-16,-1-6-3 0,2 1-3 16,0-3-4-16,-2-3-3 0,-1-2-4 15,0 0 0-15,-1-3-2 0,-1-1 0 16,-3 2-1-16,-4 1-1 0,1-2 0 16,-4 4-2-16,-2 3-1 0,-4 3-4 15,-1 0-4-15,-3 4 0 0,-5 2-2 16,-5 0 0-16,-1 5-7 0,-1-4-12 15,0 3-14-15,-1 2 158 16,3-2-291-16,6-2-156 0,0 13-431 0</inkml:trace>
  <inkml:trace contextRef="#ctx0" brushRef="#br0" timeOffset="8747.62">16499 2269 467 0,'-1'0'124'0,"2"0"4"0,0-1-57 16,0 1-27-16,0 0-5 0,-2 0-2 16,3 1-9-16,-1-1-5 0,1-1-4 15,2 0-1-15,0 0 0 0,4 2-1 16,2-3 0-16,4-1-1 0,2 1-1 15,2 0 1-15,6 0-2 0,4 0-1 16,9-1-2-16,1 0-2 0,2-1-1 16,4-2-2-16,4 3-3 0,-3-1 1 15,-4-1-4-15,-4 1-2 0,-4-1 0 16,-4 4-4-16,-6-2-10 0,-7 1-9 0,-5-2 26 16,-3 0-100-16,-5-3-65 0,-4-2-123 15,-5 2-278-15</inkml:trace>
  <inkml:trace contextRef="#ctx0" brushRef="#br0" timeOffset="9115.5">16575 2180 424 0,'8'-10'106'0,"-4"2"5"0,1-2-64 16,-2 0-13-16,-1 1-2 0,-2 0-1 15,0 6-8-15,-1 2-5 0,0 2-5 16,0 0-2-16,-1 2-3 0,-1 2-1 16,-2 4-3-16,-1 2-1 0,-2-1-2 15,-1 4 1-15,-1 3 1 0,-2 3-1 16,0-1 0-16,0-1 0 0,-2 0-1 15,0 0 0-15,2-2-1 0,-2-3 1 16,4-1-1-16,1-2 1 0,2-2-1 16,3 0-1-16,4 0 0 0,4-1 0 0,5-4 1 15,5-1 2-15,5-2 1 0,5-2-20 16,4-3-106-16,6-1-3 0,5-4-89 16,6 5-194-16</inkml:trace>
  <inkml:trace contextRef="#ctx0" brushRef="#br0" timeOffset="9543.04">17543 1967 393 0,'2'-2'115'0,"0"0"6"0,-1-1-45 15,-1 2-20-15,-1 0-3 16,-1-2-6-16,-2 0-13 0,-1-2-12 0,-1 4-5 15,-4-1-5-15,-3 3-3 0,-4 0-2 16,0 3-2-16,-2 3-1 0,0 3-2 16,0-2 0-16,0 7 1 0,2-1 0 15,-1-2 0-15,4 1 1 0,1 1 0 16,2 3 0-16,3 1 0 0,5 0-1 16,3 3-1-16,5 3-1 0,3 1-1 15,3 1 0-15,1-3 0 0,2-2 0 16,3-6 2-16,-2 1-2 0,1-4 1 0,-1-2-4 15,0-4-7-15,-1 0-5 0,-2-3 15 16,0-1-145-16,-2-3-118 0,0-4-310 16</inkml:trace>
  <inkml:trace contextRef="#ctx0" brushRef="#br0" timeOffset="10146.96">17681 2226 201 0,'0'-2'78'0,"0"2"12"16,0-2-1-16,-1 2-27 0,1 1 4 16,0 0 1-16,-1-1-10 0,1 1-15 15,0-1-11-15,0 2-6 0,-1-1-2 16,-1-1-6-16,1-1-4 0,0 2-3 15,0 2-3-15,-1 1 0 0,-1 0-2 16,1 0-2-16,-2 2 0 0,1 3 0 16,0-1 0-16,-1-3 1 0,1 5 0 15,1 0 0-15,0 0 1 0,0 1-1 0,0 0 1 16,2-2-2-16,0 5 0 16,3-7 0-16,-1 3 0 0,2-2 0 0,3-4 2 15,2 1 2-15,1 1 2 0,3-4 0 16,0 1 2-16,1-3 1 0,0-3 2 15,1 2-1-15,0-2 0 0,-4-4 0 16,0 1 2-16,0-2-1 0,-2-2 1 0,1-1-1 16,-4-3-1-16,0 1-1 0,-1-1-3 15,-2-2-1-15,-2 0-4 0,-2 1-3 16,-2 1-3-16,-4 1-3 0,-5 2-1 16,-2 0-4-16,-5 6-9 0,-5 2-5 15,1 0-7-15,-1 2 6 0,0-2-44 16,4 4-91-16,2 1-109 0,3 1-265 15</inkml:trace>
  <inkml:trace contextRef="#ctx0" brushRef="#br0" timeOffset="29606.7">15288 2281 453 0,'0'1'109'0,"3"-1"4"0,1 0-65 0,0 1-17 16,-2-2-4-16,2 2 0 0,-1-1-4 15,-2 0-3-15,0 0-3 0,-1 1-2 16,-1-1 0-16,1 1-1 0,-2-1 2 16,0 0 3-16,-2 1 2 0,0-1-1 15,-1 0-1-15,-5-1-2 0,-4 0-2 16,-3 0-4-16,-11 0-4 0,-6 0-3 15,-3 0-2-15,-4 1-1 0,1 0 0 0,-6 1 0 16,-6 0 0-16,1 0-1 0,-5 0 0 16,3 0-1-16,-3 0-3 0,-6 2-2 15,7-1-7-15,9 0-5 0,7 1 0 16,13 1-6-16,2-2-3 0,6-1 121 16,11-3-240-16,2 3-123 0,7-2-366 15</inkml:trace>
  <inkml:trace contextRef="#ctx0" brushRef="#br0" timeOffset="29928.91">14629 2117 492 0,'-3'-4'116'0,"3"-1"2"0,-2 1-63 15,1 0-33-15,-1 1-3 0,-1 1 0 16,-5 0-4-16,-4 6-5 0,-5 3-1 16,-3 1-3-16,-3 0 0 0,-3 5-1 15,1 2-1-15,-1 4 0 0,2 0 0 16,-1 0 0-16,2 0-2 0,0 2 0 16,1-5-1-16,3 0-1 0,3-2 1 15,6-2 1-15,5 0 3 0,7 0 2 0,3 3 1 16,5 0 0-16,4 1 1 0,4 0-1 15,1 0-1-15,2-3-2 0,0-1-5 16,1-3-10-16,-1-3-7 0,2-1-122 16,2-4-116-16,0 0-297 0</inkml:trace>
  <inkml:trace contextRef="#ctx0" brushRef="#br0" timeOffset="30641.7">14495 2641 496 0,'2'0'115'0,"-1"-2"5"0,0 0-80 16,0 0-13-16,0 1-2 16,-2-1 0-16,1-1-4 0,-1 0-5 0,1 1-2 15,-1 0-3-15,-1 1-1 0,-1-5-1 16,1 2-2-16,-3-1-1 0,1 0 0 16,-2 1-2-16,0 0-1 0,-1-1 0 15,-2 3-1-15,1 0 0 0,-3 2-1 16,-4 3 0-16,-1-1-1 0,-3 2 0 15,0 2-1-15,-4 4 1 0,1-1 0 16,-1 6 0-16,3 1-1 0,5 2 1 16,1 0 0-16,6 1 0 0,2 0 0 0,4-1 2 15,3-1 0-15,1-1 1 0,5 2 1 16,3-4-1-16,4 1 2 0,5-4-2 16,1 0 0-16,3 0 0 0,4-1 0 15,-3-4-2-15,-2 0-5 0,-3-4-6 16,-1-1-6-16,-3-3-3 0,1-3-124 15,2-3-114-15,4-2-288 0</inkml:trace>
  <inkml:trace contextRef="#ctx0" brushRef="#br0" timeOffset="31030.41">14710 2785 471 0,'-1'5'119'15,"-2"-1"7"-15,1 2-36 0,1 2-51 16,-1 3-5-16,-3 0 1 0,1 4-1 16,-1 2-5-16,-1 1-9 0,0 2-6 15,-2 0-5-15,2-2-3 0,3 0-2 0,2-2-2 16,0 0-6-16,0-2-9 15,3-3-6-15,0-1-129 0,2-2-120 0,-1 0-312 16</inkml:trace>
  <inkml:trace contextRef="#ctx0" brushRef="#br0" timeOffset="33742.37">5102 5562 343 0,'-7'6'75'0,"-1"-2"0"0,2 1-49 16,-2-1-23-16,0 2-2 0,1 0 0 15,-1 1 0-15,-1 0-1 0,1 1 0 0,0-2 1 16,1 1-2-16,1 2 0 0,-1 0 1 15,1-3-1-15,2 2-1 0,1-2 0 16,0 2 0-16,3 0 7 0,0-2 10 16,3 0 5-16,1-2 7 0,2-1 8 15,5 3 3-15,2-3 2 0,4-1-4 16,6-1-10-16,4 1-3 0,2-1-8 16,6 1-6-16,1-2-2 0,3 2-3 15,1-1 0-15,-1 2-1 0,0-1 4 0,1 1 3 16,-3-3 0-16,2 2 3 0,1-1-1 15,2 2 0-15,0 1-1 0,2-2-3 16,2 0-3-16,2 1 0 0,0 3-3 16,0-4 2-16,0-4 1 0,3-3 2 15,1 2 2-15,1-2 0 0,3 0 2 16,2-2 0-16,0 2 0 0,2 3-2 16,2 1-1-16,-2 0-2 0,1 1-1 15,2 1-1-15,-2 1 0 0,4-1-1 0,0 4-1 16,0 0 1-16,3 1-2 0,-1-2 3 15,0-1 1-15,1-1 0 0,0 1 1 16,-1-2-1-16,-3-1 1 0,2-1 1 16,-4 1-3-16,1-1-1 0,-4-1-1 15,-3 1 0-15,-4-2 0 0,-4 0-6 16,-8-2-7-16,-4 1 1 0,-8 1-34 0,-6-3-111 16,-9-1-122-16,-10 3-304 0</inkml:trace>
  <inkml:trace contextRef="#ctx0" brushRef="#br0" timeOffset="35645.82">10229 5636 193 0,'0'3'40'0,"0"0"0"16,1 2-31-16,0-2-3 0,0 0 0 16,1 0 3-16,-1 1 1 0,3-1 5 15,-1 3 1-15,-1-3 0 0,1 1 0 16,1 1 1-16,-2-3-2 0,1 2-2 15,0 1 1-15,1-2 6 0,-2 0 4 16,3 2 7-16,2-2 10 0,2 0 6 0,3-1 6 16,4 2-1-16,3-3-9 0,4 1-3 15,2-1-9-15,2 1-9 16,2-3-8-16,2 1-4 0,-3-1-3 0,3-2-2 16,2 0-2-16,-1 1 0 0,3 2-2 15,1 0 0-15,-2 1 0 0,2 2-1 16,-1 1 1-16,-1-2-1 0,-1 0 1 15,-1-3 1-15,1 1 1 0,0-1 1 16,1-1-1-16,-1-1 1 0,-1-2 0 16,1 0 0-16,-2 3-2 0,4-3 0 0,-1 2 0 15,-1-3-1-15,2 4 0 0,2 0 0 16,-1 1 1-16,0-1 1 0,-1 1 1 16,2 0 1-16,3 1 0 0,-1 0 0 15,5-3-1-15,2 2 1 0,2 0 0 16,4-3 2-16,2 1 1 0,2-2 3 15,4 2 1-15,1 0 0 0,2-3 2 0,4 3-2 16,3 1-1-16,4 1-3 16,-1-1-2-16,0 1-1 0,2 5-2 0,-2 0-1 15,0 1 0-15,-4 1-2 0,-5-1 0 16,0 0 1-16,-6 3-1 0,-6-3-2 16,-7 0-3-16,-10 1-6 0,-5-2-5 15,-8 2-4-15,-8-2-21 0,-4 1 4 16,-4-8-114-16,-5 0-109 0,-10 2-268 15</inkml:trace>
  <inkml:trace contextRef="#ctx0" brushRef="#br0" timeOffset="37098.66">14815 5604 243 0,'0'-1'68'0,"0"4"2"0,0-5-1 0,1 2-42 16,-1-1-17-16,0 3-5 0,1 0 0 15,-1-2 3-15,1 0 2 0,1 1 5 16,3 0 4-16,-1 0 7 0,3-1 6 16,1 2 3-16,3-1 0 0,2-1-2 15,2 2-5-15,0-1-6 0,0-1-7 16,-1 0-6-16,-1 0-5 0,-1 0-2 0,-1-1 1 15,0 0 3-15,1 0 1 0,3-2 2 16,7 0 0-16,9 0 1 0,3 1 2 16,2 0-3-16,6 0-2 0,2 0-2 15,2 3-1-15,0 2 0 0,-5-2 0 16,3 1 0-16,4-1 1 0,-1-1 3 16,0 0 2-16,5-1 3 0,5 0-1 15,3 4 1-15,0 0 0 0,0-1-3 16,1 3-2-16,2 1-1 0,-5 0-3 15,-6-2-2-15,-3-3 0 0,-2-2-1 0,-1 1 0 16,-5 0 0-16,-6-2-1 0,-3-1-3 16,-3-2-5-16,-6 2-4 0,-6 0-6 15,-7-2-5-15,-2 0-76 0,-3-2-42 16,-4-1-96-16,-8 3-215 0</inkml:trace>
  <inkml:trace contextRef="#ctx0" brushRef="#br0" timeOffset="46216.26">17559 4360 451 0,'-2'-5'115'0,"0"-2"3"0,-3-1-53 16,2 2-27-16,-1-3-7 0,1 1 0 15,0 1-1-15,1-1-1 0,1 1 2 16,2 1 2-16,0-3-2 0,6 2-5 0,2-2 0 16,3-1 0-16,4 0-3 0,3 2-3 15,0 0-6-15,4 2 0 0,2 1-1 16,0 3-5-16,0 2-4 0,0 3-4 15,-1 1-2-15,-1 2-1 0,-1 2-1 16,-3 2-4-16,-3 5-1 0,-5-1-1 16,-2 2 0-16,-3 6 1 0,-3 0 2 0,-7 1 0 15,-3 1 4-15,-6 0 1 0,-8 1 2 16,-8 0 0-16,-4 0 1 0,1 0 0 16,-1 0 0-16,1-1 0 0,3-1 0 15,9-1 0-15,6-2 0 0,5-3-2 16,3-2 1-16,4-3 2 0,6-1 5 15,5 1 2-15,3-3 4 0,7-3 1 16,6-1 2-16,9-2-1 0,5-1-3 16,2-1-4-16,5-1-1 0,3-1-7 0,-1-1-4 15,2-1-12-15,-1-3-14 0,-2-3-14 16,5-2-84-16,-1-5-47 0,3-5-113 16,-3 1-239-16</inkml:trace>
  <inkml:trace contextRef="#ctx0" brushRef="#br0" timeOffset="46676.92">18962 4463 441 0,'9'-1'131'16,"-1"-2"11"-16,-3 0 3 0,-3-3-92 16,-2 0-6-16,-4-4-2 0,-1 0-5 15,-3 1-12-15,-3 2-13 0,-3-2-6 16,-1 7-5-16,-4 0 0 0,-1 5-3 15,0 3-1-15,-2 5-2 0,3 0-2 0,3 2-1 16,2-1-1-16,9 0 0 0,4-1 0 16,4-1 4-16,8-2 3 0,3 1 2 15,3-4 3-15,0-3 1 0,-1-1 1 16,0 1 1-16,2-7-2 0,-3 2-1 16,0-5 2-16,1 3 1 0,-2-4 3 15,-1 0 0-15,-2 0 2 0,-3 1 1 16,-2-1 0-16,-2 1 0 0,-2 2-3 0,0 0-1 15,-2 2-4-15,0 3-5 0,0 5-3 16,0 4 0-16,0 4-2 0,0 1-1 16,1 4 0-16,2 12 0 0,1-1 5 15,1 2 0-15,1 5-3 0,-1 1 0 16,3 4 0-16,-1-2-1 0,-1-1-1 16,-2-1 0-16,-3-3 0 0,-1-8 2 15,-3 0 0-15,-2-5 0 0,-5-4 0 0,-1-3 1 16,-4-5-3-16,0-3-1 0,0-3-1 15,-1-5-4-15,0-3-8 0,2-1-10 16,3-14-8-16,3 6 159 0,-1-6-291 16,3-4-150-16,1-3-420 0</inkml:trace>
  <inkml:trace contextRef="#ctx0" brushRef="#br0" timeOffset="47414.84">19451 4523 584 0,'6'-5'140'0,"-5"-1"11"15,-7-2-97-15,-2 2-21 0,-5 3-3 16,-4 1 7-16,-4 2-8 0,-4 1-10 16,0 2-11-16,1 4-2 0,1-2 0 0,5 2-2 15,4 0-5-15,5-1-1 0,7-1-1 16,5-1 3-16,6-1 2 0,4 0 1 15,5-1 2-15,1-1 1 0,2-1 1 16,0-3-1-16,-1 1-2 0,-3-1-1 16,-1-1-1-16,-4 0-1 0,-3 1 0 15,-2 2-1-15,-1 2-2 0,-2 1-3 16,-1 5-1-16,1 2 1 0,-3-1-1 16,0 3 0-16,1 0 1 0,0 0 2 0,3 1 1 15,-1-2 1-15,4-4 2 0,3 0-1 16,2-3 3-16,2-3 1 0,3 0 1 15,0-6 0-15,2-4 1 0,0-1-2 16,-2-3 1-16,0-2-1 0,-4 0 2 16,0-4 1-16,-1 2 1 0,-1-5 2 15,1-2 0-15,-3-9-1 0,3-6-1 0,1-4-2 16,-1-2 0-16,0-4 0 16,-2 3 0-16,0 3 4 0,-2 10 5 0,-3 9 1 15,-2 6 1-15,-2 7-5 0,-4 10-1 16,-3 7-2-16,-4 6-4 0,-4 6-4 15,-1 6-2-15,-2 3 0 0,-1 8 3 16,2 5 0-16,2 2 0 0,5 0 0 16,6 1 0-16,6-2-1 0,6-4 0 15,7-4 1-15,6-6 1 0,3-3-1 0,5-2 0 16,-3-4 0-16,2-1-1 0,-3-5 2 16,0-3 2-16,-1-1 1 0,-2-4 0 15,-2-5 0-15,2-5 1 0,-4-2 1 16,-1-5-4-16,0 0-3 0,-6-1-1 15,-2-2 1-15,-3 4 0 0,-3 3 1 16,-2 2-3-16,-3 4 2 0,-6 4 0 16,-3 5-1-16,-3 2-1 0,-2 4-1 0,-1 0-1 15,2 7 1-15,2-1 0 0,6 3 1 16,5 0 0-16,4 0 1 0,5 1 1 16,6 1 0-16,7-4-1 0,3-4-1 15,4 0-7-15,-1-4-6 0,3-1-2 16,0-6-9-16,-5-2-6 0,-4-1-10 15,-5-1-15-15,-2-3-5 0,-4-6 144 16,-7-1-262-16,-3-3-140 0,-3-4-385 16</inkml:trace>
  <inkml:trace contextRef="#ctx0" brushRef="#br0" timeOffset="47601.05">19768 4275 494 0,'-33'-15'142'0,"8"3"13"0,7 6 3 16,8 2-94-16,10 2-7 0,6-2-6 15,9 3-3-15,8-2-9 0,8 1-13 16,6-1-12-16,8 1-6 0,3 1-3 0,5 1 1 16,-3-1-2-16,3 0-5 0,-3 0-10 15,4-2-12-15,1 0-15 0,0 3-14 16,2-1 162-16,0 5-292 0,-4-2-151 16,5 4-408-16</inkml:trace>
  <inkml:trace contextRef="#ctx0" brushRef="#br0" timeOffset="48285.44">21169 4489 584 0,'5'6'146'0,"-9"-6"9"0,-2-1-101 16,-4 0-4-16,-3-1 2 0,-2 0-2 16,-3-3-8-16,-3 1-14 0,0-1-10 15,-1 2-4-15,0 2-6 0,2 2-2 0,-2 0-4 16,2 5-3-16,2 1-4 0,3 4 0 15,3 0-1-15,2-1-1 0,5 0-1 16,2 0-1-16,2-1-1 0,4-1 1 16,-1 1 2-16,4-3 1 0,3 1 1 15,2-1 2-15,1-3 4 0,5-4 1 16,0-3 2-16,3-6-1 0,0 1 2 16,-2-3 4-16,2-6 1 0,1-1 2 15,-2-4 1-15,-1-7 0 0,1-7 1 0,-1-6-1 16,2-4-4-16,-1-7-1 0,-3-4-2 15,-1 6 2-15,0 6 1 0,-4 7 3 16,-3 9 2-16,-2 7 1 0,-3 11-2 16,-3 8-4-16,-3 3-4 0,-4 5-1 15,-4 5-5-15,-1 7-3 0,-1 5-1 16,-2 6 1-16,-1 5 4 0,5 4-1 16,4 4-1-16,5 2 1 0,5-1 0 0,6 0 0 15,5-2 0-15,6-4 0 0,4 0 1 16,3-5 0-16,5-3 0 0,-2-5 0 15,1-4 0-15,-1-3 1 0,-2-2-1 16,1-4 2-16,-5-2 0 0,-6-3 2 16,1 0 1-16,-1-8 1 0,-3 0 0 15,-3-4 0-15,-3-3-2 0,-3 0 0 16,0-1-1-16,-4 1-1 0,0 4-2 0,-3 0-3 16,-4 4 1-16,-4 2 0 15,0 2-2-15,-4 3 0 0,1 1-2 0,-1 1 1 16,1 1 0-16,5 4 1 0,4 1-1 15,3 1 2-15,4-1 0 0,3 0 2 16,3 2 1-16,4-1 1 0,1-3 0 16,2-2 0-16,2-3-3 0,2-1-3 15,1-2-2-15,1-8-2 0,-1 1-3 16,-1-3-4-16,1-4-3 0,1-1-7 16,0-3-10-16,0-1-10 0,1-3-7 0,3-3 23 15,1-3-143-15,-1-9-122 0,-3-5-294 16</inkml:trace>
  <inkml:trace contextRef="#ctx0" brushRef="#br0" timeOffset="48456.63">22004 3964 608 0,'-12'-1'138'0,"-1"4"8"0,1 4-106 16,-1 5-3-16,-1 1 4 0,0 5 0 16,0 4-4-16,2 7-5 0,-1 3-8 0,2 3-5 15,1 2-5-15,5 6-4 0,1 0-2 16,5 3-3-16,5-3-1 0,4-3-3 15,1-1-4-15,1-4-3 0,-1-3-9 16,0-3-11-16,1-2-9 0,0-4-7 16,-1-2-10-16,1-4 11 0,3 1-125 15,1-7-108-15,5-5-271 0</inkml:trace>
  <inkml:trace contextRef="#ctx0" brushRef="#br0" timeOffset="49137.91">22236 4481 536 0,'5'-7'135'0,"-3"2"10"16,-3-2-66-16,-1 4-43 0,-2 0-8 0,-3-1 2 16,-4 4 3-16,-5 0-13 15,-1 2-8-15,-4 3-2 0,-1-1 1 0,0 4-1 16,1 1-4-16,4 0-5 0,1-2-3 16,4 1-2-16,5-1-1 0,2-1 1 15,4 0 0-15,2-3 2 0,2 0 3 16,1 0 1-16,3 0 1 0,-1-2 3 15,1 1 0-15,0 0 1 0,0-3 0 16,3-1-1-16,-1-1 0 0,-1-2 0 0,2 2 1 16,0-2-1-16,-2 1-1 0,-2 2 2 15,-1-1 0-15,-2 3-1 0,-2 0-5 16,-2 1-2-16,-1 2-1 0,-2 0 0 16,0 3-2-16,1-2 0 0,-1 1-1 15,3 0 5-15,2-1 1 0,2-1 2 16,1-1 1-16,3-1 2 0,3 0 1 15,0 0 2-15,3-1 1 0,0 0 1 0,0 0 1 16,1-2 3-16,0 0-1 16,2-1 1-16,-3 1 0 0,2-2 0 0,0-2-1 15,3 0-4-15,1-4-3 0,-2 0-2 16,0 0-1-16,-2-1 0 0,-2 3 2 16,-3 1-1-16,-5 2-1 0,1 2-3 15,-5 4-4-15,-2 1-1 0,0 1-2 16,0 0-2-16,2 1 0 0,1 2 3 15,1-1 3-15,2 0 4 0,2-1 1 16,1 1 1-16,1-2-1 0,0 1 1 0,0 0 0 16,0-2 0-16,0-1 0 0,-1 0 1 15,-2-1 2-15,0 0 1 0,-2-2 1 16,0 0 1-16,1 3-1 0,-4-4-1 16,2 2-2-16,-2 1-3 0,0-1-3 15,2 2-3-15,-2 0-3 0,1 3 1 16,1 4-1-16,0 1 0 0,3 8 1 0,-1 1 2 15,1 5 1-15,-3 4 1 16,-1 1 0-16,0-1 0 0,-3 5 0 0,1-2 0 16,-1 2 0-16,-4-3-1 0,-2-1 0 15,-3-3-2-15,-1 0-1 0,-1-3-3 16,-2-6-4-16,-2-3-6 0,3-3-4 16,-1-3-6-16,3-2-6 0,-2-6-5 15,3-4-8-15,2 0-7 0,4-4 1 0,3-5 18 16,6-2-128-16,3-5-111 15,6-1-280-15</inkml:trace>
  <inkml:trace contextRef="#ctx0" brushRef="#br0" timeOffset="49425.51">22798 4468 436 0,'18'-8'123'0,"-6"0"8"0,-3 2 3 0,-2 4-92 15,-2-2-5-15,-5 3-2 0,-1 2-5 16,-5 2-5-16,-3 0-6 0,-4 3-2 15,-3 1-1-15,-2 3-1 0,1 0 4 16,-1 1-1-16,3 0-3 0,3 0-2 16,4 0-5-16,4-3-2 0,3 1-1 15,2 4 0-15,3-2 1 0,2 0 1 16,0 3-1-16,2 0 0 0,1 1-1 0,3 1-2 16,-2-1-1-16,-2 0-2 15,0 0 0-15,-1-1-1 0,-5-1 0 0,-3-3-3 16,-5-1-2-16,-3-1-4 0,-3-2-3 15,-4 1-3-15,-4 0-12 0,-3-4-9 16,-3 0 163-16,-1 1-289 0,-6-4-144 16,1 7-417-16</inkml:trace>
  <inkml:trace contextRef="#ctx0" brushRef="#br0" timeOffset="56447.85">20448 5603 505 0,'2'-6'125'0,"1"1"6"0,-1 2-50 15,1 1-47-15,-1 0-2 0,1 3-2 16,-1-2-3-16,-1 3-7 0,1 4-5 16,-1 2-4-16,1 3-3 0,-1 5-3 0,2 4 0 15,-2 3-1-15,-1 5 1 0,0 0-1 16,-1 2-1-16,1 1-1 0,0 0-1 15,1 0 1-15,-1-1-5 0,2-2 2 16,0-2-7-16,0-4-7 0,-1-5-5 16,-1 0-5-16,1-4-4 0,-1-2-1 15,0-4-107-15,-1-1-4 0,0-4-86 16,1-1-187-16</inkml:trace>
  <inkml:trace contextRef="#ctx0" brushRef="#br0" timeOffset="56827.99">20488 5586 574 0,'0'-2'133'0,"1"2"11"0,0-1-83 16,3-1-28-16,3 1-4 0,3-2 3 16,2-3 2-16,3-2-5 0,6-1-9 0,3-1-5 15,1 0 1-15,0 1 0 0,1-1-3 16,3 5-6-16,1 1-2 0,2 4-2 15,2 1-1-15,-2 5-2 0,2 4 0 16,3 2 0-16,-4 2-1 0,0 6 0 16,-3 0 0-16,-4 4-1 0,-1 1 0 15,-3-1-1-15,-2 2 0 0,-5 3 0 0,-5-2-1 16,-2 3 1-16,-4 0-1 0,-4-1 1 16,-4-1 1-16,-5 0-1 0,-3-3 0 15,-4-3-1-15,-5-2-2 0,-4-4 0 16,-4-2 0-16,0 2-2 0,-8-2-1 15,-4 0-3-15,-2 0-3 0,-1 2-3 16,0-4-6-16,0 0-5 0,0-2-2 16,3-5 0-16,7 1 3 0,6-5 132 15,3-6-243-15,6 1-116 0,8-2-356 16</inkml:trace>
  <inkml:trace contextRef="#ctx0" brushRef="#br0" timeOffset="57176.6">20631 6571 597 0,'-1'-1'141'0,"0"1"3"0,1 2-86 16,-1 4-32-16,1 2-4 0,0 5-1 16,0 4-2-16,-1 4-8 0,1 3-1 15,0 4-2-15,0 2-1 0,0 2-2 16,-1 0-1-16,1 0 1 0,-2-2-14 15,-1 1-2-15,-1-4-11 0,2-4-6 0,-3-2-6 16,2-3 109-16,-1-6-233 0,2-4-113 16,0-5-349-16</inkml:trace>
  <inkml:trace contextRef="#ctx0" brushRef="#br0" timeOffset="57527.58">20581 6545 572 0,'2'-10'137'0,"2"2"6"0,4 0-73 16,4 0-32-16,3 1 3 0,3 2 5 15,1 1-6-15,4-1-3 0,2 2-4 16,1 2-8-16,2 1-7 0,0 2-5 16,2-1-5-16,-2 4-3 0,-1 4-4 15,1 5-2-15,-3 3-1 0,0 5 0 0,0 5 0 16,1 4 0-16,0 4 1 0,2 1-1 15,-1 3 1-15,-1-1 0 16,-3-2-1-16,-2-1 0 0,-5-2-1 0,-3-2 0 16,-5-5-2-16,-5-3 1 0,-5-3-1 15,-5-3 0-15,-7 0-3 0,-4-2-1 16,-6-4-1-16,-8-3-2 0,-6-1-7 16,-3-2-2-16,-3-3-1 0,-3-3-3 15,-3-1-5-15,3-1-3 0,4 1-2 16,3-2 6-16,4-1-4 0,7 1-55 0,5-4-51 15,7 1-88-15,5-2-217 0</inkml:trace>
  <inkml:trace contextRef="#ctx0" brushRef="#br0" timeOffset="57924.25">20724 7630 562 0,'-2'-5'124'0,"0"4"4"0,1 7-76 0,0 2-28 16,0 1-8-16,-1 7 2 0,-1 3 2 15,1 3-3-15,-1 4-4 0,0 2-4 16,-1 0-3-16,1 2-5 0,0-1-3 15,-2-1-6-15,1-3-8 0,1-5-3 16,-2-3-48-16,2 0-75 0,0-4-105 16,1-4-242-16</inkml:trace>
  <inkml:trace contextRef="#ctx0" brushRef="#br0" timeOffset="58248.97">20701 7604 576 0,'7'-9'134'0,"3"-1"7"16,3-1-79-16,2 3-24 0,4 3 4 0,3 0 4 15,2 3-1-15,0 5-7 0,0 2-6 16,0 1-8-16,1 4-9 0,2 3-4 16,-1 4-4-16,-1 2-4 0,3 1-1 15,-1 5-3-15,0 4 1 0,0 0-2 16,-4 2 0-16,-2 2 0 0,-5-1-2 15,-3-2 0-15,-4-1-1 0,-4-4 0 16,-4-2-2-16,-5 0 1 0,-5-3-1 16,-3 2 1-16,-5-3 1 0,-4 2 0 0,-6 1 1 15,-5-2-2-15,-3-4-5 0,-1-2-5 16,-4-5-2-16,-2-2-4 0,-2-4-6 16,2-6-5-16,2-1-1 0,3-6 5 15,1-1-13-15,4-7-104 0,5-2-106 16,5-4-262-16</inkml:trace>
  <inkml:trace contextRef="#ctx0" brushRef="#br0" timeOffset="59055.03">20149 5791 401 0,'-3'-12'105'0,"-1"0"4"0,4 7-44 15,1 4-21-15,-2-7-10 0,1 1-5 16,0 5 3-16,0-1-8 0,0 3-4 16,0-5-5-16,-3-2-6 0,8 7 1 0,0 2-2 15,5-1-1-15,1-1-2 0,7-1-2 16,2 1 0-16,6 1 1 0,1 0-1 15,4 0-1-15,-1-1-4 0,3 4-5 16,-4-1-4-16,-2 0 0 0,-3 0-123 16,-2 1-109-16,-6-2-281 0</inkml:trace>
  <inkml:trace contextRef="#ctx0" brushRef="#br0" timeOffset="59224.01">20219 5988 513 0,'-1'5'112'0,"8"0"5"0,6-1-91 15,4-3-6-15,9 2-1 0,2-1-2 0,1-1-4 16,5 0 22-16,15 2-152 0,-14-3-111 16,2 1-299-16</inkml:trace>
  <inkml:trace contextRef="#ctx0" brushRef="#br0" timeOffset="59587.11">20253 6673 521 0,'23'1'112'16,"5"-2"1"-16,2 0-88 0,1 0-18 16,0 1-1-16,-2 1-3 0,-1-2-10 15,-2 3-1-15,-3 1-17 0,-1 0-88 16,-2 0-90-16,-6 1-228 0</inkml:trace>
  <inkml:trace contextRef="#ctx0" brushRef="#br0" timeOffset="59759.82">20272 6911 458 0,'20'4'122'0,"4"0"3"0,4-1-39 16,4-1-44-16,3 2-19 0,1 3-5 15,-2-1-6-15,-2-1-8 0,-1-1 6 0,-1 4-137 16,1-4-111-16,-5 1-297 0</inkml:trace>
  <inkml:trace contextRef="#ctx0" brushRef="#br0" timeOffset="60159.37">20293 7745 440 0,'6'1'108'16,"3"0"6"-16,3 0-73 0,6 0-9 0,1-1 2 16,3-1 4-16,1 2-11 0,-1-2-7 15,1 0-6-15,-1-2-2 0,-2 3-4 16,-2 1-4-16,0-2-7 0,-3 1-9 15,-4 1-43-15,-4-1-73 0,-2 2-99 16,-4 0-240-16</inkml:trace>
  <inkml:trace contextRef="#ctx0" brushRef="#br0" timeOffset="60308.02">20261 7970 500 0,'22'7'120'15,"6"-4"3"-15,5-1-69 0,3-2-25 0,3 2-6 16,-1-6-8-16,-1 0-15 0,1-3-91 16,-2 0-32-16,-1 0-96 0,-3 0-212 15</inkml:trace>
  <inkml:trace contextRef="#ctx0" brushRef="#br0" timeOffset="61058.83">21075 5710 335 0,'1'-1'98'0,"-1"-2"5"0,1 0-17 16,1 0-35-16,2 3-6 0,0-3-4 16,3 2-7-16,-2-2-3 0,5-1-3 15,0 0-6-15,3 2-2 0,2-3-3 16,4 1-2-16,1-1-2 0,4 0-3 16,4 2-2-16,3 3-2 0,3 1-2 15,0 1-1-15,2 5-1 0,1 2 0 16,0 0-1-16,-1 3-1 0,-4 0-1 15,-2 4-1-15,-2 0-1 0,-2 5 0 16,-3 1-2-16,-5 2-3 0,-2 0 0 0,-2 5 0 16,-2-1-1-16,-3 0 1 0,-3-3 1 15,-1 2 1-15,-3-1 3 0,0 5-1 16,-1 1 1-16,0 1 2 0,-1 1-1 16,0 4 1-16,-1-3 0 0,1 3 0 0,2-2 0 15,2-7 1-15,1 0 0 16,6-2 0-16,3-3 0 0,5-3-1 15,2-3 1-15,4-1 0 0,2-2-1 0,0 0-3 16,-4-5 3-16,0-1-15 0,-1 0-111 16,-3-2-105-16,-2-4-276 0</inkml:trace>
  <inkml:trace contextRef="#ctx0" brushRef="#br0" timeOffset="61552.02">21295 6842 259 0,'-2'-3'70'16,"0"-4"2"-16,0 2-28 0,2-4-9 16,3 2-4-16,7-3-1 0,5 2 5 0,6-2 3 15,2 0 3-15,3 0-5 0,5 1-1 16,1-1 1-16,-1 4-4 0,-1-1-8 16,1 3-8-16,-1 2-4 0,2-2-4 15,-3 1-2-15,-2 2-1 0,-4-1-1 16,1 1-1-16,0 0-2 0,-3 1 1 15,-1-1-2-15,-3 2 0 0,0 0-4 16,-1 0-2-16,-4 0-15 0,-1 0-104 16,-2-1-103-16,-1 0-263 0</inkml:trace>
  <inkml:trace contextRef="#ctx0" brushRef="#br0" timeOffset="62303.6">21254 7799 404 0,'18'4'104'0,"-7"-5"7"0,8-4-21 16,-4-2-57-16,0-2-7 0,3 0 0 16,1-1 2-16,-1-2-7 0,0-1-6 15,1-5-7-15,2 4-2 0,2 0-2 16,0-6-1-16,1 2 0 0,0-3-1 16,3-2 0-16,0-3-1 0,2-4 0 15,-3-1 0-15,2 0 0 0,0-6 0 0,0 1 1 16,1-3 3-16,-4 2 1 15,-3-4 1-15,0 5 0 0,-5 2 0 0,-5 3 1 16,-3 2-2-16,-3 4-1 0,-5 2-1 16,-2 6 0-16,-4-4-1 0,1 3 0 15,0 1-1-15,-2 2 0 0,2 0-1 16,0 3-1-16,3 0-1 0,2 1 0 16,4 2 0-16,4-1 0 0,1-3 0 15,3-2 0-15,1 1 0 0,1 1 1 0,-1 1 0 16,-1 1 1-16,-2 1-6 0,-3 5 42 15,-1-1-174-15,-4 2-121 0,5 5-336 16</inkml:trace>
  <inkml:trace contextRef="#ctx0" brushRef="#br0" timeOffset="63138.01">21951 6283 363 0,'-1'-6'102'0,"0"-2"3"0,-1 0-47 15,2 5-17-15,-2-4-4 0,0 5 2 16,1 0-14-16,-2 0-8 0,2 0-1 0,-1-1-1 16,1 0 0-16,0 4 0 0,0-2-1 15,1 0 2-15,1 1-1 0,-1 0 0 16,0 1-5-16,2 2-1 0,0 2-2 16,3 0-2-16,1 4-3 0,2 3 1 15,4 2 2-15,2 3 1 0,3 3 1 16,1 0 0-16,2 2 6 0,1 2-1 15,0-1 0-15,-2-1-1 0,0 5-1 16,-2-2 1-16,-2 3-2 0,-3 5-5 16,-5-1-1-16,-3 2-1 0,-4 4 0 0,-6 1-2 15,-4 0 1-15,-3 0 0 0,-3 1-1 16,-2-3-1-16,2-2 1 0,-2-3-2 16,4-4-1-16,1-2-3 0,1-3-4 15,3-5-6-15,-1-2-5 0,4-4-5 16,0-2-116-16,1-4-7 0,0-4-94 15,3-1-198-15</inkml:trace>
  <inkml:trace contextRef="#ctx0" brushRef="#br0" timeOffset="63648.92">21997 6258 422 0,'-1'-6'99'0,"0"1"5"15,2 1-66-15,0-1-17 0,2 2 3 16,-1 0 7-16,1-1-10 0,3 2-2 16,-1-2-1-16,2 3-1 0,-1-1-2 15,4 0 0-15,-1 0-2 0,1-1-1 16,4 2 0-16,2 0-1 0,3 0 0 16,4 1 2-16,0 0 1 0,7 1 0 15,4 1 1-15,1 2-1 0,5 3 0 16,1 2-2-16,1 3-3 0,4 3-2 0,-2 4-2 15,0 4-1-15,0 0-2 0,-4 1-1 16,-1 0 0-16,-4 0-1 0,-2-1 1 16,-2-2-2-16,-4-3 1 0,-5 1-1 15,-3 1 1-15,-3-2-4 0,-4 2-4 16,-5-1-3-16,-2 0-4 0,-2 2-3 16,-2-2-4-16,-1-2-3 0,1 0 1 0,2-3 145 15,-2-2-256-15,0-2-124 0,0-3-368 16</inkml:trace>
  <inkml:trace contextRef="#ctx0" brushRef="#br0" timeOffset="64157.44">22096 7041 460 0,'-1'0'112'0,"2"1"5"0,0-1-39 0,1 2-54 15,1-1-3-15,0 1 2 16,0-1 3-16,3 1-4 0,0-2-2 16,1 3-1-16,3-4-3 0,1 1-1 0,3-2-2 15,2-1-1-15,4 0-2 0,5-4-1 16,5 0-2-16,4-1 1 0,2-1-1 15,3 1 3-15,4-2 0 0,2-2 2 16,1 0 1-16,-2-2 0 0,-3-1 0 16,0-3-1-16,-5-2-2 0,-4-3-1 0,-6-3-1 15,-6 0-3-15,-5-3-3 0,-6 4 0 16,-4 0-2-16,-2 4-5 0,-6 2-6 16,-1 6-8-16,0 5-9 0,-1 0-8 15,0 2 9-15,2 3-24 0,-1 0-106 16,2 1-110-16,1-1-270 0</inkml:trace>
  <inkml:trace contextRef="#ctx0" brushRef="#br0" timeOffset="64484.1">22876 6730 351 0,'-1'-6'106'15,"0"0"7"-15,0 2-45 0,1 2 12 16,0-1-17-16,0 2-29 0,0 1-7 16,0 1-1-16,2-1-6 0,1 0 0 15,4 0 3-15,3 1 4 0,2-2 2 16,5 0-1-16,7-1 6 0,8 0 0 15,4-3-3-15,8 3-5 0,8 0-7 0,7-2-2 16,4-1 1-16,4 2-8 16,1 0-2-16,1 2-2 0,-4-2 0 0,-6 2-4 15,-5-1-6-15,-7 0-7 0,-9 0-16 16,-8-4-15-16,-8 0-18 0,-8-4-116 16,-4 2-128-16,-7 5-298 0</inkml:trace>
  <inkml:trace contextRef="#ctx0" brushRef="#br0" timeOffset="67269.95">20395 8633 370 0,'0'1'87'0,"1"1"1"0,0 0-30 15,-1-2-51-15,1 1-4 0,0 1 2 16,-1-2 3-16,0 0 2 0,0-1 2 16,0 2 2-16,0 0 2 0,0-2 2 15,-1 2 0-15,1 0 0 0,1 0 4 16,-1 0 2-16,0-1 2 0,1-1 2 0,-1 2 3 15,3-1-1-15,1-1-1 0,3 0-2 16,3 0-3-16,6 2-1 0,3-1-4 16,6-1-1-16,6-1-1 0,6 1-1 15,5 1-1-15,5-1-2 0,5-1-3 16,1 0-2-16,2 2-2 0,-1 1-3 16,-3 0-1-16,-4 1-2 0,-5-1 1 15,-7 0-1-15,-6 0-5 0,-6-1-3 0,-8-2-8 16,-4 2-10-16,-5-1-5 0,-2-4-130 15,-4-1-125-15,2-1-305 0</inkml:trace>
  <inkml:trace contextRef="#ctx0" brushRef="#br0" timeOffset="69389.5">21088 8578 432 0,'-5'8'95'15,"-2"0"1"-15,4-2-61 0,-1 1-26 0,2-2-2 16,1 0 2-16,1-3 2 0,-1 0 1 16,1-2 3-16,1 0 1 0,-1 1 0 15,0-1-2-15,0 1 0 0,0-1 0 16,0-1-2-16,-1 1-1 0,0 1-3 15,0-1 0-15,0 0 0 0,0 1 2 16,0 1 2-16,-2-1 3 0,3 1 2 16,2 0 0-16,-2-1-1 0,1 1 0 0,0-1-3 15,1 2-4-15,0-2-4 0,-1 0-2 16,0-1 0-16,1 0 0 0,0 0 1 16,-1-2 4-16,0-1 2 0,-1 1 3 15,0-1 1-15,0 1 2 0,0-3 1 16,-1 2-2-16,1 1-1 0,-1-1-2 15,1 1 0-15,-2 0-2 0,2 0 0 16,0 1-1-16,-1 0-1 0,1 1-2 0,0 0-2 16,-1 0-2-16,1 0-1 0,-1 0-1 15,0 1 0-15,-2-1 0 0,0-1 1 16,-3-2 1-16,1-1 1 0,-2-1 0 16,-2-1 0-16,2-1-1 0,-2-4-1 15,0-1-1-15,0-1 0 0,2 0-1 16,0 0 0-16,2 2 0 0,0 0 1 15,2 5 1-15,0 0 0 0,0 3 0 0,1 2-1 16,2 1 0-16,0 3-2 0,0 2 0 16,0 1-1-16,4 2-1 0,-1 2-2 15,1 1 1-15,4 0 1 0,0-4 0 16,2 2 0-16,1-1 2 0,1-1 0 16,1 0 1-16,-1-1 1 0,-1 2 0 15,-1 1 0-15,-1 2 1 0,1 0-1 16,-1 1 1-16,0 1-1 0,1 2 1 15,-1 2-1-15,2-1 0 0,0 2 1 0,-1 1-1 16,0 0 0-16,0 0 0 16,-1-2 1-16,-4-1-1 0,-1 0 1 0,0-4 1 15,-3-1 0-15,-2-1 1 0,-4 0 0 16,-6-2 0-16,-2 0-4 0,-6-2-5 16,-7-1-7-16,-6 0-14 0,-5-1-10 15,-1-2-5-15,2 0-3 0,0 1 2 0,3-1 60 16,7-2-170-16,6 1-102 0,9 0-301 15</inkml:trace>
  <inkml:trace contextRef="#ctx0" brushRef="#br0" timeOffset="70339.67">22166 7837 434 0,'0'0'93'15,"0"1"1"-15,0-1-71 0,0 0-9 16,0 1 5-16,0-1 6 0,0 0 4 15,0 0 4-15,1 0 5 0,-1-1 1 16,1 1-2-16,2-1-3 0,1 1-4 16,3-1-3-16,2 0-1 0,8-1-4 0,4 0-3 15,5-1-1-15,9 1 1 0,4 0-2 16,7 0-3-16,5 4-3 0,3-2-3 16,5 2-2-16,2 1-2 0,0 1-2 15,4 2-1-15,-6-3-1 0,-4 0 1 16,-7 2-1-16,-5-1 1 0,-9-3-5 15,-6 2-5-15,-7-5-6 0,-3 2-8 0,-4-2-9 16,-3-1-7-16,-2 1-6 0,-2-3-64 16,0-1-45-16,-3 3-94 0,2-5-212 15</inkml:trace>
  <inkml:trace contextRef="#ctx0" brushRef="#br0" timeOffset="70793.83">23047 7538 628 0,'0'-3'146'0,"-1"1"3"0,1 0-106 16,0 1-17-16,0-1-2 0,-1 1-3 0,2 1-9 15,-2 0-7-15,0-1-4 16,0 1-2-16,1 1-1 0,-1-1-1 0,-1 2 0 16,0-1 0-16,2 0 0 0,-2 2 0 15,1-2 1-15,0 2 2 0,1 1 3 16,-1-3 3-16,1 1 1 0,1 4 1 16,2 0 0-16,3 1 1 0,0 1 0 15,3-2-2-15,3 6-1 0,3 0-1 16,3-1 0-16,3 2-1 0,2-1-1 15,1 0 0-15,1 2-1 0,4-1-1 0,-2 0 0 16,-1 1-1-16,-1-1 1 0,-1 2-1 16,-2 2 0-16,-1-1 0 0,-3 1 0 15,-4 0 0-15,-3 2 1 0,-3 0-1 16,-5-2 1-16,-4 0-1 0,-5 0 1 16,-5 1 0-16,-4-3 0 0,-8-1 0 15,-4-2-2-15,-6 3 1 0,-4 0-2 16,-5-1-3-16,-2 4-5 0,-5-2-12 0,-1 3-11 15,2 2 11-15,-1-4-139 0,-1-2-123 16,1-1-305-16</inkml:trace>
  <inkml:trace contextRef="#ctx0" brushRef="#br0" timeOffset="84990.3">20741 9183 424 0,'0'-4'102'16,"-2"1"1"-16,-1-2-58 0,0 2-26 16,0 0-24-16,0-1-66 0,-3 1-29 15,2 2-76-15,-2-1-165 0</inkml:trace>
  <inkml:trace contextRef="#ctx0" brushRef="#br0" timeOffset="85644.05">20676 9156 209 0,'-6'1'179'0,"0"0"-20"0,2 0-69 16,0-1-20-16,2-1-15 0,1 0-12 16,0 1-6-16,1 0-4 0,0-2-4 15,-1 0-5-15,1 0-5 0,0 1-3 16,-1-2-6-16,0-1-4 0,0-1-2 16,0 1-2-16,0-3 0 0,2 1 0 15,-1-2 0-15,2 0 2 0,1 0 1 16,3 0 2-16,0 1 3 0,4 3 2 0,0-1-1 15,2 1 0-15,0 5-2 0,2 3-2 16,2 1-1-16,-1 2-4 0,-1 0-1 16,0 5-1-16,2 0 0 0,-3 2-1 15,-2-1 1-15,-5 1-1 0,-2 1 1 16,-2 3-2-16,-4-4 1 0,-5 5 0 0,-6-4 0 16,-5 3 0-16,-4-1-1 15,-1 2 0-15,-6 0-1 0,-2 0-1 16,-2 0-4-16,0 0-2 0,3-2 0 0,1-1 0 15,2 0 1-15,5-2 1 0,5 0 1 16,4-1 3-16,6-1 1 0,3 1 1 16,6 1 0-16,4-3 1 0,4-2 2 15,4 2 2-15,4-2 1 0,3-2 2 16,3-2 2-16,3-3 1 0,4-1 1 16,1-4 0-16,4-3 0 0,4-5 2 0,2-4-1 15,-2 1-1-15,0-4-1 0,-1 0 0 16,-1 2-2-16,-7 0 0 0,-3 1 0 15,-5 1-1-15,-5 2 2 0,-6 2 1 16,-3 1 2-16,-2 4-1 0,-5 1-2 16,-2 2-1-16,-2 2-2 0,-3 4-1 15,-1 3-2-15,-3 3-2 0,-1 3-1 16,-1 5 1-16,-1 2 0 0,2 3-1 0,4 0-2 16,2-1 0-16,6 0-1 0,3-3 1 15,4-3-1-15,5-2 2 0,2-1 0 16,6-5 5-16,1-3 2 0,5-2 4 15,0-3 0-15,0-5 3 0,0-4 1 16,1-2 1-16,-4 1-2 0,-3-1 0 16,-5-2 0-16,-4-3 0 0,-4 0-1 15,-6-1-2-15,-4-1-4 0,-7-4-3 0,-4 0-5 16,-3-1-5-16,0 5-2 16,-3 1-3-16,0 3 1 0,-2 2 0 0,3 4-2 15,1 4-7-15,-1 4-11 0,0 0-8 16,1 2-10-16,-1 2 168 0,2 2-292 15,2 0-143-15,3 2-398 0</inkml:trace>
  <inkml:trace contextRef="#ctx0" brushRef="#br0" timeOffset="86106.39">21428 9530 396 0,'9'9'115'0,"-2"1"4"16,-1 0-29-16,-3 3-46 0,-3 1-8 16,-1 3-2-16,-2 1-16 0,-3 3-8 0,0 2-4 15,-1 2-2-15,0 0-1 0,2-1-1 16,-2 2-2-16,1 0-1 0,0-4 1 16,2 0-1-16,-1-3-1 0,2-3 1 15,1-1-1-15,1-5 2 0,1-3 1 16,1-2 4-16,-1-2 5 0,1-2 4 15,0-4 2-15,0 0 1 0,0-5-1 0,0-1 1 16,2-5-2-16,-1-4-4 0,0-4-2 16,1-4-2-16,1-6-1 15,-2-2 1-15,0-6 1 0,1 0 0 0,2-1 0 16,-1 3 0-16,2 4 2 0,0 6 3 16,3 6 2-16,1 6-1 0,1 10 0 15,0 3-1-15,1 3-1 0,-1 3-2 16,1 3-3-16,0 2-2 0,2 2-2 15,-1 0 0-15,-1 2-2 0,-1 0 0 0,1 1-1 16,-3-1 0-16,1 1-1 16,-7-1 0-16,0 1-2 0,-1-2-2 0,-5 1 0 15,-2-3-3-15,-4 0-5 0,-2-2-8 16,-4-2-7-16,-5 0-4 0,0-1 9 16,0-1 3-16,1-1-139 0,2-3-119 15,3-1-299-15</inkml:trace>
  <inkml:trace contextRef="#ctx0" brushRef="#br0" timeOffset="86450.57">21900 9469 515 0,'17'-1'133'0,"-6"1"3"0,-2-2-40 0,-3 1-65 16,-3 1-11-16,-3 0-6 0,-6-1-3 15,-2 2-6-15,-4 0-3 0,-5 3-3 16,-4 2 0-16,-2-1 1 0,-3 3 1 16,3 0 0-16,1 1-1 0,4 0 1 15,2-1-2-15,5-1 1 0,5 0 1 16,4-1 0-16,0 0 5 0,6 1 6 16,2 0 2-16,4 2 3 0,3 0 1 15,3 2 1-15,0 1-1 0,0-3-4 16,1 1-6-16,-4 0-3 0,-4 4-1 0,-3 0-1 15,-3 1-2-15,-6-1 0 0,-3 2 0 16,-7 0-2-16,-6 2-4 0,-4-3-9 16,-4-2-7-16,-6 1 92 0,0 1-229 15,-4-1-140-15,-1 1-382 0</inkml:trace>
  <inkml:trace contextRef="#ctx0" brushRef="#br0" timeOffset="89995.54">22637 8425 243 0,'-7'2'72'15,"1"-1"8"-15,2-1-1 0,0 1-41 16,4 1-3-16,2-4 3 0,-4 2 1 16,2 2 1-16,3 0-4 0,-1-2 0 15,0 0-5-15,1-1-3 0,2 1-2 16,-1-1-3-16,2-2-6 0,0 0-3 0,1 0-3 15,0-1-1-15,1 0 0 0,3-2 0 16,0 1 2-16,2 0 1 0,0 0-1 16,3 2 1-16,0 0-2 0,0 2-1 15,-2-1-3-15,-1 2-3 0,-3 4-3 16,-3-1-2-16,-1 4-3 0,-6 3-2 16,-5 2 1-16,-1 3-1 0,-5 4 2 15,-1 2 2-15,-5 2-1 0,-1 6 1 16,-2 1 2-16,1-1 1 0,2 1-2 15,0 0 0-15,1-2 0 0,3-2 0 0,3-4 0 16,2-5 0-16,3 1 0 0,3-5 1 16,3-4-1-16,2-1 0 0,3-4 0 15,3-3 2-15,6-1 0 0,2-4 1 16,3-5 0-16,7-1 2 0,4-3 0 16,4-2 0-16,-1-4 0 0,0 1 1 15,-2 2 2-15,-2 2 0 0,-7 1 1 16,-4 2 1-16,-6 2 2 0,-4 3 0 15,-3 3-2-15,-1 2-2 0,-3 0-4 0,-3 3-4 16,-2 4-1-16,-3 2-2 0,1 4-1 16,-2 4-2-16,-1 1-4 0,3 6 1 15,1-2 3-15,1 2-1 0,6-4 0 16,3-1 1-16,4-2 2 0,5-5 8 16,2-5 5-16,5-1 3 0,4-3 3 15,0 1 2-15,2-6 2 0,0 1 0 16,-3-2-2-16,-3 1-1 0,-4-1 0 0,-4-4 0 15,-5-2 0-15,-5 0-3 0,-5-4-1 16,-4 0-4-16,-5-4-3 0,-3-1-5 16,-7 1-4-16,-1 0-8 0,-4 1-4 15,0-1-3-15,-3 2-2 0,2 1-1 16,3 3-2-16,3 1-4 0,3 1 2 16,4 3-1-16,3 3-7 0,3 4-33 0,5 3-75 15,-1 1-101-15,5 2-235 16</inkml:trace>
  <inkml:trace contextRef="#ctx0" brushRef="#br0" timeOffset="90471.56">23335 8749 422 0,'7'7'120'0,"-3"2"3"15,0-1-50-15,1 1-20 0,-3 3-13 16,-2-1-13-16,-2 2-13 0,-1 3-7 15,-2-1-3-15,-1 5-2 0,-1 2 0 16,-2 2 0-16,-1 4 0 0,1 2 0 16,-2 3 0-16,2-2-3 0,-1 1-9 15,1 0-10-15,3-5-2 0,1-2 0 16,1-7 0-16,2-4-1 0,0-2 2 16,0-6 12-16,2-1 17 0,-1-4 3 0,1-2 0 15,0-1 1-15,-1-4 3 0,1-5-2 16,1 0-2-16,2-7-7 0,-1-3 0 15,1-4 0-15,1-7 0 0,1 2 1 16,-1-4 4-16,1 0 9 0,-2 2 0 16,1-1-1-16,-1 4 5 0,3 6-2 15,-1 1 0-15,2 6-2 0,1 3-7 16,-1 0 2-16,2 4 2 0,1 6-1 0,0 1 2 16,1 0 0-16,0-1-2 0,1 3 0 15,0 4-3-15,-1 0-3 0,0-1-3 16,-2 0-2-16,-2 3-3 0,0 0-3 15,-4 0-1-15,-1-1-2 0,-1 0-2 16,-3 2 0-16,-3 0-2 0,-3-1-3 16,-2-1-2-16,-2 3-5 0,-2 0 0 15,0-1-17-15,-1-1-35 0,4-1-80 16,3 2-104-16,2-5-249 0</inkml:trace>
  <inkml:trace contextRef="#ctx0" brushRef="#br0" timeOffset="90755.43">23757 8633 513 0,'11'-5'126'0,"-3"-2"3"0,-4 5-73 16,-1-1-22-16,-1 3-9 0,-3 1-11 16,-3 1-7-16,-4 1-4 0,-4 3-4 15,-3 1 0-15,-4 4-1 0,-3 1-2 16,0 3 5-16,2-1-1 0,2 2 1 15,5-3 0-15,3 2-1 0,7-1 2 0,3-1 1 16,4-1 5-16,4 1 6 16,2-1 4-16,3 1 0 0,2 0 2 0,2-1 0 15,-2-1-1-15,-1 3-7 0,0-1-6 16,-4-1-3-16,-2 1-3 0,-5-1-1 16,-6-1-1-16,-4 2-4 0,-7-5-5 15,-8 2-7-15,-6 1 13 0,-9-4-143 16,-6 3-123-16,-4 2-312 0</inkml:trace>
  <inkml:trace contextRef="#ctx0" brushRef="#br0" timeOffset="123309.76">5338 5522 428 0,'-11'2'95'16,"3"-1"2"-16,3 0-63 0,1 4-23 15,2-1 1-15,1 1 0 0,1 2 3 16,4-2 1-16,0 3 2 0,4 0 4 16,0-3 3-16,6 1 1 0,1-1 3 15,4-3-1-15,1 1-3 0,4-3-1 16,1 0-3-16,3-2-7 0,4 1-5 0,3 0-4 16,1 1 1-16,5 1 3 0,3 3 1 15,6-1 1-15,2 4 1 0,3-4 1 16,1 2 2-16,4 2-4 0,4-3-1 15,2 1-2-15,3 1 0 0,1 2-1 16,1 3-1-16,1-2-1 0,3 0-1 16,1 2-2-16,0 0 0 0,1-1 0 15,1-1-1-15,3-4 0 0,3 1 0 0,2-3 0 16,5-1 0-16,0 1 0 0,1-4 0 16,3-3 0-16,4 2-1 0,2-1 0 15,-1 2 1-15,-1 1-1 0,4-3 1 16,5 2 0-16,1 2 1 0,-2 2-1 15,-1 0 1-15,2-3 1 0,1 1 0 16,-2 2 0-16,-3-2-1 0,-1 1 0 16,4-5 0-16,1 1-1 0,-1 0 0 15,1-1 0-15,0-5 0 0,4-2-1 16,1-1 1-16,-3-1-1 0,-2-4 1 0,0-2-1 16,0 1 1-16,-2 1-1 0,-3-1 0 15,-7-2 1-15,2 2-1 0,-2 3 0 16,-2 4 0-16,-1-1 0 0,-3 0 0 15,-1 5 0-15,3 4 0 0,-2 0 0 16,0 3 1-16,-2-1-1 0,-1 2-1 0,0 0 1 16,3 1 0-16,-2 2 0 0,1 0 0 15,4-4 0-15,0 3 0 0,6 1 1 16,4 4-1-16,0 0 0 0,3-4 0 16,4 1 0-16,0 4 0 0,4 1 0 15,0-4 0-15,1-4 0 0,4 4 0 16,1 2 0-16,2 1 0 0,4-4 0 15,-2 2 0-15,-1 0 1 0,2 5-1 16,-1-5 0-16,1-2 0 0,-2-2 0 16,-11 4 0-16,7-4 0 0,6 0 1 0,1-4-1 15,-10 0 0-15,1 2 0 0,0-1 1 16,7-3-1-16,-6 2 0 0,-7-1 0 16,-9 1 1-16,10-4-1 0,-3 0 0 15,-4 2 0-15,-4-1 1 0,-5-3-1 16,-2-1 0-16,2 0 0 0,-7 1 0 15,-7 2 1-15,-2-4-1 0,-3 0 0 0,-5 0 0 16,-1 1 0-16,-7 2 0 0,-2 0 0 16,-3 1 1-16,-1 2-1 0,-4 2-1 15,-1 2 1-15,-4 0 0 0,-3 0 0 16,-3 0 0-16,-4-1 0 0,-4-1 0 16,-7 0 0-16,-4-1-2 0,-6-2-5 15,-4 2-7-15,-7-4-12 0,-2-4-7 16,-2-1-6-16,-3-2-3 0,0 0 2 15,-1-2 4-15,-1-3 7 0,2 2 26 0,2 0-26 16,1-3-96-16,5 1-102 0,1-7-274 16</inkml:trace>
  <inkml:trace contextRef="#ctx0" brushRef="#br0" timeOffset="123983.84">17137 4972 434 0,'-5'4'112'0,"3"1"2"16,1-3-7-16,0 0-89 0,1 1-8 15,2-2 0-15,1 1-1 0,3 0 1 16,0-1 1-16,5-1 1 0,3 0 1 16,5-1 0-16,2-1 1 0,5 2 3 15,5 0 2-15,0-1 0 0,3 0 2 16,3 2 0-16,2 0 2 0,3 1-2 0,3-4-2 16,3 1-2-16,5 0-2 15,7 1-2-15,1 0-4 0,5-1-2 16,4 2-2-16,5 0-1 0,5-1-1 0,10 3 0 15,2-1-2-15,7 0 0 0,4-1 0 16,8-1 0-16,1-1-1 0,3 4 1 16,0-5-1-16,4 0 1 0,5 1 1 15,2 0-1-15,-3-2 1 0,7 1-1 16,0-1 1-16,0 2 0 0,4-3 0 16,2 0-1-16,1 3-1 0,3 0 1 0,0-1-1 15,5 3 1-15,2 0-1 0,3 5 0 16,0-1 1-16,3 0-1 0,5 3 0 15,1 4-1-15,0 0 1 0,4-2 0 16,-1 5 0-16,-2 1 0 0,1 1 0 16,-1 0 0-16,-4-1 0 0,-6-3 0 15,-4 5 0-15,-5-8-1 0,-7 1 1 0,-10-5-1 16,-12 0-2-16,-9-3-8 0,-6-3-11 16,-13-3 151-16,-13-5-292 0,-9-4-153 15,-13 2-440-15</inkml:trace>
  <inkml:trace contextRef="#ctx0" brushRef="#br0" timeOffset="173311.63">11730 1843 483 0,'2'-9'116'0,"2"4"4"0,2-2-62 16,-1 0-26-16,2 1-4 0,-3 0 0 15,1 2-1-15,-2-2 0 0,-1 1 0 16,0 1-2-16,-1-3-2 0,0 4 0 0,-1-3-2 16,1 1-3-16,1 2-4 0,-2-2-4 15,1 2-2-15,-1 1-2 0,0-1 0 16,1 3-1-16,0 0 0 0,-1-1-2 15,0 2-1-15,1 2-2 0,0 2-1 16,1 3 0-16,-1-1-1 0,2 4 0 16,0 6 1-16,-1 3 0 0,1 4 2 15,1 4 0-15,-2 5 0 0,1 3 0 0,-2 3 0 16,-1 5 0-16,-1 4 0 0,-1 4 1 16,0 3-2-16,-1 2 1 0,1 2 0 15,0 0 0-15,0-4 0 0,2-5 0 16,1-12 0-16,-2-5-1 0,0-5 1 15,0-5-2-15,0-5-8 0,0-5-9 16,-1-3-10-16,1-2-8 0,0-2 168 0,1-10-293 16,0-1-141-16,2-6-398 0</inkml:trace>
  <inkml:trace contextRef="#ctx0" brushRef="#br0" timeOffset="174079.58">11862 1781 476 0,'-2'-8'112'0,"1"-2"7"0,1 0-67 16,1 1-17-16,1 3 0 0,0-1 0 15,2 3 1-15,-2 0-1 0,1 2-3 16,-2 1-2-16,1 0-4 0,1 0-3 15,-1 0-2-15,0-1-5 0,2-2-3 0,3 1-5 16,4-1-3-16,3-2-1 0,5-3 0 16,4 0-1-16,6-1 2 0,8 0 2 15,4-1 1-15,11 0 1 0,5 0 0 16,6 2 0-16,7 2-2 0,5-1-1 16,5 1-2-16,6 1-1 0,2 0-1 15,1 3 0-15,-1-1-2 0,-1-1 1 16,-2 1 0-16,0 2-1 0,-10 0 0 0,-8 2 0 15,-8-1 0-15,-9 4 1 0,-10-2-1 16,-9 2-1-16,-12-3 1 0,-10 2-1 16,-1-1-1-16,-4 0-1 0,-2 0-1 15,-2-1 1-15,-2 2 0 0,1-2 1 16,1 0 0-16,-1 0 3 0,0 1-1 16,1-1 1-16,0 0 0 0,1 0 0 15,0 2-1-15,-1 0 0 0,0 4 0 16,1 1 0-16,1 4-1 0,-2 4 1 0,1 7 1 15,-1 7-1-15,-1 5 0 0,-1 4 0 16,0 8 0-16,0 3 0 0,-1 5 0 16,0 4 0-16,-3 5 0 0,-1 4 1 15,0 0 0-15,2-1-1 0,0-1 1 16,1-1 0-16,0-5-1 0,2-10 1 16,2-9-1-16,0-1 0 0,1-8 1 15,-1-2-1-15,1-7 1 0,1-2-1 16,1-4 1-16,-2-2-1 0,1-5 1 0,0-2 0 15,-1-3 0-15,0-2 1 0,-1-2 2 16,-1 1 0-16,1-1 2 0,-1-1 2 16,-1 0 1-16,0-2 0 0,-3 2 0 15,0-1-2-15,-2-3-1 0,-1 4-1 16,-3-3-3-16,-6 1 0 0,-3 1-2 0,-12 1 0 16,-6 2-1-16,-8 3 1 15,-7-2 0-15,-11 4 1 0,-6-3-1 0,-15 1 2 16,-2-2-1-16,-8 1 0 0,-13 0 1 15,-5-2-1-15,-6-1 0 0,-2 0-1 16,4 1-2-16,4 0-5 0,4-3-5 16,10-1-9-16,13 2-10 0,13 0-15 15,14-1-8-15,14-1 36 0,8-3-157 16,14 4-123-16,16 1-307 0</inkml:trace>
  <inkml:trace contextRef="#ctx0" brushRef="#br0" timeOffset="174989.67">12097 1210 569 0,'1'-11'130'15,"0"5"7"-15,1 3-83 0,-1 1-18 16,-1 1-3-16,1 1 0 0,-2 2-4 15,2-1-6-15,-1 2-6 0,0 4-7 0,1 4-3 16,2 1-3-16,-2 8-1 0,3 7 3 16,0 3-1-16,1 4 0 0,0 3 0 15,1 0-2-15,-1 2 0 0,2-4-1 16,-3-4-1-16,1-3 0 0,-1-5-3 16,-1-2-8-16,0-2-16 0,2-7-8 15,-3-3-125-15,0-6-127 0,-1-1-313 0</inkml:trace>
  <inkml:trace contextRef="#ctx0" brushRef="#br0" timeOffset="175594.97">11842 626 408 0,'-3'-3'107'15,"0"0"3"-15,-1-2-11 0,-2 0-72 16,1 0-5-16,-1-2-2 0,-2-2-2 16,-3 1-3-16,-1-1-2 0,-1 3-5 15,-3 0-3-15,-4 4-2 0,-2 2-1 16,-3 5-1-16,0 5-1 0,2 4 0 0,-2 3 0 16,2 0 0-16,3 4 0 0,1 3 0 15,7 5-1-15,1 0 1 0,4 1-1 16,3-2 0-16,4 2-1 0,5-3 0 15,1-4 1-15,3-7 0 0,3-5 0 16,5-5 1-16,2-2 2 0,1-4 1 16,5-5 0-16,4-7 1 0,1-1 0 15,1-4 0-15,-4-11-1 0,-1 0 0 16,-3 3 0-16,-4 2 0 0,-6 0 1 16,-2-2 3-16,-4 2 2 0,-2 10 1 0,-3-4 0 15,-2 2 2-15,-4-1 0 0,2 6-3 16,-2 4-3-16,-1 6-2 0,2 4-1 15,0 4-2-15,1 1-1 0,-1 8-1 16,2-1 0-16,1 4 1 0,2 7 0 16,2 2 1-16,1 0 0 0,2 4-1 15,2-4 1-15,3 0-2 0,2 1-11 0,1-9-2 16,2-4-125-16,1 0-114 0,0-7-296 16</inkml:trace>
  <inkml:trace contextRef="#ctx0" brushRef="#br0" timeOffset="175827.87">12215 759 577 0,'0'6'120'0,"0"-1"1"0,-1 2-98 15,0 4-12-15,-4 2-2 0,0 8 0 16,-1 1 1-16,0 0-2 0,0-1 0 0,3 0-4 16,-1 0-1-16,2 0-4 0,2-1-3 15,1-2-125-15,4 0-110 0,6 1-291 16</inkml:trace>
  <inkml:trace contextRef="#ctx0" brushRef="#br0" timeOffset="176120.53">12919 1192 599 0,'-2'-4'134'0,"2"-3"2"16,0 13-101-16,1 1-14 16,-2 4 2-16,0 1 1 0,-1 8-1 0,-2 0-8 15,-1 9-1-15,-1-1-1 0,0 2-5 16,0 1-3-16,0 0-2 0,2-2-4 16,2 1-15-16,-1-4-7 0,3-3 1 15,1-4-129-15,-1-3-119 0,2-3-300 16</inkml:trace>
  <inkml:trace contextRef="#ctx0" brushRef="#br0" timeOffset="176564.71">12951 367 585 0,'-2'-3'126'0,"4"9"4"0,-1 5-74 16,-1 6-41-16,-2 4-2 0,0 7 1 15,-2 5 2-15,-3 3 1 0,2-2-3 16,-2 4-8-16,3-4-2 0,0 2 0 16,3 0-1-16,1-6-1 0,2-1-1 15,1-1 1-15,1-6-1 0,-1 2 0 0,2-5-1 16,-2-9-1-16,1-3-2 0,0-3-1 15,1-5 0-15,1-5 0 0,-1-7 0 16,3-5 0-16,-1-1 2 0,3-3 1 16,1 0 1-16,-1 2 0 0,1 3 1 15,-1 6-1-15,0 5 1 0,0 3-1 16,-2 6 0-16,0 5 0 0,0 3 1 0,-3 2-1 16,0 1 0-16,-2-1 0 15,-2 5 0-15,0-4 0 0,-2-3-1 0,-2-1 0 16,-3-2 1-16,0-2 0 0,-3 0 1 15,-2-2 0-15,-3 0-2 0,-1-1-9 16,-1-3 68-16,1-2-199 0,1-4-128 16,5-2-354-16</inkml:trace>
  <inkml:trace contextRef="#ctx0" brushRef="#br0" timeOffset="176721.46">13220 656 552 0,'12'14'122'0,"1"10"5"0,-1-1-84 16,0 2-28-16,-5 1-1 0,-3-2 0 15,0 3-1-15,0 4-4 0,0-9-7 0,0-1 76 16,2-2-208-16,4 0-123 0,3 5-353 16</inkml:trace>
  <inkml:trace contextRef="#ctx0" brushRef="#br0" timeOffset="180826.94">5158 6549 355 0,'3'4'79'16,"-1"-3"0"-16,-1-2-50 0,0 1-23 16,1 0-3-16,0 0 1 0,-1 1 4 15,0-1 9-15,-1 1 13 0,2 0 4 16,-2 0 2-16,0 0 2 0,0-1 1 16,0 0-5-16,0 0-7 0,1 1-12 0,0-1-1 15,2 0 0-15,3 1 1 0,0-2 2 16,5 1-1-16,4-1 0 0,4-1-1 15,3-1-3-15,4-3-2 0,4 0-2 16,4-2-3-16,2 0-2 0,1 1-1 16,4 0 0-16,1 3-1 0,3-1 0 15,1 2 2-15,4 2 1 0,2 0 0 16,4-1 1-16,1-3-1 0,3-1 1 0,3-1-1 16,5-1-1-16,1 2-2 0,4-3-1 15,5-1 1-15,0 3-1 0,3-1 0 16,2 2 1-16,1 1-1 0,1 1 0 15,-1 0 1-15,1 2-1 0,0 2 0 16,-1 0 1-16,2 0 0 0,-2 3-1 16,-1-2 1-16,-2 2-1 0,1 0 1 15,1 0 0-15,-2-1 0 0,0 3-1 0,-1-5 1 16,1 1 0-16,1-2 0 0,1-1 0 16,-1-2-1-16,1 2 1 0,-1-6-1 15,0 4 0-15,-1-3 0 0,0 2 0 16,-2 0 1-16,-2 0-1 0,-2 4 0 15,-2 0 0-15,-1 1 0 0,-3 2 1 16,0 0-1-16,0 3 0 0,-1 0 0 16,-1-5 1-16,1 6-1 0,0-4 0 0,-1 0 0 15,2-2 0-15,0 1 0 0,-1-3 0 16,2 0 1-16,-1-2 1 0,-1 3 0 16,3-1 0-16,-4 2 0 0,-2-2 0 15,2 2 0-15,-3 3 0 0,0-3-1 16,-1 1-1-16,-1 2 0 0,1-2 1 15,-3 0-1-15,0-2 1 0,3 0 0 16,-1-2 2-16,1 6 1 0,0-5 3 16,1 0 0-16,4 3 0 0,-3-1 1 15,2 1-1-15,3 2-2 0,2-3-1 0,-1 1-2 16,1 2-1-16,-1 0 0 0,2 0 0 16,-2 0-1-16,1 0 0 0,-1 0 1 15,2 3-1-15,-2-2 1 0,1 0-1 16,3 2 1-16,-1 1 1 0,1-3-1 15,1 2 1-15,2 0 0 0,0-1 0 16,0 0 2-16,2-1 0 0,0-1 2 0,0 2 0 16,1-3 0-16,-1-2 1 0,0 2-1 15,3 1 0-15,3-1-2 0,-3 0-1 16,2-1 0-16,1 0-1 0,0 1-1 16,4 1 0-16,-4-2 0 0,-1 0-1 15,1-2 1-15,1-3 0 0,-2 2-1 16,2-1 1-16,3 2-1 0,1 0 1 15,-5-5 0-15,10 1-1 0,1 0 1 16,4 0 0-16,0 3 1 0,-9-2 1 16,7 0 0-16,4 2 1 0,-5 4-1 0,-2 4 0 15,-1-1 0-15,-1-4 0 0,0 1-2 16,-4 3-1-16,1 0 1 0,-4 0-1 16,-4-7 1-16,3 2-1 0,-5 3 1 15,2-3-1-15,1-1 0 0,-7-2 0 16,-1 2 0-16,-3 1 1 0,-6-3-2 15,-1-1 0-15,-10-2-3 0,-5 1-1 0,-5-1-4 16,-3 0-4-16,-8-1-12 0,-6 2-13 16,-7-1-134-16,-3-1-134 0,-18 2-338 15</inkml:trace>
  <inkml:trace contextRef="#ctx0" brushRef="#br0" timeOffset="187465.84">14059 3263 301 0,'2'5'71'0,"1"3"3"16,6-3-51-16,0 1 1 0,2-2-5 0,10-1 2 16,3 1 0-16,9-3 2 0,8-1 0 15,5-1 3-15,2-3 0 0,4 1-2 16,-3-1-5-16,7-2-5 0,-7 0-2 15,-9-2-5-15,-7 1 7 0,-4 0 6 16,-6 1 7-16,-7 0 6 0,-11 0 0 16,-5 0-2-16,-11 0 1 0,-12 2-11 15,-6 3-9-15,-8 0-8 0,-12 2-6 16,-12 0-1-16,-12 3 0 0,2 3-1 16,4 0-5-16,3 1-2 0,0 0-3 0,13-2 0 15,8 1 1-15,12 1 2 0,11-4 0 16,6-1-2-16,9-1 2 0,7 1 3 15,7-2 4-15,9 0 3 0,9 1 1 16,6-3 1-16,9 3 9 0,13-1 1 16,7-1-2-16,1 1-2 0,-4 3-4 15,1 1-1-15,4 2 0 0,-8-3-5 16,-11 2-15-16,-11-2-106 0,-6 0-103 0,-5-2-269 16</inkml:trace>
  <inkml:trace contextRef="#ctx0" brushRef="#br0" timeOffset="191973.56">6577 6518 229 0,'-1'4'69'0,"-1"1"7"0,1 1-18 16,0-1-13-16,-2 2 5 0,1 0-3 16,-1-2-6-16,0 2-9 0,-1-1-6 15,2 1-6-15,0-2-6 0,0 1-5 0,1 0-2 16,1 0 0-16,0-1 0 16,1 1 1-16,2-4 2 0,0 3 1 0,3-1 3 15,0 0 1-15,4 0 2 0,1 1 1 16,2-1 2-16,4 2-1 0,0-2-1 15,4-1-1-15,3 0-2 0,4 2-2 16,3-3-3-16,3 0-2 0,5 0-2 16,2 0-2-16,5-2-1 0,4-1-1 0,4-3 0 15,5 2-1-15,4 1 1 0,3 1-1 16,2-1 0-16,2 2 4 0,2-1-4 16,2 0 1-16,1 1 0 0,0-1 1 15,0 0 0-15,-1 0-2 0,-1 0-1 16,-4 2 4-16,-5-1-1 0,-3 2 0 15,-8-3 0-15,-5-1 0 0,-5 1 2 16,-10 0-3-16,-4 0 0 0,-7 0 0 0,-9 0 0 16,-4 1 4-16,-5-1 0 0,-4-1-3 15,-2-1 0-15,-6 1-1 0,-3 0 0 16,-3-1-4-16,-4 1-1 0,-9 0 0 16,-5-1 2-16,-5-1 0 0,-8 1 1 15,-5 0 0-15,-8 2 4 0,-6 0-4 16,-4-1 0-16,-6 0 0 0,-3 0 1 15,-2 3-1-15,-3 0-2 0,-1-1-1 16,-2 0-2-16,1 2-2 0,3 1 0 0,3 3-1 16,3-4 1-16,7 0 1 0,6 1 2 15,9 0 1-15,8-1 1 0,9-1 2 16,8-2 0-16,7 0 0 0,9 0 0 16,6-2-1-16,9 1 0 0,8-1 0 15,8-3 4-15,7 3 0 0,6-3-5 16,9-2 1-16,9 1 2 0,4-1 1 15,9 0 0-15,6 1-4 0,4 1 2 0,5 3 3 16,0 2 0-16,2 0-1 0,2 0 0 16,-3 2-1-16,-6 2 1 0,-1-1-1 15,-7 1 1-15,-1 0 0 0,-7-2 0 16,-10 2 2-16,-8 1-2 0,-8-3 0 16,-8-2 0-16,-7-1 0 0,-7 0 1 15,-7 2 0-15,-8-1 0 0,-11-2-1 16,-7 2 1-16,-10 2 0 0,-11-1-1 0,-10 0-1 15,-12-2-1-15,-7-1 1 0,-3 2-1 16,-6-4 0-16,-5 2 0 0,-1 0 4 16,-1-1-1-16,5 1-4 0,2-1 0 15,8 1-5-15,7-1-4 0,12-2-2 16,9-1-5-16,11-2 2 0,9-2 3 16,11 1 0-16,12-5 6 0,10-2 2 15,12-1 5-15,11 2 0 0,12 0 3 16,9-1 1-16,10 2 2 0,11 1 2 0,6 4 1 15,4-1 0-15,4 1 0 0,0 1-2 16,2 1 0-16,-4 4-2 0,-7 1-2 16,-8 0-1-16,-9 5-1 0,-12-1-1 15,-14 3-1-15,-17 0 1 0,-19-1 1 16,-19 3-1-16,-17 1 1 0,-20-1 0 16,-12 3 1-16,-14 0 0 0,-10-1 3 0,-3 3-1 15,-1 0-8-15,5 0-4 0,9-2-6 16,8-1-4-16,13-3-3 0,15 1-7 15,14-4-1-15,14-2 4 0,15-6 3 16,15-3 0-16,11-3-54 0,15-1-56 16,15-2-93-16,14-1-227 0</inkml:trace>
  <inkml:trace contextRef="#ctx0" brushRef="#br0" timeOffset="193057.81">11644 6564 417 0,'-13'-4'90'0,"3"1"7"0,1-1-75 15,4 1 2-15,2 0 5 0,0-1 2 16,1-1 1-16,2 3-4 0,1-2-6 15,5 2-6-15,4-3-4 0,5 3-4 16,7 0-2-16,5 0-2 0,8 0-1 0,9 2 1 16,4-3-1-16,10 2 0 0,7 0-1 15,5 2 0-15,9 0 1 0,2 3 0 16,5-2 3-16,4-1 2 0,-3 2 2 16,3 0 1-16,-3 3 1 0,-3-1 0 15,-1-1 0-15,-5 0-3 0,-8 2-2 16,-5-2-1-16,-9-1-2 0,-8-1-1 15,-10-2 0-15,-8 0-2 0,-9 0 1 16,-8 0 0-16,-5 2 1 0,-9-1-2 16,-9-1 0-16,-8 2-1 0,-8 1 1 0,-11-1-1 15,-12 0-1-15,-11-2-1 0,-9-1 3 16,-9 0-2-16,-6-1 2 0,-7-2 0 16,-1-4 0-16,1 1 0 0,1 1 0 15,7-1-1-15,5 2-2 0,8-1-4 16,8 3-2-16,11 3 0 0,11 2-1 15,11-1-1-15,8 2 1 0,8-1 1 16,10 0 1-16,8 2 3 0,12-1 2 0,6-2 0 16,9 0 1-16,10 4 1 0,11 1 1 15,8-2 2-15,6-2-1 0,6 3 0 16,5-2-1-16,5 2 0 0,3-4 0 16,1 3 0-16,1-3 0 0,-4-1 2 15,-5 0 1-15,-5 0 1 0,-9-1 2 16,-8 0 1-16,-13-4 2 0,-10 2 0 15,-10 2 8-15,-8-1-1 0,-14 0 2 16,-13-1-3-16,-13 2-7 0,-13 1-1 0,-15 0-1 16,-14-2-10-16,-17 3 2 0,-9 0-8 15,-9 4-1-15,-9-3 5 0,-3 3-5 16,0 2-4-16,2 2-4 0,9 1-4 16,7-1 2-16,13 0 1 0,15 1 1 15,13-3 3-15,17-1 3 0,13-1 2 16,14-4 2-16,16 2 2 0,11-3 3 0,13-2 1 15,11 0 1-15,14-3 1 0,12 3 4 16,9 2 0-16,6-2 0 0,5 2-1 16,2 0-1-16,2 2-1 0,-3-1 1 15,-4 1-1-15,-4-2 0 0,-9 4 1 16,-8-4 2-16,-11 2-1 0,-12-1 1 16,-13 2 3-16,-9-3 2 0,-13 2-1 0,-11-1-1 15,-15 2-13-15,-13-2 15 0,-13 0-1 16,-13 2-6-16,-11 1-2 15,-10 3 1-15,-4 3-1 0,0 0 10 0,4 1-19 16,7 1 0-16,10 1-2 0,12-2 10 16,12-2-133-16,15-2-110 0,15 0-287 15</inkml:trace>
  <inkml:trace contextRef="#ctx0" brushRef="#br0" timeOffset="195414.54">5120 5606 303 0,'13'11'88'0,"0"-3"2"0,-5-4-46 0,-1-2-4 15,-5-1-1-15,-1-1-6 0,0 1-9 16,-2 1-2-16,-2-2 1 0,-3 1 1 16,-2 0 2-16,0-1-3 0,-4 0-3 15,-4-1-4-15,-2 0-4 0,-2 1-2 0,-2-4-3 16,-3 2-2-16,-3 0 0 0,-1 0-2 15,-4 1-1-15,-2-5-1 0,-6 2 1 16,-1-1-2-16,-2 0 1 0,-3 1-1 16,-4-1 1-16,2 1-1 0,-1 2 1 15,-1-1-1-15,1-1 1 0,-6-3-1 16,0 1 1-16,1-4 1 0,-2 2 1 16,-4 0 4-16,0 0 1 0,-3 1-4 0,2 6 1 15,-4-1-1-15,-3 1 0 0,-2 1-2 16,-1 2-4-16,-2 3 0 0,-2 0 3 15,-1 2 0-15,-3-2-1 0,0 4 1 16,-1 0-1-16,1 0 1 0,1 0-1 16,1 0 0-16,-1-1 0 0,4 1 1 15,1-2-1-15,1 1 0 0,1-3 0 16,2 0 0-16,1-2 1 0,0 0-1 16,-1-2 0-16,0 1 1 0,-1 2-1 0,-3-3 0 15,1-1 1-15,-3 0-1 0,1 1 0 16,0-1 0-16,3-2 1 0,1-2 1 15,4 0 1-15,1-3 3 0,5-3 4 16,3-4 0-16,4-3-3 0,0-3 3 16,3-5 0-16,2-1-1 0,-1-3-2 15,4-2-4-15,2-2 1 0,2-5 4 16,7 0-5-16,3 1 1 0,4-3-1 0,7 3 1 16,2-2-1-16,6-1-2 0,5 5 0 15,5 1 1-15,4-1-1 0,2 1 0 16,4-4-1-16,3-2 1 0,5 2-1 15,6-5 0-15,5-1 0 0,7 1 0 16,8-5-1-16,6 5 1 0,9 3-1 16,5 3-1-16,4 1 1 0,4 1 0 15,6 1 0-15,5 3 0 0,4 1 0 0,4 1 0 16,4 0 1-16,8 2 4 0,4 1-1 16,2 3-4-16,2 0 1 0,3 1 0 15,7 1 0-15,0 3 0 0,-1 2-4 16,2-1-1-16,6 0 6 0,2 0-1 15,1-2 0-15,2 1 0 0,4 4 0 16,4-2 0-16,4 5 0 0,3 1 0 16,3 0 0-16,4 7 0 0,3-3 0 15,5 1-1-15,3 3 1 0,2-1 0 0,0 0 0 16,2 1 0-16,4 1 0 0,-2 0 0 16,-1-1 1-16,6 0-1 0,-1 1 0 15,0-1 0-15,1 1 0 0,0-2 0 16,0 1 0-16,3 1 0 0,-7-3 0 15,1 2 0-15,-2 1 4 0,-1-1 0 16,-3 1-5-16,1 0 1 0,-2-3 0 16,0 4 0-16,-2-1 0 0,2 0-4 15,-2-1 0-15,3 3 4 0,-1 0 1 0,-1-1-1 16,2 1 0-16,1 0 0 0,-1-2 0 16,4 4 0-16,-3 0 0 0,1-1 0 15,-3 3 0-15,-1-1-1 0,1 1 1 16,-1 3 0-16,-4-1 0 0,-3-1 0 15,4 4 0-15,-3 0 1 0,1-2-1 16,-2 2 0-16,1-1 1 0,0-1-1 0,1 0 0 16,-3 0 0-16,1-1 0 0,1 0 0 15,1 0 0-15,-5-2 0 0,-3 2 0 16,4 1 4-16,-7-3 0 0,-4 2-5 16,-8 0 1-16,-4 1 0 0,3 2 0 15,-11-1 0-15,-5 2-4 0,4-3-1 16,0 0 6-16,-1-1-1 0,-12 1 0 0,-4 1 0 15,5 0 0-15,-7 0 0 16,-6 2 0-16,-6-2 0 0,-4 5 0 0,1-2 0 16,-6 0-1-16,2-1 1 0,-7-1 0 15,-2-1 0-15,-4 2 0 0,-4-2 1 16,-3-1-1-16,-4 1 1 0,-7 0-1 16,0 1 0-16,1 0-1 0,-2 0 1 15,-1 0 0-15,0 1 0 0,1 2 0 16,-6-3 0-16,-4-1-1 0,-3 0 1 0,-3 0-1 15,-3 2 1-15,-4-1-1 0,-5 0-1 16,-1 2 1-16,-2 2 0 0,-3 0-1 16,-3 4 5-16,1 1-3 0,0 0-1 15,-1 0 1-15,1 1 0 0,-3-2 0 16,1 2 0-16,-1 0-4 0,-1-4 3 16,1 5 1-16,-1 0 1 0,-1 1-1 0,-1 1 0 15,-2 1 0-15,-1 0 0 16,-1-1 0-16,-2 0-1 0,0 1 1 0,-3-3-1 15,-1 2 1-15,-2 1 0 0,-2 2 0 16,0 2 1-16,-1-1 0 0,-1 0 0 16,0 2-1-16,1-1 1 0,-2 1 0 15,0-1 0-15,-1 0-1 0,0-2 0 16,-2-1-1-16,-3 0 1 0,-1 0-2 16,-5-1 1-16,-1-1 0 0,-3 0-1 0,-3 0 1 15,-2 2-1-15,-3 0 2 0,-5 0 1 16,-1-1-7-16,-5-2-7 0,-5 1-4 15,-7-1 61-15,-8-2-185 0,2-4-125 16,-2 1-331-16</inkml:trace>
  <inkml:trace contextRef="#ctx0" brushRef="#br0" timeOffset="-208686.34">17139 7149 184 0,'-4'-10'36'16,"0"-1"0"-16,-1 1-34 0,1 0 7 16,0 1-1-16,0 3 4 0,0-3 13 15,-1-1 14-15,0 3 14 0,1-3 14 16,-1-1-13-16,1 1 2 0,-1-2-2 0,2 3-9 15,1-1-13-15,0 1-14 0,2 3-9 16,0-3-4-16,1 1-1 0,1 1-2 16,0-1-1-16,0-1 1 0,-1 1 5 15,0-1 3-15,0 1 3 0,-2 2 3 16,1 1 3-16,0 0 3 0,0 0 4 16,0 2-1-16,-1 0-2 0,1-1-2 15,-1 2-2-15,1-1-3 0,0 2-4 16,1-4-4-16,1 1-3 0,1 0-3 15,3-2-2-15,-1-1 1 0,4-1-2 16,0-3 1-16,2 1 1 0,1-1 1 0,0-1 4 16,3 2 1-16,1 0 3 0,2-1 1 15,4 3 0-15,1 0 0 0,4 1-2 16,2 1-2-16,-2-2-2 0,5 3-2 16,2 0-2-16,-1 2 0 0,1 1 0 15,-1 1 0-15,2 3-1 0,-1-1 2 16,0 4 0-16,1 2 2 0,-1 2 0 0,-2 5 0 15,2 0 1-15,-2 5-1 0,-1 2-1 16,-4 1 0-16,-2 4-2 0,-3 0-1 16,0 2-1-16,-2 6 1 0,-2 2-1 15,-1 6 0-15,-2 3 0 0,1 5 0 16,-5 6-1-16,0 5 1 0,-3 1 1 16,-2 4-1-16,-3 4 1 0,-2 3 1 15,-1 2-1-15,-2 0 1 0,-2-3 1 16,-2-2-1-16,0-1 0 0,-2-3 1 0,0-3-2 15,0-5 1-15,-1-3 0 0,0-3 0 16,2-2-1-16,0-5 1 0,2-6 0 16,1 0-1-16,0-6 0 0,-2-3-1 15,0-2 0-15,-1-2 0 0,-1-3 0 16,-3-5 1-16,0-3 2 0,-2-1 0 0,-4-2 2 16,-4-7 0-16,-5-7 0 0,-5-1-3 15,0-6-8-15,-2-3-8 0,-1-4-6 16,3-4-5-16,1 2-5 0,5-3-6 15,2-1 0-15,1 1 5 0,1 0 7 16,5 0 6-16,2-3 10 0,5-2-87 16,3-1-31-16,4-2-89 0,4-2-219 15</inkml:trace>
  <inkml:trace contextRef="#ctx0" brushRef="#br0" timeOffset="-207132.24">16902 4496 405 0,'4'0'90'0,"1"-1"0"15,0 1-57-15,1 0-23 0,0-1-8 16,1 1-1-16,-1 0 0 0,1-1 0 0,-2 1 5 16,1 0 9-16,0-1 5 15,1-1 6-15,2 1 3 0,2-2 2 0,2 3 3 16,2-3-6-16,3 1-7 0,3 0-6 15,0 2-5-15,1 0-4 0,1 1-1 16,1 1-3-16,0 2-1 0,-1 2-1 16,1 3 1-16,-2-1 0 0,1 2 0 15,-2 3-1-15,-1 1 0 0,-3 2 0 16,-3 4 0-16,-4 4 1 0,-3 1 0 16,-3 8 0-16,-7 6 1 0,-2 4 0 0,-3 5 1 15,-2 3-1-15,1 0 0 0,-3 3 0 16,-2 2 0-16,2-5-1 0,4 4 0 15,0 0 0-15,0-2 0 0,3 1 0 16,0-3 0-16,5-8 0 0,0-1-1 16,-1-7 1-16,1-4 0 0,-1-6-1 15,0-3 1-15,-1-5-1 0,-4 0 1 16,-3-6-2-16,-2 0-2 0,-5-4-6 0,-3-2-15 16,-8-3-20-16,-5-2-73 0,-3-7-13 15,-6-4-84-15,-9-2-158 0</inkml:trace>
  <inkml:trace contextRef="#ctx0" brushRef="#br0" timeOffset="-203421.16">2769 8354 115 0,'1'1'49'16,"0"0"10"-16,1 1-3 0,-2-3 0 16,1 1 2-16,2 1 3 0,-2-1-2 15,0 0-4-15,0 0-4 0,-1-1 2 0,0 1 0 16,0 0-3-16,0 0-6 0,0 0-7 16,-1-1-1-16,1 2-3 0,0 0-6 15,-1-2-3-15,0 1-1 0,-3-2-1 16,1 1-3-16,-1 2-2 0,-5-4-5 15,-3 0-2-15,-1 0-5 0,-4 2-3 16,-3 0-2-16,-3 2-1 0,-2-1-2 16,1 4 0-16,-1 4 0 0,-2 3 0 15,1 3 1-15,1 3 0 0,3 2-1 0,1 6 1 16,2 0 0-16,1 2 0 0,6 2 0 16,1 0-1-16,5 1 0 0,2-2 0 15,4-3-2-15,6 2 1 0,3-3 0 16,3-5 1-16,3-1 0 0,5-3 0 15,4 0 2-15,5-3 1 0,3-3 1 16,4-2-1-16,5 1 1 0,2-3 0 0,1 0 0 16,0-2-5-16,-1-1-18 0,-2-2-19 15,-4-2-106-15,-3-2-117 0,-4 1-288 16</inkml:trace>
  <inkml:trace contextRef="#ctx0" brushRef="#br0" timeOffset="-202475">3214 8615 257 0,'-7'-8'43'0,"-1"0"14"0,2-1-5 15,0 2-5-15,2-2 1 0,3 0 4 16,3 3 21-16,2-2 4 0,3 1-11 16,1 0-36-16,2-3-4 0,2 0 1 15,-1 1-3-15,2-1-7 0,2 2-4 16,0-1-1-16,2 2-3 0,0 2-3 16,1-1-3-16,2 3 0 0,-3 2-2 0,2 1 0 15,-3 1-1-15,1 0 1 0,-3 0-2 16,-1 3 1-16,-3-1-1 0,-1 0 0 15,-3 0 0-15,-2 2 0 0,-3 2 2 16,-2 2 0-16,-4 2 2 0,-3 0 0 16,-1 3 1-16,-3 1 2 0,-3-2-1 15,1-2 0-15,-1 1-1 0,0-3 0 16,5-3-1-16,0 0 0 0,1-4-1 16,3 0-2-16,4 0-2 0,1 0 0 0,3 1-2 15,4 1 1-15,0 0 1 0,4 2 1 16,2 1 3-16,3 0 4 0,0 0 2 15,1-1 1-15,2 2 0 0,-2-2 0 16,2 3-1-16,-1 0-2 0,-1 1-2 16,-2 0-1-16,-3 3-1 0,-1 0 0 15,-4 2 1-15,-3 1 0 0,-8 0 2 16,-4 3 0-16,-4-1 0 0,-5 2 0 0,-5 1-1 16,-5-2-6-16,-1-1-5 0,-2-1-6 15,0-4-7-15,1-2-5 0,-2-6 0 16,2-2-28-16,4-3-49 0,1-3-42 15,4-2-92-15,3-1-205 0</inkml:trace>
  <inkml:trace contextRef="#ctx0" brushRef="#br0" timeOffset="-202076.85">4032 8731 293 0,'-17'-13'114'16,"-1"1"1"-16,3 6-17 0,7 1-24 0,7 6-2 16,1 0-28-16,2 3-32 15,5-1-2-15,1 3 1 0,8-3 3 0,-1 5-1 16,4-3-2-16,3 1 0 0,2-3-3 16,3 1-1-16,-1-2-2 0,2-2-1 15,-1-2-2-15,0 1-3 0,-3 0-2 16,-4 0-2-16,-1-1-2 0,-6-1-4 15,-2 3-3-15,-5-2-47 0,2 3-40 16,-6-1-27-16,-7 1-82 0,-6-1-167 0</inkml:trace>
  <inkml:trace contextRef="#ctx0" brushRef="#br0" timeOffset="-201929.77">3995 8899 357 0,'0'17'86'16,"3"-4"5"-16,6-2-59 0,3-1-5 15,2 0 5-15,5-3-1 0,2-1-5 0,3-4-5 16,2 0-2-16,0 0-15 0,3-2-10 16,-1-3-89-16,1-1-9 0,-3-2-75 15,3 3-163-15</inkml:trace>
  <inkml:trace contextRef="#ctx0" brushRef="#br0" timeOffset="-199960.73">18493 7655 416 0,'-4'13'117'0,"4"-1"4"0,-1-1-5 16,1-3-81-16,0 0-11 0,0 1-7 15,0-2-7-15,0 0-3 0,0 2-4 16,1-1-2-16,3 0 0 0,1 0 0 16,3 1 5-16,4 1 4 0,3 1 4 15,5 0 3-15,3 2 2 0,3 2 2 16,6 1 2-16,4 2-4 0,1 1-4 16,3 2-4-16,-4 1-2 0,1 3-3 0,-2 3-1 15,-5 4-3-15,-5 3 0 0,-5 0-1 16,-7 5 1-16,-4 3-2 0,-5 1 1 15,-6 2 0-15,-5 3 0 0,-6-2 0 16,-3 3 0-16,-7 2 0 0,-6-1 0 16,-5 1-1-16,-4 1 1 0,-4 0 0 15,-3-2 0-15,-4-1-1 0,-1-6 1 0,-2-1 0 16,3-3-1-16,0-7 1 16,-2-4-1-16,1-5-2 0,5-2-6 0,3-4-11 15,6-3-6-15,3-4-5 0,7-4-4 16,6-3-4-16,6-2-110 0,4-2 5 15,2-3-78-15,2-3-175 0</inkml:trace>
  <inkml:trace contextRef="#ctx0" brushRef="#br0" timeOffset="-199680.17">18164 8766 498 0,'1'9'119'16,"-2"-2"1"-16,-2 5-79 0,-2-1-15 15,-3 3-5-15,-3 3-6 0,-4 3-6 0,-1-2-3 16,-5 2-2-16,-1 3 0 16,-2 1 0-16,-1 0-1 0,1-1-1 0,1 0-1 15,2 2 2-15,6-1 1 0,4-4 4 16,5 0 3-16,8-4 3 0,6 1 5 16,5-6 2-16,7 0-2 0,3-1-2 15,7-3-3-15,6-2-4 0,2-3-9 16,5-3-14-16,3-3-9 0,0-1-20 15,-1-5-105-15,-7 0-112 0,-6 1-272 16</inkml:trace>
  <inkml:trace contextRef="#ctx0" brushRef="#br0" timeOffset="-199224.98">16745 9165 617 0,'19'-11'134'0,"-2"1"1"0,1-1-106 16,2-2-15-16,-1 1-5 0,1 0-1 16,-2 3-2-16,0 1-1 0,2 3 1 15,3 0-1-15,1 5 1 0,0 2 0 16,2 3 0-16,3 2-1 0,1 1-2 16,-3 1-1-16,-2 1 0 0,-4-1-1 15,-4 0 0-15,-3 2-2 0,-7-2-1 0,-5 4 1 16,-6 0 0-16,-8 3 0 15,-7 3 1-15,-7 3-2 0,-8 0-1 0,-5 3 1 16,-5 1-1-16,0-1-1 0,1-2-2 16,2 0-1-16,5-1 2 0,4-1 2 15,7-2 0-15,5 0 1 0,5 0 0 16,6-3 1-16,5 0 1 0,10 3-1 16,6-2 2-16,4-4 2 0,9-2-1 15,5-2 0-15,7-1 1 0,5-3 0 0,2-7-7 16,2-1-6-16,3-3-22 0,-2-2-106 15,0-5-112-15,-4-3-280 0</inkml:trace>
  <inkml:trace contextRef="#ctx0" brushRef="#br0" timeOffset="-198999.87">17731 9302 546 0,'-7'7'122'16,"1"3"2"-16,0 0-87 0,-3 2-23 16,-1 1-3-16,0-1 0 0,-2 0 0 15,-3 2-3-15,-2 0 0 0,-2 1 1 16,-1 0-1-16,-3 1-1 0,-2-1 0 0,-3-1-4 16,1-1-5-16,-1 0-7 0,1 0 133 15,3-3-258-15,3-3-128 0,5 0-381 16</inkml:trace>
  <inkml:trace contextRef="#ctx0" brushRef="#br0" timeOffset="-198757.83">17444 9271 518 0,'-5'-3'127'0,"0"-1"1"16,3 4-83-16,3 6 19 0,3 0-43 15,-1 4-10-15,2 4-4 0,2 1 1 16,1 2-1-16,1 2-1 0,5 1-2 16,1-1-1-16,4 0 0 0,2-2 0 15,5 1 0-15,1-2-1 0,3-2 0 0,2-4 1 16,4 4-5-16,-1-3-2 0,-3-3-6 16,-1 2-96-16,-1-3-32 0,-6-3-100 15,6 2-229-15</inkml:trace>
  <inkml:trace contextRef="#ctx0" brushRef="#br0" timeOffset="-188044.67">2755 11054 280 0,'-4'7'94'16,"2"-2"5"-16,-1 0 0 0,1-2-44 16,1-1-15-16,-1 1-10 0,0 0-10 0,1-3-7 15,-1 2-4-15,-1-2-3 0,-3 2-1 16,1-1-2-16,-3 0 5 0,-1-1 4 15,-2 0 2-15,-1 0 0 0,-1 1 0 16,0-1 0-16,-2 3 0 0,-1-1-6 16,1 1-3-16,-1 3-3 0,0-1-1 15,0 4 0-15,0 3-1 0,1 1 1 16,2 5 1-16,1-1-1 0,2 5 2 16,1 3-1-16,3 2 1 0,0-1 0 0,4-1-1 15,2 1 0-15,1 2 0 0,2-2 0 16,2-2-1-16,4-1 0 0,4-1 0 15,1 0 0-15,4 0 0 0,2-4-1 16,6-1 1-16,1-4 0 0,2-1-1 16,3-1-5-16,2-4-28 0,1-2-18 0,-1-3-76 15,-1 1-97-15,-1-5-226 0</inkml:trace>
  <inkml:trace contextRef="#ctx0" brushRef="#br0" timeOffset="-187415.49">3134 11481 393 0,'1'2'107'16,"-1"-2"7"-16,1-1-44 0,-1 1-21 15,0-1-8-15,1 0-2 0,0-3-8 16,0-1-6-16,0 0-4 0,1-1-4 16,1-2-2-16,0 0-1 0,-1 1 0 0,1-1-2 15,1 2-3-15,0 0-1 0,0 1-2 16,2 1-2-16,3 1 1 0,1 1-1 16,3 1 2-16,2 1 1 0,1 1 1 15,5 0-1-15,0 0 0 0,0 2 0 16,-1-1-3-16,-2 2-1 0,0 1-1 15,-4 1 0-15,-3 1-2 0,-2 1 0 16,-4-1 0-16,-1 1 0 0,-3 2 0 0,-4-1 0 16,-1 1 1-16,-3-1 0 0,-2 3 0 15,-2-2 1-15,-4 2 0 0,0-5 0 16,0 2 1-16,-1-3 1 0,4-2-1 16,1-2 1-16,2 0 0 0,2-2 0 15,3-1-1-15,3 1-1 0,1 0-2 16,1 2 0-16,2-1-1 0,1 2-1 15,3-1-1-15,3 1 1 0,0 2 0 16,2-2 1-16,0 0 0 0,2 3 1 0,0-2 0 16,-1 0 1-16,-1 2-1 0,0 0 1 15,-1 1 0-15,-1 1 1 0,-2-1-1 16,-2 3 0-16,-1 1 0 0,-4 1 0 16,-1-1 0-16,-2 1 1 0,-4 1-2 15,-2-1 0-15,-5 2-3 0,-1-3-1 16,-3 1-3-16,-3-3-5 0,0 0-3 15,-1-2-2-15,1-3-2 0,1-3-1 16,3-2-4-16,0-2-2 0,5-2-10 0,2-1-32 16,5 0-49-16,2-1-19 0,3-3-80 15,3 3-151-15</inkml:trace>
  <inkml:trace contextRef="#ctx0" brushRef="#br0" timeOffset="-186955.52">3563 11476 557 0,'0'-3'127'15,"1"0"4"-15,-1-2-93 0,1 1-16 16,2 1-3-16,-1-1-4 0,1 1-5 16,3 0-5-16,0-2-3 0,3 2 0 15,2 3 3-15,1-2 2 0,2 2 1 16,1 1 1-16,2 2 1 0,-2 1 1 16,-1 0-2-16,0-1-2 0,-3 2-1 15,-4-2-2-15,0 0-1 0,-2 0 0 0,-3 1-2 16,0 0 0-16,-5 2 0 0,0 0 0 15,-2 2-1-15,-3 1 0 0,-2 2 0 16,-1 2 1-16,-1-1 0 0,1 0 0 16,2 1 0-16,2-1 0 0,2 0 0 15,2-2 1-15,4 0-1 0,2-1-1 16,5 3 1-16,2-1-1 0,3 0 0 16,4-3 0-16,3 2 1 0,2-3-1 0,1-1 0 15,1-2 0-15,2-4-2 0,-2 0-5 16,0 0-5-16,-1-5-5 0,0 2-9 15,-2-6 63-15,-1 0-183 0,2-2-119 16,-2-3-322-16</inkml:trace>
  <inkml:trace contextRef="#ctx0" brushRef="#br0" timeOffset="-185453.59">17622 11256 471 0,'-5'-5'115'16,"1"1"4"-16,2 2-71 0,0 1-14 15,0-2-2-15,1 3-9 0,0-3-6 16,1 2-2-16,-1 0-1 0,1 0-2 15,1-1-3-15,0-2 1 0,2-1-1 16,0 0-1-16,3 0 0 0,3 1 0 16,3 0 2-16,2-1 4 0,6 2 1 15,1 0 2-15,2 2-1 0,3-1-1 16,2 2-2-16,-2 2-3 0,1 1-3 0,-1-1-3 16,-1 2-1-16,-3 2-2 0,-4-1-1 15,-2 3 1-15,-3 0-1 0,-6 2 0 16,-1 2 1-16,-6 1 0 0,-4 2 2 15,-6 4 0-15,-5-2 0 0,-3 4 0 16,-5 1-1-16,-5 2-1 0,-1 1-1 16,-3 1-1-16,1-5 0 0,4 1-1 15,2-1 1-15,4-2 0 0,5-4 1 0,4-1 1 16,5-2 1-16,5 2 0 0,4-1 3 16,5-1 0-16,8 2 3 0,5 0 1 15,8 0 0-15,6 0 0 0,7-2-1 16,6-2-2-16,3-4-4 0,0-2-12 15,3-2-13-15,-3-2-12 0,2-5 44 16,-5-1-176-16,-5-2-132 0,-5-1-331 16</inkml:trace>
  <inkml:trace contextRef="#ctx0" brushRef="#br0" timeOffset="-184857.04">18402 10827 511 0,'2'-6'148'0,"0"1"5"15,0 0 3-15,1 2-110 0,-1 3-15 16,0-2-8-16,1 0-6 0,2 2-9 16,1-2-6-16,3 0-2 0,2 1-1 0,2-2 0 15,2 3 1-15,3 1-1 0,0 0 0 16,3 2 1-16,0 2 0 0,0 0 0 16,0 1 0-16,-2 0 0 0,-1-1 1 15,-3 1-2-15,-3 1 2 0,-2-1-1 16,-3 0 1-16,-3 0-2 0,-3 1 3 15,-2 0 1-15,-1 0 3 0,-3 1 0 0,-1-3 0 16,-2 2 1-16,1-2 0 0,-1 0-1 16,0-1-2-16,3 1-2 0,1-3-1 15,0 2 0-15,3 3-1 0,1-1 1 16,2 2 0-16,3 1 0 0,1 1 0 16,3 2 1-16,2 0 3 0,2 0 0 15,3 0 2-15,1 2 1 0,2-1-1 16,-1 0 0-16,0-1 0 0,-3 0-2 15,-1-3-2-15,-4 0-2 0,-3-2 0 0,-4-1-2 16,-2 0 0-16,-6-2 1 0,-5-1 0 16,-5 3 0-16,-6-1-1 0,-2 0-2 15,-6 0-2-15,1-1-2 0,-1 2-6 16,1 1-9-16,4-3-10 0,1-1-4 16,4 0-3-16,3-1-1 0,1-1 0 15,5-2-15-15,4-2-19 0,0 0-66 0,5-2-94 16,5-2-228-16</inkml:trace>
  <inkml:trace contextRef="#ctx0" brushRef="#br0" timeOffset="-184453.31">18905 10889 583 0,'1'-2'133'0,"1"0"2"0,3-1-94 16,3 2-13-16,1-1-4 0,3 1 0 15,2-2 1-15,1 2-2 0,4 2 0 16,-1-1-2-16,0 0-3 0,1 1-2 16,-2 0-5-16,1 2-4 0,-3-1-2 0,-2 1-3 15,-2-1-1-15,-2-1-1 0,-2 1-1 16,-3 1-1-16,-3 0-1 0,-2 0 1 15,-3 0 0-15,-3 5 1 0,-3 3 0 16,-2 1 1-16,-3 0 1 0,0 1 2 16,-1 1-2-16,1 1 1 0,1-2 0 31,0-3 0-31,5 2 0 0,1 0-1 0,4 1 1 0,2-1 1 0,5 1-1 16,3-1 1-16,5 0 0 0,5-1 0 15,2-1 1-15,4-2-1 0,4-2-2 0,1 1-2 16,1-3-4-16,3 0-6 0,-2 0-6 15,2-3-11-15,-1 1-10 0,-2-4 41 16,-2 0-165-16,-1-2-123 0,-6 0-317 16</inkml:trace>
  <inkml:trace contextRef="#ctx0" brushRef="#br0" timeOffset="-183975.75">19871 11035 428 0,'-8'-27'101'0,"1"4"2"0,1 3-65 0,1 2-8 16,2 3-6-16,1 3-4 0,2 3 0 16,0 3-1-16,0 1-1 0,0 3 3 15,1 0-3-15,-1 0-1 0,1 5 1 16,1 0 1-16,-2 0 2 0,2 4 0 15,0 2-2-15,0 3-1 0,1 4 0 0,0 5 1 16,-2 4 0-16,2 4-2 16,-2 2-1-16,2 7-2 0,0 0 0 0,0 1-1 15,1 0-3-15,2-2-5 0,-1-1-2 16,1 0-1-16,0-4-2 0,2-2-2 16,0-3-5-16,-1-2-9 0,2-1-8 15,-1-2-7-15,-2-2-5 0,0-1 3 16,-4-4-124-16,0-1-113 0,-3-1-277 15</inkml:trace>
  <inkml:trace contextRef="#ctx0" brushRef="#br0" timeOffset="-182659.57">19698 11339 558 0,'27'-7'140'0,"3"-3"5"0,3 3-80 0,0 1-22 16,0 0-7-16,1 3-9 16,2 1-7-16,0-1-9 0,-1 1-6 0,2 1-2 15,2 0-2-15,2 0-1 0,2-1 2 16,-1-1 4-16,1-1 4 0,0 2 5 16,-3-3 4-16,-1 0 3 0,-3-1 4 15,-4 0-2-15,-7 1-4 0,-4-2-1 16,-6 0-3-16,-5 2-3 0,-4-5-2 0,-4 1-2 15,-5-2-2-15,-4 3-1 0,-5-2-3 16,-5 2-4-16,-3 6-1 0,-4 3-2 16,-3 6 0-16,-1 6 0 0,-3 2-1 15,0 7-2-15,3 3 1 0,1 2-1 16,4 0-1-16,5-1-1 0,4 0 1 16,6 0 2-16,8-4 2 0,4-3 2 0,7-2 2 15,6-2 2-15,7-1 2 0,4-4 1 16,7-3 2-16,4-3 0 15,6 1 1-15,-2-3 0 0,2-1-2 0,0 0 0 16,-3 1-2-16,-3 5-2 0,-4 0-4 16,-7 1 0-16,-4 2-5 0,-4 1-3 15,-7 0-3-15,-3 2-7 0,-6-4 1 16,-3 1 1-16,-2 1 0 0,-3-3 4 16,-1 1 4-16,0 0 10 0,-1-4 9 15,1 0 4-15,1-2 4 0,1-2 4 0,1-2 1 16,1-1 2-16,1-2-5 0,1-3-2 15,2-2-3-15,4-2-3 0,3-4-3 16,3-4-3-16,3-4-2 0,4-1-5 16,2 1-5-16,0 1-4 0,-2 1-2 15,-2 4-4-15,-3 4-6 0,-1 3-6 16,-2 2-5-16,-4 1-4 0,2 3-4 16,-1 0-4-16,1-1-1 0,0 2 3 0,1 1 5 15,1 1 8-15,1 0 8 0,0 1 7 16,2 1 8-16,0 0 8 0,-1 0 8 15,-2 0 8-15,-1-1 5 0,-1 2 6 16,-3 0 4-16,-1 3 1 0,-1 1-4 16,0 4-6-16,-2 2-4 0,-1 4-8 15,-2 1-8-15,0 7-7 0,-2 0-6 16,-2 2-5-16,-2 0-5 0,1-1-2 16,-1 0 1-16,1-2 2 0,-1-4 3 0,2-4 5 15,1-3 4-15,0-4 12 0,2-3 11 16,0-3 9-16,1-5 5 0,1-4 3 15,3-3 2-15,1-4 1 0,4-5-4 16,2-2-7-16,5-3-7 0,3-3-3 16,4-2-1-16,1 1-1 0,1 0 0 0,1 5 1 15,-1 5-2-15,-2 3-1 16,-3 8-2-16,-2 6-2 0,-1 4-2 0,-2 6-3 16,-5 4-6-16,-2 1-5 0,-1 4-4 15,-3 0-5-15,-4 2-2 0,0 1 0 16,-1-4 2-16,-1 1 2 0,1-3 5 15,2-3 5-15,1 0 4 0,3-5 6 16,1-3 4-16,3 0 2 0,1-4 2 16,2-5 1-16,2 0 0 0,1-4 0 15,2-1-2-15,1-1-3 0,1-3-2 0,-1 1-2 16,-2 2-1-16,-1 1-1 0,-1 3-1 16,-3 3-2-16,-3 3-2 0,-1 4-2 15,-2 6-3-15,0 1-1 0,-4 3-1 16,2 0-1-16,0 3 2 0,2 1 1 15,1-2 2-15,2-1 3 0,3-1 2 16,3-3 1-16,4-3 2 0,1-3 1 0,4-1 3 16,2-6 1-16,1-1 2 0,0 0 0 15,0-5 1-15,1 2 2 0,-3-1-2 16,-2-3 1-16,-4 1-1 0,-1-1-2 16,-1-1 1-16,-3-1-3 0,1-2-2 15,-2 0 0-15,-3 0-2 0,1-1-1 16,0 1 0-16,-1 2 0 0,0 1 0 15,-3 1 0-15,1 1 0 0,-2 3-1 16,2 4 2-16,-4 2-1 0,0 0 2 16,1 1-1-16,-1 3 0 0,0 2 1 0,1-1 0 15,-2 1 1-15,0 1 0 0,0 3 1 16,1 1-1-16,0 4 2 0,-2 2-1 16,2 2 1-16,1 4-2 0,0 0 0 15,0 4 0-15,0-1-1 0,3 0 0 16,-3-1-1-16,0-2 0 0,-2-1-1 15,-1-2-1-15,-2-3 0 0,-3-3 0 0,-6-3 1 16,-6-2-2-16,-2-3-2 0,-6-2-2 16,-3-3-7-16,4-4-15 15,-8-2-18-15,-2-3-48 0,0-1-86 0,1-4-125 16,-3 8-281-16</inkml:trace>
  <inkml:trace contextRef="#ctx0" brushRef="#br0" timeOffset="-182230.93">18123 11872 670 0,'-18'-1'145'16,"-1"0"0"-16,4 2-109 0,2-1-24 15,3 0-7-15,3 0-3 0,3 0-4 16,2 0-3-16,3-1-1 0,3-1 2 0,4 1 1 15,6 0 0-15,6 0 3 0,5-1 2 16,10 0 4-16,12 0 1 0,11 0 0 16,13 1-1-16,16-1 0 0,16 0-2 15,18 0 0-15,17-3-1 0,18 1-1 16,14-3-1-16,14 0 0 0,9 1-1 0,7-1 0 16,9-2 0-16,-2 5 0 0,-2-1-1 15,-5 5 0-15,-6 2-4 0,-8 3 1 16,-13 2 125-16,-16 1-270 0,-16 1-142 15,-17 2-420-15</inkml:trace>
  <inkml:trace contextRef="#ctx0" brushRef="#br0" timeOffset="-166148.02">23099 10854 464 0,'0'-6'121'0,"0"1"4"15,0 3-30-15,1 0-51 0,-1 2-16 16,1-1-3-16,1 1-1 0,0 1 3 16,0 1 2-16,0 0 0 0,0-2 0 15,0 2 5-15,-2-2 1 0,0 0 0 16,0 0-5-16,-1 0-4 0,-3-1-4 16,-1 0-4-16,-2-2-7 0,-4-1-3 0,-3 1-4 15,-2 0-1-15,-3 1-1 0,2-1 0 16,-2 2-2-16,2 1 1 0,4 3 0 15,5-1 0-15,1 1 0 0,2-1-1 16,2 0-1-16,2 5 0 0,2 0 0 16,0 0 1-16,2 2 0 0,1 3 1 15,3-1 0-15,0 2 1 0,3 0 1 16,-1 2-2-16,0-1 0 0,-2 0 0 0,0 0-2 16,-3 1 1-16,-3 2 0 0,-2-1-1 15,-3 0 2-15,-4-1-1 0,-3-1 0 16,-2-3 1-16,-2 1-1 0,-3-4 1 15,-3-2-2-15,-2-4 0 0,-4-1-3 16,-1-1-3-16,-2-1-8 0,-2-3-16 16,4 0-16-16,1 0-1 0,4-3 49 15,7 3-181-15,4-3-131 0,3 3-327 16</inkml:trace>
  <inkml:trace contextRef="#ctx0" brushRef="#br0" timeOffset="-165447.52">23200 10887 627 0,'16'-2'142'16,"-6"1"2"-16,-5-1-109 0,-3 4-11 15,-5 2 0-15,-2 1-5 0,-6 5-5 16,-2 3-5-16,-1 4-2 0,-1 3-2 16,1 0-2-16,1 3-1 0,4 0-1 15,3 0 1-15,6-2-1 0,4-2 0 16,3-3 0-16,4-1 1 0,6-7 0 15,1 0 0-15,5-5 0 0,4-1 0 16,0-5 3-16,1-2 3 0,1-4 2 0,-1 0 2 16,-1-4 4-16,-5-3 3 0,-4-2 3 15,0-3 1-15,-4-2-2 0,-2 1-3 16,-4-1-2-16,-1 2-4 0,-1 3 0 16,-2 6-2-16,-3 3-2 0,-1 5-3 15,-1 5-1-15,-2 3 0 0,-3 6-1 16,0 3-2-16,-1 1-2 0,1 3-2 15,0 0-1-15,4 3-1 0,3-1-2 0,5-2 1 16,5 0 0-16,3-5-1 0,6 0 2 16,2-1 2-16,4-4 3 0,3-2 0 15,2-2 0-15,1-3 0 0,1 0 0 16,0-3 1-16,1-1 0 0,-3 0 1 16,-1 1 0-16,-5-2 0 0,-3 3-1 15,-4 0 1-15,-4 2-2 0,-5 1-2 16,-3 1-2-16,-5 2-1 0,-2 1-1 15,-1-1 0-15,-2 3 0 0,-3-1 0 0,0-1 2 16,2-1 2-16,-1-1 1 0,3 0 1 16,1-2 3-16,2 0 1 0,2-1 2 15,1-1 2-15,2-1 1 0,4-2 2 16,0-1 0-16,2-3-2 0,1 1-2 16,3-1-1-16,-2 0-3 0,-1 2-1 15,-2 1-2-15,-1 3-1 0,-1 3-1 16,0 0-1-16,-3 3-1 0,1 1-3 0,-2 1-2 15,0 1-2-15,0 1-1 0,-1-1 0 16,2-1 2-16,-1 3 1 0,0-4 2 16,2 2 4-16,2-3 3 0,-1 0 2 15,3-2 3-15,0-2 1 0,0-2 2 16,2-2 0-16,1-1 1 0,1 0 0 16,0-1 1-16,3-1-3 0,-1 0 0 15,1 1-2-15,-2 2 0 0,-2-1-2 0,-3 4-2 16,-1 1-4-16,-4 1 0 0,-1 5-4 15,-4 0-4-15,-1 2-5 16,-2 2-11-16,2 2-15 0,-1-1 152 0,1 2-292 16,2-3-156-16,2 2-439 0</inkml:trace>
  <inkml:trace contextRef="#ctx0" brushRef="#br0" timeOffset="-165123.83">24635 10948 551 0,'1'-13'136'15,"0"5"1"-15,-2 9-69 0,-3 8-17 16,-1 5-26-16,0 6-10 0,1 3-4 0,-1 2 0 16,2-1-1-16,5-3-2 0,1-2-3 15,6-3 1-15,3-1 4 0,3-4 1 16,4-3 2-16,0 0 0 0,0-1-1 15,0-3 0-15,-4-3-1 0,-2-1-1 16,-3-3 0-16,-4-2 0 0,-1-1 1 16,-2-3 3-16,-2-1-2 0,-4-5-1 15,-5-2-2-15,-4 0-4 0,-5-4-2 16,-4 1-3-16,-3 0-6 0,-1-1-5 0,0 5-8 16,5-6-12-16,0 6-13 0,7 4-17 15,15 0-111-15,-7 2-120 0,3 1-283 16</inkml:trace>
  <inkml:trace contextRef="#ctx0" brushRef="#br0" timeOffset="-164879.65">25096 10662 630 0,'10'-18'159'0,"-4"2"4"0,-6 7-77 15,-4 3-42-15,-5-1-10 0,-5 4-9 16,-5 2-6-16,-1 3-1 0,-3 3 0 15,2 2-1-15,0 5 0 0,4 8-1 16,3 4-1-16,3 2-5 0,3 6-4 16,5 3-3-16,1 4-1 0,1-2 1 15,1 1-3-15,1 3-2 0,0-2-9 16,-1-1-7-16,0-1-11 0,-2-5-17 0,-1-1-8 16,0-5-130-16,0-8-131 0,0-3-311 15</inkml:trace>
  <inkml:trace contextRef="#ctx0" brushRef="#br0" timeOffset="-164712.52">24838 10828 638 0,'21'-20'162'16,"0"5"5"-16,-1 8-81 0,0 5-28 16,3 4-18-16,2 5-11 0,0 1-7 15,0 3-7-15,1 1-5 0,1 0-6 16,-1 0-6-16,-1-2-9 0,-4-1-11 15,-3 2-18-15,-4-1 57 0,-6-1-194 16,-5 4-141-16,-15 9-360 0</inkml:trace>
  <inkml:trace contextRef="#ctx0" brushRef="#br0" timeOffset="-164224.64">23337 11496 670 0,'-2'-10'160'0,"1"2"4"0,1 12-102 15,0 8-11-15,0 5-10 0,0 7-6 16,0 5-7-16,1 7-4 0,0 3-4 15,0 4-4-15,0-1-8 0,-1-3-4 0,0 0-3 16,-3-3-5-16,-1-3-2 0,-3-2-1 16,0-4-1-16,-2-3-1 0,-1-2-3 15,1-4-2-15,3-2-1 0,-2-5 1 16,2-4 0-16,1 4 2 0,1-16-2 16,-2-6 3-16,1-9 6 0,-1-3 6 15,2-6 4-15,-1-9 4 0,4-14 1 16,1 5 3-16,6-4 0 0,7 2 0 15,6 1-3-15,5 3 3 0,4 5 1 0,2 10 1 16,4 8 2-16,1 9 0 0,-2 4 0 16,-1 4-2-16,-1 8-4 0,-3 1-4 15,-1 5-4-15,-5 0-4 0,-5 1 0 16,-6 1-2-16,-3 0 0 0,-5 1 0 16,-4-2-1-16,-8 1 0 0,-4-1-3 15,-5 0-5-15,-5-2-5 0,-5-1-15 16,1 1-18-16,1-4-10 0,4 0 23 0,4-3-147 15,6 0-127-15,7-1-302 0</inkml:trace>
  <inkml:trace contextRef="#ctx0" brushRef="#br0" timeOffset="-163784.58">23633 11676 458 0,'17'13'128'0,"-5"0"2"0,-5 1-4 0,-1 0-93 15,-4 0-11-15,-2-2-3 0,-3-4-3 16,-1 1-2-16,0-2 0 0,1-3 3 15,-1-3 3-15,1-3 0 0,2 1 2 16,1-5-2-16,1-3-3 0,1-3-3 16,4-4-5-16,0-1-5 0,4-3-1 15,2-2-1-15,4 1-1 0,1 0-1 16,2 3 1-16,2 4 0 0,-1 1 0 16,0 5 2-16,1 2-1 0,-3 4 0 0,-1 1 1 15,-3 3-1-15,-2 3 0 0,-1 0-1 16,-3 0-2-16,-3 3 0 0,-1 0-1 15,-2 4 0-15,-3 0 1 0,-2 0-1 16,-2 3 0-16,1 1 1 0,-1-1 1 16,3 1 0-16,1-2-2 0,2 0 0 15,4-1-1-15,1-2 1 0,3-1 2 0,1-1 3 16,2-3 5-16,0-2 7 0,1 0 6 16,1-5 6-16,1 1 4 0,0-5 1 15,-1-2 2-15,0-2-3 0,-2-2-3 16,-2-6-3-16,-1-3-4 0,-5-3-5 15,-3-1-4-15,-2 2-4 0,-3-1-3 16,-4 2-5-16,-3 1-3 0,-4 6-3 16,0 0-6-16,-2 3-6 0,2 2-11 15,0 1-11-15,3 3-17 0,3 3-1 16,3 3-85-16,5 2-50 0,2 2-116 0,5 2-246 16</inkml:trace>
  <inkml:trace contextRef="#ctx0" brushRef="#br0" timeOffset="-163340.59">24322 11678 581 0,'18'3'160'0,"-4"0"9"16,-4-4-45-16,-4-1-54 0,-1-3-9 15,-2-3-7-15,-2 0-9 0,-2 1-11 16,-3-2-8-16,-4 0-7 0,-5 3-8 16,-5 0-5-16,-1 5-1 0,-3 3-3 15,-1 3 0-15,-1 4-3 0,2 5-2 16,5 0-3-16,4 2-4 0,3 2-2 15,5-2-2-15,4 1-2 0,4-1 1 16,5-2-1-16,2-1 3 0,4 2 2 0,1-5 3 16,3-2 2-16,0 0 1 0,2-5 1 15,-2-1 2-15,-1-2 1 0,0-4 2 16,-2-3 2-16,-1-2 3 0,-3-8 0 16,1-1 2-16,-1-8 3 0,-1-5 1 15,-2-6 1-15,-1-6-1 0,-1-8 0 16,-2-2 1-16,-1-4-3 0,0 2-3 15,-1 7 4-15,-1 4 3 0,1 10 2 0,0 9 1 16,-2 9 0-16,0 10-3 0,-3 5-1 16,1 6-3-16,-3 7-6 0,1 6-3 15,0 5-3-15,-1 6 1 0,2 7 1 16,1 5 0-16,2 2-1 0,2 3-1 16,2-1-2-16,1 1-4 0,2-1 4 15,1-3-21-15,2-2 2 0,2-3-7 16,-1-5-6-16,2-4-11 0,-1-5-12 15,0-4-17-15,-1-6 87 0,0-3-194 0,-2-4-132 16,11 4-337-16</inkml:trace>
  <inkml:trace contextRef="#ctx0" brushRef="#br0" timeOffset="-162978.75">24863 11670 513 0,'3'-3'147'0,"-1"0"5"16,-3-1 0-16,-3 1-108 0,-3-1-15 16,-9 3-5-16,-1 1-6 0,-4 0-7 15,-4 2-5-15,0 1-2 0,1 2-1 16,4 2 1-16,3 2-1 0,5 2 0 15,4 1 1-15,5 1-1 0,5 3 0 0,4 1 1 16,5 1-1-16,1 1 2 0,2 1-2 16,2 1-1-16,-2-1-1 0,-1-1 0 15,-4 2 1-15,-4-2-1 0,-5 0 0 16,-5-1 1-16,-7-3-1 0,-10 0 0 16,-8-1 1-16,-7-5-2 0,-8 0-14 15,-3-1-15-15,-6 1-85 0,-5-5-50 0,-6 4-120 16,-12 4-263-16</inkml:trace>
  <inkml:trace contextRef="#ctx0" brushRef="#br0" timeOffset="-156865.09">18370 11826 610 0,'-1'-6'150'15,"1"2"2"-15,-1 1-76 0,1 0-42 16,0 3-13-16,-1-2-13 0,-2 3-6 16,-1-1-5-16,-4 1-1 0,-3 2-3 15,-3-2-1-15,-5 1 1 0,-4 2 1 16,-7 0 0-16,-3 1-1 0,-2 2-1 15,-6-3 2-15,-3 1 0 0,-4 1 2 16,-1-5 1-16,-1 1 5 0,-3-4 4 0,-3-2 5 16,-1-2 2-16,0 0 1 0,1-3 2 15,-2-3-2-15,-2-5-1 0,1 0-5 16,3-6-3-16,0-5-3 0,0-3-2 16,3-4-3-16,2-2 0 0,4 0-1 15,4 1 1-15,6-5-1 0,4 5 0 16,6 0 1-16,4-1 0 0,6 0-1 15,5-1 2-15,5-2 1 0,7 4 2 16,5-2 1-16,7 1 1 0,9 0 1 0,8-4 0 16,7 0-1-16,5 4-2 0,9-2 0 15,4 1-1-15,8 0 0 0,4 2 0 16,-1 0 1-16,4 1-2 0,4-1 2 16,0 0-1-16,4 3-1 0,-3 0 1 15,3 0 0-15,4 6 0 0,2 4-1 16,2 1 1-16,3 6-1 0,2 0 0 15,4 3 0-15,5 2 1 0,1 5-1 0,5 1 0 16,4 1 0-16,3-3 1 0,5 4 0 16,5 2-1-16,3-4 0 0,4 0 1 15,2-2 0-15,0 0-1 0,4 0 1 16,1-3 0-16,1-2 0 0,-3 1 0 16,1-3-1-16,2 0 1 0,-3-3-1 15,-5 2 1-15,-1-4-1 0,-3 1 1 16,0 1-1-16,-3 3 1 0,-2 0 1 0,2 0-1 15,-1-1 1-15,1 4 0 0,1 2 0 16,-1-2 0-16,3-1 0 0,0-2-1 16,0 1 0-16,2 0 0 0,-1-1-1 15,-3-4 1-15,-2 2 0 0,-1-4 0 16,0-1 0-16,-6-1 0 0,-3 2 0 16,-1-4 1-16,-3 1 0 0,-1 1 0 15,-5 1 0-15,-5 4-1 0,3 0 0 0,1 2 0 16,-4 5-1-16,-2 1 0 0,-2 3 0 15,0 3 0-15,-2 1 0 0,-3 4 0 16,-5 5 0-16,-4 0 0 0,-6 3 0 16,-7 2 0-16,-7 5 0 0,-6 2-1 15,-8 7 0-15,-6 0-1 0,-5 2-2 16,-1 2-6-16,-1 2-5 0,-4-2-6 16,-1 6-2-16,0-4-3 0,-1 5 29 0,-2-2-147 15,-1 2-109-15,-5 4-288 0</inkml:trace>
  <inkml:trace contextRef="#ctx0" brushRef="#br0" timeOffset="-156294.16">21715 12290 416 0,'5'-23'119'0,"1"-3"8"16,3-3-50-16,3 1-25 0,4 1-7 15,4 1 6-15,6 4-17 0,5 1-14 16,4 1-8-16,6 1-4 0,5 3-4 15,4-2-1-15,6 3-1 0,3 1-1 16,5 2 0-16,4 2 0 0,2 4-1 0,4 3 1 16,4 4-1-16,0 7 1 15,5 5-1-15,-4 3 0 0,1 5 1 0,-2 4-1 16,-2 7 0-16,-2 3 0 0,-1 2-2 16,-5 1 0-16,1 0-1 0,-5 1 1 15,1 2 0-15,-1-4 2 0,-2-1 1 16,3 2 4-16,1-5 1 0,4-3 0 15,1 1 2-15,4-5-2 0,4-2 0 16,3-4-4-16,2-6-3 0,2-5 71 0,-5-5-214 16,0-6-133-16,-4-10-376 0</inkml:trace>
  <inkml:trace contextRef="#ctx0" brushRef="#br0" timeOffset="-143245.29">19670 652 583 0,'0'-1'127'0,"0"8"8"0,-1-9-95 15,-1-3-18-15,2 5-2 16,-1 0 1-16,1 0 0 0,-1 1-5 0,1-7-9 16,-2 17-3-16,2 8 2 0,-1 4 0 15,0 8 0-15,1 10 0 0,0 7 1 16,0 11 0-16,0 7 0 0,3 10-2 15,0 6 0-15,-1 7-1 0,3 3 1 16,0 9 0-16,4 2-1 0,5 0 2 16,-1-3 2-16,2-5-1 0,-1-3 0 15,1 2 0-15,3-5 1 0,-4-7-1 0,-4-3-3 16,-1-7-1-16,-2 0-1 0,0-9 0 16,-3-8-2-16,-4-9-10 0,0-7-20 15,-4-5 15-15,2-6-147 0,1-9-130 16,1-11-329-16</inkml:trace>
  <inkml:trace contextRef="#ctx0" brushRef="#br0" timeOffset="-142697.58">18962 2307 485 0,'35'-6'116'0,"10"-3"5"0,14 1-75 16,10-4-21-16,5-2 1 0,16 10 2 15,-3-10-5-15,8 0-4 0,5-4-6 16,4 3 0-16,6 2 1 0,12-1 1 15,6 3-4-15,10 2 0 0,5 11 2 16,10 2 2-16,7-9 1 0,10 6-1 0,6 6-3 16,7-6 1-16,8 0 0 0,4-8-2 15,2 3-1-15,3 11-4 0,-4-1 4 16,0-8 3-16,-7 12-1 0,-5 1-1 16,-2 0-2-16,-12 2-1 0,-13 0 1 15,-8 0-6-15,-16 5-1 0,-9-7-2 16,-20-2 0-16,-20-3 1 0,-12 0-1 15,-18-6-4-15,-14-2-3 0,-15-4-20 0,-12-5-8 16,-11-1-3-16,-13-9-130 0,-6-4-125 16,-15-1-303-16</inkml:trace>
  <inkml:trace contextRef="#ctx0" brushRef="#br0" timeOffset="-141416.45">20093 1594 452 0,'1'-1'102'0,"-1"1"1"15,0-1-60-15,2 0-28 0,-2 1-4 16,1-1 1-16,-1 1 0 0,0-1 0 0,0 1 0 16,-1 0-3-16,1 0-1 0,0 2-2 15,0-2-2-15,0 2 0 0,1 0-1 16,2 1 1-16,2 2 1 0,3-1 4 16,3 0 2-16,3-1 2 0,4-1 0 15,4-1 0-15,2-1-2 0,6-1-1 16,2-1-3-16,3-4-2 0,0-1-2 15,-1-1 0-15,-1-3 0 0,-2-3-1 16,-3 0 2-16,-2-5-1 0,-5-1 1 16,0-3 0-16,-1-4-1 0,-2-4 0 0,-3-1 1 15,-2-1-2-15,-1 0 2 0,0-5 0 16,0-3 0-16,0 2 0 0,0 4-1 16,-2 0 2-16,2-2-1 0,2 1-2 15,4 4 0-15,1 5-1 0,5-3 0 16,5 0 0-16,5-1 0 0,0 1-1 15,2 1 1-15,-1-8 0 0,4 9 0 0,-4-1 1 16,0 7 0-16,2-2-1 0,0 1 1 16,5 3 0-16,2 6 0 0,1-2 0 15,1 2 0-15,-1-2 0 0,-3 8 1 16,2 3-1-16,-4 2-1 0,-4 1 1 16,-2 0-2-16,1-1 0 0,-2 0 0 15,0 1 0-15,-1 0 0 0,3 0 0 16,1 3 0-16,-1 2-1 0,0 3 1 15,-1 4 1-15,-1 7-1 0,-3-1 1 16,-1 0 1-16,-1-2 0 0,-3 8 0 0,-2 3 0 16,0-1-1-16,-1-2 0 0,0 3 0 15,0 7 0-15,1 4-1 0,-1-6 1 16,0 4-1-16,-2 3 1 0,-2-2 0 16,0 1-1-16,-3-2 1 0,-2 4-1 15,0 3 1-15,3-8 0 0,2-1 0 0,3-1 0 16,3-1 1-16,4-1-1 0,0-6 0 15,2-2 1-15,2 0-1 0,-2-2 0 16,3-5 0-16,0-1 2 0,2-2-6 16,4-3-6-16,4-3-10 0,2-3-6 15,7 2 12-15,-2-5-136 0,0-4-120 16,2-2-288-16</inkml:trace>
  <inkml:trace contextRef="#ctx0" brushRef="#br0" timeOffset="-135098.17">4850 11245 133 0,'3'3'39'15,"1"0"4"-15,-1-2-12 0,1 0-7 16,0-2-2-16,0 1-1 0,0-4-2 16,0 2 1-16,-1-1 2 0,1 0 1 15,-2-1 3-15,1 0 3 0,-2 1-1 16,1 0-1-16,-1 0-2 0,1 0-2 16,-1 1 1-16,-1 1 2 0,0-3-2 15,-1 2 1-15,-1 0 3 0,1 2 0 0,-1-1-1 16,0-1-3-16,-1-1-5 0,-1 2 0 15,1 0-1-15,-2-1-3 0,0 0-1 16,0 0-2-16,0-2-3 0,0 0-2 16,1 1-2-16,-2-1-2 0,2 1-1 15,-1 1-1-15,0 1 0 0,0-1 0 16,2 4 1-16,-1-3 1 0,-1 1 1 16,3 1 1-16,-1-1 1 0,1 1 1 15,0 0-1-15,0-1 2 0,2 2 1 0,2 0 2 16,1 0 5-16,3 1 6 0,3-1 6 15,2 0 4-15,4-1 2 0,3-1 2 16,4 0 0-16,1-3-5 0,2 1-6 16,1-3-5-16,0 2-6 0,-1 0-4 15,-2 1-4-15,-2-2-3 0,-4 4-2 16,-3-2-3-16,-3 1-3 0,-2 1-4 0,-2-3-9 16,-3 2-8-16,-1 1-9 0,-2 0-9 15,1-1 9-15,-4 2-123 0,-1 0-13 16,-1 2-100-16,-6 8-217 0</inkml:trace>
  <inkml:trace contextRef="#ctx0" brushRef="#br0" timeOffset="-134887.34">4800 11364 598 0,'23'-6'152'16,"0"0"1"-16,-2 3-69 0,1 0-46 16,-1 2-10-16,1 1-8 0,-2 0-9 15,3 1-6-15,1 0-1 0,2 2-7 0,2 2 0 16,1-2-9-16,1 0-13 0,3-1 149 16,-1 1-281-16,1 1-145 0,-6-1-413 15</inkml:trace>
  <inkml:trace contextRef="#ctx0" brushRef="#br0" timeOffset="-133190.61">6120 10911 421 0,'-1'-4'118'15,"0"-3"5"-15,0 1-25 0,0 2-45 16,1 0-10-16,0 0-6 0,-1 2-3 0,2-1-1 16,-2 2-1-16,1 0-2 0,0 1-5 15,1 1-4-15,-1 1-5 0,2 5-4 16,-1 2-4-16,1 6-4 0,2 7-2 16,-2 5-1-16,1 7 1 0,0 5 0 15,1 6-4-15,-1 4-1 0,0 1-3 16,-1-2-2-16,0-2-1 0,-1-3 1 15,-1-6-1-15,-1-4 3 0,-3-3 1 16,2-10 4-16,-1-2 1 0,1-4 0 16,-1-2 1-16,1-4 0 0,1-4 2 0,0-4 2 15,1-1 3-15,1-2 0 0,0-7 1 16,1-1-2-16,4-3 1 0,0-1-2 16,2-3-3-16,3 0-2 0,1 2 2 15,2 2 1-15,1 1 1 0,-1 2 0 16,1 2 1-16,3 3-1 0,0 2-1 15,1 3-1-15,1 3-2 0,-1 0-1 16,0 4-1-16,-3 0 1 0,0 1-1 0,-4 2 1 16,-3-2-3-16,-3 3 0 0,-4 1 0 15,-2 2 1-15,-4-1 0 0,-4 4 0 16,-4-3 0-16,-3 0 2 0,-5-2 0 16,-3-1-1-16,-2-4-2 0,-2-1-4 15,-2-6-4-15,1 0-10 0,4-8-12 16,-2 1 21-16,4-2-64 0,4-1-83 15,2 2-112-15,6-1-270 0</inkml:trace>
  <inkml:trace contextRef="#ctx0" brushRef="#br0" timeOffset="-132722.66">6538 11275 448 0,'3'2'122'0,"-2"-1"2"16,-1-1-2-16,0 2-93 0,0-2-11 16,-1 1 0-16,1 0-5 0,0-1-4 15,0 4-2-15,1-2-2 0,0 3-2 16,1 1-1-16,3 3 0 0,0-2-1 16,2 3 0-16,2 1-1 0,-1-1 0 15,3 0 0-15,0 1 0 0,1-4 3 0,1 0 3 16,1-1 4-16,-1-2 2 0,1-2 3 15,0-4 5-15,2-2 1 0,-2-1 1 16,-1-3-2-16,0 1 0 0,-1-4 3 16,-2-1-1-16,-1-1-1 0,-3-1-2 15,-2 2-1-15,-4-2-3 0,-1 2-3 16,-3-1-4-16,0 1-3 0,-2 2-3 16,1 0-1-16,1 1-2 0,-1 4-1 15,1 0 1-15,0 2-1 0,2-1-1 0,-1 3-1 16,1 0 0-16,0 0-1 0,-1 3 0 15,1-3-1-15,0 2 2 0,1 2 0 16,-1-2 2-16,1 0 1 0,-2 0 0 16,2 0 1-16,0 2-1 0,1-1 1 15,-1-1 0-15,0 1 0 0,1 0 0 16,0 0 1-16,-1 0-1 0,1-1 0 0,0-1 0 16,0 1 0-16,-1-2 0 0,1 1 0 15,0 0-3-15,0 0-2 0,0 0-4 16,0-1-8-16,0-1-9 0,-1 2 20 15,1-1-161-15,-1 0-133 0,-3 0-341 16</inkml:trace>
  <inkml:trace contextRef="#ctx0" brushRef="#br0" timeOffset="-131641.65">6537 11030 294 0,'-2'-2'109'16,"0"0"5"-16,1 1 0 0,1 0-26 15,-1 0-31-15,1 1-15 0,-1 0-13 16,1 0-8-16,-1-1-4 0,1 1-5 15,0-2-4-15,0 2-1 0,0 0 0 0,0-1-1 16,0 1 0-16,1 0 0 0,0-1 2 16,1 2 4-16,0-1 5 0,3 1 4 15,-1-1 3-15,3 2 5 0,3-4 2 16,1 1-2-16,2 0-2 0,1 0-5 16,2-1-6-16,1 0-4 0,-3 2-4 15,-1 0-4-15,-1 0-2 0,-3 1-1 16,-1 1-2-16,-3-1 1 0,-3 2-1 0,1 2 0 15,-3 0 0-15,-1 2 0 0,-3 2-1 16,0-1-1-16,-4 2-2 0,-1 2-5 16,-2 1-2-16,-2 1-3 0,0-1-3 15,-1-1 1-15,1 1 1 0,2 1 3 16,1-3 3-16,2-1 3 0,3-2 3 16,2-2 1-16,0-2 3 0,4 0 4 15,2-3 6-15,0-2 4 0,2 1 4 16,2 0 4-16,1 0 4 0,0 0 2 0,2-2-1 15,0 0-2-15,2 0-4 0,0 0-3 16,0 0-4-16,0 1-3 0,0 1-3 16,-1 3-3-16,0 1-4 0,-2 1 0 15,-1 2-1-15,-1 1 0 0,-1 2 0 16,-1 0-1-16,-1 1 1 0,-3 1 1 16,-1 0 0-16,-1 1 0 0,-3 2 0 15,0-3 1-15,-3-1 0 0,0 0 1 0,-3-3 0 16,-2-1 0-16,-1-1 1 0,-4-2 0 15,1 0 0-15,-2-2-1 0,-1 0 1 16,0 1-3-16,1-2-1 0,3-1-1 16,1 1-1-16,2-1-3 0,3 1-2 15,5-1-6-15,-1 0-6 0,3 0-8 16,2 0-16-16,2-1-8 0,3 2 155 16,-1-2-290-16,3 2-151 0,4 6-425 15</inkml:trace>
  <inkml:trace contextRef="#ctx0" brushRef="#br0" timeOffset="-131253.68">6909 11103 387 0,'1'-6'108'0,"0"3"6"0,-1 0-29 16,0-1-33-16,0 2-7 0,0 1 0 15,-2 1-2-15,1 1-7 0,-2-1-3 16,-1 1-1-16,1 1-1 0,0 1-1 16,1-2-2-16,-2 0 0 0,3 0 3 0,0-1 2 15,1 1-1-15,0-1-3 0,0 1-4 16,1 1-3-16,0 3-3 0,0 1-4 15,1 4-3-15,0 1-1 0,0 3-2 16,0 5-2-16,0 0-2 0,2 0-1 16,1 3-2-16,-2 0 0 0,3 1 0 15,-2 1-8-15,2-1-1 0,-2 0-9 16,0-1-9-16,0 0-10 0,0-2-15 0,-1-2-15 16,1-2 12-16,-1-4-133 0,-1-2-123 15,1 3-296-15</inkml:trace>
  <inkml:trace contextRef="#ctx0" brushRef="#br0" timeOffset="-131030.22">7186 11327 779 0,'2'-1'200'16,"1"1"10"-16,-2 0-105 0,-1 0-29 15,0 0-13-15,0 1-14 0,0-1-16 16,0 1-11-16,0-2-8 0,0 1-7 16,0 0-7-16,0 0-7 0,0-2-7 15,0 0-10-15,0-1-13 0,2 0-30 0,0 0 25 16,1-1-178-16,3 3-160 0,-1 3-387 16</inkml:trace>
  <inkml:trace contextRef="#ctx0" brushRef="#br0" timeOffset="-129567.93">7913 10908 392 0,'1'0'117'0,"-2"0"6"0,0-1-38 0,2 2-18 15,-1 0-10-15,-1 0-13 0,-2-2-13 16,4 1-3-16,-1-1-4 0,0 1-1 16,0 0 0-16,0-1 0 0,0-1-1 15,2 2 1-15,-2-1-2 0,0 0-1 16,0-1-2-16,0 2-3 0,1-2-3 15,-1 2-1-15,0-1-3 0,-1 1 0 16,-1 0-1-16,2 0-1 0,-1-1-1 16,-1 0 0-16,1-2 0 0,1 2-2 15,-1-1 1-15,0-1-1 0,0 2-1 0,0-1 0 16,0-1-1-16,-3 1-1 0,1-1 0 16,0 1-1-16,-2-2 0 0,0 2-1 15,-1 0 0-15,-1 1-1 0,0 0 0 16,-1 1-2-16,-1-1 1 0,-2 2 0 15,0 0-1-15,0 2-1 0,-2 2 1 16,-1 1 0-16,0 1 0 0,-1 3 0 0,0-2 0 16,-3 3 1-16,-1 4 0 0,1-1 1 15,-2 3 0-15,0 1 0 0,2 2 1 16,1 0 0-16,3 0 0 0,3 1 0 16,2 0 0-16,6 0-1 0,2-3 1 15,5 3 0-15,5 1 0 0,2 0 2 16,3-2 1-16,6-3 1 0,2-3 1 15,1 3 0-15,1-5 0 0,2-5-5 0,1-1-13 16,0-3-13-16,-2-2 155 0,0 2-292 16,-1-7-154-16,1 2-432 0</inkml:trace>
  <inkml:trace contextRef="#ctx0" brushRef="#br0" timeOffset="-128137.31">8048 11323 465 0,'0'-3'116'0,"-1"-1"5"0,2 2-39 16,-1 0-49-16,2-2-8 0,-1-1-3 16,0 2 0-16,0 1-2 0,0-3-3 0,1 2-3 15,0-2-1-15,1-1 0 0,1 1 1 16,2-1 1-16,2-1 2 0,1 0 1 16,1 1 1-16,1 2 2 0,1 2-2 15,0-2-2-15,0 1-3 0,0 1-4 16,1 2-2-16,-1 1-3 0,-1-1-3 0,-1-1 0 15,-1 3-2-15,-3 1-1 0,-1-1 0 16,-4 0-1-16,1 0-2 0,-2 2-1 16,-2 2 0-16,-3 1 0 0,-1 0-2 15,-3 4-2-15,0 0-2 0,-2 0 3 16,0-1 0-16,0 0 1 0,2-5 1 16,1 1 2-16,2-2 3 0,1-1 1 15,2-3 0-15,-1 1 1 0,2 0-1 16,1 2-1-16,0 0 1 0,1-1-1 15,1 0 1-15,0 3 0 0,1-1 0 0,2 0 1 16,0 2 1-16,2-1 1 0,0 1 2 16,4-2 2-16,1 3 3 0,0-3 0 15,2 2 1-15,0-2 0 0,0 2 0 16,0-1-2-16,0 1-2 0,-4-1-2 16,-1 1-1-16,-1-2-1 0,-3 1-1 15,-2 1-1-15,-3-1 3 0,-3 1 0 16,-4-2 0-16,-2 2-1 0,-3 0 0 0,-3 1-2 15,-4-2-4-15,0 0-4 0,-2-1-4 16,1-1-6-16,2 1-11 0,0-2-8 16,3-2-4-16,1-1-24 0,4 0-98 15,3-2-112-15,1 2-264 0</inkml:trace>
  <inkml:trace contextRef="#ctx0" brushRef="#br0" timeOffset="-127874.86">8409 11292 533 0,'4'-6'130'16,"-1"-1"6"-16,-2-1-71 0,1 3-15 15,-1-1 2-15,-1 3 1 0,0 1-3 16,0 1-6-16,0 1-6 0,0 4-8 16,0 3-10-16,0 5-8 0,1 3-6 15,-1 4-4-15,1 3-2 0,0 5 2 16,1-1-2-16,2 1-6 0,-1-4-8 16,1-1-10-16,2-2-16 0,0-1-6 0,0-4-130 15,-1 1-129-15,1-2-307 16</inkml:trace>
  <inkml:trace contextRef="#ctx0" brushRef="#br0" timeOffset="-127396.02">9163 10934 586 0,'2'-1'145'0,"0"1"7"16,-1-1-86-16,1 1-21 0,-1 1-2 15,1 0-5-15,1 3-7 0,0 5-7 16,0 2-6-16,1 3-4 0,-1 6-2 0,0 3-4 16,-2 2-4-16,0 1-7 0,-2 0-8 15,1 0-10-15,0 0-11 0,-1-5-10 16,1 0 164-16,-1-2-291 0,1-5-142 16,-2 0-408-16</inkml:trace>
  <inkml:trace contextRef="#ctx0" brushRef="#br0" timeOffset="-127189.03">9071 11113 483 0,'0'-7'128'0,"1"3"2"0,0-2-4 16,1 2-104-16,1-1-10 0,3 2-3 15,0 1 0-15,4 1 0 0,3 0 2 16,4 0-1-16,4-1-1 0,4 1 0 15,6 0-1-15,0 1-2 0,5 0-4 0,2 0-9 16,-1 0-7-16,1 2-89 0,-4 0-37 16,-2 0-104-16,-1 2-231 0</inkml:trace>
  <inkml:trace contextRef="#ctx0" brushRef="#br0" timeOffset="-126413.5">10316 11034 422 0,'-3'-5'108'0,"1"3"4"16,1-1-56-16,0 1-12 0,1-1-11 15,-1 1-4-15,1 1-4 0,1-3 0 16,0-2 1-16,0 1 1 0,-1-3 0 15,0-3-3-15,0-3-1 0,-2 1-1 16,-3 0-4-16,0-4-4 0,-3 3-3 16,-2-1-4-16,0 3-2 0,1 2-2 15,-5 2-5-15,0 4-2 0,-3 3-1 16,-4 6-2-16,-2 6 0 0,-2 9-1 16,-3 6-6-16,2 8-3 0,1 6-7 0,2 5-5 15,6 1-2-15,4 0 0 0,7-4 1 16,3-4 7-16,6-7 8 0,3-7 11 15,5-5 12-15,0-8 7 0,4-4 6 16,3-3 6-16,1-5 4 0,-1-3 4 16,1-2 1-16,-2-4 2 0,2-3 1 0,-2-2-1 15,-1-4-4-15,-2-3-1 0,-2-3-4 16,-1 1-3-16,-1-1-6 0,-2 4-4 16,-3 0-4-16,-2 5-1 0,0 5-2 15,0 5-2-15,-2 3-5 0,0 3-2 16,1 6 0-16,0 5-1 0,1 2-1 15,1 6-1-15,0 3-1 0,2 3-2 16,2 0-2-16,0 0-7 0,3 1-13 16,2-3-13-16,3-3-13 0,1 0 41 15,1-3-166-15,-1-2-132 0,0-1-321 16</inkml:trace>
  <inkml:trace contextRef="#ctx0" brushRef="#br0" timeOffset="-126013.62">10485 11426 607 0,'2'-11'150'0,"2"2"6"15,2-1-77-15,2-1-33 0,1 3-3 16,2 0 1-16,1 2-6 0,1 2-8 16,-2 1-5-16,1 1-7 0,0-1-4 15,-1 2-6-15,0 0-5 0,-1 2-6 16,-3 0-5-16,1 2-5 0,-3-1-3 15,-2 1-4-15,-2 1-2 0,-5 1 0 0,-1 1 2 16,-1 0 4-16,0 0 4 16,-1 1 4-16,1-2 2 0,1 1 4 0,2-2-1 15,2 0 1-15,2 0 2 0,3 0 2 16,3 3 3-16,2 2 2 0,3-1 3 16,1 2 3-16,3 2 2 0,3 0 1 15,-3-1-1-15,0-1-1 0,-2 0-2 16,-2 0-3-16,-1 0-1 0,-3 1-2 15,-5-4 0-15,-2 2-1 0,-2 0-1 16,-2-1-1-16,-5-2 0 0,-3 1-2 0,-2-3-5 16,-2-2-10-16,-2 2-9 0,0-2-13 15,-2-2-9-15,1 0-9 0,4-3 10 16,3 0 8-16,4 1-127 0,0 0-109 16,3-1-279-16</inkml:trace>
  <inkml:trace contextRef="#ctx0" brushRef="#br0" timeOffset="-125834.9">10873 11285 574 0,'19'1'149'15,"-4"4"7"-15,-2 5-72 0,-2 3-23 16,-2 5-6-16,-4 1-8 0,0 7-9 16,-3 2-9-16,-1 1-8 0,-2 0-6 15,-1 1-5-15,0-1-7 0,1-1-5 16,1-6-6-16,0-2-9 0,3-2-14 0,0-3-16 15,1-5 160-15,1-2-289 0,-2-5-151 16,4 0-420-16</inkml:trace>
  <inkml:trace contextRef="#ctx0" brushRef="#br0" timeOffset="-125351.11">11243 11104 706 0,'0'-1'178'16,"0"1"1"-16,0 0-59 0,0 0-81 16,0 0-21-16,0 0-8 0,0 0-5 15,0 0-3-15,-1-1-1 0,1-1-4 0,-1 1-13 16,1-2-28-16,-1 1-136 0,2 1-145 15,-2-4-365-15</inkml:trace>
  <inkml:trace contextRef="#ctx0" brushRef="#br0" timeOffset="-124915.96">12041 10919 435 0,'-5'-10'132'16,"1"-1"9"-16,0 2 8 16,0 2-85-16,0 3-8 0,-3 0-7 0,0 1-3 15,-4 5-8-15,-6 1-9 0,-2 2-8 16,-5 6-6-16,-5 6-6 0,-3 2-2 16,2 8-4-16,0 3-3 0,2 4 0 15,5 4-3-15,3 0-1 0,7-1-2 16,5-1-2-16,7-4-3 0,5-2-1 15,7-5-1-15,5-1-1 0,4-3-2 16,4-5-6-16,6-4-9 0,2-3-4 0,2-2-123 16,2-6-121-16,0-3-303 0</inkml:trace>
  <inkml:trace contextRef="#ctx0" brushRef="#br0" timeOffset="-124555.9">12123 11280 571 0,'0'-3'135'0,"3"0"4"0,3-1-68 16,2 2-21-16,2 0-6 0,3 2-2 15,2 1 1-15,1-1-3 0,2 1-1 16,-3 1-10-16,0 0-14 0,-1 2-9 16,-2-2-6-16,-4 2-5 0,-2 0-3 15,-3 4-3-15,-4 2-3 0,-3 1-1 16,-6 3-4-16,-3 1-4 0,-4 0 2 15,0 0 2-15,-4-2 3 0,2-2 3 0,3-1 3 16,4-3 5-16,3-1 6 0,3 1 0 16,4 0 2-16,7-1 5 0,1 2 4 15,4 1 3-15,3-3 4 0,5 3 2 16,0-2 2-16,1 0 0 0,1 1-5 16,-2 0-4-16,-1-2-5 0,-2 5-2 0,-5-3-3 15,-2 2-1-15,-4-3-3 16,-5 1-1-16,-6 1-2 0,-2-1-3 0,-6 0-8 15,-2 1-8-15,-5-1-11 0,-1-1-11 16,-2 0 9-16,2-1-131 0,2 0-2 16,4-3-98-16,2 4-202 0</inkml:trace>
  <inkml:trace contextRef="#ctx0" brushRef="#br0" timeOffset="-124360.39">12562 11305 583 0,'9'4'162'0,"-3"4"5"15,-4 4-10-15,0 3-107 0,-2 3-12 16,-1 5-8-16,-2 0-6 0,-1 0-8 0,1-1-3 16,-1 0-5-16,-1-3-8 0,2-2-11 15,2-2-14-15,0-2-19 0,2 0 27 16,0-3-162-16,0-2-139 0,6 2-336 15</inkml:trace>
  <inkml:trace contextRef="#ctx0" brushRef="#br0" timeOffset="-123968.73">13324 10977 600 0,'-2'-3'145'0,"-2"2"3"15,4 1-85-15,1 4-22 0,0-1-10 16,1 6-5-16,0 3-5 0,-1 4-3 0,0 4-3 16,0 5-1-16,-1 4-4 0,0 1-3 15,0 2-5-15,-1-1-8 0,0-3-11 16,-1 0-12-16,-1-3-8 0,1-3 163 15,0-5-290-15,-1-1-142 0,1-4-402 16</inkml:trace>
  <inkml:trace contextRef="#ctx0" brushRef="#br0" timeOffset="-123770.99">13109 11189 614 0,'9'0'153'0,"4"1"6"16,3 5-91-16,5-2-23 0,5-2-2 0,3 3-4 16,2 0-10-16,-1 0-12 15,3-4-5-15,0-2-10 0,-1-4-16 0,0 3-19 16,-3-3 156-16,2-4-293 0,-2 1-156 16,-1-1-435-16</inkml:trace>
  <inkml:trace contextRef="#ctx0" brushRef="#br0" timeOffset="-122738.77">14394 10950 227 0,'3'-2'49'16,"0"1"3"-16,-2-2-28 0,0 2 0 15,-1-2 6-15,0 5-1 0,1 0 4 16,-1-1 3-16,-1 1 0 0,1 2-3 0,1 0-9 16,-2-1-5-16,1 0 3 15,0 0 0-15,0-2 0 0,0 1 2 0,0-2 1 16,0-1 3-16,0 2 2 0,0-2 4 15,0-1-2-15,0-4 0 0,-1 1-5 16,-2-2-2-16,0-1-4 0,-2-3-4 16,-3-2-4-16,-1 3-2 0,-1 0-2 15,-2 0 0-15,0 2-2 0,-1-1-3 16,-1 4-2-16,-2 2-2 0,-1 6-1 16,-4 2 0-16,-1 5-6 0,-2 9-7 0,-2 6-6 15,0 8 8-15,-2 6-51 0,1 3-58 16,5 2-7-16,4-2 21 0,5-3 28 15,6-5 21-15,6-8 5 0,5-6 67 16,6-5 72-16,4-5 18 0,1-5-10 16,2-4-15-16,5-3-10 0,-1-6-6 15,-1 1-11-15,0-5-7 0,-2-5-6 0,-1-1-3 16,2-2-1-16,-5-3-2 0,0 3-3 16,-2-3-4-16,-1 1-4 0,-1 5-2 15,-2 3-3-15,-4 0-2 0,-2 7 0 16,-2 1-2-16,0 2-4 0,0 5-4 15,0 3-2-15,-1 5-3 0,1 2-1 16,1 3-2-16,0 3-3 0,3 1 2 16,1 3-1-16,4-2-2 0,3 1-6 15,2-1-10-15,2-1-13 0,2 2-9 0,-1-2-7 16,0 0 165-16,-1-2-288 0,-4-3-143 16,0-1-399-16</inkml:trace>
  <inkml:trace contextRef="#ctx0" brushRef="#br0" timeOffset="-122382.16">14509 11357 643 0,'-2'-3'154'0,"-1"-1"3"16,2 2-103-16,1 0-4 0,1 2-11 16,1-1-4-16,1 0-3 0,3-2-2 15,1 1-1-15,2 0-4 0,3 2-4 16,0-2-4-16,2 2-6 0,0 0-7 15,-2 1-6-15,-1 1-6 0,-3 1-3 16,-1 1-3-16,-2 1-3 0,-1 1-2 0,-3 0 0 16,-1 1 2-16,-2 2 1 15,-3-1 2-15,-2 2 3 0,-2 1 3 0,0 0 2 16,0-1 1-16,2 0 0 0,0 0 2 16,4-3-1-16,4 2 1 0,3-2 1 15,4-2 2-15,2 3 2 0,3 1 2 16,2-1 4-16,-1 1 3 0,2 1 2 15,-1 0-2-15,-1-1-1 0,-1-1-2 16,0 1-2-16,-5-2-2 0,1-2-2 0,-3-3 0 16,-4 2 1-16,-4-2-2 0,-6 0-2 15,-1-1-2-15,-2 1-6 0,-2 1-4 16,-3 1-13-16,-3-1-12 0,-1 2-6 16,-2-5 71-16,5 3-195 0,-1-3-126 15,3 0-339-15</inkml:trace>
  <inkml:trace contextRef="#ctx0" brushRef="#br0" timeOffset="-122165.04">14831 11424 604 0,'9'2'150'0,"-1"2"6"16,-3 3-83-16,0 3-22 0,-3 3-6 15,-1 4-8-15,-2 5-10 0,-1 1-7 0,-2 0-5 16,1 1-7-16,1 0-5 0,2-1-5 16,2-5-6-16,2-2-6 0,2-4-10 15,-1-2-10-15,2-3-7 0,-1-2-129 16,0-2-124-16,-2 0-308 0</inkml:trace>
  <inkml:trace contextRef="#ctx0" brushRef="#br0" timeOffset="-121840.81">15122 11224 694 0,'4'0'151'0,"-2"1"-1"0,-1-1-107 15,0 1-32-15,0 1-10 0,-1-4-5 16,0 1-6-16,0 0-10 0,0 0 60 15,2 0-190-15,-1-1-129 0,-1-5-348 16</inkml:trace>
  <inkml:trace contextRef="#ctx0" brushRef="#br0" timeOffset="-121369.68">15364 10817 656 0,'5'-13'160'16,"1"0"8"-16,-2 6-105 0,0 1-11 15,-1 5-5-15,-1 5-7 0,-2 1-10 0,1 7-7 16,-1 6-6-16,-1 5-4 0,-1 4-2 16,-2 6-1-16,0 3-3 0,-2 2-1 15,0 1-2-15,0-2-2 0,2 1-3 16,1-2-3-16,1-2-1 0,-1-4-4 15,3-2-2-15,0-3-4 0,1-5-2 16,-1-5-1-16,2-4 0 0,-2-4 1 16,0-2 1-16,0-4 2 0,0-2 4 15,0-4 4-15,1-2 2 0,2-4 2 16,1-4 5-16,3-3 2 0,1-3 2 0,3 0-1 16,2 0 0-16,0 4 2 0,2 3 2 15,0 2-1-15,1 7 0 0,-2 2 0 16,-1 4 1-16,0 4-1 0,-1 3-1 15,-2 4-2-15,-1 1-2 0,-2-1-2 16,-2 3 0-16,-2-1-2 0,0-1-1 0,-5 1-3 16,-2-2-2-16,-2 0-3 15,-7 1-2-15,-3 1-2 0,-6-2-5 0,-1 1-7 16,-3-3-12-16,1-2-6 0,3-2-128 16,3-2-129-16,6 0-317 0</inkml:trace>
  <inkml:trace contextRef="#ctx0" brushRef="#br0" timeOffset="-120966.89">15642 11282 479 0,'2'3'139'0,"0"-5"3"15,-1 1-2-15,2-1-91 0,-1 0-7 16,2-1-5-16,4 0-5 0,1-1-6 15,2 2-3-15,1 0-5 0,0 4-4 16,1-1-6-16,0 3-3 0,-3 1-3 0,0 1-3 16,-3 1-3-16,0 2-2 0,-2-1-2 15,-1 1-2-15,-3 2-1 0,-3-1 1 16,-4 1 0-16,-2-2 2 0,-2-1 1 16,-3 0 1-16,-1-1 3 0,2-2 2 15,2-2 1-15,3 0 0 0,0-1 2 16,3 0 0-16,3-2 0 0,3 1 0 15,2 1 2-15,2 1 2 0,1 1 0 0,3 4 1 16,1 1 0-16,1 4 1 16,-1-1-1-16,-1 2-1 0,0 0-1 0,-4 1-1 15,-2 1 0-15,-3-4-1 0,-2 0-1 16,-4 0-3-16,-1-1 0 0,-5-4-7 16,-1-1-5-16,-2-2-9 0,-1-1-12 15,1-1-2-15,0-1-6 0,3-2-120 0,2 2-113 16,5-2-279-16</inkml:trace>
  <inkml:trace contextRef="#ctx0" brushRef="#br0" timeOffset="-120774.71">15963 11202 623 0,'10'17'138'15,"-4"1"6"-15,0 4-107 0,-4 4-5 16,-2 1 1-16,-2 4-3 0,-2 0-6 16,-1-2-3-16,0-1-5 0,1 0-7 15,0-1-7-15,1-2-26 0,1-3-6 16,2-4-78-16,0-1-51 0,1-4-114 16,-7 3-242-16</inkml:trace>
  <inkml:trace contextRef="#ctx0" brushRef="#br0" timeOffset="-100247.28">22920 1386 352 0,'4'-11'106'0,"0"2"7"0,-1 5-21 16,1 1-45-16,-3 0-5 0,0 1 1 15,-1 1-9-15,-1 0-13 0,0 1-5 16,-1-1-4-16,-3 2-2 0,-2 2-2 16,-1-1-2-16,0 3-2 0,0-1-2 0,-1-1-1 15,1 2-1-15,4-2-1 0,2 0 0 16,2 1-1-16,1-1 2 0,2 1 0 16,4 2 0-16,1 0 2 0,0-1 0 15,2-2 1-15,0 1-1 0,1-2 1 16,-2-1-1-16,-2-2 3 0,-1-2 2 15,-3 2 3-15,0-2 3 0,-1-2 1 16,-2 2 3-16,0-3-1 0,-3-3-1 0,0-1-2 16,-1 1-4-16,-4-2-3 0,-2 0-1 15,-3-1-3-15,-1 4 0 0,-4 1-2 16,-1 3-1-16,0 0 0 0,-1 6-1 16,3 3-1-16,-1 4 0 0,3 1 0 15,4 4-1-15,1 2 1 0,3 4-1 16,5-1 1-16,2-4 0 0,6 1 1 15,1 1-1-15,4-4 2 0,4-2 1 0,2-2 0 16,3-3 0-16,3 1 1 0,-1-3 0 16,0-2 0-16,-3 0 1 0,1-5 2 15,-6 0 0-15,-2-2 1 0,-3-2 2 16,-2-2 2-16,-3-1 1 0,-2-4 0 16,-2 2 0-16,-2-2-1 0,-2-3-1 15,-1 2-2-15,-3 1-3 0,-2 2-2 16,-5 4-1-16,-1 5-2 0,-4 2 0 15,-2 6-1-15,-1 2 1 0,0 4-1 0,1 3 0 16,4 1-1-16,5 2 0 0,6 0 0 16,5 1-1-16,4 2 1 0,7-3 1 15,2-2 0-15,6 2 2 0,3-2 0 16,2-2 1-16,1-1 0 0,-1-4 1 16,0-1 0-16,0-4 0 0,-4-1 1 15,-1-3 3-15,-4-3 1 0,-2-2 3 0,-1-2 1 16,-5 0 3-16,-1-4 0 15,-6-2-1-15,-2-1-1 0,-3 0-2 0,-2-2-3 16,-1 1-2-16,-2 0-2 0,0 0-1 16,-3 3-2-16,2 2 0 0,-1 4-1 15,-1 4 0-15,-2 2 0 0,2 4-1 16,1 3 0-16,2-1 0 0,3 2-1 16,2 0 0-16,3-2 0 0,4 0 0 15,2 2 1-15,0-3 1 0,4 1 1 0,-1-2 1 16,3-1 2-16,0 0 1 0,0 0 1 15,2-4 2-15,0-2 2 0,0 1 0 16,-1-4 2-16,-1 0 0 0,0-2 0 16,0 0 0-16,-3-2-1 0,-1-1-3 15,-1-2 0-15,-1 4-3 0,-2 2-1 16,0 1-1-16,-1-1-1 0,-2 5-2 16,-3 4-3-16,0 1-6 0,-2 1-10 0,0-2-16 15,2 3 30-15,1-1-168 0,3-4-137 16,4 2-347-16</inkml:trace>
  <inkml:trace contextRef="#ctx0" brushRef="#br0" timeOffset="-99945.95">23178 844 551 0,'2'3'119'0,"-1"2"7"0,-1 4-100 0,0 5 1 16,0 3 1-16,-1 4 1 0,-3 6 0 15,0 3-5-15,-2 2-7 0,0-1-6 16,-2 4-3-16,1 5-3 0,-1-1-2 15,2-4-6-15,1-1-6 0,3-4 3 16,1 0-34-16,0-6-104 0,1-5-114 16,0-5-285-16</inkml:trace>
  <inkml:trace contextRef="#ctx0" brushRef="#br0" timeOffset="-99575.62">23108 858 508 0,'8'-8'132'0,"2"6"6"15,1 0-35-15,4 3-63 0,3 1-3 0,-1 5-1 16,4 3-6-16,1-2-8 0,2 2-6 16,-1 2-5-16,-3 0-6 0,-2-1-4 15,0-1-2-15,-6-2-1 0,-3-1-3 16,-5 1 0-16,-3-2-1 0,-4-2 1 15,-7-1 0-15,-5-1 2 0,-4 3 1 16,-2-2 3-16,-2-3 1 0,1 3 0 0,2-4 0 16,3 5 0-16,6-3 0 0,4 0-2 15,1-2 1-15,4 3 0 0,2-2 1 16,1 10 1-16,3-3 2 0,1 7 1 16,1 1 2-16,3 1-1 0,1 5 0 15,2 1-1-15,1-1-1 0,1 1-2 16,2 1-2-16,0 1-4 0,4 0-3 15,-2-3-4-15,3-3-5 0,-1-2-7 16,-1-3-10-16,-3-3 21 0,1-5-145 0,-2-3-119 16,0 2-306-16</inkml:trace>
  <inkml:trace contextRef="#ctx0" brushRef="#br0" timeOffset="-99271.52">23773 1008 511 0,'0'-9'138'0,"-1"-3"6"16,-4 10-15-16,-3-4-83 0,-4 1-7 15,-2 4-2-15,-5 0 0 0,0-7-5 16,-3 8-4-16,0 3-4 0,-1 5-8 16,1 6-8-16,0-3-3 0,3 2-4 15,1 10-2-15,2-4-2 0,5 0 0 16,5-2-1-16,2 2 1 0,7 2 0 0,4 3 1 15,4 0 0-15,6 1 1 16,2-2-2-16,6-2 2 0,3-1-12 0,4-3-1 16,2-3-8-16,4-2-10 0,4-2-6 15,3 0 107-15,-4-2-236 0,2-4-123 16,-4 2-372-16</inkml:trace>
  <inkml:trace contextRef="#ctx0" brushRef="#br0" timeOffset="-97940.99">24221 1354 271 0,'7'-15'96'0,"1"-2"14"16,0 1-33-16,1 3 12 0,0-1-8 15,-2 1-33-15,-2 3-9 0,1-1-3 16,-11-4-15-16,0 7-2 0,-4 2-6 15,-4 4-4-15,-7 2-1 0,-2 4-3 16,-4 4-7-16,5 4 2 0,-3 0 0 16,2-1-2-16,3-1-1 0,6 0 0 15,3-4-2-15,6 1 0 0,3 1 1 16,5-3 0-16,4 1 1 0,3 0 2 16,3 1 1-16,3-1 1 0,1 0 2 15,1-3 0-15,1-2 2 0,-3-1-1 16,0-2 1-16,-3-2 1 0,-2-4 1 0,-2 2 0 15,-4 0 1-15,0-1 0 0,-4 2 1 16,0 1-1-16,-1 2-1 0,-1 1-4 16,-1 2-1-16,0 3-1 0,1 0-3 15,2 3-1-15,2 0-3 0,3 2-4 16,3 2-2-16,5 1-2 0,4-2-1 0,4 1-2 16,0-1 0-16,4-1 1 0,1 0 2 15,-3-1 3-15,0 0 2 0,-1 0 1 16,-3-2 2-16,-1 0 1 0,-2 3 0 15,-4-4 6-15,-3-8 5 0,-4 1 8 16,0-2 4-16,-3-1 2 0,-3 0 0 16,-4-2 0-16,0 0-3 0,-3 1-5 15,-1 1-7-15,-7 0-4 0,-1 0-1 0,0 2-2 16,-2-2 1-16,1 8 0 0,2 2-1 16,3 3-2-16,2-1-1 0,5 2 0 15,-1-1-1-15,5-1 1 0,2 0 0 16,2-2 1-16,2-1 0 0,2 0 2 15,1-2 1-15,2 2 0 0,1-6 1 16,1 2 0-16,1-3 1 0,0-3 0 16,1-5 1-16,-3-1 0 0,0-8 3 0,0 4 0 15,-1-2 1-15,0-1-1 0,-3 1 0 16,2-1 0-16,2-6 1 0,-2-3-2 16,-1-15-1-16,1 8 0 0,0 2 1 15,-2 1 3-15,-2 3 2 0,-1 11 3 16,-1 5-1-16,-2 17-3 0,-2-5-1 15,-4 4-2-15,0 5-1 0,-1 1-1 16,-4 6-4-16,0 12 0 0,-1 3 3 16,1 1 2-16,1-1-1 0,0 3-1 0,3 3-1 15,2-1-1-15,2-4-2 0,5-1 0 16,2 2-6-16,2 0-1 0,2-1-1 16,3-4 0-16,0-1 1 0,2-7 0 15,-2-3 0-15,3-4 6 0,-2-2 1 16,0-5 1-16,-1-3 0 0,-1-2 2 15,-1-3 1-15,-2 0 2 0,-3-5 1 0,-6-3 1 16,-4-2-2-16,-3-1 1 0,-4-3-2 16,-2 2-1-16,-2 1-1 0,-1 0-3 15,1 7 1-15,-1 2-1 0,2 1 0 16,1 4-1-16,3 2-3 0,1 1 0 16,5 3-1-16,4-1 1 0,2 1 0 15,7 3 1-15,1-4 1 0,1 2 3 16,1-3 1-16,0 2 1 0,1-5 1 15,0-1 1-15,-1-3 0 0,1 0 0 16,0-4 2-16,2-1 0 0,-2-4 3 0,-1-1 0 16,2-4-1-16,-1-4 0 0,-2-2-1 15,0-2 0-15,1 0-2 0,-2 2-2 16,0 2-1-16,-4 4 2 0,-1 6 0 16,-2 3-3-16,-3 5-1 0,-3 4 0 0,0 5 0 15,-5 3-1-15,0 7-2 16,-1 2 1-16,1 3 1 0,0 4 3 0,5-1-1 15,1-1 0-15,2 0-1 0,3-3 1 16,2-1-1-16,3-1 1 0,0-2 0 16,-1-2-1-16,1 0 1 0,0-3 1 15,0-1-1-15,0-2 0 0,1-3 1 16,-3-1-1-16,1-1 0 0,-2 0 0 16,1-2 1-16,-2 0-1 0,2 1 0 15,-2 0 0-15,2 4 0 0,0 3 0 16,2 4-1-16,1 2 0 0,2 4 0 0,2 4 0 15,2 2 1-15,4 1-1 0,0 1-2 16,3-1-12-16,5-3 46 0,-4 2-172 16,0-2-125-16,-2 4-332 0</inkml:trace>
  <inkml:trace contextRef="#ctx0" brushRef="#br0" timeOffset="-93394.73">22772 1723 321 0,'1'1'88'0,"-1"1"12"0,1-1-44 15,-1 0-9-15,0-1 3 0,0 0 4 16,-1 0-6-16,1 0-14 0,0-1-11 16,-1 1-8-16,-2 0-5 0,-1 0-4 0,-1 1-2 15,-2 0-3-15,0 0 0 0,-3 1 0 16,-3-1-1-16,0 1 1 0,-3 2-1 16,-2-1 1-16,-3 1-1 0,-3 2 1 15,-4-1 0-15,-1 2 0 0,-3-2 0 16,-3 1 0-16,-3 0-1 0,-5-2 1 15,-1 0-1-15,1 0 1 0,-1 0 0 16,1-1-1-16,0 3 1 0,1-3-1 0,4 0 1 16,-3 1-1-16,2-1 1 0,1-2-1 15,-1-1 0-15,0-1 0 0,-2 1 0 16,1-1 1-16,1 2-1 0,2 1 0 16,-1 0 0-16,3 2 0 0,1 2 0 15,2-1 0-15,1 2 0 0,0-3 1 16,0 1-1-16,-1 0 0 0,3 0 0 15,-3-2 0-15,0-1 0 0,-1 1 0 16,-1 1 1-16,-1-1-1 0,2 0 0 0,-2-1 0 16,1 3 0-16,0 0 0 0,1 2 0 15,3-3 0-15,-2 0 0 0,-2 0 0 16,-1 1 0-16,0-1 0 0,0-1 0 16,-4-2 0-16,0 5 0 0,-2-2 0 15,3 0 1-15,3 1-1 0,2-1 0 16,4 0 0-16,5 1 0 0,4-2 0 15,6 1 1-15,1 0-1 0,4-1 0 0,1-2 1 16,2 1-1-16,3 1 1 0,1-2-2 16,2-1-1-16,0 2 18 0,-1-2-70 15,0 0-72-15,1-1-101 0,1 0-258 16</inkml:trace>
  <inkml:trace contextRef="#ctx0" brushRef="#br0" timeOffset="-93015.53">20596 1793 447 0,'-1'2'113'0,"-2"-1"3"16,1 1-56-16,-3-2-27 0,-1 3-7 16,-1 0-7-16,-3 2-8 0,-1 0-3 15,-1 2-4-15,-2-1-1 0,1 4 0 16,0-1-1-16,0 2-1 0,2-1 0 15,1 3 0-15,2-1 0 0,1 1 0 0,3-3 1 16,2 3-1-16,3-1 2 0,1-1 2 16,5 0 2-16,3 1 1 0,3-1 1 15,5 1 0-15,5-4 0 0,6 1-1 16,3-2-1-16,2-1 8 0,3-2-53 16,1-3-93-16,3 1-110 0,-6 3-282 0</inkml:trace>
  <inkml:trace contextRef="#ctx0" brushRef="#br0" timeOffset="-92159.98">20044 1979 419 0,'2'1'110'0,"-1"-1"6"0,2 1-63 15,-1-1-16-15,-1 0 1 0,1 0 1 0,-2 0-14 16,1 0-7-16,-1-1-4 16,0 1-2-16,0 0-2 0,0 0 0 0,0 1-4 15,0-1-2-15,0-1-2 0,0 2-1 16,1 0-1-16,-1-1 0 0,0 0 1 16,1 0 1-16,0-1 3 0,2 3 1 15,1-2 1-15,0-2 0 0,3-1 1 16,-1-1-1-16,2 1 0 0,-1-1-2 15,-1-2 1-15,-2 0 1 0,-2-2 1 16,-1-1 1-16,-2 0-1 0,-1 1-1 16,-2 0-3-16,-1-1-1 0,-2 3-3 0,-3 2-2 15,1 5 0-15,-4 3-1 0,0 1 1 16,-2 4 1-16,2 1 0 0,1 3 0 16,3 0-2-16,1 0 0 0,4-2 0 15,3 0 0-15,3-1 0 0,1-1 3 16,4-4 1-16,1 0 2 0,1-1 2 15,3-2 0-15,2-3 0 0,2 0 1 16,1-5-1-16,-1 2-1 0,0-2-1 0,-2-3 0 16,-2-1-1-16,-4 0 1 0,-2-1-2 15,-3 1 0-15,-3 0-1 0,-1 2-1 16,-2 0-2-16,-3 1 0 0,-3 4-1 16,0 4 1-16,-3 2 0 0,0 3 1 15,-1 2 0-15,4-1 0 0,1 2 1 16,4 1 0-16,2-1 0 0,4-3 0 0,2 0 2 15,3-2 1-15,1-2 1 0,2 2 1 16,1-4 0-16,1-3-1 0,-1-1-6 16,0 0-10-16,-1-3 38 0,-2-2-173 15,-1-2-128-15,-5 1-340 0</inkml:trace>
  <inkml:trace contextRef="#ctx0" brushRef="#br0" timeOffset="-90937.24">20035 1905 444 0,'1'-1'109'0,"-1"0"1"0,0-1-64 15,1 1-26-15,2-4-1 0,0 2 0 0,1-1-11 16,3-2-4-16,1 0-2 0,1-1 1 15,2-1 1-15,3 2 2 0,0-1 1 16,-1 1 0-16,0-1 2 0,0 2 0 16,-1-3 1-16,2-1-1 0,1 0-1 15,2-4-1-15,3-1-1 0,2 0-1 16,3-4 0-16,1 1 0 0,0-3-1 16,-1-1 1-16,-4 3-1 0,-2 1 0 0,-2 0 1 15,-3 0-2-15,-1 2 0 0,-1 0 0 16,2 0-1-16,0 1 0 0,1-1-1 15,0-1 1-15,3 1 0 0,-1 1 2 16,2 1 0-16,-2-2 1 0,2 4 0 16,-1-3 0-16,-2 3 0 0,-2-3 0 15,-2 1-2-15,-1-3-1 0,-1-1 1 16,-2-1-1-16,0 1 0 0,-1-2 0 16,2 3-1-16,1-1-1 0,1 1 1 0,1-2-2 15,0-1-1-15,-1 1 0 0,-1 1-2 16,-3-3-1-16,-1 4-3 0,-4 0-3 15,-1 6 0-15,-1 3 0 0,0 1-2 16,-1 4 0-16,1 1 0 0,-1 2 4 16,1 0 3-16,-1 2 1 0,0 3 1 15,0 0 2-15,1 1 2 0,-1-2 1 16,-1 3-1-16,2 1 1 0,-2 0 2 0,0-3 0 16,-2 3 3-16,-1-4 0 0,-2 5 1 15,-2-1 1-15,-1-1 0 0,0-1-1 16,0 3-2-16,0-2-1 0,1 1 0 15,0-1-2-15,-1 2-1 0,-1 1 0 16,-1 4 0-16,-3 0-1 0,-1 1 0 16,-2 4 0-16,-2 2 1 0,-2 1-1 15,-1 0 0-15,-2-1 1 0,0 2-1 0,-1-1 0 16,3 1 1-16,0-2-1 0,1-1 0 16,3 0 0-16,-2 2 0 0,0 0 1 15,-2 0-1-15,0 1 0 0,0 0 0 16,2 2 0-16,2-2 0 0,2-1 1 15,3-4-1-15,2-3 0 0,2 0 1 16,1-5-1-16,2-3 0 0,-1 1 0 16,0 0 1-16,2-3-1 0,0 1 0 0,2-1 0 15,-1-3 0-15,3 1 0 0,0-3 1 16,1-1 3-16,1-1 4 0,1 0 3 16,2-5 2-16,2 0 3 0,1 2 2 15,4-4 2-15,1-3-1 0,5 0-3 16,3-1-1-16,2 2 0 0,3-5-3 15,3-2 0-15,2 0-3 0,-1 2-2 16,0-3-1-16,-3-1-2 0,-2 1-1 16,-2 4-1-16,-1-6 2 0,-4-1 1 0,0 2 0 15,1 0 2-15,-1-1 1 0,1-1 0 16,0-5-1-16,0-3-1 0,-1 3 0 16,1-4-2-16,-1-1 1 0,1 1-2 15,-1 1 1-15,-1 7-1 0,1 3 1 16,-2-1-1-16,0-1 0 0,0 2-1 15,2 1 0-15,-1-2-1 0,0 2-1 16,2 0 1-16,-1 1-1 0,2 3 0 0,-2 2 0 16,1-4 0-16,-1 4 0 0,0-2 1 15,1-3-1-15,-2 2 0 0,2 0 0 16,2-7-1-16,2 2 1 0,1-8 0 16,0-3-1-16,0 1 1 0,1 4-1 15,-1-1 1-15,-1 4-2 0,-5-3-3 16,2 3-3-16,-2 3-3 0,0 2-2 15,0 1-5-15,-2 0-8 0,4 1-6 16,3 0-7-16,2 10 44 0,5-2-169 0,3-2-128 16,18 4-328-16</inkml:trace>
  <inkml:trace contextRef="#ctx0" brushRef="#br0" timeOffset="-85599.26">23652 1778 364 0,'-2'0'110'0,"-2"1"6"15,2 0-53-15,1-2-4 0,2 1 2 16,-1 0-15-16,2 0-15 0,-2-2-12 15,0 1-5-15,1-1-2 0,-1 0-2 16,-1 0-2-16,-1-1-2 0,-1 0 0 16,-2 1-2-16,-1-3 0 0,-3 2-1 15,-3 1-2-15,-2-1-1 0,-3 3 1 16,0 0-1-16,-2 2 0 0,1 1 1 16,0 5-1-16,2-3 0 0,2 2 0 0,4-1-1 15,1 2 1-15,3-4-2 0,2 1 1 16,4-1-2-16,0 1 1 0,2-1-1 15,1 0 2-15,3 1 0 0,2 1 1 16,2 2 1-16,3-2 2 0,0 2-1 16,0 2 2-16,0-1-1 0,-2 2-1 15,-3-1 1-15,-3-1-2 0,-3 6 1 16,-3-4 0-16,-3 0-1 0,-5-2 1 0,-3 1 0 16,-1-1-1-16,-3 0 0 0,0-3 0 15,0 0-4-15,-2 0-5 0,3-1-3 16,1-2-14-16,-1 2-86 0,3-2-26 15,3-2-94-15,1 0-199 0</inkml:trace>
  <inkml:trace contextRef="#ctx0" brushRef="#br0" timeOffset="-85378.13">23693 1887 441 0,'2'7'101'0,"0"-2"10"16,-3 2-81-16,4-3-2 0,-4 2 1 16,0 2 0-16,0 2-9 0,0 4-5 15,1 0-10-15,1-2-3 0,1 1-2 0,0 1 0 16,1-4 1-16,3 0-6 0,-1-4-1 16,2-2-23-16,-2-1-38 0,0-1-49 15,-2-4-84-15,2 2-189 0</inkml:trace>
  <inkml:trace contextRef="#ctx0" brushRef="#br0" timeOffset="-85238.5">23691 1803 267 0,'10'0'63'15,"1"0"-13"-15,0 0-70 0,-1-2-90 16,-1 1-140-16</inkml:trace>
  <inkml:trace contextRef="#ctx0" brushRef="#br0" timeOffset="-84496.93">23839 1953 388 0,'5'19'83'0,"-2"-3"1"0,1-2-67 15,-1-1-2-15,1-3-3 0,-3-3 4 16,1-2 15-16,-1-2 10 0,-1-3 8 15,0 0-2-15,-1-3-3 0,1-3 1 0,0-1-4 16,0-2-16-16,0-3-10 0,3 0-8 16,1 0-1-16,-1 0 1 0,1 1 1 15,2 2 0-15,-1 2 0 0,1 2-2 16,-1 3 0-16,0 1-2 0,0 3-1 16,1 1-3-16,-1 4-1 0,-1-2 0 15,1 5 0-15,-1 0 0 0,1 1 1 16,-2-3 0-16,0 1 0 0,0-2 0 15,2 3-1-15,-1-4 0 0,-1-1 0 0,2-4 0 16,-2 2 0-16,3-3-1 0,-1 0 1 16,3-1 0-16,1 0 0 15,0-2 1-15,1 1 1 0,0 2-1 0,0-1 1 16,-1-3 0-16,-2 4-1 0,-2-3 0 16,-2 3 1-16,-1-1-1 0,0-2 0 15,0 3 0-15,-1 3 0 0,-1-2 0 16,2 1 0-16,-1 1 0 0,2-2 0 0,2 1 0 15,-1 0 0-15,3 0 0 0,-1-3 0 16,4 2 0-16,0-2 1 0,1 0 2 16,1-1 1-16,0 1 3 0,1 0 2 15,0 1 1-15,-1-1-1 0,-2 1 0 16,0 1 0-16,-3-1-3 0,-2 4-3 16,-3-2-1-16,-3 1-1 0,-3 4 0 15,-2 5 0-15,-3 3-1 0,1 5 0 0,-4 6 0 16,-1 7 0-16,-1 3 0 15,2 1-3-15,1-3-2 0,2-1 0 0,-1-4-2 16,2-6-1-16,4-7 0 0,0-4-3 16,2-3 4-16,0-4 2 0,0-1 1 15,2-4 1-15,0-5 1 0,0-4 2 16,1-1 0-16,2-5 0 0,0-3 0 16,4-8-1-16,2-1 1 0,2-7-1 15,3-3 1-15,2 0 0 0,2 2 2 0,-1 4 4 16,0 5 2-16,-2 6 1 0,-2 8 0 15,-4 10 0-15,-1 2 1 0,-3 1 0 16,1 1-4-16,0 3-1 0,1 1-2 16,1 0 1-16,0 2-1 0,2 2 1 15,0-1-2-15,-2 2 0 0,-2-3 0 16,-1 3-2-16,-3-2-4 0,-4-1-4 16,-5-3-7-16,-3 2-9 0,-5-5 8 15,-3 0-72-15,-4 2-69 0,1-7-111 0,0 2-257 16</inkml:trace>
  <inkml:trace contextRef="#ctx0" brushRef="#br0" timeOffset="-84101.37">24483 1861 472 0,'4'6'130'0,"-2"-2"3"0,-1 5-31 16,-1 3-66-16,-1 0 2 0,-1 2-3 15,-3 3-9-15,1 3-8 0,-2 1-3 16,1-2-3-16,1-1-4 0,-1-4-2 16,3 1-3-16,1-1-2 0,2 1-1 15,1-2-1-15,4 0 1 0,0 0-1 16,4 2 3-16,1-3 1 0,2-2 2 0,1-6 4 16,3-3 2-16,-1 1 3 0,0-6 0 15,-1-7 1-15,-2-4-2 0,-1-2 0 16,-2 3-1-16,-3-1-3 0,-4-2-1 15,-2 5-1-15,-3 5-2 0,-4 2-1 16,-5 4-3-16,-3 2 0 0,-2 2-1 0,-3 2 0 16,0 6-1-16,1 1 2 0,1 6-1 15,5 2 0-15,5 5 0 0,3 2-1 16,5 1 0-16,5-2 0 0,5-1 0 16,2-2 1-16,3 0-4 0,2-6-7 15,3-4-3-15,1-1-7 0,-9-10-13 16,12 1 36-16,-1 1-170 0,-2-6-129 15,-1-2-331-15</inkml:trace>
  <inkml:trace contextRef="#ctx0" brushRef="#br0" timeOffset="-83392.54">24845 2238 386 0,'-3'8'119'0,"-1"-4"4"16,2-3-10-16,0 3-68 0,2-4-1 15,-1 1 5-15,2-1-17 0,1 0-5 0,2 0-1 16,5 1-3-16,2-2-1 0,2 0-4 16,4-3-2-16,0 1-5 0,1-2-1 15,-3-1-1-15,-2-3 0 0,-4 2 2 16,-2-2 1-16,-4 0-1 0,-2-4 0 16,-1 1-1-16,-1 0-2 0,-1 1-3 15,0 1-2-15,-4 0-4 0,-3 3-1 16,-1 6 0-16,-2 2-1 0,-2 3 1 0,-1 6 0 15,1 1 1-15,2 5 0 16,2 2-1-16,3 2 1 0,3-2-1 16,3 2-1-16,2-6 0 0,4-1 1 0,2-2-1 15,2-3 1-15,2 0 0 0,4-1 0 16,1 0 2-16,2-1-1 0,-2 3 0 16,3-2-1-16,1-1 0 0,-1-1 0 15,0-2 1-15,-2-1-1 0,0-2 2 16,-2-1 1-16,-2-2 4 0,-2-2 3 0,-4-1 2 15,-3-2 0-15,-3-1 1 0,0 1-1 16,-1-1-2-16,-2 0-1 0,-1 1-4 16,-1 3-1-16,-1 2-1 0,0 0 0 15,-1 2 0-15,1 1 0 0,-1 0-1 16,0 4 1-16,0-1-1 0,1 0-1 16,2 3 1-16,-1-2 0 0,2 0-1 15,1 1 1-15,1 0 0 0,1-1-1 0,0-1 2 16,0 0-1-16,1 2 1 0,1-2 1 15,-1 2 0-15,-1 1 2 0,-1 0 0 16,-1 4 2-16,-2 2-2 0,-2 0 1 16,-4 5-1-16,1-1 0 0,-3 3-2 15,-4-1-1-15,-2 2 0 0,-4-1 0 16,-4 1 0-16,-6-2-4 0,-2-1-2 16,2 1 1-16,0 0-2 0,5-3 1 15,3-2-1-15,6-1 0 0,7-1 4 0,5-3-1 16,2-4 1-16,1-3 6 0,6-1 3 15,3-2 1-15,9-4 3 0,5-1 1 16,8 0 3-16,6-1 1 0,2 1-4 16,5 1-4-16,1-1-2 0,-2 5-1 15,0-2-1-15,-5 2-3 0,-1-1-8 16,-3-2-14-16,1 1-12 0,-9-1-152 16,0-2-149-16,-2 2-379 0</inkml:trace>
  <inkml:trace contextRef="#ctx0" brushRef="#br0" timeOffset="-79284.47">20217 2368 284 0,'1'2'88'15,"-1"0"10"-15,1-2-27 0,-1 1-17 16,1-2-1-16,-1 0-1 0,2 0-10 16,-1 1-9-16,0-1-9 0,-1 0-2 0,1-1-5 15,-2 2-2-15,2 0-2 0,-2-1-2 16,0 0-3-16,0 0 0 0,-1 0-1 15,1 0 0-15,0 0-1 0,-2 1-1 16,0-1-1-16,-1 1 0 0,0 2 0 16,-1 1-1-16,-2 1 0 0,0 1-1 15,-1 2-1-15,0 4 0 0,-1 1 1 16,-1 1-1-16,2 0 0 0,-2 2-1 0,1-1 1 16,1 3 0-16,2-3 0 15,0-1-1-15,3 0 1 0,2 0-1 0,1-4 0 16,1 0 0-16,2-3 0 0,3-2 0 15,0 1 1-15,3-3 0 0,2-2 1 16,0-2 1-16,2 0-1 0,2-1 0 16,4-1 1-16,1-5-1 0,-2 0 0 15,3 3-1-15,1-4 0 0,-2-1 0 0,-3 0 3 16,-2 0 1-16,-6 2 1 0,0 2 1 16,-5 0 0-16,-2 1 1 0,-1 4 0 15,-2 1-4-15,0 2-2 0,-2 3 0 16,1 3-2-16,0 1 0 0,0 0-1 15,0 3 0-15,1 2 0 0,2-1 2 16,1-4-2-16,4 1 1 0,3-1 0 16,2-2 0-16,2-2 1 0,-1 0-1 0,0-3 1 15,2 0 0-15,-5-1 0 16,0 0 1-16,-2-1 3 0,-2 0 5 0,0-1 2 16,-1-1 2-16,-2 0 0 0,0-2 0 15,-1-2-1-15,-2 0-3 0,0-2-4 16,-2-3-4-16,0 0-3 0,-1-1-4 15,-1 2-5-15,-1 2-4 0,-1 0-6 0,-3 3-5 16,-2 2-3-16,-1 3-3 16,-2 1-1-16,2 2 20 0,0 1-135 0,4 0-108 15,2-1-290-15</inkml:trace>
  <inkml:trace contextRef="#ctx0" brushRef="#br0" timeOffset="-78522.93">20533 2458 458 0,'10'7'104'0,"-3"0"3"0,1 1-64 16,-11-3-31-16,5 4 4 0,-1 0 0 0,-2 1-5 15,0 0-3-15,0-2-2 0,1-1-3 16,-2-1 0-16,2-2 0 0,2 2-1 16,-1-4 1-16,-1-1 4 0,0-1 7 15,0 0 5-15,0-1 4 0,1-2 3 16,-2-3 4-16,2 1 0 0,0-2-2 15,-1 0-6-15,1-3-4 0,0-1-2 0,1 1-4 16,2 1-2-16,-2 1-1 0,1 2-3 16,0 0-1-16,1 3-2 0,-1 1-2 15,0 3-1-15,2 0-1 0,0 2-1 16,-1 1-1-16,4 2 2 0,0 0-1 16,-1 2 0-16,3-1 0 0,0 1-1 15,0-2-1-15,1 0-1 0,0-2 0 16,2 1-2-16,1-3 2 0,3-2 0 15,-1-1 0-15,2-3 2 0,0 1 1 0,1-1 1 16,-3-3 1-16,-1 3 1 0,-6 0-1 16,-1 0 0-16,-2 2 1 0,-2 0-2 15,-3 2 0-15,-1 1-1 0,-1 0 0 16,1 2 1-16,0 3-1 0,0-1 1 16,1 2 0-16,0-2 1 0,4 2 0 15,1-1 0-15,3-1 0 0,2-2 1 16,1-2-1-16,-1-1 1 0,1-2 0 0,0-3 1 15,0 2 2-15,0-3 1 0,-1-1 3 16,-1 0 0-16,2 2 2 0,-2 2 2 16,-3-1-1-16,0 2-2 0,-4 2-2 15,2 2-1-15,-3 3-3 0,-2 0 0 16,-2 3-1-16,0 5-1 0,-4 5 1 16,1 2 0-16,-5 7 0 0,-1-1 0 15,-1 4 0-15,-1 0-4 0,2-1-3 16,0-1-3-16,0-3-2 0,2-3-3 0,0-1-5 15,3-4 0-15,0-3 2 0,0-4 3 16,0-3 3-16,2-3 4 0,1-7 5 16,5-3 5-16,0-6 2 0,2-5 0 15,3-3 6-15,-1-6 0 0,2-6-2 16,1-6 0-16,1 0 0 0,-1 1-1 16,2-2 1-16,1 2-1 0,1 4 2 0,1 9 1 15,-2 9 1-15,-1 3-1 0,0 6-1 16,0 6-1-16,-3 5-4 0,1 2-2 15,0 2-2-15,-1-1-1 0,-1 2-1 16,1 1 1-16,-4-3-1 0,1 2 0 16,-3-4-1-16,-2 1-6 0,-2 0-5 15,-2-1-5-15,-3-2-5 0,-3 2-9 16,-3-2 1-16,1 1-67 0,-1-2-64 16,1 0-109-16,2-6-254 0</inkml:trace>
  <inkml:trace contextRef="#ctx0" brushRef="#br0" timeOffset="-78068.74">21162 2270 483 0,'6'-7'131'0,"7"1"6"16,-4 6-42-16,-2 2-52 0,-3 4-5 0,-2 2-5 16,-2 3-8-16,0 5-6 0,-3 2-5 15,0 4-3-15,-2 1-1 0,1 3-1 16,-1-1-3-16,2-1-1 0,0 0-4 15,3-2 1-15,0-3-1 0,3-1 0 16,3-4 0-16,0-2 1 0,4 0 0 16,2-5 0-16,2-3 1 0,4-2-1 15,-2-2 1-15,3 0 1 0,0-1-1 16,-2-1 1-16,-2-3 0 0,-1 0 0 0,-5-2 1 16,-1-2 0-16,-4 0-1 0,-2 1 1 15,-4 1-2-15,-2 1-1 0,-2 3-1 16,-5 3 0-16,-1 2-1 0,-3 4 0 15,0 0-1-15,-1 2 0 0,0 0 1 16,3 0 1-16,4 1-2 0,4-1 0 16,3-2 0-16,4 1 0 0,3-2 0 0,2 2 1 15,3 0 2-15,0-1 2 0,3-2 3 16,1 0 2-16,1-3 1 0,3-3 2 16,0-1-1-16,2-1-2 0,1-1-2 15,-2-3-2-15,1-2-1 0,1 2-2 16,-2 1-1-16,1-1-1 0,-3 2-4 15,0-2-4-15,-2 1-9 0,-3 3-9 16,-3-2-10-16,-3 2 157 0,0-1-292 0,-3-1-148 16,1 4-422-16</inkml:trace>
  <inkml:trace contextRef="#ctx0" brushRef="#br0" timeOffset="-77878.01">21433 2481 543 0,'-3'3'128'0,"3"0"6"0,1 2-83 0,3 3-14 16,2 2 0-16,4 2 4 0,1 0-7 15,2 3-8-15,1 1-6 0,3 0-8 16,-1 0-2-16,0 2-7 0,0 1-15 16,0-1-9-16,0-1-119 0,-3 1-14 15,1-5-107-15,1 10-227 0</inkml:trace>
  <inkml:trace contextRef="#ctx0" brushRef="#br0" timeOffset="-76884.97">20453 2817 447 0,'-4'-12'110'16,"1"0"8"-16,0 2-70 0,0 3 17 16,0 5-29-16,2-1-12 0,1 3 0 15,-1 0-2-15,1 1-7 0,1 1-5 16,0 0-1-16,3-2 2 0,0 3 1 16,3-3 0-16,1 3 1 0,1-1 1 15,3-1 0-15,0 0-3 0,1 1-3 0,-1-3-3 16,-1 2-1-16,-1-3-1 0,-1-2 0 15,-2-2 0-15,-3 3 0 0,-1-1 0 16,-2-2 0-16,-1-1-1 0,-2 2 0 16,-3 2 0-16,-4 1-1 0,-1-2-1 15,-3 5 1-15,-2 5-2 0,-5-1 2 16,1 4-1-16,3 3-1 0,0 1 1 16,4 2 0-16,4-1-3 0,1 0 1 0,7 2 0 15,1 1-1-15,2-3 0 0,5 0-2 16,2 1-3-16,3-3-2 0,5-3-3 15,1-1-4-15,5-1-5 0,5-2-3 16,1-3-2-16,0-2-9 0,2-1-17 16,1-2-2-16,-1 0 4 0,-3-4 6 15,-1 3 8-15,-3-4 14 0,-2-1 22 16,-6-2 27-16,-2 0 11 0,-7-2 5 16,-1-1 4-16,-6-2 1 0,-3 2-8 0,-5 2-8 15,-5 3-6-15,-6 1-5 0,-4 2-3 16,-1 6-6-16,-3 2-2 0,1 4-4 15,2 1-2-15,4 1 0 0,3 2 0 16,5 0-2-16,2 0 0 0,4 0-2 16,3-4 1-16,3 1 0 0,3-3 0 15,3 0 1-15,2-1 2 0,0-1 1 16,4-2 2-16,2-2 2 0,2 1 2 0,2-4 3 16,0 1 2-16,-1 2 1 0,3-1 1 15,-4 0 0-15,-4 0 0 0,-3 3-2 16,-4 1-5-16,-4 3-3 0,-3 0-2 15,-5 2-3-15,-4 3-1 0,-4 4 0 16,-4 2-3-16,-3 1 3 0,-3 4 0 16,0 2 1-16,-2-1 0 0,-3 3-1 15,3 2-3-15,-2 3-6 0,2-1-2 0,1 0-2 16,1 0 0-16,2-1-1 0,3-4 0 16,4-4 4-16,3-7 6 0,2-2 1 15,5-4-1-15,1-2 3 0,4-2 4 16,4-1 3-16,1 0 5 0,6-1 4 15,3-1 6-15,4-4 6 0,4 1 2 16,6-4 0-16,6-4-2 0,2-4-3 0,6-5-4 16,5 1-5-16,3-2-5 15,0-1-4-15,-1 3-3 0,-2 0-5 0,-3 6-4 16,-5 1-5-16,-6 2-12 0,-4 2-17 16,-2 2 141-16,-5-2-292 0,-3 5-164 15,0 3-455-15</inkml:trace>
  <inkml:trace contextRef="#ctx0" brushRef="#br0" timeOffset="-69176.89">21518 525 371 0,'-8'-7'106'0,"1"0"7"0,5-1-23 0,0 5-43 15,3-2-7-15,-1 3-3 0,0-1-5 16,0 5-9-16,0-2-5 0,0 2-5 16,-1-1-3-16,1-1-3 0,-1-1-1 15,-1 3-2-15,-1-3-2 0,0 2-1 16,-1 3-1-16,-2-3 0 0,0 2 0 16,0 4 1-16,0-3-1 0,0 5 1 15,2 2-1-15,1-4 0 0,1 1 0 0,4 4 0 16,0-2 1-16,2 3-1 0,1-9 1 15,1 2 2-15,2 0 0 0,1 2 2 16,-2-6 1-16,2 2 1 0,-1-3 0 16,-1 2 0-16,0-3 1 0,-2 0 1 15,0-1 2-15,-2 0 3 0,-1-1 1 16,0-1-1-16,-2-1-1 0,0 1-1 16,-2-4-4-16,0 1-3 0,0-2-3 15,-1 0-2-15,-2 1-1 0,2 0-1 0,-2 0-2 16,-1 5 1-16,-1 2-1 0,-3 0 0 15,1 4 1-15,-2 1 0 0,0 4 1 16,0 2 1-16,1-1 0 0,2-1 0 16,4 4 0-16,2-4-1 0,1 1 1 15,3-2-1-15,2 5 2 0,3-3 0 16,1 1 2-16,3-2 2 0,0-1 0 16,3 0 2-16,-2-4 1 0,2-4 1 0,-2-3-1 15,0-3 1-15,-1 1-1 0,-1-2 2 16,-3-3 1-16,0 0 1 0,-3-1-2 15,0 4-1-15,-3-1-1 0,-2-3-1 16,-3 1-3-16,0 2-4 0,-4 1-1 16,0-1-1-16,-2 3 1 0,-1 2 0 15,-1 3 0-15,0 1 1 0,0 2 0 16,2 2-1-16,1 4 0 0,2-2 0 16,3 3 0-16,3 1 0 0,2 4 1 15,2 0 0-15,4-3 0 0,1-1 1 0,-1-3 2 16,3 0 0-16,-1-1 0 0,0-7 2 15,0 0 0-15,-1 3 1 0,0-3 0 16,-1-6-1-16,0 0 1 0,-1-4 0 16,-1 1-1-16,-2-2 0 0,-1-6-2 0,0 4 0 15,-5 3-1-15,0 0-1 0,-2 0-2 16,-3-2 0-16,-1 1 0 0,-2 4 0 16,-2-2-1-16,-1 1 1 0,-3 0 0 15,3 8 0-15,0 4 0 0,1 0 0 16,1 1 0-16,3 5 0 0,2 2 0 15,4 3 0-15,0-4 0 0,2 1 1 16,1-3-1-16,2 2 1 0,0-2 1 16,1 1 0-16,2-1 0 0,1 0 2 15,2-4 1-15,2-1 1 0,3 0 0 16,2-1 0-16,2-6 1 0,1-3-1 0,0-1-1 16,-2 0 0-16,0-2 0 0,-5 0 0 15,-3-4 2-15,-1 5-1 0,-3-1 0 16,-3-4 0-16,-2 2-1 0,-2-2-1 15,-2-2-1-15,-3 5-2 0,-4-3 0 16,-5 3-1-16,-1 7 1 0,-3 0-1 16,0 3 1-16,0 6-1 0,4 1 1 0,2 4 0 15,4-1-1-15,3 0 1 0,5 2-1 16,3-2 1-16,1-3 0 0,1 1 0 16,2 2 1-16,4-3 1 0,2 1 0 15,2 3 2-15,1-1 0 0,1-5 0 16,3-1 1-16,-2-4-1 0,0-3 0 15,0 1 0-15,-3-5 0 0,-2-2 1 16,-2 3 1-16,-2-1 1 0,-3 0 0 16,-2 2 0-16,-1-3-1 0,-3-4-1 0,-2 5-2 15,-4-2-2-15,-5 0-2 0,-1 2 1 16,-5 2-2-16,0 3 2 0,0 4-1 16,0-2 1-16,5 6 1 0,2 0-1 15,5 1-1-15,4-1 0 0,1 2 0 16,2-3 0-16,2 3 1 0,4-4 0 15,-1 0 0-15,2 2 2 0,1-2 0 0,3 1 0 16,1-4 2-16,1-1 0 0,2 1 0 16,1-1 0-16,-1-3 1 0,-1 0-1 15,-3-2 0-15,-1 1 0 0,-4-1-1 16,-3-4-1-16,-2 5 0 0,-1-6-2 16,-4-1 0-16,-3 0-1 0,-3-1-1 15,-2-1 0-15,-1 7 0 0,-3-3 0 16,2 7 1-16,2 0 0 0,2 6 0 15,3 2 0-15,3 2 0 0,3 0-1 0,2-3 2 16,1 2-1-16,1 0 1 0,0 0 0 16,2-3 1-16,0 2 0 0,-1-2 1 15,0 1 0-15,-1-2 0 0,2-1 2 16,-2-1 0-16,0-4 1 0,1 2 0 16,1-5-1-16,-1 2 0 0,0-5-1 15,-1 4-1-15,2-3-1 0,-2 5-1 16,0-4-1-16,0 5-1 0,-3 0-1 0,1 2-5 15,-1-2-2-15,-4 3-13 0,-3-2-11 16,-3 3-11-16,-1-3 60 0,-1 2-188 16,1 2-133-16,-2 7-342 0</inkml:trace>
  <inkml:trace contextRef="#ctx0" brushRef="#br0" timeOffset="169384.81">22889 1441 316 0,'-1'1'81'0,"1"3"4"0,0-4-33 15,0 0-21-15,0 0-5 0,0-1-2 16,-1 1 0-16,1 0 0 0,0-1-3 16,-1 0-1-16,1 1-3 0,-2 0-4 0,1-1-4 15,-2 1-4-15,2 0-3 0,-1-1-2 16,0 0 0-16,0 2 0 0,-1-1-1 16,0 2 0-16,2-1 0 0,-1 6 1 15,0-1 0-15,-3 3-1 0,0 1 1 16,0 1-1-16,-1 2 1 0,1 0 0 15,-1-4 0-15,2 3 0 0,4-3 0 16,0 0 0-16,1-1 2 0,3 0-1 16,2-3 2-16,0 3-2 0,2-5 0 0,3 1 2 15,3-3 0-15,0-1 1 0,0-1 1 16,0-2 2-16,-1 0 3 0,0-1 1 16,-2-3 0-16,-4 0 0 0,-2 0 1 15,-2-2 0-15,0 0-1 0,-3-1 0 16,-2-1 1-16,0-1-3 0,-1 0-2 0,-1 0-1 15,-3 1-3-15,-2 0-2 16,-3 3-2-16,-2 1 0 0,-5 4-1 0,1 2 2 16,-3 4 0-16,0 1-1 0,0 4 1 15,4 2-1-15,0 0 0 0,5 3 0 16,2-1-1-16,3 1 0 0,3 0 0 16,4-1 0-16,6 0 1 0,3-2 2 15,2 0-1-15,7-2 1 0,2-4 1 16,2-1 1-16,1-1 0 0,-2-2 3 15,-2-3 0-15,-2-1 3 0,-5-2 2 16,-3 0 2-16,-3-3 3 0,-2-1 0 0,-3-2-2 16,0-2-2-16,-2 1-2 0,-2 0-2 15,0 0-5-15,0-1-4 0,-4 2-4 16,-1 4 0-16,-2 1-1 0,-2 4 0 16,-4-1-1-16,1 4-6 0,0 4-4 15,0 2-2-15,5 0-7 0,2-1-114 0,3 0-111 16,10-1-272-16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7:09:17.4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4497 6648 483 0,'1'0'135'0,"0"0"6"15,0-3-8-15,1-2-91 0,-1 1-9 16,0-2-5-16,0 0-8 0,0 0-6 16,2 3-5-16,-3 0-5 0,1 0-1 15,0 1 0-15,0 1-1 0,0 0 1 0,1 0-1 16,3 0 1-16,1 0 0 0,3 1 2 15,3 0 4-15,2-1 4 0,6 1 4 16,4 1 4-16,3-2 4 0,7 0 2 16,5 1-1-16,5-1-3 0,3-1-4 15,3-3-3-15,4 0-5 0,2-1-4 16,3 2-1-16,3-2-3 0,2 1-1 0,2 0-1 16,0 3-1-16,1-1 0 15,2 0 1-15,1-1-1 0,-1 2 0 0,3 2 1 16,-2-3-1-16,0 0 0 0,1 0 1 15,-2 2-1-15,-1 0 0 0,-3 0 1 16,-2 0 0-16,1 3-1 0,-3 3 0 16,-2 0 0-16,-1-2 0 0,-4 2 0 15,0-3 1-15,-4 1-2 0,-1-1 0 16,0 2 0-16,0 0 0 0,-1-1 0 16,4 3 0-16,0 0-1 0,2-1 2 0,2-3 1 15,1 0-1-15,3 0 0 0,2 2 1 16,3-3-1-16,0 0 1 0,0-1 0 15,3 1-1-15,0-4 1 0,1-3 0 16,-1-1 0-16,0-1 0 0,0-2 1 16,-1-4 0-16,-1 0 0 0,-3 1-1 15,-3 1 1-15,1 3 0 0,-1-1 0 0,0 2 0 16,-1 5-1-16,1 1 2 0,-4 2 1 16,1 1 1-16,-3 1 1 0,0 1 0 15,-3 3 2-15,2-1-1 0,-3 4-1 16,3 1 0-16,-1 1-2 0,3-1 0 15,0-2-1-15,1-1 0 0,-1-1-1 16,3-1 1-16,0-3 0 0,2 0 0 16,1-2 1-16,2 2-1 0,0-1 1 15,1-2-1-15,-1 1 0 0,1 0-2 16,-3 0 1-16,1 1-1 0,-1 3-1 0,-2 0 1 16,-1 3-1-16,-1-1 0 0,-1 0 1 15,0 0-2-15,0 2 1 0,2 0 0 16,2-3 0-16,0 3-1 0,2 1 1 15,-2 0 0-15,-1 1-1 0,-3-4 0 16,-7-3 0-16,-5 1-2 0,-8-4-1 16,-5 0-4-16,-8-3-4 0,-6 0-4 15,-7 0-4-15,-2-2-13 0,-6 0-28 0,-2 0 157 16,-4-2-290-16,-8-2-160 0,-7 0-445 16</inkml:trace>
  <inkml:trace contextRef="#ctx0" brushRef="#br0" timeOffset="1266.06">4349 7871 549 0,'-13'-7'123'0,"-1"2"2"0,5 1-95 16,3 4-4-16,3-1-3 0,1 1-6 15,-1-1-3-15,3 1 2 0,0 0 0 16,3 2-2-16,1-2-1 0,1 0 2 16,4 3 2-16,4-2 0 0,3 1-3 15,3 0-1-15,6 0-2 0,2-2-1 0,6 1-3 16,6 1-4-16,6 1-1 0,6-2 0 16,7 1 1-16,5 0 0 0,7 1 1 15,6 1 1-15,6-3 1 0,7 1 0 16,4 0 0-16,3-3-1 0,5 0 0 15,6-1-1-15,3-1 0 0,4-1 1 16,0-3 1-16,4 0 0 0,4 2 1 16,-1-2-1-16,2-2 2 0,0-1-1 15,1 2 0-15,-1-1-2 0,-1-1-1 16,0-3-1-16,-1-1 1 0,0 1-2 0,-4 1 0 16,0-3-1-16,-2 3 1 0,-2 0-1 15,-4 2-1-15,-4 0 1 0,0 2-1 16,-3 1 0-16,-4 3 1 0,-3 1-1 15,-7 2 0-15,-3-2 0 0,-1 4 0 16,-4 1 0-16,-2 0 1 0,-5 1-1 16,2-1 0-16,-3-2 1 0,2 2 0 15,-4-1 0-15,1 0 0 0,-2-2 0 0,-1 1 0 16,-2 0 1-16,3 2-1 0,-2-1 0 16,1 1 1-16,-1-2-2 0,0 2 1 15,-1 0 0-15,0 0 1 0,-4 0-1 16,2 3 0-16,-3-2 0 0,-3-1 1 15,-2 0-1-15,-5 1 0 0,1-5 0 16,-4 2-1-16,-6-2 1 0,-5 2-1 16,-5 0 1-16,-7-2 0 0,-7 0 0 15,-5 0 1-15,-6 2 0 0,-1-1-1 0,-4 1-6 16,-2-4-2-16,-2 4-14 0,-3-1-22 16,-5-2-58-16,-4 0-77 0,-9 2-126 15,-11-4-277-15</inkml:trace>
  <inkml:trace contextRef="#ctx0" brushRef="#br0" timeOffset="12662.97">10166 7463 355 0,'-5'-5'90'0,"0"0"1"16,3 0-45-16,1 1-20 0,1 3-15 15,0 1-7-15,0-1-4 0,0 1-6 16,1 0-1-16,0 1 1 0,0 0 5 16,2 2 3-16,-1-1 2 0,2 1 0 15,1 0 4-15,1 2 1 0,5 1-1 16,2-2 0-16,5 0 1 0,5 0 1 16,5 1 2-16,7-2-2 0,8-2 0 15,4-2-1-15,5 1 114 0,3-1-222 0,2 1-107 16,-2-2-318-16</inkml:trace>
  <inkml:trace contextRef="#ctx0" brushRef="#br0" timeOffset="18135.22">5284 7581 262 0,'3'-16'65'0,"-5"3"7"0,0 0-33 16,0 3-7-16,-1 1 5 0,-1 0 0 15,0 2 14-15,1 1 3 0,0 2-4 16,-1 2-3-16,2-1-3 0,-1 3-10 16,1 2-2-16,0-1-15 0,0-1-4 15,1 0-1-15,0-1-1 0,1 1 1 0,0-2 1 16,-1 2 0-16,2 0 1 0,-1 0 0 16,0-1-1-16,1 1-1 0,-1 1-1 15,0-2-2-15,0 1-2 0,0-1-3 16,0 1-2-16,-1 0 0 0,1 0 0 15,1 1 0-15,-1-1-1 0,0 1 1 16,1 1-1-16,0 1 1 0,0 1-1 16,2 2-1-16,-1 0 0 0,2 4 0 0,0 0 0 15,1 1 1-15,2 2 1 0,0 1-1 16,2 3 2-16,1 1 1 16,1 2 0-16,2 3 0 0,0 1 0 0,0 1-1 15,3 3 1-15,0-2-2 0,2 4 0 16,-2-2-1-16,2-2 0 0,-1 0-1 15,1-2 1-15,-1-2-1 0,2-3 1 16,-1-4-1-16,1 0 1 0,1-2-1 0,-1 0 0 16,2-1 1-16,-2 0-1 0,-3-2-2 15,0 1-4-15,-2-2-6 0,-2 1-7 16,-2-6-5-16,-1 2-5 0,-3-3-4 16,0-1-71-16,-2-1-45 0,-1-1-95 15,-1-2-220-15</inkml:trace>
  <inkml:trace contextRef="#ctx0" brushRef="#br0" timeOffset="18506.11">5771 7947 283 0,'-8'-5'95'0,"2"-3"19"0,-1 1-27 0,1 1-12 16,3 1-16-16,1 0 1 0,2 2 15 16,0 2-35-16,-1 2-19 0,1 2-6 15,-1 2-4-15,1 2-4 0,-1 1-3 16,1 1-3-16,1 2 0 0,2 3 1 16,0-1-1-16,3 2 1 0,0 2 0 15,2 0-2-15,2 2 1 0,1 1-1 16,-1-2 1-16,-1 1-1 0,0-2 1 0,-2-2-1 15,0-1 0-15,-3-4 1 0,-1 0-1 16,-1-5 2-16,0-2 0 0,-5 1 2 16,-3-1 1-16,-4-2 0 0,-4 2-1 15,-4-2-1-15,-4 1-5 0,-3-2-9 16,-2 0 33-16,-2-2-161 0,1 2-3 16,1-4-102-16,1-1-224 0</inkml:trace>
  <inkml:trace contextRef="#ctx0" brushRef="#br0" timeOffset="19560.96">6281 8024 251 0,'9'-1'86'0,"-2"-1"11"0,-2 1-9 15,0 0-14-15,-2-1 1 0,-1 0-1 16,0 2-9-16,-1 1-9 0,0-2-8 15,-1-2-8-15,0-1-8 0,0 0-5 16,0 1-5-16,-1-2-4 0,0-1-1 0,-1 3-2 16,0 0-1-16,-4-1-2 0,0 0-2 15,-4-1-2-15,-2 3-1 0,-2 0-3 16,-3 2-1-16,-3 1-2 0,0 2-2 16,-3 3-1-16,0 3 0 0,-1 3 1 15,-1 3-1-15,0 4 1 0,2 2 0 16,1 3 0-16,3 1 1 0,0 0-1 15,4 1 1-15,1 1-1 0,3-1 1 16,4-1-1-16,1 0 1 0,4 1 0 0,3-2 0 16,4 0 1-16,1-3 2 0,4-4 2 15,3-1 2-15,1 0 1 0,5-4 2 16,2-3 1-16,2-3-1 0,2-1 0 16,0-1-2-16,2-2-2 0,-2 0-2 15,-3-1-1-15,-3-1-3 0,-2-1-6 16,-4 1-5-16,-3-1-10 0,-2 1-10 15,-3-2 2-15,-1-2-8 0,-1-2-135 0,0 0-126 16,1-3-313-16</inkml:trace>
  <inkml:trace contextRef="#ctx0" brushRef="#br0" timeOffset="19789.9">6333 8246 452 0,'-8'-8'129'0,"-1"-1"5"15,3 3-71-15,3 5 58 0,-2-4-70 16,4 5-15-16,1 1-4 0,0 1-1 16,1 3-4-16,-1-1-7 0,2 4-7 15,-2 3-3-15,1 2-2 0,-1 2-1 16,2 4-4-16,-2-2-3 0,1 2-5 16,-2-2 0-16,-1-1 0 0,4-1-10 15,-1-1-9-15,-1-3-7 0,1-1-4 0,6 4-62 16,-1-9-61-16,-6 1-108 15,-1-2-230-15</inkml:trace>
  <inkml:trace contextRef="#ctx0" brushRef="#br0" timeOffset="20057.32">6163 8194 493 0,'-7'-2'124'0,"1"-1"7"16,-1 2-71-16,4 1-12 0,1 0-3 15,2 0-11-15,3 0 0 0,5 0 1 16,3 0-1-16,3 1-1 0,3 2-1 16,5-1-3-16,2 1-1 0,2 0-6 0,1 4-7 15,-2-2-5-15,-1 0-7 0,0-2-8 16,-3 0-12-16,0-1-17 0,-2-2 39 15,-4-4-179-15,0 2-141 0,3 3-355 16</inkml:trace>
  <inkml:trace contextRef="#ctx0" brushRef="#br0" timeOffset="68726.82">7902 7538 457 0,'-10'-14'105'15,"0"8"1"-15,1-2-57 0,0 1-39 16,1 0-5-16,-1 5-1 0,-1-1-1 16,-1 1-1-16,1 4-2 0,0-1 0 15,1 2 0-15,0 1 0 0,-1 0 0 0,0 0 1 16,1 1-1-16,2 1 1 0,0-1 1 15,0-1 2-15,3-1 3 0,1-2 5 16,-1 0 5-16,3-1 5 0,-1 1 2 16,2-1 1-16,0-1-2 0,0 0-3 15,1 1-4-15,3 1-6 0,2-3-5 16,4 0-3-16,4 1-1 0,6 1 0 16,5-1-1-16,5-2 0 0,6 0 1 15,4 2 0-15,6-2 1 0,5 1-1 0,4 2 1 16,9 4 2-16,5 0 0 0,6 3 0 15,5-2 2-15,6 5-1 0,5 0 0 16,1-2-1-16,0-1 0 0,-2 0-2 16,0-2 1-16,-2 2 2 0,-7-4 0 15,-8 2 1-15,-8-3-1 0,-13 0 0 16,-10 0 1-16,-12 3-1 0,-12-3 3 16,-9-1 1-16,-11-2-1 0,-10 1 1 0,-11-3-1 15,-11-1 1-15,-9-1-1 0,-12-2-7 16,-9 1 0-16,-10-1 0 0,-5-3 0 15,-6 0 0-15,-3 2 0 0,-5 1-1 16,-6-4 0-16,-1 0 1 0,-3 1 0 16,0 1-1-16,3 2 1 0,1-3-1 15,4 0-3-15,11 3-4 0,6 0-1 16,6 0 0-16,8 2-1 0,8-1 0 16,11 3 1-16,12 2 2 0,8 0 6 0,7 0-1 15,11 1-8-15,8 0-1 0,10 0 1 16,12 0 1-16,10 0 0 0,12 1 1 15,13 2 1-15,13-2 12 0,12-2 1 16,11 3 0-16,7 2 1 0,9-1-1 16,2-2 0-16,3 3-1 0,-1 2-2 15,0 4-1-15,-8-4-1 0,-9-1-1 16,-11 1 0-16,-12 2-1 0,-11-3 1 0,-15 0-1 16,-14-3-1-16,-11 1 7 0,-10 1 6 15,-6-4 5-15,-8-2-1 0,-9-1-1 16,-9 0 1-16,-8 0 0 0,-9-1-6 15,-14-2-6-15,-10 0-5 0,-8 3 1 16,-9-1 1-16,-4 0-1 0,-6 1 1 16,-7-3 0-16,-1 3-1 0,-1 1-2 15,1 1-4-15,4 2-7 0,3-3-5 16,6 2-3-16,11 1-1 0,9 2 1 0,13 0 2 16,12 0 4-16,7-2 6 0,14 1 1 15,9-1 2-15,11 1 0 0,12-2 4 16,9 1 2-16,12-1 0 0,13-2 1 15,12 1 6-15,15 1 0 0,13-1 1 16,8-2-1-16,7 0-3 0,7 2-1 0,2 2 0 16,3 1-1-16,-5-2 0 0,-7 2 0 15,-7 3-1-15,-13 0 1 0,-14-1-2 16,-16-1-1-16,-18 2 5 0,-14-2 1 16,-17 1 1-16,-21-3 0 0,-19 4 0 15,-18 1 1-15,-16 1 1 0,-13 0-8 16,-15 1-6-16,-8 2-9 0,-2 4-10 15,-1 0-22-15,6-2-106 0,12 4-118 16,11 3-278-16</inkml:trace>
  <inkml:trace contextRef="#ctx0" brushRef="#br0" timeOffset="81733.78">8628 7686 388 0,'4'0'108'0,"0"0"3"15,-4 0-20-15,0-2-50 0,-1 2-17 16,0 2-7-16,-2-2-6 0,0-2-4 0,0 4-2 16,-1-2-3-16,2 0 1 15,-2-2 0-15,1 2 4 0,0 0 1 0,1 0 2 16,1-1 2-16,0 1 0 0,1-1 1 15,-1 0-1-15,2 1 1 0,-2 0-1 16,2 0-1-16,-1 1-2 0,1-1-2 16,-1 0 0-16,0 2-2 0,1-2-2 15,-1 2-4-15,1-1 0 0,0 2-1 0,2 2 1 16,-2 2-1-16,2 3 0 0,1 3 1 16,2 2 1-16,0 7-1 0,2 1 1 15,1 2 0-15,4 0-1 0,2 0 0 16,3-1 1-16,1 0-1 0,1-7 0 15,6 3 0-15,1 0 1 0,-1-1 0 16,2 0 0-16,1-1 0 0,-1-2 1 16,-2 3-1-16,-2-4-3 0,-5 0-4 15,-1-2-3-15,-4-2-44 0,-3-2-81 0,-1-3-103 16,-3 0-252-16</inkml:trace>
  <inkml:trace contextRef="#ctx0" brushRef="#br0" timeOffset="82014.03">9087 7919 464 0,'1'1'117'15,"-2"1"1"-15,1 1-7 0,0 3-99 16,0 2-9-16,-2-1-4 0,1 3 1 16,0 1 1-16,1 3-1 0,1 2 1 15,1-1-1-15,3 3 1 0,3 1-1 16,3 1 0-16,1 1 0 0,1-3 1 15,4 0 0-15,-1-3 2 0,0-2 1 16,-1-1 2-16,-1-2 0 0,-1-3 1 16,-3 2 0-16,-2-2 0 0,-4 0-1 0,-3 1 0 15,-3 0-2-15,-6 0-1 0,-1 0-5 16,-7-2-2-16,-2 0 20 0,-5-3-71 16,-4-1-73-16,1-1-103 0,0-3-253 15</inkml:trace>
  <inkml:trace contextRef="#ctx0" brushRef="#br0" timeOffset="82669">9548 8062 513 0,'1'0'117'0,"-1"4"1"0,2 0-77 16,-2 5-23-16,1 5-4 0,0 3-3 15,1 2-4-15,-1 9-1 0,0 3-1 16,0 4-2-16,1 3 0 0,-1 4 0 0,2 1-1 15,-1 1 0-15,0-3-1 0,0-3-1 16,3-5 1-16,-3-5-1 0,1-5 0 16,-1-3-1-16,0-5 1 0,0-4 0 15,-1-2-3-15,-1-2-3 0,0-6-1 16,-1-1-13-16,-2-6-19 0,1 0-4 16,-1-3 0-16,2-5 5 0,-2-1 5 15,0-3 9-15,1-3 25 0,1 0 27 16,-1-4 9-16,1-1 2 0,-3-1 4 15,2-3 0-15,-1-1-2 0,0 0-8 0,-2 0-6 16,1 1-3-16,0 0 6 0,-1 4-4 16,1 3-3-16,2 3 0 0,1 1-2 15,1 1 0-15,2 1 0 0,2-1-7 16,3-1 2-16,-1 0-1 0,2-2-1 16,1 1 0-16,3 4-3 0,0 0-1 15,0 3-2-15,-1 1-1 0,2 2-1 16,1 5-3-16,0 0-2 0,-3 2-1 0,5 1 0 15,0 4-1-15,1 3 0 0,-1 2 0 16,2 4 0-16,0 1 1 0,1 4 0 16,-3-2-1-16,-2 1 1 0,-1 0 0 15,-3 1-1-15,-3-4 0 0,-5 0-2 16,-5 0 0-16,-8 1-2 0,-4 0-7 16,-6-2-10-16,-8-1-11 0,-7-1-7 15,-1-5-3-15,-2 0-1 0,0-3 23 0,1-2-139 16,3-3-105-16,4-1-285 0</inkml:trace>
  <inkml:trace contextRef="#ctx0" brushRef="#br0" timeOffset="138848.43">2081 13482 308 0,'0'6'87'0,"1"-1"0"0,-1 1-4 16,0-4-52-16,1 0-22 0,0-1-8 15,1 1-5-15,2-1 0 0,-1 1 1 16,1-2 4-16,1 0 2 0,-1 0 7 16,0 0 3-16,0 0 6 0,-1-2 5 15,-2 2 4-15,0 0 3 0,0 0 1 0,-1 0 2 16,0 0-1-16,0 0-1 0,0 0-4 15,0 0-4-15,0 0-4 0,0 2-4 16,0-2-2-16,0 1-2 0,0-1-2 16,0 0 0-16,0 0-2 0,0 0-2 15,-1 0-2-15,1 0 0 0,0 0-2 16,1 0-2-16,-1 0 0 0,0 0 0 0,0 1-1 16,0 0 1-16,1 1-1 0,-1-2 1 15,1 2-1-15,1-1 1 0,-1 0 0 16,1 2 0-16,0-1 0 0,1-1 0 15,1 2 1-15,1-1-1 0,2 2 0 16,0-1 1-16,1 1 0 0,3 1-1 16,0 0 1-16,1 1-1 0,1 0 1 15,1 1 0-15,2 0-1 0,-1 0 0 16,0 0 1-16,1 0-1 0,0 1 0 16,2-1 0-16,-2-1 0 0,2-2 1 0,-1 2-1 15,2 1 0-15,1-4 1 0,-1 0 0 16,2 0-1-16,1 1 1 0,1 0 0 15,0 2 0-15,3 0 0 0,-1 2 0 16,3-2-1-16,0 3 0 0,2 0 1 16,1 1-1-16,1 0 0 0,0-1 0 15,1 2 0-15,1 0 0 0,0 1 0 0,0 0 0 16,-1-2 0-16,2 0 0 0,1-1 1 16,1-1-1-16,4-2 1 0,3 1-1 15,2-2 1-15,2-1 0 0,2-2 0 16,1-3 0-16,0-2 0 0,1 0 0 15,-2 0 0-15,2-3 0 0,-2 2-1 16,3 0 1-16,-1 1-1 0,2 1 0 16,-2 0 0-16,3-1 0 0,-1 1 1 15,-2-2-1-15,2 2 0 0,1-1 1 16,1 2-1-16,3 0 1 0,0-3 0 0,0 0 0 16,0 1 0-16,1-4 0 0,-3 1 0 15,1-3 0-15,-1 0-1 0,2-2 1 16,1 2 0-16,1-1 0 0,2 2-1 15,-3-2 1-15,0 0-1 0,-2 0 0 16,-1 2 0-16,-1 1 1 0,-1-1-1 16,0 3 0-16,-1 0 0 0,-1 1 1 15,0 1-1-15,-1-1 1 0,0 2-1 16,-1 1 1-16,1-1 0 0,0-2 1 0,4 2-1 16,0 0 0-16,2-1 0 0,3 1 1 15,0-4-2-15,2 3 1 0,3 0-1 16,3 0 0-16,2 0 0 0,2 1 1 15,0 0-1-15,2 1 0 0,0-3 0 16,2 1 0-16,0 3 0 0,-1 2 0 16,1 0 0-16,0 1 0 0,-3 2 0 0,0 4 0 15,0 3 0-15,-3-3 0 0,0 1 0 16,0-1 0-16,-2 2 0 0,1-1 0 16,0-2 1-16,-1-5-1 0,1-1 0 15,1-1 0-15,2 1 1 0,-1-6 0 16,0 0-1-16,0 3 1 0,-1 0 1 15,2 4 1-15,-3-2-1 0,0 1 1 16,-2 3-1-16,-1-1 0 0,-1 0 0 0,-1 2-1 16,-2-1 0-16,1 4-1 15,-1-1 0-15,0-2 1 0,1 0 0 0,0-4-1 16,-3 0 1-16,0-2 0 0,-2-2-1 16,1 1 3-16,-1 0 2 0,-1 0 1 15,-2 0 1-15,-2-2 0 0,-2 2 0 16,-3-1 1-16,-4 1-3 0,-3-1-3 0,-4 3-1 15,-4-2 0-15,-1 0-2 16,-2 1-3-16,-4 0-3 0,-2-1-5 0,-4-4-4 16,-1 1-7-16,-4 1 8 0,-2-1-147 15,-4 0-127-15,-6 0-324 0</inkml:trace>
  <inkml:trace contextRef="#ctx0" brushRef="#br0" timeOffset="147230.35">2281 14613 492 0,'-4'-4'120'0,"-2"-1"3"0,2 3-64 15,0 0-30-15,2 0-11 0,12 8 7 16,-10-5-10-16,0-1-6 0,0 1-3 15,0-2-3-15,0 2-2 0,2 0-2 16,-2-1-1-16,0 2-1 0,2 0 0 16,0-1 1-16,-1 0-1 0,1 0 0 0,3 0 0 15,-1-1 0-15,3 1 1 0,0-2 0 16,4 0 2-16,3-1 1 0,3-1 1 16,2-3 2-16,2 1 1 15,4-1-1-15,1-1 1 0,3 2-2 0,3-2 0 16,4 3 0-16,3 3-2 0,0 0 0 15,7-1 0-15,2 2-1 0,3 1 1 16,0 1-1-16,3-1 1 0,1-1-1 16,3 0 1-16,0 4-1 0,3-1 1 0,4-2 0 15,-1 3-1-15,3-1 0 0,2 2 0 16,1-1 0-16,2 1 1 0,2-2-1 16,3 0-1-16,2-2 1 0,4 1 0 15,1 2 0-15,4-2 1 0,2 0 0 16,0 2 2-16,-2 1 2 0,2-1 1 15,1 2 0-15,2-4 0 0,-1 2 0 16,1 0-1-16,-2-3-2 0,2 0-1 0,2-2 2 16,0 1 0-16,-1 2 2 0,-3-2 1 15,-1 3 2-15,1 3 3 0,1-1 0 16,-2 5 0-16,-4-1-1 0,1 2-1 16,-2 1-1-16,2 0-2 0,-2 1-1 15,0 0 0-15,-2-2 0 0,0 0 0 16,-1-1 1-16,4-1 1 0,0-4 1 15,1-3-2-15,1 0 0 0,1 0-3 0,2-1 0 16,3-2-1-16,-1-1-2 0,-1 0 0 16,-2 0 1-16,-2-1-1 0,-1 2-16 15,7 0 145-15,-16-5-292 0,-6-5-156 16,4 8-453-16</inkml:trace>
  <inkml:trace contextRef="#ctx0" brushRef="#br0" timeOffset="148058.25">8386 14625 379 0,'-9'-1'98'0,"4"0"3"0,0 0-39 0,2-2-25 16,0 1-7-16,2 0-5 0,0 0-2 15,-1 0-3-15,2 0 0 0,-1 2-5 16,4-2-2-16,1 5-5 0,4-3-1 16,3 3-3-16,4 2 2 0,6 3-1 15,4-1 4-15,4 1 3 0,9 0 5 0,4 3 8 16,9-1 5-16,8 0 2 0,10-6 1 16,9-1 0-16,9 1-4 0,10-2-4 15,9-4-7-15,8-2-6 0,6-2-4 16,3 1-2-16,5 2-5 0,-4-15-13 15,-5 3-18-15,-1 16-133 0,-6 0-135 16,1 9-342-16</inkml:trace>
  <inkml:trace contextRef="#ctx0" brushRef="#br0" timeOffset="158018.22">14747 3959 291 0,'-11'-3'87'15,"0"-2"9"-15,1-1-32 0,1 1-4 16,4 0 0-16,0 3-6 0,1-3-3 0,1 0-4 16,0 1-5-16,0 0-1 0,2 1 1 15,1-1 1-15,-1 0-2 0,2 0-1 16,-1 2-2-16,1 0-2 0,0-1-4 16,-1 0-2-16,2 3-6 0,-4-1-3 15,2 1-3-15,-1 0-5 0,0 0-6 16,1 5-4-16,0 3-4 0,0 2-1 15,0 7-2-15,-2 1 1 0,0 8 0 16,-1 9 2-16,-2 5 1 0,1 5 0 16,-1 4 1-16,3 6-1 0,1 2-1 0,2 0 1 15,3-5-3-15,-1-4-2 0,1-5-1 16,1-7-3-16,-4-9-6 0,2-3-9 16,-2-5-17-16,-1-5-7 0,0-4-5 15,-2-6-122-15,-6-7-125 0,10 0-288 0</inkml:trace>
  <inkml:trace contextRef="#ctx0" brushRef="#br0" timeOffset="158557.6">14629 3978 561 0,'1'-8'133'0,"0"0"12"15,-2-1-87-15,1 2-3 16,0-1-5-16,0 0-1 0,1 0-1 0,-1 1-4 16,-1 0-7-16,2-1-7 0,-1 3-4 15,1-2-4-15,-1 2-2 0,0 0-4 16,1 0-4-16,1 2-3 0,5 0-1 16,4 1-2-16,6 0-2 0,12 2-1 15,0-2-1-15,7 1 1 0,6 0 2 0,1-4 1 16,1 4 1-16,-3 2 0 0,3-2 0 15,11 1-1-15,3 5-1 0,1-2-1 16,1 6-2-16,2-4-1 0,-1 4-1 16,-6 2 1-16,-9 1-1 0,-8-1-1 15,-7 2-1-15,-4 2 1 0,-5 0-2 16,-5 0 0-16,-4 2-1 0,-5 1 0 16,0 4 1-16,-3 0 0 0,-2 3 0 15,-1 5 1-15,-2 0 0 0,-2 0 1 0,0 2 0 16,-2-2 0-16,0 2 0 15,-3-1 0-15,0-3 1 0,-2 2-1 0,-2-1-1 16,-3 0 1-16,-4-4 0 0,-3-1-1 16,-4-3 1-16,-2-4 1 0,-5-1-2 15,-6-2 1-15,-5-2-1 0,-7 1-2 16,-6-3-1-16,0 0-4 0,1-1-4 16,1-4-6-16,5-4-6 0,-2-1-6 0,10-3-12 15,11-2-9-15,6-2-4 0,2 0-19 16,5 1-97-16,9 1-115 0,9 1-265 15</inkml:trace>
  <inkml:trace contextRef="#ctx0" brushRef="#br0" timeOffset="161775">15575 4252 504 0,'0'4'112'0,"-1"-1"6"0,1-2-86 16,1 1-8-16,1-1 2 0,-2 0 4 15,5 1 0-15,-1-1-1 0,2 0-1 16,0 2-1-16,2-1 1 0,3 0 1 15,5-1 1-15,7 1 1 0,6-2 1 0,9 0-2 16,5 0 0-16,4 0-4 0,4 0-4 16,0 0-4-16,-3 0-5 0,-5 0-5 15,-5 0-3-15,0-1-2 0,-3 1-2 16,-5-1-1-16,1 2 0 0,-5 0-7 16,-2 0-9-16,-4 0-20 0,-8 1-17 15,-2-1 165-15,-3 1-293 0,-5-3-155 16,-4 3-413-16</inkml:trace>
  <inkml:trace contextRef="#ctx0" brushRef="#br0" timeOffset="162509.31">16607 3549 390 0,'0'-2'109'0,"1"1"6"0,0 0-33 15,-1 0-41-15,0-1-3 0,0 2 1 16,1 0-7-16,1-1-7 0,-4 0-4 16,4 0 3-16,-1 0-1 0,-1 2 0 0,0-3 0 15,2 0 0-15,-2 2 1 0,0-1-1 16,-1 0-2-16,0-1-1 0,-2 0-4 15,1 1-2-15,-2-1-3 0,-2-2-4 16,-3 1-4-16,-3 0 0 0,-4-1-3 16,-2 1-2-16,-3 1 1 0,-3 3-1 15,-2 2 1-15,1 5-1 0,0 1 0 16,0 7 0-16,-3 4 0 0,2 5 1 0,-5 4-1 16,4 1 1-16,1 3 1 0,1 2 0 15,3-1 1-15,2-1 0 0,5-1 1 16,8-2-1-16,3-1 0 0,5-3-1 15,2-2 0-15,5-2-2 0,3-3 0 16,7-3-1-16,3-1 2 0,3-3 0 16,3-4 1-16,0-1 1 0,-1-2 2 15,-1-2-1-15,-4-4-10 0,-3-2-12 0,-3-1-12 16,-3-1-9-16,-1-4-71 0,-1-1-52 16,0-3-107-16,-3 0-216 0</inkml:trace>
  <inkml:trace contextRef="#ctx0" brushRef="#br0" timeOffset="162667.73">16493 3861 576 0,'0'1'131'0,"2"1"3"16,1 1-98-16,-1 2-9 15,0 1 1-15,0 3 1 0,1 2-2 0,1 1-3 16,-2 1-3-16,1 3-1 0,-1-1-4 16,2-1-5-16,-3 0-4 0,1-2-3 15,-1-2-4-15,-1 0-9 0,1-1-15 16,-2-5 72-16,-1 1-205 0,1-3-135 15,6 5-365-15</inkml:trace>
  <inkml:trace contextRef="#ctx0" brushRef="#br0" timeOffset="162875.97">16483 3866 606 0,'-3'4'142'16,"-1"-3"5"-16,-1 0-105 0,2 1-10 15,1-1 1-15,0 1 8 0,2 0-3 0,0-2-10 16,2-1-6-16,0 1-2 0,2-2 0 16,1 2-5-16,1 0-7 0,2-1-5 15,0 1 1-15,0 0-5 0,1 0-17 16,0 4-17-16,1-2 2 0,0-2-140 16,1 2-133-16,0-2-329 0</inkml:trace>
  <inkml:trace contextRef="#ctx0" brushRef="#br0" timeOffset="163082.42">16835 3957 614 0,'-12'4'145'0,"11"1"7"0,-6 2-106 16,5-2-13-16,1 3-1 0,0-2-1 15,0 2-9-15,-1 0-11 0,1-2-5 16,-2 2-4-16,2-2 0 0,-1 1-1 0,1-1-3 15,0-2-4-15,2 2-18 0,-1 0-5 16,3-1-6-16,4 0 121 0,2-5-243 16,0-1-130-16,2-1-356 0</inkml:trace>
  <inkml:trace contextRef="#ctx0" brushRef="#br0" timeOffset="163258.06">16879 3770 606 0,'-11'-6'153'0,"2"2"8"0,3 0-40 16,-1 0-80-16,5 1-12 0,1 2-4 15,0 0-3-15,1-1-5 0,1 2-27 16,2 0-89-16,-4-6-71 0,7 2-128 16,-2-3-300-16</inkml:trace>
  <inkml:trace contextRef="#ctx0" brushRef="#br0" timeOffset="164230.31">14476 5805 298 0,'2'3'0'0,"21"1"-42"0,-6-7-214 16</inkml:trace>
  <inkml:trace contextRef="#ctx0" brushRef="#br0" timeOffset="164648.4">14694 5712 434 0,'-10'4'108'15,"1"-3"5"-15,-2 2-64 0,3-2-18 0,1 1 4 16,2 1-2-16,3-2-5 0,1-1-4 15,0 0-1-15,2-1 2 0,-2 2 3 16,1-1-6-16,0-1 1 0,0 2 1 16,0-1 0-16,0-1-2 0,1 1-3 15,-1 0-3-15,1 0-1 0,-1 0-4 16,0-3-3-16,2 4-2 0,-1-1-1 16,3 0 0-16,6 2 0 0,4 1 0 15,6 3 1-15,6 3 0 0,-1 0 0 0,1 6-1 16,-2 4-1-16,0 3-1 0,-1 3-2 15,-2 2 1-15,-2 3-1 0,-1 1-1 16,3-1 1-16,-2 1 0 0,-5 3 0 16,-4 2 0-16,-5 0 0 0,-2 0-1 15,-4 3 1-15,-3 0-2 0,-3 0-1 16,-4-2-2-16,-3-3-4 0,-3-4-9 0,-4 1-9 16,3-5-11-16,1-2-7 0,0-4 170 15,1-4-291-15,1-4-139 0,0-5-395 16</inkml:trace>
  <inkml:trace contextRef="#ctx0" brushRef="#br0" timeOffset="165126.66">14649 5736 550 0,'1'-2'132'0,"-1"0"5"16,2 0-75-16,-1 0-21 0,0-3-7 15,1 2-3-15,1-2-4 0,4 0-3 16,-1-1-4-16,4-2-5 0,4 2-4 16,3 0-1-16,5-1-2 0,-2 1-1 0,3-1-1 15,8 3 2-15,3 2 2 0,-2-3 2 16,1 5 1-16,-1 2 1 0,8 5-1 16,10 2 0-16,-4 1-4 0,6 5-2 15,4 4-2-15,6 5-1 0,4 3-3 16,-6 4 0-16,-8 1-1 0,-4 3 1 15,-9-3-1-15,-6 1-1 0,-8-2 1 16,-7 1 0-16,-5-2 0 0,-2 1-2 0,-4-1-3 16,-1-1-3-16,-2-2-1 0,-1-6-4 15,-2-2-6-15,0-7-11 0,-1-2-12 16,0-3-2-16,-2-4-25 0,0-2-97 16,-16-1-112-16,18-2-262 0</inkml:trace>
  <inkml:trace contextRef="#ctx0" brushRef="#br0" timeOffset="165563.04">14738 6497 470 0,'-10'-1'116'0,"3"1"3"16,0 1-49-16,5-1-44 0,1 2-4 16,-1-1-5-16,8 1-4 0,5 3 2 15,4-3 2-15,1 3 1 0,2 1 3 16,9 0 2-16,6 2 3 0,-3 0 4 15,2-1 3-15,-2-1-2 0,7-4 0 16,9-3 1-16,-1-5 1 0,5-1 0 0,4-3-5 16,2-2-3-16,3-1-4 0,-1-1-4 15,-7-2-3-15,-3 1-4 0,-8-3-3 16,-5-4-3-16,-4-2-1 0,-7-4-2 16,-5-3-6-16,-5-1-5 0,-4 1-6 15,-4-4-10-15,-3 2-5 0,1-1-6 0,-1 4-1 16,0 2 0-16,1 1 1 0,-1 3-2 15,0 6 0-15,0 2-105 0,0 4-10 16,-1 3-98-16,2 4-208 0</inkml:trace>
  <inkml:trace contextRef="#ctx0" brushRef="#br0" timeOffset="165986.26">15646 6089 437 0,'0'2'123'16,"1"-4"4"-16,-1 3-11 0,2-2-77 16,-1-2-9-16,-1 3-2 0,0 0 0 15,1-1 0-15,-2 2 0 0,1-3 2 16,0 3 0-16,0-1 0 0,0 0-5 16,0 1-5-16,0-2-7 0,2 1-5 0,3 0-3 15,6-1-1-15,6 4 1 0,7-2 3 16,8-1 3-16,4 3 1 0,6 0 2 15,3 1-1-15,6-1-2 0,-1-2-2 16,-5-1-4-16,0 0-1 0,0-3-2 16,1 1-3-16,-6-4-6 0,-4 2-13 15,-6-1-24-15,-2 0-134 0,-8 1-142 16,-2-1-353-16</inkml:trace>
  <inkml:trace contextRef="#ctx0" brushRef="#br0" timeOffset="166729.76">16550 5818 543 0,'1'4'122'0,"0"3"8"15,3-1-86-15,-1 6-5 0,1 2 2 16,1 4 2-16,-1 4-2 0,-1 1-5 0,1 0-8 15,-2 4-8-15,-1 3-9 0,-1 0-4 16,0 6-2-16,0-3-7 0,-1 3-3 16,0 3-14-16,0-2-11 0,1 2 158 15,-2-5-288-15,-3-3-146 0,2-2-410 16</inkml:trace>
  <inkml:trace contextRef="#ctx0" brushRef="#br0" timeOffset="167016.84">16517 5880 628 0,'3'-25'152'0,"2"0"7"0,4 2-88 16,1 2-32-16,1 3-2 0,0 4 0 0,2 1-1 15,-1 3-6-15,1 2-7 0,-1 2-3 16,-1 4-2-16,1 0-5 0,1 5-4 15,1 3-5-15,2 3-3 0,-1 4-3 16,-1 4 0-16,2 2-1 0,-3 3 0 16,-2 3 1-16,-4-2-5 0,-3 0 0 15,-4-1-1-15,-5 0-4 0,-7-2-5 16,-3-4-4-16,-4-2-11 0,0-2-7 0,-2 1-8 16,2-1 167-16,2-2-289 0,2 0-142 15,-15-6-404-15</inkml:trace>
  <inkml:trace contextRef="#ctx0" brushRef="#br0" timeOffset="167271.93">16832 6232 562 0,'2'4'136'0,"0"-1"5"16,-1 1-84-16,0 0-24 0,0 0 1 15,-1 4 3-15,0 0-1 0,-1 4-11 16,0 2-5-16,0 2-2 0,0 1-4 16,1 4-5-16,-1-3-3 0,2 1-2 15,1 0-3-15,0-3 0 0,3-1-1 0,0 0 0 16,1-4-1-16,0 0-1 0,2-4-2 16,2-1-19-16,0-3-12 0,2-2-127 15,0-5-129-15,1-3-325 0</inkml:trace>
  <inkml:trace contextRef="#ctx0" brushRef="#br0" timeOffset="167413.09">16973 6052 684 0,'-9'-4'167'0,"1"-1"1"0,2 1-84 16,2 2-46-16,2 2-16 0,0 0-6 0,1 0-6 15,1-1-9-15,0-1-17 0,1 0-80 16,-1-1-75-16,3 2-130 0,-3-5-305 15</inkml:trace>
  <inkml:trace contextRef="#ctx0" brushRef="#br0" timeOffset="174215.56">5431 16801 487 0,'-1'2'131'16,"0"3"7"-16,-2 2-54 0,5 2-21 16,1 1-23-16,0-1-15 0,2 0-5 0,1 1-6 15,2-4-5-15,4-4-1 0,0-1-3 16,2-2-1-16,3-4 1 0,1-1 0 15,3-2 2-15,1 0-1 0,0 0 0 16,0 0 0-16,0 1-1 0,0 3 0 16,-2 2-1-16,0-1 1 0,-1-1 0 15,1 3 1-15,1-1 0 0,-1 0 0 16,0 1 0-16,0-1-1 0,0 0-1 0,-1 0-1 16,2 0-1-16,0-1-1 0,1 0 0 15,1-1 0-15,2 0-1 0,0-2 0 16,1 2 1-16,1 2-2 0,0 2 2 15,2 0-1-15,-1 0 0 0,1 2 0 16,0 1 0-16,2 1 0 0,0-1 0 16,-2 1 1-16,0 2-1 0,-2-1 0 15,-2 0 0-15,0-2 0 0,-2 1 0 0,-1-3-3 16,0-1-3-16,0-1-2 0,-1-2-3 16,-1 0-3-16,-1-1 0 0,1 0-1 15,-2 1 2-15,-1 1 3 0,-1-1 3 16,-2 1 3-16,1 1 3 0,-3 1 0 15,0 1 1-15,0-1 2 0,-1 1 0 16,0 0 0-16,-1 0 0 0,0 1 0 16,1-2-1-16,0 0 0 0,1-2 0 15,-1 0-2-15,2 0 0 0,0-1-1 0,1 1 0 16,1-2 0-16,-1 2 0 0,0 0 0 16,2 1 0-16,1 0 2 0,-2 0-1 15,1 1 1-15,1 0 0 0,1-1-1 16,-1 2 1-16,1-1 0 0,-1 0 0 15,0 1 0-15,0 0 0 0,0 0 0 16,0-1 0-16,2 1 0 0,-2-1-1 16,4-2 1-16,1-1 0 0,2-3 0 0,2 1 0 15,3-4-1-15,1-1 0 0,2-2-1 16,-1 1-1-16,2 0 0 0,-2 0 0 16,-1 2 0-16,0 0 0 0,-3 3 1 15,-2 0 2-15,1 2-1 0,-2 1 2 16,0 4-1-16,-1 1 1 0,2-1 0 15,-1-3 0-15,1 2-1 0,3-1 0 16,-1-4-1-16,2-3-2 0,0-4 1 0,0 1 0 16,-1 0-1-16,1-3 1 0,-2 0 1 15,-1 5 0-15,0-2 3 0,-3 3 1 16,-2-1 0-16,1 1 1 0,-1 3-1 16,-1-4 1-16,0 2-1 0,-1-2-1 15,1 0-1-15,2 0 0 0,-2 0 0 16,2 2-1-16,1-1 0 0,-1 0 0 15,1 2 0-15,1-1 2 0,-2 1 0 0,1 0 0 16,0 1 1-16,0 2 0 0,-2-1 0 16,3 0-1-16,-4-1-1 0,2 2-1 15,-1 0-1-15,0-2-1 0,-1 1 1 16,0 0-1-16,-2 2 0 0,1 0 0 16,-2 0 1-16,1 2 0 0,-2 4 1 15,0-1 0-15,1 4 1 0,-1 2 0 16,0 1 1-16,0 1 0 0,1 0 0 15,-1 0 0-15,2 0-1 0,0-2 1 0,2-2 0 16,1 1 0-16,1-2-1 0,-1-1 1 16,3-1 0-16,-3 1 0 0,1-2-1 15,-1-1 0-15,-1 0 0 0,1 1 0 16,-1-3-1-16,1 1 1 0,2-1-1 16,0-1 1-16,1 1-1 0,2 0 1 0,1 0-1 15,0-1 0-15,3-2 1 16,0 3 0-16,2-1-1 0,1-1 0 0,2-1 1 15,0-1 0-15,-1 1 0 0,1 0 0 16,1-1-1-16,-3-2 2 0,0 2-2 16,1-1 1-16,1 1 0 0,2-3-1 15,1 0 0-15,1-1-1 0,3 1 0 16,0 0 0-16,1-1 0 0,1 0-1 16,0 3 0-16,0 1 2 0,-1 0-1 15,-1 2 0-15,1 1 1 0,0 1 1 16,-1 0-1-16,1 0 0 0,1 1 0 0,-1-1 1 15,1 0 0-15,-3 0 0 0,2-2-1 16,0-1 1-16,-1-4-1 0,1 4 0 16,0-2 0-16,0 0 0 0,-1 0-1 15,2 2 2-15,-1 0-1 0,0 4 0 16,-2-1 1-16,1 2 0 0,-1 0 1 16,1 1-1-16,-1-1 0 0,0 3 0 0,3-3 0 15,3-2-1-15,3 0-2 0,3-2-3 16,2 0-3-16,3-3-9 0,0-4 0 15,1-1-58-15,-2 1-77 0,0 3-110 16,-1 1-263-16</inkml:trace>
  <inkml:trace contextRef="#ctx0" brushRef="#br0" timeOffset="178114.67">18331 4340 536 0,'0'9'119'0,"-2"0"2"0,4 8-71 16,-1 0-38-16,0 4-1 0,-1 3 0 15,-2 1 0-15,-1 2-2 0,0 2-3 16,0 4-3-16,-2 3-1 0,1 1 0 16,-5 1 1-16,0 0-1 0,2 3-2 15,-1-3-4-15,-1-5-5 0,2-4 4 0,0-3-124 16,3-3-107-16,2-4-279 0</inkml:trace>
  <inkml:trace contextRef="#ctx0" brushRef="#br0" timeOffset="178505.9">18247 4356 580 0,'-2'-2'133'0,"1"-1"7"0,0 1-100 15,2 1-3-15,1-2-2 0,7 2-3 16,3 3-2-16,3-3-5 0,6 2-5 0,4 0-7 16,2 5-1-16,4 0 0 0,0 0-1 15,4 1-3-15,1 4-3 0,-1 3-1 16,3 0-1-16,3-1-1 0,2 4-2 16,3 4 1-16,0 0-1 0,-4 4 0 15,-3 5 0-15,-5 2-1 0,-5-1 0 16,-8 3 0-16,-7-2 0 0,-10 1-1 15,-4-1 1-15,-1-6 1 0,-6 3 0 16,-7-3 1-16,-5-2 0 0,-6-1-1 0,-8-3-4 16,-4-2-8-16,-1 2-12 0,-6-3-7 15,0-4-6-15,-1-1 167 0,2-2-293 16,7-1-138-16,3-3-395 0</inkml:trace>
  <inkml:trace contextRef="#ctx0" brushRef="#br0" timeOffset="179543.47">19355 5219 529 0,'-8'-4'123'0,"2"2"5"15,1-2-86-15,3 2-8 0,1 1-3 16,2 1-3-16,0 1-6 0,2 0-3 15,2 0-4-15,1 3-2 0,2-1-2 16,2 3 0-16,0 1-1 0,2 3-1 16,1 3 0-16,-1 3-2 0,2 0-1 0,1 5-1 15,-1 0-2-15,1 1 0 0,-1-2-1 16,1 1 0-16,-3-2-1 0,-5 1 0 16,-1-3-1-16,-6 1-1 0,-2-1-9 15,-4 0-6-15,-4 0-8 0,-3 1-5 16,-4-3 81-16,0-1-204 0,0 2-126 15,-1-3-328-15</inkml:trace>
  <inkml:trace contextRef="#ctx0" brushRef="#br0" timeOffset="179924.62">19346 5123 546 0,'-8'-7'125'0,"2"0"7"0,3 0-92 0,0 3-3 15,1 0 2-15,1 0 1 0,1 3-1 16,1-1-6-16,0 2-5 0,0-1-6 16,3 0-5-16,0 0-5 0,4-1-4 15,2 2-1-15,1 0 1 0,3-2 1 16,2 4 0-16,5 0 0 0,2 1 1 15,3 0 0-15,3-1-1 0,5 4-1 16,3 3-1-16,0-2 0 0,6 5-2 0,1 2-1 16,1 4-1-16,0 2-2 0,-3-1-1 15,-2 2 1-15,0 4-1 0,-5 1-1 16,-3 1 1-16,-4-2 0 0,-2 2 0 16,-3-4-1-16,-3-2 1 0,-5-3-2 15,-3-4-1-15,-4-4-8 0,-5-2-8 16,-2-3-13-16,-3-1-12 0,-5-2 12 0,-3-2-141 15,-2-1-128-15,-3 0-305 0</inkml:trace>
  <inkml:trace contextRef="#ctx0" brushRef="#br0" timeOffset="180244.17">19411 5822 493 0,'5'3'121'0,"3"2"6"0,4-1-38 16,6-2-63-16,2-3-2 0,4-2 1 15,5-4 1-15,2-2-1 0,3-3-2 0,5-3-3 16,3-1-3-16,0-2-2 0,2 1-2 15,-1-5-3-15,-1 1-4 0,-1 2-2 16,-5-3-1-16,-3-2-1 0,-5-2 0 16,-3-3 1-16,-4 2-2 0,-5-3-7 15,-4 1-10-15,-5 0-7 0,-5 3-7 16,-2 4 3-16,-3 2-128 0,-2 4-115 16,1 3-278-16</inkml:trace>
  <inkml:trace contextRef="#ctx0" brushRef="#br0" timeOffset="180573.42">20215 5355 488 0,'-3'2'109'0,"0"-1"4"0,2-1-64 0,0 2-35 16,0-2 0-16,13 7 5 0,-12-7 1 15,4-1-2-15,2 1-4 0,3 1-1 16,3 0-3-16,2-2-2 0,-9-6-6 15,15 7-4-15,2-2-6 0,-1 1 33 16,0 0-153-16,-1 0-111 0,-6-2-300 16</inkml:trace>
  <inkml:trace contextRef="#ctx0" brushRef="#br0" timeOffset="181225.38">18035 4559 474 0,'27'2'102'0,"2"-2"4"15,2-1-80-15,6 0-10 0,2-1-2 16,4 2-1-16,-3-2-2 0,-1 5-1 16,0 0-2-16,-4 2-2 0,-2 1-116 15,-7-2-98-15,-7 1-260 0</inkml:trace>
  <inkml:trace contextRef="#ctx0" brushRef="#br0" timeOffset="181410.93">18007 4867 453 0,'17'2'111'0,"5"2"0"0,4-2-35 15,5-1-58-15,4-1-22 0,5-1-104 16,4 1-96-16,4 0-249 0</inkml:trace>
  <inkml:trace contextRef="#ctx0" brushRef="#br0" timeOffset="182385.22">18917 4901 316 0,'3'3'78'0,"1"0"1"0,1 3-44 15,0 1-16-15,2 4-10 0,0 3-7 16,3 3-4-16,2 4-1 0,3 1-26 16,1 4-49-16,4 2-60 0,3 1-150 15</inkml:trace>
  <inkml:trace contextRef="#ctx0" brushRef="#br0" timeOffset="182920.12">18361 5824 441 0,'0'-5'106'0,"2"2"4"0,1-2-60 15,0-6-18-15,1 0-8 0,3-2-2 16,1-1-4-16,0 1-2 0,5-3-3 15,5 2-1-15,4 2 0 0,3 1 0 16,5 1 0-16,3 0 1 0,4 1-2 16,3 2-1-16,5 0-1 0,5 2-3 15,-1 0-2-15,4 3-1 0,2 2-1 0,2 0 0 16,-1 2-1-16,-1 2 0 0,-5-2 0 16,5-1 0-16,-1 0-1 0,-2-2-1 15,-2 0-3-15,-1-1-5 0,-3-3 14 16,0 3-141-16,-7-3-113 0,-1-5-301 15</inkml:trace>
  <inkml:trace contextRef="#ctx0" brushRef="#br0" timeOffset="183515.53">20392 5401 478 0,'-3'-1'108'0,"0"-2"5"15,1 3-87-15,-2-1-3 0,3 2 5 16,0-2 5-16,0 0-1 0,2 3-4 16,1-1-5-16,-1-2-2 0,4-1-3 15,3 2-4-15,1 0-5 0,5-4-4 16,3 1-1-16,5 1-3 0,3-1-8 16,1-3 6-16,2 0-136 0,0-3-118 15,8 5-309-15</inkml:trace>
  <inkml:trace contextRef="#ctx0" brushRef="#br0" timeOffset="186108.96">21030 5699 521 0,'-2'-10'111'0,"1"3"3"16,2 1-94-16,-3 0-6 0,-1 1 5 16,2 2 4-16,0 1 4 0,1 2-2 15,-1-1-2-15,1 1 0 0,0 2-2 16,0-2 0-16,-1 0 0 0,-1 0-2 0,-1-2 0 15,-4 1 0-15,-3-3-1 0,-3 0 0 16,-3 1-1-16,-1 0-1 0,-3 1-1 16,-4 1-2-16,-3 1 0 0,-6 3-2 15,0 5-1-15,-4 2-4 0,-5 3-3 16,0 4-2-16,-1 6-1 0,2 4-1 16,6 3 0-16,2 1-1 0,6 2 1 15,6 0-1-15,7 0 0 0,6-4 1 0,8-2 5 16,5-2 3-16,7 0 1 0,4 1 2 15,8 3 1-15,6 1 1 16,4-2-1-16,0-2-3 0,4-2-3 0,-1-3-2 16,2-5-5-16,-5-7-7 0,-3-3-11 15,-4-3-15-15,-2-2 148 0,-4-1-292 16,-7-2-160-16,-3-3-440 0</inkml:trace>
  <inkml:trace contextRef="#ctx0" brushRef="#br0" timeOffset="186504.01">21093 6249 582 0,'2'-1'146'16,"-2"-1"7"-16,1 0-81 0,-2 0-28 16,2 0-3-16,-1 2-1 0,0-1-4 15,0 1-8-15,-1 0-8 0,1 1-4 16,0 1-2-16,-1-2-6 0,0 3-5 16,-2 3-3-16,0 2-3 0,0 5 0 0,-2 3 1 15,0 1 0-15,0 5 2 0,1 0 2 16,0 0 0-16,2-1 0 0,0-2-1 15,4-2 1-15,0-2-1 16,3-2 2-16,2-1-1 0,0-2 0 0,3-1-2 16,0-2-2-16,0-3-6 0,-1 0-4 15,0-4-13-15,-1-2-17 0,-1-1 160 16,-2-3-290-16,0 0-150 0,0-3-423 0</inkml:trace>
  <inkml:trace contextRef="#ctx0" brushRef="#br0" timeOffset="186702.16">21089 6018 699 0,'-1'-3'172'0,"0"2"10"0,0 2-100 16,1-2-32-16,1 1-6 0,-2-1-4 15,1-2-7-15,0 0-13 0,0-1-9 16,0-2-5-16,0 3-2 0,0-1-5 15,1 0-7-15,-1 1-11 0,0 1-17 16,1 1-21-16,-1-1-85 0,1 2-51 16,3-2-122-16,-1 7-257 0</inkml:trace>
  <inkml:trace contextRef="#ctx0" brushRef="#br0" timeOffset="187522.09">21481 6274 355 0,'2'0'105'16,"-2"0"5"-16,0 0 0 0,0 2-65 16,1-2-15-16,-1 0 0 0,0 1-2 15,0-2-6-15,1 3-1 0,-2-2 1 0,1 0 1 16,0 1 2-16,-1 0-2 0,1 0 0 15,-2 2-2-15,2 2-3 0,-1 2-2 16,0 2-4-16,0 3-3 0,-1 3-1 16,1 2-1-16,-1 0-1 0,2 3-2 15,0-2-2-15,1 1 0 0,2-1-1 16,1-3 1-16,0 0-3 0,0-3-1 16,-1 0-7-16,2-4-9 0,-3 1-9 0,0-2 32 15,-1-2-160-15,1 0-123 0,-2-3-317 16</inkml:trace>
  <inkml:trace contextRef="#ctx0" brushRef="#br0" timeOffset="187760.42">21297 6450 530 0,'8'0'124'0,"1"-1"5"0,1 0-77 16,3 1-21-16,2-2-1 0,2 1-2 16,-1-1-4-16,2 0-6 0,0 1-5 15,3 0-4-15,0 0-5 0,0-2-5 0,-1 2-4 16,3 1-9-16,-1 1-2 16,1-2-55-16,-2-2-71 0,-2 1-107 0,-1-1-245 15</inkml:trace>
  <inkml:trace contextRef="#ctx0" brushRef="#br0" timeOffset="187991.34">21843 6349 600 0,'1'-1'144'0,"0"1"7"0,0 1-82 15,-1-1-34-15,-1 2-7 0,2 2-1 16,-1 2 0-16,1 2-6 0,-1 3-5 15,1 3-2-15,-1 1-1 0,3 5 1 16,-3 1-2-16,1-2-4 0,-1 4-3 0,2 0-2 16,1 2-6-16,2 1-11 0,-1 0-9 15,1-1-15-15,2 1 160 0,0-5-292 16,-1 0-152-16,-3-1-417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22T17:13:27.4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2487 5569 261 0,'-2'12'65'0,"1"-3"3"16,-1-2-44-16,2-1-6 0,-1-2-1 0,1 1 3 16,-1 0-1-16,1 1-3 0,1-3 4 15,0 0 3-15,1 0 5 0,0 0 3 16,1-1 2-16,2 0 0 0,0-2-1 15,3 2-3-15,1-2-1 0,3 0-3 16,1 2-2-16,2-2-3 0,2 1-4 16,1-2-2-16,2 1-3 0,0 0-2 0,2 0-1 15,0-2-2-15,1 2 0 0,0-2 0 16,1 1 0-16,0-2 1 0,1-2 2 16,-1 0 1-16,2-3 1 0,0-1 1 15,0 1 0-15,-1-2-1 0,1-1-1 16,3 2-2-16,-1-1-2 0,2 2-2 15,-2 3-1-15,1-1-1 0,2 1-1 16,-2 2 2-16,0 1 4 0,0-1 4 16,-1 1 3-16,-1-1 2 0,2 1 1 15,-2-2 2-15,0 1-1 0,3-2-4 0,-4-1-4 16,4 1-3-16,0-2-2 0,3 0-1 16,1 3-2-16,0 1-1 0,1 1-1 15,3 1 0-15,-1 2 0 0,0 2 0 16,-1 0 0-16,-1 0 1 0,1 1-1 15,-1 0 0-15,1-1 0 0,-4 2 0 16,1-3 0-16,1-1 1 0,1 2-1 16,0 2 0-16,0-2 1 0,4-1-1 0,1 0 0 15,2 1 1-15,1-2-1 0,0-1 1 16,1-2-1-16,0-1 1 0,1 2-1 16,0-1 1-16,1 1-1 0,0-1 0 15,1 2 1-15,1 2-1 0,2-2 0 16,-1 0 0-16,-2-1 0 0,-2 2 0 15,-2 1 0-15,-3-1 0 0,0-2 0 0,-3 3 0 16,1-1 0-16,-2 2 0 16,2-2 0-16,2 1 0 0,1 0 1 0,1 0-1 15,0-1 0-15,1-2 0 0,1-1 1 16,-3 1-1-16,2-1 0 0,-1-3 0 16,1 3 1-16,1 2-1 0,-1 2 0 15,0 1 0-15,2 0 0 0,-3-1 1 16,1 1-1-16,-3 0 0 0,0-3 0 15,0 0 0-15,-1-1 0 0,2-1 1 0,2-1-1 16,2 1 1-16,1 0 0 0,4 2-1 16,0-2 1-16,0-1-1 0,2 1 0 15,-3 0 0-15,4 0 0 0,0 0 0 16,0-2 0-16,2 3 1 0,0-1-1 16,-1 1 0-16,4-1 0 0,-2-2 0 15,-2 2 0-15,2-2 1 0,-2 1-1 16,0-1 0-16,1 0 0 0,1 2 0 0,-1 1 0 15,3-2 0-15,-2-1 0 16,-3 0 0-16,3-1 1 0,-1 0-1 0,1 0 0 16,-1 0 0-16,1 3 0 0,1 2 0 15,2-1 0-15,0 1 0 0,-2 0 0 16,-1-1 1-16,-2 1-1 0,2-3 0 16,-3 1 1-16,-2 3-1 0,0-1 0 15,0 2 1-15,-2 0-1 0,-2-5 0 16,-4 1 1-16,-1-1-1 0,-6-1 0 0,-2-1-1 15,-5-3-5-15,-4 3-8 0,-5-2-12 16,-5 2-13-16,-2-1-132 0,-5-3-133 16,-5-9-327-16</inkml:trace>
  <inkml:trace contextRef="#ctx0" brushRef="#br0" timeOffset="6681.45">2718 6497 347 0,'13'-16'91'0,"2"18"9"0,-12 3-53 0,7-2-12 15,-1 3 0-15,1-2 1 0,-1 3-1 16,6 16-10-16,0-16-2 0,4-3 2 15,4-1 0-15,3-7 1 0,8 0-1 16,4-2-2-16,7-2-5 0,6-3-9 16,5 2-9-16,4 1-7 0,2 1-25 0,1-4-101 15,-2 0-108-15,-1 1-271 0</inkml:trace>
  <inkml:trace contextRef="#ctx0" brushRef="#br0" timeOffset="7361.86">4608 6508 402 0,'-8'2'105'0,"1"-1"7"0,-2 2-46 0,4-3-21 16,0-1-8-16,1 2-4 0,1 0-5 15,-1 1-7-15,2-2-6 0,1 0-4 16,0 0-1-16,1 2 3 0,0-2-3 16,1 0 0-16,0 1-1 0,0-3-1 15,5 2-4-15,4 1-1 0,5-1-2 16,6 2 1-16,7 1 2 0,11 0 0 16,8 2 1-16,8-6 2 0,6 0-1 15,7-4-2-15,7 2-1 0,4-7-2 16,9 6-7-16,-6-3-9 0,-2 4-99 0,-2-3-26 15,-4 2-100-15,-6-1-224 0</inkml:trace>
  <inkml:trace contextRef="#ctx0" brushRef="#br0" timeOffset="7903.26">6400 6662 317 0,'30'1'85'0,"-1"-1"2"0,3-1-5 16,0 0-67-16,6 1 0 0,0-2 7 16,5 0 10-16,3 2 3 0,5-1 4 15,4 1 3-15,3 0 0 0,5-3-2 0,6 2-7 16,6-1-9-16,4-3-8 0,9 1-5 16,5-1-3-16,9-2 0 0,3 3 0 15,8 0 0-15,0 4-1 0,5-3 0 16,1 3 0-16,0 5-1 0,-7-1-1 15,-5 2-2-15,-9 0 0 0,-8 0-8 16,-13 0 115-16,-16-2-253 0,-11 1-139 0,-15 4-405 16</inkml:trace>
  <inkml:trace contextRef="#ctx0" brushRef="#br0" timeOffset="9581.14">8351 5403 326 0,'8'8'40'15,"-1"-10"-40"-15,-4 3-113 0,3 0-140 16</inkml:trace>
  <inkml:trace contextRef="#ctx0" brushRef="#br0" timeOffset="10889.32">8517 5614 393 0,'3'0'97'0,"2"-4"3"16,-2 2-54-16,1 0-17 0,-1 0-6 15,0 2 1-15,-2 0-3 0,2 0-1 16,-3-2 3-16,1 3 2 0,0-1 2 15,-1 0 0-15,0 0-2 0,0-1-1 16,-1 1-3-16,1 1-3 0,-3-1-3 16,2-1-2-16,-1-1-2 0,-1 0 1 15,0 0-1-15,-2 0-1 0,1-1-2 16,-1-1-1-16,-1 1-1 0,0-1-2 16,-1-1-1-16,-1 1-2 0,-2-1-1 15,-2-3 0-15,-1 0 0 0,0 1 0 0,-4-2 0 16,0 0 0-16,-4-1 0 0,-2 1-1 15,-1 3 1-15,-1 0-2 0,-2 1-2 16,0 0-1-16,0 2-1 0,-1 1-2 16,2-1-1-16,-1 3 1 0,0 1 2 15,0 1 1-15,1 1 2 0,-1 4 1 16,2-2 2-16,0 3-1 0,0 2 1 0,1 0-1 16,-3 1 1-16,1 3-1 0,-1-3 1 15,-3 3-1-15,0 0 1 0,1 1-1 16,-2 2 1-16,2 0-1 0,-1-1 1 15,3 3-1-15,0-2 0 0,4 3 0 16,3-1-1-16,2-2 1 0,4 1 0 16,2 1-1-16,3 2 0 0,2 0 1 15,2-1-1-15,-1 0 0 0,2 0 0 0,0-1 1 16,0-2-1-16,0 2 1 0,1-2 0 16,1-2-1-16,-1-3 1 0,2 1 0 15,1 0 0-15,1 0-1 0,0 1 1 16,2 1 0-16,0 3 0 0,0 5 1 15,2 1 0-15,-1 1-1 0,0 0 2 16,1-1-1-16,-1 2 0 0,0 2 0 16,1-5-1-16,-1-2 1 0,2 1 0 0,0-1 0 15,2-1 0-15,1-5 0 0,-1-2 0 16,0-1 0-16,1 0 0 0,-1-2 0 16,-3 0 0-16,2 0 1 0,-2 0-1 15,1 0 0-15,0-1 0 0,1 0 0 16,-1 0 0-16,3-2 0 0,1-2 0 15,-1 1 0-15,-1-2 1 0,1 0-1 0,0-1 0 16,-1-1 1-16,-2 1-1 16,-2-1 0-16,0 1 0 0,0-1 0 0,-2-1 0 15,1 1 0-15,-2-1 1 0,0 0-1 16,0-1 1-16,0 2 0 0,0-3 0 16,0 1 1-16,0-1 0 0,0 2 0 15,2-3-1-15,-1 1 0 0,0 0 0 16,2 1-1-16,1-1 0 0,-1 2 0 15,3 0 0-15,1 0 0 0,1 1 0 16,0 0-1-16,2 3 1 0,0 1-1 0,2 1 1 16,0-3-1-16,0 2 1 0,1 0 0 15,1 3-1-15,0-3 1 0,2-1 0 16,-1 1 0-16,2-1 0 0,0 2 0 16,2-1 0-16,0-2 0 0,-2 0 0 15,3-1 0-15,1 1 0 0,-1-1 0 16,0-2 1-16,1 0-1 0,-1-3 0 15,1 1 1-15,0-3-1 0,-1-1 1 16,1-1 1-16,0-2-1 0,0-1 1 0,1-2 0 16,1-4-1-16,1-1 0 0,1 1 0 15,-1-4 0-15,0 2-1 0,-1-3 1 16,-2-2-1-16,-1 2 0 0,2-3 0 16,0-2 1-16,0 0-1 0,-3-2 1 15,2-2 0-15,2 3 2 0,1 0 1 16,-5-1 1-16,-2 0 0 0,-2-2 2 0,-1 2 0 15,-3-3 1-15,-1 0-1 0,-3 0-1 16,0 1 0-16,1 1-1 0,0 2-1 16,-4 1 0-16,2 0-2 0,-6-2 1 15,-1 1-1-15,-3 0 0 0,-2-3 0 16,-4 3 1-16,-1 0-1 0,-3 1-1 16,-2 2 0-16,-3 2 0 0,0-2-1 15,-1 4 1-15,-1-2-2 0,0-1-1 16,0 1-3-16,5 3-3 0,-1-1-4 0,4 4-6 15,2-1-5-15,2 4-20 0,0 1 19 16,1 3-124-16,2-1-108 0,-1 3-270 16</inkml:trace>
  <inkml:trace contextRef="#ctx0" brushRef="#br0" timeOffset="11563.92">8549 5481 340 0,'5'5'83'0,"-3"-3"4"0,0 1-36 16,0 0-27-16,1 0-2 0,0 0 2 16,-1-1-1-16,0 0-3 0,0 0-1 15,-1-1 3-15,0 1 3 0,-1-1 5 0,1-1 1 16,1-1 0-16,1-3-2 0,3 0-3 15,3-4-7-15,5-1-6 0,5-1-2 16,4-5 0-16,2-1 1 0,3-3 1 16,3 1 1-16,4-2 0 0,3-1 0 15,2-3-1-15,0 1-4 0,2 0-1 0,4 2-2 16,2 0-1-16,1 2-1 0,1-1-1 16,3 2 0-16,2 2 0 0,0 1-1 15,0-3 0-15,0-4 0 0,-8 0-1 16,-2 3 0-16,-3 0 0 0,-7 0 3 15,-5 1 2-15,-4 2 2 0,-6 3 2 16,-3-1 1-16,-5 0 1 0,-4-2-1 16,-6 0-2-16,-2-4-4 0,-5-2 0 15,-3 0-3-15,-5-2 0 0,-6 0-1 0,1 1 0 16,-2 2-1-16,-6 3 1 16,-3 2-2-16,-1 4 0 0,-4 4-1 0,-4 1 0 15,-6 1 0-15,-3 2 1 0,-3 0-1 16,-2 2 0-16,1 2-1 0,1 1 1 15,6 2 0-15,4-1-6 0,3 4-4 16,7 0-2-16,5 1 0 0,3-3 0 16,4-1 0-16,5 2 1 0,5-3 4 0,1-2 4 15,1 1 0-15,2-1-2 0,4 1-5 16,-1-1-2-16,1-1-17 0,-1 2-35 16,2-1-9-16,-1-1-70 0,-1 0-93 15,-17-6-205-15</inkml:trace>
  <inkml:trace contextRef="#ctx0" brushRef="#br0" timeOffset="12063.17">8933 4631 516 0,'2'-1'109'0,"-1"0"-1"16,0 1-78-16,-2 2-28 0,1-2-5 15,-1 1 0-15,0 1 5 0,2-2 5 16,-1 0 2-16,-1 1 2 0,1-2 3 0,0 0 3 15,0 0 2-15,-2 1-2 0,-3 0-4 16,0 1-3-16,-1 0-1 0,-3 0-3 16,0 1-3-16,-3 1-3 0,-2 0 0 15,0 3-1-15,-2 0 0 0,-1 2 1 16,2 1-1-16,-2 0 0 0,3 1 0 16,1 0-1-16,2 0 2 0,1-2-1 15,3 0-1-15,1 0 1 0,4 1-3 16,1-1-4-16,1-1-2 0,0 1-2 0,2 1 0 15,2-3 0-15,0 1 1 0,0-2 4 16,0 3 3-16,2-1 3 0,-1-1 1 16,1 0 1-16,3 1 1 0,1 1-1 15,2-2 0-15,3 2 0 0,2-1-1 16,4-1-3-16,3 1-4 0,3-4-18 16,2-2-23-16,2-2-68 0,1-1-88 15,3 2-203-15</inkml:trace>
  <inkml:trace contextRef="#ctx0" brushRef="#br0" timeOffset="17016.66">4384 7531 325 0,'0'2'94'0,"1"-1"0"0,0 0-12 16,-1-1-44-16,1 0-20 0,0 2-8 15,0 0-4-15,0 0-3 0,0 1 0 16,2-1 0-16,-1 3-1 0,1-1 0 0,1-1 0 16,1 2 3-16,1-3 5 0,1 1 4 15,2-1 3-15,1 0 3 0,3-1 1 16,1 0 0-16,2-3-3 0,3 0-5 16,3 0-4-16,3 3-3 0,1-1-2 15,5-1-1-15,4 1-1 0,7 2 0 16,2-3-1-16,4 1 1 0,3-3-1 15,3-1 0-15,2 0 0 0,2 0 0 16,1 2-1-16,4 2 1 0,-1-2-1 0,1 1 1 16,1 2 0-16,-1-1-1 0,0 2 0 15,1-1 1-15,-1-1 0 0,4 3-1 16,0 1 1-16,1 0-1 0,2-1 0 16,-1-1 1-16,2 1-1 0,-1-2 1 15,0 0-1-15,1 1 1 0,-1-1-1 16,0 0 1-16,0-1-1 0,-2 2 0 0,1-1 0 15,-1 1 0-15,1-2 0 0,1 1 0 16,2-1-1-16,2 0 1 0,3 1 0 16,0-2 1-16,2 0-1 0,0-1 0 15,-1 1 0-15,-5 1 1 0,3 1-1 16,-2 2 0-16,1-2 0 0,-3 2 1 16,1 0-1-16,0-1 0 0,2-2 0 15,0-1 0-15,-1-1 0 0,4 2 1 16,0-3-1-16,0-1 0 0,-1-3 1 15,1 1-1-15,1 1 0 0,-3 2 0 16,-2-1 0-16,-2 1 0 0,0 1 0 0,-2 2 0 16,-2 2 0-16,-1 1 0 0,0 0 0 15,0-3 0-15,1 3 0 0,-1 1 0 16,1 2 0-16,-1-3 0 0,0 0 0 16,-1 0 0-16,-1-1 1 0,0-1-1 15,0 1 0-15,1-1 0 0,2 0 0 16,1 0 0-16,0-1 0 0,5 0 0 0,1-1 0 15,2-2 1-15,1 0-1 0,-3-4 1 16,3 3-1-16,2-2 0 0,-3 2 0 16,-2 1 0-16,0-2 0 0,-1 0 0 15,3 1 1-15,-1 0-1 0,-1 2 0 16,2 0 0-16,0 2 1 0,-2-1-1 16,-1 1 0-16,-2-3 1 0,-1 2-1 15,0-1 0-15,-2-1 0 0,1-2 1 16,-2 1-1-16,5 0 1 0,1-2-1 0,2 3 0 15,0 1 0-15,6-1 0 0,-2 1 1 16,3-2-1-16,-4 3 1 0,1 3 28 16,-4 3-27-16,-6-5-128 0,-6-1-111 15,10 9-309-15</inkml:trace>
  <inkml:trace contextRef="#ctx0" brushRef="#br0" timeOffset="20288.15">11028 4767 401 0,'-2'-1'106'0,"1"1"1"0,0 0-18 15,0 0-63-15,1 0-9 0,0 0-3 16,0 1-1-16,0 0-2 0,1-1-1 16,0 0 0-16,0 0 1 0,1 0 1 15,2 0 2-15,-1 0 0 0,3-1 0 16,0 0 1-16,2 0-2 0,1-1 0 15,1-2-1-15,5 1-2 0,1-3-1 16,4 3-1-16,1 0 0 0,4 0 0 16,3 0-2-16,1 1-1 0,-2 2-1 0,3 1 0 15,-4 0-3-15,3 5 0 0,-5-1 0 16,-5 2 0-16,-1 0-3 0,-4 0 0 16,-2 3 0-16,-5 0 0 0,-6-2 0 15,-4 3 0-15,-4 2 2 0,-5 2 1 16,-7 0 1-16,-4 2-1 0,-3-1 0 15,-2 3 0-15,-4-2-1 0,-1-1-1 16,-1-2 0-16,3 1 0 0,3-3 1 0,3-1 0 16,4-1 0-16,3-2-1 0,7-2 0 15,6 1-1-15,4 0-1 0,2-2 0 16,3 0 0-16,7 3 0 0,5 0 4 16,4-1 2-16,9 2 4 0,4-1 2 15,6 0 0-15,7-1 0 0,1 0 0 16,3-3-2-16,-2 0-2 0,-2-2-3 0,-5-2 1 15,-1 0-6-15,-5-2-9 16,-5-3-8-16,-5 3-4 0,-6 0-123 0,-2-2-117 16,-4 2-293-16</inkml:trace>
  <inkml:trace contextRef="#ctx0" brushRef="#br0" timeOffset="21488.83">13743 6796 440 0,'-5'-4'102'15,"-2"-2"-6"-15,3 1-48 0,-2-2-25 16,3 3-7-16,2-1-1 0,5 2 2 0,2-3 3 16,2 2 6-16,0-1-6 15,3 1-4-15,2-1 0 0,1-1-1 0,-5 1-1 16,3 0-4-16,3 1 0 0,0 0-1 16,5-1-1-16,1 1-2 0,1 3-3 15,3 0-1-15,0 0 1 0,-1 2-2 16,0 1 0-16,-4 5 0 0,-4-1-1 15,0 2-1-15,-4 1-2 0,-5 0 1 0,-2 3 1 16,-6 3 2-16,-7 0-1 16,-4 4 0-16,-5 0 2 0,-4 1 1 15,-5 1-1-15,-2 0 0 0,-2-4-2 0,4-1 0 16,3-3 1-16,3-2-1 0,5-3 0 16,4 0 0-16,5-2-1 0,5-2 0 15,5-1 0-15,2 1 1 0,6-2 1 16,5 1 3-16,5-2 2 0,5 2 3 15,2-1 1-15,3 0 0 0,2 1-1 16,-1-1 0-16,-3 0-3 0,3 4-3 0,-4-1 0 16,0 4-2-16,-6 1-1 0,-5 1 1 15,-1 2-1-15,-3-1 0 0,-8 1 2 16,-5 2 2-16,-4-1 2 0,-9 0 2 16,-4 0 0-16,-8 2 0 0,-7-2 1 15,-7 1-2-15,-5-2-3 0,-8-2-2 16,3 1-4-16,0-2-4 0,-1 0-7 15,1-4-8-15,1-2 19 0,1-3-151 16,6-4-124-16,4-2-318 0</inkml:trace>
  <inkml:trace contextRef="#ctx0" brushRef="#br0" timeOffset="25871.68">15626 5246 184 0,'0'0'53'15,"-2"1"6"-15,4-1 8 0,-2-1-23 16,0 1-1-16,1-1 4 0,-1 1 6 0,0 0 3 16,0 0 2-16,1 0-4 0,-1 0-12 15,0-2-5-15,0 2-6 0,0 2-5 16,0-4-5-16,0 2-8 0,-1 0-2 15,1 0 0-15,0 0 0 0,-1 0-1 16,2 0-3-16,-1 0-2 0,2 2-2 16,1 0-3-16,6 0-1 0,4 1-1 15,8 3 0-15,5 0 0 0,8 2 2 16,4 3-1-16,5 0 1 0,2-1 0 16,2 4 1-16,-1-2-1 0,-2 1-1 0,-2 0 1 15,1 2 0-15,2 0 0 0,-1 4 0 16,-1-1-1-16,-4 5 1 0,-1 5-1 15,-8 1 1-15,-4 7-1 0,-8 4 1 16,-6 4 0-16,-3 6 0 0,-2 6 1 16,-2 1-1-16,-1 1 1 0,-1 2-1 15,-4 0 1-15,-2 1-1 0,0-6 0 0,-1-2 0 16,-1 0 0-16,-1-1 0 0,-1-5 1 16,-1-5-1-16,-1-5 0 0,-5-2 1 15,-1-3 0-15,-2-7 1 0,-5-5-17 16,-2-2-120-16,-3-4-112 0,4-4-299 15</inkml:trace>
  <inkml:trace contextRef="#ctx0" brushRef="#br0" timeOffset="26116.61">16104 6404 559 0,'5'12'113'16,"-5"-11"-1"-16,-1 4-110 0,1 1-6 0,-1 4 1 15,-1 3 1-15,0 3 0 0,0 4 0 16,0 5 2-16,0 3 1 0,1 1 1 16,3 0-1-16,1-1 0 0,1-2 0 15,3-5 3-15,8-3 2 0,5-4 2 16,9-5 0-16,7-3 3 0,5-4 0 15,9-5 1-15,4-1-2 0,0-6 41 16,-1-5-170-16,-5-6-112 0,-6-7-319 0</inkml:trace>
  <inkml:trace contextRef="#ctx0" brushRef="#br0" timeOffset="26644.3">17028 5484 454 0,'3'-2'111'0,"2"-2"1"0,4 4-14 15,3-4-92-15,3-1-5 0,2 0 2 16,3-1 7-16,4 1 5 0,3-1 3 16,3 2 1-16,0 1 1 0,0 1-2 15,0 4-2-15,-2 1-6 0,-6 1-6 16,-3 5-5-16,-7 0-1 0,-3 3-2 0,-7 2-1 15,-4 6 0-15,-7 0 0 0,-4 5-1 16,-7 4 0-16,-6 2-1 0,-2 0 0 16,-1 0 0-16,-1-1-1 0,4 2 0 15,-1-3 0-15,4-5 1 0,3 3 3 16,1-3 2-16,2-1 0 0,0-3 1 16,3-4 1-16,3-1 1 0,3 0 0 0,3-7 0 15,5 2 0-15,2-3 2 16,5-2 2-16,3-1 2 0,5-1 2 0,3-2 0 15,7 0 0-15,2-1 0 0,7-1-1 16,1 2-1-16,6-3-3 0,-2 1-8 16,-1-1-35-16,1-1-89 0,-2 1-103 15,-3-3-261-15</inkml:trace>
  <inkml:trace contextRef="#ctx0" brushRef="#br0" timeOffset="26940.34">18014 5663 445 0,'1'1'108'0,"-1"-1"5"0,0 0-55 0,-1 1-33 15,1-1-3-15,-1 2-1 0,0 0-1 16,1 1-6-16,-1 0-3 0,-2 3-3 15,0 1-2-15,-3 1 2 0,-3 2 0 16,-5 3 0-16,-5 2-1 0,-2 3-1 16,-5 3 1-16,-5 2-1 0,-2 2-1 15,-5 0-3-15,0 2-7 0,3-2-4 0,1-4-1 16,4-3-120-16,4-5-108 16,5-4-278-16</inkml:trace>
  <inkml:trace contextRef="#ctx0" brushRef="#br0" timeOffset="27183.96">17647 5661 468 0,'1'3'105'0,"2"4"6"15,2-1-79-15,2 1-6 0,3 1 5 16,3 3 3-16,2-2-2 0,3 5-5 15,2 0-4-15,5 1-6 0,0 0-4 16,2 6-3-16,0-2-2 0,5 3-3 0,1-2-2 16,3-1 0-16,0 1-1 0,2 1 0 15,0-4-1-15,-3 1-5 0,-5-3-4 16,-3-1-8-16,-7 1 107 0,-4-2-227 16,-6-1-126-16,-8 3-356 0</inkml:trace>
  <inkml:trace contextRef="#ctx0" brushRef="#br0" timeOffset="32528.83">19638 5304 306 0,'-2'-11'83'0,"0"2"2"16,0 0-41-16,1 2 6 0,0 5-21 15,3-1-5-15,-1 1-4 0,1 0-2 16,1 0-2-16,-1 1-1 0,0-1-5 15,0 2-3-15,0-1 1 0,-1 1 3 16,-1 0 2-16,0 1 0 0,2 1 1 0,-1-4 0 16,1 6 1-16,1-2-4 0,4-2-3 15,0 2 0-15,10 1 1 0,1 2 1 16,9 1 2-16,4 1 1 0,6 3 0 16,2 4 2-16,4 0-1 0,0 3 0 15,5 0-1-15,-2 3 1 0,1 1 0 16,7-3-4-16,0 4-3 0,2 1-1 0,-2 6-1 15,-4 3-1-15,0 2-4 0,-6 5-1 16,-7 4 1-16,-3 4 1 0,-5 2 0 16,-1-1 0-16,-7 3 1 0,-3-4-1 15,-4 1 2-15,-2 6-1 0,-4-1 0 16,-5 3 0-16,-3 2 0 0,-2 1 0 16,-3 3-1-16,-4-3 0 0,-1-4 0 15,-3-5-1-15,-3-3 1 0,1-2-1 0,-2-3 1 16,-2-3-1-16,-3-3 0 0,0-1 1 15,-2-1 1-15,-2-1-1 0,-2-6-1 16,-1-5-1-16,1-1-3 0,-1-1-6 16,-2-2-9-16,3-5 5 0,2-2-41 15,3-1-90-15,4-2-110 0,2-4-264 16</inkml:trace>
  <inkml:trace contextRef="#ctx0" brushRef="#br0" timeOffset="32994.23">20146 6811 431 0,'-3'-15'93'0,"4"1"9"0,-7-4-95 16,4 9 19-16,1 1 18 0,5 1-3 16,3-1-13-16,-4 5 2 0,-4-1-6 0,8 4-6 15,-4-3-3-15,-2 3-5 0,0 0-4 16,-1 3-1-16,-1 0-3 0,0 2 0 15,0 2-1-15,-2 4 1 0,-2 1 0 16,1 3 0-16,-3 3 0 0,1-1 0 16,-3 3 0-16,-1 0 0 0,1-2-1 15,2 1 1-15,-1-1-2 0,1-5 1 16,4 0 0-16,2-2 0 0,3-2 0 0,4-3 3 16,4 0 2-16,4-3 3 0,4 1 2 15,9 0 0-15,3-1 1 0,7-2-1 16,3 2-2-16,2 1-2 0,2-3-2 15,-1 2-4-15,-1-1-11 0,-3-1 34 16,-1-1-166-16,-5-2-123 0,-2-1-334 16</inkml:trace>
  <inkml:trace contextRef="#ctx0" brushRef="#br0" timeOffset="33454.04">21352 5868 458 0,'-1'-1'106'15,"2"2"3"-15,-1 2-59 0,0 1-31 16,1-1-2-16,-1 1 1 0,0 2 1 0,0 2-3 15,0 3-2-15,-1-1-2 16,-1 1-2-16,-1 6-1 0,-3-2-1 16,-1 0-3-16,-1 4-2 0,0 2 0 0,1 3-1 15,-2 2 1-15,2 3-2 0,2 0 1 16,1 0-1-16,1-2 0 0,2-4 0 16,2-3-1-16,0-4 0 0,0-4-1 15,2-3 5-15,-2-1-32 0,0-5-99 16,-1-1-105-16,0-2-271 0</inkml:trace>
  <inkml:trace contextRef="#ctx0" brushRef="#br0" timeOffset="33782.5">21067 6175 410 0,'0'1'113'0,"0"0"6"16,1-1-60-16,-1-1-11 0,1-1 0 16,-1-2-2-16,2 0-16 0,1-3-11 15,0 2-4-15,3-3-3 0,2 1-3 16,2 0-2-16,2 2-3 0,3 0 0 16,1 1 0-16,2-1-1 0,0 2-1 15,3 1 0-15,3 2-1 0,2 0 1 16,3 1-1-16,2 1-1 0,-1 1 1 0,4 1-1 15,1 0 0-15,-2-1 1 0,1 2-1 16,-3-1 1-16,-4-2 0 0,-1-1-4 16,-3-1-4-16,-4-1 36 0,-4-2-167 15,-5-7-119-15,-1 6-329 0</inkml:trace>
  <inkml:trace contextRef="#ctx0" brushRef="#br0" timeOffset="34143.06">21943 5889 459 0,'1'-12'122'0,"-1"4"-17"0,0 5 27 16,2 2-95-16,-2 1-18 0,0 1-3 15,1 2-4-15,-2-1-6 0,1 4-7 16,-1 2-2-16,-1 5 0 0,-1 1 2 16,1 3 1-16,-3 2 2 0,0 2 1 0,1 3-1 15,-1 2 1-15,-1 5-1 0,1 1 0 16,-2-1 1-16,3 2-1 0,0 1 0 15,2-4-1-15,1-4 1 16,0-3-2-16,2-5 1 0,0-3-1 0,0-4-2 16,0-3-3-16,-1-4-28 0,0-2-99 15,0-2-108-15,3 1-273 0</inkml:trace>
  <inkml:trace contextRef="#ctx0" brushRef="#br0" timeOffset="35247.01">16104 3886 362 0,'-4'0'108'0,"3"2"5"16,0-3-3-16,1 1-71 0,-1-1-6 16,2 3-6-16,0-2-4 0,-1 2-8 15,2 1-5-15,0 1 0 0,2 0 0 16,1 5-1-16,-1 3-1 0,2 4-1 0,-2 3 1 15,0 5-1-15,-2 8-3 0,-2 8 1 16,-2 4-1-16,-2 4-1 0,0 1 0 16,1 1-1-16,-1-3 0 0,1-4-1 15,0-9-1-15,1-5 1 0,0-8-1 16,1-5 0-16,1-5 0 0,1-2 0 16,-1-5 0-16,0-1 1 0,0-3 2 15,0 1 0-15,2-3 0 0,-2-2 1 0,-2-5-1 16,2-1 1-16,2-1 0 0,1-5-2 15,1-2 0-15,6 0-1 0,2 0 1 16,5 4-1-16,6 1 0 0,2 2 1 16,3 4-1-16,2 5 0 0,-2 0 0 15,1 6 0-15,-2 2 1 0,-5 2-2 16,-2 2 1-16,0 2-1 0,-6-1 1 16,-1 2-1-16,-3-2 1 0,-1 0-1 0,-3-2 0 15,-3 0 2-15,-3-3 1 0,-5 1 1 16,-4 1-1-16,-5-3-3 0,-5-2-3 15,-4 3-5-15,-2-2-8 0,-8-2 28 16,3 1-154-16,1-6-118 0,2 0-304 16</inkml:trace>
  <inkml:trace contextRef="#ctx0" brushRef="#br0" timeOffset="35659.58">16585 4250 385 0,'7'5'83'0,"-3"-1"3"15,0 0-54-15,-2 0-20 0,0 2 0 0,-1-1 0 16,0 2 0-16,0-3 1 0,-1 1 4 16,0-2 8-16,2-1 5 0,3-1 3 15,0-2 2-15,2-2 1 0,6-3 0 16,3 1-6-16,5-4-11 0,3 1-7 15,2 1-5-15,2-4-2 0,2 1 0 16,-6-2 0-16,-4 0-1 0,-1 0 0 16,-6-1 0-16,-4-1 2 0,-7 0-2 15,-2 0-2-15,-3 2-2 0,-8 0-1 16,-3 4 0-16,-9 3-2 0,-7 5 0 0,-3 7-1 16,-1 8 0-16,-2 4 3 0,2 5 0 15,1 2 0-15,8 3-1 0,8 2-1 16,5-2-2-16,5-1-2 0,6-2-1 15,7-2 0-15,5-3 2 0,7-3 0 16,7-5 2-16,5-4 1 0,5-3 3 0,5-2 2 16,2-4-6-16,1-2-52 0,-3-3-72 15,0-5-101-15,-3-5-251 0</inkml:trace>
  <inkml:trace contextRef="#ctx0" brushRef="#br0" timeOffset="35933.16">17454 3851 527 0,'-1'0'122'0,"-1"1"2"16,1-1-68-16,-4 1-42 0,0 1-3 16,-2-1 6-16,1 2-4 0,-3 1 1 15,-1-1 0-15,0 3 3 0,-1-1 2 16,-3 1 0-16,0 1-3 0,-2 3-2 15,0 3-3-15,-3 2-3 0,0 2-4 16,-1 4-1-16,1 2 1 0,1 4-1 0,1 6 0 16,2 2-1-16,4 3-1 0,3 3 0 15,3 1-2-15,3 4-11 0,2-3-9 16,1-3-2-16,2-3-126 0,0-3-118 16,-1-5-297-16</inkml:trace>
  <inkml:trace contextRef="#ctx0" brushRef="#br0" timeOffset="36139.91">17011 4162 567 0,'8'1'127'16,"6"-1"2"-16,7-1-104 0,2-1-6 15,7-2 2-15,4-3 1 0,6 0-5 16,4 0-7-16,0-1 0 0,1 0-5 16,2 2-3-16,-3 0-136 0,-4-1-120 15,2 3-312-15</inkml:trace>
  <inkml:trace contextRef="#ctx0" brushRef="#br0" timeOffset="38265.05">19927 2477 473 0,'2'1'119'15,"0"-1"8"-15,0 1-64 0,-2-2-12 16,1-1-2-16,-1 0-4 0,-1 2-3 16,0-1-5-16,0-3-4 0,0 3-6 15,1-3-6-15,-1 3-6 0,1 4-5 0,0 0-5 16,0 3-4-16,0 4-2 0,0 1-1 16,0 4-1-16,1 2 1 0,0 0 1 15,4 3 0-15,0-1 1 0,5 3 0 16,2-1 0-16,1 1 0 15,4-3 0-15,0-4-1 0,1-2 1 0,-3-4-1 16,0-5 1-16,-2-4 1 0,1-4 0 16,-3-6 2-16,-1-2 0 0,0-4 1 15,-1-2-1-15,-1 2 1 0,-1-1-1 16,-1 2-1-16,-2 5-1 0,1 2-1 0,-2 6-2 16,0 3 1-16,-1 5-1 0,3 3 1 15,-2 1-1-15,3 6 1 0,0 1 0 16,2 1 1-16,4-3 0 0,4 1-1 15,4-3 1-15,4-2-1 0,5-4 0 16,0-3 0-16,2-3 0 0,-3-2 1 16,-4-5 2-16,-3 1 2 0,-3-1 3 0,-6-4 3 15,-3-1 0-15,-4-2 3 0,-4-5-1 16,-4-1-1-16,-5-4-3 0,-1 1-6 16,-3-3-3-16,-1 1-1 0,0 4-1 15,0 4-2-15,1 1 1 0,4 4 2 16,2 2 1-16,2 4-1 0,3 1-3 15,5 4-1-15,4 2 0 0,4 3-1 16,0 0 1-16,4 1-1 0,2 4 3 0,4 1 3 16,1-1 1-16,1 1 1 0,4 0 0 15,-1 2 0-15,1 1 0 0,-3 2 0 16,-4 0-1-16,-4 5 1 0,-3 2 0 16,-5-1-1-16,-3 2 2 0,-4-2-1 15,-1-1 0-15,-1 0 0 0,0-8 0 16,1-1-13-16,0-1-4 0,1-5-12 15,3-1-7-15,0-4 163 0,2-1-291 16,-1-4-147-16,11-1-400 0</inkml:trace>
  <inkml:trace contextRef="#ctx0" brushRef="#br0" timeOffset="38397.85">20578 2290 557 0,'-12'-9'124'0,"4"2"1"16,3 0-102-16,4-2-13 0,4-2-5 16,0 0-3-16,7 3-3 0,1-4-123 15,3-4-104-15,2-2-265 0</inkml:trace>
  <inkml:trace contextRef="#ctx0" brushRef="#br0" timeOffset="38578.56">20936 2068 518 0,'5'8'136'0,"2"4"8"0,-2-1-32 0,4 7-67 16,-3 2-2-16,0 8 5 0,-1 3-5 16,-4-1-6-16,-4 4-6 0,1 6-7 15,-2-1-6-15,0 5-4 0,-1-5-6 16,3 2-3-16,1 1-3 0,1 2 0 16,-1-1-12-16,1 2-15 0,-2-3-19 15,-2-4 90-15,0 0-224 0,0-5-143 16,2-2-377-16</inkml:trace>
  <inkml:trace contextRef="#ctx0" brushRef="#br0" timeOffset="38969.58">20782 2597 641 0,'4'-16'155'0,"5"7"9"0,1 1-94 15,9 1-26-15,3-3 2 0,3 1 0 0,4-3-4 16,4-2-7-16,-1 0-8 0,5-3-4 15,-3-3-4-15,1 3-3 0,0-4-5 16,-5 4-5-16,-2 4-3 0,-6 0-1 16,-4 6-2-16,-4 8-1 0,-4 2-1 15,-2 11 0-15,-4 2 1 0,-2 4-2 16,-5 6-1-16,-1 0 0 0,0 5-2 16,-2-3-1-16,1 2 0 0,2-3-1 15,3 0 1-15,1-6 2 0,3-2 0 0,2-4 2 16,3-5 1-16,2-3 2 0,2-4 4 15,4-4 2-15,2-8 3 0,2-1 2 16,2-4 0-16,-3 0 1 0,-3 1-2 16,0 0-4-16,-6 2-3 0,-2 9-2 15,-4 4-2-15,-3 8-1 0,-1 6 1 16,0 4 0-16,-1 4 0 0,3 2 2 0,-2 1 0 16,3 1-1-16,3-4-3 0,3-2-6 15,5 0 1-15,5-2-37 0,0-1-11 16,8-1 81-16,1-3-217 0,3 0-150 15,7 1-380-15</inkml:trace>
  <inkml:trace contextRef="#ctx0" brushRef="#br0" timeOffset="39615.31">20299 3510 505 0,'0'-12'129'16,"4"0"10"-16,-3 1-96 0,1 4 69 16,1-2-58-16,-4-2-12 0,0 1 1 15,-2-2 1-15,-7-1-9 0,-1 0-11 16,-6-2-7-16,-6 3-5 0,0 6-3 15,-6 4-5-15,-7 6-5 0,-6 6-1 16,-1 4 0-16,4 11 0 0,-6 4 1 16,2 5 0-16,1 2 0 0,5 3-1 0,10 4 0 15,13 0-1-15,5-4-1 0,14 0 0 16,10-4 1-16,9-1 0 0,9-6 2 16,5-3 1-16,3-1 0 0,1-3 1 15,0-6 1-15,-3-4-1 0,2-4 0 16,-3-5-1-16,-4-4-3 0,-6-3-2 15,-3-3-2-15,-4-5-1 0,-2 1 0 0,-4-5 0 16,-7-4 1-16,-2-1 2 0,-2 2 3 16,-4 0 4-16,-1 7 3 0,-1 1 2 15,0 4 1-15,-1 8-2 0,0 2-1 16,-1 4-1-16,-1 4-1 0,0 2-1 16,3 1-1-16,-2 5-1 0,2 2 3 15,4 1 0-15,3 0 0 0,-1-3-1 16,3-1-1-16,-3-2 1 0,2-3-3 0,-2-2-12 15,-1-2-16-15,-2-3 50 16,1-3-191-16,-2-4-142 0,-2 2-373 0</inkml:trace>
  <inkml:trace contextRef="#ctx0" brushRef="#br0" timeOffset="39800.47">20146 3760 616 0,'-7'-2'152'16,"2"3"6"-16,2-2-77 0,0 2-48 0,3-1 0 15,3 2 6-15,1-1 0 0,4-1-3 16,3 0-4-16,5-1-1 0,5-1-3 16,5-2-4-16,6-2-7 0,4-2-13 15,0-3-12-15,4 1-20 0,-1-3-26 16,1 2 52-16,-2 1-188 0,2-5-149 16,2 2-363-16</inkml:trace>
  <inkml:trace contextRef="#ctx0" brushRef="#br0" timeOffset="40182.31">21044 3496 640 0,'-2'-1'146'0,"3"4"4"16,1 2-90-16,2 1-34 0,-1 7 5 0,0 3 5 15,2 6-2-15,-2 5-6 0,0 5-5 16,-1 3-4-16,-1-1-6 0,-2 0-7 15,1-4-3-15,-1 1-1 0,-1-2-1 16,-1-3-9-16,0-3-5 0,-2-1-3 16,0-3-6-16,-2-1-7 0,-2-4-7 15,1-4-8-15,0-3 8 0,-2-5 3 16,0-2 3-16,1-3 6 0,0-5 7 16,0-3 9-16,-1-4 7 0,1-5 3 15,0-2 6-15,3-1 6 0,0 1 6 0,2 3 8 16,2 4 3-16,1 3 3 15,0 5 3-15,2 3-4 0,0 3-6 0,3 2-7 16,3-1-6-16,4 2-5 0,5 0-3 16,4 1-3-16,6 0-1 0,5-2 1 15,5-1-1-15,1-1 3 0,6-1-8 16,2-3-18-16,4 0-18 0,-1-4-56 16,1-1-76-16,0 2-125 0,5 1-278 0</inkml:trace>
  <inkml:trace contextRef="#ctx0" brushRef="#br0" timeOffset="40494.3">21985 3423 657 0,'0'-5'160'0,"1"4"2"0,-1 1-119 16,-1 6 1-16,0 2 9 0,-2 3-1 16,1 7-10-16,-3 2-5 0,2 7 2 0,-1 3 3 15,-1 4-8-15,1 3-10 0,0 1-6 16,-1 0-6-16,1 3-4 0,1-4-3 16,-1 3-2-16,2-5-2 0,1-5 0 15,-1-1-4-15,2-3-4 0,0-5-9 16,-1-2-7-16,0-6-12 0,0-1-19 15,-1-3-17-15,0-4-7 0,1-1 173 16,0-2-285-16,0-5-143 0,1 0-389 16</inkml:trace>
  <inkml:trace contextRef="#ctx0" brushRef="#br0" timeOffset="40759.4">21876 3747 514 0,'-9'-44'142'0,"-1"1"12"0,3 10-45 15,3 4-36-15,3 5-12 0,2 4-1 16,6 5-7-16,4 3-12 0,4 3-10 15,3-1-5-15,4 3-3 0,3 1-6 16,3 2-1-16,1 2-2 0,-2 2 0 0,3 3-3 16,-1 3-3-16,0 0-2 0,-3 1-3 15,-2 1-2-15,-3 2-1 0,-3 1 0 16,-5 2 0-16,-3 0 1 0,-5 0-2 16,-3 3 0-16,-6-1-1 0,-6 2 0 15,-4-1-2-15,-8-1 0 0,-2-1-5 16,-6 1-7-16,-4-2-26 0,-3-2-17 15,1-6-135-15,-2 2-149 0,3-1-358 0</inkml:trace>
  <inkml:trace contextRef="#ctx0" brushRef="#br0" timeOffset="47455.32">4929 8512 452 0,'-1'5'94'16,"0"4"0"-16,1-3-76 0,1 2-19 0,1 0 0 15,2-1 0-15,0 0 3 0,4 2 0 16,2-4 2-16,2 0 3 0,3-2 3 16,5-2 2-16,4-1 1 0,5-2-3 15,3-4-1-15,7 2 1 0,2-2-3 0,6-1-1 16,2 0-1-16,2 0 1 15,-1-2 0-15,3 2 0 0,1 1 0 16,0 1-1-16,3 2-1 0,4 1 0 0,1 3-2 16,3-1-1-16,1-5 1 0,1 3-1 15,6-3 0-15,2-1 0 0,2 2 0 16,4-4 0-16,0 1 0 0,6 2 0 16,0 0 0-16,4 1-1 0,0 0 1 15,-1-4-1-15,1 7 1 0,3 1-1 16,2 1 1-16,-2 3-1 0,-1-4 0 15,-2 2 1-15,2 2-1 0,1-2 0 0,3 0 0 16,0-4 1-16,-2 0-1 0,2 1 0 16,4 3 0-16,2-3 1 0,-2 0-1 15,-3-1 1-15,-1 3 0 0,2 1 1 16,0 3-1-16,-3-1 0 0,-5-1 1 16,-3 0-1-16,0 3-1 0,-1 1 1 15,0-2 0-15,-4-2-1 0,0-1 1 0,0-2-1 16,3 2 1-16,1-3 0 0,3-3-1 15,1-3 1-15,1-2-1 0,2 3 1 16,3 3-1-16,1-2 1 0,2-2-1 16,-2 2 0-16,0 2 0 0,2 3 0 15,-1-1 1-15,-1 1 0 0,2 0-1 16,-2 4 1-16,4-1 0 0,0 2-1 16,2-2 1-16,0-5-1 0,3 4 1 15,-2 1-1-15,0-3 1 0,4-1-1 16,-2-5 1-16,1 5-1 0,2 0 0 0,-1 0 0 15,3-2 1-15,0 1-1 0,0 0 0 16,2 2 0-16,2-1 0 0,0 1 0 16,3 0 1-16,-1 3-1 0,-3-2 1 15,1 0 0-15,2 2 0 0,-7 2 1 16,-1 1-1-16,-3-3 0 0,-1-4 0 0,2 2-1 16,3 3 0-16,-9-6 1 15,6-1-1-15,1-2 0 0,-1 4 0 0,6 3 1 16,-11-3 1-16,0-2 1 0,5 5 1 15,-4 2-1-15,2 3 0 0,-3-1 1 16,-6 0 0-16,3 0-3 0,0 4 1 16,-3-2-2-16,-2-1 1 0,-6-2 0 15,-2-2-1-15,-3 0 0 0,4-1 1 16,-6-2 0-16,-1-1-1 0,-2-2 0 16,0-3 1-16,1-2-1 0,2 0 1 0,-3 1-1 15,3 0 0-15,-1-2 0 0,2 2 1 16,0 1-1-16,1 3 0 0,0-2 2 15,1 3 1-15,-3-1 2 0,-1-1 1 16,-3 2 1-16,-2 0 0 0,1 1-1 16,-6 2 0-16,-5-1-2 0,-2 1-2 15,-6 2-1-15,-4-1 0 0,-4-1-1 16,-10 1 0-16,-1-2 0 0,-9-1 0 16,-6 1 0-16,-6 0-1 0,-5 0-5 0,-5-1-3 15,-4 1 150-15,-4-2-274 0,-2 2-131 16,-4-3-392-16</inkml:trace>
  <inkml:trace contextRef="#ctx0" brushRef="#br0" timeOffset="48440.81">19301 7760 535 0,'7'-11'123'15,"-2"-1"1"-15,3-1-56 0,0-1-57 16,0 3-6-16,1 0-1 0,-2 2 0 16,-2 2 3-16,0 3 4 0,-3 2 1 15,-1 0 0-15,0 1 0 0,-1 1-2 0,0 2-4 16,-1 0-3-16,-1 3-5 0,-2 3-1 15,-1 5-1-15,-3 4 1 0,-2 5 0 16,-3 1 3-16,0 5 1 0,-2 1 0 16,-4 1 1-16,0-2-1 15,2-2 0-15,1-3 0 0,0-1 0 0,3-1-1 16,1-3 1-16,4-2-1 0,3-2 1 16,-1-1 0-16,3-3 0 0,1-1 0 15,0-3 1-15,1 0 0 0,1-4 1 16,0 0 0-16,1 0 0 0,1 0 1 0,0 1 0 15,2 0 0-15,2 0 0 0,2 4 0 16,3 0 0-16,4 3-1 0,2-1-2 16,4 2 0-16,6-1 0 0,-1 1-1 15,3-5-3-15,1 1-4 0,0-2-6 16,-2-1-3-16,-2-4-4 0,-3-1-3 16,-2-4 14-16,-2 0-130 0,-4-4-104 0,-3-3-272 15</inkml:trace>
  <inkml:trace contextRef="#ctx0" brushRef="#br0" timeOffset="48644.68">19506 7925 459 0,'3'7'109'0,"2"1"1"0,0-1-60 15,0 5-31-15,-3 4 0 0,0 1-2 16,-1 5-4-16,-2 4-3 0,-3 2-2 15,-2 3 0-15,0-2-2 0,1-1-2 16,-2 0-2-16,-1 0 0 0,0-1-2 16,2-3 40-16,-1 1-129 0,-1-1-31 15,2-1-95-15,0-3-237 0</inkml:trace>
  <inkml:trace contextRef="#ctx0" brushRef="#br0" timeOffset="55530.83">2864 10787 343 0,'5'-5'108'0,"-3"4"10"15,-2-2-21-15,0 4-25 0,-1-2-12 16,0 1-9-16,-1-1-11 0,2 1-10 16,-1 1-10-16,-1 0-8 0,0-2-5 15,-1 2-3-15,-2-2-1 0,1 1-1 16,-3 0 1-16,0-2-1 0,-3 1 0 15,-3 0 0-15,-4 0 1 0,-1 4 0 16,-4-1 0-16,-2 4-2 0,-3 1 1 0,-1 3 0 16,-1 1 0-16,2 1-1 0,-2 3 1 15,4 0-1-15,2 0 0 0,1 1-1 16,5 2 0-16,0 3-1 0,3 1 0 16,3 2 0-16,2 3 0 0,3 1 0 0,1 4 0 15,4-2 1-15,5 3-1 16,1-1 0-16,5-2 0 0,4-3 0 0,4-2 0 15,3-2 2-15,5-4 0 0,3-4 0 16,4-3 1-16,3-3 0 0,3-1-1 16,1-5 0-16,1-1-8 0,-4-4-18 15,-1-3-37-15,-1-1-81 0,-4-5-108 16,-4 1-256-16</inkml:trace>
  <inkml:trace contextRef="#ctx0" brushRef="#br0" timeOffset="56028.1">3091 11184 321 0,'1'3'101'0,"-1"-3"9"0,1 0-19 16,-1 0-33-16,0-1-6 0,1-1-1 15,1 2-7-15,2-1-10 0,0 1-6 16,2-1-4-16,1 1 1 0,2-2-2 15,2 2-3-15,2-2-3 0,0 1-1 16,4-1-4-16,1-1-1 0,1 2-4 16,0-2-2-16,-1 2-1 0,-1 0-3 15,-3 1 0-15,-2 0-1 0,-4 3 0 16,-3-1-2-16,-4 1 1 0,-3 2 1 16,-3 3 0-16,-8 1 0 0,-1 3 1 0,-2 2-1 15,-4 0 2-15,0 2 0 0,2-2-1 16,2-2-1-16,4-2 1 0,5-3-2 15,1-2 0-15,5 0 0 0,4-1 0 16,2 0 0-16,2 0 0 0,4 3 0 16,4 0 1-16,0 0 1 0,4 3 0 0,0-1 0 15,1 0 0-15,0 2 0 0,-2 1 0 16,-1-3 0-16,-3 3 0 0,-3 1-1 16,-2-2 0-16,-4 1 0 0,-1-1 0 15,-6-1 0-15,-3 5 0 0,-5-1 1 16,-4 1 0-16,-4 2-1 0,-5-1-2 15,-3 1-5-15,0-3-7 0,-1-1-3 16,1-3-24-16,3-2-44 0,1-3-67 16,4-2-104-16,2-1-233 0</inkml:trace>
  <inkml:trace contextRef="#ctx0" brushRef="#br0" timeOffset="57075.81">3486 11334 293 0,'3'-8'83'0,"-2"2"6"15,1-2-22-15,-1 2-25 0,-1 0 0 16,1 1 3-16,0 2-1 0,-1 0-4 16,0 2-2-16,0-2-2 0,0-1-4 0,0 5-5 15,0-3-4-15,0 2-5 0,0-2-5 16,-1 1-3-16,1 2-4 0,0-2-2 16,0 1 1-16,0 1 1 0,0-2 0 15,0 1 0-15,0 0 0 0,1-2-1 16,-1 1-1-16,1-2-1 0,-1 2-1 15,0 0 0-15,1-1-1 0,-1 0 0 0,0 2 0 16,2-1 1-16,-2 1 0 0,0-3 1 16,0 1-1-16,1 2 0 0,-1 0 1 15,0-4-1-15,1 2 2 0,0 0 3 16,1-1 1-16,-1 1 2 0,1-1 0 16,0-2 1-16,1 3-1 0,-1-1-2 15,-1-1-2-15,0 3-3 0,-1-1 0 16,1 1-1-16,-2 1 0 0,1 0 0 15,-1 0 0-15,0-1 0 0,1-1-1 0,-1 1 1 16,0 0-2-16,1-2 1 16,-3 0-1-16,3 1 1 0,-1 1-1 0,0-1 1 15,0 2-1-15,1-3 0 0,-1 3 0 16,1-3 0-16,0 2 1 0,-1 0-1 16,1 1-1-16,0-2 1 0,-1 1-1 15,1 0 0-15,0 1-2 0,0 0 0 16,0-1-1-16,0 2-1 0,0-1 0 15,1 1 0-15,-2 0 1 0,1-2 1 0,0 1 0 16,0 0 1-16,0 0 0 0,0 0-1 16,0 0-2-16,0 1-1 0,0 0 0 15,0-1-1-15,0 0 1 0,0-1 0 16,0-1 1-16,0 3 2 0,-1-3 0 16,1 1 0-16,0 1-1 0,-1-1 0 0,1 2 0 15,0 0 0-15,0-2 0 16,0 1 0-16,0 0 1 0,1 0 0 0,-1-3 1 15,0 5 1-15,1-4-1 0,-1 0 1 16,0 2 0-16,0 0 1 0,0 0 0 16,0 0 0-16,0-1 1 0,0 0 0 15,0 2-1-15,0-3 1 0,0 1 0 16,0 1 0-16,0 1-1 0,0-2 1 16,0 2-1-16,0-2 1 0,1 2 0 15,0-2 1-15,1 0-1 0,2-4 2 0,1 4 1 16,2-2 2-16,0-1 0 0,3-1 0 15,0 3 2 1,3 0-1-16,1 3 1 0,2-1-2 0,0 1 0 0,2 1-1 16,-2 3-2-16,1 0 0 0,-2 3-3 15,-3 1-2-15,-2-1 0 0,-4 5-2 16,-1 3 0-16,-4-2 0 0,-2 4 0 16,-5 0 1-16,-2 4 2 0,-5 3-2 0,-3-1 0 15,-3 2-1-15,0 0 1 0,-1-3-1 16,1-1 0-16,3-2-1 0,2-5 3 15,4-2 1-15,4-2 1 0,4-1-1 16,3-1 3-16,4-2 0 0,5 1 2 16,4 0 0-16,3 0 0 0,6 0 1 15,5 0 0-15,5-2-1 0,3 0-1 16,3-1 0-16,-1-3-3 0,1 0-6 0,-1-1-9 16,-2-4-28-16,-4 0-107 0,-3-1-118 15,-3 2-295-15</inkml:trace>
  <inkml:trace contextRef="#ctx0" brushRef="#br0" timeOffset="58229.49">4823 11153 186 0,'-8'3'53'16,"0"1"6"-16,-2-1-1 0,0-1-22 15,0 4 3-15,0-2 0 0,0 0-3 16,4 2-4-16,0-1-6 0,2 1-10 15,1 0-8-15,3 0-3 0,1-2 0 0,2 4 3 16,2-3 2-16,4 2 2 0,2-2 4 16,3 1 2-16,5-1 0 0,2-1-2 15,5-2-2-15,3-1-1 0,1-2-1 16,4-1-2-16,5 1-3 0,2-3 1 16,4 2 0-16,6-2 3 0,4-4-1 15,7 5 0-15,2-3-1 0,7-1 0 16,4 0-2-16,6 0-1 0,5 0-3 15,1 5-2-15,8-2 0 0,4 2-1 16,6 1 1-16,5 1-1 0,3 2 0 0,1 3 1 16,7 1-1-16,5 1 0 0,3-2 0 15,1 3 0-15,7 3 0 0,3-4 0 16,5 1 0-16,4-1 0 0,4-2 0 16,3 1 0-16,8 0 0 0,-1-6 1 15,7 1-1-15,4 3 0 0,2-7 0 16,1 3 0-16,7 2 1 0,-2-8-1 0,6 7 0 15,3-2 1-15,1-6-1 0,4 5 0 16,4-4 1-16,3-1-1 0,3 2 0 16,3-4 1-16,5 3-1 0,2 2 0 15,1 1 0-15,2 1 0 0,3 2 0 16,0 1 2-16,1 4 2 0,2 0 0 16,3 1 1-16,-2 1-1 0,1 3 0 15,-1 0 1-15,3 1-2 0,1-1-2 0,6-2-1 16,-9-1 1-16,14-3 0 0,6 3 0 15,-1-6 1-15,5 0 1 0,-2-3 3 16,-3 4 1-16,12-4 1 0,-9 4 1 16,-5-7 0-16,5 8 2 0,-4-6 1 15,1 6 1-15,-2-3 3 0,-1 5 4 16,-1-3 2-16,-2 5 3 0,-3-3 1 16,0 5 2-16,-1 0-1 0,1-1 2 0,-5 3-5 15,0 0 2-15,0 4-1 0,-2-6 0 16,-2 6-2-16,-1-3 0 0,-5 1-5 15,2-1 2-15,-3-2-5 0,-5-1-3 16,-2 4-2-16,-4-7-3 0,-4 3-3 16,1 1-1-16,-9-5-2 0,-4 5 0 15,-4-3-1-15,-6-4-1 0,-9 3 0 16,-7-4-3-16,-15-6-3 0,-7 3-4 16,-13-5-3-16,-13-2-4 0,-14-2-4 15,-11-1-3-15,-17-2-6 0,-13 1-5 0,-15-1-7 16,-12 2-6-16,-12 0 22 0,-11 3-150 15,-8 2-125-15,-15 1-317 0</inkml:trace>
  <inkml:trace contextRef="#ctx0" brushRef="#br0" timeOffset="58964.73">21787 11699 693 0,'-1'-7'159'0,"3"4"1"0,1 1-97 16,2 3-33-16,3-1-20 0,1-3-5 15,5 3-1-15,1-1-2 0,0 1-2 16,2 0-1-16,1 0-1 0,1 1 1 16,3 7 0-16,-1-1 0 0,1 4 0 15,2 0 0-15,0 0 0 0,0 4 0 16,-2 0-1-16,-3-3-2 0,-1 3-2 15,-5-1-1-15,-5-2-2 0,-5 1 1 16,-6-1 1-16,-7 1 2 0,-8-2 2 16,-3 0 3-16,-7-1 2 0,-1-1 3 0,-3-5 3 15,4 1 0-15,4-2 1 0,6-1-1 16,2-2 1-16,5-1-1 0,6 1 0 16,2 0-2-16,2 0-2 0,1 1-1 15,1-1 0-15,5 2 0 0,4 4 0 16,2 1-2-16,5 3 0 0,1 2 2 15,2 4-1-15,2 2 1 0,-2 3 0 0,-3-1-1 16,-3 1-1-16,-1-1 0 0,-5 1-1 16,-4-2-1-16,-4-3-1 0,-5 3 1 15,-6-2 0-15,-3 0 2 0,-7-3-1 16,-2 0 1-16,-2-1 1 0,-2 1-1 16,0-6-1-16,2-1-3 0,2-2-9 15,4 1-8-15,2-1-11 0,1-2-6 16,4-5-7-16,4 2-122 0,2 3-120 15,2-4-284-15</inkml:trace>
  <inkml:trace contextRef="#ctx0" brushRef="#br0" timeOffset="59370.33">22290 11918 580 0,'14'-7'131'0,"-2"5"3"0,0 0-94 16,-3-3-17-16,-1 3 1 0,-3-1 0 16,0 0-3-16,-1 0 0 0,0 1 0 15,3 0-2-15,2-1-1 0,1 1 0 16,3 2 0-16,2 0 0 0,3 0-1 16,0 1 1-16,0 1 0 0,0 2-1 15,0 1-2-15,-3 0-3 0,-2 4-4 16,1-3-2-16,-6 3-3 0,-3 1-3 0,-4 2-2 15,-6 2 0-15,-3 2 1 0,-8 0 0 16,-3 4 0-16,-3-3 1 0,0 0 2 16,1-3-1-16,1-1 2 0,3-1-1 15,4-3 1-15,4 1-1 0,3 1-1 16,3 2 1-16,2 0 0 0,4 0 0 16,3 2 1-16,5-1 0 0,4-1 0 15,5-1 1-15,6-4-1 0,5 0 0 0,4-1-5 16,6-3-5-16,3-3-5 0,0-3-15 15,-1-2-10-15,1 0 34 0,-4-10-165 16,-4 0-9-16,-3-6-112 0,-7 1-245 16</inkml:trace>
  <inkml:trace contextRef="#ctx0" brushRef="#br0" timeOffset="59611.57">23249 11642 523 0,'4'0'133'0,"1"2"4"16,0 9-37-16,-3 3-67 0,-1 7-16 16,-3 1-2-16,-2 4-3 0,-3 4-3 15,-2 1 1-15,0 4 1 0,0 4 1 16,1 0 1-16,1 5 0 0,3-1-1 0,3 1 0 16,2 1-3-16,1-5-4 0,4 1 3 15,-2-6-10-15,0-4-1 16,1-3 2-16,-1-7-7 0,-2-4-5 0,-1-3-3 15,-1-8-7-15,2-1-25 0,-2-3-103 16,0-2-119-16,-5-11-279 0</inkml:trace>
  <inkml:trace contextRef="#ctx0" brushRef="#br0" timeOffset="60651.28">23066 11989 581 0,'14'5'133'0,"1"-1"3"0,-1 0-94 16,5-1-16-16,0 0-4 15,3-1-2-15,2-3 0 0,2 0 1 0,4-3 0 16,2 1 2-16,2-2 3 0,1-2 3 16,3 0 2-16,1 1-3 0,1 0-1 15,-3 0-1-15,-2-1 0 0,-4 1-1 16,-2-2-2-16,-5 0-4 0,-6 1-1 15,-4-3-3-15,-4 1-3 0,-5-2-3 16,-1 0-1-16,-4 2-3 0,-5-1-2 16,-2 3-2-16,-5 0-2 0,-7 2-1 0,-4 4-1 15,-3 2-2-15,-5 4-1 0,0 5 1 16,2 3-1-16,1 1 1 0,6 4-1 16,4 0-2-16,7 0 0 0,5-1 2 15,6 0 0-15,4 0 2 0,6-2 2 16,6-1 1-16,7-2 3 0,7 0 2 15,1-2 0-15,5-2 2 0,4-3-1 0,0 1 0 16,-2-2-1-16,-5 0 0 16,-3 1-3-16,-2 0-1 0,-6 5-3 0,-6 1 0 15,-5 3-3-15,-4 3-2 0,-6 0-2 16,-7 3 0-16,-4-1 1 0,0-3 1 16,-2 1 0-16,-1-4 2 0,2-3 3 15,4-3 1-15,1-1 2 0,3-6 0 16,2 0 2-16,2-4 0 0,3-2-1 15,4-5 2-15,5-4-1 0,5-4 1 16,3-4-1-16,9-3 0 0,0-1-2 0,2-1 1 16,4 3-1-16,-1 3 0 0,-1 2 0 15,-4 6 2-15,-3 4 0 0,-1 2 0 16,-3 7 1-16,-3 3-1 0,-6 5-1 16,-2 3-2-16,-4 3 0 0,-3 2 0 15,-3 3-2-15,-3-1 1 0,-1 3 2 16,-2-2 0-16,-1-1 0 0,1-2 0 15,-1 0-1-15,2-7 0 0,2 0 0 0,-1-5 0 16,3 3 0-16,-1-7 3 0,2-1 2 16,1-3 2-16,4 1 0 0,3-5 0 15,3-2 1-15,2-3-1 0,3 2-3 16,2-2-2-16,1 3-2 0,0 1 0 16,-2 3-2-16,-3 4-1 0,0 4-1 15,-2 2-1-15,-3 4 0 0,-5 1-1 16,1 0 2-16,-3 3 1 0,1 0 0 0,-2-2 2 15,1-1 1-15,1-2 2 0,2-2 0 16,4-1 2-16,2-4 0 0,0-3 1 16,2 1 1-16,1-3 0 0,3 1 0 15,-4-3-1-15,1 4-2 0,-3 1-1 16,-1 1-1-16,-2 2-2 0,-3 2-2 16,-1 0-1-16,-2 2 1 0,1-1-1 15,-1 0-1-15,2 2-2 0,1-1 0 0,2 0 3 16,3-3-1-16,0 4 1 0,3-3 3 15,0-1 2-15,0-2 5 0,0-1 4 16,0-3 3-16,-1 1 1 0,-1-5-1 16,-2-2 0-16,0 0-1 0,-1 1-2 15,-1 0-4-15,-2 3-2 0,0 0-2 16,-1 4 0-16,2 4-2 0,-1 3 0 16,-1 2-1-16,0 3 0 0,0 3 0 0,1 4 1 15,-2 0 0-15,0 1 0 0,-2 0 1 16,0 2 0-16,2-1 0 0,-2-3 1 15,-2-3-1-15,0-1-1 0,0 1-3 16,-2-2-1-16,-3-5-4 0,-5 1-4 16,-3-2-5-16,-2-1-12 0,-3-3-11 15,-4-1 138-15,-5-4-281 0,-4 5-156 0,-9-1-439 16</inkml:trace>
  <inkml:trace contextRef="#ctx0" brushRef="#br0" timeOffset="85359.81">2472 11676 391 0,'0'5'85'0,"-1"-4"-3"0,0 1-63 16,-1-3-23-16,-3 3-10 0,-1 0-5 15,-2-1 3-15,-1 2 10 0,-2 0 15 16,-1-2 6-16,0 0 10 0,1 1 9 0,1-2 7 16,0 0 1-16,2-2-8 0,0 2-9 15,1 0-2-15,2 2-1 0,1-2-2 16,1 1 1-16,2-2-1 0,0 2-2 15,1-4-1-15,1 5-2 0,-1-4-2 16,2 4-2-16,0-1-4 0,-1 0-4 16,0 0-2-16,1-1-3 0,0 2-2 15,3-1 0-15,1 1-2 0,2 2 1 16,4-1 0-16,3 6 2 0,4 2 1 16,4-2 1-16,3 4 0 0,7 0 0 0,5 1 0 15,7 2 0-15,6-1 0 0,7-1 0 16,4-1 0-16,5 1 2 0,3-1 3 15,4-3 2-15,2 0 1 0,2-2 1 16,0-2 0-16,-2 1 0 0,1-5 0 16,0 0-3-16,-4-2-1 0,0-1-1 15,-4 0-1-15,-1-1 0 0,-3-2-2 0,-2-1 1 16,-5-1 0-16,-3-2-1 0,-7 0 0 16,-3-4 2-16,-4-1 1 0,-2-3 1 15,-1-4 1-15,-1-3 0 0,-2-3 4 16,-2-7 1-16,-2 0 2 0,-3-4 4 15,-2-3 2-15,-5-3 2 0,-4-3 1 16,-4-1 1-16,-3 1-1 0,-5-6-3 16,-2-2-3-16,-8-1-4 0,-3-1-3 0,-4 2-2 15,-5-3-2-15,-5 1-2 0,-6 3-1 16,-4 5-1-16,-3 0 0 0,-5 3 0 16,-5-1 0-16,-2 2 0 0,-1 3 1 15,-2 0-1-15,-2 0 1 0,-5 2 0 16,-2 0 0-16,-1 3-1 0,-4 3 0 15,1 3-1-15,-4 3 0 0,-2 3 0 16,-4 1 0-16,1 7 0 0,-2 3-1 0,-3 2 1 16,-1 5-1-16,-1 1 1 0,-2 2 0 15,0 3 0-15,0 3 0 0,-1 2 0 16,1 5 0-16,1 2-2 0,-1 5-1 16,0 4-2-16,2 4-2 0,0 8-1 15,3-1-1-15,0 6-1 0,1 6 0 16,3 2 1-16,3 3 0 0,2 1 1 15,6 1-3-15,0 3 1 0,7 4-4 16,2-1 0-16,8 0 2 0,9 4 0 16,8 0 2-16,7 4 3 0,10-5 0 15,10-1 3-15,9 1 1 0,11 1-1 0,8-4 1 16,12 1 1-16,11-2 0 0,9 0 0 16,8-1 3-16,9-4 1 0,7 0 0 15,11-4 1-15,3-1-1 0,1-4-9 16,5-4-5-16,4 0-124 0,2-5-117 15,14-5-299-15</inkml:trace>
  <inkml:trace contextRef="#ctx0" brushRef="#br0" timeOffset="88959.09">14303 424 529 0,'0'-2'125'16,"1"-3"7"-16,0 2-84 0,2 0-8 16,-1 0-5-16,0-2 1 0,0-1-3 15,1 5-2-15,1-1-1 0,-1 0-2 16,0-2-2-16,-2 3-4 0,0 2-6 15,1 3-5-15,-2-3-3 0,0 6-4 16,-2 2-3-16,0 6-1 0,1 0-1 16,1 6 1-16,1 2 2 0,3 8-1 0,-1-2 0 15,1 6 0-15,3-3 0 0,0 5-1 16,0-3 1-16,0 0 0 0,-1-1-3 16,0-1-1-16,-2 1-15 0,2 1-5 15,-3-9-13-15,0 0-7 0,0-3 159 16,1-5-280-16,-1-3-141 0,-1-9-379 15</inkml:trace>
  <inkml:trace contextRef="#ctx0" brushRef="#br0" timeOffset="89513.26">15007 710 503 0,'-3'0'122'15,"2"-2"5"-15,-1-4-59 0,0 6-38 16,-3-4-7-16,2-4-2 0,-1 4-2 16,-2-3-6-16,0 5-6 0,-1 5-2 15,0-2-1-15,-2 6-1 0,-1-1-1 16,0 4-1-16,2 5 0 0,1 0-1 0,3-1 0 15,2 1 0-15,3-3 0 0,3 2-1 16,2-5 1-16,2-2 0 0,1-5 1 16,-1 1 1-16,1-3-1 0,-1-1 1 15,-2-2 2-15,2-1 1 0,-2-2 0 16,-1 0 1-16,-1-2 1 0,0-2 3 16,-2-3 3-16,1 1 1 0,-2 0 0 15,0 2 0-15,-1 2-2 0,0 4 0 0,0-1-2 16,0 5-4-16,-1 0-6 0,1 0-2 15,-1 0-1-15,1 3 0 0,1 5-2 16,0 3 0-16,2 4 1 0,-1 5 4 16,2 5 1-16,3 4 0 0,1 3 0 15,3-4 0-15,1 9-1 0,2-4 1 16,-1 0 0-16,-1-3 0 0,-3-1-1 16,-2-4 0-16,-3-3 0 0,-4-8-1 0,-3 3-1 15,-3-6 1-15,-4-3 0 0,-1-1 0 16,-2-2 1-16,1-1 0 0,-3-5 0 15,2-3 0-15,0-1 0 0,1-3-1 16,-1-3-7-16,-2-2-11 0,-3-3-9 16,-2-4-24-16,2 0-100 0,-1-3-115 15,5-2-271-15</inkml:trace>
  <inkml:trace contextRef="#ctx0" brushRef="#br0" timeOffset="90640.51">14795 1683 442 0,'7'-6'118'0,"0"0"7"0,-1-1-19 16,-1-3-67-16,0 0-3 0,-2 1 1 16,-1 0-1-16,-3 1-3 0,-1 1-4 15,-5-1-4-15,1 1-4 0,-3 1-5 16,-6-2-5-16,-5 0-5 0,-5 2-2 0,-1 0-3 15,2 2-1-15,-4 1-1 0,-6 4-1 16,2 4-1-16,0 3 0 0,6 4 1 16,0 4 0-16,-2 6 0 0,7 3 1 15,5 4-1-15,4 3 1 0,4 1 0 16,2-1 0-16,3-1 0 0,1 1 1 16,4-3-1-16,1-2 1 0,2-3 1 15,2-1 0-15,2-3 0 0,1-2 1 16,1-4 0-16,3-1 1 0,5-3 0 0,6-4 1 15,-1-4 1-15,-1 1 0 0,-1-4 1 16,3-1-1-16,-2-3-1 0,-5-4-1 16,-3 0-2-16,1-1-4 0,2-2-3 15,-1-2-3-15,-5-2-5 0,-8-1-2 16,-3 1-2-16,-2 0 0 0,-6 3 2 16,-1 1 0-16,1 4-1 0,-2 5 4 15,6 9 1-15,-1 2 4 0,2 6 1 0,0 2 0 16,1 6 4-16,1 2 2 0,1 0 2 15,3-3-1-15,6 0 1 0,1 0 0 16,0-6-3-16,0-1-5 0,2-1-6 16,0 2 1-16,-2-3-120 0,-5-3-110 15,-2-2-277-15</inkml:trace>
  <inkml:trace contextRef="#ctx0" brushRef="#br0" timeOffset="90846.73">14539 1936 609 0,'5'-1'139'0,"5"1"15"15,3-1-87-15,0-1-22 0,2 2-2 0,3-5-3 16,3 2-3-16,1 1-4 16,2-2-15-16,3 2-9 0,5 1-5 0,-1-1-3 15,-5 3-9-15,3-1-15 0,1 1-18 16,-3-1 162-16,-4-2-293 0,-4 1-154 15,5 0-424-15</inkml:trace>
  <inkml:trace contextRef="#ctx0" brushRef="#br0" timeOffset="91226.9">14551 2488 648 0,'-8'-3'160'16,"8"3"8"-16,1 1-101 0,-1 0-23 0,0 0-9 16,3 5-3-16,0 0-10 0,-1 2-12 15,1 4-7-15,-1 6-1 0,-1 4 0 16,1 7 1-16,-1 5 0 0,-2 2-1 16,1 3 0-16,0 2-1 0,-2-1-10 15,4 2-12-15,-4-4-5 0,-1 1-20 16,-3-4-3-16,-3-2-75 0,0-6-47 15,1-5-101-15,-3-4-214 0</inkml:trace>
  <inkml:trace contextRef="#ctx0" brushRef="#br0" timeOffset="91523.04">14469 2613 612 0,'3'-24'154'0,"0"0"9"15,2 3-84-15,-1 5-26 0,3 1-8 0,1 1 1 16,2 0-8-16,3-3-8 0,4 2-8 16,1 3-4-16,0-1-3 0,3 3 0 15,2 2-5-15,7 4-3 0,4 5-3 16,2 3-2-16,-4 4-1 0,3 3-2 16,0 3 0-16,-3 3-1 0,-8-2 0 15,-6 4-1-15,-6-4 0 0,-1 0-1 16,-4-3 1-16,-5-1-2 0,-11 1-3 15,-7 0-1-15,0-3-1 0,-9 3-3 16,-12-3-3-16,-4 3-5 0,-5-2-5 0,-3-4-7 16,-1-1-12-16,-1-2 2 0,13-5-129 15,4-2-123-15,-7 0-304 0</inkml:trace>
  <inkml:trace contextRef="#ctx0" brushRef="#br0" timeOffset="96889.16">2629 11712 511 0,'-1'1'117'0,"2"1"-1"0,0 5-62 15,-1-3-40-15,1 0-10 0,0-1-3 16,1 0 0-16,1-3 0 0,2 0 1 15,2-2 3-15,1-2 1 0,2 0 0 16,1-1 1-16,2 1 1 0,0 0-2 16,4 2-1-16,0-1-1 0,2 3-2 15,3 0 1-15,2 4-1 0,2-1 0 16,4 4 1-16,1-4 0 0,3 2 1 16,5 1 4-16,5 0 3 0,2-2-1 0,7 0 8 15,6-2 2-15,3-2 0 0,1-1 0 16,3-1-2-16,0-1-3 0,1-2 1 15,-3 1-7-15,-1-4-4 0,-2 5 139 16,-6-4-293-16,-5 3-153 0,-5-7-448 16</inkml:trace>
  <inkml:trace contextRef="#ctx0" brushRef="#br0" timeOffset="101790.88">16461 1665 418 0,'-3'6'100'0,"1"-2"6"0,0-2-57 16,0-1-27-16,-1 1-3 0,1 3 1 16,-1-1-1-16,-1 2-8 0,-1 2-5 15,-2 6-2-15,-1 4-1 0,-2 3 0 16,0 2 0-16,0 2-2 0,0 5 0 16,-2-2 0-16,4-2-1 0,0-7 1 0,2 0 0 15,1-5-1-15,2-3 1 0,2-4 2 16,1-3 9-16,2-4 11 0,0-2 5 15,2-3 2-15,2-6 2 0,0-5 1 16,2-6-2-16,1-4-9 0,-2-5-9 16,2-3-6-16,0-3-2 0,0-1-2 15,1-1 0-15,0 3-2 0,-1 3 0 16,2 4 1-16,-1 1 1 0,0 8 2 0,-2 5-1 16,-3 3 0-16,0 5 0 0,-1 1-3 15,-1 6-2-15,2 7-1 0,-2 2 0 16,2 3-1-16,2 5 1 0,-2 5 0 15,3 2 3-15,1 4 0 0,0 0 1 16,-1 3-1-16,2 0 1 0,0 0-11 16,-1-3-9-16,0-4-7 0,-4 1-3 15,0-2 1-15,-2-5-124 0,-3-3-114 16,-2-2-266-16</inkml:trace>
  <inkml:trace contextRef="#ctx0" brushRef="#br0" timeOffset="102307.53">16399 1786 491 0,'0'2'123'0,"-5"-9"7"0,12 0-72 16,6-2-17-16,5 0 2 0,2-5 1 0,6-1-10 16,5-4-9-16,-2-1-6 0,0 3-5 15,-3-1-4-15,1 2-5 0,1 3-2 16,-6 2-3-16,-3 5 0 0,4 5-2 15,-2 3-2-15,-1 8 0 0,-7 3 1 16,-2 8-2-16,-2 5 2 0,-4 3-1 0,-6 4-1 16,-1 1-2-16,-1-2 0 15,-1-2-1-15,-2-7 1 0,4-3 0 0,-5-7 1 16,6-2 2-16,2-4 4 0,-4-6 6 16,3-3 7-16,4-2 5 0,-3-9 2 15,5 1 0-15,-4-3 2 0,0-4-1 16,5-6-3-16,-4-3-8 0,1-1-3 15,0 0-1-15,1 1-1 0,-1-1 1 16,3 5 0-16,-1 9 0 0,-1 2-2 0,0 4-2 16,3 7-2-16,-1 4-2 0,0 6-1 15,1 2-2-15,2 3 0 0,2 2 1 16,0 6 2-16,3 2 0 0,1-2 2 16,1 0 0-16,1-3 1 0,-1-1-1 15,0-3 0-15,-3-8 1 0,-1-3 3 16,-2-1 6-16,-2-9 4 0,1-3 3 15,-2-4 4-15,1-2 1 0,0-2 0 16,-1-5-2-16,-2-3-5 0,0 1-5 0,-4-2-3 16,-1 0-3-16,-3 0-1 0,-1-3-4 15,-3 5-5-15,1 0-4 0,-1 1-5 16,2 4-7-16,-1 6-20 0,2 4-15 16,1 4-127-16,2 4-134 0,1 3-329 15</inkml:trace>
  <inkml:trace contextRef="#ctx0" brushRef="#br0" timeOffset="102447.67">17297 1647 470 0,'10'22'106'0,"-6"-2"3"16,-1 3-87-16,-2 0-6 0,-1-4-1 16,-1-1 2-16,-1-2-2 0,-1-2 172 0,0-3-296 15,1-3-122-15,-1-3-386 16</inkml:trace>
  <inkml:trace contextRef="#ctx0" brushRef="#br0" timeOffset="102693.65">17175 1499 573 0,'7'-2'131'0,"3"-1"6"0,2 3-94 0,6 3-16 16,4 0-3-16,2 1 3 0,4 3-3 15,1-2-5-15,1 6-6 0,2 1-2 16,-2-1-2-16,2 3-2 0,-3 4-3 16,0 2-1-16,-3 2-2 0,-3-3-2 15,-3 2-1-15,-7 0-1 0,-6 2-4 16,-7-1-7-16,-7-1-3 0,-7 1-3 16,-8-3-4-16,-7-1-3 0,-4-1 103 0,-4-1-219 15,-8-5-118-15,-3 0-349 16</inkml:trace>
  <inkml:trace contextRef="#ctx0" brushRef="#br0" timeOffset="103308.03">16708 2404 562 0,'-7'-11'127'16,"-1"-2"1"-16,-3 1-97 0,1 0-10 15,-1-1-3-15,1 4-1 0,1 0-5 0,0 6-4 16,1 3-3-16,0 5-1 0,-3 8-2 16,-1 4-2-16,-2 5 0 0,1 6-1 15,0-1 0-15,-1 0 0 0,4-3 0 16,4-3 0-16,3-5-2 0,4-2 0 15,0-5 0-15,4-2 0 0,3-4 1 16,2-2 4-16,0-3 6 0,1 0 5 16,-1-4 8-16,0 0 5 0,-1-4 2 0,0-1 1 15,-4-2-3-15,1 1-3 0,-2-4-4 16,1 4-6-16,-1-2-4 0,-2 5-2 16,0 3-1-16,2 2-4 0,-1 3-5 15,1 9-2-15,1 2 0 0,0 8-2 16,2 3 1-16,-1 4-1 0,3 6 4 15,0 4 3-15,0 2 2 0,1-2-1 16,-1-2 0-16,5 1-2 0,-5-2-5 0,0-1-5 16,-5-5-3-16,-4-2-3 0,-5-3-2 15,-4-1-6-15,-9-4-4 0,-2-1 1 16,-3-5 1-16,2-3 6 0,0-3-122 16,3-3 9-16,4-1 0 0,3-8-373 15</inkml:trace>
  <inkml:trace contextRef="#ctx0" brushRef="#br0" timeOffset="104084.41">17033 2532 477 0,'15'-1'127'0,"-9"-5"6"0,-4 2-19 15,-5 0-83-15,-3-1-5 0,-5 1-3 16,-3-1-4-16,-3 1-8 0,-2 3-6 15,-2 0-6-15,2 4 2 0,0 3 0 16,3 0 0-16,3 4 1 0,2 1-2 0,3 0 0 16,2 0 0-16,5 0-1 0,2-1-1 15,3-2 0-15,1-1 0 0,4 0 0 16,0-2 1-16,4-1 1 0,1-5 0 16,-1-3 0-16,1-3 2 0,1-1 0 15,-2-2 0-15,-2 0 0 0,-2 1 0 16,-4 4 0-16,-1 1-1 0,-1 3 0 15,-1 4-1-15,-2 2-1 0,0 2 1 16,-1 1-1-16,2 3 0 0,0 0 0 0,0 1 1 16,1-2 0-16,3-1 0 0,1-6 0 15,3-3 1-15,2-4 1 0,2-5 2 16,2-3 5-16,1 0 2 0,-1-2 3 16,0-3 1-16,0-1 2 0,2-2 4 15,-3-1 0-15,1-5-1 0,-2-6 0 16,0-3-3-16,-1-1 0 0,2-1-3 0,-3-1-4 15,-2 3-2-15,-1 9 2 0,-2 6-2 16,0 6-1-16,-5 3-5 0,-7 9-3 16,-1 10 0-16,-3 8 0 0,-2 3-1 15,-3 6-2-15,1 8 0 0,3 6 6 16,1 3 1-16,3 0 0 0,3-3 0 16,7-2-1-16,2-3 0 0,4-3 0 15,6-6-2-15,4-3 0 0,4 1 0 16,3-3-1-16,0-3 1 0,0-4-1 0,-2-4 1 15,-3-2 2-15,-1-5 1 0,-3-8 0 16,-3-4 3-16,-2-3 0 0,0-3 1 16,-2-3 0-16,-4-1-1 0,-2 1-1 15,-2 2-2-15,-1 5-2 0,-3 5-9 16,-2 2-2-16,-4 6 0 0,1 5-1 16,0 5 2-16,-2 3 0 0,1 0 1 0,4 2 7 15,2 1 1-15,4 1-1 0,3-7-1 16,3-2 1-16,4-2 0 0,2-1 1 15,2-6 0-15,0-6 0 0,2-1 1 16,1 2 1-16,-1-6-1 0,0-1 1 16,-1 0-2-16,-2 3 1 0,0 4 1 15,-1 2-1-15,-3 5 0 0,0 3-1 16,-4 3-1-16,0 6 0 0,-3 2 3 16,-2 3-15-16,-4 1-6 0,-1-4-13 0,-1 1-8 15,-4-1-6-15,-1-2 96 0,0-2-224 16,2-6-120-16,-3 0-347 0</inkml:trace>
  <inkml:trace contextRef="#ctx0" brushRef="#br0" timeOffset="104260.53">17273 2342 546 0,'31'8'121'0,"3"0"1"16,4-4-101-16,6 2-6 0,-1-3 1 16,-2-2-127-16,-3-5-110 0,9-5-288 15</inkml:trace>
  <inkml:trace contextRef="#ctx0" brushRef="#br0" timeOffset="106621.91">18951 9570 614 0,'4'1'129'0,"-3"0"0"0,0 0-106 0,0 2-17 15,1 1-7-15,1 1-2 0,0 2 0 16,0 2 1-16,1 0 0 0,-1 1 1 16,2 2 1-16,0 3 0 0,-1 0 0 15,0 2 1-15,3 1-1 0,1 0 1 0,-1-2 1 16,4-1 3-16,2-2 3 0,4-3 2 15,6-3 2-15,2-4 1 0,8-4 0 16,5 0 0-16,8-6-4 0,5-1-3 16,4-1-3-16,0-2-1 0,6-1-1 15,-2 1-1-15,-1-2 1 0,-2 3-1 16,1 1 2-16,-2 0 1 0,-5 5 1 16,-1 3 0-16,-3 3 0 0,-2 5 0 15,-2 3 0-15,-5 3-2 0,-2 2 0 16,1 1-2-16,-2-2 1 0,4-1 0 0,4-2 0 15,5-5 0-15,5-1 1 0,4-4-1 16,3-1 1-16,8-4-1 0,-1 0 0 16,6-2-1-16,2-2 1 0,2 2-1 15,-1-1 0-15,4-1 1 0,0 1-1 16,1 3 0-16,-2 2 0 0,-4 3 1 0,0 1-1 16,-5 6 0-16,-4-1 0 0,-3 4 0 15,-5 0 1-15,-7 1-1 0,-3-1 0 16,0 0 0-16,-2-2 0 0,4 0 0 15,-6 1 0-15,3-4 0 0,4 1 0 16,2-2 1-16,4-2 0 0,1-2 0 16,1 0 1-16,7-1-1 0,1 2 0 15,-4-3 0-15,-1 4-1 0,-4 3 0 16,-1-2 0-16,-2 1 0 0,-8 1 0 0,3 1 0 16,-2 1 0-16,3 0 0 0,-3 0-1 15,-1 0 1-15,1 3 1 16,2 0-1-16,-1-1 0 0,6-1 1 0,0-4-1 15,7 2-1-15,6-3 1 0,2 0 0 16,2-2-1-16,5-1 2 0,0-3 1 16,4 1 3-16,1-3 3 0,-3 2 3 15,-1 0 0-15,2-2 1 0,-4 0-1 16,-1 4-1-16,-3-2-2 0,-5 2-3 0,1-1-2 16,-4-2 0-16,-2 2-2 0,-2-2-1 15,-2-1 1-15,-4 0 0 0,-1-1-1 16,-1 1 1-16,2-3-1 0,2 0 1 15,-3-1 0-15,-1-1-2 0,-3-2-22 16,-2-5-139-16,-8-9-136 0,-8-6-354 16</inkml:trace>
  <inkml:trace contextRef="#ctx0" brushRef="#br0" timeOffset="110279.64">16310 578 391 0,'1'-4'112'0,"0"0"6"16,1-2-21-16,-2 0-53 0,1 2-7 0,-1 0-3 16,1-1-9-16,0-1-7 0,0 3-5 15,0 1-2-15,1-2-3 0,2-1-1 16,0 1-1-16,1 0-1 0,4 3 0 15,1-2-1-15,2-3-1 0,1 6 1 16,3 0 0-16,1 1 1 0,2 3-2 16,-1-2 1-16,2 1-1 0,-1 3-1 15,-2-3-1-15,1 2-1 0,-3 1 0 16,-3 3-3-16,-2-1 0 0,-3 1-1 16,-3 1 0-16,-4 2 1 0,-3-1 0 0,-6 3 1 15,-3-3 1-15,-4 3 0 0,-1 3-1 16,-3-3-1-16,-2-3 0 0,3 0-1 15,0-3 1-15,4-3 0 0,3 0 0 16,1-5 3-16,4 0 2 0,5 0 1 16,1 0 1-16,1 0 0 0,2 0 1 0,3 0-1 15,3 0 0-15,1 0-2 16,2 6 0-16,2-6 0 0,2 0 0 0,0 0 0 16,-2 0 1-16,0 2-1 0,-1-2 1 15,-3 1-1-15,1 8-1 0,-4 2-2 16,1 1 1-16,-3 1-1 0,-2 2-1 15,-1 2 1-15,0-6 1 0,-4 1 1 16,-1 2-1-16,-4 4 2 0,-3-3 0 16,-1-1 0-16,-1 3-2 0,-5-2-7 15,1 2-6-15,-1-6 114 0,2-2-239 16,0-1-131-16,0-2-373 0</inkml:trace>
  <inkml:trace contextRef="#ctx0" brushRef="#br0" timeOffset="110707.07">16626 576 463 0,'1'9'115'0,"0"-13"4"0,1-2-42 16,3 0-53-16,0 0-4 0,5 0 0 0,1-1-3 16,2-1-5-16,2 4 0 15,1 0-2-15,5 1-1 0,-1-1-1 0,0 3-1 16,1 4-1-16,0 2-2 0,-1 1-3 16,0 4 0-16,-6 2-2 0,-1 1-4 15,-4 0-2-15,-2 0-2 0,-5 1 1 16,-1 3 1-16,-2 1 1 0,-3-5-1 15,-4 0 5-15,-6 3 3 0,-3 2 2 0,-5 2-1 16,-1-5 0-16,-1 3 0 0,2-1 0 16,3 2-1-16,3-3 0 0,7-4-1 15,5-2-1-15,6-3 1 0,2-2 1 16,7 1 0-16,3-1 0 0,1-2 1 16,5 0 1-16,1-5 0 0,0 0 0 15,1-2-3-15,-5-3 8 0,1-1-136 16,-1-3-112-16,-5-14-300 0</inkml:trace>
  <inkml:trace contextRef="#ctx0" brushRef="#br0" timeOffset="110873.73">17040 692 405 0,'2'7'109'15,"0"-2"4"-15,-1 9-48 0,1-1-25 16,0-2-8-16,0 3-9 0,-1 0-6 0,1 3-8 15,1-8-4-15,1 0 2 16,0-3-10-16,-2 0-59 0,3-4-55 0,-1-4-92 16,-1 1-225-16</inkml:trace>
  <inkml:trace contextRef="#ctx0" brushRef="#br0" timeOffset="111056.47">17093 572 538 0,'-3'-1'128'0,"1"0"4"0,0-1-52 0,0-1-63 16,1-1-7-16,2-2-2 0,0 1-3 15,1-3 9-15,-1 1-60 0,2 1-87 16,-5-40-107-16,4 40-273 0</inkml:trace>
  <inkml:trace contextRef="#ctx0" brushRef="#br0" timeOffset="111335.84">17198 688 299 0,'11'20'82'0,"-1"-1"7"16,-1-6-31-16,-1-1-27 0,-2 0-3 15,-2 2 1-15,-1-5-2 0,-1-4 1 16,-2-4 5-16,1-1 0 0,-2-1 0 16,0-9 1-16,0 1-2 0,-1-4-4 0,-1 0-10 15,1 1-9-15,-1-1-3 0,3-5-1 16,1 5 1-16,2-1 1 0,3 3 0 15,2 0 1-15,1-2-2 0,0 3-1 16,2 8-1-16,1 2-1 0,3 4-1 16,-2 7-2-16,-1 0 0 0,1 2 0 15,0-2-1-15,-2-1 2 0,0 4-1 16,-2 1 1-16,-1-3 0 0,-1 1-10 0,1 2 115 16,-2 3-242-16,1 0-130 0,-3-3-381 15</inkml:trace>
  <inkml:trace contextRef="#ctx0" brushRef="#br0" timeOffset="111709.09">17523 741 417 0,'2'7'108'0,"0"6"5"0,1 1-28 15,-1 1-57-15,0 5-4 0,-1-1-3 16,0 5-3-16,0 2-5 0,0 3-4 15,-1 1-3-15,-1-1-1 0,0-1-2 16,-2 1-1-16,0-2 0 0,-3-3-1 16,0-6-1-16,0 0 0 0,1-5 0 15,0-3-1-15,0-2 0 0,3-5 1 0,-2-2 2 16,1-2 1-16,0-6 0 0,-2 0 1 16,2-7 0-16,0-3 3 0,1-7-2 15,2-5-1-15,3-5 0 0,1-4 2 16,3-4-1-16,1-1 1 0,1 2 0 15,0 1 4-15,0 3 1 0,1 10 2 16,0 3 0-16,-2 11 1 0,2 2-1 0,0 5-1 16,0 3-4-16,0 5-1 0,-1-1-2 15,0 5-3-15,-1-6 0 0,1 4-2 16,-1 3-1-16,-3 7 0 0,-1-2 0 16,-1 3-2-16,-2 4-1 0,-2 2-3 15,-4 2-7-15,-4-5-5 0,-4-4 76 16,-3 5-201-16,-3-8-127 0,-6 9-343 15</inkml:trace>
  <inkml:trace contextRef="#ctx0" brushRef="#br0" timeOffset="115760.69">8815 9621 423 0,'1'-5'117'0,"1"1"3"0,-4-4-46 15,-3 0-27-15,-2 1-19 0,-2-1-12 16,-1 3-12-16,0 2-7 0,-1 0-1 15,0 0-2-15,1 0 3 0,1 2 6 0,2 0 2 16,1 0 5-16,0 1 2 0,0 0 0 16,-2-1 1-16,2 3-3 0,-2-1-2 15,2 0-3-15,-2 1-2 0,2-1-1 16,2-1 0-16,2 1 2 0,1-2-2 16,4 0 2-16,5-2 0 0,3 2 4 15,4-2 2-15,6 0 3 0,5-1 0 16,6 1 0-16,1 0 0 0,2 2-1 0,0 0-4 15,-2 0-2-15,-4 1-4 0,-3 0-4 16,-6 2-6-16,-1 0-7 0,-6 0 9 16,-2 1-138-16,-4-3-120 0,-2 0-307 15</inkml:trace>
  <inkml:trace contextRef="#ctx0" brushRef="#br0" timeOffset="116350.2">12895 9628 506 0,'-4'-7'118'15,"0"1"0"-15,0 1-74 0,1 2-18 16,10 6-27-16,-4-3-5 0,3 2-2 16,5-1 1-16,5 4 2 0,6 0 6 15,8 1 3-15,-1-5 9 0,15 5 3 16,9 1 0-16,4 1 1 0,7 1-2 0,4 1-6 16,3 2 50-16,-1-4-183 15,0 3-117-15,-4 1-329 0</inkml:trace>
  <inkml:trace contextRef="#ctx0" brushRef="#br0" timeOffset="116842.26">18325 9517 610 0,'7'-14'133'0,"1"1"3"0,3 10-124 16,1 4 15-16,9 0-12 0,8 2-7 15,8 2-7-15,10-1-5 0,11 5-7 16,11 1 81-16,6-2-206 0,10 2-122 15,6 9-345-15</inkml:trace>
  <inkml:trace contextRef="#ctx0" brushRef="#br0" timeOffset="118970.15">18595 1471 532 0,'-2'-9'118'0,"2"2"6"16,0 3-90-16,2-2-9 0,-1 4 1 15,-1 1 2-15,-1-1-3 0,1 3-6 16,-3-1-7-16,-2 4-2 0,-2 4-5 16,0 2-3-16,-3 4-3 0,-2 4 0 0,-1 3 1 15,-1 2 0-15,2-1-1 0,3 1 1 16,1 0-1-16,5 0 1 0,4-3-1 16,2-3 0-16,2-1 1 0,5-1 0 15,1-4 0-15,4-3 2 0,1-5 2 16,3-4 3-16,0-2 1 0,2-4 3 15,-1-5 2-15,2-4 3 0,1-2-1 16,-1-2 0-16,-3 1 1 0,-1-2 1 0,-3 0 0 16,-2 1-1-16,-6 1-2 0,-6-2-1 15,-4 1-2-15,-8-2-5 0,-5 4-2 16,-3 0-4-16,-2 4-4 0,-2 1-3 16,-1 4-10-16,0 3-10 0,4 7-7 15,4 1-7-15,2 3 44 0,3 0-166 16,5 2-119-16,5-1-305 0</inkml:trace>
  <inkml:trace contextRef="#ctx0" brushRef="#br0" timeOffset="119467.57">18928 1398 497 0,'4'4'137'0,"0"0"4"16,0-4-13-16,-2 3-97 0,1 0-8 15,-1 6-3-15,-1 2-5 0,-1 3-8 16,2 3-5-16,-2 3 0 0,-2 1 0 15,2 3 0-15,0 2 1 0,0 3-3 0,-1 2-3 16,1 5-6-16,0 0-8 0,1 0-3 16,1-2-2-16,0-3 0 0,-1-8-17 15,2-6-22-15,-1-5-26 0,-1-6 9 16,-1-3-27-16,-2-5-17 0,-2-2 11 16,-2-6 48-16,1-6 38 0,-3-4 49 15,-2-6 4-15,2-4 38 0,0-3 32 16,-1-3-5-16,4-1-20 0,0 0-8 15,5 2-11-15,4 1 0 0,0 4-3 0,4-1-8 16,3 3-6-16,1 4-2 0,3 5-3 16,2 3-5-16,3 7-3 0,3 2-4 15,4 5-3-15,1 7-4 0,-1 2-4 16,1 3-2-16,-3-2-3 0,0 1-1 16,-4 2-1-16,-5-2-1 0,-4 0-1 15,-3-3-1-15,-7 0 2 0,-6 0 0 0,-7 0 0 16,-3-2 0-16,-5 2 1 0,-3-4 1 15,-3 0-1-15,0-1 0 0,2 1 0 16,1-3-1-16,4 1 1 0,5 1-1 16,3-1-2-16,5 4-1 0,4 1-1 15,4 4-1-15,5 4 1 0,2 2-1 16,3 2 1-16,4 6 2 0,4 3 1 16,3 2 0-16,5 1 2 0,3 7-1 15,5 1 6-15,1 2-13 0,4 1-18 0,-2-1-135 16,0 1-131-16,-1-2-344 0</inkml:trace>
  <inkml:trace contextRef="#ctx0" brushRef="#br0" timeOffset="121196.4">18272 466 420 0,'4'3'107'0,"-3"-2"6"0,-6 0-55 16,7-2-23-16,-2 3-4 0,-2-2-2 15,2 0-5-15,-3-2-5 0,9 1-3 0,0 1-3 16,3-1 0-16,3-2-1 16,3-1-1-16,5 2-1 0,2 1-1 0,-1-2-1 15,1-1-1-15,2 4-1 0,-1 3-1 16,-1 2 0-16,-1-4-2 0,-3 1-1 15,1 5-1-15,-3 1-5 0,-3 1-2 16,-3 1-3-16,-5 0-2 0,-5 4 0 16,-5 2-2-16,-6-1-1 0,-6 0 3 15,-4-4 2-15,-4 1 3 0,0 0 1 16,-3-4 2-16,1 2 1 0,2-1 1 0,4 0 0 16,4 0 0-16,4-2 0 0,4 4 0 15,7-1 1-15,7-1 2 0,4-2 2 16,5-1 1-16,1-1 0 0,1 11 3 15,2-6-1-15,1 5 1 0,-2 0-2 16,0 3-1-16,-2 1 0 0,0-2-1 16,-3-4-1-16,-1-2-1 0,-4 0 0 15,-4-2-1-15,-5 2 0 0,-6-3-1 0,-4 2-1 16,-3-1-3-16,-1-1-4 0,-4-2 7 16,-2 0-130-16,-1-4-111 0,1-1-287 15</inkml:trace>
  <inkml:trace contextRef="#ctx0" brushRef="#br0" timeOffset="121577.62">18622 555 501 0,'1'-4'123'16,"1"1"3"-16,0-3-66 0,4 1-28 16,2-3-2-16,0-2-1 0,4 2-3 0,5 3-6 15,-1 1-4-15,3 2-3 0,3 0-3 16,1 2-2-16,-2 3-5 0,-2 3-2 16,0 3-2-16,-3 0 1 0,0 4-1 15,-6 2-1-15,-7 0 1 0,-3 4-1 16,-4 0 1-16,-11 5-1 0,-3-4 1 15,-8-4-1-15,-2 5 1 0,-1 4 0 16,3-2 0-16,1-1 0 0,5-4 1 0,6 1-1 16,4 3 1-16,6-6-2 0,2-7 0 15,3 2 0-15,4 1 0 0,2-1 1 16,7-2 1-16,4-2 1 0,5-1 0 16,4-2-2-16,4-2-7 0,1-3-5 15,0 0 118-15,-3-5-245 0,-4-3-131 16,1 4-374-16</inkml:trace>
  <inkml:trace contextRef="#ctx0" brushRef="#br0" timeOffset="121895.88">19148 676 504 0,'1'8'112'16,"-1"-2"2"-16,0 11-92 0,-1 0-4 0,-1 0-3 15,1 2-4-15,-2 1-3 0,1 2-4 16,1 3-1-16,1-7-2 0,1-5-2 16,0-2 26-16,1-1-123 0,1-5-18 15,-2-3-90-15,4-4-210 0</inkml:trace>
  <inkml:trace contextRef="#ctx0" brushRef="#br0" timeOffset="122056.5">19163 523 559 0,'-1'-7'120'15,"0"4"1"-15,2-3-104 0,-1-3-9 16,1 6-3-16,-1 0-2 0,1-4 0 16,-1 4-123-16,0 2-103 0,0 1-270 0</inkml:trace>
  <inkml:trace contextRef="#ctx0" brushRef="#br0" timeOffset="122711.23">19300 626 416 0,'9'21'111'15,"0"-3"5"-15,-1-5-23 0,-2 4-66 16,-1-5-2-16,0 3-4 0,-2-3-6 0,-1-1-6 16,-1 2-4-16,-1-2-2 0,0-3 0 15,-1 1 0-15,0-6 1 0,0-4 2 16,0-1 1-16,1-5 1 0,1-5 0 15,1 3-1-15,2-3 0 0,0 2-1 16,1-1-1-16,1 1-1 0,-2 5 0 16,2 5 0-16,-2-6 2 0,-2 6 0 0,0-2 0 15,0 2-2-15,-1 0-2 16,0 0-1-16,0 0-2 0,0 4-1 0,2-4 0 16,1 0 0-16,0 0 1 0,1 0 2 15,3 0 0-15,1 1 0 0,2-1 1 16,2 6-1-16,1-6 1 0,3 0 0 15,0 1-1-15,2-1 1 0,-1 1-1 16,1-1 0-16,0-5 0 0,-3 5 1 16,1-4-1-16,-4 2 0 0,-1 1 1 0,-2-2 0 15,-5 2 1-15,-1 1-2 16,0 0-1-16,-4 4 0 0,-1 0 1 0,-2 7-1 16,0 3 0-16,0 4 0 0,0 3 1 15,-2 3 1-15,2 6-1 0,-1 1 0 16,0-6-1-16,2 0-2 0,2-1-1 15,-1-1-2-15,0-2 0 0,1-5-3 16,-1-1-1-16,1-5 0 0,0-2 0 0,-1-1 3 16,0-4 1-16,-1-5 1 0,1-8 2 15,1-2 1-15,-1-3 2 0,1-8 1 16,0-7 2-16,2-5 0 0,2-8 2 16,1 3 1-16,2-6 2 0,2 0 2 15,-1 6 5-15,2 6 0 0,-1 4 0 16,1 13 0-16,0 3-3 0,0 10-2 15,0 3-3-15,3 4-5 0,0 3-2 16,5 5-2-16,2 6 0 0,-1 0 0 16,1 0 0-16,0-3 1 0,-3-3 0 0,-2 6 0 15,-5 3-2-15,-5-7-1 0,-5 0-4 16,-4 1-4-16,-10 3-4 0,-7 3-4 16,-7-11-3-16,-3-6-125 0,-1-1-115 15,-1-3-290-15</inkml:trace>
  <inkml:trace contextRef="#ctx0" brushRef="#br0" timeOffset="131050.06">6131 3528 363 0,'1'2'97'0,"-1"0"5"0,0-3-48 0,-1 1-10 15,1 0 0-15,0 0-2 0,-1 0-5 16,1 0-1-16,-1 0 0 0,1 0 1 15,-1 1-1-15,1-1-1 0,0 0-1 16,-1 0-3-16,0-2-3 0,2 1-3 16,-1-4-6-16,0 2-2 0,1 0-3 15,2-1-3-15,3-2-1 0,4 1-1 16,1-5-1-16,3 1 0 0,2 1-1 0,2-3-2 16,0-2 1-16,2 6-1 15,0 1-1-15,0 3-1 0,0 3-2 0,0 0 0 16,1 1 0-16,-1 8-2 0,-4-5-1 15,-3 5 0-15,-2 0 1 0,-2 0-1 16,-3 5 1-16,-2 0 0 0,-4-1 0 16,-2 0 1-16,-2 2-1 0,-5-4-1 15,1 1 0-15,-1 0-1 0,-1-2 1 0,0-2 1 16,0-1 0-16,1-6 2 0,2 2 3 16,0-2 0-16,1-2-1 0,1-1 1 15,3 2-2-15,1-1-3 0,3 2-1 16,-1 1-1-16,3-1-1 0,2 3 1 15,3 2 0-15,1-1 1 0,3 2 3 16,2 2 1-16,3-1 1 0,1 0 1 16,-2 0-1-16,2 2-1 0,-1-2 1 0,-1 2-1 15,-4-1-1-15,-1 0 0 16,-4 1 0-16,-3 1 1 0,-3-1 0 0,-4-2 0 16,-3 2 1-16,-5-1 0 0,-3 2 1 15,-4 1-1-15,-4-2 0 0,-2 2 0 16,-3 0 0-16,-4-3-1 0,1-2 0 15,-1-2-3-15,1-4-1 0,1-5-3 16,4-2-6-16,3-1-5 0,4 0-3 16,5-2-7-16,4 1-8 0,3 4-13 0,4 3-2 15,5 1-118-15,4 2-118 0,2 2-295 16</inkml:trace>
  <inkml:trace contextRef="#ctx0" brushRef="#br0" timeOffset="131512.37">7128 3691 636 0,'7'-19'155'0,"-3"2"8"15,-3-2-104-15,0 4-11 0,-3 1-1 16,-3 2-2-16,-2 3-12 0,-4 4-13 0,-3 3-9 15,-3 8-6-15,-3 1-5 0,-3 7-3 16,0 3-1-16,0 6 2 0,2 2-1 16,3 2 2-16,5-5 0 0,4-4-1 15,5-1-1-15,5-2-1 0,3-7 0 16,4-3 0-16,1-2 1 0,2 0 0 16,2-5 0-16,0-1 3 0,0-5 1 15,3 0 0-15,0-5 0 0,1-4 1 16,-2 1 0-16,0-3 1 0,-1 0 0 15,-2 2 1-15,-2 3 1 0,-3 3 0 0,-3 4-1 16,-2 2 0-16,0 4-4 0,-2 4-3 16,-2 5 0-16,1 5-1 0,0 3 0 15,0 3 0-15,2 2 1 0,0 5 2 16,2 1 2-16,1 0 0 0,0-3 0 16,3 0 0-16,-1-1-1 0,0-1 0 0,-2-5 0 15,0 0-1-15,-3-3-1 16,-1-2 0-16,-4 0-3 0,0-1-5 0,-5-2-3 15,-1 2-4-15,-5-4-5 0,-2 2-5 16,-2-1-6-16,0-2-4 0,0 1 1 16,-1-4 2-16,0-3-120 0,4-1-110 15,0-4-278-15</inkml:trace>
  <inkml:trace contextRef="#ctx0" brushRef="#br0" timeOffset="132281.67">7559 3647 593 0,'-2'2'128'0,"-5"-3"3"0,-3-2-105 0,-2 3-5 15,-1-1-5-15,-2-1-5 0,-2 4-2 16,0-3 0-16,1 5-3 0,0 2-2 15,2 0-4-15,0 6-1 0,2 5-1 16,1-2 0-16,3 2-1 0,1-1 1 16,4-1 0-16,3 0 0 0,1-5-2 15,3-2 0-15,2-1 0 0,1-3 1 16,1-2 1-16,2-1 0 0,0-3 2 0,1-2 2 16,0-2 1-16,0 0 1 0,-1-2-1 15,-2 2 1-15,1 0-2 0,-3 1 1 16,-2 1-3-16,-1 3-1 0,-1 1 0 15,2 5-1-15,-2 1 0 0,-1 3 1 16,0 5-1-16,1 3 0 0,1-1 0 16,-1 2-1-16,0-2-1 0,2-2 0 15,2-3-1-15,1-5 1 0,2-5 2 0,1-3 1 16,2-4 8-16,1-5 2 16,0-3 6-16,4-4 3 0,-2-2 5 0,2-3 2 15,2-5 2-15,-1-1-2 0,0-5 1 16,0-1 0-16,-3-4-1 0,2-1-3 15,-4-3-4-15,-3 0-1 0,-1 5-1 16,-3 7 1-16,0 4 0 0,-3 8 0 16,-1 6 0-16,-2 8-5 0,-2 8-2 15,-4 6-3-15,1 5-3 0,-1 8-5 0,-1 3-4 16,0 6 0-16,1 5 5 0,0 2 0 16,5-1 1-16,1 1-1 0,4-3 0 15,4-2 0-15,2-5-1 0,5-4 1 16,4-3 0-16,2-2-1 0,0-5 0 15,0-2 0-15,0-6 1 0,1 1 0 0,-3-6 1 16,-3-3-1-16,1-1 2 16,-3-5 1-16,0-1 0 0,-2-1 1 0,-1-2 0 15,-2-2 2-15,-1-1 1 0,-3 2 2 16,-2-1-1-16,-3 3-1 0,-2 3-5 16,-3 5-1-16,-5 11-2 0,-1 4-3 15,-2 2 0-15,-1 5-2 0,1 5 1 16,4 1 4-16,2-1-1 0,6-3-1 15,5 0 1-15,5-1-5 0,4-3-1 16,1-5-2-16,3-2-2 0,0-2-9 0,1-4-4 16,-2-5-16-16,0 1-8 0,-2-2-5 15,-2-1-110-15,-3-6-14 0,-3-2-96 16,-1-6-204-16</inkml:trace>
  <inkml:trace contextRef="#ctx0" brushRef="#br0" timeOffset="132454.73">7618 3407 679 0,'-11'0'145'0,"7"4"1"0,4 4-99 15,7-1-29-15,4 3-3 0,8 0 2 16,3-1 3-16,5 1-1 0,7-3 1 16,7-2-5-16,2 0-6 0,7-4-11 15,-1-2-25-15,4-3-137 0,4 0-137 16,4-4-355-16</inkml:trace>
  <inkml:trace contextRef="#ctx0" brushRef="#br0" timeOffset="133371.53">9234 3807 494 0,'-6'1'118'0,"6"7"3"16,-7-4-78-16,-4 0-11 0,-5-3 0 15,3 0-2-15,-2-2-4 0,0 1-5 16,-3-3-5-16,-2 2-3 0,2-1-3 0,-1 2-4 15,1 2-3-15,-1 6-3 0,2 2-1 16,2 4-1-16,2 0-2 0,1 3-2 16,2 1-2-16,3 1-2 0,4-7-1 15,3 1-2-15,3-3 0 0,5-2 0 16,2-4 1-16,2-3 4 0,3-4 3 0,3-1 5 16,2-6 4-16,0-1 6 15,0-3 5-15,0-3 5 0,0-1 5 0,-3 0 5 16,-3-6 2-16,-3 4 0 0,-2-4 0 15,-1-1-3-15,-5-3-3 0,-1-2-6 16,-2-3-4-16,0 6-4 0,-1-1-2 16,1 6-1-16,-2 4-2 0,1 7-3 15,0 6-5-15,1 10-1 0,-2 5-2 16,1 5 0-16,-1 1-2 0,2 7-1 0,3 1 2 16,2 0 3-16,3-2-1 0,2-5-2 15,2-2 1-15,0-4-1 0,0-3-1 16,0-4 2-16,-2-1 1 0,-3 0 1 15,2-1 0-15,-2-4 2 0,1-5 0 16,1 1 1-16,0-8 1 0,0 0 0 16,0-2 1-16,-2-7 1 0,0-4-1 15,-1 0 0-15,0-5 1 0,-2 0 1 16,1 0 0-16,-2-7-1 0,1 0 0 0,1 2 0 16,-4 0 1-16,1 3-2 0,-2 3 0 15,0 1 0-15,0 6 2 0,-1 6 0 16,0 5 1-16,-1 3 0 0,0 3 0 15,1 2-1-15,0 3-2 0,0 3-3 16,0 0-3-16,-1 4-1 0,2 0-1 16,-2 1-1-16,-1 0 1 0,2 2 1 15,-1 1 2-15,1-2 1 0,-1 1 0 0,0-2 1 16,1 0 0-16,0-3 1 0,-2 1 0 16,2-1 0-16,0-3 1 0,0 2 1 15,2-1 1-15,-2-1 1 0,2 1 0 16,0 0 0-16,0 2 0 0,0-1-4 15,-1-2-8-15,0 1-25 0,-1 1-13 16,-2-1 16-16,1 5-147 0,-3 1-133 16,-2 3-316-16</inkml:trace>
  <inkml:trace contextRef="#ctx0" brushRef="#br0" timeOffset="133684.76">9230 3302 491 0,'-7'-10'137'0,"3"4"15"0,-1 0 9 15,4 2-109-15,-3 1-7 0,3 1-11 16,1 5-2-16,1 4-2 0,2 5-11 15,1 8-7-15,0 3-3 0,2 9 1 16,2 4 1-16,-3 2-1 0,0 6-3 0,-3 1-4 16,-1 1-3-16,0 0-6 0,0-1-6 15,-1-2-9-15,1-1-10 0,-6-19-8 16,8 9-5-16,2-4-2 0,-1-6-121 16,1-4-116-16,0-4-283 0</inkml:trace>
  <inkml:trace contextRef="#ctx0" brushRef="#br0" timeOffset="134917.6">9487 3728 562 0,'2'2'122'15,"-1"2"5"-15,3-4-101 0,-1 1-6 0,0 2 1 16,2 2 3-16,0-3 0 0,3 1-3 16,-1 0-2-16,2-1-1 0,1 2 0 15,-2-3-5-15,4-2-1 0,1-1-1 16,0-1-2-16,0-1-1 0,-1 1 0 16,-3 2 2-16,2-5 6 0,-7 4 4 15,-2 0 1-15,-3 0 1 0,-1-3-1 0,-5-1-3 16,-4 0-5-16,0 0-6 0,-4 0-6 15,1 2-4-15,-2 3-2 0,-1 7 0 16,2 2 0-16,2 6 0 16,-1 5 1-16,3 4 1 0,1 2 2 0,3-1 0 15,4-1 0-15,4 0-1 0,2-3 0 16,5-2-1-16,2-3 0 0,0-2 0 16,2-3 0-16,2-3 0 0,3-1 1 15,3-2 2-15,1-3 1 0,2-3 1 0,4-5 0 16,3-3 1-16,0-6 0 0,-4-7 1 15,-1-3 0-15,0-5 0 0,-3-3-1 16,-4-6 1-16,-2-6-1 0,-1-1 0 16,-1 1 1-16,-1-4-1 0,-3-1-1 15,-1-2 1-15,0 5 0 0,-2 6 1 16,-4 8 4-16,0 6 4 0,-2 6 1 16,1 8-1-16,-2 8-3 0,-2 6-3 0,-1 7-1 15,-1 5-3-15,-2 8-5 0,-1 4-2 16,-1 7 2-16,-2 8 2 0,1 6 2 15,1 3 0-15,2 0-1 0,2 3 1 16,5-1 0-16,1-2-1 0,6-1 0 16,0-4-1-16,6-2 0 0,2-5-2 15,2-7-3-15,0-4-1 0,2-4 0 16,0-6 0-16,-1-3-1 0,0-8 2 16,1-3 0-16,2-5 5 0,1-3 0 0,0-4 2 15,0-4 0-15,4-8 1 0,0-5 1 16,-4-3 0-16,-4-2 1 0,-4-6 1 15,-4 0 0-15,-4 4 0 0,-6 4 0 16,-4 6-3-16,-5 4-3 0,-4 7-1 16,-4 7-3-16,-5 10-1 0,-4 6 0 15,-3 5 0-15,1 6 2 0,4 6 2 16,2-1 1-16,5 1 1 0,5-3-1 0,6-2 0 16,3-4-1-16,3-3-1 0,1-2 0 15,5-2-1-15,1-3 0 0,4 1 1 16,0-4 0-16,2 1 0 0,2-6 2 15,3-1 1-15,-2-3 0 0,3-4 1 16,-1-1 0-16,-2-1 1 0,0 0 1 16,-3 0-1-16,-3 3 0 0,-1-1 0 15,-5 5-1-15,-1 0-2 0,-3 4-1 0,-1 4 0 16,-3 5-1-16,1 1 1 0,-1 8 0 16,1 0 0-16,1 2 2 0,1-1 1 15,1-2 0-15,3-6-2 0,2 0 2 16,1-4-1-16,2-3 0 0,0-2 1 15,2-1 1-15,1-2 1 0,1-1 0 16,0-4 1-16,2-3 0 0,1 1 0 0,-2-4 0 16,-1-1-2-16,-2 1 1 0,-1 1-2 15,-3 3-1-15,-4 1-1 0,-2 0 0 16,0 8-3-16,-1 6 1 0,-1 1 0 16,-1 6 0-16,-1 0 1 0,3 3 0 15,0 0 0-15,0-3 3 0,3-1-2 16,1-3 0-16,3-3 0 0,3-2 0 15,-1-2 0-15,2 1 1 0,0-2 0 16,1-1 4-16,-1-4 0 0,0 1 0 16,-2-5-1-16,0 0 2 0,-1-1 0 0,-1-2-1 15,-1-2-3-15,0 5 1 0,0-2-1 16,0 5-2-16,2 1-2 0,1 3 0 16,1 3-1-16,-1 4 0 0,1 2 0 15,0 6 1-15,-1 0 1 0,-1 5 1 0,-4-1 1 16,-1 2 0-16,-1 4 0 15,0 2-1-15,-5-1-2 0,-3 3-4 16,-4-2 0-16,-1 4 0 0,-3-4-1 0,-2-2-5 16,-1-2 0-16,-1-5-3 0,3-4-11 15,2-2-7-15,1-8-2 0,2-1-45 16,1-7-80-16,3-4-111 0,0-2-251 16</inkml:trace>
  <inkml:trace contextRef="#ctx0" brushRef="#br0" timeOffset="135206.67">11013 3688 567 0,'1'4'126'16,"-5"0"4"-16,-5 4-106 0,-5 4-3 16,-3 0 3-16,-2 1 5 0,-2 3-1 15,1-1-7-15,3-1-5 0,3-1-1 0,7 2-2 16,4-1-4-16,6 2-6 15,3 1-1-15,8 0-1 0,2 2 0 0,3 0 0 16,0-2 1-16,1 0 0 0,-1-1 0 16,-5-1 0-16,-5-2-1 0,-8 4 1 15,-7 0-1-15,-8 2-1 0,-8-4-9 16,-9 0-10-16,-6-1 110 0,-4-1-240 16,-8-5-137-16,-7-4-385 0</inkml:trace>
  <inkml:trace contextRef="#ctx0" brushRef="#br0" timeOffset="135636.71">5981 4441 582 0,'-2'5'126'0,"3"1"4"16,2-6-91-16,5 0-12 0,5-2 4 16,6 0 4-16,8-2 3 0,10-1 2 0,11-1-1 15,11 2-6-15,12-2-8 16,10 0-8-16,19 1-4 0,14 1-4 16,16-2-5-16,21-1-2 0,13 1 1 0,25-3-5 15,17 0 1-15,20-3-2 0,17 0 1 16,15-2-1-16,14 1 0 0,13 1-1 15,11 6 4-15,9 4 0 0,-1 10 1 16,0 4-1-16,-9 9 4 0,-13 3-4 16,-15 6-23-16,-30-2-146 0,-24 6-140 15,-28-3-370-15</inkml:trace>
  <inkml:trace contextRef="#ctx0" brushRef="#br0" timeOffset="140271.1">6477 791 253 0,'0'-3'100'0,"0"9"6"16,-1-8 11-16,-1-1 8 0,3 2-68 16,3-6-7-16,-2 4-5 0,1 0-4 15,0-2-5-15,2-5-9 0,-2 0-8 16,0 3-4-16,3 0-2 0,-2-2-3 16,2 2-2-16,0 1-2 0,3 6-2 0,2-1-1 15,1-1 0-15,1-1-2 0,2 3 0 16,1 2 0-16,1 0-1 0,1 8-1 15,-1 2 0-15,0 3 1 0,-2 3-1 16,-3 1 1-16,-1-1 0 0,-3 0 1 16,-4-3 0-16,-2-2 1 0,-4 0-1 15,-3 0 1-15,-5 2-1 0,-2-1 1 16,-4 0-2-16,-1-4 0 0,-1 1 1 16,1-2-1-16,3-3 0 0,4-1 1 15,1-9-1-15,4 7 2 0,2 0-2 16,3-3-1-16,3 1-1 0,1-1 0 0,4 3-1 15,1 5 0-15,7-7 1 0,1 1 1 16,3 3 2-16,2 0 0 0,-1 2 0 16,1-4 1-16,-2 4 0 0,-1 2-1 15,-1 1 0-15,-3 2 0 0,-1 0 0 16,-4 2 1-16,-3-1 0 0,-6-1 0 0,-6-1 1 16,-5 2 1-16,-6-3 0 0,-3 2-1 15,-4 2 0-15,-1-1-1 0,-3 4 0 16,1-4-1-16,0-3-3 0,2 3-4 15,2-11-2-15,-2 7-5 0,9-9-1 16,3-11-26-16,2 0-76 0,3-3-36 16,5-6-99-16,4 3-224 0</inkml:trace>
  <inkml:trace contextRef="#ctx0" brushRef="#br0" timeOffset="140630.67">6856 887 569 0,'3'-2'143'0,"-3"-4"6"0,1-2-68 16,0 4-35-16,2-6-11 0,-1 0-4 0,4 1-7 15,0-2-5-15,2 2-6 16,3 1-2-16,2-1-2 0,4 2-2 0,1 1 0 16,3 2-2-16,0 2 0 0,3 3-2 15,0 2-1-15,-1 1 0 0,-2 4 0 16,-2 4-1-16,-4 1 2 0,-2 2-1 15,-5 3 1-15,-4 1 1 0,-5 2-1 16,-6-1 0-16,-4 3 0 0,-4 1-3 16,-4 1-1-16,-4-1-1 0,0-1-1 15,0-2 1-15,0 2-1 0,5-9 0 16,2-2 1-16,4 2 0 0,5-3-1 16,5-2 0-16,4 6-1 0,4-4-2 0,6 0 1 15,4 1 1-15,3-3 0 0,4-3 0 16,4-2 2-16,-1-3 1 0,3 4 0 15,-2-3-12-15,0-4 23 0,-3 1-171 16,-3-1-139-16,-3 2-366 0</inkml:trace>
  <inkml:trace contextRef="#ctx0" brushRef="#br0" timeOffset="140878.18">7493 1027 636 0,'1'-5'151'0,"0"3"8"0,0-1-90 16,0 2-30-16,-1-3-7 0,2 7-5 16,-1-2-5-16,-1 4-8 0,1-1-8 15,0 5-5-15,0 2 0 0,0 2-1 16,1 0 2-16,1 0-1 0,1 1-2 15,0-2-5-15,1-1-11 0,0-1-7 0,0 0-9 16,0-2 1-16,-1-2-134 0,1-6-124 16,-2 1-301-16</inkml:trace>
  <inkml:trace contextRef="#ctx0" brushRef="#br0" timeOffset="141019.79">7496 886 631 0,'-8'-17'145'0,"3"4"2"0,1 3-102 0,0 1-19 16,3 4-13-16,1-2-10 0,1 5-6 16,3-4-13-16,0 1 161 0,3 2-292 15,0-2-141-15,2 5-413 0</inkml:trace>
  <inkml:trace contextRef="#ctx0" brushRef="#br0" timeOffset="141784.09">7742 1027 310 0,'8'19'83'0,"1"-1"6"16,-2-4-50-16,-1-2-8 0,-1-2 0 16,-1-2-1-16,1-3-5 0,-2-2-11 15,-1 1-2-15,-1-1 5 0,-1-2 10 16,-1-2 4-16,0 2 4 0,-1-5 1 16,-2-1 1-16,3-2-1 0,-1-2-7 15,2-2-8-15,1-4-4 0,1-3-1 16,4 2-3-16,2-1-1 0,1 3-3 0,2 3-1 15,-1 0-2-15,2 6-2 0,0 2-1 16,-1 10-1-16,-1 3 0 0,-2 4 0 16,-2-1 0-16,1 5 0 0,-2 0 0 15,1 0-2-15,-1-4-3 0,2-2-1 16,1 0-1-16,0-2 0 0,1-4-1 16,2 1 1-16,1-5 2 0,1 0 1 0,1-5 2 15,-1-3 2-15,0-3 3 0,1 0 1 16,0-4 1-16,2 0 0 0,-2-1 0 15,0 1-1-15,1-2-2 0,2 7-2 16,-4-2-1-16,-1 4-1 0,-2 5 1 16,-1 3 1-16,-2 4 0 0,-2 5 0 15,1-5 0-15,2 6 0 0,0 0 1 16,-1-2-1-16,2-1-1 0,0-2-1 0,0-4 1 16,-3 0 5-16,1-2 5 15,-2-2 6-15,1-3 5 0,-1-1 5 0,2-2 3 16,-2 2 1-16,1-3-4 0,1 1-6 15,-1 0-5-15,-1 4-5 0,0-1-5 16,-1 4-4-16,1 0-1 0,-3 3-1 16,-1 7 0-16,-1 4 0 0,-2 4 1 15,-1 6 0-15,0 3 0 0,-1 3 0 16,0 5 0-16,-1 0-1 0,0 3-3 0,0 4-14 16,0 1 0-16,0-2-9 0,0 2-7 15,-2-5-4-15,2-3-5 0,-1-7 2 16,0-6 13-16,1-8 0 0,1-4 11 15,-2-7 9-15,3-5 4 0,0-7 6 16,1-5 2-16,2-8 5 0,0-4 4 16,3-11 1-16,1-7 4 0,3-1 3 15,-2-8 1-15,2-2 1 0,2-1-4 0,1 3-2 16,1 0 0-16,2 13-1 16,0 0 0-16,2 8-2 0,2 8-2 0,-2 7 0 15,-1 7-2-15,0 9-4 0,0-3-3 16,0 10-3-16,-1 4-1 0,-1 0 1 15,-2 3 0-15,-1-2-1 0,-3 2 1 16,-1 2-2-16,-5-6-3 0,-3 1-4 16,-1 1-9-16,-3 0-7 0,-2-5-9 15,-2 2-10-15,-1-2 38 0,0-3-176 0,2-1-135 16,-3-1-347-16</inkml:trace>
  <inkml:trace contextRef="#ctx0" brushRef="#br0" timeOffset="142303.18">8557 940 625 0,'8'4'131'0,"-4"2"2"15,-1 3-114-15,0-2-9 0,1 4 1 16,-2 4 0-16,2-2-2 0,0-2-1 16,1 1-2-16,3-4-2 0,-1 0-2 15,4-4 0-15,0-2 0 0,-1-2 0 16,2 0 0-16,1-3 0 0,2 0 0 15,-1-3 2-15,-2 1 4 0,-1-3 1 16,0 6 2-16,-1-4 0 0,-4-1-1 16,-1-1 0-16,-1 5-2 0,-1 5-4 0,1 4-2 15,-1-3-1-15,0 4-1 0,-1 5 1 16,3 1 0-16,0 1 0 0,2-6 0 16,2-1 0-16,0 2-2 0,3-2 1 15,4-1-1-15,-1-2 0 0,3-1 0 16,-1 0 1-16,2-4 0 0,-1-1 0 15,0-1 2-15,-2-5 4 0,2 0 5 0,-3-7 2 16,0 1 1-16,-4-6 3 0,-1-3 4 16,-3-7 1-16,0-5-2 0,-4-7-1 15,-1-1-2-15,1-9-1 0,0 2-3 16,0 1-4-16,-1 6 1 0,0 6 5 16,0 10 2-16,1 8-1 0,-3 7 0 15,0 8-3-15,-3 8 1 0,-1 7-4 16,1 9-8-16,-2 0-4 0,2 6-1 0,1 10 1 15,0 6 2-15,2 4 0 0,1 1 1 16,1-4 1-16,1 6-9 0,2 0-10 16,-1-9-13-16,0-5-13 0,-1-3-14 15,0-5-139-15,-2-3-146 0,0-4-335 16</inkml:trace>
  <inkml:trace contextRef="#ctx0" brushRef="#br0" timeOffset="142451.29">8974 928 418 0,'-7'-32'152'16,"0"6"4"-16,3 5 0 0,3 10 0 16,2 9-109-16,2 4-20 0,1-2-7 15,5 2-4-15,4-4-4 0,3 4-1 16,3 3-7-16,6-1-3 0,5-1-3 16,5 0-12-16,3-2-20 0,5-1 20 0,2 2-155 15,1-2-134-15,3 2-337 0</inkml:trace>
  <inkml:trace contextRef="#ctx0" brushRef="#br0" timeOffset="143036.32">9667 915 534 0,'12'0'126'15,"-2"-1"8"-15,-2-1-72 0,-2-3-12 16,-3 3 6-16,-1-2 2 0,-2-1-5 15,-1 1-4-15,-3-3-7 0,-5 1-11 16,-3 0-12-16,-6 1-11 0,-2-1-5 16,-3 5-3-16,0 4-2 0,-3 6-1 15,3 1-3-15,3 3-5 0,2 4-3 16,6 2-3-16,3-1-2 0,3-1 1 0,4-1-1 16,5-1 3-16,3-3 3 0,3-3 5 15,2-3 3-15,1-2 2 0,5-6 3 16,0-2 4-16,2-3 7 0,-1-3 3 15,2-2 4-15,-1-1 2 0,-1 0 0 16,-3 3-1-16,-4-1-4 0,-3 3-4 16,-1 0-4-16,-4 3-4 0,-1 3-2 15,1 3-2-15,-3 5 0 0,0 5 0 16,1 7 0-16,-1 6 0 0,2 3 0 0,0 5 0 16,1 3 2-16,1-2 0 0,1 7-3 15,-1-8-2-15,0 1-4 0,-4 0-2 16,-4-2-4-16,-2-2-3 0,-6 4-1 15,-5-10 0-15,-5 4 2 0,-4-7 2 16,0-2 3-16,-2-9-5 0,0-16-8 16,8 4 128-16,-6-8-257 0,4 1-140 0,2-7-402 15</inkml:trace>
  <inkml:trace contextRef="#ctx0" brushRef="#br0" timeOffset="143897.01">10033 1094 582 0,'1'-2'143'0,"-2"-5"4"0,-3 3-78 16,-2-7-35-16,-5 4-8 0,-2-3-7 15,-3 1-7-15,0-1-7 0,-2 4-3 16,1 2-2-16,0 7-1 0,2 0 0 15,1 2-2-15,3 4 0 0,2 1-2 0,4-1 1 16,2-2-1-16,3 0-1 0,5 0 0 16,1-3 1-16,3-1 0 0,2 0 1 15,0 0 1-15,1-2 1 0,1-3 1 16,0-2 1-16,-2 2 2 0,0-1 0 16,-2 2 0-16,-1-1-1 0,-2 0 0 15,-1 4 0-15,-3 2-1 0,-1 4-1 16,-2 1 1-16,1 8-1 0,-1-2 1 15,1 5 0-15,0-1-1 0,3-2-1 0,3-2-1 16,2-3-1-16,3-5 0 0,0-5 1 16,3-2 0-16,2-3 1 0,1-6 2 15,0 2 3-15,-2-8 4 0,2 1 4 16,-1 1 1-16,-1-7 1 0,-2 0 1 16,1 0-1-16,-1-9-1 0,1 0-3 15,0-6-1-15,-2-4-2 0,-1-5-1 16,0-5-1-16,-2 3 0 0,-2 8 1 15,-3-3 3-15,-1 10 3 0,-2 7 2 0,0 9 1 16,-2 7-2-16,-1 8 0 0,-2 1-2 16,-4 16-4-16,-3 4-3 0,-3 9-3 15,-1 9 0-15,-2 2 0 0,1 8 1 16,1 1-1-16,9-4 0 0,5-2 0 16,5-6 0-16,6-5 0 0,4-1 0 15,4-9 0-15,3 2-1 0,-2-3 1 16,4-6-1-16,1-4-1 0,0-3 1 0,1-4 0 15,0-1 1-15,0-15 1 0,0-7 1 16,0 2 1-16,-3 0 2 0,-2-4 2 16,-5-2 1-16,-1-3 2 0,-6 7 0 15,-2 3-1-15,-4 2-1 0,-5 2-2 16,-5 4-1-16,-3 6-3 0,-3 5-1 16,-3 7-2-16,0 4 0 0,0 0-1 15,3 3 0-15,3-1 0 0,7 5 0 0,5 0 0 16,5-6 1-16,4 0-1 0,6-3 1 15,3-2 1-15,3-2-1 0,1-8 0 16,4-6 1-16,0-1 0 0,0-2 0 16,0-4 2-16,-2 1 0 0,0-4 0 15,-3-2 1-15,-3 5 0 0,-4 0 0 16,-3 3-1-16,-4 3 0 0,-3 0-2 16,0 6-1-16,-2 2 1 0,0 5-1 15,1 3 0-15,3 2-1 0,1 0 2 0,-1 9-1 16,1 1 1-16,2-1 0 0,-2-2 0 15,-1-2 1-15,-2-3-1 0,-2 1-2 16,-4-5-3-16,-1-5-11 0,-6-1-10 16,-3 0-6-16,-2 0-19 0,-5-7-84 15,-1 5-43-15,-13-8-111 0,-6 5-230 16</inkml:trace>
  <inkml:trace contextRef="#ctx0" brushRef="#br0" timeOffset="144070.1">10024 849 707 0,'11'1'148'0,"-2"4"13"0,10-9-132 15,10 9-6-15,9 2 1 0,9 2 3 16,6-1 1-16,4-1-8 0,5 2-12 16,0-1-4-16,-1 2 121 0,-1-3-293 15,0 5-163-15,-6-13-474 0</inkml:trace>
  <inkml:trace contextRef="#ctx0" brushRef="#br0" timeOffset="154766.51">22582 5992 457 0,'-9'-8'116'0,"10"9"7"15,1-1-58-15,-1 0-19 0,-1 0-5 16,2-1-4-16,-1 2-4 0,-1-1-6 16,0 0-4-16,-1 1-5 0,1-1-3 15,0 0-2-15,-1 4-2 0,1-3 1 16,-1 1-2-16,0 3-1 0,-1 6-1 16,0 4-2-16,-1 5 1 0,-1 8 0 15,1 7-1-15,-2 8-2 0,0 5 3 16,2 5 3-16,-2 8 0 0,4 0 1 0,-2 10 1 15,1 5 1-15,-1 3-1 0,3 2-1 16,-1 3-5-16,0 6 0 0,-1 3-2 16,-1-4-1-16,-1-2-3 0,1-1 1 15,-2-4 0-15,-3-5-1 0,0-4 1 16,-2-6 0-16,2-8-1 0,0-4 3 0,-2-6-9 16,1-3-1-16,3-7-2 0,0-10-1 15,3-6 0-15,0-3 0 0,1-7-2 16,2-2 8-16,-2-9-2 0,1-3-6 15,-1-4-6-15,1-10-4 0,0-6-7 16,0-8-2-16,-2-8-131 0,-1-5 11 16,3-12 0-16,6-6-405 0</inkml:trace>
  <inkml:trace contextRef="#ctx0" brushRef="#br0" timeOffset="155214.09">22538 5936 554 0,'-7'4'116'15,"0"0"1"-15,1-2-92 0,0 1-22 16,1 1 2-16,2-1 2 0,-1 0 1 15,1-1 1-15,0 1-1 0,-1 3-1 16,0 0 0-16,-2 3-2 0,-2 1-7 16,-2 3-3-16,-1 1-5 0,0 1 0 15,0-1-1-15,1 0-1 0,0 1 1 0,4-2 4 16,1-6 0-16,3 0 7 0,2-4 9 16,4-2 1-16,1-3 1 0,4-8 0 15,2-4 2-15,4 0 3 0,3-3-3 16,2-3-5-16,2 0 1 0,-1 0 2 15,1 4 1-15,-4 1 1 0,-3 0 2 16,-3 3 1-16,-4 3-1 0,-3 3-2 0,0 2-4 16,-4 4-2-16,0 4-1 0,0 1-3 15,0 5-2-15,1 1-1 0,1 1 0 16,3 1 2-16,3 3 1 0,2 1 0 16,3-1 0-16,4 3 0 0,1 0 0 15,5 1-3-15,4 3-5 0,0-2 4 16,4 0-146-16,-2-1-127 0,0 1-333 15</inkml:trace>
  <inkml:trace contextRef="#ctx0" brushRef="#br0" timeOffset="156039.85">22407 7871 384 0,'-10'-1'100'0,"3"1"6"0,-1-2-35 16,1 1-35-16,3 0-5 0,1 2 1 15,1 0-3-15,-1 3-5 0,2-4-6 16,0 3-2-16,1-1-4 0,1 2-2 16,0-2-2-16,2 0 1 0,2 0-1 15,3 1 2-15,4 1 1 0,2-1 2 16,1-2 1-16,7 2 2 0,6 0 0 0,3 1 1 16,6-3-1-16,3 0-1 15,8-1-3-15,8 2-1 0,6 2-3 0,0-3-3 16,4 0-1-16,2 1-2 0,4 0 0 15,0 0-1-15,1 1 0 0,0-2 0 16,1 2 0-16,1-1-1 0,2-2 1 16,-3 2 0-16,1-2 0 0,5 0 1 15,-4 1-1-15,3 1 1 0,-1-2 0 16,1 0 0-16,1-2 0 0,0 5 0 16,-5-1 0-16,3-1 1 0,-2 0 1 15,1 0 0-15,-3 1 0 0,-2 0-1 0,1 1 1 16,-2-1-2-16,-3-1 0 0,-4 0-1 15,-3-2-1-15,-7 1 1 0,-4-2-1 16,-10 1 0-16,-4 0 0 0,-5-2 1 16,-8 1-2-16,-5 3-6 0,-6-3-8 15,-5 2-13-15,-1-2 0 0,-7 0 8 16,-5 0-140-16,-1-1-121 0,-4 0-296 0</inkml:trace>
  <inkml:trace contextRef="#ctx0" brushRef="#br0" timeOffset="156393.18">24938 7721 532 0,'3'0'115'15,"2"2"1"-15,-2 1-93 0,1 0-12 16,0 3 0-16,-2-1 0 0,0 2-1 16,0-1-3-16,0 2 0 0,2 1-1 15,-3 2 1-15,2-1-1 0,0 3 0 0,2-1 1 16,0 1 1-16,1 1 0 0,0 1 2 16,5-2-1-16,-1 2 2 0,1-2-1 15,1 1-1-15,-1-2-1 0,0 1-2 16,-2 0-1-16,-5 3-3 0,-4-1 0 15,-3 1 3-15,-8 2-10 0,-6 2 0 16,-2 0-5-16,-11-2-2 0,-7-1 1 0,-5-1 11 16,-4 2-143-16,-2-4-101 0,-1 4-294 15</inkml:trace>
  <inkml:trace contextRef="#ctx0" brushRef="#br0" timeOffset="158145.07">24662 7106 337 0,'1'1'94'0,"0"-1"2"0,0 0-25 16,1 1-31-16,-1-1-10 0,2 1-9 15,-2 0-4-15,0 3-4 0,-1-1-2 16,-1 1-2-16,0 1-2 0,-2 0-1 16,1 2 0-16,0 0-1 0,0-3 0 15,1 0 0-15,1-2 0 0,0 0 2 16,0-3 1-16,3 1 3 0,-1-1 2 15,2 0 1-15,0-1 0 0,0 0 0 16,2-2 0-16,0-1 0 0,1-2-2 0,0 0-1 16,0-2-1-16,0 0 2 0,-1-2 0 15,-1 0-1-15,-2 1-2 0,-2 1 0 16,0-1-1-16,-3 0-3 0,-1 1-3 16,-2 1-3-16,0 3-1 0,-3 2-1 15,-1 2-4-15,0 3 0 0,0 2 0 16,-2 1 1-16,2 1 1 0,1 2-1 15,3 2-1-15,1 0 5 0,1-1-1 16,2 0 1-16,3 1-1 0,2 0 2 0,1-1 1 16,1-4 1-16,1-1 0 0,0 0 0 15,2 0 1-15,-1-3 1 0,-1-1 0 16,2-2 1-16,-2 0 2 0,-1-3 0 16,1 1 1-16,-3-4 0 0,-1 0 0 15,1-2 0-15,-2 1-2 0,-2-1-1 16,0-1-2-16,-2 0-1 0,-1 1-2 15,0 5-4-15,-2 1 0 0,-3 0-1 16,-1 4 0-16,-1 4 1 0,0 0-1 0,-1 3 3 16,2 1 1-16,1 1 1 0,0 1 1 15,4-1-1-15,2 1 1 0,1-2-1 16,3 0 1-16,1-3-1 0,4 1 1 16,1-3 0-16,2-1 1 0,1 2 0 15,0-4 0-15,0 0 1 0,0 0 0 16,-4-3 0-16,-1-1 1 0,-1 0 1 0,-2-2 1 15,-2-1-2-15,-2-2 1 0,-1-1-2 16,0 0 0-16,-3 1-2 0,0 1-1 16,-1 1-1-16,-3 3 0 0,2 1 0 15,-2 3-1-15,0 3 1 0,0 0 1 16,3 0 0-16,0-1 0 0,2 3 0 16,2 1 0-16,2-2-1 0,0 1 1 15,2-2 1-15,0 3-1 0,1-2 1 16,1 0 1-16,-2-2 1 0,2-1 0 15,1-2 1-15,-1-3 0 0,0 0 0 0,-1 0-1 16,-1 0-1-16,1 0-3 0,-2 0-6 16,-2 5-57-16,0 2-75 0,-1 4-109 15,-10 5-265-15</inkml:trace>
  <inkml:trace contextRef="#ctx0" brushRef="#br0" timeOffset="161463.21">24558 5504 354 0,'0'-4'99'15,"1"2"4"-15,-1-1 1 0,-1 3-75 16,2-1-9-16,-2 1 2 0,0 0-3 15,-1 0-5-15,-1 1-4 0,1 1-2 16,-2 0-2-16,-3 0-2 0,-2 2-1 0,-2 2-1 16,-2 0 0-16,0 5-1 15,-1 1 1-15,-2 0-1 0,-3 7 0 0,-1 0-1 16,0 0 1-16,3 4-1 0,-1-2 0 16,3-1 0-16,2 1 0 0,4-3 0 15,5 0-1-15,4-3 0 0,2 1 1 16,5-2 1-16,2 1 1 0,3 0 1 15,4-4 3-15,1 0 2 0,1-3 0 0,-1 0 1 16,-1-3 0-16,-2-1 2 0,-2-6 1 16,-4 1 1-16,-2-1 2 0,-1-2-1 15,-4-5 1-15,0-1-1 0,-2 2-2 16,1-1-2-16,-4 0-2 0,-1-1-4 16,-2 3-1-16,-1 3-2 0,-4 1-2 15,-2-1-5-15,0 4-7 0,1 2-6 16,1 1-3-16,0-1-119 0,2-1-110 0,6-2-277 15</inkml:trace>
  <inkml:trace contextRef="#ctx0" brushRef="#br0" timeOffset="161885.74">24782 5517 521 0,'3'-2'119'0,"-1"1"4"16,-1-1-73-16,0 1-32 0,0 1-1 16,-2 0 0-16,1 0-4 0,-2 3-5 15,-1 3-3-15,-1 5-4 0,-2-1-1 16,-2 4-1-16,-1 2 2 0,-3 4-1 16,1-2 2-16,-1 1-1 0,1-1 0 0,0 0 0 15,4-2-1-15,0-1 0 16,3-3-1-16,1-2-2 0,3-4-1 0,3 1 0 15,0-3 0-15,3-2-1 0,3 0-1 16,2-4 2-16,1 0 1 0,1 0 0 16,2-4 1-16,-1 0 0 0,1 1 1 15,-1-1 1-15,0 2 1 0,-3 0-1 16,-2-1 0-16,-1 5 1 0,-1 0-1 16,-5 3 1-16,-2 1-1 0,-1 0 1 15,-3 2-1-15,0 5 1 0,0 0 0 0,-1 6-1 16,2-3 1-16,0 4 0 0,2-2-1 15,1 0 1-15,2 0 0 0,2-1 0 16,0-3-2-16,1-2-2 0,-1 0 160 16,1-2-281-16,-1-2-127 0,5 3-393 15</inkml:trace>
  <inkml:trace contextRef="#ctx0" brushRef="#br0" timeOffset="162424.01">24729 6060 475 0,'-1'0'115'15,"0"-1"2"-15,-2-1-69 0,0-1-20 16,0 0-3-16,-5-1-3 0,-1-2-8 15,-3-1-3-15,-1 2-2 0,0 1-2 16,-2-1-2-16,-1 4-1 0,1-1-1 16,1 2-2-16,1 1-1 0,-1-1 0 15,4 3 0-15,-1 2-1 0,2-1 0 0,0 2 0 16,4 0 1-16,-1 1-1 0,3 3 1 16,1-1 0-16,3 2-1 0,1 0 0 15,2 1 1-15,4 3-1 0,1 0 1 16,2-1 0-16,1 0-1 0,0 0 1 15,0-1 0-15,-2-2 0 0,-2-1 0 16,-1-3 0-16,-4-2-1 0,-1 1 0 0,-3-3 0 16,-3 0 0-16,-3-1-1 0,-2-1-2 15,-5 0-3-15,-1-1-1 0,-2-1 1 16,-1-1-41-16,2 0-77 0,2 2-93 16,3 0-235-16</inkml:trace>
  <inkml:trace contextRef="#ctx0" brushRef="#br0" timeOffset="163115.56">24746 6193 333 0,'0'0'100'0,"1"-1"5"0,0 1-53 16,2-1-2-16,0 0 3 0,0-2-8 0,2-1-19 15,-1 1-10-15,1-2-3 16,1-2-3-16,1-1-1 0,-2 0-1 0,-1 0 0 16,2-2 0-16,-3-3-2 0,0 2-2 15,0-1 1-15,-1 1 0 0,-1 2 1 16,-1 1-1-16,-1 0-1 0,-2 8 1 16,-4 0 0-16,-1 3-1 0,-2 5-1 15,-2 2-2-15,-2 2 0 0,0 3 0 16,1 2 0-16,1 0-2 0,2 1 0 0,3-4-1 15,4-1-2-15,3-1 0 0,4-2 0 16,3-4 0-16,4 0 1 0,1-2 0 16,5-2 2-16,4 0 1 0,2-1 1 15,4-2 0-15,2-1-1 0,2 0 1 16,1-1 1-16,-2 0 2 0,-1 1 2 16,-3-3 2-16,-3 2 6 0,-4-2 3 15,-5 0 1-15,-1-4 2 0,-4-2-2 16,-4-2-2-16,-1-1-2 0,-4 3-4 15,-1-1-2-15,-4 3-3 0,-1 4-1 0,-4 1-1 16,-3 5-1-16,-1 2 0 0,-1 1-3 16,0 5-1-16,2 0 0 0,2 2-1 15,3 2-1-15,2-2 0 0,3-2-1 16,2 0 0-16,1-2 0 0,1-2-2 16,-1 0 1-16,1-2 1 0,0 0 1 15,2 2 0-15,-1-2 1 0,0 3 2 0,-1 1 0 16,0 3 0-16,-1 2-1 0,0 2-1 15,-2 4-1-15,-4 0-8 0,-2 3-1 16,-5 2-2-16,-4 0 25 0,-3-1-148 16,-3-1-113-16,0-1 138 0,0-4 34 15,5-3 12-15,1-4 4 0,6-1-14 16,4-3 175-16,2-4 131 0,4 0-128 16,1-2-21-16,4 0-7 0,5-1-4 0,3-2-9 15,6-1-26-15,4 1-17 0,5-1-9 16,3 1-6-16,-3 1-2 0,1 1-3 15,-1 0-2-15,-1 0-127 0,-4 1-111 16,3 2-294-16</inkml:trace>
  <inkml:trace contextRef="#ctx0" brushRef="#br0" timeOffset="167234.53">24248 6687 438 0,'-1'2'106'0,"1"-1"5"15,1-1-68-15,-1 0-15 0,0 0 0 16,0 0 0-16,0 0-4 0,0 0-7 16,1-1-3-16,-1-1-1 0,0 1-1 15,0 0-1-15,1 1-2 0,-1-2-2 16,1 0-1-16,0 2-1 0,0-1-1 0,3 0-2 16,-1-2 1-16,2 2-1 0,2 0-1 15,3 0 0-15,2 0 0 0,1 1-1 16,1 0 0-16,0-1 0 0,1 1 1 15,-1 0 0-15,-1 1 0 0,0 0 0 16,-1 0 0-16,0 1 0 0,-1 2 0 16,-2-1 0-16,1 0-1 0,-2 2 0 15,-3-2-1-15,-1 1 1 0,0 0-1 0,-2-1-1 16,-1 2 0-16,-1 0 0 0,-1 1 0 16,-1 1 1-16,-3 2 0 0,0-3 1 15,-2 4 1-15,-3-3-1 0,-1 0 0 16,-1 1 0-16,-1 0-1 0,-1 1 0 15,0-1 0-15,0 2 0 0,0 1 0 16,-1-1 0-16,1 0 1 0,3 0-1 16,1-4 0-16,2 4 0 0,2-4 0 0,4-1-1 15,3-1 0-15,3 1-1 0,4-1 2 16,0 1 0-16,5-2 2 0,1 1 0 16,2-2 1-16,3 0 1 0,-2-2 0 15,1 0-1-15,1 0-2 0,-4-2-2 16,-1 0-3-16,-2 0-2 0,-1 1 16 15,-2 0-139-15,-3-2-109 0,-1 0-291 16</inkml:trace>
  <inkml:trace contextRef="#ctx0" brushRef="#br0" timeOffset="167521.15">24696 6740 548 0,'1'0'118'16,"-1"1"4"-16,0-1-101 0,1 2-6 16,-1 2 1-16,1 1 3 0,1 1-3 15,-1 0-4-15,1 5-4 0,-1 0-1 16,0 0-2-16,-1 3-2 0,1-3-2 15,-2 3 1-15,1-3-2 0,-1 0 1 0,1 0-4 16,0-2-3-16,0-3-3 0,1-1-5 16,0-2-3-16,1 0 142 0,0-1-255 15,0-1-121-15,1 0-358 0</inkml:trace>
  <inkml:trace contextRef="#ctx0" brushRef="#br0" timeOffset="167684.13">24741 6660 520 0,'-2'-8'117'0,"1"5"3"0,-1 0-77 15,2-3-26-15,2 4-2 0,-1-1-2 16,-1 2-2-16,1 1-6 0,-1-1-8 16,1 0 120-16,-1 2-242 0,0-4-120 15,1 3-360-15</inkml:trace>
  <inkml:trace contextRef="#ctx0" brushRef="#br0" timeOffset="168119.47">24814 6736 484 0,'8'7'106'16,"-3"-1"3"-16,1 0-90 0,-3 2-5 15,-2 0 0-15,-2-2-1 0,0 3-5 0,0 2-3 16,-1 1-2-16,0 0-2 0,0 1 1 15,2-3-1-15,0 1 0 0,2-1 1 16,-1-2-1-16,0-3 1 0,0-1-1 16,1 0 2-16,-1-2 6 0,-1-2 5 15,0-2 3-15,0 0 1 0,0-5 0 16,0 0 2-16,0-1-1 0,0-4-5 0,0-2-5 16,1 0-3-16,0-2 0 0,0 0-1 15,2 0-1-15,-1 2-1 16,0 2 0-16,1 2 1 0,1 2 0 0,0 3-1 15,1 2 0-15,2 3-1 0,-2-1 0 16,2 4-1-16,0 0-2 0,0 2 1 16,2 3-1-16,1 1 1 0,0 2 0 15,1 3 0-15,0 0 0 0,0 0 1 16,-2 1-1-16,0-1 0 0,-2-1 0 16,-3 0 0-16,-1-3-2 0,1-2-4 0,-2 1-8 15,-1-3-3-15,0 1-6 0,0-3-4 16,0-1-112-16,-1 0-104 0,1 0-258 15</inkml:trace>
  <inkml:trace contextRef="#ctx0" brushRef="#br0" timeOffset="168533.52">25020 6852 441 0,'2'-11'122'0,"2"2"4"0,-1 1-40 0,-2 3-43 16,1 5-1-16,-1 1-17 0,2 2-9 15,-2 2-4-15,0 0-3 0,0 4-3 16,-1 1-2-16,-1 1-1 0,-1 4 0 15,-1-1 0-15,-1 3-2 0,0 0 1 16,-1-1-1-16,1-1 1 0,0 1-1 16,1 0-1-16,2 0-2 0,-1-3-1 15,2 3 0-15,1 0-1 0,0-2 0 0,0-3 0 16,0-2 0-16,0-3 3 16,0 0 1-16,1-7 2 0,-1-6 1 0,0 1 0 15,0-4 1-15,1-5 1 0,1-4 1 16,1 0 2-16,-1 3 3 0,0-5 2 15,1 0 2-15,-1-2 2 0,0 0 2 16,1 0 2-16,2-4-1 0,1-3-4 16,-1 5-2-16,2 3 0 0,-1 4-2 0,2 3-2 15,-2 4-3-15,-1 7-3 0,0 4 0 16,0 1-2-16,0 4-1 0,0 0-3 16,1 5 0-16,0 1-1 0,-1 3 1 15,1-1 0-15,-2 3 0 0,0-2 0 16,-3 0 1-16,0-1 1 0,-1-2-2 15,-2-1-3-15,0-1-4 0,-2-2-3 16,-1-2-2-16,0-1-4 0,-3-1-5 16,-3-1-3-16,-2-4 1 0,-4-1 5 0,-3-1-13 15,-1 1-46-15,0-6-65 0,1 0-100 16,5-1-240-16</inkml:trace>
  <inkml:trace contextRef="#ctx0" brushRef="#br0" timeOffset="172347.69">22654 7840 438 0,'3'-1'104'0,"-1"-1"6"16,1 1-59-16,1-3-21 0,-3 1-2 16,0 1 1-16,0 0-3 0,-1-2-2 15,-1 2-3-15,0-1-4 0,1 1-3 16,-1 0-2-16,0-1-2 0,0 2-2 0,-1 1-3 16,1-1-2-16,1 1-3 0,-1 0-2 15,0 1-2-15,0 3 0 0,-2-2-1 16,1 2 1-16,-1-1 0 0,1 3 1 15,0-2 3-15,1 1 1 0,-1-2 0 16,2 0 0-16,0-1-1 0,0-1 0 16,1 1 0-16,-1-1 0 0,1-1 1 15,0 0 2-15,0-1 1 0,0-3 2 16,0 2 2-16,2-1 1 0,-2 0 2 0,0-2 2 16,0-1 2-16,-1 0 0 0,0 0-3 15,-1 0 0-15,-1-1 0 0,0 3-2 16,-1 0-6-16,2 2-5 0,-3 3-2 15,-1 3-1-15,0 3 0 0,-1 0 0 16,1 0-1-16,-1 2 2 0,1-1 3 0,2-1 1 16,0-3 0-16,3 2-1 0,0-2 0 15,3-1-1-15,-1 1 0 0,1-2-1 16,1-1-1-16,1-1 2 0,1-2 0 16,1-1 2-16,1-1 0 0,0 0 1 15,0-3 2-15,-1 2 4 0,-1-1 2 16,-1 1 3-16,-3-2 0 0,-2 2-1 15,0 0 1-15,-1 2-2 0,-3 0-4 16,2 3-7-16,-2 1-4 0,-1 2-1 0,0 2 1 16,-2 2-2-16,2 1 1 0,-1 0 1 15,1-2 5-15,2 2-1 0,1-4 0 16,3 1 0-16,1-3 0 0,1-1-1 16,0 0-2-16,4-1 2 0,-2-2 0 15,4 2 1-15,-1-2 2 0,0-2 2 16,-1 1 3-16,1-1 2 0,-3-1 2 0,0 1 2 15,-3-2-1-15,-1 2 0 16,-2 0-1-16,-1-2-3 0,-3 4-6 0,-1-1-3 16,-3 2-4-16,-3 1-1 0,-1 3-1 15,0 1 0-15,-2 1 1 0,3 0 0 16,3 2-4-16,1-2-6 0,3 1-2 16,3-3-6-16,3 0-9 0,-5-6 5 15,7 4-130-15,-1-1-114 0,7 2-295 16</inkml:trace>
  <inkml:trace contextRef="#ctx0" brushRef="#br0" timeOffset="173880.72">22659 7858 305 0,'1'0'80'0,"-1"-2"5"0,0 2-19 16,-1-1-34-16,1 0-5 0,-1 1 1 15,0-2-2-15,0 1-1 0,0-1-3 16,0-2-2-16,1 2-1 0,1 0-3 15,0-1 0-15,0 0-1 0,-1-1-1 16,0 1 0-16,0 0-1 0,0-1-2 16,-1 1-1-16,0 0-1 0,0 1-2 15,0-1-2-15,0 3-2 0,-1 2-1 0,1-1-2 16,-1 1-1-16,0 0 0 0,-1 1-1 16,-1 1 0-16,0-1 1 0,-1 2 1 15,-1 0-1-15,1 0 1 0,0 0 0 16,1-1 0-16,1 0 0 0,0 0-1 15,3-2 1-15,1 0-1 0,2-2 0 0,1 1 1 16,3-2 0-16,-1 0 2 0,1-1 0 16,1 1 1-16,0-3 2 0,0 0 1 15,-3-2 3-15,0 2 2 0,-2-1 1 16,-2-1 0-16,-1 1 1 0,-1-1 0 16,-1-1-1-16,-2-2-3 0,1 1-3 15,-1-1-3-15,-2 2-2 0,1-2-2 16,-2 2-3-16,1 4-1 0,-1 3 0 15,-1 0 1-15,1 4 1 0,0 2 0 0,1 3 2 16,0 1 2-16,3 2 0 0,0-1 1 16,3 1 0-16,0-3 1 0,3 1-2 15,0-1 0-15,3-1-3 0,-1-3 0 16,2 1 1-16,1-2-2 0,1-1 1 16,1-2 1-16,0-2 0 0,0-1 2 15,0 0-1-15,0-2 3 0,-3-1 2 16,1-1 2-16,-4-1 0 0,0-1 2 15,-3 1 1-15,-1-2 1 0,-1-2-1 0,-3-1-2 16,0 1-1-16,-1 1-2 0,2 0-3 16,-2 1-5-16,-2 3-3 0,-1 3-1 15,0 3 0-15,-1 4-1 0,0 1 2 16,-1 3 1-16,2 3 4 0,1 2 1 16,2 2 0-16,1-2 0 0,3 0-2 15,1-1 0-15,2 0-2 0,1-3 0 0,0-3 0 16,1 0-2-16,-1-2 2 0,2-1 1 15,-1 0 0-15,1-3 1 0,0 0 0 16,1-3 1-16,-1 0 2 0,2-2 0 16,-1-2 0-16,1-3 2 0,-2 3 0 15,0-2 0-15,-3-1 1 0,-1-1 0 16,-1 2 0-16,-2 0 0 0,-2 2-2 16,1-1-4-16,-1 3-2 0,-3 2-1 15,-2 6-1-15,-2 2 0 0,1 3-1 16,-4 2 1-16,2 1 4 0,0 0 1 0,3-1-3 15,4 0-2-15,2-1-3 0,3-2-4 16,2-1-3-16,2-1 44 0,3-1-163 16,1-2-110-16,1-1-302 0</inkml:trace>
  <inkml:trace contextRef="#ctx0" brushRef="#br0" timeOffset="175403.66">22142 8159 205 0,'-1'1'82'16,"2"-1"12"-16,-1 0 5 0,0 1-24 15,0 0-11-15,-1-2-6 0,2 0-7 16,-1 1-11-16,1 0-11 0,-1 0-6 16,1-1-4-16,1 0-3 0,2 1-3 15,-1-1-4-15,3 0-3 0,0-3-1 0,3 2 1 16,1 0-2-16,1 0 2 16,1 1-1-16,0-1 0 0,-1 2 0 15,1 0-1-15,1 3 0 0,-1-1-2 0,0 1-1 16,-1 0 0-16,-1 1-1 0,-1 1-1 15,-3 1-1-15,-3-2 1 0,1 0-2 16,-4 1 0-16,-1 0-1 0,-2 1-2 16,-2 1 0-16,-3 0 1 0,-3 3 0 15,-1 1 1-15,-2 1 1 0,-1 0 1 16,-1 0 2-16,1-1 1 0,2 2-1 16,2-1 1-16,2 0 1 0,3-4 1 0,2 0 0 15,2 1-1-15,3 1 2 0,3-3 0 16,0-1-1-16,4 0 0 0,1 4 0 15,2-2 1-15,3-2 1 0,2-2 0 16,3 2-1-16,2-2 0 0,1 0 1 16,4-4-5-16,-2-2-6 0,0 1-6 15,-2-1 156-15,-4-2-279 0,0-3-134 16,-2 1-395-16</inkml:trace>
  <inkml:trace contextRef="#ctx0" brushRef="#br0" timeOffset="175832.12">22774 8218 544 0,'2'0'125'0,"-2"-1"6"16,-1 0-86-16,0-1-15 0,0-2-1 15,-1 0-1-15,0 1-1 0,-3-2-5 16,2-1-5-16,-1 1-5 0,-3 2-4 16,-1 0-3-16,-1 3-4 0,-3-2-2 0,-1 4-1 15,1 2-1-15,-2-1 0 0,3 3 3 16,0 2 0-16,4-2 2 0,0 2-1 16,4-2 1-16,2 2 0 0,2 2 1 15,2-1-1-15,1-2 0 0,4 2-1 16,3 1 0-16,0 0 0 0,1-1 0 15,3-1 0-15,2 1 1 0,-2-1 0 16,-2-2-1-16,-1 1 0 0,-3-4-1 16,-1 0-1-16,-5-1 1 0,-4-2-4 0,-1 1-7 15,-6 0-2-15,-3-1 0 0,-1 1 2 16,-5 0-2-16,-1 1-4 0,-3 1-3 16,2 1 5-16,2-2-2 0,3-1-5 15,2 1 106-15,4 0-219 0,4 1-115 16,2-2-332-16</inkml:trace>
  <inkml:trace contextRef="#ctx0" brushRef="#br0" timeOffset="176525.76">22780 8311 463 0,'12'1'106'16,"-3"0"5"-16,0 0-64 0,1-1-23 15,1 1 0-15,0-1 0 0,1-1-1 16,1 0-1-16,3-2-3 0,-1 1-2 15,-1 1-3-15,-1-4-1 0,-1 2 0 0,-2 1 0 16,-2-4 0-16,-1 3 0 16,-3 0 2-16,-1-4 0 0,-1 4 0 0,1-5 1 15,-3 1-3-15,0 0-1 0,-3-3-2 16,1 2-4-16,-2 3-4 0,-1 1-5 16,0 3-1-16,-4-1 0 0,-1 7-1 15,-1 1 0-15,-2 2 0 0,0-2 3 16,0 2 2-16,2 2 1 0,2 1-1 0,4-2-1 15,1 2 0-15,3-5 0 0,4 3-2 16,1-2-2-16,3-3 0 0,2 1-1 16,2-2 1-16,4-4 0 0,0 2 1 15,1-1 1-15,4-2 1 0,1-2 2 16,0 1 0-16,1-2 4 0,0-1 2 16,-1 1 3-16,0-2 3 0,-2-2 2 15,-4 1 2-15,-1-2 2 0,-3 0-1 0,-2-1-2 16,-2 0 0-16,-3 0-3 0,-1 1-1 15,0 0-3-15,-2 4-1 0,-2 0-1 16,1 3-3-16,-1 1-5 0,-2 3-4 16,0 2 1-16,-2 1 0 0,-3 4-1 15,-1 2 0-15,0 2 1 0,1 1 4 16,-2 3 0-16,1 0-2 0,1-1-3 16,3 2-3-16,-1-3-1 0,1 0-3 0,-1-1-3 15,1 0-1-15,1 0 0 16,-2-1 2-16,-1-3 6 0,0 2-11 0,-2 0 2 15,-1-2 3-15,0 1 2 0,-3-1 2 16,1 0 0-16,0-3-4 0,0 1 13 16,2 0 1-16,3 0 0 0,0-3 2 15,3 0 3-15,1-3 9 0,2-1 6 16,0-1 4-16,2-3 2 0,0 1 0 16,2-1-2-16,0-3-4 0,3 3-8 15,4-3-6-15,3 3-4 0,2-3-1 0,2 1 0 16,1 1 2-16,1 3-13 0,2-1-11 15,-2 1-6-15,1-3-3 0,-3 3-123 16,1-1-119-16,-1 2-288 0</inkml:trace>
  <inkml:trace contextRef="#ctx0" brushRef="#br0" timeOffset="181127.85">22443 8697 255 0,'1'1'83'0,"1"0"12"0,-1-1 7 15,-1 0-38-15,0-1-10 0,-1 0-1 16,1 1-4-16,-2-1-7 0,2 1-8 16,-1 0-9-16,1-1-5 0,0 1-4 15,1 0-1-15,-1 0-2 0,2 0-1 16,0 0-3-16,0-2-2 0,1 2-1 15,2-1-1-15,0 0 0 0,4 0 0 0,1 2 3 16,1-2 2-16,3 1 3 0,0 1-1 16,1 1-1-16,0 1 0 0,-3 0-2 15,-1-1-4-15,-3 1-2 0,0 2-3 16,-3 0-1-16,-3 2-1 0,0-2-1 16,-1 4 0-16,0 0-1 0,-3 1-1 15,0 1-2-15,-3 0-1 0,0 0 0 0,-2 1 0 16,-3-1 0-16,-1 1 2 0,-1 0 1 15,-3-1 2-15,0 0 1 0,-1 1 1 16,0-1 1-16,0 0-1 0,0-2 1 16,2 2 0-16,2-2 0 0,3-1-1 15,1-1 1-15,2 0 0 0,4-4 1 16,3 2 2-16,2-3 0 0,3 1 1 16,1 0 1-16,4 0 1 0,6 0 0 15,1 0 1-15,5-2 0 0,2 3-1 0,3-3 0 16,3-2-1-16,-2 0-1 0,1-2 0 15,-3 1-3-15,-4 1-11 0,-3-1-7 16,-4-1-5-16,-4 0 64 0,-3 0-191 16,-3 1-127-16,-1 0-335 0</inkml:trace>
  <inkml:trace contextRef="#ctx0" brushRef="#br0" timeOffset="182218.67">22669 8519 277 0,'0'1'83'16,"1"0"12"-16,0-1 7 0,1 2-46 0,2-2-14 15,0-2 2-15,2 1 0 0,0-2-4 16,2 0-9-16,1-1-7 0,0 0-4 16,0 1-2-16,1 1-1 0,1-1-3 15,0 3-2-15,0 2-2 0,0-1-3 16,-2 3-2-16,-1-2-3 0,0 4-3 15,-2-1 0-15,-3 2-1 0,-2 0-1 0,-1 2 0 16,0-1-1-16,-2 1-2 0,-2-2 0 16,0 2-2-16,-2 0 0 0,-2-4-1 15,-1 2 2-15,-1-2 0 0,0 0 3 16,2-2 1-16,0-1 2 0,2-1 2 16,3 1 1-16,1-2 4 0,2 0 1 15,0 2 0-15,2-1 0 0,0 0 1 16,4 0 0-16,2-1-2 0,1 1-3 15,3 1 0-15,0 0-1 0,2 1 2 0,-2-2 1 16,0 2 0-16,-1 1 1 0,-4 1 0 16,1 0-1-16,-1 0-1 0,-4-1-1 15,0 0-1-15,-3 2-3 0,0-2-1 16,-4 2-3-16,-2-1-1 0,-1 2-1 16,-3 0 0-16,-3 1-2 0,-3 1-3 15,-1-2-1-15,0 1 20 0,2-2-139 0,1 0-112 16,2-3-295-16</inkml:trace>
  <inkml:trace contextRef="#ctx0" brushRef="#br0" timeOffset="182580.16">22917 8506 502 0,'4'1'124'16,"2"0"6"-16,-1 0-57 0,3 0-35 0,0 2-4 16,2-2 2-16,-1 3-1 0,5-3-6 15,2 0-3-15,1 0-6 0,0 2-5 16,-4-1-4-16,0 0-5 0,-2 1-3 16,-2 4-2-16,-2-1-2 0,-2 1-2 15,-2 1-2-15,-2-2-5 0,-1 5-4 0,-3 1-2 16,-4 0 1-16,-2-1-1 0,-3 1 2 15,-3 1 3-15,0 0 5 0,0-4 5 16,2-1 0-16,2-1 1 0,4 0 2 16,1-2 0-16,5-2 1 0,2 1 0 15,4 0 1-15,0-1 0 0,4 0 0 16,3-1-1-16,2 1-2 0,3-2-3 0,-1 0-7 16,0-2-5-16,0 0-4 15,-2 0-3-15,-1-3 170 0,-2 1-291 0,0 0-131 16,-2-4-393-16</inkml:trace>
  <inkml:trace contextRef="#ctx0" brushRef="#br0" timeOffset="182820.32">23336 8557 518 0,'2'-7'118'0,"0"1"5"0,0 2-83 15,0 2-17-15,1 2 0 0,0 3 2 16,1 4-4-16,-1 3-4 0,-1 2-5 16,0 3-2-16,1 1-2 0,-3 1-2 15,0-2-2-15,0 1-2 0,2-3 0 16,-1-2 1-16,1-2-3 0,3 0-5 0,-2 0-5 16,1-3 166-16,1-3-293 0,-3-1-136 15,1 0-413-15</inkml:trace>
  <inkml:trace contextRef="#ctx0" brushRef="#br0" timeOffset="183009.41">23393 8436 530 0,'-2'-2'129'0,"1"-1"0"0,0 1-43 0,1 2-63 15,0 0-16-15,0-2-4 0,0 2-1 16,1-1-4-16,-1 1-4 0,1-1 157 15,0 1-281-15,0-1-132 0,0 2-398 16</inkml:trace>
  <inkml:trace contextRef="#ctx0" brushRef="#br0" timeOffset="183682.24">23464 8535 522 0,'5'13'110'0,"0"-1"2"0,-1-5-88 16,0 4-17-16,-4 0-1 0,1-2 1 0,0-2 0 15,-1-2-2-15,0-2-1 0,0 3-1 16,0-3-1-16,0 1 0 0,1-2 1 16,0 0-1-16,0 1 1 0,1-2 1 15,-1-1 3-15,0-1 4 0,2-1 1 16,-1-3 1-16,3-3 3 0,-1-1 4 16,1-1 1-16,1 1-2 0,-1 0-3 15,0 1 0-15,-2 2 1 0,-1 4-4 16,0 0-4-16,0 2-3 0,0 1-2 0,-1 2-1 15,2 1-2-15,2 0 0 0,0 2-1 16,2-1 0-16,-1 4 0 0,2-1 1 16,3-2 0-16,0 3 1 0,2 0-2 15,3-3 0-15,1 2 0 0,2-5-1 16,1 3 1-16,0-6-1 0,-3-1 1 16,0-2 0-16,-3 0 1 0,-2-4 1 15,-2 2 1-15,-1-2 4 0,-2 1 2 16,1-2 3-16,-4 1 1 0,1 2 3 0,-3 2 0 15,0 1-3-15,-2 1-8 0,-2 5-4 16,-1 4-2-16,-2 0-3 0,2 3-1 16,-1 1-2-16,-2 3 2 0,2 1 4 15,1-2 3-15,-2 2-2 0,2 0 1 16,1 1-1-16,0-1-1 0,0 0-3 16,0 1-15-16,-1-1-1 0,1-3-5 15,0-1-4-15,-1-2-2 0,0-2 1 0,1-3 4 16,1-2 15-16,0-2 4 0,1-3 3 15,0-5 4-15,0-1 4 0,1-3 1 16,1-3 5-16,-1-5 6 0,2-2 4 16,1-4 7-16,0 2 3 0,3-4 1 15,0-1 0-15,3-4-3 0,2 2-6 16,1 1-6-16,3 3-2 0,-2 3-3 16,0 4-2-16,-1 4-1 0,0 7-2 15,0 4-1-15,-1 6-1 0,-1 3-3 0,-2 2-2 16,0 4-2-16,-1 3 0 0,-3 2 0 15,0 4 1-15,-1-1 0 0,-1-1 0 16,0 1 0-16,-1-4-4 0,-1-2-3 16,-1-4-2-16,-2-2-3 0,-3-3 0 15,-4-2 2-15,-4-2 2 0,-3-2-1 16,-6-2-5-16,-3-3-9 0,2-2-1 0,-3-4-66 16,2-3-64-16,4-1-112 0,2-1-243 15</inkml:trace>
  <inkml:trace contextRef="#ctx0" brushRef="#br0" timeOffset="193127.56">23725 6336 277 0,'-1'0'75'16,"0"0"9"-16,1-1-25 0,-1 0-16 15,1-1-3-15,0 1 0 0,-1 1-2 0,1-2-5 16,-1 2-5-16,-1-1-6 0,-2 0-5 16,1 0-3-16,-3 1-5 0,0-1-3 15,-1 4-3-15,-1-1-1 0,-1 3-2 16,-2-1 0-16,1 2 0 0,1 1 0 15,0 0-1-15,1-2-1 0,2 2-1 16,2-2-3-16,1 2-1 0,1-1-4 16,2-1-2-16,2-1 2 0,0-1 2 0,2 0 4 15,-1-2 6-15,3-2 7 0,-1 0 8 16,-11-11 5-16,13 9 3 0,2 1 1 16,-2-1 1-16,-1-3-2 0,1 2-4 15,-2 1-2-15,12 5-3 0,-17-12-6 16,-1-1-2-16,0-1-2 0,-2 1-3 15,-1-2 0-15,-2 1-2 0,-2 4-1 16,0 2 1-16,-1 5 1 0,0 1-1 16,-1 2-1-16,0 3-2 0,-1 2-1 0,3 3 0 15,2 0 0-15,-1-1 0 0,4 2-1 16,1 0 1-16,0-2 2 0,5 1 1 16,1-2 1-16,0-1 0 0,3 1 1 15,2-4 1-15,-2 2 0 16,3-3 0-16,-2-2 0 0,0-1 1 0,-2 0 0 15,1-1 0-15,-2-2-1 0,1-2 1 0,-2 0-1 16,-1-1 0-16,1-1 0 0,-2-2-1 16,-1 0 1-16,-1-1-1 0,-1-2-1 15,0 2 1-15,-1 2-1 0,-1 3 0 16,-1 1-1-16,-4 2 0 0,1 2-1 16,-3 5 1-16,0 0-1 0,-1 3-2 15,1-1 1-15,1 1-1 0,3 4 0 16,3 0 1-16,0-2-1 0,4-1 2 15,1-1 1-15,2-1 2 0,0-3 0 0,2-1 1 16,1 0 1-16,1-2 1 0,0-1 0 16,2 2 2-16,-2-3 1 0,0-1-1 15,-1-2 0-15,-1 0-1 0,-2-5-1 16,-1 5 0-16,-3-4-2 0,0 0 1 16,-3 0 0-16,-2-1-1 0,-3 0 0 15,1 5 2-15,-3-5-3 0,-2 2-1 16,-2 3-2-16,0 2 0 0,0 2-1 15,0 3-2-15,2 1 0 0,0 3-1 0,4 1 1 16,2-1-1-16,3 2 0 0,5-2 2 16,0 0 2-16,1-2 2 0,3 0 1 15,1-1 2-15,1-1 3 0,1-2 0 16,0-2-1-16,-10-13 1 0,13 16 3 16,0-8 0-16,1 2 0 0,-3-2-1 15,-1 2 0-15,-2-3-3 0,9 14 0 16,-14-14-5-16,-2 2 0 0,-3 2-3 0,-3 2-1 15,-5-2-4-15,-3 5-6 16,-2 0 161-16,-4-1-290 0,3 3-144 0,-6 1-420 16</inkml:trace>
  <inkml:trace contextRef="#ctx0" brushRef="#br0" timeOffset="196478.33">22827 5021 352 0,'0'1'94'16,"0"0"7"-16,-1-1-46 0,2 1-14 0,-1-1-6 16,1 1-2-16,0-1-6 0,3 0-7 15,3-1-5-15,0 2 2 0,1-1-1 16,4 0 1-16,1-1 2 0,2 4 0 16,-4-3 1-16,1 3-1 0,0-1-4 15,1-1-2-15,0 3-2 0,-2 3-1 16,1-3-4-16,-1 4-2 0,-1-2-3 15,0 1-1-15,-4 2-2 0,-2-1-2 16,-2-1 1-16,-3 3 0 0,-3-2 1 0,0 1 0 16,-4-1 1-16,-1 1 1 0,-4-2 1 15,1 2 0-15,1-3-1 0,2 1-1 16,1-3 1-16,1-2-1 0,5 3-1 16,2-1 1-16,0-2 0 0,2 1 0 15,1 1 1-15,2 1 0 0,1 2 0 16,1-2 1-16,1 1 0 0,2 0 0 15,0 2 0-15,1 0 1 0,-2-1-1 16,2 1 2-16,0 3-2 0,-2 1 1 0,0 2 0 16,-4-1-1-16,0 2-1 0,-3 0 0 15,-4 0 0-15,-2 0 0 0,-2-2 0 16,-3-2 1-16,-2-1 0 0,-3-3 1 16,0-1-1-16,-3 0 1 0,1-2 0 15,-3 0-3-15,2-2-5 0,-2-1-6 16,1 1-6-16,0 0 9 0,0-5-79 0,4 2-51 15,2-2-96-15,3 0-220 16</inkml:trace>
  <inkml:trace contextRef="#ctx0" brushRef="#br0" timeOffset="196852.34">23314 5077 452 0,'5'-6'124'0,"-1"1"4"15,-1-1-6-15,0 0-93 0,-1 2-5 16,1 4 5-16,-4-5-2 0,-1 3-9 16,-4 0-4-16,-2 0-5 0,-3 0-1 15,-1 2-2-15,-3 2-5 0,2 0-3 16,0 2-1-16,1 1 2 0,3 3-1 0,2 0-1 15,2 2-2-15,2-1 0 0,2 5 0 16,2-2 0-16,2 2 1 0,4 0 0 16,1 4 2-16,6-3 2 0,1 2 1 15,1-5 1-15,4 1-1 0,0-2 1 16,-2 0-2-16,-1-1 0 0,-4 0 0 16,-4-1-1-16,-4 3-1 0,-4-1 1 15,-5-1 0-15,-4-2 1 0,-5 0-3 0,-7-3-5 16,-3-1-4-16,-3-1-3 0,0-1 15 15,-5 0-137-15,5-3-109 0,4-2-284 16</inkml:trace>
  <inkml:trace contextRef="#ctx0" brushRef="#br0" timeOffset="197609.32">23429 5209 387 0,'1'2'108'0,"-1"-2"4"16,0 0-13-16,0 0-71 0,0-2-7 16,2 2 4-16,0 2-9 0,0-4-7 15,2 2-3-15,3 2-3 0,2-4 1 16,2 4-1-16,1-1 0 0,1-1 0 0,0 0-1 16,0 1 0-16,-2-1 1 15,-1-1 3-15,-3 0 5 0,-2-2 3 0,-2 2 4 16,-1-2 0-16,1-4 2 0,-3 2 0 15,0 1-4-15,-1-3-4 0,-3-1-4 16,1 1-4-16,-4 2-2 0,0 1-1 16,-3 2-2-16,-2-2 0 0,0 3-1 15,-1 2-2-15,2 4 0 0,1 0-1 0,1 4-1 16,4 2 0-16,1-1-1 0,2 1 0 16,3 1 1-16,2-3 2 0,4-1 1 15,1-1 3-15,3-2 1 0,2 2 1 16,1-3 2-16,1 0 1 0,2 0 1 15,0-2 1-15,3 2 0 0,1-3 1 16,1-5 1-16,2 2-1 0,1-2 0 16,0-3 1-16,-2 0 1 0,-1-3 1 15,-3 1-1-15,-3-1 0 0,-1-3 1 0,-5 1 1 16,-2 0-1-16,0-1-2 0,-3 0 0 16,0-1 1-16,-4 6 0 0,0 0-2 15,0 2-1-15,-2 1-3 0,1 3-2 16,-2 5-3-16,0 1-2 0,-2 0-2 15,-2 2 0-15,-1 2 1 0,-2 4 0 16,1 1 3-16,-2-1 2 0,1 1 0 16,-1 3-1-16,2-2 0 0,0 1 0 0,0 0 0 15,-1 0 0-15,-1 2-1 0,2 2 1 16,-2 0 0-16,-2 3 0 0,1-2-1 16,-4 2 0-16,1-2 1 0,0 1-2 15,-2-1-2-15,-1-1-1 0,0 1-2 16,0-1-4-16,1-1-1 0,-1 0-1 15,2-2 2-15,2-2 0 0,1-1 3 16,2-6 2-16,3 0 4 0,3-4 5 0,2-2 4 16,2-3 7-16,3-1 6 0,4-3 0 15,4-4 0-15,5-3-1 0,6-2-1 16,6-3-5-16,6-3-6 0,4-2-6 16,1 2-1-16,0-1 1 0,1 3-1 15,-4 2-1-15,-4 1 0 0,-6 4-5 16,-3 3-13-16,-8 5-12 0,0 0 156 0,-8-1-291 15,-3 0-152-15,-8 6-428 16</inkml:trace>
  <inkml:trace contextRef="#ctx0" brushRef="#br0" timeOffset="201164.35">22690 5661 323 0,'-1'-5'85'0,"0"-5"8"0,2 5-40 16,-1-1-8-16,0 1-1 0,0 3 3 16,1 1-4-16,-1-1-9 0,0 1-4 15,2 1-9-15,-1 2-6 0,2-4-4 0,1 1-2 16,1 1-3-16,3-4 0 0,0 4 2 16,0-4 2-16,3 3 1 0,4 0 2 15,-1-4-2-15,2 3 0 0,3 2-1 16,-1-2-2-16,2 2-3 0,0-2-1 15,-4 5-2-15,-1 1-1 0,-3 0-1 16,-5 1-2-16,-1 0-3 0,-3 1-1 16,-2 2-2-16,-2 1-1 0,-2-1 1 15,-4 2 1-15,-3 1 2 0,-2 0 2 16,-1-1 1-16,-1-1 1 0,1-4 0 0,1 1 1 16,3-3 0-16,2-1 0 0,4 0 1 15,0-1 3-15,3-1 2 0,0 2 1 16,1-4 2-16,-1 4 0 0,1-2 0 15,-1 0-1-15,1-2-2 0,0 4-3 16,1-1-1-16,2 2-1 0,-1-2-1 0,3 2-1 16,2 2 1-16,1-1 0 0,1 3 0 15,1 1 0-15,0 2 0 0,1 1 0 16,-2 1-1-16,-2 1 0 0,-1-1-1 16,-3 3 0-16,0-4-1 0,-2 0 1 15,-3-3 0-15,-3 2-1 0,-2-3 1 16,-3-1 2-16,-2-1-1 0,-4-1 0 15,-2 2 0-15,-1-2-3 0,-1-3-2 16,2 1-4-16,-1-1-3 0,3 0 7 16,4 1-82-16,0-2-46 0,4 1-95 0,3 0-226 15</inkml:trace>
  <inkml:trace contextRef="#ctx0" brushRef="#br0" timeOffset="201641.93">23003 5678 471 0,'5'-5'119'15,"-2"-3"5"-15,0 2-62 0,-2 1-21 16,0 1-5-16,0 1-3 0,-1 2-9 0,2-2-6 15,-2 3-2-15,2-1-7 0,0 1-2 16,2-1-1-16,2 1-2 0,1 0 0 16,3 2-2-16,2-1-1 0,0 3-2 15,2-1 1-15,-2 2 0 0,1 1-1 16,-3 1 1-16,1 1-2 0,-2 1 0 16,1 0-1-16,-2 0-1 0,-1 0 0 15,-3 0-2-15,-2 0 0 0,-1 1-1 0,-4 0 1 16,-1 1 1-16,-2 1 0 0,-4 2 2 15,-1-1 1-15,-1 0 0 0,1-1 2 16,0 0 1-16,3-1 0 0,-2-2 0 16,4-2 0-16,2-2 1 0,2 2-1 15,-1-2 1-15,2-2 0 0,2 4 0 16,2-1-1-16,-2-1 1 0,1 0 0 16,0 0-1-16,0-2-1 0,3 2-2 15,-2-4 0-15,5 1-2 0,0-1-2 0,1-1-1 16,2-1-10-16,1 1-71 0,1-3-43 15,2-1-98-15,-3 0-222 0</inkml:trace>
  <inkml:trace contextRef="#ctx0" brushRef="#br0" timeOffset="201821.85">23300 5812 364 0,'2'-5'114'16,"2"-2"-1"-16,-1-1-33 0,5 3-61 15,-4 9 77-15,1-4-61 0,0 4-19 16,-1 1-3-16,2 0 1 0,0 3-4 16,-1 1-4-16,0 2-1 0,-1 0-2 15,0-1-1-15,-1-2-1 0,-1 1 0 16,2 0 0-16,-1-2 0 0,0-3-3 0,1-1-2 16,3 2 15-16,-1-3-97 15,-1 1-43-15,0-2-97 0,2 0-232 0</inkml:trace>
  <inkml:trace contextRef="#ctx0" brushRef="#br0" timeOffset="201986.17">23379 5698 678 0,'1'-5'119'0,"-1"-1"3"0,1 3-221 0,0 2 121 16,0-1-19-16,2 1 0 0,-1-3 2 15,-1 2-2-15,0 1 14 0,0 0-139 16,0 2-108-16,-1-2-291 0</inkml:trace>
  <inkml:trace contextRef="#ctx0" brushRef="#br0" timeOffset="202436.78">23461 5761 393 0,'0'0'106'16,"1"2"4"-16,0 1-2 0,0-1-75 16,1 2-14-16,-1 1 0 0,1 3 2 15,-1 4-6-15,2-1-4 0,-1 1-4 0,1 1-4 16,0-1-4-16,0 0-2 0,0 0 0 16,1-3-1-16,-1 0-1 0,-1-3 0 15,0 0 0-15,1-1 1 0,-3-2 2 16,1-2 0-16,-1 2 3 0,0-2 5 15,0-2 4-15,0 0 1 0,0-3 1 16,0 1 0-16,0-1-1 0,0-3-2 0,1-1-4 16,0-1-3-16,2-1 0 0,2-1 1 15,-1-1-1-15,3-1 1 0,-1-1 1 16,1 2-1-16,0 4 1 0,-1-2 0 16,0 2 0-16,0 3 0 0,-2 1 0 15,1 1-2-15,-1 3-1 0,-1 0 0 16,2 1-1-16,-2 2-1 0,2 1 0 15,2 3 0-15,0 0 0 0,0 2 0 16,2 3 1-16,1 1 0 0,0 0-1 0,0 0 1 16,-2 0-1-16,2 2 0 0,-1-2-3 15,-1-2-5-15,-3 0-45 0,1-2-26 16,-3-1-52-16,0-2-92 0,-1-1-196 16</inkml:trace>
  <inkml:trace contextRef="#ctx0" brushRef="#br0" timeOffset="202915.35">23762 5800 375 0,'2'5'95'0,"0"0"8"0,-1 4-47 16,2-2-29-16,-1 3 4 0,0 2 3 15,2 0-4-15,-1 4-9 0,-2 1-6 16,1 1-1-16,-3-1-4 0,0 1-2 15,-1-1-3-15,1 0-3 0,-2-4 0 0,1 0-2 16,0-1 1-16,1 1-1 0,0-2-7 16,-1-1 0-16,1-1 0 0,-1-2-3 15,1-2 0-15,-1-2-1 0,2-3 1 16,-1-2 6-16,1-1 3 0,1-4 1 16,-1-2 4-16,2-1 5 0,-2-1 2 15,1-1 2-15,-1-2 1 0,2-2 2 0,0 0 2 16,0-2 0-16,0-3-3 15,1-5 0-15,1-3 0 0,-1 2 3 0,2 2 0 16,0 0-1-16,2 7-1 0,0 1-1 16,1 8-1-16,0 2-3 0,-1 5-5 15,3 2-3-15,0 3-1 0,0 1-2 16,1 4 0-16,1 3 0 0,0 1 0 16,0 1 0-16,-3 0-1 0,-2 0 1 15,1 0-1-15,-3-1 0 0,-2-1 0 0,-1-1 0 16,-3-3-2-16,-1 0-1 0,-4 0 0 15,-3-2 0-15,-1-1 0 0,-5-2-1 16,-2-3-3-16,-1 1-4 0,-1-1-6 16,0-4-25-16,1-2-99 0,1-4-112 15,3 0-270-15</inkml:trace>
  <inkml:trace contextRef="#ctx0" brushRef="#br0" timeOffset="-169047.19">19734 4287 281 0,'4'-2'84'0,"1"1"15"0,0-1-21 16,2-2-25-16,-2 2-3 0,1 1 2 15,-1-2-6-15,1 2-10 0,-1-2-13 16,2 3-5-16,-2 0-3 0,1-1-2 0,-2 1-1 16,0 1 1-16,0-1 1 0,-2 0 2 15,-1 0 2-15,-1-1-1 0,-1 1 0 16,-1-1-2-16,-4 1-3 0,-1-2-5 15,-8 1-2-15,-2-1-2 0,-4 0-2 0,-2 0-1 16,-2 1 0-16,0 2-1 0,-1 2 1 16,7-2 0-16,1 2 0 15,4 1-1-15,1-3 0 0,5 2-1 0,2-3-1 16,3 0-3-16,2 1 0 0,1 1-1 16,2 0 1-16,2 3 0 0,-1 0 0 15,0 2 3-15,1 4 1 0,-2 0 2 16,0 1-1-16,-2 4 1 0,-2 2 0 15,-3 1 0-15,-1 1 0 0,-2-4 1 16,0 2 0-16,-1-3 0 0,-1-3 0 16,3-1 0-16,2-4-1 0,1-2 0 0,2 0 1 15,0-3-1-15,4 0 3 0,3-2 1 16,0-1 1-16,3 0 1 0,3 0 1 16,3-2 1-16,5 0 0 0,-2 0-1 15,2 2 1-15,0 0-1 0,1 0-1 16,0 2-1-16,1 2-1 0,-3 3 0 15,1-1-2-15,-3 2-1 0,-1 1-1 0,-4 2-1 16,-3-2-1-16,-5 1 1 0,-5-3 1 16,-5 2 0-16,-5 1 1 0,-4-2 0 15,-1 1 1-15,-2 1 1 0,-3 1-1 16,0 1-2-16,2-1-5 0,1-4-6 16,0 1-5-16,3-2-6 0,0-3-4 15,3-3-120-15,5-4-2 0,3-3-91 16,4 3-191-16</inkml:trace>
  <inkml:trace contextRef="#ctx0" brushRef="#br0" timeOffset="-168656.52">20165 4468 425 0,'1'1'121'0,"1"-3"6"16,-1 0 1-16,-1-1-90 0,1 1-11 16,-1 0 0-16,0 1-3 0,0 1-5 15,-1-1-6-15,1 1-3 0,0 0-3 16,-2 0-2-16,-3 0-3 0,-2 2-2 16,-2-2-2-16,-2 3 0 0,-3 2 0 0,-1 0 2 15,0 1-1-15,1 0 0 0,2 0 1 16,2 0-2-16,2-1-1 0,4-2 0 15,2 1 0-15,4 0 0 0,2 0 0 16,3 1 1-16,2 1 1 0,2 3 1 16,1 0 0-16,2 5 1 0,0-5 0 15,-1 5-1-15,-1 0 0 0,-1 0 0 16,-3-2 0-16,-4 0-1 0,-3 1 1 0,-5 3 0 16,-4-3-1-16,-4 0-3 0,-2-3-2 15,-5-1-3-15,0-2-3 0,-1-3 29 16,3-2-120-16,-1-7-32 0,3-1-95 15,1-3-233-15</inkml:trace>
  <inkml:trace contextRef="#ctx0" brushRef="#br0" timeOffset="-167988.75">20234 4609 331 0,'1'2'89'0,"-2"-1"7"0,3-1-52 16,2 3-2-16,3-2 4 0,0-2 3 16,4 0-6-16,2 2-9 0,6-1-6 15,-2 1 0-15,0-5-3 0,2 2-2 0,-2-3-6 16,0 1-2-16,-3-3-1 0,-1 0-2 16,-2 0-1-16,-2 0-2 0,9 6 3 15,-14-5-4-15,-2-1 1 0,-2 0 0 16,-3 2-2-16,-3-2-2 0,0 2-2 15,-16-6-5-15,12 7 1 0,-4 3 1 16,-2 1-2-16,2 5 0 0,-7-2-2 16,-4 1 1-16,0 4 0 0,1 0-1 15,4-2-1-15,1 4 0 0,2-2-1 0,9 3 3 16,6 0 0-16,3 1 0 0,3-1 2 16,5-1 2-16,4 1 2 0,5-3 1 15,4-1 3-15,4-1 0 0,2-1 2 16,2-2 3-16,-1-2 1 0,0 1 1 15,-3-2 1-15,-1 1-1 0,-5-2 1 16,-1 0-1-16,-3 1-1 0,-4-1-2 16,-3 1-1-16,-2-2 2 0,-4 2 0 15,-1 0 0-15,-2 0-1 0,-1-1-2 0,1 1-2 16,-2-1-6-16,0 3-4 0,0 1-1 16,-3 2-2-16,1 2 0 0,-4 2 1 15,-2 3 1-15,-2 2 4 0,-3 1 0 16,-3 3 0-16,-1 4-3 0,-3 1-3 15,-2 3-2-15,-2 1-3 0,1 0 0 16,1-2-1-16,0-2-2 0,2-3 2 16,5-6 4-16,2-3 1 0,6-4 3 0,2-2 3 15,6-2 1-15,6-5 4 0,5-1 1 16,6-1 1-16,5-3 1 0,7 0 0 16,4-4-1-16,4-1-1 0,4-2 0 15,3 0-1-15,4-3 0 0,-1-2-1 16,1-2 0-16,3 1 0 0,-1 0-7 15,-1-2-11-15,-4 3-11 0,-7-1-135 16,-4-2-131-16,-10 5-335 0</inkml:trace>
  <inkml:trace contextRef="#ctx0" brushRef="#br0" timeOffset="-163603.02">19506 5019 253 0,'1'-2'89'0,"0"1"11"0,0-3-20 16,4 1-12-16,-2-1-4 0,0 0 9 16,1 1-24-16,-1-1-11 0,1-3-9 15,-2 3-5-15,0-2-4 0,-1 2-1 16,-1-3-1-16,-1 1-1 0,-2 0-1 16,1 1-2-16,-1-2-4 0,0 3-2 15,-3-2-3-15,1 3-3 0,-3 0-1 16,-1 1-2-16,-2 0-1 0,0 2 0 0,-2-1 0 15,0 2 0-15,2 2 1 0,-1 2-1 16,2-2 1-16,0 3-1 0,2-1 0 16,-1 3 0-16,2 0-1 0,1-2 0 15,2 1 1-15,2-1-1 0,3 2 0 16,1 1 2-16,3 0-1 0,1-3 0 16,2 3 0-16,0 0 0 0,0 1 1 0,2 2 0 15,1 3 0-15,0-1 1 0,-1 3 0 16,1 1 1-16,-2 1-1 0,-1 1 0 15,-3-3-1-15,-4-4-1 0,-1 4-1 16,-3-5-3-16,-3-2 0 0,-1-3-1 16,-3-2 1-16,-1-3 0 0,-1 0 3 15,-1-4 3-15,-1-1 4 0,0-2 4 16,0-1 4-16,0-4 3 0,1-2 1 16,2-5 0-16,3 0 2 0,1-5 0 0,6 0-1 15,4-1-5-15,5 3-1 16,3 3-3-16,3 4 0 0,4 2-4 0,2 4-3 15,1 4 0-15,0 1-1 0,1-1 0 16,0 4 2-16,1-1-6 0,-1 0-14 16,-1-1-9-16,0 1 20 0,-1-2-148 15,-3 1-124-15,0-2-315 0</inkml:trace>
  <inkml:trace contextRef="#ctx0" brushRef="#br0" timeOffset="-163387.52">19882 5036 414 0,'3'0'122'16,"0"0"7"-16,-1 0-12 0,-2 0-68 15,0 1-14-15,-2 2-4 0,-1-2-8 0,-1 3-9 16,-2 3-7-16,-1 1-4 0,-1 3 0 16,1 4-2-16,1-2 1 0,0 2 0 15,3 1-1-15,4-1 1 0,2-2 0 16,4 0-6-16,0-3 3 0,0 1-12 15,2-2-56-15,-1-3-68 0,-2-2-105 16,-1 0-249-16</inkml:trace>
  <inkml:trace contextRef="#ctx0" brushRef="#br0" timeOffset="-163221.86">19877 4953 582 0,'0'-1'128'0,"0"-1"1"16,3 1-108-16,-2-3-7 0,2-1-1 0,-1 2-2 16,2-2-6-16,0 1 13 0,0 1-39 15,-1-2-109-15,0 2-109 0,-1 2-292 16</inkml:trace>
  <inkml:trace contextRef="#ctx0" brushRef="#br0" timeOffset="-162510.61">20028 5103 365 0,'5'17'96'0,"1"-3"5"16,-3-1-39-16,0-2-31 0,-1-1 0 15,-1-1-3-15,-1-3-8 0,2 3-6 16,-4-1-7-16,2-2-3 0,0 0-1 16,-1-3-2-16,1 0 1 0,0-2 4 15,-1-1 7-15,1 0 8 0,1 0 5 16,-1-4 3-16,1-3 1 0,2 0 0 15,-1-4-3-15,3-2-5 0,3-5-8 0,0-1-6 16,1 3-2-16,2 2-1 0,1-2-3 16,-1 6 0-16,0 3-1 0,-2 5 0 15,0 2-1-15,-1 4-1 0,-2 5 1 16,-1 2-1-16,-1 2 0 0,-1 0-1 16,0 1 2-16,1 2-1 0,-1-2 1 15,-1-4 1-15,3 0-2 0,1-2 0 16,3-2-1-16,3-1 1 0,1-4 0 0,4-1-1 15,1-1 0-15,3-1 2 0,1-3 1 16,-1-2-1-16,-3-1 1 0,1 1-1 16,-4 0 1-16,0-2-1 0,-3 2 1 15,-5 2 0-15,-1 3 0 0,-3 0 0 16,0 1 0-16,0 1-1 0,-1 4 0 16,-1 3 0-16,-1 2 0 0,0 2-1 15,0 1 0-15,-2 1 0 0,1 2 1 16,-3 1 0-16,1 0 0 0,0 1-1 0,-2 1 1 15,3 1-1-15,-1 0 1 0,0 0-1 16,-2 0-2-16,0-3-5 0,-1-1-3 16,0-1-4-16,-2-2-3 0,1 0 1 15,2-3-1-15,-1-3 2 0,3-2 5 16,1-1 8-16,1-3 8 0,1-5 4 16,2-3 4-16,1 0 2 0,2-4 2 15,1-6 0-15,2-7-2 0,2-5-3 0,-1 2-1 16,0-4-3-16,1-4 1 0,2 0-1 15,-1 4 0-15,1 6 1 0,0 6-2 16,0 1 0-16,2 5-1 0,-1 8-1 16,-1 2-2-16,-1 5-1 0,0 6-2 15,1 2 0-15,-1 3 1 0,0 2-2 16,1 2 1-16,-1 3 0 0,-1-1 0 16,-2-2-1-16,0-2 0 0,-3-2-3 0,-3 0 0 15,-5-3-2-15,-3-1 0 0,-5-3-3 16,-3-1-6-16,-6-3 5 0,-4-2-15 15,0-4-122-15,-1-2-118 0,1 0-303 16</inkml:trace>
  <inkml:trace contextRef="#ctx0" brushRef="#br0" timeOffset="-121625.66">2396 5592 352 0,'-4'0'87'0,"1"0"4"0,3-1-45 16,-1 0-18-16,1 1-11 0,1-1-3 16,0 1-5-16,1 2-1 0,1-1-2 15,-1 0-2-15,2 1 1 0,-1 0 2 16,1 1 1-16,0 0 1 0,0 0 3 15,0 0 4-15,2 0 3 0,2-2 2 16,1-2 0-16,2 1 2 0,4-4 1 0,2-1-1 16,5-4-5-16,3 1-2 0,3 0-3 15,1 0-1-15,6-1-3 0,3 2-3 16,0 0-2-16,2 1 1 0,1 0-1 16,0 0 0-16,-1 0 1 0,2 0 0 15,-2 0 1-15,2 0-1 0,0 2-1 16,1 0 0-16,2 2-1 0,5 1 0 15,-2 1-1-15,2-1 0 0,-1 1 0 16,-1-1-1-16,1 0 1 0,0-1 0 0,3 1 0 16,-2 0 0-16,3 0 0 0,1 1 0 15,5 0 0-15,-3 0 1 0,-1-3 0 16,1 2 1-16,1 0 2 0,1-1 1 16,0 0 0-16,2 2 1 0,1 0 1 15,1 1 1-15,-2-1 0 0,-4 0-2 16,0 2 1-16,-1 4-2 0,-5-3 0 15,1 2 0-15,-4 1-3 0,2 3-1 0,-1-1-1 16,0 3 0-16,-2-4-1 0,0-2 0 16,-3-1 2-16,3-3-2 0,1-2 0 15,1-3 0-15,1 0 1 0,3 1-1 16,1-1 0-16,2 0-2 0,1 0 3 16,-4-1-1-16,2 1 2 0,1-1-1 15,-2 1 1-15,0 2 1 0,1 0 0 16,-1 2 0-16,1 2-1 0,-1-1 0 15,-3 1 0-15,-2 0-1 0,0 1 0 0,-1-1-1 16,0 0 0-16,-1-2 0 0,1 3-1 16,1-1 1-16,2 1-1 0,0-1 1 15,0-1-1-15,-1-2 0 0,0 2 1 16,0-3-1-16,1 1 1 0,0-2-1 16,1 2 2-16,2 2-1 0,-1 1 1 15,4-1 0-15,0-1 0 0,-3-1 0 0,2 1-1 16,2 0 1-16,0-4-1 0,4 4 1 15,1-1-1-15,1 1 0 0,3-2 0 16,1-1-1-16,1 2 1 0,2-4-1 16,0 0 1-16,-1 3 0 0,4-3-1 15,-1 1 0-15,1-1 1 0,0-1-1 16,-2 1 1-16,-1 1-1 0,-1-1 1 16,-2 1-1-16,-4 0 1 0,-1 2 0 0,-6-2 0 15,-7 1-8-15,-3 0-24 16,-7-3 53-16,-5 4-192 0,-3 2-146 0,-2-1-378 15</inkml:trace>
  <inkml:trace contextRef="#ctx0" brushRef="#br0" timeOffset="-98004.64">14000 3201 399 0,'0'5'82'16,"2"-2"4"-16,2 1-66 0,3 0-3 16,3-1 3-16,3-1 8 0,5-2 4 15,2-1 3-15,10-2 0 0,7-4-3 0,9-1-3 16,4 0-5-16,3-4-4 0,4-1-2 15,14-3-4-15,2 0-3 0,2 0-2 16,2-1-2-16,-1 5-2 0,-1 1-2 16,-8 0 0-16,-13 5 0 0,-11 1-1 15,-9 1 1-15,-10 1-1 0,-7 1 0 16,-4-1 1-16,-3 3 1 0,-4-1 6 0,-3 1 0 16,-7 1 0-16,-3 0 0 15,-7-3-1-15,-3 0 1 0,-10-2-4 0,-8 4-5 16,-16-1-1-16,-6 0 0 0,-14 2 0 15,-5 1-2-15,-4 3-1 0,-3 0-3 16,-1 0-3-16,2-1-3 0,4 0-3 16,11 3 0-16,5-3 0 0,2 3 2 15,12-5 3-15,7 0 3 0,13-1 3 16,5 1 2-16,8-6 3 0,5 2 2 0,6-2 0 16,8 1 0-16,7 1 0 0,7-2-1 15,9 0 2-15,11-2-2 0,7 3-2 16,14-1 1-16,7 0 1 0,2-1-1 15,13 0 1-15,7 0 0 0,0-2-1 16,8 2 0-16,-9 1 2 0,-6-1-2 16,2 3 1-16,-13 2-1 0,-6 1 0 15,-11 1 1-15,-14 0-1 0,-7-3 1 16,-8 2 1-16,-13 1 2 0,-19 2 1 0,-15-1 0 16,-8 1 0-16,-11 1 0 0,-13 1-1 15,-21 1-1-15,-10 1-1 0,-3 4-1 16,0-4-1-16,-12 2 0 0,-7 0-2 15,9 2-5-15,11 0-6 0,9 1-2 16,6-5 0-16,3-1-1 0,13 2 1 16,13-4 3-16,8-1 3 0,11-5 7 0,7-2 0 15,13 0 0-15,13 3-1 0,11-4 2 16,7 2 0-16,11-3 2 0,14 0 0 16,12 3 2-16,11 1 1 0,0 0 1 15,17-1-1-15,9 1-1 0,3 1-1 16,3 4-1-16,-8 3 0 0,-12-6-1 15,-2 3 1-15,-21 4 1 0,-14-1-1 16,-14-2 1-16,-16-1 3 0,-9-2 2 16,-10 4 1-16,-10-2-1 0,-10 3 0 0,-20 0 0 15,-18 4 0-15,-18 0-3 0,-10 1-2 16,-3 0-2-16,-9-2 1 0,-2 0-3 16,7-2-2-16,15 1-2 0,13-2 0 15,15 1 0-15,7-2-1 0,13 2-1 16,14 1-3-16,15 1 3 0,14 0-1 15,12-2 0-15,13 3 3 0,11-1-5 16,5 2-117-16,11-3-5 0,14-1-96 0,0-4-210 16</inkml:trace>
  <inkml:trace contextRef="#ctx0" brushRef="#br0" timeOffset="-95983.43">16406 3103 278 0,'-3'4'80'0,"2"2"9"0,-1-9-44 0,0 7-3 15,1-3 2-15,-1 1 0 0,-1-2-9 16,2 1-12-16,0-2-5 0,1 2-2 16,1 0-4-16,3-1-1 0,4 1 1 15,6-1 3-15,5 0 0 0,8-1-1 16,7-3-3-16,9-2 2 0,10 1 0 16,6 2-1-16,6 4-2 0,3-1-1 15,4 1-2-15,5 2 0 0,0 0-1 0,2 3 0 16,-1-1-2-16,-4 0 0 0,-3 0-2 15,-8 4-1-15,-9 2 0 0,-9-1 0 16,-14-4-1-16,-11 1 3 0,-4-3 1 16,-10-1 4-16,-8-1 0 0,-9-2 0 15,-9 0-2-15,-8 2 4 0,-13-1-3 16,-13-1-2-16,-10 0-2 0,-8 1-1 0,-6 2 0 16,-4 1 0-16,-5-2-4 0,-3 1-1 15,6-1-1-15,0 3 1 0,2-1-2 16,3-3-1-16,6-1 0 0,8 1 0 15,10-3 1-15,8 1-1 0,6-1 0 16,9-3 2-16,12 2 3 0,8 1-2 16,12-3 1-16,11 1-1 0,9-1 2 15,13-2 1-15,12-2 1 0,12-2-1 16,10-4 5-16,12 2 1 0,3 3 1 16,7 2-1-16,6-3 0 0,3 3-1 15,-2 5-1-15,-1 2-1 0,-7 3 0 0,-6-3-1 16,-9 2-1-16,-10 5 0 0,-13 1 0 15,-14-2-1-15,-11 0 2 0,-12-1 0 16,-11 1 2-16,-13 1 1 0,-12-2-3 16,-14-1 4-16,-18 5 1 0,-10 1-2 15,-13 3 0-15,-11 1-2 0,-7 1-1 0,-8-1 2 16,5 5-3-16,8-3-2 0,6 3-1 16,10-4-2-16,14-3-1 0,13 0-1 15,19-2 1-15,10-3-5 0,12-4 0 16,13-2 1-16,15-2 2 0,13-1 2 15,13-2 0-15,13-1 0 0,10 4 6 16,8 2 1-16,7-1 1 0,4 2-8 16,0 2 165-16,-5 5-293 0,-4 2-136 15,-6-2-417-15</inkml:trace>
  <inkml:trace contextRef="#ctx0" brushRef="#br0" timeOffset="-94273.05">18729 2927 120 0,'-12'7'30'0,"0"-2"6"15,1 1 0-15,1-1-20 0,4 0 4 16,0-3 11-16,4-2 14 0,1 0 12 16,1-2-4-16,3 1-6 0,7-5 0 15,4 0-1-15,8 1-7 0,7 0-12 16,5 0-10-16,4-2 0 0,5-2 2 15,0 3 0-15,2 3-2 0,2-2-4 16,-4 1-2-16,2 3-3 0,3 2-1 16,-4 2-1-16,-1-1-2 0,-8 0-2 0,-6 1 1 15,-5 2 1-15,-10-3 2 0,-5 1-1 16,-9 0 2-16,-10 2 0 0,-11 0 1 16,-8 1-1-16,-8 0-2 0,-9 3-2 15,-9-1-3-15,-5-1-4 0,-1 2 0 16,0-2-2-16,-2-2 0 0,3 1 0 15,7-3 1-15,12-1 2 0,6-1 4 0,9-1 2 16,10 0 1-16,8-1 1 0,11-2 0 16,10-1 1-16,9-2 0 0,9 1 1 15,8-2-2-15,7 2-1 0,9-1 0 16,6 0 0-16,0 1-1 0,4 3-1 16,-2 1 0-16,3 1-1 0,-2 0 1 15,-8 1-1-15,-9 1-1 0,-9 1-1 16,-12 0-124-16,-8-2-107 0,-14 2-286 15</inkml:trace>
  <inkml:trace contextRef="#ctx0" brushRef="#br0" timeOffset="-47672.02">2496 9958 578 0,'-8'1'136'0,"3"-3"1"16,1-3-93-16,-2 0-15 0,2 0-8 16,-3 0-5-16,2-2-6 0,-2 1-4 15,2-1-2-15,-1-2-1 0,2 1-1 16,0-2-1-16,3 1-1 0,1 0-1 16,3 1-2-16,2-3 0 0,3 0-2 15,6-1 1-15,6-3 0 0,8-1 1 0,9-4 1 16,9-3 1-16,9 2 0 15,10-1 1-15,7-1 1 0,10 2 1 0,8 0 0 16,4 1 1-16,4 1 0 0,-1 2 1 16,3 0 3-16,-1 2 5 0,-8 3 1 15,-9 1 0-15,-8 4 1 0,-10 0 0 16,-11 4-2-16,-14-1-2 0,-12 4-5 16,-9 0 0-16,-9 1 1 0,-14 2-1 15,-10 2 1-15,-14-1-2 0,-11 2 2 16,-15 2-3-16,-13-1-2 0,-12 5-2 0,-10 2-3 15,-7 0-2-15,-6-1-1 0,-4 2 0 16,1 2 0-16,-2-1 1 0,0-3 0 16,4-3 2-16,7 2 1 0,7 0 2 15,9-2 0-15,9-1 1 0,10-1 1 16,14-1 0-16,13-1 0 0,11-1 0 16,9-2-2-16,11 1 1 0,14-2 4 15,13 1 3-15,11 0 5 0,13-3 3 16,15-1 3-16,14-1 5 0,10-2 2 0,6-2-4 15,5-4 0-15,6 3-3 0,1-3-2 16,-4 3-2-16,-7 1-4 0,-7 0-1 16,-6 1-2-16,-11 0-2 0,-15 2-1 15,-11 3-3-15,-13-2 0 0,-10 1 0 16,-7 1 0-16,-17 0 0 0,-12 1-3 16,-14 2-4-16,-14 4-4 0,-14 1-2 15,-15 5 0-15,-15 0 0 0,-5 4-2 0,-8 1 4 16,-2-1 4-16,4-1 4 0,6 0 1 15,7-3 2-15,14-1-1 0,10-3 1 16,18-5 0-16,11 1 1 0,12-2 1 16,12-4 0-16,15-1 1 0,11-3 0 15,15-2 4-15,15-5 1 0,14-3 0 16,15-5 0-16,14-2 0 0,12-6-1 0,6 3 1 16,2 0-4-16,-2 2-1 0,-3 0-2 15,-2 3 1-15,-10 2-1 0,-13 6 0 16,-13 1 0-16,-14 1-1 0,-12 2 1 15,-14 4 1-15,-19 3-1 0,-16 1-1 16,-20 2 0-16,-18 3-2 0,-17 4 0 16,-19 4-1-16,-18 2 0 0,-15 5 0 15,-8 6-1-15,-4 3 1 0,1-2 2 0,6 1 0 16,11-1 0-16,16-4 1 0,17-2-1 16,19-6 0-16,18-6 1 0,16-2-3 15,15-5-1-15,17-4 3 0,16-3 3 16,15-6 8-16,14 0 2 0,15-4 1 15,15-5 4-15,10-2 0 0,17 0-4 16,-9 1-4-16,-4 2-7 0,-8-1-3 16,-11 5-1-16,-16 4-2 0,-15 2 2 15,-28 5 0-15,-3 0-2 0,-19 6-6 0,-21 2-7 16,-22 7-11-16,-18 5-13 0,-18 11-11 16,-16 2-6-16,-16 7-9 0,-7 3-53 15,5-1-65-15,11-2-107 0,10-2-246 16</inkml:trace>
  <inkml:trace contextRef="#ctx0" brushRef="#br0" timeOffset="-38927.63">4565 9905 577 0,'3'3'131'0,"-1"-1"0"0,-1 0-68 15,-1 0-55-15,1-1-10 0,-1 0-1 16,1 1-1-16,0 1-1 0,0-1-1 16,1 0 2-16,-1-1 0 0,1 0 1 15,1-1 1-15,0-1 1 0,2 0 3 16,2-1 2-16,2-3 1 0,3 1 1 15,1-2-1-15,4-1 0 0,2-2 0 0,2 0-2 16,4 2 0-16,2-2 0 0,3 1-1 16,3-1 1-16,4 2-1 0,2-1 0 15,3 1 0-15,2 0 0 0,2 0-1 16,2 0-1-16,4 2 1 0,3 2-2 16,0 1 1-16,2-3 0 0,1 1 0 15,2 1 0-15,3-2 0 0,0 0 0 16,3-2 0-16,3-2 0 0,2 4 0 0,3-1 1 15,1 0 0-15,3 3 1 0,1-1 1 16,2 5 2-16,1 2 1 0,-1-3 1 16,5 0 0-16,-1 2 0 0,3-1-1 15,0 0-1-15,2 0-1 0,1-2-2 16,3 1 0-16,2 2-1 0,-1 0-1 16,0-3 1-16,-2 0 0 0,2-1 1 15,-1 0 0-15,2-4 0 0,-1 2 1 0,-1-3 1 16,2 2-1-16,4-2 1 0,1 0 0 15,-2 1 1-15,0 5-1 0,1-4 1 16,0 2 0-16,1 2 0 0,-2 4 1 16,-4 1-1-16,-3-1-1 0,1 4 0 15,-1 0-1-15,-3 2 0 0,-2 3 0 16,-1-2-2-16,-1-1 1 0,1 1-1 16,1-5 0-16,-1 2-1 0,0-4 1 0,1-4 0 15,0-2-1-15,3 1 0 0,-2-4 1 16,0-1-1-16,0 0 1 0,-2-2-1 15,0 1 1-15,0 3-1 0,-1-3 1 16,-1 4 0-16,1 1-1 0,2 0 1 16,2 2-1-16,1 3 0 0,2-5 1 15,0 6-1-15,2-1 0 0,1-2 0 16,4 0 0-16,1 0 0 0,-2 0 0 16,3 1 0-16,2-4 1 0,4 1-1 15,2 1 1-15,-1 0-1 0,3-2 0 0,3-2 1 16,1 2-1-16,-2-1 0 0,1-1 0 15,0 1 0-15,1-2 0 0,0 1 1 16,-3 1-1-16,6-1 1 0,-3 0 0 16,1 0 0-16,-2 1-1 0,0-1 1 15,4-2 0-15,4 0-1 0,-11 1 0 16,10 0 1-16,1-1-1 0,4-2 0 16,-7 2 0-16,-4 1 1 0,0-2-1 0,9-1 0 15,-5 2 0-15,-4-1 0 0,-5-1 1 16,10 0-1-16,-1 3 0 0,-6-1 0 15,-2-4 1-15,-3 0-1 0,1 0 0 16,3 7 0-16,-4-5 0 0,-1-2 1 16,0 3-1-16,-1 2 0 0,1 4 0 15,-3-4 0-15,-2-3 0 0,2 4 1 0,1 2-1 16,-1-3 0-16,1-1 0 0,0-3 0 16,2 3 0-16,-3 2 0 0,-4-2 0 15,1 0-1-15,-2-1 1 0,-3 4 0 16,1 2 0-16,-8 1 0 0,1-1 0 15,-1 1 0-15,-6 2 0 0,2 0 0 16,-3 0 0-16,-4 2 0 0,-1 0-1 16,0 3 1-16,0 0-1 0,-2 0-1 15,1 3-1-15,-2 1 1 0,1 0-2 0,1 0 2 16,-2-3-1-16,2 2 0 0,-1 0 2 16,2 2 1-16,-3-1 0 0,2 0 0 15,1 2 0-15,2 3 0 0,-2 1 0 16,2 2 1-16,-1-2 0 0,3 3 0 15,-2 0 1-15,-2-2-1 0,-1 1 0 16,-1-1 1-16,-2 2-2 0,1-3 1 16,-3 0-1-16,1-2 0 0,2 0 0 0,-1-2 1 15,3-1-1-15,0-1 0 0,0-1 1 16,2 1-1-16,-3 0 1 0,2-3 0 16,-3 1 0-16,-1 1 2 0,0-2-1 15,-3 1 0-15,0 0 0 0,-1 0 0 16,2-2-1-16,0 0 0 0,-1 2-1 15,0-1 0-15,1-2-1 0,2 0 1 16,-2-1 0-16,-1 1 0 0,1 0 0 16,0-2 0-16,3 3 0 0,-3-1 1 0,1-1-1 15,2 3 1-15,-2 0-1 0,1-2 0 16,0-1-1-16,-3 1-4 0,0-1-10 16,-3 1-9-16,-3-2-3 0,-3-1-131 15,-8-2-124-15,-8-3-309 0</inkml:trace>
  <inkml:trace contextRef="#ctx0" brushRef="#br0" timeOffset="-32793.55">7560 10109 385 0,'0'0'115'16,"-1"0"3"-16,1-2-11 0,0 1-50 0,0 0-14 16,1-3-9-16,-1 1-6 0,0 0-2 15,1-3 0-15,-1 2-1 0,0-2-3 16,0 1 0-16,-1-1-3 0,0 1-1 16,-1-1-2-16,-2 2-3 0,-1-1-2 15,-2 0-2-15,0 0-2 0,-2 1-1 16,-2 1 0-16,-1 1-1 0,0 2 0 15,-3 0-1-15,-1 1-2 0,-1 1 0 16,-2 2-1-16,0 0-1 0,-2 2 0 16,0 1-1-16,-1 3 0 0,-1 1 0 0,2 1 0 15,-1 1 0-15,0 1 0 0,1 3 1 16,-1 1-1-16,1 4 0 0,1 1 1 16,0 7-1-16,-3-1 0 0,0 3 1 15,1 1-1-15,2 2 0 0,2 0 0 16,1 1 0-16,4-2-2 0,4 2 1 15,6 0-2-15,4-2 0 0,3-3 0 0,4-2-1 16,6-1 1-16,3-3 2 0,3 0 0 16,1-4 2-16,5-2 2 0,1-1-1 15,3-5 1-15,0-1 0 0,3-1 1 16,0-5-1-16,0-2 0 0,-4-4 1 16,1-1-6-16,-4-3-8 0,-3-1-14 15,-3-4-6-15,-3 0-42 0,-3 3-86 16,-3-2-115-16,-1-1-255 0</inkml:trace>
  <inkml:trace contextRef="#ctx0" brushRef="#br0" timeOffset="-32463.94">7529 10444 503 0,'-5'-5'130'0,"-1"-2"9"15,1-1-55-15,-1 2-34 0,4 3 4 16,0 2 5-16,2-1-13 0,-1 0-4 16,1 1-6-16,-1 1-8 0,0 1-8 15,1-1-7-15,0 2-7 0,-1 3-4 16,-2 5-4-16,1 2-1 0,0 4-1 16,-1 3 0-16,-1 7 2 0,2 1 2 15,-1 4 0-15,2-2 0 0,0 0 0 0,0 3-4 16,1-1-9-16,0-6-9 0,1 1-10 15,0-4-9-15,-1-3-7 0,2-3 28 16,-2-5-146-16,2-3-115 0,-1-1-289 16</inkml:trace>
  <inkml:trace contextRef="#ctx0" brushRef="#br0" timeOffset="-32274.45">7358 10537 466 0,'-11'-15'102'0,"0"3"20"16,0 0 0-16,0 1-93 0,4 1-5 16,0 1-2-16,6 6-2 0,3 3 24 15,5 1-13-15,2-1-1 0,4 0 2 0,1 0-5 16,2-1-5-16,4 1-1 16,0-2-1-16,-1-4-7 0,-1 4-3 0,0-2-5 15,-2-1-16-15,1 2-15 0,0 1-9 16,-3 0-87-16,-1 0-44 0,2-1-116 15,4 2-238-15</inkml:trace>
  <inkml:trace contextRef="#ctx0" brushRef="#br0" timeOffset="-31333.1">7784 10791 209 0,'-3'-4'8'0,"1"-4"-8"0,-1-1 55 16,-1 1-1-16,2 0-2 0,-1 1-7 15,1 2 0-15,2 2 65 0,0 3 12 0,0 0-55 16,-1 0-24-16,1 2-8 0,-1-2-6 16,-1-1-6-16,2 1-5 0,-2-1-4 15,1 1-2-15,0-1-4 0,-1 0-2 16,1 0-2-16,0 1-1 0,-2 0 0 16,1 2-3-16,0 0-1 0,-2 2 0 15,-1 5-2-15,0 1 0 0,-1 3 1 16,1 2 0-16,1 2 0 0,0 2 1 15,1-1 0-15,2 0 0 0,1 0 0 0,2-5-1 16,1 1 0-16,2-1 0 0,2-3 0 16,3-2 1-16,2-2 2 0,4-3 0 15,2-2 2-15,3-5 4 0,1-3 4 16,2 0 6-16,-1-3 6 0,-1-3 3 16,-1-1 3-16,-4 0 2 0,-1 3 0 15,-5 0 2-15,-4-2-6 0,-4-1-4 0,-3 1-4 16,-6-1-3-16,-3-2-4 0,-4 0-5 15,-2-1-6-15,-5 1-4 0,-1 2-1 16,-1 2-3-16,0 3-3 0,2 3-2 16,1 2-7-16,4 3-8 0,3 1-9 15,4 2-10-15,4-1 20 0,2 2-145 16,4-1-124-16,6 3-305 0</inkml:trace>
  <inkml:trace contextRef="#ctx0" brushRef="#br0" timeOffset="-30987.76">8588 10245 534 0,'-5'-3'126'0,"2"-2"4"16,1 1-87-16,2 5 3 0,0 0-14 15,0 0-6-15,1 5-2 0,-1-3-1 16,0 4 0-16,1 4-1 0,-1 3-1 0,0 1-3 16,0 5-3-16,1-3-2 0,-1 6-7 15,0-2-3-15,1 2-3 0,-1 1-3 16,1 0 1-16,-1-1-4 0,0 2-11 15,0 0-5-15,0-2-9 0,0-4 106 16,0 0-230-16,0-5-137 0,1-1-360 16</inkml:trace>
  <inkml:trace contextRef="#ctx0" brushRef="#br0" timeOffset="-30737.78">8429 10489 494 0,'-8'-10'128'0,"0"-2"5"0,2 1-56 15,0 2-45-15,5 5 14 16,1 1-5-16,1 4-15 0,1-3-6 0,3 1-5 16,1 0-4-16,2 2-5 0,3 0-2 15,3-2-1-15,4 1-2 0,2 1 0 16,4-1 0-16,3 1-1 0,3-1 1 15,4-1 0-15,0 1-6 0,4-1-7 16,1-3-9-16,4-1 141 0,-2-1-268 16,-2 0-141-16,2 0-397 0</inkml:trace>
  <inkml:trace contextRef="#ctx0" brushRef="#br0" timeOffset="-30010.9">9542 10137 528 0,'-5'-8'141'16,"3"5"5"-16,2 0-22 0,-1 2-74 15,0-1-5-15,1 1-2 0,0 0-2 16,0 1-7-16,0 2-4 0,0-2-7 16,1 0-8-16,0 3-5 0,1 3-3 15,2 5-2-15,-2 4-1 0,0 7-1 16,0 5-1-16,-2 6 1 0,-1 3-1 16,-3 4-1-16,-1 0 1 0,1 2-1 0,0 0 0 15,-2 0-1-15,4 0-3 0,0-2-5 16,1 2-16-16,1-3-18 0,1 0-10 15,1-7-5-15,0-5 80 0,0-3-201 16,2-3-125-16,-2-9-314 0</inkml:trace>
  <inkml:trace contextRef="#ctx0" brushRef="#br0" timeOffset="-29689.71">9495 10298 494 0,'-7'-30'141'0,"2"-2"6"0,0 1-13 16,3 4-69-16,0 2-22 0,3 4-12 16,2 0 3-16,3 4 0 0,1 0-1 15,3 2-1-15,3-2-2 0,3 4-5 16,1 2-4-16,4 3-4 0,2 2-6 0,2 1-4 16,2 5-5-16,0 3-1 0,3 2-1 15,-1 3-1-15,0 3-1 0,-4 2-1 16,-3 2-1-16,-5 2 0 0,-1-2-1 15,-7 1-1-15,-4-2 1 0,-6 2-1 16,-6-3 1-16,-5 3 1 0,-3-2-2 16,-7 1-4-16,-3 1-8 0,-2-1-11 15,-2-3-9-15,0-2-5 0,2-1-5 0,1-2 2 16,3-1-109-16,4 0-7 0,5-1-88 16,4 0-202-16</inkml:trace>
  <inkml:trace contextRef="#ctx0" brushRef="#br0" timeOffset="-29202.83">9918 10699 445 0,'-3'-3'117'0,"1"0"3"0,0 0-27 15,0 0-56-15,0 2-12 0,2 1 1 16,-3-1-6-16,1 1-2 0,0-1-3 16,0 3-3-16,-1-2-4 0,-1 1-2 15,-1 3-3-15,0 0-1 0,-1 2-2 16,-2 2-2-16,0 3 0 0,0 1 0 15,0 3 0-15,0-1-1 0,3 2 2 16,1 0-1-16,2-1 1 0,4 0-1 0,1 1 3 16,3-2-4-16,4 0 0 15,2-3-1-15,4-2 2 0,1-3 2 0,4-1 4 16,2-4 3-16,1-3 11 0,-1-2 9 16,-1-1 7-16,0-3 5 0,-3-1 1 15,-4-1 2-15,-4-3-2 0,-2-2-5 16,-5-3-6-16,-3-2-4 0,-4-2-6 15,-4-6-3-15,-3 2-4 0,-4 0-4 16,-2 0-3-16,-3 3-4 0,-2 2-6 0,-2 4-2 16,-3 6-4-16,-1 6-6 0,-3 5-6 15,0 3-16-15,1 4-10 0,1 4 158 16,5 3-290-16,6-1-154 0,9 7-427 16</inkml:trace>
  <inkml:trace contextRef="#ctx0" brushRef="#br0" timeOffset="-26508.28">10823 10077 429 0,'1'-1'125'0,"0"0"6"0,0 2-22 16,-1-3-47-16,-1 1-16 0,1 0-8 0,-1 1-5 15,-2-5-3-15,1 1-2 0,-1-2-2 16,0 3-1-16,-2-1-3 0,0-1-2 16,-2 1-5-16,-2 1-2 0,0-2-4 15,-2 1-3-15,-4 2-3 0,-2 1-2 16,-4 2-2-16,-3 0 0 0,-1 8-1 16,-3 3 1-16,-1 3 0 0,-1 1 1 15,3 4-1-15,3 3 1 0,1 8-1 0,2-3 0 16,2 5 1-16,6 1-1 0,2 0 0 15,5 2 1-15,0-4 0 0,7-3 1 16,5-1-1-16,5-2 1 0,3-4-1 16,4 0 2-16,5-2-1 0,5-1 0 15,3-5 0-15,3-2 1 0,3-5 1 16,2 1-1-16,1-6 0 0,-1-1-1 16,2-3-10-16,-5-2-10 0,-2 1-13 15,-2-2 74-15,-5-1-211 0,-4 2-142 16,-4 0-368-16</inkml:trace>
  <inkml:trace contextRef="#ctx0" brushRef="#br0" timeOffset="-25930.44">11288 10484 325 0,'-1'0'81'0,"0"-1"0"0,0 1-28 16,1 0-28-16,0 0-30 0,-1 0-10 16,1 0-9-16,0-2-57 0,-1 1-63 15,0-1-152-15</inkml:trace>
  <inkml:trace contextRef="#ctx0" brushRef="#br0" timeOffset="-25767.52">11455 10510 521 0,'4'2'124'15,"0"0"0"-15,-1 1-75 0,-1-3-25 16,0 1-9-16,-1-1-9 0,-1-1-7 15,-1-1-41-15,1 1-82 0,-1-2-100 16,0 1-248-16</inkml:trace>
  <inkml:trace contextRef="#ctx0" brushRef="#br0" timeOffset="-25612.93">11621 10550 558 0,'9'7'133'16,"-1"-4"2"-16,-2 1-81 0,0-1-25 0,-2-2-7 15,-1-1-9-15,0 1-5 0,-3-3-6 16,0 2 17-16,0-1-149 0,0-2-6 16,1-2-103-16,5-5-229 0</inkml:trace>
  <inkml:trace contextRef="#ctx0" brushRef="#br0" timeOffset="-21772.99">5840 5374 547 0,'3'11'113'0,"0"2"0"0,-2-2-106 16,-1 2-15-16,-1-1-61 0,-1-1-8 0,0-2 7 16,0-3 38-16,-1-1 22 0,0-3 11 15,-1-3 14-15,-2 0 66 0,-1-3 12 16,-2 1-4-16,-4-1-38 0,-2 2-22 15,-3-1-8-15,-3 2-5 0,-2 4-7 16,-3 2-5-16,-6 0-2 0,-3 4 0 16,-2 1-1-16,-3 2-1 0,-3-1 1 15,-1-1 0-15,-2 0 0 0,-1-5-1 0,1 0 1 16,-2-4 0-16,0-3-1 0,1 1 1 16,0-4 1-16,1-1 2 0,2 0 2 15,0-2 1-15,1 0 4 0,0-4 0 16,0-5 2-16,1 1-2 0,3-5-1 15,3-3-2-15,0-2-2 0,3-4-1 16,3-1-3-16,4 3 1 0,1-3 2 16,1 2 2-16,3-1 1 0,4 0 0 15,4 2 0-15,2 2-2 0,4-1 0 0,1 2-3 16,3 0-3-16,1 1 0 0,0 2-1 16,0 1 1-16,2-2 0 0,2-1 0 15,0-2 0-15,0 2 0 0,2-2-1 16,3-1 1-16,2 2 0 0,2 0 0 15,1 0 0-15,1 4 0 0,3 0 1 16,3 1 0-16,-1 1 0 0,1 3 0 0,1 0 0 16,3 0-1-16,2 3 1 0,3 0-1 15,3-1 0-15,5 0 1 0,6 0-1 16,3 0 0-16,4-1 0 0,6-2 0 16,2 0 0-16,5-1 0 0,2 0 0 15,2 0 0-15,2-1 0 0,0 2 0 16,1-1 0-16,2 1 0 0,0-2 0 15,1 3 1-15,1 0-1 0,1 2 0 16,3-2 0-16,1 1 1 0,0 6-1 0,1-1 0 16,-1 1 0-16,0 1 0 0,-1 2 0 15,-2 0 0-15,0 1 0 0,-2-1 0 16,0 5-1-16,1 0 1 0,0 1 0 16,2 1-1-16,0 1 1 0,1 2 0 15,3 2 0-15,1-2 1 0,2-2-1 16,-1-1 0-16,3 1 1 0,2 1-1 0,-2 1 0 15,0-1 1-15,0-2-1 16,-1 1 0-16,2 1 0 0,-4 3 0 0,0-2 0 16,-3 5-1-16,-2 1 1 0,-5 3 0 15,-5 2-1-15,-4 4 0 0,-3 3-1 16,-7 2 0-16,-6 0 0 0,-6 0 0 16,-9 4-1-16,-4-1 1 0,-7 2-1 15,-7-1 1-15,-5 1 0 0,-2 2 1 16,-4 1 0-16,1 0 0 0,-2 4 1 15,1 0 0-15,-1-1 0 0,-1 2 0 0,1-3 0 16,-1 0 0-16,-1-2 0 0,-1-1-1 16,-1-5-1-16,-1-2-1 0,-4-1-1 15,-3 0 0-15,-1-1-1 0,-3 0 1 16,-6-1 1-16,-6 0 0 0,-4 2 2 16,-6-1 1-16,-5-2 1 0,-9 1-1 15,-3-3 0-15,-8-1 1 0,-4 1-1 0,-8-4 0 16,-3 0-15-16,-5-1-7 0,-3 2-126 15,-1-2-122-15,-15-9-313 0</inkml:trace>
  <inkml:trace contextRef="#ctx0" brushRef="#br0" timeOffset="-18230.47">2615 9769 540 0,'-10'-11'125'15,"-3"0"0"-15,3 0-70 0,0 3-33 16,-2-4-18-16,4 3-3 0,1 2-2 15,1 2 0-15,0 0 1 0,2 2-1 16,-3-2 1-16,4 0 4 0,-1 11 1 0,4-8-3 16,1 2-2-16,4-3 1 0,4 3 0 15,9 3 0-15,2-2-2 0,10-8 1 16,6 7 3-16,7 1 2 0,6 0 1 16,7-1-1-16,3-1 0 0,6 0-1 15,5-1 0-15,2 0 3 0,4-2 1 16,1 2 1-16,-1-1 0 0,2-1 0 15,0 0 1-15,-3 1-2 0,-1 1-3 16,-4-3-2-16,-1 1 0 0,-3 0-1 0,-7 0 0 16,-7 1 0-16,-7-1-1 0,-9-1 0 15,-7 1 1-15,-9 0-2 0,-8 0 0 16,-5 3 2-16,-4-1 1 0,-6 3 0 16,12 1-2-16,-27-1-1 0,-13 3 1 15,-12 0-2-15,-12 0 0 0,-13 2-2 16,-8-1 1-16,-25 3 2 0,17 1 0 15,-1 1 1-15,3 1 0 0,1-3 0 0,5 4 0 16,3 0-1-16,6 1 1 16,7-1-1-16,8-1 0 0,11 1-1 0,8 2 0 15,9-1-3-15,8-2-1 0,9-2-3 16,6 1-1-16,8-2 0 0,10 0 2 16,9-1 0-16,11-4 3 0,12-1 5 15,13 1 6-15,9-4 2 0,8-3 4 16,8-4 0-16,6 1 2 0,5 2 0 0,2 0-2 15,-3-3-2-15,-1 5-3 0,-2 1-2 16,-4 4-3-16,-9 3 3 0,-11 1-13 16,-11 4-11-16,-10 3-135 0,-14 1-126 15,-26 5-332-15</inkml:trace>
  <inkml:trace contextRef="#ctx0" brushRef="#br0" timeOffset="14729.98">2481 9720 550 0,'1'4'119'15,"1"-5"1"-15,0-2-91 0,0 1-19 16,4 1-6-16,0 0-2 0,1 0-1 16,1 2-1-16,2 0 0 0,1-1-1 15,4 1 0-15,3-1 1 0,8-2 0 16,4-1 0-16,10-2 0 0,9-2 1 0,10-1-1 16,10-4 0-16,13 1 1 0,13-3 1 15,10 1 0-15,12-2 2 0,12-1-1 16,10 0 2-16,9 0 169 0,2 2-294 15,3-2-131-15,-3 1-403 0</inkml:trace>
  <inkml:trace contextRef="#ctx0" brushRef="#br0" timeOffset="99681.74">23304 6312 347 0,'-7'2'88'0,"-3"-1"2"16,1 0-31-16,-4-1-39 16,-2-1-7-16,-3 2-4 0,-4-4-2 0,-2-1-2 15,-3-1-1-15,-5-2 2 0,-3 0 0 16,-2-4 0-16,-3-1 1 0,0 0 1 16,-4-1-2-16,-3-1 0 0,1 0-3 15,1-3-1-15,1 0-2 0,1 1-1 16,4-5 0-16,2-4-9 0,3-4 8 15,2 3 7-15,1 1 2 0,5-4 5 16,1-2 1-16,1 0 4 0,3-1 12 0,0-1-7 16,2-5-5-16,1-2 0 0,-2-1-4 15,0-1-1-15,-1-1-4 0,3 1-3 16,1 1-1-16,2 2-2 0,3-1 0 16,3 1 0-16,3 0 0 0,2 1 0 15,3 0 2-15,2-1 2 0,3 1 2 16,3-1 2-16,4-2 0 0,2-1 0 0,4 4 1 15,2 2-1-15,1 0 0 0,3 1-4 16,-1 1-1-16,-1 3 0 0,-1 3 1 16,-3-3-1-16,2 1-2 0,-3 2 0 15,1 3 0-15,-1 2-1 0,2 0-1 16,1 2 0-16,2 3-1 0,1 1-1 16,2 1 0-16,4 1 0 0,-1-2-1 15,7 1 1-15,2 2-1 0,6 1 2 16,-3 3-1-16,2 2 0 0,0 2 1 0,4 4 0 15,-2 3 0-15,0-2-1 0,0 3 1 16,3-1 0-16,3-1-1 0,0 2 1 16,2 0 0-16,-2 0 0 0,0 5 0 15,-3-1 0-15,0-1 1 0,-1-1-1 16,-3 3 0-16,-2-3 0 0,1 0 1 16,-3-4-1-16,-2 1 0 0,-2 0 0 0,-2 0 0 15,1 0 0-15,-2 0 0 0,-1 1 0 16,-1 2 1-16,-4 0 0 0,-2 3-1 15,-1-2 1-15,-1 3-1 0,-2 0 0 16,1 2 1-16,0 0-1 0,2 0 0 16,0-1 0-16,0 3 1 0,-2-3-1 15,-1-1 0-15,0 1 0 0,-3 1-1 16,1 0 1-16,-3 0-1 0,-2 0 0 16,-1 2 0-16,0 0 0 0,-5 1 0 0,2 2 1 15,-1 0-1-15,-1 2 2 16,2 0-1-16,-2 2 1 0,0-2 0 0,0 0-1 15,0-1 1-15,0 3-1 0,-1-2 1 16,-1-2-1-16,1 3-1 0,-2 1 1 16,0 4 0-16,-1 2-1 0,-1 1 1 15,-1 0 0-15,-1 1 1 0,-2 1-1 16,-1-1 1-16,-1 1 0 0,0-1-1 0,-3-1 1 16,2 3 0-16,-2-2-1 0,1-1 1 15,2-1 0-15,-1-3-1 0,1-2 0 16,2 1 1-16,-1-1-1 0,2-2 0 15,-2 0 0-15,-1 1-1 0,1 0 1 16,-1 2 0-16,-3 0 0 0,-2-2 0 16,-1 2 1-16,0 0-1 0,-1 0 1 15,-1 1-1-15,0-1 1 0,0-2-1 16,1 2 0-16,0 0-1 0,1 1 1 0,1-1 0 16,1 0 0-16,0-1 0 0,0-1 0 15,2-2 0-15,-2 0 0 0,2-2 0 16,1-3 0-16,-2-2 0 0,3 0 0 15,0 2 0-15,2-2 0 0,0 0 0 16,-1 1 0-16,2-1 0 0,0-1 0 16,1 2 0-16,0-1 0 0,-2 1 0 0,1-2 0 15,-1 0 0-15,0 2 0 0,0-1 0 16,-4-1 0-16,2 1 0 0,-2-1-1 16,0 2 1-16,0-1 0 0,-4-1-1 15,-2-2 1-15,-4 0-1 0,-3-1 1 16,-3 0 1-16,-4-1-1 0,0 1 1 15,1 0-1-15,2 1-1 0,4 0 1 16,0 0-1-16,5 0-1 0,1-1 1 16,3 1 0-16,0-1 0 0,3-2 1 0,-1 1 0 15,2-2-1-15,1 0 2 0,0 0-1 16,-1-2 0-16,-1 0 0 0,-1 2 0 16,-2-5 0-16,-3 4 0 0,-1-5 1 15,-5-1-1-15,-1 1 0 0,-2-2 1 16,-3-2 0-16,-4-2 0 0,0 1 0 15,-7-2 0-15,0 3 0 0,-2-1 0 16,-2 2-1-16,1 2 0 0,0 2 0 0,2 0 0 16,3 2 0-16,1-1 0 0,2 2 1 15,0-1-1-15,3 0-7 0,0 1-8 16,1 0-3-16,0 1-3 0,0 0 10 16,-2 0-131-16,3 1-109 0,-2-1-273 15</inkml:trace>
  <inkml:trace contextRef="#ctx0" brushRef="#br0" timeOffset="-3642.88">22868 6315 231 0,'-2'7'76'0,"0"-4"11"16,2-3-18-16,0 1-13 0,1 0-4 15,-1-2-4-15,1 2-6 0,0-2-7 16,-1 1-7-16,4-1-6 0,-1 0-3 16,5-3-3-16,3 1-2 0,1-1-4 0,3-3-2 15,5 2-4-15,4 0-1 0,4 2 1 16,2 0 1-16,4-1 2 0,3 2 2 16,7 2 0-16,3-1 1 0,0 0 1 15,3 0-1-15,0 2-2 0,-2 0-2 16,-1 1-1-16,-3-1-2 0,-5 3-1 15,-5-1 0-15,-5 0-1 0,-5-2 0 16,-5 1 1-16,-6-2 0 0,-6 1 3 16,-3-4 2-16,-2 1 1 0,-3 1 0 0,4 2-3 15,-8-2-3-15,-4-1-1 0,-5-1-2 16,-5-1-2-16,-5 2-2 0,-6-2 1 16,-14-7 1-16,4 5 3 0,-7 0 0 15,-5-1 0-15,0-2 0 0,-2 2-2 16,-3-1-1-16,2 3-1 0,-1-5 0 15,7-1 0-15,3-1 0 0,3 0 0 0,5-3 0 16,6 2 1-16,7 1 0 0,4 2 0 16,4-2 0-16,6 2-1 0,4 1 1 15,6 2 1-15,5-3 0 0,8 0 1 16,7-1 1-16,4 6 0 0,7 1 1 16,7 1 1-16,6 2 0 0,2 2 0 15,1 4 1-15,1 0-1 0,2 1 0 16,-1-1 0-16,-1 1 0 0,-1 0-1 15,-4 2 0-15,-6 1-1 0,-5-3 1 0,-7 2-1 16,-5-2 1-16,-6-1-1 0,-8-3 0 16,0 0 1-16,-4-1 0 0,0 0 0 15,-2 1 0-15,-3 2 0 0,-2-1-1 16,-5 3 1-16,-8-2-1 0,-5 3 0 16,-8-2 0-16,-5-2-1 0,-6-2 1 15,-4 2-1-15,-2-3 1 0,-8-6-1 0,9 4 0 16,3-1-4-16,2 1 0 0,4-1-1 15,3 0-1-15,6 0 0 0,13 4 0 16,0-3 0-16,4-1 4 0,4 2 1 16,5-1 3-16,4 0 1 0,6 0 1 15,7 0-1-15,5-2 1 0,6 2 0 16,11 1 0-16,7 1-1 0,7 2 0 16,4 3 1-16,4 2 0 0,4 2-1 15,1 2 1-15,-5-1-1 0,0 1 0 0,-3 0 0 16,-5-1-1-16,-7-2 0 0,-8 1 0 15,-8-2 0-15,-4-3-1 0,-8 2 1 16,-5-3 2-16,-5-2 2 0,-5-1-1 16,-3-1 0-16,-9 1-1 0,-9-1 1 15,-5-3-1-15,-8 0-2 0,-8 1-2 16,-9-2 1-16,-5 1-1 0,0 2 2 16,1 1 0-16,-1 0-2 0,3 1 1 15,1-3-2-15,9 3-1 0,8-2-1 16,7-1 0-16,6 0 0 0,7-1 0 0,7 1 2 15,6 1 1-15,3-1 1 0,5-1 1 16,4-1 0-16,8-1 0 0,6 2 0 16,8-1 0-16,6 1-1 0,8 1 1 15,5 1 0-15,3 3 1 0,3 1-1 16,-4 0 0-16,-4 0-1 0,-3 1 1 0,-6 0 0 16,-10 0-1-16,-8-1 1 0,-8 1 1 15,-4-1-2-15,-8-2-4 0,-10 1-1 16,-8-3-57-16,-11-2-69 0,-13-3-103 15,-16-3-250-15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C277478-E44A-45C5-91B3-F470D7F631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23B8711-58DB-4987-A0EE-7D2AD2E15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D49918F-FFF2-4A29-AE16-4E538CCB48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8E2927A-990C-472D-B6B0-C508604FA4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FCC19416-9B75-4C32-8590-5CB98FE5F3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18258B0-260C-4487-959A-CCF57A0DCC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DE5948-4347-4EB9-A9C6-01B234CAD7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ABE4BA-56E0-45D8-BD2A-B71915DA4B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5CB134-C319-4010-8487-BB528D2D985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A0AEFD2-8029-4719-AF13-D1D0CB3997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22BB9EA-86D3-4191-915F-3BE1FAA6D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80D8E7F-CFBC-4AA4-9E13-5F8B95331B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A342D6-804C-41DA-8783-47CF8353E54A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AF590E2-D6FB-431F-B41D-42427EAF18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14CF6ED-1D81-4050-A16E-A0B88D543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FA3A4DB-BC93-4096-828F-F256B5911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D836E7-6D3A-4D7F-AC32-7D84E23AC1B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4DF1994-DAFA-4241-88F2-310CD52643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DA41C93-B40E-4B78-A870-73C7A74CC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A1F2527-A4C0-49E4-B110-54F259DDE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18315B-6CD2-4286-81F3-AAA7107A368F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E0AFDD1-6012-475A-9071-A432EB40E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2BA2D89-A82D-4944-8ADD-DB1207BE1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AD688BA-B644-4073-93F2-31DD74FBE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4FF9E-4F16-4E2B-9889-AC3F66F00B2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887BC5-4F6C-4AC4-ADB7-A7119957B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95B520A-425F-4729-8BEC-38DF65168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6C63CCA-99F9-4DB5-841F-46AB8F1E6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65D30-902C-4749-A8FA-406A36541F8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BACB23E-CD0E-4149-BC15-A6CABE8EB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AA6D2EA-242C-4B1D-9566-19580C5E8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6994523-A214-4C66-B7D0-0EF5B3AF9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46CB14-4F3E-4208-8623-075E0D0DEDD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731DC40-A9EB-47E0-8404-676D0C507C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8CB62AA-91B7-4B69-AA93-77E0E8640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1FA2C59-D144-4554-9F14-B3161A74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F75A62-33E5-43EF-8C7C-E569ABDB19D8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F3D5919-6135-4BD2-AA96-AE6767589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DBFF01-95EE-49A5-A14B-4324EE464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8AE5349-AA97-4332-8CDF-05BFAB313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EBE750-8464-40BB-ADF3-7E90C25DE74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77121A5-8B18-4DB0-A3CB-85CA2046B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85FC511-51D9-4CA1-AD41-C8A8147C3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2C88676-4DE9-41B6-9D6B-263276801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A876C4-8EF5-4D26-BA72-616E088D9A58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35C33A4-8410-42F2-ABD4-15977D3E1B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D2EEF49-D704-4785-B1FB-A2146EFAF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506A42B-52B8-491F-93AB-3E6C240CA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CE36F3-9229-49A2-A14F-6B13479CD8E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057C954-1C8A-449E-85D1-F6B8E45B6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843FC2C-128B-4E1F-80D6-11BC70C16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35773A-08F5-4B73-9EC2-8AB081D76A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41A54-084F-4325-8CB0-5782CF45541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06D648F-FB8C-46EE-9C41-013A92DDA2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3BD9442-CC33-4BF7-8F0E-EBB8F5B1F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E24DB45-3122-492A-A3FE-26F3EA5DE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4269D5-A83D-4D0B-9325-0D3B48227D30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14B1547-35F7-4DA9-BFA0-978C13A86F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8B5A506-B406-4F8D-AA85-B1847EF6B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7FAFE1C-2E3F-492D-B315-AEC0A8D78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585E3A-B7B7-478E-A4EC-6FAFD7733AF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6E5E2DF-1A97-4C35-9C64-DB114BBD1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F4A5BD2-1ED5-4FCD-8162-26FB8932C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8EB4987-7B96-48D4-926A-9875B7631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A6118B-D1D7-4228-933F-0B4492EB231C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53E4BB7-2693-45F3-99CA-3CAC6843B4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D14B8F0-CB43-4D2A-96AC-918F16ACD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7A3F3C8-4E86-4BE5-873A-1781EB278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C74863-EBD1-4479-A4C7-04C9DD7308B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C1116E-C235-4EDD-AC61-A6D93B0557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0642A9-5BD9-4D34-95AF-B1EB1290D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0307EC-B6FE-4E07-B57B-3861F87B73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1FEA5-2024-4665-940B-233DF7150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BF7C7-EB88-46B7-9EC7-4BD15010B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F5BFF-C336-4D12-BA6D-C78F1B86B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45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68DB8C-CF8B-4548-9191-29C6E3458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B15E18-5267-4FBB-835C-09A99B8D2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F60C30-E201-4448-AF6A-89EB133A7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7D07D-45ED-4EC6-90CC-1C350B6812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63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740C0A-3247-4446-BFC7-C6AC54CD8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A5068-1026-446E-87ED-D27F7C822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83B415-A84D-4D2F-A5AF-87D66B9E1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F46C7-6578-4B39-A18B-A9DA24141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45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55D20D-1004-4329-9CDC-DB8D38195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9290C8-7ADE-4402-A959-28B60A55E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D13A30-5580-4671-9C47-97EC6A729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D8EB5-92C2-47D1-A4F2-955B4999EC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3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42746F-3F77-4735-9E48-5ECD2F19F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A1C62-B80F-4207-8087-06BB485CE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1AAF68-7397-4E86-84CD-D77557FE9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6CAF6-C700-4D52-A01B-19388F476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84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78A21-F28F-4C46-8638-06A191323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74A7E-4F66-4E5F-BACF-A07B79556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A1D94E-0F19-4695-850E-EBCD75EA82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9F7360-A8C1-45DE-AF4C-4955D3562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06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10DE5D-5742-48F5-9A2D-4D56F7D19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CFA433-66B7-4A94-BE11-A7F8A85AD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31769E-9883-4736-A7EB-266CA8AAA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4BE78-7277-48FD-8BBE-004C2CF977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09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2200283-1805-40F8-B807-091D4DD421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0FFC8D-98CA-4D53-AE87-253FF0F5A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438FE4-68B8-400A-8B44-7547492A9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D9F36-6A24-46BF-81FE-0797C82480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53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9145FC-DF96-4DF0-B7F7-481A48692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4BD402-D984-4636-B921-255BF4EC97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818D99-2226-4C36-85C7-96146C4A2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BB023-7ABD-4978-9D18-A1123D3885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6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08249E-9828-4C32-8182-8838AD6CAD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EEFB4-59EC-439B-BD6A-9E25A1F6C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64750-7E67-4220-B209-932535C51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C9AE3-6D51-47A7-A4EA-D9827B864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73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E26552-B122-40A6-A6F1-DF28269C4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35D378-F151-451E-884B-FADCF142D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BA1E7-B189-496F-9475-118D0913D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1FEB3F-1276-4946-A84A-C0E8E345E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20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0B7287-1FE9-43AF-B1D9-0AD6F945B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D475C74-8471-4DE9-87E3-23EF18B17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2015A7-FD79-47BF-8736-A99D938E3D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582739-781F-49FE-BA62-2C5109C42D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EE663F-2165-4439-B396-796EA54E7B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48B373A0-8A73-40ED-B2A7-93A3D57667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customXml" Target="../ink/ink12.xml"/><Relationship Id="rId7" Type="http://schemas.openxmlformats.org/officeDocument/2006/relationships/customXml" Target="../ink/ink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customXml" Target="../ink/ink13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83B23F-3AF8-4991-A093-2AB607DD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74B0FE-CE03-4663-B30A-1AD8C23E4B9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E89967E-1F36-4A16-B708-F03294782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001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13: Adders, Sequential Circuits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B31FB99-DD49-418C-92F5-380A897C2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FFB0D3E7-A4FE-4D75-AB3F-40A954FE7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069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Carry-lookahead adder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Clocks, latches, sequential circuits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3660FE7-2749-423A-BDB6-3FEE92791E86}"/>
                  </a:ext>
                </a:extLst>
              </p14:cNvPr>
              <p14:cNvContentPartPr/>
              <p14:nvPr/>
            </p14:nvContentPartPr>
            <p14:xfrm>
              <a:off x="249120" y="1262520"/>
              <a:ext cx="8839440" cy="4278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3660FE7-2749-423A-BDB6-3FEE92791E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9760" y="1253160"/>
                <a:ext cx="8858160" cy="4297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33445C0F-C273-4C17-85BE-5DBAA603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823C1F-0021-4A5B-AE90-7A20B7FE017F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A5449CC-90DB-490B-B696-0FE3989C6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04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and Conquer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0F68988-C159-4A4F-884B-E73E96B083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AFAEF70C-CD70-40E5-80F4-0A99A5833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33" y="1500302"/>
            <a:ext cx="860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equations on the previous slide are still difficult to implement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logic functions – for the 32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bit, we must AND every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propagate bit to determine what becomes of c0 (among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things)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the bits are broken into groups (of 4) and each group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computes its group-generate and group-propagate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example, to add 32 numbers, you can partition the task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tree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F82AAF1B-274F-4828-954A-F56F47B74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73305"/>
            <a:ext cx="4883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     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.         .         .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. . . .   . . . .   . . . .   . . . .</a:t>
            </a:r>
          </a:p>
        </p:txBody>
      </p:sp>
      <p:sp>
        <p:nvSpPr>
          <p:cNvPr id="22535" name="Line 6">
            <a:extLst>
              <a:ext uri="{FF2B5EF4-FFF2-40B4-BE49-F238E27FC236}">
                <a16:creationId xmlns:a16="http://schemas.microsoft.com/office/drawing/2014/main" id="{9522889C-B11D-4865-890B-7431F5FAD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7">
            <a:extLst>
              <a:ext uri="{FF2B5EF4-FFF2-40B4-BE49-F238E27FC236}">
                <a16:creationId xmlns:a16="http://schemas.microsoft.com/office/drawing/2014/main" id="{59F3EEA3-C009-4C15-BF07-9E3E65877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15EAFAF5-7DB6-4BBA-A4A8-1247DE6C65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A48BD954-BA35-49B1-AAF1-8BC311621A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0">
            <a:extLst>
              <a:ext uri="{FF2B5EF4-FFF2-40B4-BE49-F238E27FC236}">
                <a16:creationId xmlns:a16="http://schemas.microsoft.com/office/drawing/2014/main" id="{4D6523C8-2582-4816-B170-381D92383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306705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1">
            <a:extLst>
              <a:ext uri="{FF2B5EF4-FFF2-40B4-BE49-F238E27FC236}">
                <a16:creationId xmlns:a16="http://schemas.microsoft.com/office/drawing/2014/main" id="{AD995B37-E97D-4CC9-96B0-DC4675344D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3067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2">
            <a:extLst>
              <a:ext uri="{FF2B5EF4-FFF2-40B4-BE49-F238E27FC236}">
                <a16:creationId xmlns:a16="http://schemas.microsoft.com/office/drawing/2014/main" id="{0344DC08-1E12-4671-A5C6-7B0EE7ED67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3">
            <a:extLst>
              <a:ext uri="{FF2B5EF4-FFF2-40B4-BE49-F238E27FC236}">
                <a16:creationId xmlns:a16="http://schemas.microsoft.com/office/drawing/2014/main" id="{A81B0927-571F-495D-9819-D5FAB0D422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4">
            <a:extLst>
              <a:ext uri="{FF2B5EF4-FFF2-40B4-BE49-F238E27FC236}">
                <a16:creationId xmlns:a16="http://schemas.microsoft.com/office/drawing/2014/main" id="{C40AC5EC-3441-40A4-BF57-40FA789053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5">
            <a:extLst>
              <a:ext uri="{FF2B5EF4-FFF2-40B4-BE49-F238E27FC236}">
                <a16:creationId xmlns:a16="http://schemas.microsoft.com/office/drawing/2014/main" id="{083F8439-66CF-4253-B8D9-57BE1A828A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6">
            <a:extLst>
              <a:ext uri="{FF2B5EF4-FFF2-40B4-BE49-F238E27FC236}">
                <a16:creationId xmlns:a16="http://schemas.microsoft.com/office/drawing/2014/main" id="{ED8329F3-DFC7-4A93-BAE2-09E8C1C4D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7">
            <a:extLst>
              <a:ext uri="{FF2B5EF4-FFF2-40B4-BE49-F238E27FC236}">
                <a16:creationId xmlns:a16="http://schemas.microsoft.com/office/drawing/2014/main" id="{0A5DD7A9-327F-4DB4-9C62-9A27D2D48D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8">
            <a:extLst>
              <a:ext uri="{FF2B5EF4-FFF2-40B4-BE49-F238E27FC236}">
                <a16:creationId xmlns:a16="http://schemas.microsoft.com/office/drawing/2014/main" id="{06BA7142-7036-4C8C-B627-CAD1DFEA05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19">
            <a:extLst>
              <a:ext uri="{FF2B5EF4-FFF2-40B4-BE49-F238E27FC236}">
                <a16:creationId xmlns:a16="http://schemas.microsoft.com/office/drawing/2014/main" id="{283E30B6-FA75-4AB9-ADEC-D6FA2F714D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0">
            <a:extLst>
              <a:ext uri="{FF2B5EF4-FFF2-40B4-BE49-F238E27FC236}">
                <a16:creationId xmlns:a16="http://schemas.microsoft.com/office/drawing/2014/main" id="{8EED7F0A-14C4-4855-A9EE-02A0986684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1">
            <a:extLst>
              <a:ext uri="{FF2B5EF4-FFF2-40B4-BE49-F238E27FC236}">
                <a16:creationId xmlns:a16="http://schemas.microsoft.com/office/drawing/2014/main" id="{78F6EC89-FF5E-45E1-B813-28169FCDFB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2">
            <a:extLst>
              <a:ext uri="{FF2B5EF4-FFF2-40B4-BE49-F238E27FC236}">
                <a16:creationId xmlns:a16="http://schemas.microsoft.com/office/drawing/2014/main" id="{5AF8CC35-122E-48F4-9E21-C717AFD2F4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3">
            <a:extLst>
              <a:ext uri="{FF2B5EF4-FFF2-40B4-BE49-F238E27FC236}">
                <a16:creationId xmlns:a16="http://schemas.microsoft.com/office/drawing/2014/main" id="{69DE226F-F0CA-4F22-B10E-2E6AEB9642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4">
            <a:extLst>
              <a:ext uri="{FF2B5EF4-FFF2-40B4-BE49-F238E27FC236}">
                <a16:creationId xmlns:a16="http://schemas.microsoft.com/office/drawing/2014/main" id="{C01A45B1-91B3-4BEE-A1D8-9E7B65CE0C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5">
            <a:extLst>
              <a:ext uri="{FF2B5EF4-FFF2-40B4-BE49-F238E27FC236}">
                <a16:creationId xmlns:a16="http://schemas.microsoft.com/office/drawing/2014/main" id="{D96BC5D7-E5B0-4D5E-8C7A-180443FA5C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A7A36F7-34BE-4E32-86A8-92DFC05D88CF}"/>
                  </a:ext>
                </a:extLst>
              </p14:cNvPr>
              <p14:cNvContentPartPr/>
              <p14:nvPr/>
            </p14:nvContentPartPr>
            <p14:xfrm>
              <a:off x="2117160" y="4106160"/>
              <a:ext cx="2982240" cy="1835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A7A36F7-34BE-4E32-86A8-92DFC05D88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07800" y="4096800"/>
                <a:ext cx="3000960" cy="1854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C0A23F-5EF5-484E-BD65-10D3B9F0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DE8E19-D624-40F9-ABA6-E69F01E18165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A29E27E-958D-4231-89C3-4876930D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57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and G for 4-bit Blocks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E3C674D-79E5-41B7-A49D-F68D1B8BB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EFD84ED5-53F6-49A5-87E6-AC75FE25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5615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Compute P0 and G0 (super-propagate and super-generate)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first group of 4 bits (and similarly for other groups of 4 bits)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P0 = p0.p1.p2.p3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G0 = g3 + g2.p3 + g1.p2.p3 + g0.p1.p2.p3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Carry out of the first group of 4 bits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C2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C3 = G2 + (P2.G1) + (P2.P1.G0) + (P2.P1.P0.c0)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C4 = G3 + (P3.G2) + (P3.P2.G1) + (P3.P2.P1.G0) + (P3.P2.P1.P0.c0)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By having a tree of sub-computations, each AND, OR gate has few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inputs and logic signals have to travel through a modest set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 (equal to the height of the tree)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0DDDDF-3A1F-4872-975B-199115BC5218}"/>
                  </a:ext>
                </a:extLst>
              </p14:cNvPr>
              <p14:cNvContentPartPr/>
              <p14:nvPr/>
            </p14:nvContentPartPr>
            <p14:xfrm>
              <a:off x="538560" y="362880"/>
              <a:ext cx="8480880" cy="4738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0DDDDF-3A1F-4872-975B-199115BC521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9200" y="353520"/>
                <a:ext cx="8499600" cy="4757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9D54123-F8D1-4DF6-AF3D-275079895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516572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Add    a    0001  1010   0011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b    1110   0101  1110 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g     0000   0000  0010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p     1111    1111   1111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P        1         1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G        0         0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C4 = 1</a:t>
            </a:r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01476081-184E-4113-B8AD-DC579072B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362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B5CCC2-67EC-482A-A66D-B7479ECB109A}"/>
                  </a:ext>
                </a:extLst>
              </p14:cNvPr>
              <p14:cNvContentPartPr/>
              <p14:nvPr/>
            </p14:nvContentPartPr>
            <p14:xfrm>
              <a:off x="1795320" y="149040"/>
              <a:ext cx="7336800" cy="620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B5CCC2-67EC-482A-A66D-B7479ECB10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5960" y="139680"/>
                <a:ext cx="7355520" cy="622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C5ECF77-FFBB-4561-A55B-598512DBB045}"/>
                  </a:ext>
                </a:extLst>
              </p14:cNvPr>
              <p14:cNvContentPartPr/>
              <p14:nvPr/>
            </p14:nvContentPartPr>
            <p14:xfrm>
              <a:off x="6908760" y="1522440"/>
              <a:ext cx="263520" cy="3952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C5ECF77-FFBB-4561-A55B-598512DBB04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99400" y="1513080"/>
                <a:ext cx="282240" cy="397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8CD5483-AA2B-4352-8B02-D23FDE9E7CB3}"/>
                  </a:ext>
                </a:extLst>
              </p14:cNvPr>
              <p14:cNvContentPartPr/>
              <p14:nvPr/>
            </p14:nvContentPartPr>
            <p14:xfrm>
              <a:off x="7204680" y="1783440"/>
              <a:ext cx="1981440" cy="628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8CD5483-AA2B-4352-8B02-D23FDE9E7CB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95320" y="1774080"/>
                <a:ext cx="2000160" cy="64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7023BD-EDD7-4609-8EA1-BE7CD18A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A2768B-2FFC-481F-B755-B3FDC5074348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F55FFFD-F9A1-4555-B0DF-E5B1386B8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46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Look-Ahead Adder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49A5910-190C-480A-9629-B9E0B40AC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ED115833-8CC4-4539-9252-0E4F286AB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230781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16-bit Ripple-carry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takes 32 steps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design takes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how many steps?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4 sequential steps</a:t>
            </a:r>
          </a:p>
        </p:txBody>
      </p:sp>
      <p:pic>
        <p:nvPicPr>
          <p:cNvPr id="28678" name="Picture 6" descr="31">
            <a:extLst>
              <a:ext uri="{FF2B5EF4-FFF2-40B4-BE49-F238E27FC236}">
                <a16:creationId xmlns:a16="http://schemas.microsoft.com/office/drawing/2014/main" id="{D30257A3-632E-4D4F-B2D9-B71F55F07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309688"/>
            <a:ext cx="3198813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C187ED22-FA8D-43E3-98F3-094676E6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>
            <a:extLst>
              <a:ext uri="{FF2B5EF4-FFF2-40B4-BE49-F238E27FC236}">
                <a16:creationId xmlns:a16="http://schemas.microsoft.com/office/drawing/2014/main" id="{02F551B4-94B4-425D-A526-41423B3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67C759-3A2D-46BE-B0E8-A7D86040C13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75241090-F57D-464F-B673-637F10B3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30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FCE0D16D-6DB3-405C-B1A7-E3C93A45B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6FF66DCA-345F-4F2D-B793-48133B66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8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microprocessor is composed of many different circuits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are operating simultaneously – if each circuit X takes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at time  TI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 takes time TE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execute the logic,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produces outputs at time TO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imagine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complications in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co-ordinating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tasks of every circuit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major school of thought (used in most processors built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today):  all circuits on the chip share a clock signal (a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square wave) that tells every circuit when to accept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inputs, how much time they have to execute the logic,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when they must produce outputs</a:t>
            </a:r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BDAB39BC-B8B6-4989-8CDA-9297D6F68F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0ED9A514-BAC1-4C81-A74A-4C7B9468A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C26532D1-5A35-4569-ABC1-220F7A79C7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ED9684CA-6883-4CEF-8F8F-7D48EB0F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E9003EAA-9F3A-45E8-917E-4CFEA82A4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>
            <a:extLst>
              <a:ext uri="{FF2B5EF4-FFF2-40B4-BE49-F238E27FC236}">
                <a16:creationId xmlns:a16="http://schemas.microsoft.com/office/drawing/2014/main" id="{CCDD9DD7-F345-4AB5-81FA-C25E5216D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>
            <a:extLst>
              <a:ext uri="{FF2B5EF4-FFF2-40B4-BE49-F238E27FC236}">
                <a16:creationId xmlns:a16="http://schemas.microsoft.com/office/drawing/2014/main" id="{0D7607AB-4671-4546-A2DA-266B5448C8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id="{2A84E157-0572-45CA-8C1F-D7FD0C53D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3">
            <a:extLst>
              <a:ext uri="{FF2B5EF4-FFF2-40B4-BE49-F238E27FC236}">
                <a16:creationId xmlns:a16="http://schemas.microsoft.com/office/drawing/2014/main" id="{C29D94E4-16F4-4047-8ED0-A23AD7BBF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4">
            <a:extLst>
              <a:ext uri="{FF2B5EF4-FFF2-40B4-BE49-F238E27FC236}">
                <a16:creationId xmlns:a16="http://schemas.microsoft.com/office/drawing/2014/main" id="{4D8B3A2B-DD32-469F-BF84-738DDBDDE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5">
            <a:extLst>
              <a:ext uri="{FF2B5EF4-FFF2-40B4-BE49-F238E27FC236}">
                <a16:creationId xmlns:a16="http://schemas.microsoft.com/office/drawing/2014/main" id="{1D55969E-B2BD-438C-BA1B-A5CB990D47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6">
            <a:extLst>
              <a:ext uri="{FF2B5EF4-FFF2-40B4-BE49-F238E27FC236}">
                <a16:creationId xmlns:a16="http://schemas.microsoft.com/office/drawing/2014/main" id="{0A5FB1F1-B92E-4FF9-912B-98B7100B6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7">
            <a:extLst>
              <a:ext uri="{FF2B5EF4-FFF2-40B4-BE49-F238E27FC236}">
                <a16:creationId xmlns:a16="http://schemas.microsoft.com/office/drawing/2014/main" id="{33ADE0A3-ABD7-42B5-B578-D06808314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8">
            <a:extLst>
              <a:ext uri="{FF2B5EF4-FFF2-40B4-BE49-F238E27FC236}">
                <a16:creationId xmlns:a16="http://schemas.microsoft.com/office/drawing/2014/main" id="{32E0304E-4409-40D6-966C-35C632954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9">
            <a:extLst>
              <a:ext uri="{FF2B5EF4-FFF2-40B4-BE49-F238E27FC236}">
                <a16:creationId xmlns:a16="http://schemas.microsoft.com/office/drawing/2014/main" id="{83431217-9CBD-4084-999B-B29B90C78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0">
            <a:extLst>
              <a:ext uri="{FF2B5EF4-FFF2-40B4-BE49-F238E27FC236}">
                <a16:creationId xmlns:a16="http://schemas.microsoft.com/office/drawing/2014/main" id="{0C35AD78-3D42-45E1-A69B-C730BEA4C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1">
            <a:extLst>
              <a:ext uri="{FF2B5EF4-FFF2-40B4-BE49-F238E27FC236}">
                <a16:creationId xmlns:a16="http://schemas.microsoft.com/office/drawing/2014/main" id="{7CF8F59E-316B-4BAA-BF33-C6969769B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5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2">
            <a:extLst>
              <a:ext uri="{FF2B5EF4-FFF2-40B4-BE49-F238E27FC236}">
                <a16:creationId xmlns:a16="http://schemas.microsoft.com/office/drawing/2014/main" id="{CC469B5F-2B68-46D3-8346-FDA324DB3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53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3">
            <a:extLst>
              <a:ext uri="{FF2B5EF4-FFF2-40B4-BE49-F238E27FC236}">
                <a16:creationId xmlns:a16="http://schemas.microsoft.com/office/drawing/2014/main" id="{485F5650-2EBB-4DA1-89D7-809543C15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87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4">
            <a:extLst>
              <a:ext uri="{FF2B5EF4-FFF2-40B4-BE49-F238E27FC236}">
                <a16:creationId xmlns:a16="http://schemas.microsoft.com/office/drawing/2014/main" id="{3B6D2759-8FAC-44FD-A341-A844FEEE5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87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5">
            <a:extLst>
              <a:ext uri="{FF2B5EF4-FFF2-40B4-BE49-F238E27FC236}">
                <a16:creationId xmlns:a16="http://schemas.microsoft.com/office/drawing/2014/main" id="{84BFFD8C-F6E5-459D-A993-6E8871DFD1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6">
            <a:extLst>
              <a:ext uri="{FF2B5EF4-FFF2-40B4-BE49-F238E27FC236}">
                <a16:creationId xmlns:a16="http://schemas.microsoft.com/office/drawing/2014/main" id="{2FADE76F-4E67-4A28-851B-2F80EFE3D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7">
            <a:extLst>
              <a:ext uri="{FF2B5EF4-FFF2-40B4-BE49-F238E27FC236}">
                <a16:creationId xmlns:a16="http://schemas.microsoft.com/office/drawing/2014/main" id="{6EBD866B-AB2A-46ED-A6EA-0B4036499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8">
            <a:extLst>
              <a:ext uri="{FF2B5EF4-FFF2-40B4-BE49-F238E27FC236}">
                <a16:creationId xmlns:a16="http://schemas.microsoft.com/office/drawing/2014/main" id="{CAF1D299-EF90-41D7-8693-E735905C2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5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29">
            <a:extLst>
              <a:ext uri="{FF2B5EF4-FFF2-40B4-BE49-F238E27FC236}">
                <a16:creationId xmlns:a16="http://schemas.microsoft.com/office/drawing/2014/main" id="{F8F69EC3-CA8A-493D-B31F-ED1075680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9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30">
            <a:extLst>
              <a:ext uri="{FF2B5EF4-FFF2-40B4-BE49-F238E27FC236}">
                <a16:creationId xmlns:a16="http://schemas.microsoft.com/office/drawing/2014/main" id="{E45D66FB-FD69-4E53-8A80-992AD984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9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31">
            <a:extLst>
              <a:ext uri="{FF2B5EF4-FFF2-40B4-BE49-F238E27FC236}">
                <a16:creationId xmlns:a16="http://schemas.microsoft.com/office/drawing/2014/main" id="{C066F348-EB47-4BCE-98DB-95EC7B649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2">
            <a:extLst>
              <a:ext uri="{FF2B5EF4-FFF2-40B4-BE49-F238E27FC236}">
                <a16:creationId xmlns:a16="http://schemas.microsoft.com/office/drawing/2014/main" id="{D56A30ED-DB63-4759-8D38-EA2DF219C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B3993199-3D44-43C3-B58E-E6ACD8BE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356674-BCBC-4A9B-9873-6B55FE96AD13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3A2A97E4-099A-4491-A566-83679E490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24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 Terminology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1FE2AF67-D35A-4710-962F-531235C5C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3DDFBA48-92DA-4F8F-BCA1-093D7B7F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12666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Cycle time</a:t>
            </a: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8E87ECD-77C9-40DF-9CD4-74450DFD6A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812778D6-32F4-4567-9F78-E9BB4A35F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0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Line 7">
            <a:extLst>
              <a:ext uri="{FF2B5EF4-FFF2-40B4-BE49-F238E27FC236}">
                <a16:creationId xmlns:a16="http://schemas.microsoft.com/office/drawing/2014/main" id="{E4727911-D803-4330-ACB4-C8D75BC476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7" name="Line 8">
            <a:extLst>
              <a:ext uri="{FF2B5EF4-FFF2-40B4-BE49-F238E27FC236}">
                <a16:creationId xmlns:a16="http://schemas.microsoft.com/office/drawing/2014/main" id="{4A8B0387-7775-4F18-9985-6FA716A2B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54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Line 9">
            <a:extLst>
              <a:ext uri="{FF2B5EF4-FFF2-40B4-BE49-F238E27FC236}">
                <a16:creationId xmlns:a16="http://schemas.microsoft.com/office/drawing/2014/main" id="{07F72D8E-DB77-4D96-B359-0FDB620B0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8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9" name="Line 10">
            <a:extLst>
              <a:ext uri="{FF2B5EF4-FFF2-40B4-BE49-F238E27FC236}">
                <a16:creationId xmlns:a16="http://schemas.microsoft.com/office/drawing/2014/main" id="{952442A9-7003-4EC3-B447-E30D7F2B4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88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0" name="Line 11">
            <a:extLst>
              <a:ext uri="{FF2B5EF4-FFF2-40B4-BE49-F238E27FC236}">
                <a16:creationId xmlns:a16="http://schemas.microsoft.com/office/drawing/2014/main" id="{BFFDB49A-41A6-4385-8420-9B99CEB2DE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051C4BBA-2661-47A8-9CD7-AE24625B4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2" name="Line 13">
            <a:extLst>
              <a:ext uri="{FF2B5EF4-FFF2-40B4-BE49-F238E27FC236}">
                <a16:creationId xmlns:a16="http://schemas.microsoft.com/office/drawing/2014/main" id="{E2049925-6202-4BB1-AF23-21C6D812B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3" name="Line 14">
            <a:extLst>
              <a:ext uri="{FF2B5EF4-FFF2-40B4-BE49-F238E27FC236}">
                <a16:creationId xmlns:a16="http://schemas.microsoft.com/office/drawing/2014/main" id="{28C185C5-8410-42DE-9106-8D3B373B2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4" name="Line 15">
            <a:extLst>
              <a:ext uri="{FF2B5EF4-FFF2-40B4-BE49-F238E27FC236}">
                <a16:creationId xmlns:a16="http://schemas.microsoft.com/office/drawing/2014/main" id="{4E2A3D80-DDE1-4CEC-A55D-7F3D13070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9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5" name="Line 16">
            <a:extLst>
              <a:ext uri="{FF2B5EF4-FFF2-40B4-BE49-F238E27FC236}">
                <a16:creationId xmlns:a16="http://schemas.microsoft.com/office/drawing/2014/main" id="{F0020B84-1DD9-4E1A-A761-B7AE60635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90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6" name="Line 17">
            <a:extLst>
              <a:ext uri="{FF2B5EF4-FFF2-40B4-BE49-F238E27FC236}">
                <a16:creationId xmlns:a16="http://schemas.microsoft.com/office/drawing/2014/main" id="{4CB67A90-9581-4CF0-B714-AC8E2DDFC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2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7" name="Line 18">
            <a:extLst>
              <a:ext uri="{FF2B5EF4-FFF2-40B4-BE49-F238E27FC236}">
                <a16:creationId xmlns:a16="http://schemas.microsoft.com/office/drawing/2014/main" id="{40D1B6DB-2FAA-4B7D-B89A-2EF20CE03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4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8" name="Line 19">
            <a:extLst>
              <a:ext uri="{FF2B5EF4-FFF2-40B4-BE49-F238E27FC236}">
                <a16:creationId xmlns:a16="http://schemas.microsoft.com/office/drawing/2014/main" id="{81B94FD4-B554-4ADA-81B6-19B6FA89B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5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9" name="Line 20">
            <a:extLst>
              <a:ext uri="{FF2B5EF4-FFF2-40B4-BE49-F238E27FC236}">
                <a16:creationId xmlns:a16="http://schemas.microsoft.com/office/drawing/2014/main" id="{F4E29258-5F39-4D8A-92BB-C5AA3F347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0" name="Line 21">
            <a:extLst>
              <a:ext uri="{FF2B5EF4-FFF2-40B4-BE49-F238E27FC236}">
                <a16:creationId xmlns:a16="http://schemas.microsoft.com/office/drawing/2014/main" id="{EC5E8253-E257-4D11-9C95-FE04903A8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1" name="Line 22">
            <a:extLst>
              <a:ext uri="{FF2B5EF4-FFF2-40B4-BE49-F238E27FC236}">
                <a16:creationId xmlns:a16="http://schemas.microsoft.com/office/drawing/2014/main" id="{ACEBE95B-0FE1-49D8-8088-8FC03BF53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2" name="Line 23">
            <a:extLst>
              <a:ext uri="{FF2B5EF4-FFF2-40B4-BE49-F238E27FC236}">
                <a16:creationId xmlns:a16="http://schemas.microsoft.com/office/drawing/2014/main" id="{9B2C453E-9A7C-4D03-9101-15DFD15AB1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3" name="Line 24">
            <a:extLst>
              <a:ext uri="{FF2B5EF4-FFF2-40B4-BE49-F238E27FC236}">
                <a16:creationId xmlns:a16="http://schemas.microsoft.com/office/drawing/2014/main" id="{2EF3FA34-9B56-4307-9D52-E776964F1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4" name="Line 25">
            <a:extLst>
              <a:ext uri="{FF2B5EF4-FFF2-40B4-BE49-F238E27FC236}">
                <a16:creationId xmlns:a16="http://schemas.microsoft.com/office/drawing/2014/main" id="{1BBF7042-4688-4E15-8CE8-7ACFC8B1D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5" name="Line 26">
            <a:extLst>
              <a:ext uri="{FF2B5EF4-FFF2-40B4-BE49-F238E27FC236}">
                <a16:creationId xmlns:a16="http://schemas.microsoft.com/office/drawing/2014/main" id="{F1DAD13B-02C1-4EE8-BC45-49FA196CF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6" name="Line 27">
            <a:extLst>
              <a:ext uri="{FF2B5EF4-FFF2-40B4-BE49-F238E27FC236}">
                <a16:creationId xmlns:a16="http://schemas.microsoft.com/office/drawing/2014/main" id="{2F987DB2-7BF1-485E-8698-DD71FCC0C9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7" name="Line 28">
            <a:extLst>
              <a:ext uri="{FF2B5EF4-FFF2-40B4-BE49-F238E27FC236}">
                <a16:creationId xmlns:a16="http://schemas.microsoft.com/office/drawing/2014/main" id="{9A469505-1309-4634-973C-949891C8E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8" name="Line 29">
            <a:extLst>
              <a:ext uri="{FF2B5EF4-FFF2-40B4-BE49-F238E27FC236}">
                <a16:creationId xmlns:a16="http://schemas.microsoft.com/office/drawing/2014/main" id="{9D32BFE1-E7BB-4099-8D52-08746D25B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9" name="Line 30">
            <a:extLst>
              <a:ext uri="{FF2B5EF4-FFF2-40B4-BE49-F238E27FC236}">
                <a16:creationId xmlns:a16="http://schemas.microsoft.com/office/drawing/2014/main" id="{D1E335EC-608E-4A11-BCEF-91BB73320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0" name="Line 31">
            <a:extLst>
              <a:ext uri="{FF2B5EF4-FFF2-40B4-BE49-F238E27FC236}">
                <a16:creationId xmlns:a16="http://schemas.microsoft.com/office/drawing/2014/main" id="{67239CFD-6142-421B-AC99-61AF142930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1" name="Line 32">
            <a:extLst>
              <a:ext uri="{FF2B5EF4-FFF2-40B4-BE49-F238E27FC236}">
                <a16:creationId xmlns:a16="http://schemas.microsoft.com/office/drawing/2014/main" id="{1FE32DEB-94FE-4743-9576-2AFC2CA4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2" name="Line 33">
            <a:extLst>
              <a:ext uri="{FF2B5EF4-FFF2-40B4-BE49-F238E27FC236}">
                <a16:creationId xmlns:a16="http://schemas.microsoft.com/office/drawing/2014/main" id="{0F48A6B1-3049-4A5A-A1E5-837E504E0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3" name="Line 34">
            <a:extLst>
              <a:ext uri="{FF2B5EF4-FFF2-40B4-BE49-F238E27FC236}">
                <a16:creationId xmlns:a16="http://schemas.microsoft.com/office/drawing/2014/main" id="{C5FB15CB-199A-45BF-B3C2-D4E01432C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4" name="Line 35">
            <a:extLst>
              <a:ext uri="{FF2B5EF4-FFF2-40B4-BE49-F238E27FC236}">
                <a16:creationId xmlns:a16="http://schemas.microsoft.com/office/drawing/2014/main" id="{5CB39D89-6DAE-4484-B5D6-5AD31A6BA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5" name="Line 36">
            <a:extLst>
              <a:ext uri="{FF2B5EF4-FFF2-40B4-BE49-F238E27FC236}">
                <a16:creationId xmlns:a16="http://schemas.microsoft.com/office/drawing/2014/main" id="{580D922F-A7E3-4141-AC0D-0C19BA8AE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286000"/>
            <a:ext cx="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6" name="Text Box 37">
            <a:extLst>
              <a:ext uri="{FF2B5EF4-FFF2-40B4-BE49-F238E27FC236}">
                <a16:creationId xmlns:a16="http://schemas.microsoft.com/office/drawing/2014/main" id="{CBD90A5D-0E87-421E-B97A-E08F08C9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19522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Rising clock edge</a:t>
            </a:r>
          </a:p>
        </p:txBody>
      </p:sp>
      <p:sp>
        <p:nvSpPr>
          <p:cNvPr id="32807" name="Text Box 38">
            <a:extLst>
              <a:ext uri="{FF2B5EF4-FFF2-40B4-BE49-F238E27FC236}">
                <a16:creationId xmlns:a16="http://schemas.microsoft.com/office/drawing/2014/main" id="{85B98838-5C0A-4068-AAD0-327036130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91000"/>
            <a:ext cx="200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Falling clock edge</a:t>
            </a:r>
          </a:p>
        </p:txBody>
      </p:sp>
      <p:sp>
        <p:nvSpPr>
          <p:cNvPr id="32808" name="Line 39">
            <a:extLst>
              <a:ext uri="{FF2B5EF4-FFF2-40B4-BE49-F238E27FC236}">
                <a16:creationId xmlns:a16="http://schemas.microsoft.com/office/drawing/2014/main" id="{4E15AC57-6B05-40ED-A139-9480A26D0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35814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9" name="Text Box 40">
            <a:extLst>
              <a:ext uri="{FF2B5EF4-FFF2-40B4-BE49-F238E27FC236}">
                <a16:creationId xmlns:a16="http://schemas.microsoft.com/office/drawing/2014/main" id="{9D45DAA7-B0F0-4203-9602-C0BA77021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51988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GHz = clock speed =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1            =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1        .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cycle time            250 ps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6ACF73DA-2971-40BB-8899-80BE6F4B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CC001-22D2-4CDC-8344-8ADA5BAF75B6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56C49C05-47BA-4989-A075-8F0BE58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210073D-D812-480C-933F-936751C17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4C35E2F-BABB-4CCC-A84C-3A02CF7F4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1691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Until now, circuits were combinational – when inputs change,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outputs change after a while (time = logic delay thru circuit)</a:t>
            </a: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4E2D4CC1-6282-42FD-A47D-63042031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DA4BAE44-91AE-4440-B967-8EE64B129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8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57D06E99-414E-41B1-8E66-4D48836D7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65777790-D733-497A-B4C3-301A5524D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6507E5A2-0F5F-4F72-9B0E-0A14B9CE9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034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7E25AC8D-1147-4C0C-8D11-5F6D0586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3570288"/>
            <a:ext cx="70577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want the clock to act like a start and stop signal – a “latch”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a storage device that separates these circuits – it ensures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inputs to the circuit do not change during a clock cycle</a:t>
            </a:r>
          </a:p>
        </p:txBody>
      </p:sp>
      <p:sp>
        <p:nvSpPr>
          <p:cNvPr id="34828" name="Rectangle 12">
            <a:extLst>
              <a:ext uri="{FF2B5EF4-FFF2-40B4-BE49-F238E27FC236}">
                <a16:creationId xmlns:a16="http://schemas.microsoft.com/office/drawing/2014/main" id="{0221DAB1-02A8-4717-8531-7B756FCF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401E161B-4928-4A72-A5B0-9D97047B6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6276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0" name="Line 14">
            <a:extLst>
              <a:ext uri="{FF2B5EF4-FFF2-40B4-BE49-F238E27FC236}">
                <a16:creationId xmlns:a16="http://schemas.microsoft.com/office/drawing/2014/main" id="{3CD774E8-01F7-4896-9A8D-1B2C61DC7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63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1" name="Text Box 16">
            <a:extLst>
              <a:ext uri="{FF2B5EF4-FFF2-40B4-BE49-F238E27FC236}">
                <a16:creationId xmlns:a16="http://schemas.microsoft.com/office/drawing/2014/main" id="{69ABA283-B870-46A7-8549-29589E0D3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32" name="Rectangle 17">
            <a:extLst>
              <a:ext uri="{FF2B5EF4-FFF2-40B4-BE49-F238E27FC236}">
                <a16:creationId xmlns:a16="http://schemas.microsoft.com/office/drawing/2014/main" id="{94034E37-B3C5-4940-9E16-68BC78D5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2A3BDEF1-A529-4170-9E11-B635DCEC8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273208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4" name="Rectangle 19">
            <a:extLst>
              <a:ext uri="{FF2B5EF4-FFF2-40B4-BE49-F238E27FC236}">
                <a16:creationId xmlns:a16="http://schemas.microsoft.com/office/drawing/2014/main" id="{F3F58E9A-028B-4B6D-A1CB-FBD8455A3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5" name="Line 21">
            <a:extLst>
              <a:ext uri="{FF2B5EF4-FFF2-40B4-BE49-F238E27FC236}">
                <a16:creationId xmlns:a16="http://schemas.microsoft.com/office/drawing/2014/main" id="{1F745090-3FB5-481A-A1F5-87A642CA7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1E2F198D-A265-4D0D-A7E1-6EFF266B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792A8E51-81BA-47DF-BA70-212978B1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8" name="Line 24">
            <a:extLst>
              <a:ext uri="{FF2B5EF4-FFF2-40B4-BE49-F238E27FC236}">
                <a16:creationId xmlns:a16="http://schemas.microsoft.com/office/drawing/2014/main" id="{9390964D-2C20-4612-AFC4-664D7954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9" name="Text Box 25">
            <a:extLst>
              <a:ext uri="{FF2B5EF4-FFF2-40B4-BE49-F238E27FC236}">
                <a16:creationId xmlns:a16="http://schemas.microsoft.com/office/drawing/2014/main" id="{E26834D6-3F0C-4077-A66E-E366AAD8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0" name="Text Box 26">
            <a:extLst>
              <a:ext uri="{FF2B5EF4-FFF2-40B4-BE49-F238E27FC236}">
                <a16:creationId xmlns:a16="http://schemas.microsoft.com/office/drawing/2014/main" id="{F8ACD76A-569F-41DB-8D44-1608892FE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1" name="Text Box 27">
            <a:extLst>
              <a:ext uri="{FF2B5EF4-FFF2-40B4-BE49-F238E27FC236}">
                <a16:creationId xmlns:a16="http://schemas.microsoft.com/office/drawing/2014/main" id="{30BB860D-19A9-48D8-B01B-397CEDA90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42" name="Text Box 28">
            <a:extLst>
              <a:ext uri="{FF2B5EF4-FFF2-40B4-BE49-F238E27FC236}">
                <a16:creationId xmlns:a16="http://schemas.microsoft.com/office/drawing/2014/main" id="{5DCFC94B-E2B6-40E9-B27A-4FD830254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3" name="Text Box 29">
            <a:extLst>
              <a:ext uri="{FF2B5EF4-FFF2-40B4-BE49-F238E27FC236}">
                <a16:creationId xmlns:a16="http://schemas.microsoft.com/office/drawing/2014/main" id="{F6635F27-F42B-4F6D-AEAC-636FBAF4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4" name="Line 30">
            <a:extLst>
              <a:ext uri="{FF2B5EF4-FFF2-40B4-BE49-F238E27FC236}">
                <a16:creationId xmlns:a16="http://schemas.microsoft.com/office/drawing/2014/main" id="{E88C5131-7929-4091-AD93-E0A18406D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5" name="Line 31">
            <a:extLst>
              <a:ext uri="{FF2B5EF4-FFF2-40B4-BE49-F238E27FC236}">
                <a16:creationId xmlns:a16="http://schemas.microsoft.com/office/drawing/2014/main" id="{6FA94E89-CBC0-4353-B644-ED417504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7829B5A-C12F-49A6-9735-4AC07F1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4FD7C5-4839-41C6-A757-CAD2E1183E8E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3C53594-5472-421B-8EF4-0869A5194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9B2AAC3-78FD-4798-8105-1F52FE1A6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A0B995E3-FE86-457A-A521-BE9C654D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762805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circuit: consists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combinational circuit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storage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the start of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cycle, the rising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causes the “state” storage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to store some input values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state will not change for an entire cycle (until next rising edge)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combinational circuit has some time to accept the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“state” and “inputs” and produce “outputs”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Some of the outputs (for example, the value of next “state”) may feed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back (but through the latch so they’re only seen in the next cycle)</a:t>
            </a:r>
          </a:p>
        </p:txBody>
      </p:sp>
      <p:sp>
        <p:nvSpPr>
          <p:cNvPr id="36870" name="Rectangle 43">
            <a:extLst>
              <a:ext uri="{FF2B5EF4-FFF2-40B4-BE49-F238E27FC236}">
                <a16:creationId xmlns:a16="http://schemas.microsoft.com/office/drawing/2014/main" id="{3D8189F0-802D-4F7B-8168-8321946F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2819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Rectangle 44">
            <a:extLst>
              <a:ext uri="{FF2B5EF4-FFF2-40B4-BE49-F238E27FC236}">
                <a16:creationId xmlns:a16="http://schemas.microsoft.com/office/drawing/2014/main" id="{96F9ED0A-09DC-45B8-B089-92097ECE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133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36872" name="Rectangle 45">
            <a:extLst>
              <a:ext uri="{FF2B5EF4-FFF2-40B4-BE49-F238E27FC236}">
                <a16:creationId xmlns:a16="http://schemas.microsoft.com/office/drawing/2014/main" id="{45582E32-5DED-4E19-8425-D701CE704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 Cct</a:t>
            </a:r>
          </a:p>
        </p:txBody>
      </p:sp>
      <p:sp>
        <p:nvSpPr>
          <p:cNvPr id="36873" name="Line 46">
            <a:extLst>
              <a:ext uri="{FF2B5EF4-FFF2-40B4-BE49-F238E27FC236}">
                <a16:creationId xmlns:a16="http://schemas.microsoft.com/office/drawing/2014/main" id="{B6794933-8E91-470A-9C3F-7BEF16794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Line 47">
            <a:extLst>
              <a:ext uri="{FF2B5EF4-FFF2-40B4-BE49-F238E27FC236}">
                <a16:creationId xmlns:a16="http://schemas.microsoft.com/office/drawing/2014/main" id="{759542C1-10B6-4A56-9FBE-826F3FA21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14600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Line 48">
            <a:extLst>
              <a:ext uri="{FF2B5EF4-FFF2-40B4-BE49-F238E27FC236}">
                <a16:creationId xmlns:a16="http://schemas.microsoft.com/office/drawing/2014/main" id="{B02D3AEC-01C7-4B60-A77B-BE3A5F086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6" name="Line 49">
            <a:extLst>
              <a:ext uri="{FF2B5EF4-FFF2-40B4-BE49-F238E27FC236}">
                <a16:creationId xmlns:a16="http://schemas.microsoft.com/office/drawing/2014/main" id="{13786D18-D045-479C-AB92-84662C90E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Line 50">
            <a:extLst>
              <a:ext uri="{FF2B5EF4-FFF2-40B4-BE49-F238E27FC236}">
                <a16:creationId xmlns:a16="http://schemas.microsoft.com/office/drawing/2014/main" id="{75474692-D6E1-4A06-89C6-7E9B8D276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8" name="Line 51">
            <a:extLst>
              <a:ext uri="{FF2B5EF4-FFF2-40B4-BE49-F238E27FC236}">
                <a16:creationId xmlns:a16="http://schemas.microsoft.com/office/drawing/2014/main" id="{06BD1979-9945-4E10-A934-2DAC4398DD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Line 52">
            <a:extLst>
              <a:ext uri="{FF2B5EF4-FFF2-40B4-BE49-F238E27FC236}">
                <a16:creationId xmlns:a16="http://schemas.microsoft.com/office/drawing/2014/main" id="{C6A3F1AE-8A98-45E5-9987-710CDF290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1828800"/>
            <a:ext cx="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0" name="Line 53">
            <a:extLst>
              <a:ext uri="{FF2B5EF4-FFF2-40B4-BE49-F238E27FC236}">
                <a16:creationId xmlns:a16="http://schemas.microsoft.com/office/drawing/2014/main" id="{638B1F76-A099-49A0-B2E0-8982C2E6E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828800"/>
            <a:ext cx="3200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Line 54">
            <a:extLst>
              <a:ext uri="{FF2B5EF4-FFF2-40B4-BE49-F238E27FC236}">
                <a16:creationId xmlns:a16="http://schemas.microsoft.com/office/drawing/2014/main" id="{6DA5B8B2-BCA8-4E43-AE6F-F2630BE22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828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Text Box 55">
            <a:extLst>
              <a:ext uri="{FF2B5EF4-FFF2-40B4-BE49-F238E27FC236}">
                <a16:creationId xmlns:a16="http://schemas.microsoft.com/office/drawing/2014/main" id="{F74B3021-428F-476D-8320-1FC20DC6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6883" name="Text Box 56">
            <a:extLst>
              <a:ext uri="{FF2B5EF4-FFF2-40B4-BE49-F238E27FC236}">
                <a16:creationId xmlns:a16="http://schemas.microsoft.com/office/drawing/2014/main" id="{31684FFA-1805-4BBC-ADA9-275B9764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6884" name="Text Box 57">
            <a:extLst>
              <a:ext uri="{FF2B5EF4-FFF2-40B4-BE49-F238E27FC236}">
                <a16:creationId xmlns:a16="http://schemas.microsoft.com/office/drawing/2014/main" id="{80453E5E-86F2-4D0D-849E-78056109D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6885" name="Line 60">
            <a:extLst>
              <a:ext uri="{FF2B5EF4-FFF2-40B4-BE49-F238E27FC236}">
                <a16:creationId xmlns:a16="http://schemas.microsoft.com/office/drawing/2014/main" id="{8782EED3-0DC1-47E2-851A-B6818F451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Text Box 61">
            <a:extLst>
              <a:ext uri="{FF2B5EF4-FFF2-40B4-BE49-F238E27FC236}">
                <a16:creationId xmlns:a16="http://schemas.microsoft.com/office/drawing/2014/main" id="{014BB410-A58B-4CCD-A319-C5C67326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F210D48-0E59-44B7-ACF2-C7B3D9E2E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3BFD0A-789D-4595-AAAA-622E807152EE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06C55F98-98BC-48FA-8854-5CBAB56F8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230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slt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B6CEEF3A-B320-4B9C-9FB7-C6566209A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9" name="Picture 4">
            <a:extLst>
              <a:ext uri="{FF2B5EF4-FFF2-40B4-BE49-F238E27FC236}">
                <a16:creationId xmlns:a16="http://schemas.microsoft.com/office/drawing/2014/main" id="{22E2EB22-7846-479D-B268-911E50AD8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5589588" cy="494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Text Box 5">
            <a:extLst>
              <a:ext uri="{FF2B5EF4-FFF2-40B4-BE49-F238E27FC236}">
                <a16:creationId xmlns:a16="http://schemas.microsoft.com/office/drawing/2014/main" id="{2EB87782-652C-4FEE-9498-E92DC6A55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28848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 check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the sign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New signal (Less)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is zero for ALU boxes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1-31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31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 has a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detect overflow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 – the sign bit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serves as the Less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signal for the 0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</a:t>
            </a: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CAFB0163-C738-434C-ADCA-DA89DB540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63595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3FAF41-2E45-4BEF-9031-0DE9F5F66259}"/>
                  </a:ext>
                </a:extLst>
              </p14:cNvPr>
              <p14:cNvContentPartPr/>
              <p14:nvPr/>
            </p14:nvContentPartPr>
            <p14:xfrm>
              <a:off x="100080" y="290160"/>
              <a:ext cx="8202600" cy="558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3FAF41-2E45-4BEF-9031-0DE9F5F6625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0720" y="280800"/>
                <a:ext cx="8221320" cy="560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13AB69E-1F77-42CA-B905-CA573E9D4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9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 beq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76473073-5532-4A0D-9CE6-069E512E7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C09D0B2C-0FA2-4A7F-8B0B-0980231D0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222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confirm that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result is all zero’s</a:t>
            </a:r>
          </a:p>
        </p:txBody>
      </p:sp>
      <p:pic>
        <p:nvPicPr>
          <p:cNvPr id="8197" name="Picture 6" descr="24">
            <a:extLst>
              <a:ext uri="{FF2B5EF4-FFF2-40B4-BE49-F238E27FC236}">
                <a16:creationId xmlns:a16="http://schemas.microsoft.com/office/drawing/2014/main" id="{DAEDA373-CD09-4730-8A85-F1662B67F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346200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AE04F43-B254-4CFF-8ACD-AAA74150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64ED-73D0-43B1-B662-D66B53CD6A36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9" name="Text Box 5">
            <a:extLst>
              <a:ext uri="{FF2B5EF4-FFF2-40B4-BE49-F238E27FC236}">
                <a16:creationId xmlns:a16="http://schemas.microsoft.com/office/drawing/2014/main" id="{AC2EA773-0C99-4808-8144-3A30BB634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427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0207BA-4D93-43AA-BE86-FE782F24F893}"/>
                  </a:ext>
                </a:extLst>
              </p14:cNvPr>
              <p14:cNvContentPartPr/>
              <p14:nvPr/>
            </p14:nvContentPartPr>
            <p14:xfrm>
              <a:off x="1504800" y="407880"/>
              <a:ext cx="7583400" cy="4159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0207BA-4D93-43AA-BE86-FE782F24F89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95440" y="398520"/>
                <a:ext cx="7602120" cy="4177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5DE7E1A-650A-4B24-A4EC-1C414BEA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07163" y="64008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DC1F1B-F19B-4E98-8393-6AA3B9702B9F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5438EFE-66D2-47C4-9D0D-B33574C49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D35E5B2C-C6E3-4BC3-991A-45873B5F6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3C5AE36-23C3-4CA3-9AFF-932579E13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</p:txBody>
      </p:sp>
      <p:pic>
        <p:nvPicPr>
          <p:cNvPr id="10246" name="Picture 6" descr="24">
            <a:extLst>
              <a:ext uri="{FF2B5EF4-FFF2-40B4-BE49-F238E27FC236}">
                <a16:creationId xmlns:a16="http://schemas.microsoft.com/office/drawing/2014/main" id="{ADD5487E-0D34-4099-8AE2-D689326E7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1349375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5">
            <a:extLst>
              <a:ext uri="{FF2B5EF4-FFF2-40B4-BE49-F238E27FC236}">
                <a16:creationId xmlns:a16="http://schemas.microsoft.com/office/drawing/2014/main" id="{8595733F-4BC3-4028-892F-10AE20A5D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547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343E968-9699-42E1-A83D-148BD6C7020F}"/>
                  </a:ext>
                </a:extLst>
              </p14:cNvPr>
              <p14:cNvContentPartPr/>
              <p14:nvPr/>
            </p14:nvContentPartPr>
            <p14:xfrm>
              <a:off x="8044920" y="3757680"/>
              <a:ext cx="920160" cy="44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343E968-9699-42E1-A83D-148BD6C7020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35560" y="3748320"/>
                <a:ext cx="938880" cy="46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A3CB9A3-A90D-434C-86E1-AC9534CE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A18CCB-50D7-476C-B44A-0B72F3AEA7E5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2AA63E2B-BB8D-4D80-91AF-BD4F19753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30B24AEC-48B8-4D5F-8DC0-2287B3C9AC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BB3A12A1-52EF-43EA-9CAA-384E5297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547" y="1676400"/>
            <a:ext cx="2958631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 1     1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SLT      0     1     11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BEQ    0     1     10 (xx)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9C19B6E4-0E08-47F2-9461-7A227D77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Text Box 5">
            <a:extLst>
              <a:ext uri="{FF2B5EF4-FFF2-40B4-BE49-F238E27FC236}">
                <a16:creationId xmlns:a16="http://schemas.microsoft.com/office/drawing/2014/main" id="{6290D1EC-5F56-4865-9763-35A016FCB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5826A83-4923-4E28-B245-4187CAEC49C4}"/>
                  </a:ext>
                </a:extLst>
              </p14:cNvPr>
              <p14:cNvContentPartPr/>
              <p14:nvPr/>
            </p14:nvContentPartPr>
            <p14:xfrm>
              <a:off x="759240" y="1952280"/>
              <a:ext cx="8100000" cy="3771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5826A83-4923-4E28-B245-4187CAEC49C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9880" y="1942920"/>
                <a:ext cx="8118720" cy="379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38D9EDB-D8C2-4E4A-923E-C9987011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C7BC32-F114-47E0-8CCC-638989669E0E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2FC41093-1FB1-4974-BDC0-D2F06AEDF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2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 of Ripple Carry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3ACCDCC-0EB7-42BC-A165-D3EB95337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D466D611-EDBC-447A-9A12-48F3829B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75361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carry propagates thru every 1-bit box: each 1-bit box sequentially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implements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OR – total delay is the time to go through 64 gates!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We’ve already seen that any logic equation can be expressed as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sum of products – so it should be possible to compute the result by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going through only 2 gates!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Caveat: need many parallel gates and each gate may have a very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large number of inputs – it is difficult to efficiently build such large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gates, so we’ll find a compromise: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gates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inputs to each gate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sequential gates traversed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B9618C1-D083-4C8D-BA05-62EB8378005E}"/>
                  </a:ext>
                </a:extLst>
              </p14:cNvPr>
              <p14:cNvContentPartPr/>
              <p14:nvPr/>
            </p14:nvContentPartPr>
            <p14:xfrm>
              <a:off x="66240" y="60480"/>
              <a:ext cx="9214200" cy="6530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B9618C1-D083-4C8D-BA05-62EB837800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880" y="51120"/>
                <a:ext cx="9232920" cy="6548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611C36B-E770-44A6-9C70-D1BB0B1E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7041FB-5868-47C4-B8C4-A231B8AB4C1C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E36E1E5-943A-4F9B-9BA2-9535493BA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347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Computing CarryOut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EE6CDE1-01F6-4C83-AB19-60486179A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53A6140D-0068-4FE2-B104-AE4726A20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363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CarryIn1 = b0.CarryIn0 + a0.CarryIn0 + a0.b0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CarryIn2 = b1.CarryIn1 + a1.CarryIn1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= b1.b0.c0 + b1.a0.c0 + b1.a0.b0 +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a1.b0.c0 + a1.a0.c0 + a1.a0.b0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CarryIn32 = a really large sum of really large products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Potentially fast implementation as the result is computed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going thru just 2 levels of logic – unfortunately,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gate is enormous and slow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7ECDF9-58B1-4EDD-AC8E-8E98AF5B8893}"/>
                  </a:ext>
                </a:extLst>
              </p14:cNvPr>
              <p14:cNvContentPartPr/>
              <p14:nvPr/>
            </p14:nvContentPartPr>
            <p14:xfrm>
              <a:off x="328320" y="131040"/>
              <a:ext cx="8791200" cy="4405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7ECDF9-58B1-4EDD-AC8E-8E98AF5B88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8960" y="121680"/>
                <a:ext cx="8809920" cy="4424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BBFD09-7FA8-4D0B-A2E6-6EB2B89C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6E2EC1-C984-4FD7-ADF7-0E0ED9355420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E1DC150-275A-4A79-8EAA-0E09A9E4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ECF2162-E530-4EA2-9F69-CDE484CDB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38638A1-58CB-4B2A-A123-B741DA1A6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294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Equation re-phrased: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Ci+1 = ai.bi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ai.Ci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bi.Ci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= (ai.bi) + (ai + bi).Ci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Stated verbally,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they are both 1 and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propagate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 if either is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Generate signal = ai.bi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Propagate signal = ai + 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Therefore, Ci+1 = Gi + Pi . Ci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46A41D-F64A-4B37-B92A-0CBECDB4AE63}"/>
                  </a:ext>
                </a:extLst>
              </p14:cNvPr>
              <p14:cNvContentPartPr/>
              <p14:nvPr/>
            </p14:nvContentPartPr>
            <p14:xfrm>
              <a:off x="749160" y="1262520"/>
              <a:ext cx="7133040" cy="4811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46A41D-F64A-4B37-B92A-0CBECDB4AE6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9800" y="1253160"/>
                <a:ext cx="7151760" cy="4830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149EDB3-D48C-4971-A05E-639D9AE2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FF77FE-8381-455F-833A-D2BEA1116346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4F3807B-E8FE-4078-9751-5A747299E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F289E77-E7C2-4443-9F57-B64D28D2C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03544B0-350B-421B-8C01-BCA46E76A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931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c2 = g1 + p1.c1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c3 = g2 + p2.g1 + p2.p1.g0 + p2.p1.p0.c0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c4 = g3 + p3.g2 + p3.p2.g1 + p3.p2.p1.g0 + p3.p2.p1.p0.c0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B0D6D785-EFF5-4E9E-80E0-044F7D5CE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4125913"/>
            <a:ext cx="78533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Either,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just generated,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in the last step and was propagated,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two steps back and was propagated by both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the next two stages,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N steps back and was propagated by every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single one of the N next stages</a:t>
            </a:r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C93762AB-34AF-4A3A-92DF-85F34CA59B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34290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0F9DEB4-0B31-4BA2-AB42-C541408FB0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429000"/>
            <a:ext cx="1981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4B9645C3-E511-4A96-8457-2C2CF82A25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505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9">
            <a:extLst>
              <a:ext uri="{FF2B5EF4-FFF2-40B4-BE49-F238E27FC236}">
                <a16:creationId xmlns:a16="http://schemas.microsoft.com/office/drawing/2014/main" id="{19C3F040-ADA5-4BD9-BD7E-7284927375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20574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B4E4913B-DAA4-4488-9A4F-B4F48349C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4419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781A71-9A24-4C09-AA49-67201B59C61B}"/>
                  </a:ext>
                </a:extLst>
              </p14:cNvPr>
              <p14:cNvContentPartPr/>
              <p14:nvPr/>
            </p14:nvContentPartPr>
            <p14:xfrm>
              <a:off x="532080" y="139320"/>
              <a:ext cx="8548560" cy="4299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781A71-9A24-4C09-AA49-67201B59C61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2720" y="129960"/>
                <a:ext cx="8567280" cy="4317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62950</TotalTime>
  <Words>1445</Words>
  <Application>Microsoft Office PowerPoint</Application>
  <PresentationFormat>On-screen Show (4:3)</PresentationFormat>
  <Paragraphs>241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286</cp:revision>
  <dcterms:created xsi:type="dcterms:W3CDTF">2002-09-20T18:19:18Z</dcterms:created>
  <dcterms:modified xsi:type="dcterms:W3CDTF">2022-02-22T17:56:01Z</dcterms:modified>
</cp:coreProperties>
</file>