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notesSlides/notesSlide3.xml" ContentType="application/vnd.openxmlformats-officedocument.presentationml.notesSlide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ppt/notesSlides/notesSlide5.xml" ContentType="application/vnd.openxmlformats-officedocument.presentationml.notesSlide+xml"/>
  <Override PartName="/ppt/ink/ink6.xml" ContentType="application/inkml+xml"/>
  <Override PartName="/ppt/notesSlides/notesSlide6.xml" ContentType="application/vnd.openxmlformats-officedocument.presentationml.notesSlide+xml"/>
  <Override PartName="/ppt/ink/ink7.xml" ContentType="application/inkml+xml"/>
  <Override PartName="/ppt/notesSlides/notesSlide7.xml" ContentType="application/vnd.openxmlformats-officedocument.presentationml.notesSlide+xml"/>
  <Override PartName="/ppt/ink/ink8.xml" ContentType="application/inkml+xml"/>
  <Override PartName="/ppt/notesSlides/notesSlide8.xml" ContentType="application/vnd.openxmlformats-officedocument.presentationml.notesSlide+xml"/>
  <Override PartName="/ppt/ink/ink9.xml" ContentType="application/inkml+xml"/>
  <Override PartName="/ppt/notesSlides/notesSlide9.xml" ContentType="application/vnd.openxmlformats-officedocument.presentationml.notesSlide+xml"/>
  <Override PartName="/ppt/ink/ink10.xml" ContentType="application/inkml+xml"/>
  <Override PartName="/ppt/notesSlides/notesSlide10.xml" ContentType="application/vnd.openxmlformats-officedocument.presentationml.notesSlide+xml"/>
  <Override PartName="/ppt/ink/ink11.xml" ContentType="application/inkml+xml"/>
  <Override PartName="/ppt/ink/ink12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13.xml" ContentType="application/inkml+xml"/>
  <Override PartName="/ppt/notesSlides/notesSlide13.xml" ContentType="application/vnd.openxmlformats-officedocument.presentationml.notesSlide+xml"/>
  <Override PartName="/ppt/ink/ink14.xml" ContentType="application/inkml+xml"/>
  <Override PartName="/ppt/notesSlides/notesSlide14.xml" ContentType="application/vnd.openxmlformats-officedocument.presentationml.notesSlide+xml"/>
  <Override PartName="/ppt/ink/ink15.xml" ContentType="application/inkml+xml"/>
  <Override PartName="/ppt/notesSlides/notesSlide15.xml" ContentType="application/vnd.openxmlformats-officedocument.presentationml.notesSlide+xml"/>
  <Override PartName="/ppt/ink/ink16.xml" ContentType="application/inkml+xml"/>
  <Override PartName="/ppt/notesSlides/notesSlide16.xml" ContentType="application/vnd.openxmlformats-officedocument.presentationml.notesSlide+xml"/>
  <Override PartName="/ppt/ink/ink17.xml" ContentType="application/inkml+xml"/>
  <Override PartName="/ppt/notesSlides/notesSlide17.xml" ContentType="application/vnd.openxmlformats-officedocument.presentationml.notesSlide+xml"/>
  <Override PartName="/ppt/ink/ink18.xml" ContentType="application/inkml+xml"/>
  <Override PartName="/ppt/notesSlides/notesSlide18.xml" ContentType="application/vnd.openxmlformats-officedocument.presentationml.notesSlide+xml"/>
  <Override PartName="/ppt/ink/ink19.xml" ContentType="application/inkml+xml"/>
  <Override PartName="/ppt/notesSlides/notesSlide19.xml" ContentType="application/vnd.openxmlformats-officedocument.presentationml.notesSlide+xml"/>
  <Override PartName="/ppt/ink/ink20.xml" ContentType="application/inkml+xml"/>
  <Override PartName="/ppt/notesSlides/notesSlide20.xml" ContentType="application/vnd.openxmlformats-officedocument.presentationml.notesSlide+xml"/>
  <Override PartName="/ppt/ink/ink21.xml" ContentType="application/inkml+xml"/>
  <Override PartName="/ppt/notesSlides/notesSlide21.xml" ContentType="application/vnd.openxmlformats-officedocument.presentationml.notesSlide+xml"/>
  <Override PartName="/ppt/ink/ink2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3" r:id="rId2"/>
    <p:sldId id="669" r:id="rId3"/>
    <p:sldId id="670" r:id="rId4"/>
    <p:sldId id="725" r:id="rId5"/>
    <p:sldId id="726" r:id="rId6"/>
    <p:sldId id="727" r:id="rId7"/>
    <p:sldId id="728" r:id="rId8"/>
    <p:sldId id="717" r:id="rId9"/>
    <p:sldId id="719" r:id="rId10"/>
    <p:sldId id="720" r:id="rId11"/>
    <p:sldId id="721" r:id="rId12"/>
    <p:sldId id="722" r:id="rId13"/>
    <p:sldId id="723" r:id="rId14"/>
    <p:sldId id="693" r:id="rId15"/>
    <p:sldId id="711" r:id="rId16"/>
    <p:sldId id="694" r:id="rId17"/>
    <p:sldId id="695" r:id="rId18"/>
    <p:sldId id="696" r:id="rId19"/>
    <p:sldId id="712" r:id="rId20"/>
    <p:sldId id="713" r:id="rId21"/>
    <p:sldId id="724" r:id="rId2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9" autoAdjust="0"/>
    <p:restoredTop sz="94660" autoAdjust="0"/>
  </p:normalViewPr>
  <p:slideViewPr>
    <p:cSldViewPr>
      <p:cViewPr varScale="1">
        <p:scale>
          <a:sx n="65" d="100"/>
          <a:sy n="65" d="100"/>
        </p:scale>
        <p:origin x="138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E01854C7-48E3-45EA-8012-8B72805441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CD98C4F-7BBB-4D0B-8F5B-ADD63967B0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E9710645-C0C1-4406-9959-FEFDCAEF5A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1FC9FFA5-02A9-456D-8D2A-98EFFAA5B9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72298E-C5EE-4900-88DC-C464852B8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11:15.7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4288 9288 440 0,'2'-3'104'0,"-4"1"4"0,1-1-61 0,0-1-18 15,-2 2-2-15,2-2 0 0,0 2 1 16,1-3 0-16,0 1 3 0,0 2 2 15,0-2 4-15,0 1 3 0,1 3 1 16,0 0 0-16,0 0-2 0,-2 0-3 16,0-1-3-16,2 4-6 0,-1-2-5 15,0 0-5-15,0 0-2 0,0 4 2 16,2 4 0-16,-1 0-1 0,-1 1 1 16,1 5 0-16,2 3 2 0,-5 3-3 15,1 3-3-15,-1 5-4 0,0 1-2 16,-1 3-2-16,-2 6-2 0,1 2-1 0,2 3-1 15,0 1 1-15,-1-1-1 0,2 0 0 16,1-1 0-16,0-4 0 0,0-5 0 16,0-6 0-16,1-4-1 0,0-1 0 15,-1-3 1-15,0-4-1 0,2-1 0 16,-2-2-2-16,0-3-3 0,0-3-3 0,0-2-4 16,0-3-4-16,1-3-7 0,-1 1-6 15,0-2-6-15,0 2-7 0,0-1-12 16,-1-2-9-16,1 2 169 0,-3-1-286 15,1-6-144-15,-1 3-407 0</inkml:trace>
  <inkml:trace contextRef="#ctx0" brushRef="#br0" timeOffset="582.3">4694 9235 545 0,'1'-1'135'0,"-1"2"5"0,1 1-70 0,-1 0-31 15,0-3-4-15,1 0-3 0,-1 0-5 16,1 5-7-16,1-1-1 0,-1 0-1 16,2 5 2-16,0 7 3 0,-1 1 1 15,1 4 0-15,-1 3 0 0,-1 4-3 16,0 5-3-16,-1 1-5 0,-1 3-5 15,0 5-3-15,-2 0-1 0,1 4-2 16,1 0 0-16,0 2-1 0,0-1 0 0,0-3-1 16,-1-4 0-16,2-3-3 0,-3-5-4 15,0-4-9-15,0-3-9 0,-2-4-16 16,1-3-10-16,-1-2-7 0,-1-5 56 16,2-1-172-16,-2-5-120 0,0-6-305 15</inkml:trace>
  <inkml:trace contextRef="#ctx0" brushRef="#br0" timeOffset="1344.79">4311 9592 436 0,'0'1'115'0,"3"-2"6"0,-3 0-16 0,-1 0-72 16,2 2-6-16,-2-2 1 0,1 2 0 15,-3 0 0-15,1 2 1 0,0-3 2 16,3 0-1-16,-2 1 1 0,1 1-1 16,0-2-2-16,-1 2-4 0,1-1-3 15,0-2-4-15,-1 2-3 0,1-1-3 16,1 0-4-16,-1-1-1 0,2-2-1 0,1 2 0 16,2 2 2-16,2-1 0 0,3-2 3 15,3-1 0-15,3 0 1 0,1-2-1 16,2 1 0-16,2-2-3 0,0 0-2 15,-1 0-2-15,0 2-1 0,1 1-1 16,-2-2 0-16,0 3-1 0,-1 0 0 16,-2 1 0-16,3 2-2 0,-2-1-5 15,-1 0-4-15,-1 0-9 0,0 1-5 0,1-2-7 16,-1 1-6-16,-2 0-7 16,0-1-3-16,0 1-2 0,0 1 27 15,-4-1-136-15,0 1-113 0,-4-1-290 0</inkml:trace>
  <inkml:trace contextRef="#ctx0" brushRef="#br0" timeOffset="53319.28">5060 9404 366 0,'-2'-7'111'16,"0"-1"7"-16,2 3-25 0,-1-1-22 16,0 3-4-16,0 0-7 0,-1-2-6 0,1 4-3 15,-2-2-1-15,-1 1-4 16,1-1-7-16,0 1-5 0,-1 0-4 0,1 1-3 15,1-1-5-15,0 0-3 0,1 1-3 16,0-1-3-16,1 4-2 0,-2-2-5 16,2 2-2-16,0 5-3 0,0 5-2 15,-1 6 0-15,0 6-1 0,-1 8 1 16,1 8 1-16,-1 13 0 0,0 5 1 16,-1 2-4-16,1 5-8 0,1-3-4 0,1 0-1 15,2-5-1-15,1-10 1 16,0-10-1-16,2-6 3 0,2-8 9 0,1-7 7 15,-2-7 7-15,2-7 6 0,1-4 3 16,0-5 4-16,1-5 3 0,1-5 2 16,0-4-1-16,1-3-2 0,1-4-4 15,1-1-2-15,-1-1-5 0,0 3-2 0,1 3-3 16,-1 0-3-16,-2 3-2 0,0 7-3 16,-1 4-3-16,1 5-1 0,0 5-2 15,1 7 1-15,1 5 0 0,2 3 0 16,3 5 1-16,1 2 2 0,1 1 1 15,0 0 1-15,1-2 0 0,0-1 0 16,0-3 0-16,-3-3 1 0,2-4-1 16,-5-4 1-16,-1-2 0 0,-1-1 2 15,-4-4 2-15,-1-2 6 0,-2-4 6 16,-3-1 5-16,0-1 2 0,0-5 2 16,1-7-1-16,-2-3-2 0,-1-10-6 0,-2-6-6 15,0-7-4-15,-1-4-4 0,-1-3-2 16,1-2-1-16,0 5 0 0,2 6 0 15,0 7 0-15,1 10-1 0,1 6 1 16,-1 7-5-16,1 7-8 0,-1 3-11 16,0 1-14-16,-1 4-20 0,2-2-35 15,3 0-115-15,1-6-17 0,4 2-124 0,2-5-237 16</inkml:trace>
  <inkml:trace contextRef="#ctx0" brushRef="#br0" timeOffset="54327.89">6919 9169 517 0,'1'0'133'0,"-2"0"9"15,2 0-74-15,-8 2-12 0,7-4-2 16,0 1-2-16,2-2-2 0,-4 1-6 16,2 0-3-16,0-1-2 0,6-2-1 15,-7 3-5-15,-2 1-6 0,-2 1-7 16,-4-2-6-16,-2 2-5 0,-2 0-6 15,-4 0-2-15,-3 0-1 0,-3 2 0 16,-1-3 0-16,-1 2 1 0,2-2-1 0,-4 0 1 16,4 0 0-16,2 0-1 0,0-2 1 15,2 3 0-15,4-4 0 0,3 3-1 16,1 0 1-16,3 0-2 0,3 0 0 16,-1 2-1-16,1 2-1 0,0 3 0 15,-1 0 0-15,1 4 1 0,-1 5 0 16,0 3 0-16,1 3 1 0,-1 1 0 15,0 1 1-15,-1 2 0 0,-1-1 0 0,2-1 0 16,-3-2 1-16,1-2-1 0,2-2 0 16,-1 0 0-16,2-5 0 0,2-1 0 15,-1-3 0-15,2-1 0 0,0-4-1 16,1 1 1-16,0-3-1 0,1 0 1 16,1-1 0-16,-1-2 0 0,2 2 1 15,1 0 0-15,2 0 1 0,1 0-1 0,3-2 1 16,2 0-1-16,2 1 1 0,4-1-1 15,2 1-1-15,2-1 1 0,4 1-1 16,0 2 0-16,2 0 1 0,1 1-1 16,0 2 0-16,-2 2 0 0,0 4-1 15,-2 0 0-15,-2-1 1 0,-3 6-1 16,-4-2-1-16,-3 3 1 0,-5-2-1 16,-5 4 1-16,-3-2 1 0,-6 3 1 15,-1 0 0-15,-6-2 1 0,-2 1 1 0,-3 0 0 16,-3-3 1-16,-2-1 2 0,-2-2 2 15,-2-3 1-15,-3 0 2 0,0-2-1 16,-2-4 0-16,0-3-1 0,3-3-4 16,0-2-4-16,3-2-5 0,4-2-3 15,3 2-7-15,5 0-8 0,3-1-12 16,4 4-19-16,4 0-18 0,3 1-126 16,-1-3-143-16,8-3-331 0</inkml:trace>
  <inkml:trace contextRef="#ctx0" brushRef="#br0" timeOffset="55294.2">8565 9511 345 0,'0'0'92'0,"1"-1"5"0,-1-3-47 15,1 2-13-15,-1-2-7 0,1-3-7 16,-1 2-8-16,0-2-7 0,-1-2-3 16,1 3-1-16,-1-3-1 0,0 1 0 15,-1 2 1-15,1-2 4 0,0 2 4 16,1 0 5-16,-1 1 5 0,0 1 5 0,0 1 7 15,1 1 5-15,0 2 2 0,0 0 3 16,0-1 0-16,0 2-3 0,0 0-3 16,1 1-6-16,-1 0-5 0,0 2-5 15,0 3-5-15,1 5-2 0,0 4-3 16,0 2 0-16,-1 9-1 0,3 7 0 16,-2 4-1-16,1 8-2 0,1 5-2 15,-2 6-2-15,0 4 1 0,0 3-8 0,-1 2-8 16,0-4-9-16,-1 1-7 0,-1-7-7 15,1-1-6-15,0-6-9 0,0-6-1 16,0-5 1-16,1-6-3 0,0-9-103 16,-1-5-106-16,0-7-263 0</inkml:trace>
  <inkml:trace contextRef="#ctx0" brushRef="#br0" timeOffset="55593.88">8582 9620 667 0,'10'-27'163'16,"2"1"7"-16,0 2-87 0,1 1-32 16,0 3-5-16,0 3-6 0,1 3-4 15,-3 3-7-15,-1 2-5 0,1 3-6 16,0-1-7-16,1 3-3 0,1 2-4 16,1 2-2-16,3 1-1 0,3 1-1 15,2 2 0-15,1 2-1 0,0 3 0 0,-1 0 0 16,-1 2-1-16,-4 1 0 0,-3 3-2 15,-5-2 1-15,-6 4 0 0,-3 3 0 16,-7 1 0-16,-7-1 2 0,-7 3 0 16,-4 0-3-16,-6 0-3 0,-1-5-5 15,-3 2-4-15,0-5-5 0,2-2-5 16,1-2-8-16,3-5-9 0,2-4-8 0,3-3-4 16,7-6 0-16,4 0-114 0,5-5-113 15,8-5-271-15</inkml:trace>
  <inkml:trace contextRef="#ctx0" brushRef="#br0" timeOffset="55915.02">9044 9443 616 0,'11'3'145'0,"-4"5"4"0,-4 2-101 0,-1 4-11 16,-3 2-9-16,-2 5-8 0,1 4-4 15,-1 1-3-15,-1-3-2 0,3 0-2 16,2-3-1-16,3-1 1 0,3-5-2 15,3-4 0-15,4-3 1 0,4-5 4 16,3-3 3-16,2-7 3 0,3-2 3 16,1-4 5-16,0-4 3 0,-1-5 1 15,-1 2 0-15,-4-6-3 0,-2 2-4 0,-5-6-3 16,-5 2-4-16,-6 0-6 0,-6 2-4 16,-7 0-3-16,-6 1-2 0,-3 2-3 15,-7 5-3-15,-1 2-1 0,-1 4-3 16,-1 3-3-16,2 5-5 0,1 2-6 15,5 4-10-15,3 1-8 0,4 2-15 16,5 0-7-16,7 1-3 0,7-3 6 16,5-1-88-16,7 0-20 0,5-2-90 15,4-3-193-15</inkml:trace>
  <inkml:trace contextRef="#ctx0" brushRef="#br0" timeOffset="56245.6">9718 9203 656 0,'26'1'159'0,"-8"1"6"15,-8 0-103-15,-8 4-14 0,-6-1-8 16,-6 5-7-16,-7 2-7 0,-2-1-5 16,-4 3-4-16,-3 2-4 0,1-1-2 0,3 0-2 15,4-2-1-15,3-3-4 0,7 5-2 16,4-4-1-16,9 0-1 0,6-2 2 16,3 4 0-16,7-1 0 0,2 1 2 15,2-2 0-15,0 0 2 0,0 3-1 16,-2-2-1-16,-2 1 0 0,-5-1 0 15,-4 0-1-15,-6 1 1 0,-6 4-1 0,-7-1 1 16,-7 0-1-16,-5 0 1 0,-8 0-1 16,-3 1-1-16,-4-2-5 15,-1-2-6-15,-1-3-6 0,0-2-7 0,4-3-8 16,1-1-10-16,6-7-11 0,3 0-8 16,4-3 1-16,6-5 14 0,5-7-125 15,5-4 7-15,9-7-86 0,4-3-180 16</inkml:trace>
  <inkml:trace contextRef="#ctx0" brushRef="#br0" timeOffset="56424.14">9829 8976 635 0,'35'-44'164'0,"-3"5"9"15,-5 6-92-15,-4 9-10 0,-5 5-6 16,-5 6-10-16,-5 8-14 0,-1 6-10 16,-5 7-5-16,-2 10-5 0,-2 5-1 15,-1 9-1-15,-2 7-1 0,0 9 1 16,-2 4-1-16,0 4-4 0,1 0-3 15,2 1-5-15,-1 1-4 0,3-5-11 0,1-1-12 16,1-6-17-16,1-2-24 0,1-2-24 16,3 0 29-16,-1-9-155 0,1-3-135 15,-1-9-311-15</inkml:trace>
  <inkml:trace contextRef="#ctx0" brushRef="#br0" timeOffset="56740.46">9912 9365 643 0,'-3'-9'153'0,"3"4"4"16,2 0-92-16,3 7-20 0,3-1-7 16,2 1-2-16,3 0-4 0,5 0-3 15,1-1-4-15,4-1-4 0,5-3-5 16,0-2-4-16,3-4-2 0,3-2-4 16,2-1-1-16,1-4 1 0,2-1-2 0,-3-1 1 15,-2 0 2-15,-4-1 2 0,-4 3 3 16,-8-2 2-16,-5 4 3 0,-6 1 1 15,-6-1 1-15,-6 3-2 0,-4 0-2 16,-4 3-4-16,-5 2-3 0,-3 5-4 16,-2 5-3-16,-1 4-2 0,-1 9-1 15,0 4 0-15,2 4 0 0,2 4 0 16,3 4-4-16,5 3-7 0,3 2-9 0,7-3-11 16,4-2-16-16,5-2-13 15,6-2-15-15,3-5 1 0,5-5-94 0,3-6-16 16,4-4-96-16,4-4-193 0</inkml:trace>
  <inkml:trace contextRef="#ctx0" brushRef="#br0" timeOffset="57119.85">10761 9337 702 0,'3'-8'174'0,"-5"1"4"0,-7 2-92 16,-5 4-41-16,-5 0-17 0,-7 6-13 15,-3 7-10-15,-3 4-3 0,0 1-3 16,3 3 0-16,2 2-2 0,5 1-5 15,6 0-6-15,5-5-9 0,6 0-5 16,6-4-1-16,5-5-1 0,7 0 2 16,3-7 6-16,5-4 8 0,2-4 9 15,3-4 8-15,-1-1 7 0,1-1 6 0,0-6 4 16,-2-1 5-16,-1-2 2 0,-4-2 1 16,1-6 0-16,-2-4-2 0,-4-7-3 15,-1-6-5-15,-4-7-3 0,-4-8-4 16,-4-1-2-16,-3-2-1 0,0 2 0 15,-4 4 0-15,1 9 5 0,1 8 6 16,0 13 1-16,3 6-1 0,-1 14-3 16,-1 8-1-16,-1 12-5 0,0 9-4 15,0 6-5-15,-2 7-3 0,2 9 2 0,-2 7 1 16,2 5 0-16,1 3 0 0,-1 3-2 16,2 1-11-16,2 1-11 0,2-3-18 15,1-8-20-15,3-5-11 0,6-6-8 16,4-11-122-16,3-7-126 0,5-4-284 15</inkml:trace>
  <inkml:trace contextRef="#ctx0" brushRef="#br0" timeOffset="57481.14">11724 8558 593 0,'14'-6'145'0,"1"5"7"16,-1 8-91-16,0 5-14 0,-2 8-6 16,-2 10-5-16,-2 11-7 0,-2 6-6 15,-1 6-5-15,-3 4-3 0,-4 5-4 16,-2 5-1-16,-1 4-1 0,-2 3-2 16,0-1-9-16,-2 1-19 0,0-1-17 15,1 0 120-15,3-7-254 0,1-7-150 16,1-12-402-16</inkml:trace>
  <inkml:trace contextRef="#ctx0" brushRef="#br0" timeOffset="58372.98">12343 9304 698 0,'1'-6'171'0,"-3"-1"7"15,-2-6-95-15,-4-2-34 0,-4 0-12 16,-2-3-5-16,-4 2-10 0,-2-1-11 16,0 3-6-16,-3 5-6 0,0 6-3 15,-1 6 0-15,2 9-3 0,1 6-6 16,1 6-5-16,3 5-9 0,1 2-9 16,5 1-4-16,7-1-2 0,4-6 3 15,5-4 7-15,5-4 7 0,8-7 13 0,4-4 14 16,3-6 10-16,4-5 7 15,2-3 5-15,2-5 4 0,0-3 4 0,0 0 3 16,0-5-3-16,-4 0-3 0,-3-3-3 16,-4 1-4-16,-4 1-5 0,-4 3-4 15,-5 3-1-15,-4 4-1 0,-4 4-4 16,-2 7-1-16,-3 9-1 0,-4 6 0 16,-2 6-2-16,1 6-3 0,-3 1-2 15,1 5-1-15,3 1-3 0,2-4-4 0,6-2 0 16,5-3 0-16,3-4 0 0,4-5 1 15,2-4 1-15,2-4 5 0,4-5 5 16,0-7 1-16,2-3 1 0,1-4 3 16,-3-4 2-16,1-5 3 0,2-3 2 15,-1-3 1-15,1-3 1 0,0-7 0 16,0-5 0-16,2-6 1 0,-3-6 0 0,-4-5-1 16,-3-5-1-16,-2-5 0 15,-1-4-1-15,-3 2-1 0,-1 0-2 0,-1 8 0 16,0 6 2-16,0 9 1 0,-4 11 3 15,-1 12 1-15,-1 7 1 0,0 11-4 16,-2 2-3-16,1 5-4 0,-1 5-4 16,-1 4-4-16,0 5-2 0,0 6-2 15,-2 4 1-15,1 6 2 0,0 5 1 16,-1 4 1-16,2-1-1 0,0-1 1 16,2 2-1-16,1-2 1 0,-1-1-1 0,1-1 0 15,0 1 1-15,0 1 0 0,0 1-1 16,1-4 1-16,-2 0 0 0,1-3-1 15,0-2 0-15,1-6 1 0,0-3-1 16,0-6 1-16,2-1 0 0,-3-4-1 16,1-4 1-16,0-1-1 0,-1-1 1 15,-1-3-2-15,0-1 1 0,0 1 0 16,0-2-1-16,0 3 1 0,0-1-1 0,0 0 0 16,0 1 1-16,0 0-2 0,0-1 1 15,0 0-2-15,0 1 1 0,0 1-1 16,0 0 0-16,0 3 0 0,0 2 1 15,0 4 0-15,0 4 1 0,1 0 1 16,-1 2-1-16,1 0 0 0,2 0 1 16,0 2-2-16,2-3-1 0,2 0-2 15,3-3 0-15,2 0-1 0,2-2-5 0,2-2-3 16,3-5-1-16,3-2-5 0,2-3-4 16,0-3-4-16,1-4-6 0,0-4-1 15,0-1-7-15,-1-3-13 0,-2-3-15 16,-5-3 20-16,-1 2-144 0,-9-5-134 15,-2-3-323-15</inkml:trace>
  <inkml:trace contextRef="#ctx0" brushRef="#br0" timeOffset="58547.62">12736 8892 729 0,'-30'2'179'0,"2"1"8"0,5 2-110 15,6-2-19-15,6 1-13 0,4-2-9 16,11 2-8-16,6-3-6 0,6-1-7 15,9-1-4-15,5-3-2 0,4-1 0 16,4-2-3-16,3-4-12 0,2 2-17 0,2-6-24 16,0 0-23-16,1-1-133 0,2-2-153 15,4-8-350-15</inkml:trace>
  <inkml:trace contextRef="#ctx0" brushRef="#br0" timeOffset="59241.35">13296 9209 594 0,'1'15'126'16,"3"-3"4"-16,0-1-106 0,2-3-4 16,2 1 2-16,0-2 1 0,3-3 2 0,1-4 2 15,3-1-1-15,3-2-3 0,1-4-3 16,1 0-3-16,1-4-1 0,-1-4-4 15,-2 1-5-15,-2-1-2 0,-4 1-1 16,-2 0 0-16,-6 2 2 0,-2 3 2 16,-6-1-1-16,-6 3 1 0,-5 2-2 15,-6-1 0-15,-5 5-1 0,-4 2-2 16,-1 2-3-16,-2 6-1 0,2 4 0 16,-2 4 0-16,4 4 0 0,5 2 0 15,5 3-1-15,2 0 1 0,7 0-1 16,7-1 0-16,8-2 0 0,7-5 0 0,9 0 2 15,2-6 0-15,6-6 3 0,6-2 4 16,4-5 4-16,3-5 3 0,1-4 2 16,-1-5 4-16,7-2-1 0,-1 0 0 15,-4-1-4-15,-5 3-3 0,-3 1-3 16,-5 2-4-16,-6 4-3 0,-7 6-5 0,-6 4 0 16,-5 2-1-16,-2 6-3 0,-7 5-3 15,-3 4-2-15,-1 3 0 0,-1 2 1 16,-3 0 1-16,1-1 1 0,0-4 2 15,1-4 3-15,2-3 3 0,2-4 4 16,2-4 5-16,0-1 7 0,2-3 8 16,1 0 6-16,1-6 3 0,2-1 1 15,3-4-3-15,3-5-4 0,2-2-8 16,2-4-9-16,4-4-4 0,2 0-4 0,4-2-2 16,3-1-4-16,-1 2-4 15,3-1-9-15,1 1-10 0,1 1-18 0,1 1-29 16,-2 0-131-16,-1 1-148 0,5-4-353 15</inkml:trace>
  <inkml:trace contextRef="#ctx0" brushRef="#br0" timeOffset="59542.59">15019 8361 753 0,'-2'3'163'16,"-1"2"1"-16,-1 6-124 0,-1 3-14 16,1 8-4-16,0 6-3 0,-2 7-1 15,2 7 0-15,-2 7 1 0,2 5-5 16,0 4-5-16,-2 3-3 0,3 1 0 15,0 1-3-15,-1 1-7 0,1 0-14 16,0-1-26-16,-2 2 13 0,0-3-152 16,-3-2-144-16,0-2-346 0</inkml:trace>
  <inkml:trace contextRef="#ctx0" brushRef="#br0" timeOffset="59945.36">14612 9238 611 0,'6'-10'153'0,"3"-2"8"15,7-1-49-15,5 0-71 0,5-4-8 16,1 2 1-16,4 0 0 0,6-2-7 16,4 4-6-16,-4 0-4 0,-3 3-6 15,-4 1-2-15,0 3-3 0,-2 5-3 16,-6 5-2-16,-1 3-2 0,2 5-1 15,0 3-3-15,-1 7-3 0,-1 5-2 16,-3 3 0-16,-3 2 0 0,-5 2 1 0,-4-2 0 16,2 0 2-16,-1-5 4 0,-2-6 1 15,2-2 2-15,-2-6 1 0,4-4 1 16,1-2 3-16,3-5 2 0,3-6 3 16,2-2 1-16,0-5 1 0,0-2 2 15,0-6 0-15,-2-4 2 0,-4-2 1 16,-4 1-1-16,-3-5 1 0,-4 0-1 0,-3 0-1 15,-2 2-5-15,-5 3-3 0,-8 1-5 16,-4 0-5-16,-1 5-4 0,-2 2-5 16,-3 4-5-16,2 1-4 0,1 1-7 15,8 3-18-15,4 4-16 0,2 1 163 16,6 1-289-16,7 2-154 0,5 1-423 16</inkml:trace>
  <inkml:trace contextRef="#ctx0" brushRef="#br0" timeOffset="61112.05">15718 9134 708 0,'13'3'163'15,"-6"0"8"-15,-2 0-108 0,-4-3-21 16,-6 0-9-16,-5-1-4 0,-6 1-5 16,1 2-7-16,-5 2-6 0,-2 3-9 15,-1 5-1-15,-1 4-1 0,4 4-3 0,0 2-5 16,0 1-7-16,5 0-7 0,5 0-5 15,3-2-1-15,6-3-2 0,5-2 3 16,6-4 4-16,3-5 8 0,4-2 8 16,-1-4 5-16,3-3 3 0,2-4 1 15,1-5 2-15,0-3 3 0,-1 0 6 16,1-4 3-16,1-4 3 0,3-4 1 16,-3-6 0-16,-4-1 0 0,-1-7-3 15,-5-7-5-15,-2-4-2 0,-3-2 0 16,-5-5 0-16,0-7 1 0,-2 2 2 0,-1 2 1 15,0 4 1-15,0 7 2 0,1 8 2 16,-2 11 0-16,0 10-1 0,1 6-1 16,-1 11-6-16,1 4-2 0,1 5-5 15,0 10-4-15,-1 5-2 0,0 12-2 16,0 9 0-16,1 8 4 0,-1 7 0 0,-1 4 2 16,0 3-3-16,-1 1-9 0,-1 0-9 15,2-4-9-15,2-2-7 0,3-4-7 16,3-6-5-16,6-4-3 0,4-9 3 15,5-7 9-15,3-8 5 0,4-7 4 16,4-6 7-16,-1-6 4 0,-2-8 6 16,6-6 4-16,-1-3 2 0,4-6 3 15,0-2 4-15,-3-3 5 0,-2-2 8 16,1-2 11-16,-6 1 6 0,-5-3 4 0,-7 1 5 16,-8 0 3-16,-3 4-2 0,-5 4-2 15,-7 2-11-15,-5 6-6 0,-4 9-4 16,-7 7-5-16,-4 6-5 0,-8 6-3 15,0 6-5-15,2 4 0 0,1 2-1 16,5 0-3-16,3-2-3 0,8 0-4 16,7-5-2-16,5-3-2 0,2-3 1 15,2-3-1-15,3-4 5 0,6-1 3 16,4-6 3-16,5 1 4 0,4-2 1 0,4-4 2 16,4-2 2-16,3-1 2 0,-2 0 4 15,-3-1 4-15,-1-2 2 0,-5 0 2 16,-6 2 0-16,-2 2-2 0,-4 1-3 15,-4 4-4-15,-2 1-5 0,-4 3-5 16,-4 5-3-16,-1 4-1 0,-5 4 1 16,-2 4-1-16,-1 4-2 0,0 1-1 0,-1 7 0 15,3-2-2-15,5-2-2 16,3-2-3-16,4-3 1 0,4-4 1 0,7-4 3 16,4-5 1-16,4-5 4 0,2-1 2 15,4-6 2-15,3-2 0 0,-1-2 1 16,1-5 0-16,-3 0 1 0,2-1 2 15,-1-3 2-15,-1 0 2 0,-4 2 3 16,-2-1 1-16,-1 4 0 0,-2 0-1 16,-5 4-2-16,-4 1-2 0,-4 4-3 0,-2 2-5 15,-4 5-1-15,-3 1 0 0,-4 6 0 16,-2 2-3-16,-3 4-2 0,-1 2-2 16,1 3 1-16,3-1-2 0,4-1 0 15,5 0 0-15,2-4 3 0,7-4 3 16,3-2 1-16,3-3 5 0,3-4 3 15,-1-4 3-15,1-3 3 0,1-1 2 16,0-2 5-16,-1-4 2 0,0-1 2 0,-3-2 3 16,-1 2 1-16,-1-1-1 0,0-3-2 15,-1-3-4-15,-1 2-4 0,-1-1-4 16,-3 2-5-16,0 3-2 0,-2 2 1 16,-2 4 0-16,-2 7-1 0,-2 2 0 15,-2 7 0-15,-3 6 0 0,0 4-3 16,-3 4-2-16,-2 6-1 0,-1 5 1 0,-1 4-2 15,1 4-2-15,0-2-2 0,1 3-3 16,-2-1-2-16,1 2-3 0,-2-2-2 16,-1-1 1-16,-1-2 1 0,-4-1 2 15,-1-4 2-15,1 1 4 0,0-4 3 16,0-3 1-16,-1-2 3 0,2-6-2 16,-1 2-2-16,1-6-6 0,-1-4-3 15,-2-4-8-15,0-3-22 0,-1-4-23 16,-1-4-131-16,-2-7-145 0,-4-5-350 0</inkml:trace>
  <inkml:trace contextRef="#ctx0" brushRef="#br0" timeOffset="62860.8">8565 10932 589 0,'0'-1'138'0,"0"0"5"0,0-1-89 15,-3-1-11-15,1 1-3 0,-1 1-3 16,-2-2-1-16,-1-1-2 0,-2 2-3 0,-2 0-5 16,-1 1-8-16,0 0-5 0,-3 3-4 15,0 4-4-15,-1 5-4 0,-4 6-1 16,1 4-1-16,2 6 0 0,-1 6-1 16,3 1 1-16,2 3-1 0,5 2-2 15,3-6-1-15,7 1-2 0,1-5 0 16,5-4 0-16,2-5 1 0,2-4 0 15,3-6 3-15,0-1 4 0,-2-6 3 16,1-4 2-16,-1-5 1 0,1-5 1 16,-1-6 2-16,-2-5-1 0,0-5-1 0,-1-7-2 15,1-1 0-15,-1-6 1 0,1-3 2 16,-1 0 2-16,-1-2 1 0,1-1 1 16,-2-2 3-16,-1-1 1 0,-1 0 0 15,-4 1-3-15,0 0-2 0,0 4 0 16,-2 3-1-16,0 7 1 0,0 7 0 15,-1 9 0-15,1 6 0 0,-1 5-2 0,-1 6-2 16,0 7-4-16,-1 10-1 0,-2 7-3 16,1 10-2-16,-1 10 0 0,-2 10 1 15,0 6-4-15,1 3-3 0,3 1-4 16,4-3 0-16,3-4-2 0,4-7-1 16,8-7 0-16,3-2 5 0,2-8 3 15,3-3 4-15,2-7 2 0,3-5 0 16,0-9 1-16,1-4 2 0,0-6 0 0,-1-9 2 15,1-4 1-15,-4-5 2 0,-1-4 1 16,-4-1 2-16,-3-5 0 0,-2 0 0 16,-4 0 0-16,-2-1-2 0,-3 2-2 15,-3 5-1-15,-2 6-2 0,-1 1 0 16,-2 6-1-16,2 4 0 0,-4 5-4 16,2 4 0-16,-1 7 0 0,0 1 0 15,1 3-1-15,1 5-1 0,0 1 1 16,3-1 3-16,1 3-1 0,3-5 1 0,4 0 0 15,1-2 1-15,2-6-1 0,3 0 1 16,1-4 2-16,0-5 0 0,0-1 0 16,2-4 0-16,-3-5 1 0,2-2-1 15,-1-1 0-15,0-3 1 0,1-2 2 16,-2 1-1-16,-2-2 2 0,-3-1 1 16,-1 1 0-16,-4 3 0 0,-4 2-2 15,-1 4 0-15,-2 2-1 0,-4 6-2 0,0 8-2 16,-1 6 0-16,-2 4-1 0,0 7 0 15,1 1-1-15,1 5 0 0,3 0-1 16,5-1 1-16,5-2 1 0,3-3-1 16,7-3 1-16,3-3 0 0,2-4 1 15,4-6 1-15,-1-4 0 0,2-3 1 16,2-5-1-16,-1-2 1 0,1-7-1 0,-1 1 1 16,-2-1-1-16,1-2 1 0,-3-2 0 15,-5 2 0-15,-5-2 3 0,-4 1 0 16,-4-2 2-16,-6-3 2 0,-6 1 0 15,-4 3 0-15,-2 1-1 0,-1 1-2 16,-4 10-2-16,1 4-3 0,-2 10-1 16,2 5-3-16,1 2 0 0,1 7-1 15,2 5-1-15,7 2 1 0,4 0 1 16,7-1-1-16,2 0 2 0,7 0-4 0,6-3-5 16,3-2-6-16,6-2-9 0,3-1-16 15,3-2-15-15,4-4-35 0,1-2-133 16,1-5-155-16,4-7-367 0</inkml:trace>
  <inkml:trace contextRef="#ctx0" brushRef="#br0" timeOffset="63174.52">11153 10661 766 0,'-1'6'165'0,"1"2"1"0,-1 4-127 16,1 6-22-16,-1 4-10 0,1 3-4 15,0 4-2-15,0 0 0 0,2 0 1 16,0-2-4-16,3-5-9 0,-1 0-11 16,4-4-14-16,0-2 130 0,1-4-261 15,0-3-147-15,1-6-395 0</inkml:trace>
  <inkml:trace contextRef="#ctx0" brushRef="#br0" timeOffset="63329.11">11095 10589 678 0,'-13'-6'158'16,"3"3"0"-16,2 1-83 0,0 1-53 0,2 0-24 15,2 0-19-15,1-2-12 0,3 1 3 16,3-2-51-16,2 1-77 0,5-4-106 16,1 0-238-16</inkml:trace>
  <inkml:trace contextRef="#ctx0" brushRef="#br0" timeOffset="63602.33">11332 10697 624 0,'15'36'133'0,"-2"-1"0"0,-3 1-113 16,-1-5-8-16,-2-2-3 0,-2-2-3 15,1-4-1-15,-2-5-1 0,1-4 1 16,2-3 4-16,-1-3 3 0,2-5 4 16,-2-3 4-16,1-8 4 0,1-1 4 15,0-3 2-15,1-4-1 0,-1-4-1 16,1-3 1-16,0-4 1 0,0 2-1 0,-1-4 0 15,1 0 1-15,-1 2-1 0,2 6-2 16,-2 4-3-16,4 6-7 0,1 7-4 16,0 8-3-16,2 7-4 0,-1 5-2 15,2 5-3-15,-1 3 0 0,-1 4 0 16,0 0-1-16,0-2-3 0,-2 1-4 16,1-2-8-16,-1-2-11 0,1-1-21 15,2-6-25-15,1-1-131 0,0-4-149 16,2-4-350-16</inkml:trace>
  <inkml:trace contextRef="#ctx0" brushRef="#br0" timeOffset="63945.7">13040 10398 768 0,'1'-1'182'16,"-1"1"2"-16,0-1-111 0,-1 2-29 0,1 0-14 15,0 1-9-15,1 4-7 0,-1 5-4 16,0 6-3-16,0 5-4 0,1 9-2 16,0 6 0-16,1 8 2 0,0 3-1 15,1 3-7-15,-1 1-10 0,0-1-26 16,0-6-12-16,2 1-139 0,0-6-149 16,4-4-355-16</inkml:trace>
  <inkml:trace contextRef="#ctx0" brushRef="#br0" timeOffset="64407.85">13497 10583 698 0,'3'-8'155'0,"-1"0"1"0,3 8-118 15,-2 3-17-15,0 8-3 0,1 7-3 16,-1 5-6-16,0 6-2 0,0 3-4 15,2 1-4-15,-1-1-8 0,3-4-6 16,2-3-4-16,1-5 0 0,3-5-1 16,3-4 4-16,3-6 5 0,1-3 7 0,1-1 8 15,0-3 8-15,0 0 6 16,-3-3 4-16,1-1 1 0,-4-4 1 0,1 0-1 16,-4-4-2-16,-2 1-5 0,-2-3-5 15,-1 1-5-15,-2 4-4 0,-1 3-7 16,-2 7-1-16,1 4-3 0,1 5-8 15,-1 7-9-15,0 4-6 0,0 0-3 16,4 2 1-16,1-3 0 0,2 0 3 16,3-4 10-16,2-4 10 0,1-5 17 15,4 1 17-15,1-4 11 0,-1-3 9 0,-2-4 5 16,0 0 7-16,-1-4 5 0,1-2-4 16,-4-3-6-16,0-5-6 0,-2-1-7 15,0-6-8-15,-4-4-8 0,-2-6-9 16,-2-5-9-16,-1-3-10 0,-2 3-11 15,-1-3-6-15,-2 8-8 0,1 4-10 0,0 7-17 16,-1 7-13-16,1 6-126 0,-1 3-136 16,5 5-328-16</inkml:trace>
  <inkml:trace contextRef="#ctx0" brushRef="#br0" timeOffset="64972.3">14333 10632 634 0,'13'7'130'0,"-1"-2"2"0,1 0-117 0,0-4-8 16,0 0 1-16,1-1-1 0,-1-2 2 15,-2-5 1-15,0 1 3 0,0-4 3 16,0-1 1-16,-1-1 3 0,0-3-1 16,1-2 0-16,1 4-1 0,-1-2-2 15,0 2 0-15,-3 1 5 0,-3 2 5 16,-2 0 4-16,-3 1 2 0,-4-2 0 15,-2 3-1-15,-4 2-6 0,-1-2-8 0,-1 7-9 16,-2 3-5-16,-2 4-3 0,-2 6-2 16,-1 1 0-16,-2 7 0 15,-2 3 0-15,0-1-4 0,2 2-4 0,5 2-5 16,6 0-5-16,7 0-3 0,8-7 0 16,8 3 1-16,9-2 3 0,1-6 6 15,5-4 5-15,1-6 5 0,6 0 3 16,3-7 1-16,1-5 2 0,4-4 3 0,3-5 3 15,0 0 3-15,1-1 3 0,-4-2 2 16,-3 3 3-16,-5-3 1 0,-7 0-1 16,-9 3 2-16,-2 1 0 0,-7-3-2 15,-9 1 0-15,-6 2-2 0,-4-1-3 16,-8 7-3-16,-2 0-3 0,-1 5-3 16,-2 6-3-16,-2 4-2 0,-2 5-1 15,2 7 0-15,6 2-1 0,0 1 0 16,5 1-2-16,3 1-4 0,8 1-3 0,6 0-2 15,9-3-1-15,5 1-1 0,2-6 0 16,5 2 1-16,5-7 4 0,1-4-5 16,-1-3 1-16,-1-2-1 0,2-6-2 15,6 1-3-15,4-8-9 0,-1 3-13 16,1-4-5-16,-2-4-7 0,4-1 121 16,-4 0-243-16,-8-5-135 0,-9 4-365 15</inkml:trace>
  <inkml:trace contextRef="#ctx0" brushRef="#br0" timeOffset="65164.37">15325 10022 681 0,'-4'-18'184'15,"1"6"1"-15,-1 8-89 0,2 8-29 16,1 8-19-16,-2 4-17 0,0 8-14 16,-1 7-8-16,0 6 0 0,-1 4-1 15,-2 4 1-15,-2-1-2 0,1 3 0 0,1-1-1 16,-1-4-3-16,1-1-2 0,2-2-3 15,4 0-6-15,0-2-8 0,0-4-12 16,1 0-19-16,0-4-14 0,1 0-3 16,0-7-129-16,3-3-130 0,2-4-303 15</inkml:trace>
  <inkml:trace contextRef="#ctx0" brushRef="#br0" timeOffset="65425.09">15551 10392 613 0,'-4'11'141'0,"-5"-2"7"0,-3 2-83 16,-6 1-22-16,-4-1-2 0,-1 1 1 0,-5-1-2 16,-2 0-6-16,3-1-8 15,3 0-9-15,2-2-8 0,5-1-5 0,5 2-2 16,7 3-1-16,3-1 2 0,4 1 0 15,5 1 0-15,7 4 0 0,7 0-1 16,4-1-1-16,4-4-6 0,6 2-7 16,5-1-15-16,0-2-12 0,-2-1 3 0,0-1-142 15,0 1-133-15,2-1-322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27:52.6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7242 6441 350 0,'-5'5'87'0,"1"1"0"15,1-1-28-15,0 1-40 0,1 0-17 16,-1 1-2-16,2 0-1 0,1-1-1 16,1 1 1-16,2-3-2 0,-1-1 1 15,1 1 1-15,0-4 0 0,2 0 1 16,-2-1 3-16,0-1 7 0,2 0 7 15,-1 1 8-15,2-2 2 0,-1 3 2 16,1-1 1-16,1 1-2 0,3-2-5 0,0 2-6 16,1 1-7-16,3-1-3 0,0 0-2 15,1 2-1-15,0-1-2 0,2 3-1 16,2 0 0-16,0-3 0 0,2 2-1 16,0-2 1-16,1-1-1 0,5 0 1 15,1-1-1-15,4-1 1 0,2 1-1 16,2-4 1-16,2 2 0 0,6 1 3 15,-1-2 1-15,1 0 1 0,1-1-1 16,1 0 1-16,0 1 0 0,1 0-1 0,-2-1-3 16,3 1 0-16,-1 1-2 0,1 0 1 15,-1 1 0-15,0-2-1 0,2 1 1 16,-2-1-1-16,-2 0 3 0,0-1 2 16,0 0 2-16,-1 1 0 0,4 1 0 15,-2 0 1-15,1-1 1 0,3 2-3 16,0-1-2-16,2 3-1 0,-2-3 0 0,3 1 0 15,0 2 1-15,0 0-2 0,1-1 0 16,0 3 0-16,1-2 0 0,1 1 0 16,1 0-1-16,-1-2-1 0,0-2 0 15,0 4 1-15,3-6-1 0,-3 3 0 16,0-1 1-16,0 0-1 0,1-1 0 16,1 3 1-16,-1-5 1 0,-2 4 1 15,1-3 0-15,5 4 1 0,-2 2-1 16,3 0 1-16,1 0-2 0,0 3-1 0,2-1 0 15,0 0 0-15,-2 1-1 0,3-3 0 16,-3 2 0-16,2 0 0 0,0 0 0 16,-1 0 0-16,2 0 0 0,1-1 1 15,1 3-1-15,0-2 0 0,2-1 0 16,0 1 1-16,0 1-1 0,-1 0 0 16,-1-1 1-16,-1-2-1 0,1 2 0 15,-4 2 0-15,1-2 0 0,1 1 0 16,1-2 1-16,-2 0-1 0,2 0 0 0,1 0 1 15,2 1 2-15,0-2 1 0,1 1 1 16,-1 1 0-16,1 2 0 0,1-1 0 16,0 0 0-16,2 2-1 0,-1 0-2 15,3-1 1-15,2 0 0 0,1 0-1 16,2 1 1-16,0 0 0 0,2-1-1 16,2 1 0-16,0 0-1 0,2-1 0 15,4 1 0-15,-4 1 1 0,-2-1 0 16,3-1 4-16,0-3 1 0,1 1-1 0,2 4 1 15,-2-1 0-15,-1 0 0 0,-3-2-1 16,5 3-4-16,3-1-1 0,-4 0 0 16,1-3 0-16,-9-1-1 0,-1 3 0 15,1-4 1-15,-4 1-1 0,-9 2 0 16,3 1 0-16,-9-4 1 0,3 1-1 0,3 0 0 16,-6 0 0-16,-4 1 1 0,-4-2-1 15,-6-1 0-15,3 3 0 0,0-1 0 16,1 0 0-16,1-1 0 0,-2-1 0 15,3 3 0-15,1-2 0 0,-1 1 0 16,-6-2 0-16,1-1 0 0,4 0 1 16,2 0-1-16,1-2 0 0,0 2 0 15,-2 1 0-15,8 1 0 0,-1 0 0 16,-3 1 0-16,2-2 0 0,3-3 0 16,0 2 0-16,4-2 0 0,0 2 0 0,2-1 0 15,3 2 1-15,3-1-1 0,3 1 0 16,2 1 0-16,1 1 0 0,4 0 0 15,2 0 0-15,5 2 1 0,-4-1-1 16,2 1 0-16,1 0 0 0,5 0 0 16,3-4 0-16,2 2 0 0,0 0 0 15,4 3 1-15,5-3-1 0,1-2 0 0,-2 2 0 16,-4 2 1-16,-1 2-1 0,-1-2 0 16,-4 0 0-16,-5 2 0 0,-11 1 1 15,-4 1-1-15,-9 0-14 0,-11 1 147 16,-13 0-292-16,-12-1-155 0,-14-5-449 15</inkml:trace>
  <inkml:trace contextRef="#ctx0" brushRef="#br0" timeOffset="12467.26">3356 11788 358 0,'-1'7'82'16,"2"-1"-4"-16,0-5-45 0,0 3-105 16,1-1-81-16,0-1-173 0</inkml:trace>
  <inkml:trace contextRef="#ctx0" brushRef="#br0" timeOffset="13287.84">3537 11792 341 0,'24'-1'84'0,"1"1"3"0,4 0-47 15,2 3-17-15,2 0-6 0,2 1-4 16,4 0-4-16,-2 4-3 0,3-2-4 16,1 1-1-16,1-2 0 0,0 2 0 15,3-2 0-15,1 0-1 0,1 0 1 16,3 2-1-16,1-3 1 0,3 3 0 0,0-1 1 15,-2 0 1-15,3-3 1 0,1 1 1 16,-1 0-1-16,3 1 3 0,-1 0 1 16,3-1 1-16,1-1 1 0,3 2 1 15,-3-1 2-15,4 0 1 0,-1 3 0 16,2-1-3-16,2 0-2 0,2-2-1 16,0 2-2-16,3-2-3 0,1-1-1 0,1 0 0 15,2-2-2-15,0 1 1 0,0-1 0 16,-1-1-1-16,3 1 1 15,-2 1 4-15,1-1 1 0,1 3 0 0,-3-2 1 16,1 2-1-16,1 1 2 0,0-1-2 16,1-2-3-16,2 2-1 0,-4-3-1 15,3 0 0-15,1-2 0 0,2 1-1 16,0-3 1-16,3 1-1 0,-2-1 1 16,1-1-1-16,0-2 1 0,1 2-1 0,0-1 1 15,-1 1-1-15,0 1 1 0,3-2 0 16,0 0-1-16,2 2 1 0,2-1-1 15,2 2 1-15,1-1-1 0,-1-3 0 16,3 2 0-16,-1 3 0 0,3 0 1 16,-2-4-1-16,-1 0 0 0,-2 4 0 15,1 1 0-15,2 3 0 0,-4-2 0 16,-1-1 3-16,-4 2 0 0,2 5 1 16,1-1 0-16,-1 1 0 0,-2-3 1 0,0 0-1 15,2-1-3-15,1 1 1 0,1-1-2 16,1-5 1-16,-1-3-1 0,2 2 0 15,-1-2 1-15,1 3-1 0,-1-1 4 16,-1-5 4-16,1 1 2 0,-1 2 1 16,2 0-1-16,3 0 1 0,-1-2 1 15,1-2-6-15,-3 4-2 0,0 3-2 16,-1-1-2-16,0 0 0 0,-2-1 1 0,-3 2-1 16,0 1 0-16,-2-1 0 0,1 0 1 15,-3 0-1-15,3-3 0 0,-4 2 0 16,2-2 0-16,1 2 1 0,1-1-1 15,2-2 0-15,2-1 0 0,-1 0 0 16,2 3 0-16,0-1 0 0,1 2 1 16,-1 0-1-16,1 1 0 0,-1-1 0 15,-3 6 0-15,-1-1 1 0,0 1-1 0,1-3 0 16,0 2 0-16,0 3 0 0,5 0 0 16,2-1 0-16,-3-2 0 0,3-4 0 15,-3 4 0-15,-1-2 0 0,0 0 0 16,-12-3 0-16,-2 0 0 0,14 0-1 15,-7 1-5-15,2 1 12 0,-1-3-143 16,0 1-115-16,0-1-311 0</inkml:trace>
  <inkml:trace contextRef="#ctx0" brushRef="#br0" timeOffset="20778.72">4118 11654 528 0,'2'-4'128'0,"8"1"2"0,2 0-57 16,3-3-49-16,1 0-8 0,5 3-3 15,2-2-4-15,4 1-3 0,1 2-1 16,4 0-1-16,3 1-1 0,3 2-1 16,5-4 0-16,3 3-1 0,7 2 0 0,6-2 0 15,5 3 0-15,8 1-1 16,2 0 1-16,4 3-1 0,4-1 3 0,0 0 3 16,-2 2 1-16,-3-2 3 0,-7-1 0 15,-9 0 1-15,-10-1 1 0,-14 2-1 16,-12-3 2-16,-11-1 0 0,-13-2-2 15,-11 0-1-15,-15-1-3 0,-11 0-3 16,-11-3-3-16,-9-2-5 0,-11-2-4 0,-5 0-3 16,-5 0-2-16,-3 2 2 0,0-2 2 15,1 3 0-15,0 1 1 0,3 3 1 16,7 2 3-16,8-1 1 0,9 4 2 16,9 0-1-16,13 1 0 0,10 2-1 15,11 2 1-15,11-1 0 0,13 1 2 16,11-1 1-16,12-2-1 0,16 1 3 15,13-4-1-15,12 0 152 0,9-3-294 0,13-2-143 16,3-1-432-16</inkml:trace>
  <inkml:trace contextRef="#ctx0" brushRef="#br0" timeOffset="22214.01">7208 11609 551 0,'9'1'136'16,"4"5"2"-16,2 1-66 0,2 1-43 16,6 0-8-16,3 1-7 0,4-1-6 15,4 0-5-15,4-1-2 0,4 0 0 16,2 0 0-16,2 0-1 0,1-4 1 15,1 4-1-15,-1-1 1 0,-2 0-1 0,-6-3 1 16,-3-1-1-16,-8 1 0 0,-8-1 1 16,-8-1 1-16,-10 0 1 0,-11-2 0 15,-11 2 0-15,-10 1 0 0,-12-1 1 16,-11 2-2-16,-8 3 0 0,-8 0 1 16,-5 1 1-16,-3 0-1 0,3-2 0 15,4 0 1-15,6-1-1 0,8-4 0 16,11-1-2-16,12 0 1 0,11-2-1 0,9-1 0 15,12 4 0-15,10-1 2 0,11-1 2 16,10 3 1-16,12-4-1 0,9 3 1 16,12 0 0-16,2-3-1 0,7 0-1 15,0 3-2-15,0 1-1 0,-4 1-4 16,-7 1-11-16,-8-1 119 0,-9 3-259 16,-15 1-143-16,-16 4-413 0</inkml:trace>
  <inkml:trace contextRef="#ctx0" brushRef="#br0" timeOffset="23486.32">9813 11636 489 0,'2'-1'117'15,"-1"1"2"-15,3 0-59 0,2-1-34 16,2 1-11-16,3 0-4 0,3-1-2 16,4 0-1-16,2 0 0 0,4-1 0 15,3-1 0-15,4 0 1 0,6-1 0 16,4 3 0-16,6-1 0 0,6 0-1 0,6 0 0 15,2 2 1-15,4 1 1 0,-1-1 1 16,3 0 0-16,-2 1 2 0,-5 1 0 16,-3 1 0-16,-7-2-3 0,-6-1-1 15,-8 1-4-15,-9 0 1 0,-10-1-1 16,-10 0-2-16,-11 0 1 0,-9 0-2 16,-12 1-3-16,-12 0-1 0,-8 0-2 15,-12 5-3-15,-9 1 1 0,-6 3-2 16,-3 2 0-16,1 1 1 0,4-2 2 15,4 1 0-15,8-3-1 0,11-4 1 0,12-2 1 16,10 1 3-16,9-4 0 0,13 1 1 16,12-1 1-16,10-1 1 0,13 1 0 15,14-2 1-15,10-8-1 0,15 8 0 16,7 1 1-16,5 4-1 0,5-1 0 16,1 4-8-16,-5 3-137 0,-5 7-122 15,-3-2-324-15</inkml:trace>
  <inkml:trace contextRef="#ctx0" brushRef="#br0" timeOffset="45130.99">3679 11642 365 0,'-6'-1'106'15,"-1"1"8"-15,3 1-8 0,-1 0-60 16,3-1-11-16,0 0-3 0,-1 0-3 15,1 1-7-15,-1 0-4 0,1-2 0 16,0 0 1-16,0 3 4 0,1-1 0 0,1 0 0 16,0-1 0-16,0 0-4 0,0 0-5 15,0 2-4-15,1-2-4 0,-1 0-2 16,0 1-2-16,1 2-2 0,0 1 1 16,0-1 0-16,0-1 1 0,2 1 5 15,2 1 6-15,1-3 4 0,3 0 2 16,2-2 3-16,4 0 1 0,4-1-1 15,4-1-3-15,2-3-5 0,4 2-4 16,3-3-2-16,4 2-3 0,2 0-1 16,3 0-1-16,0 2-2 0,5-2 1 0,2 3-1 15,4-1-1-15,1 0 0 0,2 2 0 16,-1 0 1-16,1 0-1 0,1 1 0 16,1-1 0-16,1 1 0 0,2-1 0 15,2 0 1-15,4 1-1 0,1 1 0 16,1 0 0-16,1 1 1 0,-1 3-1 15,0 0 1-15,1 2-1 0,-1 0 1 16,1 2 0-16,0 2 0 0,0 0 0 0,2 2 0 16,-2-2 0-16,3 1-1 0,1-3 1 15,1-1-1-15,3-2 1 0,1 1-1 16,3-3 0-16,3-1 2 0,2 2 2 16,1-1 0-16,2 1 0 0,1 2 0 15,2 1 1-15,1-1 0 0,-1 2-2 16,1-3-1-16,0 2-1 0,3-3 1 15,2-3-1-15,2 1 0 0,-3 0 0 0,2 1 0 16,2 0 0-16,3 1 0 0,-2-1-1 16,-2-2 1-16,1 3-2 0,1 0 4 15,3 0 1-15,-3-3 2 0,-2 0-1 16,1 1 1-16,1 3 0 0,1-3 0 16,0-2-2-16,-3-1-2 0,2 2-2 15,2 1 1-15,0 0-1 0,-1-2 1 16,-3-2-1-16,-1 3 1 0,-1 1-1 0,0 1 1 15,-4-2 1-15,-4-2 1 16,-4 5 1-16,-2 1-1 0,-4-3 0 0,-1 0 1 16,-3 0 0-16,-1-2-3 0,-1-2 0 15,-1-3 1-15,0-1-2 0,-1-1 1 16,-1-1-1-16,-1-1 0 0,-3-1 1 16,1-1-1-16,-2 0 1 0,-1-1-1 15,-4 4 0-15,-3-2 1 0,-4 1-1 16,-5 1 0-16,-6 0 0 0,-5 4 0 0,-7 0 1 15,-6-2-1-15,-7 4 1 0,-5 0-1 16,-6 0 1-16,-2 2 0 0,-4-2 0 16,-1 2-1-16,-1-2 0 0,-2-1 0 15,-3-2-1-15,1 2 1 0,-3-3 0 16,0 3-1-16,-1-3 2 0,-1 0 0 16,0 1 1-16,-2 1-1 0,-2 0 0 15,-2 1 1-15,-5-5-1 0,-4 1 0 0,-6 1-1 16,-5 1 1-16,-5 0-1 0,-5 2 0 15,-7 2 1-15,-4 2-1 0,-4 3 0 16,-6-2 1-16,-4 3-1 0,-4-1 0 16,-5 1 0-16,-4-2 0 0,-4 1 0 15,-3-2 0-15,-2 1 1 0,-3-1-1 16,-3-1 0-16,0 1 0 0,2-1 1 0,-1 2-1 16,0 3 0-16,-2-5 0 15,3 1 0-15,0-1 0 0,2 2 0 0,0 1 0 16,-3-3 0-16,5 3 0 0,2-2 0 15,0 3 0-15,3 1 0 0,1 1 0 16,-2-3 0-16,2 2 0 0,2 0 0 16,0 1 0-16,1 2 0 0,0-2 0 15,1-4 0-15,2 2 0 0,3 0 0 0,0 1 0 16,2-3 0-16,2 0 0 16,2 1 0-16,-1-1 0 0,1-1 1 0,2-2-1 15,-1 0 0-15,2 0 0 0,-1 3 0 16,-1-3 0-16,3 4 0 0,3-3-1 15,-1 0 1-15,0 2 0 0,1-2 0 16,0 0 0-16,2 0-1 0,0 0 1 16,-2 3 0-16,2-3 0 0,0-3 0 15,-1 2-1-15,0-3 1 0,-1-1-1 0,2 1 1 16,0-1 0-16,3 2-1 0,-1-3 1 16,1 0 0-16,2 0-1 0,2-2 1 15,0 1-1-15,2-1 1 0,0 1 0 16,4-1 0-16,0 3-1 0,-1 0 1 15,0-4 0-15,-1 2 0 0,1-1-1 16,-1-1 1-16,0-1 0 0,0 1 0 16,2 0-1-16,-2 0 1 0,1-2-1 15,-1 1 1-15,-1-2-1 0,0 0 0 0,0-1 0 16,0-1 0-16,0-1 0 0,-1 0 0 16,3 4 0-16,0-2 1 0,-4 1-1 15,-1 1 0-15,0 0 1 0,-1 2-1 16,1-1 1-16,-3-3-1 0,1 6 0 15,2 0 0-15,-1 1 1 0,0 3-1 0,1 1 0 16,0 1-1-16,0 2 0 16,4-2 0-16,-1-1 0 0,6 0 0 0,4 1 1 15,6 0 0-15,4-1 1 0,7-1 0 16,3 2 0-16,7-1 0 0,2-1 0 16,5-2-1-16,2 1 0 0,3 0 0 15,1 1-1-15,2-1-1 0,1 2-1 16,1 0-1-16,2 3 1 0,2-1 0 15,2-1 1-15,3 0 0 0,3-1 1 16,3-1 2-16,6 1 0 0,3-2 0 0,7 0 0 16,5-1 1-16,5 2-1 0,5-1 0 15,6 1 1-15,2 1-1 0,5-1 0 16,2 3 1-16,5-2-1 0,3 1 0 16,3 1 0-16,3 1 0 0,3-2 0 15,2 0 1-15,2 0-1 0,5 1 0 16,1-2 0-16,0 1 0 0,4-1 1 15,1 1-1-15,2 0 0 0,3 2 1 0,-3-2 0 16,1 1 1-16,-2 1 1 0,1 3 0 16,2-4 1-16,-2 2 0 0,0 1 0 15,1-3 0-15,4 1-2 0,2-4 0 16,1-1 0-16,-1 0-1 0,2-1 0 16,4 0-1-16,-1-1 1 0,0 1-1 15,0 2 0-15,0 0 1 0,2 5 0 16,-3-1 1-16,-2 1 1 0,-1 2 0 0,1 0 2 15,-2 1-1-15,1 3 1 0,0-5 0 16,0 3-1-16,2 0 1 0,4 0-2 16,0 1 1-16,-1-2-2 0,0 0 2 15,0 1 1-15,0-3 0 0,-1 0 2 16,-3-2-1-16,-2-1 1 0,-1 2 0 16,-2-3-1-16,-2 0-2 0,-6 0-2 0,-4 0-1 15,-9 0 0-15,-6 2-1 0,-9 0 0 16,-9 1 0-16,-8 0 0 0,-6 2-1 15,-6 0 1-15,-4 1-1 0,-6-2 1 16,-4 1-1-16,-4-1 0 0,-1 1 1 16,-4-2 0-16,-1 1 0 0,-4-1 0 15,2-3 0-15,-1 2 0 0,-2-3 0 16,1 2 0-16,-1 0 0 0,0-2 1 16,-2 1-1-16,1-1-2 0,-3 0-4 15,0 0-4-15,0 1-6 0,-1-2-6 0,-3-1-13 16,-1-2-31-16,-5-1-142 0,-5-4-154 15,-11 2-380-15</inkml:trace>
  <inkml:trace contextRef="#ctx0" brushRef="#br0" timeOffset="47628.68">12525 11606 278 0,'-5'-4'66'0,"-2"1"5"0,2 0-43 16,-1-1-4-16,1 2-3 0,-1 1 2 16,1 0 1-16,-1 0 2 0,1 0-2 0,-1 1 2 15,2 0 3-15,0-1 2 0,1 1 2 16,0 0-2-16,1 0-2 0,0 0-3 15,0 0-2-15,1 1-3 0,1 0-2 16,0-1-3-16,3 1 0 0,0 2-2 16,3 2 1-16,5 0 1 0,3 0 1 15,2 1-2-15,6 1 0 0,4 0 0 16,6-1 1-16,6 3-2 0,3-1-2 16,7 1-2-16,5 2-1 0,4 0 0 15,5 0-2-15,5 1-2 0,4-2-1 0,5 0-2 16,3-1 0-16,2-1-1 0,3 1 0 15,4-1 2-15,1 3 3 0,-1-4 2 16,2 4-1-16,2-3 3 0,0 0 0 16,1-2 1-16,4 4-2 0,-3-4-3 15,-1 0-2-15,1-5 0 0,-6 2-2 16,2 1-1-16,-9-2 0 0,-8-2 0 0,-5 0-1 16,-4 1 1-16,-14 0-1 0,-2-2 1 15,-8-1-1-15,-2 1 1 0,-6-1-1 16,-6-3 1-16,-3 1-1 0,-3 1 0 15,-6 0 0-15,-6 0-2 0,-11 2 1 16,-8 0 0-16,-7 0 0 0,-5 3 1 16,-3-2 0-16,-10 0-1 0,-5 0 3 15,-6 0-1-15,-6-1 1 0,-7-1-1 16,-8 1-1-16,-9-1 1 0,-10 0-1 0,-8-2 1 16,-6 0-1-16,-6 2 0 0,0 0 0 15,-3-2-1-15,-7-3 0 0,4 5-1 16,-2 2-3-16,2 0-1 0,1-2 0 15,0 3-1-15,2 2 0 0,6 3-5 16,6-5-2-16,11 2 1 0,7-3 2 16,11 1 0-16,9-4 0 0,9 0 2 15,12-1 4-15,10 1 5 0,9-2 1 0,5 2-1 16,9 0 1-16,7 0 0 0,5-2 0 16,11 0 0-16,8 2 0 0,8-1-1 15,13-1 1-15,10 1 1 0,11 1-2 16,9 1 1-16,13 4-1 0,5-2 1 15,7 4-1-15,10 0 1 0,4 2-1 16,1 1 1-16,2 3-1 0,-2-2 1 16,5 0-1-16,6 2 1 0,-9 1 0 0,0-2 2 15,-3-2 0-15,-4-2 0 16,-5 2 1-16,-10-3 1 0,-19-1 1 0,-7-2 1 16,-14 2 1-16,-9-1 0 0,-11-2 2 15,-13 0 2-15,-9-1 0 0,-5 1 1 16,-10-1-1-16,-8 0-1 0,-9-2-1 15,-12 0-2-15,-11 0-2 0,-12-2-2 16,-16 0-2-16,-6 4 0 0,-17-1-1 0,-15-3 0 16,-6 2 0-16,-8 1-2 0,1 1 0 15,-3-3-2-15,-8-3-2 0,2 2-2 16,7 1-3-16,0-4-1 0,6 1-1 16,3-1 2-16,11 6 1 0,14-5 1 15,13 1 3-15,15 1 3 0,14 2 2 16,15 1-1-16,12-2-1 0,13-2 0 15,14 2 1-15,12-3 0 0,15 1 1 16,15 0 0-16,15-2 1 0,17 1 2 16,12 2-1-16,13 1 0 0,5 2 0 0,7 2-1 15,5 4-1-15,2 0 1 0,3 3-1 16,0 2 0-16,-9 2 0 0,-1 0 0 16,-3 0 1-16,-11 0-1 0,-10-1 0 15,-15 1 0-15,-13-1 1 0,-14-2-1 16,-12-1 0-16,-15-2-1 0,-9-2 2 15,-15-2 2-15,-14 0 1 0,-12-1 0 0,-16 0 1 16,-14-1 1-16,-13 6-1 0,-21-3 0 16,-16-1-3-16,-10-2-2 0,-10 4-2 15,2-3-2-15,-6 1-5 0,-4-4-3 16,5 0-3-16,7 2-1 0,6-3-2 16,8-3 2-16,5 2-1 0,14 2 3 15,12-5 2-15,15 1 4 0,14-2 1 16,12 2 3-16,14 3 1 0,13-5 4 15,12-1 1-15,15 2 1 0,14-1 0 0,14 0 0 16,16-2 0-16,12 1-1 0,15 4 0 16,9 1-1-16,4 1 0 0,5 3 0 15,4 4 0-15,1 5-1 0,5-1 1 16,-8 4-1-16,-7 0 0 0,-3 1 0 16,-10-2 1-16,-15-1 2 0,-14-1 1 15,-18-4 0-15,-12-1 1 0,-9 3-1 0,-13-3 4 16,-11 3 1-16,-11-1-1 0,-14 1-1 15,-8-1 0-15,-16-1-1 0,-16 0 1 16,-12-2-4-16,-12-4 0 0,-9 1-2 16,-1-3 0-16,-4-1 0 0,0-1-1 15,4-1 0-15,7 0-1 0,7 2-2 16,7-3-2-16,9 0-1 0,11 1 0 16,15 0 0-16,10 3 1 0,10-4-1 15,12-1 0-15,10 2 3 0,12-3 0 0,12 1 1 16,13-2 1-16,15-1-2 0,15 1 3 15,13 0 1-15,12 1-1 0,10 5 1 16,7 0-1-16,9 4 0 0,1 2 0 16,-6 4 0-16,2 2 1 0,-6 2-1 15,-8 1 1-15,-15 1-1 0,-17 1 1 16,-15-1-1-16,-11 0-1 0,-17-1 0 16,-13 1 2-16,-20-1 0 0,-12-2-1 0,-16 2-4 15,-13 1-4-15,-16 0-11 0,-17-2 155 16,-13-3-291-16,-11 1-147 0,-11 3-422 15</inkml:trace>
  <inkml:trace contextRef="#ctx0" brushRef="#br0" timeOffset="65138.56">6950 10548 263 0,'-3'13'72'0,"2"-1"6"0,-1-2-12 16,2-5-29-16,1-1-5 0,0-1 1 0,0 0 4 16,2-2 2-16,0-1-2 0,1-1 0 15,1-1-1-15,0-4 1 0,3-2 0 16,2-4-5-16,3-4-3 0,-1-5-2 16,4-2-5-16,4-4-4 0,2-2-4 15,1-4-3-15,4-5 1 0,2-6 1 16,3-3-2-16,4-5-1 0,1-3 1 15,4-7 0-15,0 0 0 0,3-3-2 16,0-1-3-16,0-3-1 0,-1-1-1 0,3 0-1 16,0 2-1-16,-1 0-1 15,-1 5 0-15,1 7 0 0,-3 8 0 0,-5 7-1 16,-6 8 0-16,-5 6 0 0,-6 9-1 16,-6 6 0-16,-6 3-4 0,-6 8-3 15,-4 5-4-15,-7 1-7 0,-2 7-7 16,-6 0-6-16,-3 5 5 0,-4-1-126 15,-3 3-114-15,1-3-288 0</inkml:trace>
  <inkml:trace contextRef="#ctx0" brushRef="#br0" timeOffset="65459.72">7468 9461 373 0,'-2'7'86'16,"2"-4"14"-16,3 0-60 0,3-7-4 16,5 0 2-16,3-4 1 0,3-3 3 15,5-4-8-15,3-3-12 0,5-2-2 16,2-1-3-16,3-2-1 0,2-4-1 16,1 2 0-16,2 0-1 0,-2 1-3 15,-1 1-2-15,-2 3-3 0,-1 5-3 0,-3 5-1 16,-3 3-1-16,-2 7 0 0,-4 2 0 15,-2 5 0-15,-3 6 0 0,-2 4 0 16,-4 5 0-16,-3 2 1 0,-4 5-1 16,-4 4 1-16,-3 1 0 0,-3 2-6 15,-2 0-3-15,-2-2-4 0,-1 2-16 16,0-6-49-16,1-4-61 0,1-5-98 16,0-6-220-16</inkml:trace>
  <inkml:trace contextRef="#ctx0" brushRef="#br0" timeOffset="65955.05">8562 8739 509 0,'-3'6'119'0,"1"-1"0"16,1-1-66-16,1-2-31 0,0-2-10 15,0 1-4-15,0 0 0 0,0 0 0 0,0-3 3 16,0 2 2-16,1-2 2 16,1 0 0-16,1-5 1 0,3-2 0 0,1-1-3 15,6-3-3-15,1-3-3 0,4-2-3 16,3 0 0-16,1-2-1 0,1 1 1 15,-1 1 0-15,1 0-1 0,-1 2 1 16,-3 0-1-16,-2 4 0 0,0 5-2 16,-3 0-1-16,-3 4 1 0,-1 2-1 15,-4 2 0-15,1 2 1 0,-2 4-1 16,0 0 1-16,-3 8 0 0,1 1 1 0,-2 4-1 16,-2 4 0-16,1 4 1 0,-2 5 0 15,-1 3-1-15,-2 3 0 0,3 2 1 16,-2 1-1-16,-1 3 0 0,1-2-1 15,-2-4 1-15,1 3 0 0,2-4-1 16,-3-1 1-16,2-1-2 0,-1-4 2 16,1-3-7-16,1-3-8 0,-2-5-6 15,1-5-4-15,1-3-12 0,-2-4-110 0,0-6-114 16,-1-1-262-16</inkml:trace>
  <inkml:trace contextRef="#ctx0" brushRef="#br0" timeOffset="66157.95">8593 9186 471 0,'-4'8'104'0,"1"-3"5"15,5 1-70-15,3-2-10 0,2 2-2 16,4 1 2-16,2 0 2 0,4 1 1 16,3-2-3-16,2 0-4 0,3 0-4 15,4-1-2-15,2-4-4 0,5-1-3 16,2-4-3-16,0-3-2 0,4-2-4 15,0-5-4-15,2-1-12 0,-2-3 111 16,1-3-242-16,-3-2-137 0,0-1-389 16</inkml:trace>
  <inkml:trace contextRef="#ctx0" brushRef="#br0" timeOffset="67242.88">13324 9385 574 0,'2'-9'131'15,"0"1"4"-15,0 3-96 0,0-1-12 16,1 3-9-16,-2 2-3 0,-1 1-6 16,2 3-4-16,-1 2-1 0,2 3-2 0,1 6-1 15,-1 4 1-15,2 5-1 0,2 5 1 16,1 6-1-16,1 5 1 0,0 2-1 16,1 3 1-16,2 2-5 0,-1-1-5 15,1 0-29-15,-1-5-77 0,-1-4-25 16,0-7-96-16,-1-6-200 0</inkml:trace>
  <inkml:trace contextRef="#ctx0" brushRef="#br0" timeOffset="67627">13280 9320 592 0,'-4'15'122'0,"-3"4"0"16,0 4-109-16,0 1-9 16,-4 5-2-16,-1 1-2 0,0 1 1 0,-3-1 0 15,3-3 0-15,0-3-1 0,2-5 1 16,6-5-1-16,0-5 1 0,1-5 3 16,5-4 3-16,1-4 3 0,1-6 3 15,4-7 2-15,3-3 2 0,2-4 1 0,2-9-3 16,3-3-1-16,2-4-4 0,-1 2-1 15,2-2-3-15,-1 2-2 0,0 2-1 16,-2 4-1-16,0 7 0 0,-2 4-1 16,0 9 3-16,-2 6 1 0,2 10 2 15,0 6 1-15,-1 6 0 0,0 5-1 16,3 6 0-16,-1 2-2 0,1 0-2 16,-1 1-2-16,3-4-8 0,2-1-13 15,2-3-6-15,0-4 10 0,0-4-137 16,0-3-119-16,2-4-299 0</inkml:trace>
  <inkml:trace contextRef="#ctx0" brushRef="#br0" timeOffset="68110.63">13121 8510 613 0,'1'-8'132'0,"1"-1"1"0,1-1-102 15,0 1-18-15,2-2-8 0,2 0-3 16,1 2 0-16,1-1-1 0,1-3-1 16,2 2 0-16,4-3 1 0,-2 0-1 15,1 0 0-15,2-1 0 0,0-3 1 16,0 1-1-16,-3-4 0 0,-1 0 1 0,-1 2-1 16,-3 4 1-16,-4 0 3 0,0 4 4 15,-3 2 2-15,-1 5 1 0,0 1-1 16,0 4 1-16,0 4-1 0,1 7-2 15,1 5-4-15,0 5-3 0,0 7 1 16,0 5-1-16,1 2 1 16,0 4-1-16,1-2 0 0,-1 0-1 0,2 0 0 15,2-1 0-15,3-6-1 0,0 1 0 16,0-7-3-16,2 0-5 0,-1-4-8 16,0-3-5-16,-1-4 1 0,-1-1-58 0,-2-6-66 15,-1 0-100-15,-1-2-231 0</inkml:trace>
  <inkml:trace contextRef="#ctx0" brushRef="#br0" timeOffset="68347.99">13253 8813 493 0,'-9'15'108'0,"3"-3"2"0,2 0-84 15,2 1-7-15,2 0-2 0,1-1 0 16,1-3 1-16,2 1 3 0,5 0 4 15,2-2 4-15,2-4-1 0,1 1-2 16,4-4-2-16,4 0-2 0,5-3-3 16,3-2-7-16,1-3-5 0,4-1-2 0,4-3-2 15,4-1-1-15,0-1-3 16,0 2-4-16,0-4-9 0,-1-2-7 0,-3 2-59 16,1-3-67-16,-5 1-110 0,2-2-249 15</inkml:trace>
  <inkml:trace contextRef="#ctx0" brushRef="#br0" timeOffset="75663.17">8006 11955 450 0,'-5'8'101'0,"2"-5"1"0,0-1-69 15,1-2-11-15,1 0 1 0,1 0 1 16,-2 1 2-16,2-2 3 0,0 1 2 16,0-1-1-16,0 1-4 0,0 0-4 0,0 0-4 15,0 0-4-15,2 1-6 0,-2 0-4 16,2 1-4-16,1 4-1 0,1 3 0 16,4 2-1-16,3 3 2 0,1 1 0 15,3 4 0-15,2 2 0 0,0 1 0 16,3 2-1-16,0-1-1 0,1 0-2 15,-1 0-1-15,0-2-2 0,0-2-3 16,-2-6-6-16,-1 1-5 0,-2-2-114 16,-4-4-106-16,-1-1-276 0</inkml:trace>
  <inkml:trace contextRef="#ctx0" brushRef="#br0" timeOffset="76016.96">8038 12272 616 0,'3'1'134'0,"1"-2"2"0,1-2-110 16,0 0-11-16,1 1-3 0,0 0-3 16,1 2-3-16,1-1-3 0,2 2-2 15,2 4 0-15,3-1-1 0,0 1 0 16,2 0 1-16,1 2-1 0,2 2 0 15,-1-3 1-15,3 1-1 0,1 3 0 0,3-2 0 16,-2 0 2-16,0-2 5 0,-1-3 4 16,0 0 4-16,-2-3 7 0,-3-3 3 15,-1-2 2-15,-4-4-2 0,-3 0-4 16,-2-3-3-16,-2-3-5 0,-3-2-6 16,-2 0-8-16,-2-4-8 0,-2 0-6 15,-1 0-4-15,-1 0-2 0,0 1-6 16,1 2-6-16,0 2-2 0,2 4 32 15,2 1-147-15,2 3-117 0,1 2-307 0</inkml:trace>
  <inkml:trace contextRef="#ctx0" brushRef="#br0" timeOffset="76493.28">8735 12351 553 0,'-2'-2'129'0,"1"-1"2"16,1 1-77-16,0-2-28 0,2 1-6 15,2-1-3-15,0-1-3 0,3-1 0 16,0 1-1-16,2-4 0 0,1 1-2 16,1-2-2-16,1-1 1 0,1 0 1 15,1 1-1-15,0-2-2 0,1 5 0 16,-2-2-2-16,-1 4 0 0,-2-1-1 0,-3 4-3 16,-2 1-1-16,-1 3 0 0,-2 0 0 15,1 4 2-15,-1 2 0 0,0 4 0 16,0 4 0-16,0 0 1 0,-1 4 0 15,2 2-1-15,-1 4-1 0,-1 2 0 16,1-1-1-16,0 2 1 0,1 5-2 16,0 0 0-16,0 1 0 0,-1-2-1 15,2 0 0-15,-1 0-1 0,-2-1-4 16,2-5-9-16,-2 0-4 0,0-7-9 16,2 0-4-16,-3-3 7 0,2-3-39 0,-1-5-87 15,-1-4-100-15,-1-3-257 0</inkml:trace>
  <inkml:trace contextRef="#ctx0" brushRef="#br0" timeOffset="76681.83">8763 12691 458 0,'-2'8'124'0,"2"-4"4"15,2 1-1-15,1-2-91 0,4 1-2 16,1 1 1-16,6-3 0 0,3-1 0 15,5 2-3-15,2-4-4 0,5 1-6 16,1-3-6-16,2-3-6 0,1 1-5 16,0-2-3-16,-1-2-25 0,-1 1-138 15,-1-1-135-15,3-6-351 0</inkml:trace>
  <inkml:trace contextRef="#ctx0" brushRef="#br0" timeOffset="78221.91">14153 11976 232 0,'-3'-7'56'0,"0"-2"-7"0,-2-3-53 16,0 4-16-16,-2-1 14 0,-1 2 0 15,1 2 7-15,-1 0 8 0,0 3 17 0,2 3 25 16,0-1 23-16,2 1-3 0,1 1-2 16,0-2-3-16,2 0-6 0,1 0-6 15,0 0-8-15,1 0-7 0,-1 1-10 16,2-2-7-16,-1 2-3 0,1 1-2 16,0-1-3-16,2 2-3 0,2 1-3 15,0-1-2-15,3 3-1 0,1 1-2 16,0 1 0-16,0 1-1 0,6 5 0 15,1 2-1-15,0 0 0 0,0 3-1 16,3 3 1-16,5 1-1 0,2 3 0 16,-2 0-3-16,1-5-2 0,1 2-1 0,0-1-1 15,-4-3-3-15,-3-1-3 0,-4-5-3 16,-3-5-2-16,-2-1 1 0,-3-3-102 16,-2-1-18-16,-3-6-92 0,-1-3-202 15</inkml:trace>
  <inkml:trace contextRef="#ctx0" brushRef="#br0" timeOffset="78530.89">14237 12148 568 0,'2'0'122'0,"0"1"-1"0,0 2-99 15,0 2-11-15,1 3-4 0,0 1-2 16,-1 5-2-16,-1 0-1 0,3 1 1 15,1-1-2-15,1-3 0 0,3 0 0 0,2-3 3 16,3-4 8-16,6 0 9 0,1-2 7 16,1-6 5-16,2 2 3 0,-1-5 3 15,-1-1-4-15,-2-2-8 0,-2-1-8 16,-2-1-7-16,0-1-5 0,0 0-4 16,1 1-1-16,0-1-1 0,-2 1-1 0,1-1 0 15,-3 3-1-15,-1 1-1 0,-4-4-1 16,-3 5-8-16,0-1-8 0,-3 1-10 15,-1 4-8-15,0-2 7 0,-1 4-65 16,0 1-66-16,0 0-100 0,1 1-236 16</inkml:trace>
  <inkml:trace contextRef="#ctx0" brushRef="#br0" timeOffset="79079.92">14797 12377 517 0,'-5'2'118'0,"-2"1"0"0,-2 2-78 16,-3-1-22-16,1 4-8 0,-3 0-4 15,-1 3-3-15,1 4-2 0,2 1-1 16,3 4-1-16,2 2 1 0,4 0 0 16,5 1 0-16,6 0-1 0,2 0 2 15,5-4 0-15,1-2 1 0,5-3 1 0,1-2 0 16,3-4 2-16,2-4 1 0,-2-6 3 16,-2-5 7-16,1-2 7 0,-2-5 4 15,-1-3 3-15,-3-5 1 0,-2-1 0 16,-3-1 2-16,-1 0-5 0,-3 0-4 15,-3-2-5-15,-5 2 0 0,-4 2-1 16,-4 2-2-16,-2-1-4 0,-5 2-3 16,-1-1-3-16,-4 4-6 0,-2 2-11 15,-2 2-13-15,-3 4-14 0,0 4 158 16,-4 3-293-16,-3 3-153 0,1 7-423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29:52.5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11708 13604 607 0,'-1'0'144'0,"1"2"1"0,-1-2-94 16,-1-1-18-16,1 1-9 0,-1 1-9 15,0 1-5-15,-1-2-4 0,-1-2-1 0,0 1-1 16,0 2 2-16,-2 0 1 0,2 0 1 15,-4-2-1-15,0 1 0 0,0 3 0 16,-1-1 0-16,-2-1 0 0,-1-1 3 16,-1 0 1-16,1 1 2 0,-1 1 3 15,-2 1 1-15,2 2 1 0,-2-2-2 16,1 2-2-16,0 4-1 0,0-1-3 16,1 2-3-16,2-1-2 0,-1 1-2 0,1 2-2 15,1 0-1-15,0 1 0 0,4 1-1 16,-1 0 0-16,2 5 0 0,0 1 0 15,2 3 0-15,3 4 1 0,0 0-1 16,0 6 1-16,2 1-1 0,-1 1 1 16,2 0 0-16,-1 2 0 0,1 1 0 15,-1 1 0-15,2-3 0 0,-2 3-1 16,3 0 1-16,0 3 0 0,0-3-2 0,4 0 1 16,0-2-1-16,5 0-3 0,2-3 0 15,3-3-2-15,3-6 0 0,2 0 0 16,3-5 0-16,3-3 1 0,2-3 3 15,2-4 1-15,1-4 0 0,1-2 2 16,3-6-1-16,0-5 1 0,-1-4-1 16,-1-2 0-16,-3-4-1 0,-1-3 1 15,-5-3 0-15,-2-3 0 0,-2-4 2 16,-4-5 1-16,-3-3 1 0,-3-9 2 0,-2-5 1 16,-4-4-1-16,-3-2 1 0,-5-1-1 15,-2-1 0-15,-4 0 0 0,-5 6 0 16,-1 1 0-16,-4 8 0 0,-1 4 3 15,-2 7 2-15,-3 5 1 0,-3 7 0 16,-3 5-2-16,-2 8-2 0,-2 4 0 16,-2 7-3-16,-2 3-4 0,2 5-2 0,1 1-2 15,3 4-3-15,0 2-3 0,4 0-13 16,2 1-16-16,3-3-4 0,3-2-15 16,5 2-20-16,3-6-102 0,5-2-120 15,4-1-263-15</inkml:trace>
  <inkml:trace contextRef="#ctx0" brushRef="#br0" timeOffset="1115.53">11725 15437 584 0,'0'-1'133'0,"-2"1"3"15,1-1-96-15,-2-1-10 0,1 0-4 16,-2 1-3-16,1 0-2 0,0-1 0 16,-2 1 1-16,2-2-3 0,-3-1-1 15,2 1-2-15,-2-1-5 0,-1 1-2 16,0 0-3-16,-1-1 0 0,-1 3 0 16,-1-2 1-16,-1 1 1 0,-2 1 3 15,0-1 1-15,-3 1 0 0,1 1 1 16,-1 0-1-16,-2 0 0 0,1 3-2 0,0 0-1 15,1 1-2-15,0 0-3 0,2 2 0 16,0 2-2-16,2 4-1 0,-1-1-1 16,1 2-1-16,0 3 0 0,0 1 1 15,-1 3-1-15,1 0 0 0,1 3 0 16,2 1 1-16,0 1-1 0,1 1 1 16,3 2-1-16,1-1 1 0,2 1-1 0,1-2 1 15,2 0 0-15,0 3 0 0,2-2-1 16,0-1 1-16,1 3-1 0,3-2 0 15,0-1 0-15,3 1 0 0,2-3 0 16,5-1 0-16,0 0-1 0,4-1 0 16,0-4 1-16,1 2 0 0,1 1-3 15,1-2-5-15,-1-1-7 0,0 0-8 16,0-2-6-16,-1 1-3 0,1-3-1 16,-2-1 2-16,1 1 6 0,-2-2 6 0,0-2 9 15,0-2 5-15,0-2 4 0,-2 1 1 16,2-4 2-16,-1-3-1 0,1-4 2 15,1 0 0-15,0-4 2 0,1-1 2 16,0-5 1-16,1-3 1 0,-2-3 2 16,-3-3 0-16,1-5 0 0,-4-2 0 15,-1-4 0-15,-3 0 1 0,-2-3 4 0,0 2 2 16,-2-1 1-16,-3 1 0 0,-1 2 0 16,-2 2 2-16,-2-1-1 0,-2-1-3 15,-4 0-4-15,-1 0 0 0,-6-1-1 16,-3-2-2-16,-5 1-2 0,-4 2-2 15,-5 2-2-15,-3 3 0 0,-2 4 0 16,0 4-1-16,1 5 2 0,2 2-1 16,3 3 1-16,4 3-2 0,3 5-3 15,3 3-4-15,3 5-5 0,1 1-9 16,2 6-20-16,1 4-17 0,1 6-36 0,1 2-90 16,0 4-124-16,2 4-278 0</inkml:trace>
  <inkml:trace contextRef="#ctx0" brushRef="#br0" timeOffset="2438.12">11753 16346 422 0,'0'1'116'0,"-1"0"3"0,1 0-31 16,-2 0-38-16,2 2-19 15,-1-2-8-15,1 1-2 0,0 0 0 0,0-1 0 16,0-1 1-16,0 1 1 0,0 0 2 16,0-1 0-16,0 0 0 0,0 0-4 15,0-1-1-15,0 1-2 0,0-1-2 16,-1 1-1-16,1-1-2 0,-1 0-2 16,1 0 0-16,-2 0-2 0,0 0-1 15,-1 0-2-15,-2 0-2 0,1-1 0 16,-1 1-1-16,0 0-1 0,-1 0 0 15,1 0 0-15,-1-2 1 0,0 0-1 0,-1-1 1 16,0 1-1-16,-2 0 1 0,0-1-1 16,-2 1 1-16,0 2-1 0,0 1 0 15,-2-1 1-15,-1 1-1 0,1 0 1 16,0 1 0-16,-1 0 1 0,1 0-1 16,1 1 2-16,2 1-2 0,-1 0 1 0,3 0 0 15,-2 0-1-15,1 3-1 16,0-2 0-16,0 2-1 0,0-2 0 0,1 1 0 15,-1 1-1-15,0 1 1 0,2-2 0 16,-2 3 0-16,0-1 0 0,2 4-1 16,-1 4 1-16,-1-2-1 0,0 3 0 15,2 2 0-15,-2 0 0 0,1 2 0 16,1 0 0-16,-1 0 0 0,1 2 0 16,2-2 0-16,-2 1 0 0,4 0 0 15,0 1 0-15,-1-1 0 0,2-3 0 0,1 0 0 16,0-3 0-16,1 2 0 0,1-2 0 15,0-1 0-15,0 2 0 0,2-1 0 16,-1 2-1-16,-1 0 1 0,2-2 0 16,-1 3 0-16,2-2 0 0,-1 2 0 15,2-1-1-15,1-3 1 0,-1 2-1 0,3-1 0 16,0-2 1-16,1-2-1 0,4-1 0 16,-1 0 1-16,1 1-1 0,2-1 1 15,0 0 0-15,1-2 0 0,-1 2 0 16,0-1 0-16,0-1 0 0,-1-1 0 15,1 2 0-15,1-1 0 0,-1 2 0 16,-1-1 0-16,0 2 0 0,2-1 1 16,-2 0-1-16,0 0 0 0,0 2 0 15,0 1 1-15,-1-2-1 0,0 0 0 16,0 2 0-16,-1-1 0 0,-1-1 1 16,0-3 0-16,0-3-1 0,0 1 1 0,1-3 1 15,0-1-2-15,0-2 1 0,1 0 1 16,0 0 0-16,1-2 0 0,0-2 0 15,-1 1 0-15,1-4 1 0,-1 0 0 16,0-1 0-16,-2-2-1 0,0-2 1 16,-1 0-1-16,-2-4 0 0,-2 1 0 0,0-3-1 15,-1 1 1-15,0-2 0 16,-1 0-1-16,-1-2 1 0,0 1 0 0,0 0-1 16,0 1 1-16,1-2-1 0,-2 0 0 15,0 1 0-15,2-1 0 0,0 3-1 16,-1-1 1-16,0 2-1 0,-1-1 1 15,1 2-1-15,-1 0 1 0,-1 1-1 16,-2 0 1-16,1-2 0 0,-1 1 0 16,-2-1 0-16,-1 0 1 0,-3-3 0 0,0-1 0 15,-2-2 0-15,-3-2 0 0,-1 1 1 16,-2-1-1-16,-2 1 0 0,3 3-1 16,-1 1 0-16,0 4 0 0,1 1-1 15,1 3 1-15,1 1-1 0,1 3 0 16,-1-2 1-16,0 1-1 0,0 1-2 15,0 0-4-15,1 0-6 0,-1 0-10 16,0 1-18-16,-2 0-19 0,1-3-112 0,0-1-20 16,-2-1-115-16,-1-2-230 0</inkml:trace>
  <inkml:trace contextRef="#ctx0" brushRef="#br0" timeOffset="7689.45">13520 12666 558 0,'-2'-1'121'0,"-1"-1"0"16,2-2-95-16,0 3-16 0,0-1-8 16,1 3-8-16,0-1-16 0,-1 0-18 15,0 0-12-15,-1 0-3 0,0 1 0 16,-3 0 4-16,1-1 11 0,-2-1 30 16,2 2 34-16,-2-2 20 0,2 0 9 15,1 0 5-15,1 0 3 0,1 0-5 16,1 1-14-16,1-1-17 0,2 1-9 0,6 0-5 15,3 0-5-15,5 1-3 0,5 0-1 16,9-1-1-16,6 3 0 0,6 0 0 16,3-3 0-16,8-2 0 0,4 4 1 15,8-2 0-15,1-3 0 0,6 2 1 16,9 0 1-16,5 0-1 0,-3 1 0 16,0 0 0-16,-2-1 0 0,0 3 0 15,-1-2 0-15,-7-2-1 0,-6 1 0 16,-3 1-1-16,-8 0-1 0,-1 0 0 0,-2 1 1 15,-5-1-2-15,-5 1-3 0,-7 1-5 16,-3-1-127-16,-4-4-114 0,-8-1-300 16</inkml:trace>
  <inkml:trace contextRef="#ctx0" brushRef="#br0" timeOffset="8451.11">17200 12802 302 0,'-10'0'94'0,"2"-1"13"16,1 0-28-16,1 1-11 0,1-1-5 16,1-2-4-16,1 2-6 0,1 0-11 15,1 1-8-15,0 1-6 0,1-3-5 16,0 2-4-16,1 0-4 0,1-1-3 15,2 0-4-15,2-1-3 0,4-2-3 16,3 4-1-16,4 0 0 0,8 0-1 16,4 2 2-16,8 1 1 0,9 0 4 15,7 0 2-15,5 1 3 0,10-3 1 16,3 2 1-16,5-1-1 0,5 0-1 0,2 1-3 16,4-2-3-16,0 1-1 0,1 0-2 15,1 0 0-15,-1 1 0 0,-2-3-1 16,-6 0 1-16,-5 0-1 0,-4 0 0 15,-9-3-1-15,-6 3 0 0,-9-2-1 16,-10 1-3-16,-8-1-12 0,-7 1-12 0,-7 0-7 16,-6-2-118-16,-5-1-11 0,-3-4-106 15,1 2-208-15</inkml:trace>
  <inkml:trace contextRef="#ctx0" brushRef="#br0" timeOffset="9182.43">20563 12776 143 0,'-5'2'27'16,"-2"1"-1"-16,3 3-23 0,0 0 7 15,-2-3 14-15,3 1 17 0,1 0 16 16,-1-1 11-16,2 2 6 0,-1-4 0 16,2 0-6-16,1 3-10 0,-1-3-13 0,1-1-11 15,3 3-7-15,-3-3-2 0,3 1-1 16,2 1 1-16,3-1 1 15,5 0-1-15,2-1 0 0,5-1-1 0,3 0-1 16,3-1-2-16,6-2 0 0,4 1-1 16,4 0-3-16,4 2-2 0,6 0-2 15,6-2-2-15,7 2-2 0,4 0-2 16,4 0-1-16,3-1 0 0,6 0 0 16,0 1-1-16,2 1 0 0,0 0-1 0,-1 0-1 15,1 0-1-15,-3 0 0 0,-5 1-2 16,-1-1 1-16,-5 1-1 0,-4 0 0 15,-4 0-2-15,-4 0-4 0,-8 1-12 16,-5-1-14-16,-8 2 160 0,-9-1-292 16,-6 0-152-16,-8 2-424 0</inkml:trace>
  <inkml:trace contextRef="#ctx0" brushRef="#br0" timeOffset="19597.47">12460 13803 365 0,'-9'5'100'16,"-1"-3"4"-16,0 0-45 0,0-1-18 16,1-1-6-16,0 1-8 0,2-1-6 15,0 2-6-15,1-1-2 0,1-1-3 0,1 3-1 16,2-1-1-16,-2 0-3 0,3 0-1 15,0-2-2-15,0 0-1 0,1 0 0 16,0 0 0-16,1 1 0 0,-1-2 1 16,1 0 1-16,-1 2 1 0,2-1 0 15,1-2 2-15,0-1 2 0,2-4 1 16,4 0 0-16,2-3 1 0,2-3-1 16,2-5 1-16,1-4-1 0,0-4-2 15,1-6-1-15,-1-2 0 0,1-4-2 0,-1-4 1 16,1-1-1-16,-1-2-1 0,-1-1 0 15,2 2-1-15,-2-5-1 0,0-2 0 16,0-2 0-16,-1-2 0 0,-1 2-1 16,1-4 1-16,1 1 0 0,1 1 0 15,-3 1 2-15,0 0 1 0,-1-1 3 16,-2-2 1-16,-1 1 0 0,-4-1 1 0,-1-2 0 16,-2 0-1-16,1 3-3 0,1-3-1 15,1 4-2-15,2-3-2 0,1 0 0 16,5 1 0-16,1 2 0 0,1 0-1 15,1 4 1-15,1 1-1 0,1 6 1 16,1 0-1-16,0 1 1 0,-1-3 0 16,1 3 0-16,0-1-1 0,-1 2 1 15,1-2 0-15,-1 0-1 0,3 1 1 16,-2 4-1-16,3-2 1 0,0 1 0 0,2 0 0 16,1 1-1-16,1-3 1 0,2 1 0 15,-1 1 0-15,2 1 0 0,2-1-1 16,0 0 1-16,1-1 0 0,0 3 0 15,3 3-1-15,2-1 1 0,3 0-1 16,3-2 0-16,3 1 0 0,0-2-1 16,3-3 1-16,5 0 0 0,3 2 0 15,1-3 1-15,2 0-1 0,4 4 1 0,1 4 0 16,6 3-1-16,2 1 1 0,-2 3-1 16,5-1 1-16,-3-1-1 0,9-1 1 15,5-2-1-15,-1-3 1 0,-4 3-1 16,16-2 1-16,6 3 0 0,8 3 0 15,-3-1 0-15,1 1 0 0,2 0 0 16,9 1 0-16,-7 0 0 0,-2 4 0 16,-2 0 0-16,3-1-1 0,2 4 1 15,4-1 0-15,-2-2 0 0,5-1 0 0,0-3 0 16,4 4 0-16,-1-1 0 0,3 0 0 16,2 2 0-16,-1 3 0 0,-1 4 0 15,-2-1 0-15,-1 0 0 0,-2 3 0 16,-4 0 0-16,-3 0 0 0,-2 1 0 15,-2 0 0-15,-2 1 0 0,-3-1 0 16,3 0 0-16,-3 2 0 0,0 1 0 0,-1-1 0 16,-1 1 0-16,1 1 0 0,-2 4 0 15,-4 4 0-15,-2-4 1 0,-3 2-2 16,-3 4 1-16,-1 0 0 0,-7 1 0 16,2 5 0-16,-3-4 0 0,1 4 0 15,0-2 0-15,-3 0 0 0,-2 1 0 16,0 2-1-16,-1-3 1 0,-3 2 0 15,-4 2-1-15,-4-1 1 0,-4 4-1 16,-1 1 0-16,-5 0 0 0,-6 2 0 0,-2 3 0 16,-4 3-1-16,-2 5 1 0,-5 3-1 15,-4 1-1-15,-1 3 0 0,-2 0 0 16,-4 1 0-16,-3-2-1 0,-1 0 1 16,-2 1 0-16,-2 1 1 0,0 2 0 15,-1 1 1-15,1 0 0 0,-2 0 1 16,1 3-1-16,-3-1 0 0,1-2-1 15,-3-2 1-15,-3 1-1 0,-3 0 1 0,0-1-1 16,-3-3 1-16,-2 1 0 0,-1-1 1 16,1 1 0-16,-1 1 0 0,-1 1 1 15,0 1-1-15,0 0 1 0,1 0-1 16,0 0 0-16,2-2 1 0,0-3-1 16,3 0 0-16,-1-4 0 0,3-1 0 15,-1 1 0-15,0-2 0 0,-1 2 1 16,-1 3-1-16,1-1 0 0,1 2 1 15,0-1-1-15,2-4 1 0,1-1-1 0,1-3 1 16,-2-3-1-16,0-7 1 0,-1-1 0 16,-2-5 0-16,-1 1 0 0,-3-6-2 15,-1-1 134-15,0-5-270 0,-1-4-134 16,-2-2-407-16</inkml:trace>
  <inkml:trace contextRef="#ctx0" brushRef="#br0" timeOffset="20178.04">21124 11019 462 0,'0'0'116'0,"-1"-1"1"0,1 0-52 16,1 2-34-16,0 0-14 0,0-2-6 15,1 1-4-15,-1 0-4 0,1 1-1 16,0 0-1-16,0 2 1 0,2-2 0 16,0 2 1-16,0 3 1 0,4 2 0 0,1 2 1 15,2 0 1-15,2 1-1 0,1 0 0 16,4 2 0-16,0-1 0 0,3-2-1 15,1-1 0-15,3 2 0 0,1-4 0 16,2 2 0-16,-2-1 0 0,2-4-1 16,-2 2 1-16,-2-2-1 0,-3-3 1 15,-3-1 2-15,-1 0 2 0,-4-1 2 0,-3-1 3 16,-1-1 4-16,-3-3 0 0,1-2-1 16,-1-1-1-16,1-3-4 0,-1-4-1 15,3-2-5-15,0-4-3 0,2-4-2 16,1 1 0-16,-1-2 1 0,1 1-3 15,-1 0-6-15,-2 3-8 0,-2 1 3 16,-3 5-136-16,-5 2-124 0,-6 0-313 16</inkml:trace>
  <inkml:trace contextRef="#ctx0" brushRef="#br0" timeOffset="24967">12231 15925 290 0,'3'1'63'0,"-2"-1"-2"0,-1 2-33 0,0-2-24 16,-1 0-2-16,0 0 3 0,-1-2 8 15,0 2 10-15,-1 0 10 0,1-1 2 16,-2 1 1-16,2 1 0 0,1-1-1 15,0 0-8-15,0 0-7 0,0 0-7 16,1 2-6-16,1-1-3 0,-1-1-1 16,1 1-2-16,0 0 0 0,2 1-1 15,1 0 0-15,-1-1 1 0,3 0 1 16,-2-1 1-16,2 0 0 0,0-2 1 16,1 0 0-16,-1-1 1 0,1-2-1 0,0 1 1 15,0 0-2-15,1-1-1 0,-2 2 0 16,2-3-1-16,-1 1 0 0,1 2 0 15,1-1 0-15,2 1-1 0,0-1 1 16,1-2-1-16,3 2 1 0,2-2 0 16,0 0-1-16,2-3 1 0,-1 1 0 15,2 0 0-15,-1 1-1 0,-2 1 1 16,1-2-1-16,-2 2 1 0,0 1-1 0,-1-1 0 16,-1 1 0-16,0-1 0 0,0 0 1 15,0-3-1-15,0 0 1 0,1 3 1 16,1-4 1-16,2-2-1 0,2 0 1 15,1-1 0-15,1-3 0 0,2-2-1 16,2-6 1-16,3-2-1 0,2 1 1 16,2-3 1-16,1-3 0 0,0-1 0 15,1 2 0-15,0-2-1 0,0 1 0 16,-2-1-1-16,1 2 1 0,-1 1 1 16,0 1 0-16,-2 0 2 0,0 2 0 0,1 1 2 15,1-3 0-15,0 1 0 0,2-3 2 16,0 2-1-16,1 0-1 0,0-2 0 15,4-1-1-15,-1 1-1 0,3-3-1 16,-3 1-2-16,1 0-1 0,1-1-1 0,2 0 0 16,-1 2-1-16,-1 1 0 0,1-2 1 15,3-2 1-15,1 0 0 0,-3-1 1 16,3 2 1-16,-1 2-1 0,4-2 1 16,6 3-1-16,0 2 0 0,-3-1-1 15,4 0 0-15,0-2-1 0,0-5 1 16,-5 4-1-16,-1-4 0 0,-1 0 0 15,2 1 0-15,2-1-1 0,-6-1 0 16,0 3 1-16,0 0-1 0,8-2 0 0,3 2 0 16,2 0 0-16,-1 4 1 0,9 0 0 15,6 1 2-15,-2 1 2 0,-8 1 1 16,-1 2 1-16,-3-2 2 0,3 1 0 16,-1 0 0-16,1-2-2 0,1 3-2 15,1 1-1-15,1 2-1 0,0 1-1 16,-2 4-1-16,-1 4-1 0,-3 2 0 0,-2 2 1 15,2 3-1-15,-2 4 0 16,1 1 0-16,1 2 0 0,-3 0 1 0,0 0-1 16,-2 2 1-16,0-2-1 0,0 0 1 15,1 0 0-15,-1 0-1 0,2-1 1 16,-2-1 0-16,1-2 0 0,0-4 0 16,-1 3 1-16,-1-3 0 0,2-2 0 15,-2 1 0-15,1-1 1 0,0 1-1 16,-2 3-1-16,-4-4 1 0,-1 0-1 0,-4 1-1 15,-3 0 1-15,-3-2 0 0,-3-2-1 16,-5-1 1-16,0 1 1 0,-4 0-1 16,-2-1 1-16,-3 0 0 0,-1 1 1 15,-3-1 1-15,0 0 1 0,-2-2 0 16,0-3 0-16,-2-2 1 0,-2-2-1 16,0-2-1-16,-3-1 0 0,0-2-2 15,-4-1 1-15,2 3-1 0,-3 2 0 0,-1 5 1 16,-1 2 2-16,1 4 1 0,-2 4 1 15,1 4 1-15,-1 0-1 0,0 2-1 16,-1-2 0-16,1 4-2 0,-2-1-2 16,2 1-1-16,0-1-2 0,0 1 1 15,0-1 0-15,2 0-2 0,-1 0 2 16,0-3-1-16,0 2 0 0,2-3 0 16,-1-2 1-16,3 3 0 0,-2-3 0 15,0 1 0-15,2 0 0 0,-3 2-1 0,0 2 0 16,-1-1-3-16,-2 1-5 0,1 0-8 15,0 2-10-15,0-2-9 0,0-1-7 16,-1-1-3-16,1-1-4 0,2-1 0 16,-1-1-14-16,1 0-1 0,-1-2 9 15,1 2 7-15,0-2 14 0,0 1 15 16,0-1 14-16,-1 1 30 0,0-1 15 16,2 2 5-16,-2 2 5 0,-1-1-6 0,0 3-6 15,0 2-8-15,0 0-7 0,-1 2-5 16,1-1-5-16,-2 1-6 0,1 0-5 15,1 0-6-15,-1 2-2 0,0 1 0 16,-1 2-1-16,-2 2 0 0,-2 3 2 16,0 1 2-16,-3 2 3 0,-2 1 2 15,-1-1-1-15,-1-1 0 0,-2 1 1 16,1-1 1-16,0 1-1 0,2-3 0 0,1-4 0 16,1 1 1-16,3-3 1 0,2-4 0 15,2 1 2-15,0-2 1 0,2-2 1 16,0 2 0-16,1-2-1 0,0 0 0 15,0-1-3-15,1-1 0 0,2 0-2 16,2-2-2-16,3-2 0 0,4 1-1 16,3 0 0-16,4-2-1 0,3 0 0 15,1 0 1-15,1 1 0 0,0 1 0 16,-1-2 1-16,-1-1 0 0,-1 0 1 0,-3 1 0 16,0 1 1-16,-3 1-1 0,-4 0 1 15,-1 2 0-15,-2 3 0 0,-3 0 0 16,-1 3-1-16,0-1 1 0,-2 3 0 15,0 4 1-15,0 3 1 0,2 4 1 16,-1 5 0-16,-1 0-1 0,2 3 0 16,2 1-4-16,-1-1-4 0,3 0-5 0,1-1 0 15,2-2-127-15,-1-2-114 16,0-4-291-16</inkml:trace>
  <inkml:trace contextRef="#ctx0" brushRef="#br0" timeOffset="27203.22">12201 16378 410 0,'-5'3'103'0,"2"-2"3"16,0 0-52-16,1 2-17 0,1-3-11 15,1 1-9-15,0-2-3 0,0 1-3 16,0 0 0-16,0 0-3 0,0-2-1 0,0 1-1 16,1 0-2-16,-1 2 0 0,0-2-1 15,0 1 0-15,1 1-1 0,0 3-1 16,1-3 0-16,1 1 0 0,3-2 0 15,0 1 2-15,4-2 1 0,1-2 1 16,2-3 1-16,3 0 2 0,0-5-1 16,4 1 1-16,1-2-2 0,2-3-1 15,2 2-1-15,1 0-1 0,-1 2-1 16,3 1-1-16,-3 2 0 0,0-2 0 0,-1 2-1 16,-1 0 1-16,0 1-1 0,0-1 0 15,1-1 1-15,2 3-1 0,0 0 0 16,1 0 1-16,3-1-1 0,0 1 0 15,1-3 1-15,2 0-1 0,0-2 1 16,0 1-1-16,1 1 0 0,-3-3 1 16,-1 3-1-16,-1 0 0 0,-3 1 1 0,-1 0 0 15,-1 1-1-15,-1-1 1 0,1 4 0 16,0 1 0-16,2 1 0 0,-1-1-1 16,1 1 1-16,3-1 2 0,1-3 1 15,4 1 0-15,2-4 1 0,3-1-1 16,1-1 1-16,4-1 0 0,1-2-3 15,3-3 0-15,-2-2-1 0,0-2 0 0,0-3 0 16,2-3 0-16,2 0 0 16,-2-2 0-16,-1 1 1 0,2-4 2 15,3-2 0-15,-4-1 3 0,0-2 2 0,-2-3 2 16,5-2 1-16,1-1 0 0,-2-2-2 16,-3-2 0-16,0 0-2 0,-2-5-2 15,-4 0-2-15,-2-4-1 0,-9-2-2 16,0-1 0-16,-2 1 0 0,1 0-2 15,-1 3 1-15,2 3 0 0,-4 2 0 16,-1 3-1-16,-2 0 1 0,2 1 0 16,-1 0 0-16,-1-3 0 0,-3-1 0 0,1 4 0 15,-2-2 0-15,0 0 0 0,-4-1 1 16,-2 0-1-16,-4 0 0 0,-2 0 1 16,-1-2-1-16,-1 2 0 0,0 2 1 15,-2 2-1-15,-2 0 2 0,-2 3-1 16,0 3 1-16,-2 3 0 0,-2-3 0 15,0 3 0-15,-1-2 0 0,0 1-1 0,0 0 0 16,1 1-1-16,0 0 1 0,0 2 0 16,1 0-1-16,-2 6 1 0,0 2-1 15,-2 1 0-15,0 0 1 0,-1 2 0 16,0 1 0-16,-1 2 0 0,1-1 0 16,0-1 0-16,1 2 0 0,2 1-1 15,0 1 0-15,3-3 1 0,1-1-2 16,1 1 1-16,0 0-1 0,1-2 1 0,0 2-1 15,1 2 1-15,-1 1 0 0,0 3-1 16,0 2 1-16,-1 1 0 0,1 2 0 16,-1-1 0-16,1 0 0 0,0-3 0 15,0-1-1-15,1-2 1 0,-1 2 0 16,0-4 0-16,0 1 0 0,1 1 0 16,-1 2 1-16,0-1-2 0,-1 4 1 15,0 1 0-15,1 2-1 0,-1 3 0 16,-2 1 1-16,2 1 1 0,-1 2 0 0,0 0-1 15,0 0 1-15,0 0 1 0,-1 1 0 16,1 0 0-16,0 0-2 0,1 1 1 16,-1-1 0-16,1 1-2 0,1-1 0 15,-2 0 0-15,2 0 0 0,0-1 0 16,-1 0 1-16,1 0 0 0,0 1 2 16,-1 1 0-16,1 0 1 0,0 0-1 15,-1 1 0-15,0 1-1 0,-1 3 0 0,-1 1 0 16,-3 3-2-16,-2 1 0 0,0 3 0 15,-2 1 0-15,-2 5 0 0,-1-3 1 16,-1 4-1-16,5 0 0 0,-1 0 1 16,-1-3 0-16,1 1-1 0,0-4 1 15,1 0 0-15,3-3-1 0,-3-3 0 16,1-2 0-16,3 0 0 0,2-3-1 16,0-2 0-16,2-1-1 0,0-1-4 0,0-3 0 15,1-1-2-15,1-1 0 0,1-3 0 16,1-3 0-16,1-6 2 0,5 0 3 15,-3-4 2-15,4-1 1 0,0 0 0 16,3 0 0-16,0 3 0 0,2 3 1 16,-3 2-1-16,1 6 0 0,-1 1 1 15,-1 2-1-15,-5 2 1 0,0 1 1 16,-2 1-1-16,-1 2-1 0,-1-2 0 0,0 4 1 16,-1-2 0-16,1 3 1 0,1 2 0 15,2 3 0-15,-1 2 2 16,4 4-1-16,3 3 1 0,3 0-1 0,3 3-1 15,3 0 0-15,1-1-2 0,0 2 1 16,0-3-4-16,1-2-10 0,3-1 106 16,3-3-237-16,7-6-135 0,3-6-385 15</inkml:trace>
  <inkml:trace contextRef="#ctx0" brushRef="#br0" timeOffset="40811.94">5197 14308 530 0,'0'5'141'16,"-1"-4"1"-16,1 0-16 0,0 1-99 16,-2 1-14-16,1 4-6 0,-1 1-6 0,-1 3-2 15,0 3 0-15,-3 0 0 0,1-1 0 16,0-1-1-16,1-2-1 0,2-1-1 16,0-5-1-16,0-2 0 0,5 0 1 15,1-1 1-15,4 0 2 0,5-2 2 16,4 2 2-16,7 1 3 0,5 2 0 15,4 2-1-15,4 1 0 0,1 3-1 16,3 3-1-16,-1 2-11 0,0 4-23 0,-2 1-110 16,0-2-116-16,-5-6-295 0</inkml:trace>
  <inkml:trace contextRef="#ctx0" brushRef="#br0" timeOffset="41330.49">7724 14531 477 0,'42'6'121'0,"6"0"1"0,6 0-41 16,7 0-53-16,7 3-13 0,5 2-25 15,5-3-110-15,-1 1-103 0,0-5-268 16</inkml:trace>
  <inkml:trace contextRef="#ctx0" brushRef="#br0" timeOffset="45563.21">20283 12659 440 0,'-14'-5'115'0,"3"0"3"0,3 0-52 15,1 2-22-15,4 0-16 0,0 1-9 16,2 2-8-16,1 0-5 0,0 2-4 16,0-1-2-16,1 0-1 0,2 1 0 15,4 0 2-15,1 1 0 0,5 1 2 16,3-2 1-16,7 2 1 0,7 1 1 15,5-2 1-15,6-1 2 0,10-1 0 16,8 0 3-16,10-1 1 0,8 0 1 0,8 0 1 16,8 0-1-16,9-1-1 15,3-2-1-15,6 2-3 0,1 2-3 0,1-2-1 16,-1-1-2-16,-2 2-1 0,-6 2-1 16,-6 1 0-16,-2-1 0 0,-6 1-1 15,-9 0 1-15,-8 0 0 0,-9 1-1 16,-8 0 0-16,-12-2 1 0,-11-1-1 15,-10 1 1-15,-8-2 0 0,-11 1 5 0,-10-2 1 16,-12-1 1-16,-10 0-1 0,-9 1 1 16,-9 0-1-16,-7 0 1 0,-8-2-7 15,0 1 0-15,-3 2 0 0,-2 0 0 16,-2-2-1-16,-3 0 1 0,-3 2-1 16,-3 1 0-16,-3 0 0 0,-6-4 1 15,-1 4-1-15,-4-1 0 0,-2 2 0 16,-1-3 0-16,-2-3 0 0,0 1-1 15,5 2 1-15,6 0 0 0,5-1 0 16,9-1 0-16,5-2 0 0,11 4 0 0,8-2-1 16,9-1 0-16,8 1 0 0,8-1 0 15,7-2 0-15,7 4-3 0,7-2-2 16,10 0-1-16,7 0 1 0,11-1 0 16,9 1-1-16,11 1 2 0,12 1 2 15,12-1 2-15,8 2 2 0,11-1-1 0,6 1 1 16,7 1 0-16,6 1-1 0,1-2 1 15,0 5-1-15,0-2 0 0,-3 0 1 16,-5 1 0-16,-8 1-1 0,-10 0 1 16,-7 2 0-16,-11-2 0 0,-11 0 0 15,-14 1 0-15,-11-2-1 0,-7 0 0 16,-9-1-2-16,-12 2 4 0,-8-2 0 16,-13 0 2-16,-8 0-1 0,-9 0 2 15,-15-3 0-15,-9 2 1 0,-9-3-2 0,-8 0-2 16,-6 0-1-16,-7-4 1 0,-9 1-2 15,-2 1 1-15,-8-1 0 0,-2 1 0 16,-1-3-1-16,-2 1 0 0,0 5 0 16,4-3 0-16,6 1-1 0,5 0-2 15,6 0 0-15,9 0-1 0,7 3-1 16,9-3 0-16,11 3 0 0,9-1 2 16,12 1 0-16,10-1 2 0,9 2-2 0,11 0 0 15,10 0 0-15,14 1 0 0,12 0 1 16,14 2-1-16,13 0 2 0,17 0 2 15,10 2 1-15,13 2 0 0,11-2 0 16,5 1-1-16,6 3 1 0,5-2-2 16,2-1 1-16,3 3 0 0,-3-5 0 15,-3 2-1-15,-3 3 1 0,-5-7 0 16,-7 4 0-16,-10 2 0 0,-9-5 0 16,-9 1-1-16,-11-2 1 0,-15 1-1 0,-12-2 1 15,-10-1-1-15,-10-1-1 0,-13 0 4 16,-13 0 0-16,-16 0 1 0,-14 1 0 15,-12 0 0-15,-14 0-1 0,-17 0 2 16,-14 2-3-16,-13-1-1 0,-7 0-1 16,-7-2 0-16,-10 5-1 0,-3 1 1 15,0-2 0-15,-1 1 0 0,5 2 0 16,1 1 0-16,9 0 0 0,8-3 0 0,9 3 0 16,11 0 0-16,13-2 1 0,13-1-2 15,15 1 1-15,12-2 0 0,11 1-4 16,15-3 0-16,13-1-1 0,15-1 1 15,17 0 1-15,17-1 2 0,15-1 0 16,18 0 3-16,15-1 1 0,8 1 1 16,11 3 0-16,5-2-2 0,4 0 0 0,0 0-1 15,0 2 0-15,0 0 1 0,-2-1-1 16,-6 1-1-16,-11 3 1 0,-8 1 0 16,-10-2 0-16,-11 0 0 0,-13 0-1 15,-14 0 0-15,-12-2 0 0,-11 0-1 16,-12-2-1-16,-14 1 3 0,-18 2 0 15,-15 0 0-15,-15-2-1 0,-15 0 2 16,-16 1-1-16,-13 0 2 0,-14 0-2 16,-6-2-2-16,-5 0-2 0,-6 3-2 0,0-1-1 15,1-1-3-15,3 0-4 0,8 1-2 16,5 0 1-16,11 0 2 0,13-1 2 16,16 2 1-16,13 1 4 0,15-1 1 15,14 0 2-15,18-1-1 0,15 1 0 16,18-1-1-16,16 2-3 0,13-1 160 15,17 2-291-15,14-4-137 0,10 1-419 0</inkml:trace>
  <inkml:trace contextRef="#ctx0" brushRef="#br0" timeOffset="51027.94">808 14052 618 0,'-7'-3'131'16,"7"-1"0"-16,0 1-109 0,0 0-16 15,2 1-3-15,-1-2-1 0,3 4-3 16,-3 1 0-16,0 1-1 0,0-1 1 16,0 0 1-16,0 1 0 0,0 0 0 15,0 0 1-15,2-1 1 0,1 2 3 16,0-2 5-16,6 0 5 0,2-1 6 16,5-1 5-16,2-3 4 0,7 0 3 15,4-1 4-15,8-3 1 0,5 0-3 16,7-1-2-16,6 2-3 0,3-1-4 0,4 3-4 15,2-1-6-15,3 5-5 0,-1 1-4 16,0 2-2-16,-3 2-3 0,1 1 1 16,-5 0-2-16,-2 1-1 0,-3-3 0 15,-6 1 1-15,-3-3-2 0,-4-1 1 16,-2-3-1-16,-1 1 0 0,-3-3 0 16,-4 0-1-16,-3-1 0 0,-5 0-6 0,-5 1-13 15,-7 0-23-15,-3 0 149 0,-7 3-292 16,-9-3-165-16,-5 3-451 0</inkml:trace>
  <inkml:trace contextRef="#ctx0" brushRef="#br0" timeOffset="52558.72">1966 13744 548 0,'-1'6'147'0,"-1"-6"2"0,0 1-35 15,1-1-72-15,1 1-15 0,-1 0-6 16,-1-1-8-16,1 1-5 0,-1 1-4 15,1 0-2-15,0 1 0 0,-1-3-1 16,1 1 2-16,1-2 4 0,0 1 4 16,0 0 0-16,0 0 2 0,0-2-1 15,1 4 0-15,-1-2-2 0,3 0-4 0,-1 0-4 16,1 2-1-16,0 0 0 0,3 1-1 16,2 2 0-16,1 2 1 0,1 3 0 15,2 1-1-15,0 1 0 0,2 1 1 16,0 0-1-16,0 1 0 0,-1-1 0 15,1-1 0-15,0-1 0 0,0-1 0 16,-1 2 0-16,-1-3 0 0,-1 4 0 0,0-4 0 16,0 1 1-16,-2 2-1 0,-1 0 1 15,-1-1 0-15,0 0 0 16,-1 1 2-16,0 1 1 0,-1 0 0 0,2-3 0 16,-1 1 1-16,3 0-1 0,2-1-1 15,0-1-1-15,1-2-1 0,1-2 0 16,1-2-1-16,-1 0 0 0,-2-3 0 15,-1-2 1-15,-2 1-1 0,-3-1 0 0,-1 1 2 16,-2 1 1-16,-1-1 2 0,-2 1 6 16,0 1 0-16,-2-2-1 0,-2 1 0 15,-1-1-1-15,-3 0-2 0,-2-1-3 16,-2 2-5-16,-3 0-1 0,-1 2-1 16,-2 0-1-16,-2 2-1 0,-3 2-2 15,1 1 0-15,-3 2-1 0,1 1 1 16,-1-1 0-16,0 2 2 0,1 0 1 0,2 1 2 15,1 0 2-15,1-1 0 0,2 0 0 16,1 1 0-16,1-1 1 0,3 0-1 16,2-1 0-16,4-3 0 0,1 0-1 15,3-3-2-15,3-2-2 0,2-3-2 16,3 1-1-16,3-2 1 0,4-2-1 16,1-4 1-16,5-1 2 0,3-4 3 15,3 1 1-15,2-3 1 0,1-4 0 16,3 3 0-16,0-1 0 0,0 1 0 15,-1 1 1-15,1 0-1 0,-3 0 1 0,-1 3-1 16,-3-1 1-16,-1 0-1 0,-3 1 1 16,-2-2 0-16,-2 0-1 0,-2 1 1 15,-1-2-1-15,-2 3-1 0,-2 0 0 16,-2 0 0-16,0 3 0 0,-3 2 0 16,-1 2 1-16,0 3 1 0,-2-1 0 15,1 2 2-15,-1 1 1 0,0 0-1 0,0 0 1 16,-3 1-1-16,-1-2-2 0,0 0-1 15,-1-1-2-15,-2 1-1 0,-1-2 1 16,1-2-1-16,1 1 0 0,0-4 2 16,1 2 1-16,-1-3 2 0,1-1 2 15,-2-1-1-15,-1 0 1 0,-2-1 2 16,-2 2 0-16,-1-1-2 0,-4 3-1 16,-1 1-2-16,-3 1 0 0,-2 0-2 15,-1 1-2-15,-2-1 0 0,0 0-1 16,1-1-1-16,1 0 1 0,2-2 1 0,3-1 1 15,0 0 0-15,2 0 2 0,3-3 0 16,1 0 2-16,1 1 1 0,1 1 1 16,2 3 1-16,1-2 1 0,2 3-2 15,2 3 0-15,1 1-1 0,1 3-2 16,2-2-1-16,0 1-1 0,1 2-2 16,0-1-1-16,1 4-2 0,3-1 1 0,-1 3-1 15,2 0 0-15,3 4 1 0,3 0 1 16,2 2 1-16,1 0 2 0,3 2 0 15,2 0 0-15,1 2 1 0,1 1 0 16,0 1 0-16,1 0 0 0,0 0 0 16,1-3 0-16,-1 3 0 0,-2-1 0 15,0-1 0-15,-1-1 0 0,-4-2 0 16,-1-1 0-16,-2 0 0 0,-1-4 0 0,-2 1 2 16,0-3 0-16,0 0 0 15,-2-2 0-15,0 1 0 0,-1-1 0 0,1 0-1 16,-2 0 0-16,0-2 0 0,0-1 0 15,-2 1-1-15,0-1 1 0,-1 0-1 16,0-2 1-16,-3 1 0 0,1 0 3 16,-2 1-1-16,-4 0 0 0,-2 0-1 0,-4 3 1 15,-3 0-1-15,-3 1-1 16,-4 0-2-16,-2 2 0 0,-1 1 1 0,-2 2-1 16,1 2 1-16,-1 2-1 0,-1 4 1 15,1 1 0-15,-2 0-1 0,3 2 1 16,0 0-1-16,3-5 1 0,3 1-2 15,2-4-6-15,6-4-7 0,4-4-16 16,3-4-10-16,6-3-118 0,5-6-11 16,5-8-109-16,7-8-210 0</inkml:trace>
  <inkml:trace contextRef="#ctx0" brushRef="#br0" timeOffset="60362.79">20701 12823 574 0,'1'-2'123'15,"-2"2"0"-15,-1 0-99 0,0 1-15 0,-2-1-5 16,-1 2-3-16,0-1-1 0,-1 1 1 16,0 0 1-16,1 0 1 0,1 0 1 15,0 0 0-15,-1-1 0 0,0 2-1 16,-4-1-1-16,-3 3-1 0,-5-1 0 15,-4 0-1-15,-9 0 0 0,-5-1 0 16,-3 1 0-16,-5 0 1 0,-5-3-1 16,-3 0 0-16,-1-4 1 0,-1 0 0 0,0-2 2 15,-1-6 0-15,0-4 4 0,4-4 3 16,5-5 3-16,2-5 1 0,1-8 1 16,3-4 0-16,3-4-1 0,4-2-4 15,1-3 0-15,2 2-3 0,1 2 1 16,4 2-2-16,4 3 0 0,3 0 1 15,-1-3 0-15,4 3-2 0,2-3-2 16,2-1-3-16,3 2 0 0,2-1 0 16,2 0-1-16,3 4 0 0,1-1 0 0,0 2-1 15,1 1 2-15,2-5 0 0,-1 0-1 16,1 0 0-16,3 3 0 0,2-1 0 16,3 0 1-16,5 0 0 0,4 4 0 15,6 2 0-15,6 2 0 0,6 0 0 16,4 2-1-16,6 3 1 0,3-1-1 15,7 2-1-15,3 1 2 0,2-2-1 16,6 2 0-16,0 0 0 0,-1 1 0 0,-4 3 0 16,0 5 0-16,-2 3 0 0,-2 4 0 15,-3 1 0-15,1 3 0 0,-1 4 0 16,2-1 0-16,3 2 0 0,0 0 0 16,4 2 0-16,3 0 1 0,3 2-1 15,3 0 1-15,4-1 0 0,1 0 0 16,3 1 0-16,-2 0 0 0,1 0 0 15,-1 0 0-15,-2 1 0 0,0 1 0 0,0 3 0 16,0 2 0-16,2 2 0 0,-1 1 0 16,-2 4 0-16,-1 4 0 0,0 0 0 15,-5 2-1-15,-3-2 1 0,-4 1 0 16,-6 3-1-16,0-1 1 0,-5 2-1 16,-7 7-1-16,-4 1 1 0,-3 8 0 15,-7 6 0-15,-6 5 0 0,-6 6 1 16,-5 1 0-16,-6 1 0 0,-8 8-1 15,-10 3 0-15,-5 2-1 0,-3 1 0 0,-4-2 1 16,-3 0-1-16,-1 1 0 0,0-6 1 16,4-6 1-16,0-4 0 0,-2-3 0 15,-1-5 0-15,-1 1-1 0,-2-7-1 16,-4-4-2-16,-8 1-4 0,-11-4-6 16,-8-2-5-16,-14 0-123 0,-13-8-116 15,-19 1-293-15</inkml:trace>
  <inkml:trace contextRef="#ctx0" brushRef="#br0" timeOffset="77318.81">1099 15908 437 0,'-5'0'122'0,"1"0"4"0,1 1 0 0,1-1-88 16,1 0-20-16,1 0-6 15,1-1-4-15,1 2-4 0,3 0-2 0,0 1-3 16,3-1 0-16,3 2 0 0,3 0 2 16,2 0-1-16,4 1 0 0,3 1 1 15,2-1 1-15,5 1 4 0,3-1 2 16,3 0 4-16,4-2 0 0,5-4 3 16,7-1-1-16,3-1 1 0,5-2-3 15,2-1-3-15,3-3-1 0,1 1-1 0,-2 0-2 16,-2 3-1-16,-2 1-1 0,-8 2-1 15,-2 3-3-15,-5 2-7 0,-6 4-9 16,-5 0 14-16,-7 4-143 0,-6 0-123 16,-9-5-313-16</inkml:trace>
  <inkml:trace contextRef="#ctx0" brushRef="#br0" timeOffset="77897.67">2016 15656 398 0,'-13'1'99'15,"0"-3"5"-15,2 1-53 0,0-3-11 16,3-2-2-16,1 1 1 0,-1 1-1 16,0-3-3-16,2 4-2 0,0 0-5 15,1 0-5-15,0 0-4 0,2 2-4 0,0 0-6 16,1 1-2-16,1-2-4 0,-1 2-1 16,2 0 0-16,-1 0-1 0,1 1 0 15,0 1 0-15,0-1 1 0,0 1 2 16,-1 0 0-16,1-1 2 0,1 4-1 15,0-1 1-15,2-1 0 0,0 2-1 16,4 1-1-16,1 2 0 0,2 0 0 16,5-1 1-16,2 1-1 0,3 0 0 15,3 3 0-15,2-1 0 0,1 1-1 16,3-1-1-16,-3 2-1 0,-1-1 0 0,-2 0 0 16,-2-1-1-16,-5 1 1 0,-1-1-1 15,-3 2 1-15,-1 0 0 0,-2 2 0 16,1 1 0-16,0 2 0 0,-1-2-1 15,2 4 1-15,-2-1-1 0,1 0 1 16,0-1-1-16,-1-1 0 0,0-2 0 0,0-1 0 16,-2-2 0-16,0-2 0 0,-3-3 1 15,1-1-1-15,-3-1 0 0,0-1 2 16,-2-2 0-16,-1 2 0 0,-3-2-1 16,-4-1-2-16,-6 0-3 0,-7 1-6 15,-8 0-10-15,-8 6-8 0,-10 3 23 16,-8 3-147-16,-7 5 0 0,-7 10-99 15,-6 3-207-15</inkml:trace>
  <inkml:trace contextRef="#ctx0" brushRef="#br0" timeOffset="83992.27">16951 12491 396 0,'-10'0'92'0,"2"-1"0"0,0 0-48 16,1-1-30-16,1 0-10 0,-1 1-2 15,2 0-1-15,-2-1 1 0,2-1-1 16,-1-1 0-16,2 1 1 0,-1 0 1 15,2-2 2-15,0 1 7 0,0 1 5 16,0-1 4-16,1 2 1 0,0-1 0 16,0 2 0-16,0 0-2 0,-2 1-8 0,2-1-5 15,-1 0-3-15,0 2-2 0,-1 1-2 16,2-1 1-16,0-1-1 0,1 2 2 16,1-1-1-16,0 0 2 0,2 1 2 15,1 0 2-15,4 0 1 0,-1 0 0 16,4 0 0-16,1-1 1 0,1 3-2 15,1-6-1-15,2 5-2 0,-2-4 0 16,1-1-2-16,0 2 0 0,2 3-1 0,-2-2 0 16,0 2 0-16,1-3-1 0,2 2 2 15,-1 0 3-15,3 1 2 0,0-3 4 16,2 0 2-16,2 0 3 0,-1 0 2 16,1 0 0-16,2-1-1 0,-2 1-2 15,3 1-3-15,-2-1-3 0,2 0-2 16,3 0-3-16,0 1-2 0,1 0 0 15,2-1-2-15,-2 1 1 0,2 0-1 16,0 0 1-16,1 0-1 0,0 0 0 0,-1-1 1 16,5 1 0-16,0-1 2 0,1 1 1 15,3-1 1-15,1 0 2 0,2-1-1 16,2 2 2-16,0-2-2 0,3-1-1 16,0 0-1-16,0 0-1 0,3-3 0 15,-1 2-1-15,2 0 0 0,-1 0-1 16,3 0 1-16,-2 1-1 0,-2 1 1 15,0 1-1-15,-7 0-1 0,-1-1 1 0,-3 0-1 16,-5 0 1-16,-4 1-1 0,-1 1 0 16,-5-1 1-16,-1 1-1 0,-3 1 0 15,-2-2 1-15,-4 1-1 0,-3 1 0 16,-3-3 1-16,-1 2-1 0,-4-1 1 16,-2 0 1-16,-2 0 1 0,1 2 1 15,-2-2 1-15,0 1-1 0,-1-1 1 16,-5 0-1-16,-3 0 0 0,-4-1-1 15,-6-1-1-15,-5 1-1 0,-3 0 1 0,-6 2-2 16,-3-2 1-16,-3 1-1 0,-3 2 1 16,-4 0-1-16,-1 0 1 0,-3 0-1 15,-6-3 1-15,-1 3-1 0,-4-1 1 16,0 1-1-16,-2 2 0 0,-3-3 1 16,3 1-1-16,-1 1 0 0,0-1 0 15,3-1 0-15,3-1 0 0,1 2 0 0,4-2 1 16,2-2-1-16,-1 2 0 0,4 0 0 15,2 2 0-15,-2-1-1 0,1 0 1 16,-1 1-1-16,1 1-1 0,-1-1 0 16,3 3 0-16,1 0 1 0,5 1-1 15,5-2 1-15,4 1 0 0,7-3 1 16,5 2 0-16,6-2 0 0,5-3 0 16,2 1-1-16,4 1-3 0,3 0-1 15,6 2 0-15,5-2 0 0,4 0 1 16,8 0-1-16,10 1 1 0,7-2 3 0,8 0 1 15,7 1 1-15,7-1-1 0,6 2 0 16,6 1 1-16,3-1-1 0,5 0 1 16,2 0-1-16,2 0 1 0,0 2-1 15,1-2 0-15,0 0 1 0,1 1-1 16,-4-1 1-16,-1 2 0 0,-1-1 0 0,-4 0 1 16,-6-2 0-16,-6-1 0 0,-7 0 3 15,-6 0 0-15,-9 1 0 0,-9-2 0 16,-9 0-1-16,-7 0 1 0,-6 1 0 15,-7 1 0-15,-5-2-1 0,-8-1-1 16,-8-2 1-16,-7 1-1 0,-6 1 0 16,-9-1-1-16,-9 2-2 0,-9 0 1 15,-5 2-1-15,-3 0 0 0,-6 0 0 16,-7 1 1-16,-5-1-1 0,-4 4 0 0,-3-2-1 16,-4 0 0-16,-4 1 0 0,0 1 0 15,-1 2 0-15,4-1 0 0,5-1 0 16,5-2 1-16,7 2-1 0,10 1 1 15,10-2 0-15,7-2 0 0,10 3 0 16,8-3 0-16,7 2 0 0,8-1 0 16,4-1-2-16,8-1-2 0,8 2 0 0,9-3 0 15,10 0 0-15,12 0 0 0,12-1 1 16,12-1 1-16,11 0 3 0,9-4 0 16,8 0 0-16,3 1 0 0,4-1-1 15,2 1 1-15,0 1-1 0,1-2 1 16,-1 5-1-16,0-1 1 0,-4 1-1 15,-4 0 1-15,-5 0 0 0,-6 1-1 16,-8 1 1-16,-9-1-1 0,-8 1 1 16,-12-1 0-16,-9 1-1 0,-9 0 1 15,-7-1-1-15,-11 1 0 0,-10 0 0 16,-14 0 0-16,-9 2 0 0,-9 0-1 0,-9-1 1 16,-11 5-1-16,-8-1 2 0,-6-2-1 15,-3-2 0-15,-4 2 0 0,-5 1 1 16,-5 1-1-16,2-4 1 0,-2 2-1 15,-4-2 0-15,3 3 1 0,2 0-1 16,0 0 0-16,6 0-1 0,2 0 0 0,6-1-1 16,7 0 0-16,7 2-1 0,7-2 0 15,10-3 1-15,8 1 0 0,7 0 0 16,9-2 2-16,7 2-1 0,4-2-2 16,8 1-1-16,9 0 1 0,7-2-1 15,7 1 1-15,11 4-1 0,9-4 1 16,12 3 3-16,11 0 0 0,7-1 1 15,8 3-1-15,6-2 1 0,5 2-1 16,2 2 0-16,1-5 1 0,1 2-1 16,-3 0 0-16,-3 0 1 0,-1 2-1 0,-7-2 0 15,-5-2 0-15,-8 4 1 0,-9-3 4 16,-8-1-14-16,-7-1 138 0,-10-2-293 16,-9-3-159-16,-10 0-463 0</inkml:trace>
  <inkml:trace contextRef="#ctx0" brushRef="#br0" timeOffset="92672.18">13582 12676 385 0,'0'2'108'16,"1"-1"3"-16,2-3-38 0,0 2-21 16,1 2-16-16,2-1-14 0,0-2-8 15,1-1-4-15,-1 3-2 0,1 0-4 0,1 2-2 16,0-1-1-16,2 0 0 0,0 0-1 16,2 0 2-16,1 1-1 0,3 0 2 15,1-1 0-15,0 0 2 0,0 0 1 16,3-1 3-16,3-2 3 0,3-2 0 15,3 1 2-15,2-3 0 0,8 2 0 16,6-1 0-16,2-2-1 0,5 5-3 16,6 0-1-16,10 0-3 0,0 0-1 15,-2 0-1-15,2 2-2 0,3-1-1 0,-4-2 0 16,-1 1-1-16,-9-2 1 0,1 3-1 16,0-1 0-16,-7-1 1 0,-7 2-1 15,-2-1 0-15,-7-1 0 0,1 1 0 16,-2-4 1-16,-3 3-1 0,-2-1 0 15,0 1 1-15,-4 1 0 0,-6-2 1 16,-5 2 1-16,-7 0-1 0,-5-1 0 0,-4-1-1 16,-2-2 0-16,-5-1-3 0,-3 0 0 15,-4-3-2-15,-6 3 0 0,-1 0 0 16,-3 1 1-16,-1 1 1 0,1 1 0 16,-2 3 2-16,-6 0-1 0,1 0 2 15,-9-1-1-15,-4 1 0 0,-6 0 0 16,-9-1 0-16,2 0 0 0,4-2 0 15,-8 1 0-15,-2-2 0 0,-2-1 1 16,4-1-1-16,-2 1 0 0,-2-2 1 16,-2 2-1-16,6-1 0 0,4 2 0 0,4 2 0 15,3-2 1-15,8 0-1 0,4 1 0 16,5-3 1-16,5 3-1 0,7-4 0 16,6 2 0-16,1 1 0 0,4 1 1 15,5 0 0-15,2 1 2 0,4 0-1 16,3 2 0-16,5-4-1 0,5 3 0 15,4-2 0-15,7 0-1 0,7-2-1 16,9 3 1-16,9 0 0 0,9 2 1 0,3-1 1 16,12 2-2-16,14 2 1 0,-1 3 0 15,1 0-1-15,7 3 1 0,-2 0-1 16,2 2 0-16,-1-1 1 0,-13 0 0 16,6-1-1-16,7-1 1 0,-2 0-1 15,-1-1 1-15,-1-1-1 0,-4-1 1 16,-1 1 0-16,-10-2 0 0,-11 1 0 15,-13-1 0-15,-10-1 0 0,-9-1-1 16,-10 1 1-16,-6-2-2 0,-5-1-1 0,-7 0-3 16,-6 0 1-16,-7 1-1 0,-8 0 1 15,-7 3-1-15,-10 0 2 0,-10 0 1 16,-10 3 2-16,-5-4 0 0,-14-1 0 16,-5 1 0-16,1 1 1 0,-5 0-2 15,-3-1-5-15,-4-3-7 0,-8 1-3 16,10 3-17-16,-10-2-4 0,0-2 0 0,6-6 3 15,11 2 7-15,11 0 75 0,14-4-172 16,10-2-83-16,21-3-288 0</inkml:trace>
  <inkml:trace contextRef="#ctx0" brushRef="#br0" timeOffset="126195.46">13346 2074 385 0,'3'1'112'15,"-1"1"7"-15,0-3-21 0,-1 2-42 16,0 1-10-16,-1 1-5 0,0-3-3 15,0 0-3-15,0 0 0 0,0 0 0 0,0 1 0 16,0-3-2-16,0 3-5 0,2 0-4 16,-2 1-6-16,0 2-5 0,2 4-6 15,0 2-2-15,1 4-2 0,4 5 1 16,-1 5 0-16,2 5 1 0,1 5 0 16,0 7-1-16,-1 4 0 0,1 3-2 15,-1 2 0-15,-3 3-1 0,0-3 0 0,-2 1-1 16,-1-2 0-16,-3-6-1 0,0-3-3 15,0-2-4-15,-1-8-4 0,-1-2-7 16,0-8-10-16,1-6-9 0,0-6-5 16,0-3 169-16,-3-9-289 0,2-4-141 15,1-8-399-15</inkml:trace>
  <inkml:trace contextRef="#ctx0" brushRef="#br0" timeOffset="126473.33">13392 2200 614 0,'-5'-26'158'0,"2"2"9"0,2 7-92 16,2 0-8-16,1 1-9 0,4 3-6 16,2 3-9-16,6 1-9 0,2 1-10 15,4 0-6-15,3 5-5 0,2-1-3 16,1 4-4-16,3 0-3 0,1 3-2 0,-1 2 0 16,-2 2-1-16,-4 1 1 0,-1 3 0 15,-5 3 0-15,-8-1 1 0,-6 6 0 16,-10 1 0-16,-6 3-2 0,-7 1 0 15,-4 0-4-15,-2-2-5 0,-4 1-8 16,0-4-7-16,1-3-12 0,4-6-11 16,2-4-15-16,2-5 165 0,4-2-287 15,3-9-147-15,7-6-411 0</inkml:trace>
  <inkml:trace contextRef="#ctx0" brushRef="#br0" timeOffset="126936.92">13876 2105 574 0,'16'17'132'0,"0"7"5"16,-3 4-99-16,-3 1-7 0,-6 1-8 16,-4 0-3-16,-3-1-4 0,-3-1-6 15,-1-3-5-15,-2-6-1 0,0-1-2 0,1-4 1 16,1-2 1-16,1-4 4 0,-1-8 5 16,2 1 8-16,2-4 3 0,-1-6 6 15,-1-1 4-15,1-6-2 0,1-3-4 16,3 0-5-16,0-9-8 0,2-3-3 15,4-1-7-15,4 1-4 0,4 0 1 16,3 1-1-16,1 5 1 0,2 3-1 16,2 5 2-16,1 5-1 0,-1 1 0 0,0 4 0 15,1 3-1-15,-4 0 0 0,-2 6 0 16,-3-1-1-16,-3 1 1 0,-3 2 0 16,-3 2 2-16,-2 6 0 0,-3 2 1 15,0 3 0-15,0 2 0 0,-2 4-1 16,2 2-1-16,0-1-3 0,3-4-1 15,0-1-3-15,2-5 0 0,8-2-1 16,1-3 1-16,2-6 1 0,3 0 1 16,4-4 2-16,1-3 4 0,0-3 1 15,-5-4 5-15,0-1 3 0,-2-2 0 0,-5-6 2 16,-7 0 3-16,-5-5-1 0,-5 2-1 16,-8 2-5-16,-6 1-2 0,-2-1-3 15,-7 5-4-15,-2 1-4 0,2 4-4 16,-1 3-3-16,8 0-3 0,3 1-4 15,2 3-2-15,10 2-4 0,3 1-25 16,4 1-11-16,4 0-4 0,12 4-123 0,0 0-128 16,5 2-306-16</inkml:trace>
  <inkml:trace contextRef="#ctx0" brushRef="#br0" timeOffset="127666.69">14706 2227 677 0,'-2'0'177'0,"-7"-5"0"16,1-6-109-16,-4-1-11 0,-7 0-6 16,-3-1-18-16,-5-1-27 0,1 5-3 0,1 2-1 15,0 9-1-15,1 5 1 0,5 3-1 16,5 5-1-16,5 7-1 0,3 0 1 16,2 3-2-16,3-3-2 0,2-1-3 15,4 0 0-15,1-6 0 0,5-3-1 16,3-2 1-16,4-1 1 0,4-4 3 0,1-3 2 15,-1-3 2-15,-1-3 0 0,-3-6 1 16,0-2 3-16,-3-3 0 0,-2-5 1 16,-1-5 0-16,2-8 0 0,0-4 0 15,-1-2-1-15,-1-2 0 0,-6-8-1 16,-5-3 0-16,-2-2-1 0,-3 7 1 16,-1 2 0-16,-2 3-1 0,0 6 3 15,3 11 3-15,1 6 0 0,1 11-4 16,-4 9 0-16,0 5 0 0,-2 5-1 0,-1 6-3 15,2 6-4-15,-1 7 1 0,1 7 3 16,4 1-1-16,2 0 1 0,4 2-1 16,6 0-2-16,4 3-1 0,9 0-2 15,5-4 1-15,0-4-2 0,1 0 1 16,3-3-1-16,1-5 3 0,-3-8 0 16,-6-7 2-16,-3-4 0 0,1-4 1 15,-1-4 0-15,-4-3 2 0,-3-4 0 0,-2-5 0 16,-1-2 2-16,-1-4 1 0,1-7 1 15,-2 0 0-15,-1-1-1 0,-2 2 0 16,0 1 1-16,-2 4 1 0,-1 7-2 16,-2 8-3-16,-2 4-1 0,0 7 1 15,-1 5-1-15,0 4-1 0,0 4-2 16,1 2 0-16,2 0 1 0,1-2-1 16,3-4-2-16,2-1 1 0,3-4-1 15,2-6 0-15,2-2 1 0,2-2 1 0,4-1 3 16,2-2 2-16,-1-2 2 0,0 0 0 15,-1-3 3-15,-3-3 0 0,5-3 0 16,-1-5 0-16,-3 0-2 0,1-3 0 16,-2 1-2-16,-1 3-1 0,-1 2-2 15,-7 5-2-15,-2 5-2 0,-3 5 1 16,-1 6 1-16,-1 5 0 0,-1 4 1 16,1 4 0-16,0 1 1 0,0 3 0 0,1-1-4 15,1-2-5-15,3-5-6 0,1 0-12 16,3-8-20-16,3 0-17 0,4-4 12 15,4-2-140-15,2-3-135 0,3-1-314 16</inkml:trace>
  <inkml:trace contextRef="#ctx0" brushRef="#br0" timeOffset="128067.85">15727 2062 619 0,'-19'-3'142'15,"-5"0"10"-15,0 5-108 0,-3 1-3 16,0 4 2-16,1 4 1 0,0 4-7 15,6 4-8-15,0 1-9 0,3 1-5 16,4 0-8-16,7-2-5 0,5 1-5 16,7-2-1-16,6-4 0 0,7-1 0 15,2-3 0-15,2-3 1 0,8-4-2 16,7-3-3-16,2-2-6 0,4-3-5 0,0-4-3 16,1-1-1-16,1-3-1 0,-7-1 5 15,-5-3 3-15,-4-7 8 0,-6-3 5 16,-2 0 3-16,-5-2 4 0,-4-2 1 15,-2-9 0-15,-4-5 1 0,-4 1 3 16,-4-4 1-16,-3-5 1 0,-2-3 2 16,-1 3 3-16,-3 9 5 0,-1 8 4 0,2 7 2 15,0 10-2-15,1 8 0 0,1 8-3 16,1 6-4-16,1 9-3 0,2 6-3 16,1 5-2-16,-1 8-1 0,3 7 0 15,0 2-1-15,1 6-1 0,3 0-3 16,1-1-1-16,1-2-1 0,0-3-4 15,2 2 0-15,0-1-6 0,-1-3-14 16,1-1-21-16,-2-1-16 0,1 0 39 16,-1-5-168-16,-2-6-141 0,0-6-331 0</inkml:trace>
  <inkml:trace contextRef="#ctx0" brushRef="#br0" timeOffset="128257.87">15684 1858 615 0,'-14'-1'144'0,"11"4"17"0,4 4-55 16,12 2-62-16,8-1-1 0,10-2 4 15,5 0-1-15,8 0-3 0,2-5-16 16,5-3-10-16,-2-5-6 0,-1-2-6 16,2 0-2-16,7-3-10 0,2 0-24 15,3-2-22-15,-3 0-135 0,1-3-147 16,4-2-363-16</inkml:trace>
  <inkml:trace contextRef="#ctx0" brushRef="#br0" timeOffset="128750.58">17414 2018 642 0,'-2'1'141'0,"2"-2"6"0,0 0-109 16,-1 3-19-16,0 1-4 0,-3 2 0 15,1 1-2-15,-1 2-5 0,0 0-6 16,1 2-1-16,-1-2-2 0,4 1-2 16,1 1 1-16,5-2 2 0,3-1 2 15,5-1 4-15,2-5 5 0,5-2 4 0,2-4 4 16,2-4 4-16,2-2 0 0,-3 0-1 15,-3 0-1-15,-5 0-1 0,-3 1 0 16,-4 2 2-16,-5-2-3 0,-6 2-2 16,-8-4-4-16,-7 1-4 0,-5 0-4 15,-8 2-4-15,-3 1-5 0,-4 4-1 16,-2 3-1-16,3 2-10 0,4-1-13 0,8 0-15 16,4-1-10-16,7-3 163 15,11-1-292-15,13-6-152 0,6-2-401 0</inkml:trace>
  <inkml:trace contextRef="#ctx0" brushRef="#br0" timeOffset="128960.06">18202 1523 708 0,'12'-11'168'0,"-8"3"2"16,-10 2-131-16,-8 3-5 0,-6 5 0 0,-5 3 0 15,-5 2-14-15,-1 4-8 0,-2 3-2 16,1 6 0-16,0 6-1 0,4 7-2 15,2 5-3-15,6 5-3 0,4 4 1 16,7 3 0-16,3 5-9 0,4-5-6 16,3-2-20-16,2-1-17 0,2-1-78 15,-2-2-53-15,2-5-122 0,0-3-246 16</inkml:trace>
  <inkml:trace contextRef="#ctx0" brushRef="#br0" timeOffset="129150.23">17705 1999 650 0,'-3'-7'161'0,"5"-1"10"15,8 0-103-15,9 2-24 0,10 0-1 0,5 0 2 16,5-3-11-16,6 1-14 0,5 1-10 16,3 1-1-16,0-7-1 0,3 0-4 15,6-1-8-15,4 3-28 0,0-5 3 16,0 2-152-16,-1-6-147 0,3 3-365 15</inkml:trace>
  <inkml:trace contextRef="#ctx0" brushRef="#br0" timeOffset="129553.61">19581 1826 565 0,'-8'-6'133'0,"-1"-3"6"0,-1 0-98 15,2 0-6-15,-5 1 0 0,0 0-3 16,-2 1-5-16,-5 1-8 0,2 3-5 16,-2 0-4-16,-3 1-1 0,0 2-2 15,0 1-2-15,-1 3-3 0,2 0-1 16,0 1-1-16,2 2-1 0,4 1 0 15,4 0-1-15,4 2-1 0,6 2 0 16,4 4-1-16,4 1-1 0,6 5 1 0,4 2 1 16,6 3 0-16,3 0 1 0,1-2 2 15,3 0 1-15,1-2 0 0,-3-2 1 16,-2 1 0-16,-4-3-1 0,-5-3 1 16,-2 2 2-16,-8-2 2 0,-5 3 1 15,-7-5 0-15,-9-3 1 0,-3-1 0 16,-5-3-1-16,-7 0-4 0,-6-6-10 15,-5-3-10-15,0-6-12 0,1-3 163 0,4-1-292 16,1-3-147-16,8-5-415 0</inkml:trace>
  <inkml:trace contextRef="#ctx0" brushRef="#br0" timeOffset="130382.99">19834 1864 542 0,'7'12'127'0,"-8"1"7"16,-1 2-98-16,-7 2-3 0,-1 1 0 15,-1 3 0-15,-1-1-4 0,3-5-9 16,-1 0-5-16,2-3-4 0,6-1-3 16,3-2-3-16,7-3-1 0,1-1-1 15,4-2-2-15,4 1 1 0,3-2 0 0,-1-2 2 16,1 1 0-16,-3-3 1 0,-1-3 3 15,2 3 2-15,-2-3 2 0,0-2 3 16,2-1 4-16,0-4 3 0,1-1 1 16,-1-4-1-16,-2-4-3 0,0-2-2 15,-4 3-2-15,-3 2-4 0,-1 3-1 16,-3 3-2-16,-2 5-2 0,-3 4-1 16,-3 7-1-16,-3 0 0 0,-2 6-1 15,1 3-2-15,-2 2-1 0,-1 6 0 0,1-3 0 16,4 4-2-16,3-4-1 0,3-3 0 15,4-2-2-15,4-3 1 0,5-4 0 16,5 2 1-16,3-6 1 0,2 4 2 16,5-3 1-16,3-3-1 0,2 2 1 15,5-1 0-15,-1 0-1 0,-1-4 1 16,3-1 0-16,-5-3 0 0,1 0 0 0,-3-3 0 16,-4-2 0-16,-1 0-1 0,-5 1 1 15,-6 3-1-15,-4 2-1 0,-4 3-1 16,-6 5 2-16,-4 2 0 0,-4 3 0 15,-2 1 1-15,-2 0 0 0,1 0 1 16,-2-1 1-16,2-1-1 0,2-1-1 16,0-3 1-16,3-1-1 0,2 0-1 15,1-1 1-15,2 0 1 0,2-2 0 16,4-1 0-16,3-2 1 0,3 0 0 0,5-4 0 16,0-3-1-16,5-5 0 0,4-3-1 15,3-2 0-15,-1 2-1 0,3 0 0 16,0 1-1-16,-1 5 0 0,-3 8-1 15,-8 5 0-15,-2 5 0 0,-6 5 0 16,-4 2 0-16,-4 3 0 0,0 4 0 16,-2-2 1-16,-1-2 0 0,-1 3 0 0,-1-7 1 15,2-4-1-15,-2 2 1 0,0-4-1 16,2 1 1-16,-1-4 0 0,0-5 0 16,3 4 0-16,2-3 1 0,1-3-1 15,5-3 1-15,4-4 0 0,2 0-1 16,3-7 0-16,3 0 0 0,2 3 0 15,2 0 0-15,-3 1-1 0,-2 5 0 16,0 4 0-16,-2 7-1 0,-4 7-1 16,-1 4 1-16,-6 1 1 0,1 7 0 15,-4 1 0-15,-2 2 1 0,-1 1 0 0,0-4 2 16,-1-2-6-16,1-1-10 0,0-4-18 16,5-3-16-16,3-3-6 0,1-4-128 15,4-2-135-15,1 0-304 0</inkml:trace>
  <inkml:trace contextRef="#ctx0" brushRef="#br0" timeOffset="130650.4">21721 1696 560 0,'0'-15'132'0,"-3"4"4"16,-5 4-79-16,-5 3-25 0,-4 5 1 15,-6 1 3-15,-6 5-3 0,-4 2 0 16,-2 0-3-16,-1 1-4 0,4 2-5 15,4-2-4-15,6 3-8 0,6-1-5 16,6 2-4-16,6 2-1 0,6 0 0 16,3 3 0-16,5-1 0 0,2 3 1 0,3 1 0 15,4 1 1-15,1 2 1 0,1 2 0 16,-1-4 0-16,-3-3-1 0,-3-2 0 16,-4 0 3-16,-6-2 0 0,-6-3 1 15,-7 0-1-15,-7-3-6 0,-7 2-10 16,-6-3-15-16,-5-5 128 0,-5-4-272 15,-9-3-153-15,-4-4-422 0</inkml:trace>
  <inkml:trace contextRef="#ctx0" brushRef="#br0" timeOffset="131212.51">13996 2767 643 0,'-13'-5'155'0,"9"-4"-1"15,3-2-36-15,4-2-106 16,6-3-10-16,6-1-1 0,6-1 1 0,3-1 1 15,8-2 0-15,3 5 0 0,9-1 1 16,7 6-2-16,3 0 0 0,4 3-1 16,14-1 0-16,18 2-1 0,11 1 1 15,1-1-1-15,14-3 0 0,19-1 1 16,14 6-1-16,8-4 0 0,8 3 0 16,14-4-1-16,29 3 2 0,10 2-1 15,15 3 1-15,18-4 1 0,15 5 4 0,17-2 5 16,15 4 6-16,6 0 1 0,14 2 2 15,11 1 2-15,3 8-3 0,11-1-3 16,-4 4-4-16,-4 8-6 0,-2-1-2 16,-13 7-1-16,-7 2-3 0,-18-2-7 15,-17 3-26-15,-25 1-148 0,-22-11-149 16,-33-7-384-16</inkml:trace>
  <inkml:trace contextRef="#ctx0" brushRef="#br0" timeOffset="140629.66">11486 11607 385 0,'-5'1'102'0,"-2"1"4"0,2 0-49 0,-1-2-16 16,2 1-13-16,1 1-6 0,-2-1-4 16,2 1-6-16,0-1-4 0,0 0-1 15,0 0-1-15,1 0 1 0,0 0 0 16,3 1 0-16,-2 0-2 0,3 2 1 15,0-1 0-15,4-1 1 0,1 4-2 16,4-1 1-16,0-2-1 0,4 3 0 16,1-1-1-16,2 4-1 0,0-2-2 0,1-3 1 15,2 6-2-15,2 0 1 0,-1-1 0 16,2-1-1-16,1-1 0 0,0 2 0 16,1 1 0-16,1-7 1 0,-2-1-1 15,2 0 0-15,1-6 1 0,-2 1-1 16,2-4 2-16,-1-5 2 0,0 0 3 15,-1-3 4-15,0-7 3 0,-2 1 4 0,0-3 2 16,-2-4 2-16,0 0-1 16,-2-5-4-16,1-2-3 0,-1 1-3 0,0-2-4 15,-4-3-3-15,2 0-2 0,-2 0-1 16,-3 0 0-16,-1-1 0 0,-3 1 1 16,-1 1-1-16,-3 2 2 0,-3 3 0 15,-1 1 2-15,-2 2 1 0,-2 3 1 16,-1 3 0-16,-2 0 1 0,0 2-2 15,-3 2-1-15,-1 1-1 0,0 0-1 16,-1-1-1-16,0 2 0 0,-1-1 1 0,-3-1-1 16,0-2 0-16,-2 3 1 0,0-1 0 15,-3 1 1-15,0 1 0 0,-1-1-1 16,1 3 1-16,-4 1 1 0,0 1-2 16,-2 3-1-16,-2 1-1 0,-2 2 0 15,-2 1-1-15,2 2 1 0,-2-1-1 16,-1 2 1-16,1-3 1 0,0 2 1 15,3 0 0-15,-1 1 1 0,1-2-1 0,0 3-1 16,2 1 0-16,0 3-2 0,3 0 0 16,-1 2 1-16,0 1-1 0,0 2 1 15,1 1 1-15,-2-1 1 0,1 1 1 16,1 1-1-16,0-2 0 0,2 2 0 16,0 2-1-16,1 1 0 0,3 1-2 15,-1 0 0-15,2 2 0 0,0 3 0 16,0 0 0-16,0 2 0 0,1-1 1 15,1 2-1-15,-1 3 0 0,2 1 0 0,-1-1 0 16,1 0 0-16,0 1 1 0,1 1-1 16,1 3 0-16,2-2 0 0,0 2 0 15,3 0 1-15,0 3-1 0,2-1 0 16,1 2 1-16,2-1 0 0,2 2-1 16,1 2 1-16,1 1 0 0,3 1 0 15,0 4-1-15,3-1 1 0,1 1-1 0,4 1 0 16,3 0 0-16,5-1 0 0,4 1-1 15,5-3 0-15,5 0 0 0,5-3 0 16,6-6-1-16,6-3 1 0,4-6 0 16,3-8 1-16,5-8 0 0,3-5 1 15,4-9-1-15,1-9 2 0,2-6 1 16,2-5-4-16,-2-5-17 0,-1-5-19 16,-4-2-135-16,-5-5-140 0,-8 2-353 15</inkml:trace>
  <inkml:trace contextRef="#ctx0" brushRef="#br0" timeOffset="143682.72">11856 10646 492 0,'9'-10'114'0,"4"0"1"0,-5-3-59 16,0-1-39-16,0 1-10 0,-3 0-5 16,-2 3 0-16,0-3-1 0,-3-1 1 15,1 5 0-15,-2-4 1 0,0 0 1 16,-1-3 1-16,1-3 1 0,0-1 0 15,2 0 2-15,-3-5 0 0,1 1 1 0,0-2 2 16,0-4 3-16,-1-1 3 0,1-1 2 16,-3-2 2-16,2-2 0 15,0-1-2-15,0-2-2 0,0-2-4 0,0-2-3 16,1-1-3-16,2-4-3 0,2-5-2 16,1-2 0-16,0-1-1 0,2-1 0 15,-1-4-1-15,0 0 1 0,0-2 1 16,-3 1-1-16,2 1 0 0,-2-4 1 15,0 0 0-15,-1 0 0 0,-2-3-1 16,1 0 1-16,-1-1-1 0,0-2-1 0,0-3 1 16,-1-1-1-16,0-3 1 0,2 1-1 15,0-3 1-15,0-3-1 0,0 3 0 16,0 0 1-16,0-1-1 0,0 2 0 16,0-1 0-16,0-1 0 0,0 0 0 15,-2-1 0-15,0-3 0 0,0 5 0 0,0-2 0 16,-2-2 0-16,0 3 0 0,-3 0 0 15,0-2 0-15,-1 6 0 0,-1-3 0 16,3-1-1-16,-1 0 0 0,0-1 0 16,-1-1 0-16,1 4 0 0,3-3 0 15,0-1 0-15,-1 1 1 0,0 2 0 16,0-2 0-16,1 6 0 0,2-1 0 16,1 2 1-16,0-1-1 0,-1-1 0 15,2 2 0-15,3 0-1 0,0-2 1 0,1-2 0 16,1-2-1-16,0 4 1 0,0 0-1 15,0 1 1-15,0 2 0 0,1 2 0 16,-1-2 0-16,1 3 0 0,-3-2 0 16,0 0 0-16,0 1 0 0,-2 1 0 15,-2 2 0-15,-3 3 0 0,1 4 0 16,-1 3 1-16,-1 3-1 0,0 5 0 16,0 0 0-16,0 4 0 0,-2 0 1 0,1 5-1 15,0 5 0-15,1 3-1 0,1 2 0 16,-1 5 0-16,2-1-2 0,1 7-1 15,-1-2 0-15,1 0-2 0,-1-1 0 16,0-2 1-16,2 0-1 0,-3 0 1 16,2 2 1-16,1 1 0 0,0 1 2 15,0 4 0-15,0 0 1 0,0 5 0 16,1 1 1-16,-1-1 0 0,-1 4 0 0,1 0 0 16,0 3 0-16,0 3 0 0,0-2-1 15,1 3 1-15,0 0 0 0,0-1-1 16,0 1 0-16,0 1 1 0,0-1-1 15,0 1 1-15,0 2 0 0,1-1-1 16,-1 1 1-16,-1-1 0 0,2-1 0 16,-1 0 0-16,-1-1 0 0,1 0 0 15,0-2 0-15,0 0 0 0,1 2 0 0,-1-1 0 16,0-2 0-16,0 0 0 0,1-2 1 16,-1 2-1-16,1-1 0 0,-1 0 0 15,1 0-1-15,-1 3 1 0,2-2 0 16,-2 4 0-16,0-1 1 0,0 0-1 15,0 0-1-15,0 0 1 0,-2-2 0 16,2 3 0-16,-1-3 0 0,0-1 0 16,1 1 0-16,-1 1 0 0,1-2 0 0,0 3 0 15,0-2 0-15,1 2 0 0,-1 0 0 16,1 2 0-16,0 0 0 16,1-1-1-16,-1 1 0 0,0 0-1 0,1-1 1 15,1 1 0-15,1-2-1 0,-1 2 1 16,1-1 1-16,2 0-1 0,0 0 1 15,2 1 0-15,2 0-1 0,2 2 1 16,2 0-1-16,2-1 0 0,3 0 1 16,2 0-1-16,1-1 1 0,3 2 0 0,0-2 0 15,3 0 0-15,0 0 0 0,2 2 0 16,1 0 0-16,2 1 0 0,1 1 0 16,1-3 0-16,-3 3 0 0,-1 0 0 15,-4 1 0-15,-1-3 1 0,-5 2-2 16,-4 1 1-16,-3-3-1 0,-3 1-3 15,-1 1-6-15,-4-3-2 0,-2 2-2 16,-3-3-1-16,-1-2 144 0,-2 1-268 0,-3-5-125 16,0 0-381-16</inkml:trace>
  <inkml:trace contextRef="#ctx0" brushRef="#br0" timeOffset="144173.29">12317 3388 283 0,'2'-2'68'0,"-1"2"-1"0,0 2-27 16,0-4-25-16,2 2-7 0,-2 2 2 15,0-2 7-15,1 0 6 0,0 1 4 0,1 1 0 16,0-1-2-16,1 2-3 0,-1-1-4 16,3 2-8-16,-1 1-5 0,2-2-3 15,0 2 0-15,2 1-1 0,1 0 0 16,2 0 1-16,0 1-1 0,1-1 1 16,-1 0 0-16,2 2 0 0,0-2-1 15,-1 1 0-15,0-2 1 0,1-1-1 16,1 2 1-16,0 1 1 0,-1-3-1 15,-2 2 2-15,1-1 0 0,-1 1 0 0,0-1 0 16,0-1-1-16,1 0 0 0,-4 1 3 16,2-1 0-16,-1-1 0 0,-2 2 1 15,-3 0 1-15,0 0 1 0,-2 1 1 16,-3-3-4-16,0 2 1 0,-4 2-1 16,-5 1 0-16,-2 2-1 0,-3 2-1 0,-5 1 0 15,-4 1-1-15,-4 6 0 16,-6 3-2-16,-4-1-1 0,-6 0 43 0,-2-3-159 15,-5 2-106-15,-2 0-294 0</inkml:trace>
  <inkml:trace contextRef="#ctx0" brushRef="#br0" timeOffset="148730.38">13846 3394 390 0,'0'1'118'0,"0"-2"6"16,0 1 4-16,-1-3-75 0,0 1-16 0,1-3-2 16,-1 1-2-16,0-3-5 0,0 2-5 15,0 0-2-15,0 1-1 0,0 1-4 16,-2 3-5-16,0 0-5 0,-4 4-1 16,-3 4-2-16,-5 3-2 0,-4 1 0 15,-9 4-1-15,-4 4 1 0,-2 5-1 16,0 4 1-16,4 6 0 0,1 0-1 0,4 9 0 15,7-1 1-15,5 3-2 0,8 0 0 16,2 2 1-16,3-4-1 0,5-1-1 16,3-7 0-16,5-2-2 0,6-5-1 15,5-6-1-15,5-6-2 0,5-5-13 16,5-5 164-16,-2-3-291 0,-1-4-142 16,0-2-421-16</inkml:trace>
  <inkml:trace contextRef="#ctx0" brushRef="#br0" timeOffset="149242.18">14038 3574 475 0,'0'2'131'16,"-2"-2"4"-16,2 0-11 0,0 1-95 15,0 3-7-15,-1 4-3 0,1 2-6 0,-1 3-6 16,1 7-4-16,-1 2-2 0,-1 3 1 15,1 0 0-15,0-1-1 0,-1 3 0 16,0-2 0-16,1-2 0 0,0-5 0 16,-3 0 0-16,3-4-1 0,-1-2 1 15,2-2-1-15,0-6 1 0,-1 1 1 16,-1-3 2-16,2-1 5 0,0-3 0 16,0-6 1-16,-1-3-1 0,0-4 0 0,0-3-1 15,1-3-2-15,1-8-5 0,0-1 0 16,2-1-1-16,1-1 0 0,2 1 2 15,3-1 2-15,-1 4 2 0,1 6 3 16,1 1 2-16,0 6 3 0,-1 4 3 16,-2 2-1-16,-1 4-1 0,-3 0-2 15,1 1-2-15,0 3-3 0,-1 1-3 16,-1-1-2-16,2 1-1 0,-1 2-1 16,1-2 1-16,2 3 0 0,-2-1 1 0,3 4 0 15,0-1 0-15,5 5 0 0,0 0 0 16,0 4-1-16,2 2 1 0,-1 2-1 15,1 3-1-15,0 5 1 0,-2-3-1 16,1 3 0-16,1 0-1 0,-2-2 1 16,1 1-1-16,-3-1-4 0,-4-1-1 15,0 1-5-15,-2-1-10 0,-1-3-9 16,0 0-9-16,-1-6-7 0,-2-1 74 0,-2-5-197 16,-1-5-126-16,-4-5-330 15</inkml:trace>
  <inkml:trace contextRef="#ctx0" brushRef="#br0" timeOffset="149529.64">14049 3739 338 0,'-4'7'104'0,"-2"-4"6"0,2 1-28 16,-2 2-26-16,4-1-3 0,0-2-5 16,0 1-13-16,1-2-4 0,0-1-3 15,2 0-2-15,0-2-2 0,0 0 2 0,1 2 3 16,5-2 3-16,1 0-5 0,5 0-3 16,1-1-4-16,2 1 0 0,-1 0-6 15,1 0-5-15,3 1-5 0,0 0-18 16,-2 1 144-16,-2 2-293 0,-3-4-156 15,0 2-455-15</inkml:trace>
  <inkml:trace contextRef="#ctx0" brushRef="#br0" timeOffset="152030.31">14901 3480 500 0,'4'-4'132'0,"-2"2"7"16,-1 0-31-16,0 0-66 0,-1 1-9 15,1 0-1-15,-1-1-5 0,1 2-9 16,1 4-7-16,1 0-6 0,1 6-1 16,0 1-3-16,1 6-1 0,0 5 0 0,1 2 1 15,-2 4 1-15,-1-1-1 0,1 2-1 16,-2 0 1-16,0-4 0 0,-1-1-1 16,0 0 4-16,-1-4-11 0,0-1 1 15,-2-3-15-15,0-1-7 0,-1-2 26 16,-2-2-149-16,-1-2-125 0,-4-6-295 15</inkml:trace>
  <inkml:trace contextRef="#ctx0" brushRef="#br0" timeOffset="152223.04">14710 3694 584 0,'-3'-2'139'0,"3"0"9"15,0 1-88-15,3 1-10 0,3-2-4 16,5-1 2-16,6 0-3 0,-2 1-7 15,1-4-8-15,6 2-10 0,5-1-5 16,-1-1-3-16,-1 2-6 0,-2 2-4 0,0-4-2 16,2 2-5-16,-4 0-8 0,-4 1-14 15,-4-1-13-15,0-1-9 0,1 0 43 16,1-2-170-16,3 1-130 0,1-3-315 16</inkml:trace>
  <inkml:trace contextRef="#ctx0" brushRef="#br0" timeOffset="152442.85">15234 3508 513 0,'2'0'132'15,"-2"0"5"-15,1 0-59 0,0 0-31 16,1 0-10-16,4 2-5 0,2 0-6 16,0 3-7-16,-1 4-5 0,2 0-3 15,-1 5-3-15,0 1-3 0,-5 4-3 16,0 0-1-16,0 1 1 0,1 3-1 15,-2 2-1-15,-1-2-6 0,-2 1-1 0,2-1-11 16,-3 0-6-16,1 3-15 0,-3-6-71 16,2-1-42-16,1-4-95 0,0-2-215 15</inkml:trace>
  <inkml:trace contextRef="#ctx0" brushRef="#br0" timeOffset="152966.98">15225 3550 485 0,'0'-8'131'16,"1"-1"10"-16,0 3-34 0,0-3-52 15,1 2-7-15,0 1-1 0,7 0-3 16,0 1-8-16,2-1-7 0,1 0-5 16,3 0-4-16,2 3-4 0,1-1-3 15,-4 0-3-15,3 4-3 0,3 3-2 0,-1 1-2 16,2 1-2-16,0 3 0 0,-1 1-1 15,0 1 0-15,0 0-1 0,-4-1 0 16,-3 1-1-16,-3 1-1 0,-5 0-1 16,-1 2 0-16,-5-2-1 0,-2 1-2 15,-4-2 1-15,-2 2 1 0,-2-2 1 16,-3-3 0-16,1-1 1 0,1 0 2 16,-1-3 2-16,2 2 0 0,2-6 1 15,4 4 0-15,2-3 3 0,-1-3 1 0,3 1 1 16,2 2 0-16,0-3-2 0,3 5 1 15,0-3-2-15,3 5-2 0,1 1-1 16,2 0-2-16,2 2 2 0,0-2-1 16,4 2 0-16,1 1 1 0,2-2-1 15,0 2 1-15,-1 1-1 0,-1 0 0 16,-1 0 0-16,-1 2 0 0,-3-1 0 16,0 0 0-16,-3 1-1 0,-1-1 1 0,-3 1-2 15,-5 2 0-15,-4-1-2 0,-6 0 1 16,-4 1 0-16,-1 0 0 0,-6-2 0 15,-1-1 1-15,-1-2 2 0,0-2 0 16,-1-1-1-16,-2-4-3 0,1-5-10 16,3-2-12-16,0-6-11 0,5-2 16 0,3-5-71 15,2-2-79-15,3 0-115 0,5 0-263 16</inkml:trace>
  <inkml:trace contextRef="#ctx0" brushRef="#br0" timeOffset="153418.01">16113 3483 471 0,'0'1'116'0,"0"-1"2"15,-1 1-66-15,2 2-20 0,-1 3-5 16,0 0-1-16,0 6-6 0,1 3-4 16,1 4-2-16,-1 3-1 0,3 0-2 15,-2 5-4-15,0 1-4 0,1-1-1 16,1-1-1-16,-2-2 0 0,1-2-5 15,-2-2-12-15,0-2-36 0,0-5-81 0,-3-1-103 16,1-2-253-16</inkml:trace>
  <inkml:trace contextRef="#ctx0" brushRef="#br0" timeOffset="153644.85">15989 3640 568 0,'4'0'133'0,"1"1"7"16,1 0-89-16,2 2-16 0,3-2-2 15,2 1-1-15,3 0-6 0,-1-3-6 16,1-1-7-16,4-2-4 0,2-2-2 16,3 3-3-16,3-1-5 0,1-2-9 0,3 3-10 15,2 2-7-15,-3 0-33 0,-4 0-93 16,-4-3-116-16,-5 2-262 0</inkml:trace>
  <inkml:trace contextRef="#ctx0" brushRef="#br0" timeOffset="153967.41">16726 3555 534 0,'2'-2'137'0,"-2"-2"8"16,-4-2-59-16,-1 2-40 0,-5-2-7 15,-2 2-3-15,-1-2-3 0,-1 1-6 16,-3 1-7-16,2 0-4 0,1 4 0 16,0 0-4-16,1 5-4 0,-1 0-5 0,0 7-1 15,1 5-1-15,1 1 0 0,-2 3 1 16,6 5 0-16,0 4 1 0,6 2 0 15,2-2 0-15,3-4 0 0,4 1 1 16,6-3-1-16,2-4 0 0,4-4 0 16,7-2-2-16,5-2-7 0,7-1-16 15,6-3-3-15,0-2-11 0,3-6 157 16,4-1-292-16,-5-8-149 0,-2 2-413 0</inkml:trace>
  <inkml:trace contextRef="#ctx0" brushRef="#br0" timeOffset="157382.22">16950 3292 439 0,'-4'2'107'0,"0"1"3"15,1-1-55-15,2-3-26 0,1 2-7 0,0 0-4 16,0 0 0-16,0-1-3 0,1 0-1 16,-1 0 3-16,2 1 1 0,1 1 1 15,0 0-1-15,2 3-1 0,1 0-1 16,3 5-3-16,0 3-3 0,2 2-3 16,4 2-3-16,1 3 0 0,3 1-1 15,0 2-1-15,2 0 0 0,1 0 0 0,2 3-1 16,4 2 0-16,-1 4 1 0,0 5-1 15,1 2 0-15,0 5 0 0,0 3 0 16,-5-1 0-16,-5 2-1 0,-5-2 1 16,-4-3-1-16,-8-3 1 0,-5-4 0 15,-7-3 0-15,-9 0 1 0,-6-4-1 16,-3-2 1-16,0-1-1 0,-2 0-1 16,-1-6-4-16,3-1-4 0,3-5-7 15,4-3 76-15,2-6-204 0,0-9-127 0,7-1-349 16</inkml:trace>
  <inkml:trace contextRef="#ctx0" brushRef="#br0" timeOffset="158113.93">17630 3797 352 0,'0'-4'105'16,"2"-2"9"-16,-1 2-32 0,0 1-28 0,-1 2-5 16,0-3-3-16,1 2-5 15,-1 0-10-15,0 1-5 0,0 1-3 0,1 0-3 16,-1 0 0-16,-1 1-2 0,0 1-2 15,0 0-3-15,0 2-3 0,-1-1 0 16,0 1-1-16,0 1-1 0,1-1-1 16,0-1-2-16,0 3-1 0,1-2 0 0,1 0-1 15,-1-2 0-15,2-2 1 16,1 1 0-16,0-3 0 0,1-2 1 0,1-1-2 16,1-2 2-16,0 0 0 0,2 0 1 15,0-3 0-15,-1 3 1 0,-1-2 0 16,-2 3 2-16,0-2-1 0,-4 0 0 15,-1 0-2-15,-4 2 0 0,1-1-1 16,-2 2-1-16,0 0-2 0,-1 4-1 16,-1 4 0-16,3 4-1 0,0 2 0 15,-1-2 0-15,1 4-1 0,1-2-1 0,2 1 0 16,1-2 0-16,1-2-1 0,1 0 1 16,2-1 0-16,1 0 0 0,0-3 2 15,4-2 0-15,0-1 1 0,5-4 0 16,1 1 1-16,-1-1-1 0,1-2 1 15,-1 0 0-15,-1-2 0 0,-2 1 1 16,-5 2 1-16,-3-3 0 0,-2 0 0 16,-5 0-1-16,-2 2-1 0,-5 1 0 0,-1 1-2 15,-2 1-1-15,0 5-2 0,1 1 1 16,3 3 0-16,2 2 1 0,4 1 0 16,0-1-1-16,4 0 1 0,0-2 0 15,3-2 1-15,1 0-1 0,3-3 1 16,-1-2 1-16,2 2 0 0,2-2 0 15,-1 1 1-15,2 1-1 0,-1-4 1 16,-2 3 0-16,-2-1 1 0,0-1 1 0,-4-2 0 16,-2 2-1-16,-3 1-2 0,-2 1 0 15,-2 0-2-15,-1 2-1 0,-1 1-9 16,2 4-9-16,-1-3-11 0,1 2 152 16,3 0-292-16,3-3-156 0,4-1-438 15</inkml:trace>
  <inkml:trace contextRef="#ctx0" brushRef="#br0" timeOffset="158730.91">18421 3343 395 0,'-1'-4'113'0,"1"4"4"0,-1-3 0 16,0 0-79-16,0-1-10 0,0 1 1 15,0 1-1-15,1 1-6 0,0 0-3 16,0 1-1-16,-1 1-3 0,1-2-1 0,-1 2-3 15,0 1-2-15,-2-1-1 0,0 1 0 16,0 1-1-16,-2 0 3 0,0 0 1 16,-2 3 2-16,-1-2 2 0,-4 3 1 15,1-2 0-15,-1 3 1 0,-5-2-1 16,1 4-1-16,-2 1-1 0,-2 1-2 16,0 2-2-16,-1 4 0 0,0 1-1 15,3 4-3-15,2 2 0 0,2 3 1 0,4 3-1 16,3 1 1-16,3 3-2 0,2 1-1 15,4 0 0-15,0 0-1 0,5-2-1 16,4-1 0-16,4-3 0 0,5-4-1 16,3-2 0-16,4-3 0 0,6-1-1 15,-1-6-11-15,0-1-8 0,-1-1-21 16,0-3-92-16,-2-5-45 0,0 1-122 0,-3-4-260 16</inkml:trace>
  <inkml:trace contextRef="#ctx0" brushRef="#br0" timeOffset="162134.43">11684 11727 610 0,'-4'-5'135'0,"0"-4"1"0,1 1-101 15,-5-3-16-15,1 2-9 0,-1-3-5 16,-1 1-3-16,0 2-2 0,-2 0 0 16,-1-1-1-16,0 2 2 0,0 1 0 15,-2 3 0-15,-2 2 1 0,-1 3 1 16,-3 4-1-16,-2 1 1 0,-3 5 0 15,-3 3-1-15,0 4 0 0,-1 2 0 16,-2-2 1-16,2 2 0 0,2 2 0 0,1-1 0 16,2 0-1-16,1-1 1 0,2 0-2 15,1 1 1-15,0 0-2 0,4-2 1 16,1 3 1-16,2-2 1 0,0 0 1 16,2 2 1-16,4 0 1 0,0 0 1 15,2 2 1-15,-1-1-1 0,1 4-1 16,0 2 0-16,2-2 0 0,0 4 0 15,0-1-1-15,0 0-1 0,2-1 0 16,0-1-1-16,2-2-2 0,3 2 1 0,2-4-2 16,3 1 1-16,2-1-1 0,4 2 1 15,5-1-1-15,2 3 0 0,3-1 1 16,5-2 0-16,2 2 1 0,5-2-1 16,4-1 0-16,1-3 1 0,1-1 0 15,0-6 0-15,0-3-1 0,-1-4 1 16,-2-2 0-16,-1-2-1 0,-1-4 2 15,-3-2 0-15,1-1 1 0,-3-3 1 0,0-2 1 16,-2 1 2-16,-2-7 2 0,-1 0 2 16,-3-4 1-16,0-2 0 0,-2-3-2 15,-1-3-1-15,0-8-2 0,-2 0-2 16,0-5-3-16,1-3-1 0,-2-3-1 16,-2-1 0-16,-1-2 0 0,-3 0 1 15,-1 0 1-15,-3 0 2 0,-3 1 1 0,0 3 2 16,-4 2 2-16,-2 6 1 0,-2 2 0 15,-5-1 0-15,-3 4-1 0,-3 2-1 16,-5-1-1-16,-4 0-1 0,-4 3-3 16,-4 1-2-16,-4 4-2 0,-6 1-4 15,-2 4-2-15,-2 5-6 0,-3 1-5 16,-3 4-7-16,1 3-5 0,3 3-7 16,2 4-4-16,4 4-4 0,1-1-5 15,6 5 0-15,6 0-21 0,4-1-90 0,3-1-104 16,4-2-258-16</inkml:trace>
  <inkml:trace contextRef="#ctx0" brushRef="#br0" timeOffset="166215.98">18688 3524 293 0,'1'3'106'0,"-1"-2"8"16,0-2 2-16,0 0-49 0,0 1-9 15,0-2-8-15,1 2-13 0,0-1-11 16,-1-1-5-16,1 2-4 0,0-1-1 16,-1 1-2-16,1-1-1 0,-1 0-4 15,0 1-3-15,0 1-2 0,0 2-2 16,-1 3-1-16,-1 3-1 0,0 1 1 16,0 6-1-16,-2 5 2 0,0 3-1 0,0 1 1 15,-1 3-1-15,0 1 1 16,-1 2-1-16,0-2-1 0,0 1 1 0,0-4-1 15,0-1 1-15,1-5-1 0,1-1 0 16,0-7 1-16,2-2-1 0,0-4 0 16,2-4 4-16,0-2 3 0,0-3 0 15,0-4 1-15,1-1 0 0,0-5 1 0,0-4 0 16,1 0-3-16,-1-6-3 16,2 3-1-16,0-3 1 0,0 0-2 0,0-1 0 15,0 2 1-15,1 0 1 0,0 2 2 16,-1 2 1-16,0 0 2 0,0 5 1 15,-1 3 1-15,1 2 2 0,0 3-2 16,0 0-1-16,0 2-1 0,-1 1-1 16,3 1 0-16,-1 1-3 0,1 0 0 15,0 0-1-15,2 3-2 0,-1 4 0 16,3 3-1-16,0 2-1 0,-2 2 1 0,0 1 0 16,1 5 1-16,-3 0-1 0,1-3 0 15,-2 1 1-15,0-3 0 0,2 2-1 16,0 0 1-16,3-2 0 0,-1 2-1 15,1 1 2-15,-1-1-5 0,0 0-5 16,0-1-5-16,-3-2-13 0,0-2-6 16,-2-2-7-16,-1-4 0 0,0 1 1 0,-1-4-121 15,-1-2-110-15,0-3-271 0</inkml:trace>
  <inkml:trace contextRef="#ctx0" brushRef="#br0" timeOffset="166390.44">18664 3763 445 0,'0'-1'120'0,"1"-1"4"0,1 1-33 15,1 0-46-15,4 0-9 0,0 0-2 16,4-2-7-16,3 1-5 0,0 0-4 16,0 3-5-16,0-4-7 0,3 3-8 15,0 0-9-15,0 1 19 0,0-1-149 16,2 0-120-16,1-3-313 0</inkml:trace>
  <inkml:trace contextRef="#ctx0" brushRef="#br0" timeOffset="166651.26">19172 3575 536 0,'0'2'136'0,"0"-4"5"16,1 1-75-16,0 0-28 16,0-3-5-16,0 3-5 0,0 1-8 0,1 0-10 15,0 5-5-15,0 1-2 0,-1 2 0 16,1 3-2-16,-1 4-1 0,0 1 1 16,0 2 0-16,-1 1 0 0,-1 1-3 15,0-2-5-15,1 1-7 0,-2-5-7 16,1 1 2-16,0-1-16 0,-1-5-112 15,1-2-108-15,0-3-268 0</inkml:trace>
  <inkml:trace contextRef="#ctx0" brushRef="#br0" timeOffset="166878.76">19053 3712 535 0,'-3'-1'134'0,"2"0"7"15,0 1-75-15,1-3-27 0,1 2-3 0,3 0-2 16,0 1-6-16,2 0-11 0,2 0-6 16,3 0-5-16,2 4-1 0,4-2-2 15,0 1 0-15,3-1-2 0,4-1 1 16,2-1-2-16,4-1-4 0,3-2-7 16,0-1-11-16,-2-2-7 0,1 1-80 15,-4-4-43-15,-4 1-105 0,1-2-220 0</inkml:trace>
  <inkml:trace contextRef="#ctx0" brushRef="#br0" timeOffset="167152.6">19619 3496 549 0,'1'-1'124'0,"1"1"2"0,0 0-95 0,3 0-8 16,-2 1-2-16,1 1-3 0,2 4-2 15,-1 0-1-15,-1 3-2 0,0 1 0 16,-1 1 0-16,0 4-3 0,-2 2-1 16,-1 1-2-16,0 3-3 0,-3 4-1 15,2 2 0-15,0-1-1 0,-1-1-1 16,2 1 0-16,-1 0 0 0,0-2-1 0,1-5 1 16,0 1-2-16,0-1-2 0,0-3-4 15,0-2-8-15,1-4-5 0,0-1-20 16,0-5-103-16,0 0-110 0,-1-7-269 15</inkml:trace>
  <inkml:trace contextRef="#ctx0" brushRef="#br0" timeOffset="167816.76">19555 3572 489 0,'0'0'119'0,"-2"-3"5"0,2 1-66 16,0 2-23-16,1-2 0 0,0 2 1 15,0-2-3-15,-1 0-2 0,3 1-3 16,0-3-2-16,-1 0-1 0,3-1-2 16,0 0-3-16,2-2-3 0,1 1-4 0,3-2-1 15,0 1-2-15,1-1-3 0,1 1-3 16,0 0-2-16,0 1 0 0,3 2-1 16,2 3 0-16,0 1-1 0,2 1-1 15,2 3 1-15,1 2-1 0,-2 1 0 16,-3 1-1-16,-3-1 1 0,-3 1-1 15,-1 2 1-15,-8-3-1 0,-3 1-1 0,-2-1 1 16,-4 2-1-16,-3-1 1 16,-4-1 0-16,-2 0 0 0,-3 2 1 15,0-3 0-15,0 1 0 0,1-2 1 0,1 1 0 16,5-3 1-16,3-1-1 0,3-2 1 16,3 1 1-16,1-1-1 0,1 0 1 15,1-1-1-15,-1 2 0 0,2 1-1 16,0 1 1-16,3 0-1 0,1 3 0 15,3 2 0-15,2 0 0 0,1 2 1 16,5 2-1-16,0 1 1 0,1-2 0 16,0 0 0-16,1 1 0 0,-3 1-1 0,1-1 1 15,-4-1-1-15,-2 1 0 0,-2 1 0 16,-3 2 1-16,-2 0-2 0,-3-1 0 16,-1 1 0-16,-1 1 0 0,-4-2-1 15,-2 0 0-15,-6-2 0 0,-2-1 0 16,-6-1 0-16,-5-3 1 0,-5 0 1 0,1-2-3 15,-1 0-7-15,5-1-8 0,0 1-8 16,7-3-5-16,3-1-4 0,7-4-3 16,0-4-121-16,3-4-107 0,1-4-273 15</inkml:trace>
  <inkml:trace contextRef="#ctx0" brushRef="#br0" timeOffset="168072.08">20125 3530 529 0,'0'0'126'16,"-1"0"0"-16,1 2-80 0,0 1-23 16,-1 4 2-16,1 6-2 0,1 3-4 0,0 3-3 15,0 5 1-15,1 2-1 0,1 1-2 16,-1-1-3-16,-1-2-4 0,1-2-3 15,0-4-1-15,-1-1-2 0,2-2-3 16,-3-2-6-16,1-3-7 0,-1-1 8 16,-3-1-123-16,2-2-14 0,-1-3-100 15,0-3-212-15</inkml:trace>
  <inkml:trace contextRef="#ctx0" brushRef="#br0" timeOffset="168267.23">19977 3748 524 0,'-5'2'128'0,"1"-2"7"0,3 1-91 16,5-2-2-16,2 2 4 0,4-3-4 15,3-1-10-15,5-2-8 0,3 2-8 16,4-5-5-16,3 2-2 0,-1-3-6 0,0 1-5 16,1 2-5-16,1 1-7 0,-1 0-7 15,1 3-6-15,-2 0-23 0,1 1-101 16,-3-2-109-16,-2 0-264 0</inkml:trace>
  <inkml:trace contextRef="#ctx0" brushRef="#br0" timeOffset="168582.39">20711 3626 523 0,'-3'-1'125'0,"-1"1"7"0,-3 1-65 16,-3 2-37-16,-4-2-1 0,-1 3 4 15,-4 3-2-15,-2 1-7 0,-1 2-5 16,0 3-4-16,0 3-3 0,3 0-3 0,1 1-3 16,3-1-1-16,3-1-1 0,4 2 0 15,3-2-1-15,2-1 0 0,6 1 0 16,2 0 0-16,4 0 0 0,3 1-2 15,2-2-1-15,4-3-2 0,4 0-6 16,2-5-6-16,1-1-7 0,-1-3-7 16,2-1-4-16,3-3 5 0,-1-1-61 15,0-3-59-15,-3-2-97 0,-2-1-229 16</inkml:trace>
  <inkml:trace contextRef="#ctx0" brushRef="#br0" timeOffset="168875.5">20447 3473 537 0,'-3'1'131'15,"2"-2"6"-15,1 2-92 0,0-1-6 16,2 0 2-16,3-1-3 0,3 2-8 16,3-1-10-16,6 0-5 0,1 1-5 0,6-1-2 15,4 2-3-15,2-1 0 0,2 1-3 16,1-1-1-16,2 2-4 0,2-2-5 16,-1 1-12-16,1-1 30 0,-5 2-162 15,-1-5-128-15,-3 4-331 0</inkml:trace>
  <inkml:trace contextRef="#ctx0" brushRef="#br0" timeOffset="169402.84">20895 3349 431 0,'-1'-3'109'0,"2"3"3"0,3-3-57 16,0-1-28-16,1 1-3 0,2 1-5 0,1 3-6 15,2 1-7-15,2 4 0 0,2 5 0 16,3 3 1-16,4 6-1 15,3 3 1-15,3 0-2 0,1 4 0 0,3 4-1 16,-2 0-1-16,2 3-1 0,-1 0 0 16,-2 2 0-16,-2 0 0 0,-2 0-1 15,-5 0 1-15,-2 1-1 0,-7-2 0 16,-4-3 1-16,-7-1-1 0,-5 1 1 16,-7-2-1-16,-4-3 1 0,-4-5-1 15,-3-2 1-15,-4 1-3 0,0 0 1 16,1-6 4-16,1 0-31 0,4 0-97 0,3-2-104 15,2 1-265-15</inkml:trace>
  <inkml:trace contextRef="#ctx0" brushRef="#br0" timeOffset="169668.91">21531 3833 605 0,'-2'5'123'16,"0"-2"0"-16,2 3-109 0,0-5 0 0,0 0 5 15,0-2 5-15,2 1 0 0,-1-4 0 16,-1 0-2-16,0-4-6 0,0 3-17 15,0-4-14-15,0 1 45 0,-1 2-177 16,2-3-126-16,2 1-329 0</inkml:trace>
  <inkml:trace contextRef="#ctx0" brushRef="#br0" timeOffset="176414.26">846 12274 236 0,'-12'11'62'15,"-1"-2"5"-15,4-5-13 0,1-2-23 0,5-2 10 16,0-2 4-16,1-1-2 0,3 0-2 16,4 2 0-16,2-2 3 0,5-1-6 15,4-2-9-15,4 0-3 0,7-1 5 16,4-1 0-16,4 2-3 0,7-2-7 15,2 0-5-15,6 6-3 0,5 1-3 16,3 2-2-16,0 0-4 0,0 3-2 16,1-3 0-16,0 3 4 0,-4-5 0 0,-3-1 0 15,-4 0-1-15,-2-1 1 0,-5 1 0 16,-5 4 0-16,-8-3-4 0,-6 4-1 16,-8-2 1-16,-5-1 2 0,-6 3 2 15,-8-4-2-15,-7 2 1 0,-7 1-2 16,-7-1 0-16,-7 4-2 0,-8-1-2 15,-4 1-1-15,-4 2-1 0,-3 1 0 0,-6-3 0 16,-3 2 0-16,0-3 0 16,-3-1-1-16,1 0 0 0,1-1 1 0,2-2 0 15,5-1 1-15,4 2 0 0,5 0 1 16,4-1 2-16,3 0-1 0,5-3 0 16,4 2 2-16,7-1 1 0,4 1 3 15,5-1 4-15,6 1 2 0,2 0 1 16,7 2 1-16,4-3 0 0,6-1-1 0,6 0 0 15,6 1-3-15,7-3-3 0,6-2 0 16,7-1-1-16,7-2 0 0,8 3-2 16,6-2-3-16,7 3 1 0,3-1-1 15,6 4 0-15,4-1 2 0,-1 6-1 16,-2-2 0-16,-5 1-1 0,-5-2 1 16,-7 1-1-16,-7 1 0 0,-11 2-1 15,-8-1 0-15,-12 0-1 0,-10 1 3 16,-7-2 3-16,-10 4 0 0,-10 2 0 15,-11-4-1-15,-10 4 0 0,-6-1-2 0,-10 2-3 16,-6-1-3-16,-6-1-3 0,-1-3-1 16,-2-1 1-16,4-1 1 0,-2-3 2 15,1-3 1-15,6-1 0 0,5 0 3 16,8-1 0-16,8 2 1 0,7 1 0 16,10 3-1-16,7 1-1 0,6 4-2 15,6-1-1-15,6 1-1 0,3 1 1 0,6 0-1 16,5-2-1-16,3 0-13 0,6-3-11 15,1-3-64-15,1-1-65 0,1-3-116 16,-2-3-262-16</inkml:trace>
  <inkml:trace contextRef="#ctx0" brushRef="#br0" timeOffset="177734.01">1562 11911 606 0,'0'0'137'15,"-2"-1"4"-15,0 0-102 0,1 0-14 16,-1 0-5-16,0-1-5 0,0 2-4 15,-1 0-4-15,1 2-2 0,0-1-2 16,1 1-2-16,1-1 0 0,0 1-2 16,2-1 0-16,1 2 2 0,4-1 1 15,2 1 3-15,3 4 0 0,3 0 1 16,5 3 1-16,2 3 0 0,3 1-1 0,2 4-3 16,3 1-2-16,3-1 0 0,-1 1-1 15,0-1 1-15,1-4-1 0,-1 1 0 16,-3-4 0-16,-4-3 1 0,-6 1-1 15,-1-4 1-15,-6-2 1 0,-4-1 0 16,-4 1 2-16,-2-3 3 0,-4 0 1 16,-3-4-1-16,-5-1 1 0,-3-1-3 15,-5-1-1-15,-4-3-6 0,-4-1-6 16,-4-3-3-16,-4-3-1 0,-2-1 1 0,-1-1 0 16,0-2 2-16,-2 0 4 0,2 1 4 15,2 2 5-15,4 1 0 0,4 2 1 16,5 2 2-16,3 4 2 0,7 4 1 15,4-1-1-15,2 3-3 0,4 4 0 16,4 0 0-16,3 5-3 0,1 0-1 16,4 4-1-16,1 4-1 0,3 2 2 0,4 0 0 15,0 1-1-15,4 0-1 0,2 2-1 16,3-2-1-16,3 0 1 0,3-2 0 16,1 0 0-16,3-1 1 0,1-2 0 15,-2-2 1-15,-1-4 1 0,-2 1-1 16,-4-2 0-16,-2 1 1 0,-4-1-1 15,-5-1 1-15,-4 0 0 0,-4-1 0 16,-3-1 2-16,-3-1 2 0,-4 0 1 16,-3-2 0-16,-5 0 0 0,-2-4 0 15,-2-1-1-15,-3-1-1 0,-5-3-2 0,-2-4-2 16,-2-4-1-16,0-3 0 0,-1-2-1 16,-1-3 1-16,-2-2-1 0,2 1 0 15,1 1 3-15,3 4 1 0,2 3 4 16,4 4 1-16,3 6 0 0,3 5 0 15,3 3 0-15,2 2-2 0,0 1-2 16,2 2-3-16,0 3-2 0,1 1-1 16,2 0 1-16,1 3-1 0,3 4-1 0,4-2 1 15,3 1-1-15,5 0 0 0,4 3 0 16,3 0 0-16,3 0 0 0,3-2 1 16,1 0 0-16,1-2 1 0,0-1 1 15,0-4 0-15,-1 2 0 0,-3-2 1 16,-1 0 0-16,-3-1 0 0,-4 1-1 15,-1-3 1-15,-5 3-1 0,-3-5 0 0,-2 0 1 16,-3 0-1-16,-3-2 0 16,0 0 0-16,-2 0 1 0,0 0 0 0,0-1 1 15,0 0 0-15,-2 2 0 0,-2 0 0 16,-3 5-1-16,-3-2 1 0,-3 6-1 16,-5 5-1-16,-4 1-1 0,-5 2 0 15,0 4 0-15,-3 1-2 0,-2 1-5 16,0-2-2-16,0-2 0 0,0 0-1 0,2-1 1 15,0-4 0-15,4-2 2 0,3-2 4 16,3 1 4-16,4-2 0 0,2-2-1 16,7 0 1-16,0-5 0 0,4 1-1 15,1-3-1-15,2-1-3 0,2-2 0 16,2-1 1-16,5-4-1 0,4 0 1 16,4-5 0-16,4-3 2 0,6-2 2 15,1-4 1-15,4-2 0 0,2-2-1 16,-1 0 1-16,-1 2 0 0,-1 0 1 0,-1 3 0 15,-3 1 0-15,-3 3-1 0,-4 4 0 16,-2 3 0-16,-5 3-1 0,-5 1 0 16,-3 7 1-16,-5 2 0 0,-3 4 1 15,-6 2 1-15,-5 5 0 0,-6 4 2 16,-5 4 0-16,-5 2-3 0,-6 4-3 16,-4 0-5-16,-4 1-11 0,0 1-8 15,1-2-4-15,3-4-1 0,3-4 1 0,8-6 1 16,6-4 6-16,6-5 10 0,8-6 10 15,4-6 4-15,5-5 0 0,7-5 3 16,5-2 2-16,5-3 2 0,7-4 2 16,6-1-1-16,4 1 1 0,3 0 0 15,2 2-1-15,-1 2-3 0,-2 5-1 16,-4 3-9-16,-4 4-11 0,-5 6-56 16,-6 6-77-16,-10 7-113 0,-5 7-272 15</inkml:trace>
  <inkml:trace contextRef="#ctx0" brushRef="#br0" timeOffset="180136.07">19787 4196 218 0,'1'3'73'0,"-1"3"8"15,0-4 1-15,1 0-13 0,0 0-4 16,-1 1-12-16,2-2-6 0,-1 0-1 15,0 1-7-15,4-2-6 0,-4 0-16 0,1 0-8 16,-1-1 0-16,-1 2 1 0,0 0-6 16,-1 0 0-16,-1 1 0 0,1 3 2 15,0-1 2-15,-2 4 0 0,2 1 1 16,1 2 1-16,0 3-1 0,1 3-1 16,5 5-1-16,-1 2-3 0,2 3-1 15,-1-1-2-15,1 3 0 0,0 1 0 0,-1 4-1 16,-5 0 3-16,0 7 0 0,-1 5 0 15,0 5 1-15,0 5-1 0,-1 5 2 16,-1-3-1-16,-1 0-2 0,-4-3-1 16,0 0 0-16,-3-4-1 0,-1-3-1 15,0-4 0-15,-1-3-2 0,2-4-1 16,5-4-3-16,2-10-2 0,2-5-4 16,1-7-18-16,1-5-106 0,-1-7-107 15,0-5-273-15</inkml:trace>
  <inkml:trace contextRef="#ctx0" brushRef="#br0" timeOffset="180615.35">19506 5262 557 0,'0'-2'126'0,"1"-1"4"16,0 0-89-16,0 0-23 0,3 2-4 15,-2 0 0-15,2-1-3 0,0 1-5 16,-1 0-4-16,0-1 0 0,0 1-1 15,1 0 1-15,-1 0-1 0,-1 3 1 16,-1-1 1-16,1 4 0 0,1 4 1 16,-2 4 1-16,1 3 1 0,0 5 0 15,2 2 0-15,2 3-2 0,1 3 0 0,1-2-1 16,3-2 0-16,2-1 0 0,2-1-2 16,0-3 1-16,1-2 3 0,3-4 3 15,3-5 2-15,2-3 5 0,2-5 4 16,3-4 3-16,2-3 0 0,-1-8-3 15,-1-3-2-15,-4-3-4 0,0-3-3 16,-4-4-6-16,-2-2-1 0,-4-5-3 16,-2 1-3-16,-2 3-7 0,0 2-2 15,-5 2-2-15,1 4-1 0,-4 7-3 16,-2 3-6-16,1 5-6 0,-1 4 1 0,0 3-9 16,0 3-112-16,0 3-115 0,0 1-274 15</inkml:trace>
  <inkml:trace contextRef="#ctx0" brushRef="#br0" timeOffset="181394.42">19860 5788 267 0,'-1'0'82'0,"1"1"11"0,1-1-23 15,-1 0-11-15,0 0 3 0,0-1-1 16,-1-1-6-16,0 1-13 0,-1-4-9 16,0 3-8-16,-1 0-7 0,0-2-4 15,0 0-3-15,-1 2-1 0,1 1-1 16,-1 1-1-16,-4-1-2 0,0 1 0 15,0 0 0-15,-1 1 0 0,0 2 2 16,-1-1 0-16,1 1 1 0,3 1-1 0,-2-2 0 16,2 4-1-16,-2-3-3 0,-1-1 0 15,3 0-3-15,-2 2-1 0,1-2 2 16,2 0 3-16,-1 1 1 0,3-1 2 16,-1 2 1-16,0 1 1 0,1 0 1 15,0 0-2-15,0 2-4 0,-1-1 0 16,1 4-2-16,1 2-2 0,0-2 0 15,-1 2-1-15,2 2 1 0,1 3-1 0,0-1 0 16,3 0 1-16,-1-1-1 0,2-2 0 16,2-1 1-16,1 0-1 0,3-4 1 15,3 1-1-15,3-2 1 0,2 0 1 16,3 0-1-16,3 0 0 0,1-5 1 16,-1-1 0-16,-1-4 0 0,0-1 0 15,-2-4 0-15,2-1 0 0,-1-1 1 0,-1 3 0 16,0-2 1-16,0 0 1 0,-4-2 3 15,1 1 2-15,-6-3 3 0,-1 1 3 16,-5-3-1-16,-1-2 0 0,-3-1-2 16,-4-3-3-16,-1 0-3 0,-2 0-3 15,-3-1-2-15,-2 3-2 0,-2 1-2 16,-5 4-1-16,-6 4-5 0,-2 3-7 16,-5 4-3-16,-7 4-6 0,-5 5-6 0,-3 3-5 15,4 3 156-15,1 4-288 0,1 0-143 16,0 4-423-16</inkml:trace>
  <inkml:trace contextRef="#ctx0" brushRef="#br0" timeOffset="189759.12">900 11040 284 0,'-2'-11'69'0,"-3"2"5"0,-1 6-48 0,-4 3-2 15,-2 2 1-15,-2 4-1 0,-2 0 2 16,0 1-4-16,-1 2 5 0,3-2 2 16,0 0 1-16,3-3 4 0,2 1 2 15,4-2 0-15,2-1-2 0,1-2-8 16,1-1-3-16,2 2-5 0,3-1-5 15,1 1-4-15,2 0-4 0,1 3-2 16,3 0 0-16,6 2-2 0,0 1 1 16,4 3-1-16,3 2 0 0,2 1 0 15,5 2-1-15,4-1 1 0,5 0 0 0,3 0 3 16,8 1 2-16,1-5 3 0,5-1 2 16,0-4 0-16,0-1 0 0,-2-3 0 15,-2-3-2-15,-4-2-2 0,-4-3-3 16,-7-1 0-16,-4 3-1 0,-5-2 0 15,-8 2 1-15,-7 1 5 0,-8-2 0 16,-7 4-1-16,-9 0-2 0,-7-1 0 0,-8 3-1 16,-6 1-3-16,-10 1-6 0,-6 0-5 15,-9 1-3-15,-3 1 1 0,-6 0-1 16,-3-1 1-16,-4-1 1 0,0 1 1 16,1 2 5-16,2-3 2 0,3 1 2 15,8 1 1-15,7-2 0 0,7-1 0 16,9 1 0-16,8-2 0 0,10 0 1 15,7 0 1-15,6 1-1 0,5 1-1 0,6-1 1 16,8 4 1-16,5-1 1 0,9 4-1 16,6-3 0-16,7 2 1 0,6-2 1 15,3 2-1-15,6-6 0 0,6-1 0 16,3 0-1-16,1-2 0 0,2-1 0 16,-1-1 1-16,-1-2-1 0,-4-1 2 15,-6 1 1-15,-8-2 1 0,-7 1 1 16,-10 0 0-16,-5 1 1 0,-11 3 3 0,-6 0 0 15,-10 0-2-15,-12 2-4 0,-9 2-1 16,-7 4-1-16,-10-3-4 0,-6 1-3 16,-12 3-3-16,-6-2 0 0,-2 1 1 15,-4-4 1-15,-1-4 1 0,0 1-1 16,1-1-1-16,4-3-1 0,6 0 1 16,4 0 1-16,6 1 0 0,9 2-1 15,5-2 3-15,8 2 1 0,6 1 2 16,7 1 0-16,5 0 0 0,5 0-3 0,5 1 0 15,4 0 0-15,7 1 0 0,4 2-1 16,5 1 0-16,8-2 1 0,5 2 2 16,4-1 0-16,6-1 0 0,3 0 1 15,5-2-1-15,4-2 1 0,3 1-1 16,-1 1 1-16,1-1 0 0,-4 1 0 16,-4-1-11-16,-8-1-12 0,-8 1-102 15,-9-2-26-15,-6 1-107 0,-8-4-232 0</inkml:trace>
  <inkml:trace contextRef="#ctx0" brushRef="#br0" timeOffset="190589.43">1272 10948 551 0,'2'-1'126'0,"1"-2"2"15,0 2-87-15,1-2-19 0,0 1-5 16,0 1-5-16,2 0-2 0,-2 0-4 16,-1 2-2-16,3 0-1 0,-2 0-1 15,3 0 2-15,-3 3-1 0,4-1 1 16,-1 1 1-16,4 1 2 0,-1-1 3 0,2 1 2 16,4 1 1-16,2-2-1 0,4 4 2 15,3-2 1-15,5 0 0 0,3 2-3 16,3 1-2-16,1-2-1 0,-1 1-1 15,2 2-1-15,-3-1-4 0,-6-1-2 16,-3 0 1-16,-5-1-1 0,-4-2 0 16,-5 1 0-16,-6-4 0 0,-2 0 1 0,-2-1 1 15,-5 0 1-15,-4 0-1 16,-5-1 2-16,-3 0-1 0,-6-2 0 0,-6-1-1 16,-3-2-1-16,-5-1 0 0,-4-4-1 15,1 0 0-15,-3-2-1 0,2 0 1 16,1 0 1-16,-1 0 0 0,4-1 0 15,6 0 1-15,1 1 1 0,6 2 4 16,3 0 2-16,3 1 1 0,6 2 2 16,4 3 1-16,3 2-2 0,2 1-2 15,1 1-3-15,5 0-4 0,2 2-1 0,5 3-2 16,4 2-1-16,3 3 1 0,3 3 0 16,5 2 1-16,1 5 0 0,5-1 0 15,-1 2-1-15,3-3 1 0,2 4-1 16,1-3 1-16,-2-1-1 0,1-1 0 15,-3-1 0-15,-1-3 0 0,-5 0 0 0,-3 1 0 16,-6-6 1-16,-2 0-1 16,-5-4 0-16,-5 1 0 0,-2-1 1 15,-2-2 0-15,-2-2 0 0,-1 4 0 0,0-2 0 16,-2 2 0-16,-2 1 1 0,-3-1-1 16,-3 1 0-16,-3 3 1 0,-5 0-1 15,-2 3-1-15,-2 1 1 0,-5 4-1 16,-1 4-1-16,-4 2-1 0,-1 4-2 15,-1 3-3-15,-2 0-2 0,0 3-1 16,0-1 1-16,0-1-1 0,4 0 1 0,2-5 2 16,2-2 3-16,5-4 1 0,3-5 2 15,5-4 1-15,5-4-1 0,3-1 1 16,5-7 0-16,5-6 2 0,6-4 1 16,6-7 1-16,2-4 0 0,6-5 2 15,4-6 1-15,5-1-1 0,4-1 1 16,4 2-1-16,-1 1-1 0,2 4-1 0,-1 2 0 15,-1 5-2-15,-3 5 0 0,-3 4-5 16,-6 1-14-16,-4 5-18 0,-3-1-11 16,-4 6-131-16,-7-3-136 0,-9 2-330 15</inkml:trace>
  <inkml:trace contextRef="#ctx0" brushRef="#br0" timeOffset="192778.45">15445 4081 191 0,'1'0'50'0,"1"1"5"0,0-3-16 16,-1 0-10-16,-1-3 8 0,0 1 10 16,-1 0 8-16,-1-2 3 0,-1 2 2 15,-2-1-2-15,0 2-5 0,-1 0-10 16,1 1-12-16,-1 1-6 0,2-1-6 15,1 2-2-15,1 0-4 0,1 0-1 16,1 0-3-16,0 2-3 0,1-1-2 16,2 2-2-16,-1 1-2 0,2 3 1 15,1 2-1-15,0 5 1 0,0 2-1 0,-1 6 1 16,0 3-1-16,-1 4 1 0,0 4-1 16,-2 6 1-16,1 4-1 0,-2 3 1 15,2 3 0-15,0 1 0 0,-2 2-1 16,1 2 1-16,-1-2-1 0,0-2 0 15,1 0 1-15,0-1-1 0,1-1 0 16,1-5-1-16,2-5 1 0,1-3-1 16,1-5 1-16,-1-4-1 0,1-5 0 0,0-2-1 15,-3-5 1-15,0-1-1 0,0-3-1 16,-1-1 0-16,-1-1-1 0,-2-1-1 16,-1 0-2-16,0-2-2 0,-1 2 0 15,-2-3-1-15,0 2-4 0,1-2-11 16,-2 1-21-16,2-1-54 0,0 0-22 15,1-1-78-15,-1-1-157 0</inkml:trace>
  <inkml:trace contextRef="#ctx0" brushRef="#br0" timeOffset="193347.58">15229 5043 304 0,'3'0'77'0,"1"-2"12"16,-2 1-41-16,0 0-5 0,0 1 4 15,-1 1 2-15,0-1-1 0,-1 0-13 16,1 1-10-16,-1 0-10 0,1 1-7 16,1 0-5-16,4 0 0 0,1 2-2 15,3 2 2-15,2 2 0 0,0 2 1 16,2 1 2-16,0 2 1 0,-1 1 0 0,2 3 0 15,1 0 0-15,0 2-1 0,3-4-1 16,0 2-2-16,-1-2-1 0,0-3-1 16,-2-1 0-16,-3 0-1 0,-1-5 1 15,-2 1 0-15,-1-2 1 0,-1-1 4 16,-2-1 3-16,1-2 2 0,-3-2 3 16,1-1 4-16,0 0 2 0,-2-3 0 0,2 0 3 15,-1-3 0-15,1-4 0 16,-1-2-2-16,1-3-1 0,1-2-3 0,2-4-1 15,-1-4-6-15,0 1-4 0,-1 2-2 16,1 3-1-16,0 4-2 0,-2 1-1 16,-1 4-3-16,2 5-7 0,-2 2-10 15,2 0-12-15,1 1-4 0,0 2-95 16,1 2-30-16,-2 0-102 0,1-1-207 16</inkml:trace>
  <inkml:trace contextRef="#ctx0" brushRef="#br0" timeOffset="214504.14">24374 10760 450 0,'-11'8'113'15,"4"-5"0"-15,1-4-14 0,1 1-88 16,2-3-9-16,1 3-2 0,-1 0 1 16,-2 0 0-16,-1-1-1 0,-2 2 0 15,-2-1 0-15,-2 1 0 0,-2-1 1 16,-5-1-1-16,-3 0 0 0,-4 2 1 16,-5-5-1-16,-5-3 1 0,-3-2 0 0,-4-3 0 15,-6-4 0-15,-6 0 1 0,-4-4 0 16,-6 1 2-16,-3 0 0 0,-6 1 0 15,-5-2 0-15,-6 1 0 0,-2 0-1 16,-3 2-2-16,-5-3 0 0,0-2 0 16,-3 2-1-16,-4 2-1 0,0 1 0 15,-1 1-1-15,0-1 0 0,-2 3 0 16,-5 1-1-16,2 0 1 0,-1 0 1 16,-1-3 0-16,-2 2 1 0,-5 1 0 0,-1 0 1 15,-3 1 0-15,-4 1 2 0,-10 4 2 16,-1 5 1-16,-5-1 0 0,-4 7 0 15,-4 2 0-15,-4-2-1 0,-1 2-2 16,1 2-1-16,2-1-1 0,0 0 0 16,1-1-1-16,2-3 0 0,1 4 0 15,5-3 0-15,-1-4 1 0,3 1-1 16,1-2 1-16,4-1 3 0,-2 0 2 0,3 0 1 16,1-1 3-16,-1 6 1 0,1-5 2 15,-4 4 0-15,1-1-2 0,0 4-1 16,0 1-3-16,1-1-1 0,-1 3-1 15,-1-2-3-15,6 4 0 0,-2-2-1 16,4-2-1-16,-2 1 1 0,4 2-1 0,2-6 0 16,3 4 0-16,0-3 1 0,2 0-1 15,2 1 0-15,8-2 0 0,2-1 0 16,1-2 0-16,4-1 1 0,3 0-1 16,-2 0 1-16,3-1 2 0,5 0 2 15,4-4 0-15,5 6 0 0,-1 0 0 16,5 1 0-16,5 0 0 0,4 4-3 15,0 0-1-15,1 3 0 0,-2-4-1 16,3 2 0-16,0 1 0 0,7 1 0 0,-1-6 0 16,-1 6 0-16,2-2 0 0,6 3 0 15,-1 0 0-15,5-2 0 0,1-1 0 16,-2 3 0-16,-1-4 0 0,-3 1 0 16,-2 0 0-16,0 3 0 0,-10 0 1 15,4 0-1-15,1 1 0 0,1-2 0 16,5 1 1-16,3-1-1 0,6-2 0 0,7 3 0 15,2-1 0-15,6 2 0 0,5-1 0 16,5 1-1-16,6-1 1 0,2-2 0 16,5-2-1-16,3 1 1 0,3-4 0 15,3 0 0-15,0-2-1 0,2 1 1 16,1 0 0-16,0-1 0 0,0 0 1 16,0 1 0-16,0-2 0 0,0 3 1 15,1 2-1-15,0 1 2 0,1 4-1 0,1 2 0 16,1 3 1-16,0 5 0 15,4 0-1-15,-2 3 0 0,3 3 1 0,0 0-1 16,-1 5 0-16,-1 3 0 0,2 7-1 16,-2 4 1-16,-3 4 0 0,-3 6-1 15,-4 11 0-15,-4 3 0 0,-3 5 0 16,-4 3 0-16,-3 6 0 0,-1 4 0 16,0-3-1-16,4-1 1 0,1-3 0 15,1 1-1-15,3-2 1 0,5-7-1 0,3-2 1 16,2-4 0-16,3-4 0 0,3-1 0 15,2-5 1-15,2-6 0 0,-1 0 0 16,1-5 0-16,0 0 1 0,-1-2-1 16,-1-3 0-16,0 0 0 0,1-1 0 15,0-4-1-15,-1-4 0 0,1-4 0 16,2-3 0-16,1-4 1 0,1-5 1 16,1-4-1-16,2-3 1 0,2-2 0 15,3-3-1-15,2 0 0 0,2-1 0 16,3 0-1-16,-1-1-1 0,1 2 1 0,2 1-1 15,-2-2 1-15,4 1-1 0,2 0 1 16,1 0 0-16,6-1-1 0,3-1 1 16,6-1 0-16,3 1 0 0,1 0-1 15,5-1 0-15,5 0 0 0,5-1 0 16,3 0 0-16,3 2 0 0,8-1 1 16,7 0-1-16,-3-2 0 0,5 0 0 0,1 1 0 15,1 1 1-15,4 0-1 0,-8-2 0 16,12-1 0-16,11 2 0 0,4 1 0 15,4 1 0-15,0-2 0 0,7 1 0 16,8 3 1-16,-7-1-1 0,-3 0 0 16,-2 2 0-16,3 2 0 0,4 0 0 15,-3-2 1-15,-3 0-1 0,1 3 0 16,2-2 1-16,0 0-1 0,1-1 0 0,0-1 0 16,2 0 0-16,0 0 0 0,0-1 0 15,-3 2 0-15,1-2 1 0,-2-1-1 16,-2 3 0-16,0 3 0 0,-2-4 0 15,1 1 1-15,-4 4 1 0,-2 3 2 16,-2-2 2-16,1 1 1 0,-2 1 1 16,1 1 1-16,-1 1 0 0,3-2-2 15,1-5-2-15,3 2-1 0,-1-2-3 0,2-2 0 16,1-2-1-16,-1-2 0 0,-2-4 0 16,0 0 0-16,-4-1 0 0,-1-1 0 15,-6 1-1-15,0-1 2 0,0-1-1 16,0 2 1-16,-1 2-1 0,2 2 1 15,2-2 1-15,0-2-1 0,1 4 0 16,-2 3-1-16,3-2 1 0,0-3-1 16,1 2 0-16,-1 3 0 0,-1 2 0 0,2-6 0 15,-2 0 0-15,-2 3 0 0,-4 3 0 16,-6-2 0-16,-3-2 0 16,-2 2 0-16,-7 2 0 0,-6 0 0 0,-1 0-1 15,-6-1 1-15,-1 1-1 0,-5-1 1 16,-5-1-1-16,-2 1 0 0,-3-1-1 15,-2-2 0-15,-8 0 0 0,-1 1-1 16,-7 1 1-16,-2 0-1 0,-7 0 1 0,-3 0 0 16,-8 0 1-16,-4 2-1 0,-6-3 2 15,-2-1-1-15,-7-1 2 0,-2 2-1 16,-2-1 1-16,-1 1 0 0,0-1 0 16,0 2 0-16,-1-1-2 0,0-1 0 15,1-1-1-15,-2-2-1 0,1-3 0 16,0-2 1-16,-1-2-1 0,0-1 2 15,1-2 0-15,-2-2 1 0,1-3 0 16,1-2 1-16,1-4-1 0,0-8 1 0,1-4-1 16,1-8 0-16,-2-3 0 0,-2-7 1 15,1-4-2-15,-2-3 1 0,1-3 0 16,-1-5 0-16,0 3 0 0,-1-8 0 16,-3 2-1-16,-1 0 1 0,0 0 0 15,-1 0 0-15,2 3 0 0,-4-4 0 16,2 5-1-16,2-1 1 0,2 3-1 15,-1 2-3-15,2 2-3 0,1 2-3 16,2 4-1-16,2 3-1 0,0 4-1 0,0 4 2 16,-2-5 2-16,0 7 4 0,-4 5 2 15,0 3 2-15,-1 2 1 0,1 3 0 16,-3 1 1-16,-1 4 0 0,1 3 0 16,-1 5 0-16,1-1 2 0,-1 5-7 15,1 1-11-15,-1 4-137 0,-2 5-129 16,-1 0-334-16</inkml:trace>
  <inkml:trace contextRef="#ctx0" brushRef="#br0" timeOffset="-209551.17">22105 3385 343 0,'-11'5'91'0,"1"3"6"15,-1 0-33-15,1 1-37 0,-2 3-1 16,-1 2 0-16,-2 0-3 0,0 5-10 16,0 2-4-16,1 4-3 0,2 2 2 15,3 5 2-15,5 2 3 0,4 2 1 0,3-1 0 16,6-1 2-16,3-1-2 0,5 1-1 15,2-4-4-15,3-1-4 0,2-1-2 16,0-5-4-16,1-1-21 0,-2-5-60 16,-3-4-39-16,1-3-89 0,-2-6-198 15</inkml:trace>
  <inkml:trace contextRef="#ctx0" brushRef="#br0" timeOffset="-209171.21">22932 3438 353 0,'4'3'95'0,"0"-1"3"0,1 1-39 0,0-1-26 16,0 2-5-16,2 2-2 0,0-3-8 16,2 2-5-16,2 2-2 0,2 2 0 15,2 2 0-15,2 2 0 0,0 1-1 16,1 8-1-16,-1 7-2 0,2 6-1 15,0 4-2-15,-2 3 0 0,0 5-2 16,-2 1 0-16,-2-1-1 0,-3-1-1 0,-5-5-6 16,-6-5-20-16,-5-1-90 0,-4-6-95 15,-6 0-242-15</inkml:trace>
  <inkml:trace contextRef="#ctx0" brushRef="#br0" timeOffset="-208766.2">23462 3833 385 0,'1'3'101'0,"2"1"5"15,-1-2-47-15,0-1-19 0,1 1-5 16,-1 1-7-16,-1-4-8 0,2 3-5 16,-2-2-2-16,-1 0-2 0,0 1-2 15,0-3 1-15,-1-1-2 0,1 2-5 16,-1-3-2-16,-1 1-3 0,1-2-120 16,0-2-104-16,0 1-268 0</inkml:trace>
  <inkml:trace contextRef="#ctx0" brushRef="#br0" timeOffset="-208089.89">23990 3446 336 0,'-1'-1'90'0,"-1"2"4"16,2 0-46-16,-1-1-13 0,-1 2 3 15,1-1-1-15,0-1-7 0,-1 2-7 16,2-1-5-16,-2 0-2 0,1 3-3 15,-1-1-3-15,0 2-4 0,-3 2 0 16,0 3-1-16,-5 2 0 0,-2 1-1 16,-3 3 0-16,-3 6-1 0,-2 3 0 15,-1 4-1-15,-2 2 0 0,3 1-2 0,2 3 1 16,3 1 0-16,4-2 0 0,3 1 1 16,5-2 0-16,4-3 0 0,6 0 0 15,4-2 0-15,5-2 0 0,5-3-1 16,4-5-1-16,5-2-14 0,-3-4-76 15,2-6-31-15,0 1-88 0,0-5-201 16</inkml:trace>
  <inkml:trace contextRef="#ctx0" brushRef="#br0" timeOffset="-207738.49">24318 3537 376 0,'9'0'98'0,"-3"0"3"16,-1-2-51-16,-2 2-23 0,0-1-1 16,-2 1-2-16,1 0-12 0,1 1-5 15,-1-1-4-15,4 2-2 0,2 0 0 16,1 0-3-16,4 1 1 0,0 4 0 0,3 2 3 15,-1 2 1-15,-3 2 2 0,0 4 1 16,0 3 2-16,-1 3 1 0,0 2-1 16,-1 0-2-16,0 2-2 0,-1 1 0 15,0 1-1-15,0 2-1 0,-2 0-2 16,-3-2 0-16,-1 0-2 0,-1 1-7 16,-3-5-11-16,-3-3-22 0,-4-5-38 15,-3 0-32-15,0-3-73 0,-1-2-147 16</inkml:trace>
  <inkml:trace contextRef="#ctx0" brushRef="#br0" timeOffset="-207475.19">24832 3873 149 0,'1'3'50'0,"-1"-2"4"15,-1-1-3-15,1-2-38 0,0 3-15 0,-2-2-33 16,-1 2-46-16,1-6-118 0</inkml:trace>
  <inkml:trace contextRef="#ctx0" brushRef="#br0" timeOffset="-207153.6">25046 3540 323 0,'4'4'98'15,"1"-1"4"-15,1 3-10 0,-2-2-50 16,0 4-8-16,-1 1-1 0,-4 1-10 0,-4 0-6 16,-2 6-3-16,-6-1-3 0,0 7 0 15,-3 0-4-15,1 1-1 0,-2 1-1 16,-2 4-1-16,4-1-1 0,3 3 0 15,1-2-1-15,3 2 1 0,3-2-1 16,5 2 0-16,8-4 1 0,2-2-2 16,2-3 0-16,0-2-1 0,2-3-4 15,1-1-12-15,-1 1-104 0,-2-4-101 0,1-6-260 16</inkml:trace>
  <inkml:trace contextRef="#ctx0" brushRef="#br0" timeOffset="-206856.58">25220 3859 255 0,'6'12'60'0,"-1"1"3"15,-1 1-46-15,0 4-7 0,0 0 0 16,-1 3 2-16,-1 1 0 0,0 4-8 16,-1 3-4-16,-3 5 1 0,-1 2 1 15,-6 1-1-15,-2-1-9 0,-4 0-55 16,-5-3-54-16,-3-3-142 0</inkml:trace>
  <inkml:trace contextRef="#ctx0" brushRef="#br0" timeOffset="-181839.38">13730 4156 352 0,'-10'1'107'0,"2"-4"1"0,0 3-24 16,1 0-33-16,1 3-17 0,-1-1-14 16,1 0-10-16,0 2-5 0,1 1-3 15,0-3 1-15,2 5 1 0,3-2 2 16,1-2 3-16,1 1 3 0,4-3 2 16,0 2 3-16,3 0 0 0,2-2 0 15,3-1-2-15,7 1-3 0,0-2-2 16,0 0-2-16,4-3-3 0,7 0-1 15,4 0-1-15,0 1-1 0,3-3 0 16,6 5 0-16,9-4 0 0,1 3 1 16,5 0 0-16,4-1 1 0,-1 0 1 0,7 3 0 15,6-1 0-15,12 3-1 0,6-3 0 16,-6 2-1-16,-1 0 0 0,13 0-1 16,-3-2-1-16,4 1 0 0,-9-1 0 15,1 2-1-15,0 0 0 0,11-2 1 0,0 3-1 16,3 0 1-16,-3 3-1 0,-3 3 0 15,6-2 1-15,6 0-1 0,-6 2 0 16,-4 2 0-16,-1 1 0 0,3-4 0 16,3-1 1-16,-4 2 0 0,0 1 4 15,0-4 1-15,5-1 0 0,0-2 0 16,-5 1 1-16,-2 0-2 0,3 0 0 16,-1-6-3-16,-1 2-1 0,-5-1-1 15,0 2 1-15,1-2 0 0,3-4-1 0,-7 4 0 16,-2 3 1-16,0 0-1 0,-3-2 0 15,1 0 1-15,1 0-1 0,-4 3 0 16,-1 2 1-16,1-4-1 0,0 0 0 16,4-1 0-16,-1-1 1 0,-2 2-1 15,3 0 0-15,2-3 1 0,2 1-1 16,0-2 0-16,-1 2 1 0,-3 1-1 16,-1 0 0-16,0-4 0 0,1 2 1 0,-4 0-1 15,-2 1 0-15,-2 1 0 0,2-1 0 16,-3 2 0-16,1 0 0 0,-3 1 0 15,-2 0 0-15,0 1 0 0,-1 2 0 16,-3-2 0-16,2-2 0 0,-2 0 0 16,-2 0 0-16,0 0 0 0,0 1 0 15,-2-2 0-15,-2 0 0 0,-4 0 1 16,-1 1-1-16,2-3 0 0,-2 3 0 0,-1-3 0 16,1 3 0-16,0 0 0 15,2-1 0-15,-1 1 0 0,-2 1 0 0,5-2 1 16,-3 1-1-16,-1-2 0 0,-2 1 0 15,-3 3 0-15,-2 0 0 0,-3-1 0 16,-6 0 0-16,1 1 0 0,3 1-1 16,0-2 0-16,-3 0 0 0,2 1 0 0,-1 1 1 15,3 1-1-15,-4 1 1 16,-1-1 0-16,1 0 1 0,4 0 0 0,3-2 0 16,0 2 0-16,1 0 0 0,0-1-1 15,0 3 0-15,0 0 0 0,-2 1 0 16,-2 2 0-16,3-2 0 0,6 3 0 15,-3-2 0-15,2-3 0 0,1 2 1 16,2 2-1-16,2 1 0 0,-3-5 0 16,1 2 1-16,4-2-1 0,-2 5 0 15,-1-4 0-15,1 3 0 0,-2-2 0 0,-1 0 0 16,-3 0 0-16,-4 0 0 0,-1-3 0 16,0 3 0-16,-6-3 0 0,-6-3 1 15,-7 1-2-15,-6 0 0 0,-7 1 1 16,-7 0-4-16,-7-4-8 0,-5-1 156 15,-2-4-293-15,-3-2-145 0,-4-2-432 16</inkml:trace>
  <inkml:trace contextRef="#ctx0" brushRef="#br0" timeOffset="-176107.32">17755 7191 363 0,'1'4'98'16,"-1"-2"6"-16,0-2-25 0,0 0-46 15,0 0-2-15,0 0-3 0,0-2 2 16,0 1-8-16,0-2-3 0,0 0-2 16,0 2-1-16,0-2-1 0,0-1 1 15,0 3-1-15,0 0-2 0,2 0-1 0,-1 0-1 16,0 2 0-16,1-1-3 0,0-1-1 15,0 0 0-15,2 1-1 0,0 0 0 16,0 2-1-16,1-3-1 0,-1 1-1 16,1-1 0-16,0 2-1 0,-3-1-1 15,1-1-1-15,1 0 1 0,-1 0-1 16,-1 0 0-16,2 2 0 0,-3 0-1 16,0-1 0-16,-1 5 0 0,0 2 0 0,-4 2 0 15,0 3 0-15,-1 2 1 0,-2 5 0 16,-2-2 1-16,0 0 0 0,1-1-1 15,1 2 1-15,2-4 0 0,-1-2 1 16,3-2 0-16,2-2 0 0,1 0 1 16,1 0 0-16,1-5 2 0,1 0 0 15,4 0 2-15,1 0 0 0,0-1 0 16,1-2 1-16,2 0-1 0,1 2 0 0,1 0-1 16,0 0 2-16,-1-1-1 0,2-2 2 15,1 4 1-15,0-1 2 0,5 1 0 16,0 2-2-16,2 0-1 0,1 3-2 15,1 1-1-15,-1-2-4 0,-2 2-1 16,-4-4 0-16,-2 3-1 0,-2-3-1 16,-5 1-1-16,-3 2 0 0,-6 1 0 15,-3-1 0-15,-3 5 1 0,-7 2 0 16,-2 0 1-16,-7 0-8 0,-3-1-5 0,-2 0-11 16,-2-1-5-16,1-2-7 0,2-1-3 15,0-4 169-15,6-1-285 0,1-3-131 16,1-7-392-16</inkml:trace>
  <inkml:trace contextRef="#ctx0" brushRef="#br0" timeOffset="-175817.83">17853 7167 497 0,'-1'1'127'15,"1"-2"8"-15,1 1-65 0,1-1-31 0,1 0 16 16,2-2 6-16,2 0-6 0,4-2-10 16,5-1-2-16,0-5 0 0,4 1 4 15,2 0-18-15,1-1-14 0,1-1-1 16,0-1 1-16,-1 2-11 0,1 2-19 15,-1-1-26-15,0 0 67 0,-2 2-212 16,2 1-154-16,-1 1-398 0</inkml:trace>
  <inkml:trace contextRef="#ctx0" brushRef="#br0" timeOffset="-174421.24">19326 7145 482 0,'3'-5'110'0,"-3"-1"3"15,1 0-80-15,1 1-12 0,0-3 2 16,2 1 3-16,0 3-3 0,3-4-1 16,2 2 1-16,1-2 0 0,1 1-1 15,2 2-2-15,1 0-1 0,3 0-2 16,0 4-1-16,2 0-3 0,1 2-2 15,1 2-2-15,-2 2-2 0,-1 1-3 16,-4 2-3-16,-2 4-1 0,-2 0-1 16,-5 2-2-16,-2 0 0 0,-4 3 1 15,-3-3 0-15,-5-1 0 0,-2 0 0 0,-3-1 2 16,-3-1 0-16,-2 0 0 0,-2-2 1 16,3 1-1-16,1-1 1 0,2-3-1 15,4-2 0-15,3-2 1 0,4 0 1 16,2-2 1-16,2-2 1 0,2 0 0 15,3 0 0-15,1 4 1 0,2-4 0 16,1 2 0-16,5 4 0 0,0 0 1 16,2 3 1-16,2 0-1 0,0 2 1 0,1 2-2 15,0 2 0-15,-3-3-2 0,-2 2-2 16,-2-1 0-16,-3 1-2 0,-2-1 0 16,-4-1 0-16,-5 1 0 0,-5 1 1 15,-3-1 0-15,-4-1 1 0,-6-1 1 16,-2-1 0-16,-4 0 1 0,0-1-2 15,2-3-4-15,1-1-7 0,2 0-8 16,3 1-9-16,2-2-5 0,4-1 7 16,2-2-134-16,2-2-115 0,1-2-287 0</inkml:trace>
  <inkml:trace contextRef="#ctx0" brushRef="#br0" timeOffset="-174197.55">19833 7303 516 0,'1'6'114'0,"0"-3"2"0,-1 0-96 16,0-1-5-16,0-1-1 0,0 1 12 16,1-4 12-16,1 1-4 0,1-2-2 15,3-1 0-15,1-2-2 0,2 0 1 16,0-3-12-16,1 0-21 0,-1 0-7 15,-2 1-6-15,-1 1-6 0,-1-1 165 0,0 3-293 16,0-1-141-16,1-1-405 0</inkml:trace>
  <inkml:trace contextRef="#ctx0" brushRef="#br0" timeOffset="-173985.91">20178 7183 470 0,'-5'3'112'0,"-1"1"2"16,-1 2-73-16,-1-2-14 0,2 2 11 16,-1 1 0-16,3 2-5 0,1 1-6 15,0 0-4-15,2 0 0 0,1 1-5 16,0-3-13-16,4 3-3 0,-1-1-1 16,1-2 0-16,0 0-5 0,1-1-4 15,1-1-5-15,-1-2-13 0,-1-3-113 0,0-2-113 16,0-2-279-16</inkml:trace>
  <inkml:trace contextRef="#ctx0" brushRef="#br0" timeOffset="-173840.75">20116 7076 467 0,'-4'5'104'0,"2"-3"1"0,0-1-123 16,2 0-46-16,-2-3 2 0,2-2-43 15,0 1-60-15,3-3-97 0</inkml:trace>
  <inkml:trace contextRef="#ctx0" brushRef="#br0" timeOffset="-173140.7">20334 7138 538 0,'4'22'117'0,"-4"-2"-1"0,0 5-98 16,-3 0-6-16,0-1-2 0,0 1 0 15,0-1 4-15,-2-3 0 0,3 0 1 16,0-7-1-16,2-3 1 0,0-2 5 16,0-4 2-16,0-1-3 0,2-1 5 0,-2-4 1 15,1-1 3-15,0-4-2 0,0-2-4 16,1-3-6-16,0-2-5 0,0-6-6 16,0-3-3-16,2-4-1 0,2 0-1 15,2 2 0-15,0 3 1 0,2 0-1 16,0 7 2-16,0 4 0 0,0 6-1 15,0 4 1-15,-2 1-1 0,2 2 0 16,0 5 0-16,0 3-2 0,-1 1 0 16,-1 3 0-16,1 4 0 0,0 0 1 15,-1 0 0-15,2 1 0 0,-1-5 2 0,3 2-2 16,2-4 0-16,1-6 0 0,2-4 0 16,3-2 0-16,0-3 1 0,1-3-2 15,-2-5 3-15,1-4-1 0,-1-1 1 16,-2 0-1-16,0-3 0 0,-1-1 0 15,-1 1-1-15,0 5 1 0,-4 2-1 16,-1 3 0-16,-3 6-1 0,-2 3 4 0,-2 4 2 16,-1 6 2-16,-2 6 1 0,0 1 1 15,-1 3 0-15,0 2 0 0,-1 1-2 16,1 2-3-16,-2-2-2 0,1 0 0 16,0 0-1-16,1 3-6 0,-2 1-3 15,-3 1 0-15,1 1-6 0,-1-1-3 16,0 0-4-16,-2-2-4 0,1-3 3 15,1-4-1-15,0-6-2 0,1-3 4 16,0-4 4-16,1-4 4 0,0-4 2 16,0-6 9-16,3-2 6 0,0-6 5 0,0-7 7 15,0-7 5-15,3-4 4 0,2-6 6 16,-2-7 0-16,2-8-3 0,3-4-3 16,4 3-5-16,2 3-6 0,3 3-3 15,1 8-2-15,2 5 0 0,2 11-1 16,-2 11 1-16,-4 5-1 0,-1 6 0 15,-2 4-1-15,0 3-4 0,-1 5-2 0,-1 4-2 16,0-1 0-16,0 4 1 0,-1-2-1 16,-3-3 0-16,0 2-6 0,-5 0-8 15,-1 0-8-15,-4 1-9 0,-4-1-11 16,-3 0-8-16,0 3-94 0,-4-3-28 16,-3-4-103-16,1-4-217 0</inkml:trace>
  <inkml:trace contextRef="#ctx0" brushRef="#br0" timeOffset="-172581.94">21100 7186 593 0,'8'1'151'16,"-2"-1"0"-16,0 1-110 0,-4-1-7 15,-2 2 3-15,-1 1 10 0,-1 0-20 16,-1 2-14-16,-1 2 0 0,0 1 2 15,1 0-1-15,1 2-3 0,2 0-3 0,4 2-3 16,0-1-3-16,4 0-1 0,3-2-1 16,2-2-2-16,1-1-1 0,1-3 1 15,2-1 0-15,2-3 1 0,0-1 1 16,0-3 0-16,-3-3 3 0,2-1 0 16,-2 1 0-16,-3 0 0 0,-4 0-1 15,-2 5-2-15,-3 4-2 0,-1 5 0 0,-3 5-1 16,-2 3 0-16,0 3 0 0,-1 2 1 15,2-1 1-15,0-1-1 0,2-1 0 16,4-3 0-16,4-1-1 0,3-3 1 16,3-2 0-16,1-3 2 0,0-1 2 15,1-3 3-15,-1-2 0 0,0-2 4 16,0-3 3-16,-2-5 3 0,3-3 3 16,0-4 0-16,-2-8 0 0,1-4-1 15,-2-5-2-15,-2-7-5 0,0-4-3 0,-2-5-3 16,-1 1-2-16,-2 7 1 0,0 5 6 15,-2 4 5-15,-1 10 5 0,-2 10 1 16,-1 8-1-16,-1 2 1 0,-1 8-4 16,-1 1-6-16,-3 5-5 0,1 2-5 15,-1 4-1-15,1 6 0 0,-1 7 1 16,0 5 0-16,2 4 1 0,1 1 1 0,0 3-2 16,0 2-8-16,2-2-13 0,0-2-12 15,0-2-32-15,0-2-11 0,2 0 78 16,-1-5-206-16,0-5-139 0,1-1-340 15</inkml:trace>
  <inkml:trace contextRef="#ctx0" brushRef="#br0" timeOffset="-172406.9">21366 7088 786 0,'7'6'176'0,"10"-5"4"15,8 0-129-15,6 1-20 0,9-2 0 16,6 1-1-16,3-3-11 0,9-2-2 16,4-2-9-16,1 1-18 0,5 2-32 15,2-4-17-15,2 0-43 0,2-1-89 0,3 1-133 16,-2 4-277-16</inkml:trace>
  <inkml:trace contextRef="#ctx0" brushRef="#br0" timeOffset="-171921.52">22760 6891 522 0,'-7'-3'129'0,"0"2"1"0,-4 2-54 0,-5 2-48 15,0 6 8-15,-5 1-4 0,-1 3-9 16,0 3-2-16,-1 5-1 0,0 1-3 15,4 4-4-15,2-1-7 0,5 1-4 16,4-1-1-16,5 1 0 0,6-4-1 0,6 0 0 16,5-8 1-16,7-2 0 0,7-4 0 15,1-5 0-15,6-1 1 0,4-5 1 16,1 0 1-16,2-2 6 0,-5-3 4 16,-4-4 5-16,-2-1 5 0,-8-5 7 15,-6-3 0-15,-7-4-1 0,-9-2-7 16,-2-3-5-16,-7 1-5 0,-5-2-7 0,-5 1-7 15,-8 3-5-15,-3 3-2 0,-2 1-3 16,-3 3-13-16,2 5-1 0,3 3-23 16,3 3-8-16,4 3 35 0,6 5-156 15,5-1-127-15,5 2-304 0</inkml:trace>
  <inkml:trace contextRef="#ctx0" brushRef="#br0" timeOffset="-171452.28">23143 6881 537 0,'23'12'113'0,"-3"2"2"0,-2 3-105 16,-6 1 8-16,-3 4 7 0,-5 1 4 15,-4 3-2-15,-1 0-2 0,-2 2-1 16,-3-2 6-16,1 1-13 0,-3-3-7 16,-1-4-5-16,1-5 0 0,1-1 0 15,-1-6-1-15,2-2-1 0,1-2-2 0,3-1 1 16,1 0 0-16,0-4-1 15,1-2 0-15,1-2 4 0,0-2 4 0,0-5 2 16,1-8 5-16,3-7 2 0,0-6 3 16,4-4 0-16,2-2-3 0,2-5-5 15,2-2-2-15,5 2-5 0,1 4-3 16,0 5-2-16,2 4-1 0,1 7 0 16,1 4-1-16,1 9 1 0,-2 6-1 15,-1 5 0-15,1 5 1 0,-2 4 0 0,-3 0 0 16,-3 5 0-16,-2 1 0 0,-6-2 1 15,-2 2-2-15,-7-1 1 0,-8-1-1 16,-4 0 1-16,-4-3-1 0,-5 0 1 16,-4-2 1-16,-2-1 1 0,-3-2 0 15,1 0 0-15,3 0 0 0,0 1-1 16,5 0 0-16,3 4-1 0,5 2 0 0,5 2 0 16,6 6 1-16,5 1 1 0,6 2 0 15,6 4 1-15,6 1 2 0,5-2-1 16,4 0-3-16,4-6-12 0,6 1-19 15,1-4-11-15,2-3 69 0,2-5-199 16,-1-1-138-16,3-5-343 0</inkml:trace>
  <inkml:trace contextRef="#ctx0" brushRef="#br0" timeOffset="-171022.92">24103 7007 682 0,'-5'-7'161'0,"-3"-1"3"16,-4 0-89-16,-3 0-38 0,-5 1-14 16,-1 2-5-16,-4 0-3 0,-2 5-4 15,-2 1-3-15,2 1-3 0,3 4-2 16,2 0-6-16,1 2-8 0,7 1-5 16,6 0-3-16,6 1 0 0,4-1 1 0,4 0-1 15,5 0 4-15,4-2 9 0,2-1 6 16,1-3 2-16,-2-2 3 0,-1-4 2 15,-1-1 4-15,-1-2 4 0,-2-1 4 16,-4-2 5-16,0 1 0 0,0-1 0 16,-2 4-2-16,-2 1-5 0,0 2-7 0,-3 6-6 15,-3 1-3-15,-1 6-3 0,-2 6 0 16,1 5 1-16,0 3-1 0,-1 4 4 16,2 2 1-16,0 4-2 0,4 0 0 15,-1-1 0-15,1 1 0 0,0 0 0 16,-1 1-1-16,0-2 1 0,-2-2-1 15,-5-3-1-15,-2-1 0 0,-2-4 0 16,-4-2-1-16,-5-3 0 0,-2-2 0 16,-1-3-6-16,1-5-6 0,1-3-10 15,1-8-11-15,2-4-14 0,4-7-130 0,4-5-134 16,2-5-321-16</inkml:trace>
  <inkml:trace contextRef="#ctx0" brushRef="#br0" timeOffset="-170109.45">24321 7159 702 0,'0'-3'169'0,"-6"-2"0"0,-3-4-112 16,-4 1-17-16,-4 1-8 0,-4 0-16 15,-3 2-14-15,-1 1 0 0,1 7-2 0,1 3 1 16,1 1-1-16,5 4 0 0,3 2-2 16,3-1-1-16,7 1 0 0,3-3 0 15,4-1 0-15,4 1 0 0,4-3 1 16,2-1 1-16,6-2 0 0,-2-1 1 16,3 0 1-16,0-3-1 0,-3-2 0 15,1-1 0-15,-3-2 0 0,-2-1 1 16,-2 2 1-16,-1-3 0 0,-2 4 0 15,-4 0-1-15,-2 1-1 0,-3 3-1 0,-2 1 0 16,-2 1-1-16,0 3 0 0,-1-1 0 16,3 1 0-16,1 1 2 0,2 0 0 15,3-2 0-15,3 2 0 0,3-4 0 16,-1-1 1-16,2 0 0 0,0-3 1 16,2-1 0-16,0-3-1 0,-2-3 2 15,1-1 1-15,2-3 1 0,1 0 1 16,2-4 2-16,-2-5 0 0,0-3 1 15,1-7-1-15,1 0-2 0,0-4-2 0,0-3-1 16,0-5-1-16,3-2-2 0,-1 4-1 16,-2 5 3-16,-3 2 5 0,-3 4 4 15,-3 6 5-15,-3 9 1 0,-4 6 0 16,-3 3 0-16,-2 5-3 0,-3 5-5 16,-4 3-4-16,-2 5-4 0,-4 6-1 15,2 4 0-15,-2 5 0 0,3 5 1 16,1 1-1-16,4 0 1 0,1 2-1 0,5 2 1 15,1 0-1-15,1-1 1 0,4-2-1 16,2-2 0-16,5 2-1 0,3-7-1 16,3-4 0-16,4-2-1 0,3-4-1 15,1-4-1-15,3-2 1 0,-1-6 1 16,1-3 0-16,0-4 0 0,-2-3 1 16,-3-3 1-16,-3-3 1 0,-2-1 1 0,-4 2-1 15,-5 0 0-15,-2 3-1 0,-4 1-1 16,-2 4 1-16,-4 5-1 0,-1 3 1 15,-2 0-1-15,-2 2 1 0,1 2 0 16,2 3 0-16,3 0 1 0,3-1-1 16,6 0 1-16,1-2-1 0,3 2 1 15,1-2 1-15,1-3 0 0,3-4 0 0,1-1 0 16,0-2 1-16,2-1 0 16,2-6 0-16,2 1-1 0,1-4 1 0,-2-1 0 15,0-2-1-15,-2-1 0 0,-2 1 0 16,-4 3 0-16,-2 0-1 0,-5 7 0 15,0-2 0-15,0 8-1 0,0 4 0 16,0 3 1-16,1 2-1 0,1 4 0 16,0 2 1-16,1 2 0 0,-3-3 0 15,2 3-1-15,-3-1 1 0,-2-3-1 16,-2-4 0-16,-2 0 0 0,-3-2-1 0,-3-2-1 16,-3-5-7-16,-2-3-10 0,-4 0-20 15,-2-3 143-15,-3-4-291 0,-1-2-167 16,-3-3-455-16</inkml:trace>
  <inkml:trace contextRef="#ctx0" brushRef="#br0" timeOffset="-169929.67">24340 6878 693 0,'14'3'165'16,"8"0"0"-16,3-1-107 0,6-1-12 15,4 1-20-15,3-1-13 0,1 4-3 16,-2-3-11-16,-1-2-28 0,0 0-107 16,-3 1-33-16,2 1-120 0,-4-3-263 15</inkml:trace>
  <inkml:trace contextRef="#ctx0" brushRef="#br0" timeOffset="-167275.68">14138 4022 473 0,'-4'-6'122'15,"0"0"1"-15,0-1-8 0,-3 3-99 16,-1-1-7-16,1 2-6 0,-1 1 0 16,-1 0-1-16,2 2 1 0,0-1 1 0,2 0 4 15,0 2 4-15,3-2 2 0,-1 1 0 16,1 0 0-16,0 0-1 0,1 0-1 15,0 1-5-15,0-1-5 0,-1 1-2 16,1 1-1-16,1 1 1 0,0-1-1 16,0 2-1-16,2 0 2 0,1 1 0 15,2 0 0-15,1-1 1 0,3 1 0 16,2 0 1-16,0-1 0 0,3 1 2 16,8 1 0-16,3-2 1 0,7 0 3 15,9 0 1-15,5 1 2 0,3-4 2 0,18-2 0 16,3 0 1-16,11-2-1 0,9 2-2 15,-1-1-1-15,11-3-3 0,9 4-2 16,-2 3-1-16,3 4-2 0,0-2 1 16,-5 0 0-16,11 5 0 0,-5 4 0 15,-1 4 0-15,-5 1 1 0,-7-1-1 16,-1 4-1-16,-2-2 0 0,-13 0-1 0,-9-3 0 16,-8-4 1-16,-12-4 4 0,-8 0 2 15,-14-4 2-15,-13-2 3 0,-7 0 7 16,-6-2 2-16,-7-1 2 0,-5-3-6 15,-6 0-2-15,-5-3-3 0,-4-2-2 16,-5-2-7-16,-6 0-4 0,-6 2 0 16,-5-1 0-16,0 1-1 0,-5 2 1 15,-8 3-1-15,-9 2 0 0,-11-2 0 16,-4 1 0-16,-13 1-1 0,-13 2-1 16,-8-4-2-16,-11 0 1 0,2 3-2 0,-4-1-1 15,-6 4-1-15,-2 0-3 0,9 1 0 16,10 3 0-16,12 1 1 0,1-4 2 15,9 4 1-15,19-3 0 0,17 0 6 16,6 2 1-16,8-2 0 0,11 1 0 16,11 0-4-16,12 2-4 0,10-2-1 0,5 2 0 15,15-4 0-15,12 2 1 0,15-1 2 16,10-1 4-16,12-2 7 0,19-1 5 16,22-4 2-16,4 2 0 0,14-3 0 15,6 1-2-15,12 1 0 0,5 0-3 16,-8 1-3-16,1 3-2 0,0 0 0 15,-9 0 0-15,-7 1 0 0,-4 1 0 16,-10-3 0-16,-10 2 0 0,-18-1-1 16,-14-2-1-16,-17 1 6 0,-12-1 5 15,-19-1 5-15,-12-3 2 0,-14-1-1 16,-11-2 0-16,-10 0 1 0,-11-5-6 0,-14 0-5 16,-7 0-6-16,-13 3-2 0,-11-1 1 15,-9-2 0-15,-11 2-1 0,-5 7-2 16,-3-2-3-16,-7-4-3 0,-9 3 0 15,-1 3-1-15,7 3 0 0,2-2 0 16,-4 0 2-16,11 5 2 0,0 6 3 0,16 0-5 16,16 0-2-16,10 3 2 0,17 1-2 15,19 0-5-15,12-3-1 0,23-2 1 16,21 0 6-16,21-1 4 0,17-3 2 16,11 0 2-16,18-1 6 0,23 1 2 15,12-2 0-15,7 0 1 0,4-1-1 16,9 2 0-16,8 0 2 0,2 0 0 15,-5 2 1-15,-6-2 0 0,-9 0-1 16,-11 2-1-16,-22 0-2 0,-18-3-2 16,-20-3 0-16,-22-1 2 0,-16 0-7 0,-19-2-13 15,-22-5-31-15,-20-1-140 0,-18-8-150 16,-24 3-383-16</inkml:trace>
  <inkml:trace contextRef="#ctx0" brushRef="#br0" timeOffset="-163923.22">18389 7932 386 0,'2'0'119'0,"1"0"4"0,-2-1 0 15,0-1-62-15,0-2-19 0,0 1-9 16,1 1-4-16,0-2-2 0,-2 0 0 15,1 2 0-15,0 0 0 0,-1 0-1 16,1 0-2-16,-1 0-3 0,-1 2-4 16,1-1-4-16,0 4-4 0,0 0-2 15,0 1 0-15,1 5 3 0,0-1 2 16,0 4 1-16,1 4-1 0,1 3 0 0,1 5-1 16,0 4-3-16,2 2-4 15,0 3-3-15,2 0 0 0,0 0-1 0,1-2 0 16,0-1 0-16,0-5 1 0,0-2-1 15,0-1 1-15,-3-3-1 0,1-5-3 16,-1-2-15-16,-1-3-9 0,0-5-124 16,0-4-26-16,-1-8-122 0,4-5-260 0</inkml:trace>
  <inkml:trace contextRef="#ctx0" brushRef="#br0" timeOffset="-163193.14">19675 7868 446 0,'3'2'127'16,"-1"-2"5"-16,0-2-50 0,2 2-18 0,-2 0-4 15,-1 0-5-15,0-1-13 0,-1-1-7 16,0 2-3-16,0 0-4 0,-2-1-6 16,-1 0-7-16,-2 0-4 0,-2 1-5 15,-5 1-2-15,-4 0-2 0,-3 2-2 16,-4 0 0-16,-4 0 0 0,0 1 0 16,1 1 0-16,1-1 0 0,5-1 0 15,2 1-1-15,6-2 1 0,4-1-2 16,5 1-2-16,1 0 0 0,2 0 0 15,2 3 0-15,0-1 0 0,0 3 1 0,1-1 1 16,-2 2 2-16,-1 0 1 0,-1 0 0 16,-2-1-1-16,0 2 1 0,0-3-1 15,-1 3 1-15,0-1-1 0,0-1 1 16,2-1-1-16,1 1 0 0,-2-4-1 16,3 1 1-16,0-4 1 0,4-1 0 15,1-2 1-15,3 0-1 0,3-2 1 0,2 0 1 16,1 0-1-16,4 4 0 0,-2 1 0 15,2 3-1-15,-3 2 0 0,2 0 0 16,0 4 0-16,-1 1-1 0,-1 1 0 16,-1 2 0-16,-2-1 0 0,-2 1 0 15,-4 1 0-15,-1 1 1 0,-3-2 0 16,-4-1 2-16,-3 0 1 0,-3-1 0 16,-3-1 2-16,-5-1-1 0,0-1 0 15,-6-1-1-15,-1-2-1 0,0 0-2 16,-1-1-3-16,1-3-9 0,3 0-9 0,1-1-9 15,6 0 11-15,3-1-40 0,4-1-113 16,4-2-124-16,4-1-297 0</inkml:trace>
  <inkml:trace contextRef="#ctx0" brushRef="#br0" timeOffset="-163008.06">19849 8058 646 0,'9'2'149'15,"-5"1"6"-15,1-1-105 0,-3-2-17 16,1 0 0-16,-1-4-4 0,1 1-6 16,4-2-7-16,2-2-5 0,3-1-5 15,3 0-3-15,4-2-1 0,2 1-3 16,1-2-10-16,1 1-12 0,1 0 15 16,0 3-157-16,0 0-136 0,-1 0-346 0</inkml:trace>
  <inkml:trace contextRef="#ctx0" brushRef="#br0" timeOffset="-162822.04">20314 7967 491 0,'2'2'142'0,"0"-1"5"0,-2-1-1 15,0 1-95-15,-1 1-17 0,0 0 0 0,-1 3-5 16,-1 3-6-16,0 3-2 0,0 3-3 16,-2 5-4-16,3 0-4 0,0 2-3 15,5-1-2-15,2-2-3 0,2-3-2 16,4 0-3-16,4-5-8 0,0-1-9 15,1-4 15-15,1-1-121 0,0-2-43 16,0-4-118-16,-5-3-266 0</inkml:trace>
  <inkml:trace contextRef="#ctx0" brushRef="#br0" timeOffset="-162673.89">20364 7878 623 0,'-12'-3'141'0,"2"1"3"0,2 0-95 15,4-2-31-15,1 2-3 0,3-2-2 16,1 2-3-16,1-4-9 0,1 1-13 16,2 0-8-16,1 2-118 0,2 0-9 0,2 1-97 15,0 0-209-15</inkml:trace>
  <inkml:trace contextRef="#ctx0" brushRef="#br0" timeOffset="-162024.33">20538 8007 399 0,'9'20'110'15,"-1"3"9"-15,-3-2-64 0,-2-2-7 16,0-3 1-16,-2 0-6 0,-2-3-13 0,-1-1-12 16,-1-5-7-16,1 0-3 15,0-2-1-15,-2-2-1 0,2-1 1 0,1-2 0 16,0-2-1-16,1-1-1 0,1 0 2 16,1-4 0-16,2-3 0 0,-1-3 0 15,2-6 0-15,2-1 1 0,2-4 0 16,0-1 0-16,1 3-3 0,1 1 2 15,3 7-1-15,-3 3-1 0,0 5 0 16,-1 6-1-16,1 5 1 0,-1 5-1 0,-1 2 0 16,1 1-1-16,0 3-1 0,-1 2 0 15,0 2-1-15,2-2-1 0,0-1 1 16,2-3 0-16,1-1 0 0,1-3 0 16,1-4-3-16,3-1-7 0,-1-4-4 15,-1-2-5-15,3-2-1 0,-2-6-1 16,2 0-1-16,-1-4 4 0,-2-4 6 0,0 0 4 15,-1-3 8-15,-2-1 5 0,0 3 2 16,-5 1 6-16,-2 4 3 0,0 3 1 16,-4 6 0-16,-2 6 3 0,-1 9 1 15,-1 6-1-15,-2 3-3 0,-1 8-2 16,-1 1-1-16,-2 3 1 0,1 0-5 16,-3 0-5-16,0-1-2 0,-1 0 0 15,1-5-2-15,1 2-1 0,0-3-1 16,1-3-1-16,2-2-2 0,1-6-2 0,1-3 0 15,1-4 1-15,1-3 0 0,1-4 2 16,1-5-1-16,1-6 3 0,1-2 1 16,1-5 0-16,3-10 0 0,1-4-1 15,0-3-1-15,2-6 1 0,1-6-1 16,1-4 0-16,2 4 0 0,1 8 0 16,2 4-1-16,4 4 0 0,0 8 1 0,2 11-1 15,0 5 0-15,0 4 1 0,-2 4 0 16,2 1 0-16,-1 4 0 0,-3 0 0 15,-1 2 0-15,-5 2 1 0,-2 0-1 16,-5 0 0-16,-6 2 0 0,-7 0 0 16,-3 2-2-16,-6 2-1 0,-4-1-6 15,-5 1-8-15,-2-1 4 0,2-4-143 16,1-3-126-16,2-1-326 0</inkml:trace>
  <inkml:trace contextRef="#ctx0" brushRef="#br0" timeOffset="-161494.7">21430 7955 580 0,'5'0'129'15,"-2"0"3"-15,-3 2-86 0,-4 0-25 0,1 2 0 16,-1 0 3-16,-1 2 0 0,1-2-1 16,1 1-5-16,2-1-3 0,2 1-2 15,3 0-3-15,3-1-2 0,2-1-3 16,3 2-1-16,3-2 1 0,-1 1-1 15,1-2 0-15,-2 0-2 0,-1-2 0 16,1 0-1-16,-5-2 0 0,1 1 1 16,0-3 1-16,-1-3 1 0,-2 1 2 15,2 0-1-15,-2-2 1 0,0 0-1 16,-2 1-1-16,-1 3-3 0,0 3-2 0,-2 4-1 16,0 4 0-16,-2 3 0 15,0 1 1-15,1 3-1 0,1-2 2 0,0 1 1 16,3-2 0-16,4-2-1 0,1-2 2 15,2-1-1-15,1-4 4 0,1 1 3 16,1-5 5-16,-1-3 3 0,0-4 3 16,1-1 2-16,-1-4 1 0,2-2 0 15,0 0-3-15,1 0-1 0,0-3 0 0,2-3-1 16,-1-5-2-16,3-4-1 0,-3-7-2 16,-2-6-3-16,-3 2 2 0,-2 4 2 15,-3 5 1-15,-1 8 0 0,-5 7-1 16,-3 12-1-16,-3 9 1 0,0 4-4 15,-3 5-5-15,-2 6-4 0,0 6-1 16,1 5 2-16,-1 6-1 0,3 1 1 16,3 1 0-16,1 1-1 0,3-3-1 0,0-4-3 15,3 0-4-15,-1-6-7 0,1 2-7 16,-1-4-21-16,-1-2-5 0,-2 0-17 16,1-4-11-16,-1-5 42 0,-1-3-162 15,-1-6-130-15,-3-6-312 0</inkml:trace>
  <inkml:trace contextRef="#ctx0" brushRef="#br0" timeOffset="-161336.11">21715 7905 659 0,'-11'-20'162'0,"4"1"6"0,3 8-102 15,2 3-8-15,2 3-6 0,4 3-8 16,6 2-10-16,6 3-7 0,5 3-8 16,8-4-7-16,5 5-4 0,2-2-2 15,4 4-2-15,4-3-3 0,-1 0-11 16,2-3-25-16,0-1 139 0,-1-2-293 15,0-3-169-15,2 2-474 0</inkml:trace>
  <inkml:trace contextRef="#ctx0" brushRef="#br0" timeOffset="-160788.08">22930 7867 508 0,'1'20'128'16,"-1"-2"10"-16,-2 0-79 0,-3 1-9 15,-3 1-2-15,-6 0-8 0,-2 2-8 16,-3 1-9-16,-1 1-10 0,-1-1-5 16,0-1-2-16,3-3-3 0,4-3-2 15,2-2 0-15,4-7 0 0,4 0-1 0,1-4 3 16,2-2 1-16,2-3 1 0,1-5-1 15,2-4 1-15,4-4 0 0,4-7-1 16,2-4-1-16,4-5-2 0,0-4 0 16,5-1 2-16,0 0 1 0,0-6 8 15,-1-2 1-15,-1 5 0 0,-2 3 2 16,-3 3 1-16,-4 7 3 0,-1 5-2 16,-3 12-7-16,-3 9-2 0,-1 6 1 15,-1 8-1-15,0 7-1 0,1 3-2 16,-2 3-1-16,3 5 2 0,2 2-1 0,0-1 1 15,2-5-3-15,1 2 0 0,2-3-1 16,2 3-1-16,-2-4-1 0,0-1-10 16,-2 2-7-16,0-4-13 0,-2-5-12 15,-4-1 106-15,0-8-248 0,-3-3-150 16,-1-6-396-16</inkml:trace>
  <inkml:trace contextRef="#ctx0" brushRef="#br0" timeOffset="-160089.27">22908 7955 569 0,'-2'3'125'0,"3"0"10"0,4-2-87 15,6-1-19-15,5 1 3 0,4-2 2 16,7 0 4-16,4-3-6 0,4 0-9 16,5-1-7-16,-1-1-4 0,3 0-4 0,-3 1-3 15,1-1-1-15,-4 1-2 0,-1 1-1 16,-6-1-1-16,-3 4 0 0,-6 2-1 15,-4 4 0-15,-5 1 0 0,-6 4 1 16,-5 1 0-16,-3 3 1 0,-4 4 1 16,-4-1 1-16,-3 3 0 0,0 0 1 15,1-2-1-15,0 3-1 0,3-4 1 16,1-4 2-16,4-2 3 0,1-4 1 16,3-2 8-16,0-3 9 0,2-4 5 0,2-5 0 15,0-3-3-15,2-4-2 0,2-5-3 16,2-1-8-16,3-1-10 0,0-1-4 15,1 3-1-15,0 2-1 0,-1 4-1 16,-1 3-1-16,-2 3 0 0,-1 4-1 16,-3 2 0-16,0 5 0 0,0 3 1 15,0 4 1-15,1 2 0 0,3 3 1 0,-1 2 1 16,4 2-1-16,0-1 1 0,3 1-1 16,-1 0 1-16,1-4 0 0,0-2-1 15,-3-4 3-15,-3-2 2 0,2-3 5 16,-4-2 4-16,0-5 3 0,-2-3 2 15,2-3 0-15,-2-3 0 0,2-3-3 16,-2-7-4-16,2-3-5 0,-1-1-3 16,1 0-4-16,-2-3-1 0,1 0-5 0,-2-1-6 15,-1 4-6-15,0 2-4 16,-1 0-6-16,-1 1-10 0,0 4-16 0,0 3-8 16,0 3-2-16,-1 1-2 0,1 4-33 15,3 3-21-15,-1 3-2 0,2 2 15 16,3 4 13-16,0 3 8 0,2 1 19 15,1 5 55-15,-1-1 44 0,1 2 29 16,0 3 10-16,1 0 7 0,0 2 3 0,2-1-2 16,-3 0-12-16,3 3-12 0,-2 0-14 15,-1 3-7-15,-2-2-5 0,-1 4-6 16,-1-2-7-16,0 0-6 0,-5-1-4 16,0-2-1-16,-1-3-4 0,-1-1-18 15,-1-5 13-15,0-2-130 0,-1-3-12 16,1-6-105-16,-4-3-222 0</inkml:trace>
  <inkml:trace contextRef="#ctx0" brushRef="#br0" timeOffset="-159876.27">23741 7820 514 0,'12'-4'137'0,"4"4"10"15,5 4-1-15,6 4-102 0,5 4-3 16,1 4 3-16,3 5 3 0,-1 0-4 0,2 3-9 15,-2 2-9-15,-2 4-6 16,-4 2-5-16,-2 1-5 0,-5-2-4 0,-7 3-3 16,-7-1-2-16,-8-1-4 0,-10-5-1 15,-8 0-4-15,-11-6-3 0,-3-2-5 16,-7-3-7-16,-5-3-14 0,-4-3-7 16,0-3 6-16,4-1 31 0,7-3-161 15,3-4-125-15,8-1-313 0</inkml:trace>
  <inkml:trace contextRef="#ctx0" brushRef="#br0" timeOffset="-159377.02">24559 8119 598 0,'9'-2'148'0,"-5"-1"5"15,-5-3-95-15,-3 2-21 0,-7-1-4 16,-7 0-6-16,-3 2-11 0,-5 0-8 16,-4 0-5-16,1 4 0 0,0 2 0 15,4 1-1-15,7 3 1 0,2-3-3 0,6 3-2 16,6-1 0-16,6 1 0 0,3-2 0 15,3 0 1-15,3-2 0 0,3-1 2 16,2 0 2-16,0-1 0 0,0-1 4 16,-1-2 1-16,-2-1 2 0,-1 0 2 15,-2-1 2-15,-2-1 2 0,-3-1 0 16,0 2-2-16,-3 1-4 0,-2 2-1 16,-4 3-3-16,0 2-2 0,-1 5-2 15,0 3-2-15,2 4 0 0,-1 4 1 0,1 4 0 16,3 1 0-16,3 5 1 0,0 1-1 15,1 2 1-15,-1-3 0 0,1 2 0 16,-1-6 0-16,-1-3-1 0,-3 0 0 16,-2-4-1-16,-4-3 1 0,-1-5-1 15,-6-4 0-15,-2-2-2 0,-5-2-7 16,-2-9-10-16,-2-2-12 0,0-3 47 0,1-1-193 16,5-2-144-16,4-4-370 0</inkml:trace>
  <inkml:trace contextRef="#ctx0" brushRef="#br0" timeOffset="-158672.42">24686 8182 498 0,'16'-2'135'0,"-5"1"9"0,-4-3-33 16,-4 2-68-16,-4 0-7 0,-3 0-4 15,-4-1-8-15,-3 2-9 0,-2 1-8 16,-3 1-4-16,0 2-1 0,0 0 0 15,2 1-1-15,3 2 0 0,2-1-1 16,6 2-1-16,1-1 0 0,5 2 0 16,3-1 0-16,4-1 1 0,1 2 0 15,3-3 2-15,2 1-1 0,0-3 1 0,0-3 0 16,1 1 0-16,-2-3-1 0,-2-1 1 16,-2-1 0-16,-2 0 0 0,-1 1-1 15,-4 0 0-15,-3 0-1 0,-1 3 0 16,-3 4 0-16,-1 1 0 0,-3 2-1 15,0 0 1-15,1 2 0 0,-1-1-1 16,4 1 0-16,1-2-1 0,4-2 1 16,1-2 1-16,4-1-1 0,-1-1 2 0,4-2 1 15,1-3 3-15,1-3 4 0,1-2 0 16,1-2 1-16,-1-3 3 0,0-2 0 16,1-3 1-16,0-2-2 0,-2-5-2 15,2-2-2-15,-1-8-2 0,0 2-2 16,0-1-1-16,-2 0-2 0,-1 1 1 15,0 3 3-15,-4 7 5 0,-1 7 2 16,-1 3 0-16,-2 5-2 0,-1 5-1 0,-2 7 0 16,-1 5-4-16,0 3-4 0,-1 4-1 15,-3 2 0-15,2 7 2 0,-2 3 0 16,2 5 1-16,1 3-1 0,1 1-1 16,2 1-1-16,4 4 0 0,0-3 0 15,3-1 1-15,0-4-1 0,1-4 0 16,2-2 0-16,-1-5 0 0,1-6 0 15,0-3 1-15,0-3-1 0,1-3 2 0,1-5-1 16,2-3 1-16,-2-2 0 0,1-2 0 16,-1-7 0-16,0 0 0 0,0-2 0 15,-3 0 0-15,-3 2-1 0,-3-1 0 16,-1 2-1-16,-5 7-1 0,-3 3 0 16,-4 1-1-16,-2 8 0 0,0-2 0 15,-1 5 0-15,3 4 1 0,1-1 0 16,6 1 0-16,4 2 0 0,4-2 0 15,4 1 1-15,3-1 0 0,2-4 0 0,2-1-1 16,0-5 0-16,1 0-8 0,-2-2-11 16,0-3-16-16,-2-4 147 0,-3-1-293 15,-2-6-162-15,-4 2-446 0</inkml:trace>
  <inkml:trace contextRef="#ctx0" brushRef="#br0" timeOffset="-158521.77">24763 7970 618 0,'-5'4'140'0,"15"-1"7"0,11 4-102 16,10 1-17-16,7 5 0 0,9 3 2 15,6 0-6-15,7 1-7 0,1-1-6 16,1-2 129-16,-2-2-295 0,-2-2-153 16,-5-4-457-16</inkml:trace>
  <inkml:trace contextRef="#ctx0" brushRef="#br0" timeOffset="-155785.54">14226 13137 616 0,'9'8'142'0,"0"-4"-3"0,0-14-81 16,0-5-53-16,0-3-17 0,-2 2 12 15,-3-2-114-15,1 1-27 0,-7-4-98 0,-7-6-215 16</inkml:trace>
  <inkml:trace contextRef="#ctx0" brushRef="#br0" timeOffset="-154831.46">13817 12751 546 0,'-10'-6'149'0,"2"-1"1"16,3 0-2-16,1-2-117 0,3 3-12 15,0 4-6-15,1-3-4 0,1 1-3 16,-1 2-3-16,0 2 0 0,1 5-2 0,2-2-2 16,1-1-1-16,1 4 0 0,4 0 1 15,5 3 2-15,3-5 5 0,4-3 7 16,5 1 7-16,6-5 4 0,7-1 6 15,6-3 2-15,7-5 1 0,14-2-1 16,10 0-6-16,5-3-4 0,9 1-4 16,8 1-5-16,8-1-3 0,-3 1-2 0,7 4-4 15,9 2 0-15,10 0-2 16,4 4-2-16,-2 1 1 0,6 0-1 0,12 2 0 16,-3 0 1-16,-3 2-1 0,2 0 1 15,2 0-1-15,4 1 0 0,-2 0 1 16,-1 1-1-16,3-3 0 0,1 0 1 15,2-1-1-15,1-1 0 0,4-1 1 16,1-1-1-16,8-1 0 0,-1-1 1 0,5 1-1 16,2 2-1-16,1-2 1 0,-1 2-1 15,4 3 0-15,-1 2 0 0,-1 6-1 16,2-1 0-16,-6 3 2 0,-1 4-1 16,-2 2-1-16,-8 1 2 0,-5 0 0 15,-6 1 0-15,-10-1 1 0,-5-1-1 16,-9 0 0-16,-9-4 0 0,-5-3 1 15,-6-2-1-15,-10-4 0 0,-9 4 0 16,-9-6 0-16,-10-3 0 0,-10 1 0 16,-13 2 0-16,-12-1 0 0,-8 1 0 0,-10-2-1 15,-5 2-3-15,-4 0-2 0,-5 1-1 16,-6-2-1-16,-5 3 0 0,-8 0 0 16,-6 3 1-16,-8-1 4 0,-11 4 0 15,-10 0 3-15,-10 6 0 0,-6 0 0 16,-9-2 0-16,-6 0 0 0,-10 2 0 0,-6-1 0 15,-6-1 0-15,-7-5 0 0,-5 2 1 16,-10-3-1-16,-5-1 0 0,-6-2 0 16,-7-2 1-16,-3 0-2 0,-5-2 1 15,-3 0-1-15,0-1 0 0,-2 2 0 16,2-1 0-16,-2 1 0 0,0 1 1 16,-1 1 0-16,-1-1 0 0,1 5 0 15,-4 0 0-15,-2-2 0 0,2 2 0 16,-2-1 1-16,4 1-5 0,5-2-8 15,0-2-6-15,6-2-6 0,5-1-5 0,5-1-4 16,8-1-4-16,7-1 6 0,6-3 5 16,6-1 6-16,7-2 6 0,10-2 5 15,10-1 5-15,10-2 2 0,8 1 1 16,9-2 1-16,13 0 0 0,10 2 1 16,11 4 0-16,5 1 1 0,8 2 0 15,5 0 5-15,7 0 0 0,8 2 0 0,-7 5-1 16,30-13 0-16,-5 4-1 0,12 1-1 15,13 0-5-15,14 1 1 0,11 0 1 16,9-2 0-16,14 1 1 0,15-2 2 16,11-1 2-16,8-2 4 0,11-3 1 15,11 1 2-15,15-2 0 0,9-3 1 16,13-1-2-16,7 2-2 0,12-3-4 16,8 9-1-16,7-5-3 0,5 8 0 0,3-1-2 15,-1 5 1-15,1 1-2 0,-8 6-12 16,-10 0-7-16,-13 1-152 0,-13-4-143 15,-21 2-370-15</inkml:trace>
  <inkml:trace contextRef="#ctx0" brushRef="#br0" timeOffset="-151943.97">2635 485 279 0,'1'1'89'0,"-1"1"7"0,0-4 1 0,0 0-39 15,0 2-12-15,0-2-3 0,0 3-2 16,0-1-3-16,1 1-3 0,-1 0-1 15,0 2-4-15,1-5 2 0,1 5-3 16,0-7-2-16,1 3-3 0,1-1-3 16,3-2-4-16,1 0-2 0,3 3-2 15,3-2-3-15,3 0 0 0,4-2-2 16,3 1 1-16,4-4 2 0,0 0 1 16,4-3-2-16,-1 4-1 0,-2 4-1 0,-1-3-2 15,-1 3-1-15,-4 6-3 0,-2 3-1 16,-6 4-2-16,-3-1 1 0,-3 3-1 15,-5 5 0-15,-5 5 0 0,-5 0 1 16,-4 1-1-16,-5 2 1 0,-2-3 0 16,-3-1 1-16,-3 2 0 0,0-4-1 15,4-8 0-15,-1 4 1 0,3-4-1 16,4-9 0-16,3 4 0 0,3-3 1 0,2-3-1 16,3 5 0-16,4 2 0 0,4-7 0 15,-1 6 0-15,5-6 1 0,3 0-1 16,4 0 0-16,4 0 1 0,2-6-1 15,3 6 1-15,4 0 0 0,-1 0 0 16,3 0 1-16,-3 2-1 0,-2 3 0 16,-5 3 1-16,-5 2-2 0,-5 2 2 15,-5 2 4-15,-10 1 0 0,-8 1 1 16,-7 1 1-16,-6-4-1 0,-6 4 2 0,-4-4-3 16,-2 1-3-16,1-3-2 0,1-2 1 15,2-1-2-15,4-1 1 0,3-7 0 16,2 1-1-16,1-3-1 0,4 1-5 15,4-4-8-15,2-5-17 0,4-1 42 16,2 1-187-16,5-4-146 0,3 5-373 16</inkml:trace>
  <inkml:trace contextRef="#ctx0" brushRef="#br0" timeOffset="-151129.2">4283 493 535 0,'-3'-4'141'0,"-1"4"9"0,3-3-70 15,-1 2-18-15,2-3-10 0,0 1-11 16,1 0-7-16,0-2-7 0,5 1-9 16,0-1-4-16,4-2-3 0,2 2-4 15,5-1-3-15,0-1-2 0,4 5-2 16,2 0 1-16,0-1-1 0,0 2 0 16,-2 1 0-16,-2 7 0 0,-4 4-1 15,-3 1-1-15,-7 4 0 0,-5 3-1 0,-4 5 0 16,-7-2 1-16,-4 2 0 0,-6-2 0 15,-2 4 1-15,-5-4 1 0,1-2 1 16,1-11-1-16,1 2 1 0,3-6-1 16,5 3 0-16,5-5 2 0,3-5-1 15,7-2 1-15,4 4-1 0,8-3 1 16,3 2-1-16,5-5 0 0,3-1-1 16,4 3 0-16,1 0 0 0,2 3 0 15,-3 0 0-15,0 1 0 0,0 6 0 0,-2 0 0 16,-2 1 0-16,-2 1 0 0,-7 6 0 15,-3 4 0-15,-6 1 0 0,-8-3 0 16,-4 4 0-16,-8 2 0 0,-3 2 1 16,-3-5 0-16,-1-3 0 0,-1 1 0 15,1-3 0-15,2-3-1 0,2-3-4 16,2-3-12-16,2-2-13 0,3-4 138 16,3-6-277-16,4-3-154 0,4-3-426 0</inkml:trace>
  <inkml:trace contextRef="#ctx0" brushRef="#br0" timeOffset="-150941.17">4801 619 519 0,'8'7'130'0,"-6"-2"7"16,-2 9-86-16,-2-1-3 0,-4-2-8 15,1 0-4-15,-1 0-8 0,1 0-10 0,1 1-6 16,2-8-3-16,5 5-2 0,1 2 0 15,3 0-8-15,1-3-5 0,3-2-1 16,1-8-22-16,-1 4-121 0,0-11-121 16,1-1-307-16</inkml:trace>
  <inkml:trace contextRef="#ctx0" brushRef="#br0" timeOffset="-150793.58">4778 516 632 0,'-4'-1'137'0,"-1"-1"2"16,4-3-107-16,0 1-15 0,2-2-9 16,2 2-5-16,1 6-6 0,2-7 21 0,2 2-156 15,2 0-122-15,3 2-325 0</inkml:trace>
  <inkml:trace contextRef="#ctx0" brushRef="#br0" timeOffset="-150147.7">5024 628 435 0,'-3'13'111'0,"1"0"7"0,1 0-79 15,1-1-2-15,1-2 0 0,1-2 1 16,3-5-12-16,0 3-13 0,1-6-6 16,0 0-3-16,1 0-1 0,-2 0 1 15,1 0 0-15,-2 0 1 0,1 0 2 16,-2 0 3-16,1-7 1 0,2-2 1 15,-1-3 0-15,2-1 0 0,0-3-2 16,0-1-2-16,1-3-2 0,0 7-2 0,2 2-1 16,0 4-1-16,0 2-1 0,1 5-1 15,-1 4 0-15,1 5 0 0,0 3-1 16,-1 2 1-16,1-1 0 0,1 5 0 16,1-3 0-16,2-3 0 0,2-1 0 15,1-11 0-15,0 7 0 0,1-1 1 16,0-13 0-16,2 1 0 0,0-5 0 15,0-1 1-15,-2 3 0 0,0-8 0 0,-3-1 0 16,0 8-1-16,-5 1 1 0,-3 4-1 16,-2 3 3-16,-3 5 2 0,-2 8 2 15,-1 2 0-15,-2 3 2 0,0 2 0 16,-1 3 1-16,-1 8-3 0,0 5-2 16,1 0-2-16,1 6-1 0,1-2 0 15,2 4-1-15,-1 0-1 0,2-6 0 16,-2-4 1-16,1-4-1 0,0-9 0 0,-2-3-1 15,1-4 2-15,-1-7 1 0,1-5 1 16,-2-3 0-16,0-11 1 0,1-4 0 16,-1-6 1-16,0-10 0 0,0-12-3 15,2-5 0-15,2-5-1 0,2-3 0 16,4 2-2-16,4 2-1 0,1 8 2 16,2 12 2-16,1 7 2 0,-1 7 0 15,2 10 1-15,-1 7 0 0,-2 6 1 16,2 2-2-16,0 3-2 0,-2 5-1 0,-2 3 0 15,-2 1-1-15,-2-1 0 0,-4 0-1 16,-3 8 0-16,-3-7 1 0,-7 0-2 16,-2-8 0-16,-6 4-5 0,-5-2-11 15,-3-1-12-15,-2-7 38 0,2-1-177 16,4-1-138-16,5 7-350 0</inkml:trace>
  <inkml:trace contextRef="#ctx0" brushRef="#br0" timeOffset="-149642.78">5805 577 455 0,'7'17'117'0,"-2"-1"7"0,-5-5-69 15,0 0-7-15,-2-1-5 0,-2 5-3 16,1-2-8-16,1-5-9 0,1 0-7 16,2-2-3-16,2 3-2 0,3-2-1 15,1-7-1-15,3 0 0 0,1 0 1 16,1 0-1-16,0-7 0 0,1-5 0 0,0 1 0 15,-2-1 0-15,1-2-1 0,-1 0-2 16,-2-1-1-16,-1 7-1 0,-2 3-2 16,-1 3-4-16,-1 3 1 0,-2 4-1 15,1 0 0-15,-2 9 1 0,0 2 0 16,0-3 0-16,1 0 3 0,1-1-1 16,2 0 1-16,1 4 0 0,2-10 0 0,2-2 1 15,2 4 0-15,1-8 0 0,1 7-1 16,1-11 2-16,-1-3-1 0,1 1 0 15,0 2 4-15,0-1 3 0,-1 0 2 16,0-9 3-16,0 3 2 0,-2-5 2 16,-1-3 0-16,-1-6-1 0,0-11-2 15,-3 2-2-15,-1-2-1 0,1-2-3 16,-2 0-2-16,1 1-2 0,-1 4 1 16,-1 9 2-16,-1 6 1 0,-1 6-2 15,-2 7-2-15,0 10 0 0,-2 6 1 0,-1 8-3 16,-1 1-4-16,2 10-2 0,0 6 2 15,1 3 1-15,2 2 0 0,2-2 0 16,3 0 0-16,0 6 0 0,1-10-1 16,0-1-4-16,0-5-15 0,-1 1 0 0,-3-5-19 15,0 0-15-15,-1-7 2 0,-1-2-25 16,-1-5-113-16,0-4-113 0,-1-8-296 16</inkml:trace>
  <inkml:trace contextRef="#ctx0" brushRef="#br0" timeOffset="-149475.22">6092 550 580 0,'-12'-19'141'0,"4"2"6"16,5 4-73-16,2 4-28 0,5 6-7 0,4-1 0 15,6 2-3-15,5 3-7 16,4 1-7-16,4 4-8 0,5 0-5 0,1 1-2 16,1 4-3-16,1-3-1 0,-1-2-2 15,0 0-12-15,1-3-23 0,-5-4-101 16,-1-3-35-16,-1 0-120 0,-3 8-261 15</inkml:trace>
  <inkml:trace contextRef="#ctx0" brushRef="#br0" timeOffset="-148358.6">7286 507 410 0,'8'0'114'0,"-4"5"8"16,0-4-58-16,-1 2-10 0,-1-1-5 15,0 5-2-15,-2-3-10 0,0 1-13 16,1-3-8-16,-2 8-4 0,0 1 0 0,-2 5-3 16,-3 5-2-16,0 3-1 0,-2-1 0 15,-2 1-1-15,-1 5 0 0,-1 2-1 16,0-2-2-16,4-7-1 0,1 0 0 15,2-1 0-15,2 0 0 0,2-8 0 16,1-6 2-16,1-5 8 0,-1-2 8 16,1-2 3-16,2-5 0 0,3-7 0 15,0-9 0-15,3 1-2 0,1-3-7 0,3-4-8 16,1-4-4-16,1-2 0 0,-1 1 0 16,-1 4-1-16,2-5 0 0,-1 3 1 15,-2 8 2-15,-1 0 3 0,-3 13 2 16,0 1 1-16,-1 3 0 0,-3 10-1 15,2 0 1-15,1 1-2 0,0 7-3 16,1-2-2-16,1 9-1 0,1 3 1 16,-1 0 0-16,0 5 0 0,-2 3-1 0,2-1 0 15,1-9-1-15,-1 7-4 0,-2 2-5 16,1-4-7-16,-3-1-11 0,1 0-9 16,-3 0 14-16,-2 1-102 0,-2-4-50 15,-1-9-115-15,-2 1-257 0</inkml:trace>
  <inkml:trace contextRef="#ctx0" brushRef="#br0" timeOffset="-147767.12">7287 706 554 0,'2'-6'128'16,"3"6"6"-16,1 0-90 0,2 0-5 15,2 0-2-15,3 0 0 0,0 0-2 16,2 6-4-16,2-6-4 0,1 0-5 15,3 0-5-15,3 0-2 0,-1 1-4 16,5-7-2-16,2 1-3 0,3-2-2 0,2 1-1 16,0-2-1-16,0 1 0 0,-2-3 1 15,0 5 0-15,-5 3 0 0,-4 0 1 16,-6-1 0-16,-5 0 0 0,-2 0 0 16,-3 3 0-16,-4-1 1 0,-1-3-1 15,-2 3-1-15,-1 0 0 0,-1-2-1 16,1 0 1-16,0-1-2 0,-1 3 1 15,1-3-2-15,1 2 2 0,-1-6-2 0,2 0 1 16,-1-3 0-16,1 0 1 0,3-3-1 16,-1-1 1-16,2 0-1 0,1-2 0 15,1 11 0-15,-1-1 0 0,0-2-1 16,-2 4 0-16,2-1-1 0,0 2 1 16,-1 5 0-16,1-4 0 0,1 6-1 15,2 4 1-15,1 0-1 0,0 6 1 16,-1 3 0-16,1-1 0 0,0 0 0 15,-1 0-1-15,2-1 1 0,-2 0 0 16,0-2 0-16,0-1 0 0,-1-1 0 0,0-2 0 16,-1-3 0-16,-2-1 0 0,1-1 3 15,-3-1 6-15,1-2 8 0,-2-2 4 16,-1-2 4-16,0-2 3 0,0-1 2 16,0-5 0-16,0-1-5 0,1-7-7 15,0 2-5-15,1-5-4 0,0 4-2 16,2-6-3-16,1 4-3 0,0 0-1 0,2 5-1 15,-2-1 0-15,2 5 0 0,0-1 0 16,0 6-2-16,-3-1-2 0,1 2-6 16,-2 4-8-16,2 1-10 0,-2 2-10 15,0 1-14-15,0 6-17 0,-2-2 159 16,2 0-286-16,1 1-152 0,-1-2-419 16</inkml:trace>
  <inkml:trace contextRef="#ctx0" brushRef="#br0" timeOffset="-147507.83">8349 458 488 0,'-1'-2'130'16,"-1"1"10"-16,2-4-47 0,0 2-37 16,0-1-6-16,0 1-9 0,0-5-8 0,0 8-5 15,2 3-4-15,0 4-5 0,-2 8 0 16,2 7 1-16,1 2 1 0,1 8 0 15,-2-3-5-15,0 5-5 0,2-4-2 16,1-3-5-16,-4-6-3 0,2 1 0 16,-1-1-2-16,2-4 1 0,-2-3 1 15,0 0-3-15,0-1-5 0,0-1-7 0,-1-6-4 16,2-3-5-16,-1-5 15 16,0-3-167-16,-1-8-138 0,2 0-352 0</inkml:trace>
  <inkml:trace contextRef="#ctx0" brushRef="#br0" timeOffset="-147260.9">8276 371 611 0,'-5'-5'143'0,"2"-2"16"0,2 4-103 16,4 5-5-16,4-2-4 0,6 1 1 0,4 12-3 16,5-6-7-16,5 4-14 0,5-2-4 15,3 1-3-15,5 4-4 0,0 3-5 16,3-2-3-16,1 9-2 0,-4 2-1 15,-5 5-2-15,-5-2 0 0,-9 4 0 16,-7-1-1-16,-9-6 0 0,-10-1 0 0,-10 1 0 16,-10-4 1-16,-6-2 0 15,-5-5 0-15,-5 1-1 0,-3 2-10 16,-1-9-23-16,0-4 142 0,4-2-292 0,1-5-166 16,4 2-464-16</inkml:trace>
  <inkml:trace contextRef="#ctx0" brushRef="#br0" timeOffset="-146739.84">9331 538 593 0,'0'-1'146'16,"-1"2"10"-16,1-1-88 0,-1-1-23 16,-2 2-7-16,-4-2-9 0,-4-1-7 15,-2 5-8-15,-1 0-10 0,-5 3-3 16,0 2 0-16,0 0 1 0,4 5-1 15,3-3 0-15,3-1 0 0,3 1 0 16,8-3 1-16,3 0 0 0,5 0 1 16,3-5 0-16,3 0 0 0,2-1 0 15,3-3 0-15,1 0 0 0,-4-3-1 0,1 0 0 16,-3-2-1-16,0-2 1 0,-4 3 0 16,-2 0 0-16,-5 1 0 0,1 1 0 15,-4 1 0-15,-1 2-1 0,-2 8-1 0,-1-2 0 16,-2 3-1-16,2 4 1 0,0 6-1 15,0 0 0-15,1-1 2 0,2 8 0 16,2 1-1-16,0 2 2 0,3 0-1 16,-2-1-1-16,-1 4 1 0,-3 3-1 15,0-9 0-15,-3-5 0 0,-5 1-1 16,-5-4 0-16,-5-1 0 0,-3-4 3 16,0-4-8-16,-5 2-10 0,-4 0-13 15,2-8 23-15,1-4-160 0,4-7-135 16,4-4-340-16</inkml:trace>
  <inkml:trace contextRef="#ctx0" brushRef="#br0" timeOffset="-145894.1">9636 658 421 0,'7'7'109'0,"-5"1"9"16,-3-1-33-16,-4-4-53 0,-5-1 0 15,-2 4-1-15,-3-7-2 0,0 8-9 16,-1-8-9-16,1 1-5 0,1 2-2 16,4 0 0-16,2-3-2 0,4 2 1 15,1-5 1-15,1 7 0 0,6-6 2 16,2 4 1-16,4-8 0 0,4 1 0 16,5-3-1-16,3 2-2 0,3-5 0 15,1 5-3-15,0-7 0 0,-1 7-1 16,-5-2 0-16,-5 2 1 0,-2 2-1 0,-4-1 0 15,-5 3-4-15,-3 3 0 0,-3 1-1 16,-4 7 0-16,-4 7 0 0,-2 5 0 16,-2-4 1-16,0 1 3 0,2 5 1 15,5 3 1-15,3-2-1 0,8-7 1 16,5-4 2-16,6 5 1 0,2-4 3 16,3-7 3-16,1-6 1 0,1-4 4 0,0-10 2 15,-3-1 2-15,-1-2 1 0,-1 3 0 16,1 1 0-16,-3-11 3 0,2-4-2 15,-1 3-1-15,0-8-2 0,2-9-4 16,0-6-2-16,-3-11-4 0,0 5-4 16,-1 0-2-16,-3 3-2 0,-2 9 3 15,-3 8 3-15,-2 4-1 0,-1 14 0 16,-5 8-1-16,-3 10 0 0,-4 9 2 0,-3 10-3 16,-4 10-2-16,1 5 1 0,-1 5 3 15,0 5 0-15,3 3 1 0,3-1-2 16,5-3 0-16,5-5-1 0,3-1 1 15,5-6-2-15,5-6 0 0,5-6 1 16,3-3 0-16,5-3-1 0,1 1 1 16,2-4 0-16,1-3-1 0,2-1 1 15,-1-4-1-15,-1-1 0 0,-2-6 0 0,-4-8 0 16,-2 1-1-16,-4-6 1 0,-6 1-1 16,-5 5-1-16,-2-7-2 0,-3 9-2 15,-5 1 0-15,-2 0-1 0,-3 8-1 16,-1 6 0-16,1-4 2 0,-1 1 0 15,1 9 3-15,4-6 0 0,2 0 1 16,2-1 0-16,5-6 2 0,3 3 0 16,3 1 1-16,2-8 0 0,0 4 0 15,3 0 1-15,0 0-1 0,-2 0 0 16,-1 0-1-16,-2 0 1 0,0 0-1 0,0 0 0 16,-2-7 0-16,0 7 0 0,-2 0-1 15,2 0 0-15,-1 2-1 0,0-2 0 16,1 9 0-16,0 11-1 0,-1-4 1 15,-1 4-1-15,0-2 0 0,-2 2-1 16,-1 3 0-16,-3-7-2 0,-3-2 0 16,-3-3-1-16,-1-3-4 0,-4 1-5 0,-2-2-15 15,-3-2-13-15,0-6 79 0,-2-1-218 16,-3-2-149-16,-2-5-384 0</inkml:trace>
  <inkml:trace contextRef="#ctx0" brushRef="#br0" timeOffset="-145714.04">9803 291 756 0,'7'4'155'0,"7"8"8"16,4-1-129-16,6 7-12 0,7-6-1 16,4-3 1-16,5-4-1 0,3-2 1 15,5-6-7-15,3 3-5 0,-1-9-8 16,-3 9-19-16,-3 0 132 0,-3-1-293 15,-11 1-166-15,-10 2-475 0</inkml:trace>
  <inkml:trace contextRef="#ctx0" brushRef="#br0" timeOffset="-144571.18">3193 1155 332 0,'2'0'98'0,"-1"0"11"0,-1-1-37 15,0 1-9-15,0-4-3 0,0 4-6 16,0 1-12-16,2-1-9 0,1-2-10 15,0 0-7-15,0-1-2 0,1 1 0 16,1-2-2-16,0 0 0 0,-1 1 0 16,-1-1 1-16,-1 4-1 0,0 0 0 15,-2-1-1-15,1 1-3 0,0 4 1 0,-1-4 0 16,0 3 0-16,0-3 0 0,0-1 0 16,2 2 1-16,-2-2 1 0,1 1-1 15,-1 0 1-15,-1 0-1 0,2-2 0 16,0 3-1-16,-1-2-2 0,0 3-1 15,0-2-2-15,2 0-1 0,1 3 0 16,1 4-2-16,0 1 1 0,3 7 1 16,-2 3 0-16,3 3 1 0,0 4-1 0,0-1 1 15,1 3-1-15,-1 3-1 0,-1 0 0 16,1-5-1-16,-3 2 0 0,2-1 0 16,-3-1-1-16,0-3 1 0,-1-2 0 15,-1-8-1-15,-2 2-1 0,-1-2-6 16,-1-1-9-16,-2-1-3 0,2-5-20 15,-2-2-132-15,-3 1-134 0,4-1-330 16</inkml:trace>
  <inkml:trace contextRef="#ctx0" brushRef="#br0" timeOffset="-143843.33">4459 1135 403 0,'7'-3'108'0,"1"-4"10"0,-2-1 4 15,2 2-82-15,3-1-6 0,1 0-2 0,2 2 2 16,3 1-3-16,2 0-7 0,3 2-8 15,2 5-5-15,-1 1-3 0,-1 6-4 16,-2 0-2-16,-4 3-1 0,-3 1-2 16,-4 0-1-16,-4 3 0 0,-5 3 0 15,-5-6 1-15,-2 2-1 0,-8-3 1 16,-2 3 1-16,-4-2 0 0,-2-4 0 16,0-3 1-16,0 0 0 0,3-3 0 15,4 0 0-15,3-1 0 0,5-2 2 0,4-1 0 16,3 0 1-16,6 1 0 0,4 1 1 15,4 2-1-15,4-2 0 0,5 3-1 16,2 2 0-16,4-1 0 0,-1 3 3 16,0 2 1-16,-2 0 0 0,-2 1 0 15,-4 0 0-15,-2-1-1 0,-4 1-1 16,-2-1-3-16,-7 0-2 0,-5 0 0 16,-4-1 0-16,-8 3 1 0,-4 0-1 0,-3-3 1 15,-5 0 1-15,-2-1-3 0,1 0-6 16,-2-3-5-16,4-6-3 0,2-1-138 15,4 0-126-15,3-1-323 0</inkml:trace>
  <inkml:trace contextRef="#ctx0" brushRef="#br0" timeOffset="-143621.91">5097 1226 441 0,'4'8'126'0,"-1"0"5"16,-2 2-31-16,0 0-57 0,-1 0-2 16,-1 3-7-16,2 0-10 0,0 3-7 15,3-1-5-15,1-1-1 0,1 0 0 0,3-3-2 16,1-5-2-16,2-1-3 0,0-1-3 16,1-7 6-16,0-1-151 0,-2 1-125 15,-1-5-337-15</inkml:trace>
  <inkml:trace contextRef="#ctx0" brushRef="#br0" timeOffset="-142898.12">5171 1137 524 0,'0'0'119'16,"2"-1"1"-16,1-1-76 0,1 0-30 0,4 1-2 15,3-2-5-15,3 5-8 0,1-1-7 16,4 3-10-16,0 6-7 0,0 9-4 15,-1 1-2-15,-3 3-1 0,-3 1 4 16,-2 1 5-16,-4 0 8 0,-1-2 5 16,-2-8 8-16,-3 2 12 0,3-3 8 0,-3-2 6 15,1 0 4-15,1-3 6 0,-1-4 9 16,0-2 2-16,5-8-6 0,-2-3-8 16,1-4-5-16,4-4-2 0,0-1-6 15,2 0-8-15,1-1-7 0,-1 3-1 16,1 2-2-16,0 3 1 0,-2 3-2 15,0 3-1-15,-4 5-1 0,1 0-1 16,-3 2 1-16,-2 6 0 0,0 1-1 16,-1 3 1-16,0 1 2 0,-1-3 1 0,1 5 0 15,0-2 1-15,2-1 0 0,2-2 1 16,0-3 1-16,2-5 1 0,3-2 1 16,-2-1 1-16,3-3 0 0,0-4 0 15,0-1 0-15,1-2-1 0,1-2-1 16,-2 0-1-16,4 0 0 0,-1-1-2 15,-1 4 0-15,0 4-1 0,-1 0 0 16,-1 4 0-16,-1-2 0 0,-1 2 0 0,-2 2-1 16,2 2 0-16,0-2 0 0,-1 3 0 15,0 3 0-15,0 4 0 0,0 3 0 16,-2 3 1-16,0 1 1 0,-2 2-1 16,1 2 1-16,-2 1 0 0,-1 0-1 15,-3 0 1-15,1-1-1 0,-2-1 0 16,0 0 0-16,-2-2 0 0,0-3 0 15,1-3 0-15,-2-2 0 0,1-2-1 0,-1-1 2 16,2-5 1-16,0-4 6 0,1-2 1 16,1-6 1-16,1-5 1 0,1-6 2 15,3-8 1-15,3-9-3 0,2-3-5 16,5-2-2-16,0 1 1 0,3-1-2 16,-1 3-3-16,1 7 0 0,0 7 0 15,-2 5 1-15,-1 8-1 0,-2 4 0 0,0 6 0 16,-1 7 1-16,-2 4-2 0,-3 2 0 15,-1 3-1-15,-5-2 1 0,-1 2-1 16,-6-1 1-16,-2-2 0 0,-5-1 0 16,-2 0 2-16,-3-1 0 0,1 2-7 15,0-3-7-15,4-4-11 0,1-3-2 16,6-2-111-16,4-4-19 0,5-2-106 16,7-4-208-16</inkml:trace>
  <inkml:trace contextRef="#ctx0" brushRef="#br0" timeOffset="-142412.37">6010 1190 426 0,'22'-9'123'15,"-5"6"2"-15,-4 4-31 0,-4 5-39 16,-1 5-19-16,-4 1-15 0,-3 0-9 16,-3 1-3-16,0 0-1 0,-3 0 0 15,2-2-2-15,1-4 1 0,1 1 1 16,3 0 1-16,2-2 0 0,5-2 1 16,2-3 0-16,3-3 0 0,4-2-1 0,-1-1-1 15,1-1 1-15,1 0 0 0,-3-1 0 16,0 2 1-16,-2 1-1 0,-2 0-1 15,-1 3-2-15,-2 0-2 0,0 0-2 16,-1 2-2-16,-2 1 0 0,0 3-1 16,-2 2 1-16,1 3 0 0,-3 0 1 15,1 4 0-15,-1-3 1 0,2 3-1 16,0-2 1-16,3 0 1 0,-1-2 0 0,4-2 0 16,0-2 1-16,3 4-1 0,0-6 1 15,1 0-1-15,1-2-1 0,0-1 1 16,-2 0-1-16,1-3 1 0,0-2 4 15,-2-3 3-15,-1 0 4 0,-2-3 3 16,1-3 3-16,-1-6 6 0,0 2 1 16,-2-3-3-16,2-6 0 0,0-4-2 15,-1-3-1-15,-2 1-3 0,1 0-7 0,-2 3-2 16,0 4-2-16,-2 8 0 0,-1 5-3 16,-2 6-2-16,0 4-2 0,-2 8-1 15,-2 4 1-15,-1 4-1 0,0 5-1 16,-1 7-1-16,2 4 2 0,1 0 2 15,1 3 1-15,4 1-5 0,0-1-7 16,1-1-6-16,1-3-9 0,0-1-12 16,-2-2-12-16,0-3-16 0,-1-3 165 15,-2-5-287-15,0-5-148 0,-1-4-411 16</inkml:trace>
  <inkml:trace contextRef="#ctx0" brushRef="#br0" timeOffset="-142251.6">6391 1241 680 0,'-7'-12'155'0,"2"2"-1"16,2 1-100-16,0 3-25 0,6 3-11 0,0 2-7 16,7-5-3-16,4 4 1 0,5 0-2 15,4-3-1-15,6 1-2 0,6-1-10 16,9-1-17-16,3 2-10 0,5 2-107 16,5-5-23-16,8 1-110 0,7 3-224 15</inkml:trace>
  <inkml:trace contextRef="#ctx0" brushRef="#br0" timeOffset="-141796.52">7773 1079 572 0,'-1'2'127'0,"-3"3"0"0,-3 2-73 16,-2 4-45-16,-6 7-3 15,-2 7-2-15,-5 2 0 0,0 4 1 0,1 3 0 16,4 3 0-16,2-2 0 0,9-1 0 16,6-6 1-16,10-2 0 0,6-5 1 15,6-7-1-15,5-7 2 0,5-5 1 16,3-5 1-16,3-5 1 0,-3-4 4 16,-1-3 4-16,-1-3 4 0,-3-1 3 15,-5-1 1-15,-5-1 0 0,-6-1-1 16,-6-1-5-16,-8-3-5 0,-7-1-6 0,-7-1-5 15,-9-1-4-15,-5 1-6 0,-6 1-8 16,-1 3-9-16,-2 10-10 0,1 3 12 16,3 5-93-16,6 2-57 0,6 5-116 15,7 3-260-15</inkml:trace>
  <inkml:trace contextRef="#ctx0" brushRef="#br0" timeOffset="-141355.77">8120 1171 486 0,'14'20'120'0,"-4"3"4"0,-3 3-89 16,-2 4-3-16,-5 0-2 0,-2 3-1 15,-3-5-13-15,-1 3-10 0,0-3-4 16,1-4 0-16,-1-2-1 0,3-8 0 16,0-2 0-16,1-2-1 0,-1-4 1 0,1-5 3 15,0-1 7-15,-1-6 6 0,-2-2 4 16,-1-7 6-16,0-7 8 0,1-7 4 15,1-4-1-15,2-1-7 0,4-6-5 16,6 0-5-16,4-2-5 0,2 5-8 16,6 5-5-16,1 5 0 0,1 2 0 15,1 8 0-15,2 7 1 0,0 7-1 0,2 5 1 16,-2 3-1-16,1 3-1 16,0 0-2-16,0 2 0 0,-5 4 0 0,-1-3-1 15,-4 4-1-15,-7 1 0 0,-6 0-1 16,-8 4 1-16,-8-3 1 0,-7-3-1 15,-6 0 1-15,-6-7 1 0,-2-1 1 16,-1-3 0-16,1-2 0 0,2 0 0 16,5-1-1-16,5 3 0 0,6 1 0 15,4 3 0-15,6 1 0 0,5 6 0 16,6 0 1-16,4 1 0 0,7 2 0 16,3-1 2-16,8-1-2 0,3-2-1 0,4-3-7 15,3-1-16-15,2-2 22 0,2-2-172 16,-2-4-143-16,5 0-369 0</inkml:trace>
  <inkml:trace contextRef="#ctx0" brushRef="#br0" timeOffset="-140895.52">9323 1283 501 0,'-6'-6'131'0,"-1"2"4"0,-3-3-38 16,-1 0-66-16,0 0-6 0,-2 0-6 16,-1 1-6-16,-2 4-6 0,0 1-3 15,-2 2-2-15,-1 4-1 0,2 2 0 0,2 3 0 16,1 0 1-16,6 1 0 0,3-3 1 16,5 2 1-16,5-1 0 0,3 0 2 15,4-4 0-15,3 0 1 0,2-3 1 16,2-2 0-16,1 0 3 0,-3-3 0 15,1-3 2-15,-4 2 4 0,-2-1 5 16,-3 1 4-16,-3 2 2 0,-1-2 1 0,-2 3-2 16,-1 1-5-16,-2 1-8 0,0 2-5 15,-3 4-5-15,0 5-5 0,-1 2-2 16,1 6-1-16,0 4 3 0,2 4 2 16,1 1 1-16,3 1-1 0,1 0 1 15,4 1-1-15,1 0 0 0,-1 0 0 16,0-1-1-16,-2 1 1 0,-2 2-2 15,-3-1 2-15,-5 1-4 0,-5-6 0 16,-4-1 1-16,-5-1-1 0,-5-4 1 0,-2-2-4 16,-3-5-7-16,-3-3-3 0,0-2-9 15,2-4-12-15,-1-6 105 0,5-2-245 16,3-9-143-16,3 0-393 0</inkml:trace>
  <inkml:trace contextRef="#ctx0" brushRef="#br0" timeOffset="-140144.29">9710 1410 548 0,'10'2'127'0,"-3"-1"9"15,-5 0-97-15,-6-1-12 0,-5 3-1 16,-3-1 0-16,-5 1-6 0,-3 1-9 15,-3 1-8-15,2 1-2 0,2 2 1 0,4-2-1 16,3-1-2-16,5 2 1 0,9-5 0 16,6 0 0-16,2-3 1 0,5 0-1 15,3-1 1-15,4-2 1 0,1-2 0 16,-1 0 0-16,-2-1-1 0,-1 2-1 16,-1-1 1-16,-5 1 0 0,-3 2-2 15,-5 2 0-15,-2 6-1 0,-4 5 1 0,-2 1-1 16,-2 3 1-16,-1 4-1 0,1-1 2 15,-1 3 1-15,1-2-1 0,4-2 1 16,1-2 0-16,2 0 1 0,3-1 0 16,3-5 1-16,4-2 0 0,2-3 4 15,0 1 4-15,3-4 6 0,-2-3 6 16,1-2 3-16,-1-1 5 0,-3-2 4 16,0-2 0-16,0-6-2 0,-1 0-4 15,2-5-5-15,-1-7-5 0,2-7-5 16,1-6-4-16,-1-2-4 0,1-2-3 0,2-4-2 15,-3 4 0-15,-1 7-1 0,-3 8 1 16,-1 7 0-16,-4 7 0 0,0 6-4 16,-5 9-1-16,-3 6 0 0,-1 10 1 15,-3 3-1-15,-1 6 1 0,-2 5 0 16,-1 6 5-16,1 3 1 0,2 3 0 16,4-4 1-16,5-2-1 0,4 1 0 0,4-4 1 15,4-4-1-15,6-2 1 0,3-7 0 16,3-1 0-16,4-3-1 0,1-4 1 15,3-4-1-15,0-1 0 0,-1-6-1 16,-3-1 1-16,-2-3 0 0,-3-2 0 16,-5 1 0-16,-1-4 1 0,-5-3 2 15,-5 2 1-15,-3-1-1 0,-5 0-1 16,-4 3-3-16,-3-1 0 0,-4 6-2 0,-3 3-2 16,0 3-1-16,-1 3 0 15,0 5 1-15,4-1 2 0,4 3 0 0,2-1 0 16,9 2 0-16,3-2 0 0,6 0 1 15,6-1 0-15,3-2-2 0,3 2-2 16,4-2-3-16,0-3-6 0,1-1-7 16,-3-5-11-16,-4-2-11 0,-2-2-10 15,-5-5-2-15,-5 1-8 0,-5-2-61 16,-5-3-55-16,-5 1-103 0,-4-4-236 0</inkml:trace>
  <inkml:trace contextRef="#ctx0" brushRef="#br0" timeOffset="-140012.61">10063 1214 519 0,'-44'-11'130'16,"10"5"1"-16,11 3-18 0,9 4-94 16,12 4-8-16,12 0-3 0,11-3 1 0,10 2 1 15,13 0 1-15,10-4-1 0,5 4-1 16,6 0 148-16,1-1-295 0,1 4-145 16,0-5-433-16</inkml:trace>
  <inkml:trace contextRef="#ctx0" brushRef="#br0" timeOffset="-137808.29">11095 309 461 0,'-7'5'90'0,"9"1"-1"0,2 0-87 16,6 8-12-16,1-3-4 0,2 1 2 15,3-3 4-15,0 4 1 0,0 2 1 16,2-3 3-16,-1-1 4 0,0 4 5 16,-1 5 3-16,0 4 2 0,-1 2 0 15,-1 4-1-15,-4 7 1 0,-2 14-2 16,-6 7-3-16,-1 6-2 0,-4 10-1 16,-5 1-1-16,-7 10 0 0,-4 3 0 0,-2 1 0 15,-3-1 0-15,-5-3 0 0,-3-2 0 16,-4 1 2-16,-3-1-2 0,-3-2 1 15,-10-6 1-15,-8-3-4 0,-10-3-12 16,-9-6-27-16,-8-4-60 0,-10-15-77 16,-5 4-188-16</inkml:trace>
  <inkml:trace contextRef="#ctx0" brushRef="#br0" timeOffset="-136661.6">17304 6923 643 0,'-23'3'136'0,"8"-2"-1"16,4 0-100-16,1 3-33 0,1 2-5 15,-1 4 1-15,1 0 0 0,2 0 0 16,-1 2 0-16,2 2 1 0,1 2 0 16,1 0 0-16,2 0 0 0,-1 4 0 15,0 2 0-15,-1 2 1 0,-3 0-1 16,-1 8 1-16,-3 3 0 0,-2 5 0 16,-1 4 0-16,-1 4 0 0,1 4 0 15,4 5 1-15,4 3 0 0,6 3 1 0,7 5 1 16,4-1-1-16,4 0 2 0,6 1-1 15,6 3 0-15,7-2-1 0,6 2 1 16,9 0-1-16,9-1 0 0,11 1 1 16,15-1-1-16,12-2 0 0,8 1-7 15,10-6 101-15,6-5-234 0,6-3-132 16,5-9-381-16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7:23:41.6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9459 3609 488 0,'-4'3'137'16,"3"3"9"-16,0-6-58 0,0-3-22 16,-1 0-6-16,0-3-11 0,0 1-12 15,-1-1-9-15,0-2-9 0,0 2-5 16,-2 6-5-16,0 6-2 0,-3 4-4 16,-1 0-3-1,-1 8-1-15,-2 7-1 0,1 6-1 0,2 0 2 16,2-3-3-16,4 4-2 0,4 0-1 15,4-7 0-15,5-3-1 0,3-3 1 16,2-6 0-16,3 0 3 0,1-7 3 16,1-6 3-16,0-1 2 0,-1-6 3 15,-2-4 1-15,-1-6 2 0,-2-1 4 16,-3-3 2-16,-4 1 3 0,-3-1 0 0,-2-2 0 0,-2 1-2 16,-3 3-3-16,-5-3-3 0,-1 0-4 15,-3-1-5-15,-1 1-2 0,-2 4-3 16,0 2 0-16,-1 2-2 0,3 6-2 15,2 0-5-15,2 5-8 0,4 2-14 16,0-3 5-16,3 3-139 0,2-2-8 16,2-1-112-16,5 2-229 15</inkml:trace>
  <inkml:trace contextRef="#ctx0" brushRef="#br0" timeOffset="618.39">9838 3516 331 0,'-6'15'102'0,"-2"1"11"0,2 3-3 0,0 1-72 15,3 0-3-15,1 1 0 0,4 1-10 16,4-1-12-16,2-1-11 0,5-3 0 16,2-3 1-16,1-3 6 0,2 0 7 15,0-7 7-15,1-3 4 0,0-3 8 0,-1-8 4 0,2 1 2 16,-1-6-3-16,0-3-3 0,-1-5-4 15,-4-2-3-15,-2 0-5 0,-2 3-3 16,-5-1-2-16,-1 4-2 0,-4 6-1 16,0 7-3-16,-1 2-5 0,-2 5-2 15,0 6-2-15,0 5-2 0,1 5-2 16,-1-3-3-16,3 4-1 0,3 1 0 0,3-1-2 0,5-4-1 16,3-3 2-16,5-1-6 0,0-3 2 15,3-3 1-15,-1-3 4 0,-1-6 3 16,-1 1 3-16,-3-5-2 0,1-5 6 15,-2-4 1-15,-1-2 0 0,1-3-2 16,-1-4 0-16,-1-1-1 0,1-1 0 16,-1 3 2-16,-1 4 2 15,-2 3 1-15,-2 6 1 0,-2 3 0 16,-2 5-1-16,-1 6-2 0,-2 2 0 16,1 4-3-16,-1 5-2 0,4 2-1 15,-2 4 0-15,4 3 0 0,-1 2 1 16,1 2 0-16,2-2-5 0,2 0-6 15,-2-2-15-15,2 3-12 0,0 0-9 16,0-3-49-16,-1-3-87 0,-3 0-121 0,-3-5-267 0</inkml:trace>
  <inkml:trace contextRef="#ctx0" brushRef="#br0" timeOffset="765.53">10350 3590 664 0,'1'-5'154'16,"2"-1"5"-1,3 3-114-15,5 1-8 0,3-1-5 16,6-4-7-16,5 0-7 0,5-3-5 16,5 2-8-16,4-4-17 0,8 0-19 15,5 0 98-15,3 0-233 0,4 4-144 16,7 3-390-16</inkml:trace>
  <inkml:trace contextRef="#ctx0" brushRef="#br0" timeOffset="1351.9">12526 3878 564 0,'-5'-5'145'15,"-1"-2"2"-15,2 1-65 0,-1 0-30 16,2 2-2-16,1-4-2 0,2 3-8 16,-1 0-7-16,2 3-1 0,1-1-8 15,1 1-6-15,3-2-6 0,2 5-5 16,1-6-3-16,6 5-2 0,0-1-2 16,5 1-1-16,4 1-1 0,1 1-5 15,5 0-11-15,0 4-9 0,3-2-10 0,0 1-5 0,-2 2-25 16,-4-2-111-16,-4-2-121 0,-5 2-283 15</inkml:trace>
  <inkml:trace contextRef="#ctx0" brushRef="#br0" timeOffset="1483.39">12591 3997 583 0,'-5'4'135'0,"5"-3"5"0,6 0-96 16,7 0-15-16,6-4 0 0,3 1-4 15,6-1-9-15,4-2-10 0,1 3 71 0,0-6-220 16,-6 5-137-16,-3-2-381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36:43.1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17492 1264 469 0,'0'6'120'0,"0"-3"6"0,-2-1-67 0,1 3-9 16,-1-3-3-16,0 2-6 0,-2 3-7 15,1-1-4-15,1 5-3 0,-1 5-3 16,-1 0-4-16,2 7-2 0,1 3-4 15,-1 6-1-15,1 3-4 0,0 5-2 16,0 2-2-16,0 6-2 0,1 1-1 0,-2-2 0 16,4 0 0-16,-2-2-1 0,1-2 1 15,2-5-1-15,0-5 0 0,-1-6 0 16,3-2 0-16,-3-4-2 0,1-4-8 16,1-6-11-16,-1-3-10 0,0-8 108 15,3-5-240-15,-2-10-140 0,6-5-381 16</inkml:trace>
  <inkml:trace contextRef="#ctx0" brushRef="#br0" timeOffset="1560.24">17519 1297 408 0,'-1'0'114'0,"1"0"6"0,0 0-34 16,0 1-30-16,0-1-1 0,2-1-2 16,1 0-3-16,0-1-6 0,4 1-3 15,2-2-5-15,2-1-7 0,3 2-7 16,0-3-6-16,4 0-5 0,0 0-3 16,4-3-2-16,3 0-2 0,7-2-1 15,5 2-1-15,1-2-1 0,4 0 0 16,7 2 0-16,1 2 0 0,5 0-1 15,0 2 0-15,4-3 1 0,11 2-1 16,3 4 0-16,5-1 0 0,3-3 0 0,5 1 1 16,8 1-1-16,-1 1 0 0,1 4 0 15,5-8 0-15,4 2 0 0,8 5 0 16,2 0 1-16,-2-2-1 0,5-3 0 16,8 2 0-16,-2 7 0 0,-1-3 0 15,-3-1 0-15,7 0 0 0,0 6 1 16,-2-3-1-16,-8 6 0 0,6-5 0 0,-3 0 0 15,-1 2 1-15,-6 2-1 0,0-3 0 16,6 1 0-16,-3-8 0 0,-8 7 0 16,1 0 0-16,-2-6 1 0,2-5-1 15,-5 3 0-15,-8 3 0 0,1-5 0 16,1-2 1-16,2 0-1 0,-4 7 0 16,-3 3 0-16,1-6 0 0,2-1 0 15,2 3 0-15,-1 3 0 0,-3 1 0 0,0-1 0 16,0-2 0-16,1 1 0 15,-1-2 0-15,-4 2 0 0,-9 0 0 0,-5-7 0 16,-3 5 0-16,-7 1 1 0,-7-1-1 16,-6-1 0-16,-7 0 0 0,2-2 0 15,-2 3 1-15,1-9-1 0,-2 2 0 16,-5 7 0-16,-4 0 0 0,-2 1 0 16,-6-1 0-16,-5-3 0 0,-5 9-1 15,-5-5 1-15,-1 0 0 0,-1 1 0 0,-2-2 0 16,-3 3 0-16,-1 3 0 0,-1-11 0 15,-2 8-1-15,0-1 1 0,0 0-1 16,0-3 0-16,0-2 1 0,-2-4 0 16,1 10 0-16,2-6 0 0,-1 3 0 15,1-3 0-15,-1 4 0 0,1 2 1 16,3 5-1-16,-1-2 0 0,0-3 0 0,1-1 0 16,-1 4 0-16,1-1 0 0,2 2-1 15,-2 0 0-15,0 2 0 0,1 1 0 16,-1 4 0-16,1 7 0 0,-1 3 0 15,0 1 1-15,2 6-1 0,0 3 1 16,2 4 0-16,-1-2 1 0,0 2-1 16,1 1 0-16,1-1 1 0,-3 1-1 15,1 0 0-15,1-2 1 0,-1 0-1 16,1-3 0-16,-1-4 0 0,0 1 0 16,0-5 1-16,-1-2-1 0,-1-3 0 0,-1 1 0 15,-1-2 0-15,1-5 0 0,-3-1 0 16,1-1 0-16,-1-3 0 0,1 1 1 15,-1-4-1-15,2-1 0 0,-2 0 0 16,0-3 0-16,-1-3 0 0,0 2-1 16,0-2 0-16,0 0 0 0,0 0-1 0,-1-1 0 15,0 1 1-15,-2 1-1 0,0 4 2 16,0-5 0-16,-4 3 1 0,0-2 1 16,-2 2 0-16,-2 0 1 0,-2 1-1 15,0-2 1-15,-4 3 0 0,0-4-1 16,-3 2 1-16,-3-4 0 0,-3 0 2 15,0-2 0-15,-2-3 2 0,-5 2-1 16,-4 0 1-16,-4 1 0 0,0 3 1 16,-2-2 1-16,-5 0 0 0,-4 0 0 15,-3-2 1-15,3 2 0 0,-1 0-1 0,-4-1 0 16,-4 1-2-16,-2 0-3 0,0 0 0 16,-2 2-1-16,-2-2-2 0,-1 1 1 15,-3 0-1-15,-2 2-1 0,-2 1 1 16,-1-3-1-16,-4 1 1 0,-2 0-1 15,-6 0 1-15,1 0 0 0,2-1 0 16,-4-1-1-16,-1 2 1 0,4 1-1 0,-3 2 1 16,0-3-1-16,2-1 0 0,-3 0 0 15,1 2 0-15,0 3 0 0,-6-3 1 16,3-2-1-16,-1 2 0 0,-1 2 0 16,2-1 0-16,-6 0 0 0,3-2 1 15,4 0-1-15,-2 0 0 0,3 0 0 16,0 2 0-16,-4-3 0 0,6-1 1 15,-1-3-1-15,1 2 0 0,3 1 0 16,1 0 0-16,-4-4 0 0,7 3 0 16,-1-1 1-16,-1-1-1 0,4 2 1 0,-3 0-1 15,-3-2 1-15,8 3 1 0,-2 0-1 16,0 1 0-16,2 0 0 0,2-1-1 16,-1-1 0-16,-2-1 1 0,4 1-1 15,-3-1 0-15,0 2 0 0,3 0 0 16,-5 0 0-16,0-1 0 0,5 1 0 15,-1 1 0-15,2-2 0 0,2 1 0 0,4 1 1 16,5-3-1-16,4 2 0 0,6-1 0 16,-1 1 1-16,-1 0-1 0,5-1 0 15,5 1 1-15,0-1-1 0,6 4 0 16,4-2 0-16,8-1 1 0,8 2-2 16,4-2 1-16,4 0-1 0,4 4 0 15,2-2-1-15,3 2-4 0,2-1-1 16,3-2-4-16,2 1-7 0,2-5-13 0,2 0-21 15,2-5-137-15,0-2-143 16,4 2-357-16</inkml:trace>
  <inkml:trace contextRef="#ctx0" brushRef="#br0" timeOffset="2076.05">16831 569 506 0,'1'2'112'0,"1"1"5"0,0-1-79 0,0 3-21 15,2 1 0-15,-2 3 0 0,-1 1 2 16,1 4-5-16,-1 4-4 0,-1-1-4 15,0-3 0-15,-1 0-2 0,-1 3 0 16,0 3-2-16,-3-3 0 0,0-1-2 16,-1 3-2-16,1 2 6 0,-1 0-131 15,2-6-110-15,3-4-292 0</inkml:trace>
  <inkml:trace contextRef="#ctx0" brushRef="#br0" timeOffset="2611.51">17049 652 455 0,'0'-1'105'0,"1"0"2"0,0 3-69 16,3 6-26-16,-2-6-2 0,-2 1 0 15,3 4 0-15,-3 0-7 0,0 1-3 16,0-1 0-16,-3-5 1 0,1 3-1 15,0 0 1-15,-1 2 0 0,0 1-1 16,0-3 2-16,1 3-1 0,1 0-1 16,1-2 2-16,-1 2 5 0,0-8 9 0,2-1 9 15,0 0 4-15,1-7 2 0,2 2 0 16,1-1 0-16,4-6-2 0,1-4-7 16,3 0-6-16,-1 0-3 0,0 0-2 15,1-2 1-15,-1-2-1 0,-2 6-3 16,-1 2-3-16,-2 3-2 0,0 2-1 15,2 6-2-15,-3 3 0 0,3 5-1 16,1 1-1-16,-1 4 1 0,1 1-1 0,-2 9 1 16,5-1 1-16,1-2 0 0,-1-3 0 15,2-3 0-15,4 3 1 0,2 1-1 16,-1-16 1-16,-2 6 0 0,-1 4 1 16,-1-2 0-16,-2 3 9 0,-3-7 6 15,-1-8 5-15,-1 4 4 0,0-8 2 16,-1-1 3-16,0-1 0 0,-3-9-8 15,0-1-5-15,-2 1-6 0,-2 1-3 16,-2-5-4-16,0-3-1 0,-2-1-3 0,0 3-2 16,1 5 0-16,0 2-1 0,1 3-3 15,0 6-8-15,1 2-9 0,0 5-13 16,0 1-14-16,2 1-8 0,3 4 54 16,2-2-178-16,2-1-125 0,5 4-317 15</inkml:trace>
  <inkml:trace contextRef="#ctx0" brushRef="#br0" timeOffset="2898.85">17934 565 502 0,'8'7'134'0,"-5"-3"6"0,-2-5-70 16,-5-3-28-16,-3-3-4 0,-3 2-5 16,-5-4-13-16,-5 1-12 0,-6 1-5 15,-3 3-2-15,0 4 0 0,-2 5 0 16,0 0 1-16,7 3-2 0,3 0 0 0,11-2 0 15,4 3 0-15,9-3 1 0,7 2 0 16,9 0 0-16,3 2 1 0,5 0 0 16,2 7 0-16,-2-2 0 0,-2 1-1 15,-1-3-1-15,-7 1 1 0,-4 7-2 16,-4 0 1-16,-4-6 0 0,-5 4-1 16,-2 2 1-16,-4-1-1 0,-3 1 0 15,-6-7-3-15,-4 1-6 0,-8-4-11 16,-3-4-56-16,-3-5-66 0,-1-4-108 0,4-4-247 15</inkml:trace>
  <inkml:trace contextRef="#ctx0" brushRef="#br0" timeOffset="3091.34">18289 515 432 0,'14'25'116'0,"-4"9"7"15,-3-2-28-15,-10 4-70 0,-4 3 0 16,-4 0 1-16,0-3 3 0,0-2-17 16,1-6-7-16,2 2-2 0,3-7-1 15,3-4 2-15,1-6-46 0,-1-3-85 16,1-6-105-16,0-4-264 0</inkml:trace>
  <inkml:trace contextRef="#ctx0" brushRef="#br0" timeOffset="3647.66">18069 571 578 0,'4'-1'143'0,"5"0"10"0,1 0-87 16,5-4-20-16,4 0 4 0,5-1 3 16,2 0-10-16,6-2-12 0,3-1-10 15,3 5-5-15,2 3-5 0,-3 3-6 16,-1 3-2-16,-1 2-3 0,-3 4 0 15,-7 2-1-15,-2 0 0 0,-3 1 0 16,-4 7-1-16,-3-2 0 0,-4 2 0 16,-4-4 0-16,-2 0 1 0,-3 8-1 0,-2 0 1 15,-2-5 1-15,0-1 0 16,1 1 0-16,-2-1 0 0,2 3 0 0,1-15 0 16,1 0 1-16,0-5 1 0,1-1 3 15,0-2 0-15,2-5 1 0,0-4-1 16,2-11 1-16,2-1-1 0,3-3-2 15,2-7-2-15,3-1-1 0,2 1 0 16,5-2 0-16,3 8-1 0,0 0 1 16,6 0-1-16,-2 9 0 0,1 2-1 0,0 6 0 15,-2 6 1-15,-3 6-1 0,-1 5 0 16,-6 5 0-16,2 1 0 0,-4 4 1 16,-2-2-1-16,-3 0 0 0,-2-1-1 15,-4 0-1-15,-4 1 0 0,-7-2-1 16,-4-2 0-16,-6-1 0 0,-6-1 1 15,-7-2 2-15,-5-3 1 0,-2-5 2 0,5 0-1 16,1 0 2-16,4 0 1 16,7 2 0-16,8-3 0 0,7 1 0 0,10 0 0 15,6 9 0-15,7 3 0 0,6 3 0 16,7 1-2-16,3 6 1 0,2 2-1 16,-1 4 1-16,-1-9 4 0,-3 2-11 15,-4-3 2-15,-3-2-18 0,-2-2 14 16,1 0-168-16,-3-3-146 0,-4 2-375 15</inkml:trace>
  <inkml:trace contextRef="#ctx0" brushRef="#br0" timeOffset="4319.49">14113 508 401 0,'1'5'109'0,"3"-5"8"16,5 1 5-16,6-7-86 0,4 4-3 15,6-3-1-15,7 2 3 0,4 6-2 16,3 0-5-16,0 0-9 0,-5 6-3 16,-3 1-4-16,-5 2-5 0,-7 2-3 15,-3-3-3-15,-8 0-2 0,-2-1 0 16,-4 2-1-16,-2-2 1 0,-3 1 1 0,-5-1-1 15,-4 0 0-15,-5-1 1 0,-5 1 1 16,-2 1 0-16,-4-1 0 0,2-2 0 16,2-2-1-16,4-2 2 0,6 0-1 15,7 0 1-15,7-8-1 0,7 4 1 16,6 0 0-16,7 0 0 0,3 2 0 0,2-2 2 16,1 0 2-16,-2 12-1 0,-1-4 1 15,-4 3 0-15,-5 0-1 0,-3 3-1 16,-2 1-1-16,-4 3-3 0,-2-6-1 15,-5 1 1-15,-3-2-3 0,-4 2-1 16,-5 0-7-16,-7 1-8 0,-5-4 4 16,-4 0-38-16,-3 0-98 0,1-3-112 15,0-4-272-15</inkml:trace>
  <inkml:trace contextRef="#ctx0" brushRef="#br0" timeOffset="4649.82">14522 604 599 0,'15'0'140'0,"1"-3"7"15,3 3-111-15,-2-2-2 0,-2 1 0 16,2-2-2-16,2 2-8 0,0 0-10 0,8 2-8 16,4-1-3-16,-1 2-2 0,2 2 0 15,1 3 0-15,-3 0 0 0,-2-1-2 16,-10 2 0-16,-7 1-1 0,2 4-1 15,-6 0-1-15,-7-3 1 0,-7 0 0 16,-6-2 1-16,-1 10 0 0,-1 2 1 16,-5-5 1-16,-1 2 1 0,4 4 0 15,2 2-1-15,7 2 0 0,1-7 0 0,6-2 1 16,9 1 0-16,2-3 1 0,4-1 0 16,3-5 1-16,5-3 0 0,2-4-2 15,0-2-2-15,-4-4-7 0,3-6-10 16,2 0 83-16,-1-2-218 0,0-5-136 15,9 1-373-15</inkml:trace>
  <inkml:trace contextRef="#ctx0" brushRef="#br0" timeOffset="4801.02">15082 701 464 0,'-2'9'116'0,"5"-9"6"0,5-1-33 16,2 1-64-16,8 0-1 0,3 0-1 15,0-1-3-15,1-1-4 0,6-7-10 16,1-1 51-16,0-3-186 0,-4-1-120 0,0-3-335 16</inkml:trace>
  <inkml:trace contextRef="#ctx0" brushRef="#br0" timeOffset="5197.68">15570 393 572 0,'-3'5'136'16,"1"-2"11"-16,0 6-71 0,0 2-43 0,1-1 0 16,-1 3 0-16,2 4 3 0,-1 2-12 15,-1 2-12-15,4 1-6 0,-4 1-2 16,2 1-1-16,0 0-1 0,-1 2 0 16,0-3-1-16,0-4 0 0,-1 0 0 15,1-3-1-15,-1 2 1 0,1-1-1 16,-1-6 1-16,1-1-1 0,1 0 0 0,0-4 0 15,0-2 2-15,1-4 1 16,1-6-1-16,1-5 0 0,0 1 0 0,3-1 0 16,-1 1-1-16,2 2-1 0,1 0-1 15,0 5 0-15,0 3 0 0,2-2 0 16,3 2 1-16,2 0-1 0,2 2 1 16,3-2 0-16,1 4 0 0,1 5 0 15,-2 3 0-15,-3 0-1 0,-4 1 1 16,0-1 0-16,-8 3-2 0,-4-2-1 15,-3-4 1-15,-9 0 1 0,-4-1 0 0,-8-3-2 16,-3 0-5-16,-1-2-6 0,0-3-11 16,1-5 10-16,5-1-145 0,2-4-129 15,7-10-320-15</inkml:trace>
  <inkml:trace contextRef="#ctx0" brushRef="#br0" timeOffset="8165.04">19045 1288 253 0,'3'0'75'0,"0"0"12"0,-1 0-28 15,0-1-5-15,-1 0 3 0,0 1 1 16,-1 0-8-16,0-1-9 0,1 0-9 15,0 1-6-15,0-2-2 0,-1 1-3 16,0 2-2-16,1-1 0 0,-1-1 0 16,0 1-2-16,0-2-2 0,0 4-1 15,0-3 0-15,0 0-1 0,-1-1-2 0,1 2-1 16,0 0-2-16,-1 0 0 0,2-1-2 16,-2 4-3-16,2-3-1 0,-1 1-1 15,1 0-1-15,0 1 0 0,0 1 1 16,1 2-1-16,0 0 2 0,0 4 0 15,-1 4 0-15,2 5 0 0,0 3 0 16,-1 8 1-16,0 2-2 0,-1 4 1 16,-1 3 0-16,0 6-1 0,-3 2 0 15,-2 5 0-15,1 2 0 0,-3 1 1 0,1 0-1 16,-1 0-1-16,2-7 1 0,-1-4 0 16,2-10-1-16,2-5 0 0,1-5 0 15,0-7 0-15,1-5 0 0,0-3-6 16,2-4-4-16,0-2-9 0,0-4-130 15,2-4-123-15,4-2-316 0</inkml:trace>
  <inkml:trace contextRef="#ctx0" brushRef="#br0" timeOffset="10968.77">20227 1268 497 0,'2'-3'120'0,"1"0"6"0,3-2-75 15,1 0-11-15,-1 0-2 0,1 0-2 16,-3 3-2-16,0 0-2 0,0 2-2 15,-3 0-1-15,-1 0-2 0,-1 0-4 16,1 1-5-16,-1 0-6 0,1 0-4 16,-3 0-2-16,1 4-2 0,-2 1-2 0,-1 6 2 15,0 6 3-15,1 4 1 0,-3 7 2 16,3 4-1-16,-2 7-1 0,2 2-1 16,-1 3-1-16,1 5-2 0,1 0-1 15,1 2-1-15,0-1-1 0,2-2 0 16,2 0 0-16,1-3 0 0,-1-8 0 15,1-3-1-15,0-4 1 0,-1-5 0 16,-1-2-1-16,0-6 0 0,-1-4 0 16,0-2-8-16,-1-7-14 0,1-1-12 0,0-3-1 15,-1-6-138-15,2-2-133 0,-2-10-324 16</inkml:trace>
  <inkml:trace contextRef="#ctx0" brushRef="#br0" timeOffset="12268.7">19450 1471 420 0,'0'3'120'16,"-1"-3"6"-16,2 0-24 0,-1 1-61 15,0 0-3-15,0-1 3 0,1 2-12 16,-1-2-9-16,1 4-6 0,-1 3-2 15,2 2-4-15,-2 2-2 0,0 2-3 16,-2 3-2-16,0 1 1 0,1 0-1 0,-1-1 1 16,0 0-1-16,1-2 0 0,-2 0 0 15,2-2 0-15,1 1-1 0,-1-6 1 16,0 1 0-16,1-4 0 0,-1 1-1 16,1-3 10-16,0-3 9 0,-1-4 0 15,0-2 1-15,0-2 1 0,-1-4 0 16,-1-3 1-16,1-1-10 0,0-5-8 0,1 1-1 15,1 1 0-15,0 2 0 0,1 0-2 16,1 1 1-16,0 3-1 0,2 1 0 16,0 4 0-16,-1 2-1 0,3 0 0 15,0 2 0-15,2 2 0 0,1 2-1 16,2-2 0-16,1 5-1 0,3-2-2 16,1 0-2-16,-1 3-6 0,2 0-6 15,1-2-9-15,-1 0-9 0,-1-2 13 0,-1 0-73 16,-2 1-63-16,-2-3-104 15,0-2-245-15</inkml:trace>
  <inkml:trace contextRef="#ctx0" brushRef="#br0" timeOffset="12778.07">19947 1439 455 0,'1'0'120'0,"0"-3"6"0,-1 4-20 15,-1-1-75-15,1 0-4 0,-3-2-1 16,1 2-5-16,-3 0-6 0,-2-1-6 16,0 0-4-16,-6 3-2 0,0 0-1 15,0 1 0-15,1 0-1 0,0-1 1 16,1 2-1-16,1 0 1 0,5 0-1 16,0 1 2-16,2-1 0 0,1 0 2 0,1 2 1 15,1 0 0-15,1 0 0 0,2 1 1 16,4-1-1-16,3 2-2 0,2 0-1 15,0 1 0-15,1 2-1 0,0-1 0 16,-1 1 0-16,-2 1-1 0,-5-2 0 16,0 1 0-16,-2 1-2 0,-3-2 0 15,0 2-2-15,-2 0-2 0,-1 0 0 16,-2-2 0-16,-1 0 0 0,-6-3 1 0,-4-2 1 16,-3-2 1-16,-4-4 2 0,-5-2 1 15,-1-2-8-15,-1-5-7 0,3-1 103 16,2-1-230-16,5-3-129 0,-1 1-370 15</inkml:trace>
  <inkml:trace contextRef="#ctx0" brushRef="#br0" timeOffset="16495.14">18998 2074 487 0,'1'3'128'0,"-1"-3"7"15,-1 0-59-15,0 0-25 0,1 0-4 16,0 0 1-16,0-1-4 0,1 1-5 15,0-1-4-15,3-1-2 0,2 0-4 0,4-2-5 16,4 1-5-16,6-1-5 0,4-1-3 16,6 3-1-16,8 0-1 0,10 1 0 15,3 1-1-15,6 0-1 0,5 1 0 16,7 0-1-16,1 0-4 0,2 2 0 16,0 0 0-16,-3-1-1 0,-2 2-1 15,-4-1 0-15,-10 2 1 0,-2-1-1 16,-11 0 0-16,-11-1 0 0,-5-1 0 0,-9-1 0 15,-4 2-1-15,-5-2 0 0,-7 1-2 16,-6-2 1-16,-5-2 0 0,-7 0 0 16,-5-1 0-16,-3 0 1 0,-6-1 1 15,-8 2 1-15,-6-1 0 0,0 2-1 16,-1 0 0-16,-2 3-1 0,-4-2-1 16,-3-2-1-16,4 0-2 0,7-1 1 15,-1 2 0-15,3 1 0 0,4 0 0 0,5 0 1 16,5 5 1-16,6 1 0 0,2-1 0 15,7-1 0-15,4 1-1 0,5 0 1 16,5 0-1-16,3 0 2 0,6-3-1 16,6 2 2-16,5-2 0 0,5 0 1 15,5-4 1-15,3 0-1 0,6-1 1 16,4-1-1-16,4-5-1 0,2 1 1 0,4 1 0 16,6 2-1-16,4 1 0 0,-5 2 0 15,-3 2 0-15,-4 5 0 0,-3 1 0 16,-10 1 0-16,-10-2 0 0,-9-1 0 15,-5-1-2-15,-9-2 0 0,-10-3 0 16,-13 1 0-16,-6-3-1 0,-11 1 1 16,-12 2 0-16,-7 4 2 0,-9 1 0 15,-6 1 0-15,-2-1 1 0,-7 0-1 16,-2 0 1-16,4 2-1 0,4-4 0 16,4-3 1-16,11 1-1 0,7 3 0 0,14 0 0 15,12-2 1-15,9-2 0 0,10-1 1 16,12 0 0-16,11-1 0 0,9-1 0 15,12-1 0-15,14 3-1 0,13 2 0 16,7 2 2-16,10 0-1 0,5 4 1 16,9 0 0-16,-5 4 0 0,-4-1-1 15,-6-5 0-15,-4 4-1 0,-11-2 0 0,-9-4-2 16,-15-3-1-16,-7-2-23 0,-9-2-11 16,-8 0-1-16,-8-9-143 0,-9 1-138 15,-3 4-337-15</inkml:trace>
  <inkml:trace contextRef="#ctx0" brushRef="#br0" timeOffset="17546.16">19421 2369 461 0,'-1'5'116'0,"-3"1"4"15,2 0-75-15,-2 1-10 0,-2 3 0 16,-1-4-4-16,-3 2-12 0,-2 0-8 16,1-3-2-16,-1 2-3 0,0-2-2 15,3 1 0-15,-2-3-2 0,6 0-1 0,2 0 1 16,1 1-1-16,2-1 2 15,2 0 0-15,3 1 2 0,6-1 0 0,-1 1 0 16,6 1 1-16,0 1 1 0,3 2 0 16,-1 1-1-16,4 0 1 0,0 0-1 15,-1 1-1-15,-1-1 0 0,-3 0-2 16,1-3 0-16,-4 0-1 0,-3-1-1 0,-5 1-2 16,-4 3 1-16,-3 0 0 0,-6 0 1 15,-4-2-1-15,-5 0 1 0,-5 2 1 16,-2-1-1-16,-3-4-6 0,-3-1-5 15,0 3-1-15,-3 0-25 0,1-3-52 16,0-2-54-16,3-3-97 0,3-1-215 16</inkml:trace>
  <inkml:trace contextRef="#ctx0" brushRef="#br0" timeOffset="17762.24">19436 2411 631 0,'4'-3'149'0,"3"-2"4"0,1-4-114 16,0 2-5-16,3-1 0 0,2 0-6 15,1 0-13-15,0-2-7 0,-1 3-3 0,2 1-3 16,1 3 0-16,0-2-1 0,1 1-1 16,-1 0-3-16,0 3-6 0,1 0-12 15,-2-1-10-15,2 1 12 0,-1 1-138 16,2 3-123-16,-3-2-301 0</inkml:trace>
  <inkml:trace contextRef="#ctx0" brushRef="#br0" timeOffset="18177.84">19860 2343 493 0,'0'-1'135'0,"0"0"8"15,2 0-16-15,-1 1-90 0,0 0-9 16,0 0-1-16,1 1-6 0,-4 6-7 15,0 4-6-15,-2 2-3 0,-1 6 0 16,0 0-2-16,-2 5 1 0,1 4 0 0,-4-3-1 16,-1-1-2-16,1 2 0 0,0 2 0 15,2 1 0-15,-2 0 0 0,1-2-1 16,5 2 1-16,1-5-1 0,0-4 0 16,1-5 0-16,1-4 0 0,0-5 0 15,0-2 1-15,2-3 1 0,-1-2 2 16,2-6 0-16,1-3-1 0,3-1 1 15,2-6-1-15,3-3 0 0,0-2-1 0,4 1-2 16,0 3 2-16,0 2-1 0,1 4 0 16,-3 6 1-16,-2 4-1 0,0 3 0 15,0 3 0-15,-2 4-1 0,2 6 1 16,-1 0 0-16,0 4-1 0,-1 0 0 16,0 2-1-16,-5-1 0 0,-2 0-1 15,-4-4 0-15,-3-2 1 0,-4 0 0 16,-2-3 1-16,-1-3 0 0,-6-2 2 0,0-3-3 15,-5-1-6-15,0-4-12 0,-4-2 39 16,-1-2-176-16,-1-5-134 0,6 2-351 16</inkml:trace>
  <inkml:trace contextRef="#ctx0" brushRef="#br0" timeOffset="21253.28">19108 3417 237 0,'0'0'79'0,"-1"2"8"16,2-1-9-16,-1-1-23 0,0 2-2 16,0-4-1-16,0 1-6 0,0 1-9 15,-1-2-8-15,2 4-5 0,-2-3-5 16,2 0-3-16,-2 1-4 0,1-1-3 0,0 1-1 16,0 1-1-16,0 0 0 0,-1 0-1 15,1 2-2-15,-1-1 0 0,0 2 0 16,0 2 0-16,0-1 3 0,0 4 1 15,1 1 2-15,-1 0 0 0,1 5 2 16,0 1-1-16,0 2-1 0,0 4-3 16,0 1-2-16,-1 1-2 0,-1 2 0 15,0 0-2-15,1 0 0 0,1 0 0 16,-1-6-2-16,-1-2 0 0,2-3-4 0,-1-6-5 16,1-1-4-16,0-4-3 0,0-4 171 15,0-1-291-15,2-3-134 0,1-5-393 16</inkml:trace>
  <inkml:trace contextRef="#ctx0" brushRef="#br0" timeOffset="21727.61">19332 3504 295 0,'2'-3'104'0,"-1"5"8"0,-1-2-12 15,1 0-28-15,-1-2-13 0,-1 4-11 0,1-1-16 16,-1 0-11-16,-1 1-8 0,0-1-5 16,0 5-2-16,-2-1-3 0,-3 4 1 15,-1 0-2-15,-1 3 0 0,1 2 0 16,1 0-1-16,0 3 1 0,1 0-1 15,5-2 0-15,1 0-1 0,2-1 0 0,4-1 0 16,1-2 2-16,3-2 0 0,1-2 2 16,3 0 3-16,0-4 2 0,3-1 2 15,-5-3 0-15,1-2 1 16,-2-2 2-16,-1-2 0 0,-3-3-2 16,0-2-2-16,-2-1-1 0,-1-6 0 0,-1 0-1 15,-1-2-1-15,-1-1-2 0,-2 2-1 16,-2-2-1-16,1 3 0 0,-1 4 0 15,0 4 0-15,-2 4-1 0,-1 1-1 16,0 3 0-16,-2 5-2 0,-2-1-3 0,0 2-7 16,0 4-4-16,2 0-4 0,-1 0-5 15,4 3 0-15,1 1 10 0,3 0-132 16,2-1-109-16,2-4-286 0</inkml:trace>
  <inkml:trace contextRef="#ctx0" brushRef="#br0" timeOffset="22066.5">19609 3537 559 0,'1'-2'129'0,"-1"1"2"0,0 1-99 16,0 0-10-16,-1 0-3 0,0 4-3 15,-2 0-8-15,-1 5-5 0,0 1-3 16,0 2 1-16,-1 1-1 0,2 5 1 0,-1 0-1 15,3 0 0-15,-2-3 0 16,3-1-2-16,3-1 1 0,0-1-1 0,0-3 0 16,1-3 2-16,3-1 1 0,-1-1 3 15,1-1 4-15,0-2 4 0,2-5 2 16,-1 0 0-16,1 1 1 0,0-5-1 16,-2-2-2-16,0-3-2 0,0-3-3 0,-3-2-3 15,-2-1-3-15,-2-1-3 0,-1-2-5 16,-2 0-6-16,-2 3-4 0,-1 3-2 15,-2 3-2-15,-1 1-2 0,1 5 5 16,0 3-34-16,0 0-83 0,1 3-100 16,2 2-253-16</inkml:trace>
  <inkml:trace contextRef="#ctx0" brushRef="#br0" timeOffset="22395.23">19823 3550 558 0,'1'-1'133'0,"-1"-3"3"16,1 3-97-16,-1 1-11 0,0-1-2 15,0 0-5-15,0 2-9 0,0 2-9 16,0 2-2-16,0 2-2 0,0-1 0 0,2 5 0 16,1 0 1-16,2 3-1 0,1-4 1 15,3 1 0-15,-1-2 1 0,1-1 1 16,-2-3 2-16,1 0 0 0,-3 0 3 15,0-2 4-15,-2-3 3 0,0-2 2 16,1-2-1-16,-1 0 1 0,1-5-1 16,1-3-2-16,-2-2-3 0,0 1-3 15,-1-1 0-15,0-2-2 0,-4 2-1 0,0 0-2 16,-2 1-2-16,-3 3-3 16,-1 1-3-16,-3 1-5 0,-2 3-8 0,0 1-4 15,0 2-6-15,-1 2-4 0,1 2 6 16,2 0-72-16,4-1-49 0,4 2-94 15,3 0-224-15</inkml:trace>
  <inkml:trace contextRef="#ctx0" brushRef="#br0" timeOffset="22632.28">20041 3406 594 0,'1'-10'142'0,"2"0"7"16,-1 3-100-16,1 5-10 0,-1-2-3 16,-1 9-5-16,2 3-7 0,-2 4-9 15,0 7-4-15,-2 3-4 0,-1 3-1 16,1 6 1-16,-2 0 1 0,-2 3-3 0,3 0-2 16,0-2-1-16,0 1-5 0,2-3-8 15,1-2-15-15,1-2-135 0,0-5-133 16,3-2-339-16</inkml:trace>
  <inkml:trace contextRef="#ctx0" brushRef="#br0" timeOffset="43678.4">21214 4749 467 0,'1'-2'115'0,"-1"0"4"0,0 1-79 16,0 2-9-16,1 2 3 0,-1 3 2 15,1 5-6-15,-2 3-5 0,1 6-2 16,-1 5-3-16,1 4 0 0,-2 3-4 16,-1 2-7-16,1-1-5 0,0 2-2 15,0-2-1-15,2 1 0 0,0 2 0 0,1-4-1 16,2-1 0-16,-2-4-5 0,0-4-8 15,1-2 2-15,-2-7-54 16,1-6-77-16,-1-4-109 0,0-3-256 0</inkml:trace>
  <inkml:trace contextRef="#ctx0" brushRef="#br0" timeOffset="44077.38">21168 4812 604 0,'2'-14'141'15,"2"2"6"-15,0-1-78 0,4-1-38 16,3 3 2-16,7 0 1 0,4 0-3 16,4 4-2-16,5 0-4 0,1 5-5 15,0 3-5-15,-2 1-5 0,-2 3-3 16,-3 2-4-16,-2 5-2 0,-3 0-1 16,-3 3-1-16,-3-2-1 0,-2 2-1 0,-4 0-1 15,-4 0 0-15,-5-2-1 0,-6 0 0 16,-4-2 1-16,-6 0 1 0,0-1 0 15,-8-3 2-15,-2-1 2 0,-4-4-1 16,-3-2 1-16,-1-2 0 0,2-1 1 16,0-3-1-16,7 1 1 0,2-1-1 15,8 2 1-15,5 0 0 0,7 3-1 16,2 2 0-16,4 4 0 0,4 1 1 0,7 4 0 16,5 3-1-16,5 4 1 0,4 2 0 15,5 1 1-15,1 1-1 0,-2 3-1 16,-1 0 0-16,0 3 0 0,-2 0-1 15,-1 4 1-15,-4-2-1 0,0 0-3 16,-1-3-7-16,-5-1-7 0,1-2-12 16,-4-3-12-16,-1-5 16 0,-3-3-132 0,0-2-10 15,0-4-102-15,0-2-212 0</inkml:trace>
  <inkml:trace contextRef="#ctx0" brushRef="#br0" timeOffset="44924.85">21846 5068 349 0,'-3'2'91'0,"1"-1"4"16,1-1-56-16,1 2-9 0,0-1 1 16,1 1 0-16,0 0-6 0,0 0-6 15,2 3-4-15,2-2 1 0,0 0 1 16,4 2 0-16,1-3-1 0,1-1-1 15,0-1 0-15,4 0-1 0,0-2 0 0,2-1-1 16,-1-2-1-16,1 0-3 16,-1-4 3-16,1 1 1 0,-4-2 1 0,-3-1 3 15,-4 0-1-15,-3 3 1 0,-5-2 0 16,-5 1-5-16,-6 0-2 0,-2 3-4 16,-4 0-4-16,-1 3 0 0,-6 3-2 15,-2 3 0-15,-2 5 1 0,-2 2-1 16,0 4 0-16,1 3 1 0,4 4 0 0,6 1-1 15,9 4 1-15,6 0 1 0,14-1 1 16,10-3 0-16,7-3 0 0,8-3 1 16,3-2-1-16,7-4 0 0,4-1-1 15,2-3-1-15,2 0 0 0,3-3 0 16,2-3 0-16,2-3-1 0,0-2 2 16,-4-2-1-16,-6-1 6 0,-7-3 4 15,-9-2 4-15,-9-2 2 0,-7-2 1 16,-10-3 1-16,-6 0 0 0,-5-3-6 15,-4 2-4-15,-5 5-3 0,-6 4-2 16,-4 5-2-16,-6 4-1 0,-1 8 0 0,1 5 0 16,-3 4 0-16,4 4 0 0,2 5 0 15,7 1-1-15,3 2 1 0,6 0 0 16,3 6 0-16,5 1 0 0,3 3 0 16,2 1 0-16,2 7 0 0,-1 3 0 0,1 6 0 15,-1 2-1-15,-3 2-1 0,-3 1-2 16,-3 0-1-16,-4-2-1 0,-3-3 0 15,-5-7 0-15,-5-9-1 0,-2-6 2 16,-3-7 1-16,-1-7 1 0,2-6 2 16,1-7 0-16,5-5 1 0,1-5 1 15,3-6 1-15,6-12 2 0,6-9-1 16,5-10 0-16,1-9 0 0,6-6-2 16,4-3 0-16,6 2-2 0,4 7 1 15,4 6-2-15,3 9-1 0,7 6-3 0,1 7-5 16,1 6-10-16,1 3-10 0,3 1 0 15,2 2 25-15,1-1-165 0,0-2-129 16,0 4-329-16</inkml:trace>
  <inkml:trace contextRef="#ctx0" brushRef="#br0" timeOffset="45460.41">23662 4727 373 0,'6'6'110'0,"-2"-3"9"16,-1-1-51-16,-1-1-6 0,-2 1 4 0,-1-2-4 16,-3-2-15-16,-4 0-11 0,-2-2-6 15,-3 0-6-15,-4-4-5 0,-5 0-6 16,-4-2-2-16,-3-1-3 0,-2 2-3 15,-5 0-2-15,-4 1-1 0,-3 3-1 16,0 0 0-16,1 5 0 0,3 1-1 16,0 2 0-16,8 0 0 0,3 2 0 0,7 3 0 15,6 1 1-15,4-1 0 0,5 3 2 16,2 3 3-16,3 1 2 0,3 4-1 16,3 1 1-16,0 4 0 0,2 2-1 15,0 3-2-15,1 3-2 0,-2 2-1 16,-3 0-1-16,-1 4 0 0,-2 1 0 15,-2 3 0-15,-3 0 0 0,2-4 0 16,0 0-1-16,1-4 0 0,-2-5 0 16,4-5-4-16,0-7-8 0,2-2-8 0,-1-4 5 15,-1-4-8-15,1-6-138 0,0-7-126 16,-2 0-317-16</inkml:trace>
  <inkml:trace contextRef="#ctx0" brushRef="#br0" timeOffset="45633.74">23074 4976 580 0,'4'3'135'0,"1"1"7"0,4 0-93 15,4-1-15-15,4 3 3 0,2-2-1 16,2-2-1-16,2 1-13 0,1-4-7 16,0-1-5-16,0-1-15 0,-1-1 2 15,-1-3 12-15,1 1-165 0,-2-2-136 16,1 4-356-16</inkml:trace>
  <inkml:trace contextRef="#ctx0" brushRef="#br0" timeOffset="45806.8">23599 5042 488 0,'5'11'132'0,"-3"1"9"16,0 0-32-16,-1 4-69 0,0 2 1 15,0-2 3-15,0-3-12 0,0 1-10 16,1-1-7-16,0-3-6 0,0-4-2 15,0-1-2-15,2-3-2 0,1-2-8 0,0-4-8 16,4-2-22-16,1-1-120 0,2-7-127 16,0-5-316-16</inkml:trace>
  <inkml:trace contextRef="#ctx0" brushRef="#br0" timeOffset="45941.31">23778 4972 584 0,'-7'-6'127'0,"-2"3"3"16,1 3-108-16,-3 1-6 15,2-1-1-15,1-1-2 0,1-1-1 0,1 0-5 16,3-5 15-16,1-3-152 0,3-3-118 16,1-1-322-16</inkml:trace>
  <inkml:trace contextRef="#ctx0" brushRef="#br0" timeOffset="46326.33">23988 4653 515 0,'0'20'134'16,"-2"-4"9"-16,-1 4-91 0,-1 3-2 16,0 8 2-16,0-2 6 0,-2 3-22 15,2 1-12-15,0 1-9 0,1 0-4 16,1-1-4-16,1-5-2 0,0 2-2 16,2-3 0-16,0 1 0 0,2-3-1 15,4 0 0-15,2-1-1 0,2-1 1 0,3-7 0 16,3-3 0-16,3-2 1 0,2-2-1 15,1-8 0-15,1-3 0 0,-1-5 0 16,1-2-1-16,-1-6 1 0,-1-5 0 16,-2-7 0-16,-4 2-1 0,-2 1 0 15,-5 2 1-15,-3 2 0 0,-5 4-1 16,-6 7 0-16,-4 9 0 0,-7 5 0 0,-1 4 1 16,-5 6-1-16,0 5 1 0,1 7-1 15,4 3 2-15,5 1 0 0,7 0 2 16,7-3 0-16,10 1 1 0,8-3-1 15,6-3 1-15,8 0-1 0,7-2-2 16,5 0 0-16,1-2-8 0,-2-1-9 16,-2-4-10-16,-2-1 4 0,-5-2-152 15,-5-3-138-15,-8 0-345 0</inkml:trace>
  <inkml:trace contextRef="#ctx0" brushRef="#br0" timeOffset="47629.66">20951 6208 578 0,'6'6'122'16,"-3"2"2"-16,-1 3-98 0,-1 5-7 15,1 4 4-15,0 1 0 0,-1 4 2 16,1 0-3-16,0 3-3 0,2 2-5 15,2-4-7-15,0 2-4 0,1-1-1 0,0-2 0 16,-1 1 0-16,0-3-1 0,-2-1 0 16,-1 0 0-16,1-2 0 15,-3-2 0-15,1-3 0 0,-1-1 0 0,0-3-1 16,-1-2 0-16,3-1 2 0,1-4-1 16,2-1 2-16,2-3-1 0,4 0 1 15,3-2 0-15,6-1-1 0,4-4 0 16,4 2-1-16,7-3 0 0,8 1-1 15,5-2 1-15,7 3-1 0,5 2 0 0,7 1 0 16,8 1 1-16,7-2-1 0,1 0 1 16,7 4 0-16,7-1 0 0,7-3 0 15,5 1 0-15,0 1 0 0,2 1-1 16,6 2 1-16,4-3-1 0,-5-3 0 16,-1 5-1-16,-3-1 2 0,2 1-1 15,-3-1 0-15,-4 2 0 0,-5 5 0 16,-1 0 0-16,-2-1 0 0,-3 0 0 0,-8 1 0 15,-4 1 0-15,-8 2 0 0,-5-2 0 16,-9-1 0-16,-6 1-1 0,-12-3 1 16,-6 2 1-16,-8-3-1 0,-7-3 0 15,-6-1 0-15,-7-1 1 0,-5 0 1 16,-2 0 0-16,-1-1 1 0,-2 0 0 16,1 0 1-16,0-2 0 0,2 1-1 15,0 1 0-15,3-3-1 0,-2 2 1 0,2-2 0 16,-1 1 0-16,1-1 0 0,-1 2 0 15,0-3 1-15,-2 1-1 0,2-3 0 16,-2-1 0-16,0 0-2 0,1-4 1 16,-3-1-2-16,1-2 0 0,-4 1 0 15,-1-2 0-15,-2 1 0 0,-2-5 0 16,-3-2-1-16,-2-4 1 0,-4-5 0 16,1-4 0-16,0-1 0 0,-1-6 0 15,3 3 0-15,0 0 0 0,1 0-1 16,4 6 0-16,-1 7 0 0,-1 0 0 0,2 10 0 15,-1 4-1-15,2 4 1 0,2 4 0 16,0 3 1-16,1 1 0 0,2 3 0 16,0-1 0-16,1-1-1 0,-1 1 0 15,1 1 1-15,-1 1-1 0,0-1 0 16,-2 1 0-16,-1 4 1 0,-2 0-1 0,-3 3 1 16,-1 0 0-16,-4 0 0 0,-4-1 0 15,-5 2 1-15,-5-2-1 0,-2 1 0 16,-4-3 0-16,-9 0 1 0,-7-1-1 15,-3 0 1-15,-8 0-1 0,-6-2 0 16,-8-4 0-16,-9 0 1 0,-6 2-1 16,-6-1 0-16,-6 1 0 0,-4-1 0 15,-2 0-1-15,-5 1-1 0,0 5-1 16,2 1-2-16,-4-4 0 0,3 1-2 16,-2 1-1-16,1-2-1 0,3 1 0 0,-2-6 1 15,4 0 0-15,5 1-1 0,1 1 2 16,3 0 1-16,3 0 0 0,2 2 1 15,8 5 1-15,5 0 0 0,5 3-2 16,8 1-3-16,5-1 0 0,16 1 0 16,8-1-1-16,7-4-2 0,8 0-4 15,6-3 2-15,6-1 3 0,6-1 2 0,0-1 1 16,2 1 1-16,2-1 1 16,1-1-7-16,1 0-11 0,1 0-17 0,1 1-21 15,1-1-46-15,-1 0-15 0,3-1-70 16,0 0-104-16</inkml:trace>
  <inkml:trace contextRef="#ctx0" brushRef="#br0" timeOffset="48459.06">19942 6212 381 0,'-5'1'97'15,"0"1"8"-15,2 3-37 0,1-1-35 16,2 5 2-16,1 2 1 0,1 3 0 16,1 4-8-16,1 2-7 0,-1 2-5 15,1 2-4-15,0-1-4 0,-3-1-4 16,1-1-2-16,-2-3 0 0,0-2-1 15,-1-1-2-15,0-4-2 0,-1-2-5 0,-1-2-9 16,0-3-10-16,0-1-16 0,-2-2-13 16,1-3-1-16,1 1 2 0,-1-3 12 15,1-3 18-15,1-3 24 0,2-2 29 16,0-4 21-16,1-4 10 0,-1-7 8 16,1-2-1-16,1-3-7 0,-1 0-11 15,1 1-8-15,0 2-7 0,2 4-4 16,3 7-7-16,1 0-3 0,3 5-2 15,4 4-2-15,1 0-2 0,3 3-2 0,1 1-2 16,1 3-2-16,1 6-1 0,0-1-3 16,0 3-1-16,-1 2-2 0,-5 1-1 15,-3 0-1-15,-3 0-1 0,-6-1-4 16,-6 1 1-16,-5 0 0 0,-4-1 0 16,-6 1 2-16,-2 1 0 0,-3 1 2 15,-1-1 3-15,0 1 0 0,2 0 0 0,2 0-1 16,6 1 0-16,3-1 1 0,6 2 0 15,3-1 0-15,5 0 2 0,5 1 0 16,3-2 0-16,2-1 1 0,4 0-2 16,0-4-4-16,3 1-10 0,2-3-14 15,-1-4 2-15,0-2-139 0,0-3-129 16,1-4-320-16</inkml:trace>
  <inkml:trace contextRef="#ctx0" brushRef="#br0" timeOffset="48627.36">20398 6166 647 0,'-3'3'141'0,"-1"5"7"16,0 5-104-16,-2 3-15 0,1 6 2 15,-2 5 4-15,3 2 1 0,0 1-7 16,1-1-7-16,5 0-7 0,0-3-6 0,1-3-7 16,3-1-14-16,-1-4-17 0,2-2 117 15,-1 1-258-15,1 1-153 0,-1 2-419 16</inkml:trace>
  <inkml:trace contextRef="#ctx0" brushRef="#br0" timeOffset="49960.43">20445 6403 216 0,'1'2'74'0,"-2"-1"18"0,0 0 3 0,-2 1-37 16,-1 1-2-16,1 1 1 0,-1-1-7 15,-1 1-8-15,2 2-17 0,0-3-6 16,1 2-3-16,2 0-2 0,0-2-1 16,1 3-2-16,1-2-3 0,0 1-2 15,0 0-1-15,1-1-1 0,1-1-1 16,-1 1-1-16,0-2 0 0,0-1 1 16,0 0-1-16,1-1 1 0,1 0 0 15,0-2 0-15,2-1-1 0,0-1 1 16,2-3-2-16,1 0 1 0,2-1-1 0,0-3 1 15,2-3-1-15,-2-1 0 16,0-2 1-16,0-3 1 0,-2-3 1 0,-2-2 3 16,-3 0 4-16,-3-1 1 0,-2 0 1 15,-4-2-1-15,-2 2-1 0,-4 2 0 16,-2 2-3-16,-2 2-2 0,-4-1-2 16,0 6-1-16,-1 6 1 0,-1 1 0 15,0 4-2-15,3 4 0 0,-3 5-2 0,1 6 1 16,1 5-2-16,0 3 1 0,2 4-1 15,-2 4 1-15,3 4-1 0,4 2 1 16,1 0 0-16,4 0 1 0,2 1 0 16,4-3 0-16,8 0 2 0,3-2-1 15,6-6 2-15,3-4-1 0,4-2 1 16,4-4 0-16,3-3-1 0,1-3-3 0,1-4 3 16,-2-3 0-16,2-3 0 15,-1-3-1-15,-2-3 1 0,-5-1 0 0,-5-5 2 16,-6-3-3-16,-5 1-2 0,-10-4 0 15,-7-4 0-15,-8-5-1 0,-6 0-1 16,-4 0 0-16,-6-1-1 0,-3 3 1 16,0 3-1-16,0 3-1 0,2 5-10 15,-1 4 25-15,3 4-161 0,4 2-127 16,2 6-338-16</inkml:trace>
  <inkml:trace contextRef="#ctx0" brushRef="#br0" timeOffset="51192.7">21140 7148 396 0,'0'2'112'0,"0"-2"8"16,0-1-42-16,0 1-30 16,0 0-3-16,0 0-1 0,0 0-7 0,1 1-17 15,0 2-8-15,-1 3-6 0,1 1-2 16,0 4-2-16,-1 5 0 0,0 4-1 16,0 4 0-16,0 5 1 0,-1 0-1 15,0 5 0-15,0-1-1 0,2-3 1 16,1-3-1-16,0 0 0 0,1-4 0 0,3-1 0 15,1-5-1-15,-1-2 1 0,3 2-2 16,0-3 0-16,0-2-1 0,0-4-1 16,2-2 1-16,1-1-1 0,4-2 0 15,-2-3-1-15,4-2 2 0,4-3 0 16,2 1 0-16,3-3 0 0,0 3 1 16,5-1 0-16,3 0 1 0,3 0 1 15,5 1 0-15,4-2 0 0,9-1 1 16,6 0-1-16,4 1 1 0,5 2 0 0,7-4 0 15,4 2 0-15,7 2 0 0,2 3 0 16,1 2 0-16,6-5 1 0,2 0-1 16,6 2 2-16,0 4-1 0,0-2 0 15,4-3 1-15,1-1-1 0,3 5 1 16,-2 5-2-16,-5-3 1 0,2 1 0 16,-4 2-1-16,-2 4 0 0,-9 3 1 15,-5 1 0-15,-6 0 2 0,-4 3-1 16,-4 0 1-16,-7 1 0 0,-7-4-1 0,-4-1 0 15,-6-2 0-15,-6-4 0 0,-7-1 1 16,-9-3 0-16,-8-1 4 0,-7-1 4 16,-3-1 6-16,-6-3 1 0,-4 0 0 15,-1-2-1-15,0-4 0 0,-1 0-4 16,0-3-5-16,-1-2-4 0,1 0-3 16,0-7 0-16,1 1-1 0,1 0 0 15,0-2 0-15,1-2 0 0,0-2 0 16,1-4 0-16,0 0-1 0,1-5 0 0,-1-4 1 15,-1 1-1-15,0-3 0 0,-3 2 0 16,-1 0 0-16,0 4-1 0,-3 5 1 16,0 5 0-16,-1 1 0 0,1 6 0 15,1 3 0-15,-3 6 0 0,-1 2 0 16,-2 4 0-16,-2 2 0 0,-2 4 0 0,-2 2 0 16,-4 1 0-16,-3 1 0 0,0-1 0 15,-4 1 0-15,-2 1 1 0,-4-3-1 16,-3 0 0-16,-4-4 0 0,-5-2 1 15,-5-3-1-15,-7-1 0 0,-7-2 1 16,-9 1-1-16,-10-3 0 0,-6 0 1 16,-10 3-1-16,-11 1-1 0,-7 0 1 15,-4 1-1-15,-6 0 0 0,-2 5-7 0,-4-1-5 16,4 0-5-16,0 0-5 0,1 7-4 16,-3-5-4-16,8 0 1 15,-1 0 7-15,3 6 5 0,2-2 5 0,4-1 4 16,6-3 5-16,5 5 4 0,7 0-1 15,10 0-2-15,11-1-5 0,11 2-5 16,12 1-5-16,13 0-38 0,12-2-72 16,10 0-94-16,8-3-223 0</inkml:trace>
  <inkml:trace contextRef="#ctx0" brushRef="#br0" timeOffset="51808.62">20447 7159 308 0,'-14'-2'65'0,"1"2"5"0,0 0-51 15,-2 3 1-15,2 0 4 0,2 1 3 16,1 1 6-16,2 0 6 0,1 4 0 16,2 4-4-16,0 2-4 0,4 5-2 15,1 5-3-15,0 4-6 0,0 1-7 16,0 3-4-16,0-1-3 0,1-1-2 15,-3-4-2-15,-2-2 0 0,-2-3 0 16,2-2-1-16,-1-6 0 0,2-3 0 16,0-3 1-16,0-4 2 0,3-4 2 0,1-5 1 15,0-4-1-15,2-3 4 0,0-4 1 16,0-4 1-16,2-5-2 0,0-3 0 16,2-2-1-16,0-7 1 0,1-2-2 15,2 3 0-15,1 2 2 0,0 4 0 16,0 6 2-16,0 4 2 0,2 8 0 15,0 7-1-15,3 2-2 0,1 6-2 0,1 0-2 16,0 2-3-16,0 1-1 0,-2 3-3 16,-2 0 0-16,-5 1-1 0,-1-3-1 15,-5 2 0-15,-3 0-1 0,-4 2 1 16,-6 1 0-16,-3 1 1 0,-2-2 1 16,-3 1 0-16,-1-1 2 0,3 1-1 15,3-1 0-15,2 0-1 0,4 1-1 16,5 1 2-16,2 1-1 0,5 1 2 0,2 1-1 15,3-2 1-15,3 2-7 0,3-2-7 16,0-3 38-16,3 0-175 0,-2-5-130 16,3-4-344-16</inkml:trace>
  <inkml:trace contextRef="#ctx0" brushRef="#br0" timeOffset="51999.15">20725 7190 589 0,'0'-8'143'0,"-1"4"2"0,-1 6-40 16,1 5-77-16,-2 4-7 0,0 5-1 16,-2 5 0-16,0 2-2 0,-1 5-1 15,2-2-7-15,-2-1-3 0,3 1-2 16,-1-1 0-16,1-2-8 0,1-3-11 16,1-1-15-16,1 1-37 0,1-2-96 0,1 1-123 15,3 1-289-15</inkml:trace>
  <inkml:trace contextRef="#ctx0" brushRef="#br0" timeOffset="52483.71">22533 7912 662 0,'1'4'134'0,"-1"-4"0"16,0 1-124-16,0 1-8 0,0-2 2 15,-1-1 1-15,0 2 1 0,1-3-1 0,1 1-3 16,-1-1 2-16,0 0-141 0,0 1-120 16,-1 3-317-16</inkml:trace>
  <inkml:trace contextRef="#ctx0" brushRef="#br0" timeOffset="52614.34">22487 8480 581 0,'5'16'118'16,"-3"-3"1"-16,2-2-119 0,1-1-25 16,-1-4-92-16,-1-6-97 0,0 0-248 15</inkml:trace>
  <inkml:trace contextRef="#ctx0" brushRef="#br0" timeOffset="52744.22">22520 8988 503 0,'9'19'111'16,"1"-1"-53"-16,1-2-104 0,-2-6-156 15,2-3-222-15</inkml:trace>
  <inkml:trace contextRef="#ctx0" brushRef="#br0" timeOffset="52879.86">22526 9338 657 0,'1'11'139'16,"2"-4"-4"-16,2-3-112 0,3-2-46 15,3-4-37-15,0-4-78 0,2-3-105 16,-1-2-247-16</inkml:trace>
  <inkml:trace contextRef="#ctx0" brushRef="#br0" timeOffset="53006.11">22563 9652 675 0,'2'20'140'0,"-1"-7"-5"0,2-3-146 15,2-3-126-15,-2-2-116 0,1-4-296 16</inkml:trace>
  <inkml:trace contextRef="#ctx0" brushRef="#br0" timeOffset="53557.16">21203 10835 629 0,'2'-2'143'0,"2"-1"4"0,-2 0-93 16,2 0-25-16,1 4-4 0,0 1-2 0,-1 1-1 16,2 5-5-16,-1 4-3 0,1 3-5 15,-1 6-3-15,-1 1-2 0,-2 5-1 16,0 5-1-16,-1 0-2 0,0-2-13 15,0 2-11-15,-1-4-9 0,4 2 0 16,-1-5-21-16,0-4-108 0,2-4-114 16,-2-5-256-16</inkml:trace>
  <inkml:trace contextRef="#ctx0" brushRef="#br0" timeOffset="54348.58">21365 10776 499 0,'6'0'128'0,"3"1"4"0,3 0-15 15,3 2-88-15,6-1-6 16,5-2 1-16,5 1 2 0,3-1-1 0,6-1-2 16,6-1-4-16,7-2-3 0,5-1-4 15,3 3-2-15,5-1-3 0,6-1-2 16,7 0-2-16,4 1-2 0,6 1 0 15,2 2-1-15,7 0 0 0,5-2 0 16,3 4 0-16,-2-1 1 0,2 0-1 16,2 4 0-16,1-3 0 0,1 2 0 0,-5 3 0 15,-1 2 0-15,-1-1 0 0,-4 0 0 16,-5 0 0-16,-4 1 0 0,-10-4 1 16,-5 2-1-16,-5-5 0 0,-6 0 0 15,-6 0 0-15,-9-1 0 0,-7-2-1 16,-5 0 1-16,-8-1 0 0,-8-1 1 15,-5 0 0-15,-5 1 2 0,-5 0 1 0,-1 0 1 16,-3 1 0-16,1-2-1 16,1 1 0-16,1 0-1 0,0 0-2 0,2 1-1 15,3 1 0-15,0-1-1 0,1 2 0 16,0 1 0-16,-1 3-1 0,0-3 0 16,1 3-1-16,-1 2 1 0,-1 0-1 15,1 2 1-15,0 2-1 0,-1 2 1 16,-2 4 1-16,0 1 0 0,-2 3 0 15,0 3 0-15,-3 4 1 0,-2 0 1 16,0 2-1-16,1 1 1 0,-1 1 0 0,0 0-1 16,1 0 1-16,0-3-1 0,0 2 0 15,0-1 1-15,0-3-1 0,1-4 0 16,-1-2 0-16,1-4 1 0,-2-1-1 16,1-5-1-16,-2-4 0 0,1 0 0 15,-1-4 0-15,0-1 2 0,-2 1 2 16,0-5 0-16,-2 0 1 0,-3-1 1 15,-3 0 0-15,0-1 0 0,-4 1-1 0,-5 0-2 16,-4 1-1-16,-5-2-1 0,-2 3 1 16,-9 0 0-16,-6 0-1 0,-9-1 1 15,-3-1 0-15,-8-1-1 0,-8 1 0 16,-7-1 1-16,-9-2-2 0,-3 0-2 16,-7-1-3-16,-7 0-5 0,-7-2-4 15,-2-1-3-15,-7-2-3 0,-1-1-1 16,-5 0 1-16,-1-2 3 0,-3-2 5 0,3 1 4 15,-2 4 3-15,10 5 4 0,2 0 1 16,8 4 1-16,6 4 0 0,11 6 1 16,7 3-1-16,10-1 1 0,12 1-1 15,12 1 0-15,9 0 0 0,11 0-9 16,10-6 18-16,9-3-149 0,7 0-120 16,4-6-321-16</inkml:trace>
  <inkml:trace contextRef="#ctx0" brushRef="#br0" timeOffset="54818.3">19792 10847 535 0,'9'-2'133'0,"-2"0"5"16,0 2-68-16,-1 0-23 0,-3-1-6 16,-1 2-7-16,-2 0-8 0,-1 1-5 0,0 4-4 15,0 0-5-15,-3 4-5 0,1 4-5 16,1 3 0-16,-1 3 0 0,-1 1-1 15,4 7 0-15,0-1-2 0,3 2-5 16,-1-2-8-16,-1-1-10 0,2 1-6 16,-1-1-5-16,1-5-121 0,-2-3-115 0,0-2-281 15</inkml:trace>
  <inkml:trace contextRef="#ctx0" brushRef="#br0" timeOffset="55186.37">19799 10853 589 0,'-3'-14'137'0,"8"4"3"0,0 0-63 0,3 1-46 15,4 3-2-15,3-2 2 0,2 2 1 16,0 2 1-16,2 1-3 0,2 3-4 16,1 2-9-16,-2 2-5 0,1 4-6 15,-1 1-4-15,-2 4-4 0,-2 0-1 16,-4 0-2-16,-3 1-2 0,-5 0 0 15,-4-1-2-15,-3-1 1 0,-6-1 1 0,-2 1 1 16,-4 0 2-16,-3-2 0 0,-1-3 3 16,-1 0 0-16,2-2 1 0,3-1 0 15,2-2 0-15,3-1 0 0,3 2-1 16,5 1 0-16,3 2 0 0,4 2 1 16,2 4 0-16,3 3 0 0,6 3 1 15,2-1 0-15,2 1 1 0,2-1-3 16,1 0-5-16,0-2-6 0,0-3-12 15,-1-2-11-15,-1-3 74 0,-7 4-201 16,3-8-130-16,0-2-344 0</inkml:trace>
  <inkml:trace contextRef="#ctx0" brushRef="#br0" timeOffset="55597.52">20228 10874 583 0,'11'-13'133'0,"-1"2"5"16,3 2-83-16,1 2-13 0,3 1-2 16,1 0 1-16,1 5-1 0,-1-1-3 15,0 3-5-15,0 2-7 0,-2-2-10 16,1 3-8-16,-4 1-5 0,-2 1-2 16,-2 2-3-16,-2-1-1 0,-3 1 0 15,-2 1-1-15,-5 1-2 0,-2 0-1 16,-4 0 0-16,-3 1 0 0,-1-2 0 15,-2 2 0-15,-2 0 2 0,2-3 2 0,1 2 1 16,2-2 1-16,2-1 2 0,2-2-1 16,4 1 1-16,2-2-1 0,5 1 1 15,1 1 1-15,5 2 0 0,1 0 2 16,2 3 1-16,2 2 0 0,2-1 0 16,1 3 0-16,0-1 1 0,0-1-1 15,1 2 0-15,-1 1 1 0,-3-3-1 0,-2 1 0 16,-3-1-1-16,-5 0-1 0,-3 2 0 15,-6-4 0-15,-4-3 0 0,-5 3 0 16,-5-6-1-16,-3 3 1 0,-4-4-3 16,-3-4-5-16,-2-1-4 0,-5 0-12 15,7-6-16-15,5 5-5 0,2-7-125 16,6 1-124-16,6-4-301 0</inkml:trace>
  <inkml:trace contextRef="#ctx0" brushRef="#br0" timeOffset="55801.23">20694 10908 710 0,'5'9'164'16,"2"5"3"-16,-2 2-106 0,2 3-28 0,-1 5-4 15,0 2-3-15,-1 3-6 0,0 0-6 16,0 3-2-16,1 1-4 0,-1 0-6 15,1-3-14-15,-2-1-25 0,0-3 92 16,-1-3-234-16,-2-2-153 0,0 2-409 16</inkml:trace>
  <inkml:trace contextRef="#ctx0" brushRef="#br0" timeOffset="59308.07">18359 6370 373 0,'0'1'104'0,"1"-1"4"16,0 2-20-16,1-1-48 0,-1-1-19 15,1-2-7-15,-1 1-3 0,0-1-6 16,1 3-2-16,0-3-1 0,0 2 1 16,3-2 0-16,1 4 4 0,2-1 1 15,2 0 3-15,4 0 1 0,5-2 3 16,4 2 3-16,5-3 3 0,4-1 0 16,4 1 2-16,7-3 1 0,3 0 2 15,8 2 0-15,-1-2-3 0,2 0-4 0,2 1-4 16,1 1-3-16,-4 1-5 0,-1 0-4 15,-11-2-7-15,-4 1-7 0,0 2-11 16,-7-2-7-16,-3 1 16 0,-6-1-140 16,-7-2-118-16,6 2-292 0</inkml:trace>
  <inkml:trace contextRef="#ctx0" brushRef="#br0" timeOffset="59942.83">18660 7482 325 0,'-3'3'75'0,"0"-1"13"0,-1-2-32 0,2 0-16 15,2 0 2-15,1 1 2 0,0-1 3 16,2 0-2-16,0-3-10 0,0 2-9 16,0 0-10-16,4 0-3 0,1-3-3 15,6 2-1-15,4 0-2 0,6 1-1 16,7 1 1-16,6 0 1 0,6-1 0 15,8 1 0-15,5 0 1 0,5 0-2 16,5 1-1-16,6 0-2 0,3 1-9 16,-1 0-1-16,-2 2-128 0,-3-2-115 0,-4-1-298 15</inkml:trace>
  <inkml:trace contextRef="#ctx0" brushRef="#br0" timeOffset="61009.72">18900 8744 297 0,'-7'-1'76'15,"-1"-3"1"-15,0 3-34 0,1 0-17 16,-2 0-4-16,1 1-2 0,2 0 0 15,0 2 5-15,1-3 7 0,1 1 2 16,3 1-1-16,1-1-5 0,4 0-1 16,1-1-2-16,2 0-6 0,1 2-7 0,3-2-1 15,2 2-1-15,5-1 3 16,2 0 2-16,3 0 0 0,3 0-2 0,4 0-2 16,4 0-3-16,2 0-6 0,-1 0-9 15,3 0 17-15,-1-1-101 0,1 4-42 16,-2 1-98-16,-1-3-231 0</inkml:trace>
  <inkml:trace contextRef="#ctx0" brushRef="#br0" timeOffset="62039.53">18677 11071 537 0,'0'-1'121'0,"0"2"5"0,1-2-84 16,0-1-14-16,1 2-2 0,3-2 1 15,2 0 0-15,4 2 0 0,4-2-2 16,6 1-4-16,6 1-2 0,1-2-3 0,7 0-4 16,6 3-3-16,0-2-4 0,5-2-2 15,3 2-1-15,0-1-2 0,4 1-7 16,0-1-7-16,1-1-12 0,-3 0-127 15,-3 1-125-15,-3-3-317 0</inkml:trace>
  <inkml:trace contextRef="#ctx0" brushRef="#br0" timeOffset="72307.82">19550 3967 378 0,'-1'1'100'0,"1"-2"3"16,0 0-50-16,0 0-18 0,0-2-3 15,0 2 1-15,0-3-8 0,0 1-7 16,1 1-2-16,-1 0-1 0,1 0-2 0,-1 1-2 16,0 0-2-16,0 2-2 0,1-1-3 15,-1 0-1-15,-1-1-2 0,2 2-1 16,-1-1 0-16,0-1 0 0,0 2 0 15,-1 0-1-15,1-1 1 0,0 3 1 16,0-1-1-16,0 0 1 0,0 1-1 16,1 1 1-16,0-2 0 0,1 1 0 15,2 1 0-15,-1 0 3 0,1-1 0 16,1 1 1-16,-1 0 1 0,-1 0-1 16,2-2 1-16,-2 3-2 0,0-2 0 0,1 1-2 15,-2 0-1-15,0 0 0 0,0 0 0 16,0 1 0-16,2 1 1 0,-2-1-2 15,0 0 1-15,1 1 0 0,0 0-1 16,-1 4 0-16,1 0 1 0,-1 0-1 16,2 1 0-16,-1 2 0 0,0 2 1 0,0-2-1 15,1 1 1-15,-2 1 0 0,0 2 1 16,0 0-1-16,-1-2 1 0,0-1-1 16,-1 3 1-16,0-1-1 0,0-1 0 15,0-2-1-15,0 2 1 0,-1 2-1 16,1 0 0-16,-1 1 1 0,0-2-1 15,0-1 0-15,-1 1 1 0,1-1-1 0,-1-2 0 16,-2 0 1-16,1-1-1 0,-1 3 1 16,-2-2 0-16,1 0 0 0,-2-3 0 15,1 2 1-15,-2-1-1 0,0 2 0 16,2-1 0-16,-1 0 0 0,-1 1-1 16,2 1 0-16,-2 1 0 0,0 0-1 15,2-2 1-15,-3 1 0 0,-1 1 0 16,0-2 0-16,-1 1 1 0,2 0-1 15,-3-1 1-15,2 2 0 0,-1-3-1 0,1 0 0 16,1 1 1-16,0 0-1 0,2 0 0 16,0-2 0-16,0 2 0 0,1 0 0 15,-1 1 0-15,0-3 0 0,0-1 0 16,-2 1 0-16,-1 0 0 0,-2-2 0 16,1 1 0-16,-2 0 0 0,-1 1 0 15,0-2 1-15,-1 0-1 0,-1 2 0 16,0 1 0-16,-1-3 1 0,2 2-1 15,1 0 0-15,-1-1 0 0,2 0 0 0,-1 0 0 16,1-2 0-16,-1 3 0 0,-3 3 1 16,0-1-1-16,-2 1 0 0,-2 0 1 15,2 0 0-15,-3 1-1 0,0 0 1 16,-1-3-1-16,1 1 0 0,0-2 1 16,2-1-1-16,-2 0 0 0,1 0 1 15,0-3-1-15,-1 1 0 0,-2 1 1 0,-3 2-1 16,0 1 0-16,1 0 0 0,1 1 0 15,2 1 0-15,3 4 0 0,0-4 1 16,3 1-1-16,0 1 0 0,1-1 0 16,-1-1 0-16,1 0 0 0,-1-4 0 15,2 3 0-15,1-4 0 0,-1 1 0 16,1 0 0-16,0-1 0 0,0-3 0 16,-1 1 0-16,2-2 0 0,-1 1 0 15,0-2 0-15,-2 0 0 0,-1 0 0 0,-2 0 1 16,0 2-1-16,-3-1 1 0,-1 2-1 15,1 3 0-15,0 1 0 0,4 0 1 16,1 1-1-16,-1 2 0 0,3-1 0 16,0 0 0-16,-1-1 0 0,0 0 0 15,-2 2 0-15,1 1 0 0,-1-3 0 16,0 2 0-16,-2-1 1 0,0-2-1 0,0 1 0 16,0-3 0-16,-2-1 0 15,1 2 1-15,2-2-1 0,1 1 0 0,-2 2 0 16,1 2 0-16,0-1 0 0,-1 1 0 15,-3 2 0-15,-3-1 0 0,-1 1 0 16,2 1 0-16,1-2 0 0,2 2 0 16,-1 1 0-16,2-3 0 0,3-1 1 15,-1-2-1-15,0 2 0 0,0-3 0 16,-2 1 0-16,0 1 0 0,1 0 1 16,-1 3-1-16,1 1 0 0,-1 1 0 15,2 1 0-15,1 2 0 0,-1-1 1 0,0 0-1 16,2 0 0-16,-1-3 0 0,2 0 0 15,-2 1 0-15,2-2 0 0,1 1 0 16,0 1 0-16,2 0 0 0,1 0 1 16,1 1-1-16,0-2 1 0,1 0-1 15,3 1 0-15,-2-1 1 0,0 1-1 16,0-2 1-16,-1 1-1 0,1 1 1 16,-3-1-1-16,0 1 1 0,-1-1 0 0,0 3 1 15,1-1 2-15,0 1 0 0,1 0 1 16,-1 6 0-16,0-1 1 0,2 0-1 15,0 0-1-15,-1 1-1 0,2 3-1 16,-2 0-1-16,1-1 1 0,0 0-1 16,0 0 1-16,0 0-1 0,0 0 1 15,1-2-1-15,0-1 1 0,0-1 0 0,1 0-1 16,1 0 1-16,-1 0 1 0,1 2-1 16,2 0 2-16,-1-1-1 0,2 0 1 15,0 0 1-15,0 1-1 0,2-1 0 16,-1-1-1-16,1 0 0 0,1 1-1 15,0 2 0-15,1-3-1 0,0-1 0 16,1-1 0-16,0 2 0 0,1-1-1 16,0-1 1-16,-1-3 0 0,-1 1-1 15,0 0 1-15,-1 0-1 0,1-2 0 0,-1 1 1 16,-1-1-1-16,1 3 0 0,0 0 0 16,-2-1 1-16,0 0-1 0,0-2 0 15,0 0 0-15,-2-1 0 0,2 1 0 16,0-1 1-16,0 0-1 0,1 0 0 15,1 1 0-15,-1-2 0 0,2 1 0 16,-1-3 0-16,1 3 0 0,0-3 0 0,0 0 0 16,1 0 0-16,-1-2 0 15,0-1 0-15,1 2 0 0,0-3 0 0,-1 1 0 16,0-4 0-16,1 1 1 0,-1-1-1 16,0 0 0-16,0-2 0 0,0 1 1 15,0-2-1-15,0 0 0 0,0 1 0 16,0-2 0-16,0 0 0 0,0 1 0 15,0-1-1-15,1 1 1 0,-1-1-1 0,1-1 0 16,-1 0 0-16,2 0 0 16,0 1 1-16,-1 0-1 0,-1-2 1 0,0 2 0 15,0 0 0-15,0-2 0 0,0 2 1 16,-1-1 0-16,1-1-1 0,0 2 0 16,0-2 1-16,0 1-1 0,1 2 0 15,-1-5 0-15,1 5 0 0,0-1 0 16,1 1 0-16,-1-1 0 0,1 2-1 0,0 1 1 15,0 1 0-15,-1-2-1 0,1 0 2 16,-1 1-1-16,0 0 0 0,0 0 0 16,-1-1 0-16,1 1 0 0,1 2 1 15,-2 0-1-15,1 0 0 0,-1 1 0 16,0 0 0-16,1 0 0 0,-1 3 0 16,0-1 0-16,1 0 0 0,-1-2 0 15,1 0 0-15,0 1 0 0,-1-2 0 16,1-2 0-16,-1 1 0 0,1-1 0 0,0 2 0 15,-1-1 0-15,1 1 0 0,-1-1 0 16,1 3 0-16,-1-3 0 0,0 0 0 16,0 1 0-16,0-2 0 0,2 3 0 15,-2 0 0-15,1-2 0 0,0 4 0 16,0-2 0-16,-1 1 0 0,1 0 0 16,0 1 0-16,0-2 0 0,0 2 0 15,0-3 0-15,0 2 0 0,1-1-1 0,-1-3 1 16,0 2 0-16,0-2 0 15,0 0-1-15,0 4 1 0,1-4 0 0,-1 3 0 16,1-1 0-16,1 2 0 0,-1 1 0 16,0-1 0-16,-1-4 0 0,0 4 1 15,1-2-1-15,0-2 0 0,-2 1 0 16,0-1 0-16,0-1 0 0,0 3 1 16,0-3-1-16,0 2 0 0,0-1 0 15,0 2 0-15,0-1 0 0,0 0 0 0,1-1 0 16,-1 2 0-16,1 0 0 0,0-2 0 15,1 1-1-15,0-2 0 0,0 0 1 16,1 2-1-16,-1-2 0 0,0 1 1 16,0 0-1-16,0 1 1 0,1 0 0 15,0 0 0-15,-1-1 0 0,0 1 1 16,-1-2-1-16,2-2 0 0,-2 1 0 16,1 1-1-16,-1-2 0 0,-1-1 1 15,1 1-1-15,-1-1 1 0,0 0-1 0,0 0 1 16,0-1 0-16,0 3 1 0,0-3 0 15,0-1-1-15,1 1 1 0,-1 1 0 16,0 1 1-16,1-3-1 0,-1 1 0 16,0 0-1-16,0 0 1 0,0 1 0 15,1 0-1-15,0-1 0 0,-1 1 0 16,1-1 0-16,-1 2 1 0,2-1-1 16,-2 1 0-16,0 0 0 0,0 0 0 0,0 0 1 15,0 1-1-15,-2-1 1 0,2 1-1 16,-1-2 0-16,1 1 0 0,0-1 0 15,1 1 0-15,-2 0 0 0,2 1 0 16,1 0 0-16,-2 0 0 0,0-1 0 16,0 3 0-16,-2-2 0 0,2 0 1 0,0 1-1 15,0-2 0-15,-1 0 1 0,0 1-1 16,-1 1 0-16,2-1 1 0,-2 0-1 16,2 0 0-16,-1 1 1 0,0-1-1 15,0 0 0-15,1 2 0 0,0 0 0 16,-1 1 0-16,1 0-1 0,0 3 1 15,0 1 0-15,0 1 0 0,1 1 0 16,-1 0 0-16,1-1-1 0,1 0 1 16,-1-1-2-16,2-2 1 0,1 0 0 15,1-2 1-15,1-1 1 0,0 0 1 0,3 1 1 16,1-2 2-16,1 1 1 0,1-1 0 16,0 1 0-16,2-2-1 0,1 0 0 15,2-1-2-15,0 0 0 0,1 1-1 16,2-3-1-16,0 2 0 0,1 0-1 15,0 1 1-15,3 1-1 0,1-1 0 16,4 1 0-16,0 0 0 0,1-1 1 0,1 0-1 16,-2-1 0-16,1 1 0 0,-2 0 0 15,0-2 0-15,-3 2 1 0,0 0-1 16,1-1 1-16,2-1 0 0,-2-1 0 16,-1 0 1-16,-1 0-1 0,2-4 1 15,0 0-1-15,0 0 1 0,0-1 0 16,3 1-1-16,-1-2 1 0,2 1 0 15,-4 1-1-15,1 0 1 0,-2 3-2 0,0 0 1 16,0 2-1-16,-1 1 1 16,1-1 0-16,2 4-1 0,0-2 1 0,1-1 1 15,0 2 3-15,-3-4 0 0,5 1 2 16,-2-1 0-16,0-1 1 0,0 2 0 16,-2-2-1-16,0-1-2 0,-1 2 0 15,-3 0-2-15,-4 0 0 0,0 0-1 16,-2 0 0-16,0 2 0 0,-2-4-1 0,-1 4 0 15,1-2-1-15,2-2 1 0,0 4-1 16,-1-1 0-16,2-2 0 0,-1 1 1 16,1-3-1-16,-1 1 1 0,3-2 0 15,-2-1-1-15,4 1 1 0,0 0-1 16,3 0 1-16,2 1-1 0,2 1 1 16,0 1 0-16,3 0 0 0,0 1 0 15,-1 2-1-15,-1 0 1 0,-1 2-1 16,1 1 0-16,-2-1 0 0,-2 3 0 0,-4-4 0 15,0 3 0-15,-5-3 0 0,-4-2 0 16,-4 1-1-16,-2-1 2 0,-4-1-1 16,0 2 2-16,-2-2 0 0,-1 0 0 15,-2-1 0-15,-1 1-1 0,-1-1-1 16,-2 0-1-16,-3-2-1 0,-2 1-2 16,-2-1-4-16,-1 3-1 0,-4-2-4 15,-1 2-3-15,-2-1-6 0,-2 0-6 16,-4 2-6-16,-6-2-3 0,-2-1-5 0,-1 4 1 15,-3-3-1-15,0 2 9 0,0-1-57 16,4 0-50-16,4-2-91 0,4 1-219 16</inkml:trace>
  <inkml:trace contextRef="#ctx0" brushRef="#br0" timeOffset="73238.58">18504 8646 495 0,'-1'0'124'0,"1"0"4"0,0 0-36 15,0 0-66-15,0 0-4 0,0 0-2 0,0 0-4 16,0 1 0-16,1 3 0 16,1 0 1-16,0 2-2 0,0 1-1 15,0 2 1-15,3 4 1 0,0 0 0 0,2 3 1 16,2-2 0-16,3 2 0 0,3 1 1 15,3-1 1-15,1-4-1 0,3 2-3 16,3-3-2-16,4 1-3 0,-1-3 0 16,4-1-1-16,0 0-2 0,-1-1-2 15,-2-2-1-15,-4-1 0 0,-3 0-2 16,-5 1-1-16,-4-2 0 0,-6 0-1 16,-1-2 0-16,-2 2 0 0,-3-2 1 0,-1 0 1 15,-1 1 0-15,-2 0 0 0,-1 3 2 16,-2-1-1-16,-1-1 0 0,-1 3 0 15,-1-1-1-15,-2-1-1 0,-3 0 1 16,-1-1-1-16,-5 2 0 0,-4-1 0 16,-4 0 0-16,-1 1 1 0,-2-1-1 15,-1 5 0-15,-1 0-1 0,-1-1 0 16,3 3 0-16,-2 1-1 0,0 0 0 0,2 2 0 16,4-6 0-16,4 1 0 0,4-2 0 15,6-2-1-15,5 0 0 0,4-4-1 16,3 1-1-16,2-1-1 0,3-2 0 15,3-1 1-15,3-3 0 0,4 2 1 16,4-4 2-16,2 0 1 0,3-5 2 16,5-3 0-16,0 0 1 0,2 0 0 15,1-5-1-15,0-1 1 0,1-1 0 0,0 6-1 16,-4-1-1-16,-2 3 0 0,-3-1 0 16,-1 4 0-16,-7 2 0 0,-2 4-1 15,-4-2 0-15,-3 3 0 0,-1 0 0 16,-3 6 0-16,-1-5-1 0,-1 4 0 15,0-2 0-15,-1 1 1 0,0 1 0 0,0-1 2 16,-1 0 0-16,-3 3 0 0,1-2 0 16,-1 1 2-16,0 0-1 0,-2-2-2 15,0 2 1-15,-3-3-1 0,-2-2-1 16,-1 0 0-16,-6-4-2 0,-1-1-2 16,-3-3-3-16,-1-3-3 0,-1 1-1 15,-2-2-6-15,0-3-4 0,2 3-5 16,-2-2 3-16,0 5 3 0,3 0 3 15,1 0 1-15,4 6 6 0,2 0 5 16,5 4 5-16,4-1-1 0,4 3 0 16,2 0-2-16,4 2-2 0,4-1 1 0,2 2 0 15,7 1 0-15,2 0 0 0,6 3 2 16,7 1 2-16,3 0-17 0,0 1-8 16,6-2-126-16,1-1-122 0,3-6-314 15</inkml:trace>
  <inkml:trace contextRef="#ctx0" brushRef="#br0" timeOffset="74823.08">21453 8860 433 0,'4'5'112'0,"1"-2"1"0,-1-2-6 15,-1 0-87-15,1 0-9 0,-2 0-1 16,-1 0 0-16,0-1 0 0,1 3 3 16,-2 1 0-16,1 3 0 0,-1 2-2 15,3 2-2-15,-2 2 0 0,1 5-2 16,0 1-3-16,2 2-1 0,1-2-1 15,1 4-1-15,0 0-1 0,1 0 1 16,1-2 0-16,0-4-1 0,-1 1 1 0,1-2-1 16,-2-5 1-16,-1-1-1 15,1-2 1-15,-3-3-1 0,-1 1 0 16,0-3 0-16,0-2 1 0,2 0 1 0,1-2 1 16,1-3 0-16,2-1 0 0,5-1 0 15,2-3 0-15,5 0-1 0,3-1-1 16,4 2 0-16,5 0 0 0,4 1 1 15,1 2 1-15,4 2 0 0,3 0 0 16,3 4 0-16,5 2 1 0,5 0-2 16,3 1 0-16,7 3-1 0,2 1 1 0,5 0-1 15,1 2 1-15,4 1-1 0,1 0 1 16,3 0 1-16,0 1-1 0,1 1 0 16,-1-1 0-16,0-2 0 0,2-2 0 15,-6 1 1-15,1-1-1 0,-4 1 2 16,0-1-1-16,0-4 1 0,-3 3-1 15,-4-2-1-15,0 2 0 0,-3-4 0 16,-1 0 0-16,-6 0-1 0,-5 1 1 16,-5 1 0-16,-3-1 1 0,-7-2 1 0,-5 0 0 15,-6-1 1-15,-1-2 1 0,-3-4 2 16,-3-2-1-16,-3 1 0 0,0-2 1 16,-4 0-3-16,1-2 0 0,3 2-1 15,-1-1-2-15,2-1-1 0,1 1 0 16,2 3-2-16,1-2 1 0,2 2 1 15,-2 2-1-15,-2 3 0 0,-3 1 1 0,-1 0 0 16,-4 2 0-16,-2 0 0 0,-2 1 0 16,-3-2-1-16,0 0 2 0,-1 0-1 15,-2-2 0-15,1 1 2 0,-2 0 2 16,-1-1 3-16,-1 1 2 0,1-3 1 16,-1 2 1-16,0 1 0 0,0-3-2 15,1 1-2-15,-1-1-3 0,1 0-2 16,0 0-2-16,1-3 0 0,-1-2 0 15,0 0 0-15,0-2-1 0,0-1 1 0,0-2-1 16,1-3 0-16,-1-3-1 0,1-2 1 16,0-4-2-16,-2-1 1 0,-2 0-1 15,0 1-1-15,-2 4 1 0,0 2-1 16,-1 4 1-16,0 5 0 0,0 3 1 16,1 3 1-16,0-1-1 0,0 3 1 15,0 1 1-15,1 1-1 0,-1 2-1 16,0-1 1-16,1 0-1 0,-1 3 0 15,1 0 1-15,0-1 0 0,-2 2 0 0,0-2 0 16,-3 1 0-16,-2 0 1 0,-4-1 0 16,-5 0 0-16,-5 0-1 0,-5-1 1 15,-5 0 1-15,-4 0-1 0,-7 0 0 16,-4-2-1-16,-3 1 0 0,-2 2 1 16,-4 0-2-16,-4-3 1 0,-5 2-1 15,-3 1-3-15,-5 1-2 0,2-3-3 0,-6 0-7 16,-3 0-7-16,0 1-5 0,0-2-1 15,-1-2 2-15,2-2-2 0,0 4-2 16,-2-4 5-16,2 0 3 0,0-2 1 16,-4 0 1-16,4-1-52 0,-3 1-60 15,-5-3-91-15,4 0-223 0</inkml:trace>
  <inkml:trace contextRef="#ctx0" brushRef="#br0" timeOffset="74917.85">21750 8915 108 0,'-36'5'20'0,"7"0"0"0,9 0-7 0,6 1-19 15,3-2-10-15,4-2-10 0,2-1-13 16,2 1-35-16</inkml:trace>
  <inkml:trace contextRef="#ctx0" brushRef="#br0" timeOffset="75744.09">20226 8716 505 0,'2'4'123'0,"0"-1"4"0,0-1-66 16,4 3-29-16,-2 3-7 0,3 1-4 15,-1 3-3-15,-1 1-5 0,-1 4-4 16,0 4-1-16,-4-2-3 0,-3 2-1 15,0 1-2-15,-1-1-1 0,-1 0 0 16,0-2 0-16,-1 1-2 0,1-2-1 16,2-2-1-16,-1-1-3 0,1-1-1 0,1-2-3 15,1-3-1-15,0-3-3 0,1-1 0 16,-1-5 1-16,-1-1 3 0,1-3 1 16,-1-7 2-16,0-3 3 0,1-2 4 15,1-4 1-15,1-3 2 0,1-5-1 16,5 0 2-16,3-2 0 0,2 1 0 15,2-2 0-15,2 5 2 0,3 1 2 0,4 5 2 16,-1 3 3-16,1 7 1 0,1 5 2 16,2 5-1-16,-1 3-2 0,0 4-3 15,-5 3-2-15,0 2-3 0,-5 0-3 16,-3 0-2-16,-3 1-1 0,-4-1 0 16,-5 1 1-16,-5-2 0 0,-5 0 1 15,-2-1 1-15,-5 0 0 0,-3-5 2 16,-1 2-1-16,0-3-1 0,4-1 0 15,3 1 0-15,2-2 0 0,4-1-2 16,4 0-2-16,1-1-1 0,6 2 0 16,0 1 0-16,2 2 0 0,3 2 1 0,3 2-1 15,1 3 3-15,2 4 2 0,-1 0-1 16,2 4 0-16,-2 0-7 0,-1-1-10 16,-1 0-6-16,1 2 17 0,0-3-137 15,1-2-113-15,-1-9-289 0</inkml:trace>
  <inkml:trace contextRef="#ctx0" brushRef="#br0" timeOffset="75949.05">20709 8776 627 0,'2'5'136'15,"0"5"3"-15,2 4-111 0,-2 3-9 0,1 2 0 16,-2 1 2-16,-1 0-4 0,0 1-4 15,-1-3-4-15,0-1-3 16,1-2-2-16,-1 0-4 0,1-2-9 0,0 0-11 16,0-5-1-16,1 2-127 0,-1-4-121 15,2-3-302-15</inkml:trace>
  <inkml:trace contextRef="#ctx0" brushRef="#br0" timeOffset="76233.5">20923 8781 552 0,'1'0'125'0,"-1"0"6"15,2-1-76-15,1 2-23 0,3-2-2 16,0-2-1-16,2 2-3 0,1-2-3 16,2 0-5-16,0 3-7 0,1-4-5 0,-2-1-2 15,-1 4 0-15,1-2-1 0,-1 3-1 16,-1 2-1-16,-2-2-3 0,-1 6-1 15,-2 2-2-15,0 3 0 0,-4 3 0 16,-1 1 0-16,-1 3 1 0,-3 3 2 16,0 1 1-16,-1 5 1 0,0-1 0 15,1 2-2-15,0 1-5 0,1-2-5 16,2 3-4-16,-1-3-4 0,3-4 64 16,-1-1-189-16,2-2-121 0,-1-4-330 0</inkml:trace>
  <inkml:trace contextRef="#ctx0" brushRef="#br0" timeOffset="77125.17">21469 8836 303 0,'-5'-2'86'0,"3"3"6"0,1 3-29 16,2 1-12-16,4-1-3 0,4 0-5 15,4 3-4-15,5-1-1 0,5 2-1 0,6-5-4 16,5 2 1-16,7-2 0 0,6-2-2 16,7 0-3-16,2 1-4 0,8-2-5 15,8 2-4-15,3-2-5 0,4 2-3 16,1 1-2-16,-1 1-9 0,-3 1-7 16,-1 0-6-16,-9 2-7 0,-4 1 9 0,-7-3-136 15,-10 2-120-15,-7-1-292 0</inkml:trace>
  <inkml:trace contextRef="#ctx0" brushRef="#br0" timeOffset="79350.25">21913 9111 453 0,'0'1'123'16,"1"0"3"-16,-1-1-8 0,0-2-78 15,0 0-11-15,1-2 0 0,-1 3-1 0,1-1-1 16,0 2 0-16,-1-2-2 0,0 1-5 16,0 1-5-16,0 1-4 0,0 0-3 15,-1 3-3-15,1 2-4 0,0 3 0 16,-1 3-1-16,1 2 0 0,-1 5 1 15,1 1 1-15,-1 3-1 0,0 6 2 16,0 0 0-16,-1 4 0 0,-2 2 1 0,1 5 1 16,-1 3 1-16,-1 5 0 15,-1 4-1-15,-1 9-1 0,2 1 0 0,0 4-1 16,1 0-1-16,1 0 0 0,-1 3-1 16,2 0 0-16,0 0 0 0,-1 4-1 15,-4-1 1-15,-1 4 0 0,0 2-1 16,-3 2 3-16,0 4 2 0,-3-2 0 15,-1-1 1-15,2 1 0 0,2 4 0 16,1-3 0-16,2 0-1 0,0-1-3 0,4 3-1 16,1-1 0-16,2 5 0 0,0-2 0 15,0 2 1-15,0-2 0 0,2-1 2 16,-1 0 3-16,0-3 2 0,-2-1 1 16,0-5 0-16,0-2 1 0,-2-1 0 15,-1-5 0-15,-1-3-3 0,2-2 0 16,-3-5-1-16,4-1 0 0,1-3-1 0,1-3-1 15,2-5-1-15,1-4-1 0,0-5-1 16,4-5-1-16,-1-8-1 0,2-3-2 16,0-8-5-16,1-3-7 0,1-4-10 15,1-5-15-15,1-5-14 0,2-5-135 16,-1-9-141-16,3-11-336 0</inkml:trace>
  <inkml:trace contextRef="#ctx0" brushRef="#br0" timeOffset="79907.61">22616 8939 653 0,'3'4'140'0,"-2"6"4"0,1 3-106 16,-1 6-17-16,0 4-2 0,1 6 4 15,3 3 3-15,-2 4 1 0,1 3-3 16,1 2-5-16,1 2-3 16,1 3-3-16,-1 5-3 0,-2 3-5 0,-1 7-2 15,-2 5-2-15,-2 8 0 0,-2 2 0 16,-5 7-1-16,-2 4 1 0,-3 3-1 16,-1 2 0-16,-1 1 0 0,-1 3 0 15,1 1 1-15,-1 4-1 0,2 0 0 0,4 1 0 16,2-2 1-16,-2 4-1 0,1 4 1 15,4-2 0-15,1 0 1 0,-1 3 0 16,-3 3 4-16,2 0 3 0,1-1 2 16,0-2 0-16,-4-2 1 0,-1 1 2 15,2-4-1-15,3-4-3 0,-3-2-3 16,-1-4-2-16,2-1-1 0,1-4-2 16,1-7-1-16,0-5 0 0,1-8-1 0,1-9-1 15,2-9-4-15,1-9-4 0,0-10-9 16,2-10-15-16,0-8-10 0,2-11 150 15,4-9-292-15,1-12-154 0,3-16-434 16</inkml:trace>
  <inkml:trace contextRef="#ctx0" brushRef="#br0" timeOffset="80396.91">23271 8957 717 0,'3'2'146'15,"-3"1"1"-15,-1 7-125 0,-1 2-17 16,-3 6-1-16,1 7 2 0,-2 3 4 16,1 8 1-16,-2 5 0 0,1 1-1 0,0 7-3 15,-1 2-1-15,0 6-2 0,0 8-2 16,0 6-1-16,-3 6 0 0,-1 6 0 16,0 2 0-16,-1 10 0 0,-1 0 0 15,0 5 0-15,1-1 0 0,-1 4 1 16,5 4 0-16,-1 4 2 0,2 0 1 15,2 2 3-15,1 1 2 0,-4 2 2 16,2 1 2-16,1 1 0 0,-3-1 1 0,-3 1-3 16,0 0-1-16,0-4-4 0,-1 0-1 15,-5-1-3-15,0-1-1 0,2-5-1 16,4-6-1-16,-1-6-1 0,0-3-1 16,3-10-2-16,5-8-1 0,2-11-6 15,1-11-10-15,2-9-10 0,0-11-15 16,2-11 50-16,4-13-178 0,4-16-134 15,4-10-337-15</inkml:trace>
  <inkml:trace contextRef="#ctx0" brushRef="#br0" timeOffset="80882.1">23941 9254 719 0,'2'-12'148'0,"1"2"0"0,2 4-128 16,-1 4-20-16,2 3-1 15,-2 6 1-15,2 7 2 0,-2 3 3 0,3 6 1 16,-1 7 2-16,-1 3 1 0,-2 7-1 16,-3 9 2-16,-5 7-3 0,0 9-2 15,-2 5-3-15,-1 3 1 0,-1 9-2 16,-1 2 1-16,0 2-1 0,2 2 1 16,2 2 3-16,-3-2 2 0,-1 7 1 15,-1 1 1-15,-2 4 1 0,-2-4 1 16,-4 3-1-16,-2 1-4 0,-1 4-1 0,-1-2-1 15,-2 0-1-15,-3-3-2 0,0 6 0 16,0 2 0-16,-3-4-1 0,1-6-1 16,-1 1-3-16,0-4 0 0,3-2-4 15,1-8-2-15,5-5-2 0,4-6-1 16,1-4-1-16,6-8-1 0,4-8-1 16,4-9-2-16,0-7-5 0,2-8-5 0,3-7-4 15,2-8-2-15,2-5-118 0,3-11-111 16,4-9-276-16</inkml:trace>
  <inkml:trace contextRef="#ctx0" brushRef="#br0" timeOffset="81392.46">24384 9060 628 0,'0'3'137'16,"-1"5"2"-16,2 3-84 0,0 6-46 15,1 4-3-15,0 5 0 0,1 5 3 16,2 4 0-16,0 3 1 0,2 5-1 16,-2 4 0-16,1 5 2 0,-5 7-1 15,-2 8-1-15,-2 8-1 0,-6 3-2 16,-3 4 0-16,-1 6-2 0,-4 1-1 0,1 3-1 16,-3-1-1-16,-2-2 0 0,3 6 0 15,1 3 0-15,2 0-1 0,-3 2 1 16,1 0-1-16,4 4 1 0,-1 1-1 15,0-2 1-15,0 0 1 0,0-1 1 16,5 1 0-16,0 0 0 0,3-3 1 16,0-4-1-16,5 0 0 0,2 1-1 0,2-6 0 15,2 0 0-15,1-7 1 0,1-4-1 16,2 0 0-16,0-8 0 0,-1-5 0 16,1-7-1-16,-2-7-6 0,0-7-11 15,-1-4-12-15,-4-9-62 0,-2-8-72 16,-2-8-118-16,-7-5-270 0</inkml:trace>
  <inkml:trace contextRef="#ctx0" brushRef="#br0" timeOffset="81859.03">21437 12532 529 0,'16'23'112'0,"5"5"1"0,3 1-94 0,3 3-11 16,3 3-3-16,-1-1-2 0,1 0 1 16,-3-2 2-16,0-3 2 0,-2 2 0 15,-4-5-1-15,0-1 0 0,-3-4 0 16,0-1-6-16,-4-2-1 0,-2-5-70 16,-1-3-50-16,-2-4-94 0,-4-2-219 0</inkml:trace>
  <inkml:trace contextRef="#ctx0" brushRef="#br0" timeOffset="82057.57">21904 12607 661 0,'3'12'157'0,"0"4"3"0,-1 2-104 15,-2 3-20-15,-1 1-8 0,-5 1-8 0,-2-1-9 16,-3-1-5-16,-6-2-5 0,-1 1-3 15,-5-2-5-15,1-1-8 0,2-3-14 16,1-1 79-16,4-2-213 0,3 0-137 16,5-1-370-16</inkml:trace>
  <inkml:trace contextRef="#ctx0" brushRef="#br0" timeOffset="82336.92">22154 12665 515 0,'-10'-3'121'0,"4"2"4"0,1 1-69 0,3 0-24 16,1 4-5-16,2 1 1 0,2 5 0 15,5 5 0-15,3 1-2 0,2 5-4 16,5 3-3-16,1 0-3 0,4 1-4 15,2 0-4-15,-2 1-6 0,-2-3-3 16,1 1-3-16,-2-4-4 0,-2-1-5 16,-4 0-6-16,-3-3-4 0,-1-3 27 15,-4-5-155-15,-1-4-118 0,-2-4-312 16</inkml:trace>
  <inkml:trace contextRef="#ctx0" brushRef="#br0" timeOffset="82519.02">22741 12566 652 0,'7'11'157'0,"-4"4"1"15,-4 2-99-15,-4 4-25 0,-4 4-6 16,-5-1-8-16,-5 2-9 0,-3 0-5 0,-4-2-3 16,1-2 0-16,-2-3-5 0,2-2-10 15,2-2-15-15,1-3-6 0,2-1-129 16,2-1-128-16,1-2-315 0</inkml:trace>
  <inkml:trace contextRef="#ctx0" brushRef="#br0" timeOffset="82776.37">22899 12463 542 0,'-2'-5'138'16,"0"-1"9"-16,-2 1-71 0,2 4-22 15,-1 1-11-15,-1 3-7 0,-2 4-7 16,1 5-7-16,0 3-10 0,0 5-5 16,3 4-4-16,2 5-1 0,1 3 1 15,3-1-11-15,3-1-10 0,0-2-10 16,2-4-1-16,0-1 56 0,0-6-186 15,-1-3-130-15,2-2-321 0</inkml:trace>
  <inkml:trace contextRef="#ctx0" brushRef="#br0" timeOffset="82940.48">23210 12523 574 0,'0'-3'135'16,"0"8"3"-16,-2 7-71 0,-7 2-44 0,-3 8-7 15,-5 5-3-15,-5 4-5 0,-6-1-10 16,-3-3-10-16,-2 0 32 16,1-1-160-16,4-7-121 0,0 0-318 0</inkml:trace>
  <inkml:trace contextRef="#ctx0" brushRef="#br0" timeOffset="88221.18">17673 7046 321 0,'6'3'101'0,"0"-1"8"16,3-1-28-16,0 0-14 0,1 0-8 16,-2-1-12-16,0 0-8 0,-1 0-7 15,-3 2-3-15,-3-2-4 0,0 0 1 16,-1 0 3-16,-1 1 0 0,-3-1-5 16,-3 1-5-16,-3-1-4 0,-1 1-4 0,-4-1-4 15,-1 1-4-15,-4 0-2 0,-2 0 1 16,-1 0-1-16,0-1 0 0,-1 1 0 15,0-1 1-15,1 0-2 0,1-1 1 16,4 1-1-16,4 1 0 0,2 0 0 16,3-2 0-16,4 5-1 0,1 0 0 15,2 3 1-15,1-1 1 0,1 2 2 16,1 3 1-16,1 3 3 0,2 0 0 16,-2 3 3-16,0 0 0 0,1 3 0 0,0 2-1 15,-1 4-1-15,0 0-1 0,1 6 0 16,-2 3-2-16,2 1 0 0,-2 5-2 15,-1 2 1-15,-1 3-1 0,-2 4 1 16,1 2-1-16,0 3 0 0,1 5 1 16,0-5 1-16,1 1 0 0,1 0 1 15,1 1 1-15,0 0 3 0,-1-2 2 16,2 2 0-16,0 4 2 0,0 2 1 0,3 0 1 16,-1 1-1-16,2-2-2 0,0 5-2 15,1-2-2-15,0 0-2 0,-2 0-1 16,0-2-2-16,-1-6 2 0,0 2 0 15,-2-5 1-15,-1 0 1 0,-2-5-1 16,0 1 0-16,-1-1 0 0,0 4-3 16,-1-4-2-16,-1-1 0 0,0-1-1 0,0 3 0 15,-1-1 0-15,0 1 1 0,1 0-1 16,0 3 0-16,-1 0 1 0,3-3 1 16,1 0-1-16,1-3 2 0,0-2 0 15,3-6-1-15,-2-2 1 0,1-2-1 16,2-3-1-16,-1-2 0 0,-1-1-1 15,2-1-1-15,-1-2 1 0,0-4-1 16,1-4 0-16,0-2-1 0,0-4 0 16,-2-3 0-16,0-4 0 0,1-1 0 0,-1 0 1 15,-1-1 0-15,1-1 1 0,-1 0 0 16,2 1 0-16,0-2 1 0,2 0-1 16,-1 0 0-16,3-2 0 0,-1 1 0 15,3-1 1-15,1 0-2 0,1 0 1 16,1-3-1-16,4 2 1 0,0-2-1 15,1 0 0-15,3 2 0 0,2-1 0 16,0-1 0-16,1 0 1 0,-1 1-1 0,0 0-1 16,0 0 0-16,-1 0-1 0,-1 1 1 15,-2 1 0-15,1 0 0 0,-1 1 0 16,-1 0 0-16,-2 0 1 0,-1-1 0 16,-2 1 0-16,0 0-1 0,-2-2 1 15,-1 0 0-15,0 2 0 0,0-1 0 16,-2 1 0-16,-1-2 0 0,-1-1 0 15,-2-2-1-15,0-2 1 0,-1-1-1 16,0-1 0-16,-1-4 0 0,1-1 0 0,2-1 0 16,1-2 0-16,1-1 0 0,2-3 1 15,-1-2-1-15,1-2 1 0,1-2-1 16,0-3 1-16,-2-2-1 0,-1-4 0 16,0-4 0-16,-2 1 0 0,0-3 0 15,-3-2 0-15,-1-1 0 0,-1-2 1 16,0 0-1-16,-1 0 0 0,-1-4 1 15,-3-4-1-15,1 0 0 0,0-2-1 0,-2-2 1 16,1-2 0-16,-2-4-1 0,2-3 1 16,-2-3 0-16,-2-4 1 0,2 0-1 15,-1-4 0-15,-2 1 1 0,1-1-1 16,-2 2 0-16,3 5-1 0,-1 6 1 16,0 4 1-16,0 2-1 0,2 1 0 15,1 5 1-15,4 5 0 0,1-1 1 0,0-1-1 16,2 0 0-16,0 0 0 0,1 2 0 15,1-4 0-15,0 1 0 0,0 1 0 16,1 3 0-16,2 3 0 0,-1 3 0 16,-3 4-1-16,2 4 1 0,-4-1-1 15,-1 4 0-15,-4-2 1 0,-1 4 0 16,-2 2-1-16,-1 2 1 0,-1 1 0 16,0 6 0-16,-1-1 0 0,2 5 1 15,-1-1-1-15,0 0 1 0,0 1 0 0,1 1 1 16,1 0-1-16,0 2 0 0,1 0 0 15,3 1 0-15,0 0-1 0,1 1 0 16,2 3 0-16,0 0 0 0,0 2 0 16,1 0-1-16,0 2 0 0,-1 2-1 15,1 1-1-15,-1 1 0 0,-1 1-1 16,1 1 1-16,-3 0 1 0,2 1 0 0,-1 0 1 16,1 0 1-16,-3-2 0 0,4 0 1 15,-2-2-1-15,2 0 1 0,-3-2-1 16,1 2 0-16,-3-4 0 0,-3-1-2 15,-4-2-1-15,-4 1-2 0,-6-1 0 16,-10 2-5-16,-4 2-5 0,-6 6-4 16,-4 5-4-16,-5 2-9 0,-5 2-8 15,1 2-14-15,8 0 6 0,4-3-138 16,2-1-133-16,8 1-325 0</inkml:trace>
  <inkml:trace contextRef="#ctx0" brushRef="#br0" timeOffset="88789.79">16802 10499 307 0,'14'-1'39'0,"4"0"-39"0,2-3-94 16,2 1-158-16</inkml:trace>
  <inkml:trace contextRef="#ctx0" brushRef="#br0" timeOffset="88953.35">16975 10513 280 0,'-12'2'66'0,"-3"1"0"0,-2-4-28 15,0-1-27-15,-1 0-7 0,2-2-1 16,2 1 0-16,-2-2 0 0,1 0-1 0,-1-1-1 15,-2 1 0-15,-4 1-2 16,-1 2 0-16,-3 2-3 0,0 0-3 0,-2 0-3 16,0 4-15-16,-1-1-43 0,4 0-51 15,0 0-124-15</inkml:trace>
  <inkml:trace contextRef="#ctx0" brushRef="#br0" timeOffset="89371.45">16430 10427 365 0,'5'-1'120'0,"1"-2"8"0,-3 2-23 16,0 0-19-16,1-1-11 0,-3 2-11 15,0 0-14-15,-1 0-6 0,0 1-6 16,-1 0-8-16,0-2-5 0,-2 4-8 16,-1 1-6-16,0 1-4 0,-3 4-4 0,-2 0-1 15,-2 3 0-15,1 2-1 16,-1 0 0-16,-1 3 0 0,1-1 0 0,2 1-1 15,1-2 1-15,2-1-1 0,1-1 0 16,3-1 1-16,1-1-2 0,1-3 1 16,1-2-2-16,2 2 0 15,3-1 0-15,-1-2-1 0,4 1 1 0,2-2 0 16,2 0 1-16,4 1 0 0,2 0 2 16,1 1-1-16,1 0 1 0,-1 3 0 15,2 2 0-15,-2 1-1 0,-1 2 1 0,-1 2 0 16,-2-2 1-16,-3 0 1 0,-2-1 1 15,-3 2 0-15,-3-3 1 0,-3 1 0 16,-4-1-1-16,-3 1 1 0,-3 0-1 16,-5 0-1-16,-3-2-2 0,-5-1-6 15,-3-2-11-15,-6-2-10 0,-2 1-10 16,-1-4 82-16,1-1-219 0,-2-1-142 0,2-2-368 16</inkml:trace>
  <inkml:trace contextRef="#ctx0" brushRef="#br0" timeOffset="89571.22">16362 10486 675 0,'6'3'158'0,"0"0"2"0,0 0-105 15,4 0-16-15,2-1 2 0,4-1-3 16,3 0-6-16,3-2-5 0,5-2-1 15,1 0-3-15,3-5-8 0,1 0-6 16,-1 2-8-16,3-1-11 0,0 3-14 16,1 2 42-16,-2-1-204 0,-3 4-157 0,1 5-411 15</inkml:trace>
  <inkml:trace contextRef="#ctx0" brushRef="#br0" timeOffset="89846.01">16935 10786 669 0,'1'2'160'0,"1"0"3"0,0 1-95 15,2-2-33-15,0 1-5 0,1-1-7 16,3 0-7-16,2 0-6 0,2-3-3 0,3-1-2 16,3 0-3-16,3-1-7 0,1-2-17 15,3-3 145-15,0-5-293 0,2 0-159 16,3-1-456-16</inkml:trace>
  <inkml:trace contextRef="#ctx0" brushRef="#br0" timeOffset="90069.98">17616 10337 643 0,'0'-7'180'15,"1"6"7"-15,-1 0-16 0,0 0-108 0,0 1-17 16,1 0-12-16,1 4-6 0,-2 3-5 16,2 3-5-16,-2 3-3 0,1 4-3 15,-1 6-2-15,-1 5 0 0,1 3-2 16,0 1-2-16,1 3-4 0,0 2 1 15,1 2-21-15,-1 0-2 0,1 1-14 0,-1-3-16 16,-1-1-24-16,-2-1-3 0,0-4-133 16,-2-7-120-16,-2-1-316 0</inkml:trace>
  <inkml:trace contextRef="#ctx0" brushRef="#br0" timeOffset="90460.52">17451 10660 658 0,'13'-12'159'0,"0"-1"9"0,2 1-95 16,4 2-18-16,1-1-4 0,2 1-2 15,1 0-7-15,0 0-8 0,1 4-8 16,3-1-7-16,-1 0-8 0,3 3-4 16,-3 1-4-16,-2 5-1 0,0 3-3 0,-3-1 0 15,-5 4-3-15,-4 3-2 0,-4 2-1 16,-1 2-2-16,-4 1 1 0,-2 3 0 15,0 2 1-15,-1 1 2 0,0-1 2 16,0-2 2-16,0-1 0 0,2-3 0 16,1-3 0-16,1-3 0 0,3-1 0 15,2-6 2-15,2-1 0 0,4-3 2 16,1-3 1-16,1-1 2 0,0-2 1 16,0-4 1-16,-3-1-1 0,-3 0 2 0,-6-1 1 15,-1-1 0-15,-5-1-1 0,-5 0-1 16,-4-2-2-16,-1 2-1 15,-3-1-2-15,0 3-2 0,0 2-1 0,0 3-2 16,3 1-3-16,2 4-5 0,1 4-7 16,1 7-11-16,1 0-14 0,1 5-17 15,-1 4-78-15,0 2-57 0,-2 6-123 16,-3 8-262-16</inkml:trace>
  <inkml:trace contextRef="#ctx0" brushRef="#br0" timeOffset="91007.81">16728 11279 533 0,'7'2'151'16,"3"-1"7"-16,2-3-27 0,1-1-74 0,4 0-12 16,-1-1-7-16,1 1-10 0,-1 0-8 15,-1 0-5-15,1 2-3 0,-3 5-5 16,0-1-1-16,-1 4-1 0,-2 1-4 15,-2 2-3-15,-3 2-1 0,-5 1-2 16,-3 2-2-16,-5-2 0 0,-4 1-1 16,-4-1 3-16,-1 0 0 0,-2 0 1 0,1-2 3 15,2-1 1-15,1-2 0 0,6-3 2 16,3-1 0-16,1-2 1 0,3-2 1 16,5 1-1-16,1 2 5 0,4 1 2 15,2 1 4-15,3 3 2 0,4-2 1 16,3 4 2-16,0 1 3 0,1-1-4 15,0 0-3-15,-2 3-3 0,-4-3-3 16,-3 1-2-16,-4 1-3 0,-4-2-2 16,-4 1 1-16,-4-3 0 0,-5 2 0 0,-2 0-2 15,-5-3-7-15,-4 0-10 0,-2 1-8 16,0-1-10-16,2-2-14 0,1-2-3 16,3 2 53-16,2-3-189 0,6-1-132 15,1 2-355-15</inkml:trace>
  <inkml:trace contextRef="#ctx0" brushRef="#br0" timeOffset="91352.66">17135 11359 658 0,'12'-9'170'0,"-1"3"2"0,-2 0-61 15,0 2-62-15,2-1-10 0,0 0-7 16,0 1-7-16,0 0-5 0,1 2-3 15,1 1-3-15,0 0-5 0,-2 3-4 16,-1 0-2-16,-1 3-2 0,-3 1-2 0,0 0-1 16,-3 2 0-16,-2 2-3 0,-1 1 0 15,-2 4-1-15,-2-1 0 0,-2-1 0 16,-3 2 0-16,-2 1 0 0,-2-2 0 16,-1 1 0-16,1-1 1 0,0 1 1 15,0-1 0-15,5-1 0 0,1-1 0 16,3-1 1-16,3 0 0 0,1-2 0 0,3 0 1 15,4-1 0-15,3 0 1 0,4 0-1 16,3-2 3-16,6-1 0 0,3-1 1 16,5-3-1-16,2-1-2 0,3-3-6 15,1-3-13-15,1 0-19 0,-3-1-123 16,-2-2-15-16,-2 1-119 0,-2 0-238 16</inkml:trace>
  <inkml:trace contextRef="#ctx0" brushRef="#br0" timeOffset="92261.22">16607 12276 523 0,'-2'3'141'0,"0"1"5"0,0-4-24 16,-1-2-77-16,0-1-7 0,-1-1-3 15,-3-3-4-15,1 0-5 0,-4-3-5 16,-1 1-5-16,1 1-5 0,-2 3-2 15,0 3-3-15,-1 4-1 0,-2 5-3 16,1 8-3-16,-1 3-3 0,-2 4-3 16,2 3-3-16,3 4-3 0,2-2-1 15,5 0-2-15,3-5 1 0,4-3 1 16,5-1 3-16,3-6 2 0,2-4 2 0,3-4 3 16,-1-4 2-16,1 0 3 0,2-7 3 15,-3-3 3-15,2-4 1 0,-2-6 0 16,2-4 0-16,-1-4 0 0,-1-8 0 15,0-4-3-15,-4-6-2 0,-1-1 1 16,1-1 2-16,-2-2 2 0,-2-2 1 16,1 6 3-16,-2 7 5 0,1 6 4 15,-1 5 2-15,-2 9 3 0,-1 7 1 0,-1 6-4 16,-2 7-3-16,0 5-3 0,-2 8-5 16,0 7-5-16,0 5-4 0,0 6-2 15,-1 7 0-15,2 5 1 0,0 3-1 16,3 0-2-16,0 2 0 0,3-3-1 15,4-4-2-15,4-2 0 0,4-6-2 16,2-4 1-16,4-6 0 0,3-4 2 16,2-5 0-16,1-2 1 0,1-9 1 15,-1-2 0-15,2-6 2 0,-2-4-1 0,-1-6 1 16,-1-6 1-16,-2-3 3 0,-6 0 1 16,-2-5 2-16,-7-4 2 0,-4 1 3 15,-4 6 1-15,-4 0 0 0,-4 6 2 16,0 3-2-16,-5 7-1 0,-1 9-3 15,-3 4-3-15,0 7-1 0,-2 6-3 16,-1 5-3-16,3 5-2 0,3 1-1 0,5 5 0 16,5-1 0-16,6-1-1 0,5-4-1 15,5-1-2-15,3-2-5 0,5-3-5 16,2-4-4-16,4-2-5 0,0-4-7 16,1-3-17-16,2-6-11 0,0-3-44 15,-2-8-85-15,-1-2-124 0,2-4-285 16</inkml:trace>
  <inkml:trace contextRef="#ctx0" brushRef="#br0" timeOffset="92673.77">17465 12216 664 0,'-2'-4'167'16,"-3"4"0"-16,-3 4-84 0,-2 2-37 16,-3 3-17-16,-3 4-14 0,0 5-9 15,-1 1-3-15,0 2-1 0,3 1-2 16,3-1-1-16,3 0-3 0,4 0 0 15,4-4-1-15,5-1-1 0,5-4 1 0,4-3 0 16,5-1 2-16,2-2 1 0,2-4 0 16,2-3 2-16,0-2 1 0,0-1 1 15,-1-5 4-15,-2-1 5 0,-3 0 5 16,-4-3 5-16,-2 4 4 0,-4-2 3 16,-2 2 4-16,-4 5-4 0,-3-2-4 15,1 4-6-15,-2 3-7 0,-3 1-6 16,0 6-3-16,1 2-6 0,-1 1-3 15,3 2-2-15,0 1-2 0,2-2 2 0,4 0 1 16,4-4 1-16,3-4 1 0,3-1 3 16,4-1 0-16,2-5 5 0,1-1 4 15,1-2 4-15,0-1 4 0,-1-2 3 16,-3-1 2-16,-1 1 6 0,-7 1-1 16,-4-2-2-16,-4-3-5 0,-7 0-4 15,-4-3-7-15,-6 2-6 0,-4-2-10 16,-4 2-6-16,-4 3-7 0,-1 4-4 0,-1 3-12 15,2 6-7-15,3 1-16 0,4 0 100 16,5 0-235-16,5 2-152 0,7 0-403 16</inkml:trace>
  <inkml:trace contextRef="#ctx0" brushRef="#br0" timeOffset="93455.9">18063 12359 677 0,'7'1'180'15,"-5"-1"7"-15,-2-1-83 0,-3-2-36 16,-3-1-14-16,0-2-13 0,-2-3-15 16,-1 1-11-16,-2-1-6 0,2 1-5 15,1 3-1-15,-1 2-2 0,0 6-4 16,0 3-5-16,1 4-4 0,0 4-6 16,-1 4-4-16,2 2-4 0,3 0-4 0,2-1 0 15,4-3 3-15,4 1 1 0,1-4 3 16,3-5 4-16,2-3 3 0,0-1 4 15,2-4 3-15,0-3 1 0,-2-2 8 16,1-4 8-16,-1-4 6 0,0-2 4 16,0-3 3-16,-1-2 2 0,0-4 4 15,0-4-3-15,-1-4-2 0,-1-4-1 16,-2-6-3-16,0-5 0 0,-1-6 0 16,0-2 0-16,-2 3-2 0,1 6 0 0,-1 7 3 15,-1 8 3-15,0 9 0 0,-1 9-2 16,-3 11-3-16,-2 5 0 0,-2 8-4 15,-2 7-6-15,1 6-4 0,-3 6-3 16,-1 5 0-16,1 6 0 0,1 4-1 16,1-1-2-16,3 1-3 0,3-1-1 15,2-2-3-15,3-5-4 0,5 0 4 16,3-7-15-16,3-1 1 0,6-6 2 0,3-6 1 16,4-3 5-16,2-2 5 0,1-6-1 15,3-5 19-15,2-3 5 0,0-6 2 16,-2-1 5-16,-2-4 2 0,-6-2 2 15,-3 0 1-15,-5-5 2 0,-6-1-1 16,-8 0-2-16,-5 2-2 0,-3 1-4 16,-5 5-2-16,-6 3-5 0,-4 5-5 0,-3 6-2 15,-1 3-3-15,1 7-1 16,1 1-2-16,3 1-2 0,5 3-3 0,6-2-1 16,5 0-1-16,6-3 0 0,7-1 2 15,7-4 1-15,5-1 1 0,5-3 4 16,4 0 2-16,2-3 1 0,2 2 0 15,-2 0 0-15,-2 1 0 0,-3 2-2 16,-2 1-1-16,-3 2-1 0,-5 2-2 16,-2 0-2-16,-5 1-1 0,-4 0-6 15,-3 0-5-15,-3 1 0 0,-2 0 3 0,-2-2 1 16,-1-2 3-16,0-1 2 0,-1-2 10 16,1-1 11-16,0-4 4 0,0-2 5 15,3-1 1-15,2-5 2 0,2-3 3 16,1-3-2-16,5-4-5 0,6-2-6 15,1 0-4-15,3 2-3 0,1 2-4 0,1 4-4 16,2 3-5-16,1 5-4 16,0 1-8-16,1 4-9 0,3-1-10 0,0 0-30 15,4-1-155-15,2 1-166 0,4-1-404 16</inkml:trace>
  <inkml:trace contextRef="#ctx0" brushRef="#br0" timeOffset="179395.18">6472 7247 290 0,'5'17'70'16,"0"0"1"-16,-2 3-49 0,0-4-2 15,0-1-5-15,0-1-6 0,1-3-3 0,2-1 2 16,2-3 4-16,6-2 0 0,2-2 1 16,6-2 0-16,6-1 0 0,4-2 0 15,5-2-13-15,5 0-23 0,1 2-61 16,5-4-70-16,1-2-172 0</inkml:trace>
  <inkml:trace contextRef="#ctx0" brushRef="#br0" timeOffset="179695.37">7513 7379 457 0,'0'2'120'0,"1"-1"2"0,0-2-12 16,1 0-78-16,0 2-18 0,4-2-1 15,3 1 0-15,3 0 3 0,3 0 1 16,5-1-1-16,5 1-1 0,3 0-4 15,4-1-2-15,2 0-4 0,6 2-5 16,50-7-18-16,-39 2-25 16,1-1-52-16,3-1-45 0,1 0-95 0,-2-5-204 15</inkml:trace>
  <inkml:trace contextRef="#ctx0" brushRef="#br0" timeOffset="180511.1">14074 7348 310 0,'-2'2'77'0,"1"2"4"0,0 1-42 16,0-3-10-16,0 3-7 0,0-5-2 16,-1 3 4-16,4-1 3 0,0 0 5 15,4-2 4-15,3 0 2 0,4-1 0 16,9 0-1-16,4 1-7 0,11 1-7 0,7 0-10 16,4 1-7-16,1 1-4 0,1-2-3 15,3 0-13-15,4 0-82 0,-9-4-31 16,-2 3-92-16,-2 3-208 0</inkml:trace>
  <inkml:trace contextRef="#ctx0" brushRef="#br0" timeOffset="184439.37">1284 8746 276 0,'4'4'65'0,"-2"-1"3"0,-1-2-45 0,0 0-4 15,2 1 1-15,0-1 4 0,0 0 3 16,1-1 1-16,1 1 1 0,1 0 2 15,2-1 3-15,2 3 3 0,2-1-2 16,2-1-4-16,2 1-3 0,4 0 1 16,3-1 0-16,5 2 0 0,3-1-2 15,5-2-1-15,5 1 3 0,2 0 0 0,4 0-1 16,2-2-2-16,3 0-4 0,0-2-3 16,1 1-2-16,3-1-4 0,1 0-4 15,0-2-1-15,1 0-3 0,-1-2-1 16,0 2 0-16,-4-3 0 0,1-2 0 15,-5-1 1-15,-1 1 0 0,0-3 1 16,-2 4-1-16,0-2 0 0,-3 2-1 16,0 1-1-16,1 4 0 0,-2 1 1 0,-3 0 0 15,-1 2 1-15,0 0 0 0,-1-1 0 16,1 0 0-16,1 0 0 0,-1-2-3 16,2 3 1-16,2-1 0 0,0 2 1 15,-1 1 1-15,0-3 0 0,-2 3 1 16,-1-3 1-16,-1 0-1 0,-1-3-1 15,0 1-1-15,-1-4-2 0,2 2 1 16,2-2-2-16,1 1 0 0,2 1-1 16,0 1 0-16,1 2 1 0,2 2-1 0,2 1 0 15,3 1 0-15,-1 0 0 0,3 1 0 16,-1 1 0-16,2 0 0 0,-2 0 0 16,-4-1 0-16,-4-1 0 0,-7 2 1 15,-6-2 0-15,-7-1-1 0,-7 0 2 16,-5-2 0-16,-4-2-4 0,-4 1-8 15,-2-4-14-15,-3-1-10 0,-3-4-9 16,-1-4-2-16,-1 1-40 0,0-3-94 0,-2 1-112 16,-1 4-265-16</inkml:trace>
  <inkml:trace contextRef="#ctx0" brushRef="#br0" timeOffset="186921.43">6757 7932 443 0,'0'-1'104'16,"0"0"3"-16,0 0-62 0,0 1-19 15,0 0-7-15,0 0-1 0,-1-2-1 16,1 0 2-16,-1 0-2 0,1 0 0 16,-1 0-2-16,-1 1-1 0,0-3-1 0,0 2-3 15,-1 0-3-15,-1-1-2 0,-1 2-2 16,0-1-1-16,-1-5 1 0,-1 5 2 15,0-2 2-15,-3 2 1 0,0 1 0 16,-2-1 0-16,0 1 1 0,-1 4-1 16,-1-5-2-16,-1 4-2 0,1-1-1 15,-1 3-1-15,1-2 0 0,-2 4-2 0,1 1 1 16,-1 3-1-16,1-1-1 0,0 2 1 16,-1-2 0-16,2 7 0 0,0-2-1 15,0 5 1-15,0-1 0 0,-2 3 0 16,2 3 0-16,1 3 0 0,0-2 0 15,1 1 0-15,0 0 0 0,3 3 1 16,0-2-1-16,2 0 1 0,1 0 0 0,4 2-1 16,-1 0 1-16,2-1 0 15,2 1-1-15,2 1 1 0,1 1-1 0,4 3 1 16,-2-2 0-16,3 2 0 0,2 1-1 16,1 1 1-16,1 0 0 0,3 0 0 15,-2-3 0-15,3 1 0 0,1-1 0 16,0-3 0-16,2-4 1 0,1-2 0 15,2-3 0-15,-1 0 1 0,2-6-1 16,2 0 1-16,0-3-1 0,1 3 1 16,-1-4 1-16,3-2-1 0,-1-3 2 0,1-2 1 15,-3-3 0-15,1-4 4 0,0-6 2 16,-3-1 0-16,-2-3 1 0,-2-1-1 16,1-3-1-16,-2-3-1 0,-2-2-3 15,0-3-2-15,-3-6 1 0,0-5 1 16,-2-2 2-16,0-2 3 0,-2-2 2 15,1 0 2-15,-1-2-1 0,0 2-3 16,-1 5-1-16,-2 0-3 0,-1-3-2 16,-4 2-3-16,-3-3-2 0,-4 3 4 0,-3-1 0 15,-1-4 1-15,-1 1-1 0,-1-1 1 16,0-1 0-16,-1 3-1 0,1 5-3 16,-1 2-2-16,-2 3-2 0,-4 2 0 15,-2 5-2-15,-4 3-2 0,-5 3-3 16,-2 3-4-16,-4 1-16 0,0 3-11 15,-2 4-11-15,-1 6 37 0,0-2-164 16,1 5-130-16,3 6-320 0</inkml:trace>
  <inkml:trace contextRef="#ctx0" brushRef="#br0" timeOffset="192082.56">1544 9532 492 0,'3'2'107'16,"-2"-2"1"-16,-1-1-74 0,1 0-25 16,-1 2-8-16,-1-1-1 0,1-1 0 15,0-1-1-15,0 2-1 0,0 0 1 0,1 0 2 16,2-1 1-16,0 2 1 0,2 1 1 15,4 0 1-15,1 0 1 0,2 0 1 16,5-1-1-16,2 1 2 0,4 1 3 16,5-1 4-16,1-1 2 0,6-1 3 15,3 0 1-15,1 1 0 0,3-2 1 16,1-1-2-16,2-2-2 0,2 3-2 16,4-1-1-16,1 1-1 0,2 0 0 15,2 1 1-15,0 0 1 0,0-1-2 16,-1-2 0-16,-3 1 1 0,2-1-2 0,-2-1 1 15,2 2-2-15,2 1-2 16,0 1-2-16,-1-2-1 0,1 1-2 0,-3 0 0 16,2 0-2-16,-1-1-2 0,-1 0 0 15,3 1 0-15,0 1 0 0,2 1-1 16,-1-1 0-16,0 3 1 0,-3-2 0 16,1 0 4-16,-2-1 2 0,1 0 2 15,-1 2 0-15,-1 1 0 0,-3-3 1 0,1 0-2 16,-4-1-3-16,-4-1-2 0,-4 1-2 15,-5-2-1-15,-3 0 1 0,-5 1-1 16,-3-1 0-16,-3 2 0 0,-6 1 0 16,-2-1-2-16,-4 2-11 0,-4 1-12 15,-2 1-15-15,-5-1-137 0,-6 1-140 16,-6 4-346-16</inkml:trace>
  <inkml:trace contextRef="#ctx0" brushRef="#br0" timeOffset="193874.38">7943 8849 358 0,'-4'-5'86'0,"-2"-3"0"15,0 0-36-15,0 2-37 16,1-1-5-16,-2 0 4 0,1 0 7 0,0 0 2 15,2 2 3-15,0 0 3 0,-1 0 0 16,1 2 0-16,-2 2-6 0,-1-2-7 16,-3 4-3-16,-3 1-4 0,-2 0-2 15,-2 2-2-15,-2 0 0 0,-2 2-1 16,-1 2 1-16,1 0 0 0,-2 1 1 0,0 0 1 16,0 1 2-16,-3 2-1 0,2-1 1 15,3 2-1-15,1 0 0 0,0 0-2 16,3 1-1-16,2 0-1 0,3-1-1 15,0 2 0-15,1-2 0 0,1 1 0 16,1 2 1-16,2 0-1 0,0 1 2 16,2 2 1-16,1 0 0 0,2 1 2 15,1-2-1-15,3 2 1 0,1 1 0 0,1 1-1 16,1 0-1-16,3-1 0 0,1 4-1 16,-2-1-1-16,2-1 0 0,0-1 0 15,1 1-1-15,0-3 0 0,-1-1 0 16,-1 0 1-16,3-3-1 0,1 2 1 15,4-4 1-15,0 3 1 0,3-2 1 16,4-1 3-16,2-2 1 0,2 0 3 16,2-1 2-16,1 0 1 0,2-2 1 15,1-3 0-15,-1-1-1 0,2-3 0 16,-1-1-1-16,1-2-1 0,-1-4-1 0,-2-6 0 16,1-4-2-16,0 0-1 0,0-1-1 15,-2-3-1-15,-2-2-1 0,-2 0 1 16,-3-1 1-16,-3-2 0 0,-3-5 0 15,-3-5 1-15,-4-5-1 0,-2 0 0 16,-5-4-4-16,-3-3-1 0,-4-2-2 16,-5 3 1-16,-4 3-1 0,-2 2-1 15,-4-1 0-15,-1 5 0 0,1 3-1 0,-6 3-2 16,-2 0-1-16,-2 4 0 0,-3 5-5 16,-4 3-12-16,-5 6-13 0,-3 8-9 15,-2 5-131-15,0 5-135 0,-2 5-330 16</inkml:trace>
  <inkml:trace contextRef="#ctx0" brushRef="#br0" timeOffset="-205514.66">1672 8712 332 0,'0'1'84'0,"1"0"1"0,-1-1-18 15,0 0-53-15,0 0-11 0,0 1 2 16,1 2 3-16,-2-3 4 0,1 1 3 15,-1 2 2-15,-1-2 5 0,0 2 4 0,-3 0-1 16,0-1-3-16,-1 0-5 0,0-1-2 16,0 0-3-16,-1 0-2 0,0-1-2 15,0 0 0-15,-2 0 1 0,-2 0-1 16,1 0 1-16,-2-1-2 0,-1-1-1 16,-3 1-1-16,0 0-1 0,0-3-2 15,-3 2 0-15,0-2-2 0,0-1 1 16,-1 2-1-16,0-2 0 0,3-2 1 0,-2 1-1 15,3-2 1-15,-1 0 0 0,2 1 1 16,-1-3 1-16,2-1 0 0,-1-2 1 16,1-1 0-16,-2 0 2 0,0 1-1 15,-1-2-1-15,1-1-1 0,0 2 0 16,0 0 0-16,1-1 0 0,1 1-2 16,2 0 0-16,-1 2 0 0,3 1 1 15,-4 0-1-15,5 0 3 0,-2 1 2 16,1-1 1-16,1-1 0 0,0-1 1 0,2 2 0 15,1-2 1-15,1 1-4 0,-1 0-1 16,3 1-1-16,0-1-1 0,-1-1 0 16,3-1-2-16,0-1 1 0,1 0 0 15,1-1 0-15,1 0 0 0,2 0 1 16,0-1-1-16,0 2 0 0,2 1 1 16,0 1-1-16,2 0 0 0,0 2 0 15,2 0 0-15,-2 1 0 0,1 0 1 0,1 0-1 16,0 1 1-16,1-1 0 0,0 1 0 15,-1-4 0-15,2 5-1 0,0-2 0 16,2-1 0-16,0 0 0 0,2 1 0 16,-1 1 0-16,1 2-1 0,1-1 0 15,0-1 1-15,0 3-1 0,1 0 1 16,1 1-1-16,-1-2 0 0,1 1 0 0,1-3 1 16,1 1-1-16,3 2 1 15,0-3 0-15,2 1-1 0,4 2 1 0,2-3 0 16,2 2-1-16,2 2 1 0,1-2-1 15,1 2 1-15,3-2-1 0,-1 3 0 16,2-1 1-16,-1 2-1 0,0-2 0 16,0-1 0-16,-2 1 0 0,2 1 0 15,-1-2 1-15,0 4-1 0,0-3 1 16,0 5 0-16,0-2 0 0,1 2 0 0,-3-2 0 16,2 4-1-16,-3-3 1 0,3 4-1 15,0-4 1-15,2 4-1 0,1-2 1 16,-1-1-1-16,1 4 1 0,2-2-1 15,-1-1 2-15,2 0 0 0,0-2 0 16,0-3 1-16,3 3 0 0,0-5 0 16,1 1 0-16,0-2-1 0,0 0 0 0,-1 2 0 15,1 3 1-15,-3 0-1 0,1 2 1 16,-3-1 0-16,-3 1 0 16,0 4-1-16,-1-1 0 0,-3 0 0 0,2 1-1 15,-4 1 0-15,0 1 0 0,0 1 0 16,-2-2-1-16,0 1 1 0,0 1-1 15,-3-3 0-15,-1 0 1 0,1-1-1 16,-1 0 0-16,-2 0 1 0,-1 1-1 16,-1-3 0-16,-1 3 0 0,-1 2 0 15,-1-2 1-15,-1 2-1 0,0 0 0 16,0 0 1-16,-2 1 0 0,1 1-1 0,-2-2 1 16,0 1 0-16,-2 3 0 0,0-1 0 15,-1-1-1-15,-1 1 1 0,2 3 1 16,-2 0-1-16,0 1 0 0,2 0 0 15,-4-3-1-15,1 4 1 0,-2-3-1 0,0-2 0 16,-2 2 0-16,0 1 1 0,-1 2-1 16,0-1 0-16,-3-1 1 0,-1 0 1 15,-2 0 0-15,0-1 1 0,-3 0-1 16,-1-1 0-16,-3 1 1 0,-2-2-1 16,2 4 0-16,-4-1 0 0,0 2 0 15,-1 0-1-15,-3 0 0 0,-1 2 0 16,-1 0-1-16,-1 1 1 0,0 0-1 15,-1-2 0-15,0 1-2 0,0-1-5 16,0-1-8-16,-2 2-9 0,0 0-5 0,-2-2-6 16,0 3 9-16,-2 0-133 0,2-1-111 15,-1-4-285-15</inkml:trace>
  <inkml:trace contextRef="#ctx0" brushRef="#br0" timeOffset="-190523.62">1484 10944 485 0,'-2'0'124'16,"-2"0"4"-16,3 0-50 0,-1-1-44 16,1 0-13-16,-1-1-6 0,0 2-5 0,-1-1-5 15,1 1-3-15,0 0-2 0,0 1 0 16,0 2 0-16,-1-2-1 0,2 0-1 16,0 0 1-16,0 1 1 0,1-1 1 15,1 0 1-15,-1-1 2 0,2 0 2 16,1 1 5-16,0-1 4 0,1 2 3 15,4-1 1-15,3 1 0 0,3 0 0 16,5 1-1-16,3 0-5 0,5 0-4 16,3 2-4-16,5 1-2 0,3 1-1 0,3 0-2 15,0 1 1-15,4 2-1 0,0-1 1 16,3 0-1-16,2 0 1 0,0 0-1 16,3-1 1-16,1 2-1 0,1-2 0 15,2-1 1-15,1-1-1 0,-1-3 0 16,1 1 1-16,1-3 0 0,3-1-1 15,1-1 1-15,2 0-1 0,1-3 1 16,1 2 0-16,1-3 0 0,-1-2-1 0,0-1 1 16,0 1-1-16,-1 1 1 0,-3 3-1 15,-1 2 1-15,-4 3-1 0,-5 1 0 16,-5 3 1-16,-5-2-1 0,-6-2 0 16,-3 2 0-16,-4-2 0 0,-1-1 1 15,-4 1-1-15,0 0 0 0,-2-1 0 16,-1 3 0-16,0-2 1 0,-1-1-1 15,-2 1 0-15,3-2 1 0,-1 0-1 0,1-1 1 16,2-2-1-16,0 0 1 16,2-2-1-16,2 1 0 0,0-1 1 0,1 2-1 15,-1-2 0-15,1 0 0 0,-2 0 1 16,1-2-1-16,-2 2 0 0,-1-3 0 16,0 0 1-16,-2 1 0 0,-2-1 0 15,-1-2 0-15,-3-1 1 0,-1-1 2 16,-2-1 1-16,-2-2 2 0,-2-4 0 15,2 0 0-15,-1-2 0 0,-1-2 0 0,-2-4-2 16,1-1-1-16,0-4-2 0,-1 2 0 16,-4 0 1-16,0 2-1 0,-1 3 1 15,-2 3 0-15,-2 5 1 0,-3 0 2 16,-1 3 0-16,-2 0-1 0,-3 1 0 16,-1 1 0-16,-3-3 0 0,-1 1-3 15,-2 1 0-15,0-1-1 0,-2-1 0 16,1 3 0-16,0-1 0 0,1 3-1 15,-2-1 0-15,-1 3 0 0,2-1 0 16,-4 2-1-16,0 1 1 0,-1-2 0 0,-2 3 0 16,-4 0 0-16,-2 2 0 0,-1 0 1 15,-5-1-1-15,-1 1 1 0,-1 0-1 16,-2-3 1-16,-1 2-1 0,-3-2 0 16,-1 1 0-16,0 2 0 0,-2 2 0 15,-2 1 0-15,-5 2 0 0,-2 0 0 16,-1 1 0-16,0 3 0 0,-2-2-1 0,-1 1 1 15,1-1 0-15,1 0-3 0,2 2-1 16,-1-2-2-16,1-3 0 0,3 1-1 16,0-2 0-16,1-1 1 0,0-2 1 15,3 0 1-15,3 1 2 0,3-1 0 16,-2 2 0-16,3-2 1 0,0 0 0 16,-1-1-1-16,0 2 2 0,1 1-1 15,-2 1 0-15,1 0 0 0,1 3 0 16,-1 3-1-16,-1 2 1 0,-1-2-1 0,1 2 0 15,0-2 1-15,0 2-1 0,0 1 1 16,4-4 0-16,-1 1 1 0,1 0-1 16,2 0 0-16,2-1 1 0,3 3-1 15,1-3 0-15,3 3 0 0,4-1 0 16,3-2 0-16,3 2 0 0,3 0 1 0,-1-1-1 16,4 2 0-16,1-1-1 0,1 2 0 15,1 4-1-15,0 0 0 0,0 2-1 16,2 2-1-16,0 4 1 0,1 3 0 15,-1 4 0-15,1 2 1 0,3 3 1 16,-2 2 0-16,4 1-1 0,-1-2 0 16,4 1-2-16,3-3-3 0,3-1-3 15,2-2-3-15,4 0-3 0,1-4-5 16,5 1-23-16,2-4-105 0,2-3-111 0,4-5-281 16</inkml:trace>
  <inkml:trace contextRef="#ctx0" brushRef="#br0" timeOffset="-187206.17">10118 7359 382 0,'-3'3'84'0,"2"0"-1"0,0 1-45 15,-2 0-32-15,0-3-3 0,0 5 2 16,-2-3 3-16,1 0 5 0,0 0 3 0,-1-4 4 16,1 2 2-16,-2-1 0 0,0-1-1 15,-2 1-1-15,-2-3-4 0,-3 1-4 16,-3 0-4-16,-4-4-4 0,-2 0-1 16,-3-4 0-16,-4-2-1 0,1-2 0 15,-2-4 0-15,2-2 3 0,2 1 1 16,0-2 2-16,2 2 3 0,1 2 4 15,2-2 0-15,3 2 3 0,-1-2-2 0,3 0-1 16,2 0-2-16,3 0-4 0,2-5-4 16,1 1 1-16,3 0-5 0,0-1 0 15,1-2 0-15,-3-2-1 0,0-1 0 16,-1-2 0-16,-2-2 0 0,0-1 0 16,-1-1 0-16,0-1 0 0,4-1-1 15,0 2-1-15,3 1 1 0,2-1-1 16,0 2 1-16,5 3 0 0,1 3 0 15,1 3 2-15,1 1-1 0,3 3 2 0,4 2 0 16,1 2 0-16,3-1 2 0,2 2-1 16,6 4-1-16,4 0 1 0,1 1-1 15,0 2 0-15,4 2-2 0,2 5 0 16,3 0 0-16,-1 1 0 0,4 3 0 16,-1 3-1-16,3 2 1 0,-1 4-1 15,2 2 0-15,-1 1 0 0,-1 4 0 0,0 0 1 16,1 3-1-16,-5 2 1 15,1 2-1-15,-4 0 1 0,-3 3 0 0,-1 1 0 16,-4 3 0-16,-3 1 0 0,-3 4 0 16,-2 1-1-16,-5 0 1 0,-4 1 0 15,-3 0 0-15,-4-2 0 0,-2 1 1 16,-2-3-1-16,-3-3 1 0,-2 1 0 16,-3 0 0-16,-2-4 1 0,-3 2-1 15,-2-4 1-15,-5 0-1 0,-2-1 0 0,-3-3 0 16,-6-3 0-16,-3 2-3 0,-2-3-6 15,-3 0 19-15,-3-5-148 0,-4-4-118 16,1-2-313-16</inkml:trace>
  <inkml:trace contextRef="#ctx0" brushRef="#br0" timeOffset="-186242.04">10013 10405 561 0,'-2'0'131'0,"-1"0"1"0,0 0-81 16,-2-1-28-16,-3 3-7 0,-4-2-3 0,-1 1-3 16,-4 0-3-16,0-1 0 0,-3 1 2 15,2 1 0-15,-3-3-2 0,0 1 0 16,1 0-2-16,-2 0 0 0,3 1-2 16,-1-1-3-16,-1 3-1 0,0 1 0 15,0 1-1-15,1 5 0 0,0 3-1 16,0 3 0-16,2 6 0 0,2 3 0 15,4 3 1-15,2 5 0 0,5 3 0 16,4 3 2-16,4 1 0 0,5 0 0 0,2-2 0 16,3 0 0-16,5-1 0 0,4-6 0 15,2-2 0-15,4-3 1 0,1-5-1 16,6-1 1-16,1-5 0 0,2-2 0 16,-2-3 1-16,1-5 1 0,-2-3 0 15,-1-4 0-15,-2-7 1 0,-1-3 1 16,-2-4 0-16,1-4 0 0,-2 0 0 0,-1-4 0 15,-4-4 0-15,-3 3 4 16,-3-1 2-16,-5-6 2 0,-6-1 1 0,-4-2 1 16,-9 0 4-16,-5 0-1 0,-7 0-4 15,-5 0-4-15,-5 3-2 0,-5 1-4 16,-6 3-2-16,-3 3-6 0,-5 3-8 16,-1 4-12-16,0 4-12 0,-3 3 162 15,3 5-291-15,0 3-147 0,1 3-419 16</inkml:trace>
  <inkml:trace contextRef="#ctx0" brushRef="#br0" timeOffset="-118635.08">6680 6499 290 0,'1'1'66'0,"0"1"1"16,-1-3-48-16,1 2-5 0,0-1 2 16,-1 1 7-16,0-1 6 0,0 1 6 15,0-1 2-15,0 0 1 0,-1 2-2 16,1-4-2-16,0 2-8 0,-1 0-10 0,1 0-5 16,0 0-2-16,0 0 0 0,1-2 2 15,0 1 3-15,-1-1 3 0,3 0 2 16,-2-4 0-16,1 0-2 0,-1-2 0 15,1-4-4-15,-1-1-4 0,0 0-3 16,2-7-2-16,-1 1 0 0,0-4 0 16,0-1 3-16,1-1 2 0,2 0 1 15,-2-5 1-15,0 4 1 0,0-5 1 16,1 1-1-16,-1-3-2 0,1-1-1 0,-1 2-2 16,0 2-1-16,2 1 0 0,-1-1-3 15,1 4 0-15,1 2 0 0,-1 2-1 16,2 0 2-16,-2 1-1 0,1 5 0 15,-2 1 0-15,1 4 0 0,-3 3-1 16,0 1 1-16,-1 3-1 0,0 1 0 16,-2 2-2-16,1 2-2 0,-2-4-3 15,0 2-7-15,1 0-7 0,-2 1-6 0,0 2-5 16,1-7-1-16,1 4 3 0,0 2-48 16,1 0-66-16,-1 0-94 0,-1-1-235 15</inkml:trace>
  <inkml:trace contextRef="#ctx0" brushRef="#br0" timeOffset="-118130.16">6734 5773 228 0,'-7'6'63'0,"-2"1"3"0,2 2-26 15,-2-3-10-15,-2 0 1 0,1 3 5 16,-1 0-3-16,0 2-5 0,0-1-1 0,0-3-4 16,3 1-2-16,-1 6-5 0,1-10-5 15,3 4-3-15,0-7 1 0,1 2 2 16,2 1 3-16,0-1 6 0,2-7 1 16,0 4 1-16,0 0-1 0,1-2-2 15,1-5-3-15,0-2-5 0,1-3-6 16,2 0-2-16,1-4 0 0,1 0-1 15,2-1 2-15,0 0 0 0,2 3 2 16,0 1 1-16,0-1 1 0,0 3-1 0,0 1 0 16,0 2 0-16,-2 3-2 0,2 3-1 15,0-1-2-15,1 1 0 0,0-2 0 16,3 4 0-16,1 0-1 0,0-1 0 16,-1-1 0-16,2 2 0 0,-2-2-1 15,2 3 1-15,-5-1 0 0,0 4 1 16,-2-3-1-16,-2 2 1 0,0 1 0 15,0 4 1-15,-3-2-1 0,2 3 1 0,-2 0 0 16,1 4 1-16,-2 3-1 0,2 2-1 16,-1 2 1-16,2-2-1 0,-2 3-1 15,2 0 0-15,-1 0-2 0,1-4 0 16,-2 0-7-16,1-2 4 0,0-1-131 16,-1-3-114-16,-1-2-298 0</inkml:trace>
  <inkml:trace contextRef="#ctx0" brushRef="#br0" timeOffset="-115778.9">5854 3500 471 0,'2'-3'120'0,"0"2"7"15,1-1-38-15,-1 1-54 0,-2 0-3 16,1 0-1-16,-1 1 0 0,-1 1-6 16,1 0-1-16,-1 2 0 0,1 1 0 0,-1 2 1 15,0 4 1-15,1 4-1 0,-2 5 0 16,1 3-3-16,1 5-4 0,0 9-4 16,0 6-3-16,0 3-5 0,0 5-3 15,0 3-1-15,0-1-1 0,-1 2 0 16,0-4 0-16,2-2-1 0,0-4 1 15,0-4-1-15,2-4 0 0,-1-3 1 0,1-8-1 16,0-3-2-16,0-6-3 0,-2-4-7 16,1-4-13-16,-1-6-15 0,1-3 100 15,3-8-233-15,-2-8-145 0,6-9-382 16</inkml:trace>
  <inkml:trace contextRef="#ctx0" brushRef="#br0" timeOffset="-115081.45">5960 3563 468 0,'-6'-1'117'0,"-2"1"5"0,1 1-74 16,1-1-6-16,0 0 1 0,2 0-3 16,0-2-6-16,1-1-3 0,2 1-5 15,0-2-1-15,1 2-3 0,1-1-3 0,0-1-2 16,3 2-4-16,-2-2-1 0,1 1-1 15,1 0-1-15,0 0-3 0,1 1 0 16,1-1-1-16,0 0-2 0,2 1-1 16,3 1-1-16,1-1 0 0,2 1 0 15,5-1 2-15,4-1 3 0,4 1 2 16,7 0 1-16,5-3 1 0,8 0 0 16,6-1 0-16,6-2-3 0,2-1-3 0,5-1-2 15,4 0-1-15,-1-1-1 16,-2 4 0-16,-2-2 0 0,-2 4-1 0,-5 0 1 15,-6 2-1-15,-10-1 0 0,-6 3 0 16,-8 1 0-16,-8 1 0 0,-5-1 0 16,-8 1 0-16,-1-1 0 0,-5 3 1 15,-1-2 1-15,0 1 0 0,0-1 0 16,-1 0 1-16,1 2-1 0,0 0 0 16,0 1 0-16,2 0-1 0,-1 2-1 15,1-1 1-15,0 2-1 0,2 2 0 0,-1 2 0 16,0 1 0-16,1 3 0 0,0 1 0 15,-1 5 0-15,1 7 1 0,-1 6-1 16,3 3 0-16,0 10 0 0,2 6 1 16,-3 7-1-16,1 2 1 0,-1 4 0 15,-3 4-1-15,-1 0 1 0,-1-2-1 16,-2-2 0-16,0-3 0 0,2-4-1 0,0-7 0 16,0-9 0-16,1-7 0 0,1-5-1 15,2-11 0-15,-1-4 0 0,1-5 1 16,-1-5-1-16,1-1 1 0,-2-4 1 15,0-1 2-15,-1 1 2 0,-1-4 2 16,-2-3 0-16,0 2 1 0,-4-4 3 16,-5 2 0-16,-2-8 0 0,-4 1 0 15,-7 1-2-15,-7 1-1 0,-11-2-1 16,-8-1-1-16,-7 0-3 0,-11-2-1 16,-9 1-1-16,-5 1 0 0,-7 2 1 0,1 2-1 15,-4 4-1-15,0 5-2 0,5 9-3 16,5 3-6-16,4 2-7 0,8 1-19 15,9-1-17-15,10 0-133 0,12-4-141 16,10 0-342-16</inkml:trace>
  <inkml:trace contextRef="#ctx0" brushRef="#br0" timeOffset="-111332.55">5381 3739 406 0,'-4'5'94'0,"0"-3"2"0,-1 0-57 16,-1 1-12-16,1-1-11 0,0 0-1 15,2 0 2-15,1-2 1 0,2 1-1 16,0 0 2-16,2-1 3 0,3-1 4 16,5 1 3-16,3-1 0 0,5 0 1 15,4-4 2-15,3-2-3 0,7 1-5 0,3 1-5 16,2-2-5-16,2 2-3 0,1 2-3 16,-2 2-5-16,3 2-2 0,-5 3 1 15,-3 0-3-15,-6 3-1 0,-3-1-11 16,-4 0-9-16,-6 0-5 0,-4 1-90 15,-4-1-33-15,-4-1-100 0,-9-2-211 16</inkml:trace>
  <inkml:trace contextRef="#ctx0" brushRef="#br0" timeOffset="-111031.98">5442 3964 510 0,'0'2'124'0,"2"-3"6"0,0 1-70 16,3 0-21-16,1-1 0 0,3-2-2 15,2-1-4-15,6-1-3 0,1-1-5 16,4 0-5-16,2 0-4 0,3-1-6 15,1 0-4-15,-1 3-2 0,0-1-3 16,-2 2 1-16,-1 0-5 0,-1-1-7 0,-2 2-11 16,-3 3-8-16,0 1-1 0,-2-2-2 15,-1 2-91-15,-4 0-29 0,-4 0-91 16,-1 2-200-16</inkml:trace>
  <inkml:trace contextRef="#ctx0" brushRef="#br0" timeOffset="-110797.55">5387 4129 494 0,'-6'6'121'0,"2"-3"3"15,3 1-71-15,2 2-11 0,4-1-2 16,3-1-2-16,1-2-1 0,7 1-4 0,1-1-2 15,3 2-3-15,4-4-6 0,3 0-7 16,3 0-5-16,3-1-4 0,1 1 0 16,1-2-14-16,4 0 144 0,1-3-293 15,-3-3-153-15,2-2-451 0</inkml:trace>
  <inkml:trace contextRef="#ctx0" brushRef="#br0" timeOffset="-108196.02">7170 3929 318 0,'0'0'103'0,"0"1"12"15,0-1-25-15,0 0-14 16,-1-1-7-16,1 0-9 0,-1 0-12 0,0 2-11 15,-1 0-12-15,0-2-9 0,0-2-4 16,1 6-4-16,-1-2-2 0,2 1-2 16,0-3-1-16,2 1 1 0,2 2 6 15,4 4 5-15,3-4 5 0,3 0 3 16,6 2 3-16,5 2 5 0,7-2 3 16,3 2-3-16,4-6-5 0,4 3-6 0,-1 0-3 15,0-4-4-15,-1 2-5 0,-3-2-3 16,-3-2-3-16,-4 1-2 0,-3 1-10 15,-3-2-12-15,-7 2-17 0,-2-1 19 16,-5-1-162-16,-5-3-144 0,-4 4-350 16</inkml:trace>
  <inkml:trace contextRef="#ctx0" brushRef="#br0" timeOffset="-107396.22">8062 3480 343 0,'-1'-2'107'0,"-2"-1"5"15,0-2 2-15,1 1-61 0,-1 1-12 16,1 0-7-16,0 1-4 0,1 1-4 0,0-1-5 16,0 2-5-16,0 2-3 0,0-1-4 15,-2 3-5-15,-1 2-2 0,0 2-2 16,-3 1 0-16,-1 4 0 0,-1 3 1 16,-2 3-1-16,0 5 1 0,1 0 0 15,0 1 0-15,2 3-1 0,2 1 1 16,4-2 0-16,3-4 1 0,3-1 0 15,3 0-1-15,4-3 2 0,3 0 0 16,3-5 0-16,4-2 1 0,2-3-1 0,4-1 2 16,0-6 1-16,4-2 2 0,-1-5 5 15,-1-3 4-15,-2-4 2 0,-2 3 5 16,-3-4 3-16,-2-5 0 0,-4 0-2 16,-2 0-7-16,-1-4-3 0,-4-1-3 15,-3-5-5-15,-3-4-4 0,-5 2-1 16,-4 1-1-16,-4-2-1 0,-4 5-2 15,-2 2-1-15,-4 6-2 0,-1 3 0 0,-2 4-1 16,-3 1 0-16,2 8 0 0,0 2 1 16,0 4-6-16,1 4-13 0,4 1-7 15,3 2-4-15,5 5 34 0,3-3-161 16,4 2-126-16,3-1-303 0</inkml:trace>
  <inkml:trace contextRef="#ctx0" brushRef="#br0" timeOffset="-106924.68">8423 3819 455 0,'-2'-3'122'0,"2"2"5"0,0-1-47 16,0 1-34-16,-1-1-7 0,2 0-14 0,-2 3-9 15,1 0-6-15,0 2-3 16,0 1-4-16,-1 3-1 0,1 1-2 0,-2 4 0 15,3 0 0-15,0 4 1 0,2-2 0 16,1 1 1-16,3-1 0 0,1-1 0 16,2-2 2-16,-1-3 0 0,3-2 1 15,-1-1 0-15,3-1 2 0,-2-4 5 16,-1-4 4-16,1 0 6 0,0-3 2 16,1-1 2-16,-2-2-1 0,0-6 2 0,-2 1-2 15,-4-4-3-15,-3 0-5 0,-4-2-3 16,-6 1-3-16,0-2-2 0,-2 5-5 15,-2 4-5-15,-3 5-4 0,1 0 0 16,0 7-13-16,-1 3-15 0,-2 4-12 16,-1 2-47-16,1-2-78 0,2 4-122 15,3 0-266-15</inkml:trace>
  <inkml:trace contextRef="#ctx0" brushRef="#br0" timeOffset="-96398.52">7100 6192 198 0,'10'4'68'0,"-4"0"8"0,-1 1-14 15,-2 1-3-15,-2 0 4 0,0-1-3 16,-1-1-11-16,-1 1-8 0,0-2-5 15,-1-1-4-15,-1-1-4 0,0-1-2 16,-1 0-4-16,-4-1-1 0,-3 1-1 16,-2-2 1-16,-3 0-4 0,-3-1-4 15,-5 1-2-15,-2-1-2 0,-4 0 0 16,-2-3-2-16,-5 0-3 0,-4-2-1 16,-1-2-2-16,-2-1 0 0,-3-1 0 0,0 0-1 15,0-1 0-15,3 3 0 0,2 1 0 16,3 2 0-16,4 2 0 0,2 1 1 15,1 1-1-15,3 0 1 0,3 1 0 16,2-2 0-16,3 1 0 0,2 1 1 16,4 0-1-16,4 3 1 0,4 0-1 0,0 3 0 15,2 1 0-15,0 4-1 16,0 2 0-16,-1 2 0 0,1 1 0 0,-1 3 1 16,2 1-1-16,0 3 1 0,-1 2 0 15,1 2 0-15,0 3 1 0,0 4-1 16,0 2 0-16,-1 1 1 0,-1 1-1 15,-1 2 1-15,-2 2-1 0,1 1 1 16,0 4 3-16,-1 2 1 0,3 4 5 16,0 2 0-16,1 0 0 0,1-3 0 0,0-2-1 15,1 2-2-15,-2 0-2 0,1-3-4 16,0 0-1-16,-1 7 0 0,0 2 1 16,-1 5-1-16,0 0-1 0,-2-1 1 15,1 3-1-15,2 2 1 0,-3 4 0 16,2 1-1-16,1-2 0 0,-1 1 1 15,0 0-1-15,1 4 1 0,-2 0-1 16,2-1 0-16,-3 0 1 0,-1 5-1 0,2 2 1 16,-1 1-1-16,0 0 1 0,3 3-2 15,-2-2 1-15,2-2-1 0,1-2 1 16,3-2-1-16,1-1 1 0,1 0 1 16,2-1 1-16,-1 0 0 0,1 0 1 15,2 2 0-15,-2-1 0 0,0 2 0 16,0-1-2-16,0-2 1 0,-2-1 0 15,-1-3-2-15,0 3 1 0,-1-1 0 16,-2-1-1-16,2-1 1 0,0 0-1 16,-1-1 1-16,1 1 0 0,-1-2 0 0,0-3 0 15,-2 2 0-15,0-1 1 0,-1 2-1 16,0-1 1-16,0 4 0 0,-1-1-1 16,-2 2 0-16,1-3 0 0,-2-1-1 15,0 0 1-15,2-3-1 0,1-3 0 16,-1 1 0-16,4-2 0 0,1-1 0 15,2 2 0-15,1-3 0 0,1 2 0 0,-1-1 0 16,3 1 0-16,-3-1 0 0,-2-2 0 16,-2 0 0-16,-1 0 0 0,-2 2 1 15,-2 0-1-15,-1 1 0 0,-1 1 0 16,1 1 0-16,3-1 0 0,0 2 0 16,2 0-1-16,3-1 0 0,3 0 0 15,1-1 0-15,4 1 0 0,-2 1 0 16,3-5 1-16,0 1-1 0,-1-2 1 0,0 0 0 15,0 2 1-15,-3 0-3 0,0 0 1 16,0 3 0-16,-3-2 0 0,0 3 0 16,-1-1-1-16,-1 0 0 0,0-2 2 15,1-1 0-15,0 0 0 0,2 0 0 16,0-2 0-16,-1-2 0 0,0-4 0 16,-1-2 0-16,0-1 0 0,-1-4 0 15,-1-3 1-15,1-4 0 0,-1 0 1 16,1-1 0-16,-1-4 2 0,0-1-1 0,1-1 1 15,0-2-1-15,1-2 0 0,-1 0 0 16,2-3-2-16,0-3 0 0,2 1 0 16,1-4-1-16,1-3 0 0,2 0 0 15,0-1 1-15,1-1 0 0,2 2 0 16,2-4 0-16,1 1 0 0,1-1 0 16,4-1 1-16,0-2-1 0,1-2 1 15,1 1 0-15,1 1 0 0,2 1 0 0,0 1 1 16,0-1-1-16,3 2 1 0,0-1-2 15,2-1 1-15,2-2-1 0,3 0 0 16,0-2 1-16,2-1 0 0,2 0 1 16,2-3 1-16,1-1 1 0,2-1 1 15,1-1-1-15,2 2-1 0,1-1 1 16,3 2-2-16,1 1-1 0,1 1 0 0,-1 1-1 16,-1 0 0-16,0 0 0 15,-3-1 0-15,-6-1-1 0,-3 0 0 0,-1-1 0 16,-5-2 1-16,-2 0 1 0,-6-1 1 15,-1-1 0-15,-5 0 2 0,-1 0 2 16,-3-5 1-16,-1 3 1 0,-2 0 0 16,-2-2 0-16,1-1 0 0,0 1 0 15,-1-3-1-15,-1 3-2 0,0-3-1 0,-2-3-1 16,1 0 0-16,-2-4-2 0,-1-3 0 16,-1-3 0-16,0-4-1 0,-3-7 0 15,-2-1 0-15,0-4 0 0,-2-3 0 16,-1-2-1-16,0-1 1 0,-3-3-1 15,1-1 0-15,2 0 1 0,-1 0-1 16,5-4 0-16,1-3 0 0,2 0 0 16,3-3 0-16,3-1 0 0,2-3 0 15,2-3 0-15,2 2 0 0,-1-1 0 16,2 0 0-16,-1-1 0 0,-2 3 0 0,0-5 1 16,-3 3-1-16,-3 0 1 0,1-2-1 15,-3-3 0-15,-1 0 1 0,3-2-1 16,-1 2 0-16,1-3 0 0,5-2 0 15,-1 5 0-15,2-1-1 0,1 0 2 16,2 1 1-16,2 1 2 0,0 4 1 16,-2 1 1-16,-1-1 1 0,1 2 1 0,-5 3 0 15,0 2-1-15,-4-3-1 0,-3 1-2 16,-1 2 0-16,-2-1-1 0,-1-1-1 16,-5 0 0-16,-1 2 0 0,1 1-1 15,-1-1 0-15,1 0-1 0,2 0 0 16,2 3 0-16,0-1 0 0,2-5 0 15,0 3 0-15,0-3 0 0,1 0 1 16,0 1 2-16,-1 3 1 0,0-1-1 16,0 2 1-16,0-2-1 0,-4 2 1 0,1-2-2 15,-3 2-1-15,1-5 0 0,-2 3-1 16,2 2 0-16,-2 3 0 0,1 3 1 16,-1-3-1-16,0 0 0 0,0 5 0 15,2-1 0-15,0-3 0 0,4-2 0 16,5-1 0-16,3 2-1 0,3-1 0 15,0-4 0-15,2-2 0 0,1 2 1 0,0 3-1 16,-2-1 1-16,-2 4 0 0,-1 2 0 16,-4 5 1-16,-2 3 0 0,-4 0 0 15,-3-1 0-15,-3-1 0 0,0 1 0 16,-2-2 0-16,0-1-1 0,1 0 1 16,0-1-1-16,3 0 0 0,3 4 0 15,1-6 0-15,-2 1 0 0,2 1 0 16,0 1 0-16,-1 0 0 0,0 0-1 15,0-3 1-15,0 1 0 0,3 3 0 0,-1 0-1 16,3-2 1-16,1-5 0 0,1-2-1 16,0 0 1-16,2-2 0 0,1-4 0 15,2 0-1-15,-1 1 1 0,0 1 0 16,-1-1 0-16,0 3 0 0,-3 3 0 16,-1-1 0-16,-1 0 0 0,0-1 1 15,2 3-1-15,-1 0 0 0,1-3-1 16,-1-5 0-16,3-2 1 0,-1 0-1 15,2-1 0-15,1-2 1 0,1 4 0 0,2 3 0 16,0 4 0-16,-2 2-1 0,-2 5 2 16,-3 3-1-16,-4 6 1 0,-2 2 0 15,-3 4 0-15,-2 6 0 0,-1 3-1 16,-2 2 0-16,1 4-1 0,-1 1-2 16,0 3 0-16,-1-1-1 0,1 1 0 15,-1 2 0-15,1 2 0 0,0 0 1 0,0-2 1 16,1 2 1-16,2 2 0 15,-2-1 1-15,3 3-1 0,-2 2-1 0,-1 0-3 16,-3 4-2-16,-4 2-4 0,-5 4-2 16,-6 5-4-16,-9 4-3 0,-7 5-7 15,-9 4-5-15,-9 6-11 0,-8 0-14 16,-9 0 8-16,-7-6-134 0,-3-7-127 16,-5-3-309-16</inkml:trace>
  <inkml:trace contextRef="#ctx0" brushRef="#br0" timeOffset="-87949.18">8997 3532 225 0,'2'-2'78'0,"0"2"9"16,-1-1 1-16,-1 1-27 0,-1 1-8 15,1-1-6-15,0 0-6 0,0 1-6 16,-2-1-7-16,2 1-6 0,0-1-2 0,0-1 2 15,0 1 1-15,0 1-2 0,0-2 2 16,2 2-1-16,-1-1 0 0,1 0 1 16,1-1 3-16,4 2 2 0,-1-2 1 15,3 0 1-15,2-1-1 0,3-2-1 16,2 2-4-16,-1 1-8 0,2-1-4 16,2 2-5-16,-1-1-3 0,-1 2-2 15,1 0-1-15,-3 0-1 0,-2 0 1 0,-2-1-1 16,-1 1-1-16,-2 2-1 0,-2-2-6 15,-1 0-15-15,-2 0-6 0,-1 0-22 16,0 1-118-16,-1-2-126 0,-1 2-305 16</inkml:trace>
  <inkml:trace contextRef="#ctx0" brushRef="#br0" timeOffset="-87613.66">8986 3730 384 0,'0'3'106'0,"-2"-1"6"16,0-2-37-16,1 3-25 0,-1-3-5 15,1 0-6-15,1 2-6 0,1-1-3 16,2-1 6-16,1 2 4 0,4-5 1 16,2 3-1-16,1-2 3 0,3-1 0 15,4-3-5-15,1 2-11 0,3-5-8 16,2 3-7-16,1-3-5 0,2 1-3 16,-2 1-4-16,-3 0-17 0,0 0-14 0,-5 3-144 15,0 0-143-15,-3 4-365 0</inkml:trace>
  <inkml:trace contextRef="#ctx0" brushRef="#br0" timeOffset="-82807.22">9972 3609 119 0,'-2'2'34'0,"1"-1"8"0,0 0-10 16,1-1-6-16,0-1-1 0,0 0-1 16,0-1-1-16,1 1-6 0,0 0-8 15,0 1-6-15,-1-1-2 0,0 2 0 16,0-2 2-16,0 1 4 0,0 1 7 0,0-1 6 16,0 0 7-16,0 0 7 0,0 0 5 15,0 1 5-15,0-1 3 0,0 1-2 16,1-1-2-16,-1 0-5 0,1 0-4 15,-1 0-4-15,2-1-5 0,-1 1-8 16,0-1-2-16,1 1-3 0,0 0 0 16,2 1-1-16,2 0 2 0,2 2 1 15,1-2 2-15,4 3 0 0,0-2 1 16,3 1 0-16,3-2-1 0,3 1 0 0,2-1-3 16,3 0-1-16,1-2-2 15,-1 2-2-15,-3-2-1 0,-1 1-2 0,-3 0-1 16,-4 0-1-16,-5-1 0 0,-3 1-2 15,-3-3-2-15,1 4-6 0,-5-4-11 16,-2 1-8-16,-3 1-10 0,-1 1-116 16,0 0-119-16,-2 1-282 0</inkml:trace>
  <inkml:trace contextRef="#ctx0" brushRef="#br0" timeOffset="-82604.76">10101 3652 514 0,'-4'1'130'0,"3"0"3"16,1-2-57-16,1 4-44 0,0-2-7 16,2 1-4-16,1 4-5 0,-1 2-3 15,2 1-3-15,0 5 1 0,-1 0-1 16,-1 1-1-16,-1 5-2 0,-1 1-2 0,-2 2-1 16,-1 1-2-16,-4 2-2 0,1 4-17 15,-3 1-1-15,0-1 14 0,1-3-142 16,-1-2-119-16,1-5-303 0</inkml:trace>
  <inkml:trace contextRef="#ctx0" brushRef="#br0" timeOffset="-82406.89">9924 4041 564 0,'3'4'130'16,"2"0"5"-16,4 2-96 0,-1-1-7 15,4-1 0-15,3 0-1 0,2-2-7 16,1 1-6-16,0 1-6 0,1-7-4 16,1 1-3-16,-1 1-4 0,2 2-10 0,-1-2-9 15,-1-1 22-15,1-2-152 0,1 3-123 16,-3-2-318-16</inkml:trace>
  <inkml:trace contextRef="#ctx0" brushRef="#br0" timeOffset="-82141.88">10323 4062 448 0,'0'6'109'0,"-1"-2"5"16,0 5-70-16,1-2-15 0,0 1-2 16,1 3 1-16,0-2-2 0,2 1-8 15,4-1-5-15,-1-2-1 0,4 1-2 16,2 0 0-16,0-2-2 0,3-2 3 16,-1-1 2-16,0-2 1 0,-1-1 2 15,-1-2 5-15,-2-1 2 0,-1-3 4 16,-1 2 1-16,-3-5 0 0,-2 1 0 0,-2-1-1 15,-2 2-4-15,-2-5-5 16,-2 1-4-16,-4-2-5 0,1 3-4 0,-3-1-4 16,1 2-1-16,-4 1-1 0,0 4-1 15,-2 2-3-15,-1 3-5 0,-3-2-12 16,3 4-13-16,-2-1 30 0,3 0-166 16,0 0-135-16,5 1-339 0</inkml:trace>
  <inkml:trace contextRef="#ctx0" brushRef="#br0" timeOffset="-81562.39">9872 3446 342 0,'-14'6'92'15,"3"-1"5"-15,0-3-40 0,3 1-10 16,2 0 1-16,3-2-1 0,1 1-2 15,3-4-4-15,2 1-5 0,5-1-5 16,2 0-4-16,3-1-4 0,3-1 1 16,4-1 0-16,3-1-1 0,2 2 1 15,3 1 1-15,0-2 1 0,4 1-3 16,4 2-5-16,2 1-4 0,5 1-3 0,-1 0-3 16,2-2-3-16,-1 3-1 0,-1 1-2 15,-6-2-1-15,-4 0 0 0,-6 0-1 16,-3 1-1-16,-5 2-7 0,-6-2-17 15,-5 0-11-15,-2 2-99 0,-6-5-32 16,-1 4-113-16,-2 0-234 0</inkml:trace>
  <inkml:trace contextRef="#ctx0" brushRef="#br0" timeOffset="-80630.69">10827 4018 499 0,'-2'0'116'16,"1"-2"1"-16,-2 2-79 0,1 2-18 15,-1 0-2-15,1-1-2 0,-2 2-6 0,2-1-4 16,0 3-1-16,1-2-1 0,0-2 1 15,1 1-1-15,0-1 1 0,2 0 0 16,0 1 0-16,0-1 2 0,3-2 2 16,-1 2-1-16,1-1 2 0,-1 0 2 15,0-1 2-15,1-2 1 0,-2 0 0 16,-1 1 2-16,-1-1 2 0,-1-1-1 16,0 0-1-16,-1-2-3 0,-1 4-2 0,0-2-2 15,1 1-3-15,-4-1-4 0,1 2-1 16,-1 3-1-16,0 0-1 0,1 0 0 15,-2 2-1-15,1 0 1 0,1 0 0 16,2-1-1-16,1 1 0 0,0-2-1 16,1 0 0-16,1 0 0 0,0 1 1 15,0-2-1-15,0 0 1 0,2 0-1 16,-1 1 0-16,0-2-5 0,-1 1-9 16,0-1 6-16,0-1-143 0,0 0-125 0,1-3-324 15</inkml:trace>
  <inkml:trace contextRef="#ctx0" brushRef="#br0" timeOffset="-80267.83">11106 3636 486 0,'0'2'120'0,"-1"0"6"16,1 0-58-16,0-3-32 0,0 2-1 15,0-1 0-15,0 0-3 0,3-1-4 16,3 1-3-16,2 0-2 0,1 0-4 15,5-1-4-15,1 1-4 0,4-2-1 16,0 4-3-16,2-4-2 0,0 4-2 16,1 0-2-16,-1-2 1 0,-1-1-2 15,-1 1-1-15,-5-1-9 0,-2 1-14 0,-3-2 96 16,-2-1-228-16,-5 1-138 0,-2 0-380 16</inkml:trace>
  <inkml:trace contextRef="#ctx0" brushRef="#br0" timeOffset="-80058.35">11199 3704 448 0,'-3'5'126'0,"2"-2"3"15,1-2-1-15,2 0-93 0,1 0-6 16,1 1 0-16,1 1-1 0,1 2-5 16,1 0-3-16,0 3-1 0,-2 2-3 15,0 4-6-15,-3 3-3 0,0 2-3 16,-2 4-2-16,-2 1-1 0,0 2 0 15,-1-1 1-15,0 0-6 0,1-2 1 16,-1-1-9-16,2-2-9 0,1-5 15 0,-1 3-145 16,1-5-124-16,0-2-310 0</inkml:trace>
  <inkml:trace contextRef="#ctx0" brushRef="#br0" timeOffset="-79866.37">11082 4071 525 0,'0'3'128'0,"0"1"5"0,1-3-51 0,1 1-46 16,1-3-2-16,2 0 2 0,3 2-4 15,2-3-4-15,2 0-5 0,2-2-4 16,2 1-8-16,3 3-6 0,2 0-6 16,-1-1-14-16,0 3-10 0,2 0 12 15,1 4-141-15,0-1-2 0,-1 0-105 16,-1-2-206-16</inkml:trace>
  <inkml:trace contextRef="#ctx0" brushRef="#br0" timeOffset="-79601.54">11502 4140 385 0,'-2'2'113'0,"-2"1"8"0,2 1-48 16,-1-2-16-16,0-1-1 0,1 0 0 15,1 0-12-15,1-1-10 0,3-2-6 0,0-2-4 16,1-2-2-16,2 2-5 0,-1-3-4 15,3-1-4-15,-1 0-4 0,-1 1 0 16,-1 2-1-16,0 2-1 0,-2-1-1 16,-1 4 0-16,-1 4-1 0,-1 3 0 15,1 3 0-15,-1 4 1 0,0 5-1 16,2 1 0-16,-1 2 1 0,0 1-1 16,1-1 0-16,0-2 0 0,0 1 0 15,2-5 0-15,-1-3-7 0,-2-1-12 16,2-5 24-16,-2-2-161 0,1-3-131 0,-2-5-342 15</inkml:trace>
  <inkml:trace contextRef="#ctx0" brushRef="#br0" timeOffset="-79227.11">11055 3333 469 0,'-2'0'124'0,"0"-1"4"0,2 2-43 16,2 0-40-16,0 3-4 0,2 1 3 15,5 1 1-15,4 2-2 0,2-3-2 16,5 0-1-16,3 0-3 0,5-3-11 0,1-1-11 16,-2-2-7-16,1-1-3 0,0 0-2 15,1-1-8-15,-1-2-18 0,0 1 23 16,-2-2-171-16,1 2-144 0,3 4-370 15</inkml:trace>
  <inkml:trace contextRef="#ctx0" brushRef="#br0" timeOffset="-78851.03">11810 4028 508 0,'-1'2'143'0,"1"-2"6"15,0 0 2-15,0 1-114 0,0-1-5 0,0 0 1 16,-2 0-6-16,2-1-8 0,0 2-4 16,-1-2-5-16,0 2-2 0,0-1-3 15,0 2-3-15,0-1-1 0,0-1 0 16,0 0 1-16,1 1-1 0,0-2 2 16,0 1 0-16,-1-1-6 0,0-1-11 15,-1 1-12-15,1-1-5 0,-1-1 49 16,0 1-184-16,0-2-132 0,1 1-332 15</inkml:trace>
  <inkml:trace contextRef="#ctx0" brushRef="#br0" timeOffset="-78486.3">12085 3698 471 0,'-6'-2'119'0,"2"2"4"15,-1 0-41-15,2 0-51 0,1-1-3 16,0 2 0-16,1-1-4 0,2 2-2 0,1-2-2 15,2 1 0-15,2 0 0 0,0 0 0 16,5 2-3-16,4 0-1 0,3 0-1 16,4 0-1-16,4 0-4 0,5-1-3 15,2 3-2-15,1-5-1 0,1 1-2 16,1 2 0-16,0-1-1 0,-3 1-1 16,-2-3 1-16,-4 0-1 0,-2 0-12 0,-5-2-12 15,-3-1 159-15,-8-3-293 0,-3-2-148 16,-5 1-431-16</inkml:trace>
  <inkml:trace contextRef="#ctx0" brushRef="#br0" timeOffset="-78282.75">12349 3728 536 0,'-1'5'127'16,"1"-3"6"-16,1 2-81 0,1 2-10 15,0 1 0-15,4 2 2 0,-2 4-2 0,-1 3-7 16,2 2-5-16,-3 2-7 0,-1 2-5 15,1 3-5-15,-3-2-6 0,0 0-2 16,0-1-2-16,-1-1-1 0,0-1-1 16,2-4 0-16,-1-2-7 0,1 3-13 15,0-1-19-15,0-1 19 0,-1-1-146 16,0-1-130-16,0-1-319 0</inkml:trace>
  <inkml:trace contextRef="#ctx0" brushRef="#br0" timeOffset="-78083.26">12177 4177 597 0,'-7'5'133'0,"4"-1"4"15,3 1-97-15,4 0-1 0,4-1 4 16,3 1 2-16,5 0-4 0,4-1-4 0,3 0-4 16,2-1-10-16,4-2-11 0,0 3-7 15,1-2-3-15,0-1-2 0,2 1-4 16,-1 0-11-16,1-1-14 0,-3 2-11 15,-1-3-26-15,-1 0-104 0,0 0-123 16,-2-1-277-16</inkml:trace>
  <inkml:trace contextRef="#ctx0" brushRef="#br0" timeOffset="-77716.61">12721 4226 480 0,'-9'-5'134'16,"2"3"8"-16,-1-2-9 0,3 0-85 15,0 2-4-15,2 0 0 0,2 0-3 16,1 2-9-16,4-1-7 0,2 1-6 16,1 1-7-16,2-1-4 0,1 2-4 15,2 1-3-15,-1 1-1 0,0-1 0 0,-1 2-1 16,-1 0 0-16,-2 1-1 0,1 1 1 16,-3-1-1-16,0 2 0 0,-3 0-1 15,-1 1 1-15,-1-2-1 0,-1 1 1 16,-2 0 0-16,-3 0 1 0,-1 2 0 15,-2-1 1-15,-1-1 0 0,0 2 0 16,-1-1 0-16,1-1 1 0,3-1-1 16,0-2 1-16,4 1-1 0,0 0 1 0,2-3 1 15,4 3 0-15,1-3 2 0,5 0 0 16,3 0 1-16,2-4 1 0,1-4-2 16,6 1-1-16,4-4-9 0,3-1-15 15,0-5-12-15,3-1-8 0,1 1 19 16,2-2-147-16,-1 0-126 0,-2-3-295 15</inkml:trace>
  <inkml:trace contextRef="#ctx0" brushRef="#br0" timeOffset="-77284.36">12066 3411 427 0,'-5'3'118'15,"-1"-1"7"-15,2 2-12 0,-5 2-25 16,6-2-44-16,-1 0 0 16,3-3-4-16,1 0-3 0,0-1-2 15,2 1-1-15,2 0-3 0,3-4-3 16,3-2-5-16,8 2-4 0,3 0-5 0,7 1-4 15,8-1-4-15,4 2-3 0,5 2-2 16,4 3 0-16,2-1-1 0,2 1 0 16,-2 1-6-16,1-3-13 0,-2 2-22 15,-1-2-136-15,-6 0-143 0,0 0-358 16</inkml:trace>
  <inkml:trace contextRef="#ctx0" brushRef="#br0" timeOffset="-73165.76">6298 3696 445 0,'2'3'116'16,"-1"-3"6"-16,0 0-56 0,0 1-22 16,-1-2-1-16,1 1-5 0,-1 0-11 15,0 0-5-15,0 2-3 0,-1 0-2 0,0 1-2 16,-1 4-1-16,0 1-1 0,0 0 3 16,-2 3 0-16,1 4 1 0,1 0-1 15,0 5-2-15,1 3-1 0,1 2-3 16,1 3-2-16,0 2-3 0,1-1-3 15,-1 2 0-15,1-5-2 0,0-3 0 16,-1-1-1-16,1-1-3 0,-1-1-5 16,0-4-6-16,-1-3-11 0,0-2 1 15,0-1-36-15,-1-4-97 0,0-6-116 0,-1-8-273 16</inkml:trace>
  <inkml:trace contextRef="#ctx0" brushRef="#br0" timeOffset="-72180.63">6308 3669 380 0,'0'0'109'0,"0"0"5"15,0-1-4-15,0 0-63 0,0 1-14 0,0-1-3 16,1 1-2-16,0-1-1 16,0 1-3-16,0 0 0 0,-1-1-3 0,1 0-3 15,-1-1-2-15,0-1-3 0,1 4-2 16,0-1-1-16,-1-2-3 0,0 2-1 16,1 1-1-16,-1 0-1 0,1 1-1 15,-1-4 1-15,3 2 1 0,-1 2 1 16,2 0 2-16,1-2 1 0,1 0 1 15,3 0 2-15,0 0 0 0,1-4 0 16,1 1 0-16,-1-1 0 0,3-1-1 0,-3 0-2 16,0 0-1-16,2 1-2 0,-1 1-2 15,-1-3-1-15,-1 4-1 0,1-1-1 16,-1-2 1-16,0 2 0 0,-1 1 0 16,0 0 0-16,-1-1 0 0,-1 2 0 15,1 1-1-15,-2 1 0 0,0 2-1 16,2-1 0-16,0 1 0 0,0 2 0 0,1 0 0 15,0-1 1-15,0 3 0 0,0 0-1 16,1 0 1-16,-3 0 0 0,1 0 0 16,1-1 0-16,-1 2 0 0,1-3 0 15,1 1-1-15,0-1 1 0,-1 0-1 16,1 3 0-16,-1 0 0 0,-1 0 1 16,-1 0 0-16,-1 1 1 0,1 0-1 15,-2 0 1-15,1-1 0 0,-1 3 0 16,0 0 0-16,1 0-1 0,0 2 0 15,0 2 0-15,1-2 0 0,1 3 0 0,-2-2-1 16,2 1 1-16,-2-3-1 0,1-1 0 16,-1 1-1-16,0 0 1 0,-2-3-1 15,-1-1 0-15,0 1 0 0,0 0 0 16,0-2 1-16,-1 2 0 0,-1-3 0 16,0 1 1-16,-1 2 0 0,-1-2 0 15,1-1 0-15,1 2 0 0,-2-3 0 0,1 1-1 16,0-2 1-16,0 0-1 0,0-1 1 15,-1 2-1-15,1 0 0 0,-3-2 0 16,2 1 0-16,-1 0 0 0,-1 2 1 16,0-1 0-16,0-1-1 0,-2 0 1 15,1 2 0-15,-1-1 0 0,-1 1 0 16,-1-3 0-16,1 2 0 0,1-1 0 16,-1 0 0-16,0-3-1 0,-1 3 1 15,1 0 0-15,-1-3 0 0,-1 2 0 0,0 1 0 16,0-2-1-16,0 3 1 0,1-1 0 15,-1-3-1-15,0 1 1 0,-2 2-1 16,0-1 0-16,0 1 0 0,0 0 0 16,0 0 0-16,2 0-1 0,0 1 2 15,0 0-1-15,1-1 0 0,1-2 1 16,0 0 0-16,-1-1 0 0,0-1 0 16,-1-1 0-16,-2-1 0 0,0 0 0 0,-1 0 0 15,-2-1 0-15,-1 1-1 0,1-2 0 16,-1 2-1-16,2-1-1 0,-2 1 0 15,2 2-2-15,1-1-1 0,4-1-3 16,0 2-7-16,1-1-15 0,2 1-13 16,2 1-6-16,0-3-127 0,1 3-131 15,-1 0-309-15</inkml:trace>
  <inkml:trace contextRef="#ctx0" brushRef="#br0" timeOffset="-71518.69">6024 3760 329 0,'0'0'107'16,"0"0"6"-16,0 0-21 0,0 0-29 16,0 0-7-16,1-1-6 0,-1 2-15 15,1-2-8-15,-1 0-6 0,1 0-5 16,0 0-3-16,0 0-5 0,0-1-3 15,1 2-3-15,-2-1-2 0,1 4-1 16,-1-3 0-16,1 1-1 0,0 0 1 16,0 1-1-16,1 1 1 0,1 1 0 0,2-2 0 15,0 1 1-15,2 0 0 0,-1-1 0 16,1 1 1-16,1-1-1 0,-2-1 1 16,1 0 0-16,-2 0 0 0,0-1-1 15,-2 1 1-15,0 0 0 0,-1 0-1 16,1 1 0-16,-2-1 0 0,0-1 0 15,1 1-2-15,-1-1-1 0,2 0-1 0,1 1-1 16,-1 0 1-16,4-1-1 0,0 1 0 16,2 0 2-16,1-1 0 0,0 0 0 15,1 0-2-15,0-1 0 0,0 1-1 16,-2 0 39-16,-1 1-161 0,-1-2-111 16,-6 0-307-16</inkml:trace>
  <inkml:trace contextRef="#ctx0" brushRef="#br0" timeOffset="-70846.92">6017 3975 341 0,'0'-2'84'15,"1"0"4"-15,-1 0-39 0,0 1-18 16,0 0-2-16,1 0-3 0,-1 1-3 16,3 0-2-16,-1 0-2 0,1 0-1 15,3 1 0-15,1-1 1 0,2 1 2 16,0-1 0-16,1 2-2 0,0-1-3 0,-1 2-5 16,0-2-5-16,-2 2-3 0,-1-2-3 15,1 1 2-15,-1 1-17 0,0-2-56 16,-1 1-53-16,1-1-93 0,-2-2-221 15</inkml:trace>
  <inkml:trace contextRef="#ctx0" brushRef="#br0" timeOffset="-70491.2">6012 4126 251 0,'2'2'78'0,"0"-1"9"15,3 0-16-15,0-2-13 0,3 2-2 16,0-3-4-16,3 1-9 0,0 0-8 16,3 0-10-16,-2-2-8 0,-1 0-7 15,-2 0 8-15,0 2-129 0,-2-4-99 16,-2-1-270-16</inkml:trace>
  <inkml:trace contextRef="#ctx0" brushRef="#br0" timeOffset="-69833.95">6179 3755 246 0,'-1'4'66'0,"0"-1"2"0,0 1-39 16,0 0-5-16,1 0 2 0,1 2 1 0,0-1-4 15,0 1-2-15,3 0 1 0,-1 1 2 16,1-2 0-16,1 1 0 0,1-2 0 15,1-1 3-15,0-3 0 0,1 0 0 16,0-2 0-16,-1-2-1 0,1 1 0 16,-2-3-2-16,0 0-3 0,-1-1-2 15,-2 0-1-15,-1 1-1 0,-1-1-1 16,-1 1 1-16,-2-1-4 0,0 2-2 16,-3-3-2-16,-1 1-1 0,-1 0-1 15,-2-1-3-15,1 2-3 0,-1 1-3 0,0 1-1 16,2 2-4-16,-1 3-5 0,2 2-4 15,0 2-49-15,0 2-75 0,0 1-107 16,-1 4-254-16</inkml:trace>
  <inkml:trace contextRef="#ctx0" brushRef="#br0" timeOffset="-69263.62">6204 3977 171 0,'-2'1'54'15,"1"1"8"-15,0-1 5 0,1 3-28 0,-1-1 2 16,1 2 3-16,0 1-2 0,0 0-6 16,-1 1-9-16,1 1-7 0,-1-2-7 15,1 0-6-15,0 0-4 0,1-1 1 16,-1-3 0-16,2 1 4 0,0-1 4 16,3-1 4-16,-1-1 4 0,2-1 2 15,0 0 0-15,3-2 1 0,0-1-3 16,1-1-2-16,-2-1-4 0,2 0-1 15,-2-1-2-15,-1 0 0 0,-3-1 1 16,-1 1 0-16,-4-2-1 0,-1 1 0 0,-4-1-1 16,0 2-1-16,-2-1-2 0,-1 1-2 15,0 2-2-15,-1 2-3 16,0-1-4-16,1 6 1 0,0 0-25 0,-1 3-104 16,3 1-109-16,-2 0-275 0</inkml:trace>
  <inkml:trace contextRef="#ctx0" brushRef="#br0" timeOffset="-68754.3">6241 4105 498 0,'0'1'114'16,"-4"-1"1"-16,1 1-72 0,-1 3-26 16,-1-2-3-16,-1 0-5 0,-1 2-3 15,1 2-1-15,1 2-1 0,1-1 2 16,2 0 1-16,0 0 0 0,2 3 1 16,2 0-1-16,2-1 1 0,2-1 1 15,0-2-1-15,3 1-1 0,1-3 0 16,2 2-1-16,-1-5 1 0,0-1 1 0,1 0 2 15,-2-1 4-15,-2-2 4 0,1 0 3 16,-3-1 3-16,-2-3 1 0,-3 0 0 16,-1-2 0-16,-2 0-2 0,-2-3-4 15,-4 0-4-15,-2 0-3 0,-1-1-4 16,0 2-6-16,-3-2-11 16,1 3-10-16,-1 2-15 0,0 4 159 0,1 0-293 0,2 4-149 15,-1 8-422-15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43:30.3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12319 2578 403 0,'8'-1'101'0,"6"0"0"0,4-1-6 15,0-1-90-15,3 2-8 0,2-1-2 0,1-1-3 16,2-1 1-16,1 0 0 0,0-1 3 16,5-1 2-16,5-4 6 0,6 4 5 15,0-2 5-15,4-1 3 0,5 3 2 16,6 0 0-16,5 2 3 0,4 1-1 16,10 1-2-16,9 5 0 0,7 0 1 15,16 0 0-15,10 3-1 0,11 2-1 16,13 0-2-16,11 1-2 0,14-3-2 0,18-2-3 15,5 1-4-15,18 0-2 0,8-4-1 16,8-1-1-16,6-1 0 0,10-2 0 16,-2 5 0-16,10-6 0 0,-8 4 0 15,1-2 0-15,-1 5-1 0,-9-3-7 16,-12 3-37-16,-16-2-95 0,-16 2-114 16,-23-11-281-16</inkml:trace>
  <inkml:trace contextRef="#ctx0" brushRef="#br0" timeOffset="22494.25">8640 12676 492 0,'2'2'122'0,"-1"2"2"0,-1-4-60 0,-1-3-29 16,0 3-14-16,-1-2-7 0,0 1-5 15,0 0-3-15,-1 0 1 0,1 1 2 16,1 1 3-16,0 0 2 0,-1-2 0 16,1 1 1-16,-3 1 0 0,0 0-2 15,0 2-5-15,-4 2-2 0,0 1-2 16,-1 3-1-16,0 3 0 0,0 0-1 15,0 5 0-15,2 0-1 0,1 2 0 16,3 0-1-16,2 2 0 0,3-1 0 16,3 1 0-16,5-2 0 0,3-2 0 0,4-1 0 15,3 0 2-15,1-4 0 0,1-2 1 16,4-6 1-16,-3-2 1 0,0-4 4 16,0-2 4-16,-3-5 3 0,0-3 2 15,-3-2 2-15,-2-3 2 0,-2 0-1 16,-2-3-1-16,-2-2-4 0,-6 1-2 15,-2-2 1-15,-4 0 2 0,-5-1-2 0,-3 0-1 16,-5 0-2-16,-2 0-1 0,-1 3-3 16,-2 4-9-16,0 5-7 0,-2 7-11 15,0 4-18-15,-2 7 139 0,-2 10-288 16,2 2-161-16,0 3-450 0</inkml:trace>
  <inkml:trace contextRef="#ctx0" brushRef="#br0" timeOffset="32406.45">500 11741 536 0,'4'7'126'0,"1"1"3"16,-2-1-86-16,1 2-16 0,1 4-2 16,-1 1-1-16,-1 2-8 0,2 1-6 15,-2 2-3-15,0 1-2 0,1-2-2 16,-2 4-1-16,-1-1-1 0,-1-1 0 16,0 2-4-16,-2-3-6 0,-2 1-6 0,1-1-82 15,-2-6-40-15,-1-2-99 0,1-4-222 16</inkml:trace>
  <inkml:trace contextRef="#ctx0" brushRef="#br0" timeOffset="32594.01">492 11482 728 0,'-3'-5'169'0,"-1"3"2"0,0 0-119 16,2 2-17-16,0 1-9 0,1-2-10 15,0 0-8-15,1 2-5 0,0-2-4 16,1 1-12-16,1-3-24 0,1-1 156 16,4-2-292-16,-1-2-157 0,5 0-443 15</inkml:trace>
  <inkml:trace contextRef="#ctx0" brushRef="#br0" timeOffset="32847.48">903 11380 528 0,'2'0'151'16,"-2"-1"4"-16,-2-1-23 0,-1-2-86 16,-2 2-11-16,-2-2-7 0,-1-1-10 15,-2 3-9-15,-2 0-6 0,1 3-1 16,-1 1 1-16,0 1 2 0,0 5-1 0,1 2 1 16,1 5 0-16,3 3 2 0,-1 5 0 15,1 6-2-15,3 5-1 0,2 7-2 16,0 5 0-16,2 2-1 0,1 6-1 15,1-2-5-15,0 2-17 0,1 1-13 16,1-1-7-16,1-5-5 0,1-5 5 16,-1-4-84-16,1-6-34 0,-1-7-80 0,-1-8-198 15</inkml:trace>
  <inkml:trace contextRef="#ctx0" brushRef="#br0" timeOffset="33020.53">694 11801 767 0,'-2'-5'176'0,"-1"5"1"0,5 0-127 0,0 0-19 16,2 0-10-16,4 2-11 0,3-1-7 15,3 1-2-15,5-2 0 0,3 0 2 16,3-2 0-16,3-2-3 0,2-4-14 16,0 0-25-16,4-2-138 0,-1-4-146 15,3-5-367-15</inkml:trace>
  <inkml:trace contextRef="#ctx0" brushRef="#br0" timeOffset="33350.26">1570 11395 676 0,'-1'1'164'0,"-2"0"6"0,-3 2-103 16,-1 0-12-16,-3 1-6 0,-2 2-11 15,-1 2-9-15,0 3-3 0,-3 3-7 16,1 1-6-16,0 5-4 0,0 4-3 16,0 3-1-16,0 5-2 0,-1 6-2 15,2 5 0-15,1 3-1 0,1 1-1 16,3 0-1-16,4 4 0 0,2-4 0 15,3-1 0-15,5-7-2 0,2-3-2 0,4-2-15 16,3-3-5-16,0-8-14 0,1-4-13 16,2-4-9-16,2-6 69 0,1-4-190 15,0-6-119-15,-1-6-330 0</inkml:trace>
  <inkml:trace contextRef="#ctx0" brushRef="#br0" timeOffset="33811.85">2004 11601 587 0,'2'-1'158'16,"-3"-1"6"-16,-1 1-61 0,-1-3-41 16,-3 1-12-16,-1 0-7 0,-2 1-13 15,-4 1-9-15,-2 2-6 0,-2-2-7 16,-1 4-4-16,-1 1-1 0,0 3-1 0,3-1-1 16,0 2-1-16,4 3-1 0,5 1-1 15,1 1 0-15,4 4-1 0,5 0 0 16,3 4 0-16,4 1 1 0,2-2 0 15,3-1 1-15,1 0 0 0,4-1 1 16,-2-2 1-16,-1-3-1 0,2-1 1 16,-3 2 0-16,-2-2 0 0,-2-1 0 15,-2 0 0-15,-3 1 0 0,-5 0 0 16,-4 1 1-16,-5-3 0 0,-3 3 0 0,-4-3-3 16,-3 3-5-16,-4-4-5 15,-1 0-8-15,-1-3-10 0,-1-2-9 0,1-2-7 16,1-2-5-16,2-1 171 0,2-5-286 15,1-1-137-15,4-3-398 0</inkml:trace>
  <inkml:trace contextRef="#ctx0" brushRef="#br0" timeOffset="34099.21">2227 11373 625 0,'6'5'140'0,"0"-2"5"0,-1 1-105 15,3 3-12-15,4 3 1 0,1 2 1 0,2 0 1 16,4 4 1-16,1 2-4 16,3 3-1-16,2 2-1 0,-1-1-3 0,0 1-3 15,-1 4-5-15,-3 1-6 0,-1 1-1 16,-4-1-2-16,-5 1-2 0,-5 0 1 15,-5 2-1-15,-5-1 0 0,-5-3-4 16,-5-1-5-16,-3 2-11 0,-4-2-13 16,-3 0-21-16,-3 0 66 0,-3-2-201 0,-4-2-141 15,-6-1-358-15</inkml:trace>
  <inkml:trace contextRef="#ctx0" brushRef="#br0" timeOffset="34763.32">1705 12840 524 0,'-1'1'140'0,"3"-1"2"0,-3 0-29 15,1 1-78-15,-1 2-14 0,-5 1-4 16,3-1-3-16,-1 5-9 0,-3 4-2 16,2 2-3-16,-1 5-2 0,1 5 0 15,-1 1 0-15,4 4-1 0,0-1 0 16,3 0-1-16,0-3 0 0,4-4 0 16,1-6 0-16,4-3 1 0,2-5 2 15,2-4 7-15,4-6 8 0,0-4 8 0,0-5 6 16,2 0 5-16,-4-7 7 0,1 1 2 15,-5-3-1-15,-3 1-3 0,-2-2-3 16,-4 0-5-16,-5-1-5 0,-3 2-6 16,-6-1-6-16,-5 3-5 0,-1 2-5 15,-2 2-8-15,-2 4-10 0,1 4-7 16,-1 4-10-16,2 2-16 0,3 1-14 16,0 1-59-16,4 1-70 0,4 1-117 0,2-2-267 15</inkml:trace>
  <inkml:trace contextRef="#ctx0" brushRef="#br0" timeOffset="35271.73">1950 12813 579 0,'11'8'149'0,"-3"-2"1"16,-2 2-47-16,-2 2-70 0,-2-1-12 0,-1 6-5 16,-1 1-8-16,-1 2-4 0,0 2-1 15,1-2 0-15,-1 0-2 0,2-3 0 16,2-4-2-16,3-3 0 0,1-5 1 15,3-5 0-15,2-2 2 0,3-3 3 16,1-5 3-16,-1-3 5 0,1 0 6 16,-2-1 5-16,0-1 6 0,-2 1 3 15,-1 1-2-15,-2 5-4 0,-2 1-2 0,-2 2-8 16,-2 4-6-16,1 3-7 0,-3 4-4 16,0 5-1-16,0 4-1 0,1 3 0 15,1 2 0-15,2 3-3 0,0 0-3 16,3 1-1-16,3-5-2 0,2-1-1 15,2-2 0-15,4-7 1 0,0-1 3 16,1-6 5-16,-1-6 6 0,-1-1 4 16,-2-4 5-16,-2-4 3 0,-2-1 2 15,-1-5 2-15,-2-1 2 0,0-1-3 0,-2-2-2 16,0-4-1-16,-3-4-1 0,0-4-1 16,-3-4-1-16,-1-4-2 0,-1 0 1 15,0 0 1-15,-2 7 1 0,1 7 3 16,1 8 2-16,1 8-1 0,0 9-2 15,-1 11-3-15,-1 8-2 0,0 4-3 16,1 10-4-16,-3 5-2 0,2 6-1 16,0 4 0-16,0 1-1 0,2 1-3 15,1 1-9-15,0-1-7 0,4-4-11 0,0 1-11 16,1-5-17-16,3-2-26 0,0-5 7 16,1-4-133-16,-2-7-136 0,0-4-321 15</inkml:trace>
  <inkml:trace contextRef="#ctx0" brushRef="#br0" timeOffset="35450.79">2362 12842 771 0,'-6'-7'185'16,"0"-1"3"-16,4 3-118 0,3 1-24 16,1 3-12-16,4-1-13 0,2 1-9 15,3 0-5-15,4 0-4 0,2-1 0 16,4-1-1-16,2 0 0 0,2 0-7 15,3 0-12-15,1-4-16 0,2-1-23 16,2 1-136-16,3-5-150 0,0-4-357 16</inkml:trace>
  <inkml:trace contextRef="#ctx0" brushRef="#br0" timeOffset="36791.33">3286 12635 495 0,'4'3'123'0,"-1"-3"6"16,-3 1-64-16,1-2-16 0,-1 3 0 0,0-3-2 16,0 2-2-16,-3-5 0 0,2 2-3 15,-1-1-6-15,-1 1-5 0,-1-4-6 16,-3 3-4-16,-1-4-5 0,-2 3-5 16,-2 0-3-16,-1-1-1 0,-2 2-2 15,-2 2-2-15,-2 2-2 0,-1 4-1 16,-1 6 1-16,0 5-1 0,1 5 0 0,0 7 1 15,0 5-2-15,3 5 0 0,3 5-1 16,5 2 0-16,3 2-1 0,7-1 1 16,5-1 0-16,5-2 0 0,6-3 0 15,5-4 0-15,2-5 0 0,4-2 1 16,1-8 0-16,3-2 0 0,1-2 1 16,0-9-6-16,0-2-7 0,-2-4-10 15,-1-6-12-15,-3-3-12 0,-3-5-110 16,-3-6-19-16,-2 0-105 0,-4-8-212 15</inkml:trace>
  <inkml:trace contextRef="#ctx0" brushRef="#br0" timeOffset="37015.08">3535 12787 633 0,'2'2'158'0,"0"-1"8"16,0-1-81-16,0 0-31 0,3 0-11 15,0 1-5-15,2-4-8 0,1 2-7 16,1 1-6-16,5 0-6 0,-1-2-4 16,3 0-2-16,1-1 0 0,0 2-3 15,2-1 0-15,-1-3-2 0,0 2-5 16,-1 1-7-16,0 1-10 0,-2 0-19 16,-1 2-14-16,-3-1-129 0,-1 0-135 15,-3 2-322-15</inkml:trace>
  <inkml:trace contextRef="#ctx0" brushRef="#br0" timeOffset="37198.58">3575 12968 632 0,'1'8'154'16,"3"-4"6"-16,1-1-90 0,4 1-27 0,0-1-5 15,2 0 0-15,1 0-10 0,1-2-9 16,2 1-5-16,0-2-4 0,1-1-10 15,0 0-16-15,4-1-19 0,1-3 155 16,2 1-293-16,0-3-158 0,3-1-440 16</inkml:trace>
  <inkml:trace contextRef="#ctx0" brushRef="#br0" timeOffset="37794.51">4393 12558 557 0,'3'2'145'0,"0"0"7"15,-1 0-60-15,0 1-39 0,1 3-5 0,0 3-3 16,0 4-7-16,2 2-4 16,-2 6-4-16,1 3-3 0,0 5-4 0,-1 2-5 15,-1 2-3-15,-1-1-4 0,-1 0-4 16,-1 0-4-16,1-2-2 0,-2-1-4 16,1-4-7-16,-1 0-12 0,0-2-16 15,2-2-15-15,0-4-8 0,-1-5 69 16,1-1-190-16,1-3-128 0,-1-4-318 15</inkml:trace>
  <inkml:trace contextRef="#ctx0" brushRef="#br0" timeOffset="38310.05">4350 12705 600 0,'-3'-21'153'0,"0"1"6"0,4 1-74 16,2 2-31-16,1 0-7 0,4 4-6 0,2 1-5 15,3 0-5-15,3 1-5 0,4 1-4 16,3 3-3-16,3 2-2 0,4 2-3 16,1 4-3-16,5 1-2 0,0 4-2 15,-1 1-1-15,1 3-1 0,-3 1-2 16,-5 2-1-16,-3-1-2 0,-5 4 0 16,-6-1 0-16,-5 0 0 0,-6 3-1 15,-6-3 1-15,-6 2-1 0,-4-2 0 16,-5-2 0-16,-2 0-1 0,-2-3 1 0,-1-1-1 15,0-1 0-15,3-4 1 0,4-2 1 16,3 0 0-16,3-1 0 0,3-1 2 16,4 3-1-16,2-4 1 0,1 1-1 15,3 1 0-15,3 1 1 0,0 2 1 16,4 1-1-16,1-1 1 0,2 4 1 16,4-2 0-16,0 3 1 0,2-2 0 0,2 0 1 15,0 2-1-15,1-1 1 0,1 0-2 16,2 3 1-16,-4 1-2 0,-1 0 0 15,-2 2 0-15,-4-3-1 0,-2 1 0 16,-3-1 4-16,-5-3 3 0,-4 1 2 16,-4-1 3-16,-4-1 1 0,-5 1 0 15,-4 2 0-15,-3 0-3 0,-6 0-3 16,-2-2-4-16,-2-1-1 0,1-3-2 16,-2 0 0-16,2-4-2 0,0-6-6 15,4 0-5-15,2-2-6 0,2 0-8 0,4 0-8 16,2 0-15-16,3 1-20 0,2 3-11 15,2 2-128-15,-1 1-142 0,-1 3-336 16</inkml:trace>
  <inkml:trace contextRef="#ctx0" brushRef="#br0" timeOffset="39470.58">588 14008 472 0,'2'2'118'0,"1"1"1"16,0-2-29-16,0 0-74 0,2 0-5 15,2 0 2-15,1 0 2 0,1 0 3 16,1-2 2-16,2 1 7 0,-1-1 3 15,0-1 2-15,0-2 2 0,-1 0-3 0,-1-4-4 16,-2 2-3-16,0-2-5 0,-4-1-4 16,0 1-2-16,-4 0-2 0,-1 0 0 15,-2 2-1-15,-4-2-1 0,-1 1 0 16,-3 3-2-16,-2 0-1 0,-1-1-2 16,-3 5-3-16,-1 2-2 0,-1 6-1 15,0 4 1-15,0 2-1 0,4 4 0 16,0 5 0-16,5 2 1 0,6 4 0 0,3-1 0 15,6 2 0-15,5 2-1 16,6-3 0-16,5-3 1 0,4-2-1 0,3-5 0 16,4-4 0-16,4-3 1 0,0-6 0 15,1-3 0-15,-1-4 0 0,1-4 0 16,-4-5-2-16,-2-6-6 0,-5-4-10 16,-3-4-9-16,-1-4-11 0,-5-5-6 15,-1-2 12-15,-4-1-98 0,-2-1-10 16,-1 0 3-16,-2-2 30 0,-5 1 41 0,-1 3 35 15,-5 0 0-15,-1 1 110 0,-3 0 21 16,0 1 15-16,-2 3-13 0,1 2-24 16,0 3-20-16,3 3-3 0,1 5 0 15,2 5 1-15,1 6-5 0,0 2-7 16,5 8-8-16,0 7-6 0,0 7-8 16,2 5-6-16,0 7-8 0,0 7-2 0,-1 4 1 15,1 1 1-15,-1 4-2 0,-2-1-1 16,0 0-2-16,1-1 0 0,0-3-1 15,1 0-2-15,1-5-4 0,1-4-22 16,2-1-13-16,1-6-11 0,1-2-7 16,1-6 58-16,1-7-181 0,0-4-128 15,3-7-297-15</inkml:trace>
  <inkml:trace contextRef="#ctx0" brushRef="#br0" timeOffset="39748.93">1363 13923 709 0,'0'0'177'0,"-3"1"0"16,-4 2-108-16,-2 1-20 0,-5 3-14 16,-3 3-17-16,-4 2-13 0,-1 2-4 15,-2 2-1-15,2-1 1 0,2 0-1 16,4 1 0-16,5-4-2 0,3-1 0 16,7-1-2-16,5 0 1 0,5 0-1 0,5 1 1 15,2 0 0-15,4 1 1 0,0 0 1 16,1 0 0-16,-2 3 2 0,-3 0-1 15,-4 0 0-15,-5 1 2 16,-5 0-1-16,-4 0 2 0,-6 2-1 0,-6-3 0 16,-3 1-6-16,-6-3-11 0,-3-2-16 15,-1-3-13-15,0-1-8 0,1-6-10 16,7-2-114-16,2-4-114 0,7-5-263 0</inkml:trace>
  <inkml:trace contextRef="#ctx0" brushRef="#br0" timeOffset="40045.14">1428 14112 483 0,'14'10'138'16,"-2"1"1"-16,-2-1-5 0,-2 1-99 15,0-1-12-15,-1-2-4 0,1-2-7 0,-2-3-2 16,2-1 2-16,0-3 7 0,-2-3 5 16,1 0 4-16,-1-4-1 0,1 0 6 15,-3-2 0-15,1-1 1 0,-4-1-5 16,-2 0-2-16,-3-1-3 0,-3 0 1 15,-3 1-2-15,-1 2-3 0,-1 2-4 16,-1 3-2-16,-2 4-4 0,2 5-3 16,0 6-2-16,2 8-3 0,-1 2-3 15,1 7-1-15,2 2 0 0,4 3 0 0,2 1-2 16,4-1-3-16,4-4-6 0,5 1-8 16,4-4-6-16,5-3-8 0,4-4-10 15,4-2-10-15,4-5-5 0,3-1 14 16,2-3-134-16,5-2-121 0,-1-3-303 15</inkml:trace>
  <inkml:trace contextRef="#ctx0" brushRef="#br0" timeOffset="40497.99">2040 14832 776 0,'-2'-2'175'0,"-1"0"1"16,-4-1-123-16,0 0-28 0,-2 1-11 0,-1 0-9 15,-2 3-7-15,0 1-2 0,-1 5-1 16,0 5-1-16,2 4 1 0,1 3-2 16,1 6-3-16,2 1-1 0,5 1-2 15,3-2-4-15,5-3-3 0,3-4 0 16,3-2 3-16,3-7 3 0,2-4 1 16,3-3 5-16,1-4 11 0,2-3 6 15,0-2 5-15,1-3 6 0,-2-3 5 16,-2-1 7-16,-3-3 1 0,-2 1-1 15,-7-1-1-15,-4 1-1 0,-7-3-3 16,-5 2-6-16,-8-1-5 0,-5 1-7 0,-4-1-11 16,-2 3-14-16,-3 3-12 0,0 3-15 15,-2 5-17-15,2 2-6 0,2 5-127 16,2 3-127-16,0 3-306 0</inkml:trace>
  <inkml:trace contextRef="#ctx0" brushRef="#br0" timeOffset="40992.3">2397 14828 686 0,'6'3'164'0,"-3"-1"1"16,-3-1-92-16,-1 2-43 0,-2 4-21 15,-2 2-11-15,0 1-15 0,-3 2-8 0,2 2-2 16,0-1-2-16,2 1 0 0,3-2 7 15,3-2 9-15,3-3 5 0,4-3 4 16,2-3 1-16,3-1 3 0,3-3 5 16,-1-4 7-16,2-1 8 0,-1-3 6 15,-1 0 3-15,-2-1 2 0,-2 1 0 16,-2 0-1-16,-2 3-6 0,-2 3-7 0,-3 1-5 16,0 3-4-16,-1 3-3 0,-1 3-1 15,1 4-7-15,0 2-6 16,2 4-7-16,0 2-4 0,1 2-1 0,3 0 3 15,2-3-8-15,1-2 5 0,3-2 6 16,1-6 5-16,2-4 8 0,2-2 5 16,0-4 3-16,1-5 9 0,1-2 4 15,-2-4 5-15,0-4 3 0,1-3 1 16,-3-3 0-16,0-1 1 0,-2-5 4 0,-2-4 1 16,-1-5-1-16,-2-2 1 0,-2-4-2 15,-2 1-5-15,-1 2-4 0,-3 5-6 16,-2 6-3-16,1 8 1 0,-1 10-3 15,-1 8-1-15,-1 9-1 0,-1 5-1 16,0 10 0-16,1 5-4 0,0 7-8 16,-1 6-9-16,-1 2-9 0,2 1-12 15,0 2-22-15,1-4-28 0,0-2-136 0,0-3-156 16,3-6-362-16</inkml:trace>
  <inkml:trace contextRef="#ctx0" brushRef="#br0" timeOffset="41152.11">2750 14810 766 0,'7'-1'171'15,"3"-1"0"-15,4-1-126 0,5-3-24 16,5 1-4-16,3-4-12 0,4 1-24 16,4-3-20-16,2-1-14 0,4-1-119 15,1-1-130-15,4-4-309 0</inkml:trace>
  <inkml:trace contextRef="#ctx0" brushRef="#br0" timeOffset="41502.94">3641 14668 705 0,'-6'0'181'0,"-2"-3"6"16,-4 0-93-16,-5-1-32 0,-4 1-18 15,-3 1-12-15,-3 6-12 0,-3 2-8 16,-3 6-6-16,-2 9-1 0,0 3-3 16,-1 5 0-16,1 7-1 0,1 0 0 15,5 6-2-15,4-4-1 0,7-1-5 16,7 1-3-16,7-2-5 0,8-5-2 0,7 0-3 15,7-6 0-15,7-1 1 0,3-3 3 16,5-3 4-16,4-5 2 0,2-4-1 16,1-6-5-16,3-2-12 0,3-5-11 15,1-3-6-15,3-9 37 0,2-2-161 16,2-4-123-16,-2-1-305 0</inkml:trace>
  <inkml:trace contextRef="#ctx0" brushRef="#br0" timeOffset="41813.75">4091 14638 490 0,'-5'-6'127'0,"-3"0"1"0,-1 1-36 15,2 2-54-15,-2 0-2 0,1 4-2 16,2-1-5-16,0 3-1 0,4 1 0 16,2-1-2-16,2 0-3 0,3 2-5 15,2-1 1-15,5 4 1 0,4-4-1 16,3-1 0-16,7 2-2 0,2-2-2 16,5-2-4-16,4-2-4 0,1-2-3 15,1-2-5-15,-1 2-7 0,-4-1-11 16,-2 2-10-16,-5 0-9 0,-6 0-10 0,-4 4-1 15,-6 1-57-15,-4 0-61 0,-5 1-99 16,-5 2-231-16</inkml:trace>
  <inkml:trace contextRef="#ctx0" brushRef="#br0" timeOffset="41987.8">4042 14828 698 0,'12'2'174'15,"4"-1"3"-15,2-3-97 0,4 1-33 16,1-2-12-16,2 1-9 0,0-1-12 16,0 0-7-16,0-2-12 0,-1 0-32 15,-1 2 150-15,-3-3-293 0,7 1-164 16,-7-2-461-16</inkml:trace>
  <inkml:trace contextRef="#ctx0" brushRef="#br0" timeOffset="42510.68">4869 14660 738 0,'0'20'172'0,"0"-1"1"0,-3 1-89 16,-3 2-59-16,-2 1-20 0,-3 2-10 15,-5 4-10-15,-1 0-5 0,-4 3-7 0,0-2-6 16,0-1-6-16,3-1-1 0,2-4 4 16,4-6 5-16,5-3 1 0,3-8 7 15,5-2 6-15,5-9 8 0,3-2 7 16,3-7 3-16,3-6 4 0,4-5 7 15,2-5 6-15,-1-4 4 0,2-4 4 16,1-4 2-16,0-5 11 0,-1-3 5 16,-1-1 0-16,-1 1-2 0,-3-2-2 0,0 3-3 15,-1 7-3-15,-3 7-10 0,-1 5-4 16,-2 9-1-16,-2 5 0 0,-2 8-2 16,-1 9 0-16,-3 2 0 0,0 7-1 15,-2 8-2-15,1 2-2 0,-1 9-3 16,0 4-2-16,1 3-1 0,-1 5-1 15,0 0-2-15,3 0-1 0,-1 1-1 0,2-4 0 16,4-1-1-16,-1-3 0 16,3-2-3-16,2-3-1 0,0-1-14 0,2-2-5 15,-2-2-6-15,-1-2-12 0,-2-2-15 16,0-2-16-16,-2-2-5 0,-3-2-117 16,-1-2-129-16,-1-3-308 0</inkml:trace>
  <inkml:trace contextRef="#ctx0" brushRef="#br0" timeOffset="42713.43">4709 14789 763 0,'-2'5'176'15,"3"0"3"-15,6 2-117 0,2-3-18 0,8 0-14 16,4 2-11-16,3-3-5 15,3-1-2-15,5-2-3 0,1-2-2 0,2-1-7 16,-2-1-10-16,-1-3-32 0,-1 0-146 16,-1-2-154-16,-5-1-391 0</inkml:trace>
  <inkml:trace contextRef="#ctx0" brushRef="#br0" timeOffset="57057.13">13714 13343 589 0,'0'0'135'0,"1"0"1"0,-1 0-89 15,0 0-16-15,0 0-4 0,0 0-2 16,-1-1 0-16,2 1 3 0,-1 0 1 0,0 1-2 16,0-2-4-16,1 1-5 0,2 1-3 15,2 1-5-15,0 0-4 0,3 0-3 16,-1-1-1-16,4 1-1 0,0 0 1 16,1-2-1-16,2 0-1 0,2-1 0 15,0 1-8-15,3 0-12 0,1 1-12 16,-2 0-8-16,0 2 85 0,-3-1-213 0,-3 0-137 15,-3 1-347-15</inkml:trace>
  <inkml:trace contextRef="#ctx0" brushRef="#br0" timeOffset="57264.1">13723 13587 587 0,'2'5'145'0,"1"-3"3"0,-1-1-80 16,0 0-34-16,2 0-9 0,1-1-5 16,2-2-9-16,-1 1-7 0,2-3-3 15,1-1 0-15,4 2-1 0,2-5-5 16,4 1-9-16,3 1-3 0,5-4-57 16,1 2-75-16,3-1-112 0,2-1-263 15</inkml:trace>
  <inkml:trace contextRef="#ctx0" brushRef="#br0" timeOffset="57628.64">14270 13442 603 0,'-3'-1'153'0,"2"1"6"0,-2-1-78 16,0-1-22-16,2 5-9 0,0-6-9 0,1 2-8 15,0 1-5-15,-1 1-7 0,1 2-6 16,-1 1-5-16,-1 5-3 0,0 4-3 15,-1 4-2-15,1 4-2 0,1 4 0 16,2 5-1-16,1 2 0 0,5 1-2 16,4-4 0-16,4 2-1 0,5-5-1 15,5-5 0-15,2-5 0 0,2-2 1 16,0-9 0-16,-3-2 2 0,-2-8 1 16,-2-4 1-16,-2-3 1 0,-2-8 1 0,-2-5 2 15,-1-2 1-15,-3-4 2 0,0-1 3 16,-4 1 4-16,-6-1 5 0,-4 3 1 15,-4 1 1-15,-4-1 0 0,-3 3-2 16,-3 2-3-16,-2 1-6 0,0 2-7 16,-3 5-7-16,-4 4-4 0,-5 8-5 15,-3 5-13-15,-2 6-21 0,0 3 40 16,-3 3-191-16,3 7-153 0,4-3-395 16</inkml:trace>
  <inkml:trace contextRef="#ctx0" brushRef="#br0" timeOffset="61813.63">13735 10624 335 0,'0'-1'100'0,"0"1"5"0,-2 0-33 15,2 1-15-15,0-1-11 0,0-1-13 16,0 2-9-16,0-1-6 0,0 0-4 16,0 0-4-16,2-1-1 0,-2 1-2 0,0 1-1 15,-2-2-1-15,4 1-1 0,-2 1 0 16,-2-1-1-16,2 0 0 0,0 1 1 15,0-1 1-15,0 0 2 0,0 1 1 16,0-1 0-16,0-1 1 0,2 1 0 16,-2-1 0-16,0 1 0 0,-2 0 0 15,4 0 3-15,-2 0 1 0,0 0 4 0,-2 0 2 16,2 0 3-16,0 0 0 0,0-1 0 16,-1 0-2-16,0-2-2 0,1 1-3 15,-1 1-3-15,0 0-2 0,1 0-2 16,-1 0 0-16,-1 0-1 0,2 1 0 15,-1-1-1-15,-1 0 0 0,0 0-1 16,1 1-1-16,-2 0-1 0,1 0-1 16,-1 1 0-16,-3 2 0 0,1-2-1 15,-3 1 1-15,-2 1 0 0,0 1 1 0,0-1 0 16,0 0 0-16,1 1 1 0,0-1 1 16,2-1 0-16,2 1 0 0,0-2 0 15,2 3-1-15,0-2-1 0,-2 1 0 16,2 2-1-16,0 1-1 0,-1 0 0 15,-1 0 1-15,2 3-1 0,-2 1 1 16,2 0 0-16,0 1 0 0,0-1 0 16,-1 2 0-16,2-1 0 0,0 0 0 0,1 1 1 15,1-4-2-15,0 2 1 0,1-1 0 16,1 3 0-16,1-3-1 0,1 0 2 16,0-2-1-16,0 1 1 0,3 1 0 15,-1-2 0-15,0 0-1 0,2-1 0 16,-1 0 0-16,4 1-2 0,1 0 0 15,0-1 1-15,2-2-2 0,-1-1 1 16,1 1 0-16,-1-1 0 0,-2-2 2 0,1-2 1 16,0 0-1-16,-1-1 2 0,0-1 0 15,-1-1 0-15,-1-3 1 0,0 0-2 16,-2-1 0-16,0-1 0 0,-1 0 0 16,2-1 0-16,-1 1-1 0,0-1 0 15,0 2 1-15,-2 1 1 0,0-1 1 16,-1 0 1-16,-3 1 1 0,-1-1 2 15,-2-3 0-15,0 0-1 0,-1-1-1 0,-1-3-1 16,-1-1-1-16,0-1-3 0,1-1 0 16,1 5-1-16,-2-1 1 0,1 1 0 15,0 4-1-15,-1 1 1 0,1 2-2 16,-1 0 0-16,0 1-2 0,-2 2 0 16,-3 0-1-16,0 0-1 0,-5 3-3 15,-1 0-4-15,-4 0-5 0,-1 2-5 16,2 0-9-16,0 0-21 0,3 1 144 15,2 0-288-15,3-1-164 0,6 5-451 16</inkml:trace>
  <inkml:trace contextRef="#ctx0" brushRef="#br0" timeOffset="67798.09">16649 11300 275 0,'0'1'95'0,"0"0"6"0,0 0-24 15,0-1-12-15,1-1-8 0,-1 1-14 16,0-1-16-16,1-1-8 0,0 2-3 15,-1-2-2-15,0 2 1 0,0-2 0 16,0 1 3-16,0 2 0 0,0 1 2 16,0-4-1-16,-1 4 0 0,1-4-2 15,0 4-2-15,0-4-2 0,0 4 0 0,0-2-3 16,1 1-1-16,-1-1-1 0,0 0 1 16,1-1 0-16,-1 2 1 0,0-4 0 15,0 3-1-15,0 0 0 0,0 0-1 16,0 0 0-16,-1 3-1 0,2-3-1 15,-1-1 0-15,-1-1-1 0,0 1 0 16,1-1 0-16,-2 2-1 0,0 0 0 0,-2-1-1 16,0 3-1-16,-2-1 1 0,0-1-1 15,-3 5-1-15,0-2 1 0,1 1-1 16,-1 2 0-16,0-2 1 0,1 2-1 16,1 3 1-16,-1-3 1 0,2 3 0 15,-1 0 1-15,1-1 1 0,2 4 0 16,0 3 1-16,0 0 0 0,2 1-2 15,1 1 1-15,1 2-1 0,3 2 0 16,1-1-1-16,1 1 1 0,4 0 1 16,0 0 3-16,3-2 0 0,1-1 0 0,0-2 0 15,0-4 2-15,1 0 1 0,-3-3 2 16,3-3-1-16,-4-3 3 0,5-2 3 16,0-5 1-16,1-1 1 0,3-5-3 15,3-4-1-15,1 0-2 0,2-5-2 16,-2 0-2-16,1-3 0 0,-2 1-1 15,-1-3 1-15,-3-1 2 0,-4-1-1 0,-4 3-1 16,-5 0-2-16,-5 2-2 0,-5 1-1 16,-5 2-2-16,-4 3-2 0,-6 4-1 15,-6-1-1-15,-4 2 0 0,-5 3-1 16,-1 3 1-16,-1 2-2 0,-1 1-3 16,1 2-5-16,5 3-5 0,5-1-8 15,4 3-10-15,3-1-15 0,4 1-27 16,5 4-131-16,6 0-148 0,8-2-356 15</inkml:trace>
  <inkml:trace contextRef="#ctx0" brushRef="#br0" timeOffset="73838.75">14142 8743 259 0,'-1'2'97'0,"0"0"10"16,1-1-11-16,0-1-18 0,0 1-13 15,1-1-7-15,-1 0-9 0,0 1-15 16,0-2-5-16,0 1-2 0,1 0-3 16,-1 0-1-16,0-2-1 0,0 2-2 15,0 0-2-15,0 1-2 0,1-1 0 16,-2 0 1-16,2 0-1 0,-1-1-1 15,0 0-1-15,0-3-1 0,1-1 0 0,0-1-3 16,2-3-2-16,0-3-3 0,1 0-2 16,6-1 0-16,0 2-1 0,1-1 0 15,0 2 0-15,-1-2-1 0,0 3 1 16,-3 1 0-16,-5 2 0 0,1-1 2 16,-1 2 1-16,-1 0 0 0,0 3 1 15,-1 3 0-15,1-2-1 0,-1 2 0 16,0-2-3-16,0 3-2 0,0 1 0 0,1-1-1 15,1 0 0-15,1 1 0 0,0 3 0 16,1 0 0-16,2 2 1 0,-1 0 1 16,0 4 0-16,-1 3 1 0,-1 1 2 15,-1 6 1-15,-2 2 0 0,-1 4 1 16,0 0 0-16,0 3-1 0,-1-1 0 16,2 1-2-16,0-3-1 0,0-2 0 15,-1 1-2-15,1-1 1 0,-1-2 0 16,0 1-1-16,0-3-1 0,-2 0-3 15,3-4-6-15,0-1-7 0,0-3-9 0,2-3-11 16,-2-3-13-16,1-3 87 0,-1-4-211 16,0-2-133-16,0-2-354 0</inkml:trace>
  <inkml:trace contextRef="#ctx0" brushRef="#br0" timeOffset="74178.13">14153 9033 481 0,'-2'3'116'15,"1"1"5"-15,-1-3-67 0,-1 3-18 16,1 1-7-16,1-4-4 0,0 1-2 15,0 0 1-15,1-1 2 0,-1 2 5 0,2-5 3 16,-1 3 0-16,2-1 3 0,-1 1 3 16,3-3 1-16,0 1-2 0,7-2-9 15,2 1-3-15,1-2-2 0,3 0-7 16,5 0-5-16,3-1-6 0,2 0-3 0,-1 1-3 16,0 0-1-16,0 2-4 0,0 1-12 15,-6 0-32-15,-1 1 78 0,-5 1-218 16,-3-2-156-16,-1-2-402 0</inkml:trace>
  <inkml:trace contextRef="#ctx0" brushRef="#br0" timeOffset="80129.14">16790 7728 601 0,'-2'-6'137'0,"2"-1"4"16,-1 2-104-16,2 1-6 0,-1 0-1 15,1 2-3-15,-1 1-3 0,1 1-5 16,-1 0-2-16,1 1-3 0,-1 0-4 16,1 2-3-16,-1 4-2 0,-1 3-1 15,0 3-2-15,-5 4-1 0,-2 1 0 16,-2 4 1-16,0 2 1 0,-2 1-1 15,-2-1-1-15,-1 0 0 0,4-2 1 0,1-2-2 16,1-3 1-16,1-3-1 0,3-5 0 16,3-2 0-16,2-3 0 0,0-1 0 15,1-1 2-15,-1-3 2 0,1 0 1 16,3-3 0-16,1-1 0 0,3-5 0 16,1-3-1-16,3-7-1 0,4-2-2 15,1-6-1-15,2-6 0 0,0-6 0 0,-1 1 2 16,1-3 2-16,-2 2 3 0,-2-3 2 15,2 6 2-15,-3 4 3 0,-2 4 4 16,0 4 1-16,-1 6 0 0,-2 7 0 16,-1 3-2-16,-3 3-2 0,-2 3-2 15,0 2-4-15,-2 2-3 0,1 2-3 16,1 3-1-16,1 2 0 0,2 5 1 16,2 2-1-16,0 2 2 0,2 6 0 0,0 2-1 15,3 2 1-15,-1 0-1 0,3 3-2 16,-2 4 1-16,0 1-2 0,-1 1 1 15,0-3-1-15,-3 1 1 0,-2-1-1 16,-1-4 1-16,-2-4-1 0,1 1 0 16,-2-5-1-16,-1 0-7 0,-1-2-5 15,0-4-7-15,-1-1-9 0,0 0-14 16,-1-7-14-16,-1-1-10 0,-1-3-121 0,-2-4-130 16,-1-5-310-16</inkml:trace>
  <inkml:trace contextRef="#ctx0" brushRef="#br0" timeOffset="80402.84">16807 7812 481 0,'-3'-3'130'0,"2"2"7"0,1 1-36 15,0 1-43-15,2-2-4 0,2 3-4 16,1 2-3-16,2-2-4 0,-1-2-4 16,1 3-3-16,1 0-5 0,0 2-4 15,0-2-4-15,1-1-4 0,1-1-3 16,2 1-4-16,4-4-2 0,3-2-7 0,1-4-11 16,4 1-18-16,1-3-27 0,1 0-135 15,-1-1-150-15,3-2-366 16</inkml:trace>
  <inkml:trace contextRef="#ctx0" brushRef="#br0" timeOffset="93564.8">21617 8834 514 0,'0'-4'129'0,"1"2"7"16,2 1-56-16,-2 0-39 0,2 2-3 0,-2-1-2 15,0-1-3-15,0 1-5 0,0 1-3 16,-1 3-5-16,0 2-2 0,-2 3-3 16,-1 2-3-16,-3 5-1 0,-1 2-4 15,-3 5-2-15,-1 0-3 0,-3 5 0 16,-3 6-2-16,0 1 1 0,-4-1-1 0,1 1 0 16,2-3-1-16,0-1 1 0,3-5-1 15,3-4 1-15,4-4 0 0,4-3-1 16,1-2 0-16,2-4 1 0,1-3 0 15,0-5 0-15,2-5 1 0,3-7 0 16,1-4 0-16,4-7 0 0,2-5 0 16,4-7-1-16,-1-4-1 0,3-5 1 15,-2 2 0-15,1-3 2 0,0-2 0 16,-2 1 1-16,2 2 1 0,-2 5 2 16,0 3 1-16,0 2 3 0,-1 6 2 0,-2 6 3 15,-2 3 1-15,0 7 2 0,-2 4 1 16,-1 3-3-16,0 5 0 0,-2 5-4 15,-1 4-2-15,2 6-2 0,-3 4-3 16,0 3 0-16,1 4-1 0,-2 4-1 16,-1 0-1-16,0 2-1 0,0-1 0 0,0 3 0 15,0 5 0-15,1-2-1 0,0 1 1 16,-1-1-1-16,0 0 1 0,-1-2-2 16,1-4 1-16,-2-3-1 0,1-4-6 15,0-4-5-15,-1-3-8 0,2-3-7 16,-1-6-12-16,1-1-11 0,-1-3-9 15,1-4 165-15,0-2-287 0,0-4-145 16,-1-5-411-16</inkml:trace>
  <inkml:trace contextRef="#ctx0" brushRef="#br0" timeOffset="93776.58">21496 9047 608 0,'-4'5'155'0,"4"-6"12"16,1 1-78-16,2-1-24 0,0-3-2 0,1 2 0 16,2 0-6-16,-1-1-14 0,2-2-13 15,1 0-11-15,-1-2-9 0,2 3-4 16,1-2-5-16,0 0-6 0,3-3-7 16,4 2-10-16,6 2-18 0,3-1-25 15,4 3-132-15,6 0-146 0,7 2-349 16</inkml:trace>
  <inkml:trace contextRef="#ctx0" brushRef="#br0" timeOffset="98257.11">13220 14115 523 0,'14'-1'117'16,"3"1"0"-16,3 0-83 0,4 0-19 15,5-2-6-15,1-1-5 0,3 3-2 16,3 1-1-16,4-1-1 0,1 2-1 15,3 0 0-15,2 2 0 0,0 1 1 0,1 0-1 16,-1-3 0-16,4 2 0 0,0 1 1 16,1 0 0-16,-1-2 0 0,1 1 0 15,0-2 0-15,-2 1 2 0,-5 0 3 16,-5 0 4-16,-4 1 3 0,-3-3 4 16,-3 1 0-16,-6-2 1 0,-7 1-1 15,-2-1 0-15,-4 0-5 0,-10-1-2 16,-11 3-2-16,-11-4-3 0,-7 7-4 0,-11-2-4 15,-11 0-5-15,-10 3-3 0,-6-2-5 16,-2 0-4-16,-3 0 0 0,-6-2-8 16,-2 0-3-16,-3 0 0 0,0-3 2 15,2 1 5-15,-1-5 10 0,3 1 10 16,6 1 17-16,6-1 15 0,8-3 10 16,10 5 7-16,8 0 4 0,8 2-5 15,8-1-7-15,7 1-5 0,7 1-11 0,10 1-7 16,10-1-7-16,8 2-3 0,10 4-3 15,10 1 0-15,10 3-1 0,9-1 4 16,6-1 0-16,4 1-1 0,3-3 0 16,2-2-1-16,2 0 0 0,-2-3 0 15,0 0-1-15,-2 1 0 0,-2-2 1 16,-1 0-1-16,-6-1 1 0,-4 1 0 0,-5-2 0 16,-6 2 1-16,-9-1-1 0,-7 2 1 15,-9-1 2-15,-7 2-1 0,-10 1 1 16,-11 4 0-16,-12 4 0 0,-12 0-3 15,-12 1-2-15,-10 2-4 0,-9-1 0 16,-12 0-3-16,-3-2 0 0,1-1-1 16,0-1 2-16,1-4 1 0,4 2 2 15,5-2 0-15,9-2 2 0,8-1-1 16,8-2 2-16,10 2 0 0,8-1 1 0,8 1-1 16,5 0-3-16,8-1-1 0,6 6 1 15,7 0 1-15,7 2 4 0,13 1 4 16,10-3 4-16,11 0 4 0,10-1 4 15,14-7 1-15,2-3-1 0,7-4-1 16,1-1-2-16,1-1 2 0,1 1-1 16,-6-2 0-16,-6 2-1 0,-6 1-2 15,-7 5-2-15,-9-1-2 0,-11 1-8 16,-15 2-23-16,-12 1-15 0,-17 4-132 0,-13 4-136 16,-20 0-341-16</inkml:trace>
  <inkml:trace contextRef="#ctx0" brushRef="#br0" timeOffset="101772.79">1708 15687 537 0,'-10'-2'134'0,"1"1"3"15,1 1-59-15,0-3-42 0,4 2-13 16,0-1-4-16,1 2-7 0,1 0-5 15,1 1-2-15,0-2-4 0,0 1-3 16,1 0 0-16,0 0-2 0,1-1-1 16,-1 1 0-16,0-1 0 0,0 2 0 15,0-2 0-15,1 2 0 0,0-1 1 16,1 1 1-16,2-1 1 0,0 0 1 0,4-2 1 16,2 1 1-16,0-2 1 0,6 1 0 15,0-1 0-15,3-3 0 0,2 3-1 16,1 1-1-16,4-1 1 0,0-1-1 15,3 1 0-15,1 0 0 0,3 1 0 16,2 0 0-16,4 0 0 0,0 0-1 16,6 2 1-16,1 0-1 0,1-1 1 15,2 1-1-15,2-2 1 0,-2 1 0 16,2 2 0-16,-2-2 0 0,2 1 0 0,1 1 0 16,1 0 0-16,2-2 0 0,1 0 0 15,2-2 0-15,1-1 0 0,2 0 0 16,0-3 1-16,3-1-1 0,-1 0 0 15,3 1 0-15,0-2 1 0,-1 2-1 16,0 1 0-16,-2 0 1 0,0 1 0 16,-1 4 0-16,-2 0 0 0,1 0 0 0,-1 2-1 15,0 2 1-15,1 0-1 16,-2 1 0-16,-1 0 0 0,2 1 0 0,-1 0 0 16,3-2 0-16,0 0 1 0,-1 0-2 15,1-3 2-15,0-2-1 0,0-2 1 16,-2 0 1-16,0 1 1 0,0-4 1 15,1 2 0-15,0-1 0 0,-1 3 0 16,2-4 0-16,-3 1-2 0,-2 0-1 16,-3 1-1-16,1-2 1 0,-3 1-2 15,-4 0 1-15,-3 1 0 0,-3 0-1 0,-5 0 1 16,-3-1-1-16,-4 2 1 0,-2 0 0 16,-3-1-1-16,-2 1 1 0,-2-2 0 15,-1 2 0-15,-3 1 0 0,-1-1 0 16,-1 0 0-16,-2 2 0 0,-3-1 0 15,-1-1 0-15,-3 1 0 0,0 0 1 16,-2-1 0-16,-2 1 0 0,0-2 2 0,-2-1 1 16,-1-1 0-16,0-4 0 0,-2-3 1 15,-2-1 0-15,0-3 0 0,-3-2-2 16,2-4-1-16,-2-3 0 0,0-2 0 16,1-5 0-16,-1-3 0 0,0-5 1 15,3-4 1-15,-1-2 0 0,3-6 0 16,0 0-1-16,2 2 0 0,1-4 0 15,0-3-2-15,-1-2-1 0,0 1 1 16,-1 3 0-16,-1 1 2 0,0 1 1 0,0 3 2 16,-1 5 0-16,0 4 0 15,0 4-1-15,-3 3 0 0,2 2-1 0,-3 2-4 16,0 1-2-16,1 4 0 0,0 3-2 16,-1 3 1-16,1 0 0 0,-1 5 1 15,1 0 1-15,1 5 0 0,-1 1 2 16,0 0 1-16,0 1 1 0,2-1 2 0,-1 1 0 15,-1 1 1-15,1 1 0 0,-2-1 0 16,-1 3-1-16,0-2-1 0,-3 2-2 16,-2-1-1-16,-1 1-1 0,-2-1 0 15,-3 1-1-15,-1-1 1 0,-2 1-1 16,-2-1 1-16,-2 0 0 0,-1-2 0 16,-3 3 0-16,0-2 0 0,-3 0-1 15,-3 3 1-15,-1 1-1 0,-2-1 0 16,-4 2 1-16,-4 0 0 0,-2 1 0 15,-3 2 0-15,-4 0 0 0,-3 5 0 16,-3 1 0-16,-3 3 0 0,-3 1-1 0,-2 0 0 16,-1 0 0-16,-1 1 0 0,0-2 0 15,-1-1-1-15,4-2 1 0,1 0 0 16,1-2-1-16,3 2 1 0,-1-2 0 16,2 0 0-16,3-1 1 0,1 2 0 15,0-1 0-15,-1 2 0 0,2-3 0 0,-1 3 0 16,2-2 0-16,-2 3 0 0,0-2 0 15,2 3 0-15,4 0 1 0,0 2-1 16,0 0 0-16,2 0 0 0,1-2 0 16,1-1 0-16,-3-1 0 0,2-3 1 15,0 1-1-15,3-2 0 0,-1 1-1 16,-3 2 1-16,3-2 0 0,1 3-1 16,-2 0 1-16,2-1 0 0,-1-1 0 15,3 3 0-15,3 0 0 0,4 1 0 16,0 0 0-16,3 0 0 0,5 2-1 0,0 1 1 15,1-2 0-15,4 0-1 0,3-1 1 16,4-3 0-16,3-1-1 0,3-1 1 16,4-2 0-16,4 0 0 0,0-1 0 15,3 1 0-15,1-1-1 0,0 0 1 16,1 0-1-16,0 0 1 0,0 2 0 0,0 1 1 16,0 0-1-16,-1 4 1 0,1 1 0 15,-1 5 1-15,-1 3-1 0,1 4 0 16,1 8-1-16,-1 8 1 0,0 8-1 15,3 10 0-15,1 10 0 0,0 11 0 16,0 9 0-16,0 9 0 0,3 4-1 16,-2 4 1-16,-2-3-2 0,1 1 0 15,-1 0 1-15,-2-4-1 0,-1-7 1 16,-1-5-2-16,-3-5-6 0,4-3-10 0,0-6 86 16,2-12-224-16,0-11-139 0,6-13-386 15</inkml:trace>
  <inkml:trace contextRef="#ctx0" brushRef="#br0" timeOffset="114238.77">308 11188 470 0,'-11'2'118'0,"-1"-2"0"0,-1-1-6 0,-2 3-108 16,-2 1-10-16,2 0-2 0,0 0-1 15,0-1 1-15,2 2 0 0,1-1 3 16,3-2 4-16,2-2 5 0,-1 1 4 15,1-1 4-15,2 0 5 0,0-1 4 0,0-1 4 16,1 0-2-16,-1 0-2 16,1-2-2-16,1 3-2 0,1-1-6 0,-2 0-4 15,3-1-4-15,0 3-4 0,0 0-1 16,1 6-2-16,1 1 0 0,0 5 0 16,1 7-1-16,1 3 0 0,0 5 2 15,1 7 2-15,-1 2 0 0,1 4 1 16,-2 4-1-16,-1 2 1 0,0 6 0 15,-1 5 0-15,0 1 0 0,2 0 0 16,1 1 0-16,0 1 0 0,2-2 0 0,1 0 0 16,0-3 0-16,1 2 0 0,1-1-1 15,-2 0 1-15,2-2 0 0,-2-4 0 16,2-1 0-16,-1-3 0 0,-3-6 0 16,0-6 0-16,0-3 0 0,0-1 0 15,0-3 1-15,2-3-1 0,1-1 0 16,-1 0 0-16,3 0 1 0,0-1-1 15,-2-3 0-15,2 3 0 0,0 0 0 0,0 3 1 16,0 1-1-16,1 1 0 0,0 3 0 16,0-1 1-16,1 0-1 0,0-3 0 15,0-2 0-15,1-3 0 0,0-3 0 16,1-2 1-16,1-3 1 0,1-4 1 16,-1 0 0-16,1-4 0 0,2 0 1 15,0 0 0-15,0-2-1 0,2 3 0 16,1 0-1-16,1 3-1 0,0 2 1 15,-1 1-1-15,3 2 0 0,0 1-1 0,0 0 1 16,2 2 0-16,0 0-1 0,1 0 0 16,3 1 0-16,1-2-1 0,2 2 1 15,1-2 0-15,1-2 0 0,1 0-1 16,2-2 1-16,3-3 0 0,-1 1 0 16,4-2 0-16,1 1 0 0,4 1 0 15,1-4 0-15,2 2 1 0,0 1-1 16,2-4 0-16,2-1 1 0,4 3 0 15,-1-3-1-15,3 2 0 0,1-1 1 0,4 0-1 16,0 0 1-16,-1 2-1 0,1-2 0 16,1 2 1-16,1 1-1 0,-1 0 0 15,1 1 0-15,-1 0 0 0,0 0 0 16,-2 1 0-16,1-1 0 0,0-4 0 16,-1 3 0-16,0-3 0 0,2-1-1 15,0 0 1-15,-3 0 1 0,3-1-1 16,0-3 0-16,2 1 0 0,1-2 0 0,1-3 1 15,1 1-1-15,0-2 0 0,0 2 1 16,-1 0-1-16,1 1 0 0,-1 2 0 16,0 1 1-16,0 1-1 0,1 2 1 15,-2 0-1-15,1 1 0 0,1 2 1 16,-1-2-1-16,-1 0 0 0,3 0 0 16,-3-1 0-16,1-2 0 0,-2-1 0 0,-3-1 1 15,0-1-1-15,-2 0 0 0,-1-1 1 16,-2-1 0-16,-5 1 0 0,-1-2 1 15,-5 3 1-15,-3 0-1 0,-3 1 1 16,-1 0 0-16,-4-1-1 0,1 1 0 16,-4-3 0-16,-2 0-1 0,-4-2-1 15,-2-1 1-15,-5-1-1 0,-5 0 1 16,-1-3-1-16,-3-1 0 0,-1-1-1 0,-2-3 0 16,-1-2 0-16,-1-4-1 15,-1-3 0-15,-2 0-1 0,-2-5 2 0,1 2-1 16,-1-2 1-16,0-3 1 0,-1 1 0 15,0-3 1-15,0 1 0 0,-2 0-1 16,-2-1 1-16,-1-3-1 0,-3 0-2 16,-4 1 2-16,-3-3-6 0,-5-2-1 15,0-2 0-15,-3-1-2 0,-3-1 1 16,-1 0-1-16,0-2-3 0,0-1 4 16,3-1-1-16,-1-6 1 0,2 2 1 0,5 4 1 15,-1-1 3-15,1 0 3 0,3 5 5 16,-1 2 2-16,1 7 2 0,-1 3 1 15,0 1-1-15,1 4-1 0,1 0-1 16,-1 2-4-16,1 0-4 0,1 1-2 16,-1 0-2-16,0 0 0 0,0 0-1 15,0 4 0-15,0 2 2 0,0 3 2 0,0 1 2 16,-1 2 3-16,-2 0 1 0,-1 1 1 16,-3 1 1-16,-2 0 1 0,-3-1-1 15,-1 1 0-15,-3-1 0 0,-2 2 0 16,-1-3-2-16,-2 2 0 0,0-2 0 15,0 1-2-15,0-1-1 0,-1 1 0 16,0-1-1-16,0 2 1 0,-1 0-1 16,-1-1 0-16,-3 0 0 0,-5 0 0 15,-3 0 0-15,-3-1-1 0,-5 0 1 0,-5 0 0 16,-4 2-1-16,-2 1 1 0,-3 0-1 16,-2 2 1-16,-2-1 0 0,-2-1 0 15,-2-2 0-15,0-2 0 0,-1 0 0 16,0-1 0-16,-1-1 0 0,-1 2 0 15,2-3 1-15,-1 1-1 0,1-2 0 16,1 2 0-16,-2-1 1 0,1 1 0 16,-1-2 0-16,2 3-1 0,-1 5 1 0,-2 2 0 15,-1-1-1-15,-1 1 0 0,-1 4 0 16,-1 0 1-16,-1 3-2 0,0 0-1 16,-2-2 1-16,1 2 0 0,1 2 0 15,-1-2 0-15,3 2-2 0,0-1 5 16,1-1 0-16,0 1 1 0,1 2 1 15,0 0-1-15,0 5 0 0,-1 0-1 16,-2 3 0-16,-2 4-2 0,1 3-1 0,-1 3-1 16,2 3-4-16,1 0-3 0,1 2-5 15,1 2 106-15,2 2-235 0,4-2-130 16,4-2-373-16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46:22.3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14359 4867 383 0,'-4'4'83'0,"0"1"4"16,2-3-50-16,1-2-10 0,3 1 6 16,3-1 7-16,2 2 7 0,4-1 5 15,1-1 0-15,4 1-5 0,1 2-5 16,2-3-5-16,3 0-6 0,6 0-6 16,2-2-5-16,6 0-5 0,5-4-4 0,11 1-4 15,-3-1-3-15,3 2-2 16,-4-4 0-16,-2 3-2 0,-4-2 0 15,-8 1-4-15,-13 0-10 0,-2 0-4 0,-6-1-47 16,-6 4-90-16,-6-4-119 0,-5 7-280 16</inkml:trace>
  <inkml:trace contextRef="#ctx0" brushRef="#br0" timeOffset="300.88">14419 4756 511 0,'0'2'122'15,"0"-1"9"-15,-1-1-52 0,-2 0-45 16,-4 0-4-16,-4 1 2 0,-4 2 2 0,-6 0-7 16,-4 2-9-16,-1 2-7 0,-2 1-4 15,-3 4-2-15,0 4-2 0,4 2-3 16,2 0 0-16,6 5-1 0,2 0 0 15,3 1-1-15,10 0 0 0,3-2 0 16,4-1 0-16,6-1 0 0,7-3 0 16,5 1 1-16,8-1 2 0,8-1-10 15,3-3-7-15,3 0-33 0,0-2-98 0,-5-2-115 16,8-4-285-16</inkml:trace>
  <inkml:trace contextRef="#ctx0" brushRef="#br0" timeOffset="748.44">15336 4701 480 0,'2'2'119'15,"1"5"9"-15,-3 1-49 0,-4 0-51 16,0 4-2-16,-1 6 2 0,-2 4 2 15,-1 1-11-15,-6 2-9 0,1 2-3 16,0 1-1-16,1-1-1 0,0 0-1 16,1-4-3-16,-1-2 1 0,5-2-1 0,2-5 0 15,1-1-1-15,1-6 1 0,2-2 1 16,0-1 0-16,1-6 1 0,1-4 1 16,1-3 0-16,1-5 0 0,2-5 1 15,0-6 0-15,1-4 1 0,5-9 2 16,2-2 2-16,0-3 3 0,1-4 5 15,2 0 4-15,0 1 2 0,0 4-1 16,-4 7 0-16,1 7 0 0,-2 5 1 0,-2 7-4 16,1 9-5-16,-3 2-3 0,4 5 0 15,-1 5-1-15,-1 4-3 0,1 5-2 16,1 3-1-16,1 7-1 0,3 7 0 16,-2 4 0-16,0 3-2 0,0 3 0 15,2 4-4-15,1-2-5 0,-2-2-5 16,-1-2-8-16,0-3-10 0,-2-6-11 0,-2-3-10 15,-2-3-9-15,-3-3-119 0,0-5-124 16,-2-3-295-16</inkml:trace>
  <inkml:trace contextRef="#ctx0" brushRef="#br0" timeOffset="929.51">15353 4896 643 0,'2'2'145'0,"5"-1"13"0,5-1-115 0,6 0-6 16,4 0 1-16,5-3 2 0,4 0-3 16,1-2-13-16,0 2-12 0,-5-2-7 15,0-3-7-15,2 1-14 0,-4 1-17 16,1-2 76-16,0 2-212 0,-3-3-144 16,-1 1-379-16</inkml:trace>
  <inkml:trace contextRef="#ctx0" brushRef="#br0" timeOffset="1351.68">14448 5842 429 0,'-3'6'116'15,"-1"2"7"-15,2-4-40 0,-1 0-40 16,2 0-5-16,1 1 3 0,1-2 2 16,2 1-13-16,1-1-2 0,2 1 1 15,4 0 0-15,2-2-4 0,9-3-4 16,5 1-3-16,2-1-3 0,9 0-5 0,10-1-5 16,2 1-4-16,1-2 0 0,-1 2 0 15,-3 0-4-15,0 0-6 0,-8 1-11 16,-13-1-3-16,-3 0-31 0,-6 1-107 15,-7-3-123-15,-4-1-291 0</inkml:trace>
  <inkml:trace contextRef="#ctx0" brushRef="#br0" timeOffset="1614.06">14534 5706 511 0,'-1'4'126'0,"-1"-5"9"15,3 3-37-15,-2-1-64 0,1 2-8 16,-2 1 1-16,-3 0 0 0,-1 3-4 16,-3 1-6-16,-1 0-7 0,-3 7-1 15,-2 2-3-15,-7 2 0 0,-4 5-1 16,-5 0-3-16,-2 2-1 0,1 3-2 0,3-1-1 16,2-5-1-16,10-1-1 0,5-1 0 15,13 0-2-15,9-2 0 0,9-2-2 16,8-3-3-16,5 0-6 0,3-2 4 15,10-3-34-15,7-3-100 0,5-6-112 16,8-5-276-16</inkml:trace>
  <inkml:trace contextRef="#ctx0" brushRef="#br0" timeOffset="1832.23">15421 5792 575 0,'-1'-1'137'0,"-2"3"4"0,1 2-63 16,-1 2-51-16,0 4-4 0,-1 1 3 0,1 7 1 16,0 4-2-16,-1 3-5 0,1 0-2 15,0 2-4-15,0 2-2 0,-3 0-5 16,1 2 4-16,-2 0-24 0,1-3-2 16,0 2-13-16,3-3-2 0,1-3-57 15,0-4-76-15,2-4-122 0,2-5-235 16</inkml:trace>
  <inkml:trace contextRef="#ctx0" brushRef="#br0" timeOffset="2246.58">15356 5954 636 0,'1'-32'151'0,"1"2"10"0,2 4-106 16,1 3-6-16,-1 4-2 0,3 4 0 15,4 2-6-15,3 2-6 0,5 2-8 16,2 0-6-16,3 4-3 0,5-2-4 15,0 7-2-15,-2 2-5 0,-2 3-2 16,2 1-2-16,-1 3-2 0,-4 0 0 0,-5 3-1 16,-2 1-1-16,-3 1-1 0,-5-1 0 15,-8 3-1-15,-7-1 0 0,-6 1-1 16,-2 1 1-16,-3-2 0 0,-4 2 2 16,-2-5 0-16,1-2 1 0,4-3 1 15,2-1-1-15,-2-2 2 0,7-2 1 16,3-2 0-16,6 0-2 0,2-1 0 0,6 0 0 15,5-1 1-15,5 2-1 0,2-1-2 16,3 1 1-16,1 3 1 0,1 2 0 16,7 3 1-16,0 1-1 0,1 3 1 15,0 1-1-15,3 3 1 0,-1 0-1 16,-3-2-1-16,-7 4 1 0,-5 0-1 16,-10 2 0-16,-11-1-2 0,-9-2 1 15,-9 0-1-15,-7-1-4 0,-5-1-7 0,-6 0-8 16,-5-2-5-16,-4-1-8 0,-5 1-11 15,-3 1 137-15,-11-4-277 0,-14-2-148 16,-6-2-425-16</inkml:trace>
  <inkml:trace contextRef="#ctx0" brushRef="#br0" timeOffset="16394.88">13568 6790 319 0,'0'5'87'15,"0"-3"14"-15,-1-4-16 0,1 0-40 16,1 1 0-16,0 1 3 0,-1 0 1 15,0-2-5-15,1 5-12 0,-1-3-4 16,0 1-2-16,-1 1-2 0,0-4-3 16,-1 2-4-16,-4-2-4 0,0 0-1 15,-4 5-5-15,-3-4-1 0,-6 1-3 0,-5 1-2 16,-4-1 1-16,-3 3 0 0,-5-3 0 16,-5 1 0-16,-7 0-1 0,-1 1 0 15,2 2 0-15,-3-4-1 0,1 1 0 16,3 3 0-16,1 0 0 0,9 2 0 15,3-1 0-15,3 1-1 0,5 3 0 16,4-4 0-16,5-1 1 0,4 0-1 16,4-1 2-16,4-1 0 0,0 2 1 15,2-1 2-15,1 1 1 0,2 2 1 0,1 0 1 16,-1 1 1-16,1 2-1 0,1-2 0 16,-1 5-2-16,0 1 1 0,0 3-2 15,-4 4-1-15,0 5-1 0,-4 4 0 16,-3 5-1-16,-1 5 0 0,-1 4 0 15,-1 5 0-15,0 0 0 0,1-1-1 16,0-3 1-16,5 0-1 0,-1-7 1 16,3-7 0-16,1-1 0 0,4-5-1 0,2-3 1 15,2 0 0-15,1-4 1 0,1 2-1 16,0-3 0-16,-1 1 2 0,1-3-1 16,-1-1 0-16,0-1-1 0,1-2 1 15,1 0-1-15,1 1 0 0,2-2 0 16,0 2-1-16,4-2 0 0,2 2 0 15,3 1 1-15,1-2-1 0,5 1 0 16,3 1-1-16,4-3 1 0,1-1 0 0,7-2-1 16,5 0 1-16,4-3 0 0,-1 0 0 15,6-3 1-15,-1-1 0 0,2-1 1 16,-4 0 1-16,-4-1 0 0,-5-3-1 16,1-2 0-16,-9 1 0 0,-4 1-1 15,-7 0 0-15,-4-1 0 0,-6 3 1 16,-5 2 1-16,-5-2 1 0,-3 3 2 15,0-1 1-15,-1 1-1 0,0-1 1 0,0-1-2 16,-1-2-1-16,2 0 0 0,-1-2 0 16,2-3 1-16,1-2 0 0,0-4 0 15,0-4 0-15,4-4 0 0,-1-7-1 16,2-7-2-16,3-7 0 0,1-11-1 16,-2-6 0-16,-1-6 0 0,-2-6 0 15,-1 2 1-15,-3 3 1 0,-3 6 0 16,-3 11 0-16,-2 7-2 0,-1 8 0 15,-2 9-3-15,-2 5-3 0,-1 2-3 0,-1 5-5 16,0 4-6-16,1 2-14 0,1 4-13 16,3 1-86-16,-1 2-40 0,4 1-113 15,5-3-238-15</inkml:trace>
  <inkml:trace contextRef="#ctx0" brushRef="#br0" timeOffset="18549.72">13627 8083 444 0,'3'-7'103'0,"2"0"2"16,-3 4-62-16,0-1-21 0,2 1-9 16,-1 2-1-16,0 1 2 0,1-1 2 15,2 1 2-15,-1 2 2 0,1-1-1 16,-1 1 0-16,0-1-2 0,-1 3-2 15,-2-2-5-15,1 0-3 0,-2 0-1 16,-1 1 1-16,0-5 1 0,0 2 2 16,-1 0 4-16,1 0 5 0,0-1 4 15,-2-1 0-15,0 2-2 0,-2-1-1 16,-3-2-5-16,-1-1-5 0,-3 1-4 16,-3-1-4-16,-1-1-1 0,-1 1-1 0,-2 0 1 15,0 0-1-15,-4 0 1 0,-1 1-1 16,-4-3 0-16,1 1 1 0,-5-2-1 15,2 3 0-15,1-1 1 0,3 0-1 16,0 2 0-16,1 2 0 0,-1-1-1 16,1 5 1-16,-1 1 0 0,-1 3 0 15,0 1 0-15,1 1-1 0,2 2 1 0,3 2-1 16,2 0 1-16,3 2-1 0,1 0 0 16,1 0 1-16,2 3-1 0,-1-1 0 15,1 3 0-15,-1 3 0 0,2 3 1 16,-3 2-1-16,0 1 1 0,-1 5 0 15,1 2 0-15,0 5 0 0,0 0 0 16,-1-2 0-16,3 3 0 0,0-1 0 16,3 1 0-16,2 2 0 0,1-2 0 15,5 0 0-15,3 0-1 0,4-2 1 0,3 0-1 16,4-3 1-16,3-2 0 0,3-2 0 16,4-1 2-16,4-2 2 0,3-1 1 15,4-5 0-15,5 0 1 0,6-4 0 16,0-3 0-16,5-4-1 0,3-3-2 15,2-4 0-15,0-1 0 0,-3-5-1 0,1-2-1 16,1-2 0-16,-2-2 0 16,-6-2 0-16,-5-5 0 0,-2-2 1 0,-4 0 0 15,-4-2 1-15,-2-2 0 0,-7-6 0 16,0 1 1-16,-1 1 1 0,-5-3 0 16,-3-4 1-16,-3-7-1 0,-5-3 1 15,-1-4-1-15,-3-7 0 0,-2-3 0 16,-1-6 0-16,-1-1-1 0,0 1-1 15,-2 2 0-15,-3-5-1 0,0 5 0 16,-1 0-1-16,-2 6 1 0,-4-1-1 16,-3 3-3-16,1 4 0 0,-2 8-3 0,0 8-6 15,-6 7-16-15,-4 6-15 0,-9 7-6 16,-3 13-17-16,-1 2-104 0,-8 5-120 16,-3 4-262-16</inkml:trace>
  <inkml:trace contextRef="#ctx0" brushRef="#br0" timeOffset="19668.27">13339 9200 255 0,'2'0'62'0,"-1"-4"3"0,2 1-35 15,-2-1-13-15,1-1-3 0,1 0 3 0,0-1 4 16,0 1 4-16,0 2 3 0,-1-2 5 16,-1 1 3-16,1 3 5 0,-2 1 0 15,1-1-4-15,-1 1-3 0,0 0-5 16,0 1-4-16,-1 0-4 0,-1 1-3 15,-2 0-4-15,-1 1-3 0,0 1 0 16,-1 0 0-16,-1 1-1 0,-3 0 0 16,-2 0-2-16,-2 1-1 0,-5-3-1 15,-2 2-2-15,-6-2-1 0,-2-1-1 16,0 1 0-16,-2-3 0 0,-1-1 0 0,3 0 0 16,-3-2-1-16,3-1-1 0,-2-2 4 15,-1-3 0-15,-2-2 0 0,2 0 1 16,0-2-1-16,2-2 1 0,0-3 1 15,2-1-3-15,0-2 0 0,2-1 0 16,0-1 2-16,0 1 3 0,1 0 2 16,2 1 1-16,1 0 2 0,2 1 1 0,1 1 3 15,-1-3-1-15,0 0-1 0,2-3-2 16,-1-2 1-16,-2-1-2 0,1-2-1 16,-3 0-2-16,-2-2 0 0,0 0-1 15,0 1 1-15,-1-4 0 0,-1 2-1 16,1 0 0-16,2-3 0 0,-1 0-1 15,0-1-1-15,-2 0 0 0,0 0-1 16,-1-3 0-16,-1 1 0 0,-2 2-1 0,1-3 1 16,-2 0-1-16,-2-2-2 0,1 5 0 15,0 1-2-15,3 1 1 0,-1 1-1 16,2 2 0-16,3 2 0 0,1 2 0 16,3-2 0-16,0 0 0 0,1 1 0 15,3 3 0-15,1 4 0 0,5 1 0 16,2 7 0-16,4 2 0 0,2 6-1 15,2 1 0-15,1 3-3 0,1 1 0 16,1 1-2-16,1 3 0 0,2 1-1 0,0 2 1 16,2 0-1-16,-1 3-7 0,1 2-7 15,-1-1-12-15,-2 2-10 0,-3-1-7 16,0-2-125-16,-3-1-127 0,-1-1-293 16</inkml:trace>
  <inkml:trace contextRef="#ctx0" brushRef="#br0" timeOffset="20197.41">11595 7705 499 0,'8'-9'122'0,"-1"1"1"0,1-1-46 16,0 0-59-16,-3 2-2 0,-1 0 4 15,-1 0 3-15,-4 1-2 0,-3-1 1 16,-1 1-1-16,-2-2 0 0,-2 1-6 0,0 2-6 15,-6 2-6-15,0 0-2 0,-4 2-1 16,-1 2 0-16,-2 3 1 0,0 1 0 16,0 1-1-16,2 1 0 0,3 1 1 15,1 0-2-15,4-2 1 0,3 1-2 16,4-1 1-16,2 0-1 0,3 0 1 16,2 1 0-16,1-1 1 0,5 2 0 15,1 2 1-15,2 1 1 0,2 3-1 16,2 1 1-16,4 2-1 0,-1 2 1 0,3-1-1 15,-2 2-1-15,0 0 1 0,-2-3-1 16,-1 1 1-16,-4-5-1 0,0 1 0 16,-3-2 1-16,0-3-1 0,-3-2 0 15,0-2 1-15,-3-2 0 0,1 1 1 16,-3-4 2-16,-2-4 0 0,-2-1 0 16,-1-4 0-16,-3-3 1 0,1-4-1 15,-2-5-1-15,-1-3-1 0,1-3 0 16,-1-3 0-16,1 0-1 0,2 0 2 0,0 0-1 15,1 3 0-15,1 2 0 0,2 5 2 16,1 5-1-16,2 1 0 0,2 4-1 16,4 4 0-16,1 1-1 0,4 3 0 15,4 0-1-15,6 2-1 0,5 1 1 16,4 1 2-16,1 0-5 0,5 1-15 16,3-3 156-16,-1 3-293 0,0-3-149 0,3-2-438 15</inkml:trace>
  <inkml:trace contextRef="#ctx0" brushRef="#br0" timeOffset="28144.44">13712 1571 369 0,'-17'-1'98'0,"-3"8"11"0,1-3-54 16,-2 0-13-16,-2 0-3 0,-1 1-1 16,-6-2-4-16,-4 3-16 0,-2 0-9 0,-2 2-5 15,-8 2 3-15,-10 2 3 0,-2-1 0 16,-1 3 1-16,1 0 1 0,1 2 0 16,0-2 3-16,2 1-4 0,8 1-2 15,3-1 0-15,3-1 2 0,3-1 1 16,4-1 1-16,2-2 0 0,6 0 1 15,5-4 2-15,3 0 0 0,3 0-1 16,5-2-1-16,5 0-2 0,3 2-1 16,2 2 2-16,5 3 5 0,3 2 2 15,2 3 1-15,5 5 1 0,2 3 0 0,1 3 0 16,1 2-2-16,-5 3-7 0,0 6-5 16,-2 8-2-16,-2 1-1 0,-4 6-1 15,-2 5-1-15,2 4-1 0,-2 1-1 16,-1-6 1-16,-1-2-2 0,-1-3 0 15,-1-4-1-15,-1-3-5 0,-2-8-7 0,-1 2-15 16,-1-3-9-16,1-6-9 0,-2-6 14 16,1-4-148-16,-2-6-128 0,-1-5-311 15</inkml:trace>
  <inkml:trace contextRef="#ctx0" brushRef="#br0" timeOffset="28453.29">12597 2646 615 0,'-3'-6'150'0,"0"1"8"0,1 4-96 16,-1 0-19-16,2 1-6 0,0 0-4 16,0 1-8-16,1 2-11 0,0 3-8 15,2 2-3-15,0 5 0 0,3 5-2 16,3 5 1-16,0 3 1 0,5 5 0 16,0 3 0-16,2 1-2 0,2 0 0 15,3-2-1-15,3-1 1 0,-1-4-2 0,-2-3 1 16,1-6-1-16,-2-4 1 0,-3-5 1 15,-1-3 2-15,-2-6 1 16,-1-4 6-16,3-6 2 0,2-2 3 0,0-6 1 16,2-4-1-16,0-4-1 0,-2-1-2 15,-1 1-5-15,-2-1-3 0,-4 4-4 16,-3 3-7-16,-1 5-13 0,-2 4-20 16,-2 2 0-16,-1 4-142 0,-1 1-141 15,5-2-340-15</inkml:trace>
  <inkml:trace contextRef="#ctx0" brushRef="#br0" timeOffset="29110.26">13992 1250 352 0,'4'-1'113'0,"1"0"4"16,-2-1-2-16,1-2-54 0,-1 4-18 15,-1-7-9-15,0 5-6 0,0 3-3 0,-2-1-2 16,1 1 0-16,-1-1-2 0,3-5-1 16,0 2-2-16,2-7-4 0,2-4-4 15,4 0-3-15,0-4-2 0,1 2-1 16,1-1 0-16,-2 5 0 0,-1 3-1 15,-1 3 0-15,-3 0-1 0,0 4 0 16,-2 1-2-16,-1 3 0 0,3 2-1 16,-2 1 1-16,1 6 0 0,-1 3 0 15,0 7 2-15,0 1 0 0,4 5 1 0,0 6 0 16,-1 3 0-16,-2 3-1 0,1 0 0 16,-1 1-1-16,-2-1 0 0,-7-2 0 15,0-3 0-15,-1-4 0 0,-1-3-3 16,-1 0-12-16,-1-3-9 0,0-1-6 15,2-4 47-15,1-1-171 0,-1-1-125 0,0-4-313 16</inkml:trace>
  <inkml:trace contextRef="#ctx0" brushRef="#br0" timeOffset="29301.29">13983 1823 486 0,'-7'6'125'0,"0"-3"7"0,3-1-44 16,0-1-42-16,3 1-9 0,2-1 2 15,4-1 2-15,2 0-2 0,4 0-3 16,7-3-6-16,4-1-4 0,3-3-2 0,8 2-5 16,2-4-7-16,4-1-6 0,4-2-4 15,0-1-7-15,1 1-18 0,-2-1-13 16,-8 1-68-16,-1-2-66 0,-7-2-122 16,0 2-266-16</inkml:trace>
  <inkml:trace contextRef="#ctx0" brushRef="#br0" timeOffset="29894.76">15308 965 449 0,'0'3'123'0,"0"4"6"0,-2 1-13 0,-1 4-82 15,1 3-2-15,-1 7 6 0,0 3-1 16,-6 7-5-16,0 2-4 0,-1 2-2 16,2 5-3-16,-1 1-7 0,0 3-6 15,1 0-4-15,5-2-2 0,1-1-3 16,0 1-1-16,1-3 0 0,-2-7-3 16,2-5-6-16,-1-4-3 0,1-4-5 15,0-6-8-15,0-1 0 0,0-6 0 0,0-3 1 16,1-3 7-16,-1-2 2 0,1-4 5 15,0-4 7-15,2-8 3 0,1-1-1 16,0-1 0-16,3-1 1 0,5 0 1 16,1 1 2-16,0 3 1 0,2 3 0 15,1 4 1-15,2 2 1 0,-1 4 1 16,-3 3 1-16,2 2-2 0,1 2 0 16,2 3 0-16,0 3-1 0,0 3 0 0,3 0-3 15,-2 2 0-15,0-1-1 0,-3 1-1 16,-1 1-1-16,-8-2 1 0,-2 1-1 15,-9 4-1-15,-5-1 1 0,-9 3-13 16,-5 3 0-16,-4-1 1 0,-4-3-4 16,-6-4-37-16,2-8-85 0,2-5-106 15,5-6-242-15</inkml:trace>
  <inkml:trace contextRef="#ctx0" brushRef="#br0" timeOffset="30093.57">15779 1400 549 0,'10'29'120'0,"-10"2"6"15,-5 0-99-15,0-1-6 0,-6-4-2 16,-2-4-1-16,1-2-2 0,2-3-5 0,8-3-7 16,4-4-1-16,3-3-2 0,13-4-4 15,4-4-4-15,3-3-64 0,1-4-60 16,-3-6-100-16,3-5-241 0</inkml:trace>
  <inkml:trace contextRef="#ctx0" brushRef="#br0" timeOffset="30242.18">15973 1115 614 0,'-18'-13'142'0,"1"7"4"16,-2 6-111-16,1 1-9 0,-1 0-1 15,4-1-2-15,-1 0-8 0,3-2-9 16,3-4-9-16,1-2-5 0,7-3-10 15,7-6 13-15,1-1-143 0,6-2-123 16,4-6-308-16</inkml:trace>
  <inkml:trace contextRef="#ctx0" brushRef="#br0" timeOffset="30388.84">16081 984 568 0,'0'40'131'15,"-1"6"7"-15,-3 5-101 0,-2-2-2 16,1 1-6-16,-4 1-2 0,1-2-9 15,1-2-6-15,-1-5-6 0,2 0-3 16,-1-4-7-16,1-3-7 0,1-2-132 0,0-5-122 16,-4 0-316-16</inkml:trace>
  <inkml:trace contextRef="#ctx0" brushRef="#br0" timeOffset="30566.3">15895 1372 720 0,'-3'-9'158'0,"1"3"4"0,0 2-135 0,5 1-8 16,3 1-1-16,4-1 1 0,4-1-5 15,7-1-7-15,4-3-5 0,4-1 0 16,5-1-6-16,6 0-14 0,10-3-4 16,4 0-142-16,3-6-135 0,0-2-342 15</inkml:trace>
  <inkml:trace contextRef="#ctx0" brushRef="#br0" timeOffset="31065.37">17240 1417 592 0,'-2'-7'143'0,"-1"-2"10"0,-4-2-88 16,0 0-26-16,-3-3-5 0,-1 3 0 0,-2-2-7 15,-1 2-11-15,-2 4-10 0,1 2-4 16,-3 4-2-16,1 7 0 0,-4 3 0 16,0 3-2-16,0 7 0 0,-1 0-1 15,3 2-1-15,2-3-1 0,4-2-2 16,5-4-2-16,5-1 0 0,3-3 1 16,6-5 1-16,5-4 2 0,2 0 1 15,4-2 4-15,4-3 1 0,2 0 2 0,0-2-1 16,-1-1 0-16,2 2-1 0,1 0 0 15,-4 1 0-15,-2 2-2 0,-5 2 0 16,-1 4-1-16,-4 6 0 0,-7 3 0 16,-7 6 0-16,-5 4 1 0,-1 3 1 15,0 2 0-15,-1-2-10 0,2-5-10 16,4-2-5-16,9-5-17 0,7-3-109 16,4-5-113-16,8-3-270 0</inkml:trace>
  <inkml:trace contextRef="#ctx0" brushRef="#br0" timeOffset="31444.67">17666 1440 562 0,'6'-5'138'0,"-4"1"5"15,-6-1-78-15,-4 5-31 0,-3 3-7 16,-3 1-5-16,-3 3-8 0,-5 1-7 0,0 6-3 16,-1 1-1-16,1 1-1 0,0 2-1 15,4-3-2-15,4-1-2 0,5 0-2 16,6-4-3-16,5-2 0 0,7-3 0 15,4-3 0-15,4-1 2 0,2-2 0 16,3 0 2-16,0-5 3 0,0 0 1 16,0-3 0-16,2-2 1 0,-1-3 1 0,-1-4 2 15,0-4 2-15,2-6 2 0,-1-7 1 16,0-3 0-16,-3-5 0 0,-4-9 1 16,-2-3 3-16,0-4 1 0,-5 2-1 15,-1-2 0-15,-4-2 1 0,-1 6 2 16,-1 8 1-16,-1 10 0 0,-1 7-2 15,-2 9-3-15,-7 13 0 0,-2 15-1 16,-3 12-3-16,-3 6-4 0,-1 9-3 16,-3 10-1-16,0 8-1 0,5 8 1 15,5 0 0-15,6 3-1 0,3 2 2 16,4-1-5-16,6-3-8 0,8-4-11 0,5-8-9 16,3-4-10-16,0-8-6 0,4-4-124 15,4-8-119-15,2-5-286 0</inkml:trace>
  <inkml:trace contextRef="#ctx0" brushRef="#br0" timeOffset="32017.85">18355 1462 523 0,'8'-23'137'0,"-7"3"3"0,-7 2-57 16,-9 5-49-16,-11 7-8 0,-5 6 0 16,-6 7-7-16,-5 4-10 0,-2 6-2 15,0 6-1-15,5 1 0 0,6 1-2 16,4-1-2-16,6-3-4 0,6-3-1 15,8-2-3-15,5-5 0 0,6-2 0 16,4-3 0-16,4-3 2 0,4 0-1 0,4-2 0 16,5-2 3-16,2-2 0 0,2-2 0 15,0-2 1-15,4-1 1 0,-1-3 2 16,1-1 2-16,-3-6 1 0,2-4 2 16,1-6 0-16,-2-10 0 0,-5-1 1 15,-2-4 1-15,-4-9 1 0,-3-5-1 16,-5-4 0-16,-1 0 1 0,0 2 1 15,-3 0 1-15,0 3 1 0,-2 10 0 0,0 9 2 16,-3 8-1-16,-3 10-1 0,-4 12-2 16,-5 8-3-16,-2 11-2 0,-5 8-4 15,-3 9-2-15,-1 12-2 0,-3 6 2 16,-1 5-1-16,1 8 0 0,4 0 0 16,7 2-1-16,5-3 1 0,4-4-1 15,11-4-2-15,6-5-1 0,9-7 0 16,4-6-1-16,0-8 0 0,4-4 0 15,0-7 1-15,2-4 2 0,0-4 1 0,-2-6 1 16,2-4 2-16,1-2 0 0,-3-5 2 16,-1-1 1-16,-2-5 1 0,-3-4 2 15,-2 3 0-15,-5-1-1 0,-4 4 0 16,-2 2-1-16,-2 2-4 0,-6 10-1 16,-6 8-1-16,-5 5-1 0,-2 6 1 0,-1 4 0 15,-1 3 0-15,-1 2 4 0,5-4-3 16,2-1-4-16,5-2-4 0,4-3-6 15,2-2-8-15,6-6-13 0,8-4 160 16,2-3-291-16,5-4-146 0,1-3-419 16</inkml:trace>
  <inkml:trace contextRef="#ctx0" brushRef="#br0" timeOffset="32144.61">18886 1195 667 0,'-23'-8'136'15,"-2"4"0"-15,-3 2-125 0,2-2-9 16,-1 0-1-16,4-3-6 0,5-2 16 16,5-4-147-16,6-4-118 0,7-5-315 15</inkml:trace>
  <inkml:trace contextRef="#ctx0" brushRef="#br0" timeOffset="32338.14">19142 817 592 0,'10'16'129'0,"-1"3"2"16,-2 1-71-16,-5 5-45 0,-2 7 2 15,-4 3 2-15,0 3 2 0,-2 5-1 16,-1 3-1-16,-3 4-5 0,2-2-6 0,1-3-3 16,-2 3-2-16,1 0 0 0,1-5-12 15,-3-3-12-15,-1 1-129 0,-2-3-126 16,-5 1-324-16</inkml:trace>
  <inkml:trace contextRef="#ctx0" brushRef="#br0" timeOffset="32649.29">18946 1384 578 0,'9'-9'126'15,"2"0"9"-15,2 3-105 0,1-3-5 16,1 3 1-16,0 0 2 0,1-1 2 16,2 1-7-16,3 0-9 0,1 0-2 15,3 0-3-15,1 0-1 0,4-1-3 0,4 2-2 16,2 0-1-16,1 2-1 0,-3 4-2 16,-1 2-2-16,-4 5 1 0,-2 4-1 15,-6 4 0-15,-6 5-1 0,-4 4 1 16,-2 3 1-16,-5 1 1 0,-1 2 1 15,-5 0 0-15,-3-4 1 0,-1-1 0 16,0-2-1-16,0-2-10 0,1-2-9 16,1-5-4-16,2-2-48 0,4-7-78 0,2-5-109 15,1-4-247-15</inkml:trace>
  <inkml:trace contextRef="#ctx0" brushRef="#br0" timeOffset="32803.54">19622 1147 557 0,'-9'-16'136'0,"-1"10"-1"0,-4 5-24 16,-2-1-103-16,-2 1-6 0,1-1 0 15,2 0-2-15,0 0-7 0,4-3-5 16,1-3-10-16,5 0-114 0,2 1-112 16,3-2-278-16</inkml:trace>
  <inkml:trace contextRef="#ctx0" brushRef="#br0" timeOffset="33396.44">19702 1318 549 0,'-3'25'119'0,"-3"0"3"16,-1 4-105-16,-5-1 1 0,-3 2 0 16,-1 0 0-16,0-5-3 0,-1-1-6 15,3-2-2-15,2-3-3 0,4-2-2 16,5-5-1-16,6-4 1 0,6-4-1 0,6-4 1 15,3 0 0-15,4-3 1 0,4-1 0 16,3-2 1-16,1-2 3 0,0 1 4 16,-2-2 5-16,0 0 6 0,-4 0 7 15,-6-4 3-15,-4 1 2 0,-9-6-3 16,-5-2-3-16,-5-3-5 0,-10-6-8 16,-3-3-7-16,-8 3-5 0,-2 1-3 15,0 5-1-15,-3 8-1 0,-2 4 0 16,4 8 1-16,2 4 0 0,4 3 0 0,4 2 0 15,4-1-4-15,5 1-1 0,6 1 0 16,7 0 1-16,7 1 1 0,6-1 0 16,4 0 1-16,9 1 3 0,2-1 2 15,7 1 0-15,3-3-1 0,0 3-1 16,-3 2 0-16,-2 1 0 0,-7 1-1 16,-5 7 0-16,-7 1 0 0,-7 4-1 15,-5-1 1-15,-3 0-1 0,-3 3 0 0,-1 0 0 16,-4-4-1-16,1-2 0 0,0-4-1 15,1-2 1-15,0-4-1 0,0-3 4 16,3-5 2-16,1-5 0 0,3-6 1 16,3-2 1-16,4-4 2 0,4-2 2 15,5-4 0-15,6-3-1 0,5 1 3 16,1 2 2-16,1 2 1 0,0 2-1 16,-1 4-1-16,-3 7-2 0,-4 6-1 15,-5 6-2-15,-3 7-3 0,-3 6 0 0,-5 3 0 16,-5 6 0-16,-2 3-1 0,-1 3 1 15,1 2 0-15,0-1-1 0,3-2-5 16,4-2-10-16,6-5-14 0,3-2-17 16,4-1-49-16,2-3-86 0,-1-4-128 15,-1 2-279-15</inkml:trace>
  <inkml:trace contextRef="#ctx0" brushRef="#br0" timeOffset="34332.99">19559 4110 313 0,'-8'-3'104'16,"3"1"6"-16,0 1-12 0,3-1-33 15,1 1-5-15,0 1-9 0,1 0-7 16,0 1-11-16,0 0-4 0,2 1-3 16,-1 1-3-16,1 2-1 0,0 1 0 15,1 5 1-15,-1 2 2 0,2 5-1 16,-2 3-2-16,1 4-2 0,0 9-2 0,0 5-5 15,2 6-3-15,-2 6-4 0,-1 9-1 16,0 10-2-16,3 10 0 0,-2 2-1 16,-1 0 0-16,1 4-1 0,3-1 0 15,-1-5-1-15,4-10-2 0,0-8-1 16,0-6-3-16,-1-6 0 0,1-7-5 16,-1-8-6-16,-2-8-7 0,-1-3-9 15,-4-6-6-15,1-8 4 0,-1-7-128 0,-1-7-114 16,-1-14-285-16</inkml:trace>
  <inkml:trace contextRef="#ctx0" brushRef="#br0" timeOffset="35109.81">19677 4160 448 0,'1'0'107'0,"-2"1"10"16,1-1-16-16,0 0-77 0,0 0-1 16,1-1 2-16,0 0 1 0,1-5 0 0,1 1-8 15,-1-1-7-15,1 0-3 0,1-1-3 16,0 3-1-16,1-1-2 0,3 5 0 15,3-1-1-15,3 1 0 0,7 1 0 16,6-1 4-16,4 0 2 0,6-1 2 16,6 1 0-16,7-2 1 0,7-1 0 15,7-5 1-15,8 4-4 0,10 2-2 16,4-3-1-16,7 0-1 0,3 2 0 0,5 3-1 16,0 6-1-16,-6-3 0 0,1-2-1 15,-6 1 1-15,-5 2-1 0,-11 0 1 16,-12-1-1-16,-11-5 0 0,-10 2 0 15,-14 2 2-15,-9-1 1 0,-9 0 2 16,-5-2 0-16,-4 3 2 0,-5-1 0 16,0 1 0-16,-3 1 0 0,1 4-2 15,-2 1-2-15,1 0-1 0,0-2-1 0,2 6-1 16,2 0 0-16,1 3 1 0,1 2 0 16,2 4 0-16,0 6 1 0,1 7 1 15,1 5 0-15,1 6-1 0,1 5 1 16,1 4-1-16,3 9 0 0,-1 4-1 15,1 6 0-15,0 3 0 0,3-2 0 16,-2 3-1-16,0 1-1 0,-3-5-1 16,1-4-1-16,-2-8-1 0,1-4 0 15,-1-3-1-15,0-7 1 0,-2-10 1 16,1-3 0-16,0-7 1 0,-1-5 1 0,-2-4 1 16,-1-6 0-16,-1-1 1 0,0-4 0 15,0-2 0-15,-2-1 1 0,-1-1 0 16,-3-1 0-16,0 1 0 0,-4 0 1 15,-2 0-1-15,-3-2-1 0,-4 3 1 16,-3-2 0-16,-4 3-1 0,-3-1 1 16,-8 3-1-16,-2-2 0 0,-7 1 0 0,-4-3-1 15,-5 4 1-15,-9-3 0 0,-5 3-1 16,-5 1 0-16,-6 2 1 0,-4 3-1 16,-10 0 0-16,-2-2 1 0,4 3-1 15,0-1 0-15,1-3 1 0,10-2-1 16,7-3-2-16,8-3-8 0,5-3-10 15,8-6-4-15,10-4-135 0,11-1-130 16,3-2-324-16</inkml:trace>
  <inkml:trace contextRef="#ctx0" brushRef="#br0" timeOffset="39226.26">18653 4294 422 0,'-12'4'103'0,"1"0"7"0,3-1-65 16,1 1-11-16,1-3-1 0,0 0 2 15,2 2-5-15,2-1-8 0,0 1-5 16,0-2-1-16,2 0 1 0,0 0-1 16,-1 1 1-16,1-1 1 0,0 0 1 15,-1-1 4-15,2 4 2 0,-2-4-1 16,2 0 0-16,2 0 2 0,0-1 3 0,3 2 3 15,3 0-2-15,4-3-4 0,9 2-3 16,8-3 0-16,7 1-2 16,5 0-6-16,6-1-5 0,6 0-4 0,5 3-1 15,0-2-2-15,1 4 0 0,-3-1-2 16,0 0 0-16,-3 2-1 0,-6-3-2 16,-7 1-3-16,-9 1-5 0,-6-2-8 0,-9 1-17 15,-5-2-13-15,-6 1-9 0,-3 1-1 16,-3 3-124-16,-3-5-121 0,0 1-283 15</inkml:trace>
  <inkml:trace contextRef="#ctx0" brushRef="#br0" timeOffset="40159.57">17639 3847 473 0,'0'-2'110'0,"2"1"6"0,-2 1-73 0,0 4-13 15,0-3-3-15,2 2 1 0,-2 3 0 16,0 1-3-16,-2 3-2 0,1 4-3 16,-1 3-2-16,-1 5-1 0,-2 1-2 15,1 5-4-15,-1 3-3 0,-3 3-3 16,0 3 0-16,-1 1-2 0,1 0-2 15,-1-2 1-15,-1-1-1 0,2-3 0 16,2-5 0-16,0-7-1 0,2-5 1 16,1-4 0-16,1-3-1 0,0-3 3 0,1-4 5 15,2-2 5-15,-1-4 0 0,2-5 1 16,-1-4 2-16,2-4 0 0,0-6-1 16,4-5-4-16,0-7-5 0,3-3-1 15,2-1 0-15,-1 1-1 0,1-4 0 16,0 1-1-16,-2-1 5 0,1 1 0 15,-2 3 1-15,1-1 0 0,0 6 1 16,1 3 1-16,1 2 2 0,-1 7-4 0,0 7 2 16,-3 4 0-16,0 3 1 15,-1 2-2-15,-3 2-1 0,-1 3-3 0,1-1-3 16,-1 5-2-16,0 3-2 0,6 4-2 16,-1 4 1-16,1 5-2 0,1 6 1 15,1 7 1-15,0 3 0 0,1 0 2 16,-1 3 0-16,0 3-1 0,-1-1 1 15,-1 1 1-15,0 0-2 0,-3 0-9 16,0 0-8-16,-2-1-12 0,-1-2-9 0,-1-2-7 16,0-4-8-16,-1-4 166 0,0-5-284 15,-3-6-137-15,-3-5-396 0</inkml:trace>
  <inkml:trace contextRef="#ctx0" brushRef="#br0" timeOffset="40382.58">17625 4130 587 0,'0'4'136'15,"0"-7"6"-15,0 3-106 0,0 3-8 16,0-3-2-16,1 1 1 0,-1 0-8 16,0-3-8-16,0 4-5 0,1-2 0 15,1-1 1-15,2-1-1 0,2-2 0 0,4 3 0 16,4-1-1-16,5-1-1 0,5-1-2 15,2 1-6-15,4 1-11 0,0-1 1 16,-2-1-80-16,-5 1-57 0,-1 1-113 16,-3-1-254-16</inkml:trace>
  <inkml:trace contextRef="#ctx0" brushRef="#br0" timeOffset="40827.21">18068 4175 457 0,'0'2'116'0,"0"1"6"0,1 0-53 16,-1-1-36-16,0 0-5 0,-1 3 1 15,2-1-7-15,-1 3-6 0,0-1-6 16,0 1-3-16,1 3 0 0,0 0 1 15,1-1 1-15,0 2 0 0,0 4-1 16,1-1 0-16,-1 1 0 0,1 1-2 16,2 0-1-16,-2 0-2 0,0-1-1 0,3-3 1 15,-1-4 1-15,3 1 1 16,-1-3-2-16,1-3 1 0,1-3-1 0,1 0-5 16,3-3-6-16,2-4-7 0,0-4 30 15,2-2-159-15,0-2-122 0,4-4-318 16</inkml:trace>
  <inkml:trace contextRef="#ctx0" brushRef="#br0" timeOffset="40996.28">18082 3924 681 0,'-7'-1'156'0,"4"-2"8"15,2 3-117-15,2 1-13 0,0-3-4 16,2 1 1-16,1 0-9 0,0-3-16 15,2 2-27-15,-2-4-12 0,-1-6-136 0,3 0-136 16,-2-4-338-16</inkml:trace>
  <inkml:trace contextRef="#ctx0" brushRef="#br0" timeOffset="42375.02">18638 5444 336 0,'-9'1'110'0,"4"2"7"0,3-2-23 16,1 1-21-16,1-2-9 0,0 0-9 15,1-3-14-15,1 3-8 0,0-3-5 16,2 1 0-16,1-1-1 0,4-2-2 16,4 0-1-16,5-2 0 0,3-1 0 0,9 1 0 15,6-1-4-15,4 0-2 0,5 2-4 16,3-3-1-16,5 0-2 0,6 1-3 16,2-1-2-16,4 1-2 0,2 0-1 15,-1 2-1-15,-4 3-2 0,-8-1-2 16,-4 2-4-16,-11 2-5 0,-8-3-13 15,-9 2-12-15,-6-1-8 0,-7-4-131 16,-6 0-130-16,-11-1-318 0</inkml:trace>
  <inkml:trace contextRef="#ctx0" brushRef="#br0" timeOffset="42886.63">17622 5215 382 0,'2'1'108'0,"0"-1"5"15,-1 1 3-15,0 0-73 0,0 0-9 16,0 0 2-16,1 3 2 0,-1 0-1 16,0 4-3-16,0 3-5 0,-2 6-5 15,0 5-5-15,0 6-5 0,1 4-4 0,-3 4-5 16,0 3-2-16,1 3-2 0,1-2 1 15,0-2-7-15,1 1-7 0,0-6-8 16,2 1-3-16,-1-8-45 0,0-4-82 16,0-6-111-16,0-5-248 0</inkml:trace>
  <inkml:trace contextRef="#ctx0" brushRef="#br0" timeOffset="43359.82">17563 5350 650 0,'-2'-17'147'0,"5"2"6"16,1 1-115-16,3-1-1 0,1 0-1 15,3 2-1-15,2 0-4 0,4 0-5 16,0 1-3-16,3 1-5 0,2 3-5 16,-1 4-4-16,-1-3-3 0,-1 6-3 0,-1 1-2 15,-2 2-3-15,-4 4-1 0,-1-1 0 16,-1 1-4-16,-3 2-4 0,-3 2-2 15,-2 3-5-15,-2 1-5 0,-3 1-1 16,-7 0-1-16,-3 3 3 0,-6-1 6 16,-4-1 2-16,-1-1 6 0,-1-2 5 15,2-2 2-15,4-2 1 0,4-3 1 0,4-1-1 16,6-3 3-16,2-1 3 0,3 0 3 16,0-1 1-16,4 2 0 0,0-3 0 15,5 3 1-15,4 3-2 0,5 0-2 16,0 2-4-16,7 1 1 0,4 1 1 15,2 2 1-15,-3 2-1 0,-3 1 1 16,0-1-1-16,1 2-1 0,-8 3-1 16,-2-1-2-16,-5 2-1 0,-3 1 0 0,-2-2-3 15,-5 2 0-15,-7-3-1 0,-5 0 2 16,-3-3-1-16,-4-3 1 0,-4 0 0 16,-5-3 2-16,0-3 0 0,-4-2-4 15,3 0-12-15,-1-1-12 0,4-1-7 16,3-1-4-16,5-1 101 0,5-2-223 15,3-4-126-15,6-3-337 0</inkml:trace>
  <inkml:trace contextRef="#ctx0" brushRef="#br0" timeOffset="43579.23">18000 5492 488 0,'0'2'132'15,"1"2"8"-15,-2-2-8 0,1 2-99 16,0 1-7-16,1 2 2 0,-1 4 2 0,1-1-10 16,0 0-7-16,2 1-2 0,2-1-1 15,0-1-2-15,3-3-2 0,2-2-2 16,2 1-1-16,0-2-8 0,2-3-11 16,0 0-11-16,2-2 1 0,-3 1-130 15,-1-7-123-15,1-4-296 0</inkml:trace>
  <inkml:trace contextRef="#ctx0" brushRef="#br0" timeOffset="43733.58">18093 5213 687 0,'-5'-4'153'16,"3"2"6"-16,1 2-103 0,0 0-36 15,2-1-2-15,0 1 0 0,-1 0 1 16,1-1-12-16,-1 1-18 0,0-1 110 0,1 0-262 15,3-3-152-15,2-2-432 0</inkml:trace>
  <inkml:trace contextRef="#ctx0" brushRef="#br0" timeOffset="44657.61">19595 5764 409 0,'3'3'111'0,"0"-3"6"0,0 1-45 0,0 0-22 16,-1-1-3-16,0 0 0 0,0-1-5 15,0 1-5-15,1 0-3 0,-1-2-4 16,0 1-4-16,0 1-2 0,1-1-3 15,-2 0-4-15,0 0-2 0,-1 1-3 16,0 0-3-16,0 1-3 0,-1 1-2 16,0 1-2-16,-3 4-2 0,1 3-1 15,-2 3 1-15,-4 4 0 0,-2 6 2 0,-6 3 0 16,-3 2 1-16,-7 3 0 0,-3 4 0 16,-5 8-1-16,-6 1 0 0,-5 4 0 15,-2 3 0-15,1 3-1 0,1 0 0 16,0-2-2-16,4-7 0 0,5-6 1 15,5-6-2-15,2-5-2 0,5-6-2 16,3-6-3-16,4-2-6 0,3-4-11 0,6-2-9 16,1-2-7-16,6-4-18 0,2-5-99 15,4-1-111-15,8-6-254 0</inkml:trace>
  <inkml:trace contextRef="#ctx0" brushRef="#br0" timeOffset="45541.03">18010 6899 439 0,'3'-2'116'0,"1"1"6"0,2-3-28 15,-1 2-51-15,0-3-7 0,-1 0 1 0,-1 1 0 16,0-1-2-16,0 1-2 16,-2-1-4-16,-1 0-2 0,1 2-4 0,-2 0-2 15,0-2-4-15,0 1-4 0,-3-2-3 16,-1 2-3-16,-2-3-2 0,-4 2-2 15,-2 1-1-15,-4 0-1 0,-4 3 0 16,-1 1 0-16,-4 5-1 0,-2 2 1 16,-5 4 0-16,-2 3-1 0,-3 5 0 15,1 2 1-15,-3 4-1 0,4 5 0 16,1 1 0-16,5 7 0 0,5 0 1 0,6 2 0 16,3 0 2-16,4 2 0 0,6-4 1 15,2-1 0-15,8-2 1 0,5-4-1 16,6-1 1-16,2-4-2 0,6-3 0 15,8-3 0-15,6-3 0 0,7-3 0 16,-1-3-1-16,1-3 0 0,0-1-6 16,2-5-7-16,-6-2-9 0,-5-2-10 0,-7-3-13 15,1-2-130-15,-4-1-131 0,-4-3-315 16</inkml:trace>
  <inkml:trace contextRef="#ctx0" brushRef="#br0" timeOffset="46028.61">18183 7354 464 0,'1'2'114'16,"-1"0"6"-16,1 0-39 0,-1 0-48 15,1 1-2-15,-1 0 4 0,0 0 1 16,0 4-4-16,-1 0-5 0,-1 3-6 16,-1 0-5-16,0 5-4 0,0 0-3 15,-2 1-4-15,1 0-1 0,1 2-2 16,1 1 0-16,1-1 0 0,1 0 0 15,2 0 1-15,2 0 1 0,2-1-2 0,0-1 0 16,5-3-2-16,2-2-7 0,0-3-7 16,2-4-6-16,1-1-9 0,1-7-106 15,-1-3-17-15,-3-4-97 0,-1-2-204 16</inkml:trace>
  <inkml:trace contextRef="#ctx0" brushRef="#br0" timeOffset="46229.17">18191 7100 682 0,'-1'-10'168'15,"-1"1"8"-15,1 2-112 0,1 4-14 16,0 2-6-16,0 1-6 0,0 0-12 16,0 2-11-16,0-2-9 0,1 2-4 15,-1-3-1-15,1 0-6 0,-2-1-7 16,1 0-19-16,0-3-18 0,-1 3-133 0,1-3-143 15,1-1-343-15</inkml:trace>
  <inkml:trace contextRef="#ctx0" brushRef="#br0" timeOffset="54977.58">21462 4385 146 0,'-2'-2'40'0,"-1"5"6"0,0-2-18 0,0 1-2 15,-2-1 2-15,2 2 2 0,0 2-2 16,-2-2-3-16,1-1-5 0,0 3-3 16,-1-3-1-16,2 3-2 0,0-2-3 15,-2 2 0-15,3-2 5 0,-1-2 5 16,2 1 6-16,0 0 3 0,0-1 3 16,1 0 4-16,1-2 3 0,0 2-3 0,3 1-3 15,1-3-3-15,1 2 0 0,3-1-1 16,3 0-1-16,4 0 1 0,6-4 0 15,3 1 1-15,8 0-2 0,6-1-1 16,8-4 0-16,5 1-4 0,6 1-5 16,4 3-3-16,4-3-4 0,-2 1-4 15,2 0-1-15,-4 4-4 0,1 0 0 16,-6 0-1-16,-5 1-1 0,-3 1-1 0,-7 0 1 16,-7 0-2-16,-7 3-1 0,-7-1-5 15,-7 1-13-15,-4-1-15 0,-6 1 5 16,-4 2-115-16,-3 0-20 0,-4-2-105 15,-3 6-209-15</inkml:trace>
  <inkml:trace contextRef="#ctx0" brushRef="#br0" timeOffset="55397.65">21432 5241 369 0,'2'5'117'16,"1"-2"8"-16,0 0-15 0,1 3-49 16,1-3-2-16,-1-1 2 0,3 0-12 15,1-1-10-15,2 1-7 0,5-2-4 0,4-2-3 16,6 1-4-16,7-1-4 0,6 1-3 16,10-1-5-16,6 0-1 0,3 1-3 15,7 4-2-15,0 1-2 0,1 1-1 16,1 1 0-16,-5 2-4 0,-2 2-7 15,1 0-12-15,-6-4 75 0,-3 1-217 16,-6-4-142-16,-8 0-388 0</inkml:trace>
  <inkml:trace contextRef="#ctx0" brushRef="#br0" timeOffset="56370.42">23037 3832 418 0,'-1'-1'102'0,"-1"-1"12"0,-4-1-66 16,0-3-12-16,-4 1-2 15,-2-2-1-15,-2 2-9 0,-3-2-1 0,-1 1-12 16,-3 1 0-16,-3 4-1 0,-3 0-2 16,-1 2-2-16,-3 4-3 0,3 1-1 15,0 2-1-15,4 2 0 0,6 1-1 16,2 1 1-16,8 1 0 0,3-1 0 16,3-1 2-16,3 2 0 0,5 0 1 0,2 0 0 15,5 1 0-15,5-1 0 0,2 1 0 16,5 1-1-16,2-1 0 0,3 1-1 15,-1-1 1-15,-2 3-2 0,0 3 1 16,-1 0-1-16,-5 4-1 0,-4-1 0 16,-4 2 1-16,-4 1-1 0,-5-4 0 15,-7-2 0-15,-4 0 0 0,-4-5 1 0,-5-3-1 16,-4 0 1-16,-5-3-1 0,-6 0 1 16,-3-3 0-16,-2 2 0 15,-1-4 0-15,-3 1 0 0,1-4-1 0,3 1-3 16,3-3-5-16,7 0 8 0,4-2-34 15,3-1-100-15,6-1-108 0,5-1-274 16</inkml:trace>
  <inkml:trace contextRef="#ctx0" brushRef="#br0" timeOffset="57387.48">23090 4059 347 0,'6'-3'85'0,"1"-2"6"0,-1 2-54 16,0 1-7-16,-2 0 2 0,1 0 1 16,-1 2-4-16,-2 1-9 0,2 1-4 15,-3 1-1-15,0 3-3 0,-1 2-2 16,-1 4-1-16,0 3-1 0,-2 2 1 15,1 0-1-15,0 3-3 0,1 1-1 16,2-2-1-16,0-2 1 0,2-1-1 0,2-3 1 16,1-1-1-16,4-3 1 0,1-3 1 15,2 0 0-15,2-2-1 0,2-2 1 16,3-1-1-16,0-1 0 0,0-2-1 16,0 0 0-16,-2-3 0 0,-1-1 2 15,-2 1 3-15,-3-3 2 0,-1-3 3 16,-3-2 2-16,-1 0 1 0,-3-5-1 15,-1 1-2-15,0 0 1 0,-2 2-2 0,-1 2-2 16,0 4-2-16,0 1-1 0,0 6-2 16,-1 3-1-16,-1 1-1 0,1 3-3 15,0 4 0-15,0 2-1 0,1 2 1 16,0 2 0-16,1 0 1 0,3 2 0 16,1-2 0-16,2-1 0 0,0-2 0 15,3-2 1-15,0 0-1 0,1-2 1 16,1-1 1-16,0-2 0 0,2-2-1 15,2-2 1-15,0 0 0 0,3-3 0 0,-2-2-1 16,2-2 1-16,-3-1-2 0,1-4 1 16,-3-4 0-16,-2 0 0 0,0-1-1 15,-2-6 1-15,-1-2 0 0,-3 0 0 16,1 2 3-16,-3 2 3 0,0 3 2 16,-2 5 1-16,-1 6-3 0,-3 8 0 15,-1 5 0-15,-2 1-4 0,-1 6-3 0,0 0-1 16,-2 4-1-16,1 3 1 0,0-1 1 15,1 1-1-15,2 0 1 0,1-5-1 16,1 2 0-16,1-5 0 0,-2-2 0 16,2-4 1-16,1-1-2 0,0-2 2 15,0-1 0-15,0-3 1 0,1-1 0 16,0-3 1-16,3-2-1 0,0-3 1 16,2-3 0-16,1-4-2 0,3-1 0 15,1-7-1-15,3-4 0 0,3 0 1 0,-1 0-1 16,1 3 0-16,-1 2 0 0,-1 3-1 15,1 8 1-15,-2 5-1 0,-3 5 0 16,1 2 0-16,-2 2 0 0,-1 3-1 16,-1 3 1-16,0 3-1 0,-2 3 1 15,-1 5 0-15,0-1 1 0,1 3 0 16,-2 1 0-16,2 0 0 0,-1-2 0 16,1-3 0-16,-2-4 0 0,1-2 0 0,-1-2 0 15,-2-3 0-15,-1-3 1 0,0-2 1 16,0-2 1-16,0-4-1 0,2 0 0 15,0-5 0-15,1-4 0 0,3-3-1 16,-1-1-2-16,1-4 1 0,1-2 0 16,-1 1 0-16,2 1-1 0,2 3 1 15,0 2-1-15,2 4 1 0,1 3-1 16,2 4-1-16,0 4 1 0,1 3-1 0,-3 1 0 16,0 6 1-16,-1 3-1 0,-1 3 0 15,0 7 1-15,-2 2 0 0,-1 5 0 16,-1 3 0-16,-2 0 1 0,-1-4 2 15,-1 2-15-15,-3-4-5 0,0 1-12 16,-1-4-18-16,0-1-113 0,-1-4-123 16,2 1-291-16</inkml:trace>
  <inkml:trace contextRef="#ctx0" brushRef="#br0" timeOffset="57645.29">24443 4295 470 0,'2'6'119'16,"1"4"3"-16,2 1-77 0,-2 2-8 16,0 5 2-16,-2 0-4 0,-1 1-12 15,-1 2-7-15,0-1-2 0,0 0-2 16,1 1-4-16,-1-3-2 0,2-4-3 15,1 1 0-15,0-2-2 0,2-2 1 16,1-1-2-16,4-2-6 0,1-5-5 16,1 2-4-16,2-5-122 0,0-5-112 15,1-1-288-15</inkml:trace>
  <inkml:trace contextRef="#ctx0" brushRef="#br0" timeOffset="57807.65">24464 4055 625 0,'-9'-11'144'0,"4"5"6"16,3 3-113-16,0 2-2 0,1 0-3 0,1 1-11 15,1 0-4-15,0-1-5 16,0 1-12-16,-1-1-12 0,0 0-142 0,1-2-129 16,-4 1-341-16</inkml:trace>
  <inkml:trace contextRef="#ctx0" brushRef="#br0" timeOffset="62356.26">23048 5315 417 0,'4'4'110'0,"1"-2"5"0,-2 0-59 16,-1-2-10-16,-1 0-6 15,1 0-8-15,-2 2-7 0,-2-4-3 0,4 2 1 16,-4 0 1-16,1-2 2 0,0 2 0 15,1-1-2-15,-1 0-2 0,0-1-3 16,-1 0-4-16,1-2-4 0,-1 1-4 16,-2-1-1-16,0-2-2 0,-3 1 0 15,1-1-1-15,-3 1-1 0,-2-1 0 16,-1 2-2-16,-2 0 0 0,0 1 0 0,-4 2 0 16,-3 1 0-16,-3 4 2 15,-2-1-1-15,-6 3 2 0,0 4-1 0,-1 1 1 16,1 3 0-16,1 3 0 0,1 2-2 15,5 2 0-15,3 4-1 0,1-1 0 16,4 0 0-16,1 1 0 0,5 3 0 16,4 2 0-16,4 0 0 0,3-1-1 0,3 5 0 15,4-1 1-15,8-1 1 0,3-4 0 16,4 0 2-16,6-3-1 0,6-1 1 16,4-3 0-16,0-1 0 0,1-5-1 15,-3-1-4-15,-2-4-10 0,-4-2-8 16,-3-7-12-16,-4-2-109 0,-2-3-18 15,-3-4-108-15,2-8-216 0</inkml:trace>
  <inkml:trace contextRef="#ctx0" brushRef="#br0" timeOffset="62840.14">23249 5862 399 0,'0'0'116'16,"0"-1"3"-16,0 1-4 0,1-1-73 15,-1 0-13-15,0 3-7 0,0-1-5 16,0 2-4-16,0 1-1 0,0 0 0 0,-2 4 1 15,-2 2 0-15,0 1 2 0,-1 1-1 16,0 4 0-16,-2 1-2 0,2-1-3 16,-1 0-2-16,2 1-2 0,2 1-1 15,2 0-1-15,2 0-1 0,1-1 1 16,4 0-1-16,0 0 0 0,2-2-2 16,2-4 0-16,2-2 0 0,2-4 0 15,-1-3-8-15,-1-2-8 0,2-3-3 16,1-4-125-16,-3-5-119 0,-2-4-301 15</inkml:trace>
  <inkml:trace contextRef="#ctx0" brushRef="#br0" timeOffset="63042.9">23306 5719 586 0,'-6'-1'142'15,"3"-2"2"-15,1 0-99 0,-1 0-14 16,2 0-2-16,0 1-5 0,1-2-11 16,-1-1-9-16,1 4-3 0,-1-3-7 15,0 2-12-15,0 1-1 0,0-1-127 16,-3 3-118-16,2 0-302 0</inkml:trace>
  <inkml:trace contextRef="#ctx0" brushRef="#br0" timeOffset="63474.49">23632 5965 434 0,'-1'2'115'15,"1"-2"5"-15,1 0-27 0,-1 2-62 16,0-1-3-16,0 1 3 0,1 0-2 16,-1 4-7-16,1 1-2 0,-1 4-2 15,0 2-1-15,0 3-3 0,0 4-5 16,0 1-1-16,0 1-3 0,-1 2-1 0,0-2-1 16,-1-2-1-16,1-1-2 0,-1-4-3 15,0-1-4-15,0-6-5 0,2 0-5 16,0-4 3-16,0 0-130 0,1-3-114 15,0-2-290-15</inkml:trace>
  <inkml:trace contextRef="#ctx0" brushRef="#br0" timeOffset="63809.19">23497 6049 502 0,'0'0'119'0,"0"-1"3"0,0 2-63 16,0 1-36-16,-1-3-4 0,0 1-3 16,0 2-2-16,-1-1-4 0,0 0-2 15,-1-1-2-15,1 1-1 0,1 1-1 16,0 0-1-16,0-2-2 0,3 0 0 15,1 0 0-15,3 1 0 0,3 1 0 16,2 0-1-16,3 1 1 0,1 1 1 0,4-1 0 16,1 3-1-16,0 0 0 0,3-1 0 15,1 2 0-15,0-6-3 16,1 5-4-16,-3-3 8 0,0-3-86 0,-4 0-48 16,-1-5-100-16,-2 1-238 0</inkml:trace>
  <inkml:trace contextRef="#ctx0" brushRef="#br0" timeOffset="64307.3">23948 5998 434 0,'0'0'122'16,"1"1"7"-16,0-1-10 0,-1 0-73 15,1 0-2-15,-1-2 2 0,1 2-4 0,0-1-4 16,-1 1-6-16,0 0-5 0,0 0-8 15,0 2-6-15,-1 2-4 0,-1 5-5 16,1 5-2-16,-2 4-3 0,2 7 0 16,-2 3 1-16,1 3 1 0,2 1 0 15,0-1-1-15,0 1 0 0,0-5 0 16,1-2-9-16,2-2-7 0,1-3-16 16,-1-3-129-16,1-4-129 0,3-5-328 0</inkml:trace>
  <inkml:trace contextRef="#ctx0" brushRef="#br0" timeOffset="69330.35">17434 8162 516 0,'3'1'128'0,"-1"-3"5"15,-2 0-59-15,0 0-30 0,-2-1-5 16,-2 2-1-16,-1-2-5 0,-3 1-2 0,-1 0-3 16,-3-2 0-16,-2 3-2 0,-3-1-3 15,-4 0-2-15,-2 2-3 16,-3 0-2-16,0 2-5 0,1 5-5 0,-1 0-5 15,1 5-1-15,3 3-1 0,4 3 0 16,5 5-1-16,3 2-1 0,5 3 0 16,3 1 0-16,6 0-1 0,3-1 0 15,4-1 0-15,5-3 1 0,2-2 0 16,3-3-2-16,4-2-9 0,2-4-8 0,1-2-13 16,1-2 2-16,-1-3-59 0,-2-2-76 15,0-6-113-15,-2-3-252 0</inkml:trace>
  <inkml:trace contextRef="#ctx0" brushRef="#br0" timeOffset="69723.07">17622 8351 581 0,'-1'6'131'0,"-3"-2"0"0,1 3-95 16,-1 1-15-16,-1 0-5 0,1 0-3 15,-2 2-4-15,0 0-3 0,-1 0-1 16,2-3 0-16,-1 3-3 0,2-2-1 16,-2-1-1-16,2-1 0 0,3 0 0 0,-1-3 1 15,1 0-1-15,0-3 2 0,2 1 9 16,-1-2 5-16,1-3 2 0,0-2 2 16,2 0 2-16,3-4 2 0,-1-3 1 15,2-5-8-15,1-3-3 0,1-2 1 16,-1-3-1-16,0-2 1 0,-1 1 1 15,0 3 0-15,-1 3 0 0,0 6 1 16,-2 2-3-16,1 7-2 0,-2 5-3 0,1 6-1 16,1 3-2-16,0 6-2 0,0 3-1 15,1 4 1-15,1 2-1 0,-2 3 1 16,2 1-1-16,-1-2-2 0,2-2-2 16,0-2-6-16,0-2-18 0,0 1-11 15,1-4-12-15,-2 0-11 0,1-3-28 16,-3-3-98-16,-2-3-118 0,3-1-253 15</inkml:trace>
  <inkml:trace contextRef="#ctx0" brushRef="#br0" timeOffset="70723.8">17594 8400 603 0,'-1'0'137'15,"2"-1"6"-15,5-1-80 0,1-2-28 16,6-2 1-16,2 0-1 0,7-1-3 15,2-3-3-15,2 0-6 0,0-1-7 16,2-1-8-16,-1 2-5 0,-2-1-3 0,-4 1-1 16,-1 1-1-16,-6 2 0 0,-2 3-1 15,-3 2-2-15,-1 3 1 0,-3 3 1 16,1 5 2-16,-3 6 2 0,1 3 1 16,-3 4 1-16,1 2 0 0,-4 3 2 15,0 2-1-15,-1 0-1 0,-1-2-1 16,-2 0-1-16,2 0-1 0,-1-4 0 0,1-1 0 15,1-7 0-15,-1-2 0 0,2-4 0 16,1-5 3-16,0-4 2 0,0-5 1 16,0-2 0-16,0-5 1 0,0-4 1 15,1-6 0-15,0-3-2 0,2-4 0 16,3 0-2-16,3-4 1 0,4 1-2 16,2 2 1-16,3 6 1 0,1 3 1 15,2 5-1-15,-1 2 1 0,1 7-1 16,-1 4 1-16,0 3-2 0,-1 1-1 0,1 2-3 15,-3 3 1-15,0 3-1 0,-3-3 1 16,-2 2 0-16,-4 1 0 0,-3-2 0 16,-5 1 2-16,-3 0-1 0,-3 0 1 15,-4 2-2-15,-3-2 0 0,-2-3 1 16,0 0-1-16,-1-3-1 0,1-2 0 16,3-1 0-16,1-1 0 0,2 2 0 0,2 1-2 15,2 4 0-15,2 2 1 0,3 4-2 16,1 2 0-16,2 3 1 0,4 1-1 15,0 0 1-15,4-1-1 0,2-1 0 16,3-3 1-16,0 0 2 0,2-3-10 16,2-3 0-16,1-1-7 0,1-4-7 15,-1-4-15-15,3-1-8 0,2-4-5 16,-1-3 8-16,-1-3 2 0,-3 1 7 16,-1-1 9-16,-2 4 15 0,-5 0 12 0,-4 2 9 15,-2 2 4-15,-3 2 3 0,-1 3 0 16,2 0 1-16,-3 2 2 0,0 3-1 15,-2 5-2-15,0 3-3 0,-3 2-1 16,1 4 0-16,-2 2-2 0,-2 2-2 16,-1-1-4-16,3-2-3 0,0-4 0 15,1 0-2-15,1-4 1 0,1-2-1 16,-1-4 0-16,3-1 0 0,-1-2 2 0,0-2 3 16,0-1 4-16,-1-4 2 0,0-2 3 15,0-4 3-15,0-4 0 0,2-8 0 16,3-5-3-16,1-2-3 0,6-4-4 15,3-3-2-15,2 2 0 0,3 0 1 16,-2 7 2-16,2 5 1 0,-2 4-1 16,1 5 1-16,-2 5-1 0,0 7-2 15,1 3-2-15,-1 4-3 0,1 2-1 16,-1 1 1-16,-2 2 0 0,-3-2 0 0,-1-1 2 16,-4 2-1-16,-3 0 0 0,-4-3 0 15,-3 3 1-15,-6-1-1 0,-5 0 0 16,-4 0-2-16,-1 0 1 0,0-2-2 15,1 0 0-15,3-2-1 0,3-1 0 16,5 0 1-16,4 0-2 0,3 0 0 16,1 0-1-16,1 4 1 0,1 4-1 0,2 2 0 15,2 2 1-15,0 4 1 0,3 1 1 16,1 2 0-16,1 0 1 0,3-4-1 16,-1 0-1-16,1-2-8 0,1-2-19 15,-1-1-7-15,0-5-13 0,0-3 42 16,1-3-178-16,-1-3-136 0,3-4-332 15</inkml:trace>
  <inkml:trace contextRef="#ctx0" brushRef="#br0" timeOffset="71096.39">18702 8342 575 0,'-4'0'135'16,"0"1"7"-16,1 4-50 0,2 4-60 15,0 1-7-15,1 3 1 0,0 1 3 16,2 0-3-16,1-2-6 0,4-1-6 16,1-1-5-16,1-3-4 0,2-1-1 0,1-2-3 15,2-2 0-15,0-1 0 0,0-2 0 16,0-1-1-16,0-1 1 0,2-3 1 16,-2-2 0-16,-1 1 0 0,-1-3 3 15,-2 0 3-15,0 0 4 0,-3 0 6 16,-3 3 1-16,-1 1 3 0,-1 1-1 15,1 4-1-15,-3 4-2 0,0 3-3 16,-3 7-5-16,0 1-2 0,-1 4-2 0,-3 5 0 16,0 3-1-16,-2-1-1 0,-3 2-2 15,0 1 0-15,0-2-4 0,-2 1-8 16,1-2-13-16,0 0-19 0,2-1-17 16,2-3 40-16,3-3-173 0,0-3-141 15,4-4-333-15</inkml:trace>
  <inkml:trace contextRef="#ctx0" brushRef="#br0" timeOffset="71259.96">19086 8546 530 0,'-3'3'138'15,"1"0"4"-15,1-3 5 0,1 2-113 16,0-2-11-16,2 0 1 0,4 0 1 0,0-3 0 15,5 0-7-15,3-1-9 0,2-1-11 16,1-1-16-16,2 0 150 0,-2-3-293 16,2 1-154-16,1 2-436 0</inkml:trace>
  <inkml:trace contextRef="#ctx0" brushRef="#br0" timeOffset="71459.42">19456 8386 668 0,'-4'2'150'0,"3"2"9"0,-1 4-102 16,0 1-26-16,0 3-2 0,-2 3 0 15,1 3 0-15,1 0-7 0,-1 4-11 16,1-1-5-16,-2 2-3 0,2 0 0 16,0-3-7-16,0-1-14 0,1-1-14 0,-1-4-11 15,2 0 77-15,-1-4-206 0,1-4-137 16,7 1-344-16</inkml:trace>
  <inkml:trace contextRef="#ctx0" brushRef="#br0" timeOffset="71958.2">19643 8526 619 0,'1'2'137'15,"0"0"9"-15,-1 4-105 0,-2-1-13 16,1 3 1-16,-2 1 2 0,-2 2-2 15,1 1-7-15,-2 0-8 0,1-1-5 16,-1 1-4-16,1-2-2 0,0-2 0 16,0-1-3-16,2-3 0 0,1 1 0 15,-1-4 0-15,3 1 6 0,0-2 6 16,3 0 6-16,-1-2 3 0,2-2 3 16,1-2 3-16,1-3 1 0,1-3-2 0,3-4-6 15,-2-4-5-15,3-3-2 0,0-3-3 16,1 1-3-16,1 2-2 0,2 2-2 15,-1 3-1-15,0 4-2 0,-2 6 1 16,0 4-1-16,-2 4 1 0,0 4 0 16,-2 2 1-16,-2 3-1 0,1 4 0 15,1 0 1-15,-1 1 0 0,3 0-1 0,0 0 1 16,1 1-1-16,0-3-1 0,-1 0 1 16,1-2-1-16,0-3 1 0,0 2-1 15,-2-2 1-15,0-4 0 0,1 0 2 16,1-3 5-16,0-1 6 0,-1-1 4 15,1-2 4-15,-1-3 3 0,1-2 4 16,-2-1 0-16,0-3-1 0,0-4-3 16,-1-3-3-16,-2-1-5 0,1-4-2 15,-1-1-6-15,-1-4-7 0,0 0-5 0,-1 2-4 16,0 1-4-16,0-1-7 0,0 3-6 16,-2 2-8-16,2 3-9 0,-1 2-18 15,3-1 123-15,2-2-288 0,6-2-178 16,3-1-479-16</inkml:trace>
  <inkml:trace contextRef="#ctx0" brushRef="#br0" timeOffset="72937.5">22986 6566 563 0,'-4'-5'136'0,"1"1"7"16,-3-1-84-16,-1-4-22 0,-1 3 8 15,2 0-4-15,-2 0-5 0,1 2-3 0,0 0-6 16,-1 1-3-16,0 3-2 0,0 1-9 16,-2 4-2-16,-3 1-3 0,-2 4-4 15,-2 3-1-15,-2 7-2 0,0 3 1 16,-1 3-1-16,2 4-1 0,2 3 1 15,4 3 0-15,4-1 0 0,5-3-1 16,4 0-1-16,6-4 0 0,2-2 0 16,6-4-1-16,0-4 2 0,5-2-7 15,2-1-3-15,1-5-14 0,-1-2-12 16,-1-1-10-16,-1-5 135 0,0-3-262 16,-1-4-136-16,0-2-382 0</inkml:trace>
  <inkml:trace contextRef="#ctx0" brushRef="#br0" timeOffset="73291.32">23260 6749 583 0,'-2'12'134'0,"-2"3"4"15,-2 3-91-15,-1 3-25 0,-2 0-1 0,0 4 0 16,0-1-5-16,0-2-7 0,-1-4-3 16,1 0-3-16,3-3-2 0,-2 0 0 15,2-4 0-15,2-2-1 0,1-1 0 16,2-1 0-16,0 0 0 0,-2-3 1 15,4 0 0-15,-1-5 6 0,3-3 3 16,-1-1 1-16,2-3 2 0,2-3 2 16,1-5 2-16,2-3 2 0,1-2-5 15,1-6-2-15,0-6-1 0,0-2 0 0,2-2-3 16,0 3 0-16,0 2-1 0,0 5 3 16,0 7 1-16,-3 8 0 0,-1 5 0 15,-2 6-1-15,-1 7-2 0,-2 2-1 16,0 9-2-16,0 4-2 0,3 4 0 15,0 4 1-15,0 5-1 0,3-2 0 16,0 1-1-16,2-3 0 0,-1-5-2 0,-1-1 1 16,-1-2-3-16,-2-4-5 0,-1 1-8 15,-2-5-24-15,-3 1 12 0,-1 0-154 16,-1-4-140-16,0-5-349 0</inkml:trace>
  <inkml:trace contextRef="#ctx0" brushRef="#br0" timeOffset="74354.3">23222 6912 598 0,'1'-1'133'0,"5"-2"1"0,4-2-105 16,5 0-9-16,3-2 3 0,6-2 3 15,4-2-5-15,3 2-5 0,2-1-2 16,-5 3 2-16,3-5-5 0,-3 2-4 0,3 3-3 15,-7-1-1-15,-3 2 0 0,-2 3 1 16,-3-1-2-16,-5 9 1 0,-2 3 2 16,-9 3 1-16,2 8 2 0,-2 2-1 15,-1 4 0-15,-2 2-2 0,-1 0-1 16,2 4-1-16,-1-4-2 0,0 1 0 16,-1-5 0-16,2 0 0 0,1-2-1 15,0-5 0-15,-1-2-1 0,1-2-1 16,1-5 0-16,0 1 0 0,0-5 1 15,-2-5 2-15,4-2-1 0,-2-5 3 0,0-2 1 16,0-4 4-16,0-5 2 0,1-7 3 16,1 0 2-16,0-5 2 0,4-5 0 15,0-3-2-15,2 0-2 0,3 3-3 16,1 2-4-16,0 5-2 0,0 5-2 16,1 9 0-16,0 8 0 0,0 4 0 0,0 8 0 15,0 3-1-15,0 5 1 0,0 3-1 16,-1 1-1-16,-1 2 0 0,-1-1 1 15,-3-2-2-15,-3 2 1 0,-3-4 1 16,-5-2-1-16,-2-1 2 0,-4 0 0 16,-3-3-1-16,-4-1 1 0,-1-3 1 15,0-1-1-15,-1-1 1 0,2-2-2 16,2 0 0-16,3 2-1 0,3 2-1 16,3 1-2-16,5 4 0 0,2-1-1 15,4 2 1-15,4 3-1 0,3 0 2 16,3 1 0-16,3 0 1 0,0 1 1 0,3 0-1 15,3 2-2-15,-1 0-7 0,1-4-8 16,1-1-9-16,1-2-11 0,-1-4-10 16,-1-2-6-16,-2-2 1 0,-1-5 4 15,-3-2 9-15,-1 0 8 0,-5-4 11 16,0 2 10-16,0-4 7 0,-3-2 5 0,-1 4 5 16,-1-1 4-16,-8-3 4 0,4 6 1 15,0-1 2-15,-1 7-1 0,-2 1 0 16,-4 2-4-16,0 7 0 0,6 6-2 15,-9 4-2-15,0-1-1 0,-2 4-1 16,1 1-1-16,0 1-2 0,0-2-1 16,1-2-1-16,2-5 0 0,1-3-1 15,-1-3 1-15,3-2 0 0,0-4 1 0,1-1 1 16,0-2 0-16,-1-1 0 0,1-3 1 16,0-1 2-16,0-5 3 0,1-2 4 15,-1-5 4-15,1-1 5 0,1-4 2 16,-1-3 2-16,1-1-1 0,1-4-4 15,2-3-5-15,2-4-5 0,5-1-6 16,2 1-6-16,3 4-2 0,-1 4 0 0,2 7 1 16,0 7 0-16,-3 10 0 15,-1 7 2-15,1 6 1 0,-2 4 0 0,2 5 0 16,-2 2-1-16,1 1 1 0,-1 1-1 16,-2-1 0-16,-1-3 0 0,-4 0 0 15,-1-3 0-15,-4-1 0 0,-4-2 1 16,-2-1 1-16,-5-3-1 0,-2-1 2 15,-5-2 0-15,-1-1 2 0,-3-2-1 16,2 3 0-16,1-3-1 0,3 1-1 16,2 1-1-16,6 5-1 0,1-2-2 0,6 3 0 15,2 3 1-15,5 4 0 0,2-1 0 16,3 6 1-16,2-1-1 0,3-2 1 16,1 2 0-16,2-4-5 0,2-2-5 15,-1-2-9-15,1-4-14 0,1-4-9 16,0 0-6-16,0-6-122 0,0-1-2 15,0-3-98-15,0-6-191 0</inkml:trace>
  <inkml:trace contextRef="#ctx0" brushRef="#br0" timeOffset="74709.11">24414 6792 558 0,'-11'-13'133'15,"-1"6"8"-15,-1 9-64 0,0 3-42 16,3 6-6-16,0 1 0 0,4 2 1 15,2 0-7-15,4 0-6 0,4-1-5 16,2 0-3-16,4-3-4 0,3 1-1 0,4-2-1 16,-1 0-1-16,2-4-1 0,-1 1-1 15,1-2 1-15,-1 0-1 0,0-4 1 16,-3-1 0-16,0 1 1 0,0 0 3 16,-2-3 4-16,-1 0 7 0,-1-3 4 15,-2 2 3-15,-1 1 2 0,-3-2 1 16,-1 2-3-16,-2 2-6 0,-1 2-6 15,-3 3-2-15,-1 4-3 0,-3 3-2 0,-1 2 0 16,0 6 0-16,-2 3 2 0,0 3-1 16,1 2-2-16,0 3 0 0,1 1-1 15,-1-4-1-15,0 1-1 0,4-5 1 16,-1-2-3-16,2-2-7 0,-1-5-9 16,4-2-9-16,0 0-17 0,0-1 104 15,1-3-251-15,0-3-155 0,-2-3-413 16</inkml:trace>
  <inkml:trace contextRef="#ctx0" brushRef="#br0" timeOffset="75245.25">23240 7537 597 0,'-1'3'128'16,"0"1"2"-16,-2 1-103 0,-1 2-16 16,-4 3 0-16,-1 5 3 0,-5 5 1 0,0 1-3 15,-1 1-2-15,-1 4 0 0,3 0-2 16,5 1-3-16,3-2-3 0,6-4-2 15,5-1 0-15,7-4 3 0,2-3 2 16,5-1 3-16,5-5 3 0,1-3 3 16,3-5 3-16,-1-1 5 0,0-3 1 15,-1-3 2-15,0-7 2 0,-8 0 1 16,-2-4 0-16,-4 0 0 0,-6-5-5 16,-4-2-4-16,-9-1-4 0,-5 2-7 0,-6-1-5 15,-10 1-4-15,-2 5-5 0,-4 2-4 16,-2 4-9-16,1 4-16 0,2 2-13 15,6 3 158-15,6-1-291 0,6-1-155 16,6 1-425-16</inkml:trace>
  <inkml:trace contextRef="#ctx0" brushRef="#br0" timeOffset="75660.03">23608 7526 603 0,'3'4'140'0,"-2"-2"3"0,0-1-103 16,-1 1-14-16,0 3 1 0,-2-1 0 16,0 4-7-16,-1 1-8 0,-1 0-3 15,0 5-1-15,0 1 0 0,-1 1-1 0,2 3 0 16,0-1-1-16,2-1-1 0,1 3 0 16,1-2-2-16,1-1-1 0,1 0-1 15,3 2-1-15,0 1 0 0,2-3-1 16,2 1 0-16,3-2 1 0,0 0-1 15,2-4 1-15,3-3 0 0,0-1 1 16,0-1 0-16,2-2 3 0,1-4 1 16,-1 1 2-16,-1-3 4 0,1-1 3 0,-4-2 3 15,1-4 4-15,-4-1 2 0,-2 0 3 16,-5-6 0-16,1-3-2 0,-2-3-3 16,-2-8-4-16,-2 0-4 0,0-5-4 15,-1-5-5-15,0 0-3 0,-2 1-1 16,2 4-1-16,0 5 1 0,-1 5-1 15,1 7-3-15,0 3-4 0,0 8-4 16,0 3-6-16,0 1-17 0,0 2-16 16,-2 2 13-16,1 0-150 0,1 1-136 0,1 1-337 15</inkml:trace>
  <inkml:trace contextRef="#ctx0" brushRef="#br0" timeOffset="76007.08">24114 7537 483 0,'-6'1'124'0,"-2"0"7"15,1 0-40-15,2 1-57 0,-1-1 0 16,3 0 6-16,1 2 1 0,1-3-4 16,1 0-2-16,3 0-1 0,3 0-2 15,1 0-1-15,6-1-5 0,4-1-6 16,4 2-3-16,5 0-5 0,5 0-1 16,4 0-4-16,3 2-1 0,1 1-2 15,4 1-1-15,1 3-2 0,0 1 0 16,0 1-3-16,-5 0-4 0,-2-2-5 0,-5 1-9 15,-6-3-14-15,-6-4-14 0,-7-4 54 16,-5 2-183-16,-6-1-134 0,-6-3-341 16</inkml:trace>
  <inkml:trace contextRef="#ctx0" brushRef="#br0" timeOffset="76259.47">24246 7592 639 0,'-3'1'155'16,"3"1"4"-16,0 0-107 0,1 2-13 16,-1 6 6-16,0 3-4 0,-1 6-8 15,0 4-8-15,-1 6-3 0,-1 3 1 0,-2 3-6 16,0 0-7-16,-1 0-3 0,2-3-3 15,1-2-2-15,1-5-9 0,1-2-10 16,2-4-20-16,2-2 147 0,0-4-292 16,4-1-163-16,0 1-450 0</inkml:trace>
  <inkml:trace contextRef="#ctx0" brushRef="#br0" timeOffset="82672.23">14097 2145 484 0,'-6'-1'108'16,"1"1"-2"-16,4 1-76 0,2 0-20 15,4 0-12-15,2 2-1 0,1 0 0 16,11 1-2-16,1 2 4 0,10-1 2 16,6 0 3-16,6-1 1 0,4 0 2 15,3 1 1-15,6-3 1 0,5-3 2 16,15-3-1-16,2 4 2 0,4 0 0 15,3 0 1-15,15-1 1 0,6 1-1 0,5 1 0 16,-5 4-1-16,135-1 8 16,-102-2-13-16,-1 1-2 0,13 0-1 15,6-1-2-15,10 0 0 0,11-2-1 16,-5 3 0-16,12-2 0 0,11 0 0 16,-4 2 0-16,7 0 0 0,1-3 0 0,3 4 1 15,4-3-1-15,-8 2 1 0,3-4-1 16,-9-5 1-16,-3 4-1 0,-2-3 0 15,-14-2 0-15,-8-5-1 0,-8-2 1 16,-13 3 0-16,-10-1 0 0,-17-1-1 16,-15-3 1-16,-10 1-1 0,-19 4 1 15,-13 0-1-15,-16 1 0 0,-10 4 1 16,-9-2 1-16,-10 6 4 0,-14 1 0 16,-8 0 1-16,-13 1-1 0,-14 0 0 0,-12-4 0 15,-9 5-2-15,-21-2-3 16,-9 2 0-16,-15-1-1 0,-8 0 1 0,-11 3 1 15,-9-2-1-15,-12-1 0 0,-9 2-1 16,-10-1 1-16,-4 0-1 0,-14 0 0 16,-5-2 0-16,-7 0 1 0,-4 2-1 15,-2-2 0-15,-8 2 0 0,-3 1 1 16,-1-1-1-16,2 4 0 0,-4-1 0 0,-2 6 0 16,-2 0 0-16,4 0 0 0,3 7 0 15,3 2 0-15,-1-3 1 0,17 4-1 16,-2-1 0-16,4 0 0 0,19 1 0 15,11-6 0-15,13-2 0 0,16-1 0 16,10-5 0-16,25-1 0 0,22-1 0 16,10-3 0-16,14 0 0 0,16 1-1 15,16 1-7-15,13-1-1 0,11-2 1 16,17-1 0-16,11-1 0 0,17 2-1 16,7-1 2-16,21-1 7 0,14-1 0 0,18 0 0 15,-1 1 0-15,16 2 0 0,6-3 1 16,10 2-1-16,-4 2 0 0,9 1 0 15,-3 1 0-15,8 3 0 0,6-3 1 16,-1-1-1-16,6 2 0 0,10-2 1 16,-10 2-1-16,4-2 1 0,11-2 0 15,-14 0-1-15,1 0 1 0,2-2-1 0,-10 0 1 16,0 0 1-16,-1-3-1 0,-10 0 1 16,-4-3-1-16,-6 1 1 0,-7-4-1 15,-5-5 0-15,-7 1 0 0,-10 0-1 16,-8-4 0-16,-6-1 0 0,-4 2 1 15,-12 1-1-15,-10 2 0 0,-11 0 0 16,-10-1 0-16,-12 7-2 0,-14 1 2 16,-12-1-2-16,-21 5-1 0,-16-1-1 0,-21 1-2 15,-21 3 0-15,-23-1 0 16,-28 3 63-16,-28 0-191 0,-27-3-118 0,-27 4-337 16</inkml:trace>
  <inkml:trace contextRef="#ctx0" brushRef="#br0" timeOffset="104822.07">19922 4342 399 0,'0'-5'114'16,"2"-1"3"-16,0-2-11 0,0 3-60 15,0-4-10-15,1 2-5 0,1 1-2 16,-1 0 1-16,-1 2 2 0,0 0 0 16,1 0 1-16,-2 3-1 0,0-1-3 15,-1 0-5-15,-1 2-6 0,0 1-6 0,-1 1-4 16,1 1-5-16,-1 4-2 0,-1 1 0 15,0 3 0-15,0 3 2 0,0 2 3 16,2 5-1-16,0 2 1 0,1 0-1 16,2 4-1-16,0 1 1 0,2-3-2 15,-2 4-1-15,0 0-1 0,0 0 0 16,-1 0-1-16,0-4-4 0,-2 3-7 16,0-2-13-16,0-5-12 0,0-4-110 0,0-2-22 15,-5-6-111-15,3-3-228 0</inkml:trace>
  <inkml:trace contextRef="#ctx0" brushRef="#br0" timeOffset="105460.25">20408 4302 596 0,'0'-1'138'0,"0"0"2"0,1 1-84 0,-1 0-35 16,0 6-5-16,-1 5-4 0,0 3-4 16,-3 6-2-16,1 4-1 0,0 3-1 15,0 5 1-15,-1-1-2 0,2-1-2 16,-1 1 0-16,3-2-2 0,0 0 0 15,0 2-2-15,0-5 0 0,1-1 0 16,0-3 0-16,1-4 0 0,-1-5 1 16,0-3 1-16,0-7 1 0,1-3 2 0,0-6 0 15,-1-4 1-15,-1-2 0 0,1-7 0 16,-1-5 1-16,1 0-3 0,-1-2 0 16,1 3-1-16,-1 4-1 0,2 2-1 15,0 5 1-15,4 7 1 0,-2-1-1 16,4 5 1-16,1 2 1 0,2 2 0 15,2 2 1-15,-1 2 1 0,1 3-1 16,1 2 1-16,1-1-1 0,-3 1 0 0,-3 3 0 16,1-2-2-16,-3-1 0 0,-2-3-2 15,-4 2-1-15,-2-2-1 0,-3 3-1 16,-4-3-1-16,-4 2-5 0,-2-1-4 16,-3 0-5-16,-2-4-1 0,-1 0-74 15,4-4-47-15,3-2-98 0,2-3-220 16</inkml:trace>
  <inkml:trace contextRef="#ctx0" brushRef="#br0" timeOffset="105687.65">20690 4541 624 0,'3'2'145'16,"-2"-1"2"-16,0 2-97 0,-1 0-21 15,1-1-4-15,0 3-5 0,0 0-6 0,0 2-3 16,1 0-3-16,1 0-2 0,0 2-2 16,0-1-1-16,0 0 0 0,3 1-2 15,0-2-2-15,1 1-8 0,2-2-12 16,0-1-10-16,0-2 4 0,2 2-54 16,-1-4-75-16,-1 0-107 0,0-2-238 15</inkml:trace>
  <inkml:trace contextRef="#ctx0" brushRef="#br0" timeOffset="105822.29">20775 4429 600 0,'-7'-4'138'0,"2"-3"0"16,0 2-100-16,1 0-11 0,1-1-10 16,-1-2-13-16,2 5-11 0,2-5 62 15,-1 4-194-15,1-6-124 0,2 3-345 16</inkml:trace>
  <inkml:trace contextRef="#ctx0" brushRef="#br0" timeOffset="106034.25">20920 4380 661 0,'2'3'151'0,"-1"-1"3"15,0 0-105-15,0 2-14 0,0 3-4 16,0 3-2-16,-1 3-5 0,0 2-4 0,1 4-3 15,-1 3-6-15,0 2-1 0,0 3-4 16,1 2-5-16,0 1-9 0,0 1-9 16,-1 1-10-16,2 1-11 0,0-2-7 15,-1-1-126-15,-1-3-128 0,-2-7-295 16</inkml:trace>
  <inkml:trace contextRef="#ctx0" brushRef="#br0" timeOffset="106223.21">20818 4524 773 0,'-2'-4'180'15,"6"0"1"-15,2-1-123 0,9 0-19 16,1 1-7-16,3 2-12 0,2-2-6 0,6 2-4 16,1 1-2-16,1 2-1 0,1 0-3 15,0-1-13-15,3 2-20 0,-4 2-22 16,-1 0-107-16,-5 0-32 0,-3 4-127 15,-6 2-255-15</inkml:trace>
  <inkml:trace contextRef="#ctx0" brushRef="#br0" timeOffset="106909.01">19964 5249 549 0,'0'0'127'0,"0"-1"3"15,0 1-81-15,1 0-14 0,-1-2-3 16,0-1-3-16,1 3-3 0,-1-2 0 15,0-1 0-15,0-2-2 0,0-1-4 16,0-1-3-16,0-2-2 0,-2-2-1 16,0-1-3-16,-3-2-1 0,0 2-3 0,-2-2-2 15,0 1-1-15,-2 3-2 0,0 1-1 16,-1 6-2-16,2 5 1 0,-3 7-1 16,-1 6 0-16,-3 3-1 0,0 2-1 15,0 5-5-15,-1 0-6 0,4-2-4 16,2-1-2-16,6-5-1 0,5 2 1 15,6-4 2-15,4-3 5 0,4-3 9 16,1-4 8-16,2-5 5 0,1 0 5 16,-4-7 4-16,-2-1 3 0,1-3 2 0,-2-3-1 15,-1-1-1-15,-1 0-2 0,-1-2-1 16,0 4-2-16,-2-1-2 0,-2 3-1 16,-2 2-1-16,-1 5 0 0,-1 1-5 15,-1 1-1-15,-2 5-2 0,1 3-1 16,-1 3-1-16,1 2-2 0,0 0 0 0,0 4 1 15,1 1-1-15,1 1-1 0,2-3-2 16,1 0-6-16,3-3-8 0,2 2-15 16,2-3-13-16,1-1-9 0,3-2 77 15,1-3-202-15,3-3-131 0,1-1-337 16</inkml:trace>
  <inkml:trace contextRef="#ctx0" brushRef="#br0" timeOffset="107333.41">20407 5272 644 0,'-3'-1'161'16,"-1"-1"2"-16,-5-4-82 0,-3 3-37 16,-4-3-10-16,-4 2-12 0,-4 0-9 15,-1 0-4-15,0 2-2 0,2 2-2 16,1 2-2-16,4 4 0 0,3 2-2 16,5 1-2-16,3 3-2 0,3 2-2 15,2 1-4-15,2 1-3 0,2 2-4 0,2-3-3 16,2 1-1-16,2-4 1 0,4 0 3 15,2-2 2-15,0-4 4 0,1-2 4 16,3-1 4-16,1-3 3 0,-3-3 2 16,-2-4 5-16,-2-2 4 0,0-4 3 15,2-4 5-15,-4-4 4 0,-1-8 3 16,-1-1-1-16,-2-2-4 0,0-11-3 16,-4-1-4-16,-2-2-4 0,-2 2-5 15,0 5-1-15,0 2 4 0,-2 5 6 0,1 11 2 16,0 5 2-16,1 7 1 0,-1 5-2 15,1 4 0-15,-2 6-8 0,-2 7-1 16,2 4-4-16,2 2 0 0,-2 8-1 16,4 4 0-16,2 8 1 0,1-2-1 15,3-1-3-15,1 2-2 0,2 5-9 16,-2-5-11-16,0-2-2 0,1-5-14 0,0 2-12 16,1-4-12-16,1-2-8 0,-2-6 3 15,5-4 19-15,1-2-132 0,2-6-109 16,3-3-276-16</inkml:trace>
  <inkml:trace contextRef="#ctx0" brushRef="#br0" timeOffset="108167.66">20710 5323 508 0,'6'-16'153'0,"-4"3"11"16,-2 3-38-16,-6 2-51 0,0 6-9 16,-3 1-14-16,-4 1-12 0,-1 2-15 0,-3 2-10 15,1 1-5-15,-3 3-2 0,-1 0-1 16,2 3-2-16,0 3-3 0,3 0-1 15,3-1-1-15,3 2-3 0,4 1-3 16,4-3-4-16,2-1-6 0,3 0-3 16,3-2-3-16,1 0 0 0,2-2 4 15,1-3 2-15,2-1 5 0,3-3 5 0,-1-5 4 16,1-1 4-16,2-2 3 0,-4-4 3 16,0-3 2-16,-2-2 4 0,-2-5 2 15,-1-3 2-15,-2-5 2 0,-2-4-2 16,0-5-3-16,-3-7-2 0,0-3-3 15,-3 2-3-15,0 5 0 0,-1 5 2 16,-1 4 3-16,1 8 3 0,-1 11 1 16,1 4 0-16,-1 6-1 0,0 0-3 15,1 7-3-15,0 1-5 0,-1 6-1 0,0 2-2 16,2 4 0-16,0 5 0 0,0 5 0 16,1 5 0-16,1 1 0 0,0-2 0 15,1 3-1-15,1 3-3 0,0-5-3 16,3 1-5-16,1-5-4 0,3-2-2 15,2-1-3-15,1-3-3 0,1-4 2 16,4-4 1-16,-1-4 4 0,4-3 4 0,0-3 2 16,-1-4 4-16,-2-3 3 0,1-2 3 15,-4-5 3-15,0-2 3 0,-4-2 2 16,-2-6 1-16,0-2 2 0,-2-3 1 16,-1 1 1-16,-1 3-2 0,-3 1 1 15,-2 5-1-15,-2 5-2 0,-3 6-2 16,-2 3-2-16,-3 3-1 0,0 2-1 15,-1 4-2-15,-2 2 0 0,1 4-1 16,2 2-1-16,2 2-4 0,4 1-2 16,2-1-3-16,3 0-2 0,4-3-2 0,2-4 0 15,2-1 1-15,2-2 4 0,-1-3 2 16,5-2 2-16,0-3 3 0,3 0 1 16,1-2 2-16,2-4 2 0,0 0 1 15,3-2 2-15,-2 1-1 0,-2-1 0 16,-3 0 0-16,-4 4-1 0,-2 1-2 15,-2 3-2-15,-5-1-2 0,-2 2 0 16,-2 1 0-16,-2 2-1 0,0 2 0 0,0 0-1 16,-1 0 2-16,1 0 0 0,-1 0 1 15,2 1-1-15,0-4 2 0,0-2 0 16,1 0 0-16,-1 0 1 0,1 1 1 16,0-2 2-16,0-3 5 0,0 3 5 15,0-4 2-15,1 0 3 0,0-4 3 0,1-3 0 16,1-3 0-16,0-4-4 15,2-5-3-15,2 0-4 0,2-3-4 0,2-2-3 16,2 1-2-16,3 5-3 0,2 2-2 16,2 7-2-16,-1 3-3 0,3 4-10 15,0 3-6-15,1 4-34 0,0 2-145 16,2-1-157-16,-4-2-390 0</inkml:trace>
  <inkml:trace contextRef="#ctx0" brushRef="#br0" timeOffset="-77534.05">20751 5916 437 0,'-3'2'94'0,"2"-2"1"0,0 0-65 16,0-1-27-16,1 2-2 0,0-2 0 15,0 3 1-15,0-2 0 0,0 0 1 16,0 0 7-16,0 2 6 0,0-4 3 16,0 2 3-16,0-1 1 0,-1 1-1 0,1 1 1 15,0 1-8-15,0-2-7 16,0 2-3-16,1-1-2 0,-1 3 0 0,2 3-1 16,1-1 1-16,1 4 0 0,1 1 0 15,3 3 1-15,4 4-2 0,1 2 1 16,2 4-1-16,1 5 0 0,-1 3-1 15,3 8 0-15,-3 4 0 0,-3 7-1 16,0 4 1-16,-2 2 0 0,-2 6-1 0,-2 8 1 16,0 8 0-16,3 5 0 0,1 4 0 15,0 11 0-15,0 5-1 0,6 6 2 16,0 7-2-16,2 4 0 0,-1 6 1 16,0 4-1-16,0 0 1 0,2 7-1 15,-1-1 1-15,-1 2-2 0,1 1 6 16,-1 2 2-16,-4 0 0 0,1 3 5 15,-2 1 2-15,-2 1 2 0,0-3 3 16,1 0-4-16,2-2-1 0,2-1-1 0,4-4-5 16,-1-6-1-16,0-5-2 0,5-6-2 15,-2-9-2-15,-5-12 0 0,0-7 0 16,-6-7-1-16,0-9 0 0,-2-8 0 16,-4-9 1-16,-4-8-7 0,0-8-8 15,-1-12 66-15,-3-12-198 0,-5-10-131 16,-7-19-356-16</inkml:trace>
  <inkml:trace contextRef="#ctx0" brushRef="#br0" timeOffset="-76661.24">20445 5787 666 0,'4'-6'137'0,"3"4"0"15,1-1-123-15,-1 5-18 0,1 5-3 16,-1 4-4-16,-3 2-2 0,-3 1-1 16,-3 2 1-16,-4 0 1 0,0-2 3 15,-2 0 3-15,-1-2 3 0,1 0 3 0,0-2 0 16,0 2 1-16,1 0 0 0,0 1 1 15,0 1 1-15,1-1 1 0,-1 1 1 16,3 4 0-16,0-3 0 0,1 2-1 16,2 2 0-16,1 1 0 0,1-2 0 15,3-1 0-15,-2-4-1 0,1-2 2 16,0-4 1-16,1-4 0 0,-1-1 1 0,0-5 0 16,2-2-2-16,-2-2 1 0,1-2-2 15,1-3-1-15,-1-1-1 0,0-6-2 16,0 0 1-16,0 1-1 0,0 1 0 15,2 3 1-15,-2 1-1 0,3 1 1 16,-1 3 0-16,2 2 0 0,1 1-1 16,1-1 1-16,2-1-1 0,1 1 0 15,1 2 0-15,3-2 0 0,0 2 0 16,1-2 0-16,0 4 0 0,0-2 0 0,-1 3 0 16,0 0 0-16,-3 2 1 0,1 1-1 15,3 1 0-15,-2 0 0 0,2 3 0 16,3 0 0-16,1 2-1 0,4 1 1 15,-1 1-1-15,-2 2 1 0,0-1-1 16,0-1 1-16,-1 0 0 0,1 1 0 16,0-2 0-16,2 1 0 0,3 0 1 15,2-1 0-15,4-1-1 0,-1 0 1 0,-1-2-1 16,0 0 1-16,-3-2-1 0,0 1 0 16,-4 0 2-16,-6-1-9 0,-4 0-132 15,-6-2-117-15,-16-1-314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48:40.8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2261 15280 569 0,'2'1'132'15,"0"0"1"-15,-2-2-79 0,0 1-34 16,1 1-10-16,0-2-5 0,1 3-5 16,2-1-2-16,0 2-2 0,1 0-1 15,2 0 0-15,0 1 0 0,1-1 1 0,1-1 0 16,2 1 1-16,2-1 2 0,1-2 2 15,3 2 1-15,2-1 2 0,4-1 2 16,2 0 2-16,2-1 3 0,4 1 1 16,4 1 1-16,2 0-2 0,4-1-1 15,4-1-2-15,3 2-3 0,2-2-2 16,4-3-2-16,3-1-1 0,1-2 0 16,3 1-1-16,2-3 0 0,2-1-1 15,2-1 1-15,1 1-1 0,-2 0 2 16,2-2-1-16,-2 6 2 0,-2-4 0 0,-1 7 1 15,-2 2 0-15,-1 1 0 0,2 2 0 16,-4 3-1-16,0-3 1 0,0 5-1 16,0-6-1-16,1 0 0 0,3-2 0 15,3-2 0-15,2-2 0 0,0-3-1 16,4-3 1-16,0 1 0 0,0-3 0 0,3-2 0 16,-1 3 1-16,2 1 0 0,0 2 0 15,0 1 0-15,0-1 0 0,0 4 0 16,-1 4-1-16,-1 0 1 0,-1 5-1 15,-2 0 0-15,-1 3 1 0,0 3-1 16,-4 2 0-16,-1-1 1 0,0-1-1 16,0-5 0-16,0 1 1 0,2-3-1 15,-1-1 0-15,3-3 0 0,3-3 1 16,1-4 3-16,3 2 2 0,0 3 2 16,1 0 2-16,-1 0 5 0,2 0 3 0,-4 4 1 15,0 6-1-15,0-3-1 16,-1-1-2-16,1 0-3 0,-2 2-4 0,-1 0-3 15,-1-2-2-15,-2 0-8 0,-4-2-19 16,-4 3-142-16,-7-7-137 0,-5-9-358 16</inkml:trace>
  <inkml:trace contextRef="#ctx0" brushRef="#br0" timeOffset="10988.04">11395 15140 598 0,'7'1'123'0,"1"-5"0"0,-2-2-114 15,0-3-8-15,-2 1-5 0,-2-1-1 16,-1 1 0-16,-2 0 2 0,-1 3 2 16,0 2 6-16,-2 2 8 0,-2 2 8 15,0-1 5-15,-3 4 3 0,-2 3 1 16,-1-1 0-16,-2 2-5 0,-2 2-6 16,1 2-5-16,-3 0-5 0,1 1-4 0,-2-2-4 15,1-1-3-15,-1-3-3 0,-1-1-1 16,0-6-2-16,-1-1 0 0,-4-4-2 15,-2 2 0-15,-4-3-1 0,-4-4 3 16,-3-1 1-16,-3 1 0 0,-2-2 2 16,-3-2 2-16,-1-4 0 0,-1-3-1 15,2 3-3-15,1-3-3 0,2-3-2 16,1 1-1-16,5 0-1 0,1-4 0 16,4 2 2-16,6-1 4 0,1-1 2 0,6 0 2 15,2-3 1-15,5-1 0 16,2-1 1-16,5 0 1 0,3-3-1 15,4 1 1-15,2 2 1 0,4 0-1 0,3 1 1 16,2 1 0-16,3 3 1 0,2 1 0 16,1-1 0-16,3 3 0 0,1 1 1 15,2 3 1-15,2 2 0 0,4 3 3 16,2 4 2-16,3 2 3 0,2 1 3 0,5 5 1 16,4 0-1-16,3 2-1 0,3 0-2 15,1 2-1-15,0 3-3 0,2 4 0 16,-3-1 2-16,-3 5 1 0,-1 2 1 15,-5 3 2-15,-1 2-1 0,-2-1-1 16,-5 6-2-16,-3 2-2 0,-4 1-2 16,-3 2-2-16,-5-1-1 0,-2 5-1 0,-4-1 0 15,-4-3 0-15,-2 1-2 0,-3-2-1 16,-5 1 0-16,-2-3 0 0,-4-2 0 16,-4-2 1-16,0 2-1 0,-5-1 2 15,0-2 1-15,-3-1 0 0,-2 1 1 16,-2 0-1-16,-2 1 0 0,-1 0-5 15,-2-2-10-15,-4 1-11 0,0 3-34 16,-3-2-94-16,-1-4-116 0,-2-5-277 16</inkml:trace>
  <inkml:trace contextRef="#ctx0" brushRef="#br0" timeOffset="26292.85">17752 8404 468 0,'1'-3'119'0,"2"2"0"0,1-1-19 16,2 1-80-16,1-1-14 0,2 2-3 15,3-1 0-15,1 0 2 0,2 1 3 16,2 0 2-16,-2 1 3 0,2-2 1 0,5 2 2 15,3-2 0-15,1 1-1 0,6-2-3 16,5 2-3-16,4-3-1 0,9 3-1 16,2-2-1-16,5 4-1 0,7-2 1 15,4 3-1-15,4-2 0 0,3 1-1 16,0 3 0-16,1-1 0 0,-2-1 1 0,-5 2-1 16,-5-2 0-16,-7 1 0 0,-7 0-1 15,-9-3-1-15,-9 0-1 0,-7-1 1 16,-9-1 0-16,-7 1 3 0,-6-1 0 15,-6 2 0-15,-9-2-1 0,-9-3 1 16,-7 1-2-16,-9 0-1 0,-8 0-3 16,-9-3 0-16,-7 0 0 0,-3 1 0 15,-4 1-1-15,-1-1 0 0,1 2-2 16,1-1-2-16,8-1-2 0,1 2-2 0,5 0 0 16,8 1 1-16,8 0 1 0,4 0 1 15,8 2 2-15,5 0 3 0,7 0 1 16,7 1 0-16,2-2-2 0,5 2 0 15,7 2 2-15,6-3 1 0,9 2 0 16,10 0 1-16,10-1 1 0,11 1 1 16,11-2 0-16,13-3 0 0,9 1-2 15,9-3 1-15,7 1-75 0,11-6-69 0,5-3-111 16,3-3-274-16</inkml:trace>
  <inkml:trace contextRef="#ctx0" brushRef="#br0" timeOffset="49879.92">11196 12971 314 0,'3'0'106'0,"-2"0"4"16,-1 0-6-16,0 1-39 0,0-2-19 15,0 2-14-15,0-1-10 0,0-1-5 16,0 1-3-16,0 0-2 0,0 0-1 16,0 2-3-16,0-3 3 0,0 2 1 0,0-1 2 15,0 0 4-15,-1 0 3 0,1 0 2 16,-2-1 1-16,-1 0-2 0,0 1-2 15,-2-4-1-15,0 3-3 0,-1-1-2 16,-1-1-2-16,-1 1-1 0,0-1 0 16,1 0-2-16,-1 1-1 0,0-1-2 15,1-1 0-15,-1 1-2 0,0-2 0 16,1-1 0-16,-1 1 0 0,0 0-1 16,-2 1 1-1,1 1-1-15,-1 0 1 0,0 4 0 0,-1 1-1 0,-1 0-1 0,-1 1 0 16,0 1-1-16,-3 1 0 0,1 1-1 15,-3-1 0-15,1 2-1 0,-2 1 1 16,1 0-1-16,0 3 0 0,-1 0 1 16,3 1-1-16,1 0 0 0,1-1 0 15,2 2 1-15,3 0-1 0,-1-1 0 16,3-1 0-16,1 3 1 0,0 1-1 0,2 1 1 16,-2-1 0-16,3 2 0 0,-1-1-1 15,0-1 1-15,1 0 0 0,-1 0 0 16,0-1 0-16,1 1-1 0,1-3 1 15,0 0 0-15,-1 1 0 0,1-1 0 16,2 0 0-16,-1-1 0 0,0 0 0 16,0 2 0-16,0-1 0 0,0-1 0 15,1 0 0-15,0 0-1 0,1 3 1 0,1-1 0 16,0-1 0-16,3 1-1 0,-1 3 1 16,1 0 0-16,2 1 1 0,1-3-1 15,-1 1 1-15,3 1 0 0,2-1-1 16,1 0 1-16,3 0 0 0,0-1 1 15,2 0-1-15,0-1 0 0,0 0-1 16,2-2 1-16,-2-1-1 0,2-1 1 16,1 1-1-16,0 0 0 0,-1-4-1 0,2 1 1 15,0-2-1-15,0 1 1 0,2-3 0 16,-2-2-1-16,0-1 1 0,0-1 0 16,1-1 1-16,0-5 0 0,0-2 0 15,1-2 0-15,0-4 0 0,0-3 0 16,2-2 1-16,-3 1-1 0,1-2 0 15,-2 1 0-15,-3-1 0 0,0 0 0 16,-3 1 0-16,-3-3 1 0,0 0 0 16,-5 0 1-16,0 0-1 0,-3-1 1 0,-1-1 0 15,-3-3 0-15,-1 2 0 0,-3 0-1 16,-4-5 0-16,0 2 0 0,-2-2 0 16,-1 4-1-16,-1 1 1 0,0 3-1 15,-1 3 2-15,1 2-1 0,-1 2 1 16,1 1 1-16,0 2-1 0,0-1 0 15,0 1 1-15,-1 1 0 0,1 0 0 16,-2 0 1-16,0 1 1 0,-1 0-1 16,1-1 0-16,-2 2-1 0,0 0-1 0,-1 1-2 15,-1 2-1-15,-1-2-1 0,0 4 0 16,-3 2 0-16,0 1-1 0,-1 1 0 16,0 1 1-16,-1 1-1 0,0 2 1 15,0-1-1-15,0 3 1 0,1 0 1 16,2 1 0-16,1 0 0 0,0 1-1 15,3 1 1-15,-1-3 0 0,4 2-1 0,1-1 1 16,1 1-1-16,0-1 0 0,2 2 0 16,0 0 0-16,0 4-1 0,-1 2 2 15,0 2-1-15,0 2 0 0,-1 1 1 16,1 4 0-16,2 3-1 0,-2-2 1 16,0 3 0-16,1 2-1 0,0-2 1 15,2 4 0-15,-1-3-1 0,3-1 1 16,0-1-1-16,5-1 1 0,3-1-1 0,3 0 0 15,2-3 1-15,3 1-1 0,3-2 1 16,4 1 0-16,4-3 0 0,2 1 0 16,5-2 0-16,2-1-1 0,0-2 1 15,2 0-1-15,-1-1-1 0,0-1 0 16,-2-3-1-16,-1-1 0 0,0 0 0 16,-1-1 1-16,-1-4-1 0,2-5 2 15,-2-2 1-15,1-4 0 0,0-3 0 0,1-3 1 16,0-7 0-16,0-2 1 0,-1-1-1 15,-2 0 0-15,0 1 1 0,-5-2-1 16,-1 1 0-16,-3 0 0 0,-3 1 0 16,-3 0 0-16,-2-3 0 0,-4 0 1 15,-2 0 1-15,-2-3-1 0,-4 0 2 16,-3-3 2-16,-4 0 0 0,-1 2 2 16,-5-4 2-16,-1 1-1 0,-4 2 1 15,-1 0-1-15,-2 3-3 0,-1 2 0 0,-1 0-3 16,-1 7-2-16,0 1-2 0,1 3 1 15,-2 6-2-15,-1 1-3 0,-1 4-5 16,-3 4-7-16,-1 2-12 0,-2 4-17 16,-2 3 150-16,-3 5-292 0,0 2-160 15,-3 5-438-15</inkml:trace>
  <inkml:trace contextRef="#ctx0" brushRef="#br0" timeOffset="53212.25">15042 2022 179 0,'-4'4'44'0,"0"0"6"15,1-4-1-15,-2 0-31 0,3 2 1 16,0-1 6-16,0 3 7 0,-1-2 7 16,0 1-1-16,2 7-4 0,0 2-3 15,-1 6-2-15,-1 5-7 0,-1 6-6 16,0 6-8-16,-1 3-3 0,-3-1-3 0,-1 3-1 15,-1 0 0-15,-1-4-2 0,1-4 1 16,0-7 0-16,2-3-1 0,2-4 1 16,2-7 2-16,1-3 7 0,1-4 7 15,2-1 6-15,3-7 2 0,0-3 0 16,2-7 1-16,2-5-1 0,3-5-8 16,0-6-5-16,1-7-5 0,0-2 2 15,1-4 0-15,-1-6 5 0,-3 6 5 16,1 0 5-16,0 5 1 0,-1 1 0 15,-1 5-2-15,-1 6-2 0,-1 8-4 0,0 3-8 16,-2 3 1-16,-2 1 4 0,1 4-1 16,0 6-2-16,-1 1 0 0,3 4-1 15,1 4 3-15,2 3-6 0,4 3-6 16,1 2 0-16,2 1 1 0,2 7 1 16,3 3-1-16,-1 6-1 0,-1 2-2 15,-2 2-2-15,0 3-5 0,3 2-6 0,-2-3-7 16,-2-2-6-16,0-2 17 0,-1-5-143 15,0-2-117-15,-1-2-301 0</inkml:trace>
  <inkml:trace contextRef="#ctx0" brushRef="#br0" timeOffset="53441.44">15016 2302 470 0,'10'-1'132'15,"3"-1"0"-15,1-1-14 0,-1 0-75 16,0 0-9-16,1-2-16 0,0-1-9 16,-1-1-1-16,1 0-2 0,2-2-9 0,0-3 0 15,1-2-136-15,-2-5-120 0,7-2-307 16</inkml:trace>
  <inkml:trace contextRef="#ctx0" brushRef="#br0" timeOffset="53721.81">14976 1647 518 0,'15'-9'126'0,"1"1"7"0,1 2-82 16,4-1-22-16,2 2 1 0,4 2 5 15,2-2 0-15,-1 1-14 0,-1-1-8 16,1 0 0-16,-2 0-1 0,1 1-14 15,-4 1 11-15,-3 0-155 0,2 1-126 16,2 1-333-16</inkml:trace>
  <inkml:trace contextRef="#ctx0" brushRef="#br0" timeOffset="54133.24">15933 1995 455 0,'3'0'107'16,"0"2"2"-16,-1 0-68 0,2 7-11 15,-1 0-4-15,-1 0-3 0,1 1-4 16,-2 6-2-16,0 4-2 0,-1-1-3 15,1 2-4-15,1 4-4 0,0 6-1 0,-1-1-2 16,1-2-3-16,0-3 2 16,0 0-20-16,-1-5-104 0,1-4-104 0,-2-4-268 15</inkml:trace>
  <inkml:trace contextRef="#ctx0" brushRef="#br0" timeOffset="54580.29">15909 1975 531 0,'8'-3'126'16,"2"-2"7"-16,1-4-54 0,3-2-40 15,2 1 3-15,1 0-6 0,-1-2-3 16,2 3 0-16,-2-1-6 0,2 4-7 15,-5 3-7-15,0 0-7 0,1 2-4 0,1 2-2 16,-3 3-1-16,0 1 0 0,0 1-6 16,-2 0-2-16,-3 3-3 0,-5 1 1 15,-6 1 0-15,-5-2 1 0,-3 4 1 16,-2-1 4-16,0-1 4 0,-3-1 1 16,4-2 0-16,1 0 1 0,4-4-1 0,2-1 2 15,0-1 0-15,2-2 1 0,3 2 0 16,2-1-1-16,1 0 0 0,3 0 0 15,-1 3 1-15,1-1-2 0,3 1-1 16,0 2 2-16,1-1 0 0,2 2 0 16,4-1 0-16,1 4 1 0,4 2 0 15,-1 2 0-15,4 4 1 0,-1 2 0 16,-5-1 0-16,-5 3-1 0,-9-1 0 16,-4-1 0-16,-9-1-1 0,-9-3 0 15,-4-1 0-15,-2 0-6 0,-5-2-13 16,0 0 21-16,-1 0-162 0,-2-3-133 0,2-1-351 15</inkml:trace>
  <inkml:trace contextRef="#ctx0" brushRef="#br0" timeOffset="54800.16">15598 2259 743 0,'2'3'159'0,"-2"-3"8"0,0-1-122 15,0-1-19-15,-1-3-4 0,0-2 1 16,0-1-3-16,-1 1-5 0,0-4-17 0,-1 1-29 16,0-1-145-16,-2-2-145 15,0 3-369-15</inkml:trace>
  <inkml:trace contextRef="#ctx0" brushRef="#br0" timeOffset="55250.69">15941 1485 516 0,'10'-3'125'16,"-1"0"3"-16,3 1-69 0,2-1-22 15,1-2-5-15,2 2-1 0,-1-3-2 16,1 3-4-16,3 0-4 0,7 0-3 15,0-3-4-15,5 2-5 0,2-1-5 16,1 2-8-16,0-1-16 0,-4 0 51 0,-7 2-181 16,-5 4-130-16,-4-3-345 15</inkml:trace>
  <inkml:trace contextRef="#ctx0" brushRef="#br0" timeOffset="57481.77">16609 2248 303 0,'0'2'112'0,"0"-1"12"0,0-3 6 16,1-1-38-16,2-3-34 16,-1 0-15-16,0-2-5 0,2 1-16 0,0-3-12 15,0-2-5-15,0 4-3 0,1 0-1 16,-2 0 0-16,2 0-1 0,-3 0-1 15,-1 3-3-15,0 1-6 0,0-1-17 16,-1 3-108-16,0 1-108 0,0-3-278 16</inkml:trace>
  <inkml:trace contextRef="#ctx0" brushRef="#br0" timeOffset="58091.19">17423 1809 329 0,'0'0'85'0,"1"1"9"15,-1-2-44-15,0 1-17 0,0 0 0 16,-1-1 6-16,1 0 0 0,0 2-8 0,0-2-7 15,0 0-2-15,0 1-1 0,0-3-1 16,0 2-4-16,0 0 0 0,-1 1 2 16,1-2 1-16,-1 1-2 0,-1-1-1 15,-1-1 0-15,-2 0 0 0,-1-1-3 16,-1-2-6-16,-3 1-2 0,-2 2 1 16,-2-1-2-16,0 4-1 0,-3 0-1 15,-2 2-1-15,-2 4 0 0,-2 1 0 16,0 1 0-16,1 1-1 0,-1 3 1 0,2 2-1 15,1 4 1-15,2 2-1 0,1 4 1 16,3 3 0-16,2 0 1 0,0 0-1 16,2-2 1-16,2 2-1 0,4 3 1 15,3-3 0-15,2 1-1 0,2 1-1 16,5 2 0-16,3 2 1 0,2-7 0 16,4-2-1-16,1-5 1 0,6-3-1 15,6-4-1-15,5-4 1 0,1-3-6 0,1-1-8 16,1-3 13-16,0-1-101 0,-3-2-43 15,-4-5-107-15,-2 1-243 0</inkml:trace>
  <inkml:trace contextRef="#ctx0" brushRef="#br0" timeOffset="59268.94">17605 2205 290 0,'1'2'81'16,"-1"4"3"-16,-1 3-38 0,-1 2-9 0,-2 2-5 15,0 3-8-15,0 3-7 16,-1 0-6-16,0-2-1 0,1 1-2 0,2-2-3 16,0-2-4-16,1 1-8 0,2-1-7 15,1-3-19-15,0-2-61 0,-2-4-72 16,1-2-166-16</inkml:trace>
  <inkml:trace contextRef="#ctx0" brushRef="#br0" timeOffset="59629.44">17741 2432 239 0,'-2'9'65'0,"1"-1"16"0,1-4 10 16,-1-3-57-16,1-1 0 0,0-3 0 15,0-4 0-15,1 0-5 0,-1-4-14 16,0-5-10-16,2 1 4 0,-1-5 1 16,1 1 1-16,0-2 1 0,2 1 1 15,5 2-1-15,-1 3-2 0,2 1-2 16,-1 3-1-16,1 1 1 0,-1 7-2 0,0 2 2 16,-3 4 0-16,-1 2 1 0,2 5-2 15,0 1 0-15,0 5-2 0,3-1 0 16,-1 0-2-16,0 1-2 0,-1 0 0 15,1 0 0-15,-1 4 0 0,-2-3-1 16,1-2-1-16,-2 1-3 0,1-2-6 16,-3-2-16-16,0-1-92 0,0-4-95 15,-1 0-238-15</inkml:trace>
  <inkml:trace contextRef="#ctx0" brushRef="#br0" timeOffset="62647.19">23674 6703 516 0,'5'1'116'0,"1"0"3"0,-3 1-89 16,-1-1-12-16,0 1 0 0,-1 2 1 16,1 1-3-16,-1 1-4 0,-1 1 0 15,-1 3 0-15,-2 2-1 0,-1 4-1 16,-2 2-1-16,-1 3 0 0,-3 4-3 16,-2 4-2-16,-2-1 0 0,-4 5-2 15,-2 2 0-15,-2 3-1 0,-4 4 0 16,-1-1-1-16,-3 0 1 0,-2 4-1 15,-3-5 0-15,-4-1 0 0,-2-2-1 0,-1-7-1 16,-2 0 1-16,-1-2 0 0,1-7-1 16,2-3-2-16,6-3-1 0,3-5-5 15,7-5-1-15,4-3-124 0,6-4-110 16,2-1-286-16</inkml:trace>
  <inkml:trace contextRef="#ctx0" brushRef="#br0" timeOffset="63069.54">22958 7391 481 0,'-1'2'113'16,"1"-1"4"-16,-1 0-84 0,1 1-9 16,0-2 3-16,-1 0 3 0,1 1-5 15,-1-1-4-15,0 2 0 0,0-2-2 16,0 0-2-16,0 2-2 0,-2 0-3 16,-1 0-5-16,1 0-3 0,-3 2-2 15,-1 0-1-15,-2 1 0 0,-1 1 0 0,-1 1-1 16,2-2 0-16,0 2-1 0,2-2 1 15,1-1-2-15,4 1 0 0,1-2 0 16,1 1 1-16,3-2 3 0,2 1-1 16,2-1 3-16,3 0 0 0,1-1 2 15,2 3 0-15,5-2-2 0,2 2 0 16,1-2-2-16,4 4 0 0,0 2-1 16,3-2-2-16,1-1-2 0,-1 1-4 0,-2-2-8 15,-1-1-128-15,-5-3-119 0,-1-5-306 16</inkml:trace>
  <inkml:trace contextRef="#ctx0" brushRef="#br0" timeOffset="70562.75">19610 10969 608 0,'-15'-1'127'0,"1"-1"0"0,5 0-107 16,2-2-16-16,3 2-2 0,1 1 2 15,0-3 4-15,2 2 1 0,0 1 2 0,0-1 1 16,0 0 1-16,1 2-1 16,0 0-1-16,1 0-2 0,-1-2-3 0,2 3 0 15,2-1-1-15,3-2 1 0,4-3-1 16,5 1-1-16,4 0 0 0,2 0 0 15,8-2-1-15,4 0 1 16,3 3 1-16,1 0 0 0,3 2 1 0,4-2-1 16,4 1-1-16,2 1 0 0,3-1-1 15,2-1-1-15,7-1-1 0,4 0-1 16,3 0 1-16,4-3-1 0,5-2 0 0,4 2 0 16,6-2 0-16,1 1 1 0,3 2-1 15,2-1 0-15,4 3 0 0,1 0 0 16,-1 3 0-16,1 4 0 0,4-1 0 15,0-1 0-15,4 3 0 0,-3 2 0 16,1 1 0-16,5-2 1 0,-1-1-1 16,3 4 0-16,2-1 0 0,-1-3 0 15,4-2 1-15,1 0-1 0,-4 1 0 16,-1-1 0-16,0-3 0 0,-4 0 1 0,-3 3-1 16,-6 0 0-16,-3-2 0 0,-6-2 0 15,-7 2 0-15,-7-1 0 0,-8 1 0 16,-7-1 0-16,-8 0 0 0,-9 0 0 15,-8-1 0-15,-8 1 0 0,-6 1 0 16,-7-1 0-16,-3-2 1 0,-4 3-1 16,-1 0 0-16,-2-1 0 0,-1 1 0 0,0 0 0 15,-3-1 1-15,-1 1-1 0,0-1 1 16,-2 0 1-16,1 0 1 0,1-1 1 16,-2-3 0-16,2-1 1 0,1-3 0 15,1-1 0-15,2-3 0 0,2-6-1 16,1-1-1-16,2-6 0 0,0-1 0 15,2-5-1-15,-1-4-1 0,1-6 1 16,-2-2 0-16,-1-4 2 0,0 0 0 0,1-4 1 16,-3-6-1-16,0-3 1 0,0-1-2 15,2-4 0-15,3-2-1 0,-1-2-1 16,2-3 0-16,1-2-1 0,1 1 0 16,2-1 0-16,1 1 0 0,-4-1 1 15,2 0-2-15,1 0 1 0,-1 2 1 16,0 2-1-16,-3-3 0 0,-2 3-1 15,-2-1 1-15,0-2-1 0,0-1 1 16,-3 1 0-16,0-4-1 0,-3 1-1 0,2-2 0 16,-3 0 0-16,3 0 0 0,-3 3-1 15,-2 1 0-15,-1 0 1 0,1 4 0 16,-2 4 1-16,-1 3 1 0,-4 0 0 16,0 2 1-16,-4-2-1 0,0 3 1 15,0 2-1-15,-1-4-1 0,-3 3-3 0,0 3 2 16,-1 4-6-16,2 5 0 15,-1 1-3-15,-1 0 0 0,1 4 2 0,1 3 1 16,3 0 0-16,-1 3 3 0,1 1 2 16,2 3 2-16,3 5 0 0,-1 4 0 15,1 2 0-15,-3 5 0 0,0 3 0 16,-1 4 1-16,0 1-2 0,-3 2 1 16,-2 3-1-16,-2 2 0 0,-3 0 0 15,-1 1 0-15,-5 0 0 0,-2 2 0 16,-4 1 1-16,2-1 0 0,-6 1 1 15,-6-1 0-15,-3 1 0 0,-3 1 1 0,-3 2-1 16,-4-4 0-16,-8 1 1 0,-1-1-1 16,-1 2 0-16,-6-2 0 0,-4 4 0 15,-3-2 0-15,-1 3 0 0,-2-3 0 16,-3 2 0-16,-2-1 0 0,1-2 0 16,-1-2 0-16,-2-1 1 0,0-4-1 0,-4 1 0 15,-3 0 0-15,0-3 0 0,-4 0-1 16,0-4 0-16,-2 1-1 0,-1 1 1 15,4 3 0-15,-1-2 0 0,4 0 0 16,4 3 1-16,-2 0 0 0,4 4 0 16,2 0 0-16,-1 0 1 0,3 2-1 15,3 2-1-15,0 3 1 0,2 1 0 16,3-1 0-16,4 2 0 0,5 1-1 16,6 1 1-16,2 1 0 0,5-3 0 15,8 1 0-15,4-1 0 0,3-1-1 16,2 1 1-16,-1 0 0 0,3 0-1 0,1 2 1 15,-1 3-1-15,0 0 1 0,0 3-1 16,2-3 1-16,4-1-1 0,0 1 0 16,4-1 0-16,2-3 0 0,3-1 1 15,3-1-1-15,2 2 0 0,2-1 0 0,1 3 1 16,1 0-1-16,3 1 1 16,-2 1 0-16,2 1 0 0,0 1 0 0,0 0 0 15,-3-1 0-15,0 0 1 0,-1-2-1 16,-2 2 0-16,-1 0 0 0,0-5 0 15,-1 4 0-15,4-4-1 0,0 1 1 16,1 0-1-16,2-2 0 0,2-1 1 16,2 4-1-16,0-1 1 0,2 0 0 15,0 4 1-15,-1 3 0 0,1 1 1 16,0 8 0-16,-2 2-1 0,-1 7 0 0,-1 8 0 16,-1 3 0-16,1 5 0 0,-2 4 0 15,0 0-1-15,1 3 0 0,-1 3 0 16,1-1-1-16,2 0 1 0,-1 0-1 15,0 4 1-15,1-3-1 0,-1 2 0 16,3 0 1-16,-2 4 0 0,3 2-1 16,1 1 1-16,3-2-1 0,0 0 1 15,0 1 1-15,1 1-1 0,3-1 0 0,-1-1 1 16,-2 1-1-16,1 6 1 0,-3 3-1 16,-2 0 0-16,-1 4 1 0,-2 3-1 15,-6 1 0-15,-2 1 0 0,-4-3 1 16,-3 3-1-16,-3 0 0 0,0-2 0 15,1-2 0-15,2-4 0 0,2-1 0 16,3-4 0-16,4-3 0 0,3-2 1 16,4-3-1-16,-1-2 0 0,3-3 1 0,3-3 0 15,3-4 0-15,1-6 1 16,3-1-1-16,2-3 0 0,3-4 1 0,1 0-4 16,0-5-5-16,0-3-140 0,1-5-126 15,-8-6-330-15</inkml:trace>
  <inkml:trace contextRef="#ctx0" brushRef="#br0" timeOffset="88276.35">23920 12019 241 0,'-4'0'77'0,"1"0"11"15,0-3-24-15,1 2-4 0,1 0 0 16,-1 0-2-16,2 1-10 0,-1-1-12 15,1 1-10-15,1 0-9 0,-1 0-6 0,0-1-4 16,1 2-3-16,0-1 0 0,-1 0-2 16,1 1 0-16,0-1 0 0,-1 1 1 15,1 0 1-15,2 0 1 0,-1 0 1 16,1-2 2-16,1 1-1 0,2-1 1 16,0 0 0-16,3 0-1 0,1 0-2 15,2-1 0-15,3 3-2 0,3-2 0 0,1 2-2 16,0 1 0-16,0 0 0 0,0 3 0 15,-2 1-1-15,-3 0 0 0,1 1 0 16,-4 3 0-16,0-2 0 0,-3 3-1 16,1 0 1-16,-1 1 0 0,-1 3 0 15,1 2 0-15,0 2 0 0,0 4 0 16,0 3 1-16,1 1-1 0,1 4 0 16,-1-1 0-16,-1 3 0 0,0 2 1 15,1 2-1-15,1 4 0 0,-2 6 0 0,3 5 0 16,-2 2 0-16,-2 4 0 0,-1 3 1 15,1 2-1-15,-3 4 0 0,-1 0 0 16,0 3 1-16,-2 1-1 0,0 2 0 16,-1 0 1-16,-5 1 0 0,1 1-1 15,-1 2 2-15,-2-2-1 0,-1 0 0 16,0-1 1-16,1-1-1 0,3-2 1 16,0-4-1-16,2-2 0 0,2-1 0 15,1-3 0-15,4-1-1 0,-1-3 1 0,-1-2 0 16,2-1-1-16,-1-5 1 0,0-6-1 15,1-1 1-15,0-6-1 0,0-2 1 16,0-3-1-16,1 0 1 0,-2-1-1 16,0-3 0-16,1 1 1 0,-2-2 0 15,0-1-1-15,1 1 1 0,0-3 0 16,-1 0-1-16,1-1 1 0,0-2-1 0,-1 0 1 16,2-4-1-16,-3-2 1 0,0-3-1 15,0 0 1-15,-1-2-1 0,-1 1 1 16,0 0-1-16,-2 1 0 0,-1 1 1 15,0 1-1-15,-2-1 1 0,1 0 2 16,-1-1 2-16,1-1 1 0,0-3 3 16,1-1 0-16,0-1 1 0,2-2 1 15,0-1-2-15,0 0-2 0,1-1-2 16,-1-1-2-16,0 1 0 0,0-1-2 16,-2 1 0-16,1-1-1 0,-2 0 0 0,-1 1 0 15,-1-1 0-15,0 1 0 0,-1 1 0 16,-1-1 0-16,-1 0-1 0,-1 0 1 15,-2-1-2-15,-3 0-1 0,-4 0-3 16,-1 0-2-16,-6 1 1 0,-3 0-1 16,-5 1 1-16,-3-1 0 0,-1 2 2 15,2-2 1-15,-1-1-3 0,0 1 27 16,-1-1-155-16,5-1-117 0,2 1-316 0</inkml:trace>
  <inkml:trace contextRef="#ctx0" brushRef="#br0" timeOffset="129696.67">21976 15335 344 0,'1'-2'0'0,"1"-3"-49"0,0 2-246 16</inkml:trace>
  <inkml:trace contextRef="#ctx0" brushRef="#br0" timeOffset="131374.44">22001 15312 432 0,'1'0'116'0,"-2"1"4"0,1 0-41 15,0-1-33-15,0 0-18 0,0 0-8 16,0 0-7-16,-1 0-5 0,0-1-4 0,-2 1-2 16,0 1-1-16,-4 0-1 0,1-2 0 15,-4 0 1-15,-1 1-1 0,-1 0 0 16,0-1 1-16,-1 0-1 0,0 0 2 15,-3-2-1-15,0 0 1 0,-4 0 0 16,-2 0 0-16,-2-1 0 0,-3 1 0 16,-2 0-1-16,-4 1 0 0,-1 0 1 15,-4 0-1-15,-2-1 0 0,-4 0-1 16,1-1 1-16,-2 1 0 0,-1 0-1 0,0 0 1 16,4 0 1-16,2 2 0 0,1 0-1 15,1 2 0-15,1 1 1 0,0 2-1 16,1-1-1-16,-3-1-1 0,1 2 1 15,1 0-1-15,1-2 1 0,-1 1-1 16,0-2 0-16,0 1 1 0,0-1-1 16,-1 1 1-16,-2 0 0 0,-4 0 0 15,-2 0-1-15,0 1 2 0,-1-1-1 0,0 0 0 16,1-1 0-16,1-1 0 0,1-1 0 16,2 0 0-16,3 0 0 0,2 1-1 15,-1-1 0-15,0 0 0 0,1 1 0 16,0 0 1-16,-1-1-1 0,1-1 0 15,1 0-1-15,1 1 1 0,1-1-1 16,1 1 0-16,1 0 0 0,-1 0 0 16,3 0 1-16,-1-1 0 0,0 2 0 15,0-1 1-15,0 2 0 0,-1 2 0 16,3-3 0-16,-1 2 0 0,0 0 0 0,2 0 0 16,1 2 0-16,1-3 0 0,3 0 0 15,4 2 0-15,0 0 0 0,4-1 0 16,1 2 0-16,5-1 0 0,-1 0 0 15,2 2-1-15,2-2 0 0,0 0 1 16,2 3-1-16,-1 1 1 0,1 1 1 0,1 2 0 16,0 2 0-16,2 1 1 0,0 6 0 15,1 2 0-15,1 4 0 0,0 5 0 16,-1 7-1-16,2 3 1 0,-2 6 0 16,0 1 1-16,-2 2-1 0,1 2 0 15,-1 2 2-15,1 1 2 0,-1 7 2 16,0 0 1-16,-1 7 2 0,1 3 1 15,0 3 1-15,1 1-1 0,0 3-2 16,2 0-2-16,0-1-2 0,2 1-2 16,3 0-2-16,-2 0 0 0,2-3-2 0,0-1 1 15,0-3-1-15,-1-1 0 0,-1-2 0 16,-2-3 1-16,-1 0-1 0,-1-3 0 16,-1-6 0-16,-3 0 1 0,2-5-1 15,0-2 0-15,2-4 0 0,0-5-1 16,2-5 0-16,0-5 1 0,1-8-1 15,1-4 1-15,1-7 0 0,2-2 0 16,2-6 2-16,2-4-1 0,2-1 2 0,2-1-1 16,3-1-1-16,-1 0 0 0,2-2 0 15,0 2 0-15,0 2-1 0,1-1 0 16,1 0 0-16,0 2 2 0,2 1 0 16,0 0 1-16,1 0 2 0,2 3 3 15,3 1 1-15,0 1 1 0,3 4 0 16,2 0-1-16,1 3-1 0,1 2-2 15,1-2-3-15,-1 2-1 0,1-1-1 0,0-2-1 16,-1-1 0-16,0-1 1 0,0-4 0 16,0 2 3-16,3-2 2 0,1 1 2 15,2-3 3-15,5 1 0 0,4-4 1 16,3 1-2-16,5-1-1 0,3-3-3 16,4 2-3-16,0 0-1 0,1 1-2 15,0 2 0-15,0-3-1 0,-2 1 1 0,-2 0-1 16,-2-1 1-16,1 0-1 0,-1 1 1 15,-3-1 0-15,4 2 1 0,-1-2-1 16,1-1 1-16,1 0-1 0,-1-3 1 16,0 1-1-16,0-2 1 0,-4 1-1 15,-1 2 0-15,-1-3 1 0,-1 1-1 16,-1-2 1-16,-2-1-1 0,-3 0 0 16,2-1 0-16,-5-3 0 0,-4 2 0 0,-2 0 0 15,-6-1 1-15,-1 4 0 0,-3 0 0 16,-2-1 1-16,-2 2 0 0,-1 0-1 15,-2 0 1-15,-1 1-1 0,-2-1-1 16,-3-2-1-16,0 1-1 0,-5 0 0 16,-2-1 1-16,-1 2 0 0,-4-2 1 15,-2 1 3-15,-1 4 1 0,-2 0 2 16,0-1 1-16,2 1 0 0,-2 0 0 16,1-3-1-16,0 1-1 0,2-3-1 0,-1-2 0 15,3-1-1-15,-2-2 0 0,2 0-1 16,1-2-1-16,-1-2 2 0,2-1-1 15,-2-3 2-15,1-3 1 0,2-4 0 16,-2-2 0-16,2-4 0 0,-1-1 0 16,1-6-2-16,1 1-1 0,-3-5-1 15,-1 0-1-15,-2-2-1 0,-3-3 0 16,-2-1-1-16,-4-1 1 0,-2 1-1 0,-4-1 2 16,-1-1 0-16,-3-4 0 0,-2-1 1 15,-1 1-1-15,-2 0 1 0,-1-3-1 16,2 3 1-16,2 2-1 0,-1 4 0 15,4 3 0-15,1 1 0 0,3 0 0 16,3 3 1-16,0 1-1 0,3 3 0 16,-1-1 1-16,2 4-1 0,-3 2 0 15,0 1 1-15,-3 4-2 0,0-1 1 16,-1 1-1-16,-1 3 0 0,1 0 0 0,1 2 0 16,1-1 0-16,1 1-1 0,0 0 1 15,1-1-1-15,0 1 0 0,1 1 0 16,0 2 1-16,1 1 0 0,1 3 1 15,1 1 0-15,-1 3 0 0,2 1 0 16,-1 0 0-16,1 2 0 0,0 0 0 16,0 0 0-16,1 0-1 0,-1 1 1 15,0 1-2-15,-1 1 0 0,-1-1-1 0,0 0 0 16,0 1 0-16,-3 1 0 0,2 0 1 16,-2 1-1-16,2 1 2 0,-2 1-1 15,-1 0 1-15,1 1-1 0,-2 0-1 16,0 0-1-16,-2 0-1 0,-1 1-2 15,1-1-6-15,-1 1-6 0,-2-3-14 16,-4 0-10-16,-1-2-6 0,-6-1-25 16,-1-2-96-16,-7-2-113 0,-6-7-257 15</inkml:trace>
  <inkml:trace contextRef="#ctx0" brushRef="#br0" timeOffset="140184.96">19852 12566 99 0,'-8'3'0'15,"0"-2"-14"-15,0-1-71 0</inkml:trace>
  <inkml:trace contextRef="#ctx0" brushRef="#br0" timeOffset="141106.21">19811 12561 303 0,'1'0'90'0,"1"-1"3"0,1 2-24 16,1-1-22-16,-1 1-13 0,0-1-13 15,3 1-8-15,-1 0-3 0,-1 1-3 16,2-1-2-16,-2 1 1 0,1 1 0 16,-1-2 0-16,2 1 1 0,-1 0 0 0,2 3 1 15,1-3 1-15,1 2 0 0,1-2 1 16,0 1 1-16,1 0 0 0,0 0 1 15,0 2-1-15,0-1 0 0,0-2-2 16,0 1-1-16,0 1 0 0,1-1-2 16,-1 0 0-16,-1-2-1 0,3 2-1 15,-1-1-1-15,2 0 1 0,-1 0-1 16,2-2 2-16,3 1-1 0,0-2 1 16,2 0-1-16,0 1 1 0,3 0-2 15,-1-1 0-15,1 1-2 0,0 2 0 0,-1 0-1 16,0 2 1-16,-2-2-1 0,-1 0 0 15,-2 2 1-15,-2 2-1 0,-1-4 0 16,0 2 0-16,0 1 0 0,0 1 1 16,0 1-1-16,1-5 0 0,0 3 0 15,0-3 0-15,1 1 0 0,-1-3 1 16,0-1 0-16,-1 0 1 0,0 0 0 0,1 0 1 16,-1-2-1-16,0 2 0 0,1 1 0 15,1 0-1-15,-1 0 0 0,-1 1-1 16,2 1 0-16,-2 1 1 0,0-2-1 15,0 1 0-15,0 1 1 0,0 0-1 16,-1 1 0-16,-1-1 1 0,1 1-1 16,-1-3 0-16,0 1 0 0,0-2 1 15,0 1-1-15,0-2 0 0,2-2 1 16,-2-2-1-16,0 3 1 0,0-2 1 0,1 0 1 16,0-1 0-16,0 0 1 0,4 3 0 15,1 0-1-15,2-1 0 0,0 1 0 16,2-2-2-16,1 2 0 0,0 0-1 15,1 1 0-15,0-1 1 0,-1-1-1 16,0 1 0-16,1 3 0 0,-1 0 0 16,0 1 0-16,-1 2 0 0,0-3 0 15,0 0 0-15,1 0 1 0,-1-5-1 16,0-1 0-16,1 3 0 0,0-5 0 0,1 1 0 16,-1 1 1-16,0 0-1 0,0 2 0 15,-1 0 0-15,-2 1 0 0,1-2 0 16,0 4 0-16,-2-2 0 0,-1 1-1 15,1 1 1-15,0 1 0 0,-2-2 0 16,-2 2 0-16,2-1 0 0,-1 0 0 16,1 1 0-16,0 0 0 0,-1 0 0 0,1 2 0 15,1-5 0-15,-1 4 0 16,0-4 0-16,-1 0 0 0,-1 0 0 0,1-3 0 16,-1 0 0-16,-1 2 0 0,-1-3-1 15,2 3 1-15,-2 0 0 0,0 0 0 16,0 1 0-16,-2 0 0 0,0-1 0 15,0 3 0-15,-1-2 1 0,0 0-1 16,1 2 0-16,0-3 0 0,2 4 0 0,0-1 0 16,3 0 0-16,2 0 0 0,3 2 0 15,0-4 0-15,2 2 0 0,1-3 0 16,2 2 0-16,-1 0 0 0,3-2 0 16,-2 2 0-16,-1 0 0 0,1-1 0 15,-2 0 0-15,2 2 0 0,-1 0 0 16,0 0 0-16,0-1 0 0,-1 2 0 15,0-1-4-15,0 2-6 0,0 0 14 0,-5-1-141 16,1-4-116-16,-1 0-305 16</inkml:trace>
  <inkml:trace contextRef="#ctx0" brushRef="#br0" timeOffset="143649.7">15108 3720 447 0,'0'-3'119'0,"-2"1"3"0,2 2-15 0,-1 1-81 15,0 3-6-15,0 4-2 0,-1 0 0 16,0 2-2-16,-1 5-1 0,0 6 0 15,1 3 2-15,-2 2-3 0,-1 5-2 0,-1 3-3 16,-1 1-1-16,-1-3-1 16,0 2 0-16,-1-4-3 0,1 0-2 0,2-5-1 15,0-3 1-15,2-2-1 0,0-3 0 16,2-5 0-16,0-5 2 0,1-3 0 16,-1 0 6-16,2-8 0 0,0-3 1 15,1-8 2-15,2-5 3 0,1-1 1 16,3-7 3-16,2-3-2 0,0-7 3 15,2-2-1-15,0-3 1 0,4 3-1 16,0-2 0-16,-1 5-2 0,2 1-3 16,-1 8-2-16,0 9-2 0,0 6-1 0,-7 5-1 15,-1 2-4-15,0 4-2 0,-2 5 1 16,-2 4 1-16,2 3 0 0,0 3 1 16,2 4 0-16,0 10 0 0,1 2 1 15,5 2-1-15,3 2-3 0,-1 2 0 16,1 1-1-16,0-3 0 0,-1-6-2 15,-1-1 1-15,-5 0-3 0,-1-2-4 0,-3 0-7 16,0-1-15-16,-2 1-7 0,0-1-14 16,-2-3-13-16,0-6 7 0,-2-1-128 15,-1-6-121-15,-2-5-285 0</inkml:trace>
  <inkml:trace contextRef="#ctx0" brushRef="#br0" timeOffset="143807.38">15125 4038 642 0,'-14'1'155'0,"5"-1"7"0,2 0-96 16,4-1-16-16,1 1-5 0,4 3-1 16,2-5-6-16,7 1-9 0,4 0-7 15,0-1-6-15,2-1-4 0,3 1-6 16,-1-2-10-16,-1 1-13 0,2-1-18 16,1 0-17-16,1 2 22 0,1 0-155 0,0 0-137 15,3 3-320-15</inkml:trace>
  <inkml:trace contextRef="#ctx0" brushRef="#br0" timeOffset="143954.03">15594 4090 571 0,'4'13'154'0,"-4"-2"6"15,0-1-74-15,-1-1-25 0,1-5-16 16,-1 0-6-16,0 0-12 0,0-2-11 16,0-2-5-16,0-5-3 0,1-1-3 15,0-2-15-15,2-4-20 0,0-3-29 0,2-2-111 16,0-1-131-16,2 2-312 0</inkml:trace>
  <inkml:trace contextRef="#ctx0" brushRef="#br0" timeOffset="144144.51">15882 3771 602 0,'-3'11'143'0,"2"6"7"0,-2 3-108 16,1 6 3-16,1 1-2 0,1 2-5 15,0 1-11-15,1 1-8 0,0 0-6 16,1-3-4-16,1-1-6 0,0-1 0 16,0 1-5-16,2 1-17 0,-2-1-5 15,0-3 24-15,-1-2-162 0,1-4-134 16,-1-2-338-16</inkml:trace>
  <inkml:trace contextRef="#ctx0" brushRef="#br0" timeOffset="144593.2">15898 3883 656 0,'-1'-10'163'15,"0"4"7"-15,1 2-116 0,1-1-2 16,1 1-7-16,2 1-2 0,1-1-11 0,4 0-11 16,3 1-5-16,1 1-1 0,6 1-2 15,-2 0 0-15,2 2-4 0,1 3-4 16,-3 0-2-16,-1 2-1 0,-2 2-2 15,-4 2-2-15,-3-4 0 0,-1 3-3 16,-4 0 1-16,-1-1-1 0,-1 3 0 16,-2 1 0-16,-4-3 2 0,1 2 0 15,-2 1 2-15,-3-3 0 0,1 0 1 0,-3-2-1 16,1-2 0-16,0-1 2 0,4 0 0 16,2-2 0-16,-1 0-1 0,5-1 0 15,1-1-1-15,1 0-2 0,2 2-1 16,1 0-1-16,1 2 1 0,5-1 0 15,0 2 2-15,2 0 1 0,0 2 1 16,2 1 1-16,-1 2 0 0,-1 1-1 16,-2 4 1-16,-1-1 0 0,-1 4-1 0,-1-1 0 15,-3 3-1-15,-2-1 1 0,-2-1-1 16,-3-1 1-16,-2 2 1 0,-2-2 1 16,-5 1-2-16,-2-2 0 0,0-3-5 15,-2-1-6-15,-1-1-6 0,1-4-3 16,-2-6-7-16,4-6-17 0,1-2 158 15,3-6-288-15,2-8-148 0,4-3-430 16</inkml:trace>
  <inkml:trace contextRef="#ctx0" brushRef="#br0" timeOffset="144769.72">16378 4213 487 0,'1'8'134'0,"-1"0"6"0,-1-5-7 16,1 1-105-16,0-3 4 0,0-5-2 0,0 0-1 16,1-4-16-16,3-2-16 0,-1-6 42 15,2 0-182-15,2-6-139 0,2 2-355 16</inkml:trace>
  <inkml:trace contextRef="#ctx0" brushRef="#br0" timeOffset="145110.68">16905 3874 560 0,'-14'-1'150'0,"-2"-1"10"0,-1-5-52 15,2 1-63-15,-2 1 2 0,0 0 1 0,-3-3-6 16,-2 4-15-16,0-1-10 15,-2 6-3-15,0 3-3 0,-1 4-3 0,1 6-4 16,0 4-2-16,1 4-1 0,3 4-2 16,2 1-1-16,2 1 0 0,2 1 1 15,2 2-1-15,3 0 1 0,6 0 1 16,3-1 0-16,3 2 1 0,6-2 1 16,3-6-1-16,4-1 0 0,2-3-1 15,4-6 0-15,6-2-4 0,6-2-7 0,2-3-29 16,5-3 154-16,-2-5-291 0,5-4-161 15,-4 1-446-15</inkml:trace>
  <inkml:trace contextRef="#ctx0" brushRef="#br0" timeOffset="145267.66">17107 4130 542 0,'-6'8'150'15,"-2"4"12"-15,-1 0-22 0,2 2-94 0,0 0-4 16,2-1 2-16,2-2-6 0,2 1-14 15,2-2-12-15,3-2-4 0,1 0-2 16,1-1-3-16,3-3-4 0,0 1-5 16,1-5-14-16,1 0-13 0,-1-3-12 15,3-1-85-15,-3-2-45 0,6-1-112 16,-1-1-233-16</inkml:trace>
  <inkml:trace contextRef="#ctx0" brushRef="#br0" timeOffset="145426.78">17128 4024 711 0,'-15'0'161'16,"2"0"3"-16,0-3-125 0,2 1-11 15,1-3-6-15,5-1-3 0,3-3-9 16,3-1-5-16,2-3-12 0,2 0-17 16,3 0-2-16,1-1-106 0,1 3-34 0,-2 2-115 15,2 1-242-15</inkml:trace>
  <inkml:trace contextRef="#ctx0" brushRef="#br0" timeOffset="145743.64">17392 4215 312 0,'0'21'70'0,"-1"-6"1"0,-2-3-39 0,2-3-25 15,0-2 3-15,0-1 6 0,1-4 36 16,-1-2-4-16,0-1 5 0,0-5 5 15,1 1 2-15,-1-2 0 0,0 0-7 16,1-4-18-16,-2 0-5 0,2-5-3 16,0-2-1-16,2-2-2 0,-2-2-3 0,2-3-3 15,0 2-1-15,1 3 1 0,2 3-2 16,-1 6-3-16,1 2-3 0,3 5-2 16,0 7-3-16,1 4-2 0,2 2-2 15,1 2-2-15,1 5 1 0,0 0 0 16,0 3 0-16,0-2 0 0,1 2 0 15,0-3-8-15,0 1-13 0,-2-3-11 16,1-2 25-16,0-1-160 0,-2-3-136 0,0-3-332 16</inkml:trace>
  <inkml:trace contextRef="#ctx0" brushRef="#br0" timeOffset="146552.37">18620 3906 519 0,'0'1'122'0,"-1"-2"5"0,1 1-80 15,0-1-18-15,0 1 1 0,0 1 2 16,1 1-3-16,-1 1-1 0,1 2-1 15,0 2 1-15,0 3-2 0,0 3-3 16,-1 3-4-16,-1 1-2 0,1 5-5 16,-1 2-5-16,-1 2-4 0,1 2-2 15,0 1 0-15,-1 1-1 0,2 0-4 16,2-5-12-16,-2-1-1 0,1-3-9 16,0-4-9-16,0-4 23 0,-1-2-149 0,-1-4-118 15,-3-5-298-15</inkml:trace>
  <inkml:trace contextRef="#ctx0" brushRef="#br0" timeOffset="146754.39">18409 4105 437 0,'-1'3'123'16,"0"-1"9"-16,3-1-61 0,3-1-9 15,5 2 6-15,3-1 8 0,3 1-18 16,5 1-11-16,4-2-5 0,3 1-7 15,1-4-8-15,1-1-7 0,-3-2-6 16,3-3-9-16,2-1-11 0,2 1-19 16,2-2 17-16,-1 1-166 0,0 0-144 0,1 0-368 15</inkml:trace>
  <inkml:trace contextRef="#ctx0" brushRef="#br0" timeOffset="147254.96">19405 3908 537 0,'4'3'128'0,"-3"2"9"15,-1 2-62-15,-1 4-47 0,-3 3 2 16,-1 3 3-16,-2 2-2 0,-3-1-9 0,1 5-7 16,-2 0-4-16,1 1-5 0,1 1-2 15,0 3-2-15,4-2-1 0,1-1-2 16,2-3 1-16,2-4-1 0,0-4 0 16,0-5 0-16,1-5 2 0,2-3 4 15,-2-4 1-15,2-2 1 0,2-6 1 16,2-5 1-16,2-5 0 0,1-7-2 15,-1-3-3-15,1-3-2 0,0-3 0 16,-1 0 0-16,-1-8 3 0,-1 2 2 0,0 7 4 16,-1 2 4-16,1 6 3 0,-3 2 5 15,0 9-1-15,0 9-3 0,-2 7-2 16,0 2-5-16,2 7-3 0,1 3-3 16,2 4-3-16,2 5 0 0,3 4 0 15,2 1 1-15,1 4 0 0,3-3-1 16,-1 2 0-16,2 3-1 0,-1-2-5 15,-1 1 0-15,-2 2-11 0,-2 0-10 0,-4 0-10 16,-2-4-14-16,-3-3-11 0,-3-2 166 16,-3-5-290-16,0-5-140 0,-6-3-400 15</inkml:trace>
  <inkml:trace contextRef="#ctx0" brushRef="#br0" timeOffset="147425.04">19423 4033 559 0,'-1'2'137'0,"1"-1"11"16,3-1-73-16,4 0-36 0,4 0 0 15,2-2 4-15,4-1-7 0,3 0-12 16,2 0-10-16,2-1-15 0,-1-1-17 16,1 0 151-16,-2-1-293 0,-1 3-153 15,3 3-442-15</inkml:trace>
  <inkml:trace contextRef="#ctx0" brushRef="#br0" timeOffset="147566.75">19881 4220 574 0,'-2'9'131'0,"0"-7"4"0,1-1-108 16,1-3-7-16,1-2-2 0,2-3 15 15,0-4-54-15,-1-6-110 0,3-2-117 0,-2-1-290 16</inkml:trace>
  <inkml:trace contextRef="#ctx0" brushRef="#br0" timeOffset="147786.16">20122 3919 643 0,'-1'11'155'16,"-1"2"7"-16,-2 0-113 0,1 2-7 15,2 2 4-15,0-3-2 0,1 3-15 16,0 2-11-16,1-1-6 0,0 2-5 16,2-2-3-16,-2 2-2 0,2-1-6 15,-2 1-13-15,1-2-10 0,-2 1-25 0,0-3 120 16,-1-3-241-16,1-3-145 0,0 1-372 16</inkml:trace>
  <inkml:trace contextRef="#ctx0" brushRef="#br0" timeOffset="148234.68">20070 3927 629 0,'-1'-17'158'0,"1"3"8"0,1 0-94 0,3 1-25 16,2 2 2-16,3 0 5 0,3 2-10 16,2 0-16-16,4 1-7 0,0 3-6 15,3 2-1-15,1 2-5 0,1 3-3 16,0 3-3-16,1 6-1 0,-1 3-1 15,0 3 0-15,-2 1-2 0,-2 3 0 16,-4 0-2-16,-3-1-1 0,-5-3-1 16,-4 0 0-16,-6-1-1 0,-6-3 0 15,-6-2 2-15,-2-1 0 0,-5-4 3 0,1-1 0 16,-1-3 2-16,4-2 0 0,3-1 2 16,5 0 1-16,2-1 0 0,5 0 0 15,1 1 0-15,2 0-2 0,1-1 0 16,2 4-2-16,3-1-1 0,2 0-1 15,4 2 2-15,4 0-1 0,2 3 1 16,3 0 1-16,2 3-1 0,-1 2 1 0,2 1-1 16,-2 0 0-16,0 4 0 0,-1 1 0 15,-4 2 0-15,-2-2 0 0,0 3-1 16,-6 0-2-16,-4-3-1 0,-6 2-2 16,-5-2-2-16,-6-2 0 0,-3 0 1 15,-5-4 1-15,-4 1-1 0,-1-2-4 16,-3-4-4-16,0-1-5 0,1-4-8 15,0-2-9-15,3-1-10 0,5-5 5 16,2-3-129-16,5-3-120 0,4-2-298 0</inkml:trace>
  <inkml:trace contextRef="#ctx0" brushRef="#br0" timeOffset="148425.76">20706 4162 619 0,'3'15'166'0,"-1"-1"5"0,-2-5-81 16,1 0-42-16,-1-1 1 0,-1-4 1 15,0-3-13-15,0-2-17 0,0-2-4 16,0-4-4-16,0 0-7 0,0-3-18 16,0-4-29-16,-2-3-143 0,2-1-151 15,-1 1-371-15</inkml:trace>
  <inkml:trace contextRef="#ctx0" brushRef="#br0" timeOffset="149122.1">21273 3873 525 0,'5'0'136'0,"-3"0"6"0,-2-3-73 0,-1 0-17 16,-4-1 0-16,-1-1-7 0,-6-1-11 15,0-4-8-15,-4-1-6 0,-1 1-5 16,-4 2-5-16,-1 0-2 0,-1 6-1 16,-1 3 0-16,0 8 0 0,-4 5-3 15,1 3 2-15,1 6 0 0,3 5 0 16,2 0-1-16,2 1-1 0,4-1-1 0,3 1 1 16,6 0-3-16,2 1-1 0,3-1 0 15,3 0 1-15,4-2 0 0,2 0 0 16,6-5 1-16,3-3-1 0,4-4-1 15,2-5-3-15,4-1-6 0,3-4-9 16,1-4-13-16,-1-1-12 0,0-5 124 16,2 0-252-16,-2-4-141 0,-1-3-382 0</inkml:trace>
  <inkml:trace contextRef="#ctx0" brushRef="#br0" timeOffset="149285.99">21398 4175 557 0,'-6'16'138'0,"-1"-4"7"0,-1 1-84 15,2 1-20-15,0-1 1 0,1-1-2 16,2-1-10-16,3 1-8 0,-2-2-6 16,5-1-3-16,-2-1-4 0,2-1-3 15,0-1-6-15,3-3-8 0,0-1-16 0,1-2-7 16,2-1 89-16,-1-2-218 0,2-3-137 16,0-2-361-16</inkml:trace>
  <inkml:trace contextRef="#ctx0" brushRef="#br0" timeOffset="149436.59">21419 4115 490 0,'-8'-1'131'0,"2"0"3"15,0-1-10-15,1-1-98 0,0-2-7 0,3-1-2 16,1 0-6-16,1-3-8 0,3-1 0 16,2 2-27-16,0-1-66 0,2 2-49 15,2 3-100-15,-1-1-227 0</inkml:trace>
  <inkml:trace contextRef="#ctx0" brushRef="#br0" timeOffset="149702.6">21573 4337 290 0,'4'23'94'0,"-1"-2"8"0,-2-3-20 16,0-3-30-16,-2-5-2 0,0-3-2 16,0-2-10-16,0-3-5 0,0-1-3 15,0-3 0-15,0-3 2 0,1-1 3 16,-2-3 1-16,4-2 1 0,-2-3-5 0,2-2-4 15,0-3-2-15,2 3-3 0,2-1-2 16,-1 2-2-16,2 4-5 0,-1 1-2 16,3 6-2-16,0 3-3 0,1 3-1 15,2 2-4-15,0 4-1 0,0 1-1 16,0 3 0-16,1 1 0 0,-1 1 1 16,0 0-4-16,-1-1-5 0,2 0-12 15,-1-3-12-15,2 0 11 0,-1-2-149 16,1-4-134-16,-1-1-329 0</inkml:trace>
  <inkml:trace contextRef="#ctx0" brushRef="#br0" timeOffset="149932.47">22242 3946 521 0,'1'-1'143'0,"-1"7"13"0,-1 1 6 0,0 2-120 16,0 3-3-16,-2 5 3 0,2-2 3 16,1 4-13-16,1-1-12 0,0 3-7 15,3 1-4-15,-2-3-3 0,0 0-4 16,1 3-4-16,0-2-11 0,-1-5-16 16,-1-2-14-16,-1-3 7 0,0 0-141 0,0-1-132 15,-2-7-314-15</inkml:trace>
  <inkml:trace contextRef="#ctx0" brushRef="#br0" timeOffset="150096.03">22074 4081 581 0,'0'3'136'0,"1"-2"10"16,5 2-103-16,2-3-1 0,5-5 0 0,5 3 2 15,6-1-11-15,3-4-10 0,5 2-8 16,2-1-12-16,4 0-17 0,-1 1 12 15,0-1-157-15,-2-1-133 0,2 3-349 16</inkml:trace>
  <inkml:trace contextRef="#ctx0" brushRef="#br0" timeOffset="150772.95">23072 3826 454 0,'1'7'117'0,"0"0"7"0,-1 3-52 16,-2 4-36-16,-1 3 0 16,-1 2 0-16,-2 3-7 0,-3 2-7 0,1 0-7 15,-3 3-3-15,0 0-2 0,-1-1-2 16,0 3-4-16,-1-3-2 0,3 0-1 16,0 0 0-16,0-4 0 0,3-5-1 15,3-2 1-15,1-4-1 0,1-4 0 16,2-4 0-16,0-2 2 0,3-2 0 15,-1-4 0-15,1-6 0 0,2-5 1 16,0-2 0-16,4-7 0 0,1-6-1 0,1-1 0 16,3-1-1-16,1-4 1 0,3-2 1 15,0-3 3-15,1 3 4 0,1 2 4 16,-2 2 3-16,1 5 5 0,-3 6 2 16,-3 6 0-16,0 9-2 0,-4 5-4 15,0 4-5-15,-1 4-2 0,-2 6-1 16,0 7-3-16,-1 7-1 0,0 4 0 15,-1 4 0-15,1 5 0 0,-2 0-2 0,1 1-2 16,2 1-1-16,0-2 0 0,1 2-5 16,3-4-6-16,0-2-12 0,-1-3-13 15,1-3-12-15,-2-5 45 0,-2-6-175 16,-2-8-130-16,-6-2-327 0</inkml:trace>
  <inkml:trace contextRef="#ctx0" brushRef="#br0" timeOffset="150952.47">23043 4018 600 0,'2'4'143'0,"3"-1"7"16,4 2-114-16,2-4-4 0,4 0 3 16,4-1 0-16,4 1-12 0,1-3-13 15,2-2-16-15,4 1 9 0,1 0-122 0,2-2-33 16,0 1-114-16,1 3-258 15</inkml:trace>
  <inkml:trace contextRef="#ctx0" brushRef="#br0" timeOffset="151081.65">23610 4259 605 0,'-2'20'136'0,"-2"-4"2"16,0-5-110-16,0-1-11 0,2-4 2 15,0-3 4-15,-1-5-7 0,2-4-13 0,1-5 152 16,1-3-294-16,0-5-143 0,-3-2-437 15</inkml:trace>
  <inkml:trace contextRef="#ctx0" brushRef="#br0" timeOffset="151344.35">23885 3839 440 0,'1'8'127'16,"-1"-4"8"-16,0 5-3 0,-2 2-76 15,0 7-8-15,0 0 2 0,-2 4-4 16,-1 0-5-16,1 3-7 0,-2-1-6 16,2 1-8-16,0 0-6 0,3 3-5 15,1-1-3-15,1-1-3 0,2 0-2 0,0-2-8 16,0-5-14-16,-1-3-15 0,-1-4 3 15,-1-4-137-15,0-7-133 0,-3-4-317 16</inkml:trace>
  <inkml:trace contextRef="#ctx0" brushRef="#br0" timeOffset="151774.01">23823 3882 616 0,'-7'-20'151'0,"1"3"11"16,1 4-102-16,2 1-4 0,4 4 0 15,3 1-5-15,4 1-8 0,4 3-9 16,3 3-11-16,4 1-4 0,2 4-7 16,-1 2-4-16,0 3-1 0,0 1-3 15,0 4-2-15,-4-1-1 0,0 0 0 0,-3-1-2 16,-1 1 0-16,-2-2-3 0,-3 0-4 16,-2-2-3-16,-4 1-1 0,-3-2 0 15,-5-1 0-15,-2-3 2 0,-3-1 2 16,-1 0 5-16,0-2 3 0,1-2 1 15,2 0 0-15,3 0 1 0,3 0-1 16,2 1 0-16,2-1-2 0,1-1-2 16,0 3-1-16,1 0 0 0,2 3-1 0,1-1 1 15,3 3 0-15,2 4 2 0,2 0 2 16,4 4 0-16,0 4 1 0,3 1-1 16,1 4 0-16,0 3 1 0,-1 0 0 15,-1 2 0-15,-3-5-1 0,-3-1 2 16,-4-2-1-16,-5-3 0 0,-5-2 0 15,-7-3 0-15,-4 0 0 0,-6-3-1 16,-5-2-2-16,-4-2-4 0,-2-3-2 0,1-2-8 16,-1-3-11-16,2-1-13 0,0-3 61 15,6-1-193-15,5-3-134 0,5-3-352 16</inkml:trace>
  <inkml:trace contextRef="#ctx0" brushRef="#br0" timeOffset="151940.91">24319 4153 584 0,'11'24'155'0,"-7"-4"3"15,-1-6-70-15,-2-4-49 0,-1-3 4 16,0-4 1-16,0-2-11 0,0-3-12 16,2-6-4-16,1 0-8 0,1-9-23 15,3-1 116-15,2-8-273 0,0 0-161 16,-1 0-444-16</inkml:trace>
  <inkml:trace contextRef="#ctx0" brushRef="#br0" timeOffset="152236.15">24771 3843 475 0,'2'0'139'0,"-4"1"8"0,0-2 6 0,0-2-101 15,-3 0 1-15,-3-1-5 0,-3 0-8 16,-1 5-6-16,-5-3-6 0,-2 6-7 16,-3 5-8-16,-2 1-4 0,-3 6-3 15,0 3-2-15,2 2-1 0,3 5 0 16,3-1 0-16,3 2-2 0,5 2 1 16,4 2 0-16,6 4 0 0,2-2-1 15,4 0 0-15,4 0-1 0,0-3 0 16,3-2-2-16,4-3 0 0,1-7-4 0,1 0-4 15,2-5-11-15,3-1-18 0,2-3 43 16,1-5-180-16,0-5-140 0,1-3-356 16</inkml:trace>
  <inkml:trace contextRef="#ctx0" brushRef="#br0" timeOffset="152404.26">24928 4263 569 0,'-11'12'151'0,"-2"2"5"16,0-1-67-16,1-1-44 0,3 0 0 15,1-2-4-15,4 0-13 0,2-2-11 16,1-3-5-16,2-1-3 0,1-1-1 16,1-2-4-16,1-1-5 0,-1-2-10 15,2 0-14-15,2-4 8 0,1 1-65 16,1-2-86-16,2 1-125 0,3 0-284 0</inkml:trace>
  <inkml:trace contextRef="#ctx0" brushRef="#br0" timeOffset="152536.18">24954 4249 512 0,'-11'-9'147'0,"1"0"8"16,-1 3-27-16,1 2-81 0,-1-2-1 16,3-2-5-16,5-1-12 0,2 1-14 15,2-6-7-15,2 1-12 0,4-3-19 16,3-1 37-16,-1 0-176 0,0 0-137 16,2 2-355-16</inkml:trace>
  <inkml:trace contextRef="#ctx0" brushRef="#br0" timeOffset="152844.18">25026 4357 520 0,'-4'29'121'16,"1"-5"7"-16,-1-2-90 0,-1-3-9 0,0-3 1 15,2-5-1-15,-1-3-6 0,1-1-8 16,1-3-5-16,1-1 1 0,0-2 5 16,1-4 1-16,1 1 0 0,0-1-1 15,0 2 0-15,1-5 0 0,0 0-2 16,2-2-6-16,1 2-2 0,-1-2 1 15,4-3 2-15,1-2 1 0,1 3 0 16,1 0-1-16,0 0-1 0,-2 0-2 16,1 4 0-16,-1 4-2 0,-1 2-1 15,-2 3-1-15,0 5-1 0,-1 1 0 0,3 5-1 16,0 1 0-16,0 1 0 0,1 1-2 16,1-2-6-16,2-3-10 0,0 2-9 15,1 0-2-15,3-2 42 0,-2 1-178 16,2-3-129-16,2 2-332 0</inkml:trace>
  <inkml:trace contextRef="#ctx0" brushRef="#br0" timeOffset="164070.19">15004 4552 548 0,'-5'-8'118'16,"-1"3"1"-16,0 1-96 0,0 1-11 15,1 1-6-15,0 3-3 0,0-1-2 16,2 0-1-16,-1 1-2 0,3 2 1 16,1-1 1-16,1-1 2 0,3 1 1 15,1 0 1-15,3 0 3 0,4 0 3 0,7-1 0 16,9 1 1-16,7 1 1 15,12 3 2-15,7-1 0 0,9 4 0 16,12 2-2-16,7 2 0 0,14 1-2 0,10 2-2 16,8 0-3-16,15 0-2 0,13 0-2 15,8 0 0-15,11-2 0 0,1 0 0 16,5-1-1-16,2-2 1 0,-3-3 0 16,-7 2 0-16,-8-2 1 0,-14-1-5 15,-11-4-8-15,-16-2 154 0,-20-4-284 0,-21-3-139 16,-17-5-415-16</inkml:trace>
  <inkml:trace contextRef="#ctx0" brushRef="#br0" timeOffset="165532.29">20070 13488 540 0,'-13'-5'118'0,"-1"5"-1"0,3-1-86 0,-1 1-22 16,2-1-4-16,0 3-2 0,-1 2-3 15,2-2 0-15,1-2 0 0,1 4-1 16,3-2 2-16,0 1 2 0,3-3 2 16,-1 0 3-16,3 0 3 0,-1-3 1 15,1 1 1-15,2 1 1 0,-2-1 0 16,2 0-2-16,2-2-1 0,3 1-1 16,2 1 0-16,2-1 0 0,4 0 1 15,7 2 1-15,5 0 1 0,7 0 0 0,4 1-1 16,8-1 0-16,8 0-2 0,7 1-1 15,4 1-2-15,9 0-2 0,6 4-3 16,6 1 0-16,8 0-1 0,9 5 1 16,10 0-1-16,10 1-1 0,5 2 0 15,8 0-6-15,5 1-11 0,1 1-136 16,-1-5-127-16,0-7-332 0</inkml:trace>
  <inkml:trace contextRef="#ctx0" brushRef="#br0" timeOffset="166870.84">15012 5227 526 0,'0'12'116'16,"0"-6"2"-16,-1 1-69 0,0 5-43 15,-2 3-1-15,-2 3 0 0,1 6 2 16,-1 3-3-16,1 3-2 0,-1 3 0 16,0-2 0-16,1 1-1 0,2-2 0 15,-2-5-1-15,2-3 1 0,1-7-1 16,-1-1-1-16,1-4 6 0,1-6 16 16,0-4 4-16,0-5 2 0,1-6 0 15,0-4 1-15,1-4 5 0,0-5-7 0,2-8-14 16,0-7-3-16,1-2 0 0,2-2 1 15,2-3 1-15,1-3 2 0,2-5 2 16,3 6 3-16,1 6 0 0,1 6 2 16,-1 6 2-16,-1 7 1 0,-4 7-2 15,-2 9-5-15,-4 3-4 0,-1 3-3 16,-2 4-3-16,2 1-4 0,2 5-2 0,4 5-2 16,2 5 2-16,3 8 0 0,1 1 1 15,0 4 1-15,5 5 0 0,-1 3-1 16,1-1 2-16,-2 0-6 0,-1-4 0 15,-1 2-14-15,-1-4-20 0,-6-4-11 16,-5-4-9-16,-2-5-128 0,-2-7-130 16,1-1-309-16</inkml:trace>
  <inkml:trace contextRef="#ctx0" brushRef="#br0" timeOffset="167040.39">15023 5288 589 0,'-6'6'138'0,"5"-2"10"16,1 1-52-16,4-1-68 0,1-1 2 16,5 1 3-16,8-4 0 0,3-2-1 0,6-2-9 15,1-1-5-15,2-5-16 16,3-1-28-16,1-1 63 0,-5-1-206 0,0 2-145 16,-5 0-384-16</inkml:trace>
  <inkml:trace contextRef="#ctx0" brushRef="#br0" timeOffset="167159.59">15592 5288 537 0,'3'9'126'16,"-1"1"5"-16,-1-6-75 0,0 3-35 15,-1-3 0-15,0-3-2 0,-1-4-7 0,0-2 105 16,1-4-247-16,0-1-133 0,1-5-384 16</inkml:trace>
  <inkml:trace contextRef="#ctx0" brushRef="#br0" timeOffset="167351.07">15910 5099 634 0,'-1'12'151'16,"-1"3"9"-16,0 2-97 0,1 3-25 16,-2 5-1-16,0 3 3 0,1 1-6 15,0-1-13-15,1 2-10 0,-1-3-6 16,2 1-2-16,-1 0-1 0,1-3-24 15,0-1-10-15,0-3 55 0,1-2-195 16,0-3-142-16,1-5-368 0</inkml:trace>
  <inkml:trace contextRef="#ctx0" brushRef="#br0" timeOffset="167776.56">15880 5186 572 0,'-7'-28'152'0,"2"2"15"0,1 3-64 15,3 2-39-15,2 4-2 0,2 5-4 0,2 3-7 16,4 1-15-16,3 3-13 0,3 3-8 16,4-1-4-16,4 2-2 0,1 1-2 15,3 1-1-15,-1 3-2 0,-2 3-2 16,-2 3-1-16,-4 1-2 0,-5 3 0 16,-2 2-1-16,-6 0-1 0,-3 1 0 15,-2 1 0-15,-2-2 0 0,-5 1 0 0,-3-2 1 16,-3-1 1-16,-1-2 1 0,0-3 0 15,-1-4 2-15,2-1 0 0,6-3 2 16,2 0 1-16,3-4 1 0,2 3 1 16,1-1-2-16,2 4 0 0,2-2-2 15,1 1-2-15,3 3-2 0,2 3 0 16,1 3-1-16,0 4 1 0,1-2 0 16,0 5 0-16,3 2 1 0,-3 0-1 0,-1-2 0 15,0 1 0-15,-3-1-1 0,0 0-1 16,-5 0 1-16,-6-3-1 0,-4 2 0 15,-3-1-1-15,-1-3 1 0,-1 0 0 16,-4 2 1-16,-1-5-3 0,-2 0-6 16,-1-2-7-16,-1-4-17 0,-1-4-17 15,0-4-8-15,2-7-129 0,2-5-133 16,2-4-312-16</inkml:trace>
  <inkml:trace contextRef="#ctx0" brushRef="#br0" timeOffset="167920.65">16388 5413 694 0,'10'18'160'0,"-2"-5"2"0,-3-2-122 15,-1-1-13-15,-2-4-1 0,0-1-5 16,-4-5-8-16,0-4-29 0,0-5 32 16,2-5-178-16,1-1-141 0,2-11-375 0</inkml:trace>
  <inkml:trace contextRef="#ctx0" brushRef="#br0" timeOffset="168468.3">17079 5229 498 0,'0'0'127'16,"-1"-3"4"-16,-2 1-70 0,-2-3-19 16,-1-1-6-16,-3-1-6 0,-1-2-4 15,-3 1-4-15,-1 0-2 0,-4 0-2 16,0 3-2-16,-4 2-2 0,-3 5-3 15,2 5-3-15,-1 3-1 0,-3 3-2 16,-1 6 1-16,0 6 1 0,2 4-1 0,1 1-1 16,1 2-1-16,2 1 2 0,6 1 0 15,8-1 0-15,7-2 0 0,6-5 1 16,9-1-1-16,6-2 1 0,7-2-2 16,2-2-1-16,4-5-3 0,0-3-9 15,3-1-13-15,-1-6-14 0,2-4-5 16,1-6 0-16,0-2-50 0,-2-7-74 15,-3 2-99-15,0-4-230 0</inkml:trace>
  <inkml:trace contextRef="#ctx0" brushRef="#br0" timeOffset="168612.93">17259 5482 551 0,'3'-2'140'0,"-2"1"3"0,-1 3-77 0,-2 0-20 16,-2 4-6-16,-1-2-4 0,0 4-5 16,0 0-5-16,-2 3-1 0,0 2-1 15,2 0-4-15,1-1-7 0,0 2-4 16,2-2-3-16,3 2-2 0,4-2-1 15,-1-2-4-15,2-1-12 0,3-1-12 0,1-3-13 16,1 0-132-16,1-4-133 0,2-3-330 16</inkml:trace>
  <inkml:trace contextRef="#ctx0" brushRef="#br0" timeOffset="168934.62">17445 5549 576 0,'-3'6'125'0,"1"-5"3"15,1 0-79-15,0-1-31 0,0 2-2 16,1-5 1-16,1 3 1 0,0 1 0 0,1 0-4 16,1 0-5-16,2 3-5 0,-1 2-6 15,0 3-4-15,1 2-2 0,-1-2 0 16,-1 2-1-16,-1 3 0 0,-1-2 2 16,-2-4 2-16,-1-1 2 0,2 1 2 15,0-4 5-15,0-1 3 0,2-2 9 16,0-3 2-16,2-2 4 0,3 0 3 0,-1-2 2 15,1-1-2-15,2 0-4 0,-2-2-7 16,2 2-3-16,0 3-3 0,0 0-4 16,0-1-3-16,2 6-1 0,-1 4-1 15,2 1 0-15,0 4-1 0,-1 3 0 16,1 0 1-16,-2 3 1 0,-1-5-6 16,0 1-11-16,-1-2-14 0,1-5 21 15,0-3-151-15,-1-2-130 0,5-2-323 0</inkml:trace>
  <inkml:trace contextRef="#ctx0" brushRef="#br0" timeOffset="169318.65">16969 5005 512 0,'1'3'133'0,"-2"-3"8"0,2 0-64 16,1 1-19-16,1-1-3 0,2 0-3 15,2-2-8-15,2 0-9 0,2-1-8 16,1 0-7-16,2 1-8 0,1 1-7 0,1 1-2 16,3 2-1-16,-1 2-9 15,3 1-23-15,5 0-54 0,4 0-84 0,5 0-126 16,2-3-299-16</inkml:trace>
  <inkml:trace contextRef="#ctx0" brushRef="#br0" timeOffset="175057.09">15067 6190 353 0,'-6'10'99'0,"-1"1"8"16,-2 2-60-16,0 5 1 0,-1 2-2 15,0 2-5-15,2 5-16 0,0-2-11 16,0 2-7-16,2-2-4 0,0-3-2 16,1-4 0-16,1-3 0 0,1-3 0 0,1-3-1 15,0-2 1-15,1-3-1 0,1-2 3 16,-1 0 3-16,0-3 5 0,1 0 4 15,0-3 4-15,0-3 2 0,1-2 1 16,1 0-2-16,0-6 0 0,2-2-3 16,1-10-3-16,1-2-3 0,1-4 0 15,2-1 1-15,-1-4 2 0,3-1 0 16,0 2 0-16,2 4 2 0,2 4 1 16,0 2 0-16,-1 2 0 0,-1 5-1 0,0 7-2 15,-5 3-1-15,0 4-5 16,-1 5-4-16,0 7 1 0,1 5-3 0,1 4 0 15,0 4-2-15,2 5 0 0,1 5 2 16,1 3 0-16,-2-1-1 0,-1 6 0 16,5 0 0-16,0-3-2 0,3-1-8 15,-2-4-7-15,0-1-8 0,0-5-9 16,-2-6-5-16,-5-4 30 0,-3-3-158 0,-1-7-119 16,-3 3-312-16</inkml:trace>
  <inkml:trace contextRef="#ctx0" brushRef="#br0" timeOffset="175208.27">15045 6311 597 0,'-6'7'130'16,"9"1"9"-16,3-6-74 0,8 0-31 0,7-4-2 16,3 1-1-16,3-2 2 0,-1-4-2 15,1-1-14-15,3 1-29 0,-2-2-17 16,-6-1-12-16,0 0-119 0,-1 0-124 15,3 2-299-15</inkml:trace>
  <inkml:trace contextRef="#ctx0" brushRef="#br0" timeOffset="175354.89">15608 6294 577 0,'0'13'140'0,"-1"-3"4"0,-1-2-69 15,1-2-48-15,-2-2-5 0,2 0 0 16,-1-4-3-16,1-3-5 0,0-3-7 15,2-1-12-15,0-3-13 0,2-2-128 16,0-6-130-16,2 0-326 0</inkml:trace>
  <inkml:trace contextRef="#ctx0" brushRef="#br0" timeOffset="175557.53">15856 6124 603 0,'1'8'146'16,"-1"2"4"-16,0 1-102 0,0 3-4 16,-1 4-6-16,-2 2-8 0,2 2-11 0,-1 1-6 15,1 3-4-15,0-1-4 0,0 2-4 16,2-2-7-16,1-2-8 0,1-1-4 16,0 0-16-16,-1-2 85 0,-1-4-210 15,0-4-130-15,-1-1-348 0</inkml:trace>
  <inkml:trace contextRef="#ctx0" brushRef="#br0" timeOffset="175987.49">15793 6220 659 0,'-1'-11'153'16,"2"2"8"-16,4 1-112 0,3 2-2 15,2-3-3-15,2 0-6 0,4-1-5 16,0 2-4-16,3-2-6 0,-1 2-6 15,1 0-4-15,-1 5-3 0,2 2-4 0,-1 1-2 16,-2 2-3-16,-1 3-1 0,-3 1 0 16,-3 5-2-16,-3 1 0 0,-3 1-4 15,-4 1-1-15,-3 4-1 0,-3-2 0 16,-5 2 0-16,-2-4 0 0,-4 3 2 16,0-1 3-16,-1-2 2 0,1-2 1 15,3-2 0-15,3 0 1 0,3-4 1 16,2-5 0-16,4-1-2 0,1 3 1 15,3-1-1-15,2 4 0 0,1-3 1 0,4 5-1 16,3 4 0-16,2 0 1 0,4 0 1 16,-1 0 0-16,3-1 0 0,-1 1-1 15,-2-2 1-15,-3-2-1 0,-2 0-1 16,-3-2 1-16,-4 2-1 0,-5-1-1 16,-4-1 1-16,-3 0 0 0,-4 2 0 15,-5-2 0-15,-2 2 0 0,-2-4 0 16,-1 1-2-16,3-3 0 0,-1-2-3 15,4-3-9-15,2-2-14 0,5 0-14 0,3-5-7 16,4 0-128-16,6-2-130 0,2 0-313 16</inkml:trace>
  <inkml:trace contextRef="#ctx0" brushRef="#br0" timeOffset="176141.59">16265 6416 669 0,'11'12'172'0,"-2"-5"3"15,-6 0-109-15,0 0-7 0,-2-3-12 16,-1-2-13-16,0 0-15 0,0-4-7 16,0 0-7-16,1-3-13 0,0-5-17 15,1-1-154-15,7-4-151 0,0-9-386 16</inkml:trace>
  <inkml:trace contextRef="#ctx0" brushRef="#br0" timeOffset="176765.43">17062 6114 384 0,'6'-8'96'0,"1"-1"8"0,-3 0-61 15,1 1-4-15,-2 1 2 0,-1-1 4 16,-2 2 1-16,1 1-11 0,-1 1-5 15,-1 1-2-15,0 0-2 0,-1-1-4 16,-1 3-3-16,-2 0 0 0,-2 0 1 16,-3 2 1-16,-3 1-1 0,-4 1 2 0,-3 2 2 15,-5 0 0-15,-3 4-2 0,-1 3-4 16,-1 5-2-16,-4 3-2 0,1 3-3 16,-1 7-2-16,3 5 0 0,4 5 0 15,0 3 0-15,6 0-3 0,4 2-1 16,6 0-1-16,8-2-2 0,8 0 0 15,7-2-1-15,8-4 0 0,5-2 0 16,5-3-3-16,3-2-16 0,3-2-9 0,-1-6-16 16,2-6 5-16,-1-4-140 0,-2-5-136 15,4-6-313-15</inkml:trace>
  <inkml:trace contextRef="#ctx0" brushRef="#br0" timeOffset="177116.78">17471 6160 545 0,'-2'4'135'15,"-1"-3"6"-15,-1 2-83 0,-5 0-13 0,-3 1 1 16,-1-1-2-16,-3 0-9 0,-4 3-7 16,-3-3-5-16,-4 1-4 0,-1 3-5 15,-3 2-4-15,-1 3-3 0,2 5-2 16,2 3-1-16,4 3 0 0,6 3 1 16,4 2-3-16,6 0 0 0,4-1 0 15,5-2-1-15,4-1 1 0,3-3 0 16,4-3-1-16,4-1 0 0,3-2-5 15,4-2-6-15,1-2-12 0,4-2-12 0,1-3-7 16,-1 0-6-16,-1-6 17 0,0-2-135 16,-3-3-112-16,1-1-274 0</inkml:trace>
  <inkml:trace contextRef="#ctx0" brushRef="#br0" timeOffset="177285.96">17530 6485 457 0,'6'-8'136'0,"-1"5"12"0,-2 1-18 15,-2-1-53-15,-1 2-22 0,1 2-7 0,-2 2-5 16,1 1-6-16,0 3-11 0,0-2-8 15,0 4-1-15,0-3-2 0,0 4-5 16,1-1-5-16,0-1-2 0,1-3-1 16,3 3-6-16,-1-4-11 0,1 2-14 15,1-4-11-15,1 0-9 0,0-1-40 16,1-2-87-16,0-3-112 0,3-3-249 16</inkml:trace>
  <inkml:trace contextRef="#ctx0" brushRef="#br0" timeOffset="177404.64">17637 6399 611 0,'-5'-7'135'0,"-1"0"1"16,2-1-107-16,-1 4-10 0,1-4-6 15,2 3-10-15,0-3-12 0,2-1 24 16,1 3-151-16,2-4-117 0,0 1-310 16</inkml:trace>
  <inkml:trace contextRef="#ctx0" brushRef="#br0" timeOffset="177699.4">17749 6498 358 0,'-1'16'99'0,"-2"0"6"0,0-4-53 15,2 1-15-15,-2-1 0 0,1-2 2 16,-1-4-18-16,2 2-9 0,1-4-3 16,-1 0 4-16,2-2 5 0,2-4 1 0,-2-3 2 15,2 0 1-15,-1-4 2 0,2-3 0 16,2-1-3-16,1-2-2 0,-1-1 0 15,3 0 2-15,1-2 0 0,2 2-3 16,1 4 0-16,0 1-1 0,-1 3-2 16,0 2-4-16,0 4-1 0,-2 6-2 15,-1 0-2-15,-4 4-1 0,0 3-3 16,-1-1-1-16,-1 4 0 0,1 1 1 0,-1 2-1 16,-1-3 0-16,3 1-6 0,-1-2-8 15,1 2-10-15,1-4-8 0,0-4 162 16,2 0-292-16,-1-3-147 0,3-2-409 15</inkml:trace>
  <inkml:trace contextRef="#ctx0" brushRef="#br0" timeOffset="177919.33">18314 6227 653 0,'1'10'153'0,"1"3"4"0,3 4-119 16,-1 4-8-16,3 2 3 0,-1 1 1 0,3 1-13 16,0 0-10-16,-2 0-2 0,1-2-2 15,-1-3-4-15,-3 0-12 16,-1-2-10-16,0 0-10 0,-2-3-135 16,-1-3-134-16,0-3-332 0</inkml:trace>
  <inkml:trace contextRef="#ctx0" brushRef="#br0" timeOffset="178101.36">18239 6368 525 0,'-5'-4'147'0,"2"2"13"16,3 1-4-16,4 1-110 0,3 0-7 16,5-1 1-16,5 1-4 0,5-2-12 15,3-3-14-15,3 1-4 0,3-3-2 16,3 3-5-16,-1-2-14 0,4-1-16 15,-1-1-11-15,1-1-74 0,4 0-55 16,0-2-117-16,3-5-241 0</inkml:trace>
  <inkml:trace contextRef="#ctx0" brushRef="#br0" timeOffset="178370.19">19193 6124 586 0,'-5'-11'147'0,"-1"1"8"16,-2 0-75-16,-2 1-38 16,-3 2-2-16,-3 1-1 0,-3 5-7 0,-3 5-11 15,-2 6-7-15,-3 6-4 0,-3 5-1 16,-2 6-3-16,3 7-1 0,0 5-2 16,5 2 0-16,4 2-1 0,7-2-2 15,7-1 0-15,6-4-1 0,2-3 0 16,7-3 0-16,5-3-1 0,3-3-2 0,5-2-7 15,5-1-11-15,2-1-10 0,6-4-9 16,4-3-6-16,-1-5 7 0,1-4-126 16,0-4-112-16,0-4-270 0</inkml:trace>
  <inkml:trace contextRef="#ctx0" brushRef="#br0" timeOffset="178538.75">19398 6520 653 0,'-6'7'149'16,"1"1"4"-16,-2 3-112 0,1 1-12 15,-1 1 1-15,0 2 0 0,3-2-6 16,0 0-8-16,0-1-2 0,3 0-3 16,0-3-4-16,1-2-4 0,1-1-8 15,-1-1-8-15,2-2-10 0,0-2-12 16,0 0 161-16,1-6-293 0,0 2-147 16,3-4-415-16</inkml:trace>
  <inkml:trace contextRef="#ctx0" brushRef="#br0" timeOffset="178839.2">19552 6560 571 0,'3'9'124'0,"0"-1"6"0,-1 2-102 0,-2 2-4 16,-1 1 1-16,-2 0 2 0,0 0-2 16,-1-1-6-16,-1-3-6 0,0 1-6 0,1-3-2 15,0-2-3-15,1-3 1 0,1 0-1 16,1-2 3-16,-3 2 2 0,6-4 4 15,0-2 1-15,0-3 1 0,1-1-1 16,4-3 0-16,0 0-3 0,4-1-2 16,0 0-4-16,1 3 0 0,2 0 0 15,-1 6 0-15,0 1-1 0,1 3 2 16,-1 2-2-16,0 5 1 0,-1 3-2 0,-1 3 0 16,-1-2 0-16,0 2 0 0,1-2 0 15,1 1-7-15,0-3-11 0,0-3-10 16,2-1 159-16,0-4-292 0,-2-3-150 15,1-1-423-15</inkml:trace>
  <inkml:trace contextRef="#ctx0" brushRef="#br0" timeOffset="179146.1">19068 5887 617 0,'-6'6'150'0,"4"-3"8"16,1 0-107-16,3-1-4 0,4-3 0 15,1-5-1-15,4 4-8 0,5-2-13 16,2 0-9-16,4 2-5 0,2-4-3 0,2 3-8 16,1 2-16-16,1 1-18 15,4 3-11-15,-1 0-130 0,1 1-134 0,2 1-326 16</inkml:trace>
  <inkml:trace contextRef="#ctx0" brushRef="#br0" timeOffset="179466.77">19901 5865 562 0,'-6'-7'138'0,"-2"-2"8"15,1 2-81-15,0 1-23 0,2 4 0 16,-1 1 0-16,3 4-3 0,2 2-8 16,4 4-4-16,5 6-1 0,6 5 0 15,6 5-3-15,5 9-2 0,6 6-3 16,5 9-2-16,4 8-5 0,2 6-4 16,-2 3-2-16,-1 4-1 0,-3-2 1 15,-5 1-1-15,-6-4-1 0,-9 0 0 16,-7-1-9-16,-10-2-1 0,-10-4-21 15,-10 0-22-15,-11-6-137 0,-8-6-147 0,-13-3-360 16</inkml:trace>
  <inkml:trace contextRef="#ctx0" brushRef="#br0" timeOffset="183182.09">14776 7334 380 0,'0'3'106'16,"0"-2"3"-16,0-1-45 0,2 1-22 16,-2-1-6-16,-2 0-6 0,2 1-6 15,0-2-5-15,0 2-2 0,0-3 1 16,0 2 0-16,2 1-1 0,-1 2-2 15,-1-2-4-15,2 0-4 0,4 0 0 0,1 2-1 16,2 0 3-16,-3-4 3 0,6 2 2 16,5-1 2-16,4 5 0 0,-3-7-2 15,2-1-1-15,1 3-5 0,1 1-3 16,-4 1-3-16,-2-2-1 0,-4 0 1 16,-4 2-11-16,0 1-9 0,-2-3 16 0,-2-3-146 15,-1 2-123-15,-2 1-319 0</inkml:trace>
  <inkml:trace contextRef="#ctx0" brushRef="#br0" timeOffset="183397.09">14709 7568 462 0,'0'6'128'0,"5"-4"8"0,4-1-21 16,4 0-62-16,3 0-16 0,0-1-4 15,-2-1-4-15,2 1-7 0,2-1-8 16,2 1-4-16,2-3-4 0,-2 2-2 16,3 0-7-16,3 3-14 0,-2-1 17 15,0 0-87-15,0-1-63 0,4 0-113 0,6 1-266 16</inkml:trace>
  <inkml:trace contextRef="#ctx0" brushRef="#br0" timeOffset="183898.72">15559 7452 545 0,'2'1'129'16,"-3"0"4"-16,-1 4-68 0,-1 2-32 15,-1 4-5-15,-1 5-2 0,-4 1-2 16,-2 2-2-16,1 6-3 0,-1 1-4 0,-1 2-4 16,1 0-4-16,-1 0-3 0,1 0-2 15,2 3-1-15,2-5 0 0,0-4 0 16,2-1 0-16,1-6 0 0,2-2-1 16,1-4 1-16,0-6 2 0,2 0 2 15,0-9 1-15,2-2 1 0,3-5 0 16,0-4-1-16,4-6 0 0,0-3-1 15,2-5-3-15,1-2-1 0,0-5 0 16,0-3 1-16,-1 2 5 0,1 1 2 16,-1 2 5-16,-1 4 4 0,-1 6 4 0,-2 7 2 15,0 6 2-15,-3 2-2 0,0 6 0 16,-2 2-5-16,-1 0-4 0,1 4-3 16,-1 1-1-16,1 4-2 0,0 4-1 15,1 2-2-15,1 2 0 0,1 5 0 16,-1 3-1-16,2 2-1 0,-1-1-2 15,2 2-1-15,3 3 0 0,1-1-2 16,0 1 0-16,2-1-6 0,0 0-11 0,1 0-2 16,-3 0-9-16,-2-8-19 0,-3 0-14 15,0-2 78-15,-3-6-208 0,-3-5-137 16,-1 4-373-16</inkml:trace>
  <inkml:trace contextRef="#ctx0" brushRef="#br0" timeOffset="184081.21">15535 7609 650 0,'-6'2'150'0,"4"0"2"15,1-3-96-15,1 2-30 0,2 0 2 16,2-1 2-16,2-2-3 0,3-2-4 16,1 0-2-16,2 0-1 0,1 1-5 15,1-6-25-15,-2 0-25 0,0-1 67 16,1 2-204-16,1-3-145 0,4 3-379 15</inkml:trace>
  <inkml:trace contextRef="#ctx0" brushRef="#br0" timeOffset="184232.97">16005 7609 647 0,'3'5'157'0,"-3"-3"3"0,0 0-103 15,-1-1-16-15,2 0-7 0,-1-1-7 0,-1-4-11 16,0 0-6-16,1 0-9 15,-1-2-13-15,0-4-8 0,-1-1-103 0,4-1-43 16,1 1-119-16,4 3-259 0</inkml:trace>
  <inkml:trace contextRef="#ctx0" brushRef="#br0" timeOffset="184429.45">16263 7378 664 0,'-1'7'159'0,"1"2"8"0,-1 3-94 16,1 1-29-16,0 5-5 0,0-1 2 16,-1 4-6-16,1 1-13 0,1 0-7 15,-1 1-7-15,0 0-4 0,0 1-2 16,2-1-2-16,-2-2-11 0,1 1-17 16,1-1 35-16,0-2-189 0,-1-4-152 15,1-1-391-15</inkml:trace>
  <inkml:trace contextRef="#ctx0" brushRef="#br0" timeOffset="184896.31">16265 7420 650 0,'-5'-24'157'0,"1"1"9"16,1 5-100-16,3 1-13 0,3 3-4 15,0 0-5-15,2-2-4 0,5 3-6 0,3 3-8 16,5 2-5-16,2 2-5 0,5 2-2 15,2 3-4-15,3 6-3 0,1 6-4 16,2 2-1-16,2 4-1 0,-3-1 0 16,-3 4 0-16,-5 2-1 0,-3-3-1 15,-7 1 1-15,-7-1-2 0,-3-2 1 0,-8 0-1 16,-3-1 0-16,-7 2-1 16,-5-2 0-16,-4-3-1 0,-3-1 1 0,-4-3 0 15,0-2 0-15,5-3 1 0,3-5 1 16,5-2 2-16,5-1 1 0,3 0 1 15,6 0 0-15,3-1 1 0,3 3-1 16,5 1 0-16,2 2 1 0,3 2-1 16,4 1 1-16,4 0 1 0,5 2 0 15,3 0 0-15,3 4 1 0,-2 0-1 16,4 0-1-16,-1 3 0 0,-1 2-1 0,-4 3-2 16,-5 1 0-16,-4 0-1 0,-4 1-1 15,-8-2 0-15,-7 2 1 0,-9 1-1 16,-8-2 2-16,-9-2 0 0,-5-2 0 15,-7 3 1-15,-5-4 1 0,-3-1-2 16,-4-5 2-16,5 0-4 0,-3-4-11 16,1-2-15-16,1-8-27 0,-1-6-83 15,3-5-64-15,7-3-141 0,1-6-293 0</inkml:trace>
  <inkml:trace contextRef="#ctx0" brushRef="#br0" timeOffset="189685.09">21243 16032 663 0,'-4'5'140'15,"3"-3"-4"-15,1-6-121 0,-1 2-23 16,-1-3-11-16,0 2-4 0,-3 1 0 16,1 2-1-16,-3 1 7 0,1 2 11 15,-2 1 12-15,-1 0 13 0,2 4 9 16,-2-2 5-16,1 3 3 0,1 1-1 15,-2-1-4-15,0-2-8 0,0 3-5 0,-1-2-8 16,-2-1-5-16,-1-1-3 0,-5-2 0 16,-3-1-2-16,-4-2-1 0,-5-2-1 15,-2-1 0-15,-4 0 0 0,-2-2 0 16,-5-1 1-16,-1 3 0 0,-1 0 2 16,-2 0 0-16,-4 1 0 0,-1 2 1 0,1 3 1 15,1 0-1-15,1-3 1 0,3-2-1 16,2-2 1-16,3-1-2 0,2-2 1 15,3-3-1-15,-1 1 0 16,1-2-1-16,-2 0-1 0,1 0 0 0,1-2 0 16,-1-2 1-16,0-1-1 0,2-5 0 15,3-2 1-15,3 0 0 0,4-3-1 16,4-1 1-16,5 2 2 0,5-3 1 16,3 3 1-16,4-1 1 0,4-1 0 0,3-1 1 15,5-1 0-15,2-3 0 16,3-3-1-16,3 1-1 0,4-2 0 0,3 1 0 15,2 0-1-15,4 2 0 0,1 0-1 16,3 1 0-16,2 2-1 0,1 1-1 16,-1 1 0-16,3 2 0 0,-2 3 0 15,-1 1-1-15,-1 2 1 0,-1 1-1 16,0 1 0-16,-2 3 1 0,0 2-1 0,-1 0 0 16,-1 2 1-16,0 2-1 0,-1 5 1 15,2 2 0-15,0-1 1 0,3 2-1 16,3-1 1-16,4 1 0 0,3 2 0 15,0-3-1-15,2 1 1 0,1 2-1 16,1-1 0-16,0 6 0 0,-4 0 0 16,-2 2 0-16,-2 2-1 0,-4 3 1 15,-4 2-1-15,-5 2 1 0,-3 1 0 16,0 2 0-16,-2 3 1 0,1 3-1 16,0 3 1-16,0 1 1 0,1 2-2 0,1 1 1 15,-2 5-1-15,0-2 0 0,0 1 0 16,-3-1 1-16,0 1-1 0,-2-2 1 15,-4-2 0-15,-3-2 1 0,-6-1 0 16,-6-2 0-16,-7-1 2 0,-5 1 0 16,-7-2 0-16,-4 3 0 0,-6-4 0 15,-4-2-1-15,-3 1 0 0,-3-2-2 16,1 2 0-16,-4-1-3 0,-2-4-3 0,0 2-6 16,0 0-6-16,1-2-15 0,1 1 154 15,1-5-292-15,-1-5-152 0,2-1-433 16</inkml:trace>
  <inkml:trace contextRef="#ctx0" brushRef="#br0" timeOffset="192737.99">20078 3345 609 0,'3'5'130'0,"-1"2"0"16,3-2-88-16,-1 3-45 0,2 1-6 0,-3-2 0 15,1 3-1-15,-1-2 1 0,-1-3-1 16,-2-1 1-16,0-1 5 0,0-1 6 16,-2-2 4-16,-2-3 2 0,-2 0 0 15,-2-1 1-15,-3-1 0 0,-4-3-1 16,-4-3-1-16,-1 1-1 0,-4-2-1 15,0 0 1-15,-1-1 0 0,-3 1-1 16,-5 0-1-16,-2 1-1 0,-4 2-1 16,2 2-1-16,-5 2 0 0,-3 6-1 15,1-1 0-15,-4 4 0 0,1-2 0 0,-2 2 0 16,-5 2 0-16,-5 0 0 0,0 4 0 16,1 2 0-16,2 7 0 0,3 5-1 15,5 3 0-15,4 3 0 0,9 2 0 16,4 3 0-16,4 1 0 0,4 3 0 15,5 3 0-15,2 3 0 0,6 4-1 16,4 6 2-16,4 1 0 0,2 1 0 0,2 2 1 16,3 1 0-16,1 5 0 0,2-3 0 15,-1 1 0-15,5-2-2 0,1 0 1 16,3-5 0-16,3-4 0 0,4-4 0 16,3-3 0-16,4 0 1 0,1-5 1 15,6-1 0-15,4-2 1 0,5 0-1 16,2-4 2-16,4 3 0 0,1-5 0 15,5-1-1-15,1-2 0 0,2-2 0 16,1-2 0-16,5 1-2 0,-3-6 0 0,-1-2 0 16,1-3 1-16,-1-3 0 0,3-1 1 15,-3-2 2-15,2 1 0 0,4-3 1 16,-1 1-1-16,0 1-1 0,-1-2 0 16,-2-3-2-16,-1-3 0 0,-3-2-2 15,1-1 1-15,-2-4 0 0,-2-5 0 16,0 2 0-16,-3 0 0 0,-1-1 0 0,3-2 0 15,-4-2-1-15,5-2 1 16,6 3-1-16,1-3 1 0,-2-2-1 0,3 2 0 16,-6 1 0-16,1-2 1 0,-7 2-1 15,-7-4 1-15,-6 0 5 0,-4 4 7 16,-3-5 4-16,-6 0 1 0,-3-1 0 16,-5 2 0-16,0-3 1 0,-4 0-7 15,-1-1-6-15,-5-3-3 0,-2 0-2 16,-2 1 2-16,-4-3-1 0,-2-2 1 0,-4-3 0 15,-4-3 0-15,-4-3 0 0,-3-1 0 16,-3-1-1-16,-1-5-1 0,0-1 0 16,1 4 1-16,2 3-1 0,2 1 1 15,-1 1-1-15,1-4 0 0,-2 3-1 16,-4 1-1-16,-3 0 0 0,-7-3 0 16,-7-1-1-16,-6-5 1 0,-7 3 0 15,-9 3 0-15,-8 0 1 0,-9-1 0 0,-4 2 1 16,-4-5-1-16,-11 5 0 0,-5 0-5 15,-7 3-10-15,-5-1-17 16,-9 3-10-16,-8 0 166 0,-4 8-293 0,0 4-149 16,-5 9-405-16</inkml:trace>
  <inkml:trace contextRef="#ctx0" brushRef="#br0" timeOffset="195248.62">20453 13557 425 0,'1'0'111'0,"0"-4"0"16,-1 2-10-16,0-1-77 0,0 0-20 16,0 1-1-16,-1-1-1 0,-1 0 0 0,-2 1 1 15,-1 0 0-15,-3-1 2 0,-3 2 1 16,-1 0 1-16,-4 0 1 0,-5 0 0 15,-2 1 0-15,-2 0 1 0,-4 1-1 16,-1-1 0-16,-6 1-1 0,0 3-1 16,0-2 0-16,-2 1 0 0,-1 0 1 0,0 0-1 15,1-2-1-15,0 0 0 0,2-1 0 16,0 1-1-16,-1-1 0 0,1 0-2 16,0 3 0-16,1 0 0 0,-2 3 0 15,2 0 1-15,1 4 0 0,3 0 1 16,0 2 0-16,2 1 2 0,2 3 1 15,2 2-1-15,3 0 0 0,1-1 0 16,4 3-1-16,1 1-2 0,2 0-2 16,2-2 0-16,1 2 0 0,1 1 0 0,0 2 0 15,3 1 0-15,-2 1 0 0,1-1 0 16,2 1-1-16,0-2 1 0,3 1 0 16,3-3-1-16,1 1 1 0,4-2 0 15,3-1 0-15,3 0 0 0,4-1 0 16,4-1 1-16,3 1 0 0,3-1 1 15,5 0 1-15,3-4 1 0,2 1 0 16,4-3 1-16,3 0 0 0,3-2 0 0,2 0 0 16,1 1-1-16,3 0-1 0,3-1-2 15,3 0 0-15,3-2 0 0,2-1-1 16,1-1-1-16,3 0 1 0,2 0-1 16,0-1 1-16,-2 1 0 0,-1-1 0 15,0-1 0-15,-2 1 0 0,-1-3 1 16,-2 0 1-16,-2 0 2 0,-1 2 1 15,-1 0 1-15,-1 1 0 0,1-3 0 16,1-1 0-16,0 0-2 0,2-2-2 0,1 1-1 16,-1 1-1-16,1 0 0 0,0 2 0 15,-2 2-1-15,2-4 1 0,-1 1 0 16,1-3 0-16,1 1 0 0,-2 0 0 16,1 1-1-16,0 1 1 0,-1 2-1 15,-1-1 0-15,3 2 0 0,-2-4 0 16,1-1 0-16,0 1 1 0,-2-3-1 0,-1 2 0 15,0 0 0-15,-3-1 1 0,1 1-1 16,-1-2 0-16,-2-2 2 0,2-1 2 16,-2 1 0-16,0-1 0 0,-4 1 1 15,-2 3 1-15,-2 2 1 0,-2 1-2 16,-4-1-2-16,-2 0 1 0,0-1-1 16,0-2-1-16,1-1-1 0,-4-3 0 15,0 0-1-15,0-2 1 0,-1-1 0 16,-1-2-1-16,-3 1 1 0,1-2-1 15,-4-4 2-15,0-3-1 0,-4 2 0 0,0-4 0 16,-4-2 1-16,-1-2 1 0,-4 1 1 16,-3-1 0-16,-3 0 0 0,-4 0 0 15,-4 2 0-15,-5-1-1 0,-3 2-1 16,-2-1-1-16,-2 2-1 0,-1 2 0 16,-3-2 0-16,0 2-1 0,-2 3 0 15,-2 0 0-15,-2 2-1 0,-3 0 1 16,-3 0-1-16,-2 3 1 0,-3 0 0 0,-2 1 1 15,-1 0 0-15,-3 3 0 0,2 1 0 16,1-1 0-16,1 2-1 0,1-1 1 16,3 2 0-16,3 1 0 0,2-4 0 15,1 3 0-15,0-2 0 0,2 1 0 16,2 0-1-16,-1 0 0 0,1-2-1 16,-1 2-1-16,0-3 0 0,-1 4-1 15,-3-5 0-15,-1-1 0 0,-4-2-1 0,-3 0-4 16,-3 1-3-16,-8-4-3 0,-4-1-4 15,-7 2-3-15,-6 0-4 0,-4 2-3 16,-2-2 0-16,-6 2 0 0,0-1 21 16,-4 0-141-16,-1 1-116 0,-7-2-300 15</inkml:trace>
  <inkml:trace contextRef="#ctx0" brushRef="#br0" timeOffset="198115.1">22845 1021 577 0,'-19'14'117'0,"7"1"1"0,9 8-111 16,5-12-7-16,1 1-3 0,7-169 1 0,4 126-1 16,3 48 1-16,3-1 0 0,2 10 0 15,1-67 2-15,6 20 6 0,-2 1 4 0,5-48 1 16,4 0 0-16,12-13 2 16,12 0-1-16,13 226 1 0,9-116-6 0,13-21-2 15,17-70-1-15,15 30-2 16,9 1-1-16,17-199 1 0,9 261-1 0,13-32 0 15,9-83 0-15,0 68 1 0,5 7 3 16,1 5-134-16,-13-1-112 0,-3-5-301 16</inkml:trace>
  <inkml:trace contextRef="#ctx0" brushRef="#br0" timeOffset="200052.19">22587 4673 481 0,'-22'3'102'0,"2"-2"1"0,6 2-74 16,1 1-28-16,3 1-4 0,2 1-2 16,3-3-2-16,2 1 1 0,-1 2-1 15,3-5 3-15,1 0 3 0,0 0 5 16,1-1 5-16,-1 0 6 0,0-1 3 15,1 0 3-15,-1 2 0 0,1-1 2 16,-1-1 1-16,2 1-2 0,-1 0-2 0,1 0-2 16,3 0-2-16,3-3-2 0,5-1-3 15,4 2-3-15,4-1-3 0,7-4-1 16,6 2-2-16,9-3-1 0,9 0 0 16,3 1-1-16,8-4 0 0,5-1 0 15,6 2 1-15,5-3-1 0,3 1 0 16,-3 3 0-16,5 0 1 0,0 3-1 0,2 0 0 15,-1 1 0-15,2 5 0 0,-5 2 0 16,0 1 0-16,-2 1 0 0,-2 3 0 16,-6 4 0-16,-6 2 0 0,-6-2 0 15,-6-2 0-15,-8 1 0 0,-8-4 0 16,-7 2-1-16,-9-5 0 0,-5 1-1 16,-7-2-4-16,-4-1-1 0,-7 0 0 15,-5 0 0-15,-8-1-1 0,-7 0 1 16,-6-1 1-16,-8 0 3 0,-7-1 1 15,-7-1 0-15,-4 1 1 0,2-1 0 0,-8 0 1 16,-5-3 0-16,-1 6 1 0,-3-2 0 16,-3 0-1-16,-4-5 0 0,-4 3 1 15,-1 1-1-15,2 0 1 0,1 2 0 16,6 2 1-16,6 3 0 0,7 3-1 16,9 1 1-16,11 1 0 0,9-3-2 15,8 0-1-15,7-2-1 0,5-2-1 0,8 1 0 16,9-2 2-16,7 0 1 0,13-2 0 15,11 0 1-15,17-3 3 0,12 1 0 16,14-1 0-16,10 0 0 0,11 0-2 16,9 0 1-16,4 2 0 0,3 5-2 15,5 2 0-15,3 0 0 0,-4 0-2 16,-6 5-4-16,-5 1 167 0,-10-4-293 16,-9-2-133-16,-11-5-410 0</inkml:trace>
  <inkml:trace contextRef="#ctx0" brushRef="#br0" timeOffset="201485.87">20160 14358 545 0,'-21'-1'126'15,"1"-1"2"-15,3 0-77 0,1-1-27 16,3 1-8-16,0-2-5 0,1 3-2 16,1 0-4-16,2-1-1 0,-2 0-2 15,-1 1-2-15,-3-1 0 0,-1 3-3 16,-5-1-1-16,-1 3 0 0,-4 2-1 16,-7 2 1-16,-3 2-1 0,-5 3 1 15,0-1 3-15,-3 3 1 0,-3 1 1 0,1 5 1 16,2 1 1-16,4 0 0 0,4 2 0 15,3 3 0-15,7 1 0 0,4 2-1 16,6-4 0-16,3 6 1 0,5-2-1 16,3 2 1-16,3-2 1 0,5-1 0 15,2-2 0-15,6 3 0 0,5-3 1 16,8-1-1-16,5-1 0 0,6 1 0 16,8-2 0-16,3 0-1 0,6-4 1 15,4-1 0-15,4-2 1 0,3 1 0 0,5-3 0 16,2-2 0-16,6 0 0 0,-2 0 0 15,5-1-2-15,1 1 0 0,1-1-1 16,0-1-1-16,0-1 1 0,1-2-2 16,1 0 1-16,2-1 0 0,2 1 0 15,2 0 1-15,1 0 2 0,3 4 2 16,2 0 1-16,0 3 2 0,1 0-1 0,0-2 2 16,-1 3-3-16,-2 1-1 0,1-1-2 15,-1-1-1-15,-1-2-1 0,-2 0-1 16,-2-1 1-16,-3-2-1 0,-1-2 1 15,-4-3-1-15,-1-5 1 0,-4-2-1 16,-1-2 2-16,-3-4-1 0,-7-5 2 16,-1-5-1-16,-4-2 1 0,-5-4 0 15,-5-5 0-15,-4-6 0 0,-6-1-1 16,-2-1 0-16,-7-3-1 0,-5-1-1 0,-7-1-1 16,-6 1-1-16,-8 0 1 0,-5-3-2 15,-6-4-1-15,-7-1-1 0,-4-1 0 16,-5 0 1-16,-7 2-2 0,-5 0-4 15,-9 3-10-15,-12 6-8 0,-15 10-5 16,-19 6 120-16,-13 7-245 0,-17 6-134 16,-19 4-368-16</inkml:trace>
  <inkml:trace contextRef="#ctx0" brushRef="#br0" timeOffset="202622.64">20152 17694 632 0,'-5'1'146'0,"3"0"-2"0,4-7-101 0,6-1-22 15,5-2-15-15,8-1-14 0,6-3-9 16,7 3-6-16,7 0 1 0,6 3 0 15,4 0 2-15,5 3 6 0,0-2 6 16,0 2 5-16,-1-2 2 0,-3 2 2 16,-6 1 0-16,-5-1 0 0,-7 5 0 15,-8 2-1-15,-5 1 0 0,-7 1-1 16,-7 1-1-16,-5 0 1 0,-8 0 0 16,-7-1 1-16,-7 2 0 0,-6 3 2 15,-7-1 2-15,-5 1 3 0,-4-3 3 0,-2 1 3 16,2 0 2-16,3-3 0 0,5-3-1 15,8 0-1-15,5-1-4 0,9 2-7 16,7-1-6-16,8 2-9 0,10 1 168 16,7-2-293-16,6-4-137 0,11-4-407 15</inkml:trace>
  <inkml:trace contextRef="#ctx0" brushRef="#br0" timeOffset="203018.01">20595 16835 517 0,'-10'5'135'16,"5"-4"-3"-16,0-3-9 0,1-2-115 15,0-2-18-15,0 0-13 0,1 0-18 16,0 1 1-16,2 1 6 0,-2 2 12 15,2 0 11-15,2 3 9 0,1 1 14 0,2 2 21 16,3-1 3-16,3 0-3 16,10 2-7-16,6 1-5 0,11 0-4 0,9 0-7 15,7 0 142-15,9-4-281 0,10-4-138 16,3-7-409-16</inkml:trace>
  <inkml:trace contextRef="#ctx0" brushRef="#br0" timeOffset="-190701.5">17781 16049 401 0,'-11'0'114'0,"0"-2"2"0,2-2-28 15,2 1-36-15,1 2-14 0,1 0-8 16,2-1-5-16,1 1-2 0,0 0 0 15,2 1 0-15,0-1-2 0,1 1-1 16,0 0-4-16,-1 1-2 0,2 0-4 16,1-1-2-16,2 1-4 0,-1-1-2 15,0 0-1-15,3 0-1 0,1 3 1 0,-1 2-1 16,3 0 0-16,1 0 0 0,3 2 0 16,3 1 0-16,4 1 0 0,4-4 0 15,4 1 0-15,5-1 0 0,6 1 2 16,4-1 2-16,7-2 4 0,4 0 1 15,4 2 1-15,5-2 1 0,5 1-2 16,1 0 0-16,-1-1-3 0,-3 3-3 0,-3 0-5 16,-6-1-4-16,-8 5-3 0,-7-3-1 15,-8 2-4-15,-7 0-4 0,-5 1-9 16,-6-3-2-16,-5 2-12 0,-4-5-108 16,-5 1-111-16,-4-4-276 0</inkml:trace>
  <inkml:trace contextRef="#ctx0" brushRef="#br0" timeOffset="-189854.33">18747 16037 340 0,'-5'-3'97'0,"1"1"7"0,-1-3-8 16,-2 0-44-16,0-1-9 0,2 3 3 15,-2-1-1-15,1 0 1 0,-1 1-1 16,2 2-2-16,2 0-4 0,-2 0-5 16,3 0-6-16,1 0-5 0,1 0-6 15,1-1-10-15,0 0-14 0,-1 0-8 16,2 1-8-16,-1 0-3 0,0-1-1 15,2-1 0-15,-3 5 5 0,1-4 9 0,-1 2 10 16,-1-1 9-16,0 0 6 0,-1 0 5 16,0 0 3-16,0 0 4 0,0-1 2 15,0 1-2-15,1 0-3 0,-2-3-3 16,2 2-3-16,0 0-5 0,1 0-3 16,0 0-1-16,0-1-3 0,0 1-1 15,0 2-1-15,0 0 0 0,0 0-1 0,2 0-1 16,1 2 1-16,0 1-1 0,5 0 1 15,0 2-1-15,5 3 0 0,5 3 1 16,4 3 0-16,2 3 0 0,3 2 0 16,3 3 0-16,2 3 0 0,1 1 1 15,-1-2 0-15,0-2 0 0,0-2-1 16,-5-3 1-16,-1-2-1 0,-3-2 0 16,-5-3 1-16,-1-1-1 0,-5-1 1 15,-4-3-1-15,0 2-1 0,-3-2 0 16,-3 0-1-16,-2-1-1 0,-2 0-1 0,-2 1 1 15,-1 0-1-15,-3 1 1 0,-4 0 1 16,-3 0 0-16,-6-1 1 0,-5 1-1 16,-5-2 0-16,-5-2 0 0,-3 3 0 15,-1-3 0-15,-2 1 1 0,3 2-1 16,2 0 1-16,1 2 1 0,7 0 0 16,2-1 1-16,6-1-1 0,5-2 0 15,5 1 1-15,4-3 2 0,3 0 0 0,4 0 1 16,5-1 0-16,4 0 1 0,5-1 0 15,4-1 0-15,9-2-1 0,3 1-2 16,5-2 1-16,3 0-2 0,-1 0 0 16,-2 0 0-16,-3 1 0 0,-5 0-1 15,-5 0 0-15,-4 1 0 0,-5-1 1 16,-4 3 0-16,-3-2 1 0,-3 1 2 16,-1-1 1-16,-1-1 0 0,-1-1-1 15,-1-1 1-15,-2-2-2 0,-1-3-2 0,-2 0-1 16,0-2-3-16,-3 0-1 0,-1-1 0 15,-2-3 1-15,-1-2-1 0,0 4 2 16,-1-3 0-16,-1 0-2 0,0-1-2 16,-2 3-10-16,-4-1-10 0,-6 4-10 15,-4 3 162-15,-3 3-293 0,-5-2-146 16,-3 5-415-16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53:14.1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18350 13276 667 0,'-5'12'136'0,"1"0"-2"0,4-13-120 16,3 0-14-16,-1-1-3 0,0-2-4 16,1-1 0-16,1-1 2 0,-1-1 1 15,1-1 1-15,0 0 1 0,-1-2 4 16,2 1 6-16,2-1 4 0,2 0 2 0,4-1 2 16,4-2 3-16,6 0-1 15,5 1-1-15,6-2-2 0,5 1-3 0,7-3-3 16,6 3-1-16,5 1-3 0,4 0-1 15,7 3-2-15,5-1-1 0,7 1 0 16,5 1-1-16,2-1 0 0,6 1 0 16,5 2-1-16,2-3 0 0,0 0-1 15,0 3 0-15,-1 0 0 0,-2 2 1 16,0-2-1-16,-3 1 1 0,-2 3 1 16,-2 1 0-16,-2 4 2 0,-1 1-1 15,-2 5 1-15,-2 0-1 0,-2 4 1 0,0 6 0 16,-3 0 0-16,0 5 0 0,2 3 0 15,-3 1 0-15,0 5 0 0,-3 3 0 16,0 2 1-16,-4-1-2 0,-2 1 0 16,-5-1 0-16,-1 4 0 0,-3-1 0 15,-3 1-1-15,-2 3 1 0,0 4 0 16,-5-2 0-16,1 4 0 0,-5 2 1 16,-1 4-1-16,-4 5 1 0,-4-1-1 0,-3 5 0 15,-4 4 0-15,-5 7 0 0,-7 4 0 16,-4 4-1-16,-6 5 1 0,-6 3-1 15,-8 0 1-15,-2 4 0 0,-5-1-1 16,-2 2 1-16,-5-2-1 0,-1-3 1 16,3 1-1-16,-3 1 1 0,-1-7-1 15,2 0 0-15,-2-8 0 0,-1-4-1 16,-5-6 0-16,-3-9 1 0,-2-8 0 0,-4-4 2 16,-8-6 1-16,-6-7 1 0,-8-3 1 15,-3-5 0-15,-6-4-1 0,-7-3 0 16,-5-7-1-16,-5-1-1 0,-2-3-1 15,-2-7 0-15,-5-2 1 0,-4-3 0 16,-5-1 0-16,-3-4 0 0,-5-7 0 16,-5 3 0-16,-7-5 0 0,-3-2 0 15,-3-1 0-15,-3-2-1 0,-4-1 2 0,1-1 0 16,1-7 2-16,1 2 0 0,2-6 0 16,5-7 2-16,3-7 0 0,9-1 0 15,3-11 1-15,6-3 1 0,10-10-2 16,5-8 0-16,3-3 0 0,9-5-4 15,8-6 0-15,9-4-3 0,8-4-2 16,8 2 0-16,9 0 0 0,8 2 1 16,11-2 1-16,8 3 1 0,6 3 0 0,7 5 1 15,4 2-1-15,6 8 0 0,4 3-1 16,0 9 0-16,2 4-2 0,5 7 0 16,4 8 0-16,3 5-1 0,7 5-1 15,3 6-2-15,7 6-4 0,5 5-8 16,4 3-13-16,3 1-11 0,-1 5-9 15,-2 2-125-15,-4 1-127 0,-7 1-304 16</inkml:trace>
  <inkml:trace contextRef="#ctx0" brushRef="#br0" timeOffset="610.66">18219 14339 537 0,'1'0'125'0,"-1"2"0"16,0-1-70-16,0-1-34 0,-1 2-8 15,0 1-4-15,0 0-3 0,-2-1 0 16,2 1 1-16,-1 0 2 0,-1-1 4 15,0 0 7-15,0-2 6 0,-1-1 7 0,-2 0 5 16,0-4 2-16,-4-3 0 0,-3-3-2 16,-2-4-7-16,-7-5-6 0,-4-6-5 15,-6-3-6-15,-8-4-4 0,-7-3-2 16,-10-4-4-16,-12 0-1 0,-8 0-1 16,-14-1-1-16,-8 1-1 0,-12 4 0 15,-9 1 1-15,-6 3-1 0,-7 1 1 0,-3 1-1 16,-2 4 1-16,-1-1-1 0,2 1 1 15,6 0-1-15,1 5 1 0,4 1-1 16,6 2 0-16,9 2 0 0,8 2-1 16,9 6 1-16,4 2 0 0,8-1 0 15,10 2 0-15,12 3 0 0,6 1 0 16,8 1 0-16,8-5 0 0,12 5-3 16,10-1-10-16,5-1-15 0,2 1-15 15,9 1-13-15,2 2-4 0,7 1-1 0,3-3 3 16,2 1-11-16,5 2-86 15,4-3-91-15,6-5-245 0</inkml:trace>
  <inkml:trace contextRef="#ctx0" brushRef="#br0" timeOffset="1009.04">15837 13363 539 0,'-7'-2'135'16,"1"-2"3"-16,-3 0-52 0,0 0-57 15,-1 1-9-15,-2 1-6 0,0-1-5 16,-2 2-4-16,-1 1-3 0,-1 1 1 16,1 1-1-16,-2 1 1 0,-2 2 0 0,-3 5 0 15,-2 2 0-15,-3 1 0 0,-5 2-1 16,-5 1-2-16,-3 3 1 0,-2 2 0 15,2-3 0-15,4-1 0 0,-2 2 0 16,6-3 0-16,3 0 0 0,6-2-1 16,6-1 0-16,2 1-1 0,2-1 0 15,8 0 0-15,1 3 0 0,3-1-1 0,4 2 2 16,1-1 1-16,3 2 1 0,5 2 0 16,3-1 1-16,4 0 0 0,4-1 0 15,6 1-1-15,6-2 0 0,7 0-1 16,1-3-1-16,5 1 1 0,4 2 2 15,4 0-5-15,4 1-65 0,2-2-79 16,-1-5-115-16,-1-1-286 0</inkml:trace>
  <inkml:trace contextRef="#ctx0" brushRef="#br0" timeOffset="88917.26">2625 8482 367 0,'0'-3'95'0,"1"1"3"0,-2-1-45 16,1-1-23-16,-2 1-5 0,1 0-2 0,-1 1-4 15,1 0-5-15,-1 0-1 0,0-1-2 16,2 4 1-16,0-3 0 0,0-1 1 16,0 3-1-16,0-2 0 0,-1 2 1 15,2-1 0-15,-1-2 0 0,0 2-1 16,2 0-1-16,-1-2 1 0,1 0-2 16,1 1-1-16,0-1-1 0,1-1-1 15,0 0-2-15,-1 2-1 0,1 0-1 0,-2-1-1 16,-1 1-1-16,1 1 2 0,-2 0 1 15,1 2 1-15,-1-1 0 0,0 2 0 16,-1 0 1-16,1 6 0 0,-1 1-1 16,-1 3-1-16,-1 4-1 0,-2 4 0 15,2 2 0-15,-1 4-2 0,-1 0 1 16,3 1 0-16,0-1-1 0,2 0-1 16,2-3 1-16,1-1 0 0,3-1 0 15,0-1-1-15,3-5 1 0,0 2-1 16,1-5 1-16,0 2 0 0,1-2 0 0,-1-4 0 15,1-2 1-15,3-2 0 0,-1-2-1 16,0-4-1-16,2-7-5 0,-1-2-6 16,1-6-6-16,-1-4-61 0,-3-4-66 15,-1-5-107-15,2-2-246 0</inkml:trace>
  <inkml:trace contextRef="#ctx0" brushRef="#br0" timeOffset="89116.14">2566 8223 590 0,'3'3'127'0,"0"0"1"0,0 0-109 0,0 0-9 16,1 2 0-16,-2-2 0 0,0-1-2 15,-1 3-2-15,-1-5 0 0,-1-2-2 16,1-3-5-16,-1-5-129 0,0-1-111 15,2-2-305-15</inkml:trace>
  <inkml:trace contextRef="#ctx0" brushRef="#br0" timeOffset="90048.83">2526 14042 429 0,'5'4'106'0,"0"-1"6"0,-3-1-64 16,0 0-8-16,0-1-6 0,-1 2-4 15,-1 0-3-15,1-1-1 0,-1 1-1 16,1 0-1-16,-2 1-2 0,0 2 1 16,1 2-2-16,-2 2-3 0,-1 2-3 15,-1 4-4-15,-1 5-2 0,-1 3-2 16,0 0-3-16,0 4-1 0,2 0-1 16,0-2-1-16,1 0 0 0,2-4-1 15,1-1 0-15,4-3 0 0,1-3 1 0,1-2-1 16,2-3 1-16,1-1 0 0,2-2 1 15,0-5 1-15,2-1 0 0,0-1 0 16,2-3 0-16,-2-4-2 0,1-3-3 16,0-1-9-16,-1-4-5 0,1-1-6 15,-4-3-4-15,3-3 26 0,-3 1-150 16,-1-4-115-16,-3-2-299 0</inkml:trace>
  <inkml:trace contextRef="#ctx0" brushRef="#br0" timeOffset="90234.87">2596 13824 558 0,'-6'2'155'15,"6"-1"3"-15,-2-1-7 0,2 0-112 16,0 0-13-16,0 0-7 0,1 0-6 16,-1 3-6-16,0-5-3 0,-1 2-2 0,1 0-2 15,0-1-6-15,-1 0-13 0,0-2-13 16,0-3 79-16,1 2-209 0,0-6-137 15,2-1-362-15</inkml:trace>
  <inkml:trace contextRef="#ctx0" brushRef="#br0" timeOffset="118931.03">22402 5212 538 0,'7'7'133'16,"-2"-1"0"-16,-4-7-10 0,0 2-117 15,1 1-10-15,0-1-1 0,1 1-2 16,-3-1 1-16,0 1-1 0,-6 0-1 0,-2-1 0 16,-4-2 4-16,-4 0 3 15,-6 0 6-15,-3 1 1 0,-4-3 5 0,1 3 2 16,0-2 7-16,2-1 5 0,1-2-2 15,2 2-2-15,-1-1-2 0,0-3-4 16,-6-2-2-16,-4 2-8 0,-1-2-5 16,-4 1 0-16,-6-2 0 0,-5 1 0 15,0-1-1-15,0 1 1 0,-2 0 0 0,-5-1 0 16,-2-3 0-16,1-1 0 0,2 1 0 16,-7 2 0-16,-1-1 0 0,0 3 0 15,2-1 0-15,0 6 0 0,-4-1 0 16,2 2 0-16,4 2 0 0,-5 3-1 15,2-1 1-15,-2 4 0 0,1 2-1 16,-3 3 1-16,-3-1-1 0,0 0 1 16,-2-2 0-16,-1 6 0 0,-1 1 0 15,0-2 0-15,-1 0-1 0,1 3 1 16,-1 1 0-16,0-1 0 0,0-1-1 0,0-1 1 16,0 0 0-16,1 1-1 0,-1-1 1 15,1 1-1-15,3 3 1 0,-1 1 0 16,2 3-1-16,2 3 1 0,2 1 0 15,0 3-1-15,4 0 1 0,3 3-1 16,-4 3 1-16,0 1-1 0,3 2 1 16,2 3-1-16,0 2 1 0,-3 2 0 0,5 2 0 15,6-1-1-15,1-1 1 0,-1 1 0 16,0-4 0-16,5 1 0 0,7 0-1 16,3-2 1-16,2 3-1 0,5 1 1 15,6-1 0-15,6 6-1 0,2 2 1 16,0 0-1-16,3-2 1 0,2 0-1 15,5 2 1-15,3 3 1 0,0-1-2 16,3-1 1-16,2 5 0 0,1 5 1 0,-1-2 0 16,-2 5-1-16,-2-3 1 15,1 6 0-15,-1-2 0 0,-1 1 0 0,0 2-1 16,0 0 0-16,0-1 0 0,-1-3 0 16,1 3 0-16,-2 1 0 0,1 0 0 15,0-1 0-15,1 0 0 0,0-3 0 16,1-1 0-16,0-3 0 0,2 1 0 15,0-4 0-15,4-3 0 0,1-1 0 16,2 0 0-16,1-1 0 0,2-1 0 16,0-6 0-16,1 1 0 0,-1-4 0 0,4 2 0 15,1-2-1-15,4-2 1 0,4-1 0 16,4 0-1-16,0-2 1 0,4 0 0 16,2-3 0-16,4 0 0 0,-1-2 0 15,2-2 0-15,0-3 0 0,4-2 0 16,4-1-1-16,3-3 1 0,1-3 1 15,6-1-1-15,4-3 1 0,6-3 0 0,5-1 0 16,1-6 0-16,4-3 0 0,5-4 0 16,2-2 0-16,1-4 0 0,3-2-1 15,2 0 1-15,-3 0-1 0,5 4 1 16,-4-2-1-16,1 1 0 0,1 1 0 16,1 1 1-16,0 0-1 0,1-2 1 15,-3 0-1-15,0-1 1 0,1 0-1 16,0 1 0-16,-4-2 1 0,2 1-1 0,0 1 0 15,0-2 0-15,1 1 0 0,-2 2 0 16,1-1 0-16,-1 4 0 0,-2-2 1 16,-1 1-1-16,-2 3 0 0,-2-5 0 15,-2 5 1-15,-4-1-1 0,1-3 0 16,-1 0 0-16,-4 1 0 0,-2-4 0 16,1 3 1-16,-4-4-1 0,-4-2 0 15,-4-1 1-15,-2-2-1 0,-5-2 0 0,-3 1 1 16,-8-5-1-16,1-2 1 0,-5 0 0 15,-1-2 0-15,-3-4 0 0,-1-3 2 16,-1-1-1-16,-2-1 2 0,-1 0 1 16,-3-5 0-16,-4 1 1 0,-3-2 1 15,-2-1-1-15,-4-4-1 0,-4-4 0 16,-4-3-1-16,-2-5-1 0,-2-2-2 16,1-1 0-16,-1-7 0 0,-2-2-1 0,0-4 0 15,-3-6 1-15,2 1-1 16,-1-4 0-16,-1-6 0 0,-3 1 0 0,0-5 0 15,2-1 1-15,-1 0-1 0,4-7 0 16,-2 0 0-16,2-5 0 0,-1 3-1 16,1 4 1-16,-3 0 0 0,0 2 0 15,-3 5 0-15,-2 2-1 0,0 10 1 16,0 3-1-16,-3 0-1 0,1 1-3 0,0 1-1 16,2 4-2-16,-1 0-1 0,0 1-1 15,-1 4-1-15,0 1 1 0,-1 10 1 16,-3 3 2-16,-4 5 1 0,-4 8 0 15,-3 4 3-15,-4 5-1 0,-2 7 1 16,-3 2 1-16,-2 6 0 0,-2 7-1 16,1 1-3-16,1 3-7 0,3 3-3 15,-1 4-9-15,4 2 9 0,3 1-129 0,0-2-113 16,-1 5-281-16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59:02.5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1693 2707 171 0,'2'-7'49'0,"-1"-2"7"0,0 4-10 0,-1-3-10 16,-1 1 3-16,0-1 4 0,-1 4 4 16,0 0-4-16,0 0-6 0,-2 0-7 15,0 3-5-15,1 0-5 0,-2 0-5 16,0 0-5-16,-1-1-2 0,1 1-2 15,-1 0 0-15,2 0 1 0,0 1 1 16,-1-1 2-16,3 0 2 0,0 1 2 16,1 0 1-16,0-1 2 0,1 2-1 0,-1-2-1 15,2 2-4-15,-1-1-2 0,1 2-2 16,1-1-2-16,1 3-3 0,2-2-1 16,1 3-1-16,2 0 0 0,2 1 1 15,1 2-1-15,2 1 0 0,1-2 0 16,4 4 0-16,0-4 1 0,3 2-1 15,3-2 0-15,2-1 1 0,3-3 0 16,3 0 0-16,2-3 0 0,3-1 0 0,6 0 0 16,3-1 0-16,3 0 0 0,2 1 0 15,5 1 0-15,1 2-1 0,2 0 1 16,2-1-1-16,1 0 1 0,3 0-1 16,3 1 1-16,1-2-1 0,1 3 0 15,1-2 1-15,0 2-1 0,2-1 0 16,1 0 0-16,-1 2 0 0,1-2 0 15,1-1 0-15,-1 0 1 0,1-2-1 0,2 0 0 16,1 1 0-16,-2 0 1 0,1-2-1 16,1 0 1-16,0-2-1 0,0 0 0 15,-2-1 0-15,1 1 1 0,-1 0-1 16,-1 0 0-16,0 1 0 0,0 1 0 16,2 4 0-16,0 1 0 0,-1 3 0 15,1-2 0-15,1 3 0 0,0-2 0 16,-2 1 0-16,0-2 1 0,0 2-1 15,-2-4 0-15,-2 0 0 0,0-1 0 0,-6 1 0 16,0-1 0-16,-2-1 0 0,-4-1 0 16,-4 1 1-16,-5-1-1 0,-1 1 0 15,-4 0 0-15,-6 2 0 0,-5 3-1 16,-5-2 1-16,-5 0-1 0,-5 1 1 16,-5-1-1-16,-4 1-1 0,-3 0 0 0,-3-2-1 15,-4 1 0-15,-1 2 1 0,-4-2 0 16,-3-1 1-16,-4 1 0 0,-3-1 1 15,-4 1 1-15,-3-1 0 0,-5-1 0 16,0-2 0-16,0 1 0 0,-3-2 0 16,-2-2 1-16,-2 0 0 0,-3-4 0 15,-2 3 0-15,-1 0 0 0,-4 1 0 16,-2 1 0-16,-3-1-1 0,-3 2 0 16,-3 0 0-16,-3-1 0 0,-4-2 0 15,-3 1-1-15,-2 1 1 0,-1-1-1 0,-4 0 0 16,-1 1 0-16,-5 0 0 0,-2-4 1 15,3 3-1-15,-6-4 0 0,-1 1 0 16,2 1 1-16,-2-2-1 0,1 4 0 16,0 0 0-16,-2 1 0 0,0 0 1 15,2 1-1-15,-2-1 0 0,0 2 0 16,2 2 0-16,1 1 0 0,-3 1 0 16,1-1 0-16,-1-1 0 0,3 5 0 0,-1-1 0 15,1-2 0-15,0 2 0 0,3-2 0 16,1 0 0-16,4 3 0 0,1-4 0 15,3-1 0-15,2 0 1 0,3 0-1 16,3-1 0-16,3 0 0 0,3 0 0 16,2 0 0-16,2 0 0 0,2 0 0 15,1-2 0-15,2 1 0 0,4 2 0 16,1 1 0-16,1-1 0 0,2 4 0 0,4-3 0 16,2 2 0-16,1 0 0 15,4-2 0-15,1-1 0 0,7 1 0 0,1-2 0 16,5 2 0-16,3-1 0 0,3-1 0 15,4 1 1-15,2-1-2 0,0 3 1 16,3-2 0-16,5 0 1 0,2 0 0 16,4 2 1-16,3-2-1 0,7 3 1 15,5-2 0-15,2 1-1 0,4-2-1 16,2 1 1-16,4-1-1 0,4 1 1 0,3 1-1 16,5-2 1-16,3 0-1 0,4 2 0 15,4 0 1-15,0 0-1 0,5 0 0 16,2-2 1-16,4 0-1 0,1 3 0 15,2-1 0-15,2-2 0 0,4-1 1 16,1 3-1-16,2-1 0 0,2 3 0 16,0-4 0-16,2 0 1 0,4 1-1 15,2-1 1-15,-2 0-1 0,2 3 0 0,1-4 0 16,0 2 1-16,4-2-1 0,0 3 0 16,-3-1 0-16,3-1 1 0,-1-4-1 15,3 1 0-15,-1 0 1 0,-1 0-1 16,-3-5 0-16,1 2 1 0,2-1-1 15,-5 2 0-15,-4-1 1 0,-1 1-1 16,-7-2 0-16,-2 2 0 0,-4-1 0 16,-7 0 0-16,-7 2 1 0,-5 0-1 15,-5 2 0-15,-7 1 0 0,-7 2 0 0,-7 0 0 16,-5-1 0-16,-6 0-1 0,-7 0 1 16,-5 1 0-16,-2-2 0 0,-5 0 0 15,-1 1 0-15,-2-1 1 0,-2 2 1 16,-5-1 0-16,-3-2 0 0,-3 2 1 15,-6-1 0-15,-8-1-1 0,-3 1 0 16,-6-2 0-16,-3 0-1 0,-6-1 0 0,-2 1 1 16,-2-3-1-16,-4 4 0 0,-4-1 0 15,-5 1 0-15,-2-1 0 0,-3 0 0 16,-4-2 0-16,-3 0 0 0,-3 1-1 16,-2-2 1-16,-1 2-1 0,-4-1 1 15,-1-2-1-15,0 1 0 0,1 0 0 16,-6 1 1-16,1 1-1 0,-4-3 0 15,1 4 0-15,0 3 0 0,-4-1 0 16,0 0 1-16,-1-2-1 0,0 2 0 0,2 4 0 16,-2 0 0-16,0-2 0 0,-3 0 0 15,-1 1 0-15,3 5 1 0,-4-2-1 16,1 0 0-16,-1-3 0 0,3-1 0 16,2 6 1-16,5-1-1 0,0-4 0 15,6-1 0-15,0-1 0 0,6 1 0 0,4 2 0 16,6-2 0-16,4-1 0 15,5-1 1-15,5 0-1 0,8 1 0 0,7-1 0 16,4-2 0-16,7 0 0 0,5-2 1 16,6 0-1-16,6 2 1 0,5 1-1 15,3-1 0-15,4-1 0 0,6 3 0 16,7 0 0-16,7 0 0 0,6 1 0 16,8-1 0-16,9 0 1 0,8 2-1 15,7-4 0-15,10 4 0 0,7-1 1 16,8 2-1-16,8-1 0 0,10-1 0 0,9 3 0 15,9 0 0-15,3-1 0 16,10 2 0-16,5-3 0 0,7 3 2 0,3 3-6 16,3 2 159-16,2-1-289 0,-1 2-136 15,-7-7-413-15</inkml:trace>
  <inkml:trace contextRef="#ctx0" brushRef="#br0" timeOffset="5969.79">4567 2839 427 0,'-1'-6'118'0,"2"1"4"16,0-2 1-16,1-1-89 0,0 2-12 15,-1-1-3-15,0 3-1 0,0 1 0 16,1-2-3-16,-2 4-3 0,0 1-3 0,0 0-3 16,0 3-2-16,0 2-3 0,0 4-1 15,0 5-1-15,-2 4 1 0,1 7 0 16,0 3 2-16,-2 4 0 0,-1 4 1 16,-3 2-2-16,0 5 1 0,0 3 0 15,1 2-1-15,0 5 0 0,0 3 0 16,1 2 0-16,2 0 0 0,-1-3 0 15,1-4-1-15,1 0 1 0,0-8 0 0,0-5-1 16,4-3 1-16,0-6-1 0,2-2 2 16,3-7 0-16,0-3 1 0,4-4 0 15,4-3 3-15,3-6 0 0,3-4 2 16,1-1-1-16,1-3-1 0,1-4-1 16,1-2 0-16,0-3-2 0,0 1-6 15,-4-3-8-15,1-1-7 0,0 1 5 16,-4-1-55-16,-2 0-79 0,-4 1-109 15,-2-2-252-15</inkml:trace>
  <inkml:trace contextRef="#ctx0" brushRef="#br0" timeOffset="6182.8">4836 3526 441 0,'-7'-2'127'0,"-1"1"8"16,4 1 4-16,-2 1-94 0,4-1-5 16,1 2-5-16,1-4-7 0,2 4-7 15,2-1 0-15,3 0 0 0,4 2 0 0,2 1-1 16,2 2-3-16,5 2 1 0,1-2-1 15,0 4-5-15,1 2-6 0,-3 1-3 16,0 3-2-16,-4 0 1 0,0 0-2 16,-6 5 1-16,-2-2-1 0,-5-2 1 15,-3 2-1-15,-4 0 0 0,-7 1 1 16,-4 2-1-16,-5 0 1 0,-4 0-8 16,-3 0-11-16,-4-4-13 0,0-4 98 0,0-5-235 15,1-6-145-15,5-3-391 0</inkml:trace>
  <inkml:trace contextRef="#ctx0" brushRef="#br0" timeOffset="6782.85">5817 3439 563 0,'3'8'134'16,"-2"-3"8"-16,0 5-97 0,-2 3-9 0,-3 1-1 15,-3 4-3-15,-2 3-6 0,-3 3-9 16,-2 4-6-16,-2 2-4 0,-2 3-1 16,2 1-1-16,-2 2-2 0,0-2-1 15,1 0-1-15,3-3 0 0,2-3 0 16,1-5 0-16,2-4-1 0,3-6 1 15,2-4 1-15,2-4 3 0,1-5 1 16,0-8 0-16,2-5 0 0,1-8 2 16,5-5-1-16,0-5-2 0,3-9-2 15,2-7-1-15,3-1 0 0,1-3 1 16,3 0 4-16,-2-2 5 0,2 2 5 0,1 6 4 16,-1 6 4-16,0 8 2 0,-3 6 0 15,-4 9-5-15,-2 5-5 0,-2 9-6 16,-2 4-3-16,0 7-5 0,-1 4-1 15,3 7-2-15,0 4 0 0,1 5 1 16,-1 4 0-16,1 2 1 0,1 3-1 16,1-3 0-16,0 0 0 0,1-1 0 0,1 0-4 15,1 0-11-15,-2-5-6 0,0-3-16 16,-1 1-11-16,-2-4 149 0,-3-4-293 16,-4-4-156-16,-1 0-428 0</inkml:trace>
  <inkml:trace contextRef="#ctx0" brushRef="#br0" timeOffset="6966.66">5716 3667 626 0,'15'-3'159'16,"5"-1"5"-16,3 0-84 0,3-3-33 15,3 0-5-15,-1-5-9 0,1-3-11 16,-2 0-9-16,1-1-9 0,-3 0-16 0,2 0-21 15,-2-1 7-15,-2 3-144 0,0 1-137 16,4 4-335-16</inkml:trace>
  <inkml:trace contextRef="#ctx0" brushRef="#br0" timeOffset="7293.61">6340 3613 528 0,'3'19'121'0,"0"-2"5"0,-1 0-91 15,-1 0-5-15,0 1-5 0,-1 1-3 0,0-1-1 16,-1-1-7-16,2-1-6 0,-1-2-3 16,3 0-3-16,-2-1 0 0,2-1-1 15,-1-6 0-15,-1 1 1 0,0-3 0 16,0-2 4-16,-2-2 4 0,1-2 6 16,-3-4 0-16,1-2 3 0,-1-4 3 15,0-4 2-15,-2-3 0 0,0-4-5 0,1-6-5 16,0 0 1-16,2-4-1 0,2 2-3 15,2 0-3-15,0 3-2 0,3 4-1 16,3 4 0-16,-1 6-3 0,0 4-2 16,1 2 0-16,1 3-1 0,1 2-2 15,1 0-2-15,2 3-10 0,2-3-12 16,3 2-10-16,0-1-7 0,3 0-12 16,2-2-111-16,1 1-114 0,0 0-264 15</inkml:trace>
  <inkml:trace contextRef="#ctx0" brushRef="#br0" timeOffset="7463.17">6769 3576 533 0,'0'18'137'16,"-1"0"4"-16,-3 2-54 0,1 2-41 15,-1 1-12-15,-1-4-6 0,2 2-5 16,1 0-5-16,1-1-6 0,1-2-2 16,1-1-4-16,2-2-1 0,4 2-1 0,-1-2 1 15,4-4-11-15,2-1-8 0,4-1-8 16,1-6-7-16,0-4 20 0,0-5-147 15,2-2-124-15,-2-3-293 0</inkml:trace>
  <inkml:trace contextRef="#ctx0" brushRef="#br0" timeOffset="7608.77">6890 3489 551 0,'-25'-21'156'0,"0"1"4"0,2 2-39 15,2 3-69-15,4 3-8 0,1 3-9 16,7 0-11-16,0-1-12 0,3 1-4 15,4-3-6-15,3-3-11 0,5 0-21 16,2-1-11-16,4-1-117 0,7 2-10 16,1-3-108-16,5 0-207 0</inkml:trace>
  <inkml:trace contextRef="#ctx0" brushRef="#br0" timeOffset="7776.9">7113 3198 592 0,'8'14'154'0,"-4"-2"6"0,-2 5-84 16,-1 1-4-16,-4 3-19 0,0 7-6 15,-3 2-10-15,1 4-7 0,-3 5-6 16,-2-2-6-16,1 1-6 0,2 3-4 16,-2-2-3-16,3 2-3 0,2-3-8 15,2-2-18-15,3 0-17 0,2 2 38 16,2-4-181-16,0-6-148 0,3-1-368 0</inkml:trace>
  <inkml:trace contextRef="#ctx0" brushRef="#br0" timeOffset="8192.76">6931 3534 667 0,'-7'-8'156'0,"4"-1"10"16,3-1-114-16,3-2-8 0,4 0-3 16,4-2-2-16,3-3-2 0,2 1-10 15,3-2-9-15,4 0-2 0,1-1-4 16,3 1-2-16,1 2-3 0,3 1-1 15,1 4-3-15,-1 2-1 0,0 6-2 16,-1 5 0-16,-2 6-2 0,-4 5 1 16,-3 10-2-16,-3 3 1 0,-4 4 1 0,-4 2-1 15,-3 8 1-15,-4-1 1 0,-2 2 0 16,-2-1 1-16,-2 0-1 0,1-3 1 16,1-4 0-16,-1-6 0 0,2-5 0 15,1-5-1-15,-1-7 1 0,2-6 1 16,0-1 1-16,2-4 1 0,-1-5 0 15,3-3 0-15,2-7 1 0,4 0-1 0,1-3-1 16,2 0-2-16,2-2-1 0,1 4 0 16,0 4 0-16,-1 8-1 0,-2 5 0 15,-2 3 0-15,-1 6 0 0,-2 4 0 16,0 2 1-16,-3 1-2 0,0-2-10 16,0-2-18-16,2-2-24 0,1-5-134 15,5-4-149-15,7-3-362 0</inkml:trace>
  <inkml:trace contextRef="#ctx0" brushRef="#br0" timeOffset="9218.15">7812 3698 363 0,'-1'15'113'0,"1"-2"5"16,0-1-8-16,-1-1-60 0,1-1-8 0,0-2-19 15,0-3-7-15,0-1-4 0,-1-1 0 16,1-2 5-16,1 0 9 0,-1-2 4 15,-1-3 3-15,1-2 1 0,0-1-1 16,0-5-2-16,2-2-5 0,1-2-10 16,4-4-4-16,1-1-1 0,3-1-2 15,2-1 0-15,4 3-2 0,0 2-1 16,1 2 0-16,-1 3-1 0,2 7-1 16,-2 4-1-16,-1 5-1 0,-2 5-2 15,0 4 0-15,-1 0 0 0,-3 4-1 0,0-1 1 16,-2 1-1-16,-3-3 1 0,0-2-1 15,-3-4 1-15,0 0-1 0,-1-3 1 16,-1-1 2-16,1-3-1 0,1-3 2 16,-1-2-1-16,1-3 1 0,1-2-1 15,4-3 0-15,-1-3-1 0,4 1 0 16,0 0-1-16,2 2 0 0,1 3-1 0,0 2-1 16,2 4 1-16,0 6-1 0,-1 4 0 15,0 4 0-15,-2 1 0 0,2 4 1 16,0 3 0-16,-1-1 0 0,1 1 1 15,3-5 0-15,1-3-1 0,3-3 1 16,2-5 0-16,0-2 0 0,2-4 0 16,1-6 0-16,0-2 0 0,-1-5 1 15,-2-2 0-15,-2 0 0 0,-3 0 1 0,-3 0 1 16,-3 3 2-16,-5 0 3 0,-3 4 1 16,-4 3 0-16,-4 3 0 0,-3 3-1 15,-3 0-1-15,-4 6-2 0,-3 1-3 16,0 7-1-16,-2 4 0 0,3 3 0 15,0 2-1-15,6 3 1 0,6-2-1 16,5 5 1-16,6-1-1 0,5-3 1 16,6-5 0-16,3-1 1 0,5-4-1 0,5-4 0 15,2-1 1-15,2-5 0 0,-1-3-1 16,0-1 0-16,0 0 0 0,-1-3 1 16,-4-2-1-16,0-5 1 0,-4-4-1 15,0-2 1-15,-2-5 0 0,0-5 0 16,-3-3 0-16,-2-1 0 0,-3-4 1 15,-3-5-1-15,-4-4 0 0,-4 1 0 16,-2 5 2-16,-1 3 3 0,-3 5 5 0,-1 6 2 16,1 8 2-16,2 9 0 0,-1 5-2 15,-1 5-2-15,0 3-5 0,0 6-3 16,0 8-4-16,1 6-1 0,-3 4 0 16,1 5 2-16,0 4-1 0,1 0 1 15,-2 0 0-15,2 0-7 0,1-3-10 16,1-3-11-16,2 2-20 0,1-2-19 15,2-2 89-15,2-6-223 0,-2-3-144 16,3-3-369-16</inkml:trace>
  <inkml:trace contextRef="#ctx0" brushRef="#br0" timeOffset="9494.68">8774 3491 644 0,'1'0'141'0,"3"-3"4"0,7 2-105 0,5 1-10 16,3 0-1-16,6-1 1 0,6 1 2 16,3 1-2-16,0 3-4 0,0-1-8 15,1 2-4-15,-1 1-3 0,-2 3-2 16,-2 1-6-16,0 3-1 0,-4 3-1 16,0 2-1-16,-9-1-1 0,-3 4 1 15,-3 1-1-15,-4 1 0 0,-3 1 0 16,-4-2 0-16,0 0 1 0,-1-1 0 15,0-3 1-15,1-1-1 0,1-5 0 16,1-1-5-16,2-3-5 0,1-2-11 0,2-4-13 16,1-4 154-16,2-4-292 0,1-1-153 15,2-5-429-15</inkml:trace>
  <inkml:trace contextRef="#ctx0" brushRef="#br0" timeOffset="9644.28">9333 3374 639 0,'-17'-4'141'16,"4"5"1"-16,1-3-82 0,2 1-51 16,2 1-7-16,3-2-2 0,2-1-9 15,3-1-8-15,3-3-33 0,5 2-92 16,5-2-111-16,8 4-269 0</inkml:trace>
  <inkml:trace contextRef="#ctx0" brushRef="#br0" timeOffset="9873.85">9770 3488 552 0,'2'12'142'0,"-5"-3"8"0,-7 1-46 16,-5 1-55-16,-5 1-3 0,-9 0-1 15,-3 2-6-15,-2 2-8 0,0 2-8 16,2 1-9-16,3 2-5 0,4 0-3 0,7-1-3 16,5-1-1-16,6-1 0 0,8-3 0 15,7-1 1-15,7-5 0 0,9-3-1 16,10 0 1-16,8-4 0 0,8-1 1 15,5-2-8-15,2 1-19 0,4-2-18 16,0-1-135-16,-1-4-143 0,0-4-355 16</inkml:trace>
  <inkml:trace contextRef="#ctx0" brushRef="#br0" timeOffset="10346.99">10869 3590 720 0,'2'-4'154'16,"0"2"0"-16,1 1-115 0,2 2-27 16,-1 2-7-16,1 5-2 0,1 3 1 0,-1 5 2 15,2 8 1-15,0 3-1 0,0 3-1 16,1 3 0-16,1 2-1 0,0 2 0 16,1-4-1-16,0-2-2 0,0-3 0 15,-2-4 0-15,-2-4-1 0,-1-6-1 16,-3-4-1-16,-1-3-2 0,-4-4 1 15,-3-2 0-15,-5-3 1 0,-2-4-1 16,-4-1 1-16,-4-5 3 0,-4-5 0 16,-3-6 0-16,3-2 0 0,0-1 1 0,1 0 2 15,3 3 4-15,3 4 5 0,5 4 1 16,4 6 2-16,4 2 1 0,2 5 0 16,4 3-3-16,5-1-4 0,6 1-1 15,6-1-2-15,6 1-3 0,7 2 0 16,7-2 0-16,4-2 2 0,3-1-5 15,3-1-12-15,2 0-22 0,3-3-149 16,-3-2-148-16,2 1-382 0</inkml:trace>
  <inkml:trace contextRef="#ctx0" brushRef="#br0" timeOffset="10947.51">11993 3457 551 0,'-5'-9'126'16,"2"1"7"-16,0 3-71 0,-1 0-37 15,2 3-1-15,-1 2-1 0,-2 4-2 0,0 6 0 16,0 3-2-16,-3 5-3 15,-1 5-2-15,-2 5 0 0,-1 5-1 16,-3 5 0-16,-2 0-5 0,-2 0-3 0,0 4-2 16,4 1-1-16,-1-4-1 0,5-4 0 15,4-4 0-15,3-2 1 0,5-6-1 16,4-3 1-16,1-6 2 0,8-3 0 16,3-2 1-16,7-3-1 0,5-5 1 15,5-5 0-15,4-4-1 0,1-4-5 16,2-5-4-16,1-1-8 0,-1-4-6 0,1-1-7 15,-5-4-4-15,-1 5-2 0,-3 2 2 16,-5 0 5-16,-7 1 5 0,-3 5 7 16,-7 3 10-16,-4 7 5 0,-3-2 4 15,-3 5 3-15,-5 7 3 0,-5 1 1 16,-2 2 1-16,-2 4-2 0,-4 4-1 16,0 1-1-16,0 5-1 0,3-2-2 0,3 1-1 15,3-1 1-15,6-4 0 0,7-2-1 16,6-3 1-16,4-7 1 0,5 1 0 15,3-8 0-15,4 0-1 0,2-4-1 16,-3-4 4-16,0-1 4 0,-2-1 2 16,-3-5 5-16,-3 2 4 0,-6-3 2 15,-5 1 0-15,-4 1-4 0,-6-2-6 16,-3 0-4-16,-7 1-7 0,-6-1-5 16,-4 2-4-16,-3 4-2 0,-3 1-4 15,1 1-9-15,3 5-16 0,3 2-14 0,4 1 122 16,6 2-255-16,4-1-152 0,7-1-400 15</inkml:trace>
  <inkml:trace contextRef="#ctx0" brushRef="#br0" timeOffset="11363.7">12960 3665 544 0,'31'0'143'0,"-7"-2"9"0,-9-2 0 15,-6 1-110-15,-7-1-9 0,-9-1-6 16,-7 0-1-16,-7-1-4 0,-4 2-9 15,-7 3-11-15,-2 0-1 0,2 4 0 16,-1-1 0-16,3 3 0 0,4 1 0 16,6 1-1-16,7-1 0 0,4 0-1 15,3-4-1-15,6 1 0 0,4 2 0 16,4-3 1-16,2-1 1 0,1 0-1 0,2 0 2 16,1-2 0-16,0 1 1 0,2 0-2 15,-3-2 1-15,1-2 0 0,1 1 1 16,-1-1 0-16,1-2 2 0,-3 2 1 15,-2-2 0-15,0 2 0 0,-4 1 0 16,1 0-2-16,-3 1-1 0,-1 4-2 16,0 1 0-16,-1 1-1 0,0 5 0 15,-1 0 0-15,1 8 1 0,-1 2 0 0,1 2 1 16,0 1-1-16,-2 3 1 0,0 1-1 16,-3 3 1-16,-1-4-1 0,-1 0-1 15,-3-1 1-15,-3-1-1 0,-2-3 0 16,-4-3 1-16,-1-2-1 0,-2-4-1 15,-4-3-6-15,-1-1-13 0,-2-2 5 16,0-4-59-16,3-3-95 0,1-4-127 16,3-3-301-16</inkml:trace>
  <inkml:trace contextRef="#ctx0" brushRef="#br0" timeOffset="11548.72">13118 3671 621 0,'14'21'139'0,"-1"0"7"0,-1-2-98 16,-3 2-9-16,-1 1-5 0,-3-2 0 16,-2 0-2-16,-2-4-5 0,1-2-7 15,-1 0-9-15,0-6-4 0,0-1-2 16,2-3-1-16,-1-4-8 0,8 0-13 16,1-3 143-16,2-7-293 0,5-1-158 15,5-5-455-15</inkml:trace>
  <inkml:trace contextRef="#ctx0" brushRef="#br0" timeOffset="11699.84">13364 3501 643 0,'-12'-4'158'0,"-2"-1"5"0,-2 5-86 0,0 0-39 16,-2 2-11-16,-3 0-4 0,2-1-7 16,3-1-7-16,5 1-5 0,2-3-4 15,2 1-13-15,5-1-12 0,9 1-13 16,3 1-127-16,3 1-133 0,8 1-321 0</inkml:trace>
  <inkml:trace contextRef="#ctx0" brushRef="#br0" timeOffset="12448.04">13744 3660 597 0,'5'7'136'0,"-10"-4"7"0,-10-1-110 15,-7 2-4-15,-4-2-1 0,-5 3 4 16,-4 2-11-16,-3 5-6 0,2 2-5 15,5 4-3-15,4-1 0 0,2 4-3 0,7 0-2 16,6 2-2-16,7-4-1 0,8-2-1 16,5 1 1-16,10-2-1 0,5-4-1 15,5-1 0-15,11-3-1 0,5-3 0 16,7 1 0-16,-2-4-1 0,2-2 2 16,1-1 0-16,1-1 1 0,-6-3 2 0,-4 0 1 15,-5-6 1-15,-2 0 0 16,-3-3 3-16,-8-4 3 0,-6-3 3 0,-7 0 2 15,-8-2-1-15,-7 3-1 0,-8 2-1 16,-4 4-3-16,-5 5-3 0,-5 6-3 16,-7 4-2-16,-2 5 0 0,1 4 0 15,4 1 1-15,2 2 0 0,6 2 0 16,4-1-2-16,7-1-1 0,8 0-1 16,4-1 0-16,5-1 1 0,5-3-1 0,4-3 1 15,4 0 2-15,3-2 1 0,3-5 0 16,3 0 1-16,-3-4-1 0,-1 1 1 15,0-2-1-15,-3-1 1 0,-3 0 0 16,-1 0 0-16,-6 0 0 0,-3 3 0 16,-2-1 0-16,-4 4-2 0,-2 2-1 15,-2 3-1-15,-2 4 1 0,-1 3 0 16,-2 4-1-16,1 1 1 0,-1 2 1 16,3 0 1-16,1 1 0 0,2-4-1 0,3-2 0 15,5-2-1-15,2-2 0 0,7-2 1 16,3-1-1-16,0-3 2 0,4-2 0 15,4-2 0-15,1-3 3 0,1-1 4 16,-1-4 4-16,-2-2 8 0,-1-7 5 16,-1-2 4-16,-6-4 4 0,-2-5 1 15,-4-7-1-15,-4-10-2 0,-1-6-7 0,0-3-3 16,-2-7-6-16,-1-8-4 0,-2 3-3 16,-1 5-2-16,1 10 1 0,-3 6 3 15,-3 9 3-15,1 11 0 0,-1 13 0 16,0 7 0-16,-2 6-1 0,0 9-5 15,-1 6-3-15,0 6-3 0,-2 10 0 16,2 9 0-16,0 5 1 0,2 6 0 16,1 2 0-16,2 1 0 0,4 5 0 15,2-5-1-15,3-4 1 0,4 0 0 16,6-3-2-16,11-5 0 0,3-2 0 0,7-8-1 16,15-1-3-16,1-7-8 0,6-4-11 15,0-5-8-15,-5-5-9 0,3-4-19 16,5-5 135-16,-7-7-278 0,9-2-156 15,-2-3-432-15</inkml:trace>
  <inkml:trace contextRef="#ctx0" brushRef="#br0" timeOffset="13112.65">15572 3390 625 0,'0'0'137'15,"1"-1"3"-15,-1-2-114 0,0 3-8 16,-1 4-1-16,-1 4 1 0,-2 5-1 15,-2 4-5-15,-2 6-4 0,-2 7-2 0,-2 4 1 16,1 4-1-16,1 3-3 0,2 0-1 16,2-3-1-16,5 1 1 0,4-6-1 15,6-4 1-15,4-2 0 0,4-9 0 16,0-1 1-16,5-6 0 0,3-4-1 16,4-3 1-16,5-3-1 0,1-7 3 15,3-3 4-15,1-5 4 0,-2-1 4 16,-5-3 4-16,-2-6 1 0,-7-5 1 0,-5-4-1 15,-5-5-2-15,-2-2-4 0,-3-3-5 16,-3-4-2-16,-2 4-2 0,0 3 0 16,-1 7 5-16,-1 7 0 0,0 7-1 15,-2 6-1-15,0 9 0 0,-5 7 0 16,0 7-4-16,-2 4-4 0,-1 5-3 16,0 4 0-16,2 7 1 0,-1 4 1 15,3 2 0-15,2 4-1 0,3 3 1 16,3-1-1-16,2 0 1 0,4-2 0 0,3 0-5 15,3-4-5-15,4-2-7 0,4-7-13 16,1-1-18-16,-1-8-13 0,3-2-133 16,4-8-135-16,2-3-329 0</inkml:trace>
  <inkml:trace contextRef="#ctx0" brushRef="#br0" timeOffset="13602.94">16443 3706 670 0,'-3'-8'143'0,"-3"1"2"15,0 8-117-15,-3 5-12 0,-2 3-5 16,0 4 1-16,0 2-1 0,-1 1-1 16,2 3-2-16,1 0 0 0,3-1-2 15,0-1-1-15,3-2-2 0,-2 0-1 16,3-4 0-16,2 0-1 0,-1-4 1 16,1-4 1-16,1 0 0 0,0-2 4 15,3-3 2-15,0 0 0 0,2-3 1 0,0-3 0 16,3-3-1-16,3-4-2 0,0-3-3 15,3 2-1-15,2-4-2 0,0-2 0 16,2 3-1-16,1 3 0 0,-3 4-1 16,1 1-1-16,-2 7 0 0,-2 5-2 15,1 6 0-15,-2 4 1 0,0 2-1 16,-1 5 1-16,-2 2 1 0,0-1 0 16,-3-1 2-16,2 2 0 0,1-3 0 0,1 0 1 15,3-5 0-15,1-2 0 0,1-4 1 16,2-2 0-16,1-4 1 0,-1-1-1 15,-1-3 1-15,1-4 1 0,-2-2 1 16,1-3 3-16,-4-3 1 0,-1-3 1 16,0 0 1-16,-2-2-1 0,-2-2-2 15,1 1-2-15,-2 1-2 0,0 5-1 16,-1 3-4-16,-1 5 0 0,-2 4-1 16,-3 11 0-16,-3 5 0 0,1 3 1 15,-1 5-1-15,0 1 1 0,0 1 1 0,3 3 0 16,5-2 1-16,1-1-1 0,4 0 1 15,4-3-3-15,2-3-6 0,0-1-17 16,2-7-16-16,-1-4-133 0,0-3-138 16,-2-6-341-16</inkml:trace>
  <inkml:trace contextRef="#ctx0" brushRef="#br0" timeOffset="13754.23">16831 3430 647 0,'-17'-10'132'0,"5"-1"-1"16,2 3-123-16,3-2-9 0,4-1-7 16,5-1 3-16,3-4-92 0,4 0-34 15,2 0-97-15,5 1-220 0</inkml:trace>
  <inkml:trace contextRef="#ctx0" brushRef="#br0" timeOffset="13994.65">17199 3263 498 0,'9'7'133'0,"-2"4"10"0,-3 2-17 0,-3 7-88 16,-5 0 1-16,-1 4 6 0,-4 3 1 15,-1 4-8-15,0 3-11 0,-1 3-4 16,0 0-4-16,2 5-3 0,-1 3-8 16,1 1-3-16,5 1-1 0,-1 0-1 15,5-4-1-15,3-1-1 0,5-5 1 16,6-4-1-16,4-4 0 0,4-5 0 15,6-4-2-15,5-1-5 0,1-5-7 16,1-4-12-16,0-5-10 0,3-1-9 16,-3-5 5-16,-4-3-134 0,-2-6-120 0,-1-1-297 15</inkml:trace>
  <inkml:trace contextRef="#ctx0" brushRef="#br0" timeOffset="14161.48">17087 3538 594 0,'-5'1'134'16,"11"2"7"-16,8 1-54 0,12 0-61 16,11-1-2-16,10 2 2 0,9 1-1 15,7-2-1-15,5-1-6 0,6-3-9 16,3 0-5-16,0-2-20 0,-2-1-143 16,-4-2-133-16,2 0-353 0</inkml:trace>
  <inkml:trace contextRef="#ctx0" brushRef="#br0" timeOffset="40415.15">5943 4208 494 0,'4'7'104'0,"8"-1"0"0,0 1-73 16,3 1-33-16,4 1-2 0,2 2-1 15,3 2-2-15,6 0 0 0,3-4-1 16,6 1 0-16,6-5 1 0,5-1 5 0,7-5 14 15,9-6 8-15,9 0 5 0,9-4 5 16,9 2 4-16,13-1 1 0,15-1-5 16,10 2-9-16,11 4-6 0,8-1-4 15,5 5-5-15,7 1-3 0,4 1-2 16,-3 4-4-16,-2 1-1 0,1 3-33 16,-8 1-85-16,-5-3-10 0,-11-3-91 15,-8-1-182-15</inkml:trace>
  <inkml:trace contextRef="#ctx0" brushRef="#br0" timeOffset="47958.08">13808 5147 327 0,'2'0'84'0,"1"-1"5"15,0 0-34-15,2 0-13 0,4 1-8 16,3-2 1-16,3 0 0 0,4 2-3 15,2 2-1-15,4-2-5 0,0-3-5 16,0 2-4-16,-1-1-4 0,-2-1-3 16,0 2-3-16,-2-1-2 0,-3-1-2 0,-2 1-1 15,-2-1 0-15,-4 2-1 0,-2-1 1 16,-2-3-1-16,-2 3 2 0,-2-1 1 16,0 1 1-16,-1 0 0 0,-2 4 0 15,-5-1 0-15,-2 1 0 0,-6 0-2 16,-4 2-1-16,-4 1-2 0,-6-1 1 15,-3-1-1-15,-1 2 0 0,-1-2 0 0,5 0 0 16,3 1 0-16,4-3-1 0,5 1 1 16,5-1 0-16,6 0-1 0,5-1 1 15,1 0 1-15,0-1 1 0,3-1-1 16,4 0 1-16,6-2-1 0,5 2 1 16,4-2-1-16,4 2 0 0,5-2 0 15,4 0 1-15,1 0-1 0,-3-1 1 16,-1 1 0-16,2-1 0 0,-3 2 0 0,-5 0-1 15,-5 2 0-15,-7 1-1 16,-3 0 0-16,-2 0-1 0,-18 1 0 0,-4 0 1 16,-6 3-1-16,-7-3 0 0,-6 5 1 15,-7 0 0-15,-6 2 1 0,1 0-1 16,-1-1 0-16,3 1 0 0,3 1 0 16,0-3 0-16,7 1 0 0,5-3 0 15,9 1-1-15,2-2 0 0,5-2 0 16,8 1 1-16,9-1 1 0,7 1 0 0,2-2 1 15,4 0-1-15,6-3 2 0,6 1-1 16,4 1 0-16,2 0-1 0,-1 0 0 16,5 0-1-16,0 1 1 0,-5 1 0 15,3 1-1-15,-8-2 1 0,-3 0-1 16,-7 0 0-16,-7 1-2 0,-11-1 0 16,-4 1 0-16,-12 0 1 0,-9 3-1 15,-5-1 0-15,-7 2 1 0,-6 1 2 16,-1 0-1-16,-3 1 0 0,2-1 1 15,2-1-1-15,1-1 0 0,5-1 0 0,7-2 0 16,8 0 0-16,5-1-1 0,4 0 1 16,8 1 0-16,10-1 1 0,5 0 1 15,3-1 0-15,7 1 0 0,7-1 0 16,5 1 0-16,3-1-1 0,1 0 0 16,2-3 0-16,0 1 0 0,-3 1-1 0,0-3 1 15,-5 2-1-15,-5 0 1 0,-7-1 0 16,-8 2 0-16,-9 1 0 0,-7 0 0 15,-11-1 0-15,-8 2 0 0,-6 0 0 16,-5 2-1-16,-6-2-1 0,-2 3 1 16,-1 1 0-16,0-3 0 0,7 1 1 15,5-1-1-15,6-2 0 0,7 2 0 16,8-2-2-16,7 1 2 0,3 1 0 0,1 0 1 16,5-1-1-16,6 2 1 15,4-3 0-15,3 3 1 0,2 1 0 0,2-2-5 16,1-1-6-16,-1 2 71 0,-6-2-200 15,-4 2-125-15,-1-2-350 0</inkml:trace>
  <inkml:trace contextRef="#ctx0" brushRef="#br0" timeOffset="48978.31">15165 5138 251 0,'-15'1'73'0,"0"2"8"0,-2-2-22 15,1 0-18-15,-1 1-7 0,2 0-4 16,1-2-4-16,1 2-5 0,3 1-2 16,2-2 0-16,3 0 3 0,1 0 3 15,2-1 2-15,2 0 3 0,1-1-3 16,5 0-4-16,6-3-4 0,8 0-5 15,7-5-4-15,6 0-3 0,10 2-5 0,4 0 1 16,2-2-1-16,4 5 0 0,-4-1 1 16,-2 2-1-16,3 2 1 15,-7-1 0-15,-3-2-2 0,-7 2 1 0,-6-4-1 16,-6 4 0-16,-7 0 0 0,-7-1-1 16,-5 2 1-16,-4 2 1 0,-7 2-1 15,-8 2 1-15,-7 0 0 0,-9-2-1 16,-11 0 0-16,-3 1 0 0,-11 1-1 15,-8-2 1-15,-3 0-1 0,3 4-1 0,5 2 0 16,10 0 0-16,4 0 0 0,11 1 0 16,14-2-1-16,11-4 0 0,5 0 0 15,5-2 3-15,4-1 0 0,4-1 0 16,7 0 1-16,11 1 1 0,11 0 1 16,10-1 0-16,4 2-1 0,6-2 0 15,5 2 0-15,1 3-1 0,-8-2 0 0,-2 3 1 16,-8-1-2-16,-6-1 0 0,-6 2 0 15,-10-2 0-15,-7-2-2 0,-8 0 0 16,-13-1 1-16,-9 0 0 0,-9 0 0 16,-12 0-1-16,-5-1 1 0,-12-1 2 15,-6 2-1-15,-4-2-1 0,-2 1 1 16,7 1-1-16,9 0 0 0,6 1 0 16,12 0 0-16,13-2 2 0,17 3 0 15,16-4 1-15,13-1 0 0,13-1 0 16,7 1-1-16,9 3 2 0,7-1-2 0,0 2-1 15,-2 0-5-15,-4 1-131 16,-10-2-115-16,2 0-305 0</inkml:trace>
  <inkml:trace contextRef="#ctx0" brushRef="#br0" timeOffset="54894.15">11233 14503 413 0,'1'0'104'0,"1"1"2"15,-2-1-56-15,0 0-13 0,0 0-7 16,0 0-7-16,0 0-3 0,-2-1-1 15,2 1 1-15,0 0-3 0,-1 0 0 16,0 0-1-16,0-1-3 0,0 1-2 0,-1 0-2 16,0-2-2-16,-1 1 0 0,0-2-1 15,0-2 1-15,-1 1 1 0,0-2 2 16,0 0 0-16,-2-1 1 0,1 2-1 16,-2-2-1-16,1 4-1 0,-2-1-3 15,-1-1-3-15,-1 2-1 0,2 2-1 16,-2 1-1-16,1 1-2 0,-1 1 1 0,0 1-2 15,2 4 0-15,-1 1-1 0,0 3 1 16,1 0-1-16,3 3 1 0,1 2 0 16,1 2 0-16,4-1 0 0,2 0 0 15,3-1 0-15,1-2 0 0,2-2 0 16,3-4-1-16,0 0 1 0,1-5 2 16,1-3 1-16,-1 0 1 0,0-2 1 15,0-3 3-15,-2 0 1 0,0-4 2 16,-2 2 0-16,-1 0 1 0,-3-4 0 0,0 2-1 15,-2 2 0-15,-3-2-1 0,-2 2 1 16,0 1 0-16,-3-1 0 0,1 2 1 16,-1-1 1-16,1 2 0 0,0-1 0 15,0 2 0-15,2 0-1 0,0 1 0 16,1-1-2-16,0 2-1 0,1 1-3 16,0-1-3-16,1 2-1 0,1 0 0 15,2 3-1-15,2 1 0 0,1 3-1 16,0 3 0-16,2 1 1 0,1 2-4 0,0 1-7 15,1 2-9-15,0-2-3 0,1-1-7 16,2 0 3-16,2-5-28 0,2-1-29 16,0-5-44-16,2-3 1 0,-1-3-72 15,-2-5-123-15</inkml:trace>
  <inkml:trace contextRef="#ctx0" brushRef="#br0" timeOffset="55411.55">11578 14532 484 0,'0'-1'127'0,"0"-1"6"16,-1-1-58-16,0-2-19 0,-2 0-18 16,0 1-10-16,-3 0-5 0,0-2-3 0,-3 2-3 15,0-2-2-15,0 4-1 0,-1 2-1 16,1 1-2-16,-1 4-3 0,0-1-2 15,0 5-1-15,0 1-2 0,1 1-2 16,2 1 0-16,0 2-2 0,3 1 0 16,2 1 0-16,1 0-1 0,2 3-2 15,2-3-1-15,1-1-1 0,3 0 0 16,2-5 0-16,-1-2 0 0,2-2 1 0,0-2 1 16,1-4 1-16,-1-3 1 0,0-2 0 15,1 1 1-15,-1-4 2 0,-2-1 0 16,1-3 1-16,-1-2 1 0,-1-1 2 15,-1-2 2-15,-1-3 4 0,-1 1 3 16,-1-1 3-16,-2 1 2 0,-1-3 2 16,-1 3-1-16,-2-1-1 0,-2-3-3 15,0 0-3-15,-1 0-5 0,0 2-2 0,-1 1-2 16,2 3 0-16,0 3 3 0,2 5 2 16,1 6 0-16,1 0 0 0,0 5-2 15,1 2 1-15,0 4-2 0,1 5-3 16,1 4-3-16,1 1-1 0,2 7 1 15,1 3 2-15,3 1-2 0,0 3-1 16,2-1-7-16,0 0-11 0,2 4-14 16,1-5 0-16,-2 1-8 0,0-4-3 15,2-3-4-15,0-5 1 0,-1-3 8 0,0-6 11 16,-1-3-2-16,0-5 10 0,0-6-15 16,0-2-97-16,0-1-98 0,0-4-255 15</inkml:trace>
  <inkml:trace contextRef="#ctx0" brushRef="#br0" timeOffset="56248.6">11863 14616 351 0,'7'-11'116'0,"-3"1"7"16,-2 0-11-16,1 3-33 16,-3-1-12-16,-3 0-13 0,0 2-8 0,-1 3-6 15,-4-1-4-15,-1 2-4 0,-1 1-5 16,1 4-7-16,-3 3-6 0,0 1-4 16,-1 3-4-16,4 2-2 0,-1 3-2 15,1 2-2-15,1 2 0 0,3-1 0 16,3 0-1-16,1-1-1 0,1 0-1 15,2-3 0-15,2-2-1 0,3-3-1 16,1-2 1-16,3-3 0 0,1-1 1 0,2-3 2 16,1-2 0-16,0-2 0 15,0-3 2-15,0-3 0 0,-1-3 1 0,-2-7-1 16,-1 1 1-16,-2-5 0 0,-1-5-1 16,-3 1 1-16,-1-1-1 0,-2-3 0 15,-1 4 1-15,-2-6 0 0,-3 1 0 16,0 0 0-16,-4 0 0 0,-1 0 1 0,0 4 0 15,-1 3 0-15,1 5 2 16,0 4 4-16,3 5 3 0,1 6 1 0,3 3-1 16,1 2-2-16,0 6 0 0,1 2-2 15,1 7-4-15,-1 3-4 0,2 6 0 16,0 3-1-16,3 7 1 0,0 3-2 16,3 2-5-16,1 0-8 0,0 1-8 15,4 0-4-15,0-2 0 0,0-4 1 16,1-7 1-16,-1-3 5 0,0-5 7 0,2-6 8 15,-2-5 3-15,0-3 0 0,0-2 0 16,1-3 1-16,-1-5 0 0,2-1 1 16,-1-4 1-16,-1-6 0 0,2-2 0 15,-1-2 2-15,-2-2 3 0,-1 1 3 16,-2 1 5-16,-2 3 4 0,-3 5 4 16,-4 1 2-16,-2 2 1 0,-3 1-3 15,-4 0-2-15,-1 4-6 0,-2 1-5 16,-1 2-4-16,0 1-3 0,1 3-2 0,-1 7-2 15,2 3 1-15,2 3 0 0,2 5 0 16,3 2 1-16,3 2-1 0,2 0 1 16,3-1-1-16,3 0-2 0,3-6 1 15,0-2-1-15,2-5 0 0,1-3 0 16,1-2 1-16,0-3 0 0,0 0 0 16,2 0 2-16,-2-2-1 0,1 1 1 15,1-2-1-15,-3 2 2 0,1-3-1 0,-1-1 0 16,-1 1 0-16,-1-2 0 0,-2 2-1 15,-1 1-3-15,-3-1-3 0,1 4-2 16,-3 0-3-16,-1 2 0 0,0 1-1 16,-2-1 1-16,0 2 3 0,0-1 3 15,-1 0 3-15,1-2 2 0,-1 0 1 16,0-2 3-16,1 0 2 0,0-1 3 0,0-1 3 16,0-1 1-16,1-2 3 0,0-3 1 15,1 0 1-15,2-5-2 0,0-5-2 16,2-2-2-16,1-1-2 0,2-3-2 15,2-1-2-15,0 2-3 0,2 1-1 16,0 3-1-16,1 3 0 0,0 2-5 16,0 1-11-16,1 4-26 0,0 0-138 15,1 1-143-15,1-3-364 0</inkml:trace>
  <inkml:trace contextRef="#ctx0" brushRef="#br0" timeOffset="62116.01">11330 14927 277 0,'2'0'97'0,"0"1"4"0,-2 2 5 0,1-2-43 15,-2 0-13-15,1 1-10 0,-1-3-9 16,1 0-5-16,0 1 1 0,0-2-1 16,0 1 1-16,0-1 3 0,0 0 4 15,-1 1 2-15,0 0-1 0,0 0-3 16,0 0-4-16,-3-2-3 0,1 0-5 16,-3 1-4-16,-1-2-4 0,-3-2-4 15,-1-1-1-15,-1 0-2 0,-3 0-1 16,-2 1-1-16,0-2-1 0,-2 3-1 15,-1 0-1-15,1 6 0 0,-3 3 0 0,0 1-1 16,0 5 0-16,1 2 0 0,0 1 0 16,2 3 0-16,0-2 0 0,5 1 0 15,2-4 0-15,2 0 1 0,2-2-2 16,5 1 1-16,2-3-2 0,3 1 0 16,2-2-1-16,4 0 1 0,3 1 1 15,3-1-1-15,3-1 2 0,1 0 1 16,2 2 1-16,0-2-1 0,-1 0 1 0,0 1 0 15,-2 3-1-15,-2 3 0 0,-2 0 0 16,-2 0 1-16,-2 1-1 0,-2-1 0 16,-1 0 1-16,-3 1 1 0,-1-2 0 15,-3-1 0-15,-1 2 1 0,-2 0 0 16,-3-1 0-16,-3 1 0 0,-3 0 1 16,-3-1-1-16,-4 3 0 0,-3-3-1 15,-1-2 0-15,-2 3-2 0,-1-1-4 0,2-1-3 16,3 0-4-16,1-3-5 0,5-1-2 15,4 1-3-15,2-4-1 0,4-1-5 16,3-1-6-16,4-2 0 0,5 0 2 16,0-4-119-16,3-1-112 0,2 0-279 15</inkml:trace>
  <inkml:trace contextRef="#ctx0" brushRef="#br0" timeOffset="62607.7">11416 15064 549 0,'4'-5'133'0,"-3"-3"4"0,-1 3-77 15,-1-2-20-15,0 3-9 0,-1 1-5 16,1 2-5-16,-1-1 0 0,1 2-1 0,0-1-3 16,0 1-2-16,1 0-2 0,0 0-1 15,0 1-4-15,-1 1-3 0,1 3-3 16,1 2-1-16,-1 2-1 0,0 2 0 16,0 3 1-16,2 5 0 0,1 1 0 15,1 1-1-15,0-2 0 0,3 1-1 16,0 0-1-16,2-4-1 0,1-4 0 15,2-1 0-15,0-5 0 0,0-1 1 16,1-5 0-16,0-2 3 0,2-4 2 16,-3-2 1-16,0-2 4 0,0 0 2 15,-2-5 3-15,-2-1 2 0,-1-1 3 16,-2-1 1-16,-2 1 0 0,-2-2-2 0,-1-1-1 16,-4 3-4-16,2 0-2 0,-1 3-4 15,-1 1-2-15,0 0-3 0,2 3-1 16,0 2 1-16,0 0-2 0,1 3 0 15,1 0-4-15,0 0-12 0,0 2-17 0,1 0-14 16,1-2-134-16,0 3-140 0,1-3-340 16</inkml:trace>
  <inkml:trace contextRef="#ctx0" brushRef="#br0" timeOffset="63190.38">11765 14939 446 0,'3'3'125'15,"-1"-1"5"-15,-1 0-29 0,1 0-51 0,1 3-1 16,-2 3-7-16,1 2-13 16,-1 2-6-16,0 4-4 0,0 2-6 0,0 4-7 15,-1 2-2-15,1 1-1 0,-1 3-1 16,2 0-1-16,-2 0 0 0,1-1 0 16,0-3-1-16,0-4 1 0,1-3-1 15,0-3 0-15,-1-5-1 0,0-3 5 16,0-3 8-16,1-3 8 0,-2-2 4 15,1-4 4-15,-1-2 2 0,-1-4 4 0,-1-4-6 16,0-4-6-16,0-3-9 0,1-3-4 16,0 0-3-16,0 1-4 0,2 1 0 15,1 3 0-15,0 4-1 0,2 3-1 16,-1 2 1-16,0 4-1 0,0 5-1 16,2 1 0-16,-2 2 0 0,3 1-1 15,-1 1 0-15,3 5 1 0,-1-1 0 16,2 0 1-16,0 2 0 0,2-1 0 15,-1 2 0-15,0-2 0 0,1 0 0 0,0 0 0 16,-2-1 0-16,1-1-1 0,0-1 1 16,-1-2-1-16,1 3 1 0,-3-5-2 15,1-2 1-15,0-1-1 0,-1 0 0 16,1-1 1-16,-1-3 0 0,0-5 1 16,1-2 1-16,0-1 0 0,0-6 1 0,1-2-1 15,1-5 1-15,1 1-1 16,0 1 0-16,0 2-1 0,0 2 1 0,-2 4-1 15,-2 4 0-15,-1 5 2 0,-2 2-2 16,-2 5 1-16,1 3-1 0,-1 8 1 16,1 4 1-16,1 5 0 0,1 5-1 15,0 4 1-15,1 7 0 0,0 3 0 16,0-2 0-16,-1 2-1 0,1-1-3 16,-2 0-7-16,2-3-11 0,-1-2-11 15,-2-6-10-15,2-3-7 0,-2-3 32 16,-1-4-166-16,0-6-128 0,0-1-322 0</inkml:trace>
  <inkml:trace contextRef="#ctx0" brushRef="#br0" timeOffset="63956.22">11606 15470 408 0,'1'1'123'0,"0"-1"6"0,-1 0-27 16,0 0-31-16,-1 0-7 0,2-1-7 15,-2-2-13-15,1 2-5 0,-1-1-2 16,1-1-4-16,-2-2-5 0,-1 1-2 16,1 0-2-16,-1-1-3 0,-2 1-3 0,-1 0-2 15,-2 0-4-15,1 1-3 0,-3 3-2 16,-1-1-3-16,-2 2-1 0,0-1-1 16,-4 4 0-16,-1 3-1 0,-2 3 1 15,-2 1-2-15,1 3 1 0,-1 4-1 16,2-2 1-16,3 4-1 0,4-1 0 15,1 0-1-15,4 1 1 0,3-1-1 16,3 2 1-16,5-1-2 0,2-1 1 0,3-2 0 16,3 1-1-16,4-3 1 0,4-1 0 15,2-2 0-15,0-2 0 0,2-2 1 16,2-2 0-16,0 1 0 0,-1-4 1 16,1-2-1-16,0 0 0 0,0-1-6 15,1 2-16-15,-2-2-11 0,-2-2 16 16,-2-1-165-16,-2-1-145 0,-3-2-359 15</inkml:trace>
  <inkml:trace contextRef="#ctx0" brushRef="#br0" timeOffset="64680.22">11887 15577 282 0,'2'-7'76'0,"-1"3"6"0,-1 1-4 16,0 1-35-16,0-1 3 0,-1 3 6 15,-1-1-1-15,1 2 0 0,-1-2-2 16,0 1-6-16,0 0-9 0,-2 1-3 16,1-2-3-16,1 5-4 0,-1-2-2 0,-2 1-3 15,0 1-4-15,-1 3-3 0,0 0-2 16,-2 4-3-16,2-2-2 0,-1 3-1 15,1 3-2-15,2-1-2 0,2 1 0 16,3 3-1-16,1 0 0 0,4 0-1 16,2-2 0-16,4 0 1 0,3-3-1 15,1-4 2-15,2-3 0 0,0 0 1 16,1-4-1-16,1-2 1 0,-4-3 6 0,2-2 5 16,-2-1 3-16,-2-3 1 0,-1-2 1 15,0 0 1-15,-4-2 0 0,-1-3-3 16,-2 2-3-16,-2 1-1 0,-3-1-2 15,-3-1 1-15,-1-3-1 0,-4-1 0 16,-3 5-1-16,-3-3-4 0,-2-3-1 16,-3 3-1-16,1 3-1 0,-2 3-1 15,0 2-4-15,3 2-4 0,1 4-7 0,1 1-7 16,2 2-5-16,2 4-9 0,3-2-11 16,1 2-3-16,4 3-21 0,2-2-94 15,3 2-108-15,3-1-264 0</inkml:trace>
  <inkml:trace contextRef="#ctx0" brushRef="#br0" timeOffset="65107.26">12108 15564 559 0,'2'0'140'0,"-1"1"5"15,0-2-78-15,-1 2-17 0,1-1-16 16,-1 1-11-16,0 1-6 0,1 2-5 15,-1 0-4-15,1-1-3 0,0 0 0 16,0 4 1-16,1 1-1 0,-1-2 0 16,0 3-2-16,1 1 1 0,0 0-2 15,0 2 0-15,2-1-1 0,-1-1-1 0,2 1 0 16,1-3 0-16,0 0 0 0,2 1 0 16,0-2 0-16,1 2-1 0,-2-2 1 15,2 2-1-15,0-3 1 0,1 0 0 16,-1-2-1-16,1-2 1 0,0-2-1 15,0-2 2-15,0-1 0 0,1-2 0 16,-3-1 0-16,0-3 2 0,-1-1 0 0,-1-1 2 16,0 0 4-16,-3-2 3 15,-1-1 5-15,-2 1 3 0,-1-2 2 0,-2 0 3 16,-2-1-2-16,-2 0-4 0,0 1-4 16,1 1-4-16,-2 0-5 0,3 3-4 15,0 2-3-15,1 1-3 0,2 2-4 16,0 2-4-16,2 0-6 0,-2 0-9 15,2 0-12-15,2 1 8 0,0-1-20 0,1 1-125 16,0 0-127-16,3 0-312 0</inkml:trace>
  <inkml:trace contextRef="#ctx0" brushRef="#br0" timeOffset="65413.66">12341 15463 492 0,'1'-3'135'16,"1"-2"3"-16,2 2-17 0,-1-1-76 15,2 2-6-15,2 0-5 0,3 5-8 16,1-7-3-16,1 4-2 0,2 0-7 0,2 0-4 15,2-1-2-15,1 1-3 0,-1-3 0 16,3 2-2-16,0-2 0 0,1 0-1 16,-1 0-1-16,-1-1 1 0,0-2-1 15,-1 0-5-15,-3 0-7 0,-3 0-10 16,-1 1-11-16,-3-1 164 0,-1 3-294 16,-5 1-146-16,-1 1-414 0</inkml:trace>
  <inkml:trace contextRef="#ctx0" brushRef="#br0" timeOffset="65694.05">12522 15447 573 0,'-5'-1'165'16,"2"1"4"-16,0 0-27 0,2 2-81 16,-1 0-17-16,2 2-12 0,1 4-15 15,0 2-4-15,1 3-3 0,1 5-3 16,3 1-2-16,0 5-1 0,0-1 1 0,-2 3-2 16,2 1-2-16,-3 0-7 0,1 3-15 15,-2-2-20-15,2-1 13 0,-2 3-151 16,0 0-139-16,2-3-340 0</inkml:trace>
  <inkml:trace contextRef="#ctx0" brushRef="#br0" timeOffset="85474.42">10829 8956 514 0,'-2'-4'117'0,"2"4"1"0,0-2-55 0,-1 0-55 15,1-1-4-15,0 1-2 0,-1 1 0 16,1 1 0-16,-1 0-1 0,0 1-1 16,-1 1 0-16,1 2 0 0,-1 3 1 15,0 4-1-15,-2 4 0 0,-2 4 0 16,-1 8 0-16,-1 1 0 0,-1 5 0 15,1 2 0-15,0 0 1 0,0 0-1 16,1-3 0-16,3-6 0 0,1-2 0 16,0-6-2-16,2-7 3 0,0-5 3 0,3-3 7 15,2-8 5-15,0-2 4 0,0-6 2 16,3-4 1-16,-1-7-1 0,0-1-4 16,0-8-6-16,-2 0-6 0,1-3-4 15,0-5-1-15,0 3 0 0,0 1-1 16,0-2 0-16,3 6 0 0,0 1 1 15,-1 4 4-15,3 5 2 0,0 2 3 0,0 5 0 16,-1 3 2-16,-2 4-1 0,0 5-2 16,-1 0-3-16,1 8-2 0,1 4-3 15,0 4 0-15,2 7-1 16,1 3 1-16,1 4 0 0,0 3 1 0,1 1-1 16,1-1 0-16,0 0 0 0,1 2 0 15,2 1 0-15,-1-1-1 0,0-2 0 16,-1 1 1-16,0-2-5 0,-2 1-7 0,-1-6-6 15,-2-4-3-15,-1-2-23 0,-3-3-110 16,-2-5-120-16,-2-4-283 0</inkml:trace>
  <inkml:trace contextRef="#ctx0" brushRef="#br0" timeOffset="85685.97">10772 9140 471 0,'8'3'127'0,"1"-2"1"0,0-2-52 15,3-2-8-15,3 0-11 0,-2-2-13 16,1-3-14-16,0-2-6 0,-1-1 1 16,2-1-14-16,0-2-8 0,-2-1-5 15,3-2-1-15,-1 0-148 0,2-1-131 0,3 1-344 16</inkml:trace>
  <inkml:trace contextRef="#ctx0" brushRef="#br0" timeOffset="86152.74">11309 9001 257 0,'-3'22'61'0,"-1"2"1"0,-1-1-22 16,-1 0-36-16,1 1-1 0,-1 1-1 15,3-2-1-15,0-5 3 0,2-1 9 16,0-4 10-16,1-2 11 0,1-5 16 16,-1-1 15-16,0-4 8 0,0-3-1 15,0-4-8-15,1-3-11 0,-1-5-9 16,0-2-15-16,1-5-13 0,-1-4-8 0,1-4-1 16,0-2 0-16,1 1 3 0,-1-1 1 15,3 3-1-15,-1 1 0 0,1 7-1 16,1 3 0-16,-1 6-3 0,2 6-3 15,0 4-2-15,1 5-2 0,2 7 0 16,2 5 0-16,1 4 1 0,2 2 0 16,1 6 1-16,0 3 0 0,3 0 0 15,0-3-1-15,0-1 0 0,1-3 0 0,-1-3-1 16,1-8 1-16,-3-5 1 0,1-1 5 16,-3-5 6-16,-1-3 3 0,-3-3 3 15,-2-4 7-15,-2-2 9 0,0-2-1 16,-2-3-4-16,-2-5-4 0,-2-1-2 15,0-3-1-15,-2-3-8 0,-1-1-8 16,-1 0-2-16,-3 0 0 0,0 2 0 16,2 0-3-16,0 5-1 0,1 6-1 0,1 3-7 15,1 3-9-15,2 3-15 0,1 4-17 16,2 2-3-16,0 0-139 0,2 1-140 16,-1 0-324-16</inkml:trace>
  <inkml:trace contextRef="#ctx0" brushRef="#br0" timeOffset="86338.78">11777 8956 369 0,'0'10'87'0,"0"1"3"16,1 0-42-16,1 5-37 0,1 3 20 16,2 2 10-16,0 2-1 0,1 0-2 15,-1 0-2-15,1 1-3 0,-1 0 3 16,1-1-21-16,-1 0-5 0,-2-2-28 15,1-2-90-15,-2-2-17 0,0-3-91 16,-2-4-202-16</inkml:trace>
  <inkml:trace contextRef="#ctx0" brushRef="#br0" timeOffset="86610.07">11634 8899 528 0,'1'-3'133'0,"3"1"-1"0,1 2-24 16,3 0-90-16,3 2-5 0,5 3-6 16,4-3 13-16,3 3 12 0,3 4 3 15,4-1 1-15,5 3 3 0,0 2 5 16,1 0 1-16,2 2-12 0,0 1-13 16,-3 0-4-16,-6 2-1 0,-3 1-6 15,-8-1-6-15,-6 1-3 0,-8 2 0 16,-7 1 0-16,-7 2-4 0,-5 3-5 15,-9-2-10-15,-6 1-12 0,-7 1-10 0,-2-1 150 16,-4-2-293-16,-3-4-154 0,-1-1-431 16</inkml:trace>
  <inkml:trace contextRef="#ctx0" brushRef="#br0" timeOffset="87311.81">10849 11838 468 0,'2'0'130'0,"-2"0"3"15,-1 1-9-15,-1 2-87 0,-3 0-14 16,-2 3-7-16,-2 3-3 0,-2 2-6 16,-1 6-4-16,0 5-1 0,0 5-2 15,1 3 0-15,4 5 0 0,3 1-1 0,4 4 1 16,4-3-1-16,4-3-1 0,6-6 1 16,4-2-1-16,3-7 2 0,4-9 4 15,2-2 7-15,3-10 2 0,-1-5 5 16,1-4 8-16,-2-6 7 0,0-6 2 15,-3 0-2-15,-3-5-6 0,-4 1-1 16,-3-1-3-16,-5 0-7 0,-4 3-6 16,-5-3-4-16,-4 3-3 0,-7-1 0 15,-4 1-3-15,-7 1-3 0,-3 3-6 0,-5 1-5 16,-1 6-3-16,-4 4-1 0,0 4-5 16,0 5-3-16,3 4-6 0,3 0-4 15,5 3 54-15,4 2-179 0,6-4-128 16,5 2-337-16</inkml:trace>
  <inkml:trace contextRef="#ctx0" brushRef="#br0" timeOffset="87521.38">11385 11848 364 0,'10'12'105'0,"-2"1"2"0,-3 4-26 15,-3 4-42-15,-3 2-5 0,-3 5-14 16,-2 0-6-16,-2 7-6 0,-2 0-3 16,-1 2-1-16,0 4-2 0,0-2 1 0,2 0 0 15,-2-2-11-15,2-3-13 0,1-2-91 16,2-4-94-16,-1-8-236 0</inkml:trace>
  <inkml:trace contextRef="#ctx0" brushRef="#br0" timeOffset="87937.41">11330 11933 606 0,'-1'-22'140'0,"2"2"3"16,1 3-97-16,2 3-17 0,4 1-7 16,3 0-5-16,2 3-2 0,4 0 1 15,2 3 0-15,3 3 0 0,2 0-1 16,1 3 0-16,2 0 1 0,-1 5-2 0,-1 0-4 15,0 0-3-15,0 3 0 16,-4 3-2-16,-1 0-2 0,-4 2-1 0,-4-1-1 16,-4 1 0-16,-5-1 1 0,-7-2 2 15,-3 1 1-15,-5 2 0 0,-5-2 1 16,-5 0 0-16,-3 2-2 0,-6 1-1 16,-4-2 0-16,-1-2-2 0,-4-2-1 15,-1-3 1-15,2-3-1 0,2-4 1 16,8-1 0-16,5 0 0 0,6 1 2 15,6-2-2-15,7 3-1 0,6 6 2 0,8 1 3 16,6 5 3-16,7 5 0 0,6 4 1 16,5 5 1-16,4 4 1 0,3 2-3 15,-1 2-2-15,-3 0-3 0,-2 2-3 16,-2-2 1-16,-4 0-4 0,-3-3-4 16,-3 0-8-16,-5-2-7 0,-3-3-14 15,0-2-13-15,-6-2 158 0,-1 0-289 0,-4-2-149 16,-1 0-419-16</inkml:trace>
  <inkml:trace contextRef="#ctx0" brushRef="#br0" timeOffset="94120.86">7181 8954 286 0,'-5'3'87'16,"2"3"6"-16,-2-3-20 0,-2 2-30 15,2 0-11-15,-2 1-9 0,0-2-7 16,2 3-4-16,1-2-2 0,0 1 4 16,1-3 4-16,2-1 3 0,0-1 4 0,1 1 1 15,2-2 1-15,2 1 4 0,5-2-1 16,3 2-2-16,5 2-3 0,7-3-4 15,3 2-2-15,7 2-3 0,1-1-9 16,1 4-11-16,3-3-10 0,0 2-127 16,-3-1-118-16,0 0-306 0</inkml:trace>
  <inkml:trace contextRef="#ctx0" brushRef="#br0" timeOffset="94794.99">6995 15854 451 0,'9'8'126'0,"3"-2"5"16,-3 2-39-16,-1 1-32 0,-4 0-10 15,-2-1-13-15,1 2-5 0,-2 2-4 16,0 0-2-16,0 0-4 0,0-3-4 15,1 1-3-15,3 0-3 0,1-2-3 16,4-2-2-16,3 3-1 0,5 0-2 0,6-1-2 16,5 0 0-16,6-4-1 15,7 0-9-15,2-1-15 0,2-7-139 16,2-5-134-16,1-4-346 0</inkml:trace>
  <inkml:trace contextRef="#ctx0" brushRef="#br0" timeOffset="113188.34">12764 9530 329 0,'1'3'100'15,"0"0"9"-15,-1-4-43 0,0 0-3 16,0 1 1-16,1-1-4 0,0-3-13 16,0 0-6-16,2 0-2 0,-1-1-5 15,0-1-9-15,-1-3 0 0,1 1-1 0,-1-1-3 16,-1 1-5-16,0-2-3 0,0 1 2 15,-1 1 3-15,-1 1-3 0,-2 0-4 16,-3 1-1-16,0 0 0 0,-1 3-5 16,-1-2-3-16,-1 4-1 0,0 1-1 15,-1 1-1-15,1 3 1 0,-2 2 0 16,-1 1 0-16,1 5 0 0,-1 2 0 16,2 3-1-16,1 1 1 0,1 6 0 0,4 2-1 15,2-1 0-15,0-1-1 0,2 0 1 16,2-1-1-16,3-6-1 0,2-1 1 15,3-3-1-15,2-3 2 0,3-4-1 16,2-1 9-16,1-3 0 0,3-2-2 16,-3-6 2-16,0-3 3 0,-2-2 1 15,-2-4-1-15,-1-3-3 0,-2-4 2 0,-2 0 3 16,-3 1 0-16,-1-1 0 16,-2 0-1-16,-2 0 3 0,-1 4-3 0,-1 2-2 15,-1 2 2-15,1 4-2 0,-1 3-2 16,1 5-2-16,0 5-1 0,-2 4 0 15,2 4-2-15,-1 4-1 0,1 1-1 16,1 4 1-16,2 2-1 0,1-4 1 16,1 1-2-16,4-1-1 0,0-2-4 15,2-1 0-15,2-2-14 0,0 2-5 16,0-2-17-16,0-4-16 0,0-1 56 16,-1-2-184-16,-2-3-142 0,6-2-338 0</inkml:trace>
  <inkml:trace contextRef="#ctx0" brushRef="#br0" timeOffset="113373.06">13015 9570 694 0,'-1'1'185'0,"1"0"6"0,0-2-79 0,0 1-46 16,0-1-15-16,0 0-16 0,-1-1-16 15,1 1-8-15,0-2-7 0,-2 2-2 16,2 0-4-16,-1 0-8 0,2 1-10 16,-1 1-21-16,0-2-20 0,2 1-135 15,-1 0-148-15,1-1-352 0</inkml:trace>
  <inkml:trace contextRef="#ctx0" brushRef="#br0" timeOffset="113670.98">13194 9282 586 0,'5'-9'142'0,"-2"1"9"15,-2 3-82-15,-1 3-24 0,-1 2-1 16,-1 3-1-16,1 7 0 0,-2 1-5 15,-2 4-5-15,2 4-4 0,2 4-3 16,-1 2-4-16,0 2-5 0,1 1-6 16,2 0-4-16,2 1-3 0,-1 0-2 0,0 1-1 15,1-4-1-15,2 2-7 0,-1-4-6 16,0 0-10-16,1-1-10 0,0-4-12 16,0 0-12-16,-2-4 25 0,1-3-149 15,-1-3-125-15,-3-5-310 0</inkml:trace>
  <inkml:trace contextRef="#ctx0" brushRef="#br0" timeOffset="113955.22">13228 9616 568 0,'-7'-11'157'16,"0"0"7"-16,2 3-47 0,0 1-50 16,4-2-10-16,6 2-5 0,0-1-6 15,3 1-7-15,3 0-5 0,2 3-5 16,1 0-6-16,-1 1-3 0,-1 2-4 15,-1 4-4-15,-1 0-6 0,0 6-2 0,-1 0-3 16,-1 5-1-16,1 1 0 0,-3 1 0 16,-1 1-1-16,-2 3 1 0,-4-2-1 15,-3 2 1-15,-3-3-1 0,0 1 1 16,-3-2-1-16,-3 1-1 0,-1-5 1 16,-1-3-2-16,1-2-3 0,-3-4-3 0,1-8-11 15,0-1 6-15,4-5-13 0,1-4-17 16,3-1-19-16,4-4-32 0,4 0-97 15,8 4-122-15,6 0-304 0</inkml:trace>
  <inkml:trace contextRef="#ctx0" brushRef="#br0" timeOffset="115140.3">12644 11524 398 0,'3'2'117'0,"-3"-2"4"0,0 1-38 16,-1 0-23-16,1-3-2 0,0 2-10 16,-2-2-14-16,2-1-5 0,-1 1-1 15,1-5-3-15,-1 2-4 0,1-2-3 16,0 0-1-16,1-1-3 0,0-3-1 16,1-1-3-16,-2 0-1 0,1 0 0 15,-2 1 1-15,-1 0 1 0,0 0 0 0,-1 2 1 16,-1 3-1-16,-2-1 0 15,0 2-2-15,-2-1-4 0,-1 3-2 0,-1 3-1 16,-1 1 0-16,-1 3-2 0,0 4 0 16,0 6-1-16,-1 2 1 0,2 1-1 15,-1 3 1-15,1 4 0 0,0 4 0 16,1 2-2-16,1-2-3 0,3 2 0 16,0 0-1-16,3-1 0 0,3-5-2 15,1-4 1-15,4-4 0 0,2-3 4 16,2-6 1-16,1-3 3 0,2-6 3 0,2-3 3 15,-1-3 2-15,2-4 1 0,-3-3 8 16,1-3-5-16,-1 0-2 0,-1-1-2 16,-2 0 1-16,-2 0 0 0,-1-2 0 15,-2 2-4-15,-2 2 5 0,-2-1-1 16,-1 3 0-16,0 2-2 0,-1 2 0 16,-1 3-1-16,1 2-1 0,0 2-2 15,1 4-1-15,2 1 0 0,1 5 0 16,1 0 0-16,1 4-3 0,0 5 0 0,4 0 0 15,0 2 0-15,1 3 0 0,-1-1-3 16,3 0-6-16,0 2-4 0,-1-4-8 16,0 0-9-16,2-1-10 0,-2-2-13 15,1-3 12-15,1-2-87 0,-2-7-49 16,1-3-111-16,3-5-249 0</inkml:trace>
  <inkml:trace contextRef="#ctx0" brushRef="#br0" timeOffset="115592.81">12965 11334 464 0,'0'0'121'0,"0"-1"3"0,3-1-54 15,-2 0-22-15,0 1-12 0,1 0-15 16,-1 0-5-16,0 1-3 0,0 0-3 15,-1 0-1-15,0 0 0 0,1 2-1 16,-1 1-5-16,2-2-1 0,-2 0 0 16,0 0-1-16,1 1-1 0,0 0-3 15,0 0 1-15,0-1 4 0,-1 2 0 16,1-1 1-16,-1 0-1 0,1-1 3 0,-1 0-2 16,0 0-1-16,0 2 1 15,0-2-2-15,-1-1 0 0,1 1 0 0,1 0-1 16,1 0 1-16,-1 1-1 0,-1-1 1 15,0 0-1-15,1 3 0 0,1-2 0 16,-2 0 0-16,-2 1 0 0,2 1 0 16,0 2 1-16,2 2 0 0,-1 2 0 15,0 3 0-15,0 0 0 0,0 3 0 16,1 3 0-16,-1 0 5 0,0 0-2 16,0 2-5-16,-1 0 1 0,3 0 1 0,-4-1-1 15,2-3 0-15,-2-2-5 0,1 0 1 16,0-6 2-16,-2 0-6 0,1-3-5 15,1-2 4-15,-1-1-61 0,1-3-71 16,-2-2-106-16,0 0-250 0</inkml:trace>
  <inkml:trace contextRef="#ctx0" brushRef="#br0" timeOffset="115972.59">12833 11475 358 0,'0'1'116'0,"0"-1"3"16,1-1-8-16,1 2-35 0,1 0-9 15,1-2-8-15,-1 1-7 0,3 1-2 16,0-1-1-16,2 0-4 0,1 0-9 16,0-1-8-16,2 1-7 0,1-2-8 15,3 1-5-15,0 0-3 0,1 0-2 16,1 0-3-16,1 0-2 0,1-1-7 15,2 0-10-15,-1-2-14 0,-1 0 3 16,0-2-145-16,-1-1-134 0,-2 0-330 16</inkml:trace>
  <inkml:trace contextRef="#ctx0" brushRef="#br0" timeOffset="116369.18">13199 11082 520 0,'5'3'134'0,"-1"-1"5"0,1 0-65 15,-1 4-15-15,2 1-4 0,-2 2-6 16,2 5-13-16,-3 3-1 0,1 4-2 16,1 4-6-16,-1 5-6 0,1-1-10 15,-1 5-4-15,1 1 2 0,-1 3-3 0,0-1-3 16,-1 2-1-16,0-2-2 0,-1 3 0 15,-1-3-4-15,1-3-4 0,0-3-14 16,-1-2-3-16,3-5-9 16,-1-2-11-16,0-6 22 0,-1-3-148 0,2-4-122 15,-2-4-302-15</inkml:trace>
  <inkml:trace contextRef="#ctx0" brushRef="#br0" timeOffset="116702.91">13279 11498 635 0,'-1'-3'151'0,"1"-3"5"15,1 2-96-15,1-5-9 0,2-1-1 0,1 1-5 16,0-2-4-16,2-1 0 16,-1 1-3-16,2 0-8 0,1 3-5 0,1 1-4 15,2 2-5-15,1 4-6 0,2 3-2 16,2 5-4-16,-1 3-1 0,2 3-3 15,-2 2 1-15,0 4-2 0,-3-2 1 16,-1 4-3-16,-3-3-1 0,-2 1 0 16,-2 0-1-16,-2-2-1 0,-3 0 1 15,-3-1-1-15,-1-1 3 0,-2-4 0 0,-3 1 1 16,-1-1-1-16,-2-4 2 0,-2 0-16 16,-1-4 22-16,-2-2-8 0,0-2-6 15,-1-5-6-15,-1-3-8 0,-1-2-15 16,1-5 62-16,1 1-221 0,0-6-144 15,1-2-385-15</inkml:trace>
  <inkml:trace contextRef="#ctx0" brushRef="#br0" timeOffset="121711.29">13083 14199 329 0,'0'-6'104'0,"1"0"5"0,-2-1-21 16,1 1-28-16,-1 0-4 0,0 4-9 15,-2-1-10-15,1-2-7 0,-1 3-4 16,0-2-2-16,-1 3-2 0,-2-3-3 15,-1 2-3-15,-2 2-4 0,-1 1-2 16,-2 0-1-16,-1 3-3 0,-2-1-3 16,1 5-1-16,-2-1-1 0,0 1-1 0,1 1-1 15,1-2-1-15,2 2 0 0,4 0 1 16,1 0-1-16,3 0 0 16,4 0 2-16,3 0 0 0,2 2 1 0,4 0-1 15,2 2 1-15,3-1 0 0,2-3 0 16,1 2 0-16,2 0-1 0,-2-4 1 15,1 1-1-15,-2-1 1 0,0 0-1 16,-4 2 1-16,-2 0-1 0,-3-3 1 16,-2 3-1-16,-3-1 2 0,-2-2 1 0,-2 2 0 15,-4 0 1-15,-3-2 0 0,-2 2 0 16,-2 1-1-16,-3 0 0 0,-3-2-2 16,0-1-3-16,-1-2-3 0,-1-1-6 15,1-2-4-15,2-3-5 0,1 0-4 16,3-1-4-16,3 0-2 0,3-3 33 15,4 1-141-15,3-3-104 0,2 1-282 16</inkml:trace>
  <inkml:trace contextRef="#ctx0" brushRef="#br0" timeOffset="122086.59">13255 14197 582 0,'6'-4'127'16,"0"2"0"-16,-3 0-100 0,0 1-1 16,-2-1-5-16,-1 3-5 0,0 0-3 15,-1 2-1-15,-1 0 0 0,2 3-4 16,-2-1-4-16,2 7-2 0,-1-1 0 16,3 4 1-16,-1-1-1 0,2 2 0 15,1 0-1-15,0-1-1 0,2-2 1 16,0-1-1-16,2-2 0 0,2-3-1 15,0-3 1-15,2-1 1 0,1-2 1 0,0-3 3 16,0-1 2-16,-1-4 3 0,0-1 3 16,-1-3 2-16,-2-1 4 0,0-5 1 15,-3-2 2-15,0 0-1 0,-2-1-2 16,-2 0-2-16,0-2-2 0,-2 3-3 16,-1 1-4-16,0 2-3 0,-1 1-2 15,0 3-3-15,0 4-5 0,-1 2-9 16,2 3-14-16,1 0-14 0,0 1 162 0,1 2-292 15,2-1-150-15,1 2-416 0</inkml:trace>
  <inkml:trace contextRef="#ctx0" brushRef="#br0" timeOffset="122618.75">13574 14098 554 0,'2'3'124'0,"-1"1"3"0,1-2-88 16,0 4-13-16,0 3-3 0,-1 0-4 15,3 4-4-15,-2 1-2 0,-1 0-4 16,0 5-5-16,0 0-3 0,0-1 0 16,0 0 0-16,1-2-1 0,-2 1 0 15,1-2 0-15,0-5 0 0,0-1 1 16,0-5-1-16,0-1 1 0,-1 0 5 16,1-2 5-16,-1-4 4 0,1-1 2 15,-1-4 4-15,0-3 1 0,1-5 2 0,-1-4-3 16,1-2-4-16,0-1 0 0,1-2 2 15,0 0-2-15,0 2-1 0,0 2-1 16,0 4-2-16,2 1-1 0,-2 3-3 16,-1 7-3-16,1 0-2 0,-1 3-2 15,0 3-2-15,0 2 0 0,2 2-1 16,0 3-1-16,1 1 0 0,2-1-1 0,0 3 0 16,2-1 1-16,0-1-1 0,-1-2-1 15,1-1 0-15,0-3 1 0,0-1-1 16,1-2 2-16,-1-1 0 0,1-3 2 15,0-3 0-15,0 0 2 0,-1-2-1 16,0-4 1-16,-3 0 0 0,1 0-1 16,-2 2 2-16,-1-3 0 0,0 2 0 15,1 1 1-15,-1 1 0 0,-1 1 0 16,0 1 1-16,1 2 0 0,-1 5 0 16,-1 0-1-16,-1 1-1 0,1 1-2 15,1 4 0-15,0 3-1 0,1 2 0 0,0 2-1 16,1 4 0-16,1 5 0 0,0 4 1 15,-1 2-3-15,1 5-6 0,0 0-20 16,1 4-18-16,-3 2-53 0,0-2-79 16,-1 4-128-16,-4 0-276 0</inkml:trace>
  <inkml:trace contextRef="#ctx0" brushRef="#br0" timeOffset="123068.47">13445 14577 535 0,'1'-2'135'0,"-1"0"4"16,-1 1-53-16,0 0-46 0,0 0-6 15,0 2-7-15,0 1-7 0,-1 5-4 16,1 4-6-16,0 1-5 0,-1 3-4 16,5 4-3-16,-1 0 1 0,2-2 0 15,3-2-1-15,0-4-1 0,2-2 1 16,2-3 1-16,0-6 2 0,1 1 4 15,0-6 3-15,-1-2 4 0,-1-1 6 0,-1-4 5 16,-3-2 2-16,-1 0 2 0,-2-3-2 16,-3 1-2-16,-1 0-3 0,-3-1-3 15,-2 4-6-15,-2 1-4 0,-1 1-6 16,-2 2-6-16,-1 1-7 0,1 3-7 16,1 3-7-16,0-1-8 0,1 3-13 15,3 1-5-15,0 3-121 0,3 0-121 16,1 0-303-16</inkml:trace>
  <inkml:trace contextRef="#ctx0" brushRef="#br0" timeOffset="123299.57">13767 14408 613 0,'4'-11'147'0,"-2"0"6"16,-1 0-95-16,-1 1-9 0,0 2-2 15,-1 1-6-15,0 4-6 0,0-1-3 0,-1 2-5 16,0 1-6-16,0 1-6 0,0 2-4 16,0 3-4-16,-1 3-4 0,-1 6-1 15,1 3-2-15,0 3-1 0,-1 3-2 16,2 3-6-16,0 3-6 0,1 1-10 16,1 2-17-16,0 0-10 0,1 0-128 15,-1-1-129-15,0-1-316 0</inkml:trace>
  <inkml:trace contextRef="#ctx0" brushRef="#br0" timeOffset="123499.57">13636 14580 622 0,'0'-4'148'0,"2"0"2"15,1 1-90-15,5 0-21 0,3-2-8 16,1 0-8-16,5 2-7 0,0-5-5 15,2 1 0-15,-1 1-5 0,0-2-3 16,0-1-6-16,0 2-10 0,0 0-15 16,-3 1 13-16,0 0-146 0,-1 4-128 15,-3 1-322-15</inkml:trace>
  <inkml:trace contextRef="#ctx0" brushRef="#br0" timeOffset="124134.2">13186 14970 481 0,'2'-2'128'0,"-1"0"5"16,-1-3-49-16,1 2-26 0,-1-4-11 15,1 1-7-15,-1-1-7 0,0 0-4 16,0-1-4-16,0-1-4 0,-1-1-5 15,0 0-1-15,-1-1 1 0,-2 2-1 16,1-1-1-16,-2 1-1 0,-1 1-2 0,0 2 0 16,-1 0-2-16,-1 2-5 15,0 1-2-15,0 2-2 0,-1 1-2 0,-1 4-1 16,2 6-5-16,-1 5-3 0,1 4-5 16,2 2-5-16,0 4-5 0,3 1-4 15,2-1 0-15,2-4 3 0,2-3 4 16,2-4 5-16,1-3 6 0,1-4 8 15,-1-2 6-15,2-4 2 0,0-1 4 16,-2-2 2-16,3-4 4 0,-1-1 3 16,-1-3 2-16,1-2 1 0,1-5 1 0,-2 0 1 15,1-2-1-15,-1 0-3 0,-2 2-1 16,1-1-2-16,-3 3 1 0,0 4-2 16,0 5 1-16,-2-1-1 0,2 5-2 15,-2 4-2-15,1 5-1 0,1 3-3 16,2 3-3-16,-2 0-3 0,2 5-4 15,0 0-1-15,0-1-3 0,1 1-5 16,-1-3-5-16,1-1-7 0,0 0-8 0,1-5-7 16,-1 0-4-16,3 0-3 0,0-3 168 15,0-2-286-15,-1-1-136 0,1-2-398 16</inkml:trace>
  <inkml:trace contextRef="#ctx0" brushRef="#br0" timeOffset="124343.91">13432 15110 647 0,'1'2'159'0,"1"2"5"16,0-1-96-16,0-1-17 0,-1 2-7 16,0 0-10-16,-1 2-11 0,0 2-5 15,-2 2-7-15,-3 0-7 0,1 3-3 16,-4 2-6-16,0 1-11 0,-3 1-15 0,-1 2-14 15,-2-2-4-15,1 2-126 0,-1-1-128 16,0-1-297-16</inkml:trace>
  <inkml:trace contextRef="#ctx0" brushRef="#br0" timeOffset="124951.68">13669 14744 591 0,'6'-4'143'0,"-2"3"6"16,-1-1-82-16,-3 1-16 0,1 2-1 15,-1-1-8-15,1 3-7 0,0 6-4 16,0 3-6-16,-1 4-9 0,3 4-6 16,-2 5-3-16,0 5-3 0,-1 3-2 15,1-1-1-15,-1 1-3 0,-1 0-4 16,1-2-6-16,0-3-8 0,-1-2-6 16,1-5-5-16,0-2-3 0,1-4-1 15,-1-4 0-15,0-1 2 0,1-5 5 0,-1-3 3 16,0-1 0-16,1-1 4 0,-1-2 3 15,0-3 3-15,1-1 5 0,0 0 3 16,0 0 4-16,1-3 5 0,0 0 5 16,-1-2 4-16,1 4 6 0,0-4 3 15,0 1 4-15,1 0 7 0,1 1 3 16,1 1 0-16,1 0 1 0,0 1 0 16,2 1 0-16,-1 0-2 0,0 3-3 0,1-1-5 15,1 1-3-15,0 3-4 0,1 1-5 16,0 3-4-16,1 0-2 0,1 1-3 15,-2 2-2-15,-1 2-1 0,-3-2-2 16,0 3 2-16,-4 1-1 0,-2 1-1 16,-1 1 0-16,-3 2 0 0,-2-1-2 15,-3 0-1-15,-1-1 0 0,1-1-2 16,-2-1-1-16,0-3 1 0,-2 0-2 16,-1-3-1-16,1-3-4 0,0-4-8 0,-1-4-7 15,1-4-9-15,-1-3-10 0,1-6 139 16,2 0-264-16,1 1-139 0,2-5-389 15</inkml:trace>
  <inkml:trace contextRef="#ctx0" brushRef="#br0" timeOffset="150749.76">14312 6640 254 0,'0'8'77'0,"3"-1"6"15,1-4-31-15,2 0-1 0,1-3-4 16,1 1-4-16,2-1-6 0,2-1-3 15,0 0-1-15,0-2-1 0,2 1-2 16,0 0-2-16,-1 0-3 0,2-2-3 16,7 0-4-16,10-2-3 0,2 3-1 0,14-2-2 15,4 1-2-15,13 1-1 16,4 2-2-16,-2 2-1 0,-3 1-2 16,11 1-2-16,0 2-1 0,2-1 0 0,-4 3-1 15,4-2 0-15,6 2 0 0,-4-2 0 16,-4-2 0-16,-1 1 0 0,-1-2-1 15,-4-1 0-15,-5-1 0 0,-6 0 0 16,0 0-1-16,-8 1 0 0,-9-1 0 16,-7 0-2-16,-8 1-1 0,-5-2-2 0,-7 0-4 15,-5 1-2-15,-11-1-1 0,-6 1-2 16,-7 0 1-16,-6 0 3 0,-5 0 1 16,-9-1 5-16,-6-1 3 0,-6-1 2 15,-9 0 1-15,0 1 1 0,-5-1 1 16,-5 3 0-16,-7 1-1 0,-1 0 0 15,-4 1-1-15,-4 1 0 0,-4 2-1 16,6 0 0-16,4-1 0 0,3 3 0 16,6 2 0-16,5-3 1 0,9 1-1 0,4 1 2 15,2-2-1-15,5 2 1 0,10-4 0 16,3 2-1-16,8-1 1 0,9 1-1 16,7-2 1-16,3-2 2 0,3-3 0 15,4-1 0-15,10-5 0 0,11 1 1 16,3-2 0-16,10-3 1 0,8 0-1 15,5 2 0-15,1 1-1 0,9 1 1 16,1-1-1-16,11 2-1 0,-1 0-1 0,4 5 0 16,5 0 0-16,3 1 0 0,-4 0-1 15,1 1 1-15,-6 2-1 0,-2-1 1 16,-8-2-1-16,-4 0 0 0,-6 1 0 16,-10 1 0-16,-12-1 1 0,-10-1-1 15,-9 1-1-15,-5-2 1 0,-11 1 0 16,-9-1 0-16,-10-1 0 0,-9 1-1 15,-12 0 1-15,-12 0 0 0,-9-1 1 16,-6 2-1-16,-7 2 0 0,-6 0 0 0,-6-1 0 16,-2 1-1-16,-1 1 0 0,2 3 0 15,8-1 1-15,2 3-1 0,5 0 0 16,12 0 0-16,13 1 1 0,12 1 1 16,5-2-1-16,6-2 0 0,15-1 1 15,12 0 1-15,9 1 0 0,12-4 0 16,8 0 0-16,11-1 0 0,18-1 0 0,8 1-1 15,12-2 0-15,4 1-1 0,6 1 0 16,3 0-2-16,5 3-2 0,-7-2 4 16,-7 1-64-16,-7-1-63 0,-11-2-98 15,-12-3-239-15</inkml:trace>
  <inkml:trace contextRef="#ctx0" brushRef="#br0" timeOffset="162520.46">18039 1527 608 0,'3'-9'127'15,"2"1"1"-15,-3 4-103 0,0 3-22 16,-1 2 0-16,0-2 1 0,-1 1-1 16,-1 1 1-16,1 5-1 0,-2-1 0 0,0 5-1 15,0 1 0-15,-2 7-1 0,1 6 1 16,-1 1-1-16,-1 4 0 0,2-2 0 16,0 5 0-16,2-2-1 0,-2 0 0 15,3-5 1-15,0-1-1 0,2-2 0 16,-1-2 1-16,1-5 0 0,0-1 0 15,0-3 1-15,0-1 0 0,1-1 0 16,-1-1 1-16,0-2-1 0,-1-2 0 0,1-1 2 16,-1 0 0-16,0-3 1 0,1 0 2 15,1-2 2-15,1 1 0 0,3-2-1 16,1 0 0-16,4 1-2 0,2-2 0 16,2-2-2-16,5 2 0 0,4-2 1 15,7 2 1-15,6-1 2 0,4-2 0 16,4 4-1-16,7 3 1 0,1-2-2 15,2 2-1-15,3-2-3 0,3 2-1 0,7 4 0 16,0-1-1-16,2 1 0 0,2 1 0 16,4 1 0-16,2 1 1 0,4 1-1 15,-3-2 0-15,4 0 1 0,0-1-1 16,1 0 0-16,3-4 0 0,5 3 1 16,-6-2-1-16,0-2 0 0,2 1 0 15,5-1 0-15,9 0 1 0,-1 4-1 16,-7-3 0-16,6 1 0 0,7 1 0 15,3 2 0-15,-3 2 0 0,-5 2 0 0,3 0 0 16,6 1 0-16,1-1 0 0,-5 2 1 16,-3-1-1-16,5-3 0 0,-1 0 0 15,-1 1 1-15,-6 1-1 0,-2 1 0 16,1-1 0-16,1 4 0 0,-6 0 0 16,-5 0 0-16,0 3 0 0,-2 0 0 15,-2-1 1-15,-2 0-1 0,-6-4 0 0,-2 0 0 16,-5 3 0-16,-2-4 0 0,-1 0 1 15,-5-1-1-15,-5 0 0 0,-1-1 0 16,0 0 0-16,-2-2 0 0,-7-3 1 16,-4 1-1-16,-4 1 0 0,-6-1 0 15,-4-1 0-15,-6 1 0 0,-5-3 0 16,0 1 1-16,-4-1-1 0,-5 0 0 16,-1-1 1-16,-4 0-1 0,-3 1 2 15,0-1 0-15,-3 0 0 0,0-1 1 16,0 2 1-16,0-1 0 0,0-1 1 0,0 0 0 15,0 0-1-15,0-1 0 0,0-3-1 16,0 0-1-16,0-4 0 0,1-2 0 16,2-1 0-16,-1-3 0 0,1-6 0 15,1-5 0-15,3-4 0 0,0 1-1 16,0-2 1-16,1-2-1 0,0-4-1 0,0 1 0 16,1-3 0-16,-1 4 1 0,1-5-2 15,-2-1 2-15,1 2-1 0,1 2 0 16,-2 1 0-16,-1 8 0 0,-1-1 0 15,0 8 0-15,-1 2 0 0,-2 4 0 16,-1 5 0-16,0 2 0 0,1 3 0 16,-2 0 1-16,0 2 0 0,-2 1 0 15,4 0 0-15,-4 0 0 0,1 2 0 16,0-1-1-16,0 1 1 0,-1-1-1 16,-1 1 0-16,-1 0 0 0,0 0 0 15,-1-1 0-15,-3 0 0 0,-2 1 0 0,-3 0 1 16,-2 1-1-16,-5-1-1 0,-3 1 1 15,-5-1 0-15,-4 1-1 0,0-2 1 16,-5-1 1-16,-6-1-1 0,-6-2 0 16,-3 1 1-16,-4 0 0 0,-4-1-1 15,-8 3 1-15,0-1-1 0,-3 1 1 0,-3-3 0 16,-2 3-1-16,-3 0 1 0,-1 0-1 16,0 1 0-16,-3-3 1 0,-4 2-1 15,4 2 0-15,-4-2 1 0,-1 2-1 16,2-2 0-16,-2-1 1 0,-3 3-1 15,3-1 0-15,-2 1 0 0,-1-1 0 16,3-1 0-16,-6-2 1 0,3 0-1 16,1 1 0-16,2-1 1 0,1 0-1 15,4 1 0-15,-6-3 0 0,7 2 0 16,1 0 0-16,0 1 1 0,1-1-1 0,-2 1 0 16,-5-2 0-16,6-1 0 0,-5 1 0 15,0 1 0-15,0 1 0 0,1-1 0 16,-5-3 1-16,5 4-1 0,1-2 0 15,1 4 0-15,2-1 1 0,0 0-1 16,-4-1 0-16,5 0 0 0,0 1 0 16,-1 2 0-16,2 2 0 0,1-2 0 15,1-1 0-15,-1 1 0 0,4 0 0 0,1 1 1 16,4-2-1-16,2-3 0 0,1 1 0 16,8 2 0-16,9 1 0 0,1 0 0 15,1-3 0-15,4 1 0 0,4 0 0 16,6 0 0-16,3-3 0 0,8 0 1 15,3 3-1-15,9 0 1 0,5 1 0 16,4-1 0-16,0 2 0 0,1 0-1 0,0 0 1 16,1 0-1-16,0 2 0 0,-1-4 0 15,0 4 0-15,0-2 0 0,1 0 1 16,-1 0 1-16,0 0 0 0,-1 0 1 16,1 0-1-16,0 0 1 0,0 0 0 15,-1-2-1-15,1 1 1 0,0 2-2 16,0 1-1-16,0-2 0 0,-1 1-1 15,-1 2-1-15,1 3 0 0,-1 2 1 0,0 3-1 16,-1 2 1-16,-2 5 0 0,1 0 1 16,-3 4 0-16,0 0-6 0,-4 3-9 15,-2 3 0-15,-3 1-86 0,-2 2-67 16,-8 1-126-16,0-3-287 0</inkml:trace>
  <inkml:trace contextRef="#ctx0" brushRef="#br0" timeOffset="163672.17">15814 1107 355 0,'-5'3'88'16,"2"-1"14"-16,6-2-52 0,2 1 5 15,3 0 4-15,0 1 4 0,1 1-1 16,2 0-10-16,-2 3-13 0,0 3-13 15,-4 2-8-15,-2 8-6 0,-1 3-4 16,-4 0-3-16,0 4-1 0,-4 5-2 16,-3 3 0-16,-2 2-1 0,-2-7-1 15,2 1 0-15,-1 1-2 0,1-3-8 0,3-5-4 16,3-3-7-16,0-7-60 0,4-1-63 16,1-3-103-16,2-6-237 0</inkml:trace>
  <inkml:trace contextRef="#ctx0" brushRef="#br0" timeOffset="164085.65">16102 1287 278 0,'1'10'79'0,"-1"6"2"16,-2-1-29-16,0 8-22 0,-3 1-2 16,1 0-11-16,0 1-8 0,0-3-3 15,1-3-2-15,1-3-1 0,0-5 3 16,1-2 21-16,1-6 13 0,0-3 4 15,2-4 0-15,0-4 1 0,0-6 0 0,3-6-2 16,0-5-20-16,3-5-12 0,3 0-2 16,4-2-1-16,3-6 0 0,2-1 2 15,4 5-2-15,2 6-1 0,-3 5-2 16,-5 2 0-16,-2 6-1 0,-3 8-3 16,-2 10 0-16,-6 5-1 0,1 10 0 15,-2 0 0-15,0 6 0 0,2 3 0 0,2 2 1 16,-2 1 0-16,3-1 0 0,1-6-1 15,1 0 1-15,2-2 2 0,0-4-1 16,1-5 8-16,-1-4 4 0,1-3 4 16,-2-6 5-16,1-1 4 0,-1-7 1 15,0-3 2-15,-1-6-7 0,-1-3-3 16,1 1-4-16,-3 0-6 0,-1-3-4 16,-3 2-2-16,0-4-6 0,-2-1-5 0,-2-1-6 15,0 3-7-15,-1 0-8 16,0 2-9-16,2 2-2 0,1 8-28 0,3 4-100 15,3 1-114-15,3 0-277 0</inkml:trace>
  <inkml:trace contextRef="#ctx0" brushRef="#br0" timeOffset="164347.49">16938 1108 355 0,'-4'6'100'0,"-5"0"8"0,-2-1-30 16,-3 2-26-16,-5-2-6 0,-2 2-3 15,0 0-3-15,-2 3-12 0,3-2-7 16,0 0-7-16,3-2-5 0,7 0-4 16,2-1-2-16,3 2 1 0,12-2-1 15,4 3 1-15,5-2-1 0,3 4 1 0,1 1 0 16,1-1-2-16,-1-1 0 0,-4 0 0 16,-4 1-1-16,-6 2 0 0,-2 1 0 15,-5 1 0-15,-6 4 0 0,-5 0 0 16,-5 1 0-16,-10-4-3 0,-6-3-4 15,-4 0-15-15,1-5-48 0,2-4-65 16,3-6-101-16,5-5-235 0</inkml:trace>
  <inkml:trace contextRef="#ctx0" brushRef="#br0" timeOffset="164513.28">17135 1208 287 0,'14'22'78'0,"-5"-1"12"0,-5 2-15 16,-3 1-48-16,-4-1 0 0,0 1 0 16,-2 3-3-16,-2-1-9 0,1-1-7 15,0-3-63-15,2-4-38 0,-1-2-74 0,0-2-176 16</inkml:trace>
  <inkml:trace contextRef="#ctx0" brushRef="#br0" timeOffset="165000.75">17010 1218 578 0,'6'-16'127'15,"4"-1"3"-15,4 1-104 0,5-2-5 0,2 3 2 16,2 5 5-16,7 3-1 0,5 3-4 16,1 4-2-16,4 1-4 0,-2 3-3 15,-1 2-4-15,1 1-3 0,-7 5-2 16,-3 3-3-16,-4 2-2 0,-7 2 1 15,-2 1-2-15,-4-2-1 0,-4-1-3 16,-2-2 0-16,-6-1-1 0,-4-1 0 0,-1-3 0 16,-4 0-1-16,0-2 2 0,1-1 2 15,-2-5 1-15,3-2 1 0,2-5-1 16,0-2 1-16,3-3-1 0,2-4 1 16,3-1 0-16,4-8-1 0,1-5 0 15,5 3 1-15,2-1 0 0,2-2 0 16,2 6-1-16,-3 2 0 0,2 6 0 15,-1 8 1-15,-2 1-1 0,-1 3 0 0,-2 3-1 16,-1 0 2-16,-1 4 1 16,-3-1-1-16,-1 1 0 0,-1-2 0 0,-3 1-1 15,-2 0 1-15,-2 2 0 0,-3 4 0 16,-3 0 2-16,0 6-1 0,-2 2 1 16,-1-1 1-16,2 5 0 0,2-2 0 15,3-4 0-15,5 1-1 0,4-3 1 16,5 1 1-16,4 1-1 0,4-1 0 0,8 2-1 15,6 1-7-15,8 0-125 0,3-3-11 16,4-5-103-16,4-1-226 0</inkml:trace>
  <inkml:trace contextRef="#ctx0" brushRef="#br0" timeOffset="165587.7">19599 1477 304 0,'5'-2'97'0,"-2"-1"16"15,1 2-7-15,0 0-45 0,0-1-4 16,-1 0 1-16,1 2-2 0,-2 0-19 16,-1 1-16-16,1 1-6 0,-1 6 0 15,0 2-1-15,-3 4-1 0,1 6-1 16,-2 6 2-16,-2 7 0 0,0 1-1 0,-2 3-4 16,1 4-3-16,1-1-2 0,1 1-2 15,-1-3 0-15,2-2-5 16,2 2-8-16,-1-5 5 0,1-2-73 0,0-4-70 15,0-1-114-15,1 1-269 0</inkml:trace>
  <inkml:trace contextRef="#ctx0" brushRef="#br0" timeOffset="166217.57">18290 2277 328 0,'-12'2'82'0,"0"-1"10"16,0 1-44-16,-1 4-16 0,5 0-1 16,0 3 0-16,3 2 0 0,2 4-9 15,1 1-9-15,5 1-3 0,2 3-2 16,2-3-1-16,2-1-1 0,5-2 2 15,2-3 3-15,3-3 2 0,2-3 2 0,1-3 0 16,1-2 1-16,0-3 3 0,-5-3 2 16,1-1-1-16,-3-4 1 0,-3 0 0 15,-3-2 0-15,-2-4-1 0,-5 2-2 16,-2 1-6-16,-4-1-2 0,-5 2-5 16,-3 0-3-16,-4 0-2 0,-5 3-1 15,-3 0-2-15,-4 2-2 0,-3 1-2 16,0 3-5-16,0 1-5 0,4 3-2 15,5 1-60-15,6-1-63 0,5 0-101 0,6 2-238 16</inkml:trace>
  <inkml:trace contextRef="#ctx0" brushRef="#br0" timeOffset="166365.75">18585 2317 411 0,'10'13'90'0,"-3"5"1"16,0 2-73-16,-4 4-4 0,-1 0-6 15,-2 3-1-15,0-1-2 0,-1 1-2 16,0-3 0-16,-2 3-14 0,1 0-81 16,-3 1-79-16,2-2-205 0</inkml:trace>
  <inkml:trace contextRef="#ctx0" brushRef="#br0" timeOffset="166612.6">18534 2521 345 0,'1'-32'110'0,"5"3"6"0,0 0-26 16,3 2-34-16,1 2 2 0,1 3 3 16,1 3-16-16,1 6-12 0,-1 3-6 15,1 2-5-15,1 3-2 0,0 2-2 16,2 3-2-16,3 1-4 0,-3 2-3 16,2 1-2-16,-3 4-2 0,-1 1-1 0,-2-1-2 15,-5 2-2-15,-6 2 0 0,-1 3-2 16,-4-1-1-16,-6 0-5 0,-4 0-4 15,-3 1-6-15,0-1-7 0,-2-3 5 16,2-2-80-16,1-3-48 0,3-3-98 16,4 0-228-16</inkml:trace>
  <inkml:trace contextRef="#ctx0" brushRef="#br0" timeOffset="167081.93">18986 2352 426 0,'5'0'122'0,"-3"-1"2"0,-4 1-3 16,-3 1-92-16,-3 1-10 0,-1 2-1 15,-2 0-2-15,0 6-10 0,0 2-3 16,2 1 0-16,0 1 0 0,3 3 1 0,2 0-1 16,3 1 0-16,2-2-1 0,1 0 0 15,1-2 0-15,4-2 0 0,1-2-1 16,3-4 1-16,1-1 0 0,1-3 0 15,2-3 0-15,2-2 0 0,-1-2 1 16,0 0 0-16,-1-1 1 0,-4 0 1 16,-2-2 1-16,-1 1 4 0,-3 1 1 15,-2 0-1-15,-1 3-1 0,-1 0-3 0,-2 1-1 16,0 3-2-16,-2 2-3 0,-1 2-1 16,1 2 0-16,-1 3 0 0,1 1 0 15,2 2 2-15,1-2-1 0,4 0 0 16,1 2 0-16,2-3 0 0,1-1-1 15,2-4 1-15,3-3 1 0,1-1 1 16,-1 1 3-16,1-7 2 0,-2 1 3 16,1-3 2-16,-2 3 3 0,0 1 2 15,-2-4 3-15,-3 3 1 0,-2-3-3 16,-2-1-3-16,-4-2-3 0,-4-2-3 0,-4-2-5 16,-4 1-6-16,1-3-5 0,-3 0-2 15,-1 0-4-15,2 6-6 0,1-1-4 16,3 3-7-16,0 4-2 0,3 4-41 15,3 1-85-15,1 7-109 0,4-4-258 16</inkml:trace>
  <inkml:trace contextRef="#ctx0" brushRef="#br0" timeOffset="167663.65">19536 2548 426 0,'-6'-2'100'0,"-5"-1"2"16,-3 0-56-16,-2-1-22 0,-2 3 2 16,-1 2 2-16,2 0-5 0,-1 3-4 15,3-1-2-15,3 2-3 0,0 1-7 16,2-2-4-16,5 2 0 0,0-1 0 16,6 2-1-16,3-1 1 0,1-1 0 15,3 1 0-15,2 0-1 0,-3-1 0 16,1-3 1-16,1-3 0 0,-1 0 0 0,2-3 0 15,2-4 1-15,0 1 0 0,4-2 1 16,0-1 1-16,1-1 1 0,1-5 1 16,0-1 2-16,-2-1 1 0,-2-7 1 15,0-4 0-15,-5-3-1 0,-1-1-1 16,-2 1-3-16,-4 5 0 0,-2 2 0 16,-2 7 1-16,-2 6-1 0,-1 6 0 15,-2 6 1-15,-1 2 0 0,-3 4-2 16,-2 4-2-16,0 5-2 0,-1 3 1 0,2 5 0 15,0 3-1-15,5 6 0 0,4-1 0 16,5 1-1-16,5-4 0 0,5-2-1 16,4-4 0-16,4-1 1 0,2-5 0 15,2-1-1-15,0-6 1 0,1 0 0 16,3-4 0-16,-1-3 0 0,1-4-1 16,-2-5 1-16,1 1 0 0,-2-4 1 15,-2 1 0-15,-7-2 2 0,-4 1 0 0,-7 0 0 16,-2 1 0-16,-8 0 0 0,-3 1-1 15,-6 5 0-15,-4 3-2 0,-5 4 2 16,-3 6 1-16,2 4 0 0,2 4 0 16,3 6 0-16,4 1 0 0,9 3 0 15,6 0-3-15,9-2 0 0,5 0-2 16,7-3-15-16,6-5-6 0,6-3-139 16,2-5-130-16,3-2-339 0</inkml:trace>
  <inkml:trace contextRef="#ctx0" brushRef="#br0" timeOffset="177112.6">19069 2393 402 0,'-1'2'98'0,"0"-1"8"0,1 0-53 0,0-1-24 15,1 1-3-15,0 0 0 0,0 0 1 16,1 2-5-16,0 0-8 0,2 2-1 15,0 3-1-15,0 0 0 0,0 0-1 16,-2 2-2-16,-1 2-1 0,-1 2-2 16,0 0 0-16,-2 1 1 0,1 0 3 15,-1 7-1-15,-1 2 1 0,2 5-1 16,1 1-1-16,1 5 0 0,0 3-2 0,3 2-3 16,0 2-1-16,1 1 1 0,-1 0 2 15,1-1 2-15,0-2 1 0,-2 1 0 16,-1 0 1-16,0 3-1 0,0 0 0 15,-1 0-2-15,0 2-3 0,1 5 0 16,-1-1 0-16,2 2-1 0,0-3 1 16,0 3-1-16,0 0 0 0,0 4-1 0,1-3 0 15,0 1 1-15,0 6-1 0,0 0 0 16,0-2 0-16,-2-2 1 0,-1 0-1 16,-1 1 0-16,-1 0 0 0,0-2 0 15,-2 4 0-15,-1 0 0 0,-3 2 0 16,-2-2 0-16,-1 0 0 0,-2-2 1 15,0 2-1-15,-3-3-1 0,0-2 1 0,-2 2 0 16,1 2 0-16,-3-3-1 0,0-3 1 16,-2-1 0-16,-1-1 1 0,1 4-1 15,0-5 1-15,-1-1 0 0,-1 3-1 16,-2-1 0-16,0 1 1 0,-4-2-1 16,-3-4 0-16,3 1 0 0,-1-2-1 15,1-1 1-15,0 0 0 0,-2 1 0 16,4-4 0-16,-4 2 0 0,-4-1-1 15,1-1 1-15,-2-1 1 0,-1-2-1 16,-4-3 0-16,-1 0 0 0,1-6 0 16,1-2-1-16,-4 1 1 0,-1-1 0 0,1-1 0 15,0 2-1-15,3-1 1 0,-2 2 0 16,1 0 0-16,1-3-1 0,-2-1 1 16,-2-2-1-16,2 2 1 0,3-1-1 15,-1 0 1-15,-2 1 0 0,2 0 0 16,0-1 0-16,3 1 0 0,0-2 0 0,-1-4 0 15,-1-2 0-15,-1 0-1 16,0-3 1-16,0-1 0 0,2-1-1 16,-1 0 1-16,-1 1 0 0,0-2 0 15,3-1 1-15,-1 0-1 0,-1-1 0 0,-1-3 0 16,1-2 0-16,-1-1 0 0,-1-2 0 16,-2-1 0-16,2 1 0 0,3 2-1 15,0-1 0-15,0 2 1 0,-1-2-1 16,4 2 0-16,3-1 0 0,-2-1 1 0,1-1 2 15,0 1 2-15,4-2 2 0,1 2 2 16,3 0 1-16,2 1 0 0,2-1 1 16,0 0-3-16,2 3-2 0,3-1-2 15,-1 1-2-15,2 0-1 0,0-1 0 16,2 0-1-16,5-1 0 0,-1 1 1 16,3-2-1-16,0-1 1 0,3 0-1 15,2 1 0-15,-1-1 0 0,2 1 1 0,0-3-1 16,1 1 0-16,0 2-2 0,0-1-3 15,0 0-7-15,-1 1-14 0,2-1-11 16,-1-1 113-16,0-4-247 0,1-2-145 16,3-4-388-16</inkml:trace>
  <inkml:trace contextRef="#ctx0" brushRef="#br0" timeOffset="178044.87">16480 6453 422 0,'10'-2'110'16,"-1"-3"5"-16,-1 1-29 0,2-3-53 0,-1 1-7 16,-1-2-2-16,-2-1-1 15,0 2-1-15,-3 0 0 0,0 1-1 0,0 1 0 16,-2 2-2-16,-1 1-1 0,0 1-4 15,0 1-5-15,0 1-2 0,-1 1-3 16,-2 2-2-16,0 1 0 0,-2-1-1 16,-2 4 2-16,-3-1 1 0,-2 2 0 15,-3 0 1-15,-3-1-2 0,-1-1 1 16,-2 1 0-16,-3-1-1 0,-2-1-1 0,-1 0 0 16,0-1 0-16,-2-1 0 0,3 1-1 15,0-2 0-15,1 0 0 0,5-1 1 16,3-1-1-16,5 0 0 0,6 0 2 15,0-1 2-15,4 0-1 0,1 0 0 16,2 0 0-16,0 1 0 0,0-1 0 16,0 1-3-16,1-1 0 0,1 0-1 0,-2 1 0 15,1 0 0-15,0-1 1 16,0 1-1-16,0-2 0 0,2 2 0 0,-2 1 0 16,1-2-1-16,1 2 1 0,0 0 0 15,0-2 1-15,7 3 0 0,1-1 1 16,1 2 0-16,4-1 0 0,3 2 0 15,0 2 0-15,1 3 0 0,-2 1-1 16,1 1 1-16,1 3-1 0,1 2 1 16,0 1 0-16,2 2 0 0,3-3-1 0,-1 1 1 15,1-1-1-15,0-2 1 16,-4-3-2-16,-4-2 1 0,-1-3-1 0,-3 1 1 16,-4-3-1-16,-3 1 1 0,-3-3-1 15,-1 0 0-15,-1 1 0 0,-2-3-1 16,-1-1 1-16,0 0-1 0,-2-1 2 15,1 1 0-15,-1-1 0 0,-2-3 1 16,2 1 1-16,-2 0-1 0,0-2 1 16,-1 0-1-16,-1-2-1 0,0 0 0 0,-3-1 0 15,-1 1-2-15,-4 0-1 0,-2-1 1 16,-3 0-1-16,-3 0 1 0,-3-1 0 16,-4-2-1-16,-1-1 2 0,-2 1 0 15,-2-3-1-15,0 1 1 0,-2 1-1 16,0 1 0-16,3 2 0 0,3 1 1 15,5 2 0-15,4 2 0 0,5 1 0 16,7 1 1-16,4 1-2 0,2 0 1 0,3 1-2 16,1-2 0-16,3 4 1 0,0-2-1 15,4 1 0-15,1 0-1 0,0-1-5 16,0 1-8-16,2 1-9 0,-1-2 1 16,1 0-134-16,-1-2-123 0,1-1-306 15</inkml:trace>
  <inkml:trace contextRef="#ctx0" brushRef="#br0" timeOffset="178430.62">16597 6342 530 0,'4'6'112'15,"-3"-2"4"-15,-1-1-89 0,0 2-12 16,-1 0 2-16,-2-1 2 0,0 0 4 0,-2 1 1 15,-2 0 2-15,-1-3-1 0,-1 0-3 16,-3-1-3-16,-3 0-4 0,-1 2-2 16,-5-1-5-16,-1 1-4 0,-1 3-3 15,-2 0-1-15,-1 1 0 0,-3 4 0 16,2-3 0-16,2 3-1 0,-2 0 1 16,3 0-1-16,2-1 0 0,4-1-1 0,4-4 0 15,2 1 0-15,5-3 0 0,5 0 0 16,0 1 0-16,4-3 1 0,-1 1 0 15,1 1 1-15,1 1 0 0,0-2 1 16,4 2-1-16,3 1 1 0,0 0 0 16,3 1 0-16,3 0 1 0,4 2-1 15,1 1 0-15,0 1 0 0,1 1 1 16,3 5-1-16,3 2 0 0,-1 0 0 16,0 2 0-16,2 0-10 0,3-1-3 15,0 0-133-15,-2-5-121 0,2-3-316 0</inkml:trace>
  <inkml:trace contextRef="#ctx0" brushRef="#br0" timeOffset="185265.1">15649 6980 434 0,'-2'1'111'0,"2"0"3"15,-1-1-56-15,1 0-21 0,0 0-8 16,1 0-5-16,-1 0-5 0,0 0-1 15,0 0 0-15,0 0 3 0,2 0 1 16,-2 0 3-16,0-1-1 0,0 1 1 16,1-1-2-16,0-1-3 0,2 0-2 0,1-2-2 15,3 1-3-15,2 0-2 0,1-2-2 16,3 2 0-16,1 0-2 0,2-1-1 16,3 2-2-16,1 0-1 0,2 2 0 15,-1 0-2-15,-1 1 0 0,0 2-1 16,-2 0 0-16,-4 1-1 0,-4 2-1 15,-3-1 1-15,-1 0-1 0,-4 2 0 0,-2 0 0 16,-3 2 0-16,-3 2-1 0,-1 1 1 16,-5 3-1-16,-4 0-1 0,-2 0-2 15,-4 4 0-15,-4-1-2 0,-1-2-1 16,0-2-1-16,0 3 1 0,4-4 2 16,5 0 1-16,5-3 1 0,3-1 2 15,5-2 1-15,8 2 1 0,3-3 1 16,6-3 1-16,6 0 2 0,8-2 2 15,6 0 1-15,5-3 2 0,2-1-1 0,3 0 0 16,1 0-2-16,-3 0-1 0,-1-1-2 16,-5-4-5-16,-4 4-12 0,-3-4 39 15,-5 0-177-15,-5-2-134 0,-3-1-354 16</inkml:trace>
  <inkml:trace contextRef="#ctx0" brushRef="#br0" timeOffset="185883.19">16465 6901 507 0,'2'0'133'0,"0"1"5"0,-1-1-52 0,1 1-39 16,-3 0-15-16,1 5-9 0,-1 0-7 15,-1 4-3-15,0 1-3 0,0 3-2 16,-2 6 0-16,3 3-1 0,-1 0-1 16,1 2 0-16,2 4-2 0,0-1-2 15,1 0 0-15,-1-4-1 0,1-2 0 16,-1 0 0-16,0-5 0 0,-1-4 0 16,0-3-1-16,-1 0 0 0,0-2 1 15,-1-3 0-15,0-1 1 0,2-4 2 0,-1-3 3 16,1 0 2-16,-1-4 3 0,0-2 3 15,1-3 1-15,1 1-2 0,1 1-1 16,2 0-2-16,0 2-3 0,1 2-2 16,3 2-3-16,0 2-1 0,1 2-1 15,-2 0 0-15,2 2 0 0,0 3 0 16,-1-1-1-16,2 2 0 0,0 1 0 0,-2 0-1 16,1 1 0-16,-3-1-1 0,0 1 1 15,-3 1-1-15,-2 0-1 0,-2 1 1 16,-2 0 0-16,-3 1 0 0,-1 0 1 15,-2-2-1-15,-2 1-5 0,0-3-4 16,-1 0-6-16,1-2-5 0,2-3-5 16,-1-5-6-16,4 0-6 0,1-2-13 15,4-5-103-15,3-5-109 0,4-1-271 16</inkml:trace>
  <inkml:trace contextRef="#ctx0" brushRef="#br0" timeOffset="186058.71">16740 7151 518 0,'6'5'127'0,"-3"3"4"0,-3 3-59 16,-3 2-35-16,2 0-9 0,-2 3-6 15,1-2-3-15,0 0-3 0,0-2-3 0,5-1-4 16,0-1-3-16,5 0-2 0,1-3-1 16,1-2-1-16,3-3-5 0,3-1-1 15,-2-6-48-15,0-4-92 0,-2-3-115 16,-2-5-286-16</inkml:trace>
  <inkml:trace contextRef="#ctx0" brushRef="#br0" timeOffset="186209.83">16732 6999 599 0,'-15'-4'128'0,"2"2"1"16,3 0-103-16,3 2-15 0,2-2-2 15,2-2-3-15,6 1-2 0,2-1-6 16,3-3-1-16,2 0-119 0,3-2-11 15,2-1-92-15,4 0-202 0</inkml:trace>
  <inkml:trace contextRef="#ctx0" brushRef="#br0" timeOffset="186367.12">16946 6892 505 0,'6'10'131'0,"0"-1"6"0,-2 4-66 15,1 0-19-15,0 3-7 0,-2 2-8 16,1 5-10-16,-3 0-9 0,-1 2-5 15,1 2-5-15,-2 2-4 0,0 0 0 16,1-2-4-16,-2-2-24 0,1 3-8 0,0-3-118 16,1-3-121-16,0 0-304 15</inkml:trace>
  <inkml:trace contextRef="#ctx0" brushRef="#br0" timeOffset="186546.93">16859 7111 665 0,'2'-2'150'16,"4"-1"9"-16,4 0-115 0,3 0-15 15,3 1-1-15,4 0 0 0,2-3-5 16,0-1-8-16,2 2-9 0,-1-2-8 16,0 0-13-16,-1-4-12 0,-1-1-137 15,-1 0-135-15,0 3-341 0</inkml:trace>
  <inkml:trace contextRef="#ctx0" brushRef="#br0" timeOffset="196811.04">15175 9754 304 0,'6'0'77'0,"-4"1"6"16,-3-1-40-16,-1-1-16 0,-1 0 0 16,1-1 4-16,0 1 7 0,1-1 3 15,-1-1 0-15,2 1 2 0,1-1 4 0,0 1-2 16,0 2-5-16,-1-3-7 0,0 0-6 16,1 4-3-16,-2 0-3 0,1 0-3 15,-1 4-2-15,0 1-2 0,1 5-1 16,-1 5 1-16,1 0 0 0,-1 5-2 15,-2 3-1-15,1 0-2 0,0 2-1 16,0 4-3-16,-1 1-2 0,2-1-1 16,1 2-2-16,1-1 1 0,1-1-1 15,1-2 1-15,1-4-1 0,1-7 0 0,-3 0-1 16,1-7-7-16,0-4-6 0,-3-1-8 16,-2-5-9-16,-1-6-18 0,-1-3-112 15,-2-3-121-15,1-5-283 0</inkml:trace>
  <inkml:trace contextRef="#ctx0" brushRef="#br0" timeOffset="197028.51">15130 9842 625 0,'-3'-16'149'0,"-1"2"8"15,0 3-97-15,1 1-8 0,2 3-3 16,1 1-4-16,1 0-3 0,1 2-4 16,3 1-7-16,2 1-8 0,3 2-5 15,2 3-5-15,-1 1-3 0,3 5-5 16,1 3-3-16,-1 6-1 0,-1 1-1 15,4 2 1-15,-1 0-1 0,0-1 0 0,1 0 1 16,-2-4-2-16,2 0-2 0,0-1-3 16,-4-4-3-16,0-2-17 0,-1-1-7 15,1-1-15-15,-1-6-8 0,-3-7 54 16,-1-2-181-16,0-4-133 0,-3-5-323 16</inkml:trace>
  <inkml:trace contextRef="#ctx0" brushRef="#br0" timeOffset="197228.98">15555 9717 553 0,'6'1'134'0,"-2"0"4"16,-2 0-78-16,2 0-29 0,-2 5-1 15,-1-1-3-15,-1 4-3 0,-2 2-2 16,-4 2-1-16,-1 3-1 0,-3 1-1 16,-3 0-2-16,-3 1-2 0,0-1-5 15,-3 1-5-15,2-3-2 0,-1 1-2 16,2-4 0-16,0 1-1 0,3-2-2 0,2-1-10 15,2-2-11-15,2 0-9 0,1-1 7 16,4-3-137-16,2-4-124 0,2-3-303 16</inkml:trace>
  <inkml:trace contextRef="#ctx0" brushRef="#br0" timeOffset="197440.64">15529 9769 504 0,'5'-11'141'0,"0"0"9"0,0 3-20 0,-1 2-75 15,0 3-8-15,-1 3-3 0,1 1-5 16,0 4-8-16,0 6-7 0,0 3-6 16,-1 2-4-16,1 4-1 0,0 2-4 15,0 1-4-15,-1 1-1 0,0 1-2 16,0 1 0-16,1 2-1 0,0 1 0 16,-2 2-1-16,1-2-2 0,-1 0-7 15,0-2-10-15,1 1-21 0,-2-4-5 16,-1-2-132-16,1-6-134 0,-1-1-320 0</inkml:trace>
  <inkml:trace contextRef="#ctx0" brushRef="#br0" timeOffset="197976.74">15368 10409 358 0,'-1'1'113'16,"0"1"7"-16,1 1-1 0,-1-2-48 15,0 1-10-15,1 0-6 0,0 0-7 16,-1 4-7-16,0 1-7 0,-2 2-8 16,0 2-8-16,0 2-6 0,-1 3-5 15,0 4-4-15,0 3-1 0,0 0-1 16,1 4 0-16,3 1-1 0,1 3 0 0,4 0 1 16,1-3-2-16,4 1 1 0,3-4 0 15,3-1 1-15,1-3 1 0,3-7 0 16,1-1 1-16,-1-3 2 0,2-6 1 15,1-1 6-15,-1-6 3 0,-1-1 3 16,-1-4 3-16,-4-2 1 0,0-1 3 16,-3-4 2-16,-5-2-5 0,0-4 0 15,-4-2-1-15,1-2 1 0,-1-3-4 0,0-1-2 16,-2-2-4-16,0-2-2 0,-1-2-3 16,0 2-4-16,-2 2-2 0,0 2-2 15,-1 8 0-15,0 1-3 0,-1 8-2 16,2 6-8-16,-2 0-11 0,2 5-17 15,0 1-19-15,0 0 49 0,0 3-185 16,-1 0-146-16,4 3-354 0</inkml:trace>
  <inkml:trace contextRef="#ctx0" brushRef="#br0" timeOffset="198396.53">15654 11208 569 0,'1'-1'157'0,"-1"-1"9"16,1-1-35-16,-1 2-61 0,0-3-4 0,0 4-3 15,0-2-6-15,0 1-8 0,-1-1-6 16,1 1-10-16,-1 0-9 0,1 2-8 16,-1 4-6-16,-2-1-6 0,-4 5-3 15,0 5-2-15,-3 6 0 0,-3 2 0 16,-4 3 1-16,-2 2 0 0,-4 5 0 15,-2 3-2-15,-2 0-1 0,-3 4-6 0,-1-2-6 16,2 0-3-16,2-1-6 0,4-3-10 16,4-3-5-16,6-4-9 0,3-7-8 15,3-5-6-15,3-4 14 0,1-5-136 16,-2-5-120-16,2-4-306 0</inkml:trace>
  <inkml:trace contextRef="#ctx0" brushRef="#br0" timeOffset="198646.15">15231 11245 709 0,'0'-8'175'16,"2"3"7"-16,1 1-97 0,0-1-24 16,4 5-9-16,4 2-6 0,1 6-5 15,3 3-3-15,1 4-6 0,3 6-6 16,4 4-4-16,-2 4-3 0,1 3-5 0,2 3-4 15,1 3-6-15,1 3-1 0,0-2-1 16,0 0-2-16,0-2-2 0,0-2-4 16,-1-4-1-16,-1-3-4 0,2-5-9 15,-1-1-11-15,1-6-17 0,0-2-25 16,2-4-138-16,0-1-159 0,-1 3-372 16</inkml:trace>
  <inkml:trace contextRef="#ctx0" brushRef="#br0" timeOffset="207479.06">18901 6002 556 0,'0'0'121'16,"-1"1"0"-16,2-1-101 0,-1 1-9 15,0 1-2-15,-1 3-2 0,0 3-3 0,1 4 1 16,-1 2 0-16,0 4 1 0,-1 3 0 15,0 3-1-15,-1 2 0 0,0 0-1 16,-1 1-1-16,-2-2-2 0,1 0 0 16,-2-3 0-16,2-4 0 0,0-3 0 15,2-3-1-15,1-4 1 0,1-3 1 16,1-5 2-16,1-4 0 0,1-3 1 0,1-4 1 16,2-5 0-16,-1-4 1 0,2-3-1 15,0-5-1-15,1-4 1 0,-1-4-2 16,2-1 5-16,1 4 4 0,1-3 4 15,1 4 4-15,3 3 3 0,0 5 2 16,1 8 3-16,0 1-4 0,-2 4-4 16,0 6-5-16,-1 4-5 0,-1 4-4 15,1 5-2-15,0 3-2 0,0 3-2 16,1 0 0-16,0 4 0 0,-1 1-1 16,2 6 1-16,-2-1 0 0,-1 4 0 0,-2 1 0 15,0 1 0-15,-1-1 0 0,-3-3-1 16,0-3-4-16,-1-1-7 0,-2-6-9 15,-2-2-12-15,-1-5-11 0,-1 0 35 16,-1-2-161-16,-2-5-125 0,-2-4-310 16</inkml:trace>
  <inkml:trace contextRef="#ctx0" brushRef="#br0" timeOffset="207780.23">18874 6167 557 0,'-7'8'122'0,"4"-3"2"0,2 2-98 15,2-2-3-15,5-1 7 0,2-1 5 16,8-3 1-16,2 1-3 0,6-3-2 16,2 0-4-16,0-5-4 0,3-1-10 0,1-3-9 15,0 1-8-15,-2-4-8 0,-2 1-4 16,1-3-1-16,0-1 0 0,-3 3 0 16,-1 0 1-16,-1-1 5 0,-3 3 8 15,-3 1 3-15,-2 6 3 0,-4 1 3 16,-1 0 0-16,-1 5 0 0,-3 3 0 15,1 3 1-15,-1 7 1 0,1 1 0 0,-2 6-2 16,-2 3 0-16,0 1 0 0,-2 3 0 16,-1 1-1-16,-1-2 0 15,1 3-3-15,0-3-8 0,1-1-12 0,1-6 140 16,0 1-273-16,0-3-144 0,1-5-414 16</inkml:trace>
  <inkml:trace contextRef="#ctx0" brushRef="#br0" timeOffset="208043.53">19275 5991 629 0,'-1'-8'153'0,"1"0"9"16,1 2-103-16,6 2-13 0,2 3 0 16,2 1 0-16,6 4-9 0,0-2-10 15,3 3-7-15,1 0-3 0,-3 0-4 16,1 2-2-16,0 4-6 0,-2 0-3 15,1 4-1-15,-2 0 0 0,1 5 0 0,-2 3-2 16,-2 2 0-16,-4-1 0 0,-4-1-3 16,-2-1-1-16,-5 1-2 0,-4-2-3 15,-3-2-3-15,-3-2-4 0,-1-2-11 16,-1 0-8-16,-1-3-7 0,2-2-6 16,2-3 12-16,3-5-132 0,1-6-117 15,2-3-283-15</inkml:trace>
  <inkml:trace contextRef="#ctx0" brushRef="#br0" timeOffset="208216.08">19758 5947 480 0,'22'9'136'0,"-1"0"3"0,-5 2-17 16,-4 5-86-16,-2 3-6 0,-4 1-6 15,-5 3-7-15,-3 2-10 0,-3 3-2 0,1-1 0 16,-2 1-2-16,2-3-4 0,-2-1-1 15,2-1-31-15,0-5-111 0,-1 0-117 16,2-2-302-16</inkml:trace>
  <inkml:trace contextRef="#ctx0" brushRef="#br0" timeOffset="208514.98">19666 5957 655 0,'0'-6'155'0,"1"2"5"0,1 1-108 16,5 1-13-16,2 2 2 0,5 2-3 16,3 2-3-16,5 1-7 0,4 3-5 15,2 2-2-15,1 0-4 0,-1 3-5 16,-3 1-4-16,-2 2-3 0,-1 2-4 16,-2 2 0-16,-4 2 0 0,-3 2-1 0,-3 0 1 15,-4-1 0-15,-5 0 0 0,-7-2 1 16,-2 0-1-16,-4-4 0 0,-4 1-2 15,0-2-4-15,-4 1-4 0,0-1-3 16,-4-2-5-16,-1-1-6 0,-5-1-10 16,1-2-7-16,-1-5-6 0,3-3-2 15,3-4-106-15,2-7-16 0,4-5-99 16,5-3-203-16</inkml:trace>
  <inkml:trace contextRef="#ctx0" brushRef="#br0" timeOffset="210015.18">21055 5971 536 0,'-1'-1'128'16,"2"0"8"-16,-2-1-70 0,-1-1-27 16,2 0 1-16,-2 2-3 0,-2 1-4 15,1-2-7-15,-3 1-9 0,0 2-8 16,-2 1-5-16,-2 1-3 0,0 3 1 0,-2 3-1 16,0 4-1-16,1 5 0 0,0 3 1 15,0 4 0-15,3 4-2 0,1 0 2 16,4 1 0-16,3-4 1 0,5-5 1 15,4 0 1-15,6-7 1 0,4-5 0 16,4-3 0-16,3-1 0 0,1-5 0 16,3-3-2-16,-3-5 1 0,-1-1 1 15,-3-3 4-15,-2-3 3 0,-6-4 1 16,-1-2-1-16,-7-2 1 0,-5-3 0 0,-4 0-3 16,-4-1-5-16,-5 5-6 0,-2 1 0 15,-6 1-1-15,0 2-2 0,-2 4-2 16,1 3 0-16,0 2 1 0,2 1-4 15,2 0-10-15,5 4-11 0,3 1-6 16,1 2-6-16,3-1 3 0,4 2-128 16,5 1-115-16,1 1-280 0</inkml:trace>
  <inkml:trace contextRef="#ctx0" brushRef="#br0" timeOffset="210325.17">21504 6015 613 0,'3'3'151'0,"-2"-1"7"0,0-1-88 16,-1-1-33-16,0 1-4 0,-3-1 1 15,0 3-7-15,-2 1-14 0,-1 4-7 16,1 5-3-16,-1 2-1 0,2 4 1 16,2 4 0-16,2-1 1 0,3 2 0 15,5-3 0-15,3-5 0 0,2 2 1 16,3-6 0-16,3-4-1 0,1-1-1 15,2-4 1-15,0 1-1 0,-2-6 0 16,-1-2-1-16,-2-1 3 0,-2-2 3 16,-4-2 0-16,-4-1 2 0,-1-4 2 0,-5-1 2 15,-3-3-1-15,-5 0-3 0,-3-4-4 16,-3-2-2-16,-3 1-1 16,-4 2-6-16,-1 3-4 0,-1 5-1 0,-1 2-1 15,0 4-10-15,1 4-24 0,2 3-5 16,0 3-133-16,2-2-136 0,3 1-339 0</inkml:trace>
  <inkml:trace contextRef="#ctx0" brushRef="#br0" timeOffset="211028.69">19079 6783 528 0,'-1'1'125'0,"0"0"5"0,0-1-81 16,-1 5-23-16,1 2-3 0,-2 3 0 16,0 4-5-16,-3 4-9 0,1 2-4 15,-3 2-1-15,0 0-2 0,1 0 0 16,0-2-1-16,1-1 1 0,0-2-1 15,1-3 0-15,1-1 0 0,1-3 0 16,1-2 2-16,0-1 0 0,0-6 3 16,0-4 2-16,-1-2 3 0,1-5 4 15,1-2-1-15,0-3 0 0,2-4-1 16,2-2-1-16,3-3-1 0,2-2-2 16,2-6-1-16,1 0 2 0,1 1 7 15,0 1 2-15,-1 5 0 0,0 5 2 0,-2 6-1 16,1 6-1-16,0 6-4 0,1 5-5 15,-1 7-5-15,1 3 0 0,-1 5-3 16,3 4-1-16,-3 3 0 0,0 2 0 16,1 2 1-16,0-3 0 0,0 0-3 15,2-2-6-15,-1-2-14 0,0-1-13 16,-1-1-12-16,-2-3 8 0,-3 0-141 0,-3-5-129 16,-5-1-305-16</inkml:trace>
  <inkml:trace contextRef="#ctx0" brushRef="#br0" timeOffset="211594.34">19046 6914 583 0,'-6'-5'139'0,"3"3"10"0,1-1-68 0,2 1-40 16,0 0-2-16,1 3 1 0,2-2 1 16,3 0-3-16,2-2-5 0,5 0-7 15,1-2-5-15,3-2-3 0,3 0-2 16,2-1-4-16,1-1-5 0,2 4-4 15,-2-3-1-15,4 4-1 0,0 2-1 16,-1 3-1-16,2 4-1 0,-4 3 0 16,-2 2-1-16,-3 4 0 0,-4 2 0 15,-4 2 0-15,-5 0 0 0,-3 2-1 0,-4 1 0 16,-1 1 1-16,-2-2-1 0,-2-2 0 16,2-1 0-16,-2-3 1 0,2-2 1 15,1-3 2-15,1-5 3 0,0-3 1 16,0-4 2-16,1-3 3 0,0-6 1 15,1-3-1-15,1-1-1 0,2-4 1 16,3-1-3-16,1-2-1 0,0 1-2 0,2 1-1 16,0 3 0-16,0 0 0 0,-1 4-1 15,0 4-1-15,0 5-1 0,-2 5-1 16,2 6-1-16,0 5 0 0,-1 3 0 16,2 4 0-16,1-1 1 0,0 1 1 15,2 0 2-15,1-3 0 0,0-1-1 16,2-1 2-16,0-2 0 0,0-1-1 15,-1-1 1-15,-1-5 4 0,-2-2 5 16,-1-4 5-16,-1-3 6 0,-1-3 2 16,-3-2 4-16,-1-1 0 0,-1-2-3 0,-2-2-5 15,-1-3-6-15,-1 1-6 0,-3-6-3 16,0-6-4-16,0-1-3 0,0-3-4 16,2 2-5-16,0 0-5 0,1 4-7 15,1 3-10-15,1 6-15 0,1 5-20 16,4 2-10-16,-1 4-3 0,2 1 172 0,-1 3-285 15,3 2-140-15,0 2-383 0</inkml:trace>
  <inkml:trace contextRef="#ctx0" brushRef="#br0" timeOffset="211718.53">19893 6776 521 0,'10'23'130'0,"-4"1"6"16,1-1-53-16,-2 4-52 0,1-3-3 15,-3 1-3-15,0-4-3 0,1-2-9 16,-2-2-4-16,0-3-8 0,-1-1-8 0,-1-3-11 15,0-3 36-15,-2-3-161 0,0-3-122 16,-4-3-319-16</inkml:trace>
  <inkml:trace contextRef="#ctx0" brushRef="#br0" timeOffset="211946.95">19793 6735 593 0,'-6'-17'145'0,"4"6"6"16,5 3-53-16,4 7-57 0,5 2 0 15,5 4 1-15,1 0 0 0,3 4 1 16,3 1-2-16,5 4-7 0,0 4-5 16,1 0-5-16,2 3-6 0,0 1-5 15,0 0-5-15,-2 3-5 0,-5 0-2 16,-4-3-1-16,-7-1-3 0,-7 0-4 16,-6 1-6-16,-8 0-8 0,-6-5-2 15,-5 3-16-15,-8-1-15 0,-3 0-11 16,-3 1-59-16,-1-6-59 0,2-2-111 0,6-4-247 15</inkml:trace>
  <inkml:trace contextRef="#ctx0" brushRef="#br0" timeOffset="212403.95">21042 6766 620 0,'-2'0'143'0,"0"0"7"0,0 1-104 15,-1-1-16-15,2 2-1 0,0 0 1 16,1 3-4-16,-1 3-8 0,0 3-6 15,0 2-3-15,-2 3-2 0,0 2-1 16,2 1-2-16,0-1-1 0,1-1-1 16,1-2 1-16,4 0 0 0,0-3 1 15,3-2 0-15,2-2 1 0,3-3 1 16,3-1-1-16,4-5-1 0,2-3 1 0,1 0 2 16,1-3 2-16,-1 1 4 0,0-3 3 15,-5-1 2-15,-4-2 2 0,-3 0 1 16,-5-3-2-16,-6-3-4 0,-7-4-3 15,-6-2-5-15,-5 0-4 0,-6 2-3 16,-6 1-2-16,-1 3-3 0,-3 3-3 16,2 7-7-16,0 2-9 0,5 1-11 0,5 1-9 15,4 2-11-15,6 0 1 0,7 0-101 16,7 1-21-16,9-1-98 0,4-2-213 16</inkml:trace>
  <inkml:trace contextRef="#ctx0" brushRef="#br0" timeOffset="212606.77">21758 6664 545 0,'0'3'133'16,"-4"0"9"-16,0 0-66 0,-1 4-42 16,0 2 0-16,0 4 3 0,-1 2 1 15,2 4-11-15,1 3-8 0,1 3-5 16,1 2-3-16,1 1-2 0,0-2-2 15,1 0-6-15,0-3-12 0,3-1-13 16,-1-4-2-16,1-3-135 0,0-1-130 0,0-2-323 16</inkml:trace>
  <inkml:trace contextRef="#ctx0" brushRef="#br0" timeOffset="213230.87">19333 7457 421 0,'-16'6'105'0,"2"2"1"0,1 3-4 15,0 3-98-15,1 2-1 0,1 7 1 16,5 5 0-16,2 1 0 0,5 3-1 15,4 0-2-15,5-2-2 0,3-1-1 16,3-7-1-16,3-2 2 0,2-6 3 16,1-5 4-16,-1-6 4 0,0-3 5 15,1-7 3-15,-1-4 3 0,-1-3 1 16,-3-2 2-16,-4-3 2 0,-1-3 3 16,-3-1 1-16,-8-3-3 0,-4 2-2 15,-9-5-4-15,-6 0-5 0,-1 4-7 0,-9 2-9 16,0 2-3-16,-6 3-2 0,-2 4-1 15,2 5-8-15,2 3-5 0,2 0-5 16,7 2 37-16,4 1-159 0,8 0-122 16,7 1-311-16</inkml:trace>
  <inkml:trace contextRef="#ctx0" brushRef="#br0" timeOffset="213664.14">19789 7467 503 0,'16'25'106'15,"-7"3"2"-15,-8 4-90 0,-4 1-10 16,-6 0-2-16,-4 1 0 0,-1-3-2 16,-4-1-2-16,1-5-4 0,1-3-2 15,3-3 0-15,1-6 3 0,3-4 4 16,3-6 2-16,0-5 5 0,3-6 5 0,0-4 9 16,2-5 3-16,1-3 1 0,1-6-1 15,2-4 1-15,3-5-2 0,7-5-3 16,3-1-4-16,3-1 2 0,4 3-2 15,1 4 2-15,2 5 1 0,-1 6 2 16,-2 9 0-16,-3 5-2 0,-3 6-6 16,-2 2-3-16,-1 3-3 0,-2 3-6 15,-1 2-2-15,0 0-2 0,-1 0-1 0,-3 0-1 16,0 1-1-16,-4 2-1 0,-2-2-1 16,-3 0 0-16,-3 0 1 0,-3 1 0 15,-3-1 2-15,-1 1 1 0,-1-2 2 16,0 2 0-16,0 1 1 0,2 2 0 15,1 2 0-15,2 3 0 0,0 2 2 16,5 4 0-16,1 1 0 0,3 0 0 16,3 1 1-16,3-1-1 0,3 0 0 0,4 0-1 15,3-7-5-15,4 1-5 0,4-4-10 16,3-3-11-16,5-1-9 0,3-5 53 16,0-4-187-16,5-2-132 0,5-8-342 15</inkml:trace>
  <inkml:trace contextRef="#ctx0" brushRef="#br0" timeOffset="214121.14">21260 7350 482 0,'-5'17'117'0,"-2"2"3"0,1 2-73 16,0 2-18-16,-1 4-5 0,3-2-5 15,1 4-8-15,1-3-3 0,2 1-4 0,1-1-1 16,0-3-1-16,2-2-4 0,0 0 101 16,2-7-223-16,-2-2-120 0,0-4-351 15</inkml:trace>
  <inkml:trace contextRef="#ctx0" brushRef="#br0" timeOffset="214457.43">21693 7382 447 0,'-1'6'116'16,"-4"3"8"-16,0 2-1 0,-2 2-103 16,-3 6-1-16,0 3 3 0,-1 3 1 15,-1 2-5-15,2 0-7 0,2 0-2 0,1 1-3 16,4-5-1-16,2-4 1 0,5-1-1 15,4-6 1-15,5-4 1 0,4-4-1 16,2-3 1-16,8-2-2 0,1-3-1 16,3-3-1-16,-2-1-1 0,0-1 4 15,-3-3 3-15,-2-1 4 0,-7-2 4 0,-4-4 3 16,-5-4 3-16,-4 2-1 16,-8-1-5-16,-3-2-3 0,-7 1-6 0,-6 0-4 15,-6 5-6-15,-4 5 0 0,-4 1-12 16,-1 1-14-16,-3 4 156 0,-1 3-291 15,3 0-152-15,3 0-436 0</inkml:trace>
  <inkml:trace contextRef="#ctx0" brushRef="#br0" timeOffset="-203985.99">14957 6652 507 0,'2'-5'119'0,"0"1"2"0,-1 1-71 15,-1 0-25-15,-1 4-12 0,-1-1-3 16,0 1-1-16,-1 0-4 0,-3 2-2 16,-3-1-2-16,-7 0 0 0,-6-2-1 15,2 1-1-15,-9-1 1 0,-10-1-1 0,-3-2 0 16,-10-1 1-16,-1 2 0 0,0 0 0 15,-7-1 0-15,-4-1 0 0,2 0 1 16,-7 0 0-16,7-3 0 0,-2-1 1 16,-2-3 0-16,-2-3 0 0,5-3 0 15,5 0 0-15,7-3-1 0,1 1 2 16,2-6-1-16,-1-4 0 0,5-1 1 0,3-6 0 16,4-3-1-16,-2-3 2 0,7-4-1 15,4-1 2-15,6 1 1 0,8 0-1 16,3 7 1-16,4-1 0 0,5 1 0 15,4 0-1-15,5 0-2 0,3 0 0 16,6-1-1-16,10 1 0 0,5 0 0 16,11 2 3-16,3 4 0 0,9 6 1 15,6 3 1-15,7 0-1 0,1 1 1 16,5 3-2-16,11 2-1 0,5 4-2 0,9-3-1 16,8 1 0-16,6 5 0 0,7 8-1 15,-3-2 0-15,0-1 1 0,9 3-1 16,-8 7 0-16,-6 4 0 0,-6 1 0 15,-5-3 0-15,1 7 0 0,-6 5 0 16,-8 0 0-16,-3 2 0 0,-2 1 0 16,-6 2 0-16,2 0 0 0,-5-2 0 15,-5 1 0-15,-4 2-1 0,-2 0 1 0,-10 3-1 16,-1 0-1-16,-10 6 0 0,-5-2 0 16,-11 1-1-16,-6 0 1 0,-7 1-1 15,-3 0-1-15,-3 4-1 0,-4 0-3 16,-4 1-1-16,1 3-1 0,-3 1-1 15,1-1 0-15,-1 0 1 0,-3-3 3 16,-2-4 0-16,-4-3 1 0,-8-4 2 16,-7-4-1-16,-15-5-31 0,-11-4-93 15,-10-4-102-15,-19-1-259 0</inkml:trace>
  <inkml:trace contextRef="#ctx0" brushRef="#br0" timeOffset="-179695.04">2938 2502 548 0,'8'13'118'0,"-4"-9"1"15,-1-1-74-15,-2-2-57 16,-1 5-8-16,-5 1-39 0,-5-1-10 0,-5 1 12 15,-3 4 19-15,-6-1 18 0,-6 1 9 16,-5-1 12-16,-1 0 46 0,-5 1 12 16,-1-2-10-16,-4 2-17 0,-1 1-12 15,-1-2-5-15,0 0-5 0,-1 3-1 0,-4-3-2 16,-4-1-1-16,0-3-1 16,-5-4 0-16,-4 1 0 0,-3-5 0 0,-4-1-1 15,-3-2-1-15,-1 0 0 0,0-4-1 16,-1-2-1-16,3-3 0 0,3-1 0 15,3-4 0-15,7-3 2 0,0-4 0 16,5-3 1-16,7-5 2 0,3-3 2 16,2-5 1-16,3-4 1 0,5-4 0 15,4 0 1-15,5-3-1 0,2 7 0 0,6-1-1 16,2 3-2-16,5-4 0 0,1 2 0 16,4 2-2-16,3 3 0 0,-1-2-1 15,5-1-1-15,1 1 0 0,5 1-1 16,0 5-1-16,5-1-1 0,3-2 0 15,2-1 0-15,4 0 1 0,3-3-1 16,3 1 0-16,4-3 0 0,0 4 1 16,3 4 0-16,3 0 3 0,0 3 0 0,3 5 1 15,2 2 1-15,2 2 0 0,4-1 0 16,3-2-1-16,3 6-1 0,4-1-2 16,5 1-1-16,2 3 0 0,4 1-1 15,3 0 0-15,1 2 0 0,3-1 0 16,3 0 0-16,1 3 0 0,0 3 0 15,0 1 1-15,1 2-1 0,3 0 0 16,-2 4 1-16,0 3-1 0,-2 2 0 16,0 2 1-16,0 2-1 0,0 5 0 0,-1-1 0 15,-2 5 0-15,0 2 0 0,-1 3 1 16,0 0 0-16,-5 3-1 0,-1 1 1 16,-1 3 0-16,-6 2-1 0,-1-2 1 15,-3 1-1-15,-2 4 0 0,0 0 0 16,-3-1 1-16,-5 2 0 0,-2 0 0 15,-1 8 1-15,-6-2 0 0,-3 2 1 16,-4 2-1-16,-2 3 1 0,-3 2 0 0,-2-1-1 16,-4 3 0-16,-1 1 0 0,1 0-1 15,-1 1 0-15,-2-1-1 0,0 3 1 16,1-3 0-16,0-5-1 0,-2-6 1 16,0-1-1-16,-4 2 0 0,-5 0 1 15,-2 0 0-15,-7 2 0 0,-7 0 1 16,-8 3 0-16,-7 1 1 0,-6-1 0 15,-8-3-1-15,-9-2 0 0,-4-2 0 16,-5 1-1-16,-3-2-1 0,-6 1 1 16,-3 0 0-16,-5 0 0 0,-2-2 0 0,-6 2 0 15,-5 2 0-15,-7 0-1 0,-5-7 0 16,-6 2-4-16,-6-1-14 0,-7-3-9 16,-9-4-129-16,-4-5-124 0,-12-7-317 15</inkml:trace>
  <inkml:trace contextRef="#ctx0" brushRef="#br0" timeOffset="-177525.51">7686 8938 173 0,'2'4'44'0,"-3"-1"0"16,0 1-16-16,0-1-14 0,0-1 5 15,1 1 11-15,1 0 11 0,0-3 8 16,1 1 11-16,-1 1 5 0,1-1 2 15,-1 0-8-15,1 0-11 0,-1 3-10 16,0-1-8-16,-1 3-5 0,0 1-4 16,-1 1-3-16,0 3-1 0,1 2-1 15,-2-1-1-15,1 4-1 0,1 0-6 0,1 0-4 16,1 2-1-16,0 0 0 0,2 1-1 16,2 1-1-16,-1-3 0 0,1-3-1 15,1-1 1-15,0-3-1 0,0-2 0 16,1-3 0-16,0-5 0 0,1-2 0 15,-2-4-6-15,2-3-6 0,0-2-125 16,-3-5-115-16,-1-4-299 0</inkml:trace>
  <inkml:trace contextRef="#ctx0" brushRef="#br0" timeOffset="-177346.98">7572 8743 660 0,'-4'2'151'0,"1"-4"5"16,1 2-112-16,1-2-14 0,0 3-9 0,1-1-2 16,0 1-4-16,0-2-7 0,0 0-3 15,-1-2-3-15,0-1-2 0,0-4-14 16,-3-2-143-16,1-3-136 0,0 1-354 16</inkml:trace>
  <inkml:trace contextRef="#ctx0" brushRef="#br0" timeOffset="-176188.81">7615 15798 481 0,'1'-2'117'0,"0"2"4"16,0 0-67-16,-1 0-14 0,1 0-3 15,-1 0-3-15,-1 1-3 0,1 1-1 16,-1 2 0-16,-1-1-3 0,1 1 0 16,-2 1-2-16,1-1-3 0,0 2-2 15,-1 0-4-15,-1 3-2 0,0 1-4 16,0 0-4-16,-1 3-2 0,1 4-3 15,-1 1 0-15,2-1-1 0,1 2 0 16,1-1 0-16,2 0-1 0,2-1-1 16,3-5 1-16,0 0-1 0,3-4 1 0,2 1-1 15,0-2 1-15,3-3 0 0,2-3-3 16,-1-1-3-16,0-3-12 0,1-2-9 16,-1-5-6-16,-2-3 46 0,0-1-174 15,-3 0-126-15,-1-2-319 0</inkml:trace>
  <inkml:trace contextRef="#ctx0" brushRef="#br0" timeOffset="-176022.41">7629 15670 732 0,'-1'-1'168'0,"0"-1"3"0,0-3-122 16,1 4-15-16,0-3-11 0,-2 0-12 0,1 0-14 15,-1 0-20-15,-1-2-17 0,0 4-132 16,-2-1-136-16,0 3-334 0</inkml:trace>
  <inkml:trace contextRef="#ctx0" brushRef="#br0" timeOffset="-171426.05">13864 7537 270 0,'0'0'71'0,"-1"0"2"0,3 0-27 16,-2-2-13-16,1 4-7 16,-1-4-5-16,1 0 1 0,0 1 4 0,0-1 3 15,-2-2 0-15,1 0-4 0,1 2 0 16,-1-1 0-16,-1 0-2 0,1-1-5 16,0 1-3-16,-1 0-3 0,1 0-1 15,-1-2-1-15,-1 2 0 0,0-1-2 16,-3 1 0-16,0 0-1 0,-1 0-1 15,0 0 0-15,-1 2-1 0,2-1 0 0,-2 1-1 16,1-1-1-16,-1 1 0 0,-3 0-1 16,-1-3-1-16,-4 3 1 0,-6-2-2 15,-4 2 1-15,-5 0-1 0,0 1 1 16,-1 0-1-16,0 1 0 0,-1 0 1 16,0 0-1-16,0 0 0 0,-2 0 0 15,0 1 1-15,-1 2-1 0,-1-2 0 16,-1 2 0-16,0 0 0 0,-1 0 1 15,4 1-1-15,-3 1 0 0,1-2 0 0,-1 1 1 16,2-1-1-16,-1-1 0 0,2 0 0 16,-4-7 0-16,0 0 1 0,-1-3-1 15,-1 0 0-15,-3-5 1 0,0-1-1 16,0-3 1-16,2 2-2 0,0-6 1 16,0-1-1-16,-1-5 0 0,4 1 1 0,0-5 0 15,2 1 1-15,1-1 0 0,2 0 3 16,2 0 0-16,3 1 4 0,3 0 0 15,2 1 1-15,3 3 0 0,4 0 1 16,2 2 0-16,3 3 0 0,1 2-3 16,2 0-1-16,3 5-1 0,-1 0 0 15,3 0-2-15,0-1-1 0,1 2-1 16,1 0 0-16,0-1 0 0,2 0-1 16,0 0 2-16,2 0 0 0,0 2 2 15,0 0 0-15,2-1 1 0,0 1 1 0,2 1 0 16,-2 0 0-16,3-1-1 0,2-1-1 15,1 3-2-15,1 1 0 0,1-3-2 16,2 1 1-16,4 2-2 0,0 0 1 16,3 2 0-16,1-2 1 0,3 1 0 15,-1-1-1-15,1 1 1 0,0 0 0 0,1 0 1 16,-1-1-1-16,-2 1 0 0,0 0 1 16,0 2-1-16,0 0 1 0,2 1-1 15,0-2-1-15,2 3 1 0,1-1 0 16,0-1-1-16,2 0 1 0,1-1-1 15,0 1 1-15,-2-1-1 0,1 0 1 16,1-1-1-16,0-3 0 0,2 2 0 16,-4-1 1-16,0 0-1 0,2 1 0 15,0 1 0-15,2 1 0 0,1 3 0 16,-2 3 0-16,-1 0 0 0,-2 3 0 0,-2 4 0 16,-2-2 0-16,-1 3 1 0,-4 0-1 15,0-1 0-15,2 2 1 0,0-1-1 16,1-3 1-16,0 1-1 0,1-1 1 15,0 0 0-15,5-1-1 0,2-1 1 16,1 0-1-16,3 0 1 0,-3-1-1 16,0 0 0-16,2-1 1 0,-2 0-1 15,1 2 0-15,-2-2 1 0,-1 2-1 0,6-1 0 16,1 1 0-16,-2 3 0 0,-2-1 1 16,4 0-1-16,0 0 0 0,2 3 0 15,1 0 1-15,-1-1-1 0,1 0 1 16,-1 3-1-16,-7 0 1 0,-3-1 0 15,-7 1-2-15,-3 1 1 0,-4 1 1 16,-2 0-1-16,3-1 0 0,-1 1 0 16,3 0 0-16,0 0-1 0,1 0 1 0,-1 1-1 15,-4 0 0-15,-2 1 0 16,-4 1 1-16,-2-1-1 0,-4 2 0 0,-1 1 1 16,-1 0-1-16,0-1 0 0,0 1 0 15,2 0 1-15,0 5 0 0,-2-2 0 16,0 1 0-16,0-1 0 0,-1 3 1 15,-1 0-1-15,-1-2 1 0,0-3 0 16,-2 2-1-16,1-6 0 0,-1 2 0 16,-1-4-1-16,1-1 0 0,-3 1 0 0,-1-1 0 15,-3 1 0-15,-3 0 0 0,1 1 0 16,-2 1 0-16,-1-1 1 0,1 1 0 16,0 0 0-16,2 2 1 0,2-1-1 15,-1-1 0-15,0-1 1 0,0 2-1 16,-1-1 0-16,-3-1 1 0,-1-2-2 15,-2-2 1-15,-1-1-1 0,-4 0-1 0,0-2 1 16,1-2-1-16,0-2 0 16,-4-1 1-16,0 0 0 0,1 2 0 0,0-2 0 15,-2 0 1-15,0 1 0 0,-2 0 1 16,5 3-1-16,-2-2 0 0,-3 0 0 16,2 1-2-16,-1 0-5 0,1-1-7 15,1 0-7-15,2 1 163 0,0-1-292 16,0-2-142-16,-7 2-414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7:03:36.2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11214 8163 336 0,'-1'0'77'0,"1"1"-2"16,-2-1-43-16,2 1-27 0,-1 0-5 15,0 3-2-15,0-2 2 0,-1 1 3 16,1 1 6-16,0 0 2 0,1 0 1 15,0 1-1-15,0 0-3 0,1 2-4 16,2-2-6-16,4 1-1 0,3-2 0 0,3 0 1 16,4 0 0-16,6-3-6 0,7-2-40 15,2-1-30-15,2-2-65 0,5 0-149 16</inkml:trace>
  <inkml:trace contextRef="#ctx0" brushRef="#br0" timeOffset="2982.84">13334 6764 264 0,'-4'2'61'0,"1"2"9"16,0-3-34-16,-1-2-5 0,1 0 2 16,-1 2 0-16,-3 2 0 0,-2-3-4 15,1 0-10-15,-4-1-7 0,-6 1-5 16,-4-2-4-16,-2-2 0 0,-2 0 0 0,-3 2 0 16,-1-2-1-16,-3 2-1 0,1 1-1 15,0 2 1-15,-1 0 0 0,-1 2-1 16,-2 0 0-16,2-1 1 0,1 1-1 15,3 2 0-15,0-1 1 0,5-1 0 16,1-2 0-16,5 1 1 0,1-2 0 16,1-2 2-16,5 1 1 0,2-1 2 15,1-1-3-15,2 1 8 0,-1 0 0 0,2 0-1 16,-3 1-1-16,1 0-2 16,0-1-2-16,1 3 1 0,-1 1-7 0,2 1-1 15,-2 1-1-15,0 2-1 0,1 7 1 16,-2-1-1-16,1 3 0 0,0 2-1 15,0 5-1-15,2 1 1 0,1 3 0 16,1 0 0-16,2 5 0 0,1-1 1 16,2 4 2-16,1 2 1 0,1-1 1 15,0 3 2-15,0 0 0 0,-2 1 0 0,1 4 1 16,0-1-2-16,-4-2 0 0,1 3-1 16,-1 1-2-16,2-1-3 0,0-1-2 15,2 1-3-15,1 0 0 0,1 3-2 16,0 1-2-16,1 0-1 0,-1 0 0 15,-1-4-2-15,2-2-3 0,-2-1 0 16,-1-2 1-16,-1-5 3 0,2-3 2 16,-2-1 4-16,0-1 4 0,-3-1 6 15,-1-2 3-15,-1-3 0 0,0-1 1 0,-1 0 0 16,1-3-1-16,-1 0-2 0,2-1-1 16,1 1 2-16,1-2 3 0,0 1 4 15,2-2 3-15,0 1 1 0,1 0 1 16,0 0 2-16,-1 1-1 0,3 0-4 15,-1 2-3-15,0-1-3 0,-1-1 0 16,2 2-1-16,-2-1 0 0,0-1-3 0,1-2-2 16,0-1-3-16,0 1 2 15,1-2-1-15,1-6 4 0,0 1 5 0,1-2 5 16,-1-1 4-16,4-3 5 0,1-2-1 16,2-1 1-16,2-3-3 0,2-1-6 15,5-1-3-15,2-1-4 0,1 1-2 16,2-2-1-16,1 1-1 0,4 3-1 15,0-1 1-15,2-1 0 0,2-1-1 16,4 2 1-16,0-2-1 0,2 1 1 0,-1-2 0 16,4 5 0-16,2-3 0 15,-2 4-1-15,1 1 1 0,1 0-1 0,1 2 1 16,-1-1-1-16,-2 0 1 0,-4-1-1 16,4 1 1-16,0-1-1 0,-2 1 1 15,1-1-1-15,-2 2 1 0,-4 0-1 16,3 2 1-16,0 1-1 0,-1-2 1 15,-1 0-1-15,-2 1 0 0,6-3 0 0,1 0 0 16,0-1 1-16,0 0-1 0,2 2 0 16,3 0 0-16,4 1 1 0,-3 5-1 15,-3 0 0-15,1 1 0 0,-3 0 0 16,5-1 0-16,-4 1 0 0,0-1 0 16,4 2 0-16,-1-2 0 0,5 0 0 15,2 1 1-15,-8-4-1 0,-3-1 0 16,-6-2 1-16,-8-4 0 0,-3-1-1 0,-6-3 1 15,-7 0 1-15,-3-2 0 0,-1 1 0 16,-1-3 2-16,-2-2 1 0,0 1 1 16,-2 1 1-16,1-1 0 0,-3 1 0 15,0-1 0-15,-1 2-1 0,-1-1-2 16,0-2 1-16,-2-2-1 0,-2-2 1 16,0-3 0-16,-1-3 1 0,-2-3-1 15,1-5 1-15,-3-2-2 0,3-3 0 0,-1-4-1 16,2-5-1-16,1-2-1 0,0-1 0 15,2-2-1-15,1-5 2 0,0-6 0 16,0 1 1-16,2-1 2 0,3-3 1 16,-1-2 0-16,1 4 0 0,-1 3 1 15,-1 1-1-15,-2-1-1 0,0 4 0 16,-2 7-1-16,-2-1 0 0,1 3-1 16,-1 1-1-16,1 2 0 0,1 6-1 15,0 2-1-15,1 0 0 0,0 0 0 0,0-1-1 16,1 2 1-16,-1-1 0 0,1 2-1 15,-1-1 1-15,0 4 0 0,2 3 0 16,-4 4 1-16,2 7-1 0,0 3-1 16,-1 4-1-16,0 5-2 0,-2-1 0 15,-1 5 0-15,-2 3 1 0,-3 0-1 16,-2 2 2-16,-4 1 1 0,-9 0 1 16,-2 2 1-16,-5-3 0 0,-8 1-1 15,-6-2 0-15,-6 2 1 0,-5-5-1 0,3 0 1 16,-4-1-1-16,-9-2 0 0,-3-2 0 15,-7-2-3-15,-8-2-2 0,-6 3-2 16,-7-1-1-16,-19 0-3 0,-2 1-4 16,-10 5 164-16,-9 0-290 0,-7 2-135 15,-8 3-413-15</inkml:trace>
  <inkml:trace contextRef="#ctx0" brushRef="#br0" timeOffset="9302.86">14038 5067 197 0,'-4'-4'58'16,"-1"-2"6"-16,2 2-17 0,1-1 2 0,2 2-2 15,1 1-5-15,2 0-8 0,-1-2-2 16,3 2-2-16,1 0-6 0,1 0-3 16,-1-1 0-16,1 2 2 0,0-1 0 15,-1 2-2-15,0 0-4 0,-3 0-2 16,0 0-3-16,1 2-2 0,0-2 2 15,-1 0 3-15,0 1 2 0,1 0 0 16,0-1 0-16,1 0-2 0,0 2-1 16,-1-1-3-16,2-1-5 0,7 1-2 15,1-2-1-15,1 2-2 0,0-2 0 0,1 0 0 16,2 0-1-16,-2 1 0 0,-6-1-2 16,0 0-8-16,0 0-21 0,-4-1-57 15,-1 1-44-15,-3-1-93 0,-3 0-208 16</inkml:trace>
  <inkml:trace contextRef="#ctx0" brushRef="#br0" timeOffset="9684.46">14067 5174 357 0,'6'4'98'16,"1"-2"8"-16,0-1-41 0,0 2-3 0,1-2-2 15,-2 0-4-15,0-3-9 0,-1 1-9 16,-3 0-4-16,0 0-4 0,0-2-17 16,-1 1-6-16,0 2 0 0,0-3-1 15,-1 2 0-15,3 0-3 0,0 0-2 16,2-1-2-16,6 0 1 0,2-3-2 16,1 2-2-16,3-4-6 0,2 2-4 15,5-4-19-15,2 0-23 0,-7-2-85 16,3-1-105-16,-2-1-243 0</inkml:trace>
  <inkml:trace contextRef="#ctx0" brushRef="#br0" timeOffset="10217.46">14506 4970 446 0,'0'-4'103'15,"1"2"4"-15,0 0-66 0,-1 0-16 0,0 2-6 16,0 0 0-16,0 0-1 0,0-1-3 15,-1 0-4-15,0 2-2 0,2 1 0 16,-2 1-2-16,1 0 0 0,-1 2 0 16,0 1-1-16,-2 3 1 0,2 1-2 15,-1-1-1-15,0-1-1 0,1 5 1 16,0-1-2-16,1 1-1 0,2-1 1 16,1 0-1-16,3 3 0 0,1-2 0 15,4 2 1-15,5-3 2 0,2-4 1 0,3 1 1 16,-2-2 1-16,1-5 2 0,1-2 2 15,1-2-1-15,0-2-1 0,-2-1-2 16,2-4 4-16,0-2-1 0,0-2 1 16,-6-1 3-16,-3-1 4 0,-5-1 2 15,-3 0 2-15,-3 0-3 0,-6 0 1 16,-3 2-1-16,-8-1-5 0,-4 2-6 0,-7-1-3 16,0 2-2-16,-6 3-4 0,-4 5-2 15,-1 2-4-15,4 3-3 0,3 0-9 16,5 2-10-16,0 0-6 0,9 1-2 15,6-3-2-15,4 0 2 0,5 0-13 16,2 0-94-16,4-2-95 0,3 0-255 16</inkml:trace>
  <inkml:trace contextRef="#ctx0" brushRef="#br0" timeOffset="21052.73">13334 8479 222 0,'-2'-4'46'0,"1"3"-7"0,-1-1-41 0,1-1-17 16,0 0 1-16,0-1 6 15,1 1 1-15,0-2 5 0,0-1 17 0,0 3 17 16,-1-2 10-16,0 1 5 0,1 0 2 16,-1 0 5-16,0 2 1 0,-2-1-8 15,3 0-8-15,0 0-6 0,-1 1-9 16,0 1-9-16,1-1-5 0,-2-1-1 16,2 2 0-16,-2-3 3 0,1 2 1 15,-2-1 1-15,2 1 1 0,0-1-1 16,0 0 0-16,-2-2-3 0,1 1 0 0,-3-1-1 15,1 2 0-15,0-3 3 0,-2 2 4 16,2-1 2-16,0 3 3 0,2 1-1 16,0 0 1-16,2 1 0 0,-1 0-4 15,0-1-3-15,2 1-2 0,-1 0-1 16,0 0 1-16,0 2-1 0,0-2 2 16,1 1-1-16,-1 0-1 0,0 0-1 15,0 0-1-15,0-1-1 0,0-1-2 16,0 0-1-16,-1 2 0 0,1-1-1 0,0 0-1 15,-1 0 1-15,1-1-1 0,0 1 1 16,1 2-1-16,-1-2 1 0,0 3 2 16,1-1 0-16,0 3 0 0,-1 4 1 15,-1 0 1-15,1 1-2 0,-2 1 1 16,1 2-2-16,-1 1 0 0,-2 1 0 16,1 2 1-16,-1 1-1 0,0 3 0 15,1 4 0-15,0 2 0 0,-1 0 0 0,3 4 0 16,1 1-1-16,1 3 1 0,2-3-1 15,-2 1 0-15,2 0 1 0,0 0 0 16,-2-3 0-16,2-1 0 0,-4-2-1 16,-1-2 1-16,0 1-1 0,-1 0 1 15,-5 1-1-15,3 0 0 0,-3-1 0 16,4 3 0-16,0 0 0 0,3 0 0 0,2-2-1 16,6 1 0-16,0-1 0 0,0-2 0 15,2 0 1-15,0 0-1 0,1-4 1 16,0 0 0-16,-2-2 0 0,1 1 0 15,-1-3 0-15,-2-2 1 0,-2 1 0 16,-2-3 1-16,-1-1 0 0,-1-2-1 16,0-2 1-16,-1-2 0 0,2 0-2 15,-2-2 0-15,1-3 0 0,0 1 0 16,1-2 0-16,-1 0-1 0,0 0-1 16,0-1-4-16,0-1-6 0,0 3-8 0,0-2-7 15,0 2-10-15,0-2-55 0,0 1-60 16,0 0-100-16,1 1-224 0</inkml:trace>
  <inkml:trace contextRef="#ctx0" brushRef="#br0" timeOffset="21580.36">12949 9386 391 0,'0'-1'110'0,"3"1"7"0,1-1-42 15,0 1-20-15,1-1-12 0,1-1-15 16,-1 0-4-16,0 2-8 0,-1-1-6 15,1 1-3-15,0 3-1 0,-1 1 2 16,2 1 2-16,0 2 0 0,4 0 1 0,0 3-1 16,3 5 0-16,0-2 0 15,4 3-1-15,0 2 0 0,3 0-1 0,2 4 0 16,1 3-1-16,0-4-1 0,-1-1-1 16,1-2-2-16,-2-1 0 0,-4-1-2 15,-1-5-2-15,-5-2-2 0,-3-2-7 16,-2-1-9-16,-2-1-10 0,0-3-108 0,-2-1-8 15,-1-3-94-15,0-4-188 0</inkml:trace>
  <inkml:trace contextRef="#ctx0" brushRef="#br0" timeOffset="21870.59">13567 9332 478 0,'2'-3'114'0,"0"0"4"0,-1 0-64 15,1 0-22-15,-1 2-6 0,0 0 1 16,0 2-2-16,-1-1-1 0,-1 4 1 16,-1 1 0-16,-3 6 0 0,-1 2 0 15,-5 3-4-15,-1 6-1 0,-7 6-3 0,-3-1-2 16,-3 5-4-16,-6 3-4 0,0-1-2 15,2 1-2-15,-4 2 0 0,3-3-1 16,1 1-4-16,3-4-17 0,6-6-11 16,3-1-128-16,2-5-127 0,5-6-323 15</inkml:trace>
  <inkml:trace contextRef="#ctx0" brushRef="#br0" timeOffset="24180.46">13260 11438 493 0,'6'-9'116'0,"-2"1"1"0,-4 2-75 0,1 1-18 15,-1 3-9-15,0 0-5 0,0 0-4 16,0 1-3-16,-2 0-1 0,3 1-1 16,-1 0-1-16,0 0 2 0,0 0 1 15,2 1 2-15,-1 2 2 0,2-1 0 16,0 2 0-16,-1 1 2 0,1 4-1 15,1 1 1-15,-2 0-1 0,0 1-1 0,0 2 0 16,-1 3 1-16,0 1 0 0,3 0-1 16,-2 5 0-16,1 2-1 15,-2 6-1-15,4 4 1 0,-3 0-2 0,-1 3-1 16,-2 4 0-16,0 1-1 0,-3 3 0 16,0-1 0-16,-1 2-1 0,-2-1 1 15,3 1-1-15,-1 0 1 0,1 0-2 16,3-3 1-16,3-2 0 0,0 1-1 15,1-2 0-15,0 1 1 0,-1-5-1 0,1-2 1 16,-1 0 0-16,0-1 0 0,2-2 0 16,-1-4 0-16,2-4 0 0,1 0 0 15,-1-3-1-15,1-3 0 0,-3-4 0 16,2-3 0-16,-3-2-2 0,0-3 0 16,-2-2-1-16,1-2-3 0,-2-4-3 0,-1-1-6 15,-2-4 167-15,0 0-292 0,-2-4-137 16,-2-3-408-16</inkml:trace>
  <inkml:trace contextRef="#ctx0" brushRef="#br0" timeOffset="24505.11">13109 12351 464 0,'-4'0'128'0,"-1"0"4"16,2-3-12-16,1 2-86 0,0 2-6 15,0-1-5-15,2-1-6 0,2 2-6 16,1 3-1-16,1 0-1 0,3 4 0 0,3 2 0 16,2 4 1-16,2 4 1 0,2 2 0 15,2 1-2-15,-1 3-2 0,0-2-2 16,0-1-2-16,-1 1-3 0,-3 1-1 15,-1 0-2-15,-1-4-3 0,-1 1-2 16,-3-2-3-16,-1 0-5 0,-2-5-5 16,1-5-4-16,-2-4 2 0,0-2-121 15,2-5-111-15,0 0-282 0</inkml:trace>
  <inkml:trace contextRef="#ctx0" brushRef="#br0" timeOffset="24747">13595 12390 549 0,'0'2'125'0,"-2"-1"0"16,0 1-82-16,-2 3-27 0,-2 1-6 16,-1-1-3-16,-2 4-3 0,-2-1-2 15,-1 3 1-15,-1 1 2 0,-1 1 4 16,-1 1 3-16,-1 4 1 0,-1 0-1 15,0 3 0-15,-3-1-1 0,0 7-3 16,2 0-4-16,0 3-4 0,2-4-7 16,1 1-5-16,3 1-2 0,4 0-92 15,0-5-32-15,2-4-100 0,3-4-217 0</inkml:trace>
  <inkml:trace contextRef="#ctx0" brushRef="#br0" timeOffset="57794.88">4439 2717 298 0,'-2'7'69'16,"1"-2"2"-16,2-1-50 0,3 2-10 15,-1-1 1-15,2 2 1 0,1-3-2 16,2 2-5-16,-1-1-3 0,2 1 0 16,-1-2 0-16,1 1-1 0,-2-2 0 15,1 2 0-15,0-2 1 0,0 0 3 16,2-2 1-16,2-1 3 0,1 1 1 0,4-2 3 16,1 0 1-16,1-4 1 0,4 3 0 15,1 1-2-15,4-1-1 0,0 2-2 16,0 1-1-16,2 2-3 0,3 2 0 15,2-2-3-15,1 0-1 0,4 2 0 16,1-3-1-16,6-1 0 0,4 0 0 16,2 0 0-16,3 1-1 0,2-1 0 15,0-1 0-15,2-1 0 0,0-1-1 0,2-1 1 16,0-1 0-16,1-1 0 0,2 1 2 16,1 0 3-16,3 2 4 0,0 0 3 15,0 1 1-15,3 0 1 0,2 1-1 16,1 2-1-16,1-1-3 0,-1 0-3 15,3 3-3-15,2-2-1 0,0-1-2 16,1-1 1-16,1 0-1 0,2-3 0 16,5-3 1-16,3-1-1 0,1 1-1 15,2 2 2-15,1-4-2 0,4-4 1 16,3 0 0-16,0 3-1 0,0 0 0 0,-3 0 1 16,3 1 0-16,3 0 3 0,-1 5 3 15,-1 5 0-15,-2-1 0 0,4 1 1 16,-1 4 0-16,0 1-2 0,-2 4-2 15,0-1-3-15,3-2 0 0,2-2 0 16,-5 3-1-16,4-3 1 0,1-4 0 16,1-3-1-16,3-1 1 0,-4 3-1 0,2-4 1 15,4-2 0-15,2-2 0 0,-2 3 1 16,1 2 0-16,1-5 1 0,3 0 1 16,-1 2-1-16,-2 4 0 0,1 0 0 15,2-1-1-15,1 0-1 0,-3 4 0 16,-3 1 0-16,3-2-1 0,-4-2 1 15,-3 0-1-15,-5 2 0 0,-3 0 1 16,0-4-1-16,-2 1 0 0,-8-4 1 16,-3 4-1-16,-2 0 0 0,-6-4 1 0,-3-2-1 15,-4 0 0-15,-5 1 0 16,-5 1 0-16,-3 0 1 0,-5 4-1 0,-3 1 0 16,-6 4 0-16,-6 1 0 0,-6 0 0 15,-4 0 0-15,-6 1 0 0,-4-3-1 16,-6 0 0-16,-6 0 0 0,-3-1-1 15,-4-1 1-15,-4 0 0 0,-7-1 0 16,-3 0 2-16,-6-2-1 0,-2 0 1 0,-7-4 1 16,-3 1 1-16,-5-4-2 0,1-3 0 15,-4 0 0-15,-3 0-1 0,-5 1 1 16,-4 4-1-16,-4 1 0 0,-3 4 1 16,-10-2-1-16,-4 3 0 0,-6 2 1 15,-3 1-1-15,-6 2 0 0,-6-1 0 0,-2-4 0 16,-4 6 1-16,-2 0-1 15,0 1 0-15,-5-4 0 0,-1-4 0 16,-2 3 0-16,0 7 0 0,-2-2 1 0,1-3-1 16,-4-4 0-16,0 8 0 0,1 2 0 15,-3-2 1-15,-1-4-1 0,-1 1 0 16,-1 3 0-16,0 1 0 0,0-5 0 16,-3 0 0-16,3 4 1 0,0 0-1 15,1 1 0-15,-4-5 0 0,3 3 0 16,0 3 0-16,-2-2 0 0,-1-3 0 15,0-1 0-15,-1 0 0 0,-1 4 0 0,-2-4 0 16,0 0 1-16,1 0-1 0,0 2 0 16,2-3 0-16,1-2 0 0,6-4 0 15,3 4 0-15,2-2 1 0,1-5-1 16,7-2 0-16,0 4 0 0,5-2 0 16,-1-2 0-16,3-2 0 0,3 3 0 0,3 3 1 15,3 0-1-15,2-1 0 0,2-2 0 16,4 1 0-16,2 3 0 0,1-3 1 15,3 3-1-15,2-3 0 0,2 1 0 16,3 2 0-16,1 2 0 0,3-2 0 16,4 2 0-16,2-1 0 0,-2 1 0 15,3 3 0-15,1 0 0 0,4 3 0 16,0 1 0-16,-1-2 0 0,2 4 1 16,0-1 5-16,1 1-42 0,0 2-98 15,-3-1-112-15,2 5-286 0</inkml:trace>
  <inkml:trace contextRef="#ctx0" brushRef="#br0" timeOffset="70253.36">9473 3329 115 0,'4'3'29'16,"-1"0"3"-16,0-2-16 0,-2 0 0 0,0 2 5 15,-1-1 5-15,1 1 3 0,-2 0 1 16,1 0 2-16,-2 2-2 0,1-1-3 15,-1 1-5-15,1-1-6 0,0-1-5 16,0 0-4-16,0 1-4 0,0-1-1 16,0-1 0-16,0 2-1 0,1-2 3 15,-1 2 1-15,1 0 2 0,-3 1 3 16,2 0 2-16,0 2 1 0,-1 1 0 16,0 0-1-16,0 4-3 0,0 0-1 15,-1 6-2-15,2 0-3 0,0 1 0 16,1 5-1-16,1 4 1 0,0 2 0 0,2 7 0 15,-1-1-1-15,1 4 3 0,0 5 3 16,1 2 9-16,-2 3 3 0,-1 0 1 16,-2 1 0-16,-3 6 1 0,0 4-2 15,0 3-4-15,-3 6-11 0,1 4-1 16,-2 4-2-16,0 1 0 0,1 1 0 0,-1 4-1 16,1-1 0-16,1-2 1 0,-1 2 0 15,2-3 1-15,-1 3-2 0,0-1 0 16,0-1 1-16,1-2 0 0,-2 4-2 15,1 5 1-15,-3 4 0 0,3 1 0 16,1 2 0-16,-1-1 1 0,0 7-1 16,-2-2 0-16,3-1 0 0,1 1 0 15,0-2 0-15,-3 3 1 0,1 4 0 16,1-3 0-16,3 0 1 0,-1-3-1 16,-3 0 0-16,2-1-1 0,2-2 0 0,1-3-1 15,1-2 1-15,-4-3-1 0,1 0 0 16,2 0 1-16,1 1-1 0,-1-4 1 15,-1-4 0-15,0 0-1 0,-1 1 1 16,2-1-1-16,1-2 1 0,0-2 0 16,1-1 0-16,-2 2 0 0,2-2-1 15,1-2 1-15,-2-3 0 0,1-4-1 0,0-5 0 16,-1-3 1-16,2-6-1 0,0-5 1 16,-1-7 0-16,0-6 1 0,-1-5 0 15,-1-5 1-15,1-2 1 0,-3-2 0 16,0-3 0-16,-1-2 1 0,2 3-2 15,-1-1 0-15,0 0-1 0,-1-2 0 16,2 2-1-16,0-1 0 0,0-1 0 16,0 0 0-16,0-5-1 0,0 2 1 15,1-4 0-15,0 1 0 0,0-2 0 0,0-2-1 16,0 0 1-16,0 0-1 0,1-2 1 16,-1 0 0-16,1-2 0 0,0 1 3 15,0-1 2-15,-2-1 1 0,2-1 0 16,0 1 1-16,2 0 1 0,-2 1-1 15,1-2-2-15,0 1-2 0,1 0 0 16,1-1-2-16,1 1 0 0,-1 1-1 0,1-2 0 16,1 0 0-16,-1 1-1 0,1 2 0 15,2 1 1-15,0 0-1 0,0 3 0 16,2-2 1-16,-1 0 0 0,2 0 1 16,-1 1 1-16,1-1 2 0,1-1-1 15,1 0 1-15,1 2 0 0,2 1-1 16,0 2-1-16,0 0-1 0,2 3-1 15,-1 1 0-15,1 0-1 0,-1 3 1 0,1 0 0 16,-1 2-1-16,0-1 0 16,1 2 0-16,-2 1 0 0,-1 6 0 15,3 0 0-15,0 1 0 0,0 6 0 0,3-3 0 16,1 4 1-16,5 1-1 0,0-1 1 16,3-2 1-16,4-3-1 0,2 2 0 15,2-1 1-15,0-2 0 0,1-3 2 16,1-1-1-16,-2-1 0 0,-1 1-1 15,-1-4 2-15,-2 3-2 0,-1 0 0 0,-3 2-2 16,-3 0 0-16,0 2 1 0,-5-4-1 16,-1-1 0-16,-2-3 0 0,-3-2 1 15,2-1 0-15,-1-3 1 0,-1 0 0 16,2 0 3-16,-3-1 0 0,1 2 1 16,-1-2 0-16,-2 0-1 0,-1-1 0 15,-2 0-1-15,0-2-1 0,-3 0-1 16,-1-1-1-16,0-1 0 0,-2 0-1 15,-1-2 1-15,-1-1 3 0,-1-3 1 0,0 2 3 16,0-2 4-16,-1-1 2 0,1 1 3 16,-1-1 2-16,-1 0-2 0,0 0-3 15,-1 0-1-15,0 0-3 0,0 1-3 16,-1-2-3-16,2 1-1 0,-1 0-1 16,1 2 0-16,0-2 0 0,-1-1 0 15,0 2 0-15,0-1 0 0,-2 2-1 0,2-2 0 16,-1 1 0-16,-2 1 0 0,0-1-1 15,-2 2 0-15,-2 1 0 0,-1-1 0 16,-2 3 0-16,-3 2-1 0,-3 0 1 16,-1 2 0-16,-5 4 0 0,-2-3 0 15,-4 6 0-15,-4-1 0 0,-2 2 0 16,-4 3 0-16,-3 0 0 0,-2 2 0 16,-2 3 0-16,1 0 0 0,0 2 0 15,0-2 0-15,3-2 0 0,2-1 0 0,4-1 0 16,3-4 0-16,3 0 0 0,2-3 1 15,2-1-1-15,2-1 0 0,1-1 0 16,2 3 0-16,1-1 0 0,2 1 0 16,0-2 0-16,2-3 0 0,0 0 0 15,3 1 0-15,-1-4 0 0,4-2 0 16,0-2 0-16,4-1 0 0,2 3 0 16,3-2 0-16,1-2 1 0,1 2-1 0,1-3 1 15,1 2 0-15,-1-2-1 0,0 1 1 16,1 0 0-16,1 1-1 0,0 1 0 15,1 0 1-15,1 4-1 0,0 0-1 16,3 2 2-16,-2 2-1 0,1 1 0 16,-1 2 0-16,1 2 0 0,-1 2-1 15,1 4 1-15,-3-1 0 0,1 4 0 16,1 4 0-16,-1 3 1 0,1 1-2 0,0 3 2 16,0 3-1-16,1 3 0 0,-2 2 0 15,2 4 0-15,-2 1 0 0,0 4 0 16,1 4 0-16,0 1 0 0,2 1 0 15,-1 5 0-15,0 1 0 0,-1-1 0 16,0 3 0-16,-1 0 0 0,-1 2 0 16,0 3 0-16,-1-4 0 0,-2 2 0 15,-1 3 0-15,0-1 0 0,-2 5 0 16,0 1 0-16,0 2 0 0,-3 2 0 16,1-1 0-16,1 1 0 0,-2 2 1 0,1 0-1 15,0 1 0-15,-1 0 0 0,1 5 0 16,1 2 0-16,1-1 0 0,0 4 0 15,1-1 0-15,-1 0 0 0,2-1 0 16,-1-1-1-16,2-1 1 0,1 2-1 16,-1 0 0-16,1 1 1 0,0 1-1 15,0 7 0-15,-1 0 2 0,-1-1-1 0,-1 2 1 16,-1 2 0-16,0-1 0 0,0 1 1 16,-1-1 2-16,0-2 0 0,0 0 0 15,2 0 0-15,1-6 0 0,1-3 0 16,1-4-1-16,1-9-2 0,2-5 0 15,3-5 0-15,0-5-1 0,2-7 0 16,1-4 0-16,0-4 0 0,1-4-1 16,-1-7-2-16,-1-4-6 0,-1-7-11 15,0-5-5-15,-1-5-129 0,-3-8-24 0,3-6-120 16,-2-11-257-16</inkml:trace>
  <inkml:trace contextRef="#ctx0" brushRef="#br0" timeOffset="73244.13">9544 3225 399 0,'-6'-11'112'0,"1"2"5"16,-2-3-30-16,2-1-35 0,-1 1-18 15,3 1-9-15,-1-1-5 0,-1 0-8 16,2 0-3-16,-1-1-4 0,0 2-3 16,1-1 0-16,1 0 0 0,0 2 0 15,0 1 1-15,1 3 2 0,1 0 1 16,-2 0 1-16,4 0 0 0,-1 0 1 16,1-1 1-16,-1 0 1 0,0 0 1 15,0-1 0-15,0 2 1 0,-1 0 0 0,0 3-1 16,0 1-1-16,0 1-2 0,0 0-3 15,1 1-1-15,-2 0-3 0,2 0-1 16,0-1 0-16,0 1-1 0,2 0 1 16,-1-2-1-16,1 0 0 0,2 0 1 15,-2-1 0-15,1 1 0 0,2-1 0 16,-2 2 1-16,0-2-2 0,1 4 1 0,-1 0 0 16,2-1 0-16,-1 1-1 15,3 1 1-15,2-2-1 0,3 5 1 0,2-2 0 16,4 2 0-16,1 1 0 0,4 0 0 15,1 0-1-15,1 3 1 0,1-3 0 16,3 4-1-16,2-3 1 0,2-1 0 16,0 2-1-16,3 0 1 0,2-3 0 15,2 4 0-15,3-1 0 0,4 6 0 16,1 2 1-16,3 1-1 0,2 5 0 0,0 2 0 16,3 0 0-16,1 0 0 0,-2-2-1 15,3 0 1-15,3-1 0 0,0 2 0 16,5 0 1-16,2-1-1 0,2 2 0 15,4-1 0-15,0 0 2 0,3 1 0 16,3-2 2-16,0 0 1 0,1-2 1 16,-1 1 1-16,3 2 0 0,-1 3-1 15,1 1-1-15,0 0-1 0,0 4-2 16,1-1 0-16,3 4-1 0,-1-2 0 0,-1 2-1 16,0 0 1-16,-1-2-1 0,-2 0 1 15,4 3-1-15,-4-3 0 0,0-3 0 16,2-1 0-16,0-3 1 0,1-1 2 15,5 1 2-15,-3 0 2 0,2 3 0 16,-2-1 1-16,2 1 0 0,3-1-1 16,0 5-2-16,-8-3-2 0,2 1-2 0,-2 1 0 15,0-2 0-15,-2 2-1 0,-3 3 1 16,0-4-1-16,-2 2 1 0,-7-1-1 16,1 1 1-16,3 0-1 0,3 0 1 15,-5-1 0-15,4 0 0 0,-3-4 0 16,1 1 0-16,-5 1 1 0,4-2 0 15,-6-1 0-15,2-1 1 0,-7 0-1 0,3-1 1 16,4-1-1-16,-1-2-1 16,-8-4 0-16,-5 0 0 0,1-1 0 15,1-3-1-15,3 2 0 0,-2 1 0 0,1-1 0 16,0 5 0-16,7 1 1 0,-7 0-1 16,-1 1 0-16,-1 0 0 0,5-4 1 15,-2 0-1-15,-1-2 0 0,-2 2 0 16,4-3 0-16,0 2 1 0,-4-2-1 15,-1-1 0-15,5 4 0 0,0-2 1 16,0-2-1-16,3 3 0 0,0-2 0 0,4-1 1 16,-2 1-1-16,-1-1 0 0,4 0 1 15,2 0-1-15,-1 1 0 0,0 0 0 16,-1-1 0-16,-1 0 0 0,-1 3 0 16,-1 0 0-16,-3 1 0 0,-4 0 0 15,-2 1 0-15,-4 3 0 0,-3 3 0 16,-6-4 0-16,-7 0 0 0,2-3 0 0,-5-1 0 15,-1 0 0-15,-1-1 0 16,0-4 0-16,-1 3 0 0,2-2 0 0,-2 2 0 16,0-2 0-16,-3 0 1 0,-3 0-1 15,-1 0 0-15,-2-3 0 0,-1 2 0 16,-2 0 0-16,0 2 0 0,0-3-1 16,0 0 1-16,0 1 0 0,-3 0 0 15,-2-2 0-15,0-1 0 0,-2-2 0 16,-2 0 0-16,-1 0-1 0,-3-3 1 15,0-2 0-15,-2 3 0 0,0-3 0 0,-2-1 0 16,-1-1 1-16,0 1-1 0,-1 0 0 16,1 0 1-16,-2-2 0 0,0 1-1 15,1 0 1-15,-1 1 0 0,0 0 1 16,0-1-1-16,0 0 1 0,0 0 0 16,0 0 0-16,0 0-1 0,-1 0 1 15,2-1-1-15,-1 2 1 0,-1 1-1 0,1-1 1 16,1-2 0-16,-1 2-1 15,0-2 0-15,0 2 1 0,0-1-2 0,0 0 1 16,0 0 0-16,1 0-1 0,-2 1 1 16,2-2 0-16,-1 1-1 0,-1-1 1 15,1 2-1-15,1-1 0 0,-1 2-1 16,0-3 0-16,1 3 0 0,-1 0 0 16,1 2-1-16,1-1 1 0,-1 3 1 15,1 2 0-15,1 3 0 0,-2-1 0 16,1 1 0-16,0 2 0 0,1 3 0 0,0 0 0 15,-1 2 0-15,1 2 0 0,1 3-1 16,2 3 1-16,-3 3 0 0,2 0 0 16,-1 5 0-16,0 2 0 0,0 2 1 15,-2 0-1-15,1 3 1 0,1 0 0 16,1 4-1-16,1-1 1 0,0 3-1 16,2 2 0-16,-1 4 0 0,-1 1 0 15,-3-1 0-15,-1-3 0 0,-1 2 0 0,-2 1 0 16,0-2 0-16,0 2 0 0,-1 2 0 15,1 3 0-15,-1 3 0 0,-1 0 0 16,0 2 1-16,1 5-1 0,-1 1 0 16,0 1 1-16,1 1-1 0,-1-1 0 15,0-3 1-15,-2 3-1 0,2 0 0 16,-3-2 1-16,1-2-1 0,-2 3 0 16,0 1 1-16,3 2-1 0,-1 1 0 0,0-1 0 15,-1 5 1-15,1 1-1 0,0-2 0 16,1 2 1-16,-3 2-1 0,3 0 0 15,1 0 1-15,-2-1-1 0,0 0 1 16,0 0-1-16,2 2 0 0,1 0 1 16,0 0 0-16,1 1-1 0,-1-1 1 15,1-2-1-15,0 2 1 0,2 0-1 16,2-1 1-16,-2-1-1 0,-2 0 0 0,1 1 0 16,2 4 0-16,0-2 1 0,0 3-1 15,1 0 0-15,-3 1 0 0,1-1 0 16,2 0 1-16,-1 1-1 0,0-1 0 15,-1 0 0-15,-2-1 1 0,1 3-1 16,3-2 0-16,0 1 1 0,0-3 0 16,-2 1-1-16,0-2 1 0,1-1 0 0,4-2-1 15,-3 0 0-15,1 1 1 16,-1-2-1-16,1 1 0 0,-1 1 0 0,2-2 0 16,-1 2 1-16,-1 1-1 0,1 1 0 15,-1-1 0-15,0-3 0 0,2-1 0 16,-1 3 0-16,0-4 0 0,3-3 0 15,1 1-1-15,-1-5 1 0,3 1-1 16,-1-3 1-16,0-3-1 0,0 2 0 16,-1-2 1-16,1-2 0 0,0 0 0 15,0-1 1-15,1 1-1 0,-2-1 0 0,-1-3 0 16,0 0 0-16,1 0 0 0,0-1 1 16,-2 1-2-16,3-1 0 0,2 0-1 15,-1 3 0-15,1-1 0 0,-3 1 0 16,3 3-1-16,-1-2 2 0,-1 2 0 15,1-2 1-15,1-1 0 0,0-1 0 0,1 0 0 16,-1-7 0-16,-1 1 0 0,2-4 0 16,-1-3 0-16,-1-3 1 15,1 1-1-15,-3-5 0 0,1 0 0 0,1-7 0 16,-2 0 0-16,-2-3 0 0,1-3 0 16,-2-5-1-16,2-3-1 0,-2-4 0 15,2-1 1-15,-3-6-1 0,-2 0 1 16,2-4-1-16,-3-2 2 0,1 1 0 15,-1-1 0-15,-1 1 0 0,0-1 0 16,2 0 0-16,-2 0 0 0,1 1 0 0,-1-2 0 16,1 1 0-16,-1-1 0 0,0 1-1 15,2-1 1-15,-2 0 0 0,0-1 0 16,0 1 0-16,0 0 0 0,0 0 1 16,0 0-1-16,0 0 2 0,0 1 0 15,0-2 0-15,1 2 2 0,-1-1 1 16,0 0 1-16,-1 0 0 0,2 0 1 15,-2-2 1-15,-1 3 0 0,2-1-2 0,0-1 1 16,-1 1-2-16,1 1 0 0,0-1-1 16,0 1-1-16,1 0 0 0,-2-2 1 15,1 2 1-15,0-1 1 0,-1-1 0 16,1 1 1-16,-1-1 1 0,0 0-1 16,0 1 0-16,0 0-1 0,-1 0-1 15,1 0-2-15,-2 1 0 0,1 0-1 16,-1 0-1-16,0 1 0 0,-1 1 0 0,0 3 0 15,-3 2 0-15,1 0 0 0,-4 1 0 16,-2 6 0-16,-1 0 0 0,-5 6 0 16,-3 0-1-16,-4 2 1 0,-3 3 0 15,-1 4-1-15,-5 0 1 0,-3 2-1 16,-6-1 0-16,-2 4 1 0,-3 1-1 16,-3 0 0-16,-7 0 0 0,-5 3 0 0,-1 3 1 15,-2 1-1-15,-2 1 1 0,-2 3-1 16,0 6 1-16,1 0-1 15,2 3 0-15,-1-3 0 0,4 1-1 0,4-2-4 16,1-4-4-16,5-4-7 0,4-3-13 16,3-5-17-16,2-5 17 0,-1-5-162 15,-1-4-145-15,-4-6-356 0</inkml:trace>
  <inkml:trace contextRef="#ctx0" brushRef="#br0" timeOffset="79013.92">7802 5423 554 0,'1'-2'114'0,"-1"3"1"0,2-1-102 16,0 2-5-16,1 0 0 0,1 2 1 15,0 2 4-15,3 0 5 0,3 0 3 16,0 0 1-16,5 0-1 0,3-1 1 16,5-1 0-16,6 1-2 0,3-4-1 15,7 0-4-15,8-2 0 0,8 2 0 16,10 1-1-16,6-4 0 0,6 0-2 15,9 2-4-15,5-2 0 0,6 4-2 0,2-4-2 16,-3 0-1-16,0 2-2 0,2 2 0 16,-10 1 1-16,-4 0-5 0,-11-2-10 15,-12 2-11-15,-8-2-11 0,-15 2 12 16,-12-2-137-16,-13-4-123 0,-13-1-293 16</inkml:trace>
  <inkml:trace contextRef="#ctx0" brushRef="#br0" timeOffset="79712.3">7036 5223 583 0,'-1'2'122'0,"-1"0"1"16,2 1-96-16,0 2-25 0,0-3-1 0,0 1-1 15,0-1 2-15,0 1-1 0,1-1 4 16,-1-1 7-16,1-2 6 0,-1-1 2 16,0-2 1-16,0-2 0 0,-1-2-1 15,-2-5-3-15,-1 0-7 0,-2-4-6 16,-2 1 0-16,-3-3 0 0,-2 0 1 0,-3 0 1 16,-2 2 0-16,-4 0 1 0,-1 5 1 15,-3 3-2-15,-2 6-2 0,-1 7-1 16,-2 8-1-16,2 9-1 0,0 6-1 15,2 4 0-15,4 7-1 0,4 6-4 16,5 2-4-16,4 0-2 0,3-3-1 16,7 0-2-16,7-4 1 0,1-4 0 15,5-7 3-15,3-5 4 0,5-7 1 16,4-4 2-16,3-7 2 0,2-4 1 16,5-10 0-16,3-3 1 0,1-6 1 0,-2-5 0 15,1-2 0-15,-2-2 3 0,-3-3 2 16,-4 4 3-16,-2-4 1 0,-6-2 2 15,-1 4 3-15,-8 2 4 0,-3 2 0 16,-6 4 0-16,-3 1 1 0,-3 6-1 16,-3 5 0-16,-1 3-1 0,-2 4-4 15,-2 4-3-15,-2 6-2 0,0 7-3 0,0 10 0 16,0 3-2-16,0 9-2 0,5 5-1 16,4 2 1-16,8 1-2 0,4-1-1 15,8-2-1-15,8 0-5 0,4-5-6 16,10-1-10-16,5-3-9 0,5-3-7 15,3-1-7-15,4-2-6 0,1-4-120 16,4-3-116-16,6-5-285 0</inkml:trace>
  <inkml:trace contextRef="#ctx0" brushRef="#br0" timeOffset="80395.63">7917 13435 670 0,'-9'-4'145'16,"4"0"0"-16,3 0-113 0,0 1-19 16,2-2-8-16,3 2-6 0,-1 0-2 15,1 1-1-15,2 2 2 0,-1 1 1 16,2 0 1-16,1 2 1 0,3 2 1 16,2-1 1-16,3 4 0 0,6 0-1 15,4 1 0-15,6 4 0 0,7 0 0 0,11-2 0 16,8 0 2-16,8-4 1 0,8-2 4 15,9-6 6-15,9-8 5 0,7-3 4 16,2-1 0-16,-1-5 0 0,-3-1-3 16,-3-1-4-16,-7 2-5 0,-12 2-7 15,-13 1-6-15,-12 1-8 0,-13 5-15 16,-11 1-7-16,-11 1 152 0,-13 2-293 16,-9 2-153-16,-8-1-432 0</inkml:trace>
  <inkml:trace contextRef="#ctx0" brushRef="#br0" timeOffset="81060.03">6308 12789 647 0,'4'-11'148'15,"4"1"3"-15,-2 3-103 0,4 4-15 16,1 6-7-16,1 6-6 0,1 8-4 15,0 7-4-15,2 10-3 0,1 9-3 16,2 11-2-16,-1 9-1 0,0 8-1 16,0 8 0-16,0 5-4 0,0 4-5 15,-1 0-5-15,-1 1-5 0,-2-1-4 16,0-6-3-16,-2-6 0 0,-1-6 2 0,-2-8 5 16,-3-8 5-16,0-11 5 0,-1-9 4 15,-1-10 2-15,0-6 0 0,-2-8 2 16,-1-8 0-16,-1-6 1 0,-1-5 0 15,-1-8 0-15,-2-5 0 0,1-8 1 16,-1-3-1-16,0-5 0 0,2 0 2 16,1-2 2-16,2 4 3 0,3 3 5 15,3 5 3-15,0 1 2 0,5 3 2 0,2 6 0 16,6-2 1-16,2 5-1 0,3-1-3 16,5 1-3-16,5 4-2 0,4 2 0 15,1 3-3-15,2 4-1 0,1 2-3 16,1 3 0-16,-3 5-1 0,-1 7 0 15,-2 2 1-15,-4 2 1 0,-5 3 1 16,-3 4 1-16,-7 3 0 0,-5-1 1 16,-6 0-1-16,-7 1 0 0,-8 2-2 0,-4 0-1 15,-8-1 0-15,-5 0-2 0,-3-3-1 16,-6-2-2-16,-3-5 0 0,-3-1-3 16,-3-7-3-16,0-6-3 0,-2-5-8 15,0-7-10-15,1-10-19 0,2-7 148 16,2-12-290-16,2-12-159 0,8-14-445 15</inkml:trace>
  <inkml:trace contextRef="#ctx0" brushRef="#br0" timeOffset="83098.19">19059 9671 287 0,'-4'-5'27'0,"-6"1"-13"0,-2 1-70 16,-4 0-4-16,-1 2 13 0,-1-1 28 16,1 0 28-16,0-1 24 0,5 2 36 0,1-2 28 15,4 0 7-15,1 0-2 0,2 0-9 16,1 0-3-16,-1 2-9 0,2-1-18 15,1 1-14-15,0 0-13 0,1 1-10 16,1 0-6-16,1 0-7 0,4 0-4 16,4 2-4-16,5 0-2 0,6-1 0 15,8-1 1-15,9 0 1 0,10-3 1 16,12 1 1-16,8-2 0 0,13-1 0 0,11 2 1 16,13 0 1-16,12-2 0 0,9 2 0 15,9 0-2-15,12-4 0 0,3 3 0 16,3-1-2-16,1-2-2 0,-1 3-1 15,-5 1 0-15,-8-1-2 0,-11 1-2 16,-15-1-9-16,-13 0-15 0,-17 1-139 16,-23-1-136-16,-20-5-349 0</inkml:trace>
  <inkml:trace contextRef="#ctx0" brushRef="#br0" timeOffset="194222.02">12796 5587 132 0,'-1'5'45'0,"-1"-3"5"15,1 1-7-15,1-2-9 0,0 2 1 0,-1-2 8 16,1 2 7-16,0-2-2 0,1 2-2 15,-1 0-2-15,0-2 0 0,1-1-1 16,-1 1-8-16,2-3-10 0,0 2-3 16,1-4-2-16,4 2-1 0,4 2-1 15,3 1-1-15,7-3-2 0,5 2 0 16,6-1-2-16,4-1 1 0,4-3 0 16,6 1-2-16,7 0 0 0,5 0-2 15,3 1-2-15,6 1-2 0,3 2-2 0,6-3-1 16,4-2-1-16,0 4 0 0,1 0-1 15,1-3 0-15,0-4 0 0,-2-1 0 16,2 3-1-16,-3 0 1 0,2-2-1 16,-5-1 1-16,-6 0-1 0,-5 0 1 15,4-1-1-15,-9 1 1 0,-7 1-1 16,-8-3 1-16,-5 0 0 0,0 1 0 0,-8 2 0 16,-13 4 4-16,-5-2 0 0,-7 0 0 15,-15 0 1-15,-6 2 0 0,-9 1 0 16,-11 2-2-16,-5-1-1 0,-8 4-2 15,-2 1 0-15,-3 3-1 0,-6 2 0 16,-7 0-1-16,4 2 0 0,-6 3-1 16,-3-1 0-16,-7 0-1 0,7 1 0 15,-5 2 1-15,-4 2 0 0,1 0 0 16,1-1 2-16,-2-1-1 0,8 1 1 0,-3 1 0 16,9-3 0-16,4-1 0 15,4-3 0-15,8 1 1 0,9 0-1 0,8-4 0 16,8-2 0-16,5-1 0 0,11-4-5 15,7 0 0-15,8-4-1 0,7-3 1 16,12-2-1-16,7-5-39 0,7-4-94 16,8-3-106-16,11-4-278 0</inkml:trace>
  <inkml:trace contextRef="#ctx0" brushRef="#br0" timeOffset="-122370.35">13359 5877 180 0,'0'-1'0'0,"0"-2"-26"0,-1 0-128 16</inkml:trace>
  <inkml:trace contextRef="#ctx0" brushRef="#br0" timeOffset="-120041.1">13329 5842 247 0,'0'2'88'16,"1"1"7"-16,-1-1-26 0,1 2-3 15,-1 0-3-15,1 1-15 0,1-1-14 16,-1-2-11-16,0 2-3 0,0-1-2 0,0-2-1 16,-1 1 0-16,1-1 1 0,0-1 1 15,-1 0 2-15,1 1-1 0,-2 0-3 16,2-2-2-16,-1 3-2 0,0-2-3 15,-1 0-4-15,1-1-1 0,0 0-2 16,0 0 1-16,0 3 2 0,0-4 2 16,-1 2 5-16,1-3 2 0,0 2-1 15,0-3 1-15,0 0-1 0,0-2-3 16,0 2-3-16,0-1-3 0,0 1-2 0,-1-1 0 16,1 1 1-16,-2 2-1 0,0 0-1 15,0 1 0-15,0 0-1 0,-1 1-1 16,1 1-1-16,0 0 1 0,-1 1-1 15,1 0 0-15,1-2 0 0,0 3 0 16,1-2 1-16,0 1-1 0,0-2 0 16,0 0 1-16,1-1 0 0,-1 1 0 0,0 1 0 15,0-1 1-15,0 0 0 0,0 1 0 16,0-1 2-16,0 0 1 0,0 0 3 16,0 1 1-16,0-1 2 0,0 0-1 15,0-1 0-15,0 1-1 0,-1-1-2 16,1 0-3-16,-1 1-1 0,1-1-1 15,-1-1 0-15,1 0 0 0,0-1 0 16,0 3 0-16,0-2-1 0,0-1 1 16,0-1 0-16,1 2 0 0,-2 2 0 0,1-1-1 15,0 0 1-15,0 0 0 0,1 0-1 16,-1-1 1-16,1-1 0 0,0-1-1 16,1-3 1-16,-1 0-1 0,2-2 0 15,-1 0 0-15,0 3 1 0,0-3-1 16,-1-1 1-16,1 2 0 0,1 3 0 15,-2-3 0-15,1 2-1 0,0-3 1 16,1 1-1-16,1 3 1 0,-1-3-1 0,2-1-1 16,0 0 1-16,1 1 0 0,0 0 0 15,2 0 1-15,-2 1-1 0,1-1-1 16,0 3 2-16,0 0-1 0,0 0 0 16,0-1 0-16,0 1 0 0,-1-1 0 15,2 2 0-15,-1-1 0 0,-1-1 0 16,2-1 0-16,1 4-1 0,-1-2 1 15,2-1 0-15,0 0-1 0,1-2 1 0,1 0 0 16,1 1 0-16,-1-2-1 0,-1 1 2 16,4 1-1-16,0 0 0 0,0 1 1 15,4 2-1-15,-1-2 0 0,2 1 1 16,2 2-1-16,0-2 0 0,-1 1 1 16,0 1 0-16,-3 0-1 0,0-1 1 15,-3 1 0-15,-3 0 0 0,1 0 1 16,-2 0 0-16,2 1-1 0,2-2 2 15,1 3-1-15,3-1 0 0,0-1 0 0,3-1-1 16,-1 0 1-16,0 0-1 0,1 0-1 16,0-4 1-16,-1 1-1 0,-2 2 1 15,1-2-1-15,0 2 0 0,3 1 0 16,-2-1 0-16,-2 3 1 0,2 1-1 16,4-1 0-16,4 1 1 0,1 0-1 15,-3-3 1-15,2 3-1 0,1-1 1 16,-3-1-1-16,-4-1 1 0,-3 3-1 0,-3-1 0 15,-3 2 0-15,-2-1 0 0,0 0 0 16,2 2 0-16,1-1 0 0,3 1 0 16,1-2 0-16,0 2 0 0,-1-1 0 15,-2 1 0-15,3 0 0 0,1 0 0 16,2 3 0-16,2-1 0 0,4 2 0 16,4 1 0-16,-3-2 0 0,-3 0 0 15,-1 0 1-15,-2 1-1 0,-3 0 0 0,-4-2 0 16,-2 0 0-16,4 2 0 0,-1 2 1 15,-1-3-2-15,-4 1 1 0,-1 0 0 16,-1 0 0-16,-1-2 0 0,1 1 1 16,1-3-1-16,2 2 0 0,4-2 0 15,-1 0 0-15,4 0 0 0,1 1 0 16,3 0 0-16,-2 0 0 0,-1-1 0 16,-3 1 0-16,-1-1 0 0,-2 1 1 0,0 1-1 15,-2-2 0-15,2 0 0 0,0 1 0 16,-1 0 0-16,1-1 0 0,0 1 0 15,-5-1 0-15,1 1 1 0,-4 0-1 16,1 0 0-16,0 0 0 0,-1 0 0 16,-1-1 0-16,-1 1 0 0,1-2 0 15,-1 0 0-15,0 0 0 0,0-2 0 16,0 2 0-16,0 2 0 0,2 0 0 16,-2-1 0-16,1 1 0 0,-1-1 0 0,-1 0-1 15,1 1 2-15,-1-1-1 0,-2-1 0 16,2 2 0-16,-2-1 1 0,-1-1-1 15,1 1 1-15,-1-2-1 0,0 2 1 16,0-2-1-16,0 1 1 0,2 0-1 16,-2 0 0-16,0 1 1 0,1-1-2 15,-1 0 1-15,0 2 0 0,0-2-1 16,0 0 1-16,1 1 0 0,-2-1 0 0,1 0 0 16,0 0 0-16,-1 0 0 0,0 0 0 15,1 0 0-15,-2 0 0 0,1-1 1 16,0 1-1-16,0-1 1 0,0 1 0 15,1 0 0-15,0-1-1 0,0 1 1 16,1-1 0-16,0 0 0 0,-1 1 0 16,2-2 0-16,-2 0-1 0,0 2 1 0,0 1-2 15,-1-1 1-15,1 1 0 0,1-1 0 16,-1 2-1-16,2-2 1 0,-2 1 0 16,1-4 1-16,0 3-1 0,0-1 0 15,2 0 1-15,-1-1-1 0,0-1 0 16,0 0 1-16,2-1-1 0,0 1 0 15,0 1 0-15,-1-2 0 0,0 3 0 16,2-1-1-16,-1 1 1 0,1 1 0 16,-1-1 0-16,2 0 0 0,1 1-1 0,-1-1 1 15,0 0 0-15,-1 0 0 0,1 0-1 16,-1-2 2-16,0 2-1 0,-1 0 0 16,3 0 0-16,2-1-1 0,2 2 1 15,2 0 0-15,-1 1 0 0,4 2-1 16,-1-2 0-16,1 2 0 0,-2-1 1 15,0 3-1-15,2-2 0 0,-2 0 1 0,-1-4 1 16,1 3-1-16,-3 1 0 16,-4-1 0-16,-1-2 0 0,-3 0 0 0,1 2 0 15,-3 0 1-15,1-1-1 0,-1-1 0 16,1-1 0-16,0-1 0 0,0 4 0 16,2-5 0-16,0 3 0 0,1 0 0 15,1-1 0-15,1 1 0 0,1 0 0 16,1 0 0-16,0 0 0 0,1 0 0 15,3 0 0-15,1 0 0 0,1 0 0 16,3-1 0-16,0 0 0 0,0 2 0 0,1-1 0 16,-4 0 0-16,1 1 0 0,0-2 0 15,0 2 0-15,0 0 1 0,-1-1-1 16,2 0 0-16,2 1 0 0,-1 1 0 16,-3 0 0-16,-2 0 0 0,0-1 0 15,-2 2 0-15,-1-3 0 0,-3 0 0 16,0 1 0-16,-3-2 0 0,1 1 0 15,-2 0 0-15,0-1 1 0,-2 2 0 0,0-1-1 16,0 0 1-16,-1 0 0 0,1-2-1 16,0 1 0-16,0 0 1 0,-1 1-2 15,0-1 2-15,1-1-1 0,-1 2 0 16,1-1 0-16,1-1 0 0,0 1 0 16,0-2 0-16,2 0 1 0,0 1-1 15,2-2 0-15,0 0 0 0,3 1 1 16,1-3-2-16,2 1 2 0,3 0-2 15,1 0 1-15,1-2 0 0,2 1 0 0,2-1-1 16,2 2 1-16,0 2 0 0,-1 0-1 16,-2-2 1-16,2 4-1 0,0 1 1 15,-2 0 0-15,-1 0-1 0,-3 1 1 16,2 0-1-16,-4 0 1 0,-2 2 0 16,-5-1-1-16,-2-1 1 0,-2 1 0 15,-2 0 0-15,-1-2 0 0,-1 0-1 0,0 0 0 16,0 0-1-16,2-1 1 0,0 2-1 15,1-3 1-15,1 2-1 0,2 2 1 16,2-1 0-16,-1-2 0 0,2 3 0 16,0-1 0-16,1 1 0 0,-2 1 0 15,1 0 0-15,-2-1 1 0,-1 0 0 16,1 0-1-16,-2-2 2 0,-1 1-2 16,0-1-1-16,-2-1-2 0,-1 0-3 0,0-1-3 15,-1 0-6-15,-1 0-9 16,0-1-5-16,0-1-9 0,0-1-3 0,0-1-1 15,0 1 74-15,1-4-185 0,2 2-114 16,2-3-316-16</inkml:trace>
  <inkml:trace contextRef="#ctx0" brushRef="#br0" timeOffset="-118642.27">16509 4286 391 0,'2'-1'104'0,"-1"0"4"0,1-1-43 15,0-1-19-15,0 0-14 0,1 1-4 16,-1-1-3-16,0-1-2 0,0 1 0 16,0 2 0-16,1-2-1 0,-2 0 0 0,1 2-1 15,-1 1-3-15,0 1-3 0,0 1-2 16,0-2-3-16,0 3-2 0,2 1-2 15,1 3-1-15,0-1 1 0,3 5 3 16,2 2 3-16,1 5 1 0,-1 1 0 16,2 1 1-16,-1 3-1 0,1 5-1 15,-2-1-3-15,0 1-2 0,-3 2-3 16,1 2 0-16,-1 3-2 0,1 1 0 16,-3 2 0-16,2 3-1 0,-1 4 0 0,-3 2 0 15,0 0-1-15,-4 0 1 0,1-1 0 16,-2 3 0-16,0-3-1 0,0 1 1 15,1-2-1-15,2 0 1 0,2 2-1 16,0 2 1-16,-2 0-1 0,0-1 1 16,-1-3-1-16,1-1 1 0,-1-1-1 15,-1-7 0-15,2-1 0 0,0-5 1 16,3-1-1-16,0-2 0 0,-1-2 1 0,2-5-1 16,1 0 0-16,-2-3 1 0,2-2-1 15,0-2 0-15,-2-3 1 0,-1-3-1 16,1 0-3-16,-2-4-3 0,1 0-3 15,-2-3-6-15,-1-5-7 0,3 1-6 16,-2-2-6-16,1-4-2 0,1-3 119 16,-1-4-238-16,3-5-125 0,7-1-360 15</inkml:trace>
  <inkml:trace contextRef="#ctx0" brushRef="#br0" timeOffset="-118075.27">15868 4225 491 0,'-5'0'113'0,"1"0"5"0,0 0-61 15,-2 1-39-15,1-2-3 0,0 5 3 0,1 0 3 16,-1 4-2-16,0 2-4 0,1 4-2 16,-2 5-1-16,1 3-2 0,-1-2-3 15,2 3-3-15,-1 0-2 0,2-1-2 16,1-2-2-16,0-2-5 0,1-3-5 16,1-1-3-16,-2-3-2 0,4-3-26 15,-1 0-63-15,-1-4-25 0,0-4-81 16,-1-1-176-16</inkml:trace>
  <inkml:trace contextRef="#ctx0" brushRef="#br0" timeOffset="-117695.55">15793 4211 566 0,'3'-12'124'0,"3"5"4"0,1-3-100 16,0 3-6-16,2 4-1 0,1 1 0 15,0 2-2-15,1 0-1 0,0 1-2 16,1 7-3-16,0-2-3 0,0 2-3 15,-1 2-1-15,-3-2-3 0,0 3-2 16,-1-1-1-16,-4-2-1 0,-1 0 0 0,-3 1 0 16,-2 1 0-16,-3 1-1 0,-1-2 1 15,-4 3-1-15,0-2 1 0,-1 1 0 16,-1-1 0-16,3-3 0 0,1 0 1 16,2-2-1-16,2-1 0 0,2 1 0 15,1-3 0-15,5 3 1 0,-1-2 0 16,2 3 0-16,2-1 0 0,0-1 1 0,2 2 0 15,1 4 1-15,1-3-1 0,-1 2-1 16,0-2 1-16,0 2-1 0,0 0 1 16,-4-1-1-16,1-4 0 0,-2 4 0 15,-2-2 0-15,0-1-1 0,-3-1 0 16,-1 1 0-16,-3-2-1 0,-2 3-1 16,-4-4-3-16,-2 0-5 0,-1-1-3 0,-2 2-2 15,1-3-30-15,2-1-94 0,-1-2-107 16,3-2-258-16</inkml:trace>
  <inkml:trace contextRef="#ctx0" brushRef="#br0" timeOffset="-117499.89">16114 4291 512 0,'2'17'112'0,"-1"1"3"0,-2 3-78 16,0 3-22-16,-3 3-2 0,-3-1-2 15,0 0 0-15,-2-1-2 0,-1-4 0 16,0-1-2-16,1-1-4 0,1-3-4 16,1-5-4-16,3-1-9 0,3-2-9 15,3-2-100-15,3-8-98 0,4-4-246 16</inkml:trace>
  <inkml:trace contextRef="#ctx0" brushRef="#br0" timeOffset="-117120.91">16366 4469 450 0,'0'15'108'16,"-4"1"2"-16,-2 0-54 0,-4 3-28 15,-3 0-14-15,-1 0-5 0,0-3-2 0,0 0-1 16,2-3-1-16,1 0 1 0,3-5 1 16,4-4 6-16,1-2 6 0,2-1 9 15,1-1 2-15,0-4 0 0,1-4 0 16,0-3-2-16,1-1-7 0,0-3-7 15,1-1-8-15,1-2-4 0,1 2 0 16,1-1 0-16,2 3-1 0,0 2 0 16,-1 1 1-16,1 3-1 0,-1 2-1 0,-1 2-1 15,-1 4-2-15,-1 4 0 0,0 2 0 16,0 2 0-16,-1 1 0 0,0 1 0 16,2 0 2-16,-2-1 0 0,2 0 1 15,1-1 0-15,0-3 0 0,2 1 1 16,0-2 0-16,-1-1 1 0,0 1 2 15,-2-2 1-15,0-2 1 0,0 0 1 16,-1-5-2-16,-1-1-4 0,1-3-5 16,1 0-8-16,0-4-6 0,2-3-8 0,-2-1 0 15,3-1-18-15,-1 0-103 0,1-2-106 16,0 2-264-16</inkml:trace>
  <inkml:trace contextRef="#ctx0" brushRef="#br0" timeOffset="-116844.93">16525 4385 408 0,'0'9'103'0,"0"0"5"0,0 0-18 0,2 1-66 16,0 2-2-16,2 0-2 0,0 2-1 15,0-1-2-15,2 3-5 0,-1-3-4 16,1-1-4-16,0 0-1 0,0-1-1 16,-2-1 0-16,2 1 0 0,-1-5 5 15,1 2 2-15,-1 0 3 0,0-3 3 16,1-3 3-16,1-1 4 0,-2-5 1 0,3-2-3 15,0-1-2-15,0-2-1 0,4-2 1 16,2-1-1-16,0-3-3 0,0 0-2 16,-1 0 0-16,0-5-6 0,-2 1-4 15,0-1-6-15,-2 0-8 0,-1-1-5 16,-1-1-7-16,2 3-7 0,1 1-121 16,1-1 0-16,1 0-95 0,-1 2-200 15</inkml:trace>
  <inkml:trace contextRef="#ctx0" brushRef="#br0" timeOffset="-109411.02">13970 5521 195 0,'-1'2'49'0,"-1"0"5"0,-4-3-24 16,1 0 0-16,-3 0 2 0,-2-3 2 16,-3 3 2-16,-1-1-4 0,-2 0-4 15,0 1-5-15,0 0-7 0,0 0-5 16,0 2-1-16,-2-1-2 0,-1 1 0 16,-3 0-1-16,-7 4-1 0,-2 0-1 15,-3 1 0-15,1 2-1 0,1 1-2 16,3 0 0-16,2 0-2 0,5 0 0 15,1 0 1-15,2-4-1 0,-2 0 1 0,2-3-1 16,1 0 1-16,1-1 0 0,3-2 0 16,1 0 1-16,1 0 7 0,3-1 3 15,1 0 3-15,2-1 0 0,1 1 0 16,1 1 0-16,1-1-1 0,0-1-7 16,1 2-3-16,-1-3-2 0,1 3-1 15,-2 0 0-15,2-1-1 0,0 2 0 16,0 1 1-16,1 1-1 0,0 2-1 15,1-1 2-15,0-1 0 0,0 2 1 0,1-1 1 16,-1-1 1-16,0 1 2 0,1-1 1 16,0 3 1-16,-2-3 1 0,2 2 1 15,-1 2-2-15,0 2 1 0,1 1-2 16,0 2-1-16,-1 1 0 0,1 5-2 16,0-1-1-16,2 4-1 0,-2 2 1 15,-1 4 2-15,1 5 2 0,-2 2 0 16,0 4 1-16,-2 0 1 0,0 4 0 0,-1 1-2 15,-2 3-1-15,-1 1-3 0,-1 1 0 16,1 3-2-16,0 1 0 0,1-2-1 16,2-3 1-16,3-5 0 0,2-4-1 15,1-4 1-15,0-7-1 0,1-5 1 16,2-3 0-16,-1-3-1 0,1-2 1 16,-1-3 0-16,-1-2-1 0,1-4 0 15,-3 2 1-15,0-4 0 0,-1-1 0 0,0-1-1 16,-2-3-5-16,0-1 1 0,1 0-33 15,0-2-80-15,0 1-14 0,0-3-90 16,0 1-183-16</inkml:trace>
  <inkml:trace contextRef="#ctx0" brushRef="#br0" timeOffset="-109107.02">13070 6360 339 0,'8'13'71'0,"0"2"1"16,-1 2-59-16,1 4-7 0,-1-1-4 0,-1-2 0 16,1 2 0-16,1-2-1 0,0-1 8 15,3-2 11-15,1-3 14 0,6-2 8 16,2-2 6-16,3-6 3 0,2-7 2 15,-1-1-8-15,0-4-10 0,0-4-14 16,-2-6-9-16,0-2-5 0,-1-3-5 16,1-2 1-16,-2-5-130 0,0-2-109 15,0 0-291-15</inkml:trace>
  <inkml:trace contextRef="#ctx0" brushRef="#br0" timeOffset="-105528.92">13225 9636 180 0,'2'1'60'16,"2"1"8"-16,0 0 2 0,4-1-20 15,-2-1 3-15,1 1 0 0,-1-1 1 16,0 0-4-16,-2-1-6 0,0 0-7 16,-2-1-5-16,-2 3-4 0,-1-2-4 15,-3 0-5-15,1 1-4 0,1 0-1 16,-1-1-2-16,-1 1-2 0,1-2-1 0,2 2 0 16,1 0 2-16,0 0 2 0,0-2 0 15,1 1 1-15,0-1-1 0,1 1-2 16,2-3-2-16,-1-1-4 0,2 1-2 15,0 0-1-15,-1-4-2 0,0-1-2 16,1-1 1-16,-3-1-2 0,0-3 0 16,-2-2 0-16,1-3 0 0,-1-2 1 15,0 0 0-15,0-3 0 0,0-1 1 0,0-5 0 16,1-2 1-16,1-7 0 0,-1-3 0 16,-1-4 0-16,1-4 0 0,-1-2 2 15,0 1 1-15,-1 1 1 0,-2 5 3 16,2 3 1-16,0 2 1 0,-1 3 2 15,0 1-1-15,-1 4 0 0,-1 1-1 16,1 1 0-16,-1 5-2 0,-1 2-1 16,1 4-2-16,-1 3 2 0,0 3 0 0,0 2 0 15,-4-1 0-15,0-1 0 0,-1 1 0 16,0 0-1-16,0-3 0 0,1 0-1 16,-1-4-2-16,3 2 0 0,3 0-1 15,2 1 1-15,-1-1 3 0,3 2 2 16,1 2 3-16,1 5 3 0,-1 2 0 15,0 0 1-15,-1 3-2 0,0 2-4 16,0 2-2-16,1 5-4 0,0 0-3 16,1 4 0-16,1 4-1 0,1 3 1 15,0 2 1-15,-1 3 0 0,4 6 0 0,1 1 0 16,0 5 1-16,3 7-1 0,1 6 0 16,4 4 0-16,-1 4-1 0,-3 3-3 15,-1 7-3-15,-1 3-6 0,-1-1-5 16,-2-2-6-16,-1 2-3 0,-2-2-3 15,2-6 3-15,-2-7 3 0,2-10 6 16,-3-6 5-16,0-6 5 0,-1-7 4 16,0-4 4-16,-3-4 0 0,1-4-1 0,-2-5 1 15,-1-1-2-15,-1-3-3 0,-2-5-6 16,-1-4-4-16,2-5-1 0,0-6 0 16,1-5 0-16,2-7 1 0,1-5 2 15,3-8 7-15,-1-7 3 0,1-5 3 16,-2-4-1-16,-1-4 1 0,0 1 2 15,-2-1 1-15,-1 2 1 0,1 0 1 16,0-1 2-16,1 4 2 0,1 0 1 0,0 2-1 16,1 1 0-16,0 3 1 0,1 6 2 15,0 7 1-15,0 5 2 0,2 7 3 16,-2 8 3-16,0 5 1 0,1 6-2 16,-2 5-4-16,-2 7-3 0,-2 3-4 15,-4 7-4-15,0 2-3 0,-3 9-2 16,-1 9 0-16,-4 5 2 0,1 4 0 15,2 6-1-15,3 4 0 0,1 5 0 0,3 0-3 16,0 4 0-16,6 5-2 0,1-1 0 16,3 6-1-16,2 0 0 0,1-2-2 15,0 0 3-15,2-4 0 0,-1-7 1 16,-3-5 1-16,2-8-1 0,-4-8 2 16,0-7 0-16,1-8-2 0,-2-7 1 15,1-5 0-15,-1-4 1 0,2-8 0 16,-1-7-6-16,-1-5-8 0,0-9-4 0,-2-3-2 15,0-9 0-15,0-6-1 16,0-6 0-16,0-6 7 0,3-7 8 0,-1-3 7 16,1-6 2-16,0-1 1 0,2-1 5 15,0 2 3-15,1-2 3 0,-4 3 4 16,1 4-2-16,-1 2 3 0,0 1 2 16,0 5-1-16,-5 5-1 0,-1 9 0 15,-1 8-1-15,-2 3-1 0,-1 9-2 0,2 7-3 16,-2 4-4-16,0 5-2 0,1 3-3 15,-2 5-2-15,-1 4 0 0,0 4-1 16,0 7 0-16,-1 6 1 0,4 9-1 16,-1 6 1-16,5 12-1 0,1 8 1 15,0 7-1-15,4 5 0 0,-1 3-2 16,1 3-1-16,1 2-1 0,2-1 1 16,1-3-1-16,2-4 1 0,-2-4 0 15,1-4 1-15,0-7 2 0,-3-8-1 0,-1-7 0 16,-3-6 0-16,1-8 0 0,0-8-1 15,0-5-2-15,1-7 1 0,-1-6 1 16,2-5 0-16,-1-10-5 0,1-7-3 16,1-4-3-16,-1-9-1 0,2-7-2 15,-1-10-1-15,1-8-3 0,0-3 4 16,-2-7 5-16,-2-4 2 0,-1 0 5 16,0-2 5-16,-2 0 5 0,-4 3 7 0,0 1 3 15,-1 6 4-15,2 2 3 0,-2 5 0 16,-3 4-3-16,2 11-2 0,-1 8-2 15,1 8-1-15,1 6-2 0,2 9 1 16,1 4-1-16,1 4-1 0,1 5-1 16,1 6-3-16,-2 2-2 0,0 7-2 15,-3 3-3-15,3 8 0 0,0 6 1 16,1 5 2-16,4 5-2 0,1 7 2 16,2 3-1-16,1 4 0 0,-1 1-2 0,0 5-3 15,-2 2-4-15,1 2-7 16,1-4-8-16,-1 1-7 0,3-3-10 15,0-3-6-15,4-10-5 0,0-3 102 0,1-7-219 16,-1-9-126-16,0-5-353 0</inkml:trace>
  <inkml:trace contextRef="#ctx0" brushRef="#br0" timeOffset="-105161.86">12838 9253 635 0,'-6'-5'136'16,"0"0"-1"-16,1 1-112 0,2 1-13 15,-1 2-5-15,3-2-4 0,0 3-3 16,2 5 0-16,2-1 1 0,3 5 1 16,4 0 6-16,3 4 3 0,4 6 2 0,5 2-1 15,2 4 1-15,4 1-1 0,1 6-1 16,2 4-8-16,1 2-2 0,-1 2-2 16,0-1 1-16,2 0 0 0,-1 1-1 15,-1-4 2-15,-2-3-1 0,-1-7 2 16,-4-1 0-16,-3-5 1 0,-7-5 0 15,-2-5-8-15,-3-2-6 0,-6-5-129 16,-4-6-119-16,1-8-311 0</inkml:trace>
  <inkml:trace contextRef="#ctx0" brushRef="#br0" timeOffset="-104786.27">13607 9394 467 0,'3'-8'106'0,"-3"2"5"0,0 0-59 15,-1 0-26-15,-2 2-4 0,1 4 1 16,-2 2 0-16,-1 6-4 0,-2 3-4 16,-2 5-7-16,-2 7-4 0,-1 2-2 15,-3 4 0-15,-3 6-1 0,-4-1 0 16,-3 2-1-16,-2-2 1 0,-1-1-1 15,1 0 0-15,1-5 1 0,0-3-1 16,3-4 0-16,5-5 0 0,3-3 1 0,3-7 0 16,1-3-1-16,4-5 1 0,5-6 0 15,4-7 0-15,7-4 1 0,2-5-1 16,3-8 0-16,5-4 1 0,7 0 0 16,2-6-1-16,3 4 1 0,-2-1 1 15,2 4 1-15,1 7 0 0,-6 2 0 16,-4 7-1-16,-4 7 1 0,-6 6-1 0,-7 7-5 15,-5 8 19-15,-4 5-150 0,-5 6-115 16,-5 1-311-16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7:20:25.9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14103 12452 409 0,'4'-2'107'0,"-1"-2"3"0,0 2-48 16,-3-1-18-16,0 1-15 0,0 1-9 0,1 0-4 15,-1 0-1-15,0 1 0 0,-1 0-3 16,1-1 0-16,0 2-2 0,1-1-1 0,-1 0-1 16,0-1-2-16,0 1-2 0,0 0-1 15,0 0 0-15,0-1 3 0,1 1 1 16,-2 0 2-16,1 1 1 0,0-1 4 15,0 0 2-15,-1 0 2 0,1 0 1 0,0 0-3 16,0 1-1-16,0 0-3 0,-2-1-2 16,2 2-3-1,-1 0-2-15,0 2-3 0,-1 0 0 16,0 2 0-16,-3 0 0 0,2 3 0 16,-1 2 1-16,-1 4 0 0,1 3 1 15,-3 3-1-15,1 3 1 0,-2 4-1 0,-1 5 0 16,0 3-1-16,-3 1-1 0,0 2 0 15,-1-2 0-15,-1 1-1 0,1 0 1 16,0-1-1-16,0 1 1 0,1-3-1 0,-1 3 1 16,-1-2-1-16,1 0 1 0,1-1-1 15,0-3 1-15,1-5-1 0,1 0 1 0,2-4-1 16,1-3 1-16,3-6-1 0,0-2 1 16,2-4-1-16,1-2 0 0,0-4-3 15,1-2-2-15,0 0-4 0,0 1-3 16,1-2-4-1,-2-1-4-15,1-2-8 0,0 0-4 0,1 0-74 16,0-6-43-16,-1-3-100 0,5-9-226 16</inkml:trace>
  <inkml:trace contextRef="#ctx0" brushRef="#br0" timeOffset="331.77">14520 12445 608 0,'-1'1'144'0,"0"-2"6"0,-1 2-93 16,1-1-13-16,-2 0-7 0,2 1-5 15,0-2-5-15,0 2-6 0,0 1-5 31,0 0-6-31,0 3-3 0,-2 2-2 16,-2 8-2-16,0 7-1 0,-4 4 0 0,-3 9-1 0,-5 8 0 0,-3 5 0 16,-6 3-1-16,-5 2 0 15,-1 2 1-15,0 4-1 0,-2-3 0 16,1 2-9-16,6-2-17 0,3 0-1 16,7-4-9-16,1-6-8 0,1-3 15 15,5-7-138-15,1-8-110 0,2-7-277 16</inkml:trace>
  <inkml:trace contextRef="#ctx0" brushRef="#br0" timeOffset="617.79">13776 12736 599 0,'-1'1'134'0,"0"1"4"16,2 1-103-16,2-1-4 0,2 2 0 16,5-1 5-16,2 3 2 0,7-5 0 15,6 3 0-15,5-6-1 0,4 0-2 16,8-2-9-16,2-3-7 0,-1-1-7 0,3 2-3 16,-2-4-4-16,4 6-2 0,3-2-2 15,-3 0-2-15,-3 2-4 0,-2 3-9 0,-7-1-14 0,-2 2-12 16,-10 2-10-16,-8 3-8 15,-6 2 21-15,-3 0-139 0,-4 0-113 0,-5 4-278 16</inkml:trace>
  <inkml:trace contextRef="#ctx0" brushRef="#br0" timeOffset="834.16">13584 13046 655 0,'4'2'143'0,"3"2"18"16,9-2-95-16,6-2-9 0,6-1-4 15,5 1-4-15,8-1-2 0,5-2 1 0,5 0-17 16,2-2-17-16,3-2-6 0,2-1-4 0,4-1-5 16,6 0-11-16,3 0-18 0,-1 0-29 15,-4 2-132-15,-4 3-150 0,4-2-361 16</inkml:trace>
  <inkml:trace contextRef="#ctx0" brushRef="#br0" timeOffset="12200.66">15145 12390 346 0,'2'0'105'0,"1"1"5"16,-2 0-21-16,0-1-31 0,0-1-12 15,0 1-10-15,-1 1-8 0,2 0-4 16,-4-2-3-16,2-1-2 0,0 3-3 15,-1 0-2 1,1-2-2-16,-1 1-3 0,1 1 0 16,0-1-2-16,0 2 0 0,-1-1 1 15,1-2 1-15,0 1 0 0,0-1 0 16,0 1 1-16,1 0-1 0,-2 1-1 0,1-1-1 16,0 1 0-16,-1-1-1 0,-1 2 0 15,0 0 0-15,-2-2-1 0,0 1 2 16,-3 2-2-16,-1 1 1 0,-2 4-2 0,-1-1 0 15,0 0-1-15,-1 3-1 0,0 1 0 16,1-2-2-16,0 0 1 0,1 0-1 16,0 3 0-16,1 0 1 0,2 0-1 0,-1 0 0 15,3 0 0-15,-1 2 0 0,2-1 1 16,0 0-1-16,1-1 0 0,0 0 0 16,1 2 1-1,-1 2 0-15,1-2 0 0,0 3 1 0,0-3 1 16,0 2 0-16,1 2 3 0,-2-2-1 15,2 1 0-15,-1-1 0 0,1 2 0 16,0-1-1-16,1 2-1 0,0-2-2 16,0 3 0-16,0-3 0 0,0 2-1 15,1-2 0-15,0 1 1 0,-1 1-1 16,1 2 0-16,0-4 2 0,0 4 0 0,2-1 2 16,-2 2 0-16,2 0 2 0,1 3 1 0,4 3 1 15,1 3 1-15,3 0-2 0,1 0 0 16,6 2-1-16,-1-1-2 0,3-6 0 15,1-4-1-15,1-1-2 0,-1 0 0 16,-2-1 0-16,-3-4 0 0,-3-2 0 16,-3-1 0-16,-2 1 0 0,-3-5 0 0,-2-2-1 0,-2-4 1 15,0 2 0-15,1-2-1 0,-2-1-4 16,0-3-7-16,-1 0-18 0,0-3-145 16,0-2-1-16,7-7-118 0,2-1-243 15</inkml:trace>
  <inkml:trace contextRef="#ctx0" brushRef="#br0" timeOffset="35563.58">13805 14914 511 0,'2'2'127'0,"0"2"3"0,-2-2-57 16,-1 3-36-16,0 2-9 0,0 3-8 15,-3 3-5-15,1 3 0 0,0 5 0 16,-1 8-2 0,-1 0-3-16,0 3-1 0,-2 2-1 0,1-1 0 15,-1-1-3-15,-2-4-3 0,0-5-1 16,1-3 0-16,0-6 0 0,1-4-1 15,3-4 7-15,1-2 5 0,-1-5 5 16,3-4 0-16,0-5 1 0,2-8-1 16,2-4 1-16,1-9-5 0,3-8-7 15,1-5-2-15,2-4 2 0,1-4 5 0,4 3 5 0,1-3 3 16,2 5 1-16,3 6 2 0,3-1 0 16,2 7-3-16,-1 7-5 0,-3 5-5 15,-2 6-3-15,-2 3-3 0,-4 6-1 16,-2 10 0-16,-2 6 0 0,-2 7 0 15,-1 5 1-15,-1 3 0 0,-2 12 1 16,0 7-1-16,-2-2-1 16,0 4-3-16,-1-4-6 0,1 0-13 15,-1 2-4-15,3-7-10 0,-1-7-14 16,1 2-10-16,1-10-7 0,-2-3 145 16,-2-5-252-16,-3-5-140 0,-5-8-375 15</inkml:trace>
  <inkml:trace contextRef="#ctx0" brushRef="#br0" timeOffset="36032.41">13769 14972 555 0,'0'0'138'0,"2"4"-1"0,3-6-29 15,4 5-83-15,5-3-6 0,8-1-5 16,4-5-3-16,6-3 1 0,4-4 0 16,5-3-1-16,4-3-6 0,-2-1-7 15,3 1-6 1,-3-1-9-16,7 3-2 0,2 3-6 15,-2 5-1-15,-6 2 0 0,0 1 4 16,-9 2 5-16,-2 3 9 0,-11 3 7 16,-8 0 11-16,-5 2 5 0,-2 3 6 15,-4 4 4-15,-2 7 3 0,-2 5 0 0,0 6-5 16,-3 4-3-16,-2 7-5 0,-3 6-5 16,-1 1-4-16,-2 1-2 0,-1 0-3 0,-1-2-1 15,-1-2-1-15,1-5-1 0,4-9 1 16,2-6-1-16,1-9 0 0,5-7 7 15,1-8 4-15,3-6 2 0,1-11 2 0,3-3 2 16,2-6 2-16,1-10 2 0,2-5-5 16,1-1-1-16,2-4 0 0,0 1 2 15,-1 2 0-15,0 4 2 0,1 7-1 0,0 3-1 16,-1 7-1-16,0 5-4 0,1 7-1 16,0 7-3-16,1 8-1 0,-1 5-2 0,-1 10 1 15,-1 5 0-15,-2 8 0 0,-2 3 0 16,-3 3-1-16,-2 4-6 0,-2 3-8 15,-1-2-10-15,0 2-25 0,-1-1-9 16,0-7-11 0,1-2-11-16,-1-6-111 0,0-7-118 15,-1-4-268-15</inkml:trace>
  <inkml:trace contextRef="#ctx0" brushRef="#br0" timeOffset="36448.19">14522 15134 513 0,'4'-8'136'0,"2"2"4"0,2-4-20 16,2 3-82-16,4-2-3 0,1-2-4 16,3 1-6-16,0 0-4 0,1-2-4 15,2 0-7-15,2-1-4 0,0 0-3 16,0 0-2-16,1-2-1 0,2 3 1 16,3 0-1-16,-2 0 0 0,-3 6 0 15,-2 2 0 1,-2 8 2-16,-4 7 3 0,-5 3 0 0,-4 7 0 15,-5 5 2-15,-2 6-1 0,-3 3-1 16,-1 0-1-16,-1-1-3 0,0 0 0 16,-2-1 0-16,1-6-1 0,2-6 0 15,0-7 1-15,0-3 2 0,1-7 4 16,1-4 0-16,1-7 1 0,0-5 0 16,2-6 1-16,0-7 1 0,2-10-4 0,4-2-2 15,0-4-1-15,2 1 0 0,1-1 1 0,2 4 1 16,0 4 3-16,1 7-1 0,3 5 1 15,3 6 0-15,7 5 0 0,3 4-1 16,3 7-2-16,0 5-2 0,-3 5 1 16,-1 6-1-16,-6 4 0 0,-7 2-1 15,-4 3-4-15,-1 2-6 0,-1 2-8 0,-1 1-12 0,-1-6-14 16,-5-3 150-16,-1 0-292 0,-1-3-154 16,-4-8-435-16</inkml:trace>
  <inkml:trace contextRef="#ctx0" brushRef="#br0" timeOffset="36601.58">14975 15015 734 0,'0'4'168'0,"0"3"0"16,2-1-123-16,1 3-13 0,5-3-12 16,4-1-13-16,7 0-7 0,6-1 0 15,5-1-2-15,2-1-8 0,0-3-13 16,3 1-12-16,0 0 131 0,-4-5-263 0,-6-2-148 15,0-4-403-15</inkml:trace>
  <inkml:trace contextRef="#ctx0" brushRef="#br0" timeOffset="36717.46">15735 15154 666 0,'10'20'149'0,"-3"-4"-3"15,-2-5-115 1,-1-1 131-16,1-3-300 0,-3-6-153 15,3-2-434-15</inkml:trace>
  <inkml:trace contextRef="#ctx0" brushRef="#br0" timeOffset="37504.21">17999 14812 733 0,'-7'10'154'0,"-2"1"1"0,-5 2-130 16,-4 4-18-16,-2 3-2 0,-3 8-3 15,-1 3-1-15,-3 4-1 0,0 2 1 0,-1 8 0 0,1 2-1 16,1 0 1-16,2-2-1 0,3-1 1 16,3-3-1-16,5-6 1 0,4-8 2 15,5-8 2-15,3-6 2 0,4-10 2 16,3-11 2-16,4-8 2 0,3-6 0 15,2-8-1-15,4-6 2 0,3-8 2 0,0-3 2 16,-1-2-1-16,2-5 2 0,2-2-2 16,2 4 0-16,1 0-3 0,2 9-3 15,-2 7-2 1,2 8 0-16,-4 8 0 0,-2 10 0 16,-3 9 1-16,-4 7 0 0,-4 10-1 15,-3 7-2-15,-3 8-2 0,-1 5-2 16,-4 4-3-16,-1 8-4 0,-1 1-7 0,-3-1-8 15,2 5-10-15,-3-3-18 0,2 3-11 16,1-2-138-16,-1-3-142 0,0-3-343 16</inkml:trace>
  <inkml:trace contextRef="#ctx0" brushRef="#br0" timeOffset="37683.24">17779 15143 727 0,'-6'-11'184'0,"4"8"7"0,6 4-83 0,6 4-49 16,2 5-14-16,4-2-13 0,5 5-12 16,3-3-4-16,4-7-7 0,1 1-8 15,4 1-13-15,3-3-19 0,0-6-88 16,2-5-81-16,-3-7-147 0,-3-2-336 16</inkml:trace>
  <inkml:trace contextRef="#ctx0" brushRef="#br0" timeOffset="54877.52">13931 3773 248 0,'2'-2'59'0,"-3"1"2"0,0 0-21 15,0 0-28-15,-2-1-5 0,2 2-1 16,-1-2 0-16,1 0 0 0,0 1-3 0,0 1-1 0,1-1-1 16,-1 1 1-16,1-1-1 0,0 0 2 15,0 2-1-15,0-2 1 0,0 1 0 16,0 1 0-16,-1-1 1 0,2 3 2 16,-1 1 3-16,1-3 5 0,0 2 5 15,0 2 3-15,1 0 3 0,0 0 2 16,-1 1 3-16,2 1 3 0,-1 2 0 0,0 5 1 0,1 3 1 15,1 5-1-15,-1 5-1 0,0 5-4 16,-1 8-6-16,2 9-5 0,-3 8-4 16,0 7-6-16,-1 11-3 0,0 9-1 15,0 8-2-15,2 9 0 0,1 6-1 16,1 4 0-16,1 4 0 0,4-1 0 16,0 1 1-16,1 1-1 15,-3-4 0-15,1-6 0 0,1-6 0 16,-2-9-1-16,2-7-2 0,-3-10-3 15,0-11-23-15,1-13-33 0,-2-10-74 16,0-11-101-16,-2-9-238 0</inkml:trace>
  <inkml:trace contextRef="#ctx0" brushRef="#br0" timeOffset="56595.17">14147 4197 304 0,'-5'1'74'15,"2"-2"9"-15,-2 3-43 0,3-2-7 16,0 1 2-16,1 1 4 0,-1 0 1 0,1 0-4 0,1 1-5 16,0-2-5-16,0 2-4 0,1-1-2 15,0 1-2-15,2 0-3 0,0-2-2 16,4 0-1-16,5 2 0 0,2 0-1 15,3-2-1-15,6 0-2 0,5-2-1 16,7 2-2-16,3-1-1 0,-2 0 0 16,1-1-1-16,7 1 4 15,8-1 6-15,2-1 0 0,7-2 0 16,8 2 1-16,6-4 0 0,1 0 0 16,1 2-3-16,1-1-5 0,8 1 0 15,-5-2 0-15,0-1 2 0,3 5 0 16,4-5 0-16,6-3 0 0,2 2-1 15,0 1 0-15,3 0-2 0,0 0-2 16,4-3 1-16,10 2-2 0,-5 7 0 0,0-3 1 0,2-3-2 16,3 6 1-16,4 2 4 0,-1 1-1 15,0-2 0-15,4 0 0 0,2 5-1 16,-5 0 1-16,-2-4-1 0,1 1-4 16,-2 1 1-16,0 1-1 0,-7-2 0 15,-3-5 0-15,2 2 0 0,-3-1 1 0,-4 3-1 16,-5-2 0-1,-4-3 1-15,-4 3-1 0,-4-1 0 16,-4 2 0-16,-7 1 1 0,-8-6-1 16,-4 6 0-16,-7-1 0 0,-7 0 0 15,-6 3 0-15,-9-2 0 0,-5 1 0 16,-5 3 0-16,-4-1 0 0,-2 1 0 0,-5-3 0 16,-2-3 0-16,-2 3 0 0,0 2 0 15,-2-1 0-15,-1 0 0 0,-2-1 0 0,1-1 0 16,2 4 0-16,-1-2 0 0,0-1 0 15,0 2 0-15,1-2 0 0,1 4 0 16,-1 4 0-16,0-1 0 0,2 4 0 0,0 1 0 16,-2 3 0-16,3 5 0 0,-3 6 1 15,1 4-1-15,-2 4 1 0,-1 1 0 16,1 5 0-16,-1-1 0 0,0-2 0 0,4-1 0 16,-2-7 0-16,0-3 0 0,2-1 0 15,-1-5 0-15,-2-2-1 0,2-4 1 0,-1-5-1 16,-2-1 1-16,0-3 0 0,0-4 0 15,-1-1 1-15,1-2 3 0,-2 0 3 16,1-1 2-16,-1-1 0 0,-1 1 1 16,-2 1-1-1,1-2-1-15,-2-3-3 0,-2 1-2 16,-4-1-2-16,-1-3-2 0,-2 0 0 0,-4-1-1 16,-1 2 1-16,-7-1 0 0,-4 0-1 15,-4 4-1-15,-4 0 1 0,-4-2 0 16,-10 3 1-16,-4 1-1 0,-1 4 0 15,-5 1 0-15,-6 2 1 0,-4 2-1 16,-5 2 0-16,-1-4 0 0,-4 5 0 0,-2-1 0 16,-6-1 0-16,6-1 1 0,-4 0 0 0,0 0 0 15,3 1-1-15,-3-1 1 0,-1-2 0 16,1 0 0-16,-6-1 0 0,0-1 1 16,1 2-1-16,-3-3 0 0,0 0 1 15,-4-2-1-15,3 1 0 0,2 3 1 16,-6-3-1-1,1 1 0-15,-7-2 0 0,3 1 0 16,5 1 0-16,-4 0 0 0,-3 1 0 0,1-2 0 16,5-1 1-16,6-3-1 0,-5 3 0 15,6-1 0-15,1-3 0 0,0 0 0 16,6 0 0-16,2 2 0 0,10 4 0 16,-5-2 0-16,6 0 0 0,-2 5 0 15,9-5 0-15,2-1 0 0,-3 4 0 0,2-5 0 0,14 3 0 16,3-1 0-16,10 0 1 0,8 1-1 15,3-1 0-15,9-3 0 0,0 3 0 16,2-1 0-16,-1-2 0 0,1 1 0 16,1 0 0-16,1 2 0 0,5 0 0 15,-1-2 0-15,3 2 0 0,2 1 0 16,-1-2 0-16,3 1 0 0,0-2 0 0,-1 2 0 0,1-2 0 16,2 0 0-16,-1-3-1 0,-2 1 1 15,-1 0 0-15,2 1-1 0,-2-3 1 16,1-4 1-16,0-2-1 0,-1-2 0 15,2-2 0-15,1-6 1 0,-1-4-1 16,0-6 0-16,0-2 0 0,-3-2 0 16,2 0 0-16,-3-6 3 15,2 1-5-15,-5 2-1 0,6 4-1 16,2 5 1-16,-1 5-1 0,3 3-7 16,1 9-7-16,2 4 2 0,2 6-2 15,-3-1-4-15,1 2-12 0,-1 0-4 16,1 1-85-16,-2-1-34 0,0 0-106 15,0 3-233-15</inkml:trace>
  <inkml:trace contextRef="#ctx0" brushRef="#br0" timeOffset="57181.44">13109 5586 466 0,'15'-8'121'0,"3"-6"5"16,5 1-60-16,5-3-16 15,4-2-9-15,1-1-6 0,4-2 0 16,4-3-1-16,3-4-4 0,1-2-3 16,-1-5-4-16,10-5-1 0,9 4 0 15,-3-2-8-15,4-2-4 0,3 0-2 16,5 2-2-16,-1 3-1 0,-2 2 0 15,-6 0-2-15,1 1-1 0,-6 5-1 16,-6 4 0-16,-8 4 0 0,-6 2-1 0,-13 5-1 0,-4 0 1 16,-10 5-9-16,-7-1-13 0,-8 6-9 15,-9-2-14-15,-5 4-64 0,-3 3-55 16,-3 0-110-16,0-4-225 0</inkml:trace>
  <inkml:trace contextRef="#ctx0" brushRef="#br0" timeOffset="57536.06">13970 4920 477 0,'1'1'117'0,"0"-3"4"15,0-3-54-15,0 0-31 0,2 3-10 0,0-3-8 16,0 2-2-16,1-1 0 0,-1 2-3 15,1 1-2-15,2-1-2 0,0 2-1 0,3 0-2 16,2 0 1-16,3 0-2 0,4-2-3 16,-1 1 0-16,4 1 4 0,5-3 3 15,1 2 3-15,-1-1 3 0,5-1 2 16,2 0 2 0,4 2-1-16,-2 0-3 0,-6-1-4 15,-1 3-3-15,-4-2-2 0,-7 3-2 0,-6 1-1 16,-3 4-1-16,-5 1 0 0,-3 5 0 15,-2 1 1-15,-2 5-1 0,-6 2 1 16,-5 0-1-16,-6 2 0 0,-6 7 0 16,-1 1-4-16,-7-1 0 0,-1 3-10 15,2-2-12-15,1 3 17 0,2 2-154 0,1-2-131 16,-1 0-328-16</inkml:trace>
  <inkml:trace contextRef="#ctx0" brushRef="#br0" timeOffset="60133.52">11664 5706 458 0,'1'-1'128'0,"1"1"7"0,-2-2-40 15,-1-1-35-15,-1 1-19 0,-4-2-7 16,-2-3-9-16,-3 4-8 0,0-4-6 16,-5 2-4-16,-1-1-2 0,-3 2-1 15,-1 4-1-15,1 3 0 0,-3 3-2 16,-3 3 0-16,-1 1-1 0,2 4 0 0,1 1 0 16,1 1-1-16,4 0 1 0,3-1 0 0,4 0-1 15,6 3 0-15,4-2 0 0,5 1 0 16,5-2 0-16,4 0 0 0,3-1 1 15,5-2 0-15,2-4 0 0,3 1 0 16,1-1 1-16,2 0 0 0,-2 0-1 0,-2 0 1 16,-1 0 0-16,-3 0 0 0,-4 2 0 15,-5 1 0 1,-4-3 0-16,-6 0 0 0,-2 0 1 16,-6 2 1-16,-4 2 0 0,-5 0 1 0,-3-1 0 15,-4 2-1-15,-2 3 1 16,-3-5-2-16,-4 1 0 0,-1-5 0 0,-1-1-1 15,1-5 0-15,2 0-5 0,1-6-3 16,2-3-6-16,4-4-10 0,6-3-5 16,2-3-124-16,4-3-119 0,7-6-292 0</inkml:trace>
  <inkml:trace contextRef="#ctx0" brushRef="#br0" timeOffset="60380.96">11496 5412 599 0,'5'-2'145'16,"-3"0"3"-16,-1 2-92 0,0 1-18 16,1 5-8-16,0 3-3 0,0 4-9 15,-1 8-5-15,1 5-4 0,-2 5-1 0,0 10-2 16,-2 0-2-16,1 8-1 0,-1 3-1 16,0 2-1-16,-1-1 1 0,0 3-1 15,-2 0 1-15,1 3-1 0,1 1 0 16,-2-3-8-16,4-2-7 0,1 1-8 0,1-2-1 0,3-7-23 15,0-7-114-15,0-10-119 0,4-7-284 16</inkml:trace>
  <inkml:trace contextRef="#ctx0" brushRef="#br0" timeOffset="60883.65">12157 5913 543 0,'3'-2'141'0,"-3"-1"4"16,-1 0-71-16,-2-8-24 0,-3 1-10 15,0-5-7-15,-3-1-9 0,0-1-8 16,-2-3-2-16,1 3-2 0,-1-2-3 15,1 2-3-15,-3 5-4 0,-1 0-1 16,-1 3-2-16,-2 3-1 0,-1 4-1 16,-2 8 1-16,-1 5-2 0,-1 5 2 0,3 7-1 0,-2 6 1 15,3 3 0-15,4 6-4 0,3-3-6 16,3-1-2-16,7-5-3 0,2-1 0 16,5-5-1-16,2-6 0 0,3-5 4 15,2 0 6-15,1-4 3 0,1-5 1 0,0-4 2 16,2-3 2-16,-2-6 0 0,3-3 0 15,1-1 1 1,-2-4-1-16,1 1 3 0,-2-1 2 16,-2-3 2-16,-2 1 2 0,-1 2 3 0,-3-3 2 15,-3 1 2-15,0 3 2 0,-3 4 0 16,0 3 3-16,-1 3-2 0,-1 3-4 16,-1 5-2-16,1 5-3 0,-2 5-1 15,0 4-4-15,0 2-4 0,-2 5-2 16,2 2 3-16,2-1-1 0,0-3 1 0,2 1-4 0,4-2-7 15,1 0-7-15,4-4-8 0,1 1-7 16,3 0-36-16,1 0-98 0,1-8-118 16,0-3-274-16</inkml:trace>
  <inkml:trace contextRef="#ctx0" brushRef="#br0" timeOffset="61266.11">12447 5837 583 0,'-9'2'143'15,"1"-2"2"-15,-4 2-107 0,-1 2-4 0,0 4 0 16,-1-1-5-16,0 3-16 0,1 4-8 0,2 3-1 16,2 3-1-16,4-1 1 0,0 1-1 15,5 2-2-15,2 1 1 0,5 0-1 16,2 0-1-16,2-3 2 0,3-2-2 15,4 0 1-15,1-5 0 0,4-4 0 16,1-7 0-16,3-4 1 0,0-6 0 0,-1-6 1 16,-2-5 2-16,1 1 3 0,-4-2 5 0,-1-1 4 15,-4-1 2-15,-4 2 3 0,-6 1 2 16,-4-3-2-16,-6-3-4 0,-7 2-4 16,-4-2-5-16,-6 1-5 0,-4 4-3 15,-5 4-4-15,-1 10-3 0,-3 7-5 16,-3 4-11-16,1 7-11 0,0 6-10 0,0 4-85 15,3-2-45 1,4-2-113-16,6 4-240 16</inkml:trace>
  <inkml:trace contextRef="#ctx0" brushRef="#br0" timeOffset="65189.97">13311 6158 364 0,'-4'8'98'0,"3"0"9"0,1-4-57 16,-1-2-2-16,1 0-1 0,0-1 2 16,0 1-2-16,0-1-11 0,1 1-7 0,0-2-3 15,3 1-2-15,0 0-1 0,3 0-3 0,0 0-5 16,6 1-3-16,4 2-2 0,5 0-1 15,3 3-4-15,2-1-1 0,5 3-2 16,2 0 0-16,1 2-1 0,3 0 0 16,1 1-1-16,-3 2-5 0,2-1-6 15,-3-1-9 1,-3 1-5-16,-6 0-6 0,-6-4-116 16,-5 1-112-16,-1-8-272 0</inkml:trace>
  <inkml:trace contextRef="#ctx0" brushRef="#br0" timeOffset="65838.87">13931 6228 271 0,'-1'1'83'0,"-2"2"8"0,1 0-18 16,-1 2-23-16,0 2-9 0,0 2-2 15,2 0-6-15,1 0-7 0,3 1-6 16,1 1-3-16,2 2-2 0,4-2-2 0,0 1-2 15,2-2-2-15,0 3-2 0,0-3-2 16,-2 0-2-16,-1-1-1 0,-2 1 0 16,-4 0 2-16,-2-2 2 0,-4 1 1 0,-4 2 0 0,-3-1 1 15,-4 1 0-15,-6-2-1 0,-3 1-1 16,-2 0-5-16,-1-2-4 0,3-1-9 16,2-1-8-16,3-1-28 0,5-2-76 15,3-3-94-15,6-3-222 0</inkml:trace>
  <inkml:trace contextRef="#ctx0" brushRef="#br0" timeOffset="66641.1">14303 6193 444 0,'17'-3'120'0,"-4"1"2"15,-8 1 0-15,-4 2-88 0,-3 4-11 16,-2 6 1-16,-5 6 2 0,-3 2-4 0,-1 11-1 0,-1 2-4 15,-2 1-4-15,2 3-2 0,0-2-6 16,4-4-2-16,-2 1-1 0,2-6 0 16,0-2-1-16,2-2 1 0,7-6 0 15,1-2-1-15,0-3 1 0,7-4 1 16,-1-3 0-16,2-5 2 0,2-5 0 16,-3-3 0-16,0-3 0 15,4-4 0-15,5 2-1 0,1-3-2 16,2 4 0-16,2 2-2 0,-1 5 1 15,1 5-1-15,-2 3-1 0,-4 5 1 16,-2 6-1-16,-3 3 1 0,-1 6 0 16,-3 3 0-16,1 4 0 0,-3 3 0 15,3-4 1-15,1-2-1 0,0-5 0 16,4-2 1-16,6-7 0 0,4-9-1 0,3-5 1 0,2-2 0 16,-1-4 1-16,-2-5 0 0,-1-2 4 15,-2-4 3-15,-8-1 2 0,-2 1 2 16,-4-2 0-16,-2 2 0 0,-3 1-1 0,-5 2-4 15,-5 5-3-15,-1 3-3 0,0 2-2 16,-1 3 0-16,-4 4-1 0,-1 6 0 16,-1 4 0-16,-2 3 0 0,-1 2 0 0,0 0 1 15,2 2 1-15,5-3-1 0,7-2 0 16,6-5 0-16,5-1 0 0,9-5 1 0,1-1 0 16,5-3 0-16,-1 0 0 0,-1-5 1 15,3 0-1-15,1 1 0 0,-1-1-1 16,1 4 0-16,-1 0 0 0,0 3 0 15,-2 3 0 1,-6 2 0-16,-3 0-1 0,-4 4 0 16,-5-3 1-16,-2 1-1 0,0-1 0 15,0 0 1-15,2-2-1 0,-1-2 1 0,0 1 0 16,0-2 0-16,1 0 1 0,2-2-1 16,1 0 1-16,2-2 0 0,0 1 0 15,3-1-1-15,1-1 1 0,0 3-1 16,1-2 0-16,-1-1 0 0,-1 5 0 0,-1-2 0 0,-2 2 0 15,1 0 0-15,-2 0-1 0,-1 0 1 16,-1 1 0-16,1-2 0 0,0 2 0 16,-1-1 0-16,0-1 0 0,0 1 0 15,0 3 0-15,0 2 0 0,0 1-1 16,1 0 1-16,-2 1 0 0,1 0 1 16,0 0 0-1,-2-1 0-15,0 1 0 0,-1-2 0 0,-1 3 1 16,-1-1 1-16,-1-1 0 0,-2 2 0 15,-4 0 0-15,0-1 1 0,-4-1-1 16,-4-4-9-16,-5-1-18 0,-2 0 94 16,-1-4-239-16,3-7-152 0,2-2-415 15</inkml:trace>
  <inkml:trace contextRef="#ctx0" brushRef="#br0" timeOffset="68143.08">15836 6593 522 0,'2'2'144'0,"-2"-2"19"0,-1-1-57 0,-1-3-45 16,-1 2-5-16,-3-4-1 0,-2-3-1 15,-1 2-25-15,-1-3-20 0,-1 0-4 16,-1 4-3-16,0-3-2 0,0 3-3 0,1 6 1 15,-3 4-2-15,0 4 0 0,1 5 0 16,-1 1-1-16,2 4-1 0,1 3 0 16,4-2-2-16,3-2-1 0,3-1 1 0,2-4 0 15,5-1 1-15,4-5 1 0,1-3 3 16,3 1 2-16,2-5 0 0,2-2 2 16,3-3 0-1,0 0 0-15,-2-5 1 0,0 2 1 16,-1-1 0-16,-3-2 1 0,-2 3 0 15,-3 0 0-15,-4 0 0 0,-2 7-1 16,-2-3-2-16,1 3-2 0,-2 4-1 16,0 3-1-16,1 5 0 0,2 1-1 0,2 2-6 15,3 1-7-15,1 0-9 0,5-1-5 16,3-7-3-16,4-2-2 0,6-2 0 0,0-4 2 16,0-2 8-16,1-1 9 0,2-4 7 0,-3 1 2 15,2 2 2-15,-6-5 3 0,-3 2 5 16,-3 0 8-16,-2 4 11 0,-9-1 9 15,-5 1 0-15,-10-3 6 0,-5 5 1 16,-4 1-2-16,-2 0-7 0,-1 0-11 16,-1 1-7-1,3 6-1-15,1 1-6 0,3 4-2 16,2 0 0-16,1 1 0 0,1 2-2 16,3 2 0-16,4-1 0 0,4-1-1 0,3-5 0 15,4 2 1-15,2-3 0 0,0-2 0 16,1-4 1-16,2-1 1 0,2-3 0 15,1-1 0-15,0-6 1 0,2 0 0 16,0-2 1-16,2-3-1 0,-1-4 0 0,-4-2 0 16,1-4 0-16,0 1-1 0,-3-6 0 0,0 1 1 15,-1-5-1-15,-1-3 0 0,-1 0 0 16,-1-1-1-16,-2 1 0 0,0 5 1 16,-4 4 6-16,-1 8 1 0,-2 7-1 15,-1 7 0-15,-3 12 0 0,-4 9 0 16,-2 6-1-16,-1 5-5 0,-2 8-3 0,0 3 3 15,0 6 0-15,2-2 0 0,2-2 0 0,6 1-1 16,5-5 0-16,6-4-1 0,4-1 7 16,3-4-16-16,7-2-1 0,4-5 1 15,4-7 1-15,1-4-1 0,0-5 2 16,2-4-8-16,1-8 17 0,-2-2-1 16,-2-3 1-1,-4-3 1-15,-1 0 3 0,-4-4 3 16,-4-3 2-16,-6 3 0 0,-4-1 1 0,-5 3-1 15,-5 2-2-15,-5 5-2 0,-3 7-6 16,-6 7-1-16,-2 7-1 0,-3 3 0 16,-1 5 0-16,0 4 1 0,1 5 0 15,1-2 1-15,6 0-1 0,3-2-1 16,7-2 0-16,5-1 0 0,5-4-1 0,4-5 1 0,3-3 0 16,3-5 1-16,3-2 1 0,0-1 1 15,0-7 2-15,0-4 2 0,0-1 2 16,1-4 0-16,0-2 1 0,1-6 2 15,1-4 0-15,0 0 0 0,0-1-1 16,0-3-1-16,-1-1-2 0,-1-1 0 16,-4-1-2-16,-1-2-1 15,-3 1-1-15,-1 4-1 0,-2 5 4 16,-5 5 1-16,-1 3-1 0,-1 9-1 16,-2 11 0-16,0 9 0 0,-2 7-1 15,-1 6-2-15,-1 5-2 0,2 2 0 16,-3 6 2-16,3 0 1 0,0-2-1 15,1-3 0-15,2 0 1 0,1 2-1 16,0 0 0-16,2-4 0 0,0 1 0 0,4-2 1 0,0-2-1 16,-2-5 0-16,2-6 0 0,-2-2-1 15,3-2 1-15,-1-3 1 0,2-5-1 16,0-3 0-16,1-1 1 0,2-1-1 16,1-3 1-16,0-2 0 0,-1 1-1 0,-1-2 0 15,0 2-1-15,-1 4 0 0,-2-1 0 16,-2 2 0-16,1 0-1 0,-2 5-1 0,1 0 0 15,-1-1-2-15,1 0 0 0,-2 3 0 16,-1-1-2-16,0-1 1 0,-1 0 1 16,-1-2 0-16,0 1 1 0,-1-2 2 15,0 1 1-15,0-2 2 0,0 0 1 0,1-5 2 16,1 0 0-16,0-4 1 0,4-2 0 16,0-4-1-1,4 1-2-15,2-4 0 0,4 2-2 16,-2 1 0-16,1 3-1 0,1-1-1 15,2 3 1-15,-1 4-1 0,2 2-5 16,0 3-17-16,3 2-22 0,2-2-144 0,3 1-151 16,0 1-378-16</inkml:trace>
  <inkml:trace contextRef="#ctx0" brushRef="#br0" timeOffset="68542.97">18039 6626 365 0,'4'19'87'0,"0"-3"3"0,1 2-45 0,2-3-12 15,1-2 2-15,2-4 0 0,4-4 2 16,1-1 4-16,1-2 3 0,1-5 4 16,-3-3-6-16,-1-2 0 0,0 1-2 15,-3-3-2-15,-1 1-2 0,-4-3 9 16,-1 1-2-16,-2 0-5 0,-4-1-5 0,-5-4-4 0,-3 0-4 15,-5 1-2-15,-5 1-17 0,-4-3-11 16,-2 4-7-16,-4 3-7 0,-2 4-12 16,2 0-12-16,1 1-13 0,5 2-8 15,8 3-116-15,7-3-121 0,10-2-288 16</inkml:trace>
  <inkml:trace contextRef="#ctx0" brushRef="#br0" timeOffset="68764.69">18751 6180 617 0,'23'-15'150'0,"-9"0"8"0,-8 1-107 15,-9 7-13-15,-9 1 1 0,-7 5 1 16,-3 3-11-16,-3 7-8 0,-4 4-6 0,2 6-1 0,0 6 2 16,3 7-7-16,1 3-4 0,0 2 1 15,3 1-3-15,3 3 0 0,4 1-2 16,2-1-5-16,4-1-8 0,3 2-9 15,2-1-11-15,2 0 0 0,1-2-62 16,4-1-80-16,-2-4-116 0,1-7-266 16</inkml:trace>
  <inkml:trace contextRef="#ctx0" brushRef="#br0" timeOffset="68927.75">18329 6533 627 0,'-5'-7'136'0,"7"1"4"16,6 1-108-16,4 2-5 0,3-1 3 0,7 2-1 16,7-5-3-16,6 2-2 0,4-2-1 15,2-3 0-15,1-1-32 0,8-2 142 16,2-2-293-16,2-2-155 0,2-6-451 16</inkml:trace>
  <inkml:trace contextRef="#ctx0" brushRef="#br0" timeOffset="69768.84">20128 6454 179 0,'4'1'37'0,"-3"-1"2"16,-2 0-31-16,0-1-4 0,-3 1 4 15,2-1 2-15,-1-1 4 0,-2 1 4 16,1 0 4-16,0-2 3 0,-1 2 6 16,0-1 3-16,0 0 6 0,0 2 3 0,1 0 3 15,-2-1 4-15,0 0 0 0,-4 1-6 0,-1 0-7 16,-5-1-7-16,-1 0-7 0,-3 1-9 15,1 1-7-15,0 1-5 0,1 1-1 16,1 3 0-16,1 0 0 0,1 2-1 0,2 1 1 16,2 2 1-16,2-2 0 15,3 0 1-15,4 5 2 0,7 0 0 0,3 0 1 16,2 0 1-16,5 1-1 0,3 3 1 0,5-1-1 16,0-2 0-16,0 0-1 0,3-1-1 15,-1-1-1-15,-3 2 0 0,-5-5-1 0,-5-1-1 16,-6 5 0-16,-8-4 1 0,-9 0-1 15,-8 1 2-15,-6-2-3 0,-5 0-11 16,-5-1-32-16,-2-4-85 0,-6-3-104 16,-1-1-253-1</inkml:trace>
  <inkml:trace contextRef="#ctx0" brushRef="#br0" timeOffset="70000.25">20200 6027 589 0,'13'-1'123'15,"-4"1"4"-15,-1 10-110 0,-1 5-2 16,-1 7-2-16,-1 3 10 0,-1 9 0 16,-2 8-1-16,1 1-5 0,-3 5-2 15,-2 0-1-15,-1-2-1 0,-1-1-8 16,-3 0-9-1,3-3-8-15,-3 0 5 0,2-4-138 16,-1 0-122-16,4-3-314 0</inkml:trace>
  <inkml:trace contextRef="#ctx0" brushRef="#br0" timeOffset="70603.28">20113 6509 572 0,'12'-15'131'0,"1"-1"2"0,3 1-85 16,0 4 5-16,5 1 1 0,1-2 2 16,0 1-6-16,3 3-6 0,2 2-2 0,2 1-20 15,0 5-12-15,-2 0-3 0,-3 7-3 16,0 5-4 0,-3-2 0-16,-2 9 0 0,-1 2-1 15,-3 2 0-15,-1 6-3 0,0 0-2 16,-1 2 0-16,-3 2 0 0,-4-7-1 15,0-2 1-15,-3-4 0 0,0-6 2 16,-2-5 2-16,0-2 1 0,-1-5 1 0,-2-3 2 16,1-1 0-16,-2-5 1 0,0-4 1 15,-1-4 2-15,1-6 0 0,1-4 1 16,2-4-2-16,2-1 0 0,3-2-1 0,2 1 0 16,4 4-3-16,1 2 0 0,3 0-1 15,2 6-1-15,-1 1 0 0,0 6-3 16,0 1-3-16,-2 2-8 0,4 5-12 15,-1 1-10-15,1 3-7 0,2 1-5 16,0 2-2-16,0 5-4 0,1-3-8 0,-5 3-12 0,-1 1-5 16,-2 2 6-16,-1-3 4 0,-3 2 4 0,-2-2 8 15,-1 2 16-15,-1-2 38 0,0-1 29 16,-4 0 17-16,0-2 13 0,-1-1 9 16,0-1 7-16,-1 0 4 0,1-2-9 15,-1 1-8-15,1-1-12 0,0 1-8 16,1-1-3-1,-2-1-2-15,1 0 1 0,0 0-4 0,0-3-4 16,0 2-4-16,-2 1-7 0,0 4-6 16,-2 2-2-16,-2 1-7 0,0 3-1 15,-2 6-1-15,1 3 1 0,-2 2 2 16,2 0-1-16,4-1-1 0,2 1 0 16,2-2-2-16,4-5 6 0,4-2-24 15,3-3 1-15,0-4-6 0,2-3-9 0,2-2 35 0,-1-3-161 16,2-7-134-16,0-2-296 0</inkml:trace>
  <inkml:trace contextRef="#ctx0" brushRef="#br0" timeOffset="71190.75">20925 6278 608 0,'-9'-9'130'15,"4"3"1"-15,-1 3-105 0,3 0-8 16,1 3 0-16,4 0-1 0,0 0-1 15,4 2-2-15,-1 5-2 0,3 1-2 16,2 7-5-16,3 4-4 0,0 2-1 0,1 5-1 16,1 2 1-16,2 0-2 0,-1 0-1 15,2-2 1-15,-4-2-1 0,0 0 1 0,-2-2 0 16,0-3 0-16,-3-5 1 0,1-2 1 0,-3-4 1 16,0-3 0-16,1-6 1 15,1-2 0-15,1-5 1 0,1-1-1 0,2-2 0 16,1 2-1-16,0 0 0 0,0 2-1 15,2 5-1-15,-1 4 1 0,0 7-2 16,2 3 1 0,-2 3 1-16,2 2-1 0,0 3 0 15,0-2 1-15,-1 1 0 0,0-6 0 16,2 1 0-16,-3-5 0 0,1-1 1 0,-3-4 0 16,-2 0 1-16,-2-4 2 0,-3-2 7 15,0-1 4-15,-3-1 4 0,-3-5 3 16,-1 2 0-16,0-2-1 0,0 2-1 15,-3 1-7-15,1 3-6 0,-2 2-2 0,-1 7-4 16,1 8-1-16,-3 5 1 0,0 9-2 0,2 6 1 16,-2 4 1-16,1 5-1 0,0 2 1 15,-3 2-1-15,-1 0 1 0,-3 0-3 16,-3-3-4-16,-1-3-2 0,-3 0-2 16,-2-2 7-16,0-5-14 0,0-4 0 15,0-7 2-15,-1-2 5 0,1-5 2 0,0-5 1 0,2-5-8 16,2-10 18-16,2-5 9 0,2-6 4 15,3-6 7-15,4-3 1 0,3-4 1 16,4-7 0-16,3 0-3 0,6-4-8 16,4 2-7-16,6 2-5 0,4 2-4 15,-2 4-3-15,8 7-5 0,3 4-8 16,2 6-19 0,4 2 18-16,-1-2-154 0,1 5-136 0,5-7-337 15</inkml:trace>
  <inkml:trace contextRef="#ctx0" brushRef="#br0" timeOffset="71655.55">21706 6599 505 0,'8'1'111'0,"4"1"3"0,4-1-83 16,5 0-18-16,2-3-2 0,4 1-2 16,1-2-3-16,1-2 0 0,0-1-22 15,2-1-99-15,0-2-96 0,0-3-253 16</inkml:trace>
  <inkml:trace contextRef="#ctx0" brushRef="#br0" timeOffset="71925.45">22446 6443 469 0,'-2'1'123'0,"-1"1"4"0,-3-2-12 16,-4 3-91-16,-3-2-5 0,-3 2 0 15,-1 0-2-15,-4 2-3 0,-2 0-3 0,1 1-1 0,2 0-2 16,2 3-2-16,3 1-2 0,3 0-2 16,5 1 0-16,4 3-1 0,3 1 0 15,5 3 1-15,4 1 0 0,2 2-1 16,1 0 1-16,1 1-1 0,0 1 0 15,-1 0 0-15,-4 0 0 0,-7-1-1 0,-6-2 0 16,-6 2 1 0,-6-4-1-16,-5-2 0 0,-4-4-5 15,-5 0-4-15,-3-7-8 0,2 1-71 16,3-9-53-16,2-4-103 0,5-4-236 16</inkml:trace>
  <inkml:trace contextRef="#ctx0" brushRef="#br0" timeOffset="72126.63">22467 6159 592 0,'21'-4'132'0,"-3"9"2"0,-4 4-107 15,-2 9-3-15,-3 4 2 0,-4 7 3 16,-2 3 6-16,-2 5-2 0,-2 2-3 16,-2 0-1-16,1-1-4 0,1-1-3 15,0-1-5 1,1-3-12-16,2-2-10 0,1 0-11 15,0 0-11-15,0-4 6 0,0-1 17 0,2-6-163 16,-2-3-131-16,2-2-324 0</inkml:trace>
  <inkml:trace contextRef="#ctx0" brushRef="#br0" timeOffset="72880.6">22470 6515 576 0,'-1'-13'123'0,"4"1"1"0,5 3-102 15,2 1-8-15,6 0 3 0,2 0 2 16,7 0-1-16,1 2 0 0,2 1-3 16,2-1-1-16,2 5-3 0,3-1-5 15,-1 1-3-15,4 3 0 16,0 0-2-16,0 4-1 0,-1-2 1 16,-1 2-1-16,-4-1 1 0,-3 0-1 15,-7 0 0-15,-5-2 0 0,-5-1 1 16,-5-1 6-16,-4 2 1 0,-8-2 2 15,-7 0-1-15,-3 1 0 0,-4 2 1 16,-5 2-1-16,-2 2-6 0,-5 4-2 0,-1 1 0 16,3 2-1-16,1 3 1 0,4-3-1 0,6 0-1 15,5-3-1-15,7-2 1 0,9-3 0 16,8-3 0-16,5-3 1 0,3 0 1 16,5-3 1-16,1 0 0 0,-1-6 0 15,-1 2-1-15,-1-3 0 0,-2-1 0 16,0 3 0-16,-1 0-1 0,-1 1 0 0,0 2 1 15,-3 2-1-15,-3 2 0 0,-3-1-1 0,-2-2 0 16,-3 3-2-16,-3 3 0 0,0-1-1 16,-1 3 1-16,-1-2-1 0,0 4 1 15,1 2 1-15,0-1 1 0,1-3 2 16,0-2 1-16,4-1 1 0,0 1 0 16,4-6 1-16,2 0 0 0,1-2-1 0,3 3-1 15,2-2-1 1,0 0 0-16,2 2-1 0,-1 2 0 15,-1-2 0-15,-1 6-1 0,0 0 1 16,0 4-1-16,0 4 0 0,0-1 0 16,-1 2 0-16,2 1 0 0,0-2 1 0,1 1-1 15,-1-4 1-15,-1-1 1 0,0-1-1 16,-1-3 2-16,0 0-1 0,-1-4 1 16,-2-2 2-16,0 0 1 0,1-5 3 0,-1-4 3 15,-1-3 4-15,1-4 3 0,-2-3 3 16,-1-3 3-16,-1-4 1 0,1-1-3 15,-1-2-3-15,1-1-5 0,-1-3-3 0,1-4-4 16,-1 0-5-16,0 4-1 0,-1 4 0 16,-1 4 3-16,-3 6 0 0,0 9 0 15,-2 8-3 1,-1 8 0-16,-2 8 1 0,0 5-2 16,0 5-2-16,0 6-1 0,-1 5 1 15,1 4 3-15,0 1 0 0,1-2-1 16,2 3-5-16,0-3-8 0,1-1-12 0,2-3-11 15,0-2-10-15,0-4-10 0,1-2-112 16,-1-8-10-16,-1-5-98 0,1-2-199 16</inkml:trace>
  <inkml:trace contextRef="#ctx0" brushRef="#br0" timeOffset="73028.07">23464 6440 614 0,'25'6'125'0,"4"1"0"0,9-2-119 0,7 3-3 0,8-1 0 16,4-1-1-16,3-2 1 0,0 0 1 16,5-2-129-16,-2 0-109 0,6 2-292 15</inkml:trace>
  <inkml:trace contextRef="#ctx0" brushRef="#br0" timeOffset="78514.67">14534 4537 413 0,'-3'5'107'0,"2"-4"5"0,1 0-18 16,-1-2-67-16,0 1-14 0,1 1-3 15,-1 1 0-15,1-5-4 0,1 2-4 16,0-1-3-16,2-2-45 0,0-2-68 16,3-3-90-1,6-1-225-15</inkml:trace>
  <inkml:trace contextRef="#ctx0" brushRef="#br0" timeOffset="78715.19">15108 4567 209 0,'8'8'51'0,"1"1"2"0,-4-4-24 16,1-1-40-16,-3-7-5 0,3 3-9 15,-2-3-25-15,1-2-35 0,2-4-70 16</inkml:trace>
  <inkml:trace contextRef="#ctx0" brushRef="#br0" timeOffset="78893.85">15727 4538 403 0,'30'10'86'16,"-4"0"1"-16,-4-1-72 0,-2 0-5 15,-8-1-7-15,-1-4-5 0,-4 2-1 16,-4-2-6-16,0-2-34 0,-1-5-44 16,-1-2-67-16,3-4-152 0</inkml:trace>
  <inkml:trace contextRef="#ctx0" brushRef="#br0" timeOffset="79031.41">16449 4539 322 0,'16'5'67'16,"-3"2"1"-16,-4-3-60 0,-3 2-6 16,0-3-3-1,-3-2-26-15,0-2-39 0,-1-1-54 0,3-2-133 16</inkml:trace>
  <inkml:trace contextRef="#ctx0" brushRef="#br0" timeOffset="79162.78">17233 4414 466 0,'55'10'127'0,"-8"3"0"0,-7-3-17 16,-9 4-74-16,-8-2-19 0,-8-2 19 15,-6 0-160-15,-10-5-116 0,-5-5-315 16</inkml:trace>
  <inkml:trace contextRef="#ctx0" brushRef="#br0" timeOffset="80973.23">14520 4300 417 0,'1'1'110'0,"1"-2"6"0,-2-1-50 0,0 1-26 0,-1 1-8 16,1 0-2-16,0 0-10 0,0 1-7 15,0 2-3-15,0 4-3 0,0 2 0 16,-1 2-2-16,0 4 1 0,-1 2-1 16,-2 6 1-16,-1-1-3 0,-1 2-1 15,-1 2 0-15,-1-1-1 0,0 4 0 0,1-2-1 16,0-1-1 0,2-2 0-16,-1-2-1 0,3-2-1 15,1-4-2-15,0-3-1 0,2-2 14 16,-1-3-73-16,1-5-62 0,0-3-99 0,1-6-245 15</inkml:trace>
  <inkml:trace contextRef="#ctx0" brushRef="#br0" timeOffset="81243.31">14692 4372 488 0,'-1'4'120'16,"-1"-2"5"0,-3 0-53-16,2 0-41 0,-1 2-10 0,-1-3-2 15,1 0-4-15,-1 1-4 0,1 2-4 16,1 3-2-16,-3 2-1 0,2 2-1 16,1 2-1-16,0 4-1 0,0 0 0 15,0 0 0-15,0 1-1 0,-2-1-1 16,-1 2-1-16,-2-1-1 0,-2-4-4 15,-2 3-4-15,-1 1 2 0,1-2-123 0,1-3-108 0,2-3-281 16</inkml:trace>
  <inkml:trace contextRef="#ctx0" brushRef="#br0" timeOffset="81544.74">14442 4445 424 0,'6'2'113'0,"-1"0"6"0,4-1-66 15,1-1-4-15,4 0-7 0,5-1-10 0,4-1-13 16,1-2-7-16,0 1-6 0,-1 2-4 16,3-1 0-16,-2 1-2 0,-2 2 0 15,-2 1-3-15,0 2-4 0,-2-2-32 0,-2-3-86 32,-5 7-100-32,-7-7-249 0</inkml:trace>
  <inkml:trace contextRef="#ctx0" brushRef="#br0" timeOffset="81829.03">14416 4525 497 0,'1'0'126'0,"-1"1"9"15,0 0-60-15,1 2-34 0,-2-5-4 0,2 2-2 0,0 0-5 16,1 2-7-16,2-3-7 0,0 1-5 16,3-1-3-16,2 1-1 0,0 0 0 15,3 0-3-15,7-3-3 0,7 5 0 16,2-1 1-16,0-2-4 0,5 1-15 16,7-2-93-16,3 1-41 0,-4 3-111 15,-3-4-252 1</inkml:trace>
  <inkml:trace contextRef="#ctx0" brushRef="#br0" timeOffset="84033.35">15139 4249 321 0,'0'4'100'0,"-1"-2"7"0,0 0-13 0,-1 0-33 15,1 1-15-15,-2-1-6 0,2-2-7 16,-1 1-8-16,2 0-6 0,-1-2-5 0,-1 3-2 15,1-3-3 1,-1 2-2-16,-1 0-2 0,0-2-1 16,-2 3-1-16,-1-2-1 0,1 4 1 15,-2-1 0-15,-1-1 0 0,1 2 2 0,0 1 0 16,1-2 1-16,-2 3-1 0,1-4 0 16,1 2 0-16,0 0-2 0,1 1 0 15,-1-2-2-15,1 3 0 0,0 0-1 16,2 4 0-16,0-1 0 0,0 3 0 0,0-1 0 15,1-2-1-15,2 3 1 0,-1 0 0 0,2 0 0 16,0 2 1-16,2-2 0 0,-1 3 0 16,2 1 1-16,0-2-1 0,3-2 0 15,0 0 0-15,0-2 0 0,1 0-1 16,1 0 0-16,0-1 0 0,-2-2 0 16,1 4 0-1,0-2 1-15,-3 2-1 0,0 0 0 16,1-2 0-16,-1 0 0 0,1-1 0 0,0-1-1 15,1-2 0-15,1 0-1 0,3-1 1 16,0-1 0-16,0 0 0 0,0-3-3 16,-1 2-6-16,-1 0-38 0,-1-3-88 15,-4-1-108-15,-3-1-266 0</inkml:trace>
  <inkml:trace contextRef="#ctx0" brushRef="#br0" timeOffset="92625.45">7037 3654 548 0,'1'-1'147'0,"2"3"5"0,-3-1-57 15,0-2-48-15,0-1-5 0,0 1-5 16,0-1-8-16,0 1-9 0,0-1-6 0,0 3-3 0,0 0-2 16,0 5-3-16,1 4-3 0,0 3-3 15,0 4 0-15,1 8 0 0,0 3 0 16,2 7 1-16,-2 6 1 0,1-3-1 16,-1 2 0-16,0-2-1 0,1-1-2 15,-1-4-7-15,0-5-6 0,2-5-12 16,0 3-8-1,2-5-10-15,1 0-54 0,-1-4-64 0,2-7-105 16,-1-5-234-16</inkml:trace>
  <inkml:trace contextRef="#ctx0" brushRef="#br0" timeOffset="93073.07">7413 3515 598 0,'3'-5'146'0,"-2"3"-1"16,-2 3-80-16,-1 5-33 0,-1 5-3 16,0 3-2-16,-2 8 0 0,2 4-7 15,-1 7 0-15,0 3 0 0,3 5-4 0,1 0-6 16,3 4-3-16,1 0-5 0,1 0-1 0,1-3 0 31,-1-1-2-31,1-1-2 0,-1-5-2 16,-1-1-2-16,1-6-3 0,-1-4-4 15,-2-4-1-15,2-1 1 0,-1-6 0 0,-2-3 1 0,0-4 3 0,-1-4 3 16,0-4 3-16,1-3 3 0,-1-7 1 0,-1-3 2 31,2-4 0-31,-1-3 2 0,1 1 2 0,2 1 3 16,1 3 2-16,0 3 2 0,2 1 2 16,1 6 1-16,1 2-3 0,1 3-1 15,1 1-3-15,1 4-2 0,0 0-1 16,1 1-3-16,2 3 0 0,-1 1-1 15,0 4 0-15,0 0-1 0,-2 2 0 0,0 0 0 16,-3 1-1-16,-3 0 1 0,-2 1-1 0,-3-4 1 16,-4 0 1-16,-3-1 0 0,-4 0 2 15,-2-1 0-15,-5-4-2 0,-4 1-7 0,-3-3-16 16,-2 1-4-16,-5-4-147 0,-5-6-140 16,-7 0-355-16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7:05:13.8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5135 4001 314 0,'1'1'108'15,"1"1"7"-15,-1-2 4 0,-1-1-55 16,0 2-12-16,0-2-2 0,0-1-7 16,0 2-11-16,0-1-3 0,0 1 0 15,0-1-1-15,0-2 1 0,0-1 0 0,0 4-1 16,-1-4-1-16,-1 0-2 0,0-2-3 15,0-2-5-15,0 1-2 0,-3-4-4 16,0 0-3-16,0-3-2 0,-2-5-3 16,-2-1-1-16,-1 1 0 0,-3-3-1 15,0 2 1-15,0-2 0 0,-1 6-1 0,-1 3 0 16,0 4 0-16,-1 2 0 16,0 4-1-16,-1 2-1 0,-1 4 0 0,0 1 0 15,-3 3 0-15,2 3 0 0,-1 5-1 16,0 5 2-16,-1 4-1 0,0 4 0 15,1 5 1-15,4 7-1 0,-1 2 1 16,3 6 0-16,4-1 0 0,5 0-1 16,3-2 1-16,4-3 0 0,3-1-1 15,4-6 0-15,3-8 0 0,2-4 0 16,3-1 0-16,-1-5 0 0,2-3 1 0,-2-7 0 16,1-3 1-16,-2-3 0 0,-1-6 1 15,-1-5 1-15,0-7-1 0,0-4 0 16,0-3 1-16,0-3-1 0,0-4-1 15,1-2 2-15,-1-3 0 0,-2 1 2 16,0 3 2-16,-3 1 2 0,-1 1 2 16,-4 4 2-16,-1 6 3 0,-2 5 3 15,0 6-1-15,-1 0-2 0,0 6-4 16,-1 4-2-16,-1 6-2 0,1 2-5 0,-1 8-2 16,1 3-3-16,0 5 1 0,2 5 2 15,1 1 0-15,2 1 0 0,4-1 0 16,1-2-1-16,3 1 1 0,3-1-1 15,2-2 1-15,0-2-8 0,4-2-5 16,1 0-5-16,0-2-6 0,-1-5-10 16,1-5-12-16,1-1-19 0,0-7-82 15,0-7-39-15,1-8-113 0,3-5-245 0</inkml:trace>
  <inkml:trace contextRef="#ctx0" brushRef="#br0" timeOffset="213.43">5425 4091 648 0,'-5'8'160'0,"2"-2"8"15,2-5-104-15,2 0-14 0,1-1 1 0,5-1 0 16,1-4-6-16,6-1-12 0,-1-1-8 16,4-1-3-16,3-1-4 0,3 4-6 15,1-2-6-15,1 3-3 0,2-2-3 16,1 3-6-16,2-1-7 0,-1 0-10 15,3 0-24-15,1-2-17 0,0 0-130 16,-2-2-143-16,3-2-335 0</inkml:trace>
  <inkml:trace contextRef="#ctx0" brushRef="#br0" timeOffset="485.31">6290 3497 688 0,'-1'-3'167'16,"1"0"6"-16,0-1-116 0,-1 6-16 15,0 4-7-15,-2 5 1 0,-1 7-3 16,0 5-10-16,-2 9-3 0,0 8 0 16,-2 6 0-16,3 5 1 0,-1 3-5 15,4 2-6-15,0 0-3 0,2 0-3 16,2 2-1-16,2-1-1 0,0-3-3 0,0-2-10 15,1-2-6-15,1-2-7 0,1-5-16 16,-1-6-13-16,1-6-17 0,-1-4 87 16,-1-6-199-16,-3-6-132 0,1-7-342 15</inkml:trace>
  <inkml:trace contextRef="#ctx0" brushRef="#br0" timeOffset="797.99">6236 4145 639 0,'0'-12'152'0,"0"-1"9"16,4-1-108-16,1 0-5 0,3 1-1 16,1 1 2-16,2 0-2 0,2 1-10 15,2 2-6-15,1 0-6 0,2 3-4 16,1 2-4-16,0 2-4 0,3 2-4 16,1 1-3-16,1 4-2 0,0 1 0 0,2 4-1 15,-1 4 0-15,-1 3-1 16,-1 4-1-16,-2 1 0 0,-3 2-1 0,-1 0 0 15,-5-1-1-15,-3-5 0 0,-4 1-1 16,-6-4 1-16,-3 0 1 0,-6-2 0 16,-6 0 1-16,-4-1 0 0,-6 0 1 15,-3 1 0-15,-3-1 0 0,-3-2-1 16,-3-3-5-16,-1-2-10 0,0-3-5 16,2-3-8-16,2-6-23 0,3-4-17 15,1-5-130-15,9 1-137 0,5-4-331 0</inkml:trace>
  <inkml:trace contextRef="#ctx0" brushRef="#br0" timeOffset="2818.77">4799 5740 506 0,'0'1'124'0,"-1"-3"5"0,-1-2-65 0,1 1-26 16,0-1-6-16,-1-1-1 15,2-3 2-15,-1-3 0 0,2-1-3 16,-1-2-1-16,2 0 0 0,-4-3-1 0,1-3-4 16,-1-1-5-16,-2 1-4 0,-2-2-4 15,0 3-1-15,-3 0-4 0,0 0-1 16,0 4 0-16,0 2 0 0,-1 2-1 15,0 2-1-15,0 2-2 0,0 1 0 16,0 3-2-16,-4 2 0 0,0 4-1 16,-2 5 0-16,-2 3-1 0,-3 4 1 15,-2 7 1-15,2 4 0 0,3 8 1 16,-1 3 0-16,4 7-1 0,3 4 1 0,4 5 1 16,1-1-1-16,3-2-1 0,4-6 1 15,2-3-2-15,4-8 1 0,0-4-1 16,4-5 0-16,2-4 0 0,3-4 0 15,0-3 1-15,0-3 0 0,0-3 0 16,2-5 2-16,-2-4 0 0,0-6 0 0,0-3 1 16,-1-1 0-16,1-6 0 0,1-2 0 15,0-6 0-15,2 0 1 0,0-5 1 16,2-6 2-16,-3-2 2 0,1 3 1 16,-3-3 1-16,-3 3 3 0,-2 2 0 15,-4 6 1-15,-4 6 0 0,0 6 2 16,-2 3 1-16,0 6-2 0,0 2-5 15,-2 5-1-15,-1 8-2 0,-3 5-3 16,0 4-3-16,-3 9-3 0,0 7 1 0,0 5 1 16,2 5 1-16,1-1 0 0,4 1 0 15,3 2-1-15,3-1 1 0,4-1-2 16,2-1 1-16,2-2-3 0,3-5-6 16,3-1-6-16,2-5-6 0,0-3-8 15,2-8-10-15,2-6-16 0,2-3-6 0,-1-5-127 16,0-7-130-16,2-5-317 15</inkml:trace>
  <inkml:trace contextRef="#ctx0" brushRef="#br0" timeOffset="3364.12">5677 5460 557 0,'-2'-3'130'0,"2"2"5"16,-1 0-89-16,1 1-11 0,0 0-5 16,1 1-4-16,1 2-2 0,-2 1-4 15,1 1-3-15,0 3 0 0,1 5 1 16,-1 5 2-16,0 6 1 0,0 5 1 0,0 5-2 16,0 5-3-16,1 5-3 0,-1 2-4 15,-1 3-2-15,0-1-3 0,0-1-1 16,0-4-3-16,-1-5 1 0,-1-3-1 15,1-7-1-15,0-3 1 0,0-6-2 16,1-3-7-16,-1-3-11 0,1-3-12 16,-1-3-10-16,1-2 27 0,-1-6-158 15,0-5-129-15,-3-5-313 0</inkml:trace>
  <inkml:trace contextRef="#ctx0" brushRef="#br0" timeOffset="3814.12">5394 5791 448 0,'-7'-2'119'0,"2"-3"6"16,2-1-41-16,-1 2-41 0,3 0-6 15,-1 0-4-15,2 2-2 0,-1-1-3 16,1 0-1-16,0 2-1 0,0 2-1 0,0-1-2 16,0 1-2-16,0-1-4 15,0 0-2-15,0 2-4 0,0-2-2 0,0 0-3 16,0-3-1-16,0 3-2 0,1 1 0 16,0-1-2-16,1 0 0 0,2 2 1 15,0-2 1-15,4 1 4 0,1 0 3 16,5-1 1-16,2 0 3 0,3 0 2 15,5 0 2-15,3 0-1 0,3-1-2 16,3 1-3-16,3 0-1 0,0 0-1 0,3 1-2 16,1 1-1-16,-2 1-2 0,-2-2-1 15,-4 3 0-15,-3-1-1 16,-6 1-2-16,-5 0 0 0,-6-3 0 0,-4 0-2 16,-4 1-5-16,-2-3-8 0,0 2-10 15,-2-2-16-15,-2 1-12 0,1-2 155 16,-1-1-290-16,0-2-153 0,4-2-420 15</inkml:trace>
  <inkml:trace contextRef="#ctx0" brushRef="#br0" timeOffset="4497.55">7341 5069 385 0,'-4'-4'109'0,"0"1"6"15,0-2-38-15,-3 1-18 0,-2 2-9 16,1-1-8-16,-4 2-4 0,-4-1-7 15,0 2-3-15,-4 1-4 0,-2 5 0 16,-3 0 0-16,-2 2 0 0,-2 0-3 16,-1 6 0-16,-2 3-3 0,-3 6-4 15,-1 2-4-15,1 4-2 0,-1 5-1 16,0 9-4-16,1 3-1 0,2 4-1 16,0 10 1-16,4 8-1 0,4 9 1 15,5 4-1-15,6 5 1 0,5-2-1 0,3-1 0 16,10-5 0-16,5-7-2 0,9-9-1 15,6-10 1-15,6-7-3 0,5-5-1 16,6-10-6-16,3-8-4 0,2-9-5 16,1-7-7-16,0-8-6 0,1-9 67 15,-2-7-192-15,-4-6-125 0,4-6-337 16</inkml:trace>
  <inkml:trace contextRef="#ctx0" brushRef="#br0" timeOffset="4736.91">7321 5678 588 0,'-4'6'128'0,"1"-4"1"16,5 0-96-16,2 0-3 0,5 0 6 15,2 0 6-15,2-3 2 0,4 1-1 16,5 0-1-16,1-4-6 0,2 1-13 15,1-1-8-15,-3-4-7 0,2 3-4 16,0-3-3-16,-2 0-9 0,0 1-23 16,0-4 14-16,0 2-155 0,0 0-139 15,0-2-352-15</inkml:trace>
  <inkml:trace contextRef="#ctx0" brushRef="#br0" timeOffset="5011.56">8165 5088 560 0,'2'-13'141'16,"1"6"8"-16,-2 1-52 0,0 2-60 16,0 8-5-16,0 3-1 0,-2 6 2 15,-1 8-7-15,0 4-6 0,-2 8-3 16,0 10 1-16,1 2 1 0,-1 5-2 15,-3 3-5-15,1 4-3 0,0 5-1 16,1 1-4-16,0 1-1 0,1 2-7 16,-1-1-5-16,4-1-21 0,0-7-3 0,1-7-12 15,1-9 0-15,0-8-19 0,1-8-108 16,-1-7-114-16,0-8-259 0</inkml:trace>
  <inkml:trace contextRef="#ctx0" brushRef="#br0" timeOffset="5299.49">8116 5716 617 0,'-2'-10'142'0,"0"2"8"0,2 3-102 15,1-1-7-15,1 0-4 0,4 2-1 16,1 2 0-16,4 1-3 0,4 0-5 16,1 1-4-16,3 3-2 0,4 3-1 15,1 1-1-15,2 2-4 0,0 2-4 16,1 2-2-16,-1 1-3 0,-1 1-3 0,-2 1-1 15,-3-1-2-15,-5 1-1 0,-3-2 0 16,-4 0 0-16,-4-1 0 0,-3 1 0 16,-6-2 0-16,-3-2 1 0,-4 0 1 15,-4 0-1-15,-5-1 1 0,-3-2-1 16,-1-2-2-16,-2-3-4 0,1 1-6 16,1-6-11-16,1 0-15 0,2-1-13 15,5-2 11-15,1-1-147 0,3-1-135 16,2-1-322-16</inkml:trace>
  <inkml:trace contextRef="#ctx0" brushRef="#br0" timeOffset="5630.64">8516 5139 499 0,'5'-32'127'16,"-1"-1"9"-16,0 4-14 0,0 7-80 15,-2 5 6-15,0 4-4 0,-2 5 3 16,0 5-1-16,0 0-9 0,0 3-9 16,3 5-9-16,4 1-6 0,5 5-5 15,6 4-1-15,8 5 0 0,3 8 5 16,9 6 1-16,6 1 1 0,4 5 1 16,3 5 2-16,3 3-1 0,-5 0-2 15,0 0-2-15,0-3-2 0,-5 3-1 0,-6-1-2 16,-6 0-3-16,-7-1-1 0,-7 1-1 15,-9 3 0-15,-9 0-1 0,-13 0 0 16,-10 2 0-16,-10-2-5 0,-7 4-6 16,-11 1-10-16,-8 1-12 0,-4-3-13 15,-4 0-12-15,-6 1 14 0,-4 0-151 16,-7 0-132-16,-3-7-326 0</inkml:trace>
  <inkml:trace contextRef="#ctx0" brushRef="#br0" timeOffset="12393.1">18478 13069 132 0,'-3'-3'17'16,"0"-1"-8"-16,0 0-25 0,-2 1-37 16,2 0-36-16</inkml:trace>
  <inkml:trace contextRef="#ctx0" brushRef="#br0" timeOffset="12783.28">18449 13036 236 0,'0'0'57'0,"-1"-1"-8"0,-1-1-29 15,-2-1-29-15,1 1-19 0,-1-4-30 16,-2 0-40-16,1 0 58 0,-1 2 21 16,2-2 13-16,-2 1 14 0,1-2 17 15,-1 3 44-15,3 0 61 0,-1 0-36 0,2 1-4 16,-1 1 2-16,2-2 1 0,1 5-3 15,0-2-15-15,0 4-19 0,1-3-15 16,0 0-4-16,-1 2-6 0,3 0-5 16,-3 0-4-16,1 1-5 0,-1 2-3 15,-2 4-4-15,-2 1-5 0,0 4-2 16,-4 4-1-16,-2 5 1 0,-3 8-2 16,-3 5 2-16,-4 7 0 0,-3 9-1 15,-3 6 1-15,-5 8 0 0,-2 7-1 0,-2 2 1 16,-3 4-2-16,-3-1-2 0,1-4-1 15,-1-3-1-15,1-5-1 0,2-10-1 16,5-8 1-16,4-6-2 0,5-8 1 16,4-7-2-16,5-8-3 0,3-6-4 15,1-5-10-15,1-6-9 0,2-3 26 16,3-7-151-16,0-5-124 0,1-1-311 16</inkml:trace>
  <inkml:trace contextRef="#ctx0" brushRef="#br0" timeOffset="13267.56">18217 13169 376 0,'6'-14'112'0,"0"2"5"16,-3 2-24-16,-2 1-38 0,0 4-3 15,-2 0-7-15,0 2-10 0,0 0-5 16,-1 0-5-16,1 0-4 0,-2 3-4 0,2-2-5 16,-1 2-4-16,-2 1-4 0,-2 3-2 15,-3 3-1-15,-2 2-1 0,-4 2 0 16,-5 2 1-16,-1 3 0 0,-5 1 0 15,1 0 0-15,0-1 0 0,1-2 1 16,3-3-1-16,5-2 1 0,4-5 5 16,3-4 5-16,5-2 1 0,7-7 0 15,4-2 1-15,5-8 0 0,6 0 0 0,4-7-4 16,5 0-6-16,4-2-1 0,2-1 0 16,1 1-1-16,1 4-1 0,0 2 1 15,-4 3 0-15,-3 4 2 0,-5 3 0 16,-5 4 2-16,-5 5 2 0,-5 3 1 15,-3 5 3-15,-3 8 0 0,-3 5 0 16,-2 6-2-16,-3 9 0 0,-3 5-2 16,0 5-2-16,-2 5-3 0,0 0-1 15,-3 4 0-15,4-1-10 0,-1 1-15 0,1-1-20 16,1 3 159-16,0 0-293 0,-1-2-158 16,0 5-432-16</inkml:trace>
  <inkml:trace contextRef="#ctx0" brushRef="#br0" timeOffset="13829.88">16823 14371 646 0,'0'-19'155'0,"2"2"2"16,1-2-87-16,4 0-31 0,-1 2-7 16,0 3-6-16,0 3-5 0,-1 5-2 15,-3 3-1-15,0 5-2 0,-2 8-4 0,-2 6-3 16,-3 12-2-16,-3 6-2 0,-4 7-3 15,-3 10-1-15,-4 2 0 0,-1 2-1 16,-3 0 1-16,1-4-1 0,2-3-1 16,2-9 0-16,3-8 1 0,3-6 0 15,3-8 2-15,5-7-2 0,2-8-1 16,5-7 2-16,0-8 0 0,4-8-1 16,3-10 0-16,3-7 0 0,2-8 2 15,4-8 2-15,0-5 1 0,3-3 1 16,1-3 1-16,0 3 0 0,2 2-1 15,2 2 1-15,-3 12-2 0,-1 10 0 0,0 8 0 16,-4 10 0-16,-1 11 1 0,-3 10 0 16,-2 12 0-16,0 8 0 0,-4 10 0 15,0 12 0-15,-2 4-3 0,-3 10 0 16,-1-1-3-16,-1 3-1 0,0-1-13 16,0-3-6-16,0-4-8 0,1-4-9 15,1-8-15-15,-1-4-6 0,-1-6-6 0,-1-8 11 16,-2-7 1-16,0-4 1 0,-2-6-105 15,-4-3-93-15,-4-5-260 0</inkml:trace>
  <inkml:trace contextRef="#ctx0" brushRef="#br0" timeOffset="14292.64">16727 14443 659 0,'-3'-2'145'0,"5"3"0"0,3 2-107 16,4 3-6-16,4-2-5 0,3 2-4 0,5-1 1 15,3-1 2-15,5 0 0 0,1-5-6 16,3-4-5-16,0 0-5 0,1-3-4 16,0-3-4-16,-2-2 0 0,0-2-2 15,-4-1 1-15,-3-1-1 0,-2-1-1 16,-3 3 3-16,-4 0 5 0,-3 3 4 16,-5 2 6-16,-2 2 5 0,-4 4 3 0,0-1 1 15,-1 2-2-15,-1 1-4 0,0 1-6 16,0 0-6-16,0 0-5 0,0-3-3 15,1 4-2-15,-1 0-1 0,1 0-2 16,1 0-4-16,-2 0-3 0,1 1-3 16,0-1 0-16,-1-1-1 0,1 1-1 15,-1 0 0-15,1 0 3 0,-1 1 3 16,0-1 2-16,0 3 2 0,0-2 2 0,0-2 1 16,0 1 3-16,0 0 1 0,0 1 2 15,1-1 1-15,-1 1 3 0,0-2 0 16,1 2 2-16,0 1 3 0,0 0 2 15,3 2-1-15,-2 5-1 0,0 3-2 16,0 7-1-16,-1 5-2 0,-2 6-2 16,0 7-1-16,-3 6-4 0,-2 3 0 15,1 4-3-15,-2-1-6 0,1-2-10 0,-1-4-24 16,0-6-14-16,3-6-5 0,1-8 112 16,-1-8-234-16,2-6-134 0,-1-4-344 15</inkml:trace>
  <inkml:trace contextRef="#ctx0" brushRef="#br0" timeOffset="14566.44">17174 14294 643 0,'4'-20'158'0,"-2"7"4"0,0 4-98 16,2 3-17-16,0 5-11 0,4 2-6 16,2 3-7-16,2 5-6 0,2 1-2 15,6 4-1-15,1 3 0 0,2-1 0 16,2 3-2-16,0 1-4 0,0-1-2 15,-1 1-1-15,-3-1-2 0,-1 4-2 16,-4 1-2-16,-5-4 0 0,-3 3 0 0,-5 0 0 16,-4 3 0-16,-3-3 1 15,-5-2 2-15,-3 0 0 0,-1 0 1 0,-4-2-1 16,0 0 0-16,0-3-4 0,0-1-6 16,-1-4-9-16,1-2-9 0,1-2-15 15,2 0-11-15,2-5-6 0,1-4 31 16,3-3-146-16,4-5-118 0,2-2-292 15</inkml:trace>
  <inkml:trace contextRef="#ctx0" brushRef="#br0" timeOffset="14745.14">17620 14357 654 0,'9'7'171'0,"0"5"2"16,-1 0-64-16,-2 3-63 0,2 3-16 15,-2 3-10-15,-1 2-11 0,-2 0-8 0,-1 4-7 16,-2 2-7-16,-1 4-9 0,0-3-14 16,-2 1-10-16,0 0 165 0,-2-2-291 15,1-3-143-15,-2-2-407 0</inkml:trace>
  <inkml:trace contextRef="#ctx0" brushRef="#br0" timeOffset="15049.32">17566 14301 609 0,'9'-29'156'0,"3"9"2"0,2 3-62 15,0 4-53-15,1 2-5 0,1 6-6 16,1 3-9-16,2 7-2 0,0 2-2 16,0 8-1-16,3 2-3 0,-1 4-4 15,1 3-4-15,-1 1-2 0,-2 1-1 0,0 1-3 16,-1-3 0-16,-3 1-1 0,-1 0 0 15,-2-1-1-15,-3 2 0 0,-2-2 0 16,-5-2 1-16,-1 1 0 0,-3-4 0 16,-5 0 1-16,-2 0 1 0,-2-4-1 15,-3-1 0-15,-2 0-1 0,-3-2-3 16,-3-3-4-16,-1-2-5 0,-2-1-7 16,0 0-5-16,0-2-13 0,0-2-10 0,5 1-5 15,1-1 29-15,6 0-145 0,2-4-118 16,3-5-295-16</inkml:trace>
  <inkml:trace contextRef="#ctx0" brushRef="#br0" timeOffset="15376">18313 14137 664 0,'9'6'145'0,"-4"-3"0"16,-1 3-116-16,-3-3-9 0,-4 1-4 16,0 4-4-16,-3-1-3 0,-3 1 0 15,-1 0 1-15,-2 2 1 0,0 2-2 16,-2 1-1-16,-3 0 0 0,1 3 0 16,-3 1-2-16,-1 6-2 0,0 1-1 0,-2 4-1 15,2 1 0-15,0 5-1 0,3 1 0 16,0 0 0-16,5-1 0 0,3-1 0 15,6-2 0-15,3-5-1 0,5-3-2 16,3-3-4-16,7-4-2 0,1-5-10 16,3-3-8-16,3-5-7 0,2-3 19 15,1-6-144-15,0-2-120 0,-2-3-305 16</inkml:trace>
  <inkml:trace contextRef="#ctx0" brushRef="#br0" timeOffset="15962.2">18173 14450 593 0,'1'-1'125'0,"1"-2"1"0,6-2-105 0,3-1-10 16,5 0-2-16,5-4-1 0,3-3 2 16,2 0 2-16,4-2 4 0,3 1 1 15,2 1 5-15,1-1 4 0,-1 2 1 16,0 1-1-16,-1 1 2 0,-3 3-1 15,-6 3-1-15,-4 5-5 0,-6 2-5 16,-3 6-4-16,-5 6-1 0,-4 7-5 16,-3 4-5-16,-4 4-1 0,-4 3-2 15,-3 3-1-15,-3 2-1 0,0-2-4 0,-1 1 0 16,0-2-2-16,1-5-1 0,1-3 0 16,3-3 2-16,0-8 1 0,4-3 5 15,1-7 3-15,3-2 6 0,3-5 2 16,4-6 3-16,2-11 0 0,6-5 3 15,1-9-2-15,4-6-2 0,4-8-2 16,3-4 0-16,0-5 1 0,5 2 0 0,-1 4 0 16,2 7 1-16,1 4 0 0,-1 7 1 15,1 8-2-15,-1 9-1 0,-2 10-2 16,-1 5 0-16,-2 2-1 0,-2 7 0 16,-3 3-2-16,-2 4-1 0,-6 0-1 15,-4 2 0-15,-4-2-2 0,-5 4 0 16,-4 0 0-16,-7-1 0 0,-3-1 1 15,-6 3-1-15,-2-2 0 0,-2-1 1 16,-1-4-2-16,-1-4-1 0,2-1-1 0,1-5 0 16,1-4 0-16,3-1 1 0,1-1 1 15,4-1 1-15,4 1 0 0,5 2 1 16,6 1-1-16,5 3 2 0,7 4-1 16,4 6-1-16,2 2 0 0,4 5 2 15,3 7-1-15,1 2 0 0,2 7 0 16,1-2-5-16,1 0-1 0,1 1-8 15,1-1-12-15,1-2-22 0,-1-2 111 0,0-5-246 16,-3 0-146-16,-2-3-404 0</inkml:trace>
  <inkml:trace contextRef="#ctx0" brushRef="#br0" timeOffset="20126.97">7065 6503 494 0,'-4'4'115'0,"3"-2"1"16,0-1-33-16,0 2-80 0,1 4-4 15,-1 0-1-15,0 2 0 0,1 0 0 0,1 0-2 16,2 0-2-16,4-3-1 0,5-2 1 15,7 0 1-15,5-3 1 0,8 0-1 16,10-4 5-16,6-1 1 0,9-2 1 16,6-2 3-16,4-1 1 0,8 4 2 15,4 1 1-15,4-1 0 0,2 4 0 16,-4 1 0-16,0 3-3 0,-3 3-2 16,-10 0-2-16,-8 0 0 0,-10 6-1 0,-11-1-1 15,-9 1-5-15,-12 3 0 16,-15 0 0-16,-13-3-1 0,-14 0-1 0,-11-5 0 15,-12 1 0-15,-13 1 6 0,-10-3-1 16,-10-2 1-16,-7-3 0 0,-2 0 2 16,-4 3 0-16,1-1 4 0,1 0 1 15,4-1 1-15,4 4 1 0,11 0 0 0,8 3-1 16,11-3 0-16,11-1-3 0,12 0-3 16,11 1-2-16,13-1 0 0,16-1 1 15,14-2-1-15,17-4 1 0,13 0 0 16,17-1 1-16,14-5 1 0,16-4 0 15,10-1-1-15,9 0-1 0,5-4 0 16,8 0 1-16,0-2-1 0,0 2 2 16,-8 0 68-16,-8 0-192 0,-17 0-115 15,-17 2-328-15</inkml:trace>
  <inkml:trace contextRef="#ctx0" brushRef="#br0" timeOffset="29039.27">8761 5032 475 0,'9'-3'122'0,"4"-4"1"16,2-2-38-16,2-2-50 0,1-3-7 15,2-2-4-15,-2-4-4 0,3-3 3 16,1-5 2-16,-1-4 2 0,1-2-2 16,3-6-1-16,3-5-1 0,4-3 0 15,7 0-5-15,2-3-3 0,8-6-2 16,5-8 0-1,4 2-2-15,2-1 1 0,1-6 0 0,1 1 0 0,3 4-3 16,-3 3-1-16,-1 7-3 0,-2 1-2 16,-2 5-1-16,-1 9-1 0,-5 2-1 0,-5 4 0 15,-4 5 1-15,-6 4-1 0,-7 6 1 16,-4 6-3-16,-8 3-15 0,-6 3-14 16,-4 4-8-16,-5 3-6 0,-4 2-3 15,-3 2-127-15,-1-1-120 0,-3 1-271 16</inkml:trace>
  <inkml:trace contextRef="#ctx0" brushRef="#br0" timeOffset="29311.54">9803 3699 561 0,'-3'1'126'0,"6"0"7"0,1-2-81 16,1 1-21-16,6 0 5 0,2-2 2 15,4-2 4-15,5 1-2 0,3-2-5 0,5-4-6 16,2-1-4-16,0-1-8 0,2 0-5 16,2 2-4-16,1 0-4 0,-2 5-2 15,-4 2-2-15,-2 4-1 0,-3 6-1 16,-7 4 1-16,-5 6-2 0,-6 3 2 16,-8 6-4-16,-8 2-3 0,-4 6-5 15,-4-1-8-15,-4-1-11 0,-2-1-8 0,-1-3-6 16,0-2-119-16,3-3-119 0,4-7-285 15</inkml:trace>
  <inkml:trace contextRef="#ctx0" brushRef="#br0" timeOffset="30163.89">11335 3484 465 0,'0'-3'114'16,"0"-3"4"-16,0-1-67 0,0-1-14 16,1 0-3-16,0-1 4 0,2 0-2 15,0 0 1-15,0-1 0 0,0 1 1 0,1 3 0 16,-1-2-1-16,0 4-4 0,-2 1-3 16,1 1-6-16,-1 1-4 0,0 3-6 15,-1 0-5-15,1 6-2 0,-1 0-3 16,1 6-1-16,0 5 0 0,1 4 0 15,0 4 2-15,1 8 0 0,-2 3-1 0,1 8 1 16,-1 0-2-16,0 5 0 0,-2 3-2 16,1-2 0-16,0-3 1 0,0-3-2 15,-1-6-2-15,1-4-5 0,-1-3-5 16,1-7-8-16,-2-3-12 0,-1-2-11 16,1-7-8-16,0 1-3 0,0-6-34 15,0-5-80-15,1-4-104 0,-1-7-238 16</inkml:trace>
  <inkml:trace contextRef="#ctx0" brushRef="#br0" timeOffset="30498.58">11318 3975 577 0,'-2'-9'133'16,"-1"0"8"-16,4 0-99 0,2 0-2 16,1-1 0-16,3 2 2 0,1-2 0 15,3 1-5-15,1 0-3 0,3 0-3 16,-1 2-3-16,1 2-6 0,1-3-5 15,0 4-5-15,0 5-3 0,2 2-4 0,-1 2-3 16,2 2-1-16,-1 1-1 0,-1 4 0 16,1 2-1-16,0-2 1 0,1 1 0 15,-3 2-1-15,0-1 0 0,-2 2 0 16,-2 0-1-16,-2-1 1 0,-7 1 0 16,-7 3 1-16,-6 0 1 0,-3 0 1 15,-7 1 1-15,-3 2 1 0,-8-2 0 16,0-2-1-16,-5-1-1 0,-1-3 0 15,-2-3-5-15,-1-4-5 0,5-4-5 0,2-5-4 16,4-3-10-16,5-4-13 0,6-3-11 16,9 0 1-16,7-4-123 0,4-2-122 15,8-1-296-15</inkml:trace>
  <inkml:trace contextRef="#ctx0" brushRef="#br0" timeOffset="31028.12">12080 3771 450 0,'-4'1'109'0,"2"1"5"0,-1-2-33 16,2 1-55-16,1-1-5 0,1-1 2 15,4 1 5-15,3-2 3 0,4 0 0 16,5 1-2-16,5-2 0 0,5 0 2 15,5-1-2-15,2 2-5 0,2 1-5 16,0-3-3-16,-2 0-3 0,0 3-5 16,-3-1-3-16,-1 0-4 0,-3-2-3 0,-4-1-5 15,-3 3-10-15,-4-1-8 16,-4 0-7-16,-4 1-6 0,-5 1-98 0,-5 4-21 16,-7 0-96-16,-4 3-198 0</inkml:trace>
  <inkml:trace contextRef="#ctx0" brushRef="#br0" timeOffset="31213.28">12050 3978 586 0,'19'-3'142'16,"8"-2"8"-16,3 2-98 0,6-1-4 15,3-2-3-15,0 4-6 0,3 0-10 16,-4-3-9-16,-2 0-7 0,-3-2-10 15,-3 0-15-15,-3-3-17 0,-2-3 16 16,-4-3-149-16,-1 1-130 0,0-4-327 16</inkml:trace>
  <inkml:trace contextRef="#ctx0" brushRef="#br0" timeOffset="31486.12">12585 3574 612 0,'-4'0'137'0,"0"4"4"0,0-1-114 16,2 4-1-16,3 0 2 0,1 0 6 16,5-1-3-16,3 4-4 0,6-3-2 0,7 3 1 15,8 0-2-15,1 0-5 0,1 2-6 16,-1 3-4-16,1 2-2 0,-5 0-3 16,-8 0-2-16,-5 0-2 0,-7 4 0 15,-6 1 2-15,-6 2-8 0,-6 0-1 16,-9 2-10-16,-10 1-10 0,-8 1-10 15,-4-2-8-15,1 0-4 0,-2-6-20 0,3 0-95 16,6-3-99-16,9-6-247 0</inkml:trace>
  <inkml:trace contextRef="#ctx0" brushRef="#br0" timeOffset="31696.38">13179 3664 510 0,'10'-3'131'0,"-5"2"6"0,-3 2-46 16,-2 5-56-16,0 0-3 0,-2 7 1 15,1 0-2-15,1 3-7 0,0 7-4 16,0 1-3-16,3 5-2 0,-3 0-2 16,2 0-3-16,0 1-4 0,6 0-2 15,-1-5 0-15,2-2-4 0,-1-4-8 0,2-3-13 16,-2-3-7-16,1-4 161 0,-6-3-293 15,1-5-148-15,2-4-413 16</inkml:trace>
  <inkml:trace contextRef="#ctx0" brushRef="#br0" timeOffset="31879.52">13206 3468 725 0,'-12'-4'164'15,"1"3"4"-15,9 0-126 0,0-1-16 16,0 0-8-16,0 1 3 0,1-4-9 16,0 0-14-16,2-2-10 0,0-2-14 15,3 4-14-15,4-4 164 0,5 4-294 16,2 1-149-16,0 4-412 0</inkml:trace>
  <inkml:trace contextRef="#ctx0" brushRef="#br0" timeOffset="32344.83">13427 3687 492 0,'8'35'120'16,"0"-4"6"-16,-2 2-83 0,0 1 2 16,0-4-8-16,-3-4-2 0,-2-3-3 15,0-1-11-15,-1-2-5 0,1-4-4 16,-2-4-4-16,0-4 2 0,-1-1 7 16,2-4 9-16,-1-3 7 0,1-1 0 0,0-5 3 15,0 0 1-15,1-4-2 0,1-4-8 16,-1-6-7-16,2-5-8 0,0-4 1 15,1 0-1-15,1-6-3 0,0-1 0 16,-2 1-3-16,3 4 0 0,-3 3-1 16,0 5 1-16,-1 4 0 0,-1 6 0 15,1 5-2-15,-1 4-3 0,-1 6-1 0,1 2-2 16,1 7-1-16,1 3-1 0,2 5 0 16,0 2 0-16,3 0 4 0,1 4 0 15,2-1 1-15,2-1-1 0,2 0 1 16,5-3-1-16,2 2 1 0,1 0 0 15,0-2-1-15,-1-1 1 0,-3-3-1 16,-1-5 1-16,-5-1 0 0,-4-4 1 16,-2-3 4-16,-1-4 3 0,-2-4 5 15,0-4 3-15,1-4 1 0,-1-2 4 0,2-7 0 16,-2-4-3-16,2-1-3 0,-3-2-5 16,-1-4-3-16,-2 0-4 0,-1-1-3 15,-1 2-3-15,0 3-2 0,-2 3-4 16,2 4-5-16,0 5-4 0,1 5-8 15,0 4-7-15,1 4-14 0,0 3-22 16,0-1-12-16,0 1-70 0,1 0-48 16,0 1-119-16,3 2-238 0</inkml:trace>
  <inkml:trace contextRef="#ctx0" brushRef="#br0" timeOffset="32675.29">13916 3629 493 0,'0'1'136'16,"2"1"7"-16,0 3-13 0,0 3-87 16,2 3 0-16,1 3 2 0,1 6 0 0,2 1-9 15,2 3-6-15,-1-1-3 0,1 3-4 16,3 2-7-16,-1-4-5 0,2 0-3 16,1-1-1-16,-2-1-2 0,2-4-2 15,-2-3 0-15,-2-5 0 0,0 0 5 16,-5-3 2-16,0-3 4 0,-2 0 4 15,-1-2 8-15,-2-3 6 0,1-2 4 16,0-3-3-16,0-4-3 0,0-3-1 0,1-5-5 16,0-5-7-16,0-6-6 0,0-3-6 15,0 0-1-15,1 0-1 0,-1 3-2 16,0 2-3-16,2 3-3 0,-1 6-3 16,6 3-6-16,-1-1-9 0,-1 2-12 15,1-1-21-15,0 0-28 0,0 1-134 16,1 1-153-16,1 1-364 0</inkml:trace>
  <inkml:trace contextRef="#ctx0" brushRef="#br0" timeOffset="33628.9">15326 3541 540 0,'2'-3'132'0,"-2"-3"8"15,0 3-78-15,1 0-18 16,-1 0 0-16,0 2 3 0,-1 0-7 0,1 2-8 16,1 5-7-16,0 0-4 0,-1 6-2 15,-1 6-5-15,0 2-5 0,1 7-1 16,-3 5-1-16,0-2-2 0,-1 4-2 15,1 0-1-15,0 0-1 0,2-1 1 0,0-3-3 16,0-3-1-16,1 0-5 16,0-4-10-16,0-4-13 0,-1-2-7 15,0-3 2-15,-1-4-134 0,-2-3-129 0,-5-4-303 16</inkml:trace>
  <inkml:trace contextRef="#ctx0" brushRef="#br0" timeOffset="33863">15003 3821 504 0,'-3'-3'137'0,"2"2"11"0,1 0-5 15,1-1-99-15,1-3-3 0,1 1 2 16,4 1 2-16,2-3-6 0,4 1-10 16,6 0-6-16,7 1-2 0,2 3-3 15,4 1-3-15,6 2-4 0,4 2-3 16,0 2-4-16,-1 0-1 0,-1 1-3 0,0 0-7 15,2 0-9-15,-4 0-13 0,-3-2-11 16,-2 0-9-16,-1-3-7 0,-1-2-125 16,-4-3-124-16,0-5-288 0</inkml:trace>
  <inkml:trace contextRef="#ctx0" brushRef="#br0" timeOffset="34811.86">16264 3636 404 0,'-1'-1'104'0,"0"0"3"0,-1-1-10 16,-5 0-78-16,2-3-6 0,-2 2 2 0,2 0 4 16,-2-2-2-16,2 2-1 0,0 1 1 15,5-1 0-15,0 3 0 0,-1-2-1 16,2 0-2-16,-1 2-1 0,0 0-2 15,0 0-1-15,0 1-1 0,0-1 0 16,0 0 0-16,-1 0 1 0,1 0 0 16,0-1 1-16,0 1 2 0,0 0 2 0,-1-1 2 15,2 0 2-15,-1 0 1 0,0 0 0 16,0 0 2-16,0-1 0 0,0-3 0 16,0 2-2-16,-1 0-1 0,1-1 0 15,-1 2 0-15,1 0-2 0,0 1-1 16,-1 2-1-16,1-1-2 0,0 0-1 15,0 0-2-15,0 2-3 0,0 6-2 16,-2 2 0-16,0 5-1 0,-2 8 2 16,1 4 1-16,-1 5 1 0,0 4 0 15,0 4 0-15,0 0 0 0,-2 2-2 0,2-3-3 16,-2 2-1-16,1-2 0 0,-2 1-1 16,0-5-1-16,2-1-4 0,1-3-5 15,-1-2-12-15,3-5-23 0,1-1-24 16,1-6-132-16,1-3-147 0,6-4-354 15</inkml:trace>
  <inkml:trace contextRef="#ctx0" brushRef="#br0" timeOffset="40361.08">13749 14065 202 0,'5'-1'68'0,"1"-1"3"16,-2 0-17-16,-1 1-9 16,0-1-12-16,-2 2-10 0,0 0-16 0,0 0-24 15,0 0-16-15,0 0-8 0,0 0 1 16,-1-1 4-16,1 1 10 0,-1 0 17 15,-1-1 21-15,1 1 14 0,-1-1 4 16,0 0-4-16,0 2-12 0,0-3-28 16,0 1-33-16,1 0-16 0,-1 1-42 15,0 0-75-15</inkml:trace>
  <inkml:trace contextRef="#ctx0" brushRef="#br0" timeOffset="40599.18">13774 13970 538 0,'14'3'114'0,"-4"-2"0"0,-1-1-100 16,-1 1 0-16,-2-1-87 0,-2-1-40 16,-1 2-88-16,-2-1-206 0</inkml:trace>
  <inkml:trace contextRef="#ctx0" brushRef="#br0" timeOffset="41209.54">13828 13942 137 0,'-1'-5'40'16,"-2"-1"8"-16,0 0-10 0,1-2-3 15,-1 1 1-15,-1-2 2 0,1-1-2 16,0 2-3-16,-1 1-8 0,0-3-8 16,1 1-6-16,1-1-4 0,-2 1-1 0,2 2-4 15,1-1 5-15,-1-1 7 0,0 4 9 16,-2-2 9-16,1 2 7 0,0-1 6 16,-2 2 5-16,2 1-2 0,1 0-2 15,0 1-3-15,0 2-4 0,0-1-5 16,2 2-2-16,0-1-3 0,0 0-2 15,0 0-3-15,2 1-3 0,-2-1-4 0,2 2-2 16,0 2 0-16,0 1 0 0,1 3-1 16,0 3-3-16,-1 2-1 0,0 7-2 15,-1 1-1-15,0 5-3 0,-1 4-1 16,2 2-2-16,1 4-1 0,0 3 1 16,-2 0-2-16,0 2 0 0,1-4 0 15,-1-2-1-15,-1-3 0 0,0-6 1 16,-1-4 0-16,2-4 1 0,-2-5 0 15,2-3 0-15,-1-5 0 0,0-2 0 16,0 0 1-16,0-3-1 0,0-2 1 0,0-1 1 16,-1-6-1-16,1 1 1 15,0-4 0-15,0-4 0 0,0 0-1 0,0-1 1 16,1 1-2-16,0 3 1 0,1 2 0 16,-1 2 0-16,1 4 1 0,1 0 2 15,1 1 0-15,2 5 1 0,3 1 1 16,1 1-1-16,2 3 0 0,3 3-1 15,1-1-2-15,3 4 0 0,-1-2-1 0,-1 1-1 16,0-1 0-16,-3 0 0 0,-2-3-1 16,-1 1 1-16,-4-1-1 0,-1 1 1 15,-2-3 0-15,-3 3-1 0,-3-2 0 16,-3 2-1-16,-5 0-3 0,-4 0 0 16,-5 1-1-16,-5-1 1 0,-2-1 0 15,-1 1-1-15,2-3-1 0,2-1-5 16,1-3-15-16,5 0-14 0,1 0-4 0,3-3-60 15,1-2-64-15,1-1-109 16,-1-5-231-16</inkml:trace>
  <inkml:trace contextRef="#ctx0" brushRef="#br0" timeOffset="41794.3">13640 13654 473 0,'-4'5'116'16,"0"-1"1"-16,0-1-44 0,2-2-53 15,1 0-8-15,0-1-3 0,0 0-1 16,1-1 0-16,0 0 0 0,-1-2 3 0,1 2 2 16,0-1 2-16,1 1 0 0,-1 0-1 15,0-1 1-15,1 0 0 0,-1 3-2 16,0-2-1-16,0 0-2 0,0 2 0 15,0-2-1-15,1 1 0 0,-1 0-1 16,3 2-1-16,3-1 2 0,3 3 4 16,1-5 3-16,6 2 2 0,1 2 2 0,5-2 3 15,0-1 0-15,2-1 0 16,1-2-5-16,4 2-5 0,1-3-2 0,0 0-4 16,-1-2-7-16,0 2-18 0,-4 2-21 15,-2 2-135-15,-5-2-141 0,-5-2-353 16</inkml:trace>
  <inkml:trace contextRef="#ctx0" brushRef="#br0" timeOffset="62007.35">15213 13999 549 0,'1'-1'129'0,"0"1"2"0,0 0-86 15,-1 1-17-15,0 0-9 0,1-1-5 16,0 2-5-16,0 0-4 0,0 2-2 16,0 4-1-16,1 4 0 0,1 3 2 15,1 6 2-15,4 6 2 0,2 5 1 16,-2 5 2-16,2 7 2 0,-1 8 1 0,-1 5 0 16,0 6-3-16,-4 7-2 0,-2 3-2 15,0 0-1-15,-3-1-3 0,1-2-1 16,-1-2-1-16,-1-6 0 0,-1-5 0 15,1-6-1-15,0-5 1 0,0-4 0 16,1-7 0-16,0-7-1 0,-1-5 0 16,0-8 1-16,1-7 0 0,0-1-5 15,0-4-9-15,-4-6-11 0,-2-2 165 0,1-9-293 16,-3-5-144-16,0-9-417 0</inkml:trace>
  <inkml:trace contextRef="#ctx0" brushRef="#br0" timeOffset="62411.5">15228 13972 563 0,'-1'-16'131'0,"0"0"3"16,0 2-82-16,-2 3-28 0,2 3-5 16,-1 1-6-16,0 3-4 0,1 4-3 15,-1 3-3-15,-1 3-1 0,1 3-1 16,0 3-1-16,-1 5 0 0,-1 4-1 15,-2 3 1-15,-4 5 0 0,-4 5 1 16,-6 2 0-16,-5 1 0 0,-1-2 1 16,-2-2-1-16,3-5 0 0,3-5 1 0,5-8 1 15,3-6 7-15,7-6 5 0,3-6 3 16,2-6 1-16,1-8 1 0,1-4 1 16,2-8-2-16,3-5-7 0,2-1-4 15,4-4-3-15,6-1-1 0,6 4-2 16,4 0 1-16,2 7 0 0,-1 4 3 15,1 3 0-15,-4 8 0 0,-4 4 0 16,-1 4-1-16,-5 5-1 0,-1 5-1 0,-2 6-2 16,-1 5-1-16,0 5 1 0,0 4 0 15,-3 4 0-15,0 5 1 0,3 2 0 16,2 1 0-16,4 1-3 0,3-2-12 16,1 0-17-16,5 0-10 0,-1-1-128 15,0 0-132-15,-2 0-321 0</inkml:trace>
  <inkml:trace contextRef="#ctx0" brushRef="#br0" timeOffset="63092.19">14948 15711 642 0,'-2'-4'157'0,"1"2"3"0,1-2-83 16,-1 2-43-16,1-1-8 0,-1 0-10 15,2 3-9-15,-1-1-7 0,0 4-2 16,0 4-1-16,1 4 1 0,0 3-1 16,0 3 0-16,-1 6 0 0,1 5 4 15,1 1 0-15,-2 1 0 0,0 3-1 16,0-2 1-16,-2-4 0 0,2-5 0 16,0-4-1-16,-1-5 1 0,1-5 4 15,0-8 3-15,1-6 4 0,1-8 5 16,-1-6 4-16,1-10 2 0,0-4 0 0,1-8-3 15,1-7-2-15,0 0-3 0,0-1-5 16,2 3-3-16,0 5-1 0,2 4-2 16,1 6-1-16,-1 8-3 0,1 6-2 15,2 10-2-15,2 6 0 0,3 10-1 16,1 5 1-16,2 8 1 0,3 6 0 16,0 4 2-16,-2 2 1 0,-4-1 0 15,-2-2 0-15,-3-3 0 0,-2-9 0 0,-1-1 0 16,1-6 3-16,4-7 1 0,-1-5 1 15,2-7 2-15,-1-6-1 0,3-3 2 16,2-9-1-16,-3-6-1 0,2-4-3 16,0-1 0-16,1 1 1 0,-1 1 0 15,-1 2 1-15,-2 6-1 0,-2 8 1 16,-2 5-1-16,-3 5-1 0,-1 6-2 0,0 9 0 16,0 9-1-16,-2 4-1 0,1 10 1 15,-1 6-1-15,-2 8 0 0,0 4-3 16,0 1-6-16,-2 1-7 0,0 1-12 15,1-4-20-15,1-2-16 0,2-3 165 16,3-5-289-16,-1-7-151 0,3-9-413 16</inkml:trace>
  <inkml:trace contextRef="#ctx0" brushRef="#br0" timeOffset="63457.66">15669 15691 544 0,'4'-21'133'0,"-2"5"6"0,0 3-81 15,-1 3-14-15,0 3-8 0,-1 3-7 16,1 3-8-16,2 2-6 0,-2 3-5 16,2 3-4-16,0 4-3 0,-1 2-2 0,1 7-1 15,-2 1 1-15,0 5 0 16,0 0 0-16,-1 1 0 0,1 2 1 0,1-2 0 16,1-2-1-16,3-2 0 0,3-2 1 15,-1 0-2-15,3-6 3 0,3-3 5 16,1-2 4-16,0-4 8 0,3-4 8 15,-2-5 5-15,2-4 3 0,-1-2 5 16,-1-3-4-16,-1-1-1 0,-1-4-7 16,-1-2-7-16,-2 0-3 0,-2 3-3 15,-2-2-7-15,-3 2-1 0,-2 0-3 0,-1 0-2 16,-2 3-3-16,-2 0-4 0,0-1-5 16,-1 2-7-16,0 0-4 0,0-1-7 15,0 5-6-15,3 0-7 0,0-1-8 16,2 1-3-16,4-1 0 0,-1 2 0 15,4-2 0-15,0 1 9 0,3 0-120 16,2 1-104-16,0 1-279 0</inkml:trace>
  <inkml:trace contextRef="#ctx0" brushRef="#br0" timeOffset="63693.39">16240 15501 407 0,'19'-4'117'0,"-2"2"4"16,-1 1-12-16,-2 1-68 0,-1 0-3 15,0 3-10-15,-2 1-4 0,-2 6-2 16,0 3-1-16,-4 3 0 0,-3 2 0 0,-2 3 0 16,-3 4 0-16,-4 4-2 0,-1-3-4 15,-4 3-2-15,-4 1-3 0,-1 1-4 16,-1 1-2-16,-1-3-2 0,-2 0-1 16,1 3 0-16,2-4 0 0,3-2-1 15,2-1 0-15,1-5-9 0,4-2-9 16,2-4-9-16,0-6-7 0,3-3 73 15,2-4-194-15,1-4-125 0,1-6-320 0</inkml:trace>
  <inkml:trace contextRef="#ctx0" brushRef="#br0" timeOffset="63916.28">16120 15611 623 0,'1'4'147'0,"2"3"5"0,3 2-97 0,0 2-13 16,5 3-4-16,4 2-6 0,5 5-3 16,5 3-5-16,4-1-5 0,4 2-5 15,5 3-4-15,4-2-2 0,0 0-4 16,2-1-3-16,1-1-6 0,0 1-9 16,-2-4-8-16,-3-6-19 0,-2 0-3 0,-6 0-126 15,0-6-129-15,-4-1-304 0</inkml:trace>
  <inkml:trace contextRef="#ctx0" brushRef="#br0" timeOffset="81957.6">15903 12834 511 0,'-1'2'106'0,"-7"-2"-9"0,-1 0-109 16,-1 0-53-16,-1-1-12 0,0 1 0 15,-2 1 15-15,-2 0 22 0,2 0 29 16,0 1 35-16,1-2 41 0,-2 0 13 15,3 0 2-15,2-1-12 0,2 0-18 16,2 1-18-16,-1-1-7 0,4 1-4 16,1-1-3-16,0 1-3 0,2-1-1 0,1 1-1 15,1-1-2-15,2 0-1 0,0-2-2 16,2 1-1-16,1 0 1 0,1-1-2 16,-1-1 0-16,-2 1-2 0,0 1 0 15,-1 1-1-15,-1 0 0 0,-2-1 1 16,-1 0 0-16,-1 2 1 0,-1 0 1 15,1 0 1-15,0 0 1 0,0 0 0 16,1 2 1-16,-1-2-1 0,0 0 1 16,1-2-1-16,-1 2-1 0,1 0-1 0,0 0 0 15,0-2-2-15,2 2 0 0,-1 0-1 16,0 1-2-16,1 0 1 0,1-1-1 16,-1 0 1-16,-1 2-1 0,1-1-1 15,0-2 0-15,0 1 1 0,0 1-1 16,3 0 0-16,-1 0 0 0,2 0 1 15,1-1 1-15,3 1 1 0,1 1 1 16,2-3 0-16,1 2 0 0,2 0 1 0,1-1-2 16,1 1 0-16,0-1-1 0,2-2 0 15,0 1-1-15,0-2 0 0,0 0-1 16,-1-2 1-16,-1 2 0 0,0-1-1 16,0 0 2-16,1 0 0 0,-1 1-1 15,-1-1 1-15,1 3 1 0,0 1-2 16,0 0 2-16,-2 1-2 0,-1 1 0 15,-1 0 1-15,2-1-2 0,-1-2 1 0,1 1-1 16,0 0 1-16,2 0-1 0,3 1 0 16,-1-2 1-16,1 2-1 0,-1 0 2 15,2-1-1-15,-1-1 2 0,0 1 0 16,-2-3-1-16,1 3 1 0,-3 0 0 16,0-3 0-16,-2 3-1 0,3 0-1 15,0-2 0-15,-1 4 1 0,2-2 0 16,1 0 2-16,2 2 0 0,-1-1 2 0,-1 1 1 15,0-1 0-15,1-1 0 0,1 0 0 16,-1 1-1-16,1-1-1 0,3 1-1 16,-2-1-1-16,2 2 0 0,0-1-1 15,2 0-1-15,0 1 1 0,1 0-1 16,0 0-1-16,1-1 1 0,0 1 0 16,3 0-1-16,-1-1 1 0,0-1-1 0,3 0 1 15,2 0 0-15,0 0 3 0,4-3 0 16,1 0 1-16,0-1 1 0,1 2-1 15,2-2 1-15,0-1-1 0,-1 1-3 16,-4 2 0-16,0 3-2 0,-3-2 1 16,0 2-1-16,-5 1 0 0,-4-1 0 15,-2 1 0-15,-3 0 0 0,-6-1 0 16,-3 1 0-16,-4-2-1 0,-2 2 0 16,-4-1-2-16,-2-1-1 0,0 2-1 15,-2-2-4-15,0 0-4 0,-2 0-4 0,2-1-5 16,0 1-7-16,-1-2-12 0,0-1-5 15,0-1-124-15,-1-3-125 0,-2-4-306 16</inkml:trace>
  <inkml:trace contextRef="#ctx0" brushRef="#br0" timeOffset="83216.38">17565 12554 390 0,'6'-3'88'0,"-2"1"2"0,-1 0-40 16,-1-1-20-16,-1 2 2 0,-1 0 3 15,-1 0 3-15,1 2 6 0,-1-2 1 16,1 1-10-16,0-1-6 0,-1 1-7 16,1 1-4-16,1 0-5 0,-1 0-5 15,1-1-2-15,-1 0-4 0,1 3 0 16,0-1 0-16,3 0-1 0,-2 0 1 0,0 1-1 16,1 2 1-16,2-1-1 0,-1-1 0 15,0 2 0-15,2-1 0 0,-1 2 0 16,2-1-1-16,-1 1 1 0,1 1 0 15,2 4 0-15,1-1 3 0,3 1 3 16,2 1 4-16,4 0 3 0,-1 2 1 16,4 0 1-16,1-1 2 0,-1-1-2 15,0 0-4-15,0-1-3 0,-1-1-3 0,1 1-1 16,-1-2-2-16,-2 0-2 0,1 1 0 16,-2-1-1-16,-2 0 1 0,-2-1-1 15,-2-1 1-15,-2 0-1 0,-2-3 0 16,-3 0 1-16,0 1-1 0,-3-3 1 15,0-1 1-15,-2 0-1 0,0-1 1 16,0 0 2-16,0 0-1 0,0-1 2 0,-1 1-1 16,1-1 1-16,0 1-1 0,0 0-1 15,0 0 0-15,0 0-2 0,-1 0-1 16,0 0-1-16,0 0 0 0,-5 1 0 16,0 2 1-16,-5-1 0 0,-2 2 0 15,-4 0 1-15,-2 2 0 0,-1-1 1 16,-2 2-1-16,0-1-1 0,0 1 1 15,-1 3-1-15,-1 1 0 0,-4 2 1 16,1 2-1-16,0 0 0 0,-2 1 0 0,1 0 1 16,4 1-1-16,1-3 0 0,6-3 0 15,3 0 0-15,3-4 0 0,3 0 0 16,3-4 1-16,1-2-1 0,4 0 1 16,2-2-2-16,1-3 1 0,3-1 0 15,4-4 0-15,3-2 0 0,3-1-1 16,2-1 0-16,5-4 2 0,2 1-1 15,0-1 1-15,1 2-1 0,-2 1 1 0,-1-1-1 16,-1 2 1-16,-2 2 0 0,-2 0 0 16,-2 2 1-16,-2-1 0 0,-2 2 1 15,-1 1 2-15,-3 2 1 0,-2 0 2 16,-2 1 0-16,-3 3 0 0,-1-1-2 16,-1 1-1-16,-3-1-2 0,1 2-3 15,-3-1-2-15,1-1 0 0,-2 1-1 0,2 1 2 16,-1-1 1-16,2 2 1 15,2-1 2-15,1-1 0 0,1 2 0 0,0-1 0 16,1-1-1-16,-1-1-1 0,2 0 1 16,-2-1-1-16,2 0-1 0,0 0 0 15,1 0 1-15,-2 1 0 0,0 1 1 16,0-2 0-16,-2 2-1 0,1-2 1 16,-2 1-1-16,-2 0-2 0,0-4 1 15,0 1 0-15,-1-2 0 0,0-2-1 0,-1-1 1 16,1-3 0-16,0-2 1 0,2-4-1 15,0 1 0-15,0-2 0 0,0-2 0 16,0 2 0-16,0 3-1 0,-2 0-1 16,-1 3-1-16,-2 0-2 0,-3 0-1 15,-1 3-1-15,-4 0-1 0,-3 2 1 16,0 0 1-16,1 4 2 0,-1-1 1 16,4 3 2-16,2 1 1 0,3 1 0 15,4 0 1-15,2 0-1 0,2-1-3 0,1 1 0 16,0 2-4-16,1-3-7 0,0 2-12 15,1-1-7-15,0 1-8 0,0 0-2 16,1 0 3-16,0-2-125 0,0 1-113 16,3-2-275-16</inkml:trace>
  <inkml:trace contextRef="#ctx0" brushRef="#br0" timeOffset="88639.32">13893 3000 283 0,'-4'8'59'0,"0"1"5"16,-1-1-45-16,0 0 4 0,-1 0 6 15,1-3 5-15,-1-1 6 0,2-1 4 16,1 1 3-16,1-2-3 0,0-3-2 15,2 0-3-15,2 0-3 0,0-4-2 0,1-1-2 16,2-5-6-16,3-4-5 0,3-4-4 16,2-4-3-16,4-6-3 0,0-3-1 15,4-4-2-15,0-4-2 0,1-4 0 16,2-5-2-16,-1-2 3 0,0 3 0 16,-2-1 1-16,-1-1-1 0,5 3 1 15,-5 3-1-15,-2 8 0 0,-3 1-3 16,0 4-1-16,-2 5 0 0,-2 8 0 15,-7 6 0-15,-1 3 0 0,-2 3 1 16,0 5-1-16,-1 0-3 0,-1 1-6 16,0 0-4-16,0 0-7 0,-2 1-7 0,-5 3-5 15,-2-2-3-15,-1 1-56 0,-1 3-59 16,-1-1-97-16,1-1-228 0</inkml:trace>
  <inkml:trace contextRef="#ctx0" brushRef="#br0" timeOffset="89216.31">14023 2412 278 0,'10'-14'63'0,"-1"-2"9"0,5-2-22 15,-1 1-13-15,2-3 5 0,0 0 4 16,7 1 1-16,0-1 1 0,1-2-8 16,2 1-12-16,4-1-10 0,0 1-7 15,2 3-4-15,-7 5-2 0,0-1-1 16,-2 7-2-16,-4 1-1 0,-5 6-1 16,-3 3 0-16,-4 2 1 0,-2 6-1 15,-3 8 1-15,-5 4 1 0,-2 3 0 0,-4 2 1 16,-3 4 0-16,-4 2-1 0,-2 1 9 15,-2-1-44-15,1 0-83 0,0-2-97 16,3 0-249-16</inkml:trace>
  <inkml:trace contextRef="#ctx0" brushRef="#br0" timeOffset="113953.81">15019 5716 367 0,'-4'2'89'15,"1"0"5"-15,-1-1-39 0,-3 0-29 16,0 1-10-16,-1 1 0 0,-5-1 2 15,-6 1 0-15,-7 0 1 0,-4-3 1 0,-8 0 4 16,-8 0 3-16,-2-1 3 0,-9 0-1 16,1-2 1-16,5 0-6 0,0-1-3 15,5-2-6-15,-1-5-4 0,-5-5-4 16,9-4 0-16,-4-4-4 0,0-6 3 16,1 0 1-16,0 1 4 0,5 0 4 15,5 1 3-15,3-1 2 0,6 2 0 16,1 1 1-16,4-3-2 0,3 1-3 15,5-2-2-15,3 2-5 0,5-1-1 0,3 1-3 16,5-1-3-16,3 0-1 16,6-3 0-16,5 0-2 0,6 2 1 0,6 0-1 15,2 1 1-15,9 1 1 0,7 3 0 16,7 4 0-16,4 0 0 0,-1 0 0 16,8 3 0-16,3 0 0 0,9 0 0 15,2 3-1-15,3 0 0 0,-1 2 0 16,3 1 0-16,7 2 1 0,4 2-1 15,-6 3 0-15,1-2 0 0,-5 5 0 0,5-1 0 16,0 0 1-16,-4 1-1 0,2 1 1 16,-4 3-1-16,-2 5 0 0,-1 1 0 15,-5 2 0-15,-2 6-1 0,-3 2 1 16,-7 4 0-16,-4 2-1 0,-9-1 0 16,-6 3 1-16,-5 1-1 0,-8-3 1 15,-12 5-1-15,-7-1 1 0,-6 2-1 16,-5 3 1-16,-3-3 1 0,-4 2-1 15,-2 4 1-15,-5-1-1 0,-4 0 1 0,-3 1 1 16,-8-1-1-16,-7 2 0 0,-2-1 0 16,-2-3 0-16,-1 1 0 0,-4-4 0 15,-4-1 0-15,-2-4 0 0,-3-1 0 16,-12-3 0-16,-5-1 0 0,-5-5 0 16,-11 1-1-16,-4-1 1 0,-11-5 0 15,-6-3-1-15,7 0-5 0,-10-3-12 0,-4-5-11 16,1-7-14-16,-3 0 9 0,15-3-136 15,13-3-127-15,1-6-295 0</inkml:trace>
  <inkml:trace contextRef="#ctx0" brushRef="#br0" timeOffset="114636.77">15435 11610 541 0,'116'-155'-541'16</inkml:trace>
  <inkml:trace contextRef="#ctx0" brushRef="#br0" timeOffset="116005.33">15300 11374 451 0,'-2'-2'116'0,"1"-3"5"16,-6 2-59-16,-1 1-22 0,0 1-8 16,-1-1-8-16,0 0-7 0,1-3-6 0,-4 7-4 15,5-6-2-15,-2 2 0 0,-4-2 1 16,-3 1 3-16,-5 0 4 15,-3 2 2-15,-5-1 4 0,1 1 1 0,-2-1 3 16,4-1 0-16,2 3-2 0,1-1-2 16,2-1-1-16,-1 1-2 0,-2-1-2 15,-1 4-2-15,1 0-2 0,-1-1-2 16,-1 4-2-16,0 1-1 0,2 2-2 16,2 1 0-16,2-2-2 0,-1 4 0 15,1 4 0-15,0 1-1 0,1 5 0 0,-1-1 0 16,3 6 0-16,-3 1 0 0,0 5 0 15,3 0 0-15,1 3 1 0,2-1-1 16,2 5 1-16,2-2-1 0,1 2 1 16,-1-1-1-16,-1 2 1 0,-1-1-1 15,-2 6 0-15,-3-2 0 0,0-1 0 16,-1 3 0-16,2 4 0 0,2 1 0 0,5 0 0 16,1 1 0-16,5 1 1 15,4 2-1-15,2 2 1 0,0 1-1 0,4 0 1 16,1 2 0-16,0 0 0 0,3-2 0 15,-1 1 0-15,-1-1 0 0,1-1 0 16,-4-1 0-16,0 0-1 0,-2 0 2 16,-1 1 1-16,1 4 0 0,0-4 1 15,1 3 0-15,0-4 0 0,0 2 0 16,3-2 0-16,0 0-2 0,1-1-1 0,0 2 2 16,1-4-1-16,1 2 1 0,1-4-1 15,3 2 1-15,1-3-1 0,1-2 1 16,1-2-2-16,2-2 0 0,-3-1 0 15,0 0-1-15,-1-1 0 0,-1-1 0 16,0 1-1-16,1-3 1 0,1-1-1 16,1 1 0-16,2-4 0 0,-1-3-1 15,2-3 1-15,5-5-1 0,-1 1 1 0,-1-3-2 16,0-4 1-16,2 0 1 0,4-8 0 16,6 0 0-16,5-6 0 0,1-4 1 15,7-4 0-15,1-4 0 0,4-3 1 16,-1-2-1-16,-6-3 1 0,-5 1 0 15,0-4 0-15,-6-1-1 0,0 0 0 16,-5-1 0-16,-5-2 0 0,-2-2 0 16,-4-1 0-16,-4-3 0 0,0-1 0 0,-3-3 0 15,-2-4 1-15,0-2 0 0,-3-3 0 16,1-4 0-16,0 0 0 0,0 0 0 16,1-3 1-16,-1 1-1 0,1 3 1 15,0-2 0-15,1 3 1 0,-1 0 0 16,0-1 0-16,1 1 0 0,-2-1 1 15,-2-2 0-15,0-2 2 0,-2-3 1 16,1-4 2-16,-5-4-1 0,-3-2 5 0,-3-5 1 16,-2-2-2-16,-3-1 0 0,-1-7-1 15,-5-2-2-15,1-1 1 0,1-1-5 16,2-2-2-16,1-2 0 0,1-2-1 16,1 7-1-16,3 3 0 0,0 3-1 15,2 5 1-15,-2 4 0 0,2 5 0 16,-4 3 0-16,-1 2 0 0,-1 2 0 15,-5 3-1-15,-1 0 1 0,-5 4 0 16,-2 2-1-16,-2 1 0 0,-4 2-2 0,0 1-4 16,-4 1-7-16,2 0-9 0,-5 1-20 15,1-1 70-15,-2 3-224 0,1 3-159 16,-6 5-412-16</inkml:trace>
  <inkml:trace contextRef="#ctx0" brushRef="#br0" timeOffset="119404.34">15123 6010 285 0,'-20'1'63'0,"10"1"0"0,0-1-37 15,6-1-10-15,1 1 0 0,1-1 7 16,2 1 7-16,2 1 5 0,-1-2 3 15,1 2-4-15,-1 2-3 0,0-1-2 16,0 4-3-16,0 0-6 0,-2-3-5 16,0 5-2-16,-1 2-2 0,-1-1-1 0,0 3-4 15,1-2-2-15,0 2-1 0,2 2-1 16,1-1 2-16,3-1 0 0,2-2 0 16,2-1 0-16,3 0 1 0,1-4 1 15,4 1 0-15,0-4-1 0,0 1-1 16,1 0 1-16,0-2-1 0,0 1 0 15,5 0-1-15,-1 0 0 0,2-1-1 16,1-1 0-16,1-1-1 0,4 1 0 16,2-2 1-16,-6-1-1 0,1 1 1 15,1 0 1-15,2-1 2 0,-1 1 0 16,0 0 1-16,-4 0 1 0,0-1-1 0,2 1 0 16,3 0-1-16,-1-1-1 0,7 0-1 15,0 1 0-15,5 0-1 0,1 2-1 16,0-1 1-16,-1 3-1 0,0-1 0 15,-4 1 0-15,-1 0 0 0,-3 2-1 16,-1-2 0-16,1 1 1 0,2-1-1 0,4 0 0 16,-2-2 1-16,2 1-1 0,1 0 0 15,1 1 1-15,-3-1-1 0,-2-1 0 16,-4 1 1-16,-1-1-1 0,-1 0 0 16,0-1 0-16,-1 0 1 0,-3-2-1 15,3 0 0-15,1-1 0 0,2-1 1 16,1 0-1-16,0-1 0 0,0 0 1 15,1 0-1-15,0-1 1 0,0 3-1 16,-2-3 0-16,-1 0 0 0,0 0 1 16,1 2-1-16,-1-2 0 0,1 2 0 15,0-1 0-15,-3-1 0 0,1 2 0 0,0-1 0 16,3 1 0-16,0 1 0 0,-2-2 0 16,1 1 0-16,0 1 1 0,-1 0-1 15,1 0 0-15,-2 2 0 0,-3-2 0 16,-1 2 0-16,1 0 0 0,0 1 0 0,-1-3 0 15,-1 3 0-15,-1-2 1 0,0 1-1 16,2 0 0-16,3 0 0 0,-1-1 0 16,4 2 0-16,0-1 0 0,1 1 0 15,1 0 0-15,-1 1 0 0,1 0 0 16,0 0 1-16,-3 0-1 0,2 0 0 16,2 0 0-16,1 0 0 0,-1-1 0 15,0 1 0-15,2-2 0 0,2 3 0 16,4 0 0-16,-3 0 0 0,0 3 0 15,0 1 0-15,2 1 0 0,-3 2 0 16,-4-1 0-16,-2 2 0 0,0-2 0 0,-1-2 0 16,-1-1 0-16,-5 0 0 0,1-2 0 15,3-1 0-15,-1 0 0 0,1 2 1 16,-1-2-1-16,3 1 0 0,0 2 0 16,-4-1 0-16,-4 1 0 0,-2 1 0 0,-2-1 0 15,-1 1 0-15,-1 0 0 0,-1 0 0 16,2 0 0-16,-1 1 0 0,0 0 0 15,-1-2 0-15,0 3 0 0,-1-2 0 16,0 1 0-16,0-2 0 0,1 3 0 16,-2 0 0-16,1-2 0 0,0 0 0 15,0 0 0-15,4-2 1 0,-1 0-1 16,2-1 0-16,4 1 1 0,0-2-1 16,3-2 0-16,1 2 0 0,-3 0 0 15,-2-1 0-15,-1 0 0 0,-2-2 0 0,-2 5 0 16,0 0 0-16,-3-3 0 0,2 4 0 15,-1-1 0-15,0-1 0 0,2 1 0 16,-3-1 0-16,1-2 0 0,-1 2 0 16,-1-1 1-16,1 3-2 0,-2-3 1 15,-1 0 0-15,0 0 0 0,-2 3-1 16,-1-2 1-16,0 1 0 0,-1-2 0 16,-2 2 0-16,2-1 0 0,0 1 0 15,2 1 1-15,1-3-1 0,-1 1 0 0,2 1 0 16,0-1 0-16,-1-1 1 0,1-1-1 15,-1 0 0-15,-2 0 1 0,2 1-1 16,0-2 1-16,0 0-1 0,0 0 1 16,0-1-1-16,0 1 0 0,-2-2 1 15,1 1-1-15,-3 1 0 0,1 0 0 16,0 0 0-16,1 0-1 0,-1 0 1 0,2 1 0 16,0-1 0-16,0 0 1 0,1 0-2 15,0 0 1-15,-1 0 0 0,1 0 0 16,-3 1 0-16,1 0 0 0,-1-1 0 15,-3-1 0-15,1 1 0 0,-2 0 0 16,-1 0 1-16,0-1-1 0,0-1 1 16,0 2-1-16,1-1 1 0,1-1 0 15,-2 1 0-15,3 0 0 0,-2-2-1 0,-1 2 1 16,1 0-1-16,-1 0 1 0,-1 1-1 16,-1 0 0-16,0-1-1 0,0 2 1 15,-1-1-1-15,2-1 0 0,-2 2 0 16,0-1 1-16,1 0-1 0,-1 0 1 15,0 0 0-15,0 0 0 0,0 0 0 16,0 0 1-16,1 0-1 0,-2-1 1 16,1 1 0-16,1 0 0 0,-1 0 0 15,0 0 1-15,0-1 0 0,0 0-1 0,0 2 1 16,1-1-1-16,-1 0-1 0,0 0 1 16,0 0-1-16,0 0 1 0,0 1-1 15,0-2-1-15,0 1 1 0,0 0 0 16,1 1 0-16,-1-2-1 0,0 2 0 15,1-1 1-15,0 0-1 0,-1 1 1 16,1 0-1-16,1 1 0 0,1-1 1 16,-1 2 0-16,1 0 0 0,-1 0 0 0,2 2 0 15,-2 1-1-15,0 0 1 0,0 0 0 16,0 0-5-16,-1 0-9 0,1 2-46 16,-4-4-78-16,1 0-106 0,4 4-258 15</inkml:trace>
  <inkml:trace contextRef="#ctx0" brushRef="#br0" timeOffset="136269.18">15253 5883 539 0,'10'0'115'0,"2"2"2"0,-1 0-96 0,0 0-9 16,-2 1-2-16,-3 1-2 0,-4 2-1 15,-2-1-1-15,-2-1-3 0,-5 1-2 16,-2 0 0-16,-2-4-2 0,0 0 1 16,-2-2 0-16,-2-4 0 0,1 0 2 15,-5-4 0-15,-3 0 2 0,-5 3 2 16,-3-4 3-16,-2 2 3 0,-2 2 2 15,-2-2 2-15,2 2 0 0,-7 2-1 0,2 0-3 16,-7 1-3-16,-7 1-3 16,-5-1-3-16,-8 2-1 0,4-1-1 0,4-2-1 15,-2-1 1-15,-2-2-1 0,5-4 0 16,-1-2 1-16,3-3-1 0,-2-5 1 16,1-2-1-16,0-1 1 0,7-3 0 15,2-1 0-15,6-4 1 0,1 3 0 16,7-1 5-16,6 3 1 0,7-4 1 15,4 3 1-15,4-1 0 0,5 4 1 0,6-2-1 16,0-3-4-16,2-1-1 0,1 3-1 16,6-3 0-16,5-1 0 0,7-1-1 15,4 0 0-15,4-1-1 0,7-1 1 16,4 1-2-16,-2-3 0 0,-2 2 1 16,2 0-1-16,-3 1 0 0,0 5-1 15,0-2 0-15,1 0 1 0,3 6 0 16,1 8 0-16,-6 0 1 0,1 6-1 15,-1-2 1-15,-3 9 0 0,7 3-1 0,-1-4 0 16,6 1-1-16,11 2 0 0,2-2 0 16,8 4 0-16,0-4 0 0,-8 1 1 15,-1 2-1-15,-3-2 1 0,-2 1 0 16,4-1 1-16,-8 0 0 0,5 2-1 16,1-2 1-16,4 1 0 0,-1 3-1 0,-5 0 0 15,2 5 0-15,-2-2 2 0,-4 1 0 16,6 0 0-16,4 3 0 0,3-1 0 15,0 1 1-15,-2 1-1 0,4 1-3 16,3 3 0-16,-9-1 0 0,-5 0 0 16,-2 1 1-16,2 0-1 0,2 2-1 15,-2-2 1-15,-4 0 0 0,-1 2 0 16,1-1 1-16,-8 2-1 0,-4-2-1 16,-5 1 1-16,-4 0 0 0,-3-1-1 0,-1 1 0 15,-5 2-1-15,-1 1 0 0,-3 3 0 16,-3 4-1-16,-4 3-1 0,-2 2 1 15,-5 0 0-15,-3 2 0 0,-5-1 1 16,-6 0 0-16,-5 2 2 0,-2-3 0 16,-3-2 0-16,-7 1 0 0,-3-2 0 15,-9 0 1-15,-2-2-1 0,1 0 1 16,-5 0-1-16,-1-2 1 0,1 1-1 16,-3-3 0-16,3 0 1 0,-1-2-1 0,-10 3-2 15,5-7 0-15,-2 1 0 0,0-4-1 16,-2 2 1-16,-1-3 0 0,3-1 0 15,0-6 2-15,-3 4 0 0,-6 0 0 16,-1-3 0-16,4 0 1 0,6 1-1 16,-9 3-1-16,7-3 2 0,-6 0-1 15,7-2 0-15,-4 2 1 0,-5-3-1 16,1-2 0-16,10-2 1 0,-4 1-1 0,3 0 0 16,2-1 0-16,4-5 0 0,3 0 1 15,0-3-1-15,-3 0 1 0,5 0-1 16,5-7 1-16,3 0 0 0,5-2 0 15,-1-3 1-15,2-3-1 0,4-6 1 16,5-3 0-16,5 1 0 0,3-2-1 16,2-2 1-16,6-2 0 0,6-3 0 15,1 0-1-15,2 0 0 0,-3-3 1 0,4 1-2 16,1-2 1-16,4 4 0 0,2 1-1 16,8 2 0-16,3-2 1 0,9 3-1 15,4-3 0-15,9 1 0 0,3 0 0 16,7 1 0-16,0 0 1 0,9 2-1 15,2 0 1-15,0 6-1 0,-1 3 0 16,14 0 0-16,0 1 0 0,6 5 1 16,6 1-1-16,-3 2 0 0,5 1 0 15,9-1 0-15,-4 6 0 0,-1 1 0 0,-1-3-1 16,-6 0 1-16,0 2 0 0,3-3 0 16,-6 6 0-16,1 0 0 0,-14-12 0 15,12 18 2-15,-3 3 1 0,-1 5-1 16,-3 4 0-16,6 4 1 0,-6 6-1 15,7 16-1-15,-15-10-2 0,0 7 0 0,-1 4-2 16,-5 2 1-16,-14 1-1 16,-1 0 0-16,-4 6 0 0,-1 2 0 0,-6-4 0 15,-1 0 1-15,-4-2 0 0,-1 0 0 16,-7-1 0-16,-2 2-5 0,-10-3-1 16,-6-1 0-16,-10-2-1 0,-11 1 1 15,-9 1 0-15,-6 0 1 0,-11-6 3 16,-5 1 3-16,-8 3 0 0,-7-5 1 15,-5-2 0-15,-8-3 0 0,-6 0 0 0,-5-2-1 16,-5-2 0-16,-7-4 0 16,-2 1 0-16,-3 2 0 0,0 1-4 0,-7-4-6 15,0-2-4-15,-4 1-5 0,9 2 45 16,-6-2-174-16,2-5-125 0,3-6-322 16</inkml:trace>
  <inkml:trace contextRef="#ctx0" brushRef="#br0" timeOffset="150798.09">17703 538 407 0,'10'-4'115'0,"-3"-1"6"16,-1 0-7-16,-3 0-71 0,-2 6-8 15,0-1-1-15,-2-4 0 0,1 5-6 16,-1 1-4-16,0-1-6 0,1-3-4 16,-2-3-3-16,-2 10-3 0,0 9-6 0,-4 1-1 15,0 0 0-15,-3 5 1 0,-2 8 0 16,-1 6 0-16,0 3 0 0,0 1 0 16,-1 1-1-16,1 2 1 0,1 3-1 15,2-5 0-15,0-6 0 0,3-6 1 16,1-9-1-16,4-10-1 0,1-1 2 15,-1-4 8-15,2-8 10 0,1 4 2 16,2-10 1-16,2 3 1 0,-1-3 0 0,3-12 5 16,-2-3-13-16,5-8-9 0,1-7-1 15,0-2-3-15,3-7 1 0,2-5-1 16,1 7-4-16,5-3 5 0,-2 11-1 16,0 4 2-16,0 6 2 0,3 2 0 15,-4 17 4-15,-2 6-2 0,-2-4-1 16,2 2-2-16,-1 5-1 0,0 7-1 0,-1-14-4 15,0 20-4-15,-2 11 1 0,0 14 0 16,-5 10 1-16,2-5 0 0,-2 4 0 16,-3 24 3-16,2-23 0 0,0-2 0 15,1-3-1-15,-1-6 1 0,0 3-3 16,1-4-3-16,-1-4-6 0,-1-5-6 16,-6 20-9-16,5-24-7 0,0-9-17 15,-3 1 161-15,-2-12-287 0,-3-3-149 16,-5-5-419-16</inkml:trace>
  <inkml:trace contextRef="#ctx0" brushRef="#br0" timeOffset="150978.76">17604 715 542 0,'-1'6'130'0,"2"0"11"0,1 5-84 0,5-1-4 15,3-3 6-15,5 3 6 16,5-6-8-16,5-9-10 0,5-3-11 0,2-3-9 15,2 3-11-15,-1-2-11 0,-2-5-18 16,-1 1-19-16,-3 5 1 0,-9-2-146 16,3 11-141-16,1-21-346 0</inkml:trace>
  <inkml:trace contextRef="#ctx0" brushRef="#br0" timeOffset="151336.26">18348 460 603 0,'0'-16'146'0,"-7"31"5"15,5-16-107-15,1 1-5 0,0 1-2 0,0 2-3 16,2 4-13-16,0 3-6 0,-1 0-3 16,2-2 0-16,-2 8 0 0,0 5 0 15,0 0-3-15,-2-1-1 0,-3 5-3 16,0 9-1-16,-1 1-2 0,-4-2 0 15,-1-1 0-15,1-1-2 0,1 0 1 16,2-6 0-16,0-8 0 0,1 4-1 16,4-7 1-16,1-3-1 0,1-3 1 15,1-2 1-15,-1-1 0 0,5-2 1 16,1-6 1-16,4 5 2 0,4 1 2 0,6-2-1 16,2-1 0-16,2 3 0 0,-1-2-2 15,2 5 1-15,2-3-3 0,-1-6-1 16,-2 9-1-16,1 0 0 0,2-5-4 15,-2 4-16-15,-1-5-16 0,-2-1 150 16,-1 5-292-16,-5-15-160 0,-1-1-446 16</inkml:trace>
  <inkml:trace contextRef="#ctx0" brushRef="#br0" timeOffset="151736.76">18883 500 624 0,'0'5'148'0,"3"-12"5"0,-3 5-109 16,0 6-8-16,0-4 4 0,0 6 1 0,-1 3-9 15,0 2-9-15,0 5-3 16,-1 4-4-16,-2-1-3 0,1 6-5 0,1-1-3 16,1 3-2-16,1-1-2 0,0 1 1 15,3 1-1-15,1 3 1 0,2-2-1 16,0-1 1-16,3-6 0 0,-1 2 0 15,2-5 0-15,0-3-1 0,0-2 1 16,4-3-1-16,-1-2 1 0,1-1-1 16,2-6 1-16,0 1 0 0,1-3 1 0,1-4-1 15,0-8 1-15,1-2 0 0,-1 2 0 16,-1-7 1-16,1-1 2 0,-3-4 0 16,-2-1 2-16,-1 1 0 0,-2-5 0 15,-1-6-1-15,-1 6 0 0,-2-2-4 16,-3 5-1-16,0-7-3 0,-3 11-1 15,-2 3-2-15,0 4 0 0,-1 3-11 16,-1-8-5-16,0 5-15 0,3 12-12 0,0-8 155 16,4 6-290-16,6-9-159 0,4 5-421 15</inkml:trace>
  <inkml:trace contextRef="#ctx0" brushRef="#br0" timeOffset="152447.23">21497 411 440 0,'-2'4'121'0,"13"-9"4"0,-11 11-29 15,-2-6-54-15,2 4-3 0,-1-8 1 16,6 1-5-16,-4-14-7 0,-8 22-1 15,0-12-1-15,-3 5-6 0,-3 0 1 16,-5 5-3-16,-4 5-3 0,-7 12 1 16,-5-9-2-16,-5 6-1 0,-2 13-3 15,-3 4-2-15,0 7-2 0,1 3-2 16,8 7-2-16,7 1 1 0,6 3-1 0,5-4 0 16,9-3 0-16,6 0 0 0,7-3-1 15,6-6-1-15,5-4-5 0,7-6-12 16,4-7-11-16,2-2-13 0,4-6 164 15,5-5-292-15,3-4-147 0,-1-5-409 16</inkml:trace>
  <inkml:trace contextRef="#ctx0" brushRef="#br0" timeOffset="152819.24">21674 703 477 0,'-2'10'126'0,"-2"3"5"0,-2 6-19 15,0 0-88-15,-3 1 0 0,-2 10 0 16,0 2-4-16,1-8-8 0,0-1-5 0,1-2-3 16,2-7-2-16,0 1 0 15,3-4-1-15,1-3 1 0,0-3 1 0,3-1 2 16,0-2 4-16,0 2 1 0,4-8 0 16,-1-6 1-16,1-3 0 0,3-5-1 15,1-4-3-15,1-4-2 0,2-6 0 16,1-3 0-16,2-1 3 0,0-3 1 15,0 1 0-15,0 4 2 0,1 4 2 16,-2 6 3-16,-2 5 1 0,-1 8-4 16,-2 6-4-16,2 5 1 0,-2 2-2 0,-2 4-4 15,2 6-3-15,-1 7-1 0,-1 0 0 16,0-2 1-16,-2 8 0 0,-1 3 0 16,1 0 0-16,0 2 0 0,-1-5-2 15,1 5-12-15,0 3-16 0,-2-9-12 16,-1-4 163-16,-1-2-293 0,-1-6-150 15,-4-3-417-15</inkml:trace>
  <inkml:trace contextRef="#ctx0" brushRef="#br0" timeOffset="152977.32">21591 849 554 0,'7'6'134'16,"4"-5"5"-16,3 0-100 0,3-2 0 15,4-4-2-15,5-2-7 0,2-3-16 16,2-7-17-16,1-1 31 0,2-3-170 16,-10 1-125-16,8-5-335 0</inkml:trace>
  <inkml:trace contextRef="#ctx0" brushRef="#br0" timeOffset="153436.28">22004 677 517 0,'1'10'128'16,"-2"2"3"-16,1-3-75 0,0 6-22 0,0-3-1 15,0 5 0-15,-2 1-13 0,1 2-6 16,-1-3-4-16,-2 2-2 0,1-6-4 16,0 0-2-16,-1-3 0 0,1-3-1 15,0-1 0-15,2-2 3 0,-1-3 0 16,0-5 1-16,2-2 2 0,0-4 1 16,3-3 0-16,-1-4 0 0,1-6-2 15,0 0 1-15,2-2 2 0,-2-3-2 16,3-2 1-16,-2 2 1 0,1 2 1 15,1 6 4-15,-1 2 0 0,0 5-1 0,0 4-1 16,0 6-1-16,0 4-3 0,1 6-2 16,0 1-3-16,2 10-3 0,1 1-1 15,0-1 0-15,2-1 1 0,0 5 0 16,1-1 0-16,2 4 1 0,0-8-1 16,0 3 1-16,2 1-1 0,-1 2 1 15,-1-9 2-15,-1-3 7 0,-1-4 6 0,-3-3 5 16,0-4 4-16,-3-5 4 0,2-2 4 15,0-6-1-15,-3-9-6 0,1-1-7 16,0 2-5-16,1-9-4 0,-3 0-4 16,-1-3-4-16,1 0-2 0,-2 8 0 15,-1-2-1-15,-1-2-1 0,-1 10-1 16,1 3-2-16,-1 6-1 0,-1 2-4 16,2 2-3-16,-2 1-6 0,1 5-9 15,1-2-13-15,0 3-22 0,0-1-7 0,0 3-124 16,1-2-133-16,1 2-313 15</inkml:trace>
  <inkml:trace contextRef="#ctx0" brushRef="#br0" timeOffset="153599.84">22467 623 567 0,'6'7'136'0,"-3"3"4"0,-1-3-97 0,1 6-9 15,5 3-2-15,-7-4-8 0,-1 2-11 16,0 1-7-16,0-2-2 0,-2 4-2 15,1-6-6-15,-6-2-5 0,4 4-6 16,1-1 0-16,1-3-128 0,-1-6-116 16,1-3-297-16</inkml:trace>
  <inkml:trace contextRef="#ctx0" brushRef="#br0" timeOffset="153847.21">22402 552 590 0,'-4'-12'144'0,"3"3"8"0,1 5-94 15,3 1-3-15,0 3-5 0,4 2 0 16,1 2-8-16,3 2-4 0,0 1-5 16,4 1-9-16,1 5-2 0,2 3-3 0,2-3-3 15,-1 2-6-15,0 0-4 0,2 2-2 16,-2-1-2-16,-2-2-2 0,-2 5 0 16,-2 4-2-16,-4-2-1 0,-5 2-2 15,-4-2-2-15,-6 1-2 0,-3 2-2 16,-8-6-4-16,-3 0-5 0,-3-3-11 15,-1 0-7-15,0-3-10 0,2 0-2 16,2-3-126-16,3-4-125 0,6-4-298 16</inkml:trace>
  <inkml:trace contextRef="#ctx0" brushRef="#br0" timeOffset="154019.31">22948 922 585 0,'-3'18'133'0,"-1"-3"4"0,-6 0-105 0,-2-2-4 16,-5-3 0-16,-1-2-2 0,0 2-11 15,-4-4-5-15,0-2-5 0,3-4-16 16,1-2 161-16,5 0-293 0,3-4-142 16,3-8-425-16</inkml:trace>
  <inkml:trace contextRef="#ctx0" brushRef="#br0" timeOffset="154331.7">23146 670 501 0,'-7'11'128'16,"-7"-3"1"-16,5 12-61 0,1-3-36 15,2-1-3-15,0-1-6 0,4 0-7 16,4 2 3-16,1-4 1 0,5-4 2 15,3-3 1-15,3-1 0 0,5-4-1 0,3-1-1 16,2-2-4-16,4-2-2 0,-3-2-1 16,1-5-1-16,-3-6 0 0,-2 0 2 15,-4 1-2-15,-5-3-4 0,-6-4-1 16,-4-1-2-16,-5 2-2 0,-7 3-2 16,-7-2-3-16,-2-2-2 0,-5 7 0 15,-3 2 0-15,-1 3 0 0,-2 0-3 16,5 10-9-16,2 0-15 0,3 2-10 15,5-2-4-15,3 1 49 0,7-2-174 0,3 2-124 16,8-4-307-16</inkml:trace>
  <inkml:trace contextRef="#ctx0" brushRef="#br0" timeOffset="154767.63">23527 667 555 0,'10'13'127'0,"-4"4"3"16,-1 4-100-16,-5-3 1 0,-2 0-4 15,-3 0-8-15,-1 4-7 0,-2 1-2 16,0-4-2-16,-2-4-3 0,3 0-2 16,-1-6-1-16,1 0-1 0,2-3 1 15,3-2 0-15,0 0 5 0,-1-5 6 16,3-2 4-16,0-4 3 0,0-4 5 16,1-2 1-16,3-5 2 0,-2-12-5 0,2 5-4 15,2-5-3-15,0-1-4 0,3 0-4 16,2 1-2-16,-1 6 0 0,2 7-1 15,1-1-1-15,0 4 0 0,2 7-1 16,0 3 0-16,1 4 0 0,1 1-1 16,1 1-1-16,1 2 0 0,-1 2-1 15,-2 1 0-15,-2-1-1 0,-3 1 1 16,-3-2-2-16,-4 3-1 0,-4-1 0 16,-5-1 0-16,-5-2 1 0,-5-1 0 0,-5 3 1 15,-2 3 1-15,-1-6 1 0,1-1 1 16,2 1 0-16,4 1-1 0,6 4 1 15,3-1 0-15,6-5 1 0,5 6 1 16,1 2 0-16,4 0 0 0,4 3 0 16,1-2-1-16,4-1-1 0,-1 3-6 15,3-3-8-15,-1 0-16 0,0-1-14 16,2-5-9-16,-1 0 124 0,-1 1-249 0,-3-4-137 16,0 0-367-16</inkml:trace>
  <inkml:trace contextRef="#ctx0" brushRef="#br0" timeOffset="154923.21">23930 935 547 0,'7'16'131'0,"-2"1"3"16,-1 3-88-16,1-6-16 0,-1 2 0 15,0-2-2-15,-2 0-13 0,-2 2-6 0,0-9-2 16,-4-1-4-16,-1 0-1 0,-4-3-3 16,-3-2-8-16,-2-1-6 0,-1 1-28 15,-3-11-98-15,2 5-109 0,0 1-273 16</inkml:trace>
  <inkml:trace contextRef="#ctx0" brushRef="#br0" timeOffset="155399.74">24260 736 544 0,'-9'9'123'15,"5"-2"2"-15,1-2-96 0,-3 9-6 0,-3 4 3 16,1 6-2-16,0-3-7 0,-1-3-6 16,1 0-1-16,2-2-4 0,0-3-2 15,2 2-2-15,1-4-2 0,0-1 1 16,1-5 1-16,1-1 0 0,1-3 10 15,-1-1 6-15,3-3 1 0,0-4 1 16,3-4 2-16,1-4 0 0,2-2 0 16,1-8-8-16,1-8-5 0,1-3 0 15,3-3-1-15,2-1-1 0,1-2-1 0,0-1 0 16,1 5-3-16,-2 8 3 0,-2 5 2 16,-4 7 1-16,-3 1 1 0,-4 6-2 15,3 9-1-15,-2 6 0 0,-1 4-3 16,3 4-2-16,-1 5-1 0,1 4 1 15,0 12 1-15,0-4 2 0,-1-4 0 16,3 7 0-16,0 1-2 0,-1 1 0 0,3 1-2 16,0-8 0-16,-1 3 0 0,0 1-2 15,-3-9-4-15,1-4-8 0,-4-4-13 16,0-4-14-16,1-5-8 0,-4 0 23 16,1-3-151-16,-2-4-124 0,-1-1-303 15</inkml:trace>
  <inkml:trace contextRef="#ctx0" brushRef="#br0" timeOffset="155570.28">24269 706 521 0,'-14'0'136'15,"7"0"1"-15,1 0-49 0,5 0-51 16,2 0 1-16,5 0-2 0,3 0-12 16,4 0-5-16,2 0-1 0,5 0-7 15,1 0-2-15,2 0-4 0,2 0-12 16,-2 0-12-16,-1-5-1 0,-3 4-47 0,-4 1-87 15,1 9-118-15,-2-11-268 0</inkml:trace>
  <inkml:trace contextRef="#ctx0" brushRef="#br0" timeOffset="155732.41">24619 647 572 0,'-1'10'135'0,"-2"-5"7"0,0 5-95 0,-1 8-3 15,0-2 4-15,1 9-8 16,-1-2-7-16,1-7-7 0,1 8-5 0,-1-3-7 15,-1-9-5-15,2 1-4 0,3 10-8 16,-2-14-13-16,0 0-14 0,0-3-3 16,2-4-130-16,0-2-127 0,-1-7-311 15</inkml:trace>
  <inkml:trace contextRef="#ctx0" brushRef="#br0" timeOffset="155994.48">24551 524 576 0,'6'2'138'0,"3"3"6"16,1 5-95-16,4-1-8 0,1 2 2 15,4 1-1-15,-1 0-10 0,3 4-5 16,-1 5-5-16,-2 0-6 0,0-4-3 16,-3 6-3-16,-2 3-4 0,-1 2-2 0,-4 0-2 15,-2-4-1-15,-3 1-1 0,-3 4 0 16,-3-6-2-16,-4-6 0 0,-2-3 0 15,-3-2 0-15,-1-2-1 0,-2-4 1 16,-2-2-4-16,1-2-6 0,-1-1-11 16,2-2-9-16,2-1-6 0,2-3 136 15,4-2-262-15,2-1-136 0,4-6-376 16</inkml:trace>
  <inkml:trace contextRef="#ctx0" brushRef="#br0" timeOffset="156187.82">24947 663 431 0,'11'31'122'0,"-4"-6"3"15,-2 3-5-15,-3 2-90 0,1-4 2 16,-2 3 0-16,-2-2-14 0,-2-10-5 16,1 2-2-16,0-4-2 0,-3-1-4 15,1-6-7-15,-1-2-9 0,1-1 110 16,0-3-235-16,0-2-128 0,1-3-370 15</inkml:trace>
  <inkml:trace contextRef="#ctx0" brushRef="#br0" timeOffset="156463.68">24794 588 553 0,'14'5'133'16,"5"-1"4"-16,8 3-96 0,0 1-1 15,2 10 2-15,-1-2-5 0,-3 0-8 16,-1-3-5-16,-4 7-3 0,-6 3-3 16,-2 2-2-16,-2-5-3 0,-2 3-3 0,-4 5-4 15,-3 3 0-15,-4-7-2 0,-4-2-2 16,0-5-1-16,-3 1-1 0,0-5 1 16,-1-3-1-16,0-1 1 0,0-3 0 15,4 1-1-15,-2-3-2 0,2 2-6 16,1-1-7-16,1-2-9 0,1-2-8 15,2-1-7-15,-1-4-49 0,1 1-72 16,3-6-104-16,-5-4-240 0</inkml:trace>
  <inkml:trace contextRef="#ctx0" brushRef="#br0" timeOffset="156759.12">25014 356 518 0,'7'12'129'0,"4"3"6"16,5 4-74-16,2 4-11 0,4 6-4 16,1 5-8-16,0 4-3 0,-1 2-3 15,-1 9-5-15,-1 3-3 0,-4 1-5 16,-3 3-5-16,-3-3-4 0,-5 3-4 15,-1-2-1-15,-6-7-3 0,-5-1 1 0,-3-5-1 16,-3-5 0-16,-3 4-2 0,-2-5 0 16,-2-2 0-16,1-3-4 0,-3-6-7 15,-1-1-12-15,0-1-11 0,1-6-5 16,0-3-127-16,-2-1-125 0,-7-1-299 16</inkml:trace>
  <inkml:trace contextRef="#ctx0" brushRef="#br0" timeOffset="157650.6">18507 1603 594 0,'8'-3'139'16,"-2"-1"11"-16,2 2-102 0,-2 0-10 15,1-1 3-15,-2 2 3 0,-1-1-2 16,-2 1-11-16,0 2-9 0,-1-1-6 15,-1 2-3-15,0-1-4 0,0 4-4 16,1 3-4-16,2 5 0 0,0 6-1 16,1 4 1-16,3 8 1 0,0 7 1 0,3 1 0 15,1 6 2-15,1 2 2 0,0 1 1 16,0 0 5-16,-1 6 1 0,-1 6 1 16,1 1 0-16,0 1-3 0,-1-1-1 15,0 5-2-15,-2 0-4 0,-3-8-2 16,0-3-2-16,-2 0 1 0,-4-3-1 15,1-3 0-15,-2-1 0 0,0-5-1 0,1-1 1 16,0-5-1-16,0-5-1 0,-1-6-1 16,0-4-5-16,1-4-6 0,-2-6-6 15,2-5-5-15,0-3-12 0,0-5-11 16,3-6-11-16,0-7 19 0,0-5-138 16,-4-4-122-16,4-6-306 0</inkml:trace>
  <inkml:trace contextRef="#ctx0" brushRef="#br0" timeOffset="157939.22">18553 2614 474 0,'-11'6'123'0,"3"-2"8"0,3-1-66 0,3 3-28 16,2 2 9-16,2 2 12 0,3 5-7 16,2 0-10-16,3 6-5 0,1 3-1 15,3 0-3-15,1 1-10 0,0 1-9 16,0 0-6-16,2-1-1 0,3-1-2 0,1-3-2 15,0-3 0-15,3-1 1 0,3-4 2 16,2-4 3-16,-2-4 3 0,-2-5 2 16,-1-1 3-16,-1-5 2 0,-3-7 1 15,0-3-2-15,-3-5-2 0,15-30 5 16,-18 19-15-16,0-2-1 16,-3 0-3-16,-3 0-2 0,-2 0-5 15,-3 3-4-15,-2 3-5 0,-1 7-7 16,-3 2-19-16,-3 4-18 0,0 3-131 15,-2 3-138-15,-3 4-340 0</inkml:trace>
  <inkml:trace contextRef="#ctx0" brushRef="#br0" timeOffset="158618.89">18354 3710 503 0,'5'15'111'0,"3"6"6"0,-7 2-78 16,-5 5-20-16,-1 3 1 0,-4 4 0 16,-3 2-3-16,-6 5-2 0,-7 3-4 15,0 1-6-15,2 1-1 0,-1-3-1 16,0-6-1-16,2-3 0 0,7-3-1 16,5-8 0-16,3-9 0 0,2-6 0 0,1-3 5 15,1-3 9-15,0-5 4 0,2-4 3 16,2-4 1-16,0-4 0 0,2-7 1 15,2-5-3-15,1-9-7 0,2-1-5 16,2-3-2-16,1-4-3 0,1-4 5 16,2-3-1-16,0 2-1 0,7 6-2 15,2 0 4-15,1 0 3 0,2 6 3 0,-2 10-3 16,-2 4 3-16,-3 7-1 0,-4 4 0 16,-3 7-1-16,0 7-3 0,-1 5-3 15,0 6-2-15,1 6-2 0,-1 4-1 16,1 6 0-16,-1 4-1 0,-3 3-1 15,0 2 2-15,0-1-1 0,-2 4-1 16,2 2-11-16,-4-1-14 0,3 3-16 16,-4-4-10-16,0-2 165 0,-1-3-292 15,-4-4-150-15,-1-7-397 0</inkml:trace>
  <inkml:trace contextRef="#ctx0" brushRef="#br0" timeOffset="158795.35">18160 4081 632 0,'7'4'146'0,"6"-1"11"15,7-2-116-15,4-1-6 0,6-2-1 16,2-1 2-16,-1 0-9 0,0-1-13 16,-1-2-23-16,-3-1-18 0,-2-1 159 15,-2 0-294-15,0-2-150 0,1 0-432 16</inkml:trace>
  <inkml:trace contextRef="#ctx0" brushRef="#br0" timeOffset="159090.35">18885 3766 683 0,'1'-2'161'0,"0"2"6"0,-1 0-125 0,-1 2-10 15,1 0-1-15,4 4-3 0,-5-1-8 16,-1 1-8-16,-1 5-4 0,-3 2 1 15,1 4 2-15,-3 0-1 0,-3 4 0 0,2 3-3 16,1 1-3-16,-5 2-2 0,-1-1-1 16,1-2 1-16,0 1-1 0,2-1 0 15,2-1-1-15,3 2 1 0,7-1 1 16,5-2-1-16,7 2 1 0,4-2 1 16,3-5 0-16,2-2 0 0,2-1 1 15,2-7-1-15,0-1 0 0,3-5 0 16,-3-4-3-16,0-2-7 0,1-6-10 0,-2-2-16 15,-1-3-16-15,-3-4 90 0,-3-1-223 16,-2-4-145-16,-1 0-369 0</inkml:trace>
  <inkml:trace contextRef="#ctx0" brushRef="#br0" timeOffset="159493.38">19310 3703 621 0,'8'3'148'0,"-8"3"8"15,6-4-105-15,1 0-13 0,-4 3 4 16,1 1 7-16,-1 2-5 0,0-2-12 16,-2 3-7-16,-1 2-4 0,0 2-4 15,-2 4-3-15,-1 4-4 0,-2 0-4 16,0 5-3-16,-4 1 0 0,-1 0-2 16,0 1 1-16,1-3 0 0,1-3-1 15,0-1 0-15,5-2 0 0,4 2 0 0,3-2 0 16,5 0 0-16,4-3 1 0,4 3 1 15,1 0-1-15,2-3 1 0,1-2 0 16,1-2 0-16,0-2-1 0,1-3 0 16,0-3 0-16,-2-3-1 0,4-1 1 15,0-5 0-15,-3-2 0 0,-3-6 0 16,1-2 1-16,-1-1 0 0,-3-5 1 16,-3-2 0-16,-3 0 2 0,-1-2 0 15,-4-2-2-15,0-3-2 0,-5-1-1 0,0 0-1 16,-1-6-1-16,-1 0-1 0,0 4-2 15,2 6-3-15,-2 1-3 0,0 6-2 16,1 3-10-16,1 8-16 0,-1 0-18 16,1 1 106-16,2 0-238 0,0 4-147 15,8-4-395-15</inkml:trace>
  <inkml:trace contextRef="#ctx0" brushRef="#br0" timeOffset="159966.84">21022 3707 456 0,'-11'-5'123'0,"-2"2"5"0,-2-3-61 15,0 2-18-15,-2 1-1 0,2-1-8 16,-4 2-9-16,-1 2-8 0,-5 1-1 16,-1 7-2-16,-4 2-2 0,-1 3 1 0,-1 7-2 15,1 6-3-15,1 7-2 0,1 5-1 16,4 3-3-16,2 1-2 0,3 5-3 16,1-3-1-16,7 0 0 0,6-3-1 15,4-3-3-15,5-2-2 0,8-4-2 16,5-6-2-16,6-1-6 0,1-6-8 15,9-6-7-15,3-4-6 0,3-6-74 16,1-6-45-16,-1 0-103 0,-1-6-223 0</inkml:trace>
  <inkml:trace contextRef="#ctx0" brushRef="#br0" timeOffset="160536.34">21118 3910 531 0,'1'5'121'16,"-3"4"2"-16,-1 1-83 0,-2 1-20 15,-3 0-2-15,-2 4-1 0,1 2-5 16,-2-1-3-16,0 0-2 0,1 2-2 0,0-1-2 15,2-4-1-15,4 1-1 0,-2-4 0 16,3-1 0-16,1-3 0 0,1-1 6 16,1-6 9-16,0-2 4 0,1-5 0 15,16 7 0-15,-13-13-1 0,2-1 0 16,3-4-5-16,0-1-11 0,1-4-2 16,2 1-1-16,-14-13-4 0,15 7 9 15,-2-2 0-15,-1 3 2 0,0 3 4 16,0 2 2-16,-2 7 4 0,-1 10 2 0,-2 3-9 15,2 9 1-15,-3 3-1 0,1 4-4 16,1 9-3-16,-2-5-3 0,3 7 2 16,-3 0 0-16,1 1 1 0,1-1 0 15,-4-2-6-15,3-2-12 0,-1 1-16 16,1 0-8-16,-3 0 164 0,1-5-293 16,-4-3-151-16,2 2-405 0</inkml:trace>
  <inkml:trace contextRef="#ctx0" brushRef="#br0" timeOffset="161071.14">21057 4020 571 0,'4'-1'132'0,"4"-3"5"0,-1 2-82 0,5-2-27 16,1-1 0-16,3-2 2 0,0-2 1 15,3 0-6-15,-2-1-5 0,1-1-4 16,3 3-3-16,-3-4-4 0,2 3-3 15,-1 0-4-15,0 2-1 0,-2 5 0 16,1 0-1-16,-3 1-1 0,0 8 0 16,-1-1-2-16,0 3 0 0,-4 3 1 15,1 0-3-15,-3 3 0 0,-3 2 1 0,0-5 1 16,-4 2 0-16,0-1 1 16,-2-1 1-16,1-2 0 0,0-3 2 0,-1-2-1 15,1-3 1-15,0 1 1 0,1-3 2 16,-1-2 5-16,-2-1 2 0,3 0 2 15,0-3 2-15,-2 1 1 0,3-1 1 16,-1-2-2-16,2-4-3 0,2 2-3 0,-1-2-3 16,-2-1 0-16,5 0-4 15,-3 4 0-15,-1 1-2 0,1 2 0 16,-1 3 2-16,-1 1-1 0,3 4-2 0,-4 4 0 16,4 0 0-16,1 2 0 0,1 2 0 15,10-1-6-15,-8 1 2 0,0 1 0 16,2 2 3-16,1-5 1 0,0 1 0 15,1-2 6-15,-10-3 8 0,9-1 5 16,-1-2 5-16,-1-4 3 0,0 1 2 16,-2-6 2-16,1 2-3 0,-1-1-4 15,-2-3-4-15,0 3-6 0,-3-6-4 16,-1 1-2-16,-4-2-3 0,1-1-5 0,-1-6-4 16,-2-1-5-16,1-2-9 0,1 1-6 15,-1 0-11-15,2 3-12 0,1 4-12 16,-1 6-9-16,2 3 0 0,1 4 21 15,1 2-131-15,1 0-114 0,3 2-279 16</inkml:trace>
  <inkml:trace contextRef="#ctx0" brushRef="#br0" timeOffset="161209.46">21729 3838 427 0,'15'16'125'0,"2"1"9"0,-3-2-1 16,1 4-79-16,1-1-8 0,-3 1-4 16,-2 1-5-16,-1-4-8 0,-4-1-9 15,3 2-4-15,-3-6-6 0,-3-2-5 16,-1-4-3-16,-2-1-11 0,1-1-14 15,-1-3-5-15,-1 1 164 0,2-2-291 16,-4-2-144-16,1 1-403 0</inkml:trace>
  <inkml:trace contextRef="#ctx0" brushRef="#br0" timeOffset="161430.85">21787 3872 625 0,'-1'-9'154'15,"3"-1"4"-15,-2 4-110 0,1 4-9 16,4 4 2-16,-2 1-1 0,6-1-11 0,2 5-4 15,5 3-2-15,4 0 0 0,0 1 1 16,0 3-4-16,0 1-5 0,-2 1-3 16,-3 0-7-16,-3-1-4 0,-1 3-1 15,-2-1-5-15,-4-2-3 0,0 13-4 16,-7-13-5-16,-3 3-5 0,-5 0-7 16,-3-1-9-16,-3 0-3 0,-5 2-2 15,-6-13-2-15,4 10 0 0,2-3 4 16,2-3-112-16,2-5-104 0,5-3-269 15</inkml:trace>
  <inkml:trace contextRef="#ctx0" brushRef="#br0" timeOffset="161582.44">22130 4133 561 0,'18'13'134'16,"-5"5"2"-16,-2 1-97 0,-7 0-10 15,-5-2-4-15,-3 0-3 0,-7 0-10 16,-1-3-8-16,-4-4-1 0,-1-1-3 0,1-1-7 15,1-3-5-15,3-3-126 0,1-2-115 16,3-2-302-16</inkml:trace>
  <inkml:trace contextRef="#ctx0" brushRef="#br0" timeOffset="161863.34">22387 3947 576 0,'2'7'132'0,"-5"2"3"16,0-1-104-16,-1 2-6 0,0 2 2 16,1-2-6-16,0 1-4 0,3-2 0 15,3-4 1-15,3 1 1 0,0-2 2 16,2-3 1-16,1 2 0 0,0-2-2 16,1-1-1-16,-1 0-2 0,-1-1 1 15,-2-2 1-15,0 2-1 0,-2-2-1 0,-2-1-2 16,0-1-3-16,-2 0-2 0,-3-4-5 15,0 0-3-15,-4-3-7 0,-2-1-9 16,-5-1-10-16,-1 0-13 0,-2 2-12 16,-2 1-5-16,1 2-123 0,0 0-124 15,4 4-293-15</inkml:trace>
  <inkml:trace contextRef="#ctx0" brushRef="#br0" timeOffset="162301.39">22612 4018 526 0,'-1'7'127'0,"12"3"3"0,-7 2-91 16,1 3-9-16,-3 1-6 0,-2 1-5 15,-2 2-11-15,-3-2-5 0,0 0-4 16,4-2 2-16,-4-5 0 0,1 0 0 0,1-3 1 16,1-3-1-16,0 0 1 0,1-2 6 15,0-3 5-15,1-3 3 0,0-3 3 16,0-4 2-16,0-2 1 0,0-6 2 15,2-4-6-15,1-2-6 0,0 1-2 16,2-3-3-16,2 3-3 0,1-1-2 16,-1 3-1-16,3 5 0 0,0 3 0 15,-1 1 0-15,2 6-1 0,-3 3 1 0,3 2 0 16,-1 4-2-16,0 0 0 0,-1 1 0 16,2 5 0-16,-1-1-1 0,0 0 1 15,1 2-2-15,-4-1 2 0,1 2-2 16,-3 0-1-16,-5-2 0 0,-4 2 0 15,-5-1 0-15,-3 0-1 0,-4-4 2 16,-3 1 0-16,-1-2 2 0,2 0 1 16,1 1 0-16,3 2 1 0,1 0 1 15,5 3 0-15,4 1 0 0,3 1 1 0,4-1 0 16,4 1 1-16,1-1 1 0,4-1 1 16,3 0-2-16,0-4-7 0,0 0-10 15,2-3-12-15,3-6-5 0,-1-4-126 16,2-1-123-16,-6-1-300 0</inkml:trace>
  <inkml:trace contextRef="#ctx0" brushRef="#br0" timeOffset="162466.59">23101 4276 548 0,'3'19'130'15,"0"-1"2"-15,-1 0-101 0,0 0-5 16,-5-1 2-16,-1-1-8 0,-4-3-10 15,-3 1-6-15,-4-7-4 0,-4 0-6 16,0-4 55-16,-1-2-182 0,0-3-119 0,2 0-335 16</inkml:trace>
  <inkml:trace contextRef="#ctx0" brushRef="#br0" timeOffset="162847.39">23588 3966 578 0,'-9'-4'129'0,"-3"1"1"0,-6 0-102 16,-2 1-10-16,-3 1 4 0,-1 1 1 15,0 1-4-15,2 2-4 0,2 1-2 0,7 0-1 16,2 1-2-16,5 0-4 0,2 4-2 16,6-1 0-16,5 3 0 0,1 0 2 15,2 5-1-15,-1 2-1 0,1 5-1 16,2 1 0-16,1 4-1 0,-2-1 0 16,-1 2-2-16,1-3 1 0,-1-3 0 0,-2-3-1 15,-6-3-1-15,-3-4 0 0,-6-2 0 16,-3-2 0-16,-3-4-1 0,-4-2 0 15,-2-2-7-15,1-5-9 0,-3-2-6 16,3-3-9-16,3-2-115 0,2 1-114 16,4-3-278-16</inkml:trace>
  <inkml:trace contextRef="#ctx0" brushRef="#br0" timeOffset="163197.01">23661 4055 536 0,'9'-2'125'0,"0"0"4"0,-1 1-93 0,-3 1-2 16,0 1 5-16,-2 1-7 0,0 0-7 15,1 2-5-15,-1 3-4 0,-2 0-4 16,1 3-5-16,-1 2-2 0,1 4-1 0,0-1-1 16,1-1 0-16,1 3 1 0,3-2 1 15,-2-1 2-15,3-1 1 0,0-3 3 16,1-1 3-16,2-1 2 0,1-5 2 15,-1 0 1-15,4-2 1 0,-1-1 3 16,0-1-1-16,-1-2-1 0,0-3 0 16,2-1-1-16,-2-3-2 0,0-1-2 15,-1-3-4-15,-1-4-3 0,-2-2-3 16,-1 0-2-16,-2-2-2 0,-2 2-1 0,0-2-3 16,-2 4-3-16,0-2-3 0,-1 2-4 15,0 3-6-15,0-2-9 0,-1 1-7 16,0 1-13-16,0 0-10 0,0 2 151 15,0 1-271-15,1 1-141 0,2 1-394 16</inkml:trace>
  <inkml:trace contextRef="#ctx0" brushRef="#br0" timeOffset="163386.95">24126 3952 453 0,'9'11'117'16,"0"2"3"-16,-1-1-48 0,1 3-43 15,0 3 0-15,-1-1-1 0,-2 3-8 16,2 4-6-16,-3 1-4 0,0 3-2 16,-1-2 0-16,-1-2-5 0,0-1-2 15,-1-2-5-15,-1-5-4 0,-1-1-4 0,-1-6 94 16,0-1-213-16,1-1-118 0,-1-4-341 16</inkml:trace>
  <inkml:trace contextRef="#ctx0" brushRef="#br0" timeOffset="164147.93">24085 3980 533 0,'0'-11'120'0,"2"3"4"0,0-2-98 16,1 3-2-16,0-1 3 0,1 3 2 16,0 1-5-16,1 2-4 0,-3-1-2 15,0 1-1-15,0 1-1 0,0 1-2 16,1 0-3-16,-2-1 1 0,0-1-2 15,3 3 0-15,2-1-2 0,1 0 0 0,3 1 1 16,2 0 1-16,1 1-2 0,2 0 1 16,-1-1-1-16,0 3 0 15,1 0 0-15,-2-1-2 0,0 3-2 0,0 0 0 16,-1 0-2-16,0-1 0 0,-1 2-2 16,-2-2 0-16,-2 3 0 0,0 0-1 15,-4 0 0-15,-1 2 0 0,-1 0-1 16,-2-2 1-16,-1 0 0 0,-2 0-1 15,-2-1 1-15,1-2-1 0,-3 2 1 0,-1 0 0 16,-1-2 0-16,2 0 1 0,-2-1 0 16,1-3 1-16,2 0 1 0,1 0-1 15,-1-3 1-15,3 0 0 0,0-2 0 16,0 2-1-16,0 1 1 0,1-2-1 16,0 1 0-16,1-1-1 0,0 2 1 15,1 1 0-15,0-2-1 0,0 2 0 16,1 1 0-16,-1-2 0 0,0 1 0 0,-1 0 0 15,2-1 0-15,0 2 1 0,0-1 0 16,0 0 1-16,0 0 0 0,0-1 1 16,0 1-1-16,0 1 1 0,0-2-1 15,0 0-1-15,0 0 0 0,0 0 0 16,0 1 0-16,0-1-1 0,0 0 0 16,0 1 0-16,0 1 1 0,0-2-1 15,0 1 0-15,2 1 0 0,-2-2 0 0,0 1 1 16,0-2-1-16,0 4 0 15,0-2 0-15,0 0-1 0,0-2 1 0,0 1-1 16,0 1 1-16,1 0-1 0,1-2 2 16,1 2-1-16,1 0 1 0,3 1 0 15,2 0 0-15,3 0 1 0,2 3-1 16,4 0 0-16,-1 2 1 0,5 1-1 16,2 2 0-16,0 2 0 0,0 4 0 15,-4 2-1-15,-2 0 1 0,-3 1-2 0,-4 0 1 16,-6 1-1-16,-2-1 0 0,-4-4-1 15,-4 0 0-15,-3-2 1 0,-2 0 0 16,-7-2 1-16,-4 0 0 0,-4 0 2 16,-3-4-1-16,-1 0 0 0,3-3 0 15,1-2-1-15,4 0-4 0,4-3-7 16,7-2-12-16,4-1-12 0,4-2 161 16,1-1-292-16,2-3-149 0,3-1-418 15</inkml:trace>
  <inkml:trace contextRef="#ctx0" brushRef="#br0" timeOffset="164600.19">24641 4283 550 0,'0'-3'122'0,"-2"5"7"0,0 0-87 16,-2 3-12-16,-1 3 0 0,-1 4-4 16,0 2-2-16,-2 3 2 0,-1-1-7 15,0 3-4-15,0-2-3 0,-2 0-2 16,-1-4-2-16,-1 0-1 0,1-2-3 15,0-1-1-15,0-4-9 0,1-1-13 16,1-3 161-16,1-1-293 0,1-3-147 0,-5 0-427 16</inkml:trace>
  <inkml:trace contextRef="#ctx0" brushRef="#br0" timeOffset="165112.45">23948 4588 352 0,'-10'17'112'0,"-2"0"1"15,0 2-6-15,-3 0-68 0,0-3-7 0,0 3-2 16,0-4-16-16,3 0-10 0,-1-1-1 16,0-1 0-16,2-2 0 0,1-2 0 15,2-2 0-15,0-4 0 16,2 1 1-16,4-2 5 0,1 0 11 0,1-3 4 16,1-2 3-16,1-4 0 0,3 0 2 15,-1-5 2-15,3-1-5 0,0-2-1 16,3-7-3-16,5-3-2 0,0-3-1 15,1 0-2-15,3 0 0 0,-2 1 4 0,0 3-8 16,-2 4 2-16,-4 8 1 0,-3 6 0 16,-2 2-2-16,-2 4-2 0,-3 1-5 15,1 4-2-15,-2 1-2 0,2 5 0 16,-1 5 2-16,1 2 1 0,0 3 1 16,-1 7-1-16,2 1 0 0,0 3-2 15,1 1-1-15,0 0-2 0,0 1 0 16,2-2-1-16,-2-3 0 0,1-2-5 0,-1-2-7 15,-1-3-9-15,-1-3-8 0,1-3-11 16,-3-3-13-16,-2-3-7 0,0-3-68 16,-1-5-46-16,0-3-103 0,-1-2-226 15</inkml:trace>
  <inkml:trace contextRef="#ctx0" brushRef="#br0" timeOffset="165423.16">23857 4696 587 0,'-7'-7'145'0,"3"3"7"0,6 0-87 0,3 1-26 16,2 0 3-16,4 0 4 0,2 0-13 16,1 0-11-16,2 0-6 0,-2 0-5 15,-2 0-2-15,0 1-6 0,0 1-11 16,-2-1-10-16,1 1-7 0,1 3-6 16,2-2-7-16,0 0-4 0,2 0-19 15,-1 2-15-15,-2-1-2 0,1 1 5 0,-2 0 9 16,1-1 21-16,-4 2 11 0,0 1 38 15,-1 0 33-15,-2 2 18 0,-1 1 5 16,-2 1 0-16,-1 2-10 0,0 2-3 16,-2-1-12-16,0 1-6 0,-1 0-4 15,1 1-2-15,-1-3-4 0,1 1-3 0,-1-2-4 16,1-1-5-16,0-2-4 16,0 0-3-16,1-1-6 0,-1-1-11 0,0-4-12 15,1 1 0-15,-1-2-130 0,-2-3-124 16,2-1-305-16</inkml:trace>
  <inkml:trace contextRef="#ctx0" brushRef="#br0" timeOffset="165680.59">24116 4606 519 0,'3'-10'137'0,"0"6"2"16,2-2-44-16,2 4-61 0,3 3 5 0,2 0 4 15,1 1-5-15,2 2-7 0,1 3-1 16,0 4-1-16,0 3-4 0,1 3-5 15,0 3-7-15,0 0-3 0,-1 7-4 16,0-3-2-16,-2 1-1 0,-2 2-1 16,-2-1-1-16,-7-2-1 0,-1-1-1 15,-4-2-1-15,-5-2 0 0,-3-1 0 0,-6-6-1 16,-1-1 0-16,-2 0-3 0,2-2-6 16,-2-5-9-16,0-2-15 0,5-1-8 15,2-1-19-15,2-2-107 0,2-5-119 16,1 0-275-16</inkml:trace>
  <inkml:trace contextRef="#ctx0" brushRef="#br0" timeOffset="165867.66">24466 4731 551 0,'6'17'138'0,"-1"3"6"0,-2 1-63 0,-1 1-45 16,3 1 0-16,-3 1-1 0,-1-1-7 15,-1-3-10-15,1-1-5 0,-1-3-5 16,0-1-3-16,-1-4 0 0,0-1-9 16,0-1-15-16,0-3-12 0,0-2 167 0,-1-1-293 15,1-2-146-15,0-3-417 0</inkml:trace>
  <inkml:trace contextRef="#ctx0" brushRef="#br0" timeOffset="166115.01">24426 4723 493 0,'6'-3'138'0,"3"1"9"16,0 3-7-16,6 4-90 0,3 4 5 15,3 1 1-15,1 2-5 0,2 8-5 16,1 0-6-16,4 4-5 0,-4 2-5 16,-2 0-7-16,-3 1-6 0,-4 1-3 15,-4-3-4-15,-4-2-3 0,-7-3-4 16,-3-2-3-16,-6-1-1 0,-4-3 0 15,-4-1 0-15,-5-3-2 0,-3-2-4 0,-4-2-4 16,-1-4-8-16,1-2-13 16,3-4-17-16,3-4-13 0,5 1 107 0,4-2-232 15,4 0-142-15,2-2-369 0</inkml:trace>
  <inkml:trace contextRef="#ctx0" brushRef="#br0" timeOffset="166516.12">24686 3638 532 0,'7'5'136'0,"0"0"6"15,6 3-56-15,4 1-49 0,6 5 4 16,8 6 4-16,7 5-5 0,2 7-10 16,3 8-3-16,4 6-3 0,4 5-3 15,-1 9-6-15,0 8-2 0,-4 6-4 16,3 4-2-16,-3 3-1 0,-3 4-3 16,-5 7-1-16,-9-2 0 0,-10 4-1 15,-5-2 1-15,-13-3-2 0,-9 2 0 16,-12-1 0-16,-6-8 0 0,-8-2 0 0,-8-4 1 15,-10-4-1-15,-1-3 1 0,-5-6 0 16,-11-3 0-16,-3-3-1 16,-3-4 0-16,-3-6-2 0,-2-6-3 0,0-2-3 15,-1-4-8-15,2-9-14 0,-1-2-11 16,2-2-133-16,-1-7-135 0,2-3-331 16</inkml:trace>
  <inkml:trace contextRef="#ctx0" brushRef="#br0" timeOffset="168697.56">19680 1736 410 0,'1'3'118'0,"0"-2"7"0,-1 0-20 0,0-1-56 15,0 1-5-15,0-1 3 0,0 0-12 16,0 2-8-16,-1 3-3 0,1 2 0 16,1 3-4-16,-2 3-4 0,1 4-3 15,-1 1-2-15,1 3 0 0,1 3-3 16,0 0-4-16,1 0-1 0,1 2-1 16,1-2 0-16,2-2-1 0,-1 0 2 15,1-8-8-15,-1-1-3 0,1-2-13 16,-3-5-9-16,1 1 0 0,-1-5-127 15,0-3-124-15,-1 0-289 0</inkml:trace>
  <inkml:trace contextRef="#ctx0" brushRef="#br0" timeOffset="169202.21">19666 1765 561 0,'-1'-11'136'0,"-1"0"7"0,2 1-93 16,0 3-7-16,0 2 1 0,-1 2-4 15,1 0-6-15,0-1-9 0,0 0-5 16,-1 0-4-16,1-1-4 0,1 0-2 16,0-1-4-16,0 0-1 0,2-2-2 15,2 1-1-15,1-1 0 0,3 1-2 16,3 0 0-16,3 3-1 0,3 5 0 16,3 5-1-16,2 0 0 0,1 5 0 15,0 2 0-15,-2 3 0 0,-4 2 1 16,-1 2 0-16,-5-2 0 0,-2-1 1 0,-5 0-2 15,-3-3 0-15,-1 0-1 0,-3-3-1 16,-5-3 1-16,-4 0 1 0,-4 0-1 16,-7-1 2-16,-5-1 0 0,-4-1 1 15,1 1 0-15,0 0 0 0,4-3-1 16,3 0 1-16,8 0 0 0,4 0 0 0,5-1-1 16,3-1 0-16,2 1 0 0,3 0 0 15,1 2 1-15,3 0-1 0,2 4 0 16,6 2 2-16,2-2 0 0,3 1 0 15,5 2 0-15,2 1 1 0,3 0-1 16,-1 0 0-16,-4 0 0 0,-1 1 0 16,-3 1-1-16,-6-5 1 0,-3 2-2 15,-4-1 1-15,-3 0-1 0,-3-1 0 16,-2 1 1-16,-2 0-1 0,-2 1 1 16,-2-2 0-16,-6-1 0 0,-3-1 1 0,-5-1-1 15,-2-3-2-15,-4 0-5 0,-3-2-7 16,3-1-9-16,3 0-6 0,3-2-6 15,5-3 13-15,2-1-135 0,8-4-114 16,4-2-286-16</inkml:trace>
  <inkml:trace contextRef="#ctx0" brushRef="#br0" timeOffset="169418.03">20105 2019 542 0,'4'6'133'0,"-3"-1"3"0,-1 1-97 16,-1-2-6-16,0 1 1 0,-2 3-5 15,1 1-14-15,0 1-8 0,1 0-3 0,1 1 0 16,1 2-1-16,1-3-1 0,1-1-3 16,2 0-3-16,0 1-7 0,2-3 32 15,-2-1-162-15,2-6-121 0,2 1-321 16</inkml:trace>
  <inkml:trace contextRef="#ctx0" brushRef="#br0" timeOffset="169600.64">20108 1892 591 0,'-6'-5'138'15,"4"0"3"-15,0 1-85 0,2-1-38 16,0 1-2-16,-1 2 1 0,1 0-6 15,1-2-13-15,-2 2-13 0,1 0 29 16,0 1-156-16,0 0-121 0,2-1-317 16</inkml:trace>
  <inkml:trace contextRef="#ctx0" brushRef="#br0" timeOffset="169979.24">20283 2050 365 0,'0'9'105'0,"-1"0"5"0,-4 2-56 16,0 1-12-16,-1 2 0 0,0-2 0 16,0 4-19-16,1 1-11 0,2-3-4 15,2-3-1-15,2-1-2 0,1-1 0 16,1 1 0-16,0-5-1 0,1-1 1 16,-2-3 2-16,-1 0 7 0,0-3 2 15,0-2 1-15,0-5 0 0,0-4-2 0,2-3 1 16,-1-2-4-16,1-4-7 15,0 3-3-15,1 1 0 0,1 3-1 0,1 3 1 16,0 4 0-16,2 1 1 0,-1 5 0 16,1-1-1-16,0 1 1 0,-1 2-1 15,3 0-1-15,2 2 0 0,0 0 0 16,0 0 0-16,3 1 1 0,-1 5 2 16,2 0 1-16,0 6 1 0,-1 1 1 15,0 2-1-15,0 1 0 0,-1 3-1 16,-2-2-2-16,-2 1-1 0,-3 0-1 0,-2-3-1 15,-1 0 1-15,-2-2 1 0,-2-1-8 16,0-5-4-16,-1-1-9 0,0-3-5 16,0-1-122-16,1-2-119 0,1-5-294 15</inkml:trace>
  <inkml:trace contextRef="#ctx0" brushRef="#br0" timeOffset="170346.53">20655 2033 490 0,'-2'0'138'0,"0"1"6"0,2-1-23 0,0 2-89 16,2-2-2-16,0 3 2 0,3 2-10 15,-2 3-9-15,3 4-3 0,-1 3 1 16,0 6 0-16,1 2 0 0,-1 4-1 15,1-1-2-15,-1-1-5 0,1-4-1 16,-1-4-1-16,3-2 1 0,-1-4 4 16,-1-5 4-16,1-3 5 0,-1 0 7 15,1-1 6-15,-2-3 6 0,2-4 1 16,-1 0 0-16,1-5-3 0,1-2-2 0,1-7-6 16,-1-3-7-16,3-4-4 0,-1-1-4 15,0 2-3-15,2 2-1 0,-1 0-3 16,0 5-3-16,-1 3-1 0,-1 5-2 15,-3 2-8-15,1-1-7 0,-2 2-13 16,-2 1-21-16,0 1-16 0,-2 1-132 16,0 1-142-16,1 2-335 0</inkml:trace>
  <inkml:trace contextRef="#ctx0" brushRef="#br0" timeOffset="172802">22097 1718 435 0,'3'-5'114'16,"1"2"6"-16,-2-1-71 0,0 1-3 16,0-1 3-16,-1 1-1 0,0 1-13 15,1 2-6-15,-2-2-3 0,1-1-2 0,-1 2-2 16,1 0-3-16,-1 1-2 0,1 1-3 16,-2-2-2-16,2 1-3 15,-1 3-2-15,-1 3 0 0,1 2 0 0,1 5 0 16,-1 4 1-16,1 4 1 0,-1 4-1 15,0 5 1-15,0-1-2 0,-1 4-2 16,0-1-3-16,0-2 0 0,0-2-1 16,-1-2-1-16,2 0 1 0,0-3 0 15,0-5-1-15,0 0-1 0,2-2-4 0,-1 0-10 16,-1-2-6-16,0-4-11 0,0-6 5 16,0-1-138-16,0-3-124 0,3-2-305 15</inkml:trace>
  <inkml:trace contextRef="#ctx0" brushRef="#br0" timeOffset="173873.62">22622 1958 412 0,'2'-1'116'0,"-1"0"5"16,-1 1-50-16,1-3-21 0,-1 3 3 16,0 0-4-16,0 3-18 0,0-4-8 15,0 3-5-15,0-1-3 0,0 2-4 16,3 1-1-16,-3 2 1 0,1 1 0 16,-1 2 1-16,-1 1-1 0,1 2-1 15,-2 1-1-15,-1 4-1 0,1 0-4 16,1 1-3-16,0-1 1 0,0 2-1 0,0 2 0 15,1-4-1-15,-2-2 1 16,4-4-1-16,-2-2 0 0,-2-2 1 0,2-3 0 16,0-1 3-16,0-2 3 0,0-7 2 15,0-3 1-15,0 1-1 0,2-3 0 16,-2-7 0-16,1-1-3 0,1-3-4 16,1 4-1-16,0-1-1 0,3 1 1 0,-3-1-1 15,3 4 0-15,-2-2-1 0,3 4 1 16,-3 0-1-16,-1 3 0 0,-1 2 0 15,2 3-1-15,-2 3-1 0,-1 1-1 16,0 4-2-16,-1 0 1 0,2 2 0 16,-1-1 0-16,2 4 1 0,0-2 1 15,1 3 3-15,1-1 0 0,-1 0 0 16,2 1 0-16,-1-2-1 0,-1-2 1 16,2 0 0-16,-2-2 0 0,1 0 0 15,-1-2 1-15,-1 1 0 0,2-2 1 16,0-2 0-16,1 4 1 0,0-4-1 0,2 0 1 15,0 0-1-15,3-1 0 0,-2-2 0 16,2-1-1-16,-1-2 1 0,3 1-1 16,-1-3 0-16,0 1 1 0,-1-1-1 15,1 2 0-15,-2 1 0 0,0 1-1 0,-3 2 0 16,-2 3 0-16,-3 1-2 16,1 3 0-16,-3 4 0 0,0 2 1 0,-3 4 0 15,2 1 1-15,-1 1 1 0,1-1 0 16,1 1 1-16,1 0 0 0,0 1-1 15,1 1-1-15,2-1 0 0,0 4 1 16,-1 2-3-16,2-1-7 0,-2-3-7 16,0-1-9-16,2-4-8 0,-2-3 0 15,0-6 31-15,1-4-156 0,-1-2-112 16,2-5-301-16</inkml:trace>
  <inkml:trace contextRef="#ctx0" brushRef="#br0" timeOffset="174236.6">23079 1997 552 0,'2'-2'133'0,"-1"-1"3"16,0 4-98-16,-1-2-8 0,0 1 3 15,-1 3-10-15,0 0-9 0,-1 2-4 0,-1 0-3 16,-1 0-1-16,0 2 1 0,-1 3-1 16,2 3-2-16,1 2-1 0,0 0 1 15,2-1-1-15,2 3 1 0,1 3-1 16,3-2 2-16,0-2-1 0,3-1 0 15,1-2 0-15,2-2 0 0,2 1-1 16,0-7 0-16,2-2 1 0,-1 0-1 16,-1-3 2-16,1-1 4 0,-2-1 4 15,-2-5 2-15,-1-3 2 0,-2-4 2 0,-2-4 0 16,-2-2 0-16,1 0-5 0,-3-2-3 16,0 1-3-16,-1 3-2 0,-2 3-2 15,2 3-1-15,-1 2-2 0,0 1 0 16,-1 3 0-16,0-3-1 0,1 6 0 15,0-3-1-15,0 2-5 0,1 1-9 16,0 0-11-16,0 0-9 0,0 0 8 0,0-2-131 16,4 1-15-16,0-1-105 0,6 1-218 15</inkml:trace>
  <inkml:trace contextRef="#ctx0" brushRef="#br0" timeOffset="174460.97">23699 1984 394 0,'1'3'112'0,"-1"1"8"0,-2 1 1 15,-1-2-87-15,-2 2-3 0,-3 0 6 16,0 4-8-16,-3 1-6 0,-1 3-6 16,-3 4-4-16,-1-1-2 0,-2 4-3 15,0 5-4-15,-2 1-2 0,-1 4 0 16,-1-3-1-16,3-4 0 0,-1 1-5 15,4-3-5-15,-1-7-7 0,4-3-22 0,2-5-99 16,3-4-109-16,3-1-264 0</inkml:trace>
  <inkml:trace contextRef="#ctx0" brushRef="#br0" timeOffset="174682.29">23452 1990 555 0,'6'8'131'0,"4"0"5"16,3 1-93-16,3 0-3 0,4 5 0 15,3 3-6-15,1 1-7 0,1 0-7 16,1 8-4-16,0 1-7 0,-1 5-3 16,-1-3-3-16,-2-2 1 0,-1-3-9 15,0-1-9-15,-3-7 5 0,0-2-143 16,-4-6-126-16,5-2-328 0</inkml:trace>
  <inkml:trace contextRef="#ctx0" brushRef="#br0" timeOffset="179247.74">20954 2534 454 0,'0'2'125'0,"0"-3"6"0,0 0-43 0,0 1-34 15,0 0-4-15,0-1-1 0,0 1-9 16,0-1-10-16,2 2-8 0,-4 1-5 16,2 0-6-16,-1 5-4 0,0 1-4 15,-1 4-1-15,0 2-2 0,0 3 2 16,1 4-1-16,-2 2 0 0,1 0 0 15,1 2-1-15,0-3 1 0,0 0 0 0,1-1-1 16,0-4-7-16,1-2-9 0,0-4-10 16,0-2 19-16,1-2-129 0,1-3-20 15,-1-3-107-15,0-6-216 0</inkml:trace>
  <inkml:trace contextRef="#ctx0" brushRef="#br0" timeOffset="179753.46">21113 2597 544 0,'3'2'124'0,"-1"2"3"16,0 3-89-16,-1-1-21 0,-1 1 1 15,1 6-1-15,-2-1-10 0,0 3-2 16,0-1-2-16,0-2 0 0,0 2 0 16,2 1-1-16,-2-5-1 0,3 0 1 15,-2-2-1-15,1-1 1 0,-1-1-2 16,2-3 0-16,-2-2 2 0,-1 1 7 0,-1-5 5 15,0 2 2-15,-3-2 1 0,1-2 4 16,-2-2 3-16,2-3 1 0,-1-2-5 16,0-2-5-16,1-4 1 0,2-5-1 15,0-2-2-15,5 2-4 0,-1 0-2 16,1 2-1-16,3 5-1 0,0 2-2 16,2 7-1-16,0 3 0 0,0 5-1 15,1 0 0-15,0 4 0 0,-2 0-1 0,2 7 0 16,0 3 0-16,1 2 0 0,0 4-1 15,-2 4 1-15,2 0 1 0,1-1-1 16,5-2 0-16,0-1 1 0,1-4-1 16,1-3 1-16,3-5-1 0,0-2 3 15,1 0 6-15,-5-6 5 0,0-3 4 16,-3-2 6-16,-3-2 2 0,-1-1 3 16,-5-4-1-16,0-4-4 0,-2 1-6 0,-1-3-3 15,-2-6-4-15,-1-2-4 0,0 0-3 16,-1 2-1-16,-1 0-1 0,2 1-2 15,-1 3 0-15,1 5-1 0,-1 3 0 16,0 2-1-16,2 2-2 0,0 1-6 16,-2 3-10-16,2 2-11 0,-2-1-13 15,2 1-16-15,0 2 155 0,0 0-290 16,0 0-155-16,2 4-422 0</inkml:trace>
  <inkml:trace contextRef="#ctx0" brushRef="#br0" timeOffset="180150.76">21561 2546 543 0,'2'-2'150'0,"0"0"7"0,2-2-34 16,-2 1-74-16,-1 0 0 0,2 1-1 0,-1-2-10 15,-1 3-13-15,0 1-7 0,0 0-4 16,2 3-6-16,1 3-4 0,-2 4-4 15,2 4 0-15,2 4 0 0,1 0 1 16,2 6 0-16,1 2-1 0,3 1 1 16,1-3 0-16,1 0-1 0,-1-3 2 15,-1 0 4-15,-2-7 2 0,-1-2 2 0,-3-4 3 16,-2-3 4-16,0-2 6 0,-1-1 4 16,1-3 2-16,-1-4 0 0,2-1-1 15,-1-2-2-15,1-4-2 0,2-1-5 16,-1-4-6-16,-1-6-4 0,0-3-3 15,1 0-2-15,-1-3-1 0,1 3-2 16,-3 1-2-16,2 3-3 0,-1 5-4 16,1 8-6-16,-3 1-9 0,0 1-12 0,0 2-15 15,-1 0-25-15,-2 3-81 0,-4-1-55 16,-3 6-129-16,-2 1-270 16</inkml:trace>
  <inkml:trace contextRef="#ctx0" brushRef="#br0" timeOffset="181449.51">13583 12777 497 0,'0'-5'127'0,"-1"3"3"0,1-1-49 0,0-5-32 16,0 2-12-16,1 0-5 0,0-2-2 16,1 3-2-16,0-3 0 0,-1 1-2 15,1 1-2-15,0 1 0 0,-2-3 0 16,0 4 0-16,-1-2 1 0,-1 3 0 0,-2 0-3 16,-3-2-4-16,-2 0-3 0,-4 1-5 15,-2-2-3-15,-4-1-4 0,-3 2-1 16,-3-2-1-16,-3 1 0 0,-4-2-1 15,1 0 0-15,-3 3-1 0,1-1 0 16,-2 2 0-16,0 2-1 0,1 2 0 16,-1 4 0-16,-2 6 0 0,-1 2 1 15,-2 7 0-15,-3 4 1 0,0 3-1 16,-3 4 2-16,1-1-1 0,0 5 0 0,-1 3 0 16,2 1 0-16,2 2 0 0,4 3 1 15,4 4-1-15,2 2 0 0,5 4 1 16,4 1-1-16,3-1 1 0,5 3 0 15,3 0 0-15,4 0 0 0,4-1 0 16,2-2 0-16,6 1-1 0,3 0 1 16,4-3-1-16,3 2 1 0,3-5 0 0,3-1-1 15,3-1 1-15,4-2 0 0,4-2-1 16,4-4 1-16,5-2-1 0,6-1 0 16,6-4 0-16,-1-4 0 0,6-4-1 15,0-5 1-15,4-3 0 0,0-2 0 16,-3-5 1-16,1-4 0 0,1-4-1 15,0-3 2-15,0-4-1 0,-1-5 1 16,1-4 0-16,2-1 2 0,-5-4 0 16,-1-4 0-16,-2-2 1 0,1-2 1 0,-2-2-2 15,-5-2 1-15,0-1 1 0,-1 0 0 16,-5 0 0-16,-5 2 1 0,-1-1 1 16,-3 3 0-16,-6-1 0 0,-5-2-1 15,-4-1-1-15,-2 0-2 0,-3-3 1 16,-8 0 1-16,-4-4 1 0,-3 0 1 15,-4-5 1-15,-8-2 1 0,-3-3 0 16,-4-3-1-16,-4-3-1 0,-4 0-3 16,-1 2 0-16,-2-1-2 0,2 5-1 0,-2 3-1 15,-2 7 0-15,-1 5 0 0,-1 6-1 16,-2 1 0-16,-4 6-1 0,-6 0 1 16,-4 1-1-16,-1 1 1 0,-3 2 0 15,-6-2-1-15,-1 2-5 0,2 0-5 16,4 3-8-16,-1 2-9 0,-1 3-23 15,2 2-90-15,3 3-70 0,-5 7-141 16,-6 1-313-16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7:10:08.0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6324 9744 442 0,'-15'-10'121'15,"2"4"4"-15,4 2-19 0,1 2-71 0,3 2-11 16,0 2-9-16,3-1-4 0,1 4-4 15,4 1-2-15,4 1 0 0,4 0 1 16,5 1 2-16,4-2 2 0,6 3-1 16,4-5 1-16,4-2-2 0,4-1-1 15,4-2-1-15,5-3-2 0,3 1 0 16,4-6-2-16,1 2 0 0,3 2 0 16,-2-1-1-16,0-1 0 0,-8 2 0 15,-4 0-1-15,-9 1 1 0,-9 1 0 0,-6-2 1 16,-10 4 3-16,-7-1 0 0,-12 5 0 15,-10 1 0-15,-9 6 0 0,-12 1 0 16,-10 3-1-16,-9 1-5 0,-8 3-3 16,-4-1-6-16,-1 1-5 0,-1-4-3 15,0 3 0-15,4-3-1 0,5 0 1 16,6-2 4-16,8-1 5 0,8-1 6 0,12-3 3 16,9-3 2-16,9 0 2 0,8-1 2 15,11-3 2-15,9-2 2 0,7-1 1 16,11 1 0-16,8-2-1 0,6-3-1 15,5-3-1-15,4-1-2 0,4 1-2 16,2-1-1-16,-1 2 0 0,-1 0-1 16,-3 0-1-16,-3 5-1 0,-10-2 1 15,-9 1-2-15,-8 1 2 0,-14 0-2 16,-11 1 0-16,-13 4 0 0,-13-1 1 0,-10 3-1 16,-8 4 1-16,-8 1-1 0,-6 1 1 15,-2 2 0-15,1-1 1 0,4 1-1 16,7-1 1-16,8-1-1 0,8-4 0 15,9 2-1-15,9-6 0 0,10 2-1 16,10-4 1-16,7 0 1 0,8-2-6 16,7-1 89-16,6 1-222 0,6-3-131 0,2 3-375 15</inkml:trace>
  <inkml:trace contextRef="#ctx0" brushRef="#br0" timeOffset="852.44">8165 10216 570 0,'-1'1'134'0,"-1"-2"4"0,4 0-87 16,-1 1-20-16,3-2-8 0,4 1-5 16,0 0-6-16,6-2-5 0,3-2-3 15,6 2-2-15,3-3 0 0,5 1-1 16,1-1 0-16,3 0 0 0,3 0-1 16,1 1 1-16,-1-3-1 0,2 1 1 15,0 0-1-15,0 3 1 0,-2-2-1 16,-4 0 1-16,-4 1 0 0,-6 1-1 0,-5 2 1 15,-6 1 2-15,-5-1 3 0,-7 2 1 16,-6 0 2-16,-8 2-2 0,-7 0 1 16,-10 0 1-16,-6 3-3 0,-8 1-4 15,-6 0 0-15,-5 5-1 0,-4 0-1 16,2 1 1-16,3 0 0 0,5 0-1 16,4 1 1-16,10-4-1 0,10-1 0 0,8-5 0 15,10 1 1-15,11-4 0 0,11-3 1 16,12-3 0-16,9-3 1 0,9-2 0 15,10 1 0-15,8-5-17 0,4 0-139 16,1-1-132-16,-1-1-342 0</inkml:trace>
  <inkml:trace contextRef="#ctx0" brushRef="#br0" timeOffset="11949.19">11028 14381 425 0,'6'0'91'0,"2"1"-2"15,-2 0-89-15,1 2-59 0,-3-1-27 16,1 2-69-16,-2 0-150 0</inkml:trace>
  <inkml:trace contextRef="#ctx0" brushRef="#br0" timeOffset="12764.62">10912 14367 325 0,'3'-5'104'0,"-2"-4"5"0,0 4-12 16,1-4-35-16,0 4-4 0,0 0-10 15,-1 1-7-15,0 2-4 0,1-1-1 16,-2 1-2-16,1 0-4 0,0 0-4 15,0 0-5-15,1-2-5 0,0-1-5 16,2 0-4-16,0 0-4 0,1 0-2 16,2-1-1-16,0 2-1 0,0 1 0 0,1 1-1 15,1 0 1-15,-1 2 1 0,2 0 1 16,-1-1 0-16,2-1 1 0,1 1 0 16,0 1 2-16,1 1 1 0,1-1 1 15,2 0 1-15,0 1 1 0,1 1 1 16,0 2 0-16,0 1-1 0,2 0-1 15,0 2 1-15,1-1-1 0,1 0 0 16,-2 1-1-16,3-1 1 0,1-2-1 16,0 1-1-16,2-1 1 0,1-2-3 0,-1 2 2 15,2-3 1-15,1 0 2 0,-1-2 1 16,0 0 0-16,1 0 0 0,-1 1-1 16,2-1-1-16,-1 3-3 0,2 0-2 15,-2 0-1-15,1 0 0 0,-1 2-1 16,3-2 1-16,-1 1-1 0,1-3 1 0,0-1 0 15,0-1-1-15,-1 1 1 16,1-4 0-16,-3 1 0 0,-1-3 1 0,-2 1-1 16,0 0 0-16,-2 2 1 0,0 0-1 15,-2-1 0-15,1 3 0 0,-1 1 0 16,1 2 0-16,-1 0 0 0,1 1-1 16,-1 0 0-16,1 1 0 0,1 2 1 15,0-3-2-15,1 2 2 0,0-1-1 16,1-1 0-16,2 1 1 0,-1 0 0 0,1-5 0 15,1 2 4-15,0-1-1 16,0 1 0-16,1 0 1 0,1-1-1 0,-1 0 0 16,2 2-1-16,0 0-3 0,-2 0 1 15,3 2-1-15,-1 1 0 0,0 1-1 16,-1 1 1-16,-1 2 0 0,0-1-1 16,-4 1 1-16,0 0 0 0,-5-2 0 0,-2 1 0 15,-2-1 0-15,-3-2 0 16,-2-2 1-16,-2 0-1 0,-3 1 0 0,-2-3-2 15,-1 1-4-15,-2-1-6 0,-1-1-6 16,0 1-6-16,-1-1-12 0,1-1-11 16,-2 0-10-16,1-1 113 0,0-2-230 15,-2 2-136-15,-1-4-365 0</inkml:trace>
  <inkml:trace contextRef="#ctx0" brushRef="#br0" timeOffset="13274.07">12793 13988 630 0,'0'-1'158'0,"0"1"3"16,0-1-81-16,2 1-35 0,-2 1-13 16,0-1-12-16,1 0-7 0,0 1-7 15,1-1-3-15,0 3-2 0,1-2-1 16,2 1-1-16,0 1 0 0,2 3 0 0,2-1 0 16,-1 2 1-16,2 1-1 0,3 2 1 15,2 1-1-15,1 2 2 0,3 1-1 16,0 0 0-16,1 0 1 0,3 1 0 15,1 3 0-15,-1-3 0 16,1 3 0-16,-1-3 0 0,-1 0 0 0,0 0 0 16,-1-3 0-16,-2-2 0 0,-2-1 1 15,-3-1 1-15,1 0 0 0,-3-2 1 16,-2 1-1-16,-2-2 0 0,-1 1 0 0,-3 2-2 16,0-5 0-16,-1 0-1 0,-2 3 1 15,-1-1-1-15,-1 3 1 0,-2 1 0 16,-3-1 0-16,-2 3 1 0,-1 4-1 15,-6 0 1-15,-1 1-1 0,-5 5 0 16,-4 2-1-16,-4 6 0 0,-3 2-1 16,-5 3-1-16,-3 2-11 0,-2 3-15 15,-1-1-12-15,3 1 6 0,0-6-84 0,4-2-51 16,2-6-109-16,4-2-227 0</inkml:trace>
  <inkml:trace contextRef="#ctx0" brushRef="#br0" timeOffset="20982.69">14245 6971 321 0,'2'-1'100'0,"-1"0"5"0,0 0-20 16,1 1-28-16,-2 0-10 0,1 0-9 16,0-2-9-16,-1 2-7 0,1-1-3 0,0 0-1 15,0-2-1-15,0 0-2 0,0 0 0 16,1 1-2-16,1-2 2 0,-1 1-1 15,1 0 0-15,-1 1-1 0,2-1 0 16,-1 2-1-16,-2 0 0 0,0-1 1 16,0 2-1-16,0 0-1 0,0 0 0 15,0-1-1-15,-3 0 1 0,2 1-1 0,0 1-1 16,0-1-1-16,0 0 0 0,0 0-2 16,-1-1-1-16,3 2 0 0,-2-3-1 15,0 1 1-15,0 1 0 0,1 0-1 16,-1 0 1-16,2 0-1 0,-2 1-1 15,0-1-1-15,1 0 0 0,-1-1-1 16,0 2-1-16,0-1 0 0,0 0 0 16,0-1 0-16,0-1 0 0,0 4 0 0,-1-2 0 15,1-2 1-15,0 2-1 16,0 0 1-16,0 0-1 0,0 2 1 0,1-2 0 16,-1 0 0-16,0 1 0 0,0-1 0 15,0 1 2-15,0-2 0 0,0 1 1 16,0-1 2-16,-3 1 0 0,3-2 0 15,0 1 1-15,2 0-1 0,-2 1-1 0,0 0 0 16,0 0 0-16,2-1-2 16,-2 0 1-16,2 1-2 0,-3 0 0 0,2-1 0 15,0 0-1-15,-1 0-1 0,1-1 1 16,-1 1-1-16,-1-1 1 0,1 2 0 16,0-2-1-16,0 0 1 0,0 1 0 15,0 2 0-15,0-2-1 0,-1 0 1 16,1-1 0-16,0 2-1 0,0-1 1 15,-1-3 0-15,0 0 0 0,1 1 0 0,-2-3 0 16,-1 2 0-16,-2-4-1 0,-1 1 0 16,0 0 0-16,-1 0 0 0,0-2-1 15,-1 1 0-15,-1-3 1 0,-3 0-1 16,-2 1 1-16,0 0-1 0,-3 4 1 16,3 0-1-16,0 3 0 0,-2 4 0 15,5 7 0-15,2 2 0 0,-1 1 0 16,0 6 0-16,-1 3 0 0,1 3 0 15,-1 3 0-15,0-3 0 0,2 3 0 0,3 6 0 16,0-5-2-16,3 1 0 0,2-3-3 16,3-2 0-16,2 0-1 0,5-7-1 15,0-2 0-15,3-4 1 0,2-3 1 16,1-4 2-16,0-5 2 0,-1-3 0 16,6-4 2-16,-2-4 1 0,-1-1 0 15,-1-6 2-15,1 0 0 0,-1 1 0 16,1-1 2-16,-5 0 1 0,0 1 0 0,-1-2 1 15,-1 4 0-15,-2-4 2 0,1-1 1 16,-2 3-3-16,-3-1 1 0,-1 2 3 16,0 5-1-16,-2 4-1 0,0 6-3 15,-1 2-1-15,0 9 0 0,-1 4-2 16,1 4-3-16,0 2-2 0,1 2 1 16,1 3 1-16,1 0 1 0,3 0-1 15,2 0-1-15,2-1 1 0,0 0-4 16,2-2-5-16,0 0-6 0,1-1-6 0,-2-1-11 15,0-5-13-15,0 0-11 0,-1-3 20 16,-1-4-138-16,0-6-121 0,2-6-300 16</inkml:trace>
  <inkml:trace contextRef="#ctx0" brushRef="#br0" timeOffset="21187.33">14703 6938 713 0,'1'4'169'0,"-1"-5"5"0,0 1-115 15,0 1-18-15,0-2-8 0,0-1-6 16,-1 1-8-16,1-2-6 0,-1 2-7 16,1-1-8-16,0 0-18 0,-1-2-27 15,2 0-132-15,0-3-146 0,7 2-356 0</inkml:trace>
  <inkml:trace contextRef="#ctx0" brushRef="#br0" timeOffset="21468.43">14984 6533 686 0,'1'-9'163'0,"1"2"8"16,-1 1-120-16,0 2-12 0,0 4-5 16,-1 6 1-16,1 7-5 0,0 5-9 15,0 4-6-15,-2 5 0 0,1 8 1 16,-2 7 0-16,0 2-3 0,0 4-5 16,0 1-2-16,-1-1-2 0,3 3-2 0,-1-4-4 15,1-2-5-15,1 0-9 0,0-8-10 16,-1-1-19-16,0-1-15 0,0-4-8 15,-1-5 52-15,0-4-166 0,0-7-121 16,0-6-297-16</inkml:trace>
  <inkml:trace contextRef="#ctx0" brushRef="#br0" timeOffset="21757.18">14979 6981 579 0,'-1'-3'154'0,"0"-1"12"0,1 1-58 15,1 0-49-15,0-1-2 0,1-2-2 16,4 1-6-16,0-1-12 0,2 0-9 16,4 0-6-16,2 1-4 0,3 2-2 15,3 1-3-15,1 2-5 0,4 5-1 16,0 1-4-16,-3 3-1 0,-4 2-1 0,0 2-1 16,-5 3-1-16,-4 2 1 0,-4-1-1 15,-3 1 0-15,-1 2 0 0,-1-1 0 16,-1 0 0-16,-2-2-1 0,-1-1-1 15,-5-3-1-15,-2-2-1 0,-4-4-2 16,-3-3-3-16,-4-1-10 0,-3-2-12 0,-1-3-16 16,2-3-13-16,2-2-130 0,1-5-141 15,1-4-329-15</inkml:trace>
  <inkml:trace contextRef="#ctx0" brushRef="#br0" timeOffset="25092.95">14412 7767 394 0,'3'-2'104'0,"-2"0"8"0,0 2-38 16,0-3-24-16,0 1-10 0,-1 1-5 15,1-1-1-15,0 2-3 0,-1-2-6 16,0 0-3-16,0 0-3 0,0-1-3 16,0-1-2-16,-1-2 0 0,-1-1-1 15,1 0 0-15,0-2-2 0,-2-2-1 16,-2 2-3-16,-1-2-1 0,-2 2-2 16,-1 0-3-16,-4 1-3 0,-1 1-1 0,-4 4-1 15,0 2 0-15,-1 3 1 0,1 1 1 16,1 5 0-16,1 2 0 0,1 3 2 15,0 5 0-15,2 1 0 0,1 5 0 16,2 1 0-16,1 0-3 0,7 1-1 16,2-3-2-16,6-2-1 0,1-4 0 15,1-2 0-15,1-2 1 0,2-3 0 16,-5-4 3-16,1 1 2 0,2-4 1 0,3 0 2 16,2-5 0-16,1-3 3 0,2-2 2 15,0-4 2-15,2-2 1 0,-1-2 2 16,0-2 1-16,-3-1 3 0,-3-1 1 15,-1-2-2-15,-3 3 0 0,-3 2 1 16,-2 4 2-16,-2 0-3 0,0 8-3 16,-2 3-3-16,-2 7-1 0,1 5 0 15,-2 3-3-15,-2 6-4 0,2 2 0 0,-1 1 1 16,1 1-1-16,3-1 0 0,2-3-1 16,4-3 0-16,0-2-3 0,3-3-3 15,1-2-4-15,-2 1-3 0,2-2-7 16,-1 0-9-16,-1-3-10 0,1-5 66 15,1-1-192-15,1-5-130 0,2-2-349 16</inkml:trace>
  <inkml:trace contextRef="#ctx0" brushRef="#br0" timeOffset="25515.96">14232 7451 399 0,'-1'0'108'16,"1"0"6"-16,0 0-54 0,0-1-10 0,0 1-5 15,0 0-2-15,0 1-4 0,0-1-7 16,1 1-3-16,-1 0 2 0,0 1 0 16,1 1 0-16,0-1-2 0,-1-1 2 15,1 0 0-15,1 0 2 0,2 0-1 16,3-1-4-16,4 0-2 0,6-1-4 15,3 0-4-15,1-2-4 0,4 2-6 0,1-2-5 16,-2 1-1-16,-3 0-8 16,-3 0-8-16,-2 1-12 0,0-1-16 0,-3-1-7 15,-1 2-136-15,-1 0-137 0,1 0-323 16</inkml:trace>
  <inkml:trace contextRef="#ctx0" brushRef="#br0" timeOffset="25753.23">14635 7891 556 0,'3'2'162'0,"-1"0"8"0,-1-1-38 16,-1-1-75-16,1 1-6 0,0-2-8 15,-1 0-16-15,0 0-14 0,0 1-8 16,-1-1-3-16,2-1-9 0,-2-1-23 16,-1 0 114-16,2 1-259 0,-2-6-156 15,2 6-428-15</inkml:trace>
  <inkml:trace contextRef="#ctx0" brushRef="#br0" timeOffset="26048.85">15034 7579 648 0,'4'-6'154'0,"0"0"8"0,-2 1-111 0,-1 0-10 16,-2 4-3-16,1 6-1 0,0 1-5 15,-1 7-6-15,0 4-5 0,-1 4-5 16,0 5-2-16,0 6 0 0,1 2 0 16,-1 3-4-16,1 0-6 0,-1 1-2 15,0-2-1-15,1-4-3 0,1-4-7 16,-1-5-15-16,0-2-16 0,1-4-7 16,0 0-28-16,0-4-109 0,0-1-127 0,1 1-282 15</inkml:trace>
  <inkml:trace contextRef="#ctx0" brushRef="#br0" timeOffset="26337.89">15040 7971 506 0,'6'-5'136'0,"1"-2"7"0,1 2-11 16,4-4-85-16,4 2-3 16,2-2 0-16,3 0 2 0,-1 0-2 0,1 3-3 15,-2-1-4-15,-2 2-8 0,1 3-6 16,-2 4-3-16,-4 1-7 0,2 2-5 15,-2 3-3-15,1 2-4 0,-2 4-1 16,-4-3 0-16,-3 2-1 0,-2 0 0 16,-2 3 1-16,-3-2-1 0,-3 0 0 15,-5 2 0-15,-4-1-2 0,0-2-3 0,-6 1-5 16,-3-2-4-16,-2-3-7 0,-2 0-14 16,3-5-11-16,0-2-9 0,1-4 42 15,4-3-163-15,5-6-129 0,3 0-315 16</inkml:trace>
  <inkml:trace contextRef="#ctx0" brushRef="#br0" timeOffset="26609.16">14957 7414 573 0,'-2'1'135'16,"2"-1"3"-16,1 1-80 0,1 1-18 15,2-1 4-15,2 0 1 0,4 0-2 16,8-1-3-16,10-1-3 0,8-2-6 15,4-2-10-15,7-2-10 0,3 0-9 16,2 0-32-16,1 0-144 0,-4-3-145 0,-2-2-376 16</inkml:trace>
  <inkml:trace contextRef="#ctx0" brushRef="#br0" timeOffset="31964.01">20670 6391 394 0,'2'0'103'0,"0"1"4"0,-1-4-51 15,-1 3-22-15,1-1-3 0,0 1-1 16,-1 0-11-16,0 1-7 0,0-2-3 16,0 1-2-16,0-1-1 0,0 1 1 15,-1 0 0-15,1-1 2 0,0 0 1 16,0 0 1-16,0 1 1 0,0 1 2 16,0-2 1-16,0 0-1 0,0 0 1 15,0 0-1-15,0-2 0 0,-1-1-3 16,1-1-1-16,-2-1-1 0,1 1 0 0,-1-2-1 15,-2-2 0-15,0 2-2 0,-2-3 0 16,0 0-1-16,-2 0-1 0,-2-2-2 16,0 3-1-16,0 3 0 0,-1 0-1 15,-1 4 0-15,-1 3 0 0,0 2-1 16,0 4 1-16,-1 4-1 0,0 1 0 16,-2 2 0-16,3 4 0 0,0 0 0 15,2 2 0-15,1-1 0 0,3-1 0 0,2 2 0 16,3-1 0-16,2-4-2 0,1 1 0 15,1-1-1-15,4-1 0 0,-1-1 0 16,2-3-1-16,0 1 1 0,1-1 1 16,1-4 0-16,1 0 1 0,0-5 1 15,1-2 1-15,0 0-1 0,1-7 3 16,1-3 1-16,1-2 0 0,1 0 1 16,0 0 0-16,-1-3 1 0,0 0 4 0,-2 1-2 15,-2 0 1-15,-1 0 3 0,-5-3 0 16,-2 1 2-16,-1 2 0 0,-2-1 0 15,0 5 0-15,0 1 1 0,-1 3 0 16,1 3-2-16,1 2-3 0,-1 2-3 16,0 2-2-16,1 4-2 0,0 3-2 15,1 5-2-15,-1 0 0 0,1 5 1 16,0 2 1-16,1-1 1 0,0 1-1 16,2 0 0-16,0 0 0 0,0 1-2 0,2-1 1 15,0 1-10-15,3-1-7 0,2 0-12 16,4-2-8-16,3-4-126 0,3-5-128 15,4-3-310-15</inkml:trace>
  <inkml:trace contextRef="#ctx0" brushRef="#br0" timeOffset="32352.09">21380 6234 551 0,'0'0'138'16,"0"-1"6"-16,1 1-70 0,-1 1-31 16,0-2-5-16,0 3-4 0,0 2-6 15,0 4-5-15,-1 5-2 0,-1 5-4 0,0 5-4 16,0 4-1-16,1 4 0 0,0 1-2 16,1-1-4-16,2 0-3 0,1 0-1 15,1-1-1-15,0-1 1 0,-1-3-4 16,-1-1-5-16,1-2-9 0,-2-3-9 15,0-6-8-15,-1-3-9 0,0-2 105 16,0-5-228-16,-1-1-130 0,-1-5-355 16</inkml:trace>
  <inkml:trace contextRef="#ctx0" brushRef="#br0" timeOffset="32568.03">21182 6451 517 0,'-3'-1'134'0,"-1"0"10"15,0 0-39-15,2 1-66 0,2 1-2 16,0-1 2-16,1 0 1 0,1 0-5 16,4 2-4-16,1-2-3 0,2 1-2 0,7-2-3 15,2 1-3-15,5 0-5 0,4 0-7 16,3-1-4-16,1 0-4 0,0-2-8 16,-2 2-12-16,0 0-12 0,0-2-11 15,0 0-9-15,-3-2 25 0,0 1-148 16,3-2-122-16,-4 0-294 0</inkml:trace>
  <inkml:trace contextRef="#ctx0" brushRef="#br0" timeOffset="32999.69">21785 6127 553 0,'0'10'135'0,"-1"3"5"0,1 3-93 16,-1 7-11-16,0 5 6 15,-3 5 0-15,0 1-10 0,-3 0-11 0,1 3-6 16,-2 1-4-16,2-5-3 0,-1-4-3 16,3 0-3-16,-1-4 0 0,3 0-2 15,0-4 0-15,1-3-2 0,-1 1-2 16,-1-7-2-16,1-2-1 0,1-2-1 16,-1-4 1-16,1-3 2 0,1-1 2 15,0-3 2-15,0-3 3 0,1-3 2 0,0-7 1 16,1-4 2-16,3 2 0 0,1-2 1 15,1-1 1-15,3 3 3 0,1 2 1 16,1 5 1-16,1 5-1 0,1 0-2 16,0 5 0-16,5 3 0 0,-1 5-1 15,-1 2-1-15,0 1-1 0,1 4 0 16,-3 1 0-16,1 2-1 0,-4-2-2 16,-4 1 0-16,2 2-1 0,-2 0-1 15,-1-3-1-15,-6 0 0 0,-2-1 0 16,-6 1-2-16,-2-4 1 0,-2-4-2 0,-3-2-4 15,-5-1-4-15,0-3-8 0,-3-2-11 16,-1-1-13-16,-1-1-8 0,-3-2-4 16,3-4 172-16,2-2-288 0,3-4-135 15,2-2-388-15</inkml:trace>
  <inkml:trace contextRef="#ctx0" brushRef="#br0" timeOffset="33382.57">20458 5973 554 0,'-22'1'124'0,"4"-2"10"16,3-1-95-16,6-1 3 0,0-1 6 16,2 1 10-16,5-1-4 0,1-2-2 15,4 2-7-15,4-2-6 0,2 1-8 16,3-1-7-16,2-2-7 0,4 1-2 0,7-2-2 16,5 2-2-16,10-2-1 0,10-1-1 15,17-1-1-15,11 2-1 0,12-1-1 16,15 2-2-16,13-2-1 0,11 2-1 15,8 2 0-15,8 2 0 0,2 0 0 16,-1 3-4-16,-6-1-8 0,-9-1-28 16,-8 0-21-16,-19-3-134 0,-21-5-151 15,-16-5-365-15</inkml:trace>
  <inkml:trace contextRef="#ctx0" brushRef="#br0" timeOffset="34984.99">22547 6388 584 0,'5'3'138'0,"-1"-1"6"0,-1-3-104 0,2 1 1 16,-3-3 6-16,1 1 1 0,0 1-8 15,0-1-8-15,1-2-4 0,3-2-6 16,2 2-6-16,2-1-5 0,2 0-3 16,4 0-3-16,2 1-2 0,1 1-2 15,4 1-1-15,1-2 1 0,2 2-3 16,3 1-5-16,2 0-6 0,-1 0-13 15,0-1-11-15,-6 2-7 0,-3 0-129 0,-4-1-127 16,-5-1-307-16</inkml:trace>
  <inkml:trace contextRef="#ctx0" brushRef="#br0" timeOffset="35171.07">22527 6611 573 0,'6'9'141'0,"6"-5"10"16,4-3-82-16,4-1-24 0,7-2 1 16,1-3-4-16,3-4-8 0,3-3-11 15,4-3-8-15,2-1-9 0,-2-1-14 16,-3 1-16-16,-3 0-13 0,-3 2-14 16,-3 1-114-16,-7 1-123 0,-1-1-284 15</inkml:trace>
  <inkml:trace contextRef="#ctx0" brushRef="#br0" timeOffset="35370.5">23221 6237 614 0,'9'3'152'16,"-2"3"5"-16,0 3-101 0,1 2 0 16,0 4-2-16,-5 5-7 0,-1 2-14 15,-4 1-8-15,-1 3-5 0,-4 1-7 16,-2-2-6-16,-1 3-4 0,1-2 0 0,-1-1-6 15,0 2-9-15,2-3-10 0,0-2-11 16,2-1-10-16,-1-7-9 0,4-2 102 16,0-2-223-16,2-7-129 0,1-3-348 15</inkml:trace>
  <inkml:trace contextRef="#ctx0" brushRef="#br0" timeOffset="35594.51">23205 6386 594 0,'1'-22'152'0,"0"3"12"0,-1 3-81 15,1 4-20-15,1 4-1 0,-1 6-3 16,0 1-13-16,2 3-11 0,1 4-8 16,3 2-6-16,2 1-5 0,5 3-2 15,3 2 0-15,4 1-1 0,3 1-1 16,3 1-3-16,2-1-3 0,-1 2-2 0,1-2-3 16,0 1-2-16,1 1-7 0,-4 0-9 15,-2-3-8-15,-2-1-16 0,-1-1-21 16,-4 0-24-16,-4-7-112 0,-4-3-129 15,4-5-303-15</inkml:trace>
  <inkml:trace contextRef="#ctx0" brushRef="#br0" timeOffset="35801.81">23684 6155 705 0,'0'-4'166'0,"-2"1"2"0,1 5-123 15,-1 3-12-15,0 5 8 0,0 2 2 16,-3 3-11-16,2 6-9 0,-1 4-2 16,-1 4 0-16,1-1-5 0,1 2-7 15,-1 0-5-15,2 1-3 0,0-2-1 0,1-2-7 16,1-3-8-16,-1-1-16 0,1-2-15 16,0 0-15-16,0-2-129 0,1-2-138 15,0-4-322-15</inkml:trace>
  <inkml:trace contextRef="#ctx0" brushRef="#br0" timeOffset="36131.25">23934 6248 619 0,'-6'4'144'15,"-1"3"6"-15,-3 3-102 0,-2 4-18 16,-2 4 0-16,-1 3 2 0,-4 3-4 15,2 0-11-15,2 1-7 0,3-1-3 16,6-2-3-16,6-3-2 0,4-2-2 0,8-3 1 16,8-1 0-16,2 0 1 0,2-4 2 15,1 0 1-15,0-2 3 0,-1-2 2 16,-2-3 2-16,-3-3 3 0,-3-4 2 16,0-3 2-16,-4-3 2 0,-2-1-2 15,-5-5-2-15,-5-1-2 0,-3-6-4 16,-4 0-4-16,-3-2-4 0,-3-3-4 15,-3 0-2-15,-1 1-2 0,1 2-5 0,-3 5-6 16,1 3-6-16,0 5-14 0,2 3-16 16,2 5 37-16,1 1-168 0,5 1-133 15,2 2-333-15</inkml:trace>
  <inkml:trace contextRef="#ctx0" brushRef="#br0" timeOffset="36326.44">24248 6289 495 0,'10'11'141'0,"-3"1"8"16,-2 2 2-16,-2 3-111 0,-2 3 0 15,-1 2 2-15,-3 1-5 0,0 0-14 16,-1-1-7-16,1 0-6 0,1-2-4 16,0 0-5-16,0-2-6 0,1 2-11 15,0-4-13-15,0 2-9 0,-1-1-2 16,1-1-125-16,-1-6-121 0,-1 1-286 0</inkml:trace>
  <inkml:trace contextRef="#ctx0" brushRef="#br0" timeOffset="36701.66">24273 6314 604 0,'12'-36'148'0,"1"4"7"0,3 5-99 15,1 5-10-15,3 6 3 16,2 6 2-16,-3 3-7 0,1 3-12 0,2 6-5 15,0 1-4-15,1 2-4 0,-2 5-5 16,0 2-4-16,0 2-4 0,0 4-1 16,-1 2-2-16,-4 1 0 0,-2 2-2 15,-5-3-1-15,-2 3 0 0,-6-1 0 16,-4-2-2-16,-6-2 0 0,-6-3 1 16,-6-1-1-16,-4-3 0 0,-3-2 1 15,-2-4 1-15,-2-1 0 0,1-4 1 0,2-1 1 16,3-2-1-16,6 0 2 0,1 1-1 15,6 1-2-15,7 2-1 0,6 2 0 16,5 4 2-16,6 3 1 0,4 2 0 16,4 3 0-16,0 7 3 0,2 3 0 15,0 4-1-15,1 0-1 0,0 1-2 16,-2 1 0-16,1 0-2 0,0-3-1 16,1-2-6-16,-1-3-6 0,-3-5-6 15,-3 1-13-15,-2-2-12 0,-3-4-12 0,-4-1 163 16,-3-4-287-16,-3 1-146 0,-5-1-410 15</inkml:trace>
  <inkml:trace contextRef="#ctx0" brushRef="#br0" timeOffset="36998.55">22935 6922 603 0,'0'3'143'0,"5"-2"15"0,9 0-90 0,10 0-21 16,11-2 4-16,14 2 6 0,15 2-1 16,13-2-12-16,14 4-12 0,9 1-7 15,12 2-4-15,4 5-4 0,5 2-6 16,1 0-4-16,3 3-2 0,-1 1-2 15,-1 3-4-15,-5 4-10 0,-4 0-8 16,-5-6-9-16,-9 1-18 0,-11 0 2 16,-14-4-149-16,-16-4-142 0,-15-9-336 15</inkml:trace>
  <inkml:trace contextRef="#ctx0" brushRef="#br0" timeOffset="42961.93">13486 11226 307 0,'9'2'85'16,"-3"-2"2"-16,1 0-29 0,-3-2-23 15,-1 2-8-15,0 0-9 0,-1 0-3 16,-1 3 1-16,0-2 4 0,-1-1 4 16,-1 0 4-16,1-1 2 0,1 1 2 15,-1 0-1-15,0 0 0 0,0-3-3 0,1 0-3 16,0 2-4-16,0-3-4 0,0-3-3 15,0-1-3-15,2 1-3 0,-3-2-2 16,0-1 0-16,-1-1-1 0,-1 2 2 16,-1 2-1-16,-1-1-1 0,-1 2-1 15,-1 1-2-15,-3 3-1 0,-1 1-2 16,-2 3-2-16,-1 1 1 0,-3 3-1 0,-3 3 1 16,-1 3 0-16,1 4 0 0,0 3 0 15,2 4 1-15,2 2 0 0,3 4 0 16,3 1 0-16,2 0-1 0,2-2 0 15,2-2-1-15,2-2 1 0,2-3 0 16,3-6 3-16,3-3 2 0,4-4 2 16,0-3 2-16,2-4 1 0,1-2 2 15,2-4 0-15,-3 0-2 0,0-5-1 16,-1-1 0-16,-2-2 0 0,1-2-2 0,-1-3-1 16,-1-2-1-16,2 1 0 0,0-1 2 15,-1 0 1-15,0 2 3 0,-1 0 2 16,0 2 2-16,-2 2 2 0,-1 2 0 15,-1 5-2-15,0 0-2 0,-2 3-4 16,0 3-4-16,-1 3-3 0,1 4-3 16,-2 5 1-16,0 4-1 0,-1 4 0 0,1 3 2 15,-1 2 1-15,1 3 1 0,2-1 1 16,1 0-7-16,2-3-2 0,2-3-1 16,1-4-3-16,2-2 1 0,-1-3 0 15,4-7-11-15,0-1 3 0,0-4-5 16,0-2-6-16,-1-5 25 0,1-3-151 15,-3-3-125-15,-4-4-304 0</inkml:trace>
  <inkml:trace contextRef="#ctx0" brushRef="#br0" timeOffset="43418.3">13215 10896 465 0,'-4'2'116'0,"1"-1"2"16,3 1-48-16,0-1-30 0,0-1-11 16,3 1-1-16,2 0 5 0,2-1 4 15,1 0 4-15,1-2 1 0,2 1 0 16,1 0-5-16,-2-2-6 0,0 0-8 15,-1 2-8-15,-1 0-5 0,-2 2-6 0,2 2-3 16,2-1-1-16,3 1 0 0,4 0 0 16,3 1 0-16,4-2 1 0,3-1 0 15,0-1-2-15,0 2-6 0,1-4-12 16,-4 1-10-16,-2-1-8 0,-3-1 71 16,-3 0-203-16,-4 2-136 0,-3-3-346 15</inkml:trace>
  <inkml:trace contextRef="#ctx0" brushRef="#br0" timeOffset="44016.98">14081 11116 382 0,'1'0'116'0,"-1"0"7"0,1 0-10 15,-1 1-54-15,0-2-15 0,1 2-5 16,-1-1-3-16,0 1-5 0,0 1-5 16,0 0-2-16,0 2-3 0,1 2-2 0,-1 3-1 15,2 3-3-15,-1 4-3 0,2 5-1 16,-2 2-2-16,-1 2-1 0,-1 2-2 15,0 0-4-15,-2-1 0 0,2 0-2 16,-1-3 0-16,1-3-2 0,0 0-9 16,0-2-10-16,0-2-4 0,0-4-8 15,-2-1 23-15,1-4-130 0,0-1-18 0,-1-3-93 16,-1-3-214-16</inkml:trace>
  <inkml:trace contextRef="#ctx0" brushRef="#br0" timeOffset="44307.74">13873 11318 379 0,'0'-1'118'0,"1"1"2"15,3-2-18-15,0 0-31 0,3-1-9 16,2-2-10-16,1-1-9 0,1 0-1 15,1 1 1-15,0 0-5 0,0 3-10 16,2 1-6-16,0 2-7 0,2 0-5 16,0 2-3-16,3-1-4 0,0 0-1 0,1 0-1 15,1-2 0-15,3 0 0 0,0-1 0 16,-1 1 0-16,-1-1-3 0,-2-2-8 16,-2-2-15-16,2 1-13 0,-5-3 43 15,-3 1-171-15,2-3-132 0,-3-3-330 16</inkml:trace>
  <inkml:trace contextRef="#ctx0" brushRef="#br0" timeOffset="44596.92">14459 11085 591 0,'0'-6'142'0,"1"0"6"16,-2 1-91-16,2 1-13 0,-1 2-6 16,0 2-8-16,0 3-8 0,0 3-7 15,0 0-5-15,0 6-5 0,1 3-2 16,0 6 6-16,1 2 2 0,2 4 2 16,-2 0-1-16,1 2-1 0,0 0-1 15,1 0-1-15,-3-1-8 0,0 0-1 16,0-1-4-16,-2 1-16 0,-1-2-15 15,0-3-8-15,1-1 123 0,5 0-248 0,-5-9-142 16,-2-3-371-16</inkml:trace>
  <inkml:trace contextRef="#ctx0" brushRef="#br0" timeOffset="44888.33">14452 11495 510 0,'-3'-9'125'0,"0"1"4"0,-1-1-77 16,3-1-14-16,2 2-2 0,2 0-1 0,0 0-7 15,1-2-2-15,3 1-1 0,-2-1-1 16,3 4 0-16,0-2 2 0,-2 0-1 16,2 4-1-16,1-2 1 0,-1 2-2 15,3 3-3-15,4 0-3 0,0 3-5 16,1 1-2-16,2 2-3 0,-1 3-6 16,1 6-3-16,-3 0 1 0,-3 0 0 15,-3 1 0-15,-2 3-1 0,-2-2 0 0,-3 1 0 16,0-3-1-16,-3 0-5 0,0-1-1 15,-1 2-2-15,-2-2-9 0,-4-1-9 16,-2-2-8-16,-4 0-5 0,-5-4-1 16,-1-1-1-16,-1-3 7 0,0-2-120 15,0-1-102-15,1-4-273 0</inkml:trace>
  <inkml:trace contextRef="#ctx0" brushRef="#br0" timeOffset="45169.07">14351 10980 562 0,'0'0'134'0,"1"1"7"15,2 0-66-15,1 0-32 0,2 0-5 16,2 2-5-16,3-1-1 0,2 0-3 16,3 0-5-16,-1-2-9 0,0 1-4 15,2-3-3-15,-1-1-1 0,5-2-4 0,3 0-3 16,1-2-19-16,4 3 147 0,-4-2-294 16,0 0-157-16,0 5-452 0</inkml:trace>
  <inkml:trace contextRef="#ctx0" brushRef="#br0" timeOffset="48430.67">13574 12258 351 0,'4'-4'106'0,"-1"2"5"0,-2-4-26 15,0 2-28-15,0 1-11 0,-1-2-7 16,0 1-9-16,0 1-6 0,0-2-5 16,0 5-2-16,0-2 0 0,0 0 1 15,-1-1 1-15,0-2 0 0,-1 1-1 16,0-2-1-16,-2-3-1 0,-1 0-3 0,0-2-4 15,-3 0-2-15,0 0-2 0,-2-2 0 16,1 0-2-16,-1 3 0 0,1 0-1 16,-1 2 0-16,-1 3 0 0,0 0-1 15,-1 4 0-15,0 2 1 0,-2 4-2 16,-4 2 1-16,1 5-1 0,1 5 0 16,0 3 0-16,3 6-2 0,1 2-3 15,2 3-3-15,3-1-6 0,4-1-1 16,2-4-1-16,1-2 0 0,2-4 1 15,4-4 2-15,0-6 5 0,3-1 4 0,2-3 2 16,0-2 1-16,2-3 1 0,0-2 1 16,0-3 1-16,1 1-1 0,-2-4 0 15,1-2 0-15,0-2 0 0,0-2 0 16,0-3-1-16,-1-1 0 0,0-3 3 16,-1-4 2-16,-1-1 3 0,-1 1 2 15,-3-2 3-15,0 2 1 0,-1 3 3 0,2 2 0 16,-4 5 1-16,1 4 2 0,-2 2-1 15,0 6-1-15,-1 2-2 0,0 4-2 16,-2 3-4-16,0 8-3 0,1 3-5 16,0 4-2-16,-2 4-1 0,1 4 0 15,1 1 0-15,0 1-2 0,2 0-2 16,0-5-1-16,2-2-7 0,3-2-11 16,0-1-11-16,1-5-3 0,4-2-23 15,0-3-101-15,3-4-114 0,-2-4-263 0</inkml:trace>
  <inkml:trace contextRef="#ctx0" brushRef="#br0" timeOffset="48642.31">13891 12265 533 0,'0'4'139'0,"0"-1"0"16,0-1-28-16,-1-2-85 0,1 0-10 15,1 0-5-15,-1-1-5 0,-1 1-2 16,1-2-1-16,-2-2 0 0,2 2-1 16,0 0 0-16,-1-3-6 0,0 1-8 15,0-2-13-15,2-1-118 0,0 3-115 16,-1-2-295-16</inkml:trace>
  <inkml:trace contextRef="#ctx0" brushRef="#br0" timeOffset="49133.96">14149 11999 498 0,'0'1'116'0,"0"0"2"16,0 1-62-16,0 4-26 0,-1 2 0 16,1 0 2-16,0 3-1 0,0 3 0 15,-1 4-4-15,-2 0-3 0,2 3-10 16,0 0-5-16,0 1-3 0,-1-2-3 15,1 1-2-15,0-2 1 0,0 0-1 16,-1-3 0-16,0-1 0 0,1-2-1 16,-1-2 1-16,1-3 1 0,0-2 2 0,0-4 1 15,1 0 3-15,0-1 4 0,1-1 3 16,-1 0 4-16,1-2 2 0,1 0 0 16,0 0 0-16,0-1-1 0,1-3-4 15,-1-2-4-15,1 3-4 0,0-4-2 16,2 1-3-16,5 2-2 0,0-4 0 15,-1 5 1-15,3 3-1 0,0 1 0 16,2 2 1-16,0 6 0 0,-5-3 0 16,2 3 0-16,4 1-1 0,0-3 0 0,2 2 0 15,0 1 0-15,1-3-1 0,0 3 1 16,-2-1-1-16,-5-2 0 0,-3 0 0 16,-2-1-1-16,-3 1 1 0,-5-3-1 15,-5 0 1-15,-4 3-1 0,-3 0 0 16,-7 1-1-16,0-1 1 0,-1-1-2 15,0 1-2-15,3-3-4 0,4-1-4 16,-1-3-7-16,3 0-8 0,2-4-4 0,1 1-7 16,2-1-6-16,0-1 4 0,3-3-123 15,8-3-112-15,2-4-286 0</inkml:trace>
  <inkml:trace contextRef="#ctx0" brushRef="#br0" timeOffset="49515.82">13454 11839 563 0,'-1'1'132'16,"2"0"2"-16,0-2-83 0,2 2-7 16,3-1-3-16,2 1-1 0,3-3-2 15,3 1-1-15,4-1 0 0,2-2-3 16,6 2-7-16,4-2-6 0,6 2-7 0,3 2 3 15,1 0 1-15,7 2-2 0,5 2-2 16,1 1-3-16,3 0-1 0,0-1 0 16,3 1-9-16,-1 1-13 0,-4 0-15 15,-2-2-18-15,-5 2-143 0,-8-2-149 16,-6 2-364-16</inkml:trace>
  <inkml:trace contextRef="#ctx0" brushRef="#br0" timeOffset="51999.75">22601 11912 475 0,'10'-10'120'0,"1"3"1"0,0 2-41 16,-1 0-52-16,0-2-13 0,-1 2-4 15,0 0-3-15,-1 1-3 0,-3 1 2 16,1-2 2-16,-2 3 4 0,-2 1 2 16,1 1 2-16,-2 1 1 0,-1 0 1 15,1 5-1-15,-2-1-1 0,0 4-2 16,-3 2-3-16,0 3 1 0,-3 4-1 15,1 5-1-15,-2 1-3 0,0 3-3 16,-1 2-1-16,0 3 0 0,1-3-2 0,-1 1-1 16,2-4 0-16,0-1 0 0,1-2-1 15,0-3 1-15,1-5 0 0,1-2 0 16,2-4 4-16,-1-2 4 0,2-3 4 16,1-3 4-16,0-3 3 0,0-3 2 15,0-4 1-15,2-3-1 0,0-6-4 16,3-3-3-16,-1-2-4 0,4-3-3 0,0-2-2 15,2-2-2-15,1-1-2 0,1 0-1 16,1 0-1-16,-1 1 0 0,0 4 1 16,1 3-1-16,-3 3 1 0,0 7 1 15,-1 4 0-15,0 5 1 0,0 2-1 16,1 3 1-16,0 4 0 0,4 3-1 16,-1 4-1-16,2 3-1 0,2 7 0 15,0 2 0-15,1 3-2 0,-2 1 2 16,2 1-2-16,-1 0 1 0,1 0 0 0,0-3-1 15,2-3 1-15,-1-2 1 0,1-4 0 16,1-1 1-16,-2-7 1 0,-1-3 1 16,0-4 2-16,-3-1 0 0,-2-5 2 15,-2-5 0-15,-1-1 1 0,-1-3-2 16,-3-4 0-16,-2-3-2 0,-3-1 0 16,-1-3-3-16,-1-1-3 0,-1-4-5 0,-3 0-3 15,1-1-3-15,-2 2-3 16,0 0-3-16,0 4-1 0,0 3 0 0,-2 6 1 15,2 3-3-15,0 4-6 0,-2 0-4 16,4 1-7-16,0-1-6 0,-1 3 3 16,3 0-46-16,0 0-73 0,2 1-102 15,5-2-245-15</inkml:trace>
  <inkml:trace contextRef="#ctx0" brushRef="#br0" timeOffset="52417.99">23212 11753 344 0,'31'-3'102'0,"-1"1"7"15,-2 2-26-15,0 2-30 0,-1 3-9 16,-2 0-8-16,-4 3-9 0,-3 5-6 15,-3 2-5-15,-4 3-4 0,-4 1-2 16,-2 3-2-16,-3 5-2 0,-3 0-2 16,-2 4-2-16,-1-2-1 0,-2 1-1 15,-2 1 0-15,-3-1-1 0,0-2-1 16,-1-2 1-16,0-5 1 0,-1-2 1 0,1-3 2 16,2-3 5-16,2-4 8 0,3-5 9 15,-1-3 7-15,4-3 6 0,1-5 2 16,2-2 2-16,0-6 1 0,5-1-5 15,0-4-6-15,2-3-5 0,3-3-6 16,1-3-3-16,1-5-4 0,0 1-4 16,-2-2-5-16,0-1-1 0,0-1-3 15,-2 3 0-15,-1 4-1 0,0 6-1 16,1 5 0-16,0 6 0 0,-1 5-1 16,0 6 0-16,2 5 0 0,-1 6 2 0,1 3-1 15,-1 4 3-15,1 4-1 0,-1 3 1 16,1 5 1-16,0 3-1 0,-1 2 0 15,0 3 0-15,-2-1-1 0,2 0 0 16,0 0 0-16,0-3-1 0,0 0 0 16,0-3-2-16,1-3-5 0,-1-2-3 15,-1-3-15-15,-1-3 0 0,0-4-9 0,-3-3-11 16,-1-2-8-16,0-3 1 0,-2-2 31 16,0-3-140-16,0-1-124 0,-2-2-295 15</inkml:trace>
  <inkml:trace contextRef="#ctx0" brushRef="#br0" timeOffset="52653.91">23430 12044 614 0,'25'-10'134'0,"0"-2"0"0,-2-1-104 16,3-2-21-16,0 1-11 0,1-3-8 0,-2 0-29 16,0 0-38-16,-1 1-30 0,0 2-17 15,-4 0-6-15,1 1-57 16,-4 2-58-16</inkml:trace>
  <inkml:trace contextRef="#ctx0" brushRef="#br0" timeOffset="53163.54">23922 11954 442 0,'-3'23'114'0,"0"-1"0"0,-2 2-60 0,0-2-20 16,-2-1-9-16,1-5-11 0,-2-1-8 16,3-1-5-16,-1-2 2 0,2-5 5 15,1 0 6-15,-1-3 8 0,2-2 9 16,1 0 8-16,-1-5 5 0,2-2 4 15,0-3 0-15,-1-2-4 0,2-3-5 0,1 1-7 16,1-4-4-16,2-3-5 0,-1-2-4 16,1-2-5-16,3-1-2 0,-1-2-2 15,0-2-3-15,0 3-3 0,0 3 0 16,-2 6 0-16,-1 3 0 0,1 5-1 16,-3 4 0-16,1 5 0 0,1 5 0 15,-2 3-1-15,2 4-1 0,0 4 0 16,3 4 0-16,1 0-1 0,2 5 1 15,2-3-1-15,1 2 0 0,3-3-1 0,2-2 0 16,-1-3 1-16,3-1 0 0,1-3-1 16,0-4 1-16,1-2 1 0,-2-2 1 15,2-2 1-15,0-3 4 0,-3-4 2 16,-1 0 3-16,0-3 0 0,-3-2 0 16,0-1 1-16,-2 0-2 0,-2-4-3 15,0-2-2-15,-4-6-4 0,-1-2 0 0,-3-2-2 16,-1-4-3-16,-1-4-1 0,-2-1 0 15,-1 1 1-15,0 5 0 0,-1 4 0 16,-1 0 0-16,1 6 2 0,-1 6 0 16,-1 1-1-16,1 4-2 0,-1-1-5 15,1 3-7-15,0-1-18 0,-1 0-24 16,2-1 65-16,1 1-205 0,0 0-152 16,3 7-381-16</inkml:trace>
  <inkml:trace contextRef="#ctx0" brushRef="#br0" timeOffset="53384.55">24746 11758 329 0,'0'17'97'0,"-1"1"5"15,-2-2-5-15,0 2-64 0,0-1-8 16,0 1-2-16,1 1-4 0,0-1-10 15,1 1-5-15,-2-2-3 0,1 1 1 16,0-2-1-16,1 0-1 0,-1-3 0 16,1 0-1-16,-2-2-14 0,1-1-43 15,-1-4-48-15,1 0-81 0,-1-1-188 0</inkml:trace>
  <inkml:trace contextRef="#ctx0" brushRef="#br0" timeOffset="53720.24">24516 11659 487 0,'1'-1'129'0,"3"1"7"16,3 2-29-16,3 2-61 0,4-2-4 15,5 4-1-15,4 2-5 0,4 2-4 16,4 2-2-16,-1 2-5 0,2 5-5 15,2 2-6-15,3 3-3 0,-2 1-2 16,-2-1-2-16,-5 3-4 0,1 1-1 16,-4 1-1-16,-4-2-1 0,-6-1 0 0,-5-1 0 15,-6-1-1-15,-2-3-1 0,-5-2 2 16,-5-4-1-16,-5-1 0 0,-5-4 1 16,-4-2 0-16,-7-2 1 0,0-2 0 15,-2-2-1-15,-2-1-6 0,0-2-15 16,3-1-13-16,0-2-7 0,4 1-27 15,2 0-101-15,1 0-118 0,0 0-262 16</inkml:trace>
  <inkml:trace contextRef="#ctx0" brushRef="#br0" timeOffset="54080.63">22910 12564 640 0,'-2'1'157'0,"3"-1"7"15,3 0-97-15,7-1-15 0,7-3-2 16,8 0-2-16,8-2-3 0,9-1-14 16,11-1-6-16,13-4-9 0,10 2-4 0,11 2-4 15,8-2-3-15,10 5-3 16,5-2-1-16,3 6-1 0,2 3 0 0,1 4-1 16,0-1-1-16,-5 3-4 0,-3 3-4 15,0 1-3-15,-2 0-5 0,-4-2-14 16,-8-2-18-16,-3 2-137 0,-10-1-139 15,-4-3-352-15</inkml:trace>
  <inkml:trace contextRef="#ctx0" brushRef="#br0" timeOffset="61845.72">8316 2817 515 0,'12'6'119'16,"4"0"0"-16,2-6-43 0,6-1-81 16,3 0-7-16,3-3-2 0,-4-1-2 15,0-1-1-15,-1-1-1 0,-3 0 4 16,-2-2 5-16,-2 1 7 0,-3 0 8 0,2 4 6 16,0-1 3-16,2 3 1 0,0 2 2 15,3 1 0-15,6 3-4 0,2 3-4 16,7 0-2-16,3 2-3 0,5 4-1 15,3-1-2-15,8 1 0 0,8 3-2 16,6-1 1-16,5 2 0 0,8-3 2 16,6 0 1-16,12 2 1 0,5-1-1 15,5-5 1-15,7 1-1 0,7-2 0 16,8 1-2-16,5-6 0 0,8-2-2 0,3-2 1 16,8-3 0-16,9-6 0 0,3-1-1 15,6-5 1-15,6-1-1 0,-1-2 1 16,10-4 0-16,-3 0-1 0,-3 2 0 15,5-2 3-15,-6 5 0 0,-5 3 0 16,4 0 1-16,-14 6 0 0,-8 4 1 16,0 2-1-16,-15 4-1 0,-4 1-1 0,-11 2-1 15,-18 2 0-15,-3-3 0 0,-8 0-1 16,-13-1 0-16,-9 0 1 0,-14-3-1 16,-9-1 1-16,-11 1-1 0,-14 0 6 15,-9-5 5-15,-12 3 1 0,-8-4 1 16,-9 0 0-16,-9-3-1 0,-12-3 1 15,-13 0-5-15,-10-1-5 0,-13 3-1 16,-16 5 0-16,-10-2 0 0,-15 2-1 16,-9 3 0-16,-7 3 0 0,-17 0 0 0,-11-1-1 15,-7 1 0-15,-16-3-1 0,-3 3 1 16,-11-2-1-16,-10-3 0 0,-1 2 0 16,-7-3 0-16,-2-5 0 0,-1 1 0 15,0 1 0-15,7-1 1 0,0 0 0 16,5 2 1-16,6 0-1 0,6 4 1 15,5 2-1-15,9 0 1 0,4 3-1 16,9 2 1-16,8-1-1 0,10 1 0 0,10 1 0 16,10 1 0-16,8 1-1 0,15 1 0 15,6-3-1-15,10 1 0 0,9 0 0 16,13-2 0-16,9-4 0 0,10 2 1 16,8-5 0-16,11 2 0 0,8-3-2 15,6 2-3-15,7 0-1 0,9-1 0 16,11 0 0-16,11 3 0 0,13-2 0 15,12 4 4-15,17-3 2 0,12 2 0 0,11 6 1 16,8 0 0-16,15 1 0 16,8 0 0-16,9 4 0 0,11 2 0 0,9 1 0 15,7-2 0-15,13-2 0 0,3 1 0 16,12 2 0-16,7-5 0 0,3 2 1 16,7-5-1-16,6 2 0 0,2-2 0 15,1 0 0-15,2-3 0 0,-3-1 0 16,-1-2 0-16,1 1 0 0,-8-1 1 0,0-2-1 15,-15-4 0-15,-10 3 0 0,-8-1 0 16,-7-3 0-16,-20 1 0 0,-9-2 0 16,-21-2 0-16,0 0 0 0,-18-4 0 15,-17 0 1-15,-22-2-1 0,-9 1 1 16,-19-4 0-16,-14 2-1 0,-20-6-1 16,-21 2 1-16,-11 0 0 0,-18 4-1 15,-11-1 0-15,-10 3 1 0,-13 0 1 0,-15 5-1 16,-2 4 2-16,-13 1-1 0,3-1 0 15,-19 3 0-15,-12 3 0 0,-7 3-1 16,-8 4 0-16,-12-4 1 0,-5 8-1 16,-9 4 0-16,-2 0 0 0,-7 4-1 15,-1 2 1-15,-3 2-1 0,1 4 1 16,0-4-1-16,-6-5 1 0,2 3 0 16,3-1 0-16,1-4 1 0,4 1-1 0,2-2 1 15,6-2-1-15,9 3 1 16,11-1-1-16,8-4 0 0,14-1 0 0,16-3-1 15,13 2 1-15,12-1-1 0,19-3 1 16,15-2 0-16,17 2-1 0,12-2 1 16,12-1-5-16,12-1-2 0,12 3 1 15,12-2-1-15,11 1 0 0,12-1 1 16,12 0-1-16,16 2 6 0,14-3 1 0,11 0 0 16,10-2 0-16,10-2 1 15,12-3-1-15,8 3 0 0,11-5 1 0,11-1 0 16,10-2 0-16,12 0 0 0,10 1 0 15,5-3-1-15,14-3 1 0,4 3 0 16,10-4 0-16,5 3-1 0,4-1 1 16,4 1-1-16,11 2 1 0,-7 1-1 15,7-1 0-15,-13 3 1 0,-4 2-1 16,-2 1 1-16,-16 1-1 0,-13 2 1 0,-5 1-1 16,-15 2 0-16,-20 1 0 0,-18-2 1 15,-28 1-1-15,-15-1-1 0,-26-1 1 16,-26 2-7-16,-31-4-2 0,-11-2-3 15,-32-3 99-15,-36-1-221 0,-28 0-123 16,-41-5-348-16</inkml:trace>
  <inkml:trace contextRef="#ctx0" brushRef="#br0" timeOffset="121855.52">4536 7786 633 0,'-3'-1'135'0,"1"1"-1"15,-2 0-106-15,0 1-21 0,0 4-6 16,-1 0-3-16,1 1-3 0,0 1-1 15,2 0-2-15,2-1 0 0,0 0-1 16,2-4 1-16,3-2 2 0,3 0 3 0,0-1 3 16,4 2 2-16,3-3 2 0,5 4 1 15,6-4 1-15,3 2 0 0,6 1 0 16,7 3-1-16,6-1 0 0,7-1-1 16,6-2 0-16,8 5 0 0,8 1-1 15,5 0 0-15,9-3-1 0,5-1 0 16,6 1 0-16,7 1-2 0,4-4 2 15,4-2-2-15,6-2 1 0,3 1 0 0,3-2 0 16,3-3-1-16,1 2 1 0,-2 0-1 16,2 1 1-16,-5-3-1 0,-4 4 1 15,-5 5-1-15,-8 1 0 16,-7 1 0-16,-11 2 0 0,-9 4 0 0,-12 4 1 16,-12-2-1-16,-8 2 0 0,-13-1 1 15,-10 0-1-15,-10 0 3 0,-11-1-1 16,-11-2 1-16,-13 3-1 0,-8-7-2 0,-10 2-5 15,-9-1 14-15,-7-2-148 0,-6-4-119 16,-2-1-315-16</inkml:trace>
  <inkml:trace contextRef="#ctx0" brushRef="#br0" timeOffset="122540.31">5604 14005 662 0,'13'20'147'0,"1"-5"1"0,2-3-108 16,3-2-18-16,5 1-12 0,6 0-5 0,4-3-2 16,4 1-3-16,7-2 1 0,5-2-1 15,7 2 1-15,9-6 3 0,9-2 6 16,12 0 8-16,12-5 7 0,15 1 4 15,15-4 3-15,14-5 0 0,18 1-2 16,10 0-7-16,14-5-7 0,12-1-6 16,8 2-5-16,8 0-4 0,5 2-1 0,0 5-5 15,0 0-8-15,-6 6-17 16,-7 2 3-16,-11 6-156 0,-15 1-144 0,-25 1-362 16</inkml:trace>
  <inkml:trace contextRef="#ctx0" brushRef="#br0" timeOffset="123755.38">18401 11876 616 0,'-49'22'129'0,"6"-2"0"0,4-4-103 16,5-2-22-16,5 2-3 0,0-1 0 15,1 3-1-15,0-2 1 0,3-2-1 16,3 1 2-16,1-4 4 0,5 1 2 16,2-4 2-16,3-2 3 0,4-2 2 15,2-2 5-15,4 1 0 0,2-3 1 16,8 0 1-16,7-2 1 0,12-1 1 0,13-4-1 16,14-2-5-16,16-3-2 0,16-1-2 15,13-6-3-15,14 2-1 0,11 3 0 16,13-2-1-16,13 5-1 0,9 2 0 15,10-2-1-15,5 8-2 0,6 0-2 16,1 0-1-16,-6 9-2 0,-7-4-6 16,-11 1-19-16,-17 5 141 0,-13-3-292 0,-22 1-164 15,-25-4-464-15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7:13:01.9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15894 11291 476 0,'-12'-1'117'0,"2"-2"3"0,1-1-54 0,4 2-37 16,0 1-7-16,3 1-5 0,0 2-2 15,1-4-1-15,2 1-2 0,3 1 0 16,4-1 2-16,4 1 2 0,5-1 0 16,6-1 0-16,6 4 0 0,6-2 1 15,2 1-2-15,7 0-3 0,6 1-3 16,4 2-3-16,4-2-2 0,3 0-1 16,-1 2-1-16,2 0-1 0,-1-1-1 0,-9-2 1 15,-6-1-1-15,-7 0 0 0,-8-1 0 16,-5 0 1-16,-9-1 1 0,-7-1 3 15,-3 3 4-15,-4-1 5 0,-3 0-3 16,-6-2 1-16,-4 2-3 0,-5-2-2 16,-6 3-2-16,-6-2-5 0,-10 1-6 0,-9 0 4 15,-7 2-1-15,-7-1 2 0,-6 4 1 16,0-4 0-16,1 2 1 0,0 1-1 16,4 1 0-16,3 1 0 0,6-2 0 15,8 2 0-15,4-3 0 0,6 1 0 16,7-2 1-16,9 0-1 0,7-1 0 15,4 0-2-15,8 0-1 0,6 0 0 16,7 1 1-16,7-2 0 0,9 1 1 16,6 0 0-16,8-2 4 0,2-2 0 15,8-1 1-15,6 2-1 0,3 2 1 0,4 0-2 16,0 0 1-16,0 2-2 0,-1 0 0 16,-6 1 0-16,-10 0-1 0,-7-2 0 15,-14 1 1-15,-7 2 0 0,-11-2 2 16,-8 3 2-16,-7 1 0 0,-10 2 0 15,-10 2-1-15,-11-3-1 0,-11 2-1 16,-10 2-3-16,-11 0-1 0,-3-3-3 0,-4 2 1 16,2 1 0-16,4 0-1 0,7-1 0 15,7-2-1-15,14-1 2 16,7-1-1-16,10-4-4 0,14 1-3 0,14-2 1 16,15-4 3-16,14 1 0 0,10-3 0 15,14-1 1-15,14 1 5 0,9 1 3 16,9-2 4-16,3 3-19 0,3 3-136 15,-2-1-127-15,-8 2-335 0</inkml:trace>
  <inkml:trace contextRef="#ctx0" brushRef="#br0" timeOffset="5149.64">17804 5991 300 0,'0'7'71'0,"-7"1"6"16,-2-3-41-16,-3 4-9 0,-5 0-2 15,-4 0 0-15,-2 2-1 0,-1 1 0 16,-1 0-3-16,-5 0-3 0,0-3-1 16,0-2 1-16,-6 0 1 0,-3-2 0 15,-2-1-1-15,-4-3-1 0,-5 0-1 16,0-2 0-16,0-1-3 0,-1-1-2 16,0 0-1-16,-4 0-1 0,-2-4-1 0,5 2-2 15,-3-1-1-15,-8 2-1 0,2-1-2 16,-2 2 0-16,0-2-1 0,-2 3 0 15,-3-4 0-15,0 2-1 0,0-2 0 16,-4 1 1-16,3-1-1 0,-1 1 0 16,1-1 1-16,-1 1-1 0,1 2 0 0,1-1 1 15,-1-1-1-15,2-2 0 0,1 2 1 16,3 1-1-16,-1 1 0 0,-1-6 1 16,7 2-1-16,0-2 0 0,0-1 1 15,-3-4 1-15,-2-3 0 0,5 1 0 16,5-5 1-16,2-1-1 0,7-3 2 15,-5 1 1-15,4-1-1 0,4 0 1 16,-6 0 0-16,-2 5 0 0,-5-3-1 16,-7 6 0-16,5 2-2 0,4 1 0 15,5-1-2-15,6 0 1 0,3-1 0 16,4 1 0-16,5-3 1 0,2-2 1 0,-1-1 0 16,1 1 1-16,3-1 2 0,3 2 1 15,6-2 1-15,2-1-1 0,5-6 0 16,4-2-1-16,0-2 0 0,2-2-2 15,2-1-2-15,0-4-1 0,4-4-1 16,-1 6-1-16,6-1 1 0,0 0-1 0,5 2 0 16,2 0 1-16,4 1-1 0,3 4 1 15,1-3 0-15,-1 3 0 0,0-1 0 16,-2 1 1-16,-2 4-1 0,1-2 0 16,4 3 0-16,8 2 0 0,1 0 0 15,11-4 0-15,6 4-1 0,10-1 1 16,5 3 0-16,-3 3 0 0,-5 1-1 15,9 1 2-15,-1 3-2 0,-2 1 1 16,3 1 0-16,0 0 0 0,5 1 0 0,4 2 0 16,-6 0 0-16,-3 4 0 0,8 2 0 15,-2-1 0-15,2 4 0 0,-2 0 0 16,0 0 0-16,2 3 1 0,1-1-1 16,7 2 0-16,-4 3 0 0,3-1 0 15,1 1 0-15,-1 1 0 0,9-1 0 16,1 5 1-16,-6-1-1 0,1-1 1 15,-2 1 0-15,0 3 0 0,0 2-1 0,-1 0 1 16,-5 3-1-16,-2 0 0 0,-3 6 0 16,-1 0 0-16,-4 2 0 0,2 2 0 15,-4 2 0-15,1 1 0 0,-5 0 0 16,-1-3 0-16,-3 2 1 0,-1 1-1 16,-6 0 0-16,-5-7 0 0,-3 2 0 15,-4 3-1-15,-2 1 1 0,-5-1 0 0,-1 2-1 16,-3-2 1-16,-4 5-1 0,-5-3 1 15,1 2 0-15,-2-1-1 16,-3-3 1-16,-1-1 1 0,0 4-1 0,-2-4-1 16,-1-1 1-16,-3-1-1 0,-2-5 0 15,-4 1 0-15,-6 0 0 0,-4-2 0 16,-5 2 0-16,-8-2 0 0,-4 4 0 16,-5 0 1-16,-3 0 0 0,-3-3 0 15,-3 2 0-15,-4-1 0 0,-4 0 1 16,2-2-1-16,-7-2 0 0,-4-1 1 0,-5-1-1 15,-2-2-1-15,-2-2-2 0,-1 0-7 16,-5-4 22-16,-2-1-152 0,-5-1-119 16,3 3-319-16</inkml:trace>
  <inkml:trace contextRef="#ctx0" brushRef="#br0" timeOffset="13617.53">13261 9013 467 0,'19'-3'120'0,"3"-1"7"16,1 0-57-16,3 1-13 0,1-1-14 15,2-2-9-15,4 1-6 0,1-2-4 16,1 3-7-16,-3-3-5 0,-2 2-6 15,1 0-4-15,-5 3 0 0,-5 1-1 0,-3 1-1 16,-5 0 1-16,-4 0 1 0,-4-1 1 16,-8 1 0-16,-8 1 0 0,-6 0 0 15,-3 2-1-15,-8 1 1 0,-7 0-2 16,-9 5-2-16,-3 0 1 0,1-1 0 16,-1 1 0-16,-2-1 1 0,1 2-1 15,4-3 0-15,5 1 0 0,10 0 1 0,4 1-1 16,6-3 1-16,8 0-2 0,7 0 2 15,9 1 0-15,7-4 2 0,9-1 3 16,7-2 1-16,5-1 2 0,7-1 0 16,6-1 0-16,-2-3-1 0,-1 1-3 15,-3 1-2-15,-7 0-2 0,-4 1-1 16,-8 2 1-16,-7-3-2 0,-4 4 2 16,-8-1-2-16,-5 0 0 0,-8 4-1 15,-4 1-5-15,-7 0-6 0,-7 5-10 16,-3 1-7-16,0 2 166 0,3 1-291 0,4-3-142 15,6 1-405-15</inkml:trace>
  <inkml:trace contextRef="#ctx0" brushRef="#br0" timeOffset="13931.21">14409 14053 572 0,'-18'12'155'0,"-6"-4"-155"0,0-4-212 0,-3-3-303 16</inkml:trace>
  <inkml:trace contextRef="#ctx0" brushRef="#br0" timeOffset="14549.72">13148 13912 556 0,'-2'-1'134'16,"0"1"1"-16,1 0-77 0,0 0-32 0,2-1-5 16,0-2-7-16,1 2-5 0,2-1-3 15,2-2 0-15,4 0-1 0,2 0 0 16,6 1-1-16,0-2 1 0,5 2-1 16,5-1 0-16,2-1-1 0,4 2 0 15,3-2-1-15,1-1 0 0,0 1-1 16,1-2 0-16,-2 0-1 0,-4-1 0 15,-6 0 1-15,-2 1-1 0,-5 2 1 0,-6 1 0 16,-5 0 3-16,-5 2 5 0,-5 1-1 16,-7 2-6-16,-6 1-5 0,-6 3-4 15,-6 0-3-15,-6 4-5 0,-7 1-4 16,-5 3 1-16,-1 1 4 0,1 0 6 16,2 3 5-16,2-4 2 0,6-1 1 15,8 0 0-15,7-3 2 0,5-4-1 16,6-1 1-16,5-1 1 0,9 0 0 0,6-1 1 15,5-2 2-15,8-1 1 16,8 0 1-16,8 0 0 0,3-2 0 0,1-3-1 16,-1-1 0-16,1 2-10 0,-5 2-5 15,-6-1-135-15,-12 2-120 0,-7 2-318 16</inkml:trace>
  <inkml:trace contextRef="#ctx0" brushRef="#br0" timeOffset="18199.03">18420 11029 476 0,'4'-2'108'0,"-9"-3"0"0,0-6-81 15,3 5-12-15,-1 2-7 0,3 2-8 16,2-1-4-16,1 2 2 0,2 1 3 15,2 1 3-15,2 3 2 0,3-2 4 16,1 2 4-16,1 3 0 0,2 2-3 16,0 0-2-16,0 5-2 0,2-1-1 15,0 1 0-15,3 1 0 0,1 0 4 0,2-2 2 16,6 0 4-16,4 1 4 16,3-2 0-16,4 2 4 0,2 0 1 0,6-2-1 15,3-1 0-15,3-1-3 0,2-3-3 16,3-3 1-16,4 1-5 0,0-3-4 15,1-1-2-15,2-2-4 0,0-1-1 16,0 0-1-16,-4 1-1 0,1-8-1 16,-3 3 1-16,-2 0-2 0,-2-3 7 0,-4-1 3 15,-5-2 1-15,-1-1 0 0,-4 0 0 16,-3-3 1-16,-2-3 1 0,-5-3-7 16,0-3-2-16,-4-6 0 0,-2 0-1 15,-5-1 0-15,0-2 0 0,-2 2-1 16,-3-3 1-16,-2 3 1 0,-3 1-2 15,0-1 1-15,-3 3-1 0,-1-1 0 16,-2 4 0-16,-1 3 0 0,-2 0 0 0,1 5 0 16,-2 3 0-16,-1 1 1 15,0 1 0-15,0 1 0 0,-2 1 1 0,0 1-2 16,-1 0 1-16,-3-1-1 0,-2-1-1 16,-6 1 1-16,-4-2-1 0,-3 1 0 15,-4-1 0-15,-5-1 0 0,-4 2 0 16,-3 3 0-16,-3-1 0 0,-2-1 1 15,-3 0-1-15,2-1 0 0,1 1 0 16,-3-1 0-16,-2 0 0 0,2-2 0 0,1 5-1 16,-1 1 1-16,-4 0 0 0,0 1-1 15,-1-1 1-15,3 1-1 0,0 5 1 16,0 0-1-16,-1-2 1 0,1 3-1 16,3 2 1-16,3 2 0 0,1 2-1 15,3 3 1-15,-1-1-1 0,3 2 0 16,2 1 0-16,-2 0-1 0,1 0 1 0,1 0 0 15,2-1 0-15,0 1 0 0,0-2 0 16,1 1 1-16,-1 0-1 0,1 1 1 16,0 0 0-16,1 2 0 0,1-3 0 15,2 2 0-15,2 0 0 0,5-1 0 16,1 0 0-16,1-3 0 0,0-2 0 16,1 2 0-16,0-3 0 0,-2 2 1 15,-1-1-1-15,-3 2 0 0,-1 1 0 16,-1 2 0-16,-2 0 0 0,1 1 0 15,2 1-1-15,-1 2-1 0,1 2-1 16,2-1-2-16,4 4-2 0,1 3-2 16,2 5-1-16,3 3 0 0,6 2-1 0,4 3-1 15,7 1 0-15,5 2-5 0,3-1-5 16,8 3-9-16,6-1 46 0,10-1-175 16,1-4-126-16,7 1-336 0</inkml:trace>
  <inkml:trace contextRef="#ctx0" brushRef="#br0" timeOffset="28027.37">3887 9834 108 0,'-1'2'50'16,"2"3"12"-16,3-4 9 0,-1 0-13 0,1 0 1 15,2-2 0-15,0 2-6 0,1 1-10 16,1-3-8-16,-2 3-6 0,2-1-3 15,0-1-3-15,-2 3-4 0,2 0-1 16,0-2-3-16,-1 0-2 0,2-1-2 16,1 2-1-16,3-2 2 0,1 0 0 15,2 0 3-15,2 0 1 0,4 0 1 16,3 0 1-16,0-2 1 0,4 2-1 16,2-1 1-16,2-1-2 0,2-2-2 0,2 3-1 15,0-3-2-15,3 2-4 0,-2 1-1 16,1-2-3-16,2 2-2 0,0 2 0 15,-1 0-1-15,0 3 0 0,1-3 0 16,1 1 0-16,-2 0-1 0,1 0 1 16,-3-2-1-16,1-2 1 0,0-1 2 15,-2-1 1-15,0-1 1 0,-1 2 2 16,1 0 0-16,-2-1 0 0,0 1 1 16,0-1-3-16,1 5-1 0,1 0-1 0,2 1-2 15,0-1 0-15,0 2 0 0,1 2-1 16,0 1 0-16,0-1 0 0,0 0 0 15,2-2 1-15,-1 3-1 0,-2-1 0 16,0 0 1-16,3 0-1 0,-1 0 0 16,-2-2 1-16,-1 0-1 0,0-1 0 15,-1 0 1-15,-1-1 0 0,-1-1-1 0,1-1 1 16,-2 1-1-16,1-2 1 0,1 1-1 16,1 1 1-16,1-1-1 0,0-1 1 15,3 2-1-15,-1-3 1 0,0-2-1 16,-2 1 3-16,0-1 1 0,-1-2 1 15,-2 0 2-15,-2 0 0 0,-2 1 0 16,0 1 0-16,1 0-1 0,-3 0-2 16,2-1-1-16,-1 2-1 0,-1 0-1 15,1-2 0-15,-1 1 0 0,-1-2 0 0,-1 2-1 16,1-1 1-16,-2 0-1 0,0-1 0 16,-1 0 0-16,1 2 0 0,-2-1 0 15,2 3 0-15,-1-1 0 0,-1 3 0 16,-2 0 0-16,1 1 0 0,0-1 1 15,-1-2-1-15,-2 2 0 0,0 1 1 16,-3-3-1-16,1 0 1 0,-2 0-1 0,-1 0 0 16,0 3 1-16,-3-1-1 0,-3-1 0 15,1 3 0-15,-3-2 0 0,-3 2 0 16,0-2 0-16,-2 2 0 0,-2-3 0 16,0 1-1-16,0 0 1 0,-1 2 0 15,1-2 0-15,0 2 0 0,-1-2 1 16,2 3 0-16,-1 1 1 0,0-3 1 15,-1 1 0-15,1-1 1 0,-2 0 0 16,0 2 0-16,-2-3 0 0,-3 2-1 16,-3 3-1-16,-3-3 0 0,-2 3 0 0,-5-1-1 15,-4 1 1-15,-2 1-1 0,-3-3 0 16,-2 2 0-16,-3 0-1 0,-2-1 0 16,-4 2 1-16,1-1-1 0,-4-2 0 15,-1 3 0-15,0-3 0 0,0-1 1 16,1-1-1-16,1-1 0 0,1-1 1 0,3 1-1 15,2 0 0-15,3 1 0 0,0 2 0 16,4 0 0-16,1 1 0 0,0 0 0 16,3 3-1-16,-3-2 1 0,0 0 0 15,-3-1-1-15,-2 1 1 0,-1 1-1 16,-3-2-2-16,-3-2 1 0,-3 0-1 16,0-1-2-16,-3 1-2 0,0 0 1 15,-4-2 0-15,-3 0 0 0,-1-1 1 16,2 2 1-16,-1-2 0 0,-2-2 3 15,0 0-1-15,3 4 0 0,3-1-4 16,1 3-3-16,1-1-1 0,2 3-2 0,3-1 1 16,0 0-2-16,4-2 2 0,2 3 3 15,1-3 3-15,2 0 2 0,2-2 1 16,3 1 0-16,-1 1 1 0,1 0 1 16,-1-1 0-16,1-1 0 0,-3 2 0 15,0 0-1-15,-1 0 1 0,2 0 0 0,-3 0 0 16,-1-1 0-16,-1-1 0 0,2-1 0 15,1 1 1-15,2 0-1 0,-1 0 0 16,4 1 0-16,0 1 0 0,2-2 0 16,1 3 0-16,1-2 1 0,2-1-1 15,1 0 1-15,2 1 1 0,0-3 0 16,2 2 1-16,0 0-2 0,-1-2 1 16,-1 0 1-16,0-1-1 0,-1 0-2 15,-1 0 1-15,0-1-1 0,-2-1 0 16,0 1 1-16,1 5-2 0,0 0 1 0,0-1 0 15,2 1 0-15,0 2 0 0,1 1 0 16,1-1 0-16,2 0 0 0,-1-2 1 16,3 0-1-16,0 1 0 0,1-2 1 15,1 2-1-15,1-2 0 0,-1 0 1 0,2 0-1 16,1-3 1-16,0 3 0 0,2-2 0 16,2 2 1-16,2 1 0 0,0-1-1 15,1 3 1-15,1-1-1 0,0-1-1 16,1 1-2-16,0-1-1 0,2 2-1 15,4 1-5-15,1 0-4 0,3 5-7 16,4-1 164-16,4 2-291 0,3 1-142 16,2 2-416-16</inkml:trace>
  <inkml:trace contextRef="#ctx0" brushRef="#br0" timeOffset="30867.69">6694 9803 444 0,'-1'2'112'0,"0"-3"2"0,-1 1-54 0,0 0-23 15,-2 1-10-15,1-1-3 0,-1-1-3 16,-1 1-3-16,0 0-3 0,-1-1-3 15,0 1-2-15,-2 0-3 0,1-3-3 16,-3 0-1-16,-1-1-1 0,-1 2-2 16,-4-1 1-16,0-4-1 0,-3 1 1 15,0-1 0-15,-3 1-1 0,-4-1 1 16,1-4 0-16,-1 1-1 0,-3-1 1 16,0-3-1-16,-2 0 0 0,2-2 2 0,1-2 1 15,2 0 2-15,3-1 2 0,2-1 0 16,5-1 1-16,3-2 0 0,2-1 1 15,3 0 0-15,2 0-2 0,4 0-2 16,2-2 0-16,1 1-2 0,2 1 0 16,1 0-2-16,0-1 0 0,2-3-1 15,0 1 1-15,2-1-1 0,0-1 0 16,2 0 0-16,-1-2 0 0,5 1 0 16,1 1 0-16,2 1 1 0,2 1 1 0,2-2 3 15,3 4 3-15,1 1 1 0,0 1 2 16,2 1 0-16,-1 0 0 0,0 1-1 15,3 1-2-15,-1-2-2 0,2 1-3 16,2 0 0-16,2-1-1 0,-2 0-1 16,3 3 0-16,-1 1 1 0,2 5 0 15,-4-1 1-15,-2 4 0 0,0 2 1 0,-3 4 1 16,-2 0 0-16,-2 2-1 16,0 2-1-16,0 0 0 0,-2 2 0 0,1 2-2 15,0 1 0-15,1 3 0 0,0 3 0 16,0 2 0-16,0 3-1 0,2 3 0 15,-2 1 1-15,2 1-1 0,2 2 1 16,-1-2 0-16,0 1-1 0,0 0 1 16,-2-2 0-16,2 1-1 0,-4 1 0 15,-3 1 0-15,0-1 0 0,-3 5 0 0,-1-1 0 16,-3 4 0-16,-1 3 0 0,-2 0 1 16,0-2-1-16,-1 5 1 0,-1-4 0 15,-1-1-1-15,0 0 1 0,-2-1-1 16,0 0 1-16,1-3-1 0,-1 0 0 15,-1-2 0-15,0 0 0 0,-2-2 0 16,-1-3 0-16,-4 2-1 0,-1 0 1 0,-3-3 0 16,-2 0 0-16,-2 1 0 0,-3-3 0 15,-4 2 1-15,0-2-1 0,-3 0 0 16,-2 0 1-16,-3 0-2 0,0-1-1 16,-2 0 0-16,2-2-1 0,0-2-5 15,-2-2-4-15,2-2-7 0,0-3-8 16,0 0-5-16,-1 1-129 0,-2-2-125 15,-1 2-306-15</inkml:trace>
  <inkml:trace contextRef="#ctx0" brushRef="#br0" timeOffset="33911.37">6511 10648 450 0,'0'-1'113'15,"0"1"2"-15,0-1-60 0,0 1-23 16,0-1-9-16,1 2-7 0,1-1-6 16,0 1-1-16,1 1 0 0,0 0 3 15,4 0 4-15,3 2 4 0,2-2 4 16,3 0 0-16,4-1-1 0,4-2 1 15,5-1-2-15,4-2-4 0,2-3-2 0,4 0-3 16,4 1-2-16,1-2-2 0,-1 2-2 16,1-1-3-16,-1-1-1 0,-4 3-1 15,-2-1-1-15,-5 2 0 0,-4 0 0 16,-4 1 0-16,-6 0-1 0,-4 3 1 16,-5-1 3-16,-4 0 0 0,-3 1 0 15,-3 0-2-15,-7 0 1 0,-4 1-1 16,-5-1 0-16,-6 2-4 0,-5-1-1 0,-6 3 1 15,-3-1-1-15,-3 0 1 0,-2-1-1 16,0 2 1-16,1-3 0 0,0-1 1 16,3-1 0-16,1-2 0 0,7-1 1 15,2 2 0-15,6-1 1 0,6 0-1 16,3 1 1-16,5 1-1 0,4 0-2 16,6 2-1-16,5-1 2 0,5 1 1 15,5-1 1-15,4 0 2 0,6 0 1 16,5-3 4-16,5-3 1 0,3 2 0 0,4-1-2 15,0-3-1-15,1 2-1 0,-2 0-3 16,-1-1-9-16,-4 4-11 0,-2-4-11 16,-4 2-134-16,-6 0-130 0,-2 0-331 15</inkml:trace>
  <inkml:trace contextRef="#ctx0" brushRef="#br0" timeOffset="34942.9">2264 10778 248 0,'-6'-1'75'15,"3"-1"6"-15,1 0-9 0,2 0-29 0,0 1-3 16,1-2 5-16,1 2-5 0,-1-1-3 16,0 2-3-16,0 0-5 0,2 0-7 15,-3 0-2-15,1 0-5 0,0 0-4 16,-1 0-4-16,1 0-2 0,0 1-1 16,0 1 0-16,1-2-2 0,2 0 1 15,0 1-1-15,3 2 0 0,1-2 4 0,3 0 2 16,3-1 3-16,3 0 3 0,4 0 4 15,3-1 3-15,3-1 2 16,5-2-3-16,4 0-1 0,6 1-2 0,4 0-4 16,5-1-4-16,4 1-3 0,3-2-3 15,0 1-3-15,-1-3-10 0,-2 2-9 16,-2-2-57-16,-6 4-71 0,-5 0-112 16,-5-3-259-16</inkml:trace>
  <inkml:trace contextRef="#ctx0" brushRef="#br0" timeOffset="37197.44">6539 11540 283 0,'2'-4'80'16,"-1"0"7"-16,0 1-12 0,0 0-28 15,-1 0-9-15,1 1-1 0,-1 1 0 16,0 0-4-16,0 0-4 0,0 1-4 16,0 0-5-16,0 0-4 0,0 0-3 0,0 0-2 15,-1 0-4-15,2 1-1 0,-1-1-2 16,0 2-1-16,-1-2 1 0,2 0 2 16,-1 0 2-16,0 0 0 0,1 0 2 15,1 0 0-15,-1-1 2 0,2 0-1 16,0 1 0-16,4 0-3 0,-2-1-1 15,3 1-1-15,2-1-1 0,0 2-1 16,2 0-2-16,3-1 1 0,0 1-1 16,4 0 0-16,2-1 1 0,3 1 1 15,3 0 0-15,4-1 0 0,0 0 1 0,3 0 0 16,0 3 0-16,2-2-1 0,0 3-1 16,-2-4 0-16,0 2-1 0,-2 0 0 15,-3 2-2-15,-4-2 1 0,-3 0-1 16,-5-1 1-16,-4 1-1 0,-5-1 0 15,-5 1 0-15,-2-2 1 0,-4 1-1 0,-5-1 1 16,-2 0 0-16,-3 2 0 0,-3-1-1 16,-3 2 1-16,-3-1 0 0,-1-2 0 15,-1 3 0-15,-2-2 0 0,-1 1 0 16,-2-2-1-16,-2 1 1 0,-2-1 0 16,-1 1-3-16,-2-1-1 0,1 1-2 15,-1 1 0-15,2-2 0 0,0 1-1 16,4 2 1-16,4-2 1 0,2 0 3 15,5 1 0-15,3-2 2 0,5 3-1 16,3 0 0-16,4-2 0 0,3 0-1 16,2 0 2-16,3 1 0 0,4-1 1 15,4-1 0-15,3 1 1 0,5-2-1 0,3 0 1 16,4 0-1-16,5-1 0 0,3 1 0 16,3-2-1-16,1 2 0 0,1 1-1 15,1-1 1-15,-2 0-1 0,0 0 1 16,-4 0-1-16,-2-1 0 0,-4 0 1 0,-3 0-1 15,-6 0 0-15,-4 1 0 0,-5 0 1 16,-3 1 1-16,-3 0 1 0,-5-1 2 16,-5 0 0-16,-3 1 0 0,-3 0 0 15,-6-1-1-15,-4 1 0 0,-4 0-2 16,-3 0-4-16,-4 1-1 0,1 0-2 16,-3-2 0-16,1 0 0 0,2 0-1 15,2 1 1-15,5-3 2 0,2 2 2 16,6-1 0-16,4 1 1 0,4 0 0 0,5 1 0 15,3-1-1-15,5 2 2 0,4-1-1 16,3 0-2-16,4 0-7 0,3 0-8 16,2-1 40-16,1-3-168 0,0-1-124 15,2 0-328-15</inkml:trace>
  <inkml:trace contextRef="#ctx0" brushRef="#br0" timeOffset="38180.79">2261 11539 485 0,'4'0'113'0,"2"2"0"16,4-2-70-16,1 2-22 0,4-1-5 0,2 0-4 15,3-1 0-15,3 0 0 0,2-1 0 16,2-1 0-16,5-1 0 0,2-1-1 16,3 1-2-16,3-1-1 0,-1 0-2 15,3 1-2-15,0 1-2 0,-4 0 0 16,-3 3-1-16,-3-1 0 0,-5-1 0 15,-5 0-1-15,-6 1 1 0,-2-1-1 16,-6 1 2-16,-3-2 4 0,-2 1 5 16,-2 1 4-16,-1 0 3 0,-2-1-1 0,-1 1 0 15,-3-1-1-15,0-1-5 0,-6 2-4 16,-4 0-6-16,-6 0-1 0,-5 2-2 16,-6-2-3-16,-5 5-3 0,-5-2-3 15,-4 1-2-15,-2 1-2 0,0-1 1 16,1 0 1-16,2 0 3 0,2-1 4 15,5-2 2-15,4 0 2 0,4-2 1 0,7 0 1 16,5 0-1-16,6 1 3 0,7-3 0 16,5 0 0-16,7 1 0 0,7 1 1 15,5-2 0-15,6 0 1 0,4-2-1 16,6 1 0-16,3-1 0 0,3 1 0 16,3-3 0-16,3 1 0 0,1-1-1 15,2 1 0-15,-1 0-1 0,1 0 1 16,-7 1-1-16,-4 0-1 0,-8-2 1 15,-7 4-1-15,-6 1 3 0,-9-3-1 16,-5 3-1-16,-9 1-6 0,-7 2-4 0,-8 2-4 16,-7 2-3-16,-7-1-2 0,-8 3-123 15,-6 2-109-15,-2-3-274 0</inkml:trace>
  <inkml:trace contextRef="#ctx0" brushRef="#br0" timeOffset="40414.18">6538 12361 422 0,'-6'6'94'0,"2"-2"1"0,-2 0-64 0,1-1-19 16,2-1-6-16,-2 0-2 0,2 0 1 15,0-2 5-15,0 3 5 0,1-2 2 16,1 0 3-16,1 0 3 0,0 0 4 15,1-1 2-15,1 1-1 0,4-1 1 16,-1-2 1-16,5 2 4 0,3-1-1 16,6-5-2-16,1 6-3 0,4 0-5 15,2 0-5-15,6 3-4 0,2-3-6 16,2 1-4-16,1 3 1 0,5-4-3 0,2-1-1 16,1 1 0-16,0 0-1 0,-1 1 0 15,0 0 1-15,-1 0-1 0,-4-1 0 16,-3 1 0-16,-5-1 1 0,-3 1-1 15,-6-2 0-15,-6 0 0 0,-5 0-1 16,-4 1 0-16,-4-1-2 0,-6 1-1 16,-6 1 0-16,-2-1-3 0,-6 2 0 15,-3-1-2-15,-6 1-1 0,-2-2 0 0,-4 1-4 16,-1 1 0-16,-3-1 0 0,-2 0 2 16,1 0 2-16,-2 0 1 0,1-1 3 15,1-2 2-15,3 0 4 0,4 1 0 16,4-1 1-16,4 2-1 0,4 0 1 15,5 0-1-15,4 2 0 0,3-1 0 16,3 0 0-16,3 2-1 0,2-1 1 16,3 5 1-16,4-2 1 0,4 2 1 15,2 0 1-15,6-1 1 0,3-1 0 16,4-1 2-16,2-3 0 0,2-1 0 0,3-1 0 16,0 0 0-16,-1-5-1 0,0 2-2 15,-2 1 0-15,-5-3-2 0,-2 4-2 16,-7-1 1-16,-5 1-1 0,-3 2 0 15,-4 0 1-15,-5-3 1 0,-6 2-3 16,-5-1-1-16,-5 2-3 0,-7 2 1 16,-5-1 0-16,-8 2-2 0,-5 0 1 15,-5-2 1-15,-1 0 3 0,-2-1 2 0,1-4-1 16,2 0 1-16,4 0 0 0,3-2-1 16,8 2 2-16,4 1-1 0,9 0 0 15,4 1 1-15,5-1 1 0,8 1 0 16,8 1 1-16,7 0-1 0,7-1 0 15,9-2 0-15,8 1-1 0,8 0 0 0,4-3-5 16,3 0-11-16,2-1-9 0,-1-1-125 16,-5 3-122-16,0-2-310 0</inkml:trace>
  <inkml:trace contextRef="#ctx0" brushRef="#br0" timeOffset="41575.65">2051 12407 492 0,'6'-1'114'0,"-2"1"1"16,-1 0-70-16,1 0-26 0,-1-1-4 0,0 2 0 16,2-1 0-16,-1 3-2 0,2-1 0 15,-1 1 1-15,2-1-1 0,-1 0 0 16,2 2-1-16,1-1 0 0,2-1 2 15,2 0 1-15,3-1-1 0,3 1 1 16,3-2 1-16,4-2 2 0,1 0 1 16,5-2-4-16,2-2-1 0,2 1-1 15,3-1-1-15,2 1-2 0,4-2-2 16,2 2-2-16,3-1-2 0,1 1-1 0,2 1-1 16,-1-2-1-16,0 0 1 0,-3-1-1 15,-3 2-1-15,-3-1 1 0,-5 3-1 16,-3-1 0-16,-3 2 1 0,-5 1-1 15,-4 1 0-15,-4 0 0 0,-5 1 0 16,-4-2 0-16,-2 2 0 0,-5-1-1 16,-1 0 1-16,-3 1-1 0,-4-1 1 0,-3 1-1 15,-4-1 0-15,-5 3 1 0,-4 0-1 16,-8 0-2-16,-3 2-4 0,-4 1-3 16,-4 1-4-16,-6 0-5 0,-5 0-5 15,-3 0-3-15,-1 0 0 0,-3 0 2 16,-2 0 3-16,5 1 4 0,2-1 4 15,4 0 7-15,3-1 2 0,5-3 3 16,5 0 3-16,5-1 1 0,6-4 3 16,6 2 2-16,5-1 1 0,5 0 1 15,5 2 2-15,5-1-2 0,4-1 0 0,3 1-1 16,4 0-2-16,4 1-1 0,3-2-1 16,5 0 0-16,2-2 1 0,3 1-1 15,2-2-1-15,3 1 0 0,2 0-1 16,4-2-1-16,2 2 0 0,2 3 0 15,2 0-1-15,2 1 0 0,-2-1 0 0,-2-1 0 16,-2 1 1-16,-6-1-1 0,-4 0 0 16,-7-2 0-16,-7 0 0 0,-3 2 0 15,-5 0-2-15,-5 0-1 0,-5 1-5 16,-4-1-3-16,-4 1-133 0,-5 0-119 16,-6-2-310-16</inkml:trace>
  <inkml:trace contextRef="#ctx0" brushRef="#br0" timeOffset="52231.11">4157 10611 399 0,'-3'-1'117'0,"0"-2"6"15,2 1-31-15,0 1-32 0,1-1-16 16,0 1-14-16,0 1-7 0,0 0-9 16,0 1-6-16,1-1-4 0,0 2-3 0,3 0-1 15,0 3 0-15,3 0 0 0,2 2-1 16,1 0 1-16,6 3 2 0,1 1 0 16,5 1 3-16,3-3 2 0,5 1 3 15,3 1 2-15,5-3 3 0,5-5 3 16,5-1-1-16,7-2 1 0,7-1-3 15,5-1-2-15,7-4-1 0,5 0-4 16,2 1-3-16,3 0-2 0,2-1-1 16,0 4-1-16,-3 1 0 0,-4 2-2 15,-5 1-2-15,-5 2-3 0,-8 1-4 0,-7 1-4 16,-7-2-4-16,-6 0-3 0,-5 0 0 16,-3 1 0-16,-3-4-1 0,-6-1-8 15,-1-2-13-15,-4-1-90 0,-4-3-1 16,-3-1-83-16,-5-5-169 0</inkml:trace>
  <inkml:trace contextRef="#ctx0" brushRef="#br0" timeOffset="52801.79">4216 11557 537 0,'-3'1'113'0,"-2"-1"1"0,1 1-92 16,-1 1-17-16,-2 0-3 0,0 0-1 15,2 0-1-15,0 0 1 0,0 1 1 16,2-2 2-16,2 0 2 0,0-2 3 15,1 1 2-15,1 1 1 0,2 0 1 0,1 0 5 16,5 0 3-16,4 1 3 0,6-1 1 16,7 2 2-16,6-3 1 0,6 0 0 15,6 0-4-15,8-3-6 0,5 1-4 16,5 2-5-16,8 0-2 0,5 2-3 16,5 2-2-16,3-1 0 0,4 2 0 15,0 0-1-15,1 0 1 0,-3-1-1 0,-4-1-1 16,-4-3 0-16,-4 1 0 0,-5-1 0 15,-7 1-1-15,-10-3-6 0,-6 1-10 16,-7 0-9-16,-8 1 39 0,-8 0-172 16,-8 0-130-16,-6 0-334 0</inkml:trace>
  <inkml:trace contextRef="#ctx0" brushRef="#br0" timeOffset="53425.17">4272 12403 345 0,'16'6'82'0,"2"-1"4"0,3 2-58 0,1-1 0 16,3 1 2-16,2-2 5 0,3 0-1 16,5-3 0-16,5-1 1 0,8-1-1 15,7 1-2-15,9-4-1 0,6-3-2 16,8 1-5-16,5-2-4 0,8 1-4 15,6 0-3-15,2-3-2 0,2 3-4 16,0 4-3-16,2 1-1 0,0 2-1 0,-8-2-5 16,-6 1-10-16,-9 0-4 0,-8 1-121 15,-11-13-113-15,-10 9-290 0</inkml:trace>
  <inkml:trace contextRef="#ctx0" brushRef="#br0" timeOffset="57428.9">2365 13157 393 0,'-5'6'104'0,"2"-1"3"15,1-2-52-15,1 0-15 0,1-4-3 16,1 1-3-16,1 1-7 0,1-2-2 15,2 0-2-15,0 0-1 0,4-2-1 16,1 2-1-16,3 0-3 0,3 1-2 0,1 0-5 16,2 2-2-16,3 1-2 0,2 3-1 15,4 0-2-15,1 2 0 0,2-1-2 16,3 2 0-16,1 0 0 0,1 0 0 16,0 0 0-16,-2-3 0 0,-2 1 2 15,-3-3 2-15,-5 2 1 0,-6-4 3 16,-4 0 0-16,-6-1 1 0,-2 1 0 0,-5-1 3 15,-2 0-2-15,-6-1-1 0,-5 2-3 16,-4 0-1-16,-8-1-2 0,-7-1-2 16,-4 1-2-16,-6 1-1 0,-2-2-1 15,-5 1 1-15,2-3 0 0,1 1 1 16,2-3 0-16,-1-3 0 0,2-2 0 16,3-1 0-16,4-2 1 0,3 3 0 15,7 1 2-15,5 1 3 0,6 1 1 16,6 2 0-16,7 2 0 0,8 4-1 0,5-1 1 15,5 2-2-15,6-2-3 16,6 3-1-16,5 0-1 0,2 2 1 0,3-2 0 16,5 3 1-16,2-3-5 0,1 2-13 15,-4-14 128-15,7 9-274 0,4-2-153 16,0-6-439-16</inkml:trace>
  <inkml:trace contextRef="#ctx0" brushRef="#br0" timeOffset="59548.64">6740 13168 338 0,'-11'1'75'0,"-1"0"-2"16,1 2-51-16,-2 1-17 0,1 0-6 15,0 0-2-15,0 0-1 0,0-1 0 16,1-1 2-16,1 0 7 0,3-2 11 16,0 1 14-16,2-4 7 0,-1 2 5 15,2-1 2-15,0 2 1 0,0-2-5 0,0 1-7 16,-1-1-10-16,1 1-6 0,1 0-3 15,-1 1-1-15,1-2 1 0,2 2-2 16,0 1-2-16,1-3-2 0,1 2 0 16,3 0-3-16,2 1-1 0,3-1 0 15,0 3-2-15,5-2 1 0,2 3 2 16,1-2 1-16,4-1 1 0,3 0 1 16,4 1-1-16,2-2 1 0,3 1-2 0,1 0-1 15,2 1-2-15,2-2-1 0,-2 2 0 16,-1-2-2-16,-3 0 1 0,-1-2 0 15,-3-2 0-15,-2 2 2 0,-3 1 1 16,-3-2 0-16,-2 2 0 0,-3 0 1 16,-3 1-1-16,-3 2 1 0,-3-2-2 15,-4 2-1-15,-4-1 1 0,-3 1-1 16,-5-1 1-16,-6 0-3 0,-2 2-3 0,-5 0 0 16,-3 1-1-16,-4 2-4 0,-5-3-1 15,-3 2-3-15,-2 1-1 0,-4-3-1 16,-2-1-1-16,1 0 1 0,2-4 2 15,2 2 2-15,6-3 3 0,6 1 4 16,4-1 4-16,7-2 4 0,2 3 3 16,6-6 3-16,4 7 0 0,1 1 1 15,4-2-1-15,4 2-1 0,1 2-2 16,4-3-2-16,1 7-2 0,4-6-2 16,3 2 0-16,4-1 0 0,3 1 0 0,2-1 0 15,6 1 2-15,3-2-1 0,4 2 2 16,1-6-1-16,4 4 0 0,1-2 0 15,0 0-1-15,-2 0-1 0,-1 0-1 16,-5 0 1-16,-2 4 0 0,-7-4 4 16,-5 1 0-16,-5 0 0 0,-6 2 2 15,-4-2 1-15,-4-2 1 0,-3 2-2 16,-6 1-4-16,-3-1-3 0,-1 0-5 0,-6-2-4 16,-5 1-4-16,-4 1-3 15,-6-1-2-15,1 0 0 0,-4 2 2 0,-4-1 4 16,2 2 2-16,1-1 3 0,0 1 1 15,2-1 4-15,3 3 0 0,2-3 0 16,4 2 1-16,4-1 0 0,5-1 0 16,3 0 0-16,4 3 0 0,3-4 1 0,2 2 0 15,2 0 1-15,1 1 1 0,2 1-1 16,1-1 1-16,1 2 0 0,2-1 1 16,3 1 0-16,1 0 1 0,0-2 2 15,4 0 2-15,1 0 0 0,2-1 0 16,3 0-1-16,1 1 0 0,4-1-1 15,0-2-1-15,2 2-2 0,-1-4 0 16,0 2-1-16,-2 0-1 0,-2-2 0 16,-4-1 0-16,-3 2 0 0,-4 0 0 0,-3 1 5 15,-4-1 2-15,-1 1 2 0,-1 2 2 16,-2-1 0-16,-2 0-1 0,0 1 0 16,1-1-5-16,-2 0-3 0,0 0-2 15,-1-1-1-15,0 0-1 0,1-1-1 16,-1 0 0-16,1 3 1 0,1-1-1 15,0 1 1-15,-1 0-1 0,3-2-2 0,-1 1-3 16,1 0-3-16,1 0-6 0,-1 0-10 16,2-1-8-16,-1-2-4 0,-4 3 22 15,6-1-147-15,-2 1-120 0,0-1-302 16</inkml:trace>
  <inkml:trace contextRef="#ctx0" brushRef="#br0" timeOffset="60704.85">5691 13220 381 0,'-6'1'101'0,"-2"2"0"0,-6 0-33 15,0-1-33-15,-4 0-7 0,-5 4-4 16,-3-2-5-16,-2 2-4 0,-1-1 3 0,-1-2-3 16,-2 3-6-16,-1-4-1 0,-1-2 0 15,-1-1 2-15,-1-3 2 0,1-2-1 16,1 0 2-16,0-5 1 0,2-1 2 15,3-5 1-15,1 0 0 0,1-1-1 16,3-3-1-16,0 0-2 0,3 3-1 16,1 0-1-16,2 4-1 0,3-1-1 0,3 0-2 15,2 2 1-15,1-1 1 0,4 1 1 16,1-3 1-16,1-2-1 0,2-1 0 16,4 1 1-16,0-3 0 0,2 2 0 15,4-3 0-15,1 3 0 0,2-2 1 16,3 1 0-16,2-2-1 0,1-1 0 15,2 0-1-15,2-1 0 0,0 1-1 16,2-1-2-16,0 1-1 0,1 1 0 16,-1 1-1-16,4 2-2 0,-2-1 1 0,1 0 0 15,-1 1-1-15,0 2 0 0,0 1 1 16,-1-2 1-16,1 2 1 0,-3-1 1 16,-1 3 1-16,-1 2 0 0,-2-1 0 15,0 3-1-15,-1 2-1 0,0 2 0 16,-2 2-3-16,2 3-1 0,-1-1-1 15,2 4 0-15,0 0-1 0,-1 2 0 16,3 2 0-16,0 4 1 0,1 1-1 0,0 2 1 16,2 3-1-16,-1 3 1 0,0 2-1 15,0 3 1-15,-1 1-1 0,0 4 0 16,-3 3 0-16,0 1 0 0,-1 0 0 16,-2 5-1-16,-2-2 1 0,-2 0 0 15,-2-2 0-15,-1 1 0 0,-5-1 0 16,-2 0-1-16,-3-1 1 0,-2-1-1 15,-3-1 0-15,-3 2 1 0,-3-1 0 16,-3 1 0-16,-3-2 0 0,-3-2-1 0,-5-3 0 16,-5 1 1-16,-2-5-2 0,-3-2-1 15,-3-4-3-15,-3-5-3 0,-4-4-7 16,-1-1-23-16,-4-5 17 0,-6-4-167 16,-6-4-147-16,-7-4-374 0</inkml:trace>
  <inkml:trace contextRef="#ctx0" brushRef="#br0" timeOffset="82000.17">2426 14099 378 0,'-2'-2'109'0,"1"-1"6"15,-2 1-28-15,1 1-37 0,1 0-6 0,0 0-3 16,0 0-9-16,0 0-4 0,0 0-4 16,0 0-1-16,0 0-2 0,0 0-1 15,-1 0-2-15,1 1-2 0,1-4-2 16,-1 3-4-16,1-2-4 0,1 0-2 15,0-1-2-15,2 1-2 0,0 0-1 16,1 2-2-16,3 0 1 0,4 2 0 16,1-1 0-16,4 4 0 0,5 3 1 0,5 0 2 15,6 2-1-15,3 2 1 0,6-1 0 16,5 2 0-16,3-3 0 0,1-2 0 16,2-3 0-16,-1-3 0 0,3 0 1 15,-2-4-4-15,-3-4 147 0,-2-1-294 16,-2-1-146-16,-8-3-443 0</inkml:trace>
  <inkml:trace contextRef="#ctx0" brushRef="#br0" timeOffset="85447.52">6720 11423 348 0,'2'1'94'0,"1"-1"2"16,0-1-30-16,1-1-29 0,-1 2-8 0,1 0-7 15,-2 0-1-15,2 2-4 0,-2 1-1 16,0 0-4-16,-2 2-1 0,1 0-2 16,-1-2 1-16,1 3-3 0,-1-1-1 15,0-1 0-15,0 0 1 0,1-2 1 16,-1 0 0-16,0 0 1 0,2-2 1 16,-2 2-1-16,0 0 0 0,0-1 0 15,-2 0 1-15,1 1-1 0,-1 0-1 16,-1 1-1-16,-3 0 0 0,0-1-1 0,-3 1-1 15,-1 1-2-15,0-1 0 0,-3 1-1 16,0 0-1-16,0 0 1 0,-1-2-1 16,0 0 0-16,0-1 2 0,0-1 2 15,2 0 2-15,0-1 2 0,1-1-1 16,1 1 1-16,0-1 0 0,1-1-1 16,0 1-2-16,0-1-3 0,0 0-1 15,-1 1-1-15,1-1 1 0,1 1-1 0,-1 0 0 16,0-2 1-16,0-2 0 0,1 0 0 15,-1-2 1-15,0-1-1 0,-1-1 1 16,0-1 0-16,0 0-1 0,0-1-1 16,-1 3 0-16,0-1 0 0,0-1 0 15,0 1 0-15,1 0 1 0,0 0 0 16,1 2 1-16,3 1 0 0,-2-2 1 16,3 1 2-16,0 1 0 0,2-2 1 0,1 1 1 15,2-2 0-15,-1-2-1 0,1 2-1 16,0 0-1-16,1-4-2 0,0 2 0 15,0-2-2-15,0 1 0 0,0 0-1 16,0 0 0-16,1-2 0 0,-1 2 0 16,3 1 0-16,-2 3 0 0,1 0 0 15,2 0 0-15,-1 0 0 0,1 0 1 16,2-1 0-16,0-2 0 0,0 0 0 16,1 1 1-16,1-3 0 0,-1 1 1 15,1 2-1-15,1 0 1 0,-1-1-1 0,1-1 1 16,0 2-1-16,-1 1-1 0,0-1 0 15,1 0-1-15,0 0 1 0,-1 4-1 16,1-2 1-16,-1-2-1 0,1 3 1 16,0-2 0-16,0 3 1 0,-1-2 1 15,-1 0 0-15,1 1 1 0,0 2 1 0,0-2-1 16,1 2 1-16,0 0 0 0,-1 3 0 16,2-3-1-16,-1 2-1 0,2 1 0 15,1-2-1-15,2 2 0 0,-1-2-1 16,1-1 0-16,2 3 0 0,0-1 0 15,1-1 1-15,-1 3 0 0,2-1 0 16,2 0 1-16,-2-2 0 0,3-1 1 16,0 2 0-16,0 0 1 0,1-1-1 15,-1 1 1-15,-1 1-2 0,1 1 1 16,-3 1-2-16,0 1 0 0,0 1-1 0,-1 1 0 16,-1 1 0-16,-1 2 0 0,1 4 0 15,-2 1 0-15,0 0 1 0,1 2-1 16,-1-1 0-16,0 0-1 0,1 0 1 15,0-1 0-15,1-1-1 0,-1 0 1 16,0 1-1-16,2 1 0 0,-2 1-1 16,1 0 1-16,-2-1-1 0,2 3 1 0,-3 3 0 15,0 0-1-15,-3 2 2 0,1 1-1 16,-2 3 0-16,-1 1 1 0,-1-2-1 16,-1-3 0-16,-1 2 0 0,-2-1 0 15,-1-1 0-15,-3-1 0 0,-2 0-1 16,-5 1 1-16,-2 2 0 0,-6 1 1 15,-5 1-1-15,-6-1 1 0,-4 1-2 16,-4 1-1-16,-4-1-5 0,-1-1-11 16,-2-2-11-16,1 1-15 0,0-2 32 0,3-2-167 15,0-4-135-15,7-2-335 16</inkml:trace>
  <inkml:trace contextRef="#ctx0" brushRef="#br0" timeOffset="86834.77">7112 13217 495 0,'1'-1'128'0,"0"1"6"0,-1-1-48 16,0 1-36-16,0 0-16 0,0 1-5 15,0-1-3-15,0 0-4 0,0 1-3 16,0 0-3-16,0-2-4 0,0 2-2 0,0 0-1 16,1-3-3-16,-1 2-2 15,0-2 2-15,0-1 2 0,-1 2 2 16,0-2 2-16,-1-1 3 0,-1 3 0 0,0-4 3 15,0 3-2-15,-1 1-1 0,-2 0-1 16,-1-3 0-16,0 3-2 0,0-3 1 16,1 3-1-16,-2-1-1 0,1 1-2 15,0-2-2-15,-1-1-3 0,0 0-1 16,-1 3-2-16,-1 0-1 0,-1 0 0 16,0 1-1-16,-1 2 0 0,-1 2 1 0,-1 3-1 15,-1-2 1-15,-1 1 0 0,0 0 0 16,0 1 0-16,-2 0 0 0,0 0 0 15,0 0 0-15,1 0-1 0,0 3 1 16,1-1-1-16,0 1 0 0,2 0 1 16,1 1-1-16,0 1 1 0,0 1-1 15,1 0 1-15,-1 1-1 0,-1 1 1 0,1 0 0 16,-1 0 0-16,2 0 1 0,-1-1-1 16,0 0 0-16,2-1 0 0,0 2 0 15,1 0 0-15,0-1 1 0,0-1-1 16,1-1 0-16,1 1 0 0,0-1 0 15,0-1 0-15,2-1 0 0,-1 1 0 16,2 2 0-16,0 3 0 0,3-1-1 16,0 2 0-16,0 2 1 0,2 1-1 0,0 1 1 15,1-1-1-15,0 0 0 0,2 1 0 16,2-1 0-16,1 2 0 0,3-2-1 16,1-1 1-16,2 2 1 0,3 0-1 15,3 2 1-15,1-1 0 0,2 0 0 16,3-2 0-16,5 0 1 0,0-2 0 15,4-4 0-15,2-1 0 0,2-3 1 16,0-2-1-16,0-1 1 0,-1 0-1 16,-1-2 0-16,-2-1 0 0,-2-2 0 15,-3 0 0-15,0 0-1 0,-5-3 0 0,1 0 1 16,-3-1 1-16,-1-4-1 0,1 0 1 16,-1-3 1-16,1-2-1 0,0-3 1 15,-1-2 1-15,0 1-1 0,-1-1 0 16,-1-2 0-16,-1-2 0 0,-3 0 0 15,-1 0 0-15,-1 0-1 0,-2-4-1 16,0 1 1-16,0-1-1 0,-1 0 1 0,-2-3-1 16,0 1 0-16,-3-1 0 0,2-2 0 15,-5 2 1-15,-1 1 1 0,-2-1 2 16,-3 2 1-16,1 0 1 0,-4 1-1 16,0 1 1-16,-1-2-2 0,-1-2 0 15,-1 2-1-15,-1 1-2 0,-1-1 0 16,-1 2 0-16,0 0 0 0,0 4-1 15,0 2 1-15,-1-1-1 0,0 3 0 16,-1 2 1-16,0 1-1 0,-1 1 0 16,-2 0-2-16,-2 1-1 0,-2 2-1 0,-2 3-2 15,-2 1-4-15,-4 4-6 0,-3 4-6 16,-2 4-12-16,-5 2-17 0,1 5-14 16,-3-1-74-16,0 0-54 0,3 8-120 15,-1-2-248-15</inkml:trace>
  <inkml:trace contextRef="#ctx0" brushRef="#br0" timeOffset="89861.27">4797 13619 618 0,'-20'28'-618'0</inkml:trace>
  <inkml:trace contextRef="#ctx0" brushRef="#br0" timeOffset="90323.66">4188 14055 424 0,'4'6'98'16,"-4"0"0"-16,1 3-64 0,-1 1-14 15,1-2-11-15,1 5-4 0,3 0-3 16,1-1 5-16,6-1 6 0,7-1 6 0,4-6 4 16,8 3 3-16,7-5 1 0,5-3 0 15,7-1-6-15,5-1-6 0,4 0-5 16,6 0 14-16,3 0-149 0,0-2-111 16,2 3-305-16</inkml:trace>
  <inkml:trace contextRef="#ctx0" brushRef="#br0" timeOffset="90635.73">5475 14183 664 0,'-4'-8'156'0,"2"2"3"0,4-5-101 16,-1 4-26-16,3 2-10 0,3 2-5 16,2-1-7-16,5 2-5 0,5 0-3 15,5 7-1-15,7 0-1 0,5-1 1 16,9 5 0-16,5-2-14 0,4-1-12 0,2 0 156 15,2-5-292-15,-1-4-151 0,3-2-436 16</inkml:trace>
  <inkml:trace contextRef="#ctx0" brushRef="#br0" timeOffset="95842.46">6993 14145 492 0,'4'-1'117'0,"-2"0"1"0,-1-3-69 16,-1 1-22-16,0 1-9 0,1 1-4 15,-1 1-3-15,-1 0-2 0,1-1-2 16,-2 0 0-16,1-1-1 0,-3 6 0 16,1-2 3-16,-1-4 3 0,-2 3 0 15,0 0 2-15,-1 5 0 0,-2-4 0 16,1-1 1-16,-2 2-3 0,-3 1-3 15,-1-1-1-15,-1 0-3 0,-3 0 0 0,-1 4-2 16,-4-6 1-16,-1 3-1 0,-1 2 1 16,-2-3-1-16,1 2 2 0,0 0 0 15,-1-1 1-15,2 0-1 0,0 0-1 16,2 2 2-16,1-1 0 0,0 2 0 16,2-1 0-16,1 4-1 0,0 7 1 15,4-4-1-15,-1 0-1 0,2 3-1 16,1 0-1-16,1 1-1 0,1 1 0 0,0-3-1 15,2 1 0-15,2 4 0 0,1-2 0 16,1 2 0-16,1 1 0 0,2 0 1 16,3 1-1-16,-1 3 1 0,1 0-1 15,0 2 1-15,3 0-1 0,0 1 0 16,2 0 0-16,-1 0 0 0,3-1 0 16,2-2 0-16,2 0 0 0,2-2 1 15,5 0 0-15,1-2 0 0,4-1 2 0,4-1 0 16,3-1 0-16,4-3 1 0,3-2-1 15,2-4 0-15,2 0-1 0,2-2 0 16,1-2-1-16,-2-1 0 0,0 1-1 16,-1-1-2-16,-3 1-1 0,-1-3-1 15,-3 0 0-15,0 0 0 0,-2 0-1 16,-2-4 2-16,0 1 1 0,-1 0 1 16,-2-1 1-16,1 0 0 0,-5-4 0 15,0 0 1-15,-3-2-1 0,-3-3 1 0,-1-2-1 16,-1-4 1-16,-2-1 1 0,0-1 0 15,-1-2 1-15,-1-1 0 0,0-1 0 16,-1-1 2-16,-2-1-2 0,-2-1 1 16,0-3 0-16,-3 1 2 0,-2-1 1 15,-2 1 2-15,0 4 0 0,-2 1 1 16,-2 2-1-16,-2-1 0 0,1 3-1 16,-3 1-1-16,-2 0-3 0,-2 1 1 0,-1-4-1 15,-1-1 1-15,-3 2 0 0,-2-2-1 16,-2 3-1-16,-1-2 1 0,-1 0-1 15,0 5-1-15,0 0-1 0,0 4 1 16,1 2-1-16,0 3-1 0,1 2 1 16,1-1 0-16,-1 1-1 0,-1 1-1 15,-1 2 1-15,0 2-3 0,0-1-5 16,-2 2-6-16,0 3-10 0,0-1-16 0,1 3 49 16,-2-2-188-16,1-2-140 0,-3 2-359 15</inkml:trace>
  <inkml:trace contextRef="#ctx0" brushRef="#br0" timeOffset="97120.67">7038 10524 337 0,'3'6'86'0,"-2"-4"3"0,0 0-51 15,0 0 0-15,0-1-1 0,-2 2-7 16,-2 0-7-16,-2-1-2 0,-3 3-3 16,-4 1-2-16,-3 3 0 0,-2-1-2 15,-6-1 3-15,-4 3 0 0,-3 0 0 0,-3-4 0 16,-3 0-2-16,-2-2-2 0,-2-1-2 15,-1-1-6-15,1-4-3 0,0 0 1 16,2-1-2-16,3-1 0 0,1-2 1 16,4 0 3-16,2-3 6 0,3-2 4 15,3-2 3-15,3-2 1 0,2-2 2 16,1-3-1-16,2-3-2 0,1 1-6 16,3 1-2-16,1-2-3 0,3 3-1 15,1-1-1-15,3-2-1 0,2 0-1 0,3 0 1 16,3-1-1-16,2-1 1 0,0-3-1 15,4 1 0-15,1 4 3 0,3-1 1 16,1-2 0-16,0 1 1 0,1 1 2 16,1 1-1-16,2-2-1 0,-3-1-1 15,2 3 2-15,0 2 0 0,1 3-2 16,1 3 1-16,2 1 0 0,1 3 0 16,2 0-2-16,4 0-2 0,2 0 0 0,2 2-2 15,3-1-2-15,1 1 1 0,2 1-1 16,1 0 1-16,-2-1-1 0,1 4 0 15,-3 2 1-15,1 4-1 0,-2 1 1 16,-2 5 0-16,-2 3 0 0,1 6 1 16,-4 0-1-16,2 1 0 0,-3 2 1 15,-2 3-1-15,-2 0 0 0,-1 2 0 16,-2 0 0-16,-1 3 1 0,-3-1-1 16,-3-3 0-16,-1 0 0 0,-1-1-1 0,-1 2 1 15,-2-2-1-15,-1-1 1 0,-1-1-1 16,-3 2 1-16,-1 2 0 0,-4-1 0 15,-3-2 0-15,-2 2 0 0,-4-1 1 16,-2 0 0-16,-3-4 1 0,-4 1-1 16,-2 1 0-16,-6-2 1 0,-4-2-2 15,-6 3 0-15,-5-2-1 0,-4 3 0 16,-4-1 0-16,-1-2 0 0,-1 1-4 0,2-2-3 16,0-1-5-16,1 1-7 0,2-4-5 15,5-1-14-15,1-3-10 0,5 1 23 16,3-2-146-16,5-7-123 0,7-6-310 15</inkml:trace>
  <inkml:trace contextRef="#ctx0" brushRef="#br0" timeOffset="100158.89">4272 14988 556 0,'-2'-5'117'0,"-4"3"-1"0,-4 1-99 16,2 3-12-16,-3 0-3 0,0 4-1 15,0 0-1-15,1 2 1 0,1-1 0 16,3-1 1-16,0 0 2 0,3-2 1 16,1-1 0-16,2 1 3 0,1-2 2 15,3 1 2-15,2-1 2 0,2-1 2 0,6 2 1 16,4-2 1-16,4-1 1 0,7 1 0 16,3 0-1-16,5 0-3 0,5 0-3 15,7 3-2-15,3 0-2 0,6-2-3 16,7 1-2-16,5 0-2 0,6 2 0 15,1-1 0-15,3 0-1 0,2-1 1 16,1 2-1-16,-4 2 0 0,-2-2 0 16,-3 0 0-16,-5-1 0 0,-6 2 0 15,-6 0 0-15,-9 0 0 0,-7 0 0 0,-7-1 0 16,-8 1 0-16,-5 1-1 0,-9-1 0 16,-4 3-1-16,-8 1 0 0,-5 0-4 15,-6 1-1-15,-7-4-2 0,-7 2-1 16,-5-3 1-16,-6-2 1 0,-6-3 0 15,-8-4 3-15,-7-4 2 0,-7 0 1 16,-1-9 1-16,-9-2 1 0,-2-2 0 0,-6-3-1 16,-1 2 2-16,1 2-1 0,1 0 0 15,1 7 1-15,3 3-1 0,3 3 0 16,3 5 1-16,4 2-1 0,4 1 0 16,5 1 1-16,3 1-1 0,6-2 1 15,8 0 5-15,5-5 5 0,9 0 4 16,8 1 6-16,6-1 2 0,7-2 1 15,6 1-1-15,6-2-2 0,9 2-3 16,6 1-5-16,12 0-5 0,12 3 0 0,8 2-2 16,8 3 0-16,8 3-1 0,9 3-3 15,6 2 0-15,3 1-1 0,89 11-3 16,-90-16 1-16,-2-1 0 16,-4-5-1-16,-7-2 2 0,-6-1-1 15,-8-1 1-15,-7 0 1 0,-9 0-1 16,-12-1 1-16,-9 2-1 0,-7 1 4 15,-12-2 0-15,-10 2-1 0,-9 0-1 0,-10 2-4 16,-11 3-2-16,-9-3-1 0,-9-1-5 16,-9-1-3-16,-5 0 1 0,-7-3 2 15,-2-1 3-15,-2-6 2 0,-3-3 2 16,4 0 1-16,5 0 2 0,6-1 0 16,11 1 2-16,11 1 3 0,10 3 3 15,11 4 2-15,9 1-2 0,8 2-1 16,9 2 1-16,9 0-3 0,10 3-3 15,11 0-2-15,11 3-3 0,11-1 3 0,13 2-2 16,9 0-12-16,6-5-18 0,6 0-15 16,3-4-120-16,-2-4-130 0,-1-4-314 15</inkml:trace>
  <inkml:trace contextRef="#ctx0" brushRef="#br0" timeOffset="116907.42">9938 1373 495 0,'-5'5'122'0,"1"1"8"0,0-6-60 16,2 0-26-16,1-1-5 0,0 2 1 16,0-2 0-16,1 0-4 0,-1 1-4 15,2 0-4-15,-1-3-2 0,0 3-2 16,1-3-5-16,0-1-2 0,1-3-2 15,0 2-2-15,2-4-1 0,0 0-2 16,1 1-1-16,3 0 0 0,2 0-1 0,1-2-1 16,3 2-1-16,3 2-2 0,0 0-2 15,2 0-1-15,3 4 0 16,0 1-1-16,2 3 0 0,1 3 0 0,1 4 0 16,0 4 0-16,2 1 1 0,-5 5 0 15,-3 3-1-15,-4 0 1 0,-5 1-1 16,-4 0-1-16,-9 1 1 0,-4 1-2 0,-8 0 0 15,-6-2 1-15,-7-1-1 0,-7 2 1 16,0-3 1-16,-4-1 0 0,3-1 1 16,2-3 0-16,4-2-1 0,7-2 1 15,6-3 1-15,2-4 0 0,6-1 0 16,2-1 0-16,5-2-2 0,1-1-3 16,2-1 0-16,4 2-1 0,2 2 0 15,5 0-1-15,4-2 2 0,2 0 0 16,4 2 4-16,4 1 0 0,3 2 1 15,-1 4 1-15,3 1-1 0,-2 2 0 0,-1 1 1 16,-4 3 0-16,-4-1 0 0,-4-1 2 16,-8-1 2-16,-4 0 0 0,-7 2 1 15,-8 2 0-15,-4-1-1 0,-7 0 0 16,-8-2-2-16,-4 3-2 0,-3-4 0 16,-2-1 0-16,0-1-1 0,-4-1 1 15,0-4-1-15,2-1-1 0,0-4-2 0,4-2-7 16,2-3-9-16,5-6-13 0,5-1-21 15,4-1-9-15,6-2-130 0,5-1-138 16,5-6-317-16</inkml:trace>
  <inkml:trace contextRef="#ctx0" brushRef="#br0" timeOffset="117669.19">11677 1602 635 0,'-2'-1'150'0,"2"0"6"0,-6-1-108 16,-1-1-9-16,-3-1-4 0,-2-1-5 15,-4 1-8-15,0 0-7 0,-1 0-6 0,-2 1-3 16,-3 3-1-16,-1 2-2 0,-1 6-2 16,-4 7-1-16,0 7-2 0,1 6-1 15,1 6 2-15,4 1-3 0,7 0-2 16,5-2-1-16,8-3-3 0,8-5-2 15,6-6-1-15,7-3 1 0,5-2 2 16,3-2 2-16,2-5 3 0,1-2 3 16,1-3 4-16,0-5 2 0,0-5 3 0,1 1 1 15,-3-3 3-15,0-2 2 0,-2-1 1 16,-3 2-2-16,-5 3-1 0,-6 1-1 16,-4 2-2-16,-4 0-1 0,-2 3-3 15,-3 4 0-15,-3 3 0 0,1 5 0 16,-1 4 0-16,0 0-1 0,3 3-3 15,1 4-1-15,3-1-3 0,3-3 0 16,4-6-2-16,3 0-1 0,4-5 0 0,3-2 3 16,2-5 2-16,-1-2 5 0,1 0 2 15,-2-4 6-15,-1 0 5 0,-4 1 2 16,-5-5 3-16,-2 1 1 0,-5-1 1 16,-3-1-1-16,-5 1-5 0,-4-1-4 15,-4-1-4-15,-4 2-6 0,-7 1-4 16,-5 2-5-16,0 1-5 0,-3 0-4 15,0 3-5-15,-1-2-8 0,3 3-11 16,5 2-11-16,6-1-6 0,0 1-1 0,8-3 35 16,6 0-151-16,8 4-112 0,8-4-289 15</inkml:trace>
  <inkml:trace contextRef="#ctx0" brushRef="#br0" timeOffset="118137">12143 1765 415 0,'24'19'102'15,"-6"-2"4"-15,-1 1-51 0,-6 0-28 0,-2-1-2 16,-7 0-2-16,-2 0-1 0,-5-5-5 16,0-2-4-16,-1-4 1 0,2-3 3 15,-3-1 9-15,5-4 9 0,3-2-1 16,3-2 1-16,1-3 1 0,1-1-2 16,2-2-5-16,3-4-10 0,2 1-8 15,0 1-3-15,-3 1-2 0,3 3-2 16,-4 3-2-16,0 4-3 0,-2 4 1 0,-2 2-1 15,-2 2 1-15,2 5-1 0,-1 1-1 16,1 2-1-16,0 3-1 0,3 1-10 16,2 0-2-16,3 1-3 0,3-3 0 15,3-2 0-15,4 0 3 0,2-5 1 16,1-1 9-16,1-6 2 0,-4-2 4 16,-3-2 3-16,0-3 5 0,-3-1 5 0,-3-6 5 15,-1-2 3-15,-1-2 3 16,1-4 2-16,-2-2 0 0,0-5-4 0,-1-8-3 15,2-1 0-15,-1-4-1 0,-1-5-1 16,1-1-1-16,-1-3-2 0,-2-3-1 16,2-3-2-16,-4 7-2 0,-1 4-2 15,2 8 1-15,-2 7 1 0,0 7-1 16,-2 11-1-16,-1 10-3 0,1 4 0 16,0 9 0-16,-1 4-3 0,0 4-1 15,-1 8 1-15,0 5 1 0,1 6-2 0,0 4-7 16,0 0-10-16,1 3-17 0,-2 4-19 15,2 1 111-15,0 1-249 0,-2-6-151 16,-2-3-399-16</inkml:trace>
  <inkml:trace contextRef="#ctx0" brushRef="#br0" timeOffset="118656.26">12598 1767 544 0,'5'-23'145'15,"4"3"10"-15,0 0-49 0,6 5-62 16,2 3 4-16,-6 1-4 0,14 5-7 16,2 1-12-16,-4 7-9 0,2 3-4 15,0 5-2-15,-1 3-4 0,9 6 0 16,-11 1-2-16,-2 3-1 0,2 2-1 16,-3-2-1-16,-2 0-4 0,-2 0-4 0,-3-4-2 15,-4 0-6-15,-4-3-1 0,-2 0 0 16,-2-4 1-16,-3-2 5 0,-2-4 5 15,-2-4 3-15,2-4 8 0,-11-12 2 16,10 3 4-16,2-2-1 0,3-5-2 16,2 0 0-16,5-3-2 0,3-8-1 15,9 16-3-15,-1-10-5 0,2 2 1 16,2 5 1-16,0 0-2 0,-1 5 0 0,-2 7 0 16,4 1 2-16,-3 6 0 0,-3 3 1 15,-3 0 0-15,4 7 0 0,-2 2 2 16,-2-1 1-16,-4 0 0 0,-2 0-1 15,-2 1 1-15,0-1-1 0,-5-2 0 16,2 0-3-16,0 0-2 0,2-1-1 16,4-1 0-16,3-5-1 0,3-1 2 15,2-1 0-15,1-5 2 0,0-2 4 0,1-1 2 16,-1-2 3-16,-4 1 1 0,-3 0 2 16,-1-2 3-16,-2 1 4 0,-3-2-1 15,-4 1-2-15,-2-3-2 0,-4-3-4 16,-5-1-5-16,-1 1-7 0,-5 0-9 15,-4-1-7-15,-1 2-10 0,-3 0-22 16,1 2-8-16,2-1-129 0,1-1-134 16,4-2-325-16</inkml:trace>
  <inkml:trace contextRef="#ctx0" brushRef="#br0" timeOffset="118852.83">13558 1305 674 0,'12'14'158'16,"-15"7"9"-16,2 2-122 0,-2 4 1 0,-3 12 3 16,-2 1-2-16,1 3-5 0,0 2-13 15,2 0-10-15,1 1-6 0,2-2-4 16,3-6-5-16,1 0-3 0,3-4 2 16,0-3-32-16,2-5-11 0,3-4-15 15,3-3-132-15,6-7-142 0,4-3-337 16</inkml:trace>
  <inkml:trace contextRef="#ctx0" brushRef="#br0" timeOffset="119304.29">14645 1632 524 0,'-3'0'127'0,"2"-2"8"16,1 0-88-16,0-2-6 0,-1 0-4 0,-4-1-1 15,-3-1-10-15,-5 1-9 0,-5 2-8 16,-5 0-4-16,-3 3-2 0,0 3-1 16,0 2-2-16,3 3 1 0,3 4-1 15,5 0-1-15,2 0 0 0,2 3 0 16,3 2-1-16,1-2-1 0,4 6 1 16,2-1 0-16,4 2 0 0,3 1 1 15,3 0 0-15,2 1 2 0,1-1-1 0,1-4 2 16,2-1 0-16,-1-2 0 0,-2-1 0 15,-2-2 4-15,-3-3 0 0,-5-1 0 16,-7 2-6-16,-6-1-8 0,-9-1-7 16,-9 0 163-16,-10-3-296 0,-3 0-144 15,-6-4-414-15</inkml:trace>
  <inkml:trace contextRef="#ctx0" brushRef="#br0" timeOffset="119496.44">14867 1641 563 0,'8'24'121'16,"-1"7"3"-16,-6 2-107 0,-5 2-2 16,-3-2 0-16,-3 0-1 0,1-3-4 0,1-2-4 15,4-6-4-15,4-3-5 0,1-1-3 16,2-5 100-16,1-4-221 0,2-5-121 15,2-4-349-15</inkml:trace>
  <inkml:trace contextRef="#ctx0" brushRef="#br0" timeOffset="119650.62">14791 1490 577 0,'-11'2'116'0,"-1"0"1"0,4 2-114 15,6-2-12-15,7 0 1 0,7-2 5 16,4 0-35-16,-2 0-79 0,5 0-91 16,6 0-222-16</inkml:trace>
  <inkml:trace contextRef="#ctx0" brushRef="#br0" timeOffset="120026.82">15341 1733 491 0,'2'9'128'0,"-2"-1"5"15,-3-3-14-15,-5 2-100 0,-2 0-1 16,-9 1-1-16,-7-1 0 0,-9 1-7 16,-7 3-6-16,-2 2-1 0,1 3-1 0,1 1 0 15,7 3 0-15,8-1-1 0,9-3-2 16,7-2-4-16,7-4 0 0,3-2 3 16,4-8 2-16,4-1 2 0,2-2 2 15,5-4 3-15,3-2 6 0,2-3 4 16,3-2 1-16,2 2 0 0,0-4-2 15,0 1 1-15,-3 1 0 0,-3 3-1 16,-2 2-5-16,-5 4-2 0,-5-1 0 0,-2 5-2 16,-3 1 0-16,0 7 0 0,-2 4-1 15,1 4 1-15,-1 6 0 0,0 4-2 16,1 6 1-16,-2 3-3 0,2-1-1 16,-1-5-1-16,-1 3 0 0,-2-3-2 15,-3 3 1-15,-3-4-5 0,-2 1-3 16,-5-1-4-16,-4 3-5 0,-3-5-12 15,0-2-3-15,0-7-7 0,-1-2 1 16,5-4-103-16,1-5-17 0,4-5-96 0,-1-7-198 16</inkml:trace>
  <inkml:trace contextRef="#ctx0" brushRef="#br0" timeOffset="120972.07">15376 1844 499 0,'12'23'120'0,"0"-1"5"16,-1-1-86-16,0-1-6 0,-1 1-3 15,-4-2-2-15,1-5-8 0,-3-5-6 16,-1-1-5-16,0-2-2 0,-2-2 2 16,-1-1 3-16,1-3 7 0,-1-1 3 15,2-3-1-15,-1-1-1 0,2-4 1 0,3-4-3 16,0-2-5-16,2-4-9 15,1 1-3-15,2 0-1 0,-1 2-1 16,2 4-2-16,-2 4-2 0,-1 2 1 0,2 7-2 16,-2 4 1-16,0 1 0 0,0 5 2 15,4-1 0-15,3 3 2 0,5 0 0 16,7 0 1-16,5-2 0 0,7-1 0 16,4-3 0-16,-2-2 1 0,0 0-1 15,-2-3 0-15,-5-2 0 0,-5-3 1 0,-7-1 0 16,-3 0 5-16,-4-2 3 0,-5-1 2 15,-3-1 5-15,-5-5 2 0,-4 2-1 16,-4-3-1-16,-4 1-5 0,-3 2-3 16,-4 1-3-16,-3 4-5 0,-3 6-3 15,1 4 1-15,1 5 0 0,2 0 0 16,4 3 0-16,3 0-4 0,4-1-4 16,5 0-2-16,4-1 0 0,4-2-1 15,3-2 1-15,5-2 0 0,0-1 4 16,4-1 5-16,0-2 2 0,2-3 1 0,-2-2 1 15,0 0 0-15,-2 1 1 0,-2-2 1 16,-1 0-1-16,-4-1 0 0,-1 3 0 16,-4 0-1-16,0 4 3 0,-2 1 1 15,-2 4 1-15,-2 2 0 0,0 3 0 16,0 3 1-16,1 0-2 0,1-3-4 16,0-1-4-16,1 0-1 0,4-4 1 0,0-1 2 15,3-3 2-15,3-3 3 0,3-2 5 16,4-1 4-16,1-5 3 15,4 0 3-15,3-4 1 0,1-1 3 0,-1-4 2 16,2-5 0-16,-4 0 1 0,1-5-1 16,-3-4-3-16,0-8-4 0,-1-5-3 15,-3-4-3-15,2-4-3 0,-1-5-2 16,-3-1-4-16,-2 6 2 0,-4 8 2 16,-1 9 0-16,-5 11-3 0,-4 10-1 0,-6 14-2 15,-5 11 0-15,-6 12-1 0,-1 5-3 16,-4 10-1-16,0 4 2 0,-1 12 1 15,3 0 1-15,5 1-1 0,4-1-1 16,6-3-2-16,3-6-1 0,7-1-1 16,2-7 0-16,3-5-1 0,6-4-2 15,0-5 2-15,2-4 2 0,0-1 0 16,1-7 2-16,-1-2 0 0,1-4 0 0,-1-3 3 16,-1-2 0-16,1-2 1 0,-2-3 0 15,0 1 0-15,-1-2 0 0,-2 2 0 16,-3 1-1-16,-2 4 0 0,0 2 0 15,-2 3 0-15,-1 3-1 0,1 3 2 16,-2 1-1-16,1 1 1 0,0-1 0 16,-2 1 1-16,-1-1-1 0,0-1-1 0,-3-2-2 15,-1-2-2-15,-2-1-1 0,-4 1-2 16,-3-3-5-16,-6-2-2 16,-4-2-8-16,-5 0-12 0,-5 0-21 0,-5-1-4 15,-2-3-129-15,0-2-133 0,1-1-320 16</inkml:trace>
  <inkml:trace contextRef="#ctx0" brushRef="#br0" timeOffset="121486.54">17617 1580 543 0,'4'2'127'0,"0"-2"7"15,1 0-88-15,3 0-14 0,6-2 2 0,3 1 6 16,3-4 0-16,6 2-7 0,6 0-6 16,3-2-5-16,1 1-2 0,2-1-5 15,4-2-4-15,3 4-5 0,2-2-2 16,-4 1-3-16,5 0-4 0,0-1-4 16,-1 2-7-1,-4 1-6-15,-5-1-11 0,-6 1-7 0,-4 0 3 0,-9 4-114 16,-7 0-6-16,-11 2-92 0,-7 0-189 15</inkml:trace>
  <inkml:trace contextRef="#ctx0" brushRef="#br0" timeOffset="121686.15">17629 1824 471 0,'7'3'125'0,"10"-1"8"15,12-1-77-15,7-1 0 0,7-1 4 16,7 1-6-16,5 0-17 0,2 1-9 15,-1-1-8-15,-4 1-5 0,-2-1-5 16,-1 0-4-16,-3-1-10 0,-4 0-10 16,-8-1-9-16,-8 2-7 0,-6 0-16 15,-8 2-76-15,-10 1-31 0,-11 0-91 16,-11 3-191-16</inkml:trace>
  <inkml:trace contextRef="#ctx0" brushRef="#br0" timeOffset="121836.75">17744 2075 371 0,'10'9'110'0,"9"-2"7"0,7 1-40 16,8 1-32-16,8-3 4 0,7-2 0 15,6-3-22-15,-1-2-13 0,1 1-5 16,3 1-5-16,-2-3-5 0,-4 4-4 0,-7 1 0 16,-10 3-121-16,-7-1-104 0,-9-2-275 15</inkml:trace>
  <inkml:trace contextRef="#ctx0" brushRef="#br0" timeOffset="121984.89">17851 2365 548 0,'-16'15'121'15,"11"-1"9"-15,8 0-91 0,9-2-6 16,8-1 0-16,9-1 2 0,10-3 1 0,10-2-7 16,8-3-9-16,6-1-7 0,6-1-12 15,2-3-17-15,2-4-132 0,-2-4-126 16,3-8-326-16</inkml:trace>
  <inkml:trace contextRef="#ctx0" brushRef="#br0" timeOffset="122667.74">19972 1718 557 0,'6'0'133'16,"1"-3"8"-16,-2-2-84 0,2-1-12 15,-3-2 2-15,-3-4 5 0,-3-1-5 0,-4-3-9 16,-4-1-9-16,-3-3-8 0,-6 0-7 16,-4 1-6-16,-9 2-5 0,-6 2-3 15,-4 3 0-15,2 3 0 0,-3 7-1 16,0 3 1-16,4 6-1 0,7 1 0 16,9 4-1-16,7 4-3 0,6 2-3 15,5 5-1-15,11 4-1 0,6 2 1 16,7 4 0-16,4 1 1 0,8 1 4 15,7 1 3-15,-1 2 0 0,-1-1 1 0,-1-2-1 16,-3-3-2-16,-6-2 0 0,-11-2-1 16,-10-5-2-16,-11-6 0 0,-12-4 0 15,-12-2 1-15,-4-3 2 0,-2-2 1 16,-2-5 2-16,0-4 2 0,3-3 3 16,9-3 1-16,6-4 4 0,6-6 3 15,5-2 0-15,10-5 0 0,8-4 1 16,10-2 0-16,13 0-1 0,12-3-2 0,8 0-3 15,7 1-1-15,6 4-1 0,6 4-2 16,1 1-9-16,1 0-12 0,-3 3-15 16,0 3-13-16,-6 3-130 0,-3-2-136 15,-6 3-327-15</inkml:trace>
  <inkml:trace contextRef="#ctx0" brushRef="#br0" timeOffset="123336.5">21192 1843 459 0,'3'-6'127'0,"-5"-1"7"0,3 3-15 0,-3 2-79 15,-3 2-5-15,-4 3-3 0,-5 3-7 16,-5-1-9-16,-6 7-7 0,-7 5-7 15,-3 0 0-15,0 4 1 0,7 3-1 16,-3 3 0-16,3 0-1 0,9-4-2 16,7-5-3-16,8 0 0 0,7 0-2 15,-2-6 2-15,12-2 3 0,9-2 0 16,5 1 3-16,4-3 4 0,3-4 1 16,4-3 1-16,4-4 3 0,-1-1 2 0,1-3 4 15,-1 1 1-15,-4 3-1 0,-3-1 0 16,-6 3 0-16,-6 2-3 0,-7-1-2 15,-4 1-2-15,-6 0-1 0,-5 1-1 16,-6 1 1-16,-1 4-1 0,-5 4-3 16,1 2-1-16,-2 3-3 0,3 4-2 15,2 0-4-15,9 2 0 0,5-1-2 16,8-4 2-16,3-1 0 0,5-1 2 0,3-5 6 16,2-4 3-16,-2-1 4 0,0-4 3 15,-3-2 3-15,-2-2 0 0,-2-1 2 16,-3-5 2-16,-4-1-1 0,-5-2 2 15,-3-1-3-15,-6-5-3 0,-4-2-4 16,-8 0-5-16,-3 4-7 0,-3 0-5 16,-3 2-9-16,-5-1-6 0,2 5-4 15,2 2-7-15,3 2-11 0,6 1-9 0,3-1-10 16,6 2 13-16,11 0-99 0,8 1-24 16,7-1-95-16,7 0-201 0</inkml:trace>
  <inkml:trace contextRef="#ctx0" brushRef="#br0" timeOffset="124084.24">21833 1971 497 0,'43'14'125'16,"-4"2"2"-16,-9-1-75 0,-7 3-10 16,-9 3-9-16,-5 2-5 0,-5 1-8 15,-4 2-4-15,-4-1 0 0,-3 2-1 0,-1-4-2 16,-1-3-1-16,0-7-3 0,2-2 0 16,2-3 4-16,2-4 8 0,0-4 6 15,2-6 1-15,2-2 1 0,1-1 2 16,1-6 0-16,1 1-5 0,3-4-10 15,3-2-7-15,3 1-2 0,2-4-2 16,4 2-2-16,1 4-3 0,1 0 0 0,1 5 0 16,-1 1 0-16,-4 6-1 0,-1 4 0 15,-3 2-1-15,-1 4 1 0,-3 2 0 16,-2 1 0-16,-2 6-1 0,-1 1 1 16,1 0-1-16,-1 5 0 0,2-2-2 15,1-1-2-15,0-4 0 0,2-2-4 16,2-1 0-16,2-4 0 0,2-5 2 15,2-1 1-15,-1-1 3 0,4 0 1 0,-1-2 3 16,1 0 0-16,-1 1 1 0,-3 2-1 16,1 2 0-16,-4 0 1 0,0 1-2 15,-2 1 1-15,1 2 1 0,-1-1-8 16,1 1-2-16,1-1 1 0,4 2 0 16,0-3 0-16,4 0 0 0,0-4-1 15,3-2 9-15,1-4 2 0,2-3-1 16,0-7 0-16,1-2 2 0,1-6 2 15,1 2 2-15,0-1 3 0,2 0 2 0,-4-3 0 16,1 2 4-16,-3-6 1 0,-3-1-2 16,0-5 0-16,-3-1-3 0,-4 0-1 15,-3 3 3-15,-2 4 0 0,-2 6-2 16,-5 9-1-16,-1 8-3 0,-5 7-1 16,-2 7-1-16,-4 4-3 0,0 4-4 15,-3 5 0-15,0 6-1 0,0 2 2 16,0 2 1-16,1 0-2 0,1-1 0 0,-2 2-1 15,0-6-5-15,-4-1-4 0,0-1-2 16,-2-5-1-16,2-2 0 0,2-1 0 16,3-4 2-16,1-3 4 0,6-1 4 15,1-5 4-15,3-2-1 0,2-3 1 16,6-6-2-16,5-1 0 0,3 0 0 16,2-1-1-16,2 3-1 0,2 2 2 0,1 6-1 15,-3 7 2-15,-1 1 0 16,-3 9 0-16,1 3 1 0,-1 3 0 0,-4 1 0 15,-2 0 0-15,-4 1 1 0,-3-1 0 16,-3-5 1-16,-4-2 1 0,-5-4-2 16,-3-3 0-16,-5-3 1 0,-4-3-2 15,-3-3-3-15,-1-1-10 0,-2-4-12 16,2-3-17-16,1 0-7 0,4-4-106 16,5-1-19-16,6-6-105 0,9 1-203 15</inkml:trace>
  <inkml:trace contextRef="#ctx0" brushRef="#br0" timeOffset="124368.39">23318 2093 535 0,'0'20'120'0,"-6"6"3"0,-2 1-99 16,-1 3 1-16,-2-2-6 0,1-3-1 16,3-7-1-16,4-4-1 0,5-3 4 0,8-3 4 15,3-4 2-15,6-2 1 0,6-2-1 16,2 0-1-16,2-2-1 0,-3 1 0 15,-1-3-3-15,-1-2 0 0,-4 1 3 16,-5-2 0-16,-1-5 5 0,-4-1-2 16,-5-5-4-16,-5-5-6 0,-7-3-3 15,-4-3-5-15,-2 1-5 0,-5 5-7 16,-3 1-5-16,-2 5-7 0,0 3-7 0,3 9-8 16,4 2-13-16,1-1-12 15,7 2-4-15,8-1-3 0,11 1-4 0,8 2-5 16,7-3-54-16,5 2-18 0,9 0-73 15,6 1-172-15</inkml:trace>
  <inkml:trace contextRef="#ctx0" brushRef="#br0" timeOffset="124610.55">23957 2084 533 0,'21'9'125'0,"-13"2"5"0,-8-3-92 16,-4-1-8-16,-10-2-1 0,-4 0-5 16,-11-4-5-16,-5 1-3 0,-2-3-3 15,-2 3-1-15,2-2-2 0,6 2-1 16,6 6-1-16,11 1-3 0,7 1 0 15,9 5 1-15,6 5 2 0,9 2 2 16,6 2 1-16,6-1 0 0,5 2 1 16,1 2-3-16,-2 0-3 0,-5-4-4 15,-5 2 0-15,-5-3 0 0,-8-4-1 0,-13-1 1 16,-11-5-10-16,-11-6-12 0,-11-6-5 16,-8-2-131-16,-11-6-125 0,-14-5-317 15</inkml:trace>
  <inkml:trace contextRef="#ctx0" brushRef="#br0" timeOffset="124908.7">19733 2299 564 0,'58'3'131'0,"21"-2"8"15,28-1-71-15,24 2-44 0,21 0-1 16,14 3 2-16,20 1-2 0,16 4-4 16,11 5-5-16,6 6-4 0,3 6-2 15,-2 1-1-15,-4 3-1 0,-12-1-2 16,-17-2-2-16,-10 0 0 0,-33-3-7 15,-20-5-5-15,-27-4-9 0,-27-7-7 0,-25-4-5 16,-27-5-3-16,-28-6-15 0,-22-5-99 16,-22-2-101-16,-24-1-249 0</inkml:trace>
  <inkml:trace contextRef="#ctx0" brushRef="#br0" timeOffset="125092.43">20346 2579 596 0,'-1'11'128'0,"22"0"8"16,16-2-118-16,21-3 4 0,20 1 4 15,13 0 8-15,14 1-7 0,11 1-8 16,15-1-6-16,7-1-9 0,8 6-12 16,6-1-11-16,2-2 1 0,5 2-129 15,3-4-119-15,3 0-299 0</inkml:trace>
  <inkml:trace contextRef="#ctx0" brushRef="#br0" timeOffset="175929.01">7463 3657 454 0,'3'3'126'0,"-1"0"7"16,-1-3-12-16,-1-3-74 0,0 1-9 15,0-2-4-15,-1-1 0 0,-1 0-4 16,-2-2-4-16,-1 1-4 0,-3-2-2 0,-2 0-1 16,-3 0-3-16,-4-1-4 0,-4-2-2 15,-5 3-2-15,-3 1-3 0,-2 1-3 16,-1 5-2-16,-2 2 0 0,2 2 0 16,0 5 0-16,4 1 0 0,1 3 0 15,4 1-1-15,5 0-1 0,3 0 0 16,6 3-1-16,2-1-1 0,6 0-1 15,5 0 1-15,5-2 0 0,4 0 2 16,5 0 1-16,6 2 0 0,3 0 2 0,5-2 1 16,1 2 0-16,2 3 0 15,0 1 0-15,-2 1-1 0,-4 0 0 0,-2 0 0 16,-7-2 1-16,-5 0-1 0,-5-4 3 16,-7 0 1-16,-4-2 0 0,-6 0 1 15,-4-1 0-15,-5-1 0 0,-5 0 0 16,-5-1-2-16,-5-3-1 0,-3 0-1 15,-3-2 0-15,-2-1-1 0,2 0-5 0,2 1-6 16,3-3-7-16,4-2-7 0,4 0-8 16,5-2-10-16,4-3-6 0,6-3 87 15,6-3-200-15,4-4-120 0,4-2-332 16</inkml:trace>
  <inkml:trace contextRef="#ctx0" brushRef="#br0" timeOffset="176253.49">7697 3541 630 0,'3'2'142'0,"-1"-2"7"16,-2 1-108-16,0-1-15 0,-1 0-1 16,0 2 1-16,0 1-2 0,-1 1-5 15,0 4-5-15,-2 0-3 0,1 6 0 16,-1 2-1-16,0 3-1 0,0 3-3 0,0 1-3 15,-1 1-2-15,2 0 0 0,0 0 0 16,0-1-1-16,1-1 0 0,2-3 1 16,2 0-1-16,3-1 0 0,3-2 3 15,1-2 0-15,3-2 1 0,3 0 2 16,2-2 0-16,2-2 0 0,1 1 0 16,1-5-2-16,1 2 0 0,1-6-1 15,3-3-2-15,-1-2-6 0,0-4-7 16,0-4-12-16,0-3-13 0,-1-5-9 0,1-1 13 15,-4 0-138-15,1-1-119 0,-2-1-288 16</inkml:trace>
  <inkml:trace contextRef="#ctx0" brushRef="#br0" timeOffset="176483.49">8285 3532 596 0,'0'1'139'16,"1"-2"5"-16,-1 2-105 0,1 1-3 15,2 2 3-15,0 1-1 0,1 2-6 16,1 4-5-16,0 2-2 0,1 3-1 16,-1 2-5-16,0 2-7 0,0 1-4 15,-1 4-3-15,0-4-2 0,-2 3-2 16,0-1 0-16,-1 0-1 0,0-3-6 0,-1 0-8 16,0-2-11-16,-1-2-13 0,0-3-6 15,0 0 90-15,0-3-215 0,-1-2-130 16,-2-6-340-16</inkml:trace>
  <inkml:trace contextRef="#ctx0" brushRef="#br0" timeOffset="176717.39">8048 3494 525 0,'-4'-2'143'0,"1"-1"9"0,1-1-26 15,1 2-71-15,-1-1-4 0,2 0-7 16,3 2-6-16,1-1-8 0,6 2-9 16,4 0-7-16,5 0-6 0,7 3-3 15,5 2-1-15,4 0-1 0,3 4 0 0,3-1 0 16,0 0 0-16,2 0-13 0,-1-1-19 16,-1-2-10-16,-1 0-136 0,-2-5-140 15,-1 1-345-15</inkml:trace>
  <inkml:trace contextRef="#ctx0" brushRef="#br0" timeOffset="193845.97">8183 4497 422 0,'-3'9'105'0,"2"2"6"0,2-3-64 16,1-1-4-16,3 5-10 0,-1 3-5 16,1 2-7-16,1 5-4 0,-1 4-5 15,0 3-3-15,-1 2-4 0,-2-2-2 16,2 2-2-16,-2 0 0 0,0-5 0 15,-1-3 1-15,-1-5-2 0,1-1 1 16,-1-4 0-16,0-4-1 0,0-4 2 16,-1-5 0-16,0-4-2 0,-1-6 1 15,1-2-1-15,0-8 1 0,-2-4-1 0,1-2 0 16,0-7 0-16,0-1 2 0,-3 0 3 16,-1-2 4-16,-1 3 4 0,-1 1 6 15,-1 3 0-15,1 2 4 0,0 6-3 16,3 4 6-16,2 3 2 0,2 2-4 15,2 1-4-15,4 0-1 0,6-1 1 16,4 1 5-16,5-2-9 0,3 0-3 16,6-1-1-16,1 2-1 0,2 4 0 0,-3 1-5 15,-1 4-3-15,-2 5-1 0,-5 1-3 16,-3 4 0-16,-5 0 0 0,-3 3 0 16,-5 3 0-16,-4 2 1 0,-5 1-1 15,-5 2 2-15,-4 1 0 0,-3 0 0 16,-4-1 1-16,-1-5-1 0,-1-2 0 15,2-4 0-15,3-2 0 0,3-4 0 16,4 0-1-16,2 0 1 0,2-1-1 0,3-1-2 16,3 1-1-16,4 2-1 0,2 5 1 15,3 0-1-15,3 0 0 0,3 3 0 16,3 0 3-16,3-1 0 0,1 1 1 16,2-2 1-16,0 1-1 0,2 1 1 15,-1 1-1-15,0 3 0 0,-1 0 0 16,-6 3-1-16,-4 0 0 0,-7 3 1 0,-7 1 0 15,-6 3 1-15,-4 1 0 0,-8 0 1 16,-5 1 1-16,-2 0-1 0,-2-5 1 16,-1-2-2-16,0-5 0 0,0-5 0 15,1-3-3-15,3-6-7 0,2-6-10 16,2-3-8-16,4-5-9 0,2-5-7 16,3-5 12-16,6-4-71 0,2-4-62 15,5 0-101-15,4-3-246 0</inkml:trace>
  <inkml:trace contextRef="#ctx0" brushRef="#br0" timeOffset="194197.51">9221 4303 374 0,'-5'3'117'0,"-2"-1"11"16,-2-2-49-16,-3-2-10 0,-2-2-4 16,-4 1-5-16,-2-1 1 0,1-1-27 15,-2 2-11-15,-1 1-3 0,-1 4-5 16,0 1-7-16,-1 7-4 0,0 7-4 16,-1 2 0-16,-4 5-1 0,2 5 0 0,-1 3 0 15,2 5-1-15,3 2 0 16,2 3 1-16,5 3-1 0,3 3 0 15,3 4 0-15,4 1 0 0,4 1 0 0,2-6 0 16,3-2-1-16,4-3 0 0,2-7-1 16,4-6-3-16,2-3-1 0,5-6 1 15,2-4 0-15,3-5-6 0,3-5-5 16,2-7 8-16,1-3-38 0,-2-6-92 16,0-4-110-16,-2-3-269 0</inkml:trace>
  <inkml:trace contextRef="#ctx0" brushRef="#br0" timeOffset="194936.09">8774 4759 385 0,'16'5'120'15,"5"-5"6"-15,3-4-40 0,6 2-15 16,1-4-9-16,3-4-6 0,0-1-16 15,4-5-13-15,1 1-6 0,3-5-5 16,-1-2-4-16,0 2-8 0,-2-2-15 16,1 0-10-16,-3 3-7 0,-5 1-28 15,-6 3-16-15,-3 3-5 0,-3 3 0 0,-6 1 12 16,-3 2 9-16,-4 3 5 0,-5 2 31 16,-4 3 21-16,-4 2 8 0,-3 4 2 15,-3 3 2-15,-3 3 1 0,-5 4 3 16,-2 4-3-16,0 4-6 0,0 3-2 15,-1 3 2-15,3 8 6 0,1 0 0 16,4 7 0-16,3 2 0 0,2-3 1 16,2 0-1-16,6-4-5 0,2-3-8 0,5-5-3 15,4-6 2-15,4-7 2 0,4-3 2 16,6-7 1-16,5-9 5 0,5-4 4 16,3-9 5-16,3-6 2 0,2-4-1 15,1-3 2-15,-2-4 3 0,0-1 2 16,-4-3 0-16,-3 2-1 0,-7-2-4 15,-3-3-1-15,-5-4-3 0,-8-2-3 16,-5-5-4-16,-8 0-3 0,-6 0 0 0,-2 1 2 16,-5 4 0-16,-4 6 2 0,-1 11 0 15,-1 8-3-15,-1 9 0 0,0 6-1 16,-4 12-4-16,-1 7-1 0,0 5-2 16,-4 7-1-16,-1 8 1 0,1 5-1 15,2 8 0-15,4 1 0 0,2 2-1 16,4-1 0-16,2-6 0 0,6-6-1 15,2-7 0-15,1-8 0 0,3-8 0 16,0-6 1-16,2-4-1 0,3-5 3 16,0-4 0-16,2-3 1 0,1-5 1 0,3-5 2 15,0-5 1-15,4-6 0 0,0-5 0 16,0 2 1-16,1 0 1 0,0 2-1 16,0 6-1-16,0 7-1 0,1 10 0 15,2 9-1-15,0 6-1 0,4 5 1 16,0 8-1-16,1 4 1 0,-1-1 0 15,0 0 0-15,-1 0-1 0,0-3 0 0,2-2-4 16,3-2 0-16,0-5-12 0,4 0-8 16,4-4-9-16,4-3-6 0,3-5-5 15,-1-3-2-15,-2-3-11 0,-2-1-102 16,-5-3-102-16,-5-1-264 0</inkml:trace>
  <inkml:trace contextRef="#ctx0" brushRef="#br0" timeOffset="195229.1">8252 5395 631 0,'61'11'156'16,"10"-6"9"-16,12 1-102 0,13 0-12 16,11-4-12-16,3-5-8 0,6 0-9 15,2-3-9-15,-1 1-10 0,-5-7 0 16,-7-5-1-16,-8 3 0 0,-6 0-7 16,-12-2-12-16,-10 2-12 0,-10 1-6 15,-9 2-107-15,-11 1-27 0,-9 2-113 0,-10 2-220 16</inkml:trace>
  <inkml:trace contextRef="#ctx0" brushRef="#br0" timeOffset="195566.03">7513 4152 577 0,'-9'-12'124'0,"4"-1"1"15,3-1-104-15,7 0-7 0,2 2-3 16,8 2-4-16,4 3-1 0,9 6-2 16,6 5-2-16,9 5 0 0,69 23 0 15,-42-11 0-15,12 1 1 16,10-3-1-16,11-2-129 0,3-2-112 16,10-2-297-16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14:35.9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3129 9562 455 0,'4'8'103'0,"-1"1"1"16,-1-3-70-16,1 3-22 0,1 3-1 15,-1-1 0-15,0 0-4 0,2 1-3 16,-1-1-2-16,1 1 0 0,2-1-1 15,1-2 1-15,0 0 0 0,2-2 2 16,2-1 2-16,2-2 3 0,0 0 3 0,1 0 2 16,4-3 2-16,-2 1-1 0,3-2 0 15,0 2-1-15,1-2-4 0,0 0-3 16,1-1-2-16,0 1-2 0,1 0-1 16,4 0-1-16,-1 1 0 0,2-1 0 15,3-1-1-15,2 1 1 0,0-1 0 16,2 1-1-16,2 2 1 0,0-2 0 15,1-3-1-15,0 3 1 0,0-1-1 0,4 0 1 16,1-3-1-16,-1 0 0 16,3-1 1-16,1 3 1 0,1-2 1 0,2 2 0 15,-1 1 2-15,0 1 0 0,1-1-1 16,1 1 1-16,-1-1-2 0,-1 2-1 16,3-1 0-16,-1-2-2 0,0 0 1 15,1 1-1-15,-1-1 0 0,2 1 1 16,-2-2 0-16,0-2 0 0,2 2 2 0,-2-2 0 15,2-2 2-15,1 0 0 0,1 1 1 16,1-2-1-16,2 4 0 0,0-2-1 16,1 0-1-16,0-1-1 0,0 0-1 15,1-1-1-15,0-1 1 0,1-1-1 16,0 1 0-16,-1 2 0 0,0 2 0 16,-1 0 0-16,0-1 1 0,-2 3-1 15,0 1 0-15,-1 0 0 0,0 0 0 16,-1 1 0-16,2 1 0 0,-1 1 0 15,0 0 1-15,0-2-1 0,0 0 0 0,0-1 1 16,2-1-1-16,1 1 1 0,1 1 0 16,3-2 3-16,-1 1 0 0,0 1 2 15,2 0 0-15,-2 3 0 0,2 0 0 16,-2-1-1-16,-1 2-1 0,1 2-1 16,-2 2-2-16,-1 1 0 0,-5-3 0 15,1 4 0-15,1-1 0 0,-2-1 0 0,-1-1-1 16,2-1 0-16,-1 1 1 0,6-3-1 15,-1-1 1-15,-1-4 0 0,1 2-1 16,1-2 1-16,2-1 1 0,2 0 0 16,-1 1 1-16,1 0-1 0,0 3 1 15,1-2-1-15,0 3 1 0,-1-1-2 16,-1 1 0-16,3 1-1 0,-1 0 1 16,2 1-1-16,-1 1 0 0,1-3 0 15,-1 0 1-15,1 1-1 0,2 0 0 16,0-2 0-16,0-1 1 0,2-1-1 0,0-1 0 15,0 1 1-15,0-3 1 0,0 1 3 16,0 0 0-16,1 1 2 0,-2 1-1 16,0 1 1-16,1-1 0 0,-1 4-1 15,-1 0-3-15,0-2-1 0,0 2 0 0,-3-1-1 16,3 0-1-16,-3-1 0 16,1 1 1-16,-2-4-1 0,2 2 0 0,1-3 1 15,-1 0-1-15,1-3 1 0,1 2-1 16,1-1 0-16,2-3 1 0,-2 0 0 15,1 0-1-15,-1 3 0 0,0-2 1 16,-1 3-1-16,-3-1 0 0,0 0 0 16,-3 1 0-16,-1 1 0 0,-1-2 0 15,-2 1 0-15,0-1 1 0,1 2-1 16,-2-2 0-16,-1 0 0 0,0 1 0 16,0 2 0-16,-1-2 0 0,-3 2 0 15,-1 1 0-15,-1 1 0 0,-2 0 0 0,-1-2 0 16,-1 1 0-16,-2-2 0 0,0 0 0 15,0 0 0-15,0-1 0 0,-3 1 0 16,2 1 0-16,-2 1 0 0,-1 2 0 16,-2-2 0-16,-1 0 0 0,-3 0 0 15,0-2 0-15,-3 1 0 0,1-4 0 0,-3 2 0 16,-2 0 0-16,-3 1 0 0,-1 0-1 16,0 1 1-16,-3 1 0 0,-2 1-1 15,1 1 1-15,0-1-1 0,-1 0 1 16,1 1-1-16,-2 0 1 0,0-1-1 15,-3 2 1-15,-2-2-1 0,-1 2 1 16,-2-1 0-16,-1 0 0 0,-1 0 0 16,2 1 0-16,0-4 1 0,-2 4-1 15,1-2 0-15,0 1 0 0,-2-1-1 16,-1 1 1-16,-2 0-1 0,-1-2 0 0,-2 0 0 16,1 0 0-16,-1-1-1 0,0 4 1 15,0-4 0-15,-1 0 0 0,1 3 1 16,0 2 0-16,0-3 1 0,1 0 1 15,-1-2 0-15,1 1 0 0,2 2 0 16,-1-3 0-16,0 2 0 0,1 0 0 16,1 0-1-16,-1 0 1 0,1 1-2 0,2-1 1 15,-1 1 0-15,2-1-1 0,0 0 0 16,3 2 0-16,3-4 1 0,3 1-1 16,3 0 1-16,3 0-1 0,5-1 0 15,3 1 1-15,3-1-1 0,3 4 0 16,2-1 0-16,-1 2 1 0,1 4-1 15,4 2 0-15,-1-1 0 0,2 1 0 16,2-2 1-16,4-1-1 0,7-1 0 16,-1-2 1-16,5-2-1 0,3 1 1 15,-1 2-1-15,-4-1 0 0,1-1 1 0,3 1-1 16,1-1 0-16,2 2 0 0,-6-3 0 16,7 0 0-16,3 2 0 0,-7 3 0 15,-6-1 0-15,9 4 0 0,-4-2 0 16,8 3 0-16,-6 0 0 0,6 0 0 15,5 2 0-15,4-1 0 0,-8-3 0 0,1 0 0 16,2-3 0-16,4-3 0 0,0 2 0 16,3 0 0-16,1-2 0 0,6-2 0 15,1 4 0-15,1-5 0 0,-1 4 1 16,4 1-1-16,-1-4 0 0,2 2 0 16,-1 3 0-16,-1-4 0 0,-3 3 0 15,4 1 0-15,-3-2 0 0,3 0-1 16,-2-1 1-16,-1-1 0 0,1 1 0 0,0 1-1 15,0-3 1-15,-2 0 0 0,-1 1 0 16,-1 0 1-16,2 1-1 0,1-2 0 16,-2-2 0-16,0 1 0 0,1-1 0 15,-1-1 0-15,2-1 0 0,-1 0 0 16,0-4-2-16,-1 2 1 0,-1 1-1 16,1-2 0-16,0 0 0 0,1-1 1 15,3 0-1-15,-3 3 2 0,3 1 0 16,1-3 0-16,-1 1 1 0,2 1-1 15,-3 2 0-15,-4-4 1 0,2 4-1 0,2-4 0 16,-1 4 0-16,3-3-1 0,-4 2 0 16,1 0 0-16,-1-1-1 0,3 1 1 15,-3-2 0-15,2 0 0 0,-5-1 2 16,-1 1-1-16,0 0 0 0,3-1 0 16,-5-2 0-16,-1 3 0 0,-5 3 0 15,-3 0 0-15,-3 1-1 0,-6 2-3 16,-8 0-9-16,-5 1-11 0,-7-2-8 0,-6 0-127 15,-4-5-125-15,-9-1-310 0</inkml:trace>
  <inkml:trace contextRef="#ctx0" brushRef="#br0" timeOffset="1265.66">2875 10763 393 0,'13'4'104'15,"2"-3"2"-15,-2 2-6 16,2-1-80-16,1-2-14 0,3 1-1 0,3 0-1 16,2 1-3-16,3-1-1 0,4-1 0 15,2-1-1-15,3 1 2 0,3-2-1 16,1-2 2-16,3-2 3 0,1 1 2 0,1-3 4 15,2 1 2-15,1-1 3 16,2-2 1-16,5 1 0 0,3-1-2 0,3 1-1 16,5 0-3-16,3-1-2 0,2-1-3 15,4 2-1-15,4 0-2 0,0 0-1 16,3 1 0-16,0-1-1 0,2 1 0 16,2 2-1-16,3-2 1 0,-2 0-1 15,3 2 1-15,1-2-1 0,3 0 0 0,2 1 0 16,0-1 0-16,1 3 0 0,1-2 1 15,1 1-1-15,1 0 0 0,3 2 0 16,-1-1 0-16,1-1 0 0,-1 0 1 16,4 2-1-16,1-2 0 0,-2 0 0 15,0-2 0-15,0 2 0 0,1 1 0 16,2-3 0-16,-2-1 0 0,0 2 1 16,2 2-1-16,0 1 0 0,3-2 0 15,-2-1 1-15,2 4-1 0,1 2 0 0,0-3 1 16,-1 2-1-16,-1 0 0 0,1 3 0 15,-1 1 1-15,0-2-1 0,-4 1 0 16,-1 5 0-16,-3-1 0 0,0 3 0 16,-3-1 0-16,-5-2 1 0,-2 3 0 15,1 1 3-15,-4-1 1 0,0-2 2 16,-2-1 2-16,-3 2 0 0,-3 1 1 16,2-2 0-16,-4 1-2 0,-2-2-2 15,-2 3-1-15,-2-2-1 0,1 2-2 0,-3-4 0 16,-2 3-1-16,-2-3 0 0,-4-1 0 15,-1-2-5-15,-7-3-11 0,-4 3-126 16,-10-4-119-16,-10-3-310 0</inkml:trace>
  <inkml:trace contextRef="#ctx0" brushRef="#br0" timeOffset="19515.23">10202 12575 420 0,'-6'-1'117'0,"-2"0"0"15,-1 1-14-15,-2 0-59 0,0 2-31 16,3-1-7-16,-1 2-4 0,1-1-1 15,3 1 0-15,0-2 0 0,2 1 0 16,1-1 1-16,0 0 2 0,1-2 3 16,0 0 4-16,1-1 2 0,0 2 1 15,-2-3 3-15,2 3-1 0,0 0-1 16,2-1-4-16,-2 2-3 0,1 0-3 0,2 0-2 16,0 3-2-16,3 2-1 0,-1 2-1 15,4 5 1-15,1 0-1 0,2 2 1 16,2-1 0-16,4 3 1 0,1-4 0 15,7 1 2-15,2 0 1 0,5 1 1 16,4-3 0-16,4 1 1 0,5-2-1 16,3 1 1-16,4-2-1 0,4-2-1 15,4 1 0-15,5-2-2 0,5-2 0 16,3 0-1-16,6-4 0 0,5-1-1 0,3 0 1 16,6-4-1-16,0 0 1 0,1 0-1 15,2 0 1-15,0 1 0 0,1 0 0 16,0-5-1-16,-1 2 1 0,0-2-1 15,1 0 0-15,0 2 1 0,1-4-1 16,-3-2 0-16,-1 4 0 0,0-3 1 0,0 2-1 16,0-2 1-16,0 0-1 0,-3 2 0 15,1 1 1-15,-3-3-1 0,-2 5 1 16,-2 1-1-16,-4-2 1 0,-3 2-1 16,-6 1 1-16,-5-1-1 0,-9 0 0 15,-8 0 1-15,-10 0-1 0,-8 0 0 16,-11 1 1-16,-7 1 1 0,-7-2 2 15,-1 1 3-15,-6 0 0 0,-3-2 1 16,-5 0-1-16,-1-1 0 0,-4-1-1 0,-7 1-3 16,-9-1-1-16,-6 3-1 0,-6 2-1 15,-4 6 1-15,-11 1 0 0,-8 1 0 16,-2 3 0-16,-5 3-1 0,-6 1 1 16,-5 4-1-16,-8 0 0 0,-2 1-1 15,-3-1-1-15,-5 2-3 0,-2 1-1 16,-4-3-3-16,-2-4-1 0,2-3 0 0,1-3 0 15,0 0 1-15,-1-4 3 0,4 0 1 16,3-5 3-16,5 2 1 0,5 2 1 16,0 2 0-16,3-2 0 0,5 1 1 15,2-1 0-15,3 2-1 0,5 2 1 16,3 0 0-16,7-1-1 0,4 3 0 16,6-1 0-16,3-2-2 0,6 2-2 15,7 0-3-15,5-4-1 0,3 0-2 16,9-3 0-16,5 1-1 0,5 0 1 0,4-2 3 15,5-3 3-15,7-2 2 16,6-1 1-16,7 0 0 0,9-6 2 0,7-1 1 16,10-2-2-16,6 4 0 0,7-2 1 15,8 0 0-15,4-1-1 0,3 6 1 16,4-1 1-16,5 3 1 0,4-1 2 16,1 6 1-16,2 1 2 0,5 1 0 0,0 1 1 15,3 2-1-15,0 0 0 0,1 0-2 16,-3-1-1-16,0 1-1 0,-4 1-1 15,-2-6 0-15,-3 1-1 0,-5 0 0 16,-6-2-1-16,-6-1 0 0,-4-2-1 16,-7 1 2-16,-5 2 2 0,-9-1 1 15,-9 0 2-15,-8 3 1 0,-7-2 1 16,-8 3 2-16,-7 0 0 0,-5 0-4 16,-8 0-1-16,-7 1-1 0,-10-1-1 0,-8 1-3 15,-10-1-2-15,-10 1-1 16,-12 3 0-16,-6 0 0 0,-4 2-1 0,-4-2-1 15,-2 3 1-15,-6-2 0 0,-3 2 0 16,-1-2 0-16,-3-2 1 0,-1-1 1 16,-3-1 0-16,-1-1 0 0,0-1 0 15,1-5 0-15,-1-3-2 0,3-1-1 16,2 0 0-16,4 0 0 0,1-2 1 0,7 0 0 16,6 0 0-16,7 3 2 0,8 0 0 15,8 0 2-15,8 4-6 0,9 3-6 16,6-3-2-16,7 4-26 0,6 2-110 15,5-2-118-15,14 0-292 0</inkml:trace>
  <inkml:trace contextRef="#ctx0" brushRef="#br0" timeOffset="53408.16">10698 8346 648 0,'-1'-3'138'0,"1"2"1"16,0 1-111-16,0 0-17 0,0 0-10 15,0-2-3-15,0-1-2 0,1 0 0 16,0-1 0-16,-1-5-1 0,-1 1 0 16,-2-5 3-16,-2-1 2 0,-5-5 0 0,-5 1 2 15,-3-1 2-15,-3 0 3 0,-3 1 4 16,-1 2 3-16,0 3 3 0,0 2 0 16,1 1 0-16,-2 2-3 0,1 1-2 15,-2 1-4-15,-2 3-4 0,-2 2-3 16,0 3-3-16,-2 2 0 0,-1 2 0 15,-1 3-1-15,-2 2 0 0,2 3 1 16,-1 3-1-16,-2 5 1 0,1 4 0 0,0 2 1 16,-2 3 0-16,3 2 0 0,0 1 0 15,1 0 0-15,2 1 1 0,5 0-1 16,4 2 1-16,5 3 0 0,5 1 0 16,5 2 0-16,3 5 1 0,6 2 0 15,4 1 0-15,2-2 0 0,2 6 0 16,3 0-1-16,1 3 1 0,0-2 0 15,2 5-1-15,3 1 1 0,0 3-1 16,2 0 1-16,3-2-1 0,3 0 1 0,4-4-1 16,2-6 1-16,5-4 0 0,4-4 0 15,6-3 0-15,3-5 1 0,5-3 0 16,5-2 1-16,5-2-1 0,0-4 1 16,4 0 1-16,2-2-1 0,1-1 1 15,2 2-1-15,0-1 0 0,4 1-1 16,0 2 1-16,4-1-2 0,2 1 0 0,5-3 0 15,1-3-1-15,3 0 0 16,2-5 0-16,4-2-1 0,4-5 1 0,2 0-1 16,1-4 1-16,4-3-1 0,4-2 1 15,-1-2 0-15,2 0 1 0,-1 0-1 16,1-2 0-16,1 1 1 0,0 2 0 16,-2-1-1-16,3 5 1 0,-1-3 0 15,-3 1-1-15,0 3 1 0,1-2-1 16,-6-1 0-16,0 0 0 0,-5-1-1 15,2-1-1-15,0-2-1 0,4-5 0 0,-4 2 0 16,-6-2 0-16,7-2 0 0,-1-3 1 16,-4 0 1-16,2-2 1 0,-13 2 1 15,-6-3 0-15,10-1 0 0,-10-1 0 16,-5 2 0-16,-5-2 0 0,-7 3 1 16,0-3-1-16,-1 2 0 0,-14-2 0 15,-1 0-1-15,-10-5 1 0,0-1 0 0,-7-3-1 16,-6-3 1-16,-3-4 0 0,-4-1-1 15,-5 0 1-15,1-2-1 0,-4 1 2 16,-4 0 0-16,-1-1 0 0,-6 0 1 16,-2-2 1-16,-5-1-1 0,-5 0 1 15,-3 0-1-15,-2-3 0 0,-4-1 0 16,-1 1-1-16,-1 0-1 0,-2-1 0 16,-2-3 0-16,-3 1 0 0,0 2-1 0,-1-2-1 15,2-2 1-15,0-3 0 0,-4-1 0 16,1 1-1-16,1-2 0 0,-3-2-1 15,-5 3 1-15,-5 2-1 0,-2 3-1 16,6 2 1-16,0 1 1 0,-4 2-1 16,0 1 0-16,3 1-1 0,-3 0-2 15,-5-1-2-15,-5 2 0 0,-9 3 0 16,-1 0 0-16,5 2 1 0,-5 1 1 16,-2 1 3-16,1 3 1 0,-2 0 0 15,3 0 1-15,-5-1-1 0,-5 1 1 0,-4 2 0 16,6-1-1-16,-7 2 0 0,-3 4 0 15,-3 3 0-15,-4 8 0 0,-1-1 0 16,-7 1-1-16,-6 4 1 0,-1 6 0 16,-1 3-1-16,-4 1 1 0,-2 0-1 15,-1 2-1-15,3 4 1 0,-3 0 0 16,2-3 0-16,-1-1 0 0,-1 0 1 0,3 5 0 16,-1 2 0-16,2-3 1 0,2 2 0 15,1 3-1-15,0 5 1 0,2 0-1 16,1 1 0-16,0 1-2 0,1 3-1 15,1 2-3-15,0 2-2 0,7 2-3 16,-1 4-3-16,4 3-6 0,5 2-1 16,3 2-119-16,3 2-111 0,7-2-284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16:36.6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3008 9778 288 0,'-1'-2'98'0,"0"1"7"0,-2 0-3 15,0-1-54-15,-1 3-8 0,-2 4-1 16,1 3-8-16,-2-1-14 0,-1 4-7 16,0 3-1-16,0 2-1 0,-1 0 0 15,2 1-2-15,0-1-2 0,2 6 0 16,2 0-2-16,3 1 0 0,3 4 0 0,2 2 0 16,4-1 1-16,2 1-1 0,1-5 1 15,4-2 0-15,1-3 0 0,0-5 3 16,1-5 1-16,-1-5 2 0,2-5 3 15,-1-2 6-15,0-5 3 0,-3-5 2 16,0-4-2-16,-2-2 0 0,-2-3-2 16,-4-2-3-16,-2-2-5 0,-3 2-4 15,-3 1-2-15,-4 4 1 0,-1 0-1 16,-6 0 0-16,-1 4-2 0,-4 2 1 16,-1 0-2-16,-3-3 0 0,-1 2-2 0,1 1-1 15,2 1 0-15,4 3-1 0,2 4-1 16,2 1 0-16,2 8 1 0,2 0-3 15,1 5-6-15,2 2-6 0,-2 0-7 16,3-1-9-16,2-1-116 0,2-1-115 16,2-1-283-16</inkml:trace>
  <inkml:trace contextRef="#ctx0" brushRef="#br0" timeOffset="259.93">3501 9609 474 0,'14'-3'110'16,"-3"2"4"-16,-3 4-43 0,-3 4-58 15,-1 4-1-15,-4 6 0 0,-2 5 0 0,-2 6 0 16,-3 2-2-16,0 1 1 16,-2 3-1-16,-1-1-1 0,0-1-1 0,-1 0 1 15,1 2-1-15,2 3-1 0,-1 2-1 16,-1 0-1-16,2 4-1 0,2 1 0 15,-1-3-2-15,1-3-2 0,0-4-2 16,2-3-6-16,2-7-4 0,-1-6-26 16,3-8-68-16,1-4-26 0,-1-9-89 0,4-5-183 15</inkml:trace>
  <inkml:trace contextRef="#ctx0" brushRef="#br0" timeOffset="475.9">3793 9819 548 0,'11'-3'128'0,"-3"3"3"0,-4 5-70 15,0-2-40-15,-3 8-4 0,-1 1-3 16,-1 7-3-16,-3 5-4 0,-1 3 0 16,-2 6-1-16,1 8-2 0,-2-2-2 15,0 3 1-15,3 3 1 0,0-2 0 16,2-3-4-16,3-5-7 0,2-3 2 15,4-5-133-15,-1-6-118 0,5-7-306 0</inkml:trace>
  <inkml:trace contextRef="#ctx0" brushRef="#br0" timeOffset="1220.58">5510 9927 511 0,'-1'-3'124'15,"1"-2"3"-15,-1 3-38 0,1 0-66 16,0 1-9-16,0 0-2 0,-1 1-2 16,0 1 0-16,0 3-3 0,-2 2-1 15,2 3-3-15,-1 3 0 0,1 1-1 16,1 3 0-16,2 3-1 0,0-2 0 0,2 3 0 16,0-4-1-16,1-2 1 0,2-2-1 15,2-1 2-15,1-5-1 0,1-1 1 16,2-5 2-16,1-3 2 0,1 0 2 15,1-5 2-15,-2 0 1 0,0-3 2 16,-2 0 1-16,-2-1 0 0,-1 0-1 16,-4 2 0-16,-1-2-1 0,-3 1-2 15,-1 1 0-15,-4 0-3 0,-3 0-1 16,-4 1-3-16,-2 1-5 0,-3 2-5 16,0 1-5-16,-3 4-4 0,1 0-6 0,2 2-6 15,1 2 3-15,2 5-45 0,1-2-81 16,1 1-106-16,4 0-259 0</inkml:trace>
  <inkml:trace contextRef="#ctx0" brushRef="#br0" timeOffset="1457.75">5995 9559 463 0,'17'-3'118'0,"-5"2"2"0,-4 5-19 15,-2 4-84-15,-2 5-5 0,-1 4-1 16,-4 7-1-16,-1 6-3 0,-1 3-1 16,-1 4 1-16,-4 3 2 0,0-1 2 15,1 0 0-15,-1 3 0 0,-1-5 0 0,1 4-1 16,-1-1-3-16,2-1-3 0,0 1-1 16,0 3-2-16,-1-2-4 0,2-1-8 15,-1-4-44-15,2-2-39 0,-1-5-42 16,2-6-94-16,-1-8-191 0</inkml:trace>
  <inkml:trace contextRef="#ctx0" brushRef="#br0" timeOffset="1671.76">6260 9872 524 0,'4'10'127'0,"-1"3"3"16,-3 6-84-16,0 3-14 0,-3 3-7 0,-1 5-7 16,-1 4-7-16,-2 3-6 0,1 2-3 15,-1-1-1-15,1 0-1 16,1-1-1-16,1-4-10 0,2-5-121 0,2-7-111 16,0-3-291-16</inkml:trace>
  <inkml:trace contextRef="#ctx0" brushRef="#br0" timeOffset="2357.09">8227 9864 527 0,'-3'2'126'15,"1"1"2"-15,-2-1-52 0,0 3-60 16,-2-2-6-16,0 3-3 0,-2 3-1 16,3 2-3-16,-2 1-1 0,3 8-2 0,2 2 1 15,3 5-1-15,4 1 0 0,2-1 1 16,4-2 0-16,2-3 0 0,3-7-1 15,4-4 2-15,1-5 2 0,2-5 6 16,0-4 8-16,2-2 4 0,-2-2 4 16,-4-3 1-16,-2 0 1 0,-4-5-3 15,-3-3-6-15,-4 2-6 0,-5-3-5 16,-3 0-2-16,-3 1-2 0,-1-1-1 16,-6 4-2-16,-4 2-1 0,-1 2-6 0,-3 2-3 15,-1 2-1-15,0 5-3 0,1 3-3 16,1 3-7-16,1 0-3 0,4 3-3 15,1-1-1-15,3 2 25 0,5-2-143 16,0 1-112-16,3-5-286 0</inkml:trace>
  <inkml:trace contextRef="#ctx0" brushRef="#br0" timeOffset="2601.31">8846 9573 507 0,'19'2'125'0,"-4"4"2"0,-5 5-53 16,-2 2-48-16,-4 3-7 0,-2 6-8 15,-1 5-2-15,-3 3 3 0,-1 5 0 0,-3 4 3 16,1 1-1-16,-4 6 1 0,0 2 0 16,-3 3-2-16,0 0-4 0,0 4-4 15,0-1-3-15,-1 1 0 0,2-5-7 16,1-2-6-16,2-7-13 0,2-5-38 15,-1-9-83-15,3-5-109 0,2-8-257 16</inkml:trace>
  <inkml:trace contextRef="#ctx0" brushRef="#br0" timeOffset="3489.99">1187 11371 516 0,'2'-1'124'0,"-2"2"0"16,0 0-60-16,-1 0-40 0,0 3-13 15,0 0-3-15,0 1-3 0,1 3-2 16,-1 5 2-16,2 3 3 0,1 4 0 16,1 7 2-16,2 7 0 0,2 11 0 15,1 7 0-15,0 8-2 0,0 9-2 16,-2 9-2-16,0 4-1 0,0 5-2 16,-3-2-3-16,0-1-4 0,-3-4-3 0,1-7-2 15,2-9-2-15,-3-9 0 0,0-7-3 16,-1-9-2-16,-2-7-7 0,2-7-6 15,0-6-16-15,-1-4-44 0,-1-6-33 16,-2-6-78-16,1-5-152 0</inkml:trace>
  <inkml:trace contextRef="#ctx0" brushRef="#br0" timeOffset="3737.89">1164 12436 472 0,'0'-3'133'0,"-1"-1"0"15,2 5-8-15,1 4-88 0,2 1-17 16,5 1-6-16,2 7-8 0,2 5-4 15,4 5 0-15,1 3 0 0,1 5-1 16,0 4 0-16,-1 4 0 0,0-1-1 16,-3-2 1-16,-2-4 0 0,-1-2 0 0,0-7-1 15,-3-4 1-15,0-7 1 16,-3-4 3-16,2-5 4 0,-1-3 4 0,0-2 2 16,1-3 2-16,0-5 1 0,0-2-2 15,1-4-3-15,0-3-3 0,-1-4-4 16,0-1-3-16,2-3-3 0,-2-1-11 15,2-2-11-15,0-2 31 0,0 1-164 16,-1-4-128-16,3-2-335 0</inkml:trace>
  <inkml:trace contextRef="#ctx0" brushRef="#br0" timeOffset="4648.39">604 10145 368 0,'1'-6'105'15,"-2"-2"9"-15,0 1-31 0,-1 2-35 16,-2-1-6-16,-1 2-2 0,-3 0-7 16,0-1-8-16,-2 2-7 0,-2-1-3 15,-2 0-2-15,0 2-1 0,0 1-3 16,1 1-3-16,-3 3-3 0,1 1-1 0,-1 2 0 15,0 3-2-15,0 3 0 0,0 2-1 16,1 5 1-16,0 4 0 0,3 1 0 16,2 2 0-16,3 2 0 15,5-1 0-15,2-1 0 0,4-3 0 0,3-2 0 16,3-1 0-16,3-4 0 0,4 0 0 16,-1-4 0-16,4 0 1 0,1 0-1 15,2 0 1-15,1 1 0 0,0-1 0 16,-2 2 0-16,2 3 0 0,-3-1-1 0,-4 3 0 15,-3-1 0-15,-3 1 0 0,-5 3-1 16,-3 2 1-16,-5 0-1 0,-2-2 1 16,-4-1-1-16,-4-3 1 0,-1-2-1 15,-3-6 0-15,0-4 0 0,-2-7-1 16,0-4 2-16,-1-6 1 0,3-7 3 16,0-2 3-16,3-5 4 0,4-5 3 0,4-6 4 15,5-2 3-15,7 0 5 0,5 1 2 16,5-4 1-16,7-1-1 0,5 0-1 15,4 0-4-15,3 3-3 0,0-1-6 16,0 4-5-16,-2 3-4 0,-2 4-7 16,-5 3-13-16,-4 8-12 0,-3 5-10 15,-6 2 2-15,-2 2-140 0,-4 3-132 16,-3 6-315-16</inkml:trace>
  <inkml:trace contextRef="#ctx0" brushRef="#br0" timeOffset="5272.85">527 11119 465 0,'-1'-6'131'0,"-2"-1"8"0,-3 0-13 15,0 1-73-15,-3 0-10 0,0 2-3 0,-1 3-6 16,0 0-11-16,-3 1-6 16,1 3-7-16,-1 5-5 0,1 0-4 0,0 7-1 15,0 4-1-15,1 6 1 0,2 5-1 16,2 4 1-16,2 2 0 0,3 4 0 15,4 0-1-15,3-5 0 0,2-4-2 16,5-5-1-16,4-6 0 0,0-7 0 16,4-7 0-16,1-7 1 0,1-4 1 0,0-4 2 15,0 0 1-15,-2-6 2 16,1 0 1-16,-4 1-1 0,-3-2 2 0,-3 1-1 16,-2 1 1-16,-5 1-1 0,0 4-1 15,-2 0-1-15,-2 4 1 0,0-1-1 16,-1 5-2-16,1 3 0 0,0 5-1 15,1 3 1-15,1 4-1 0,1 3-1 16,2 5 1-16,2 0 1 0,2-2-1 0,2-5-1 16,3-1-1-16,2-7 0 15,2-5 0-15,0-3 4 0,0-6 5 0,0-5 5 16,-2-3 5-16,-2-1 2 0,-1-3 4 16,-4-3 2-16,-1 0-3 0,-3 1-4 15,-1 2-4-15,-6-1-2 0,-2 0-4 16,-6 4-2-16,-1 3-3 0,-3 1-4 15,-5 6-2-15,0 3-4 0,-2 7-6 16,-2 5-9-16,2 5-6 0,0 4-7 0,1 2-5 16,4-1-6-16,3 2 1 0,3-4-119 15,3-3-112-15,4-3-286 0</inkml:trace>
  <inkml:trace contextRef="#ctx0" brushRef="#br0" timeOffset="6089.45">891 11171 471 0,'12'-4'124'0,"-2"2"5"0,-1 5-71 16,-2 5-10-16,1 0-7 0,-1 5-15 15,-1 4-12-15,-1 0-6 0,0 5-5 16,-2-5-1-16,2 1 0 0,-2 0 0 16,0-3-1-16,-1-5 1 0,0-2 0 15,-1-4 5-15,0 0 11 0,-1-4 6 16,0-3 1-16,-2-4 4 0,-1-3 1 15,0-3 2-15,0-3-6 0,-2-5-9 16,1-3-6-16,2-1-2 0,0-2-3 16,2 2-2-16,2 2 1 0,1 1 1 0,3 6 0 15,0 1 1-15,2 6 0 0,1 3-1 16,2 4 0-16,0 4-3 0,1 5-1 16,-1 1-1-16,1 3-1 0,0 3-1 0,0 1 1 15,-2-1-1-15,-1 1 1 0,0-4-1 16,-1-3-1-16,0-1 0 0,-3-6 1 15,2-2 1-15,-2-5-1 0,1-3 1 16,-1-3 0-16,1-2 0 0,-1-1 1 16,0 1 0-16,1-3-1 0,1 1 1 15,-1 0-1-15,2 5 0 0,2 4 0 16,-2 1-1-16,3 3 0 0,0 6-1 16,1 6 1-16,0 2-1 0,3 2 1 15,-3 4 1-15,1-1-6 0,-1 0-5 0,0-2 0 16,0-5-2-16,-1-3 0 15,0-6 0-15,0-3-1 0,0-5 7 0,-1-5 5 16,0-5 1-16,-3-4 1 0,1-2 1 16,0-4 0-16,-2-3 1 0,1-2-1 15,-1-1 1-15,0-2-1 0,-2-1 0 16,-2-3 0-16,-2 1 0 0,-3-3 0 0,-1 5-1 16,-1 5 3-16,0 6 4 0,0 4 3 15,3 10-2-15,1 10 0 0,3 8 0 16,0 11 2-16,2 5-3 0,-1 7-4 15,0 8-2-15,2 2 0 0,-1 0 3 16,1 3 1-16,-1-3-1 0,0 2 0 16,1-5 0-16,0-1 0 0,0-2-2 15,1 1-4-15,-2-8-2 0,2 6-1 16,-3-18-3-16,1-4 0 0,-1-3-1 16,-2-5 2-16,-2-5 1 0,-1-5 2 15,-2-12 0-15,1 4 3 0,0-5 1 0,2-1 0 16,1-4 1-16,3 1-1 0,2 2 0 15,4 2 0-15,1 6 1 0,3 2 1 16,0 4 1-16,3 4-1 0,-2 6 1 16,0 4 0-16,-1 0-1 0,-1 3 0 15,-1 4-2-15,-2 1 0 0,-3 3 0 0,-2 1 0 16,-2-1-1-16,-2 3 1 0,-2-2 0 16,-2 0 0-16,-3-1-2 0,-1 0-5 15,-3-4-6-15,0 0-8 0,-1-3-2 16,-2-4-32-16,-2-3-113 0,-1-3-126 15,2-3-303-15</inkml:trace>
  <inkml:trace contextRef="#ctx0" brushRef="#br0" timeOffset="6390.66">1728 10905 400 0,'9'14'90'0,"-1"1"1"15,-2 4-70-15,0 2-6 0,0 5-2 16,1 1-3-16,-3-6-2 0,4-1-1 16,1-4 7-16,1-3 12 0,0-7 10 0,1-4 1 15,-1-4 8-15,1-6 3 0,0-3 3 16,-1-2-3-16,-1-1-10 0,-2-4-6 16,0-4 0-16,0-1-7 0,-2 5-4 15,-3 0-1-15,-3-2-4 0,-2 2-2 16,-3 2-5-16,-4 3-2 0,-1 3-3 15,-4 3-7-15,1 0-10 0,-3 7-4 16,0 3-7-16,-2 5-8 0,2 4-2 0,-2 1-13 16,4 3-30-16,2-2-79 0,2-1-107 15,4-3-249-15</inkml:trace>
  <inkml:trace contextRef="#ctx0" brushRef="#br0" timeOffset="6659.94">2163 10670 449 0,'8'-2'114'0,"-5"6"3"0,-4 3-40 15,-2 5-46-15,-5 1-9 0,-1 3-2 16,-3 4-1-16,-2 2-2 0,1-1-2 16,1 2-1-16,1-2-2 0,2-2-1 15,3-2-1-15,3-2-2 0,5-3-2 16,2 1-2-16,3-5-1 0,2 0 1 0,1-1 0 15,0 1-1-15,1 1 0 0,-1 2 0 16,-2 1-1-16,-2 3 0 0,-5 3 0 16,-2 3-1-16,-5 4-1 15,-3 3 0-15,-7 5-3 0,-2 4-1 0,-5 4-23 16,-4-1-113-16,-2 3-113 0,-2 4-293 16</inkml:trace>
  <inkml:trace contextRef="#ctx0" brushRef="#br0" timeOffset="18142">3639 11940 151 0,'1'-6'38'0,"-1"0"6"0,1-1-8 16,0 3-5-16,0-1 7 0,0 3 9 15,-1 1 8-15,0 0 4 0,1 2-3 16,-1 0-3-16,0-1-5 0,-1 1-5 16,1 1-6-16,-1-1-7 0,-1 3-3 0,1-1-3 15,0-1 0-15,0 0 1 0,0 0 2 16,-1-1 4-16,2 0 4 0,0-1 4 15,0-1 2-15,0 1-1 0,2 0-3 16,-2 0-5-16,-2-1-5 0,1-1-6 16,0 1-7-16,-1 0-4 0,-2 1-4 15,-2 0-2-15,-1 4-3 0,-2 2-1 16,-1 2-1-16,-1 4-1 0,0 5 0 16,0 3 0-16,3 3 0 0,2 1-1 0,1 1 0 15,5 2-4-15,5 1-2 0,1-4 0 16,3-1 0-16,4-3 1 0,4-4-1 15,0-4 2-15,2-2 5 0,1-9 1 16,-1-3 1-16,3 0 1 0,-2-5-1 16,0-3 2-16,-1-3-1 0,-1-4 1 15,-2-2 0-15,-1 1 0 0,-4-4 0 16,-2-2 0-16,-3 1 1 0,-2 1-2 0,-2 1 0 16,0 3 1-16,-6 0-1 0,-1 1-1 15,-5 4-2-15,-4 2-5 0,-6 2-6 16,-4 5 0-16,-5 4-9 0,-2 3-4 15,-2 6 0-15,-1 3 2 0,2 6 2 16,5 0 7-16,4 0-4 0,6-2-1 16,8-4-8-16,9-1-9 0,9-5-58 0,10-7-46 15,6-5-94-15,9-4-197 0</inkml:trace>
  <inkml:trace contextRef="#ctx0" brushRef="#br0" timeOffset="18706.21">6208 11899 548 0,'-6'0'142'0,"1"-2"4"0,-2 0-53 15,0 0-54-15,-2 0-11 0,-1 2-6 16,-2 2-9-16,0 0-5 0,-2 1-5 16,1 1-2-16,-2 5-1 0,3 2 0 0,0 2 0 15,3 4 0-15,3 4 0 0,2 2 0 16,2 4-2-16,6 0 1 0,2 0-1 16,3-2 0-16,3-2 0 0,3-6 0 15,4 0 1-15,1-8 2 0,2-5 1 16,1-5 7-16,0-2 7 0,1-6 4 15,-1-2 2-15,-1-5 1 0,-3 0 1 0,-2-4-2 16,-4 0-7-16,-3-2-5 0,-4-1-4 16,-2-2-2-16,-5 0-2 0,-4 1 0 15,-2 7-2-15,-5-2-3 0,-4 0-6 16,-3 6 0-16,-3 5-13 0,-5 5-8 16,0 7-9-16,0 0-4 0,-1 8-1 15,3 6 4-15,4 1-14 0,7 4-97 16,6-1-101-16,7-1-261 0</inkml:trace>
  <inkml:trace contextRef="#ctx0" brushRef="#br0" timeOffset="19256.66">8580 12014 476 0,'-7'-11'119'0,"2"0"3"0,-1-1-64 16,1 2-9-16,-1 2-12 0,1 2-6 16,-1 1-3-16,1 0-4 0,1 3-4 0,-1 2-7 15,2 4-4-15,0 3-3 0,-1 3-3 16,2 4-2-16,1 6 0 0,1 4 0 15,2 2 1-15,3 3-1 0,1 1 0 16,1-1 0-16,3-4-1 0,3-3 1 16,1-4 0-16,1-5 2 0,3-5 4 15,-1-3 9-15,4-6 5 0,-1-7 4 16,0-3 1-16,0-6 1 0,0-2-2 16,0-5-4-16,-4-2-7 0,-3-2-4 0,-3 2-3 15,-4 1-1-15,-7 3-1 0,-4 0-2 16,-6-1-2-16,-2 3-3 0,-5 5-7 15,-4 1-9-15,-6 3-3 0,0 2-11 16,-3 6-6-16,-2 8-6 0,0 5 8 16,-3 1-130-16,-1 4-114 0,-2 5-296 15</inkml:trace>
  <inkml:trace contextRef="#ctx0" brushRef="#br0" timeOffset="19979.09">3838 12867 389 0,'-10'-5'113'0,"4"0"3"16,0-4-40-16,5 1-21 0,1-2-5 15,2 2-7-15,1-1-7 0,1 1-7 16,-1 2-1-16,0-1-2 0,0 2-5 15,0 1-3-15,-2 2-3 0,0 2-3 0,-2-2-4 16,1 3-1-16,-1-2-3 0,0 2 0 16,-1 1 0-16,-2 0-2 0,1 1-1 15,-1 2 0-15,-3 3-1 0,1 3 0 16,-1 4 0-16,2 5 0 0,-1 3 0 16,3 1 0-16,2 4-1 0,1 1 0 15,4-3-1-15,2-3-1 0,1-5 0 16,3-5-1-16,1-2 1 0,2-7 0 15,0-6 2-15,-1-1 2 0,3-4 4 0,-2-3 2 16,2-3 3-16,-2-6 0 0,1-1 1 16,0-3-1-16,-1-4 0 0,-1 0-4 15,0-2-4-15,-2 2-1 0,-4 2 3 16,-1 3 0-16,-4 2 1 0,-2 6 1 16,-3 2-1-16,-4 4 1 0,-4 3 0 15,-3 3-4-15,-2 2-10 0,-2 6-6 16,-3 3-13-16,0 3-9 0,-1 3-1 0,3 4 4 15,2 3-22-15,5 0-99 0,4-1-109 16,7-2-258-16</inkml:trace>
  <inkml:trace contextRef="#ctx0" brushRef="#br0" timeOffset="20558.71">6417 12824 340 0,'-4'-2'93'0,"-1"1"4"0,2-1-29 16,0 2-27-16,2-1-7 0,0 2-2 0,-2-1-1 15,1 0 0-15,1 0-2 0,-1 2 1 16,2-2 5-16,-1 0 4 0,-1 0-1 15,-2 0-5-15,1 1-6 0,-2 2-3 16,-3 0-6-16,-2 5-8 0,-2 4-7 16,-1 5-3-16,1 5-1 0,0 4 0 15,2 3 0-15,2 2-1 0,5-2-1 16,4-1-1-16,6-5 0 0,4-5-1 16,2-6 1-16,4-3 1 0,2-4 0 0,2-4 6 15,1-6 7-15,0 0 4 0,-3-4 4 16,3-3 2-16,-2-4-1 0,-1-4 2 15,-3-2-4-15,-2-4-4 0,-1-2-6 16,-3 0-3-16,-3 1-1 0,-4 2-1 16,-3 3 0-16,-2 0-2 0,-4 5-4 15,-5 3-11-15,-3 4-4 0,-4 1-2 16,-4 6-9-16,-4 3-8 0,-1 5-6 0,-3 6 0 16,1 5-8-16,3 0-97 0,3 2-107 15,6 1-247-15</inkml:trace>
  <inkml:trace contextRef="#ctx0" brushRef="#br0" timeOffset="20926.09">8533 12513 599 0,'4'-5'130'0,"-1"5"0"0,0 6-103 0,0 5-10 16,0 4-2-16,0 6 1 0,2 8-1 16,-2 8 1-16,2 4-1 0,-2 3 0 15,0 2-3-15,0 3-3 0,2-2-5 16,-1-2-12-16,2-2-11 0,0-2 41 16,1-3-168-16,-2-3-125 0,0-4-327 15</inkml:trace>
  <inkml:trace contextRef="#ctx0" brushRef="#br0" timeOffset="23356.2">3870 16134 521 0,'2'0'132'15,"0"-2"4"-15,-2 4-67 0,0-2-28 16,0 0-11-16,0 0-7 0,-1 0-8 15,2 0-5-15,-1 0-1 0,0 1-3 16,0 0 0-16,1 0-2 0,1 2 0 16,-1 4-1-16,1 4 0 0,0 4 1 0,0 4-1 15,-1 5 2-15,1 6 0 0,-2 5 1 16,0 7-1-16,-1 2 0 0,-2 4-1 16,0 1-1-16,1 5-3 0,-1-3-7 15,1-3-9-15,1-7-6 0,1-2-4 16,1-10-2-16,0-6-4 0,2-8-1 0,0-7-110 15,0-4-98-15,-1-6-263 0</inkml:trace>
  <inkml:trace contextRef="#ctx0" brushRef="#br0" timeOffset="24057.59">6611 16200 435 0,'2'-4'116'0,"-1"2"7"16,2-1-48-16,-3-3-19 0,1 3-6 16,0 1 0-16,-1-1 0 0,0 1 0 15,1 2-1-15,-1-1-2 0,-1 2-3 0,1-2-4 16,0 2-6-16,-1 5-7 0,0 0-8 15,-2 5-5-15,0 7-4 0,0 3-4 16,-2 6-4-16,1 4-1 0,0 3 0 16,-1 5-1-16,2 2-1 0,0-2-4 15,1 0-7-15,-1 0-7 0,3-1-11 16,0-1-9-16,1-2-12 0,2 0-9 0,0-4 94 16,0-2-208-16,0-7-127 0,1-4-340 15</inkml:trace>
  <inkml:trace contextRef="#ctx0" brushRef="#br0" timeOffset="24812.99">8866 15957 438 0,'-1'0'122'15,"0"0"6"-15,0 1-44 0,-1-2-13 16,2 4-14-16,-1-3-9 0,1 2-3 0,0-1-4 15,0 1-1-15,0 1-4 16,1 2-5-16,-1 0-4 0,-1 3-5 0,0 3-3 16,0 4-4-16,0 5-4 0,0 5-2 15,-2 7-4-15,2 7-2 0,-2 9 1 16,2 4-9-16,0 4-3 0,0 2-11 16,-1 0-15-16,2-3-13 0,0-7 160 15,0-7-294-15,0-1-147 0,-1-6-419 0</inkml:trace>
  <inkml:trace contextRef="#ctx0" brushRef="#br0" timeOffset="28305.73">9915 11969 276 0,'3'2'81'16,"0"2"3"-16,-1-3-29 0,-1 1-15 15,2 1-4-15,1 1-3 0,-2-1-1 16,2-1-3-16,2 1-1 0,-2 0 3 15,3 0 1-15,-1 0-2 0,1 0-6 16,2 1-6-16,-1 1-4 0,4-2-2 0,2 3-4 16,2-2-3-16,4 0-1 0,4-3-1 15,2 1 3-15,6-3 2 0,5 1 2 16,7-2 1-16,3-1 3 0,6 2 1 16,3-1 2-16,2-2-1 0,1 0-1 15,1 2-3-15,-2 0-1 0,0-1-2 16,-1 1-3-16,-3 0-2 0,-4 1-2 15,-4 1-1-15,-5 0-3 0,-6-1-4 16,-7 1-6-16,-5-1-5 0,-4 0-4 0,-5-1-2 16,-3 1-2-16,-2-1 0 0,0 1 3 15,-3-3 4-15,2 2 3 0,0-1 0 16,-1-3-5-16,0 2-12 0,-2 0-25 16,2-2-24-16,-2 1-36 0,0-2-74 15,0 0-142-15</inkml:trace>
  <inkml:trace contextRef="#ctx0" brushRef="#br0" timeOffset="28580.56">11142 11902 447 0,'-1'-1'120'16,"0"1"4"-16,-1 0-53 0,1 0-20 15,0-1-10-15,0 1-11 0,0-1-5 16,0 0-5-16,1 1-3 0,1 0-2 16,0 0-3-16,1 0-4 0,0 0-3 15,3 1-3-15,0 0-1 0,2 3 0 0,2-1 0 16,2 0-1-16,4 4 1 15,0 0-1-15,4 1 1 0,0 2-1 0,2 1 1 16,-1 0 0-16,0 1-1 0,-5-2 1 16,-2 1-1-16,-4 0-1 0,-5 1 1 15,-4-1 0-15,-6 2 0 0,-6-1 2 16,-6 2-4-16,-5-1-6 0,-5 0-3 16,-6-1-131-16,-1 3-120 0,-4-4-310 15</inkml:trace>
  <inkml:trace contextRef="#ctx0" brushRef="#br0" timeOffset="29089.68">10139 12841 436 0,'-1'5'107'0,"1"-2"4"0,2-1-46 15,2 1-31-15,4 0-1 0,1-2-3 16,5 0-1-16,4-1 0 0,2 1-2 15,8-1-1-15,2-1-1 0,7 1-4 16,2 0-5-16,5-1-2 0,2 0-3 16,6-2-2-16,4 3-3 0,3 0-4 0,5-1 0 15,3 1-1-15,3 1 0 0,1-1 0 16,-1 2 0-16,-4-2 0 0,-2 1-1 16,-7 0-1-16,-7 0-1 0,-8-1-6 15,-8 1-6-15,-8 0-8 0,-8-1 7 16,-5-1-82-16,-8 1-50 0,-5-3-103 15,-2 0-232-15</inkml:trace>
  <inkml:trace contextRef="#ctx0" brushRef="#br0" timeOffset="29312.74">11183 12720 425 0,'-7'-11'120'16,"3"3"3"-16,2-1-53 0,3 8 1 15,1 5-29-15,2 0-15 0,2 1-5 16,2 2-5-16,3 1-2 0,2 4-2 15,2 1-3-15,0 1-3 0,3-1-2 16,1 4-2-16,-2-1-2 0,-2 2 0 0,-1-2-1 16,-5 2-1-16,-3-1 0 15,-6 2 0-15,-7-2 0 0,-5 2 0 0,-6 0 0 16,-5 1-4-16,-9-1-7 0,-4-2-43 16,-8 2-82-16,-6-1-110 0,-5 1-263 15</inkml:trace>
  <inkml:trace contextRef="#ctx0" brushRef="#br0" timeOffset="36856.1">12736 8469 397 0,'-1'-2'99'0,"-2"1"2"15,1-1-49-15,1 2-23 0,0 0-17 16,0 2-7-16,1-1-12 0,0-1-8 15,2 1 1-15,3 0 0 0,2 0 1 0,2 0 3 16,0-1 4-16,6-1 10 0,3 0 9 16,4 1 1-16,5-1 2 0,2-3 1 15,7 3 0-15,8 0 1 0,5 0 0 16,8 3 0-16,7-2-1 0,9 4-1 16,11-2 0-16,10-1-1 0,10 4-3 15,12 0-2-15,9-5-2 0,15 2-2 0,5-1-4 16,8-2-4-16,8 1-4 0,2-2-116 15,5-5-104-15,-8 5-271 0</inkml:trace>
  <inkml:trace contextRef="#ctx0" brushRef="#br0" timeOffset="39221.37">7952 9469 187 0,'-5'3'55'15,"-1"-1"3"-15,3-4 2 0,2 1-25 16,1 1-5-16,-1-1 3 0,0-1 1 0,1 3 0 16,1 0 0-16,-1 4-3 0,1-2-6 15,-1-1-4-15,1 2-5 0,-1 1-3 16,1-1-3-16,-1-2-2 0,1 1-1 15,0-1 2-15,2 1 2 0,1-1 2 16,1 2 3-16,3-4 2 0,2 1 3 16,2 0 0-16,2-1 0 0,1 1-1 15,3-1-2-15,0 0-2 0,4 2-2 0,4 0-3 16,0 0-3-16,3 2-2 0,7-3-2 16,4 2 0-16,3-1-1 0,4-1-1 15,1-2 0-15,3 0 0 0,2-1-1 16,2 2 0-16,0 0-1 0,2-2 1 15,1 4 0-15,2 0 1 0,0 3 2 16,1 0 0-16,-3-1 2 0,2 2 1 16,0 0 0-16,-1 0 1 0,3 2-1 0,-1 0-1 15,3 1 0-15,1-2-1 0,1-1-1 16,4 1-1-16,0-3 0 0,3-2-1 16,0 1 0-16,3-2-1 0,-2-1 0 15,4 0 0-15,-1 0-1 0,1 0 1 16,0 2 1-16,0-2-1 0,1-1 1 15,1 1-1-15,0 1 1 0,-1-1-1 16,0 0 1-16,-3 1-2 0,2 0 1 0,-2-1-1 16,-1 0 1-16,-1 1-1 0,-2 1 1 15,-1-2 0-15,0 0 0 0,-3 0 1 16,1 3-1-16,-2-1 1 0,-1-1-1 16,0 2 1-16,0 0-1 0,2 1 0 15,1-1-1-15,2 0 1 0,-1 0-1 16,3 0 1-16,0-1-1 0,2-1 1 15,2 2-1-15,-3 0 2 0,3-1 0 16,1-2 2-16,-1 0 1 0,3 0-1 0,0 0 1 16,1 0 0-16,3-2 0 0,0-2-1 15,3 5 0-15,-2-2 0 0,1 0-1 16,-1 1 1-16,0-1 1 0,4 0 0 16,-2 1-1-16,-5 0 1 0,2 1 1 15,-2-1 2-15,4 0 1 0,2 0 1 16,-4 1-1-16,6 0 1 0,-3 1-1 15,-1 0-1-15,3 0-1 0,4-2-2 0,0 3-2 16,-1-3 0-16,-9 0-1 0,18 1-1 16,-1-3 0-16,4 3-1 0,-4-1 2 15,1 1 0-15,0 5 0 0,8-2 0 16,-8-1 0-16,4 1 1 0,-5 0 2 16,-4 1-2-16,1-2-1 0,4-3 1 15,-4 3-1-15,-7 1 0 0,-5 2 0 16,-5-3-5-16,-10-1-19 0,-7 3 80 0,-13-4-235 15,-15-6-156-15,-12-7-427 0</inkml:trace>
  <inkml:trace contextRef="#ctx0" brushRef="#br0" timeOffset="47321.37">12249 11844 130 0,'1'0'54'0,"0"0"5"0,0 0-2 0,0-1-6 16,2-2-3-16,-2 2-4 0,0-1-4 15,1 1 0-15,-1-1 3 0,-1-1 5 16,0 2 1-16,0 1-1 0,0-2-2 16,0 2-7-16,0 0-7 0,-1 0-7 15,1 1-8-15,0-1-7 0,0 0-4 16,0 0-2-16,0 1 0 0,0-3 0 0,0 2 1 15,0-1 1-15,0 2-1 0,1-2 2 16,-2 2 1-16,1-1 0 0,-1 0-1 16,0-1-2-16,0 1 0 0,0-1 0 15,-2 0-2-15,1 0-1 0,0-1 0 16,0 2 0-16,0 0 0 0,-1 0-1 16,0 0 0-16,0 0 0 0,0 0 0 15,-2 0-1-15,2 2 1 0,0-2-1 16,-1 1 1-16,0 0-1 0,1 1 1 15,-2 0 0-15,2 0-1 0,-1-1 1 0,-1 0 0 16,1 1 0-16,1-1-1 0,-2-1 1 16,2 2 0-16,0-1-1 0,0 2 1 15,1-1-1-15,0 1 1 0,0-1-1 16,0-1 0-16,-2 0 1 0,2 0-1 16,0-1 1-16,0 1-1 0,-2 0 1 0,1 1-1 15,1 1 1-15,-1-2-1 16,-1 3 1-16,1-2-1 0,1 2 0 0,0-2 1 15,0 0-1-15,-1 1 0 0,1 1 0 16,0-2 0-16,0 1 0 0,1-1 0 16,-2 0 0-16,2 2 1 0,-1-1-1 15,0-1 0-15,0 0 0 0,0 0 0 16,-1 3 0-16,1-1 0 0,0 1 0 16,-1 0 0-16,-1 2 0 0,2 0 0 15,-1 0 0-15,0 1 0 0,1-2 0 16,-1 0 0-16,2 0 0 0,-1-1 0 0,1-1 0 15,0 0 0-15,1 1-1 0,0 0 1 16,0 0-1-16,0 0 1 0,0 1-1 16,1 0 1-16,0 1-1 0,0-2 1 15,-1 2 0-15,1-2-1 0,0 2 1 16,0 0 0-16,1-3-1 0,-1 1 0 16,0 1 0-16,1-1-1 0,0 2 1 0,0-3 0 15,0 2 0-15,2-1 0 0,-2 0 1 16,1-1 0-16,1 1 0 0,-2 0 1 15,1-1-1-15,-1 1 0 0,1 1 1 16,1 1-1-16,-1-1-1 0,1 2 1 16,2 1 0-16,-1-2-1 0,2 2 0 15,-2-1 0-15,2 0 0 0,1-1 0 16,-2-1 0-16,0 0 0 0,0 0 1 16,1-1 1-16,-1 2-1 0,1-3-1 0,1-1 1 15,0 2 0-15,1-2-1 0,1 0 1 16,-1-1-1-16,1-1 1 0,0 0 0 15,-2 1-1-15,1-2 1 0,0-1 0 16,-3 1 1-16,2-2 0 0,-1-2 0 16,0 1 1-16,0-1 1 0,0-3 1 15,0 2 0-15,0-2 0 0,-1-1 1 16,2 2 0-16,-1-2-1 0,-1 2 0 0,0-1-1 16,0-1 0-16,1 2-1 0,-2-1-1 15,1 2 0-15,-2 0 0 0,0 0 0 16,1-1 1-16,-3 2 3 0,0 0 1 15,-1-3 1-15,2 0 0 0,-3 1 1 16,2 0 0-16,-3 1-2 0,2-2 0 16,0 1-1-16,-1-2 0 0,1 0-1 15,0 1 1-15,0-2 0 0,-1 0 0 0,-1 0 0 16,0 1-1-16,0 2-1 0,-4 0 0 16,1-3-1-16,-1 2 1 0,-1 0-2 15,0-2 1-15,-1 1-1 0,0-3 0 16,2 2 0-16,-1-1 0 0,0-1 1 15,1 1 1-15,0 0 0 0,1 2 1 16,-2 1 1-16,2 1 0 0,-2 2 0 16,2 0-2-16,0 1 0 0,0 1-1 15,0-2 0-15,1-1-1 0,-1 1 0 0,1 0-1 16,0 2 1-16,-1-2 0 0,1-1 0 16,1 3 0-16,-1 0 0 0,0-1 0 15,0 1-1-15,0-2 0 0,0 2 0 16,0 0 0-16,0-1-1 0,-1-1 1 15,0 1-1-15,1 0 1 0,0 1 0 16,0-1 0-16,-2-1 0 0,1 1 0 16,-1 1-1-16,1 0 0 0,-1 1-2 0,-2-1-3 15,0 2-2-15,-1 0-4 0,-1 0 0 16,-1 0-7-16,0-2-4 0,-2 2-4 16,-1 1-1-16,1 1-1 0,0 0-9 15,0 2-27-15,1-1-83 0,1 4-102 16,0-1-253-16</inkml:trace>
  <inkml:trace contextRef="#ctx0" brushRef="#br0" timeOffset="51751.44">12253 12766 338 0,'7'0'94'16,"-2"0"5"-16,-2-2-20 0,-2 2-35 15,-1-2-7-15,0 1-6 0,-1 0-3 16,-1-1-4-16,1 1-1 0,0 0-3 16,0 0-2-16,0 1 0 0,0-1 2 15,0 0 1-15,0-1 0 0,0 1-1 16,0 0-2-16,-2 0-3 0,1-2-4 0,-1 2-3 15,0-1-3-15,-2 2-3 0,0 1-2 16,0-1-1-16,0 1 0 0,-2 0-1 16,0 4 1-16,0 0 0 0,1-1 1 15,-1-2 1-15,2 4 0 0,-2 0 0 16,3 0 0-16,0-1 0 0,2 4 0 16,1 0 0-16,1 0 1 0,1 1-1 0,1-1 0 15,3 3 1-15,0 2-1 16,1-2-1-16,0 1 0 0,2 3-2 0,1 2-4 15,-1 0 0-15,0 0-2 0,1 1 0 16,-2-2-1-16,2-2 2 0,0 0 0 16,1-4 4-16,2-4 0 0,0-1 1 15,2-2 1-15,2-1-1 0,0 0 1 16,2-3 0-16,-1-2-1 0,-1 0 0 16,2-3 1-16,0-2 1 0,-3 0 1 0,-1-4 0 15,0 0 1-15,-2-1 2 0,-1-3 0 16,-1-1 1-16,-2-3 0 0,0 1-1 15,-2-1 1-15,0 2-1 0,-2-2-1 16,-1 0 0-16,1 4 0 0,-3 1 0 16,-1 1 0-16,-3-2 0 0,0 1 1 15,-2 1-1-15,-3-2 1 0,-2 1 0 16,-1 1-1-16,0-1 1 0,-2 2-2 0,1 0 0 16,-3 2 0-16,0 1 0 0,1 2-1 15,-1 0-1-15,0 2 0 0,-2 0 0 16,0 2-2-16,1 2-2 0,0 0-2 15,-1 3-4-15,2 1-4 0,-1 5-7 16,-1 1-18-16,2 2-105 0,1 2-107 16,-3 1-273-16</inkml:trace>
  <inkml:trace contextRef="#ctx0" brushRef="#br0" timeOffset="54854.82">3962 14198 347 0,'0'-6'87'0,"0"2"4"16,-1-2-45-16,0 0-14 0,-1-1 0 15,0 1-2-15,1 2 0 0,0-2-2 16,0 2 1-16,0-1 0 0,0 5-3 15,0-2-1-15,0 1-2 0,0 0-3 16,-3 3-3-16,1 0-3 0,-1 2-3 0,-2 0-1 16,0 4-3-16,-2 3-2 0,-1 0 0 15,1 4-2-15,-1 0-1 0,0 4-1 16,-1-1-1-16,2 2-1 0,3 3 0 16,1 1 0-16,2-1-1 0,4 0 0 15,2-3-2-15,5-4-1 0,0-3 0 16,3-3 1-16,2-7-1 0,2-4 2 15,4-7 1-15,0-3 6 0,0-3 2 16,2-2 5-16,0-3 5 0,-1 0 4 0,-3-2 4 16,-2 1 0-16,-3-2-2 0,-3 3 1 15,-4-3-4-15,-3 2-2 0,-4 2-4 16,-3 0-1-16,-3 2-3 0,-4 0 0 16,-4 1-2-16,-3 1-3 0,-3 2-5 15,-2 0 0-15,-2 6-16 0,-1-1-4 16,0 8-5-16,1 4-4 0,2 1-4 15,0 5-1-15,2 2-9 0,4 3-105 0,2-1-111 16,3 0-277-16</inkml:trace>
  <inkml:trace contextRef="#ctx0" brushRef="#br0" timeOffset="55706.25">6523 13984 312 0,'4'-7'111'0,"-1"0"7"0,-1-1-7 16,0-1-33-16,1 3-12 0,-1-1-10 15,0 2-10-15,-1-1-8 0,-1 2-2 16,0 1-3-16,0 0-3 0,0 1-2 0,0 1-7 16,-1 3-3-16,2 3-5 0,-1 3-4 15,1 6-4-15,1 3-2 0,-1 4-1 16,1 5-1-16,-1 2 1 0,0 3-1 16,-1 1 0-16,0 2-10 0,-1 2-11 15,0 2-10-15,-1-2-7 0,1 1 6 16,1-1-132-16,-1-3-121 0,1-3-281 15</inkml:trace>
  <inkml:trace contextRef="#ctx0" brushRef="#br0" timeOffset="56518.53">8724 13862 323 0,'3'-1'99'0,"-2"-1"10"0,1 1-28 16,-2 0-14-16,0 0-8 0,1 1-3 15,-1 0-5-15,0 0-5 0,0 0-8 16,-1 1-5-16,1-1-5 0,0 0-4 16,1 1-5-16,-1-1-6 0,0 0-3 0,0 1-2 15,0-1-2-15,1 2-1 0,0 2 0 16,0 3-1-16,0 5 1 0,1 3-2 15,-1 3 0-15,0 5 1 0,0 2-1 16,0 5 0-16,-1-3-1 0,0 0-5 16,0-1-9-16,0-2-14 0,0-1 39 15,1-2-172-15,-2-4-131 0,1 2-340 16</inkml:trace>
  <inkml:trace contextRef="#ctx0" brushRef="#br0" timeOffset="57619.12">10405 14185 383 0,'-6'-3'89'0,"-2"1"3"15,1-1-66-15,1-2-2 0,1 3-5 16,1 1-3-16,1-1-2 0,-2 0 1 16,2 0-1-16,0 3-1 0,-3-1 2 15,2 1 2-15,-2 1 0 0,1 1-1 16,-2 2-1-16,2 0-2 0,-2-4 1 16,3 5-2-16,-1-2-1 0,2-3-1 15,1 1-2-15,1-1 0 0,1-2-3 0,1 4 1 16,2-3 1-16,4 0 2 0,3 2 1 15,4 0 4-15,5 0 1 16,4 0 3-16,4 2-1 0,4-2 0 0,4-1-4 16,3-1-3-16,2 2-4 0,4 1-1 15,2-2-1-15,5 2-2 0,3-1 0 16,1-1-1-16,2 1 0 0,3-3 0 16,-2-2 0-16,-3 1-1 0,-2 0 1 0,-4 0-1 15,-4 3 1-15,-4-2-1 0,-5 2 0 16,-3 3-1-16,-5-2-2 0,-4-1-9 15,-5 0 3-15,-5-1-49 0,-3 2-88 16,-4-1-115-16,-4-1-276 0</inkml:trace>
  <inkml:trace contextRef="#ctx0" brushRef="#br0" timeOffset="57904.85">11443 14067 474 0,'0'1'119'0,"0"-1"3"0,0 1-53 16,1 1-33-16,0-1-10 0,0-1-7 15,2 2-1-15,0-1-1 0,3 2 1 16,1 1-1-16,0 0 0 0,3-1 0 0,1 4 0 16,1-3-1-16,1 3-2 0,3-1-1 15,-1 0-1-15,1 0-3 0,0 1-1 16,-1 1-3-16,-1-2-2 0,-1 1-2 15,-3-1 0-15,-1 2 1 0,-4 2 0 16,-1 0 1-16,-5 2-5 0,-5 3-4 16,-3 4-6-16,-3 2-9 0,-4 2-7 0,-4 2 5 15,-1 2-53-15,-2 1-75 0,-1-1-103 16,-2-2-248-16</inkml:trace>
  <inkml:trace contextRef="#ctx0" brushRef="#br0" timeOffset="58637.76">12401 14140 347 0,'-1'-1'89'0,"0"-2"4"16,2 0-41-16,2 0-12 0,3-5 3 15,0-1-2-15,3-1-6 0,0-1 1 16,0 1-1-16,0-1-1 0,-2-3-8 16,1 3-2-16,0 2-3 0,-2 0-2 15,1-3-3-15,-2 1-3 0,2 2-3 16,-3-1-3-16,1 3-2 0,-2 0-2 0,0 1 1 15,-1 4 1-15,-1-1 1 0,0 3 0 16,-1-1 1-16,2 2 0 0,-2 0 2 16,0 2-1-16,-2 6 0 0,2 2 0 15,0 0-1-15,-1 4 1 0,1 5-1 16,-2 3-2-16,0 2 0 0,1 3-1 16,-2 2-1-16,0 7 0 0,0 1-1 0,0 0 0 15,0 3-1-15,0-2-1 16,1 0 1-16,1-3-1 0,-2-3 0 0,2-3-1 15,1-3-1-15,-1-7-3 0,1-1-8 16,1-3-6-16,0-4-5 0,0-1-4 16,1-2 4-16,0-1-13 0,0-2-115 15,1-1-107-15,-2-3-282 0</inkml:trace>
  <inkml:trace contextRef="#ctx0" brushRef="#br0" timeOffset="58922.06">12287 14568 460 0,'-6'0'123'0,"0"-2"3"0,1 1-28 16,3 0-63-16,2 1 1 0,3-2-7 15,1 0 1-15,3 0 1 0,2 0 0 16,4-1-1-16,3 0-3 0,6 0-3 16,2 1-4-16,6 0-7 0,2 0-6 15,3-1-3-15,2 2-3 0,1 0-1 16,1 0-15-16,0 1-14 0,-2-2 73 0,-1-1-205 16,-1-1-138-16,-2 0-366 0</inkml:trace>
  <inkml:trace contextRef="#ctx0" brushRef="#br0" timeOffset="65395.49">10139 16172 331 0,'0'5'95'15,"-1"0"7"-15,1-4-32 0,0 0-15 16,-1-2-10-16,2 0-9 0,0-1-8 15,-1-3-5-15,2 2-5 0,0 0-5 16,-1-3-3-16,2 2-3 0,-1-1 0 16,0 2 0-16,0 1-1 0,-1 4 0 0,1-2 0 15,1 4 0-15,-1 1 0 0,1 3-1 16,0-2-2-16,2 1 0 0,0-3-1 16,3 4 0-16,0-3 2 0,2-2 3 15,4 0 1-15,1 0 3 0,5 0 0 16,3 1 2-16,5-1 1 0,2-1-2 15,4-2-2-15,3 2-1 0,2-1-1 16,2-2-2-16,2-4 0 0,-2 0-1 16,3 2 0-16,0 1-2 0,0-1 0 0,1 1-2 15,-1 4 1-15,-3 2-1 0,-1 0 0 16,-4 3 0-16,-2 3 0 0,-4 0 0 16,-2-1 0-16,-4 1-1 0,-1 0 1 15,-3 0-1-15,0-2 1 0,0-2-1 16,0-1 0-16,-1-1 0 0,-1 0 0 15,1 0-1-15,-1-1 0 0,1-1 0 16,-1 2-5-16,-1-1-6 0,0-2-6 0,-3-1 18 16,-2 0-125-16,-1 0-22 0,-4-1-104 15,-2-1-225-15</inkml:trace>
  <inkml:trace contextRef="#ctx0" brushRef="#br0" timeOffset="65735.11">11255 16103 477 0,'2'-3'132'15,"0"-2"2"-15,-1 3-27 0,0-1-65 16,0-1-11-16,0 2-8 0,-1 0-7 16,0 1-5-16,1 2-3 0,0 3-1 15,2 1-1-15,2 2-1 0,1 2-1 16,2 1 3-16,2 2 3 0,2 0 1 0,2-2 4 15,0 1 1-15,3-1 2 16,-1 0 1-16,2 0-2 0,-3-1-1 0,1 1-1 16,-4 0-2-16,-1-1-2 0,-3 1-2 15,-2 0-1-15,-3 0-1 0,-3 1-1 16,-3 1-1-16,-3 0 0 16,-5 1-2-16,-2 1 1 0,-4 0-1 0,-4 0-1 0,-3-1-1 15,-4-1-3-15,1-1-6 0,0-3-11 16,-2-3-8-16,2-1-5 0,1-3-9 15,6 0 2-15,2-1 18 0,5-2-146 16,3-1-112-16,6 2-310 0</inkml:trace>
  <inkml:trace contextRef="#ctx0" brushRef="#br0" timeOffset="66917.6">12548 15917 431 0,'0'-3'112'0,"-1"3"2"0,0-1-54 15,1 0-16-15,0 0-6 0,-1 0-4 16,-1 1-4-16,2 0-1 0,-3-1 3 16,1 1-1-16,0 0 0 0,0 0-3 15,0 0-3-15,-1 0-4 0,-1-1-4 16,0 1-3-16,-1 0-5 0,-1 0-2 15,-2 0-2-15,0 0-1 0,-1 0-1 0,-2 1 0 16,-2 0 0-16,0 1-1 16,0 2-1-16,1 0 0 0,-1 1-1 0,1 2 0 15,1 1 0-15,2 0-1 0,3 3 0 16,0 1 1-16,2 2-1 0,2-1 1 16,2 3-1-16,1 2 1 0,4 1 0 15,1 0 0-15,1 2-1 0,4-1 1 16,4-2 0-16,0 1-1 0,2-4 0 0,2-1 1 15,3 2-1-15,-1-2 1 0,-2-3-1 16,2-1 1-16,-1-3-1 0,-1 0-1 16,-2-4 0-16,1-6 0 0,-2-2 1 15,1-3 2-15,-3-3 4 0,-1-6 5 16,-1 0 4-16,-3-3 4 0,0-2 1 16,-6-3 3-16,-3-3-2 0,-3-2-4 15,-5 2-3-15,-2-3-4 0,-2 1-2 16,-3 2-3-16,-3 0-1 0,-2 4-1 15,0 0 0-15,-2 5-1 0,0 1 1 0,2 4 0 16,0 3 0-16,3 3-1 0,-1 5-3 16,2 5-6-16,-1 4-7 0,1 6-12 15,-1 3-9-15,1 4-15 0,0 5 70 16,1 1-200-16,1 2-135 0,5 0-352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18:04.4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14667 15088 473 0,'2'-18'111'16,"2"-1"1"-16,1 0-60 0,1 1-30 15,3-4-12-15,1 3-2 0,3 1-1 16,1-1 2-16,1-1 2 0,-1 2 1 16,-1-2 0-16,1 1-1 0,-1-1-2 15,3-3-2-15,2-2-2 0,2-1-2 0,1-7-3 16,0-2 0-16,1-2-1 0,2-2-1 16,3-1-1-16,6 1-1 0,5 1 1 15,3 6 0-15,6 1 1 0,0 5 2 16,2 1 3-16,2 5 3 0,-4-1 1 15,0 2 2-15,3 4 0 0,0-2 0 16,1 1 0-16,3 0-3 0,2 2-1 16,2 1-2-16,5 0-2 0,5-1 1 15,2 0-2-15,5-1 1 0,2 3-1 16,3-2 0-16,2 1 0 0,0-1 1 0,2 2-1 16,2 0 0-16,3 2 0 0,1-2 0 15,3 2 0-15,-1 1 0 0,3-1 1 16,2 1-1-16,5 2 1 0,5-1-1 15,1 2 0-15,3-2 1 0,-1 1-1 16,4 0 0-16,0 2 1 0,-1-2-1 0,2 0 0 16,1 0 1-16,3 2-1 0,0-2 0 15,1 3 0-15,1 0 1 0,3 0-1 16,0 2 0-16,0 2 0 0,0-2 0 16,2 2 0-16,0 2 0 0,1 1 1 15,-2 2-1-15,2 2 0 0,0 1 0 16,0 2 0-16,2 0 0 0,-2 0 0 15,-2 0 1-15,-2-1-1 0,-2 0 0 16,-2 1 1-16,-4 1-1 0,-2 1 1 0,-2 1 0 16,-3 1 1-16,-1 4 1 15,-3 0 1-15,-5-2-1 0,-1 2 1 0,-5-1-1 16,-2-1 1-16,-1 0-2 0,-1-3-1 16,-3 0-1-16,0 1-1 0,-3-2 1 15,-1-1-1-15,-3 4 1 0,-4-3-1 16,-2 0 1-16,-6 0 1 0,-4 2 0 15,-4 1 1-15,-3 2-1 0,-9-1 1 16,-2 3 0-16,-5 2 0 0,-4 3-1 0,-1 0 0 16,-2 1-1-16,0 2 0 0,1 1 0 15,1 0-3-15,1-1-3 0,0 0-1 16,1 0-2-16,-1-1 0 0,1-1 1 16,-2-1 0-16,-3-2 2 0,-1-1 4 15,-2-2 3-15,-6-1 4 0,-1 0 1 16,-4 2 0-16,-4-1 1 0,-4 2 0 0,-2 3 1 15,-6 1-2-15,-2 0-1 0,-3 3-1 16,-4 1 0-16,0 4-1 0,-2 2 0 16,-1-1-2-16,-1 3 0 0,-1 4-1 15,-3 2 1-15,-2-2 0 0,0 3-1 16,-4-2 0-16,-2 0 1 0,-3 3-1 16,-4 1 0-16,-2 1 0 0,-4 0 0 15,-2-2 1-15,-4 1-1 0,-1-2 1 16,-2-3 0-16,4-3 1 0,-2 0 0 0,1-2 0 15,0-1 0-15,0-3 0 0,0 2-1 16,1-2 1-16,-2 1-2 0,0-3 1 16,2 1 0-16,0 1-1 0,3 1 0 15,-1-1 1-15,4 1-1 0,3-2 1 16,0 2-1-16,2 1 1 0,2 2 0 16,1 1 0-16,3 3 0 0,-2 2 0 0,2-1-1 15,-1 2-2-15,0 0 0 0,0 1 0 16,-1-2-1-16,-2-2 0 0,-2-2 1 15,-1 3-1-15,0-4 2 0,-2-3 1 16,0 1 0-16,-1-2 1 0,0-1 0 16,-1-1 0-16,-1-2 1 0,-2-1-1 15,2 3 1-15,-3-2-1 0,1-1 0 16,-1 1-2-16,3-4 0 0,1 1-4 16,2 0-4-16,2-3-4 0,4-3-2 0,2 0-3 15,4-1-2-15,4-2 0 0,1-3 1 16,3-3 4-16,2-1 4 0,1-1 3 15,-1-4 3-15,0 1 3 0,-4-1 4 16,-1 1 3-16,-5 0 3 0,-4 1 3 16,-4 0 4-16,-6 2 2 0,-6-2 2 15,-6-2-1-15,-4 1 0 0,-7-4-1 16,-6-2-3-16,-7-1-3 0,-8-2-3 0,-7-2-2 16,-9-1-1-16,-8-1-3 0,-9-1 0 15,-12-1-4-15,-9-4-10 0,-10 1 44 16,-11-1-178-16,-10 0-127 0,-15 0-345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18:26.0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3059 7518 433 0,'13'-3'104'0,"0"2"4"15,0-2-59-15,0 3-24 16,3 3-5-16,2 1 0 0,4 1-5 0,3 3-2 15,3 2 3-15,4 0 3 0,4 0 0 16,5 3-1-16,0 1 0 0,6-2 1 16,5 1-5-16,3 0-6 0,5 1-4 15,2-1-3-15,3-2 1 0,2-3-2 0,-4 2-3 16,-2-2-16-16,-2 1-60 16,-3-3-54-16,-8-1-98 0,-3 1-229 15</inkml:trace>
  <inkml:trace contextRef="#ctx0" brushRef="#br0" timeOffset="627.59">3379 10889 233 0,'-4'12'68'0,"-1"1"8"15,2 1-22-15,0 3-7 0,-2-1 2 16,3 1 1-16,0 1 0 0,2 0-3 15,2-2-2-15,4 1-3 0,4-3-1 16,4-3 1-16,6-1-2 0,5-4-3 0,8-1-3 16,8-1-3-16,7-4-4 0,10 0-6 15,6-1-5-15,5 0-6 0,7-3-3 16,5-1-1-16,2-2-4 0,1 0-2 16,1-3-6-16,-1 1-7 0,-4 1-9 15,-3-2 15-15,-6-1-147 0,-9 2-125 16,-7 0-315-16</inkml:trace>
  <inkml:trace contextRef="#ctx0" brushRef="#br0" timeOffset="1214.94">3448 14341 563 0,'-16'8'131'16,"-1"-4"2"-16,4 0-83 0,1-2-25 15,1 0-4-15,2-1-1 0,4-1-5 16,0 0-2-16,2 1-1 0,2-1-1 16,1 1-1-16,2 1-3 0,4 3 0 0,1 2 1 15,4 0-1-15,6 4-1 0,5 2 1 16,6 4-1-16,7-1 0 0,7 2-2 15,8-2-1-15,8 1-2 0,8 0 0 16,4-2 0-16,7-3 0 0,3-4 0 16,4-4-1-16,1-4-1 0,-3-4-2 15,-3-4-13-15,-5-3 155 0,-6-4-292 16,-5-3-148-16,-10 4-434 0</inkml:trace>
  <inkml:trace contextRef="#ctx0" brushRef="#br0" timeOffset="6015.95">11603 2153 591 0,'-3'-10'136'0,"2"4"7"0,1-2-106 16,0 3 0-16,0-1-2 0,1 0 3 15,0 2-4-15,1-2-9 0,-1 5-9 0,-1 4-6 16,0 2-3-16,-1 8-3 0,-1 8-1 15,0 6-4-15,0 3 0 0,-1 5 1 16,0 2 1-16,-2 2-2 0,1-1-3 16,-1-5 0-16,2-4-1 0,0 0 0 15,1-7 0-15,1-4 0 0,-2-4 2 16,3-7 2-16,0-1 9 0,-1-7 3 16,1-7 1-16,0-4 1 0,-1-8 1 0,0-4 0 15,-1-6 2-15,0-2-9 0,-2-8-3 16,0 0 1-16,1-1 0 0,0 2 0 15,1 2 1-15,1 5 2 0,1 1 1 16,0 10 1-16,1 6-3 0,0 5-1 16,2 7-2-16,2 5-2 0,3 4-3 15,2 8-1-15,7 4-1 0,5 8 1 16,7 4 1-16,4 2 1 0,1 0 0 16,5 0 1-16,2 0-1 0,-1-3 0 0,-2-4 0 15,-4-3 0-15,-4-2 0 0,-3-4 0 16,-7-5 0-16,-5-3 0 0,-6-4 9 15,-5-4 12-15,-1-1 6 0,-5-8 5 16,0-4 5-16,1-2 1 0,-2-5 0 16,0-4-9-16,-1-8-11 0,1-6-7 15,0-1-5-15,1-3-4 0,0-1-1 16,2 3-2-16,2 2-2 0,-1 9-1 0,1 6-3 16,0 7-5-16,-1 6-12 0,0 4-13 15,-1 1-26-15,1 5-20 0,3 1 164 16,1 3-290-16,3-1-158 0,5 1-413 15</inkml:trace>
  <inkml:trace contextRef="#ctx0" brushRef="#br0" timeOffset="6294.18">12236 2109 566 0,'-5'13'139'0,"3"-1"7"16,0-2-82-16,0 1-27 0,0 1-4 15,-1-1-1-15,2 5-6 0,0 0-11 16,2 1-8-16,2-2-3 0,2-1 0 15,4-2 0-15,4-1 0 0,1-6 0 16,4 1 0-16,1-3 3 0,3-2 3 16,1-1 5-16,-2-2 3 0,0 0 4 15,0-4 2-15,-3-2 3 0,-1-6-1 0,-3 1 0 16,-3-3-3-16,-3-5-3 0,-5-1-5 16,-3-2-3-16,-5-2-5 0,-5 5-5 15,-8 0-7-15,-5 4-5 0,-2 7-4 16,-5 3-6-16,-4 8-8 0,0 4-8 15,0 1-6-15,5 3-8 0,5 1 17 16,5-3-145-16,8 0-129 0,12-6-313 16</inkml:trace>
  <inkml:trace contextRef="#ctx0" brushRef="#br0" timeOffset="6483.19">12853 2029 612 0,'4'3'138'15,"-3"-1"7"-15,-3 4-107 0,-5 6-5 16,0 3-3-16,-3 4 2 0,-2 6-6 0,-2 6-8 16,-1 2-6-16,2 3-6 0,1-1-4 15,4 1-1-15,2 1-10 0,3-4-12 16,5 0-5-16,2-6-23 0,3 0-101 16,1-5-6-16,0-8-97 0,0-4-176 15</inkml:trace>
  <inkml:trace contextRef="#ctx0" brushRef="#br0" timeOffset="6816.8">12807 2214 481 0,'0'-46'122'0,"2"3"9"0,2 3-36 0,2 4-42 15,1 6-4-15,4 15 1 0,2 1-1 16,4 4-7-16,-1 2-9 0,5 6-12 16,0 2-7-16,3 4-3 0,2 2-3 15,0 2 0-15,-3 1-2 0,-2 2 1 16,-1-1-2-16,-4 0-1 0,-3 1-3 15,-6 0 0-15,-2 2-2 0,-4 2 0 0,-6 2 1 16,-6 0 0-16,-3 3 1 0,-6-4 0 16,-3-1 1-16,-3-3 0 0,-3-6 0 15,1 0 1-15,3-4-1 0,3-1 1 16,5 0-1-16,2 0 0 0,8 1-1 16,3 5 0-16,8 4 1 0,2 3-1 15,5 4 1-15,2 3 0 0,5 2 1 16,3 1 0-16,2-1-1 0,2-1 1 15,1 0-2-15,0-3 3 0,3-3-11 0,4-3-20 16,4-2 144-16,5-4-293 0,2-3-164 16,2-3-461-16</inkml:trace>
  <inkml:trace contextRef="#ctx0" brushRef="#br0" timeOffset="7330.4">14086 2269 363 0,'10'1'113'0,"4"0"6"0,7 0-20 0,2 1-35 15,9-2-9-15,4 2-10 0,6-2-14 16,2 1-8-16,-2 1-6 0,-3-2-6 15,-1 0-4-15,-2 0-2 0,0-1-2 16,-4-1-1-16,-2-1-5 0,-5-2-8 16,-1 0 23-16,-7 1-149 0,-10-1-116 15,-11 1-312-15</inkml:trace>
  <inkml:trace contextRef="#ctx0" brushRef="#br0" timeOffset="7498.97">14069 2492 475 0,'45'-3'127'0,"8"-2"3"0,6-4-41 16,2-1-55-16,-1-2-8 0,6-2-7 16,-7-3-12-16,0-2 0 0,-1-2-16 15,-3-4-121-15,-3 0-111 0,-7 1-293 16</inkml:trace>
  <inkml:trace contextRef="#ctx0" brushRef="#br0" timeOffset="7749.28">14625 2015 571 0,'0'5'125'0,"2"0"11"0,-2 0-94 15,4 2-3-15,6 1 0 0,12 2 4 16,7 3 5-16,1 3-3 0,10 4-7 15,6 1-8-15,1 4-6 0,-5 3-4 16,-8 2-6-16,-8-3-5 0,4-1-3 0,-9-2-2 16,-7-1-3-16,-5 1-1 0,-5-2-1 15,-5 3 1-15,-6 2-1 0,-6-2-2 16,-12-2-3-16,-5 1-8 0,-12-4-10 16,-14 0-15-16,-4-6 24 0,-7-2-161 15,-1-2-134-15,8-4-335 0</inkml:trace>
  <inkml:trace contextRef="#ctx0" brushRef="#br0" timeOffset="8363.64">16369 2066 460 0,'-9'0'119'15,"-1"0"5"-15,-1 1-25 0,0-1-65 16,2 0-3-16,-1 1-2 0,3 1-1 0,0-1-5 15,-1 1-4-15,-4 3-3 0,-1 7-5 16,-1 6-4-16,-2 4-4 0,1 6-1 16,3 3-1-16,3 3 0 0,9-2-1 15,10-1 1-15,6-3 1 0,8-6 0 16,5-5 2-16,4-1 1 0,4-3 2 16,3-7 2-16,-5-5 3 0,1-4 5 0,-2-1 6 15,-2-7 3-15,-4-2 2 16,-3-3 0-16,-4 0 1 0,-3-3-1 0,-5-5-1 15,-5-5-6-15,-5 0-3 0,-4-3-5 16,-5-3-2-16,-6 2-6 0,-6 4-4 16,-9 5-4-16,-4 7-3 0,-3 3-2 15,-4 9-1-15,-1 2-6 0,2 6-11 16,4-2-12-16,5 2-11 0,9 0-7 16,4 1-127-16,8-2-132 0,10-2-301 0</inkml:trace>
  <inkml:trace contextRef="#ctx0" brushRef="#br0" timeOffset="8866.06">16982 2124 555 0,'12'36'124'0,"-6"2"3"0,-3-1-100 0,-4 1-9 16,-3 0-2-16,-3-2 1 0,-1 0-6 15,-2-5-6-15,2-2-2 0,2 0-2 16,0-6 0-16,1-4 1 0,1-3-2 15,0-4 1-15,2-6-1 0,-1-1 2 16,-1-3 1-16,0-3 3 0,0-2 3 16,-1-7 4-16,2-3 6 0,1-4 3 15,-1-8 3-15,4-8-1 0,1-5-3 16,3-11-3-16,3-3-4 0,1-7-6 0,3 1-3 16,2 7 2-16,0 6 0 0,3 7 1 15,-1 7 1-15,4 13-1 0,0 9 1 16,-1 3-1-16,2 3-5 0,1 4-1 15,4 3-1-15,2 4 1 0,1 2 1 16,1 0 1-16,2 0 1 0,-2 2-1 16,-2-1 0-16,-7 1 0 0,-4-1-3 15,-7 2 0-15,-8-1-1 0,-11 3 1 16,-9 1 0-16,-11-2 0 0,-3-1 2 0,-1-3 0 16,-6-2 1-16,1-3-1 0,5 1-1 15,6-5 0-15,7 1 0 0,3 0-1 16,5 0-1-16,7 5 0 0,2 4 0 15,6 2 0-15,5 5 0 0,4 1 2 16,2 5-1-16,4 4 2 0,3 0 0 16,7-1 0-16,2 0 0 0,8 0-1 15,-1 1 0-15,1-2 0 0,4-5-1 0,1-1-5 16,-4-3-18-16,-2-3-12 0,-3-3 150 16,-2-3-293-16,-2-6-158 0,-1 7-441 15</inkml:trace>
  <inkml:trace contextRef="#ctx0" brushRef="#br0" timeOffset="9459.9">19054 1935 531 0,'3'-17'135'0,"-2"1"4"16,-2-1-85-16,-1 3-2 0,-2 0-3 15,-1 1-5-15,1 2-11 0,-3 1-9 16,0 2-2-16,2 3-5 0,-3-3-4 16,2 3-3-16,-3 1-2 0,-1 2-1 15,-1 3-2-15,-2 5-2 0,-1 0-1 16,1 9-1-16,-1 7 0 0,1 5-1 0,-1 6 1 15,1 3 1-15,2 1-1 0,-1 10 1 16,0 7 0-16,1 0 0 0,-3-1-11 16,2 4-13-16,2 1-8 0,-1 5-17 15,1-8-119-15,-1-10-127 0,1-4-300 16</inkml:trace>
  <inkml:trace contextRef="#ctx0" brushRef="#br0" timeOffset="9829.95">18664 2313 584 0,'9'-13'132'0,"5"5"8"0,3 0-100 16,5 1-6-16,2 2 1 0,7 1 2 16,-2 1-1-16,1 0-6 0,-2 2-7 0,-1 2-5 15,-2 3-5-15,-2-1-4 0,-6 4-4 16,0-1-4-16,-3 3-2 0,-4 2-1 15,-3 2-1-15,-4 3 1 0,-4 2 0 16,-1 1 1-16,-2 1 0 0,1 0 2 16,2-1 0-16,3-2 1 0,1-1 0 15,6-3 1-15,2-5 0 0,4 1 1 0,3-4 0 16,2-5 1-16,-2-1 0 0,1-4-1 16,-4-3 3-16,0 1 0 0,-6-4 2 15,-3 0 3-15,-5-2 0 0,-2 0 0 16,-5-3-2-16,-2 2-3 0,-7 2-2 15,-3 0-4-15,-4 4-3 0,-1 5 0 16,-2 2-4-16,1 2-7 0,1 2-9 16,5-3-11-16,5 1-12 0,4-2 16 15,7-2-147-15,6-2-128 0,6-3-305 16</inkml:trace>
  <inkml:trace contextRef="#ctx0" brushRef="#br0" timeOffset="10048.15">19475 1947 588 0,'4'-7'139'0,"-4"6"2"0,-2 2-101 15,-3 6-6-15,0 3-1 0,-2 6 3 16,-1-2-7-16,0 7-6 0,-3 7-2 16,1 6-2-16,0 7-3 0,-2 2-2 15,0 4-8-15,0 6-3 0,0 4-1 16,2-7-5-16,1 0-14 0,4-8-8 15,1-1-10-15,5-5-10 0,2-5-43 16,2-4-75-16,1-6-107 0,-1-5-228 16</inkml:trace>
  <inkml:trace contextRef="#ctx0" brushRef="#br0" timeOffset="10510.43">19643 1974 629 0,'6'-15'157'0,"-2"1"6"16,-2 4-116-16,-1 11-3 0,-2 2 3 0,-3 8-1 16,-3 8-14-16,-3-3-10 0,-3 12-4 15,-1 8 0-15,-4 2 2 0,2 7-8 16,1 3-4-16,0 4-1 0,5 2-3 16,5-3-5-16,4-2-5 0,5-7-5 15,4-5-5-15,4-5-2 0,4-5 0 16,4-4-1-16,1-3 1 0,-1-6 6 0,1-4 4 15,0-4 6-15,4-5 2 16,-4-4 1-16,2-2 2 0,-1-4 1 0,-1-2 1 16,-1-4 0-16,-4 1 2 0,-4 1 0 15,-2-1 1-15,-3 3 2 0,-4 2-1 16,-1 2-2-16,-2 5-3 0,-2 3 0 16,-1 3-1-16,-2 5-3 0,1 0-1 15,1 2-1-15,1 1 1 0,2-1 2 16,4-1 0-16,4-3 1 0,3-1 0 15,0-3 0-15,3-2 1 0,0-1 1 0,1-1-1 16,0 0 0-16,-2-2 0 0,-1-2 0 16,1 2 2-16,-3-1 1 0,-1-3 2 15,-4-1-1-15,-4-3-1 0,-2-1-4 16,-4-4-6-16,-4-4-7 0,-2 2-11 16,-4-1-11-16,-3 1-12 0,-3 4-2 0,-2 1-12 15,-1 2-116-15,3 2-121 0,3 1-291 16</inkml:trace>
  <inkml:trace contextRef="#ctx0" brushRef="#br0" timeOffset="11494.25">20143 2435 525 0,'16'16'123'0,"-6"0"3"16,-5 1-86-16,-2-1-10 0,-5-1-1 15,-1-4-1-15,-1-1-7 0,1 0-6 0,-2-3-4 16,4-3-3-16,0-2-1 0,2-1-1 15,2 0 0-15,4 1 0 0,3-5 0 16,3 0 0-16,3-1 0 0,5-2 1 16,2 0 1-16,0-2 0 0,0-2 3 15,0 0 5-15,-3-3 1 0,-3 0 0 16,-2-1-2-16,-3 2-2 0,-3 1-1 0,-2 1-4 16,-2 2-5-16,-2 3-4 0,-1 4 0 15,-2 5-1-15,0 0 0 0,-1 5 0 16,1 0 1-16,0 2 0 0,1 2 1 15,1 0 2-15,2-1 0 0,2-2 0 16,2 1 0-16,3-4 0 0,3 0 0 16,1-2 1-16,2-2-1 0,1-1 0 15,2-1 0-15,0-4 0 0,0 3 0 16,-3-2 1-16,-2-2-1 0,1 1 1 16,-3-2-1-16,0-1 1 0,-3-1 0 0,-1-3 1 15,-2-3-1-15,-2-2 1 0,-2 2-1 16,-1 0 1-16,-3 0 2 0,1 3-1 15,-1 1-1-15,-1 5-2 0,-1-1 1 16,-1 4 0-16,1 0-2 0,1 2-2 16,-2-1-1-16,2 0 1 0,1 1 0 15,1 4 0-15,3-3 1 0,1 2 0 0,2-1 2 16,3 0 0-16,3-1 0 0,6 0 1 16,1 0 0-16,3 0 0 0,3-2-2 15,3 0 1-15,0-2-1 0,0 4-1 16,-4-1 1-16,-2 0-1 0,-4 1 0 15,-1 0 0-15,-3 1 0 0,-4 0 0 16,-1 0 0-16,-2 0-1 0,-1 0 1 16,-2-1 0-16,0-2 0 0,-3 0 0 15,0 1 1-15,-1-2 0 0,2 3 0 0,-1-3 0 16,2-2-1-16,2 5 1 0,1-1 0 16,3-2-1-16,3-1 0 0,1 0 0 15,4 0 0-15,0 0 0 0,3 1 0 16,2-1-1-16,-2-1 1 0,0 2-1 15,-1-1 0-15,-2 0 1 0,-2 2-1 16,-4-3 1-16,-4-1 0 0,-1 0 0 16,-4 0 0-16,-3-4 0 0,-5 0-1 0,-1 0 0 15,-2 1-1-15,-4-1 0 0,-2 4 0 16,-2 1 0-16,0 6 0 0,0-1 1 16,1 2 0-16,-1 3 1 0,5 2-1 15,2-4 0-15,4 2 0 0,1-2-1 16,3 2 1-16,3-2 0 0,4-1 1 15,2-1 0-15,1 0 1 0,3-2 0 16,2-1 1-16,2-2 1 0,2-2-1 16,-1-2 1-16,2-4-1 0,0-4 1 0,4-3 1 15,1-5 1-15,4-2 1 0,3-7 0 16,2-8 1-16,-2-7 2 0,-1-1 2 16,0 0 1-16,0-4-1 0,-3-4-2 15,-7 5 1-15,-2 9 6 0,-3 11 2 16,-3 3-1-16,-6 5-2 0,-4 9-1 0,-6 10 1 15,-5 7-2-15,-3 4-7 0,-1 8-3 16,-4 3-2-16,1 8 0 0,-2 6 0 16,3 3 0-16,4 3 0 0,2 7 1 15,2 1-2-15,3-1-3 0,6 0-3 16,3 2-22-16,4-2-1 0,4 1-19 16,8-8 11-16,4-7-168 0,4 0-149 15,6-4-368-15</inkml:trace>
  <inkml:trace contextRef="#ctx0" brushRef="#br0" timeOffset="12995.56">22615 1871 559 0,'-1'2'123'0,"3"2"7"15,0 1-88-15,-2 2-18 0,2 5 3 16,-1 3 2-16,0 3 0 0,0 3-2 16,-1-2-8-16,0 3-5 0,1 2-4 15,-3 1-3-15,2 0-2 0,-1 5-4 16,1 2 0-16,-2 4 0 0,-3-2-3 15,1 0-3-15,-2-4-1 0,1-4-2 16,-1-7-1-16,0-5-1 0,-1-4 0 0,3-4 2 16,1-2 1-16,-1-3 3 0,2-2 4 15,1-4 1-15,0-1 3 0,2-5 1 16,0-6 1-16,4 0 1 0,0-3-1 16,3 0 0-16,2 2 0 0,2-4-1 15,1 3-1-15,2 12 1 0,-1 3 2 16,3 3-1-16,-1 6 1 0,0 4-1 0,-1 9 1 15,0 2-2-15,1-5 0 0,-3 0-2 16,-1 1-1-16,-2-2-2 0,-4-1 0 16,-3-1-1-16,-6-2 1 0,-4 0-1 15,-6-2 2-15,-4 1-1 0,-5-2-4 16,-2-4-7-16,1-1-8 0,1-2-8 16,3 0 16-16,4-5-144 0,4-3-122 0,8-2-300 15</inkml:trace>
  <inkml:trace contextRef="#ctx0" brushRef="#br0" timeOffset="13348.56">22953 2211 561 0,'7'17'129'0,"1"1"3"0,-3-3-87 16,-1 2-21-16,-2-1-1 0,-1-4 1 0,-1-3-6 16,0-1-3-16,1-3-3 0,1-1 0 15,1 1 0-15,2-4 1 0,2-1 1 16,0 0 1-16,2-1 0 0,2-1 1 15,0-3 0-15,0 2 1 0,-1 0 0 16,0-3-1-16,-1 0 1 0,-1-2 0 16,0-1 1-16,-1 0-3 0,-2 2-3 15,0-1-2-15,-1 3-1 0,-1 2-5 16,-1 3-2-16,0 5-4 0,0 4 1 0,-2 3-1 16,0 6 1-16,1 7-1 0,0 3 2 15,-1 5 1-15,0 0 0 16,2 1 0-16,-1 4-1 0,0-2 1 0,-1 4-1 15,-2-2 0-15,0 0 0 0,-3-4-1 16,-3-1-1-16,-4-4 1 0,-3-5-1 16,-3-7-1-16,-5-5-2 0,-3-3-4 15,0-5-7-15,-1-4-7 0,-3-4-7 0,3-5-9 16,0-5 12-16,3-4-146 0,4-9-127 16,3-6-315-16</inkml:trace>
  <inkml:trace contextRef="#ctx0" brushRef="#br0" timeOffset="13629.71">23641 2122 586 0,'-2'3'138'15,"-2"1"5"-15,0 6-90 0,-2 3-16 16,0 6 4-16,-3 6 3 0,0 1-3 16,0 2-7-16,-1 3-6 0,1-1-6 0,0 0-6 15,0-5-5-15,3 2-4 0,0-4-4 16,4-1 0-16,1-2-3 0,0-2-6 16,1-4-13-16,1 1-16 0,-1-7 155 15,0-1-293-15,0-4-157 0,2-2-434 16</inkml:trace>
  <inkml:trace contextRef="#ctx0" brushRef="#br0" timeOffset="14186.74">23893 2223 609 0,'0'10'142'0,"0"2"6"16,-2 2-111-16,-1 1 0 0,-2 5 4 15,-4 0-4-15,-1 0-12 0,0 0-7 16,-2 0-4-16,-1 2-5 0,-1-2-4 0,1-3-2 16,1 0-1-16,1-2-1 0,0-3 0 15,2 0 0-15,4-4-1 0,0 1 1 16,3-3-1-16,1-4 10 0,0 1 14 16,2-6 5-16,1 0 1 0,4-6 1 15,0-5 0-15,4-6 0 0,3-3-11 16,4-4-12-16,2-6-6 0,3-1-1 0,1-3-1 15,0-3 1-15,-3 6-1 0,-2 3 0 16,-4 5 0-16,-4 7 0 0,-5 3 0 16,-4 7-3-16,-1 9 0 0,-1 3-1 15,0 7 0-15,0 5 0 0,1 5 0 16,0 3 1-16,1 1 1 0,1 3 2 16,2 2 0-16,-1-3 0 0,3 0 1 15,0-2-1-15,3 3 1 0,1-2-1 16,0-2 1-16,3-2 0 0,-1-4-1 15,0-2 2-15,-1-6 1 0,-2-2 5 0,1-2 6 16,-2-2 7-16,0-4 3 0,-1-5 3 16,2-2 0-16,0-6 1 0,2-2-5 15,0-7-4-15,0-4-7 0,2-1-4 16,-1-5-1-16,1-3-2 0,1 2-2 16,1-8-1-16,-2 0-1 0,0 3-1 15,-2 5-1-15,-2 4 0 0,-3 6-3 0,-1 5-1 16,-4 8-2-16,0 7-9 15,-2 0-6-15,-3 1-11 0,2 1-7 0,-2 0-12 16,0-1-19-16,0 2-12 0,0 0 167 16,0 0-284-16,2 0-148 0,5 5-413 15</inkml:trace>
  <inkml:trace contextRef="#ctx0" brushRef="#br0" timeOffset="14671.41">24479 2014 611 0,'0'0'147'0,"0"-1"3"0,0 2-104 15,0 0-9-15,0 0 2 0,0 1-6 0,-1 1-4 16,0 3-6-16,0-1 0 0,0 3 1 15,-2 4-2-15,2 4-4 0,1 9 0 16,-1 2-5-16,1 7-4 0,1 2-2 16,1 4-1-16,2-2-2 0,0 3 0 15,3-1-2-15,1-2 0 0,5-3 0 16,-1-2 0-16,2-3 0 0,0-4-1 16,1-3 1-16,1-3 0 0,-3-4 2 15,-2-4 2-15,-2-2 4 0,-2-3 4 0,-1-3 6 16,-1-4 6-16,0-5 4 0,0-3 0 15,3-4-1-15,-1-3-1 0,4-5-5 16,-1-6-5-16,1-7-5 0,1-3-3 16,0-5-3-16,1-5-1 0,4 0-1 15,2-7-2-15,1 4 1 0,4 6-2 0,1 6-1 16,-2 6-1-16,-4 8 0 0,-1 6 1 16,-6 9-1-16,-4 7 0 0,-4-1 0 15,-1 0-1-15,-2 2-2 0,-1 0-6 16,0 1-8-16,0-2-9 0,1 2-10 15,-1-1-12-15,0 1-29 0,0-1 26 16,0-2-165-16,-2 0-146 0,1-4-360 16</inkml:trace>
  <inkml:trace contextRef="#ctx0" brushRef="#br0" timeOffset="20916.98">11465 2839 366 0,'9'6'95'0,"2"-1"7"0,4-3-55 16,2 1-2-16,3-3-4 0,7 0 0 15,6 0-8-15,7-2-5 0,1 0-2 16,7-3-4-16,5 2-5 0,7-1-1 0,2-1-3 16,5-1-3-16,5 0-3 0,7 0-4 15,2 2-1-15,3 1-1 0,-1 1 0 16,2 0 0-16,0 3 0 0,-7 3 0 15,-5 2 0-15,-4-1 0 0,-10 2 1 16,-8 0-2-16,-12 2 1 0,-12-3 0 16,-10-2 1-16,-11 3 2 0,-13-2-1 15,-12-1 0-15,-11 0-1 0,-15-2 1 0,-13 2-1 16,-12 0-1-16,-13-1-1 0,-5 0-1 16,-9-2 2-16,-3 3 0 0,-2 2 0 15,-2 1-1-15,3-1 1 0,5-1-1 16,4-3 0-16,9 1-1 0,12-2 0 15,11-2-1-15,14 0 1 0,10-2-1 16,9-3 2-16,14 5-1 0,11-2 2 0,8-3 0 16,13-1 1-16,11 1 0 0,11 1 1 15,12-2-1-15,10 1 1 0,14 3 0 16,14 5-1-16,8-1 1 0,7 2-2 16,7 5 1-16,5-2-1 0,5 2 0 15,-4 2-1-15,-5-2 1 0,-9 3-1 16,-14-3 1-16,-15 0 0 0,-18 2-8 15,-19-3-132-15,-21-2-117 0,-28 0-312 16</inkml:trace>
  <inkml:trace contextRef="#ctx0" brushRef="#br0" timeOffset="29648.37">10770 7688 328 0,'-2'1'83'15,"0"0"6"-15,0-2-14 0,1 1-48 16,0-1-1-16,1 0 2 0,0 0 0 15,0-1-1-15,0 1-4 0,0 0-6 16,0 1-2-16,1-1-3 0,-2 1-3 0,1 0 1 16,0 0 0-16,0 0-2 0,-1-1 1 15,1 1-1-15,-1 0-1 0,1 1 0 16,0-1-1-16,-1 2-1 0,1 3 0 16,1 0 1-16,0 2 0 0,0 4 0 15,1 0 1-15,0 4-1 0,1 1 0 16,-1 3-1-16,-1 3-1 0,1 4-2 15,-2 2 0-15,0 2-1 0,-1 4 0 16,-1 5 0-16,-1 2-1 0,-1 3 1 0,1 3-1 16,0 1 1-16,-2 6-1 0,3-1 1 15,-1-2-1-15,0-3 0 0,-2 1 0 16,0-4 1-16,-2-1-1 0,1-5-2 16,0-4-1-16,1-6-4 0,0-3-2 15,3-7-3-15,-1-6 12 0,2-5-126 16,2-3-4-16,-3-8-88 0,0-8-194 15</inkml:trace>
  <inkml:trace contextRef="#ctx0" brushRef="#br0" timeOffset="30178.56">10778 7663 338 0,'-3'2'79'0,"1"0"2"0,-1 0-42 16,0 1-24-16,-1 4-6 0,1 0-2 15,0 1 2-15,-2 2 0 0,0 4-1 16,-3 2-1-16,-1 3 0 0,-1 1 1 16,-4-1-1-16,0 2 0 0,-2 1-3 15,-2-1-1-15,2-2 1 0,-1-4-1 16,3-3 12-16,2 0 8 0,2-6 5 0,4-3 2 16,1-5 2-16,4-2 1 0,2-5 1 15,1-3-12-15,2-5-9 0,1 0-3 16,2-4-4-16,0-3-1 0,1 0-3 15,1 0 0-15,0 2-1 0,-1 1 0 16,0 1 0-16,0 6-1 0,-1 3 1 16,1 1 0-16,-1 3 0 0,1 1 0 15,2 2 1-15,1 3-1 0,1 1 2 16,0 0 0-16,1 6 0 0,2 2 1 16,0 4 1-16,-1 3-1 0,0 6 1 0,1 1 0 15,-1 2-1-15,0 0-1 0,0 0-1 16,1 2-1-16,-3-5 0 0,1-2-1 15,-1-3-2-15,0-1-1 0,0-3-4 16,-1-2-4-16,0-2-32 0,-2-2-93 16,-3-3-106-16,0-1-266 0</inkml:trace>
  <inkml:trace contextRef="#ctx0" brushRef="#br0" timeOffset="32492.78">11012 11246 374 0,'0'0'122'0,"1"0"4"15,0 1 1-15,-1-1-56 0,0-1-24 0,0 3-17 16,0-3-8-16,1 1-8 0,-1 0-5 15,0 0-3-15,0 1-4 0,0-2-1 16,1 1-1-16,-1 1 2 0,2-1 3 16,-2 0 4-16,1 1 3 0,0-2 1 15,0 4 1-15,0-1 2 0,1 0-1 16,1 2-2-16,0 3-2 0,0 3-2 16,1 3-1-16,0 3 1 0,-1 4-1 0,1 6 0 15,1 6-2-15,-1 4 0 0,-1 3-2 16,1 3-1-16,0 5-1 0,-1 3-1 15,-2-2 0-15,-1 1 0 0,-1-3 0 16,0-1-1-16,-1-3-1 0,0-3-2 16,0-4-1-16,-1-3-1 0,2-6-1 15,1-4 0-15,0-1-2 0,0-4-6 16,0-6-5-16,-1-4-5 0,0-2-6 0,0-3-8 16,-2-4-117-16,-1-5-115 0,0-3-275 15</inkml:trace>
  <inkml:trace contextRef="#ctx0" brushRef="#br0" timeOffset="32976.29">10987 11261 399 0,'1'5'106'0,"-1"-1"5"15,-1 4-65-15,-1 2-5 0,-2 1-3 0,-2 4-5 16,-3-1-13-16,-1 5-9 0,-2 1-5 16,-1 0-2-16,-1 1-2 0,-2-1 0 15,2 1-1-15,2-3 0 0,1-1-1 16,1-4 1-16,3-3-1 0,2-5 2 15,3 1 1-15,0-5 1 0,2-2 2 16,3-1 2-16,0-5 1 0,3-2 2 16,2-4-1-16,1-5-2 0,2-2 0 15,3-4-2-15,1 0-1 0,0-2-2 0,1 0 0 16,-1 1 1-16,0 3 1 0,1-1 1 16,-2 3 1-16,-2-2 0 0,-1 6 0 15,-1 2-1-15,-2 4 0 0,-1 3-1 16,-2 2 0-16,-1 2-1 0,-1 1 1 15,0 5-1-15,1 0 0 0,-1-1 0 16,1 2-2-16,2 5 1 0,0 1-2 16,3 3 1-16,2 3-1 0,0-1 1 0,0 4-6 15,1 0-8-15,0 2 8 0,-1 0-101 16,-1-2-37-16,-2-2-105 0,4-1-237 16</inkml:trace>
  <inkml:trace contextRef="#ctx0" brushRef="#br0" timeOffset="50892.03">10133 14461 377 0,'-1'3'120'0,"1"-3"3"0,0 0-17 15,0 0-37-15,0 0-22 0,0 0-17 16,0 0-10-16,0 1-5 0,0-2-3 16,0 2-2-16,0-2 0 0,-1 1 1 15,1 1 1-15,0-1-1 0,1 0 1 16,-1 1-1-16,1-1-3 0,0 0-2 15,3 1-2-15,2 1-2 0,3-1 1 16,5 3 0-16,5-2 2 0,4-2 2 16,5 2 1-16,5-2 0 0,2-1-1 15,4 0 0-15,-2-2-2 0,2 0-2 0,0 2-1 16,-2-1-1-16,-4 0 0 0,-4-3-1 16,-3 2 0-16,-6 1 0 0,-4 1 0 15,-6 0 0-15,-5 1-1 0,-2 1-1 16,-5 1-1-16,-3 2-2 0,-5-1-3 15,-3 0-3-15,-5 3-4 0,-3-2-2 0,-3-1 1 16,-3 3 0-16,-4-4 3 0,1 2 2 16,-3 0 3-16,-1-2 4 0,0 0 2 15,0 0 2-15,2-1 0 0,1 1 0 16,2 1 1-16,4 0 1 0,3 1 0 16,3 1 0-16,4 0 1 0,3 1 0 15,3-3 1-15,2 1 0 0,3-2 1 16,2-2 1-16,1 2 0 0,3-1 0 15,3 0 3-15,3 1 3 0,3 0 0 0,5 3 1 16,5-2-1-16,4 0 1 0,5-2-1 16,4 2-4-16,2 0-3 0,2-4-2 15,0-2-1-15,-2 2 0 0,-2 0-1 16,-5-1 0-16,-3 0-1 0,-6-1 1 16,-3 0-1-16,-4 3 1 0,-4-2-1 15,-4 2 0-15,-1-1-2 0,-4 1-1 16,-5 1-1-16,-4 0-2 0,-4 1-1 15,-3 3 0-15,-5-3 1 0,-6 2 0 0,-5 1 1 16,-2 1 1-16,-4-2 1 0,-3-2 0 16,3 3 0-16,-1-1 1 0,3-1-1 15,3 0 2-15,5 0 1 0,5 0 0 16,6 1-1-16,5-3 1 0,2 1-1 16,6 2-5-16,4-3 0 0,6 0 1 15,4 0 2-15,5-1 0 0,4 1 2 0,7-2 2 16,6-3 5-16,5-2 3 0,3-1 0 15,2 0-2-15,3-2 0 0,-3-2-1 16,0 1-1-16,-4 4-1 0,-4-3-2 16,-7 2-1-16,-8 2-1 0,-3 2-1 15,-6 0 0-15,-7 3-2 0,-7 3-2 16,-5 4-2-16,-7 3-1 0,-3 2 1 0,-5 2 1 16,-5 1-1-16,-3 0 2 0,1-2 0 15,-1-2 2-15,3-2 0 0,4-4 0 16,5 1 0-16,5-4-1 0,5 0 0 15,5 0 0-15,6-1 1 0,4 2 2 16,5-1 2-16,4-4 2 0,5 3 0 16,4-2 2-16,3-2 2 0,1 0 0 15,0-3-2-15,0 0-1 0,-3 1-2 16,-2-2 0-16,-2 0-1 0,-5 3-1 0,-4 0-1 16,-3 3 0-16,-4-2 1 0,-1 3 0 15,-4 0 2-15,-4 2 0 0,-1-1 1 16,-3 0 1-16,-3-1 1 0,-1 1-1 15,-4-2-1-15,-1 2 0 0,-1-1-1 16,0 2-1-16,1 1-1 0,-1-1 1 16,2 3-2-16,0 1 1 0,2 1 0 15,-2 0-1-15,2 1 1 0,0 0 0 16,0 1 0-16,2-2 0 0,1 1 0 0,1 0 0 16,4-1-1-16,-1-1 1 0,4-2-1 15,1 0 1-15,2-2-1 0,2 1 2 16,3-3 2-16,1-2 3 0,4 2 2 15,3-1 3-15,2-1 2 0,4-1 1 16,0-1-1-16,2 2-3 0,-2-1-1 16,-2-3-3-16,-2 3-2 0,-4-2-1 15,-2 2-3-15,-5 3 2 0,-3 0 0 0,-4 3 1 16,-6 4-2-16,-5 3 0 0,-5 2-1 16,-4 3 0-16,-5 1-3 0,-4 2-3 15,-1 0-2-15,0-2 0 0,2 1 0 16,1-1 0-16,5-1 2 0,3-2 0 15,6-2 3-15,5-1 2 0,4-2-1 16,5-4 0-16,5-1 1 0,4-6 2 0,4-1 5 16,2-2 2-16,3 0 3 0,4 0 2 15,1-1-1-15,1-1 1 0,-1 3-4 16,-2-1-3-16,-4 2-4 0,-3 0-2 16,-2 2-3-16,-6 1-3 0,-2 3-8 15,-4 2-8-15,-3 4-9 0,-3 3-8 16,-2 3 91-16,-1-1-216 0,0 2-132 15,0-1-351-15</inkml:trace>
  <inkml:trace contextRef="#ctx0" brushRef="#br0" timeOffset="51241.92">10396 14727 576 0,'4'-1'152'16,"-3"1"7"-16,-1 1-61 0,0 1-42 16,-1 3-3-16,1 3-5 0,-1 1-6 15,-2 2-9-15,0 3-5 0,-1 4-5 16,-1 6-6-16,0 4-7 0,-1 6-4 15,3 7-3-15,0 6-1 0,1 7-1 16,0 3-3-16,2-1-3 0,3 6-6 0,-2-4-5 16,0 1-10-16,1-5-8 0,0-5-7 15,2-2-2-15,-1-4 3 0,0-7 1 16,0-6 2-16,1-8 4 0,-1-5 14 16,1-8-82-16,1-7-42 0,-1-5-100 15,-1-7-231-15</inkml:trace>
  <inkml:trace contextRef="#ctx0" brushRef="#br0" timeOffset="51820.94">10445 14853 639 0,'-2'-5'155'0,"0"4"6"0,-1 1-108 15,-3 7-12-15,-2 3-11 0,-3 6-8 16,-2 7-8-16,-4 4-8 0,-3 2-6 16,0 6 1-16,-2-2 0 0,0 3 0 15,0-1-1-15,1 0 0 0,0-2 0 16,3 1-1-16,0-5 0 0,4-4 0 16,1-5 0-16,3-5 0 0,2-4 0 15,3-5 2-15,1-2 2 0,2-3 4 0,1-3 3 16,2-5 0-16,-1-3 1 0,2-5-1 15,2-4 0-15,0-1-2 0,2-6-5 16,0-1-1-16,2-3-1 0,1 0 0 16,0 0 0-16,1 4-1 0,1-4 2 15,1 5-1-15,1 1 1 0,1 3 0 16,-1 0 0-16,0 1 0 0,1 0 0 16,-1 2-1-16,-1 3 0 0,0 2 1 0,-2 2 0 15,-2 2 2-15,-2 3 0 0,-1 2 2 16,-2 1 2-16,-1 2 3 0,-1-2 2 15,-1 3 1-15,2 0 0 0,-2 0 0 16,0 0 0-16,0 2-1 0,0-4-2 16,0 4-2-16,0-1-2 0,0-1 0 15,0-1-1-15,0 1 0 0,1 0-2 16,1 2 0-16,2 1-1 0,4 5 2 0,1 3 0 16,2 3-1-16,5 7 0 0,2 4 0 15,2 2 0-15,3 2-1 0,1-1-1 16,2 0-1-16,-1 1-1 0,-1-4 0 15,-1 0-3-15,-2-5-6 0,-4 4-6 16,-1-3-8-16,-3-1-12 0,-3-4-27 16,-2-5 0-16,-2 3-137 0,-2 2-140 15,-3-4-333-15</inkml:trace>
  <inkml:trace contextRef="#ctx0" brushRef="#br0" timeOffset="59460.46">10793 13203 349 0,'-1'-5'80'0,"1"2"10"0,0 2-50 0,0 0-3 15,0 1 0-15,0 0 3 0,-1-1 1 16,2 1-3-16,-2 0-7 0,1-1-7 16,-1 2-7-16,1-1-2 0,0 1-3 15,1 0-1-15,-1 1-1 0,1 0-1 16,0 2 0-16,1 0-1 0,0 4-1 15,0-3 1-15,1 5 0 0,-2 0 0 16,0 1-1-16,-2 2 0 0,-4 1-1 0,-1 2-1 16,-4 1-2-16,-4 2-2 0,-4 3-9 15,-4 1-129-15,-5 2-116 0,-3-3-307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20:02.21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3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2-17T16:22:09.089"/>
    </inkml:context>
  </inkml:definitions>
  <inkml:trace contextRef="#ctx0" brushRef="#br0">6847 5666 95 0,'1'3'30'16,"0"-1"9"-16,-1-1 0 0,1-1 0 0,-1-1 6 16,0 1 3-16,1 0 0 0,-1 0-2 0,1-1-6 15,0 0-7-15,1-1-9 0,1 1-6 16,-1-1-5-16,0 1-3 0,0 0-2 16,0 0 0-16,1 0-1 0,-1 0-2 15,2 1 1-15,-2-1-2 0,2-2-1 16,0 2 0-16,0 0-2 0,2 1 0 15,0-1 1-15,1 0-1 0,2 2 1 16,1-2 0-16,2 1 1 0,0-1-1 0,2 0 2 16,2 0 1-16,0 0 0 15,0-3 2-15,4 3 1 0,1-1 2 0,3 0 2 16,0-1 3-16,1 0 3 0,4 0 1 16,-1 0 0-16,2 0 1 0,-2 0-2 15,2 2-1-15,-2 1-2 0,2 1-2 16,-2 3-2-16,1-1 0 0,-1-1-1 15,2 0 0-15,-1-1-2 0,2 0-1 0,3 2-2 16,4-3-1-16,2 1-1 0,3 2-2 16,1-1 1-16,6 0-1 0,-1 2 0 15,4-2 0-15,-3 0 0 0,4 0 0 16,-2 0 0-16,2 2 0 0,0-2 0 16,-2-1 1-16,-1 2 0 0,-3 1 3 15,-1 1 1-15,-1-2 1 0,-3 1 0 16,-4-1-1-16,-3-1 0 0,-1-1 0 15,-1-1-3-15,-2 0-2 0,-3-1 0 0,-4 2 0 16,-2 0-1-16,-2 2 0 0,-7-1-1 16,-3-1 0-16,-3 1 0 0,-5 0 0 15,-2 0 0-15,-2 0 1 0,-5 0 0 16,-2 1 2-16,-5 0 1 0,-5 1-1 16,-6-2 1-16,-6 0 0 0,-4 1-1 15,-5-2 0-15,-4 2-1 0,-5-2 1 16,-4-1-1-16,-2 0 0 0,-6-4-1 0,-3 1 1 15,-4 0-1-15,-3 1 0 0,-2 0 0 16,-3 0 0-16,-5 0 0 0,-1 2-1 16,-1-1-2-16,1 3-3 0,-1-1-3 15,2-1-2-15,1 0 0 0,6 1-2 16,4 2-1-16,4 0-2 0,6-2 2 16,4 0 1-16,8 3 2 0,5 2 1 15,7-1 2-15,7 0 1 0,5-1 4 0,5 1 2 16,6-2 0-16,5-2-1 0,4 0-1 15,5 0-9-15,3-2-4 0,4 2-1 16,4-1 2-16,4 0 1 0,4 1 2 16,5-3 3-16,3 1 9 0,5 1 8 15,5-1 3-15,5-1 1 0,4-2 1 16,6 1 0-16,2 0-1 0,5-1-1 16,3 1-3-16,5-1-2 0,3 1-2 15,2 1-1-15,2 2-1 0,4 0 0 0,-1-1 0 16,2-2 1-16,-2 2 2 0,-3 2 2 15,-2-4 1-15,-4 3 0 0,-4 2 1 16,-4 1 0-16,-7 2-1 0,-8-1-2 16,-7-3-2-16,-9 3-2 0,-7-1 0 15,-6-2-3-15,-8 1 0 0,-4 0 1 16,-3-1 1-16,-7 1 0 0,-4-2 1 0,-8 0 0 16,-7-1 3-16,-9-1-1 0,-8 0 0 15,-9-1-1-15,-11-2-1 0,-5 1-1 16,-9 1 0-16,-4-1-5 0,-6 1-4 15,-4-1-2-15,-4-1-2 0,0 4-2 16,1 2 0-16,2-2-15 0,1 2-6 16,7-1-13-16,5 0-29 0,9 0-26 15,7 1-17-15,9-2-65 0,10 2-87 16</inkml:trace>
  <inkml:trace contextRef="#ctx0" brushRef="#br0" timeOffset="84.77">7116 5731 297 0,'43'7'89'0,"8"-3"2"0,11 3-23 16,1-2-24-16,8-2-18 0,4-1-14 15,2 2-14-15,-3-2-54 0,-2 1-35 16,-5-5-68-16,-1 0-160 0</inkml:trace>
  <inkml:trace contextRef="#ctx0" brushRef="#br0" timeOffset="22712.53">11414 5707 243 0,'-3'8'55'0,"-2"-4"0"0,2 0-24 16,2 0-29-16,-2-1 0 0,-1-1 3 15,3 0 2-15,-3-2 7 0,3 2 11 0,0-2 11 16,1 0 10-16,1 0 3 0,-1 0 3 16,1-2-1-16,2 4-5 0,3 0-9 15,0-1-10-15,3-1-9 0,3 1-2 16,4 0-3-16,5 1 0 0,2-4 1 15,4-1-1-15,4-1-1 0,8 2 1 16,4-2-2-16,3 0-1 0,2 1-1 0,3 3-2 16,5-1-1-16,1 2-2 0,0 0-1 15,1 0-1-15,4 3-1 0,-2-1 0 16,1 1 0-16,-2 0-1 0,-3 2 1 16,0 4-1-16,-7 0 1 0,-4-2-1 15,-4 0 1-15,-9 1-1 0,-7 2 0 16,-7-6 0-16,-4-2 1 0,-7-1 0 15,-5 2 0-15,-3 0 1 0,-3-2 0 0,-4-3 1 16,-5 6-2-16,-7-3 0 0,-5 1-1 16,-7-2-2-16,-6-1-2 0,-6-3-1 15,-5 1-2-15,-10-4-1 0,-3-3-3 16,-3 1 0-16,-7 1 1 0,-3-2 0 16,-4-1 0-16,-4-1 2 0,3 2 3 15,-1 6 2-15,2 0 1 0,2-1 2 16,6 2-1-16,5 2-2 0,10 0 0 0,6 1 0 15,8-1-1-15,8-2 1 0,11 1 1 16,7 0 3-16,6 0 1 0,10 1 2 16,11 0 2-16,8 0 1 0,8 0 1 15,10-1-1-15,9 1-2 0,8 0 1 16,6-3-1-16,6 1-2 0,7-1-1 16,4 1-2-16,3 1 1 0,2 0 0 15,4-2-1-15,-1 3 0 0,-1 2 1 16,-1 0 1-16,-7 0 0 0,-2-2 0 0,-5-1 1 15,-8 0-1-15,-6 1 1 0,-12-2-1 16,-11-1-1-16,-6 0 0 0,-9 2 1 16,-9 1 3-16,-8 1 1 0,-9 0 0 15,-7 2 0-15,-10 0 1 0,-6 2-1 16,-12-2-1-16,-8 2-3 0,-8-2-2 16,-7 0-3-16,-4-2-2 0,-5 5-2 15,-3-1-3-15,-1 2 0 0,-2-2-1 16,-1 2-2-16,5 5 1 0,3 0 1 0,3 0 1 15,9 0 2-15,4-1 0 0,8 1 0 16,13-1 2-16,8-5 1 0,7-1 1 16,10-3 1-16,11-1 0 0,11-3 2 15,9 0 1-15,8-2 2 0,7-3 1 16,6-2 2-16,11-2 0 0,11 2 1 16,2-2 0-16,5 0-1 0,4 1 0 15,4 3-2-15,1 2 0 0,-3 0 0 16,-5 1-1-16,-3 3 0 0,-7 1-1 0,-10 0-1 15,-8 1 1-15,-10 0-2 0,-11 1 3 16,-10 0 1-16,-9 2 1 0,-10-1 1 16,-10 0 0-16,-10 2-1 0,-8 0 2 15,-8 2-2-15,-4 1-2 0,-5 0-1 16,-2 2 0-16,3-1-3 0,5 0-2 16,8-2-3-16,7 0 1 0,7-2 0 15,8-4-1-15,9-1 1 0,7-2 0 0,10 0 4 16,7-1 1-16,6 0 0 0,8 0-1 15,4 0 75-15,5 0-197 0,1-4-118 16,7-3-337-16</inkml:trace>
  <inkml:trace contextRef="#ctx0" brushRef="#br0" timeOffset="44662.75">9348 7675 261 0,'-1'1'72'0,"1"0"4"0,0-1-35 15,0 1-11-15,1-1-6 0,-1 0-4 16,0 0-9-16,0 0-5 0,0 0-3 16,0 0-2-16,0 0-1 0,-1 0 3 15,1 0 9-15,1 1 8 0,0 0 6 16,1 2 5-16,3 0 4 0,0 0 2 16,2 1-1-16,1 1-8 0,4 0-7 15,0-1-5-15,5 1-5 0,4-1-2 0,0 2-1 16,4-1-1-16,1 2-1 0,5-2-1 15,4 3 0-15,2 1-2 0,1-1-1 16,4 1-1-16,2 0 0 0,1-1 0 16,1 0 0-16,1-1 0 0,-2-4 0 15,0 3 1-15,2-3 0 0,-2 2 1 16,3 0-1-16,-2-3 1 0,-1 1 0 16,1 1 0-16,0-1 1 0,-1 1-2 15,0-2 0-15,-3 1 1 0,-1 0-2 0,2 1 1 16,-2 1-1-16,0 0-1 0,0 0 1 15,-2-1 0-15,-2 0-1 0,0 0 1 16,-3-2-1-16,-2-2 1 0,-2-1-1 16,-4-1 0-16,-1-1 1 0,-3-1-1 15,-1 1 1-15,-4-2-1 0,-1 1 0 16,-5 0 1-16,-1 0-1 0,-5 0 2 16,-2 3 1-16,0 0 0 0,-6-2-1 0,-1 2 0 15,-5 1-1-15,-4 0 0 0,-6-1-1 16,-4-2-1-16,-6 1 1 0,-4-1 1 15,-5-2 0-15,-2-3 1 0,-6 1 0 16,-1-1 0-16,-2 2 0 0,-4 0 0 16,-6 2-1-16,-3-1 0 0,-5 4 0 15,-5-3 0-15,-2 3 0 0,-2 1-1 16,0 1 1-16,2 0-1 0,3 2 0 16,8 1 0-16,8 2 1 0,4-2-1 0,8 1 0 15,6-4 0-15,9 1 0 0,7-2-1 16,5-1 1-16,6 1-2 0,4-2 1 15,6 3 3-15,6 3 0 0,5 1 1 16,6 2 1-16,5 0 0 0,8 0 2 16,6 3-2-16,8-1-1 0,5-7-1 0,4 2 0 15,3-3-1-15,3 0-5 0,2 0-6 16,-1-2 2-16,-2 0-99 0,-5 1-32 16,-3-3-102-16,-7-3-223 0</inkml:trace>
  <inkml:trace contextRef="#ctx0" brushRef="#br0" timeOffset="46962.38">13534 7765 399 0,'7'6'104'0,"-1"-3"0"0,0 2-14 0,-3-2-67 15,1-1-15-15,0 1-4 0,0 0-1 16,-1-2-1-16,4 0-1 0,1 0 0 16,7-1-1-16,5 0 2 0,6-2 4 15,7 0 5-15,4-1 5 0,9-1 2 16,9 1 2-16,4-2 3 0,10 1-3 16,3-1-2-16,13 1-5 0,1 1-4 15,2 3 1-15,4-1-3 0,4 1-1 0,-4 0-1 16,4 2-1-16,-15 1 0 0,-7 2-2 15,-8-1 0-15,-15 1-2 0,-17-1 1 16,-11 1-1-16,-12-4 4 0,-8 2 1 16,-7-3 0-16,-6 0-1 0,-13 0 1 15,-6 0 1-15,-17 1-2 0,-9 0-2 16,-15 0-1-16,-5 4-1 0,-8-1 0 0,-4 0 0 16,-9-3-1-16,4 2-1 0,-2 2 0 15,4 1 0-15,1-2-2 0,6 1-3 16,6 1-4-16,5 2-1 0,6 0 0 15,11-3 0-15,11 1 0 0,6-2 2 16,10 0 4-16,9-3 4 0,13 0 2 16,10-2 2-16,13-4 4 0,7-1 3 15,11-4 2-15,5 1 2 0,12-2 1 16,9-3-1-16,9 1-1 0,5 1-2 16,5 1-4-16,5-1-3 0,3 2 0 0,-6 2-2 15,1 3 1-15,-5-1-2 0,-12 1 1 16,-10-1-1-16,-15 3 0 0,-9 0-3 15,-7-1-8-15,-16 0 28 0,-12 2-158 16,-16-1-120-16,-12 0-323 0</inkml:trace>
  <inkml:trace contextRef="#ctx0" brushRef="#br0" timeOffset="51992.75">7048 9922 382 0,'5'0'106'0,"1"1"1"16,4-3-47-16,1 0-17 0,3 1-11 0,3 0-15 15,1 0-9-15,3 1-3 0,1 0-2 16,2 1 0-16,5 0 2 0,2 0 2 16,3 2 2-16,5 0 0 0,3-2 1 15,3 2 0-15,7-1-1 0,4 2-2 16,6 1-2-16,7-1 0 0,5-4-1 16,4 1-1-16,7-1 2 0,2 0 0 15,4-3 1-15,-2-1 1 0,1-1 2 16,-5 1 0-16,-1 2 0 0,-5-1-1 0,-7 0 1 15,-9-3-2-15,-8 4 0 0,-10 1-3 16,-9-1 0-16,-9-1 1 0,-11 2 3 16,-7 0 4-16,-9-1 1 0,-8-1-2 15,-7-1 0-15,-8 1 0 0,-7 0-1 16,-8 1-4-16,-6-2-5 0,-2 5-1 16,-5-1 1-16,-6 0 0 0,-3-1 0 15,-2 1 0-15,-2-3-1 0,-1 0 1 16,-5-1-1-16,-2 1 0 0,-2-1 0 0,-1-1 0 15,-1 1-2-15,-3-3 0 0,0 1 0 16,2-3-1-16,3 0 1 0,4 1-1 16,3 1 0-16,5-1 1 0,9 3 0 15,4 3 0-15,7-2 1 0,8 3 0 16,7-1 0-16,9 1 1 0,6 0-1 16,5 1-3-16,7 0 0 0,8 2 1 15,6-2 0-15,9 0 0 0,9 1 2 0,8 1 0 16,12 0 4-16,6-5-1 0,8 2 0 15,8 0 0-15,8 1-1 0,7-1-1 16,3 0 0-16,4 2 1 0,3 2-1 16,1-2 0-16,-1 5 2 0,-6-2 0 15,-10 1 1-15,-3-3 1 0,-9 3 1 16,-7 0 1-16,-13 2 0 0,-9-3-1 0,-10-3 0 16,-6 2-2-16,-10 1 1 0,-5-2 4 15,-9-4 1-15,-6 2 0 0,-9 0 0 16,-10 2 0-16,-9-4 0 0,-10 6 0 15,-11-3-6-15,-14 1-2 0,-9 0 0 16,-6-2-2-16,-5 5-3 0,-8-1-5 16,-7-4-3-16,-1 0-2 0,2 2-2 15,-2-1-3-15,1 1-1 0,-1-3 2 16,6 0 4-16,10 0 4 0,4 1 1 0,11-2 3 16,9-1 2-16,11 0 2 0,14 3 1 15,9-2 1-15,10 0-1 0,9 2 0 16,9 0 0-16,8 0 2 0,10 0 3 15,8 1 1-15,10-1 1 0,13 2 1 16,12-1 1-16,11-1-1 0,7 0-1 16,12 2-3-16,7-4-1 0,3 6-1 0,3-4-1 15,0 0 1-15,0 3-2 0,-3 1 3 16,-5 1 3-16,-5-2 4 0,-10 0 1 16,-10 1 0-16,-12-1 1 0,-10-1 1 15,-14-1-2-15,-10-1-3 0,-11 1 0 16,-7-1 3-16,-8-1 1 0,-8 1-5 15,-7-1-5-15,-8-1-5 0,-9-1-4 16,-10-3-8-16,-4 1-9 0,-3-1-8 16,-1-1 10-16,1-1-74 0,3 0-54 0,5 1-102 15,9 0-244-15</inkml:trace>
  <inkml:trace contextRef="#ctx0" brushRef="#br0" timeOffset="57464.07">11297 9612 214 0,'-2'2'52'0,"1"0"0"16,0-1-15-16,1 0-29 0,-2-2-6 15,1 2 0-15,0 0 0 0,-1 1 2 0,0 2 2 16,-3-2 1-16,1 1 1 0,-1 2-2 15,-4-2-11-15,-1 1-49 0,-3 0-51 16,-1-4-131-16</inkml:trace>
  <inkml:trace contextRef="#ctx0" brushRef="#br0" timeOffset="57749.01">11128 9659 463 0,'0'3'109'0,"0"-2"0"0,1 1-56 15,0-1-34-15,2 2-14 0,0 1-5 16,0 0-2-16,4 2 1 0,0 0 0 15,3 2 5-15,3 0 2 0,6 2 4 16,2-4 2-16,5 4 2 0,6-2 1 16,5 1 1-16,6 0-1 0,6 0-2 15,4-2-2-15,6 4-1 0,6-3-1 16,5-1 1-16,5-3-1 0,4 1 2 0,3-1-1 16,3 3 1-16,0-4-1 0,1 1 0 15,-3 4-1-15,-1-1-3 0,-6-1-2 16,-7 2-1-16,-7-2-1 0,-9 0 0 15,-10 1-1-15,-11-3-1 0,-11-2 0 16,-9 2 2-16,-10 0 0 0,-12-4 0 16,-11 0-8-16,-15 0-6 0,-11-1 2 15,-13-2-131-15,-14-4-120 0,-9 2-302 16</inkml:trace>
  <inkml:trace contextRef="#ctx0" brushRef="#br0" timeOffset="65343.72">9265 11888 461 0,'-2'2'99'16,"2"-1"0"-16,0 1-70 0,0-2-24 15,0 1-6-15,0 0 0 0,0 0 3 16,0-1 3-16,2-1 3 0,-1 0 1 15,0 1 0-15,2-3 2 0,0 2-2 16,1 0-1-16,1 0-4 0,1 0-2 16,1 0 0-16,2 2-1 0,1-1-1 15,4 0 1-15,1-2-1 0,6 0 0 16,2-3-1-16,5 0 1 0,1-3 0 0,5-1 0 16,1 0 1-16,5 0 1 0,1 0 2 15,5 0 1-15,4 0 1 0,3 3 0 16,9-3 1-16,1 3-2 0,5-3-1 15,4 1-1-15,7 2-1 0,2 3-1 16,5 0 0-16,2 0-1 0,1 3 1 0,6 0-1 16,1 3 1-16,4 4 0 0,2-3 3 15,2 4 4-15,3 3 3 16,4 0 2-16,0 0 4 0,4 0 4 0,3-5 2 16,3 1 0-16,3-5-2 0,4-1-1 15,4-3-1-15,4-2-5 0,-1-2-4 16,2-1-2-16,-1 0-2 0,0 2-3 15,-2-1-1-15,-6 1-2 0,-9 2-13 16,-5 4 30-16,-11-2-165 0,-14-1-127 16,-13 2-340-16</inkml:trace>
  <inkml:trace contextRef="#ctx0" brushRef="#br0" timeOffset="65983.52">15011 11627 445 0,'22'11'94'16,"7"0"-1"-16,6 4-81 0,10 2-9 16,4-2-1-16,5 3-2 0,6-2 0 15,1 1 0-15,2-3 7 0,8-3 9 16,4-2 8-16,14 0 6 0,7-3 7 16,8-1 7-16,15-1 3 0,12 2-2 0,16 0-4 15,11-1-5-15,9 1-5 0,12 0-4 16,10 5-7-16,5-1-4 0,6 2-5 15,2 3-3-15,2 1-3 0,-1 6 0 16,-9 1-11-16,-5 1 141 0,-9 2-292 16,-12 0-153-16,-18-5-451 0</inkml:trace>
  <inkml:trace contextRef="#ctx0" brushRef="#br0" timeOffset="89075.94">19243 17083 375 0,'9'-4'99'0,"0"-1"0"0,-3-2-35 15,1 0-30-15,-2 1-16 0,2 1-10 16,-1 1-6-16,1-1 0 0,0 1 0 0,-1 2 3 16,1-1 3-16,-1-2 4 15,0 1 2-15,-1 2 4 0,-1 0 1 0,-1 1 1 16,-1-2-2-16,0 2-3 0,-2 1-1 15,0 0-2-15,1 1-2 0,-1-1-1 16,-1 0 0-16,0 3-1 0,-1-1-1 16,-2 0 0-16,-1 1 0 0,-1-1-2 15,-1 3 0-15,-2-3-2 0,1-3 1 16,-1 2-1-16,-2 0 0 0,-1-1 0 16,-3 1 0-16,-1 0 1 0,-3 2 0 0,-1 1 0 15,-6 1 0-15,-2 2 1 0,-3-2-1 16,-3 4-1-16,-3 1 1 0,-2 1-2 15,-1 1 0-15,-1-2-1 0,-2-1-1 16,-2 1 0-16,-1-3 1 0,-5 6-2 16,-1-1 1-16,-5-2 0 0,0 1 0 15,-1 3 0-15,4 1 0 0,4-1 1 0,4-7-1 16,5 1 0-16,7 1 0 0,6-1 1 16,3-3-1-16,4 1 0 0,4-3 0 15,4 0-2-15,4 1-3 0,3-3-4 16,3 0-5-16,0-1-4 0,3-1-36 15,4 0-87-15,0-4-103 0,3 0-252 16</inkml:trace>
  <inkml:trace contextRef="#ctx0" brushRef="#br0" timeOffset="89860.65">18340 17009 525 0,'3'1'124'0,"-2"0"1"0,1-1-72 0,1 0-25 15,0-1-7-15,2 1-6 0,0-2-5 16,1 1-3-16,-1 0-2 0,0 0-3 16,-1 1-1-16,-1 0-1 0,0 0 1 15,-1-2-1-15,-1 4 2 0,0-2 1 16,-1 1 3-16,0 0 2 0,-1-1 5 15,-2 1 3-15,-2 2 2 0,0 2-1 16,-3-2-1-16,-4 4-3 0,-1 2-1 0,-5 1-4 16,1 1-4-16,-4 1-2 0,-2 1 0 15,-1 4 0-15,1-1-1 0,-2-1-1 16,0 6 1-16,0-1-1 0,2 0 0 16,0-1 0-16,2 0 0 0,2-4 0 15,1 1 0-15,4-4 0 0,2 0 0 16,4-1 0-16,2-4 0 0,1 1-1 15,2-1-2-15,2-2 0 0,1 0 0 0,1-1-1 16,-1 0 0-16,2-1 1 0,-1-1 0 16,1 1 2-16,1 0 1 0,-1-1 0 15,-1 1 1-15,0-1 0 0,0 1 0 16,0 0 0-16,0 0 0 0,-2 0 0 16,2 1 0-16,-1-3 0 0,0 2 0 15,0-1-1-15,-1-1 1 0,2 0 0 16,-1 0 0-16,-1-1-1 0,1 2 0 15,1-1 0-15,-1 3 0 0,1-4-1 0,1 1 0 16,0 0-1-16,-1 0 1 0,1 0 0 16,1 1 0-16,3-2 0 0,-1 1 2 15,3 0 0-15,2-1 1 0,4 1 0 16,5 1 1-16,1-2 0 0,6 3 3 16,3 1 3-16,5 0 2 0,3 0 2 15,4 0 3-15,4 4 1 0,2-3 0 0,2 1-2 16,1-4-3-16,-1-1-2 15,0 2-3-15,-3 0-3 0,-4-3-2 0,-6 1-2 16,-4-1-5-16,-6 2-10 0,-5 0-17 16,-7-1 154-16,-4 0-292 0,-6-1-157 15,-9-3-437-15</inkml:trace>
  <inkml:trace contextRef="#ctx0" brushRef="#br0" timeOffset="92156.32">13269 1043 427 0,'1'2'125'15,"-1"-2"6"-15,0 1-40 0,0-2-23 16,-1-2-10-16,1 3-9 0,0 1-11 16,0-4-3-16,0 4-4 0,0-3-3 15,0-1-4-15,0 5-4 0,0-4-6 16,0 1-6-16,0 4-6 0,-1-1-3 15,0 5-2-15,0 4 0 0,0 6 0 16,-2 1 0-16,0 6 2 0,0 7 2 16,-2 0 0-16,-3 4 0 0,-1-1-1 0,0 2 1 15,1-1-1-15,2 0 0 0,-1-6 0 16,2-4 1-16,4-3-1 0,0-5 0 16,0-5 0-16,1-5 1 0,-2-4 3 15,1-3 0-15,0-5 1 0,0-8 0 16,-1-6-1-16,2-6 1 0,1-4-1 15,6-3-3-15,2-6 0 0,2-2-1 0,6-3 0 16,2-1 0-16,2 0 0 0,1-1 4 16,-4-2 4-16,-1 3 3 0,2 1 3 15,-3 2 3-15,0 6 4 0,-3 3 4 16,0 5 0-16,-2 0-2 0,-2 7-2 16,-3 10-3-16,0 4-4 0,-2 0-4 15,1 7-5-15,-1 7-3 0,3 8-2 16,0 1-2-16,4 6 2 0,2 4 0 0,2 8 1 15,0-1 0-15,1 2 0 16,2 0 0-16,3 1 0 0,2 0 0 0,0-4 0 16,2 4 0-16,1-6-1 0,2-1 0 15,-2-3-3-15,-2 0-6 0,-5-3-6 16,-3-4-10-16,-4-5-7 0,-4 1-19 16,-4-1 26-16,-6-5-172 0,-6-4-143 15,-7-1-361-15</inkml:trace>
  <inkml:trace contextRef="#ctx0" brushRef="#br0" timeOffset="92340.07">13355 1176 513 0,'3'5'150'0,"0"5"14"0,6-2-2 16,3-2-98-16,4 1-2 0,4-3 2 15,2-6-11-15,3-1-12 0,1-6-15 0,2-4-9 16,-2 0-7-16,3-2-14 0,0 2-16 15,2 2-24-15,1-3 31 0,3 1-178 16,-1 0-150-16,0 6-372 0</inkml:trace>
  <inkml:trace contextRef="#ctx0" brushRef="#br0" timeOffset="92605.41">14233 973 593 0,'1'0'162'16,"-1"0"7"-16,0 1-66 0,0-1-50 15,0 1-10-15,1 3-6 0,1 2-11 0,3 4-13 16,1 4-5-16,2 0-2 0,2 7 1 16,-2 3 0-16,0 1 0 0,-1 4-2 15,-2 2-2-15,-1-3-2 0,-2 3 1 16,-1 0-2-16,1 2-5 0,-1 0-7 15,1-5-10-15,0-2-11 0,-1 0-7 16,0-3-3-16,0-2-134 0,-1-8-127 16,-2-4-305-16</inkml:trace>
  <inkml:trace contextRef="#ctx0" brushRef="#br0" timeOffset="92848.07">14062 1158 521 0,'-4'-1'161'0,"0"4"16"0,3-3-6 0,1 1-97 15,3-1-4-15,2-1-3 0,2 3-11 16,1 0-16-16,2-7-15 0,1 5-9 16,2-1 0-16,7 1-1 0,1 2-3 15,5 2-2-15,5-1-4 0,6 0-1 16,5-1-1-16,0-4-1 0,-5-1-3 15,1-3-8-15,0 1-14 0,3-4-25 16,-5 1 69-16,-4-3-230 0,3 7-169 16,1 1-432-16</inkml:trace>
  <inkml:trace contextRef="#ctx0" brushRef="#br0" timeOffset="93372.48">15464 773 380 0,'0'2'127'0,"0"0"12"15,0-2 5-15,-2 3-61 0,1-3-8 16,-1-2-4-16,-1 2-14 0,-2 0-11 16,-1-3-9-16,-3 1-10 0,-3-1-8 15,-1 4-6-15,-3 6-4 0,0 1-3 16,-8 6-3-16,-1 7 0 0,0 4-1 16,-1 12 0-16,-5 6-1 0,-2 5 0 15,0 3 0-15,9 6-1 0,2-4 1 16,6 0-1-16,9-4 0 0,12-2 1 15,10-3-1-15,6-5 0 0,9-7 0 0,4-1-2 16,3-7-6-16,-1-8-10 0,2-6-14 16,0-8-1-16,3-6-26 0,-3-4-120 15,-2-6-128-15,-2-2-303 0</inkml:trace>
  <inkml:trace contextRef="#ctx0" brushRef="#br0" timeOffset="93563.25">15794 997 589 0,'1'-9'154'0,"-1"4"6"0,-2 7-26 0,1 6-86 16,-1 4-8-16,-1 3-5 0,0 7-3 15,0 1-4-15,0 4-5 0,0 2-9 16,0 0-5-16,2 1-2 0,1-3-2 16,0 1-3-16,2 1-7 0,0-3-9 15,0 2-15-15,0-5-18 0,3 1 156 16,0-2-292-16,-1-6-159 0,-3 2-427 0</inkml:trace>
  <inkml:trace contextRef="#ctx0" brushRef="#br0" timeOffset="94004.4">15748 1062 643 0,'8'-23'161'0,"-2"-1"10"15,5 2-95-15,5 2-21 0,1-1-4 16,2 5 2-16,2-1-7 0,2 6-12 15,0 2-9-15,-2 3-5 0,-3 2-3 16,1 4-5-16,2 2-7 0,-3 5-3 16,1 0-1-16,-4 3-2 0,-1 1 0 15,-1 2-1-15,-5 0-1 0,-3 2 0 16,-2 1-1-16,-4 2 1 0,-5-1-1 0,0-1 1 16,-4 0 0-16,-3 0 1 0,0-5 0 15,-3-2 2-15,3-4 0 0,2 0 2 16,2-3 2-16,3 0 2 0,2-3 1 15,4 0-1-15,0 0 1 0,0 1-2 16,2-1-2-16,3-2-1 0,3 8-3 16,2-4 0-16,2 4 0 0,2 3 0 15,1 0 1-15,3 4 1 0,-2 3-1 0,-1-6 1 16,-3 8-1-16,-1-1 1 16,-3 1-2-16,0 0 1 0,-3-1 0 0,-2-2-1 15,-3 5 0-15,0-6 0 0,-3 4-1 16,-3-1 1-16,-1 2 0 0,-4 0-1 15,-2 3 1-15,-2-2 0 0,-4-1 0 16,-2-2 0-16,-2-2-4 0,-1-3-4 16,0-5-4-16,1-3-8 0,3-2-15 15,2-8-17-15,3-5 150 0,4-4-288 16,4-9-158-16,4 1-439 0</inkml:trace>
  <inkml:trace contextRef="#ctx0" brushRef="#br0" timeOffset="94230.04">16515 1299 716 0,'5'5'187'16,"-5"-2"11"-16,-2 0-115 0,0 2-16 16,0-4 3-16,0-1 0 0,1-1-15 15,-3-4-17-15,3 0-11 0,-1 0-3 16,1 0-4-16,0 0-8 0,-1-1-14 15,1 1-10-15,1-1-8 0,-1 3-13 16,2-3-18-16,-1 1-28 0,1-3-145 16,2-3-159-16,0 2-380 0</inkml:trace>
  <inkml:trace contextRef="#ctx0" brushRef="#br0" timeOffset="94589.63">17226 1089 669 0,'-10'-1'172'0,"-1"-1"10"0,-1-3-111 15,0 1-8-15,-1-2 1 0,2 2-5 16,-1 1-17-16,0 0-14 0,1 1-9 15,-2 4-3-15,-2 2-5 0,-2 5-4 0,0-1-2 16,0 7-3-16,1 3 0 0,-2 11-1 16,4-1-1-16,2 3 1 0,2 1-1 15,4 2 0-15,2 0 0 0,4-3 0 16,5-5-1-16,3-1-3 0,3 0-1 16,7-4-2-16,5-3-1 0,3-3-1 15,5-3-4-15,4-3-4 0,8-4 2 0,6-2-8 16,0-7-5-16,3-2-10 0,0-5-11 15,-1-2 4-15,-2-2 8 0,-6-4-147 16,-8-5-123-16,-1 1-317 0</inkml:trace>
  <inkml:trace contextRef="#ctx0" brushRef="#br0" timeOffset="94917.6">17511 719 635 0,'-3'-11'154'15,"2"9"9"-15,1-5-111 0,0 7-6 16,1 0-2-16,2 0-3 0,1 5-5 0,3 4-9 16,3 3-4-16,4 12-1 0,5-1 0 15,4 6 0-15,6 5-2 0,7-1-3 16,7 0-4-16,3 2-3 0,2 1-2 15,3-1-3-15,0-4 0 0,-2 2-2 16,-2 7-2-16,-6 2 0 0,0-6-1 16,-6 1 0-16,-6 7 0 0,-3 1-2 15,-8-3-1-15,-9-3-4 0,-7-2-8 16,-7 2-6-16,-6 1-8 0,-10-3-21 16,-6 4 91-16,-10-3-235 0,-8 5-150 0,-8-1-402 15</inkml:trace>
  <inkml:trace contextRef="#ctx0" brushRef="#br0" timeOffset="96889.17">18671 1076 420 0,'0'1'114'16,"0"0"8"-16,1-2-64 0,0 1-10 16,3 0 5-16,-1 0 1 0,4 0-8 15,4 1-10-15,1-3-4 0,1 1-3 16,6 1-1-16,2-2-4 0,2 2-6 15,2-3-4-15,1 2-3 0,-1 0-3 0,0 0-2 16,-5 1-2-16,-2-1-1 0,1 0-2 16,-3 0 0-16,-1 2-1 0,-1-2-1 15,-1 1-11-15,0 0-14 0,-2 1 10 16,-3-1-145-16,-3 0-131 0,-1-2-330 16</inkml:trace>
  <inkml:trace contextRef="#ctx0" brushRef="#br0" timeOffset="97136.53">18688 1281 494 0,'10'2'143'0,"1"-1"7"0,1-1-51 16,3 3-30-16,5 1 1 0,2 0-9 15,4-1-14-15,-1 2-9 0,2-2-6 16,3 1-5-16,2 1-7 0,-3-2-6 16,2 1-5-16,-2 0-3 0,-1-1-8 15,2-3-23-15,-5-1 14 0,-3-2-172 16,1 0-151-16,0-2-390 0</inkml:trace>
  <inkml:trace contextRef="#ctx0" brushRef="#br0" timeOffset="101890.61">20220 1142 392 0,'-1'2'108'16,"2"-2"4"-16,-1-1-62 0,0 3-7 16,0-1 3-16,2 3-8 0,-4 4-13 15,1 3-6-15,-1 2-1 0,0 0-1 16,-2 5-1-16,-1-2-2 0,-1 4-2 15,0 2-3-15,-2 3-1 0,1 4-3 0,-2 3 0 16,-1 1-2-16,0 0-2 0,0-1 1 16,1-4-1-16,-1-1-1 0,2-6 1 15,0-6 0-15,3-3-1 0,1-1 0 16,-1-6 1-16,3 0 2 0,1-5 4 16,1-5 1-16,2-1 2 0,1-6 1 15,5-5 1-15,0-4-1 0,2-8 0 16,-2-4-1-16,2-5 0 0,1 2 3 15,0-4 2-15,-1-2 0 0,3 1 3 0,2 5 0 16,2 4 2-16,-1 2-1 0,1 3-1 16,-1 7-2-16,-2 5 2 0,2 6-2 15,-4 3-3-15,-2 0-3 0,-1 6-2 16,1 1-3-16,0 5-2 0,2 3-2 16,-3 4-1-16,2 3 0 0,0 10 0 15,-1 1 1-15,1 0-1 0,-2 3 1 0,-3 6 0 16,1 2 0-16,-3 0 0 0,2-3 0 15,-2-1-1-15,-1 4 1 0,0-8-1 16,0-2-7-16,-2-5-7 0,0-5-11 16,-1-1-9-16,-1-2-11 0,-1-6-10 15,-2-1 99-15,1-4-219 0,-1-4-130 16,-1 0-352-16</inkml:trace>
  <inkml:trace contextRef="#ctx0" brushRef="#br0" timeOffset="102075.11">20162 1389 623 0,'-2'7'146'0,"0"-5"3"0,2 1-110 15,2-1 8-15,1 0 8 0,3-2-6 16,4 0-8-16,5-3-4 0,3-1-2 0,1 1-6 16,7-5-10-16,2-2-8 0,3-4-5 15,-2 0-5-15,-1-4-9 0,-2 4-13 16,1 3-26-16,0-2 31 0,-3 2-168 15,1-6-146-15,5 8-351 0</inkml:trace>
  <inkml:trace contextRef="#ctx0" brushRef="#br0" timeOffset="102306.3">20853 1105 583 0,'2'-2'142'0,"1"0"5"15,1-1-94-15,2 2-14 0,0 0-2 16,1 1-5-16,1 1-8 0,-2 3-8 16,0 3-2-16,-1 2-2 0,0 7-2 0,-2 2 0 15,-2 4 0-15,-1 1 0 0,-1-1-2 16,0 1-3-16,-4 0-2 0,0-2 0 16,-1 2-5-16,0-3-12 0,-1 1-10 15,0 1-10-15,0-3 45 0,-1 0-177 16,4-5-133-16,-1-7-331 0</inkml:trace>
  <inkml:trace contextRef="#ctx0" brushRef="#br0" timeOffset="102503.54">20687 1272 569 0,'-1'1'139'0,"1"-1"8"0,1-1-77 0,2 2-24 16,4 0 4-16,4-2 1 0,4-2-5 15,4 2-10-15,4-2-7 0,3 3-8 16,4-1-7-16,-2-1-6 0,-1-3-2 0,-3 1-9 16,0 0-14-16,-2-1-20 0,1-2-10 15,-2-6-129-15,-1 2-137 0,3 0-326 16</inkml:trace>
  <inkml:trace contextRef="#ctx0" brushRef="#br0" timeOffset="102748.95">21211 1070 522 0,'0'1'133'0,"1"-2"2"16,1 2-55-16,0 3-47 0,3 1 0 16,-1 2 2-16,2 5-5 0,0 3-4 15,-1 3-1-15,-2 5-1 0,1 1-3 16,-2 1-6-16,1 1-7 0,-2 4-4 15,-1 1-1-15,-1-2 0 0,-1-3-2 0,0 1-4 16,-1 0-6-16,-4-2-9 0,1-5-13 16,-2-2-4-16,0-3-64 0,1-5-62 15,-1-5-108-15,3 0-237 0</inkml:trace>
  <inkml:trace contextRef="#ctx0" brushRef="#br0" timeOffset="103188.78">21199 1100 630 0,'2'-7'155'16,"2"2"5"-16,2-1-105 0,3 2-7 15,3 0 0-15,2-2-7 0,1 1-12 16,5-2-8-16,1-1-6 0,2 5-3 16,1 2-4-16,-2-1-4 0,0 4-2 15,-1 0-2-15,-4 4 0 0,-3 0 0 16,-2 2-1-16,-3-3 0 0,-2 6 0 0,-3-2-1 15,-2-1 1-15,-3 3-1 0,-2-4 1 16,-3-1 0-16,-2-1-1 0,0-2 1 16,0 0 0-16,2 0 1 0,-1-4 1 15,4-1 0-15,0 1 3 0,3 4 1 16,-2-3-1-16,2-1 0 0,2-1 0 16,-1 3-1-16,2 2-1 0,0-2-2 15,1 0-1-15,1 2 1 0,3 2-1 0,0 5 0 16,3-2 1-16,3 7 0 0,0 1 0 15,1 0 0-15,-1 3 0 0,3 0 0 16,-2-4 0-16,-1 3 0 0,0-5 0 16,-1 1 0-16,-5 3 0 0,-1-1 0 15,-5 3 1-15,-4 1 1 0,-5-3-1 16,-2 2 1-16,-7-2 0 0,-2-3-1 16,-3 0-1-16,-2-5-2 0,0-1-2 15,0 0-6-15,-2-4-10 0,0-2-13 0,4-1-14 16,-2-4-130-16,1-4-135 0,2 0-331 15</inkml:trace>
  <inkml:trace contextRef="#ctx0" brushRef="#br0" timeOffset="103775.33">20192 941 465 0,'-7'-2'119'16,"-1"5"5"-16,-2-3-45 0,-2-1-51 16,-5 0-3-16,-2-1 2 0,-3 1 1 15,-5 2-5-15,-1 1-1 0,0 2 1 0,-1 5 2 16,-3 6 3-16,0 6-2 0,-3 3-4 16,-2 9-4-16,2 0-1 0,-1 12-4 15,2-1-3-15,6 6-3 0,4 2 1 16,9 5 0-16,8-2-1 0,4 4-1 15,5-3 1-15,7 5-2 0,10-1 0 16,10-3-2-16,11-5-1 0,6 2-1 0,11-6 0 16,10-4 1-16,10-6-1 0,9-8 2 15,1-6-2-15,3-2-7 0,5-11-18 16,0-3-16-16,2-10-55 0,-1-8-75 16,-8-5-123-16,3-5-268 0</inkml:trace>
  <inkml:trace contextRef="#ctx0" brushRef="#br0" timeOffset="104091.06">21662 760 623 0,'-3'-3'146'16,"1"5"4"-16,0 4-109 0,0-5-13 15,2 5 3-15,3 3 7 0,0 6-4 0,5 0-8 16,1 4-2-16,8 3-1 0,5 6-1 16,5 5-2-16,8 3-7 0,2 2-3 15,0 5-4-15,1 6-2 0,-3 3 0 16,-3 0-1-16,-7 0-1 0,-6-2-1 16,-7 3 1-16,-6-3 0 0,-5-8 1 15,-6-2 0-15,-8-1 0 0,-3-5-1 16,-1 3-6-16,-5-6-7 0,-1-1-10 15,-2-4-13-15,0 2-15 0,-2-2 160 16,1-3-291-16,-1-10-150 0,6 0-416 0</inkml:trace>
  <inkml:trace contextRef="#ctx0" brushRef="#br0" timeOffset="104345.99">22391 1454 709 0,'-7'5'180'0,"4"4"6"16,0-2-127-16,0-1 4 0,1-1 10 16,1 0-6-16,0-3-21 0,0-2-10 15,1-1-4-15,-1 0-4 0,0-2-7 0,1 3-6 16,-1 0-9-16,-2-3-11 0,2 1-10 15,-1 0-14-15,0-2-12 0,1 1-37 16,0-6-141-16,2-2-159 0,5 3-378 16</inkml:trace>
  <inkml:trace contextRef="#ctx0" brushRef="#br0" timeOffset="104856.87">22994 1058 519 0,'3'-3'131'0,"-3"5"10"0,1 0-68 16,-2 0-24-16,0-2 2 0,-2-3 2 16,1 6-7-16,-2-1-7 0,-1-1-8 15,-2 1-5-15,-2 2-5 0,-3 3-1 0,-5 1-6 16,-4 6-3-16,-2 3-2 0,-5 6-3 16,1 5-3-16,-1 1-1 0,5 8-1 15,5 2-1-15,6 2-1 0,5 1 0 16,7-2 0-16,6 0 0 0,3 0 0 15,5-4 1-15,6-3-3 0,7-2-6 16,-1-4-14-16,0 0-15 0,3-3 38 0,0-3-177 16,2-5-142-16,-1-2-353 0</inkml:trace>
  <inkml:trace contextRef="#ctx0" brushRef="#br0" timeOffset="105274.27">23295 1326 609 0,'-18'17'145'0,"1"6"2"0,-1 2-114 16,-1 1-1-16,3-1 1 0,2 1-5 15,2-3-13-15,1-2-8 0,2-4-3 16,1-3 0-16,4 0-2 0,0-3 0 16,0-4-1-16,3 0 0 0,1-6 1 15,-1 1 1-15,2-1 4 0,1-3 3 16,2-3-1-16,1-2 0 0,2-5 0 15,1-2-1-15,2-5-1 0,1-7-4 16,0-5-2-16,2-4 0 0,3-3 0 0,2 1 5 16,2-4 0-16,2-1 0 0,0 6 0 15,0 6 3-15,-3 7 1 0,-3 3 4 16,-5 5-5-16,-2 6 0 0,-5 6 0 16,-2 3-1-16,0 4-1 0,-1 5-2 15,2 2-2-15,0 7 1 0,0 1 0 16,2 6 1-16,-1 6 0 0,0 3-1 0,3 3 0 15,-1 2-2-15,1-2-1 0,1 3 0 16,2-3 0-16,-1-3-4 0,2-3-4 16,0-5-9-16,-1 1-14 0,-1-6-15 15,-2-1-9-15,-3-4 91 0,-1-4-216 16,-3-5-134-16,-2-3-348 0</inkml:trace>
  <inkml:trace contextRef="#ctx0" brushRef="#br0" timeOffset="105425.15">23118 1448 540 0,'1'10'128'0,"5"-2"6"16,5-2-93-16,6 0-9 0,4-4 0 16,8-3-4-16,2-1-8 0,6-5-12 15,4-3 151-15,2-4-296 0,0-2-142 0,3-1-427 16</inkml:trace>
  <inkml:trace contextRef="#ctx0" brushRef="#br0" timeOffset="105648.3">23960 1264 581 0,'-5'8'138'0,"4"6"6"0,-1-1-105 0,1 5-5 15,-2 2 2-15,1 5-1 0,0 0-10 16,-1 2-11-16,1 0-7 0,1-3-3 16,0-3-1-16,0-4-1 0,-1 0-3 15,-1-1-10-15,0-4-13 0,-2-1 7 16,1-3-135-16,-1-3-123 0,1 1-307 16</inkml:trace>
  <inkml:trace contextRef="#ctx0" brushRef="#br0" timeOffset="105838.79">23701 1405 581 0,'-6'-2'155'0,"4"2"9"0,2-3-70 16,4 3-41-16,3-2-2 0,5 2 3 0,8-4-16 16,5-3-15-16,6 2-10 0,5 1-6 15,0 0-3-15,3-4 0 0,-2 6-1 16,-1-1-2-16,-1 4-8 0,-4-3-17 15,-1 1-20-15,4-2 158 0,0 4-292 16,-1-9-158-16,7 3-434 0</inkml:trace>
  <inkml:trace contextRef="#ctx0" brushRef="#br0" timeOffset="106108.07">24566 1303 528 0,'-5'-1'131'0,"-1"-2"5"16,-4 1-77-16,-5 0-11 0,-2-1 1 15,-3 1-1-15,-4-1-7 0,-3 3-5 0,-4 6-5 16,-3 3-4-16,1 0-5 0,1 7-5 16,2 2-6-16,3 3-4 0,6 3-2 15,6-1-3-15,10 3-1 0,6-2-1 16,8-4-1-16,8 0 0 0,6-3 2 15,9-2 0-15,6-1 2 0,2-3-6 16,1-1-11-16,4-3-13 0,-3-2-14 16,2-3 161-16,-3-2-292 0,-1-5-153 0,0 1-415 15</inkml:trace>
  <inkml:trace contextRef="#ctx0" brushRef="#br0" timeOffset="106373.54">24625 856 608 0,'16'13'152'0,"6"2"4"0,4 5-107 16,7 7 1-16,6 6 7 0,8 3-11 16,-2 3-13-16,-2 8-9 0,1 5-4 15,1 3-3-15,-4 1-6 0,-4 1-5 16,-8 6-3-16,-2 0-1 0,-5 0-1 15,-8-2 0-15,-6 3 1 0,-8-4 0 0,-11-4-2 16,-8-5-1-16,-9-3-7 0,-9-8-9 16,-11 0-14-16,-11-6-14 0,-10-4-134 15,-8-4-135-15,-6 5-331 0</inkml:trace>
  <inkml:trace contextRef="#ctx0" brushRef="#br0" timeOffset="117953.56">13708 2498 354 0,'4'-6'97'0,"-3"0"10"0,1-1-49 16,-2 4-3-16,0-1-5 0,-1-2-4 15,0 0-6-15,0 3-8 0,-1 1-7 16,1 2-4-16,1-1-4 0,-1-1-3 16,2 4 0-16,2-1-3 0,3-1-1 15,4 2-4-15,4-2-1 0,4 1-1 16,1 1-1-16,3-4 1 0,6 1 1 16,1-2 0-16,4 1 0 0,0-6 0 0,5 2-1 15,1 0 1-15,1-4-2 0,2 4-1 16,-5 2 0-16,-4 1-1 0,-6 3-1 15,-5 1 0-15,-5 4 0 0,-3 1 1 16,-8 2 0-16,-5 1 1 0,-4 4 2 16,-1 2 2-16,-7 2 0 0,-3 2 2 15,-4 4-1-15,2 4-1 0,-1 0 0 16,0 0-3-16,0 3 0 0,7 2-2 0,1-4-1 16,2 4 1-16,0-4 0 0,1 0-1 15,2-2 0-15,0 2-3 0,2-4-3 16,2 1-6-16,-2-5-8 0,1-2 6 15,1-2-138-15,0-3-123 0,4-7-309 16</inkml:trace>
  <inkml:trace contextRef="#ctx0" brushRef="#br0" timeOffset="118218.37">14966 2380 560 0,'1'0'132'16,"0"2"7"-16,-2 3-59 0,-2 2-54 15,1 8-1-15,-2 3 0 0,0 3 4 16,0 3-4-16,-1 3-8 0,2 0-4 16,0 3-2-16,0 0-2 0,1-1-2 15,1 3-3-15,0 2-2 0,0-1 0 16,1 1-6-16,-1-3-7 0,1-2-7 15,0-2-11-15,0-4 0 0,1-5-105 16,1-4-24-16,0-7-99 0,2-6-209 0</inkml:trace>
  <inkml:trace contextRef="#ctx0" brushRef="#br0" timeOffset="118422.11">14636 2691 599 0,'1'3'142'0,"4"-2"11"16,10-2-93-16,11-3-15 0,2-3-2 16,8-1 1-16,9 1-2 0,1-2-13 15,1-2-10-15,-7 0-7 0,-9-3-4 16,5 3-2-16,-4-1-9 0,-2 1-16 16,3-2-21-16,0 2 160 0,1-2-292 15,5 4-156-15,2 1-432 0</inkml:trace>
  <inkml:trace contextRef="#ctx0" brushRef="#br0" timeOffset="118760.19">15947 2271 571 0,'-7'-3'132'0,"-2"1"4"16,-4 3-90-16,-3 2-10 0,-8 3-3 16,-5 8 1-16,-4 4 0 0,-4 5-4 15,-3 8-3-15,2 7-3 0,4 5-4 16,7 3-7-16,2 2-3 0,8 3-3 0,6 0-2 15,9-4-2-15,3-3-2 0,1-1 0 16,4-4 0-16,7-4 0 0,4-6 0 16,10-4 1-16,2-4-6 0,6-4-17 15,7-3-16-15,3-6-18 0,-1-4-112 16,3-7-127-16,-2-7-296 0</inkml:trace>
  <inkml:trace contextRef="#ctx0" brushRef="#br0" timeOffset="120252.91">16360 2472 481 0,'-2'-4'115'15,"1"1"2"-15,0 3-66 0,-2-8-27 16,1 4-8-16,1 0-2 0,-1 1-2 16,2 5-4-16,0-2-2 0,0 0-1 15,1 4 0-15,0-4 0 0,0 2-2 0,-1 0-2 16,1-1 0-16,-1-3 0 0,-1 2-1 15,1 0 0-15,0 2 0 0,0-2-1 16,0 3 2-16,1-5 2 0,0 1 1 16,1 1 2-16,3-1 2 0,-1 0 1 15,1-3 1-15,4 1 2 0,0-2-1 16,2 4 3-16,3-3 1 0,0-1 0 16,3 2 0-16,1 3 0 0,2-1-1 15,0 3-3-15,0 1-3 0,-2 4-3 0,-2 0-2 16,-2-1-1-16,-2 3-1 0,-6 0 0 15,-1 0 1-15,-4 1 1 0,-2 1 1 16,-5 2 1-16,-2 0 0 0,-6-3 0 16,-1 3 0-16,-2-4 0 0,-4 0-1 15,-1 0-2-15,0-5 0 0,1 4-1 16,3-5 1-16,1 1-1 0,4-4 0 0,4 0 0 16,3-2 1-16,3 0 0 0,2-2 0 15,1 4 0-15,4-2 0 0,0 1 0 16,4 2 0-16,0 1 0 0,6 6-1 15,0-3 0-15,3 2 0 0,3 0-1 16,1 2 1-16,-1 2-1 0,0-4 1 16,-1 1-1-16,-3 2 0 0,0 1 1 15,-4 1-1-15,-3 0 1 0,-3-1 0 16,-5 0 1-16,-1 0 1 0,-4 0 1 0,-4-1 1 16,-5 0 0-16,-3-3 0 0,-4 2-1 15,-3 2 0-15,-3-2-2 0,-1 0-1 16,3-1-1-16,0 1 0 0,1-1-2 15,0-2-2-15,3 1-7 0,5-3-9 16,1 0-7-16,3-3-5 0,3-2-8 16,5-1 6-16,6-4 33 0,5-3-153 15,3-3-110-15,4-2-301 0</inkml:trace>
  <inkml:trace contextRef="#ctx0" brushRef="#br0" timeOffset="120513.07">16851 2705 594 0,'-2'3'156'16,"2"-2"8"-16,0-1-88 0,1 0-26 15,-1-1-5-15,1 0-2 0,1-1-10 16,-1-5-19-16,0 2-9 0,0-3-1 16,1 0-3-16,0-1-6 0,-1-1-15 0,2 0-14 15,0 3-11-15,0-1 46 0,3 0-171 16,-1-2-129-16,9 2-314 0</inkml:trace>
  <inkml:trace contextRef="#ctx0" brushRef="#br0" timeOffset="120935.94">17464 2471 544 0,'3'-4'138'16,"-1"0"10"-16,0 1-80 0,-1-1-9 15,-5 2-7-15,0 1-5 0,-5 0-9 0,-1 0-12 16,-2 1-7-16,-2 3-7 0,-6 3-6 16,-1 0-1-16,-2 5 0 0,-4 7 0 15,-4 0 0-15,0 6-2 0,1 4-1 16,4 1-1-16,4 5-1 0,3 0 0 16,7-2-1-16,10 0-1 0,4-3 1 15,7 0 0-15,4-5 0 0,8-3 1 16,4-3 0-16,6-1 0 0,1-5 0 0,0-3 1 15,-2-4-1-15,-2-3 1 0,-5-2 1 16,-6-2-1-16,-5-1 5 0,-5-2 2 16,-6-2 1-16,-4 0-1 0,-4-3-1 15,-5-1 0-15,-5-2-1 0,-4 0-3 16,-2 2-6-16,-1 0-1 0,0 1-5 16,3 2-10-16,3 2-13 0,5 1-15 15,5 0 11-15,6-1-101 0,7 1-37 16,6-2-104-16,9-3-219 0</inkml:trace>
  <inkml:trace contextRef="#ctx0" brushRef="#br0" timeOffset="121221.69">17657 2301 525 0,'-2'-1'132'0,"-1"-2"6"0,3 5-49 16,1 0-63-16,5 6 0 0,2 2 5 16,4 6-2-16,3 6-5 0,3 5-3 15,3 3 2-15,7 0-1 0,-2 3-2 16,0 5-4-16,0 0-4 0,0 0-3 16,-2 5-2-16,-4 0-2 0,-6 0-1 15,-3 1-1-15,-6-4-2 0,-7 0 0 16,-4-5-1-16,-6-1 0 0,-8-4-11 0,-9-1-6 15,-7-5-7-15,-4-2-11 0,0-3 11 16,-1 1-142-16,-2-9-127 0,2-5-301 16</inkml:trace>
  <inkml:trace contextRef="#ctx0" brushRef="#br0" timeOffset="121657.49">18671 2587 425 0,'7'6'116'0,"3"0"3"0,3-2-52 16,2-1-14-16,3 3-12 0,3-2-9 16,4-2-8-16,-1 2-6 0,-1-3-3 15,-2 2-4-15,-2 0-3 0,0-3-2 0,-3 0-2 16,-2-2-6-16,-2-1-5 0,-3 2 13 16,1-5-140-16,-3-1-115 0,-3 1-304 15</inkml:trace>
  <inkml:trace contextRef="#ctx0" brushRef="#br0" timeOffset="121834.61">18636 2827 561 0,'-1'8'125'16,"2"-3"6"-16,4-1-97 0,3-2-9 15,9-1 1-15,1-2 1 0,8-2-4 16,3-1-7-16,5-2-5 0,1-1-7 15,-1-2-12-15,-2-1 21 0,2 1-154 16,0-1-121-16,5-1-323 0</inkml:trace>
  <inkml:trace contextRef="#ctx0" brushRef="#br0" timeOffset="122286.83">19980 2478 418 0,'-9'2'117'0,"-2"2"5"15,-2 1-4-15,-2 3-85 0,-1 2-3 0,-5 4-1 16,-3 2-4-16,-5 6-5 0,-1 7-3 15,-1 4-4-15,2 2-2 0,4 1-3 16,8 2-2-16,6 1-3 0,8-3-1 16,9-5-2-16,4-1 1 0,5-5-1 15,8-1 0-15,3-3-4 0,3-2-2 16,3-6-4-16,-2-2-5 0,1-3-4 16,4-3 3-16,-4-4-122 0,2-2-107 15,-1-6-275-15</inkml:trace>
  <inkml:trace contextRef="#ctx0" brushRef="#br0" timeOffset="122580.19">20174 2559 550 0,'-3'0'126'0,"2"0"4"16,0 0-99-16,2 1-5 0,1 0 1 15,6 2 0-15,4-2-4 0,4 2-2 16,6-3-2-16,3 0 1 0,5 1-2 15,2 1-1-15,0-4-3 0,-3 1-5 16,1 1-2-16,-4 2-3 0,-2 3-2 16,-4 1-1-16,-4 1-1 0,-3 6 1 15,-4 3 0-15,-8 4 1 0,-3 4 0 16,-6 4 0-16,-2 1 0 0,-5 4 1 0,0 3-1 16,0 0 0-16,0-1-1 0,2-2-3 15,3-3-3-15,3-4-6 0,1-4-7 16,3-2-7-16,2-5-10 0,1-2-85 15,2-4-34-15,2-5-99 0,5-1-214 16</inkml:trace>
  <inkml:trace contextRef="#ctx0" brushRef="#br0" timeOffset="122773.3">20850 2679 575 0,'3'14'128'15,"-2"0"6"-15,-1 0-101 0,-1 4-9 16,-2 2 4-16,0 4 4 0,-1 2-5 16,-4-3-6-16,1 2-7 0,2-3-3 15,-2-3-4-15,3-1-4 0,-1-3-10 0,-1-3-11 16,3-3 7-16,0-2-137 0,0-1-123 16,-1-5-311-16</inkml:trace>
  <inkml:trace contextRef="#ctx0" brushRef="#br0" timeOffset="122955.19">20644 2902 573 0,'0'7'134'0,"0"-3"7"0,3-1-102 0,1 0-2 16,4-6 3-16,3-1-1 0,5-3-8 15,6-1-11-15,5-3-4 0,3-2-6 16,4-4-11-16,0 2-13 0,0 0-13 15,-1 1 6-15,-2 1-134 0,-1 1-125 16,3-3-302-16</inkml:trace>
  <inkml:trace contextRef="#ctx0" brushRef="#br0" timeOffset="123356.55">21205 2572 541 0,'-7'-2'130'15,"1"2"7"-15,2-1-93 0,2 1-2 16,2-1 2-16,2 0-6 0,4 0-9 0,3 0-9 16,5 1-5-16,3 1-5 0,1 1-5 15,4 4-2-15,2 1-1 0,1 3 1 16,-2 2-1-16,-4 0-1 0,-1 5 1 16,-3-3-1-16,-5 1 0 0,-3 1 1 15,-4-1-1-15,-5-1 1 0,-4 0 1 16,-3-3 0-16,-5-3 1 0,-2-1-1 0,-3-3 0 15,-1-1 0-15,2-1 0 0,1-2-2 16,4 0 1-16,6 3-2 0,2-2-3 16,5 1-1-16,3 0-1 0,4 5 1 15,3-1-1-15,2 5 0 0,4 3 1 16,4 5 4-16,1 1 0 0,0-1 1 16,0 4-1-16,-2 0 1 0,0-2 0 15,-6-3-1-15,-3-3 1 0,-4-1 0 16,-4 0 2-16,-8-7 1 0,-5 0-3 0,-7-3-3 15,-5-3-3-15,-7-1-10 0,-5-4-11 16,-1-2 162-16,0 1-292 0,2-5-144 16,1-3-415-16</inkml:trace>
  <inkml:trace contextRef="#ctx0" brushRef="#br0" timeOffset="123607.08">21382 2376 533 0,'10'8'127'0,"-1"2"4"0,5 0-85 15,1 3-16-15,4 2 4 0,2 4 6 16,6-1-9-16,1 2-6 0,4 3-4 16,2 5-3-16,0 1-4 0,-2 6-5 15,-2 0-3-15,-1 5-3 0,-4 1 0 0,-5 3-2 16,-6-1 1-16,-7-3 0 0,-8-3 0 15,-6-2-2-15,-7-1-2 0,-4-4-8 16,-4-3-6-16,-3-1-9 0,1-1 10 16,0-2-140-16,3-3-120 0,-2-2-305 15</inkml:trace>
  <inkml:trace contextRef="#ctx0" brushRef="#br0" timeOffset="123800.4">22108 2824 622 0,'-3'11'129'16,"2"-3"0"-16,-1-2-106 0,0-2-17 0,-1-2 3 16,3-6-3-16,0-2-6 0,1-3 143 15,0-3-273-15,0-4-134 0,6-3-409 16</inkml:trace>
  <inkml:trace contextRef="#ctx0" brushRef="#br0" timeOffset="124118.09">22944 2471 456 0,'-12'-6'124'16,"-6"4"7"-16,-3-3-12 0,-9 4-82 15,-5 5 1-15,-6 1 0 0,-1 6-4 16,-5 1-5-16,-2 7-4 0,1 2-3 0,4 5-3 16,7 6-3-16,4 5-2 0,8 0-1 15,7 8-5-15,9-3-3 0,7 5-2 16,8-1-2-16,4-5 0 0,6-2 0 15,6-4-1-15,4-6 0 0,6-1-7 16,3-6-5-16,4-3-9 0,1-3-12 0,3-6 1 16,2 0-62-16,2-3-68 0,-3-2-104 15,0-5-241-15</inkml:trace>
  <inkml:trace contextRef="#ctx0" brushRef="#br0" timeOffset="124425.62">23034 2670 533 0,'-10'-11'129'15,"3"1"4"-15,5-1-83 0,2 1-18 16,5 6 1-16,1-2-1 0,2 3-8 16,2-1-10-16,1 0-4 0,3 3-3 15,-1 1-3-15,1 0-1 0,3 4-2 16,0-3 1-16,5 4-1 0,0 6-1 0,1 1 0 15,3 1 0-15,1 6 0 0,0 1 0 16,-2 3-1-16,-2 2 1 0,-3-2 0 16,-2 2 0-16,-6 0 0 0,-5 1 1 15,-3-2-1-15,-4 2-1 0,-7-4-1 16,0-5-4-16,-2 2-4 0,0-5-7 16,-1-2-4-16,0-2 19 0,2-4-141 15,5-1-114-15,0-2-292 0</inkml:trace>
  <inkml:trace contextRef="#ctx0" brushRef="#br0" timeOffset="124691.94">23835 2513 477 0,'-1'17'116'16,"-2"-1"5"-16,0 5-84 0,0 4 1 15,-3 5 4-15,2-1-11 0,-3 2-9 16,1 3-6-16,0 1-4 0,1 1-5 16,2-4-2-16,-1-5-2 0,2 0-2 15,1-3-3-15,1-5-5 0,2 0-3 16,0-5 86-16,1-4-209 0,1-1-122 0,0-6-342 15</inkml:trace>
  <inkml:trace contextRef="#ctx0" brushRef="#br0" timeOffset="124894.01">23627 2799 452 0,'3'2'119'0,"3"1"5"15,5-2-77-15,4 0-2 0,2-2 6 16,2 0-17-16,6-4-15 0,1 2-6 16,6-1-5-16,2-2-3 0,0 2-6 15,0-3-6-15,2 3-1 0,-3 0-80 16,-1-1-44-16,-2-2-97 0,3 0-223 16</inkml:trace>
  <inkml:trace contextRef="#ctx0" brushRef="#br0" timeOffset="125271.2">24463 2559 460 0,'-14'1'119'15,"-2"2"5"-15,-6-1-65 0,-6 4-16 16,-4 6-3-16,-1 5-9 0,1 3-9 15,1 4-6-15,2 3-4 0,5 2-4 16,5-1-2-16,7 0-2 0,3-1-2 16,6-3-2-16,5-1 0 0,6-2 0 15,5 0 1-15,2-5 0 0,6-2 0 0,2 0 1 16,1-3-1-16,3-1 1 0,0-2 0 16,-2-1 0-16,0-2 1 0,-4-3 0 15,-2-2 4-15,-5 1 6 0,-5-3 4 16,-5-1-1-16,-5-8-1 0,-5 0 0 15,-5 0-1-15,-7-3-3 0,-5-3-8 16,-5 1-2-16,-1 2-1 0,3 4-3 16,1-1-6-16,3 3-3 0,6 3-6 0,6 0-6 15,6 1-7-15,4 2-86 16,3-2-34-16,4 1-96 0,5 0-217 0</inkml:trace>
  <inkml:trace contextRef="#ctx0" brushRef="#br0" timeOffset="125572.02">24590 2394 549 0,'2'-8'127'0,"1"2"1"0,4 3-96 15,1 8-1-15,4 1 4 0,4 5-4 16,0 6-2-16,1 1-1 0,1 5 2 15,-2 1 0-15,0 7-4 0,-2 3-4 16,4 6-4-16,-2 4-3 0,1 5-4 16,-1 4-4-16,-1 5-4 0,4-1-2 0,-1 0 1 15,-9-3-1-15,-6-2 0 0,-6 1 1 16,-7-5 0-16,-6-2 1 0,-9 0 1 16,-9-3 0-16,-5 1-1 0,-6-3 0 15,-6-9-4-15,-5-1-12 0,-8-1-11 16,-11-5-9-16,-4-3-5 0,-6-5-131 15,-3-1-128-15,-4-1-306 0</inkml:trace>
  <inkml:trace contextRef="#ctx1" brushRef="#br0">15464 8109 0,'0'0'16,"0"0"-16,0 0 16,85-27-1,-60 16-15</inkml:trace>
  <inkml:trace contextRef="#ctx0" brushRef="#br0" timeOffset="127189.03">13060 2373 542 0,'3'11'115'16,"-3"-2"4"-16,-2-3-90 0,-3-3-9 15,3 1 3-15,-1-4 7 0,-1 2 6 0,0-2 1 16,3-1-1-16,-1 2-5 0,-2 1-5 15,-2 2-5-15,-3 7-1 0,-5 6-3 16,-7 4-1-16,-7 7-2 0,-6 6 0 16,-10 12 0-16,-11 5 1 0,-2 5-5 15,-4 3-4-15,-4 5-2 0,1 0-2 16,-3-4-1-16,5-4 0 0,8-4 0 16,3-5 0-16,5-8-1 0,7-7-4 0,8-5-19 15,7-4-13-15,5-8-21 16,7-12-115-16,6-11-130 0,6-10-305 0</inkml:trace>
  <inkml:trace contextRef="#ctx0" brushRef="#br0" timeOffset="127489.8">12417 2437 558 0,'-17'0'121'0,"1"-4"5"0,-1-2-66 16,4 1-34-16,4 3 6 0,3-1 5 16,0 1 6-16,2 1 6 0,3 1-4 15,2-2-11-15,2 7-10 0,3 3-3 16,5 1 0-16,5 9-2 0,5 3-4 16,4 5-1-16,6 8 3 0,3 3-1 0,4 6-2 15,5 2-7-15,4 2-4 0,3 3 1 16,3 2-1-16,1-2-1 0,-2-2 1 15,1-5-2-15,-5-3 0 0,-5-5 1 16,-3-7-6-16,-3 1-14 0,-4-4-26 16,-1-1-61-16,-7-2-83 0,-4-1-137 15,-4-6-309-15</inkml:trace>
  <inkml:trace contextRef="#ctx0" brushRef="#br0" timeOffset="128998.63">11473 898 437 0,'-5'0'114'0,"0"-2"5"15,2 2-58-15,-1-3-13 0,0 2-12 16,2 0-7-16,0 1-3 0,1 0-2 15,0-1 0-15,0-2 1 0,1 5 2 16,0-4-1-16,1 4-5 0,0-1-5 16,0 2-4-16,2 5 1 0,3 0-2 0,0 9-4 15,2 4-1-15,1 0 1 16,0 7 2-16,0-4 0 0,2 2-5 0,1 3-2 16,-1-6 1-16,1 2-1 0,1-3-1 15,0 0 1-15,-1 0 0 0,1-5 0 16,-1 0 0-16,-1-4-1 0,-1-3 1 15,0-3-1-15,-3-3 0 0,1-1 1 16,-3-1 0-16,0-3 2 0,-1 3 0 16,2-3 2-16,-1 0-1 0,2 0 1 15,0-1-1-15,4-4 0 0,3 1 0 0,2-8-2 16,1-5 0-16,6-1 1 0,8-5-1 16,6-3 1-16,7-5 0 0,7-4 0 15,8 3 0-15,11-5 0 0,8-8 0 16,1-1 0-16,3-3-1 0,0 2-1 15,4 0-1-15,1 0 0 0,-11 4 0 16,-5 9-1-16,-5 3-1 0,-6 5-4 0,-9 4-14 16,-9 4-12-16,-11 4-11 0,-6-1 39 15,-8 5-172-15,-6 3-134 0,-10 6-331 16</inkml:trace>
  <inkml:trace contextRef="#ctx0" brushRef="#br0" timeOffset="-12786.1">2606 7581 561 0,'-4'8'122'0,"0"-8"0"0,3 0-79 16,1-1-41-16,0 1-4 0,1 0 0 15,0-1 0-15,1-1-1 0,-1 1 1 16,0 0 0-16,1-2 3 0,-1 1 1 16,0 2 1-16,-1-1 1 0,0 1 0 0,0-1 1 15,1 1-1-15,-1 1-1 0,0 0 0 16,1-2-1-16,0 1-1 0,1 1 0 15,3-1-1-15,1 2 0 0,3 1 0 16,4-1-1-16,4 4 1 0,4-2 0 16,5 1 1-16,2 3-1 0,4 0 0 15,2 1 0-15,4 0 1 0,3-2-1 0,3 4 1 16,3-2-1-16,4 2 0 0,6 3 0 16,3-1 1-16,4 1-1 0,3 1 0 15,1 1 1-15,4-4-1 0,1 0 1 16,3-2-1-16,1-4 1 0,3 1-1 15,3-5 1-15,2 2 0 0,3 0-1 16,2-3 1-16,1-1-1 0,3 1 1 16,0 0 0-16,4-1-1 0,1 3 1 0,2-1-1 15,0 2 1-15,0 1-1 0,3 2 0 16,-1 0 0-16,2 2 0 0,-2-7 0 16,1 5 1-16,0-1-1 0,0-2 0 15,1-3 0-15,2-4 0 0,0-1 0 16,4 1 1-16,-1-3-1 0,1-3 0 15,0 2 0-15,-2-3 1 0,0 4-1 16,-3 0 0-16,-5 1 0 0,-4 0 0 16,0 6 0-16,-4-2 0 0,-6 6 0 0,-3-4 1 15,-4 3-1-15,-2 2 0 0,-2 1 0 16,-2-2 0-16,-3-2 0 0,-3 1 0 16,-3 3 0-16,-2-7 0 0,-2 0 0 15,-6-1 0-15,-3 0 0 0,-8 1 0 16,-2-1 0-16,-5-2 0 0,0 7 1 15,-7-2-1-15,-2 0-1 0,-5 2 1 16,-4-2 0-16,-1-1 0 0,-5 0-1 16,-6-1 0-16,-2 1 0 0,-3 1-1 0,-2-3 0 15,0 0-1-15,-2 2 3 0,-3 1 0 16,-3-3 1-16,-7-2 0 0,-5-2 1 16,-4 0 0-16,-8 2 1 0,-5-7-2 15,-5-4 0-15,-3 1 0 0,-3 1-1 16,-1 0 1-16,-3-2-1 0,-4 0 1 15,-3 2 0-15,-3 2-1 0,-3 0 1 16,-4 4 0-16,-7-1 0 0,-4 5-1 0,-4 0 1 16,-5 2-1-16,-3 4 0 0,-5 0 0 15,-4 0 1-15,-3-2-1 0,-3-2 0 16,-1 5 0-16,-2-3 0 0,-3-3 0 16,-1-2 0-16,-1 1 1 0,-1-1-1 15,-1-2 0-15,1-4 1 0,1 3 1 16,2-1 2-16,2 1 0 0,-2-3 1 0,4-1-1 15,1 1 1-15,1 4-1 0,2-1-2 16,0 0 0-16,3 1-2 0,5 2 1 16,0 5-1-16,2 2 0 0,3-3 1 15,0 0-1-15,4 3 0 0,2 2 0 16,4 2 0-16,1-4 0 0,4-1 0 16,1 0 1-16,5 3-1 0,2-2 0 15,5-2 0-15,1 3 0 0,4-1 0 16,2 3 0-16,3 0 0 0,4 2 0 0,4 0 0 15,2 1 0-15,5-1 0 0,2-1 0 16,9-1 0-16,5 3-1 0,5-3 0 16,4 1-1-16,5 1 0 0,4-3-2 15,4 2 0-15,4 1 1 0,3-3 0 16,3 2 0-16,8 0 2 0,6-3 1 16,5 2 1-16,7-5 1 0,9 2-1 15,6-1-1-15,5-3 1 0,3-3-1 16,8-1 1-16,4 3-1 0,6 0 0 0,2-5 1 15,4 2-1-15,6-4 0 0,5 2 0 16,2-1 1-16,5-1-1 0,2 0 0 16,2-2 0-16,4 1 0 0,4 4 0 15,1-2 1-15,1 0-1 0,4 1 0 16,4 0 0-16,-1 3 0 0,4-3 0 16,2-1 1-16,1-2-1 0,1 2 0 15,-3-2 0-15,0-1 0 0,-2-2 0 0,-3 3 0 16,-4-1 0-16,-1-1 0 0,-4 1 0 15,-3 3 0-15,-7-1 0 0,-1 3 1 16,-5-2-1-16,-2 3 0 0,-7 3 0 16,-3 2 0-16,-4 3 0 0,-6 0-1 15,-7 4-1-15,-6 0-1 0,-6 1-2 16,-9-1 0-16,-5 1 0 0,-10-3 0 0,-5 0 0 16,-8 1-1-16,-5-2 1 0,-6 1-2 15,-7 0 0-15,-7-1 0 0,-7-1 0 16,-6 1 1-16,-5 0 1 0,-8-1 1 15,-5-2 2-15,-6 2 2 0,-4-2-1 16,-5-2 1-16,-5 0 0 0,-4 0 1 16,-5-1-1-16,-4 2 0 0,-6 0 1 15,-4 0-1-15,-3 1 0 0,-6 0 0 16,-3 0 1-16,-6-1-1 0,-6-2 0 0,-3-4 0 16,-6 0 0-16,-6 1 0 0,2-2 0 15,-5-2 0-15,2 0 0 0,0 2 0 16,1-1 0-16,-1 1 0 0,2-3 0 15,-3 4 0-15,-1 2 1 0,-2 1-1 16,-1 0 0-16,2 1 0 0,-5 4 0 16,0 2 0-16,0 0 0 0,1 4 0 0,-1 4 0 15,2 1-1-15,2 5 1 0,7 0 0 16,0 1 0-16,6 1 0 0,4-3-1 16,6-3 1-16,5 1 0 0,3-1-1 15,3-6 1-15,9 2 0 0,3-1 0 16,7-2 0-16,6 0 0 0,6-1 0 15,6-1 0-15,8 0 0 0,4-1 0 16,8 0 0-16,6 1 0 0,6-2 0 16,7-2 0-16,3-1 0 0,4-1-3 15,7 3-2-15,6-2 0 0,9-1 0 0,4-3-1 16,6-1 0-16,11 1 0 0,11-3 2 16,10 0 2-16,9-4 0 0,9-1 0 15,10 1 1-15,11-1 0 0,10 1 1 16,7 1 0-16,7-2 1 0,11 5 0 15,3-1-27-15,10 5-86 0,1 3-93 16,4 5-240-16</inkml:trace>
  <inkml:trace contextRef="#ctx0" brushRef="#br0" timeOffset="-568.81">17622 6797 466 0,'3'-9'115'0,"-1"-1"5"16,1 3-57-16,1-3-27 0,0 2-5 15,-2 1-1-15,2 0-2 0,-2 0-1 16,0 2-1-16,0-2 0 0,-1 4-2 16,0-1-1-16,-1 0-2 0,0 3-3 0,1 0-2 15,1 1-3-15,-4-1-1 0,4 0-2 16,-2 2-2-16,0-1-2 0,0 0-3 16,-2 0 0-16,2 3 1 0,-1 1-1 15,0 2 0-15,0 4 1 0,-1 4 1 16,0 6 1-16,-1 3 0 0,-2 3-2 15,1 5 0-15,-1 1-1 0,1 1-1 16,0 3-1-16,0 2-1 0,1 2-1 16,0 0 0-16,3-4-1 0,1 0-1 15,1 2 1-15,1-7-1 0,4-2 1 0,-1-6 0 16,4-3 1-16,1-1 0 0,4-2 1 16,1-5 0-16,1-7 1 0,6-2 1 15,4-7 1-15,1-3 0 0,1-7 0 16,-3-5 1-16,3-3 0 0,0 1-6 15,-3-2 2-15,-3-1 8 0,-2-1 1 16,-2-1 0-16,-2 0 0 0,-3-2 2 16,-6-4 7-16,-3-1-1 0,-2 2-7 0,-1-3-2 15,-1 2 1-15,-1-2 1 0,-2 2 1 16,2 0 0-16,-1 6-3 0,0 4-5 16,-1 4 4-16,1 5 3 0,1 8-3 15,-2 3-3-15,2 2-4 0,-1 2 2 16,0 4 3-16,-1 5-3 0,1 7-3 15,-2 4-1-15,1 5 1 0,-2 6 2 0,1 5-1 16,1 5 1-16,0 4-1 0,-2 0-6 16,2 3-10-16,-1 4-8 0,3-1-4 15,1-3-6-15,2-4-7 0,3-3-7 16,1-4-3-16,3-5 2 0,3-5 5 16,-1-4-6-16,0-6-109 0,2-8-109 15,0-7-270-15</inkml:trace>
  <inkml:trace contextRef="#ctx0" brushRef="#br0" timeOffset="-155.21">18327 7108 564 0,'0'1'136'15,"1"0"4"-15,0 0-80 0,1 3-29 0,0 0-6 16,-1 4-5-16,0 2-5 0,-1 4-6 15,0 3-4-15,-1 3-2 0,-1 4-1 16,-1 3 0-16,0-4-3 0,2 3-4 16,1 0-4-16,1-1-3 0,0-4-2 15,1-3 1-15,2-3 0 0,-1-2 2 16,0-2 4-16,1-5 1 0,-1-4 5 16,-1-2 0-16,1-4 1 0,-2-2 0 15,1-6 1-15,-1-3 1 0,2-7 2 0,0-5 1 16,0-3 1-16,0-5 4 15,0 1 2-15,0-1 0 0,1 2 4 0,-1 1 2 16,-1 9 3-16,0 4 1 0,2 7-2 16,-1 2-1-16,2 5 0 0,1 5-1 15,1 3-3-15,2 2-3 0,2 1-2 16,2 5-1-16,2 3-2 0,-1 3 0 16,2 0-3-16,0 2-1 0,-2 1-1 15,-1 3 0-15,0 1-6 0,-2 0-4 0,0 0-14 16,-3 0-10-16,-3-1-8 0,1-1-5 15,-1-2 4-15,-2-5-70 0,1-2-51 16,-1-5-90-16,4-5-226 0</inkml:trace>
  <inkml:trace contextRef="#ctx0" brushRef="#br0" timeOffset="42.25">18847 7076 631 0,'2'3'139'0,"-2"0"3"15,0 6-101-15,-2 0-15 0,-1 5 0 16,0-1-1-16,1 5 0 0,1-2-4 16,0 2-2-16,2-2-4 0,4-2-4 15,1 1-5-15,1 1-2 0,2-2-1 16,0-1-5-16,0-1-11 0,-1-1-8 0,-1-4-12 16,0-1 82-16,-2-3-211 0,1-5-138 15,1-2-352-15</inkml:trace>
  <inkml:trace contextRef="#ctx0" brushRef="#br0" timeOffset="187.76">18858 6915 606 0,'-9'-3'126'0,"1"0"2"0,2 1-109 16,1-1-10-16,2-1-1 0,1 2-3 15,1-3-6-15,1 3 29 0,0-1-156 16,1-1-116-16,0-1-312 0</inkml:trace>
  <inkml:trace contextRef="#ctx0" brushRef="#br0" timeOffset="1257.89">18978 6980 522 0,'4'3'132'0,"2"2"5"0,0 0-64 16,2 4-31-16,0 3-5 0,-1 2-7 15,1 5-6-15,0 2-7 0,-2 1-6 16,1 3-3-16,1 0-3 0,-1-1-3 16,1 0 0-16,1 0-1 0,-1-2 1 15,5-1-1-15,-1-4 0 0,0-1 1 0,0-3 0 16,0-3 0-16,1-4 1 0,-2-3 1 16,1-6 3-16,2-1 1 0,0-5 0 15,1-5 1-15,-2-5 1 0,1-1-1 16,0-3-1-16,-2-6-2 0,-4-3 0 15,-3-3-1-15,0 3-2 0,-3 4 2 16,-1 3 3-16,-3 1 4 0,0 7 2 16,1 7-1-16,-2 6-1 0,2 3 0 0,-1 2-1 15,0 2-6-15,1 4-3 0,3 2-4 16,1 2 1-16,4 1 1 0,3 2 1 16,4-1 0-16,2-1 1 0,4-3 1 15,2-3 0-15,2-1 0 0,1-3-1 16,0-1 1-16,0-1-1 0,0-3 0 15,-1-3 0-15,-4 1 2 0,-3-2 3 16,-5-1 3-16,-2-6 2 0,-4-1 1 16,-4 1 2-16,-3 1 1 0,-3-1 0 0,-2 0-4 15,-2 2-4-15,-2 5-2 0,-2 1-2 16,-1 4-1-16,-1 2-2 0,-1 2-2 16,0 4 0-16,1 3-1 0,2 5 0 15,2 3 0-15,5 2-2 0,4 2 2 16,2 0-1-16,5 2 1 0,4-1 1 15,3-2 0-15,5-2 1 0,0-3 1 0,4-4 0 16,1-1-1-16,3-3 1 0,-1-1 0 16,-1-4-1-16,4-1-1 0,0 0 1 15,0-2-2-15,0-1 0 0,-1 1-1 16,-2 0 0-16,-2 0-1 0,-6 0 0 16,-3 1-1-16,-6 1-2 0,-4 2 0 15,-3 1-1-15,-2 1 0 0,-1-1 1 16,0 3 0-16,-2-2 2 0,2-2 2 15,0 2 1-15,1-3 2 0,1 0 0 0,-1-2 2 16,2 0 4-16,-1-3 4 0,1-1 2 16,-1-3 2-16,2-2 1 0,0-2 1 15,3-5-2-15,-1-5-4 0,0-4-4 16,3-5-3-16,1 0-1 0,0 0-2 16,3 0-2-16,0 4 1 0,1 4 0 15,2 5-1-15,0 6-3 0,-2 4-2 0,-1 2-5 16,0 2-7-16,0 2-7 0,2 0-6 15,3 3-11-15,1 0-8 0,5-1-4 16,1-1 1-16,2 2 3 0,2-1 5 16,3 1 4-16,-1-1 11 0,2 4 10 15,-2-2 6-15,0 2 6 0,-3-1 4 16,-1 0 7-16,-7 0 8 0,-4 0 7 16,-4-2 5-16,-3 0 9 0,-4-1 6 15,-3 0 5-15,-2-1-1 0,-2 0-4 0,-4 0-4 16,-3 0-4-16,-3-1-5 0,-3 2-5 15,-1-2-6-15,-4 1-2 0,1 1-3 16,3 0-1-16,4 2-3 0,2-1-3 16,2 1-3-16,5 1-1 0,3 2-1 15,3 3 2-15,3 2-1 0,3 2 2 16,1 4-1-16,3 2 3 0,-1 0 0 0,2 2 0 16,-1 0-1-16,-1-2 1 0,-2 2-1 15,-4-4 1-15,-1 1-1 0,-3-2-1 16,-3 1 0-16,-2-2-2 0,-7-1-1 15,-3 0-2-15,-2-1-3 0,-3-4-3 16,0-3-6-16,1-2-9 0,-1-3-9 16,3-1-8-16,3-4-3 0,2-3 170 15,2-1-288-15,3 0-135 0,1-3-392 16</inkml:trace>
  <inkml:trace contextRef="#ctx0" brushRef="#br0" timeOffset="1874.69">20695 7130 529 0,'25'-7'132'0,"-5"0"12"15,-7-2-56-15,-3-1-36 16,-5 3 0-16,-5 0-1 0,-4 0-5 0,-6 1-11 16,-3 1-11-16,-5 3-11 0,-3 6-8 15,-3-1-4-15,0 3-1 0,1 3 1 16,2 2-1-16,4 0-2 0,4 0-1 15,5 1-1-15,5 0 0 0,3-1 0 16,4 0 0-16,3-3 0 0,3 0 0 16,1-3 0-16,1-1 1 0,2-2-1 15,1 0-1-15,2-1 1 0,-2-1 0 16,0 0 1-16,2 1 1 0,0 1 1 0,0-1 0 16,-2 1 1-16,-2 1-2 0,-2 1 0 15,-1 1-2-15,-4 1-2 0,-3 1-5 16,-2 2-1-16,-2-1 0 0,0 2 1 15,1-2 0-15,0-1 2 0,2-2 2 16,1 0 6-16,4-4 3 0,2-1 2 0,1-1 2 16,3-4 4-16,1 1 2 0,0-4 2 15,-1-1 0-15,0-2-1 0,2-3-2 16,-1 1 0-16,0-5-1 0,1-5-2 16,3-7-1-16,2-4 0 0,0-4 1 15,2-6 1-15,1-9 0 0,-1-4-1 16,0-2 0-16,0-1-1 0,-1 1 0 15,-2 1 0-15,-4 7 3 0,-3 9 5 16,-3 12 4-16,-6 8 0 0,-6 11 0 0,-6 11 0 16,-6 8-1-16,-4 8 0 0,-3 8-5 15,-4 6-2-15,-3 8 0 0,2 7 0 16,2 5 0-16,4 1-1 0,3 1-5 16,6-2-2-16,6-1-3 0,6 1 0 15,7-3-1-15,5-5 0 0,6 1 1 16,4-2 0-16,5-3-2 0,5-2 0 0,4-7-3 15,4-5-4-15,2 0-4 0,3-3-5 16,1-5-5-16,-3-3-7 0,0-4-16 16,-2-4-12-16,-2-3 155 0,-3-8-288 15,-3-6-156-15,3-7-433 0</inkml:trace>
  <inkml:trace contextRef="#ctx0" brushRef="#br0" timeOffset="2348.67">22457 6684 540 0,'7'1'137'0,"-1"-1"4"0,-2 0-60 16,-1 0-45-16,0 0-5 0,-1 2 1 15,-1 1 0-15,-2 2-6 0,1 3-1 16,-2 4-1-16,-1 6 1 0,-1 7-1 16,-2 2-2-16,1 6-5 0,1 2-5 0,-2 0-3 15,4 0-5-15,0 0-2 0,1-1-5 16,1-1-3-16,1-1-8 0,-1-4-12 15,1 0-10-15,0-4-9 0,0-4 7 16,0-5-133-16,-1-5-124 0,1-5-291 16</inkml:trace>
  <inkml:trace contextRef="#ctx0" brushRef="#br0" timeOffset="2800.58">22413 6767 564 0,'-3'-39'134'0,"1"2"12"0,2 3-64 15,1 5-38-15,4 6 0 0,2 6 0 16,4 4 3-16,4 2-3 0,3 3-8 16,4 5-6-16,3 3-5 0,2 3-3 15,2 5-1-15,1 0-6 0,1 4-5 16,-2 5-3-16,-2 0-3 0,-1 2-2 0,-3 2-2 16,-6-1-1-16,-6 1-2 0,-5 1-3 15,-9-2-1-15,-4 1 0 0,-7-1-1 16,-9-4 1-16,-5 1 1 0,-3-3 3 15,-1-3 2-15,-1-3 1 0,2-1 0 16,4-3 1-16,5 1 0 0,5-4 0 16,6 0-2-16,7 1 1 0,4-1-1 15,8 3 1-15,4 1-1 0,4 3 1 0,4 1 0 16,3 4 1-16,3 0 0 0,2 2 0 16,-1 0 1-16,-1 4-1 0,1 1 0 15,-2 3 0-15,-2 1 0 0,-2 1-1 16,-5 1 0-16,-4 0 0 0,-8-4-1 15,-6-1 1-15,-8-2 0 0,-7-2 0 16,-7-4-1-16,-8-2 1 0,-2 0-1 16,-3-3-3-16,1 0-6 0,1-3-6 15,4-2-7-15,5-3-8 0,6-4-6 0,6-2-8 16,7-3-7-16,6-3 2 0,5-2 103 16,7-5-213-16,8-2-121 0,3-7-341 15</inkml:trace>
  <inkml:trace contextRef="#ctx0" brushRef="#br0" timeOffset="3071.59">22960 6962 547 0,'15'7'128'16,"-7"3"4"-16,-3 5-78 0,-4 2-26 15,-7 3 0-15,-1 5 0 0,-5 3-3 16,1-3-4-16,1-2-3 0,3-2-3 16,4-1-2-16,5-6-3 0,7-3 1 15,5-2-2-15,5 1 3 0,3-4 3 16,3 0 1-16,2-2 2 0,0-4 2 15,-2-1-3-15,-1-5 3 0,-2 0-3 16,-3-3 0-16,-3-2 0 0,-4-4-2 0,-2-3-1 16,-5-4-2-16,-4-4-3 0,-3-1-4 15,-5 0-4-15,-5 1-4 0,-7 3-3 16,-3 6-2-16,-4 2-2 0,-5 7-8 16,-2 4-7-16,0 2-9 0,4 1-6 15,4 1-5-15,4 1-68 0,6 1-64 16,7 0-106-16,6 0-247 0</inkml:trace>
  <inkml:trace contextRef="#ctx0" brushRef="#br0" timeOffset="4259.37">23361 7045 502 0,'28'6'136'0,"-6"-3"6"16,-7 0-8-16,-5-2-100 0,-6 1-9 15,-4-1 1-15,-2 3 0 0,-1 2-7 16,-3 2-4-16,-1-1-2 0,-2 4-4 0,1 1-1 15,2 0-1-15,0-2-4 0,4 0 1 16,4 1-2-16,5-1 0 0,3-4 1 16,2 1 0-16,4 0 1 0,2-4 2 15,1 1-1-15,0-2 0 0,2 0 2 16,1-1 1-16,-1-4 2 0,-3 1 2 16,1-1 1-16,-2-5-1 0,1-1 0 0,-4-3-2 15,-3 0-2-15,-1 3-2 0,-2 1-1 16,-3 0-4-16,-4 6-2 0,-2 5 0 15,-4 5 0-15,-1 3 0 0,0 1 0 16,-2 0-1-16,1 1 0 0,3 0 2 16,3-2 0-16,4-1 1 0,4-2-1 15,3-2 0-15,2 1 1 0,2-2 0 16,2 0 1-16,0-3 0 0,0-1-1 16,2-2 1-16,0-1-1 0,1-3 1 0,-2-1-1 15,1 0 0-15,-2 2 0 0,-1-3 0 16,-4 4-1-16,-4 0 0 0,0 1 0 15,-4 1-2-15,-2 1 0 0,-2 1-1 16,0 1 1-16,-2 0-1 0,-1 0 1 16,2 0 0-16,0 0 2 0,0 0 1 15,1-1 1-15,1-1 1 0,2-1 2 0,1 0 2 16,3-2 2-16,1 0 2 0,3-2 3 16,1-1 1-16,1-1 0 0,0-1-1 15,0-1-2-15,1 0-3 0,0 2-2 16,-1 1-4-16,-3 2-3 0,1 3-2 15,1 1 0-15,-2 4-1 0,-1 3 0 16,-3 0-2-16,2 1-3 0,0 0-6 16,1 0-5-16,1 1-5 0,1 0-12 15,2-1-8-15,1-1-4 0,2 2-3 16,3-1-3-16,0-2 2 0,2 1-5 16,2-1 5-16,0-2 5 0,2-1 6 0,-1-3 11 15,-1 0 16-15,-1-2 13 0,-2-1 18 16,0-5 18-16,-2 1 11 0,-7-3 8 15,0 1 4-15,-3-3-6 0,-4 1-7 16,-7 0-8-16,-6 3-8 0,-4 1-8 16,-6 3-6-16,-3 1-5 0,-3 4-4 15,-3 1 1-15,3 3-1 0,1 2-1 0,3 1-3 16,2 0 0-16,5 5-3 0,4-1-1 16,3 1 1-16,6 1-1 0,2 0 0 15,5 0 1-15,3 0-1 0,3-3 2 16,3-1 0-16,1-2 0 0,-2-1 1 15,2-4 0-15,0-2 1 0,0-3 1 16,0-4 2-16,1-5 1 0,3-3 0 16,2-7 2-16,1-4-1 0,2-4 0 15,0-7 0-15,-3-7-2 0,0-3-1 0,-2-1 0 16,-1 0 0-16,-4-3 0 0,-2 6 1 16,-2 7 0-16,-2 9 3 0,-3 5-1 15,-6 7-2-15,-4 9 0 0,-6 8-1 16,-5 6-1-16,-2 7-1 0,-3 3-2 15,-2 6 1-15,2 5 0 0,-1 0 0 16,5 5-1-16,3 2 1 0,5 1-1 0,3 1 1 16,6-2 0-16,2-3-1 0,6 3 1 15,3-6 0-15,2-4 0 0,2-3-1 16,2-4 1-16,-1-1 0 0,2-4 1 16,-1-4 1-16,0-4-1 0,-1-5 2 15,2-4 0-15,-1-5 0 0,0-3-1 16,0-3 0-16,2-4-1 0,-1 0 0 15,0 2-1-15,-3-1 0 0,-3 6-1 16,1 0 0-16,-3 5-2 0,-2 3-1 0,-3 5-1 16,1 3-1-16,-2 4 1 0,2 1 1 15,-2 6-1-15,2 4 2 0,1 3 1 16,0 1 1-16,-1 3 0 0,1 0 0 16,0 3 1-16,-2-1-1 0,1-4 0 15,-4-2 0-15,0 0 1 0,-1-5-1 16,-3 2 0-16,-1-6 2 0,-4 0 0 15,-3-4 0-15,-1 0 2 0,-4-5-1 0,-3-2-1 16,-1-4-1-16,-3-2-4 0,-3-5-9 16,-2-2-10-16,-1-2-17 0,0-3-18 15,0-2 98-15,-4-2-231 0,0 1-147 16,-4 0-379-16</inkml:trace>
  <inkml:trace contextRef="#ctx0" brushRef="#br0" timeOffset="4759.11">18906 7897 406 0,'-18'-1'115'15,"5"1"5"-15,4-1-34 0,3 0-31 16,4 1-5-16,-1 0-5 0,4 0-9 16,4-1-3-16,2-2 1 0,4 2 1 15,8-4-5-15,8 0-2 0,10-2-3 16,10-5 0-16,13 0-2 0,14-4-6 16,16-2-3-16,14-2-4 0,19-6-2 15,15 2-3-15,18 2-2 0,17-2-1 0,11 2-1 16,14 2-1-16,13 5 0 0,4 3 0 15,11 3-1-15,4 3-1 0,-4 7-2 16,8 3-2-16,-5 4-8 0,-3 5-3 16,-7 0-2-16,-11 0-4 0,-12 3-3 15,-8-2-11-15,-24-1-57 0,-19-5-64 16,-17-1-113-16,-20-3-263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22:41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2664 5600 283 0,'-4'4'72'0,"0"-1"8"0,0-1-43 16,-1-2 3-16,3 3 4 0,1-1-1 15,1-2-9-15,1 0-4 0,1 0-5 16,3-1-5-16,-1 2-5 0,3-2-3 16,1-2-1-16,1 6 3 0,3-2 0 15,0 0-2-15,2 1-1 0,2 1-2 0,1 3-1 16,2-1 0-16,3 2-2 0,-1 1-1 15,4 0 0-15,0 0-1 0,1 1 1 16,2-3 0-16,2 2 2 0,1-4 0 16,4 0 1-16,1 0 0 0,3-2 1 15,3 2 0-15,2 0 0 0,2-1-1 16,1 2-1-16,0-2-1 0,-1-3 0 16,3 1-1-16,-2-3 0 0,2 0-1 0,0-3 0 15,1 2-1-15,-1 0 0 0,-1 0-1 16,-2 0-1-16,-2 2 1 0,-3-1-1 15,-4-1-1-15,-5 0 1 0,-6 1 0 16,-3-1 0-16,-3 1 2 0,-6-2-1 16,-4 2 0-16,-3 1 0 0,-1-1 0 15,-3 0 0-15,-1 1 0 0,-1 2-1 16,1-2 2-16,-4 0-1 0,0 4 1 0,0-1 1 16,-5 0 0-16,-3-1 0 0,-6 2-1 15,-4 0-1-15,-3 2 1 0,-6-4-3 16,-8 2 1-16,-6-1-1 0,-3-2 0 15,-8 1 0-15,-4-2-1 0,-5 0-1 16,-3-2 0-16,-5 3 0 0,-2-1-3 16,1 1-3-16,0-1-1 0,1 1 0 15,3-1-2-15,4 1-1 0,7 0 1 16,8-1 3-16,6 0 2 0,9-1 2 0,7 0 1 16,6-3 3-16,7 2 1 0,4 0 1 15,5-1 0-15,5 0 1 0,6 2 1 16,5-2 0-16,5 4 2 0,5-2-1 15,4-1-1-15,4 2 1 0,6-1-1 16,3 1-1-16,5-2-1 0,4 2-1 16,6 4 2-16,2 0 2 0,6-1 2 15,1 1 2-15,2-2 0 0,1 0 2 16,2-1 0-16,-1 0 0 0,0 0-2 0,-5 2-1 16,-2-1-2-16,-4 3-1 0,-6 0-1 15,-7 0-1-15,-9 0-2 0,-8-2 1 16,-5 1 3-16,-7-1 1 0,-7-1 1 15,-6 2 1-15,-8 1 1 0,-8 1-1 16,-8 0 0-16,-10 3-4 0,-7-4-2 16,-11 2-4-16,-7-3-4 0,-5 0-5 0,-2 0-4 15,-3-1-6-15,0 0-3 0,-1-1 0 16,3 1 1-16,1 0 4 0,7 1 3 16,5-2 5-16,6 0 6 0,7 0 3 15,11 1 2-15,7-1 0 0,7 0 0 16,6 2-3-16,6-1 0 0,10 0-1 15,3-1 1-15,8 1 1 0,6-1 1 16,6 1 0-16,8-2 4 0,3 2 1 0,5-1 0 16,2-1-1-16,2-1 1 15,1 1-1-15,-1-2 0 0,1 4 0 0,1-4 1 16,-4 0-1-16,-1 1 0 0,-4 1 0 16,-5 0 0-16,-5 0-2 0,-7-1 0 15,-8 2 0-15,-5 0 2 0,-5-1 4 16,-5 0 3-16,-7-1-2 0,-7 0-1 15,-7 1-3-15,-8-1 0 0,-10-1-5 0,-6 1-7 16,-8-1-4-16,-6 0-1 16,-6 2 1-16,-4 0 1 0,-2-1 1 0,1 1 3 15,0-1 2-15,3 2 2 0,6-1 2 16,11 0 1-16,9 0 0 0,8 3 1 16,9 0-2-16,9 1-1 0,7 3-1 15,9 2 0-15,6 0 1 0,10 2 1 16,8-1 1-16,11 1 1 0,10-2 2 15,9-1 2-15,9-4-1 0,6-1-1 0,5-3 0 16,5-2-6-16,1-3 30 0,-1-5-162 16,-1-3-120-16,-1-4-325 0</inkml:trace>
  <inkml:trace contextRef="#ctx0" brushRef="#br0" timeOffset="3997.3">5203 5723 348 0,'5'0'86'0,"0"0"1"0,0 0-28 0,1-1-43 16,3 1-7-16,0-1 3 0,3 0 4 15,1 2 3-15,2-1 2 0,2 0 1 16,-1 0 2-16,2-1-3 0,-2 1-3 16,-1 0-6-16,-2-1-5 0,-3 0-2 15,-3 0-1-15,-2 0 1 0,-1 2 1 16,-3-1 1-16,-2-1 1 0,-4 3-1 15,0-1 1-15,-5 0-1 0,-3 0-3 0,-5 0 0 16,-4 1-2-16,-3 2 0 0,-1-1-1 16,0 0-1-16,0 1 1 0,3 1 0 15,1-2-1-15,5 1 1 0,4-1-1 16,3-1 1-16,2 0 0 0,4-1 0 16,2-1 0-16,4 1 0 0,3-1 1 15,3-1 1-15,4 0-1 0,3-1 0 16,5-2 1-16,3 2-1 0,3-4 0 0,2 2 0 15,0 0 0-15,1-1-1 0,-2 1 1 16,-2 0-1-16,-4 0 0 0,-3 2 0 16,-6-1 0-16,-3 1 0 0,-6 1 1 15,-3 1 0-15,-8 1-1 0,-5 3 1 16,-6-1 0-16,-6 1 0 0,-7 1-1 16,-2 1 0-16,-2 1-1 0,-1 0 0 15,2-1 1-15,4 2-1 0,6-4 0 16,5 0 0-16,6 0 0 0,4-1 0 0,7-3-1 15,5 0 1-15,9-2 0 0,4-3 0 16,6 2 0-16,4-2 0 0,7-2 2 16,2 2 0-16,2 1 0 0,-3 1 0 15,0 2 0-15,-5 1 0 0,-4 1-1 16,-7 1-1-16,-4 3-1 0,-6-1-1 16,-7 1 1-16,-8 3 0 0,-6 2 0 15,-8 2 1-15,-6 1 0 0,-6 0 1 0,-1 0 0 16,-3 1 0-16,4-1 1 15,3-3-1-15,6-3-1 0,8 0 0 0,6-3-3 16,5 1-2-16,9-4 0 0,5-2 0 16,8-3 0-16,5 0 7 0,5-5-131 15,7 0-106-15,4-5-289 0</inkml:trace>
  <inkml:trace contextRef="#ctx0" brushRef="#br0" timeOffset="4524.55">6384 5744 467 0,'0'1'116'16,"-1"-1"2"-16,-1 0-57 0,-1 1-30 16,-3 0-8-16,0 2-4 0,-2-1-8 15,-2 1-3-15,1 0-2 0,2 1-2 16,-1-2-1-16,5 0-1 0,-1-1 0 15,4 1 1-15,4 1 1 0,1-2 6 16,5 0 4-16,1 0 2 0,4-1 3 16,3 0 1-16,3-1 0 0,1-1 0 0,0-2-4 15,-1 0-5-15,1 1-3 16,-4-1-2-16,-3 1-3 0,-3 2-1 0,-4-1-1 16,-4 1-1-16,-1 2 0 0,-8 0-1 15,-4 1 1-15,-4 1-1 0,-5 2 1 16,-3 0-1-16,-4 3 1 0,-2-2 2 15,1 1-1-15,3-3 0 0,4 1-1 16,5-3 2-16,5-1 0 0,5 0-1 16,5-1 0-16,6-1 0 0,5 0 0 0,4 0 0 15,5 1 0-15,3-1-1 0,1-1 3 16,-1 0-8-16,-1 1-11 0,-5 2-135 16,-6-2-126-16,-8 2-332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7T16:23:48.7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3874 15898 605 0,'-4'0'140'16,"0"-2"1"-16,0-1-95 0,-1-1-22 0,1 1-7 16,1 2-7-16,0 0-5 0,0-1-4 15,-1 0-2-15,2 1-2 0,1 0-2 16,0 0-1-16,2 1 1 0,-1-1 0 15,1 0 0-15,0 1 3 0,1-2 1 16,2 1 2-16,0 0 3 0,3 0 0 16,0-1 1-16,3 1 1 0,3 0 0 15,2 2 1-15,2 0 0 0,3 1 0 16,1 0 0-16,3 0-2 0,2 1-1 0,3 0 0 16,1 0-2-16,3 0 0 0,3 0 0 15,3 1-1-15,3-2-1 0,2-2 1 16,2 0-1-16,2 1 1 0,3-3-1 15,-1 1 1-15,3-1-1 0,3 1 0 16,2 0 0-16,1-1 1 0,1 0-1 16,3 0 1-16,-1-1 1 0,0 2 1 0,0 0 1 15,-1 2 3-15,1 2 0 0,0-2 1 16,-2 1 0-16,3 1-2 0,-2 0 0 16,0 0-2-16,1-1-2 0,-3 0-1 15,1 2 0-15,1 1-1 0,1-1 0 16,0-1 1-16,2 2-1 0,0 0 1 15,2 0-1-15,2-3 0 0,1 0 0 16,1-2 0-16,3 2 0 0,-2 0 0 16,2-2 1-16,1 2-1 0,0-2 0 15,0 1 0-15,0 1 1 0,2 0-1 0,-1 0 2 16,3 3 0-16,0-3 0 0,3 0 1 16,0 1-1-16,2-1 0 0,-1-3 0 15,3-1-1-15,0 0 0 0,2 0-1 16,-4 2 0-16,1-1 1 0,0 0-1 15,-2 2 0-15,0-1 1 0,1 0-1 16,-3 2 0-16,1 0 1 0,-1-1-1 0,0-2 0 16,2 0 0-16,-1-2 1 15,1-1-1-15,-1-1 0 0,1-2 0 0,-1 1 0 16,0-1 1-16,2-2-1 0,-2 6 0 16,0-2 0-16,0 0 1 0,-3 0-1 15,2 0 0-15,-2 3 0 0,0 2 0 16,0-3 0-16,-1 2 0 0,1-1 0 15,1 1 0-15,-1-1 0 0,0 1 0 16,-1 0 0-16,-1-1 1 0,0 2-1 0,-3 1 0 16,0-1 0-16,0 2 1 0,0 1-1 15,-2-1 1-15,2 0-1 0,0-1 1 16,1-1 1-16,0 2 0 0,1 0 1 16,1-4 2-16,1 4 1 0,-1 0 2 15,0 1 1-15,-1 1 1 0,0 2 0 16,0-2 0-16,-3 2-2 0,0 0-2 15,-1 4-1-15,1-2-2 0,-1-1-2 0,-1 0 0 16,0-1-1-16,-1 0 0 0,1-3 1 16,-3-4-1-16,-1 0 0 0,-4 0-1 15,0-1 1-15,-5-3 0 0,-3 2 0 16,-3 0 0-16,-3-3 0 0,-1 0 0 16,-3 0 1-16,0 0-1 0,-5 1 0 15,1 0 0-15,-2 0 1 0,-3 3-1 16,-1 1 0-16,-2-1 0 0,-4 1 0 0,1 0-1 15,-4 0-2-15,-2 1-5 0,-1 0-5 16,-4-1-5-16,-1 1-6 0,-1 1-6 16,0 0-3-16,-4-1-1 0,0 0-3 15,1 1 0-15,-1-1 103 0,0 1-215 16,-2 0-124-16,-1 0-349 0</inkml:trace>
  <inkml:trace contextRef="#ctx0" brushRef="#br0" timeOffset="7615.79">17284 14006 392 0,'2'4'115'16,"3"0"2"-16,-1-3-8 0,2 0-64 15,-1-2-15-15,2 0-10 0,-2 0-7 16,1-2-4-16,-3 2-3 0,-1 0 0 16,-1 1-3-16,0-1 0 0,-2 1 2 15,0 0 1-15,0 1 1 0,-1-2 1 16,0 1 4-16,-2-1 1 0,1 1 1 15,-1-2 1-15,-1 0 2 0,1-2 3 0,-2 1 1 16,1-2-1-16,-2-1-2 0,1-1 0 16,-2 1-3-16,1-2-4 0,-3 1-3 15,0-1-4-15,-1 0-1 0,2 1 0 16,-1 0-2-16,-1 1-1 0,1 1 1 16,-1 2-1-16,-1 1 0 0,-1 0-1 15,-2 5 1-15,-2 1 0 0,-1-1-1 16,-1 3 1-16,0 3-1 0,-1 0 1 0,0 2 0 15,3 1-1-15,-1 3 1 0,3 1-1 16,2-1 0-16,0 2 1 0,4 0-1 16,1 2 0-16,2 0 1 0,3 1-1 15,1 0 1-15,1 3 0 0,3-1 0 16,1-1 0-16,3 2 0 0,2-3 1 16,-1-2-1-16,3 1-1 0,1 0 1 15,1-4-1-15,1-2 0 0,0-2 0 16,1-2 0-16,1-2 0 0,1-3 1 0,1-2 1 15,1-3 1-15,3-3 4 0,0-1 3 16,1-3 4-16,2-5 2 0,-1 0 2 16,1-2 0-16,-1-5 1 0,0-2-3 15,-2-2-4-15,-2 1-4 0,-4-1-1 16,-2-1 0-16,-5-2-1 0,-4 2 2 16,-4 2 0-16,-3 1 2 0,-5-1 1 0,-4 4 3 15,-4 1-1-15,-3 0-2 0,-5 4-2 16,-3 2-1-16,-3 2-2 0,-2 6-3 15,-2 0-2-15,0 1-1 0,2 6-3 16,0 0-1-16,2 2-4 0,3 4-8 16,1 3-12-16,6 1-18 0,2 2 109 15,4 0-249-15,5-1-155 0,6 1-411 16</inkml:trace>
  <inkml:trace contextRef="#ctx0" brushRef="#br0" timeOffset="9163.04">16225 12533 321 0,'-2'3'92'16,"1"-1"4"-16,-1 1-29 0,1 0-12 16,0 1-10-16,0-2-7 0,2 0-5 0,-1 4-4 15,-1 0-1-15,0 4-5 0,0 2-7 16,-1 4-7-16,-3 8-4 0,-2 2-2 15,-2 6-1-15,-1 0-1 0,-1 5-1 16,-1-2 0-16,1 0 0 0,1-2 0 16,2-6-1-16,1-4 1 0,1-2-1 15,2-7 1-15,1-2 0 0,1-4 0 16,1-5 2-16,1 0 7 0,0-3 7 0,0-3 3 16,2-4 0-16,1-6 0 0,1-3 1 15,2-4-3-15,0-5-5 0,1-5-9 16,1-6-1-16,-1-2-1 0,1-3-1 15,1-1 2-15,0-2 7 0,-1-1 7 16,2 5 3-16,0 5 3 0,0 3 5 16,0 6 4-16,0 4 0 0,-3 6-6 15,0 4-7-15,-1 3-2 0,-1 3-4 0,-3 2-4 16,0 1-3-16,-1 3-4 0,1 0-1 16,0 1-1-16,0 1-1 0,1 4 1 15,1 1-1-15,3 3 0 0,1 2 1 16,-1 4 1-16,3 2 0 0,0 5 0 15,2 1 1-15,0 5 0 0,1 3-1 16,2 2 0-16,0 1 1 0,1 1-1 16,0-1 0-16,-1-1 1 0,-1-2-1 15,-2-1 0-15,-2-1-2 0,-1-3-7 0,-4-4-6 16,1-2-9-16,-3-4-6 0,-2-3-9 16,0-5-8-16,0-4-7 0,-2-3-113 15,0-1-117-15,-1-1-282 0</inkml:trace>
  <inkml:trace contextRef="#ctx0" brushRef="#br0" timeOffset="9407.15">16160 12707 377 0,'-3'0'103'15,"0"1"6"-15,0-4-44 0,2 1-19 16,1 2-3-16,0 1-8 0,3-3-5 0,0 2-5 16,1 1 0-16,4-1-2 0,2 2-2 15,2 2-1-15,2-2-1 0,1 0-4 16,4 0-3-16,2-1-5 0,0 1-6 16,2-5-9-16,2 0-7 0,2 0 0 15,1-1-124-15,-1-4-116 0,0 1-289 16</inkml:trace>
  <inkml:trace contextRef="#ctx0" brushRef="#br0" timeOffset="12015.39">17200 13929 340 0,'0'-3'89'0,"-1"2"3"16,0 1-44-16,-1-1-18 0,0 1-8 15,0 0-10-15,1 0-7 0,0 0-5 16,0 1-2-16,0-2-2 0,1 0 1 15,0 1 0-15,0 0 4 0,0 0 4 16,0 0 7-16,0 0 6 0,1 0 2 0,-1 1 2 16,1-1 1-16,-1 0 0 0,0 0-4 15,0 0-4-15,0 0-4 0,0 1-1 16,0-1 2-16,0 1-1 0,0-1 1 16,0 1 0-16,0-2-2 0,0 1-1 15,0-1-2-15,-1-2-3 0,1 0-1 16,-1-4-2-16,0-1-1 0,1-1 0 15,0-3 0-15,0-2 2 0,0-2 0 0,1-4 2 16,0 1 2-16,1-4 4 16,-1-5 2-16,1-4 4 0,1-4 0 0,0-3 4 15,0-2 2-15,2-4 0 0,1-2 0 16,2-1-2-16,2 3-1 0,1 1-1 16,0-1-1-16,2 2 2 0,1 2-3 15,-1 1-1-15,1 6-2 0,-2 1-2 16,0 3-1-16,-2 6-2 0,-1 5-7 15,-2 4 0-15,-3 5-1 0,-1 3 1 0,-2 3 0 16,-1 3-3-16,0 0-2 0,-1-1-2 16,0 4-4-16,-2-1-2 0,1 1 0 15,-2 1-3-15,1-1-4 0,-1 3-6 16,1-2-6-16,-1 0-3 0,1 1 1 16,1-2-60-16,0-2-65 0,-1 1-102 15,0-2-236-15</inkml:trace>
  <inkml:trace contextRef="#ctx0" brushRef="#br0" timeOffset="12478.43">17350 13020 249 0,'2'3'65'0,"-1"-2"0"0,0 1-11 16,0 0-43-16,1 0-8 0,-2 0-1 15,0-1 8-15,-3 0 14 0,2 1 14 0,-1-1 13 16,-1 3 6-16,-2-2 4 0,0 1 0 15,-2 2-8-15,0-3-12 0,-2 2-15 16,-2 1-10-16,0-2-6 0,-1 1-3 16,-1 1-3-16,0 0-1 0,-2 4-2 15,1-1-1-15,1 1 1 0,-1 1-1 16,3 0 1-16,0-1-1 0,3-1 0 0,3-4 0 16,0 0 2-16,2-5-1 15,3 3 1-15,0-3 0 0,1-1-1 16,1-1 1-16,2 0 1 0,1-4 0 0,2-1 0 15,3-3-1-15,2-2 1 0,1-1 1 16,3 0 1-16,1-2 0 0,2 1 2 16,1 1 1-16,0 0 4 0,-3 1 0 15,1 1 2-15,-3 3 0 0,-2-2 0 16,-2 4-1-16,-1 3 0 0,-3 1-1 0,-2 0-2 16,0 3 0-16,-2-2-2 0,-1 4-2 15,0-1-2-15,2 3-1 0,-1 2 0 16,1 5-2-16,1 3 0 0,0 4 0 15,2 2 1-15,-2 3-2 0,2 2-7 16,-3-1-12-16,4-1-10 0,-2-1 18 16,3-2-149-16,0-4-128 0,1 1-318 15</inkml:trace>
  <inkml:trace contextRef="#ctx0" brushRef="#br0" timeOffset="14944.71">17491 12375 497 0,'4'1'122'0,"0"-1"2"0,-1-2-66 16,1 2-24-16,-1-3-3 0,0 3-6 15,-1 1-4-15,1 2-2 0,-2-2-3 16,1 2-2-16,-1 1-4 0,-1 2-3 16,1 2-2-16,-2 2-3 0,-1 3-1 15,-2 0 0-15,-1 2-1 0,-4 7 0 16,0-1 0-16,-2 1 0 0,-2 0 0 0,0 1 0 16,1-2 0-16,1-1 0 0,3-7 0 15,3-3 0-15,1-2 1 0,3-6 5 16,1-2 5-16,1-3 4 0,1-5 1 15,1-2 1-15,1-2-1 0,1-6-1 16,1-3-3-16,1-1-7 0,1-4-2 16,0-2-3-16,1 0 0 0,0-3 0 15,2 5 3-15,0 1 3 0,1-3 5 16,0 4 2-16,1 3 2 0,-1 4 2 0,0 1 1 16,0 3-3-16,-1 2-4 0,-1 2-3 15,0 4-2-15,-2 1-1 0,-1 0 0 16,1 3-1-16,-1 2 1 0,-1 0 0 15,1 3-1-15,-1 1 0 0,2 2 0 16,0 3-2-16,0 3-1 0,1 2 0 16,1 5 0-16,-1 3 0 0,1 2 0 15,-2 4 0-15,2 0 0 0,-1 3 0 16,-1 0-1-16,-1 2 1 0,1 1 0 16,-1-2-2-16,-1-1-6 0,-1-1-3 0,-1-2-8 15,0-4-8-15,-1-2-8 0,-1-5-7 16,-1-2-6-16,-2-5-2 0,2-1 52 15,-2-4-168-15,0-1-117 0,-2-5-316 16</inkml:trace>
  <inkml:trace contextRef="#ctx0" brushRef="#br0" timeOffset="15173.41">17538 12481 558 0,'-3'3'131'0,"1"-2"10"16,1 0-89-16,3-2-7 0,1-1-2 0,4-2-1 15,2-2 0-15,3 0-7 0,3-3-9 16,1 0-7-16,1-1-4 0,0 1-4 16,-1 3-9-16,-3-1-13 0,0 2-17 15,-1 3-12-15,1-1 66 0,0 2-194 16,-1-1-133-16,3 0-339 0</inkml:trace>
  <inkml:trace contextRef="#ctx0" brushRef="#br0" timeOffset="15477.46">17409 11882 571 0,'-1'0'127'15,"3"1"4"-15,3 1-98 0,2-1-3 16,8 1 0-16,3 3 3 0,7-2-1 15,7 1-2-15,4-2 1 0,8 4-5 0,3-3-5 16,0 0-3-16,4 1-9 0,-2 0-20 16,1 3-17-16,0-3-133 0,-6-3-132 15,2-1-336-15</inkml:trace>
  <inkml:trace contextRef="#ctx0" brushRef="#br0" timeOffset="25049.87">19891 15011 485 0,'-4'4'115'15,"3"-1"1"-15,0-3-52 0,2-1-46 16,-1 2-9-16,1-1-1 0,0 2-1 15,2 0 0-15,0 1 2 0,0-1 3 16,3 1 3-16,0 3 2 0,2-1 0 16,1 0 0-16,2 1-2 0,5 0-3 15,2 0-4-15,1-2-2 0,7 0-1 0,0-1-1 16,1-2 0-16,2-1-1 0,-4-1 0 16,-1-2 0-16,-1 1-1 0,-4-3 0 15,-4 1-2-15,-4 0 1 0,-1-1 1 16,-5 3 0-16,-1 0-1 0,-3 0-6 15,-5-2 0-15,-3 1-1 0,-4 0 1 16,-6 1-2-16,-2-1-1 0,-4 2 3 0,-5 0 4 16,2 2 0-16,-1 1 2 0,-1 1-1 15,4-1 1-15,3 1 0 0,3-1 1 16,4 2 1-16,5-2 2 0,2-1 1 16,5 0-2-16,4 1 0 0,7 0-1 15,3 1-1-15,6-2 0 0,5 0-2 16,6 1 0-16,4-2 1 0,3-1 0 15,0 0 0-15,0-2 0 0,-1 1 0 16,-3-1-1-16,-6 3 0 0,-4 0 0 0,-6-1 0 16,-5 1 1-16,-5 0-2 0,-6 0-3 15,-6-1 2-15,-8 0-1 0,-4 0 1 16,-5 2-1-16,-6-1 0 0,-1 2 2 16,-2-1 3-16,0 2-2 0,5 2 1 15,2-2 0-15,4 0 0 0,4 2 0 16,3-2-1-16,5 0 1 0,4 0 0 15,1-1 1-15,6-1-1 0,2 1 0 16,6 0 0-16,4-1 1 0,4-1-1 0,5 2-1 16,3 0 1-16,1-2 0 0,-2-2 0 15,-1 0-2-15,-5 0 0 0,-5 3-3 16,-3-2-3-16,-6 1-6 0,-6 1-2 16,-6 0 0-16,-7 3 0 0,-7 2 2 15,-5 1 2-15,-8 3 3 0,-3-1 172 16,-2 3-290-16,2-1-131 0,0-2-407 15</inkml:trace>
  <inkml:trace contextRef="#ctx0" brushRef="#br0" timeOffset="27540.49">19152 13892 511 0,'5'1'116'0,"0"-2"2"0,1-2-84 15,1-2-11-15,2 0-7 0,-1-2-6 16,-1 3-1-16,-1-3-2 0,-1 3-1 0,0 0-2 16,-3-1 0-16,1 1 0 0,0-2-1 15,2-2 0-15,1-2 1 0,2-5 0 16,1-1 1-16,3-4 3 0,2-2 2 16,4-5 5-16,1-5 2 0,2-3 3 15,4-5 1-15,4-4 2 0,3-4 0 16,3-6-1-16,3-1-1 0,1-3-2 15,0-2 0-15,-1 1 0 0,1-2-3 0,-1 1-3 16,-2 2-2-16,-2 2-1 0,-1 6-3 16,-1 5-2-16,-3 2-2 0,-1 9-1 15,-6 7 0-15,-4 5-1 0,-5 5-1 16,-2 6 0-16,-3 4 0 0,-4 4-4 16,-3 3-4-16,-3 0-10 0,-1 5-11 15,-3 0-12-15,0 2 2 0,-2 1-130 16,-1 2-123-16,0-3-296 0</inkml:trace>
  <inkml:trace contextRef="#ctx0" brushRef="#br0" timeOffset="27980.43">19712 12803 379 0,'-17'13'104'0,"-2"-4"5"16,1 1-45-16,1-1-18 0,-1-4-12 15,3 2-7-15,1-3-2 0,2-2-4 16,2-1 3-16,3-1 2 0,2 1 2 16,1 0 2-16,3-1-2 0,1-2-4 0,4 0-5 15,2-1-5-15,4-2-4 0,3-2-4 16,6-3-2-16,3-2 0 0,5-1-2 15,3-3 0-15,5 0-1 0,2-2 0 16,1 2 0-16,4-4 0 0,4 4 0 16,0-2 0-16,0 2 0 0,0 2 0 15,-2 0 0-15,-4 2 0 0,-3 4 0 16,-8 1 0-16,-4 4 0 0,-4 2 2 16,-5 3 4-16,-4 2 3 0,-4 5 5 0,-3 3 0 15,-3 6 1-15,-4 1 0 0,-5 8-2 16,-3 1-3-16,-3 3-4 0,-1 1-5 15,-1 0 0-15,0-1-1 0,2-2-5 16,2-5-8-16,4-4-12 0,1-3-10 16,2-2 26-16,2-6-158 0,0-5-131 15,2-3-320-15</inkml:trace>
  <inkml:trace contextRef="#ctx0" brushRef="#br0" timeOffset="28543.18">20650 12111 510 0,'9'-3'130'0,"-3"3"2"0,0 1-30 16,-2 4-77-16,-1 1-9 0,-2 6-3 15,-2 4-4-15,-3 4-3 0,-1 4-1 16,-4 2 1-16,-3 1-1 0,0 4 1 15,-2-3 0-15,1 0 1 0,2-5 2 16,3-3-1-16,0-4-2 0,6-3-1 16,-2-6 4-16,4-3 6 0,0-4 3 0,4-4 2 15,1-4 0-15,3-4 1 0,1-3 0 16,3-4-4-16,0-4-7 0,1-3-4 16,0 1 0-16,-2-5 0 0,-2 0 1 15,0 1 0-15,-4 0 1 0,2 3-1 16,-1 3 0-16,0 3-3 0,-1 7-2 15,2 3-2-15,-2 7 1 0,2 4-1 0,0 7 0 16,3 4 2-16,0 4-1 16,1 5 1-16,2 3-1 0,2 4 1 15,-1-2-1-15,2 2-1 0,0-1 0 0,-1-4 0 16,1-3 0-16,2-1 0 0,-2-5-1 16,1-3 1-16,-2-4 1 0,-1-4 2 15,2-1 3-15,-2-4 4 0,0-4 3 16,-1-4 1-16,-1-2 0 0,-1-6 1 15,-2 0-2-15,1-4-3 0,-4-4-4 16,0-2-2-16,-2-2-1 0,0 1-2 0,-2 0-1 16,0 1-2-16,-1 0 0 0,-1 5-1 15,0 5-2-15,-1 4-5 0,1 0-4 16,-1 6-5-16,0 1-8 0,0 2-12 16,0-1-13-16,-1 2-7 0,2 0-3 15,2 2-68-15,-1-2-42 0,2 1-97 16,1-2-205-16</inkml:trace>
  <inkml:trace contextRef="#ctx0" brushRef="#br0" timeOffset="28876.77">21395 11930 372 0,'5'5'87'0,"-1"2"2"0,-3 1-62 15,0-1-9-15,-1 2-2 0,-1-1-3 16,-3 4-2-16,0 0 0 0,-1 2 0 15,-3 2 7-15,-1 3 7 0,0 1 6 0,3 1 2 16,1-1-2-16,3 0-2 0,4 1-1 16,4-5-7-16,4 0-5 0,3-3-2 15,3-4-1-15,4-4 0 0,3-3 8 16,2-4 5-16,2-1 3 0,-1-4 3 16,1-5 2-16,-2-1 1 0,0-2 1 15,-5-3-8-15,-1 0-6 0,-5-3-2 16,-1-2-7-16,-4 2-5 0,-2 0-4 15,-4 1-1-15,-3 1-1 0,-4-2-6 0,-4 2-7 16,-3 3-12-16,-4 2-2 0,-5 3-4 16,-4 2-4-16,-4 4 2 0,-1 4-2 15,-2 1 1-15,3 4 16 0,3-2-34 16,5 0-99-16,3-3-111 0,6-2-284 16</inkml:trace>
  <inkml:trace contextRef="#ctx0" brushRef="#br0" timeOffset="29134.03">21983 11809 429 0,'19'9'110'0,"-1"1"5"15,-1 1-25-15,-1 2-58 0,-3 3-6 16,-2 5 3-16,-4 4 2 0,-4 5-1 15,-2 2-4-15,-4 5-4 0,-2 5-5 16,-3-3-2-16,-2 2-5 0,-2-3-6 16,1-1-4-16,0-3-3 0,1-4-1 15,2-5-3-15,1-3-2 0,1-3-4 16,2-4-15-16,1-4-59 0,-1-2-52 0,1-6-97 16,0-3-224-16</inkml:trace>
  <inkml:trace contextRef="#ctx0" brushRef="#br0" timeOffset="29540.11">21956 11838 489 0,'9'-13'125'0,"3"2"2"0,4 4-32 0,4 2-64 16,5 1-11-16,2 1-3 0,3 2-1 15,2 1 1-15,0 4 3 0,1 1 2 16,1 3-4-16,-3 2-2 0,0 3-2 15,-3 4-3-15,-3-2-3 0,-3 0-4 16,-6 1-3-16,-6 0 0 0,-4-2 1 16,-4-2 1-16,-6-1 4 0,-7 1 6 15,-2-5 4-15,-6 0 2 0,-2-5 1 0,-3 0-1 16,-2-3-2-16,0-2-3 0,1-3-7 16,-2-2-4-16,4-2-1 0,1 2-1 15,3-1 0-15,3 3-1 0,3-1 0 16,4 4-2-16,4 5-1 0,3 4-1 15,1 2 0-15,3 3 1 0,3 3-1 16,3 9 1-16,4 3 3 0,3 0 1 16,6 4 0-16,4 1 0 0,6 5 1 15,2 3-1-15,3-3 1 0,0 2 0 0,0 1-1 16,-1-1 0-16,-2-2 1 0,-2 0-3 16,-5-2-4-16,-3-2-9 0,-2-3-14 15,-5-1-10-15,-1-4-132 0,-7-2-133 16,-3-2-326-16</inkml:trace>
  <inkml:trace contextRef="#ctx0" brushRef="#br0" timeOffset="44640.46">13892 13551 489 0,'9'-1'133'16,"0"-2"4"-16,-3 1-47 0,0 0-33 15,-2 0-10-15,-2 2-9 0,1-1-3 16,-2 1-1-16,0 3-2 0,-1-3-2 16,0 0 0-16,0 0 1 0,2 0 1 15,-3 0-3-15,2-2-1 0,-2 2-3 16,-1-2-2-16,-2 2-3 0,-1 0-3 0,-2-1-4 15,-1 1-2-15,-3-2-3 0,-2 0-2 16,-2 1 0-16,-1-2-2 0,-2 0 0 16,2 0 0-16,-1 0-2 0,0 4-1 15,-2-1 0-15,0 0 0 0,-3 2-1 16,0 3 0-16,-3 5 0 0,0 3-1 16,1 3 1-16,4 6-1 0,-1 5 1 0,3 4-1 15,3 4-1-15,4 0 1 0,2 2 0 16,4 0-1-16,4-1 1 0,4 1 0 15,6-1 2-15,5-2 0 0,6-5 1 16,6 1 2-16,6-3 0 0,2-4 0 16,3-4 1-16,1-6-2 0,3-2 0 15,-2-4-1-15,0-4-2 0,-4-3-9 16,-3-2-12-16,-1-4-21 0,-5-1 129 0,-4-4-292 16,-1-1-179-16,0-7-478 0</inkml:trace>
  <inkml:trace contextRef="#ctx0" brushRef="#br0" timeOffset="46168.65">14988 1620 466 0,'3'-1'121'0,"-1"1"5"0,-1-1-62 15,1 1-21-15,-2-1-3 0,0 0-4 16,0 1-6-16,0-1-5 0,-2 2-2 16,2-2-2-16,0 0-3 0,0 2-1 15,0 1-3-15,-1-3-3 0,1 2 0 16,1-1-1-16,-1 1 1 0,-1 0 6 16,1-1 3-16,0-1 5 0,0 1 0 0,-2-1-1 15,0-1-3-15,-1 0-4 0,-2-2-5 16,-1 0-4-16,-3 1-5 0,-4-3-1 15,-5 3-1-15,-2 1 0 0,-1-3 1 16,2 4 0-16,-4 0 0 0,0 1 0 16,1 2 0-16,-3 1 0 0,0 0-1 15,-2 2 0-15,-2 3-1 0,-3 3 1 16,-1 3-1-16,-1 3 0 0,5 2 0 0,5 7-1 16,-2 2 1-16,4 1-1 0,7-1 0 15,4-1 1-15,5 2-1 0,1 0 1 16,3-3 0-16,0-2-1 0,1 3 1 15,0-3 1-15,1-3-1 0,0-2 1 16,2-3 0-16,0-1 0 0,2 0 1 16,4-6 0-16,5 0 2 0,8 3 0 15,4-2 0-15,2 1 0 0,8-2-1 0,10-2 1 16,-1-2-2-16,2 1 0 0,0-5 0 16,-2 0-1-16,2-1-1 0,-7-4-13 15,-11 1-24-15,-2-7 142 0,-3-3-293 16,-5-1-168-16,4 2-466 0</inkml:trace>
  <inkml:trace contextRef="#ctx0" brushRef="#br0" timeOffset="46649.69">15330 1775 524 0,'0'-2'127'0,"0"-2"5"0,1 1-73 15,-1 1-23-15,0 1-1 0,1-1 1 16,-1 2-1-16,0 1-4 0,0-2-2 16,0 2 1-16,0-1-2 0,0-1-1 15,-1 0-3-15,1-1-3 0,1 1-2 16,-1 1-3-16,2-1-2 0,0-1-5 0,2 1-3 15,0 0-2-15,4 0-1 0,0 0-1 16,6 1-1-16,1-1 0 0,4 1 0 16,0-2 0-16,4 2 0 15,0 0-1-15,2 2 1 0,-2-4-1 0,-2 4 0 16,-2-2-6-16,-4 0-10 0,-3 0-15 16,-3-2-17-16,-3 4 0 0,-3 0-131 15,-3 0-132-15,-1 1-303 0</inkml:trace>
  <inkml:trace contextRef="#ctx0" brushRef="#br0" timeOffset="46908.09">15296 1959 488 0,'-2'3'129'0,"0"-3"12"0,2 2-28 0,0-3-66 15,2 1-6-15,2 0 1 0,1-1 1 16,4-1-8-16,2 1-8 0,1 0-7 16,4 2-1-16,3-1 0 0,1 0-2 15,3 2-6-15,1-1-2 0,1 1-2 16,5 1-2-16,-4 0-2 0,-3 0 0 16,-2-2-15-16,-2 0-24 0,-3 2-137 0,-1-6-144 15,2 3-364-15</inkml:trace>
  <inkml:trace contextRef="#ctx0" brushRef="#br0" timeOffset="52149.69">16517 1729 284 0,'4'1'86'0,"-3"-1"14"0,-1 0-17 16,-1-1-18-16,2 1-5 0,-1 0 4 15,0 0-1-15,0 0-12 0,0 0-12 0,0 0-13 16,0 1-7-16,-1 0-7 0,0 2-4 15,-1 3-5-15,-1 6-3 0,1 2-1 16,-1 4 0-16,-3 6 1 0,1 4 2 16,-1 5-1-16,1 0-1 0,-1-1 1 15,1-4-1-15,0 1 1 0,1-7-1 16,2-6 1-16,0-5-1 0,2-3 1 0,-1-3-1 16,1 0 1-16,0-2 1 0,0-3 12 15,1 0 1-15,0-3 0 0,-1-3 0 16,2-3 1-16,2-3-1 0,2-6-2 15,0-7-11-15,0-3-1 0,2-4 0 16,0-3-1-16,0-3 1 0,0-3 0 16,0-1 1-16,1 1 3 0,0 4 3 15,2 2 2-15,-2 3 3 0,-1 5 2 16,1 6 1-16,-3 4 3 0,-1 7-3 16,-2 2-3-16,1 2-2 0,-2 4-2 0,1 4-3 15,0 3 0-15,2 3-1 0,0 4 0 16,0 6 0-16,0 5 1 0,1 3 0 15,-1 5 0-15,4 3-2 0,3 0-1 16,0 2-1-16,2-2-1 0,0 1 0 16,7-1 1-16,0-2-1 0,-3-5 0 15,-2 2-1-15,2-2 0 0,-3-4-4 0,0-5-4 16,-5-3-6-16,-2-4-8 0,-2-1-10 16,-1-6-10-16,-3-2 3 0,-2-1-140 15,-6-2-128-15,0-1-323 0</inkml:trace>
  <inkml:trace contextRef="#ctx0" brushRef="#br0" timeOffset="52342.25">16437 1941 426 0,'15'6'134'0,"1"-4"8"0,5-1-20 16,2-3-58-16,2 0-5 0,-1-2-12 15,0 0-18-15,-1-5-11 0,1 3-8 16,-3-4-6-16,-1 1-10 0,-3-3 5 0,-1-3-149 16,-1-2-129-16,-4 4-340 0</inkml:trace>
  <inkml:trace contextRef="#ctx0" brushRef="#br0" timeOffset="52642.02">16470 1310 475 0,'-4'1'131'0,"-1"-2"12"15,3 1-64-15,1 0-12 0,0-1-4 16,1-1-3-16,1 0-14 0,4-1-13 16,1-1-10-16,4 1-7 0,3 0-5 15,7-2-3-15,4 2-4 0,3-1-2 16,8 0 3-16,9 0-12 0,6-2 36 16,1-3-195-16,3-2-146 0,0 2-398 15</inkml:trace>
  <inkml:trace contextRef="#ctx0" brushRef="#br0" timeOffset="57706.52">17479 1637 484 0,'0'-3'128'0,"1"1"8"15,-1 0-22-15,-2-1-73 0,2 1-6 16,1-2-1-16,1 2 2 0,1-1-5 15,-2-1-6-15,1 0-3 0,0 2-4 16,-1 0-1-16,-1 0-2 0,1 1-5 16,-1 2-4-16,0 2 0 0,1 6-2 15,1 2 0-15,-1 5-2 0,1 6 0 16,0 7-1-16,-2 2 1 0,2 2 0 16,-1 1 0-16,1 1-1 0,2 0-1 15,-3-1 1-15,1-4 0 0,1-3 0 0,0-3-3 16,-1-3-2-16,1-3-3 0,-2-4-5 15,1-3-10-15,0 2-10 0,-2-4-9 16,2 1-2-16,-4-3-121 0,0-2-120 16,-1-5-286-16</inkml:trace>
  <inkml:trace contextRef="#ctx0" brushRef="#br0" timeOffset="58112.75">17318 1885 556 0,'1'3'130'0,"0"-1"7"0,-1-2-92 16,0-1-11-16,2 3 1 0,-2-1 1 0,0 0-4 16,0-3-4-16,0 1-3 0,1 2-1 15,2-1 0-15,2-3 2 0,4 2-2 16,2-2-3-16,3 1-1 0,4 1-2 15,4-4-2-15,3 1-4 0,2 3-4 16,3-2-4-16,1 0-1 0,-1-1-1 16,0 1 0-16,-1 3-5 0,-1 1-16 15,-3 0-27-15,-3 5-134 0,-5-5-145 16,-2 9-364-16</inkml:trace>
  <inkml:trace contextRef="#ctx0" brushRef="#br0" timeOffset="59187.56">18320 1578 328 0,'-3'-1'106'16,"1"-1"7"-16,0 1-25 0,-1-1-22 15,1 1-6-15,-5-1-7 0,0 1-8 16,2 0-7-16,-2-2-2 0,3 2 3 0,-2 0-7 16,1 0 1-16,5 1 0 0,0-1-3 15,-1 2-4-15,2-1-4 0,-2 1-3 16,1 0-4-16,0 2-1 0,-1 2 0 15,0 2-1-15,0 3 0 0,-3 5 0 16,2 7-1-16,-2 7 0 0,-1 4-1 16,1 3-3-16,1 7-3 0,-1 2-1 15,0-2-2-15,0-1 0 0,-2-1-1 16,3-6 0-16,-2-2-3 0,1-7 0 16,-2-3-4-16,2-2-5 0,0-3-5 0,2-6-6 15,1 0-11-15,-2-5-12 0,1 0-7 16,1-5 163-16,-1-3-287 0,2-6-145 15,-2-6-411-15</inkml:trace>
  <inkml:trace contextRef="#ctx0" brushRef="#br0" timeOffset="59834.3">18042 1651 468 0,'0'-4'126'0,"0"0"10"0,1 1-26 16,1 1-62-16,-1-2-2 0,-1 0 3 16,2 2-2-16,0-1-7 0,1-3-8 15,3 1-5-15,-1-2-3 0,3 1-5 16,2-2-3-16,0 0-3 0,3 0-2 15,-1 1-2-15,3-2 0 0,4 2 0 16,4 0-2-16,5 0 0 0,4 0-2 0,3 2 1 16,4 1-2-16,-1 4-1 15,-1 1-1-15,-2 3 0 0,-3 3-1 0,-4 2 0 16,-5 0-1-16,-3 1 1 0,-3 0 0 16,-6 4 1-16,-6 1 0 0,-5 0 0 15,-5 3 0-15,-6 0 1 0,-7 0-1 16,-4 2 0-16,-3-1 0 0,-6 1-1 15,-2-2 1-15,-3-3-1 0,1-1-1 0,1-2 0 16,5-2 0-16,2-2 1 16,8-5-1-16,3-1 2 0,9-1-1 0,2 0-1 15,5-1-1-15,5 0 0 0,3-1-1 16,4 0 1-16,6-1-2 0,5 0 2 16,2 0 1-16,3 1 1 0,-2 1 1 15,-1 0 0-15,1 3 1 0,-3 1-1 16,-2 3 1-16,-2-2-1 0,1 5 0 15,-1 2-1-15,0 1 1 0,-3 0-2 0,0 4 1 16,-3-3 0-16,0 6 0 0,-4-2 0 16,-2 0 0-16,-2-2 1 0,-4 1 1 15,-2-1-1-15,-4 2 0 0,-2-3 1 16,-4 2-1-16,-5-1 1 0,-3-2-1 16,-7 2 1-16,-1-4 0 0,-4-2 0 15,-4-2-1-15,-8-4 1 0,-3-2-3 16,0-1-3-16,0-3-4 0,-3-3-8 15,1-2-6-15,4-5-20 0,5-2-17 0,4-3 28 16,2-2-160-16,7-2-137 16,6 0-334-16</inkml:trace>
  <inkml:trace contextRef="#ctx0" brushRef="#br0" timeOffset="65363.99">16333 782 417 0,'-1'2'117'0,"1"-2"9"0,0 0-49 0,0-1-18 16,0 1-5-16,0 1-2 0,-1 1-9 15,1-2-9-15,0 1-3 0,-1-1-1 16,2 0-2-16,-1 0 1 0,0-1-1 15,1 1-2-15,0-2-3 0,-1 2-4 16,1 0-4-16,0 0-4 0,3 2-3 16,-1-2-1-16,3 0 0 0,-1 0 0 15,3-2 0-15,2 4 1 0,2-4 1 16,1 1-1-16,2 1 0 0,3 0-1 16,1 1-2-16,4 1 0 0,4-1-1 0,2 2 0 15,8 1 0-15,8 1-1 0,9-1 0 16,3-1-1-16,5 1 0 0,3 0 0 15,6 3-1-15,5 0 0 0,0 0-1 16,2-1 1-16,5 0-1 0,0 2 0 16,4 1 1-16,4-2-1 0,4-2 0 15,-6 1 1-15,-1-2-1 0,2 3 2 0,3-1 0 16,2-3 0-16,-1-2 1 0,-7 0 0 16,0 2-1-16,-2 3 1 0,-5-1-1 15,-4 1-1-15,-6-2-1 0,-5 4 1 16,-9-3-1-16,-7-1 0 0,-10 0 0 15,-8-4 1-15,-11 0-3 0,-11 0-5 16,-12-4-9-16,-11-2-24 0,-14-3 138 16,-8-5-291-16,-5-3-172 0,-9-11-466 15</inkml:trace>
  <inkml:trace contextRef="#ctx0" brushRef="#br0" timeOffset="77977.87">15363 3615 438 0,'-3'2'120'0,"3"-2"9"16,-1 1-9-16,2 0-77 0,-1-2-7 16,0 1 1-16,0 0 1 0,2-1-4 15,-1 1-7-15,1-3-4 0,0 2-2 16,1-1-2-16,2 1-2 0,0-2-3 16,3 2-2-16,3 1-2 0,0-3-1 15,3 2-2-15,2 0 0 0,2 1-2 16,-1-1-1-16,2-2-1 0,-2 1-1 15,2-1-1-15,0-1 0 0,-4 1 0 0,1-4-1 16,-4 4-4-16,-3 1-7 0,0-3-14 16,-3 4-12-16,-3 1-8 0,-1 0-124 15,-1 0-126-15,0 2-297 0</inkml:trace>
  <inkml:trace contextRef="#ctx0" brushRef="#br0" timeOffset="78266.63">15375 3804 551 0,'2'1'139'0,"0"3"10"0,-1-3-65 16,0-1-35-16,0 0-2 0,0 0 0 15,-1-3-3-15,2 4-8 0,1-6-9 16,1 4-7-16,4-2-4 0,3 0-4 16,3 0-2-16,2-1-5 0,2-2-2 15,4 3-2-15,2-2 0 0,0 2-8 16,-1-1-14-16,0-1-23 0,6 1-85 0,0 0-48 16,7-3-124-16,3-1-261 15</inkml:trace>
  <inkml:trace contextRef="#ctx0" brushRef="#br0" timeOffset="87202.92">17296 3933 245 0,'0'1'82'0,"-1"-2"9"0,2 0 3 16,0 0-41-16,0 0-11 0,-1 0 3 0,2-1-2 15,-1-1-6-15,0 2-5 0,0-1-1 16,-1 2 0-16,1-2 1 0,-1 2-3 16,0 0-3-16,0 0-3 0,0-2-3 15,1 1-4-15,-1-4-3 0,0 2-4 16,1 0-3-16,-1-3-1 0,1 2-1 0,-1-1-1 16,0 1 1-16,0 1 0 0,-2-3 1 15,1 2 1-15,-1 0-1 0,-7-2 1 16,0 3-2-16,0-2 0 0,-3 2-2 15,-1 3 0-15,-3-1-2 0,-2 3 1 16,5 4 0-16,0 0-1 0,0 3 1 16,1 2-1-16,3 0 0 0,4 1 1 15,0 1-1-15,2-1 1 0,2 0 0 16,2 0 1-16,0 0 0 0,2-2-1 0,3-1 1 16,0-1 0-16,5-1 0 0,2 0 0 15,2-4 2-15,1-1 1 0,3-1 2 16,-1-1 0-16,1-2 1 0,0 0 0 15,-3-5-1-15,1 2-1 0,-3-3-1 16,-4-2-1-16,-2 2 0 0,-1-3 1 16,-5-1 1-16,-2 1 1 0,-4 0-1 15,-3 0 0-15,-2 1 0 0,0 2-2 0,-7 0-1 16,-1 2-3-16,-1 2 0 16,0 3 0-16,-2 3-1 0,0 2 1 0,4 2-1 15,1 2 1-15,4 1-2 0,4 1 0 16,2-1 0-16,3 0 0 0,4-2 0 15,3 0 0-15,4-2 0 0,2 0 1 16,1-1 0-16,5-1 1 0,2-2 1 16,-2 0 0-16,0-1 0 0,-3-2 1 0,-1 0 1 15,-2 0 1-15,-4-4 1 16,-3 2 2-16,-2-3 1 0,-2 0 0 0,0-2 1 16,-3 1-1-16,-1 0-2 0,-2 0-1 15,1 1-1-15,-2 1-3 0,-3 1-1 16,0 2 0-16,1 1-1 0,1 2 0 15,-1 1 0-15,2 1-1 0,1 2 0 16,4 0 0-16,1 1 0 0,1-1 0 0,0-1-1 16,2 0 1-16,-1-1 1 0,1 2 0 15,0-3 0-15,1 0 1 0,-1-1 0 16,0 1 2-16,-1-1 0 0,0-1 1 16,-1-3 0-16,1 2 1 0,-2-2-2 15,1 3 0-15,0-2-2 0,-2 0-6 16,1 2-2-16,1 1-8 0,-1-1-10 15,-1 1-12-15,2-1-10 0,-1 1 10 0,2 0-59 16,-1 0-71-16,2 0-105 16,2-2-242-16</inkml:trace>
  <inkml:trace contextRef="#ctx0" brushRef="#br0" timeOffset="91580.31">16286 3767 358 0,'1'-4'108'16,"-1"1"10"-16,0 2-23 0,0 1-30 0,0-1-9 15,0 1-5-15,0 0-3 0,0-1-6 16,0 1-4-16,0-1-5 15,0 2-1-15,0-1-3 0,0 0-4 0,0-1-6 16,-1 4-6-16,1 5-4 0,-2 3-4 16,-2 3-3-16,-7 4-2 0,-1 5 0 15,-2 6 1-15,-3 3 0 0,-3-1 0 16,-1 0 0-16,2-2-1 0,7 0 0 16,1-1 0-16,1-5 0 0,4-4 0 15,3-2-1-15,3-5 1 0,-1-2-2 16,1-5 1-16,0-4 2 0,0-2 1 0,0-3 1 15,1-5 0-15,0-3 0 0,1-1 1 16,1-5 0-16,0 0-1 0,1-5-2 16,3-3-1-16,-2 0 0 0,4-1 0 15,1-4 0-15,0-1-1 0,1 2 1 16,5 1 0-16,1 4 2 0,1 3-1 0,1 3 3 16,1 6 2-16,-1 2 4 0,2 4 2 15,-9 1 2-15,0 2 3 0,-1-1 1 16,-3 2 2-16,-3 0-2 0,0 0-1 15,-2 1-3-15,-1-1-2 0,0 3-4 16,2 3-2-16,-2 2-3 0,1 1-1 16,1 3-1-16,1 5-1 0,0 4 1 15,2 2 0-15,-1 4 0 0,2 3 1 16,1 2-2-16,0 0 1 0,-1 0 0 16,2-1-1-16,0-2 1 0,-1-1-1 0,-1-3-2 15,-2-1-3-15,0 0-7 0,-2-1-4 16,-2-1-3-16,0-1-7 0,-3-2-9 15,1-3-9-15,-2-3-6 0,-1-3 5 16,-2-3-19-16,1-4-112 0,-1-3-117 16,-2-3-282-16</inkml:trace>
  <inkml:trace contextRef="#ctx0" brushRef="#br0" timeOffset="91825.88">16218 3998 503 0,'-1'0'139'16,"0"-1"6"-16,-1-2-23 0,1 2-79 16,0-1-4-16,-2 0-4 0,1 1-4 15,1-1-7-15,-1 0-5 0,1 0-3 0,1 2-2 16,0-1-2-16,1 1-2 0,2 0-2 16,8 0-1-16,5 3-1 0,3-2-1 15,5 1-1-15,5-1-2 0,-1 1-1 16,3 1 1-16,-6 0 0 0,0-3-8 15,-3-2-18-15,-2 1-13 0,-1-2-132 0,-2-5-137 16,3 1-341-16</inkml:trace>
  <inkml:trace contextRef="#ctx0" brushRef="#br0" timeOffset="92641.34">16099 3514 264 0,'0'2'76'15,"-1"0"12"-15,2 0-24 0,-1-1-21 16,0-1 4-16,-1 0 3 0,1 0 0 16,0 0-11-16,0 0-7 0,0-1-6 15,0 1-5-15,0 0-3 0,0 0-6 0,0 1-2 16,-1 0-1-16,1 0 0 0,0 0 2 15,-1 1 1-15,-1-1 1 0,2 1 3 16,0-2 2-16,2 0 0 0,-2 0 0 16,0-1 1-16,1 2-1 0,0-1 0 15,0-1 0-15,0 1-2 0,0 0 0 16,0-1-2-16,1 1-1 0,-1-1 0 16,2-1 0-16,1 1 0 0,4 0-1 15,3 0 0-15,3 2 2 0,2-1 0 0,8 0 2 16,3 0 0-16,2 1-1 0,1 0-1 15,-1 2-3-15,-1-3-1 0,-1 1-3 16,-5 0-3-16,0-1-1 0,-3 0-2 16,-2 0-1-16,-1 0 0 0,-1 0 1 15,-3 0-1-15,-1-1 0 0,-3 1-3 16,-4 0-14-16,-3 0-11 0,-3 0-13 0,-4 1 9 16,-4-1-152-16,-3-1-139 15,0 1-334-15</inkml:trace>
  <inkml:trace contextRef="#ctx0" brushRef="#br0" timeOffset="93457.7">16022 3373 270 0,'-1'1'85'0,"0"0"10"0,0 1-20 16,-1-2-25-16,-1 2 0 0,2-2 3 16,0 1-2-16,0 1-13 0,0 0-7 15,1 0-3-15,0 0 1 0,0-2 0 16,0 1-1-16,1 1-4 0,-1-2 3 15,2-1 5-15,2 1 3 0,0-1 0 0,3 0-2 16,-1-3-1-16,3 1 1 0,1 0-4 16,-1-3-5-16,-2 2-7 0,2 1-4 15,-1-1-4-15,0 2-2 0,3 0-4 16,6 1-1-16,3 1-1 0,7 0 0 16,4-1 0-16,5 2 0 0,0-3 1 15,-1 2 0-15,-3-2 0 0,-3 1 0 16,-6 2-1-16,-4-1 2 0,-6-1-4 15,-3 1-8-15,-3-1-24 0,-3-2 97 16,-4-2-248-16,-1-2-159 0,-2 1-434 0</inkml:trace>
  <inkml:trace contextRef="#ctx0" brushRef="#br0" timeOffset="95275.31">17880 3712 380 0,'-2'-1'96'0,"1"-1"5"16,0 0-41-16,0-1-32 0,0 0 3 0,0 2 1 15,2-1 4-15,-1 0-8 0,2 1-3 16,-1 1-1-16,-1 1-2 0,2-1-1 15,-2 0 0-15,0 2 1 0,0-2-1 16,0 0 0-16,0-2 0 0,1 4-2 16,-1-2-2-16,-1 0-3 0,1-2-3 15,1 2-4-15,-2 0-2 0,1 4-2 16,-1-1-1-16,1 3-1 0,0 0 0 0,-1 2 0 16,1 3 2-16,0 4 1 0,-1 2 0 15,2 3 0-15,-2 6 0 0,1 3 1 16,0 6 0-16,-2 1-1 0,1-1-2 15,-1 3 0-15,0-2 0 0,0-1 0 16,1-3-1-16,0-5-1 0,2-1 1 16,-1 0 0-16,2-9-1 0,0-3 0 15,-1-4 0-15,1-3-6 0,0-6-7 16,-2-3-16-16,0-6-7 0,0-2-123 0,0-6-125 16,1-2-304-16</inkml:trace>
  <inkml:trace contextRef="#ctx0" brushRef="#br0" timeOffset="95840.64">17829 3769 520 0,'2'-2'132'0,"0"2"8"0,-1-4-64 15,-1 4-30-15,1-3-1 0,3-2 1 16,0 0-5-16,1 0-6 0,2-1-5 16,1 1-1-16,0-2-2 0,3 2-3 0,0-1-4 15,4 4-4-15,1 3-2 0,1 0-4 16,1 1-3-16,2 5-3 0,-2 1-1 16,0 4-2-16,-3-1 0 0,-2 1 0 15,0 3-1-15,-5 0-1 0,-2 2 1 16,-3 1 0-16,-4 0 0 0,-3 0 0 15,-4 1 0-15,-4-1 1 0,-2-1-2 16,-3 0 1-16,-3-5-2 0,1 1 1 0,0-2-1 16,2-3 0-16,2-3 1 0,3-1 0 15,5-1 0-15,1-1 0 0,4-1 0 16,1-1 0-16,1 0-1 0,1 0 0 16,1 0 1-16,0 0 0 0,3 0 0 15,1 1 1-15,3 1 2 0,2-1 1 16,2 4 0-16,4-3 1 0,-1 1-1 15,3 3 1-15,-1-2 0 0,2-1-1 0,1 2 0 16,-1 0-2-16,0 3 0 0,-1 1 0 16,-1 2 0-16,-5-1-1 0,-1 3 1 15,-5 3 0-15,-1-1 1 0,-6 1 1 16,-3-1 0-16,-5 1 0 0,-4 1 1 16,-6 1 0-16,-2-2-1 0,-6-3-1 15,-2-1-1-15,-5-1-2 0,-1-6-4 16,2 1-5-16,0-6-3 0,1 0-3 15,1-3-9-15,1-3-7 0,1-2-11 0,3-4-9 16,1-2 4-16,3-2-126 0,3-6-123 16,11-2-294-16</inkml:trace>
  <inkml:trace contextRef="#ctx0" brushRef="#br0" timeOffset="96267.42">17690 3511 457 0,'-1'1'123'0,"2"1"10"15,1-4-56-15,3 2-18 0,2-1 1 16,1 0 3-16,0-2-8 0,2 1-6 15,5 0-8-15,1 0-4 0,0 0-5 16,3 1-7-16,3 0-6 0,0 1-5 16,0 0-3-16,-2 0-3 0,5 0-3 15,0 0-1-15,0 0 0 0,0 1-4 16,4-3-6-16,1 0-22 0,-1 0-19 0,-3-4-136 16,-1 1-144-16,5 1-358 0</inkml:trace>
  <inkml:trace contextRef="#ctx0" brushRef="#br0" timeOffset="97735.78">15054 5512 486 0,'-1'1'125'0,"1"0"7"0,1-1-39 0,-1-1-53 16,1 0-7-16,3 1 1 0,-1-1-1 16,3-1-2-16,2-1-3 0,0 1-2 15,4 1 0-15,4 0 0 0,1 0-3 16,3-2-3-16,1 2-3 0,-3-2-4 15,8 2-3-15,1-1-3 0,-3 0-2 16,-2-3-2-16,1 3-1 0,-2 0-3 16,-1 0-8-16,-6-2-17 0,-7 1-16 0,0 0-132 15,-4-1-137-15,0-1-339 16</inkml:trace>
  <inkml:trace contextRef="#ctx0" brushRef="#br0" timeOffset="97973.08">15007 5742 516 0,'-2'3'140'0,"1"1"13"16,1-4-17-16,0 0-84 0,0 0-3 16,1 0 0-16,-1 0 1 0,3-2-11 15,1 0-11-15,0 0-6 0,4 0-7 16,3 0-3-16,4-2-4 0,3 0-2 15,4 2-3-15,2-3 0 0,0 2-5 16,-1-1-9-16,-1-2-24 0,-2 1-9 16,5-2-139-16,-2-4-143 0,2 0-354 0</inkml:trace>
  <inkml:trace contextRef="#ctx0" brushRef="#br0" timeOffset="98793.66">15974 5536 488 0,'-1'0'125'16,"0"0"5"-16,1 0-26 0,-1 2-73 0,0 1-6 15,-1 1 2-15,1 2 3 0,-1 4-4 16,0 1-2-16,-1 3-3 0,-3 6-2 15,2 3-3-15,-5 4-4 0,-2 3-3 16,-2 5-3-16,-2 5-3 0,-4 2-1 16,-3-1-2-16,-1-2 0 0,2-1-1 15,0-7 0-15,4-3 0 0,-1-9-1 16,5-5 1-16,3-3 0 0,4-4-1 16,0-5-1-16,3 3 0 0,2-7 3 15,4-1 1-15,2-1 0 0,1-5 0 0,2-2 1 16,1-4 2-16,2-6 1 0,3-3-4 15,0-7-1-15,0-5 1 0,1-3-1 16,0-2 1-16,-1 0 0 0,-3 1 1 16,0 3 3-16,-3 5 2 0,-1 7 1 15,0 5 3-15,0 4 3 0,-2 4 1 16,2 3 0-16,-2 5-2 0,-1 2-1 16,2 4-2-16,0 0-2 0,1 2-2 0,0 3-1 15,0 1-1-15,2 3 0 0,2 3 1 16,0 3-1-16,0 3 0 0,1 1-1 15,0 3-1-15,0 2 0 0,0 3-1 16,-1-2 0-16,-1 0 0 0,-1 0 0 16,-1 1-1-16,-1-3 0 0,-1 0-1 15,-2 0-7-15,0-5-9 0,0-2-7 16,-3-2-16-16,0-1-8 0,-1-4-133 0,-2-4-133 16,-4 2-317-16</inkml:trace>
  <inkml:trace contextRef="#ctx0" brushRef="#br0" timeOffset="98990.9">15812 5832 612 0,'-2'-2'142'0,"-1"-1"7"15,2 1-109-15,2 1-3 16,2 0 0-16,1-2 2 0,5-1-6 0,0 2-8 15,3 0-7-15,2 0-5 0,2-3-3 16,2 3-1-16,-1 3-1 0,0 0-4 16,0-1-6-16,0 0-6 0,0 0-14 15,0 3-13-15,-1-3 39 0,1-1-173 16,-1 1-134-16,0-3-338 0</inkml:trace>
  <inkml:trace contextRef="#ctx0" brushRef="#br0" timeOffset="99189.76">16246 5864 743 0,'0'1'179'0,"-6"0"6"16,2-3-107-16,-2 0-33 0,13 4-8 15,-2-2-4-15,1-3-8 0,-5-1-9 16,4-3-10-16,1 2-11 0,-1-1-18 15,-5-2-32-15,-6 0-138 0,-1 1-154 16,11 1-377-16</inkml:trace>
  <inkml:trace contextRef="#ctx0" brushRef="#br0" timeOffset="99442.47">16447 5606 686 0,'0'1'157'0,"4"1"4"0,0 2-120 0,1 1-8 15,2 5 0-15,0 2 2 0,0 3-8 16,2 5-6-16,-1 4-4 0,-2 3-2 16,0 2-4-16,-2 3-3 0,0 2-4 15,0 0-1-15,-3-1-1 0,-1-3-9 16,1-3-9-16,-2-2-14 0,0-3-12 15,0-4-9-15,-2 0-129 0,2-4-132 0,-2-3-304 16</inkml:trace>
  <inkml:trace contextRef="#ctx0" brushRef="#br0" timeOffset="99922.85">16469 5699 515 0,'2'-18'142'0,"3"-1"12"0,1 0 5 0,2 1-115 16,2 2-3-16,1 0 0 0,1 3 5 16,0-1-7-16,2 3-11 0,1 1-8 15,1 2-3-15,0 3-4 0,0 4-3 16,-1 3-3-16,2 3-4 0,1 5-1 16,-2 0-1-16,1 4 0 0,-3 3-1 0,0 1 0 15,-2 2-1-15,-4-1-2 0,-6-1 0 16,-3 1-2-16,-8-3-2 15,-4 1-2-15,-3-3-3 0,-3 1-3 0,-1-2-1 16,1 2-1-16,0-4 1 0,4 0 3 16,5-5 2-16,1 0 2 0,3-5 5 15,1 0 2-15,2-1 1 0,3 2 1 16,1-2 1-16,2 1 2 0,3 1 1 0,0 4 2 16,4-2 2-16,2 3 2 0,7-1 2 15,1 2 0-15,1 1-1 0,6 2-1 16,1 2 0-16,2 0-2 0,-1 1-1 15,-4 0-1-15,-2 3-2 0,-3-2 0 16,-3-2-1-16,-5-3 0 0,-4-1 0 16,-2-1 0-16,-4-2 1 0,-2 1 1 15,-5-2 1-15,-4 1 0 0,-5 3-1 16,-6-2-5-16,-6-2-3 0,-7 1-7 0,-1 1-7 16,-1-4-15-16,-1 1-14 0,-2-5-8 15,3-2 81-15,4-2-207 16,2-6-134-16,1-4-350 0</inkml:trace>
  <inkml:trace contextRef="#ctx0" brushRef="#br0" timeOffset="100187.55">16466 5256 577 0,'-5'1'155'0,"7"0"15"15,0 2-33-15,3-1-74 0,3 0-4 16,3-1 6-16,4-1-3 0,6 0-14 16,3-2-14-16,2-2-11 0,6-4-7 15,3-1-4-15,4 2-8 0,1-2-13 16,-3-1-23-16,0-1-133 0,-1-3-39 15,-6 1-145-15,-2-6-317 0</inkml:trace>
  <inkml:trace contextRef="#ctx0" brushRef="#br0" timeOffset="120903.41">21642 4367 364 0,'4'-4'108'0,"-2"-4"8"0,0 1-9 16,0 0-53-16,1-1 1 0,-2 3 0 0,1-2-1 15,-1 3-4-15,0 0-3 0,-1 1-3 16,1 2-6-16,0-1-5 0,-1 1-3 16,0-2-5-16,-1 2-5 0,1 0-2 15,0 0-2-15,0 1-2 0,0 0-2 16,1 1-3-16,-1 0-2 0,1 0-3 15,0 2-3-15,0 0 0 0,2 2-1 16,-1 0 1-16,0 4 0 0,1 0 1 16,0 3 1-16,0 4 0 0,0 2 0 0,-1 3 2 15,2 4-1-15,-2 3 1 0,1 3 1 16,0 6-1-16,0 5 0 0,-1 6-1 16,-1 2-1-16,-2 6 0 0,0 3-2 15,-2 0 1-15,0-1-2 0,1-2 1 16,-1-1-1-16,2 0 1 0,-1-7-1 15,2-1 0-15,-1-2 1 0,1-5-1 16,-1-3 0-16,1-6 0 0,0-4-2 0,0-4-1 16,0-6-3-16,0-4-4 0,1-2-9 15,-1-3-7-15,1-4-8 0,-1-3-12 16,0-5 52-16,0 0-191 0,2-5-142 16,-2-5-362-16</inkml:trace>
  <inkml:trace contextRef="#ctx0" brushRef="#br0" timeOffset="122633.6">21713 4269 257 0,'0'0'90'16,"0"2"9"-16,0-2-4 0,0-2-27 15,0 2-4-15,1 0-8 0,0 0-11 16,0 2-10-16,0-2-8 0,0-2-6 15,1 2-3-15,-1 2 1 0,-1-4 1 16,1 2 0-16,-1-1 1 0,0 1 0 16,0-1-1-16,0 1-2 0,3-1-2 15,-2 1-2-15,0 0-2 0,1-2-3 16,0 2-2-16,0 0 0 0,2 0-1 16,-2-2 0-16,2 1-1 0,2 1 1 0,0 0 0 15,3-1 1-15,0 0 0 0,1-1 1 16,1 1 0-16,4-1 0 0,0 0-1 15,2-1-1-15,0 2-1 0,1-3-2 16,0 2 0-16,-1-1-1 0,-5 1-1 16,1 1-1-16,-2-2 1 0,-1 2-1 0,0 0 0 15,2 0 0-15,2 1 0 0,1 1 1 16,1-2 0-16,-1 0 1 0,0 0 1 16,1 0 0-16,-1 1 2 0,0-1 1 15,1-2 0-15,0 1-1 0,1 1 1 16,-2 1-1-16,1-1-2 0,-1-1 0 15,-1 0-1-15,0 1 0 0,-3 0 0 16,2-2-1-16,1 1-1 0,-1 0 1 16,1 1 0-16,0 0-1 0,0 0 0 15,3 1 0-15,-1-1 1 0,-2 1-2 16,3 0 1-16,-3 0 0 0,0 1 0 0,-1 0 0 16,2 2 0-16,-2 0 0 0,2 0 0 15,1 0 0-15,1 2 0 0,1-1 0 16,0 0 1-16,1 0-1 0,-2 3 0 15,1-3 0-15,-1 2 0 0,0-3 0 16,-1 1 1-16,2 0-1 0,-3-1 0 0,0-1 0 16,1 3 0-16,-1-1 0 0,2-1 0 15,-1 3 0-15,2 0 0 0,-2 0 0 16,4 1 0-16,-1 1 0 0,1 0 0 16,-2-1 0-16,-1 1 0 0,0 1 0 15,-2 1 0-15,-2-3 0 0,-1 1-1 16,-3 0 1-16,-1 1 0 0,-2 0 0 15,-1-1 0-15,0-1 0 0,-1 1-1 16,3 0 1-16,0 1 0 0,-2 0 0 0,3 2 0 16,-1 1 0-16,1 1 0 0,1-1 0 15,0 1 0-15,-1 0 0 0,1 1 0 16,0 1 1-16,0-2-1 0,1 2 0 16,-2 3 1-16,1-1-1 0,0 3 0 15,0 0 0-15,-2-2-1 0,-1 2 1 16,0-4 0-16,-1 1 0 0,0-1 0 0,0 0 0 15,-2 0 1-15,0-2-1 0,1 0 1 16,1 3-1-16,-1-2 0 0,0 1 1 16,0 0-1-16,0 0 0 0,1 0 0 15,-1 0-1-15,-2 0 1 0,0 0 0 16,0 0-1-16,-2 0 0 0,-2-2 0 16,-1 2 0-16,-1 0 0 0,-2-1 0 15,0 2 1-15,-1 1-1 0,1 1 1 16,-2 2 0-16,-1-2 0 0,1 1 0 15,1 0 0-15,-1-2 1 0,-1-4-1 0,2-1 1 16,-1-1-1-16,1-1 1 0,1-1-1 16,-3-5 0-16,1 3 0 0,0 0 0 15,-2 0 0-15,0 1-1 0,0 0 0 16,-2-2 0-16,1 4 1 0,-1-1-1 16,1-1 0-16,1-1 0 0,0-2 1 0,1 2 1 15,-1-1-1-15,0-1 1 0,-1 1 0 16,-1-2-1-16,0 2 0 0,-3-3 1 15,1 1-1-15,-1-1-1 0,1-1 1 16,-2-1 0-16,0 0 0 0,-3 1 1 16,4-1-1-16,-3 0 1 0,2-1 0 15,-2 2 0-15,1 0-1 0,2 0 1 16,-3 0 0-16,-1 2 1 0,1-3-1 16,-1 2 0-16,-1-2 0 0,2-1 0 0,-1 2 0 15,1-6 0-15,-1 1-1 16,1 0 1-16,1-1 0 0,2-1 0 0,-2 1 0 15,1 0 0-15,-1 1 0 0,0-1 0 16,-4 2 0-16,-2 2 0 0,-2-1 1 16,0 2-1-16,0 0 0 0,3 1 0 15,1-2 0-15,2 0 0 0,3 0-1 16,1 0 1-16,2 1 0 0,1-1-1 16,-2-2 1-16,1 1 1 0,-2 1-1 0,-1-4 0 15,0 1 0-15,-4-1 0 0,-1 0-1 16,-1 0 1-16,1-1-1 0,2 1 0 15,-3 3 0-15,-1-1 0 0,1 2 0 16,-1 1-1-16,1-1 1 0,-3 2-1 16,1 1 1-16,5-3 0 0,2 1-1 15,3-1-3-15,5-1-4 0,3 0-8 16,3 0-16-16,0-1 143 0,2-1-292 0,1 0-162 16,6 2-449-16</inkml:trace>
  <inkml:trace contextRef="#ctx0" brushRef="#br0" timeOffset="124016.34">20855 4491 353 0,'-1'5'85'0,"0"2"6"0,-2-4-54 15,2-2-5-15,-1 0 4 0,1 0 5 16,0 1 0-16,0-2-3 0,1-2 0 0,0 1-1 16,0 1-6-16,0 1-4 0,1-1-4 15,1-1-4-15,2 2-3 0,4-1-4 16,2 0-1-16,2 2 2 0,3-4 4 15,3 4 0-15,5-1 4 0,5 0 0 16,4-1 1-16,5-1-2 0,5 0-3 16,8-1-2-16,9 2-3 0,1-1-3 15,2 1-4-15,0 0-1 0,-4 1-2 0,-4 1 0 16,-5-1-9-16,-12-2-12 0,-8-1 35 16,-8-2-183-16,-8 0-140 0,-9 1-374 15</inkml:trace>
  <inkml:trace contextRef="#ctx0" brushRef="#br0" timeOffset="124731.38">20157 4222 428 0,'4'-1'119'15,"1"0"5"-15,-2 1-49 0,0-2-21 16,-1 1-6-16,-1 1-6 0,-1 0-12 16,0 0-6-16,2 1-6 0,-2 0-4 15,0 3-3-15,0 2-4 0,0 3-1 16,-2 4-3-16,1 3-1 0,-1 5 0 0,-2 2 0 15,-2 3-1-15,0 2 0 0,-2 0-1 16,0-1 0-16,0-3 0 0,0-2 1 16,-1-4-1-16,3-4 0 0,0 0 0 15,2-6 0-15,1-2 0 0,-1-2-1 16,3-2 1-16,1 0 0 0,1-5 2 16,3-1-1-16,1-4 1 0,2-4 1 15,2-4-1-15,1-6 1 0,1-4-2 16,0-5 6-16,0-3 1 0,-1 0 0 0,1-2 3 15,-2 1 2-15,2 2 2 16,0 2 3-16,0 4-5 0,1 5 3 0,-1 2 1 16,0 5 0-16,-3 2-3 0,1 4 0 15,-2 1-1-15,-1 4-2 0,-1 1-3 16,1 3-3-16,2 5-1 0,0 2-1 16,1 4-2-16,1 5 0 0,2 4-1 15,0 2 0-15,-1 2 1 0,-1 3 0 16,1 3-2-16,0-2-2 0,-1 1-2 0,0-2-6 15,-1 2-5-15,-1-2-9 0,-1-3-6 16,-1-3-7-16,-2 1-8 0,-2-2 19 16,-1-3-91-16,-3-4-43 0,-1-2-101 15,-1-3-238-15</inkml:trace>
  <inkml:trace contextRef="#ctx0" brushRef="#br0" timeOffset="124948.53">20207 4257 629 0,'0'0'144'15,"0"0"2"-15,0-1-111 0,0 1-10 16,0 0-2-16,-1 1-4 0,1-1-6 16,0-1-5-16,1 1-4 0,1 3-1 15,4-2 0-15,2 0-1 0,3 2-1 0,3-1-1 16,3 1 0-16,5 0-4 0,5-1-12 15,0 0 138-15,0-2-273 0,2 1-144 16,0 1-416-16</inkml:trace>
  <inkml:trace contextRef="#ctx0" brushRef="#br0" timeOffset="126016.59">20764 5191 369 0,'10'0'107'16,"-2"-2"4"-16,2-1-41 0,0 1-25 16,0 0 2-16,-1 1 5 0,1 0-16 15,1 1-8-15,2 0-1 0,0 1 1 0,0-1-3 16,0 2-3-16,4 0 0 0,1 1-1 15,4-1-1-15,2 0-3 0,4 1-2 16,3 1-3-16,8-1-2 0,0-2-3 16,4 0-2-16,3-1-2 0,1 1-2 15,-1-1 0-15,-4 0-5 0,-5 0-8 16,-4 2-12-16,-8-1 159 0,-9 0-292 16,-6-3-149-16,-7 2-427 0</inkml:trace>
  <inkml:trace contextRef="#ctx0" brushRef="#br0" timeOffset="126551.31">21593 5087 467 0,'-4'-2'118'0,"-2"-1"2"0,2 2-53 16,-2-1-41-16,0 0-2 0,2 2 2 0,-1-1-9 15,2 1-5-15,-2 1-1 0,2 1-2 16,-1 0-1-16,-1 3-1 0,1 0-1 15,-1 4-1-15,-1 2 0 0,2 0 0 16,0 2 1-16,0 1-1 0,2 0 0 16,1 3-1-16,1-3 1 0,2 0-1 15,1 1-1-15,3-2 1 0,0 0-2 16,2-1 1-16,1 0-1 0,-1-1 0 0,3 1 0 16,-2-2-1-16,-1-1 2 0,1-3 2 15,-2-1 3-15,1-2 4 0,0-3 4 16,-1-1 5-16,1-2 0 0,2-3 1 15,-1-2 1-15,-1 0 0 0,1-3 1 16,-1-2-4-16,-2-3-3 0,-1-1-1 16,-3-1-1-16,0 1-1 0,-3-2-5 15,-2 0-3-15,-3 2-3 0,-3 1 0 0,-3 4-3 16,-4 1 0-16,-5 5-2 0,-4-1-1 16,-3 5-1-16,-4 5-3 0,1 3-7 15,3-1-11-15,2 3-13 0,3 1-9 16,4 1-128-16,5-2-2 0,5-2-106 15,1 0-204-15</inkml:trace>
  <inkml:trace contextRef="#ctx0" brushRef="#br0" timeOffset="127199.02">19947 5099 505 0,'7'-1'131'16,"-2"1"5"-16,-2-1-70 0,0 3-18 15,-2 2 0-15,-2 3-7 0,1 3-6 16,-2 5-4-16,1 3-3 0,-1 2-5 16,-1 3-3-16,1 0-2 0,0 5-4 15,2-2-5-15,0 1-6 0,1 0-3 0,1 1-4 16,2 0-9-16,0-1-6 0,2-4-10 15,-3-2-8-15,1-1 82 0,1-4-210 16,-3-4-130-16,-1-2-344 0</inkml:trace>
  <inkml:trace contextRef="#ctx0" brushRef="#br0" timeOffset="127681.51">19922 5201 479 0,'4'-16'141'0,"1"1"10"16,4-1-3-16,2 0-96 0,3 0-1 16,1 2 3-16,2 2-6 0,2-2-10 15,0 5-8-15,2-1-5 0,0 2-3 0,0 5-5 16,1 2-6-16,-2 3-3 16,-1 5-3-16,-3 3-3 0,-1 6-1 0,-3 3-1 15,-3 1 0-15,-5 3-3 0,-3-2 1 16,-3-1-1-16,-4-1 0 0,-2-1-1 15,-6-4 1-15,-1 2 0 16,-2-2 0-16,-3-3 0 0,-2 0 0 0,0-3 0 16,1-1 1-16,2-4 0 0,0-3 0 15,5-1 2-15,2-1 1 0,3 0 0 16,4-4-2-16,4 1 1 0,7 2 0 16,1-2-1-16,6 3 1 0,3 0-1 0,3 0 2 15,5 2 1-15,3 3 1 0,-1 0 1 16,7 4 0-16,2 2 0 0,1 1 0 15,3 4 0-15,-3 1-2 0,-2 1 0 16,-2 2-1-16,-9-1-1 0,-5 1 1 16,-6-2-1-16,-6 1 1 0,-6-1 0 15,-5-1 0-15,-7-3 2 0,-4 1-1 0,-8-2 1 16,-8-1 0-16,-3 1-1 0,-3-2 1 16,-2-1-3-16,0-5-2 0,-1 0-6 15,4-7-7-15,3-2-20 0,2-3-16 16,2-4-42-16,3-9-91 0,5 4-127 15,7 2-284-15</inkml:trace>
  <inkml:trace contextRef="#ctx0" brushRef="#br0" timeOffset="129363.47">21488 5145 486 0,'-1'-2'125'16,"-2"-4"6"-16,0 0-39 0,1-1-63 16,0 0-1-16,0 1 4 0,1 0-6 15,-1 2-8-15,2 4-4 0,-3-1-2 16,2 1-2-16,-1 0-3 0,-2 2-2 15,-3 4-2-15,1 0-1 0,-2 3-1 0,0 1 0 16,1 3 0-16,-1 1 0 0,4 2 0 16,-1-6 0-16,1 0 0 0,3 1 0 15,1-2-1-15,1 0 0 0,0-1 1 16,2-2-1-16,3 2 1 0,-1-1-1 16,2 1 0-16,1-2 1 0,3-2 2 15,3-1 0-15,-1-2 2 0,3-1 0 0,2-2 0 16,0-1 1-16,1 0 1 0,-2-1-2 15,-1 0-1-15,-2 1 0 0,-4-3 3 16,-1 1 2-16,-5-2 2 0,-3-1 2 16,-2-1-1-16,-3-2 1 0,-5 0-2 15,-1 0-4-15,-6 1-2 0,-1 1-2 16,-3 4-2-16,-2 1 0 0,-1 0-1 16,3 4 1-16,1 0-1 0,4 0 1 0,2 1 0 15,3 0-1-15,3 2 0 0,3 3-1 16,-1 2 0-16,2-1-1 0,2 3 0 15,1-1 1-15,1 2-1 0,3-1 0 16,2 0 1-16,2-2 0 0,4 2 0 16,2-1 0-16,2 0 0 0,3-2 0 15,0 0 0-15,1-4 0 0,-1 0 0 16,-3-3 0-16,0-1 2 0,-4-2 1 0,-3-1 1 16,-3-1 3-16,0 1 1 0,-3-3 0 15,-2 0 1-15,0-3 0 0,-1-4-1 16,-1-3-1-16,-3-5-1 0,0-5-2 15,-1-2-2-15,-2 1 1 0,0 2-2 16,-6 3 0-16,-4 4-2 0,-3 7 0 16,-2 8-1-16,-3 4 1 0,-3 4 0 15,-4 5 1-15,0 5 0 0,-1 3 1 16,2 4 1-16,2 4-1 0,4 2-1 16,6-2 0-16,5-1-1 0,6 0-1 0,9-3-2 15,7 0 0-15,4-4 0 0,5 2-1 16,2-4 0-16,7 0 1 0,0-6 1 15,2 0 0-15,-1-2 1 0,1-4 0 16,-2-2 1-16,2-3 1 0,-4-2 0 16,-1-1 1-16,-3-4 1 0,-4 0 1 15,-2-4 0-15,-4 0 4 0,-4-2 0 16,-4 0 2-16,-3-7 1 0,-4-2-1 0,0-4-1 16,-5-4-1-16,-2-1-2 0,-3 2-2 15,-2 3-1-15,-3 7-2 0,2 4-1 16,-3 7 1-16,-2 9 0 0,0 4 0 15,-2 5 0-15,2 3 1 0,2 7 0 16,0 0 0-16,3 4 0 0,5 1-1 16,7 2 1-16,3-3-2 0,5-2 1 15,4-1 0-15,5-2-1 0,4-4 0 0,4-1-1 16,2-3 1-16,2 1-1 16,3-2 1-16,0-4 0 0,0-2 1 0,0-2 2 15,-4-1 0-15,-1-2 1 0,-4-3 3 16,-2 0 2-16,-5-1 3 0,-5-4 1 15,-3-3 1-15,-4-5 2 0,-3-4-1 16,-3-5-2-16,-3-2-1 0,-3 1 1 16,-3 2-2-16,-1 3-3 0,-2 7-1 15,1 6-1-15,0 8 0 0,-2 3-2 0,-1 5-3 16,2 4 0-16,1 4 0 0,1 2-1 16,1 4-1-16,3 2-2 0,5 2 0 15,5-2 0-15,2-1-1 0,5-4 1 16,4-3 0-16,3-1 0 0,5-4 1 15,1-3 1-15,3-1 1 0,-2-1 1 16,2-2 0-16,-1-1 2 0,-1-4 1 0,-4 1 2 16,-2 1 1-16,-1-4 2 0,-1-3-1 15,-3-2 2-15,-3-3 0 0,-6-3-1 16,-1-6-1-16,-4-2-2 0,0 2-3 16,-3 3 0-16,-5 4-2 0,2 5-2 15,-2 7 0-15,-3 10-1 0,-2 4 2 16,0 3 0-16,-2 5 0 0,2 2 0 15,-1 2 0-15,6-1 0 0,3-4-1 16,7 1 0-16,2-3-1 0,6-4 1 0,5 0 0 16,2-2-1-16,2-1 1 0,4-2 1 15,4-1-1-15,0-2 1 0,3-2 0 16,1-3 1-16,1-3 2 0,2 2 0 16,-3-1 2-16,-3-1 0 0,-2 0 2 15,-4-2 2-15,-2-3 1 0,-4-1 0 16,-7-5 1-16,-3-4-3 0,-8-6 0 15,-4 1-4-15,-3 1-4 0,-2 3-1 16,-5 4-2-16,-3 3-1 0,-2 7-6 0,-1 7-10 16,3 0-18-16,1 2 146 0,3-1-292 15,6 1-166-15,5 4-455 0</inkml:trace>
  <inkml:trace contextRef="#ctx0" brushRef="#br0" timeOffset="130278.19">23150 4837 384 0,'5'1'113'16,"-2"-1"4"-16,1 0-56 0,-1 1-3 16,1-1 7-16,-1-1-8 0,2 0-20 15,2 0-6-15,2 0 1 0,1 0-1 0,1-3 0 16,4 4-2-16,2-2-1 0,4 0 2 16,3 0 1-16,4 0-1 0,3 1-2 15,2-2-2-15,4 1-1 0,0 0-2 16,2 1-5-16,1 0-4 0,0 1-4 15,1-2-3-15,-1 1-2 0,-1-1-3 16,-3 1-2-16,-3-2 0 0,-4 1-3 0,-5-1-1 16,-4-1-5-16,-5 3-2 15,-4-2-7-15,-3 1-10 0,-5 0-18 0,-1-3-5 16,0 1-133-16,-4-2-136 0,-3 0-329 16</inkml:trace>
  <inkml:trace contextRef="#ctx0" brushRef="#br0" timeOffset="130782.08">24557 4543 348 0,'0'3'105'0,"0"-3"12"0,-1 1-33 16,1-2-24-16,-3-2 1 0,1 2 7 16,-1-1-11-16,-3 0-14 0,0 0-8 15,-4-3-6-15,-2 1-5 0,-1 1-4 16,-1-1-2-16,-1 1-5 0,-1 1-2 16,-3 1-4-16,2 2-2 0,-2 1-1 15,-3 4-2-15,-1 3 0 0,0 5 1 0,1 4 1 16,3 3 2-16,0 6 2 0,3 4 0 15,2 1 0-15,7 1 0 0,2 3-1 16,4-2-2-16,3-1 0 0,6-3-2 16,7 0 0-16,5-2-1 0,5-2 0 15,8-4 1-15,2-2-2 0,6-2-1 16,3-3-6-16,-1-4-12 0,2-3-12 16,0-4 7-16,-3-2-70 0,-3-3-77 0,-5-1-120 15,-4-2-269-15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C0A455D-CAC0-47BC-8CBB-72595C84F7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3F79317-F7CB-4429-9CA6-08713BEB41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BECB90-D472-4E83-9A54-360B53C827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44DD5B33-558C-4F4B-A4B6-F781C8E42D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A921DA79-BC4A-45FC-8291-0BF685144B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F7128053-7221-4981-8027-548DCFB00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343A1E-AFEA-4545-9EE1-FC564672D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057A735-DFE2-4AAB-8451-2F7A0D083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88AEC-F7AA-4FDE-9A84-FBFFEC597E11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7ADB786-E7CD-408E-8CFD-C19A6A5EA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56538EA-32D4-43BC-8115-C56123870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4556318-91D6-4969-AFD3-D3FD7752F3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C5A9EE-5A7D-40D0-BC95-7D7BE1699347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4C1DBF5-8C74-4449-A008-579D1E14B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ACDD381-0F1D-4F42-AC75-B702465B2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7BCB4AD-A7AF-426A-B602-0A7C21751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401DB5-898E-4B84-8768-56247AD46B0C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4D383F3-E39A-4FAD-A900-B45CA0C8D1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8AC5854-1A57-45B3-BAA3-124F126F9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39C1EB5-C7E3-40C3-A1B6-678AD98D0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9B1FBF-643C-4FE1-B46B-6197876DA13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FB5A737-FB90-4BF6-872C-2FE723E4E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C376933-1498-4328-A6FF-5BFABE1ED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9D79C7A-21A1-40CE-A4EE-462DC1C5E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030E1-319A-4ED0-A210-EE4F6C46D0E8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E525C00-CCCB-44A1-8F00-9AA2E718A8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FFDB864-B967-4CB7-A38B-C0781122B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BE3303A-605A-4E3D-B8BB-2F098BF9BA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8B0910-B6F0-4AB8-9D5C-6930FEEA60F2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A85FED4-0BAE-44D6-81AD-E342046E5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8ECD442-59E0-4DFE-9C59-97D24BF5F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8395763-F493-470D-8D8C-AD739C19F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DD9A91-F543-40F1-BDCA-AC4907D661D5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56B992-A0DC-4C36-8209-D552B7F6F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362B196-4795-4860-9974-18632F9C0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5E758BB-5D6B-4A6D-B2FA-769E96B12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28C287-DD49-453C-8C9B-28437E5FBD0E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20CE86-DB91-4D11-8C12-E91538318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76A356D-E6B8-4AFB-BF8C-B3B9137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C6AEF6-2D70-4023-B3A1-5639D8258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C5754C-45D9-443F-875A-E8234FE2C79D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DA7163-29F3-48DF-B0C4-01D42C430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F52FF76-163C-4E4C-AFC6-657D4334B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0C6C22-A441-4FE7-93A7-28AF1437B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48B258-4133-4622-AF32-B7F5769A22FC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8733FC4-3B1C-4506-8726-86A400F33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33BF35F-3321-4E4C-B029-76F3A677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243BE6B-80F7-4D73-807F-C099BF4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AF42F-FD2A-4B85-BEA1-93FD06064658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C5A82F-FEF5-4D4A-AF21-5B5E160C2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C33038-36CB-469A-A277-1515996D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469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753B5D7-BA3E-4603-9D73-7E556FF83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60F591-330C-4A08-B0B6-ED6EF4F3EB2D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A843E96-2872-4D6F-BA70-4648C5CA2D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94FACB2-919D-4254-BFB9-48837E424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E8B301-4FDF-4E03-AE56-E16477777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1B5FF3-7287-4EA7-8334-CDD2D3C4B7FB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AF36F89-51AA-4E6F-8C15-E224D30319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70122D2-D461-4BDC-9279-82821936F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B290E5-A2B9-407E-8BE2-36CBCBC81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4ADFC-697F-41E9-A989-F3E152C18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50CFB4-A7BE-46B4-B9C3-52B63EBAF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EDDB5-999D-4184-96F4-2A73751EC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50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D01425-41EC-41AA-A80D-243286455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5EFC55-5DC9-43AA-ADFF-ECCB59E93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07ED07-B19C-44C8-B8B5-4009DAB803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9462-5E1B-46A9-9BD4-79251D9A7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1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183F5-1C87-4FA6-A5EE-D13C063C6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E7C685-F728-4B52-98D1-914E9ACF4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3C9058-6EAB-4C81-883A-B81DEEED7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A0A65-A8A1-423C-B8F5-1143F67DF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0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6D4968-5C01-47B1-9D8A-26DB275D5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80693-3C1C-425B-AFC0-5C7359305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97C52A-9C8E-4207-B342-E7D69D49F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CA15-7E11-4A60-BD21-B9EE827FB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3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546F7D-5FCB-4F63-9155-159BDC233B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B3F677-6DC0-43A3-9704-3CA211B26C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FA50A-F05D-4D1C-8B61-E42ED2AE3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1E066-742B-481A-96AC-C2A982408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08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76B24-7D6D-4D77-BF63-A0902A65D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ACEAD3-9C3C-4E76-81FE-2BEA42001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8FBF3-AED3-4985-8466-3DA4D9384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C66A-B4A4-42BC-A7B6-A1A90B835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53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B42CDA-564C-4EA0-9434-A09E73E4A4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DA2890-814F-4DB7-82A1-B412F2766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318F0F-D011-4938-A1CB-4001B44AD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2847-1BA5-4207-9688-8FC3E11CB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30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C1E789-21CC-4D48-BC82-52C3FA0D8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9FB4EC-9A4B-495D-858E-A9907B83B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728FDA-3859-45EE-AFA4-92C4FE85E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1B1DA-48EE-4271-A8F8-ABB5FDF86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62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04CEA7-FE6C-41AF-924B-A8323EBA9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986D55-6E5E-4E4C-9AC6-D5B8523D3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FC8C0A-FEDC-4C20-A0BA-6857B03EC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DF48-D5DE-4EEC-B2AF-C761961FC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2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C64F7-6F04-4F20-AB06-9A617DF5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B52684-CBF9-4BFE-8809-B094F4A50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A30E92-B604-43F6-92C1-F87E2A011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B794-8AB8-4669-B38E-F2765C670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04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E7C31F-579A-49A5-8232-A3BCFD463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6BBC0-2E56-4828-8362-F7D46CFB5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FEF15-D23C-4DAE-B930-E9387167A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FD97-4F6D-4C6A-95DD-B647E04AB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95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0E8DED-69CD-4D78-B976-0DEE61A80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96B526-50A1-4EEB-B690-7DA9AC3E9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42AE73-B46A-4672-AD9A-9689C5DC3F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CF562F-F3D3-4B6E-8ADF-0512F1295F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2ACE86-999A-4FC2-84A9-DAE5598E95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8E7FB0DC-FB92-459B-912B-BD9EB4A21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customXml" Target="../ink/ink1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customXml" Target="../ink/ink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customXml" Target="../ink/ink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customXml" Target="../ink/ink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customXml" Target="../ink/ink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customXml" Target="../ink/ink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customXml" Target="../ink/ink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customXml" Target="../ink/ink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customXml" Target="../ink/ink9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B07AE8-23B8-4CF6-A206-353FEC7D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AE5E2-06A0-453B-9E38-F91F3914972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D165E6A-C409-4BDB-85BF-B74BC42FE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025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12: Hardware for Arithmetic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236CA47-D513-410A-A6C3-2BB13F1B8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1FC4904B-7C34-4970-9D8D-8C37C72E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9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Logic for common operations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Designing an ALU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FDBD0EC-08CF-4160-8114-38B9753196D5}"/>
                  </a:ext>
                </a:extLst>
              </p14:cNvPr>
              <p14:cNvContentPartPr/>
              <p14:nvPr/>
            </p14:nvContentPartPr>
            <p14:xfrm>
              <a:off x="1533240" y="3009960"/>
              <a:ext cx="4570560" cy="1063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FDBD0EC-08CF-4160-8114-38B9753196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23880" y="3000600"/>
                <a:ext cx="4589280" cy="108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3BEA1FD-A599-45E3-A6F5-085980EE42DA}"/>
                  </a:ext>
                </a:extLst>
              </p14:cNvPr>
              <p14:cNvContentPartPr/>
              <p14:nvPr/>
            </p14:nvContentPartPr>
            <p14:xfrm>
              <a:off x="2533320" y="1262880"/>
              <a:ext cx="6117120" cy="4290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3BEA1FD-A599-45E3-A6F5-085980EE42D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23960" y="1253520"/>
                <a:ext cx="6135840" cy="430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AFD19B7-33A8-4FFA-905A-F14A7DFA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B32C6-0296-424E-9FCF-FEDB042220B3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256EA61-7B1F-4922-AFF3-E880EFF80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of Products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62D4B375-26BD-4798-8D92-41C4ED8C6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3AB7CB6-6BA5-410F-B4E7-95EF5AAB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428273"/>
            <a:ext cx="760663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Can represent any logic block with the AND, OR, NOT operators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Draw the truth table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For each true output, represent the corresponding inputs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as a product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 final equation is a sum of these products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28C97AC5-E752-4630-9541-E8EC8802B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41537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     B            C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1            1            1                   0</a:t>
            </a:r>
          </a:p>
        </p:txBody>
      </p:sp>
      <p:sp>
        <p:nvSpPr>
          <p:cNvPr id="10247" name="Line 6">
            <a:extLst>
              <a:ext uri="{FF2B5EF4-FFF2-40B4-BE49-F238E27FC236}">
                <a16:creationId xmlns:a16="http://schemas.microsoft.com/office/drawing/2014/main" id="{CC073D25-6B40-44CF-A265-04AA97520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886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5756B77C-D57E-4F9E-BFBB-DA27FF196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505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8">
            <a:extLst>
              <a:ext uri="{FF2B5EF4-FFF2-40B4-BE49-F238E27FC236}">
                <a16:creationId xmlns:a16="http://schemas.microsoft.com/office/drawing/2014/main" id="{314B19F8-E6D0-43D6-8313-DB503B379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114800"/>
            <a:ext cx="39565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 . B . C) + (A . C . B) + (C . B .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Can also use “product of sums”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Any equation can be implemented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with an array of ANDs, followed 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 array of ORs</a:t>
            </a:r>
          </a:p>
        </p:txBody>
      </p:sp>
      <p:sp>
        <p:nvSpPr>
          <p:cNvPr id="10250" name="Line 9">
            <a:extLst>
              <a:ext uri="{FF2B5EF4-FFF2-40B4-BE49-F238E27FC236}">
                <a16:creationId xmlns:a16="http://schemas.microsoft.com/office/drawing/2014/main" id="{50857E3A-E15B-4F21-BCC8-541C2F296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0A3022F6-EADA-4895-A8AE-F282122D1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1">
            <a:extLst>
              <a:ext uri="{FF2B5EF4-FFF2-40B4-BE49-F238E27FC236}">
                <a16:creationId xmlns:a16="http://schemas.microsoft.com/office/drawing/2014/main" id="{3EDEDDC1-E634-4FFC-97D6-3FA584EEA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69545D3-4D9A-4A40-80F0-D1A24396CF37}"/>
                  </a:ext>
                </a:extLst>
              </p14:cNvPr>
              <p14:cNvContentPartPr/>
              <p14:nvPr/>
            </p14:nvContentPartPr>
            <p14:xfrm>
              <a:off x="228600" y="66240"/>
              <a:ext cx="8884080" cy="6149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69545D3-4D9A-4A40-80F0-D1A24396CF3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9240" y="56880"/>
                <a:ext cx="8902800" cy="616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7CE0FD4-58F2-47E6-966E-8BB7AEF570B7}"/>
                  </a:ext>
                </a:extLst>
              </p14:cNvPr>
              <p14:cNvContentPartPr/>
              <p14:nvPr/>
            </p14:nvContentPartPr>
            <p14:xfrm>
              <a:off x="3368880" y="1229400"/>
              <a:ext cx="1258560" cy="212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7CE0FD4-58F2-47E6-966E-8BB7AEF570B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9520" y="1220040"/>
                <a:ext cx="1277280" cy="231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27311C3-0F69-4D62-99C5-2112E9C8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B57F6-9EA2-449E-8FE5-C62412503547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444EB88-64D3-4D76-AB97-AC167A108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99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and NOR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586CD74-8246-4D5F-81B4-1F3734799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92D41BD1-F4B3-42F8-959C-448D93E1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9098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:  NOT of AND :  A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  =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 : NOT of OR :  A  nor 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and NOR are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universal gates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i.e., they can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used to construct any complex logical function</a:t>
            </a: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4E566F35-2A43-402A-BC94-C36AD04E9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600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B40FCED3-9041-4999-A914-DB4F40523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286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04D9721-BBEB-4AB4-963C-4EF99BE9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E9C07-5F93-400F-9FC4-1C7278112936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2840BFD-A017-454E-9E65-8864B6465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40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Decoder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F37B55D-00A5-461B-90A9-97AD7519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19A93EB7-B19C-458D-92B1-3BEC616DF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263446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Takes in N inputs and activates one of 2</a:t>
            </a:r>
            <a:r>
              <a:rPr lang="en-US" altLang="en-US" sz="2400" baseline="3000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outputs</a:t>
            </a:r>
          </a:p>
          <a:p>
            <a:pPr eaLnBrk="1" hangingPunct="1">
              <a:buClr>
                <a:srgbClr val="CC0000"/>
              </a:buClr>
              <a:buFontTx/>
              <a:buChar char="•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altLang="en-US" sz="18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0    0     0                  1     0     0     0     0     0     0      0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0    0     1                  0     1     0     0     0     0     0      0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0    1     0                  0     0     1     0     0     0     0      0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0    1     1                  0     0     0     1     0     0     0      0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1    0     0                  0     0     0     0     1     0     0      0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1    0     1                  0     0     0     0     0     1     0      0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1    1     0                  0     0     0     0     0     0     1      0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1    1     1                  0     0     0     0     0     0     0      1</a:t>
            </a:r>
          </a:p>
        </p:txBody>
      </p:sp>
      <p:sp>
        <p:nvSpPr>
          <p:cNvPr id="14342" name="Line 5">
            <a:extLst>
              <a:ext uri="{FF2B5EF4-FFF2-40B4-BE49-F238E27FC236}">
                <a16:creationId xmlns:a16="http://schemas.microsoft.com/office/drawing/2014/main" id="{1C9AA0C7-1A18-4513-80A9-D1879D962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743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E8B8DE1-F9C6-427F-9CF2-A4D8F3806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362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C9D6BDCC-8280-4632-A548-70DB8FB27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10200"/>
            <a:ext cx="1066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3-to-8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81917366-5389-4C71-A9D8-395445F62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715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B2F2D09F-BB86-4F60-BCD5-52CF7358D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019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ED5C7D74-4E6D-4890-9C22-C1FB05B8D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324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952200FD-2E4F-4953-892F-7003FDA96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E52F5A3B-9AEA-4C69-95D4-257DC6D3D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33060C60-37AD-48FD-8077-0DFC097B3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EEC7783C-4514-4869-8D75-0985F398D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943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631DE07A-E390-4F96-AC80-3DEDE5E8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EF868A38-FC8F-4F7E-9D8C-346A8F1DF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248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E4C2B1CD-A12C-4D3A-8A6A-1D5C7E6AA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400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BB2261F0-879A-4B1C-9EC4-0F31AC195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553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24F59DB4-8730-4863-B850-67002E95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5726113"/>
            <a:ext cx="493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0-2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08B197EE-22BE-4E89-9F66-B257AEB8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91200"/>
            <a:ext cx="5806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0-7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184223-1320-4B27-AC97-3F24D37F154F}"/>
                  </a:ext>
                </a:extLst>
              </p14:cNvPr>
              <p14:cNvContentPartPr/>
              <p14:nvPr/>
            </p14:nvContentPartPr>
            <p14:xfrm>
              <a:off x="366120" y="141480"/>
              <a:ext cx="8476200" cy="5088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184223-1320-4B27-AC97-3F24D37F15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6760" y="132120"/>
                <a:ext cx="8494920" cy="5106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3EE81AD-39C1-43F8-A15F-BDEDDFD6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E19E0-1915-48C4-8693-2C2B13DD78A2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CF0CA1D-11C1-477C-90AA-365154781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171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Multiplexor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320A761-7374-4D3A-AB9A-4CE7DE650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7FA89B-C493-4775-BF01-6861DC893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267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Multiplexor or selector: one of N inputs is reflected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output depending on the value of the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 selector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2-input mux</a:t>
            </a:r>
          </a:p>
        </p:txBody>
      </p:sp>
      <p:pic>
        <p:nvPicPr>
          <p:cNvPr id="16390" name="Picture 6" descr="5">
            <a:extLst>
              <a:ext uri="{FF2B5EF4-FFF2-40B4-BE49-F238E27FC236}">
                <a16:creationId xmlns:a16="http://schemas.microsoft.com/office/drawing/2014/main" id="{92D5154F-EE8A-45C8-91AA-4A35B2BDA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6419850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3955A376-A884-453C-8989-C78F317D8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906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891FEF-B221-470D-95F9-095E29D20A47}"/>
                  </a:ext>
                </a:extLst>
              </p14:cNvPr>
              <p14:cNvContentPartPr/>
              <p14:nvPr/>
            </p14:nvContentPartPr>
            <p14:xfrm>
              <a:off x="35640" y="897120"/>
              <a:ext cx="7795800" cy="4855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891FEF-B221-470D-95F9-095E29D20A4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280" y="887760"/>
                <a:ext cx="7814520" cy="4874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1AE6B615-69AF-41F0-8630-B9481B67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E80B4-544F-4B16-B120-156C324F8A5C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B0A5170-13B7-457C-92DD-4F9C3ACDB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9D8C2A5-7F59-46DB-939D-41932E40A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974CE9B-2FDC-48B3-9C07-F4D558A2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61703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 0          1</a:t>
            </a:r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513FE994-8C9D-454C-B59C-0247FC8135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58E3A489-31BB-4E9B-AAFB-64AD976DF4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082AC97B-7686-4292-9A20-B7E5EC6294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F1C446AD-6032-471A-9837-702D5693B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302623D9-4E64-4784-92AF-4D1E4EBC6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95840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3" name="Line 10">
            <a:extLst>
              <a:ext uri="{FF2B5EF4-FFF2-40B4-BE49-F238E27FC236}">
                <a16:creationId xmlns:a16="http://schemas.microsoft.com/office/drawing/2014/main" id="{960D6446-848B-4111-93B1-C881A9EE6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1">
            <a:extLst>
              <a:ext uri="{FF2B5EF4-FFF2-40B4-BE49-F238E27FC236}">
                <a16:creationId xmlns:a16="http://schemas.microsoft.com/office/drawing/2014/main" id="{01A5697A-42F3-49C0-A47C-9BA874349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Text Box 12">
            <a:extLst>
              <a:ext uri="{FF2B5EF4-FFF2-40B4-BE49-F238E27FC236}">
                <a16:creationId xmlns:a16="http://schemas.microsoft.com/office/drawing/2014/main" id="{C2665CB4-E289-454A-9412-326BBB0B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590F48F-C034-45E6-8861-3B9DC60B67A0}"/>
                  </a:ext>
                </a:extLst>
              </p14:cNvPr>
              <p14:cNvContentPartPr/>
              <p14:nvPr/>
            </p14:nvContentPartPr>
            <p14:xfrm>
              <a:off x="4098960" y="290520"/>
              <a:ext cx="4780440" cy="3588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90F48F-C034-45E6-8861-3B9DC60B67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89600" y="281160"/>
                <a:ext cx="4799160" cy="3607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71407D6-6540-4EF2-B1D8-602D4FC6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99F86-2573-4465-8C90-3498FA0EE121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B186FB6-DA74-4116-9610-5924915C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6C370CAC-D125-48AE-BE1E-264D59E7B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25529F0-86C4-4432-A800-1AF66249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61703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 0          1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447131CE-9D51-4D7D-9F90-2A56FD438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76F666D6-7B1E-487D-8B05-486AFE1A5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EAC7EA9-D51C-481B-A3B9-BE0825152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23B99386-E2DF-4301-99A9-30D50D0A9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38A93DE1-954E-4797-8531-4673CDA9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8894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0            0            0                          0           0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1            1            1                          1           1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A1F88893-C905-49E2-ACC6-455652B49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1">
            <a:extLst>
              <a:ext uri="{FF2B5EF4-FFF2-40B4-BE49-F238E27FC236}">
                <a16:creationId xmlns:a16="http://schemas.microsoft.com/office/drawing/2014/main" id="{46FDAE3B-451D-484F-8EF9-F0AB28E6D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F4927CD0-7FFA-4D50-BCFD-682ACC6A4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CF38F350-1890-48E8-BED4-9E1B3CEEF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373313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0495" name="Line 14">
            <a:extLst>
              <a:ext uri="{FF2B5EF4-FFF2-40B4-BE49-F238E27FC236}">
                <a16:creationId xmlns:a16="http://schemas.microsoft.com/office/drawing/2014/main" id="{23CA4709-C7E9-4C6C-B49E-9847C25E5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5">
            <a:extLst>
              <a:ext uri="{FF2B5EF4-FFF2-40B4-BE49-F238E27FC236}">
                <a16:creationId xmlns:a16="http://schemas.microsoft.com/office/drawing/2014/main" id="{A346FAD9-1B32-4BDF-9858-DB08C5A24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6">
            <a:extLst>
              <a:ext uri="{FF2B5EF4-FFF2-40B4-BE49-F238E27FC236}">
                <a16:creationId xmlns:a16="http://schemas.microsoft.com/office/drawing/2014/main" id="{120BF748-8948-499B-B7DD-1FFBB3DB7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2AEF3DFD-B707-4EA2-A637-11F0BFF1F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1F24ACBE-9755-42B4-BD0B-420E85C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BBAE9E27-8A6F-4BA1-BBC7-9E51557D0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>
            <a:extLst>
              <a:ext uri="{FF2B5EF4-FFF2-40B4-BE49-F238E27FC236}">
                <a16:creationId xmlns:a16="http://schemas.microsoft.com/office/drawing/2014/main" id="{D6E9591B-D872-4E98-ADA5-BAE3FAD95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572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>
            <a:extLst>
              <a:ext uri="{FF2B5EF4-FFF2-40B4-BE49-F238E27FC236}">
                <a16:creationId xmlns:a16="http://schemas.microsoft.com/office/drawing/2014/main" id="{B71CDE18-6A07-4B9F-A85A-C5DB81AC2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87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4492ADE6-8955-467F-A483-2E7545AD7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5C2123-FFE3-4073-AC6F-6FB1E27BFED8}"/>
                  </a:ext>
                </a:extLst>
              </p14:cNvPr>
              <p14:cNvContentPartPr/>
              <p14:nvPr/>
            </p14:nvContentPartPr>
            <p14:xfrm>
              <a:off x="813960" y="113760"/>
              <a:ext cx="8318520" cy="6305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5C2123-FFE3-4073-AC6F-6FB1E27BFE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4600" y="104400"/>
                <a:ext cx="8337240" cy="6324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E86A994-B215-4D94-8FA3-01255F1A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009F-7454-4C8B-A69B-6C3A08FA2000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CB184CE-DDB7-4737-8256-BA465BA3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8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Out Logic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B248F62-1413-4067-B426-3B3C2B9F8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5903269F-148C-4DE6-9153-557A140A1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00200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35943B79-BC91-44CF-A273-E3882A1DB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1210737F-F44D-4850-B60C-CEFD23C8F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>
            <a:extLst>
              <a:ext uri="{FF2B5EF4-FFF2-40B4-BE49-F238E27FC236}">
                <a16:creationId xmlns:a16="http://schemas.microsoft.com/office/drawing/2014/main" id="{1F72CA99-13FD-4589-A43A-1721963D3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90302820-3F4F-44F4-950C-C73A12860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C8A724AE-6723-49A4-952F-35BAB24F8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6F24ECA0-2FD8-4D14-A1BE-3E49E2B7C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792C1EE6-FD3D-4F70-B558-720329DC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98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>
            <a:extLst>
              <a:ext uri="{FF2B5EF4-FFF2-40B4-BE49-F238E27FC236}">
                <a16:creationId xmlns:a16="http://schemas.microsoft.com/office/drawing/2014/main" id="{8B69B64D-0C67-415A-91BA-B67C5D70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103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1149D594-1251-4036-ADA5-B76B120AD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4084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43" name="Picture 6" descr="17">
            <a:extLst>
              <a:ext uri="{FF2B5EF4-FFF2-40B4-BE49-F238E27FC236}">
                <a16:creationId xmlns:a16="http://schemas.microsoft.com/office/drawing/2014/main" id="{77FB36E9-B229-401A-841D-08D5B2A41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481138"/>
            <a:ext cx="4919663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44" name="Text Box 5">
            <a:extLst>
              <a:ext uri="{FF2B5EF4-FFF2-40B4-BE49-F238E27FC236}">
                <a16:creationId xmlns:a16="http://schemas.microsoft.com/office/drawing/2014/main" id="{1FAF09AC-1654-429C-BA1B-8CD0786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42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F688C07-C1FA-4B9C-A822-D7329E53D223}"/>
                  </a:ext>
                </a:extLst>
              </p14:cNvPr>
              <p14:cNvContentPartPr/>
              <p14:nvPr/>
            </p14:nvContentPartPr>
            <p14:xfrm>
              <a:off x="899640" y="1807560"/>
              <a:ext cx="7365960" cy="3944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F688C07-C1FA-4B9C-A822-D7329E53D22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90280" y="1798200"/>
                <a:ext cx="7384680" cy="3963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74886F8-1C7B-4512-B364-EF74EFE45462}"/>
                  </a:ext>
                </a:extLst>
              </p14:cNvPr>
              <p14:cNvContentPartPr/>
              <p14:nvPr/>
            </p14:nvContentPartPr>
            <p14:xfrm>
              <a:off x="333720" y="316800"/>
              <a:ext cx="8217720" cy="5461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74886F8-1C7B-4512-B364-EF74EFE4546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4360" y="307440"/>
                <a:ext cx="8236440" cy="5480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5C406F-621F-4F4D-9DED-CD21C4F988B6}"/>
                  </a:ext>
                </a:extLst>
              </p14:cNvPr>
              <p14:cNvContentPartPr/>
              <p14:nvPr/>
            </p14:nvContentPartPr>
            <p14:xfrm>
              <a:off x="1596960" y="917280"/>
              <a:ext cx="6116760" cy="5041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5C406F-621F-4F4D-9DED-CD21C4F988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87600" y="907920"/>
                <a:ext cx="6135480" cy="5060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C2A18AE-3931-4390-853F-1203C574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9F25E-C151-4CAF-BE3D-1578CC743BF0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11423DB-A98C-4E32-A198-E5EB947B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581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Subtraction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A076C708-0F80-45CC-BFFA-4F2E6DF6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8649C2D-C50A-4532-9DD2-31D70126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356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invert bits of B and add a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Include an inverter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CarryIn for the first bit is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CarryIn signal (for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first bit) can be the same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as the Binvert signal</a:t>
            </a:r>
          </a:p>
        </p:txBody>
      </p:sp>
      <p:pic>
        <p:nvPicPr>
          <p:cNvPr id="28678" name="Picture 6" descr="20">
            <a:extLst>
              <a:ext uri="{FF2B5EF4-FFF2-40B4-BE49-F238E27FC236}">
                <a16:creationId xmlns:a16="http://schemas.microsoft.com/office/drawing/2014/main" id="{3E18B999-4954-42FB-90FD-3F636DDAA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816475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0B87E272-03CE-4470-843B-2994601CA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8007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03DE9BE-00D9-4A2C-B981-5F1B87C9EFA3}"/>
                  </a:ext>
                </a:extLst>
              </p14:cNvPr>
              <p14:cNvContentPartPr/>
              <p14:nvPr/>
            </p14:nvContentPartPr>
            <p14:xfrm>
              <a:off x="1611720" y="128160"/>
              <a:ext cx="7528320" cy="5637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03DE9BE-00D9-4A2C-B981-5F1B87C9EFA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2360" y="118800"/>
                <a:ext cx="7547040" cy="5656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D2763F2-57DC-4C2B-A11D-032D966FA64D}"/>
                  </a:ext>
                </a:extLst>
              </p14:cNvPr>
              <p14:cNvContentPartPr/>
              <p14:nvPr/>
            </p14:nvContentPartPr>
            <p14:xfrm>
              <a:off x="1035000" y="2768400"/>
              <a:ext cx="6760440" cy="1848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D2763F2-57DC-4C2B-A11D-032D966FA6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5640" y="2759040"/>
                <a:ext cx="6779160" cy="1866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1978A4-62E1-4CFD-9E2C-0B200EE6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FA8F-F3EA-40D7-B66E-CF2F8C53AEDE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B8CE946A-DDF7-4643-95F4-03E36436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255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NOR and NAND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1B723546-7455-482E-B399-4139BBAC1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21">
            <a:extLst>
              <a:ext uri="{FF2B5EF4-FFF2-40B4-BE49-F238E27FC236}">
                <a16:creationId xmlns:a16="http://schemas.microsoft.com/office/drawing/2014/main" id="{E025FA4E-085E-49F4-909A-4D56412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1581150"/>
            <a:ext cx="57737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46929102-10E6-4603-A9B2-502C4888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64611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E5AB1F-657F-42FC-950C-748E750D287A}"/>
                  </a:ext>
                </a:extLst>
              </p14:cNvPr>
              <p14:cNvContentPartPr/>
              <p14:nvPr/>
            </p14:nvContentPartPr>
            <p14:xfrm>
              <a:off x="1621440" y="911880"/>
              <a:ext cx="7377120" cy="4412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E5AB1F-657F-42FC-950C-748E750D287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12080" y="902520"/>
                <a:ext cx="7395840" cy="443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077A31D-4387-4F35-835F-C0B981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D6CD9-ED46-4831-BBFD-914E10646870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F0EF60C-8B64-4CA0-AB2E-0FBF8E36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0574FC65-920D-460E-A247-DBD34772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737152EF-3D6C-4814-A67B-7549E9BF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1     01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8C18489-E8AE-48CA-A935-A2B21D13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3FEBD81A-4EE1-4F34-9FF7-17F083ED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5E15440-EE90-4460-BB6E-8BFA136EF706}"/>
                  </a:ext>
                </a:extLst>
              </p14:cNvPr>
              <p14:cNvContentPartPr/>
              <p14:nvPr/>
            </p14:nvContentPartPr>
            <p14:xfrm>
              <a:off x="738360" y="457200"/>
              <a:ext cx="7896960" cy="5023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5E15440-EE90-4460-BB6E-8BFA136EF70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9000" y="447840"/>
                <a:ext cx="7915680" cy="504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849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A67C254-66DA-4FE7-A169-8F5245375B5A}"/>
                  </a:ext>
                </a:extLst>
              </p14:cNvPr>
              <p14:cNvContentPartPr/>
              <p14:nvPr/>
            </p14:nvContentPartPr>
            <p14:xfrm>
              <a:off x="123480" y="3045960"/>
              <a:ext cx="5878080" cy="2993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A67C254-66DA-4FE7-A169-8F5245375B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120" y="3036600"/>
                <a:ext cx="5896800" cy="3012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5D54E0-1C9E-4254-A7D0-ABCDE198BADF}"/>
                  </a:ext>
                </a:extLst>
              </p14:cNvPr>
              <p14:cNvContentPartPr/>
              <p14:nvPr/>
            </p14:nvContentPartPr>
            <p14:xfrm>
              <a:off x="5280120" y="5021640"/>
              <a:ext cx="3178440" cy="1279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5D54E0-1C9E-4254-A7D0-ABCDE198BA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70760" y="5012280"/>
                <a:ext cx="3197160" cy="1298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8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2127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 : symbol +  , X = A +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: symbol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, X = A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 : symbol    , X = A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0E792C-92C4-4369-B7EE-DC5D98D9DBB3}"/>
                  </a:ext>
                </a:extLst>
              </p14:cNvPr>
              <p14:cNvContentPartPr/>
              <p14:nvPr/>
            </p14:nvContentPartPr>
            <p14:xfrm>
              <a:off x="1101240" y="644760"/>
              <a:ext cx="7869960" cy="4979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0E792C-92C4-4369-B7EE-DC5D98D9DB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1880" y="635400"/>
                <a:ext cx="7888680" cy="4998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94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4731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684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C6347F-84DB-4C70-AF02-53F90AA95D7E}"/>
                  </a:ext>
                </a:extLst>
              </p14:cNvPr>
              <p14:cNvContentPartPr/>
              <p14:nvPr/>
            </p14:nvContentPartPr>
            <p14:xfrm>
              <a:off x="840240" y="175680"/>
              <a:ext cx="8218800" cy="6106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C6347F-84DB-4C70-AF02-53F90AA95D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0880" y="166320"/>
                <a:ext cx="8237520" cy="6125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541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 + B =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 .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2426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726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067FE58-B410-41F2-8294-240D42DD20C3}"/>
                  </a:ext>
                </a:extLst>
              </p14:cNvPr>
              <p14:cNvContentPartPr/>
              <p14:nvPr/>
            </p14:nvContentPartPr>
            <p14:xfrm>
              <a:off x="951840" y="2016000"/>
              <a:ext cx="1405800" cy="104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067FE58-B410-41F2-8294-240D42DD20C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2480" y="2006640"/>
                <a:ext cx="1424520" cy="122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7428512-3F4E-4B9D-B4FB-B8ADBA1A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2BC7D-3A80-4DE2-9727-4A6F2CC0D672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BA4864-196D-41E0-AA06-4E3563527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408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Pictorial Representations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0DF06835-4D05-48D6-A6A1-4EFF536A78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9">
            <a:extLst>
              <a:ext uri="{FF2B5EF4-FFF2-40B4-BE49-F238E27FC236}">
                <a16:creationId xmlns:a16="http://schemas.microsoft.com/office/drawing/2014/main" id="{BEE7457D-72AE-4763-87F5-CD86778E7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55763"/>
            <a:ext cx="52498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AND                       OR                         NOT</a:t>
            </a:r>
          </a:p>
        </p:txBody>
      </p:sp>
      <p:sp>
        <p:nvSpPr>
          <p:cNvPr id="6150" name="Text Box 10">
            <a:extLst>
              <a:ext uri="{FF2B5EF4-FFF2-40B4-BE49-F238E27FC236}">
                <a16:creationId xmlns:a16="http://schemas.microsoft.com/office/drawing/2014/main" id="{2C9C1BAF-D9F0-446D-8901-86191B84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43375"/>
            <a:ext cx="35544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logic function is this?</a:t>
            </a:r>
          </a:p>
        </p:txBody>
      </p:sp>
      <p:pic>
        <p:nvPicPr>
          <p:cNvPr id="6151" name="Picture 7" descr="2">
            <a:extLst>
              <a:ext uri="{FF2B5EF4-FFF2-40B4-BE49-F238E27FC236}">
                <a16:creationId xmlns:a16="http://schemas.microsoft.com/office/drawing/2014/main" id="{AD4C0DB5-93D1-411E-B48C-A68488827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2333625"/>
            <a:ext cx="641985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6" descr="3">
            <a:extLst>
              <a:ext uri="{FF2B5EF4-FFF2-40B4-BE49-F238E27FC236}">
                <a16:creationId xmlns:a16="http://schemas.microsoft.com/office/drawing/2014/main" id="{B671F85A-32AF-44DB-B325-FACA075A4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4832350"/>
            <a:ext cx="64198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3" name="Text Box 5">
            <a:extLst>
              <a:ext uri="{FF2B5EF4-FFF2-40B4-BE49-F238E27FC236}">
                <a16:creationId xmlns:a16="http://schemas.microsoft.com/office/drawing/2014/main" id="{89DCBE75-6976-4B34-AAD5-8107FD6EF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31083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p:sp>
        <p:nvSpPr>
          <p:cNvPr id="6154" name="Text Box 5">
            <a:extLst>
              <a:ext uri="{FF2B5EF4-FFF2-40B4-BE49-F238E27FC236}">
                <a16:creationId xmlns:a16="http://schemas.microsoft.com/office/drawing/2014/main" id="{DCC4D4B3-9184-4F17-A13E-3E1274A48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569595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3C1AF2F-D4B6-4B22-9EB9-B3DFB199A319}"/>
                  </a:ext>
                </a:extLst>
              </p14:cNvPr>
              <p14:cNvContentPartPr/>
              <p14:nvPr/>
            </p14:nvContentPartPr>
            <p14:xfrm>
              <a:off x="1380960" y="281520"/>
              <a:ext cx="7522560" cy="5467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3C1AF2F-D4B6-4B22-9EB9-B3DFB199A31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71600" y="272160"/>
                <a:ext cx="7541280" cy="5486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BF40320-66C0-4D88-95B9-E6C8CA71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87DB-1643-4CC3-9E77-4E570482E1F1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0C1C937-9ED2-416E-BBFC-C2928B497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30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Equation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54E1051-87A4-4A21-93BF-F64A0731A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72D0B485-F372-4234-A3C9-7618285E1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0843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logic block that has an output E that is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if exactly two of the three inputs A, B, C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Multiple correct equations: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Two must be true, but all three cannot be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 = ((A . B) + (B . C) + (A . C)) . (A . B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Identify the three cases where it is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 = (A . B . C) + (A . C . B) + (C . B . A)</a:t>
            </a:r>
          </a:p>
        </p:txBody>
      </p:sp>
      <p:sp>
        <p:nvSpPr>
          <p:cNvPr id="8198" name="Line 5">
            <a:extLst>
              <a:ext uri="{FF2B5EF4-FFF2-40B4-BE49-F238E27FC236}">
                <a16:creationId xmlns:a16="http://schemas.microsoft.com/office/drawing/2014/main" id="{E5BF304F-519A-46BC-9A64-A62CC91E1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10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6">
            <a:extLst>
              <a:ext uri="{FF2B5EF4-FFF2-40B4-BE49-F238E27FC236}">
                <a16:creationId xmlns:a16="http://schemas.microsoft.com/office/drawing/2014/main" id="{F549F8E2-296D-472D-9BCA-762FBAAD0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7">
            <a:extLst>
              <a:ext uri="{FF2B5EF4-FFF2-40B4-BE49-F238E27FC236}">
                <a16:creationId xmlns:a16="http://schemas.microsoft.com/office/drawing/2014/main" id="{A6E378CF-E255-46C0-89AD-19AF8241D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8">
            <a:extLst>
              <a:ext uri="{FF2B5EF4-FFF2-40B4-BE49-F238E27FC236}">
                <a16:creationId xmlns:a16="http://schemas.microsoft.com/office/drawing/2014/main" id="{50792397-00D3-462A-8F61-E205F9957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BBB7FE4-4AE8-4D8C-8970-E29C888CC0B5}"/>
                  </a:ext>
                </a:extLst>
              </p14:cNvPr>
              <p14:cNvContentPartPr/>
              <p14:nvPr/>
            </p14:nvContentPartPr>
            <p14:xfrm>
              <a:off x="1207800" y="2294640"/>
              <a:ext cx="5830560" cy="2315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BBB7FE4-4AE8-4D8C-8970-E29C888CC0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8440" y="2285280"/>
                <a:ext cx="5849280" cy="2334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58563</TotalTime>
  <Words>1533</Words>
  <Application>Microsoft Office PowerPoint</Application>
  <PresentationFormat>On-screen Show (4:3)</PresentationFormat>
  <Paragraphs>287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280</cp:revision>
  <dcterms:created xsi:type="dcterms:W3CDTF">2002-09-20T18:19:18Z</dcterms:created>
  <dcterms:modified xsi:type="dcterms:W3CDTF">2022-02-17T17:31:29Z</dcterms:modified>
</cp:coreProperties>
</file>