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669" r:id="rId3"/>
    <p:sldId id="670" r:id="rId4"/>
    <p:sldId id="725" r:id="rId5"/>
    <p:sldId id="726" r:id="rId6"/>
    <p:sldId id="727" r:id="rId7"/>
    <p:sldId id="728" r:id="rId8"/>
    <p:sldId id="717" r:id="rId9"/>
    <p:sldId id="719" r:id="rId10"/>
    <p:sldId id="720" r:id="rId11"/>
    <p:sldId id="721" r:id="rId12"/>
    <p:sldId id="722" r:id="rId13"/>
    <p:sldId id="723" r:id="rId14"/>
    <p:sldId id="693" r:id="rId15"/>
    <p:sldId id="711" r:id="rId16"/>
    <p:sldId id="694" r:id="rId17"/>
    <p:sldId id="695" r:id="rId18"/>
    <p:sldId id="696" r:id="rId19"/>
    <p:sldId id="712" r:id="rId20"/>
    <p:sldId id="713" r:id="rId21"/>
    <p:sldId id="724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65" d="100"/>
          <a:sy n="65" d="100"/>
        </p:scale>
        <p:origin x="13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726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57235</TotalTime>
  <Words>1533</Words>
  <Application>Microsoft Office PowerPoint</Application>
  <PresentationFormat>On-screen Show (4:3)</PresentationFormat>
  <Paragraphs>287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278</cp:revision>
  <dcterms:created xsi:type="dcterms:W3CDTF">2002-09-20T18:19:18Z</dcterms:created>
  <dcterms:modified xsi:type="dcterms:W3CDTF">2022-02-16T19:22:52Z</dcterms:modified>
</cp:coreProperties>
</file>