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ink/ink9.xml" ContentType="application/inkml+xml"/>
  <Override PartName="/ppt/notesSlides/notesSlide10.xml" ContentType="application/vnd.openxmlformats-officedocument.presentationml.notesSlide+xml"/>
  <Override PartName="/ppt/ink/ink10.xml" ContentType="application/inkml+xml"/>
  <Override PartName="/ppt/notesSlides/notesSlide11.xml" ContentType="application/vnd.openxmlformats-officedocument.presentationml.notesSlide+xml"/>
  <Override PartName="/ppt/ink/ink11.xml" ContentType="application/inkml+xml"/>
  <Override PartName="/ppt/notesSlides/notesSlide12.xml" ContentType="application/vnd.openxmlformats-officedocument.presentationml.notesSlide+xml"/>
  <Override PartName="/ppt/ink/ink12.xml" ContentType="application/inkml+xml"/>
  <Override PartName="/ppt/notesSlides/notesSlide13.xml" ContentType="application/vnd.openxmlformats-officedocument.presentationml.notesSlide+xml"/>
  <Override PartName="/ppt/ink/ink13.xml" ContentType="application/inkml+xml"/>
  <Override PartName="/ppt/notesSlides/notesSlide14.xml" ContentType="application/vnd.openxmlformats-officedocument.presentationml.notesSlide+xml"/>
  <Override PartName="/ppt/ink/ink14.xml" ContentType="application/inkml+xml"/>
  <Override PartName="/ppt/notesSlides/notesSlide15.xml" ContentType="application/vnd.openxmlformats-officedocument.presentationml.notesSlide+xml"/>
  <Override PartName="/ppt/ink/ink15.xml" ContentType="application/inkml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63" r:id="rId2"/>
    <p:sldId id="676" r:id="rId3"/>
    <p:sldId id="677" r:id="rId4"/>
    <p:sldId id="678" r:id="rId5"/>
    <p:sldId id="664" r:id="rId6"/>
    <p:sldId id="683" r:id="rId7"/>
    <p:sldId id="648" r:id="rId8"/>
    <p:sldId id="666" r:id="rId9"/>
    <p:sldId id="682" r:id="rId10"/>
    <p:sldId id="649" r:id="rId11"/>
    <p:sldId id="650" r:id="rId12"/>
    <p:sldId id="651" r:id="rId13"/>
    <p:sldId id="679" r:id="rId14"/>
    <p:sldId id="680" r:id="rId15"/>
    <p:sldId id="668" r:id="rId16"/>
    <p:sldId id="669" r:id="rId17"/>
    <p:sldId id="670" r:id="rId18"/>
    <p:sldId id="671" r:id="rId19"/>
    <p:sldId id="672" r:id="rId20"/>
    <p:sldId id="673" r:id="rId21"/>
    <p:sldId id="674" r:id="rId22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1" autoAdjust="0"/>
    <p:restoredTop sz="94660"/>
  </p:normalViewPr>
  <p:slideViewPr>
    <p:cSldViewPr>
      <p:cViewPr varScale="1">
        <p:scale>
          <a:sx n="65" d="100"/>
          <a:sy n="65" d="100"/>
        </p:scale>
        <p:origin x="135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8D222D32-4839-4157-B25A-EDDB3908021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1785BCB9-CC9A-4F6E-9B6C-3257B3B7FA0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51BC630B-CC20-469B-9D59-D63280D9FA9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DF30084F-34F4-4422-9211-43508168F9A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7066C54-0B17-432E-B6E9-FA3CB0A253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5T16:08:07.69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1926 9403 313 0,'1'-1'101'0,"2"1"12"0,-2-1-28 16,-2 1-13-16,1-2-2 0,0 1-6 15,-1 0-9-15,1 0-10 0,-2-1-9 16,1 2-5-16,1-3-5 0,0 6-2 0,0-3-4 16,0 1-2-16,0-2-4 0,-1 1-2 15,1 0-2-15,0 1-1 0,0-2-3 16,0 2-2-16,0 0-2 0,0 1-2 16,0 0 0-16,1 2 0 0,-1 2 0 15,0 3 0-15,0 1 0 0,0 4 1 16,-1 3 1-16,0 5-1 0,0 2 0 15,-1 5 0-15,0 3-1 0,1 2 0 0,0 2 0 16,1 2 1-16,1 2-1 0,-1-2 0 16,0-1 0-16,1-3 0 0,0-2-1 15,-1-6 1-15,1-5 0 0,-1-3 0 16,1-5 0-16,0-2 0 0,1-4 0 16,-1-2 0-16,-1-2 2 0,1-1 0 15,-1-2 2-15,2-1 0 0,-4-3 0 16,2-3 1-16,0-3-1 0,-1-2-1 15,1-4-1-15,0-5-1 0,0-4-1 16,-1-3 0-16,-1-8 0 0,0-4 0 16,2-3 0-16,-1-1 0 0,3 1 0 0,0-3 0 15,4 3 0-15,1 3 0 0,1 5 0 16,0 3 0-16,-1 4 0 0,1 0 1 16,-3 6-1-16,1 4 1 0,-2 3 0 15,0 1-1-15,-2 7 1 0,0 0-1 0,0 3-2 16,1 3 0-16,2 1 0 0,0 5 0 15,3 6-1-15,2 0 0 0,1 8 1 16,1 5 0-16,2 5 1 0,-1 6 0 16,0 5 0-16,1 1 0 0,-1 3 1 15,0-4 0-15,-1-3 0 0,-1-4 1 16,0-6-1-16,-1-7 1 0,0-5-1 16,-3-5 0-16,0-4 0 0,0-4 2 15,1-7-1-15,0-6 2 0,1-4-1 0,0-8 0 16,2-4 1-16,0-6 0 15,0-7-1-15,0 2-1 0,1-4-1 0,0 2 1 16,-1 0 0-16,-1 2 0 0,1 5 0 16,-2 5 0-16,0 3 0 0,-3 5 0 15,-1 3 0-15,-2 6-1 0,-1 7 0 16,0 3-1-16,0 4 0 0,0 6-1 16,1 5 1-16,-1 6 0 0,1 4 0 15,0 5 1-15,-2 5 0 0,1 2 1 0,0 6 0 16,-1 1 0-16,2 8-1 0,1 2 1 15,0 5 0-15,0 1-2 0,0-2-6 16,-1 0-7-16,1-2-7 0,-1-9-8 16,0-3-11-16,0-7-15 0,2-9-49 15,-1-2-57-15,0-11-100 0,2-8-222 16</inkml:trace>
  <inkml:trace contextRef="#ctx0" brushRef="#br0" timeOffset="208.6">2667 9672 575 0,'2'2'136'16,"-3"5"5"-16,-1 4-75 0,0 2-36 15,-3 2-6-15,1 5-1 0,1 3-2 0,-1 3-7 16,3-2-3-16,0 0-4 0,3 1-2 16,1-2-2-16,1-1-2 0,3-1 0 15,1-2-4-15,2-4-3 0,2-2-6 16,2-4-9-16,3-5-8 0,-1-4-40 15,2-5-82-15,-4-6-107 0,-1-4-251 16</inkml:trace>
  <inkml:trace contextRef="#ctx0" brushRef="#br0" timeOffset="359.76">2697 9482 554 0,'-14'-17'144'15,"2"4"3"-15,4 4-56 0,2 4-55 16,2 2-6-16,0 2-11 0,2 0-11 15,1 1-9-15,1 1-6 0,2 1-8 16,3 0-10-16,2 3-37 0,3 0-86 16,2 2-109-16,8 7-257 0</inkml:trace>
  <inkml:trace contextRef="#ctx0" brushRef="#br0" timeOffset="835.2">3056 9669 541 0,'0'1'145'0,"-2"-4"7"16,-3 1-71-16,-1 0-17 0,-4-1-11 0,-1-1-12 16,-3 0-15-16,-2 1-8 0,0 2-6 15,-2 3-6-15,1 2-5 0,0 4-3 16,0 6 0-16,3 6-1 0,2 5 0 16,3 5 0-16,2-1 2 0,5 4-1 15,2-1 1-15,7-5 0 0,-2-2-1 16,4-4 1-16,3-2-2 0,2-3 1 15,2-5-1-15,0-3 0 0,2-3-1 16,0-3 2-16,2-6-1 0,-2-2 1 0,-1-5 1 16,-1-5 0-16,1-2 2 0,-4-5 0 15,-2-4 1-15,-1-3 0 0,-3-9 0 16,-2-2 0-16,-3-5 1 0,-2-1 0 16,-4-4-1-16,-1-1 1 0,-4-3 0 15,1 3 0-15,-2 1 2 0,-1-1 2 16,1 4 2-16,1 6 4 0,2 6 4 15,0 8 3-15,2 7 2 0,1 8-2 0,2 8-2 16,1 2-7-16,2 10-3 0,1 5-5 16,2 8-3-16,-1 6-2 0,1 8-1 15,1 8 1-15,-1 11 3 0,0 9 1 16,3 8-1-16,-1 5-1 0,2 3-7 16,2-2-6-16,2-3-4 0,0-6-2 15,1-8-3-15,3-13-4 0,0-10-5 16,2-7 5-16,1-7 0 0,2-7-6 15,2-8-2-15,0-10-53 0,0-5-68 0,-2-10-108 16,1-5-251-16</inkml:trace>
  <inkml:trace contextRef="#ctx0" brushRef="#br0" timeOffset="1127.47">3448 9192 592 0,'-1'-10'137'0,"0"0"7"16,0 4-103-16,1 0-2 0,-1 4 0 15,1 2-2-15,1 5-3 0,-2 6-7 16,1 8-4-16,0 5-7 0,0 8-1 16,-1 7-3-16,0 5-2 0,-1 4-4 15,2 7-1-15,0 1-2 0,3 4-2 0,0 2 1 16,1-1-5-16,1-1-2 0,0-4-3 15,2-8-4-15,-2-3-4 0,2-7-9 16,-2-10-6-16,1-4-5 0,-2-4-3 16,1-5-7-16,-3-4-69 0,-1-4-37 15,-3-5-93-15,-2-4-205 0</inkml:trace>
  <inkml:trace contextRef="#ctx0" brushRef="#br0" timeOffset="1761.63">3287 9720 630 0,'-5'-4'136'0,"2"3"0"16,6 2-108-16,3 4-7 0,3-2-4 16,2 4-1-16,5 2-1 0,3-3 5 15,2-1 1-15,2 0 0 0,1-2-4 0,3 0-4 16,2-3-3-16,-1-3-4 0,5 1-2 16,3-1 0-16,0-1-1 0,3-3 0 15,-1-1 0-15,-1-3-1 0,-3 2 1 16,-5-4 3-16,-3 1 1 0,-4 1 1 15,-4 1 0-15,-5-3 0 0,-3 1 1 16,-4-1-1-16,-1 0-3 0,-5-1-2 16,-3-1-1-16,-2-2 0 0,-3 2 0 15,-3 2 0-15,-3 1-1 0,-1 3-1 0,-4 3 0 16,0 7-2-16,-3 7-1 0,2 5 2 16,0 7-1-16,1 5 0 0,4 6 1 15,3 5 1-15,2 1 1 0,5 0-1 16,5 0-2-16,3-2-2 0,5-5 0 15,1-4-1-15,5-7 0 0,1-2-1 16,5-6 1-16,0-4 2 0,5-2 1 16,0-5 0-16,0-5 1 0,3-1 1 0,-1-5 0 15,-1-5 1-15,-3-2-1 0,-1-4 1 16,-2-2 0-16,-2-1 0 16,-2-3 0-16,-3 4 0 0,-3 2 0 0,-2 5 0 15,0 2 0-15,-2 7-2 0,-3 3-1 16,-1 9-2-16,-1 3 0 0,0 9-2 15,-1 1-6-15,1 4-4 0,-2 1-5 0,1 3-5 16,1-2-6-16,-1 0-4 0,1-4 2 16,0-3 4-16,2-2 6 0,-1-3 5 15,1-2 8-15,-1-1 6 0,1-5 5 16,-1-2 4-16,-2-1 5 0,1-3 7 16,-1 0 6-16,-1-5 5 0,1-3 4 15,-1-2 2-15,0-6-3 0,-1-5-4 16,0-3-6-16,1-7-7 0,1-1-5 15,1 1-4-15,1 0-3 0,3 3 0 16,1 4-1-16,4 5-1 0,2 3 0 0,0 5-6 16,0 1-10-16,3 1-12 0,-1 3 18 15,0 0-149-15,-2 3-127 0,1 2-322 16</inkml:trace>
  <inkml:trace contextRef="#ctx0" brushRef="#br0" timeOffset="2230.64">4354 9723 319 0,'3'16'72'0,"-1"-1"0"15,-2 1-58-15,-2 0-5 0,-1 0-1 16,-1 1-3-16,-2-4-3 0,1 0-3 16,-2-2 2-16,2-3 18 0,-1-3 19 15,2-3 12-15,1-1 10 0,2-1 6 16,-2-3 3-16,3-2 4 0,1-4-11 15,2-2-16-15,1-2-8 0,2-4-8 0,1 0-3 16,3-2-3-16,1-1-6 0,1 2-5 16,1 0-5-16,1 3-2 0,1 3-2 15,-1 1-1-15,2 3-3 0,0 4 0 16,-1 3-1-16,0 3-3 0,2 2-7 16,-2 5-11-16,-1 4-9 0,-2 3-8 15,-2 0-42-15,0 4-48 0,-2-1-32 0,-4 1 14 16,-1-1 40-16,1-5 31 0,-2-3 28 15,-1 0 57-15,0-5 65 0,0-1 51 16,-1-4 3-16,1-3-22 0,0-3-17 16,2-3-15-16,-2-6-12 0,2-6-17 15,1-2-14-15,3-5-12 0,2-1-7 16,0-3-4-16,0 5-5 0,3 2 0 16,3 3 0-16,0 6-1 0,0 2 1 15,1 4-1-15,1 7-1 0,1 3 0 16,0 3-2-16,0 6-2 0,-2 2-4 0,-3 7-4 15,1 5-6-15,-5 1-3 0,-1 3-4 16,-2 3-5-16,-2-1-25 0,0-2-97 16,0-3-106-16,0-3-267 0</inkml:trace>
  <inkml:trace contextRef="#ctx0" brushRef="#br0" timeOffset="2751.87">5909 9552 628 0,'3'5'131'0,"-1"1"-1"16,-1 4-105-16,3 2-26 0,-4 1 1 15,1 6-1-15,0 2 0 0,1 3 0 16,1 0 1-16,2-1-3 0,0 1-6 16,2 0-12-16,0-4-12 0,0-5-23 15,1 0-75-15,-2-6-92 0,-1-4-211 0</inkml:trace>
  <inkml:trace contextRef="#ctx0" brushRef="#br0" timeOffset="2927.56">5890 9328 684 0,'-3'-5'154'0,"0"2"0"15,0 2-113-15,2 0-19 16,0-1-9-16,0 1-8 0,0 0-8 0,0-2-9 16,2 1-9-16,2 1-8 0,2 0 11 15,0-1-136-15,4 0-117 0,1-1-294 16</inkml:trace>
  <inkml:trace contextRef="#ctx0" brushRef="#br0" timeOffset="3229.31">6085 9452 442 0,'9'22'113'15,"-4"-2"2"-15,-1 3-54 0,-1 0-30 16,-1-2-6-16,-1-2-7 0,0-2-8 16,-1-4-4-16,0-3-2 0,1-3 1 15,-1-3 2-15,0-2 3 0,0-2 4 16,0-3 5-16,0-2 2 0,2-5 1 15,-1-4 1-15,0-4 1 0,2-2 2 0,0-3 2 16,3-2 0-16,0 2 0 0,3 1 1 16,1 4 0-16,0 2-5 0,-1 4-5 15,2 3-6-15,0 5-5 0,-2 4-4 16,2 6-2-16,1 0-2 0,0 6-1 16,2 4-1-16,0 2 2 0,0 3 0 15,1 1-1-15,0 4 1 0,-1 0-5 16,-1 2-9-16,1-3-6 0,-1 2-9 15,1-1-8-15,-1-4-5 0,-1-5-25 0,0-2-100 16,-2-6-109-16,1-3-271 0</inkml:trace>
  <inkml:trace contextRef="#ctx0" brushRef="#br0" timeOffset="3393.94">6545 9488 654 0,'3'5'162'0,"0"3"5"0,-1 2-88 15,3-1-34-15,2 1-8 0,3-1-8 16,1 0-11-16,2-2-5 0,3-5-6 16,4-1-2-16,1-3-2 0,2-3-7 15,2-1-16-15,5-3-18 0,0-5-19 16,2-3-117-16,3 0-134 0,4 1-310 16</inkml:trace>
  <inkml:trace contextRef="#ctx0" brushRef="#br0" timeOffset="3779.39">7353 9480 629 0,'-8'-8'131'0,"-1"-1"0"15,-1 1-110-15,2 1-10 0,0 2 1 0,1 0 3 16,3 4 2-16,1 0 0 0,2 5 1 15,1 5 1-15,0 6-2 0,0 3-4 16,0 9-2-16,1 7-3 0,0 6-1 16,-1 5 0-16,0 1-3 0,0 3-3 0,1 1-7 15,-1-2-13-15,-2-1-12 0,1 0-30 16,-1-2-95-16,-3-3-117 16,2-2-270-16</inkml:trace>
  <inkml:trace contextRef="#ctx0" brushRef="#br0" timeOffset="4063.69">7261 9509 494 0,'14'-38'137'0,"2"8"6"16,2 2-11-16,1 5-89 0,1 7-4 15,-1 4-8-15,1 4-6 0,-1 5-7 16,0 3-6-16,0 4-6 0,-1 5-3 15,0 0-2-15,-2 4-1 0,-1 0-1 16,-4 1 0-16,-3 5 0 0,-2 1 2 0,-5-1 1 16,-6 2 0-16,-2 2 2 0,-6 5 0 15,-4-2 2-15,-3-3-2 0,-3 0 0 16,-1 0-2-16,-2-1-3 0,-3-6-8 16,1-2-7-16,2-5-7 0,1-2-7 15,2-7-8-15,4-2-15 0,4-4-38 16,6-3-58-16,5-3-93 0,4-3-216 15</inkml:trace>
  <inkml:trace contextRef="#ctx0" brushRef="#br0" timeOffset="4665.68">7650 9532 503 0,'13'17'118'0,"-1"0"5"16,-1-3-85-16,1-1-2 0,-1-1-7 15,0-1-4-15,1-4-2 0,0-2-2 0,1-4 0 16,2-1 4-16,1-3 2 0,0-2 3 16,0-3 1-16,-1-4-3 0,-2-3-2 15,0-1-4-15,-3-1-4 0,-1-1-4 16,-4-4-2-16,-3 3 1 0,-2 1 0 16,-4-1-1-16,-5 0 0 0,-4 0-2 15,-4 1-2-15,-1 4-2 0,-2 4-2 16,1 2-3-16,-1 7-1 0,1 6-1 15,3 5 0-15,1 6-1 0,-1 6 1 16,3 4 0-16,1 6-1 0,2 3 0 0,4 4-3 16,4 1-3-16,6 0-1 0,3-4 0 15,4-4 0-15,4-6 1 0,2-5 1 16,3-4 3-16,1-7 3 0,1-6 2 16,2-2 0-16,1-6 1 0,2-5-1 15,0-2 2-15,0-5 0 0,0-3 1 16,1-3 0-16,-2 0 0 0,-2 2 0 15,-1 2-1-15,-2 3 0 0,-2 4-3 0,-4 3 0 16,-2 6-1-16,-1 5 0 0,-2 6-2 16,0 2-1-16,-2 3-1 0,-2 4 0 15,0-1-1-15,-2 4 0 0,-1-1 1 16,-2-4 0-16,0 1 2 0,-1-5 1 16,0-1 1-16,-1 0 0 0,-1-7 2 15,0-1 3-15,1-1 7 0,-1 0 6 0,-2-2 6 16,2-5 3-16,-1-8 1 15,0-2-1-15,-1-7-4 0,2-6-6 0,2-5-6 16,1-2-6-16,4-2-3 0,4 2-1 16,4 1 0-16,1 3-1 0,2 4-2 15,4 6-2-15,2 3-6 0,0 2-10 16,1 5-11-16,2 4-14 0,0 0-13 16,4 4-5-16,-2 0-123 0,0-1 4 0,0 3-95 15,-2 1-184-15</inkml:trace>
  <inkml:trace contextRef="#ctx0" brushRef="#br0" timeOffset="4929.56">8653 9418 494 0,'7'4'138'16,"-4"-2"11"-16,-3 0-48 0,-3-1-22 15,-3 1-18-15,-5 0-13 0,-2 1-10 16,-4 1-9-16,-4 2-11 0,-2 3-9 0,-3 2-6 16,-2 2-2-16,1 1 0 0,2 1-1 15,1 2 0-15,3-2 0 0,4-2-1 16,5-1-1-16,7 0 0 0,5-1 0 15,3 0 2-15,6-2 0 0,4 3 0 16,4-2 2-16,1 0 1 0,4-2 0 16,1 0 0-16,0 1-2 0,1 3 1 15,-2-2-1-15,-3 3-1 0,-3 1 0 16,-5 2-2-16,-4 1 1 0,-11 4 0 16,-5 1 0-16,-6 2-4 0,-6 0-10 0,-5 0-13 15,-5-1-3-15,0-3-136 0,-2-5-132 16,-2-4-328-16</inkml:trace>
  <inkml:trace contextRef="#ctx0" brushRef="#br0" timeOffset="5293.95">8774 9697 391 0,'-8'12'93'0,"3"1"1"15,2 3-44-15,1-3-34 16,3 0-3-16,3-3 5 0,2 0-1 0,4-2 0 16,1-3 4-16,3-5 9 0,3-1 8 15,1-4 1-15,2-1-1 0,-1-7 4 16,0-1 5-16,0-3 0 0,-3 0-5 15,-2 0-5-15,-3-1-4 0,-2 2-2 16,-1 4-2-16,-5 0-3 0,-3 2-4 0,-3 1-5 16,-6 2-5-16,-3 0-7 0,-5 4-4 15,-6-3-10-15,-5 5-8 0,0 2-7 16,-3 2-12-16,4 2-7 0,0 3-9 16,6-3 18-16,5 0-137 0,5-1-121 15,6-1-296-15</inkml:trace>
  <inkml:trace contextRef="#ctx0" brushRef="#br0" timeOffset="5643.7">9015 9574 530 0,'32'2'133'0,"-5"3"4"0,-3 4-61 15,-3 2-37-15,-5 3-13 0,-4 2-8 16,-4 6-7-16,-5 0-4 0,-3 0-4 16,-2-1-3-16,-1 0-1 0,-3-3 1 15,1-1 0-15,0-4 1 0,1-4 1 16,2-3 0-16,1-1 6 0,0-4 9 15,1-1 8-15,-1-1 5 0,1-1 4 0,0 0 3 16,-1-2 2-16,-1-3-3 0,2 0-9 16,0-4-8-16,2-4-4 0,0-2-4 15,1-3-3-15,2 3-3 0,4-2 0 16,2-1 0-16,3 3 1 0,1 1-1 16,3 3 1-16,3 3-1 0,0 1 0 15,1 2-3-15,-1 6-1 0,-2 1-1 16,1 2-2-16,-1 6-1 0,-4 1 0 15,-2 4-1-15,-2 3 0 0,-3 2 1 0,-3 1-2 16,0 5-3-16,-3 1-9 0,-1 0-2 16,0 0-7-16,0 0-14 0,-1-2-11 15,1-2-9-15,3-3 8 0,0-4-39 16,1-2-78-16,3-2-103 0,1-5-234 16</inkml:trace>
  <inkml:trace contextRef="#ctx0" brushRef="#br0" timeOffset="6944.43">10602 9170 583 0,'4'-7'136'16,"-3"2"6"-16,0 1-91 0,0 0-11 15,0 2-5-15,-1 0-2 0,1 1-6 16,-1 1-6-16,1 2-5 0,1 4-4 15,2 6-4-15,-1 3-2 0,0 8-3 0,2 4 0 16,-3 6 0-16,-3 7 1 0,0-1-2 16,-3 4 0-16,1 1 0 0,-1 2-1 15,0-1-1-15,3-2-1 0,2-3-4 16,0-2-7-16,3-5-6 0,-1-7-9 16,1-6-5-16,1-6-3 0,-2-4-3 15,1-7 3-15,1-6-19 0,-2-6-65 0,0-8-16 16,1-4-84-16,-1-4-181 0</inkml:trace>
  <inkml:trace contextRef="#ctx0" brushRef="#br0" timeOffset="7144.07">10658 9414 407 0,'-4'-36'123'0,"-4"3"7"0,-1 4-13 15,2 0-42-15,0 6-15 0,2 4-11 16,-1 5-5-16,4 6-4 0,3 2-6 16,2 3-5-16,5 5-7 0,3 6-6 15,2 3-5-15,5 1-4 0,1 3-1 0,2 6 1 16,0 2-2-16,-1 3 0 0,-1-2-2 15,0 0-2-15,-4 3 0 0,0-2 0 16,-3-2-2-16,0-1-4 0,-2-6-4 16,-1 0-6-16,0-5-7 0,-1-4-8 15,1-5-5-15,-1-4 5 0,1-10-51 16,2-3-80-16,1-9-109 0,1-5-264 16</inkml:trace>
  <inkml:trace contextRef="#ctx0" brushRef="#br0" timeOffset="7318.54">11114 9052 511 0,'13'-17'140'0,"-4"3"5"0,-4 6-32 16,0 4-64-16,-3 6-11 0,-5 7-8 16,-3 6-7-16,-3 6-7 0,-3 5-5 15,-2 9-2-15,-5 6-3 0,-2 1-1 16,-2 3-1-16,-2-2-1 0,1 2 0 0,0 0 0 16,1-6-2-16,2-3-5 0,4-5-8 15,3-4-9-15,3-3-10 0,3-8-1 16,4-5-127-16,4-5-121 0,2-10-291 15</inkml:trace>
  <inkml:trace contextRef="#ctx0" brushRef="#br0" timeOffset="7520.52">11168 9002 576 0,'7'-8'139'0,"-3"3"3"15,-2 6-71-15,-1 6-39 0,-2 5-6 16,-1 7-4-16,-2 5-1 0,1 5-1 15,-1 10-2-15,-1 3-2 0,1 3-1 16,-3 2-2-16,2 2-5 0,-1-1-3 16,1 1-2-16,2 0-3 0,1-1-9 15,2-1-9-15,4-2-11 0,1-4-9 0,3-4-9 16,1 1-115-16,-1-10-116 0,0-4-268 16</inkml:trace>
  <inkml:trace contextRef="#ctx0" brushRef="#br0" timeOffset="8262.45">11531 9528 583 0,'0'-2'140'15,"-2"-1"4"-15,0 0-79 0,0-2-28 16,0-3-6-16,-1-1-4 0,1-2-2 15,0 0-1-15,1-2-2 0,-1-1-3 16,0 1-1-16,-3 1-3 0,0 2-3 0,-2 3-4 16,-1 0-3-16,1 5-3 0,-5 1-2 15,1 5-1-15,-1 3 0 0,-3 5-2 16,2 5 1-16,0 4 0 0,2 2-2 16,2 3-3-16,3 4-4 0,1 0-2 15,7-3-1-15,0-5 0 0,4 1 1 16,2-3 1-16,1-6 5 0,1-2 4 0,1-5 3 15,0-1 1-15,-2-5 2 0,1-1 0 16,0-3 1-16,0-6 0 0,1 0 0 16,0-3 0-16,0-3 0 0,1 1-1 15,-1-5 3-15,-1 3 2 0,-2-1 2 16,0 1 0-16,-1 4 1 0,-3 1 1 16,-2 3 0-16,1 4-4 0,-3 2-6 15,0 5-2-15,-3 3 0 0,2 6-1 16,-1 4-1-16,0 1 0 0,1 3 0 15,0 1 3-15,2 1-1 0,1-4-1 0,2-2 0 16,2-3 0-16,1-3 1 0,1-4 0 16,2-3 2-16,2-6 1 0,1-2 1 15,1-3 0-15,2-3 0 0,1-2 0 16,2-2-2-16,0-1 1 0,-2-1-1 16,1-1-1-16,-2 2 0 0,-1-1 0 15,0 5-1-15,-4 3-1 0,-2 3-1 0,0 6-2 16,-2 7-1-16,-1 1-1 0,-2 7 1 15,-2 1-2-15,1 4-3 16,-3 1 1-16,1 1 1 0,0-2 1 0,0-1 0 16,0-5 0-16,1-1 3 0,0-5 2 15,-1-1 2-15,1-3 1 0,-2-3 3 16,0-2 4-16,0 2 1 0,0-4 3 16,0-3 1-16,0-5 0 0,1-3 0 15,1-4 0-15,1-3-4 0,2-4-1 16,3-3-2-16,2 1-1 0,1 0-1 0,3 0-1 15,1 0-2-15,5 3-1 0,-2 2 0 16,3 2-1-16,0 1 0 0,0 4 1 16,0 1-2-16,-2 2-3 0,0 0-5 15,1 1-15-15,-3 0-9 0,0 2-142 16,-2-2-141-16,3 4-351 0</inkml:trace>
  <inkml:trace contextRef="#ctx0" brushRef="#br0" timeOffset="8793.92">12359 9468 434 0,'3'0'128'16,"-2"-1"5"-16,-3-1-12 0,-3-3-65 16,1 2-17-16,-4 2-7 0,-2-2-7 15,-2-1-7-15,-1 2-4 0,-3 2-4 16,-3 4-2-16,-1-1-3 0,1 4-3 15,-2 4-1-15,-1 4-2 0,2 1 1 16,4 4-1-16,3 3 0 0,3 0 0 16,5-1 1-16,7 0-1 0,5-2 1 0,4 2 0 15,6-5 1-15,2-3-2 0,4-2-3 16,5-3-6-16,1-5-5 0,2-6-3 16,3-8-19-16,1-1-39 0,-1-5-69 15,0-5-99-15,-1-3-228 0</inkml:trace>
  <inkml:trace contextRef="#ctx0" brushRef="#br0" timeOffset="9159.33">12680 9192 388 0,'-4'-42'116'0,"0"1"6"0,-2 2-28 0,0 3-31 16,0 10-5-16,1 4-4 0,0 6-4 16,2 6-8-16,1 7-6 0,-1 8-5 15,-1 7-6-15,1 7-8 0,1 7-7 16,-1 7-7-16,-2 9-1 0,1 7 0 15,1 2 0-15,-1 4-1 0,1-1 1 16,0-1-1-16,1-1-1 0,0-5 1 0,2-4-1 16,2-2-1-16,0-7 0 0,1-6 0 15,-1-6-1-15,1-7 1 0,0-4 0 16,0-4 2-16,-1-4 2 0,3-6 0 16,-1-1 2-16,3-4 0 0,0-4 0 15,3-3 1-15,0-4-3 0,1 1-1 16,1-2 0-16,0 0-2 0,1 1 1 15,-1 4-1-15,0 3 0 0,-1 6-1 16,0 1 0-16,-1 8 1 0,-1 3-1 0,-3 2 0 16,2 5 0-16,-1 6 0 0,-1-2 0 15,1 3 2-15,-1-2-6 0,2 2-11 16,1-1-6-16,-1-2-4 0,1-4 3 16,1 0-141-16,1-6-126 0,2 1-307 15</inkml:trace>
  <inkml:trace contextRef="#ctx0" brushRef="#br0" timeOffset="9829.95">13514 9224 429 0,'6'-1'115'15,"-2"0"4"-15,-1-3-10 0,3 3-75 0,1-2-6 16,-2 2 2-16,2-1-1 16,-1 2-3-16,3 1-3 0,0-1-3 0,2 0-6 15,2 2-5-15,3 1-3 0,3 3-3 16,-2 0-2-16,2 3-2 0,-1 2-1 15,-3-1-1-15,-3 5-1 0,-5-2 1 16,-6-1 0-16,-1 0 0 0,-7 0 2 16,-5 4 0-16,-4-1 2 0,-3-2 1 15,1 0 0-15,1-1 0 0,0 0-1 16,4-2 1-16,5-4 1 0,2-2 1 0,4-2 0 16,1 1 2-16,3-2 0 0,2 1 1 15,4 0 2-15,6 0 0 0,3 2 0 16,5 1 2-16,3 1 1 0,1 0 2 15,0 2 0-15,0 1 0 0,-7-1-1 16,-1 2 0-16,-4-1-3 0,-4 1 0 16,-6 4-1-16,0 1-2 0,-7 2 0 0,-1-1 0 15,-4 3-1-15,-5 2-1 0,-5-1 0 16,-5 0-3-16,-6-2-1 0,-2-2-3 16,-3 2-6-16,0-2-8 0,2-2-7 15,1-3-5-15,1-7-8 0,6-4-8 16,1-5-14-16,1-4-6 0,4-7-41 15,3-6-44-15,2-5-90 0,7-5-190 16</inkml:trace>
  <inkml:trace contextRef="#ctx0" brushRef="#br0" timeOffset="10127.08">13816 8966 591 0,'5'0'126'15,"-2"1"2"-15,2 5-100 0,-4 4-10 16,0 4-4-16,-1 1-2 0,0 3-1 0,-1-2 0 16,0 3 0-16,0-4-3 0,1-4-1 15,0-2-2-15,-1-3 1 0,1-1 1 16,1-2 1-16,-1-3 4 0,1 1 4 16,-2-2 4-16,2-1 5 0,1-5-2 15,1-1 0-15,1-6-4 0,2 0-3 16,0-4-5-16,3-5-6 0,0 3-4 15,3 0-2-15,0 2-3 0,1 2-4 16,-2 1-7-16,4 5-10 0,-2 1-10 16,2 4-7-16,-1 0 0 0,4 4-120 0,-1-1-115 15,4 3-274-15</inkml:trace>
  <inkml:trace contextRef="#ctx0" brushRef="#br0" timeOffset="10503.9">14205 8928 418 0,'12'3'131'0,"-3"2"6"16,-6-2 1-16,-1-3-62 0,-2 0-9 15,-2-2-19-15,-3-1-9 0,-5 0-8 0,-1 0-6 16,-1 0-7-16,-1 2-12 0,0 2-5 16,0 2-2-16,1-1-1 0,4 2 0 15,2 5 0-15,0 1 0 0,2 2-2 16,2 1-2-16,1-2-2 0,2 2 0 16,3-1 0-16,1-3 1 0,2-3 0 15,0-2 1-15,1-2 5 0,4-1 2 16,2-3 1-16,-2 0 0 0,1-2 1 15,0-5 0-15,0-1 0 0,1-2 0 16,-6-3-1-16,-1-2 1 0,-1-3 0 0,-1 0-1 16,-1-6 1-16,0-1-1 0,-2-4 0 15,0-4 1-15,-4 0 1 0,2-1-1 16,-2 2 3-16,0 7 5 0,0 4 2 16,-1 7 1-16,0 8-1 0,3 3-3 15,-1 7 0-15,1 7-3 0,0 5-4 0,0 7-4 16,0 6 0-16,1 8 0 0,2 6 2 15,2 4 0-15,2 1-1 0,-1 1-9 16,4-1-10-16,2 0-11 0,1-4 150 16,2-3-292-16,0 1-156 0,2-1-435 15</inkml:trace>
  <inkml:trace contextRef="#ctx0" brushRef="#br0" timeOffset="10912.74">14984 9028 609 0,'0'0'140'0,"0"1"3"0,-2 1-93 0,0 0-17 16,-1 1-3-16,-3 1 0 0,-1 1 0 15,-4 6-3-15,-8-2-4 0,-5 3-5 16,1 4-4-16,-3 3-4 0,-4 5-3 15,-2 6-5-15,0 3-2 0,3 8-1 16,6 6 1-16,3 8-1 0,5 4 1 16,4 4-2-16,5-2-2 0,8 1-4 15,5-3-3-15,5-7-3 0,4-4-3 16,3-8-12-16,2-6-9 0,5-6 0 0,2-7-47 16,2-5-70-16,-2-7-107 0,-2-3-239 15</inkml:trace>
  <inkml:trace contextRef="#ctx0" brushRef="#br0" timeOffset="11142.78">15319 9276 662 0,'0'6'145'15,"1"0"4"-15,0 8-109 0,-1-1-23 16,0 6 0-16,0 4 2 0,-2-3-1 15,0 6-5-15,-1 4-3 0,1-3-2 16,0 5-2-16,0 1-2 0,0-5 0 16,1 5-3-16,-1-6-7 0,1-1-7 15,-1-2-10-15,2-2 2 0,-6-5-49 0,4-1-90 16,1-5-115-16,-4-2-270 0</inkml:trace>
  <inkml:trace contextRef="#ctx0" brushRef="#br0" timeOffset="11974.39">15004 9304 545 0,'3'-15'135'16,"1"1"7"-16,0 4-59 0,6-1-40 16,4 3-2-16,5-4 0 0,4 0-4 15,3-2-6-15,2 5-4 0,1-7-5 16,6 4-6-16,-2-2-3 0,0 0-4 15,0-1-2-15,3 0-1 0,1 2-2 16,1-1-1-16,-7 3-2 0,1 1 0 16,-4 4 0-16,-3 5 0 0,-6 3 0 0,-3 5 0 15,-3 4-1-15,-2 4-1 0,-1 5 1 16,-3 3-1-16,-3 7 1 0,-1 1 0 16,-4 6 0-16,-2 3 1 0,-3 3-1 15,-2 2-1-15,0-1-3 0,-1-1-7 16,1 2-9-16,2-3-7 0,1-6-4 15,3-4-2-15,1-7 2 0,2-3 2 0,1-7 8 16,2-4 9-16,-1-5 9 0,0-3 8 16,0-4 2-16,2-1 2 0,-1-3 0 15,1-6 1-15,-1-3-1 0,5 0-1 16,0-4-1-16,0 0 3 0,1-4 2 16,0 1 0-16,3 2 0 0,-3 3 1 15,1 1-1-15,-2 3-3 0,0 4-3 16,-2 4-6-16,1 5-1 0,-3 2-1 15,1 8-1-15,-3 1 0 0,0 4 0 0,0 2 1 16,0 1 1-16,1-3 2 0,1 0 0 16,2-2 0-16,1-3 2 0,4-4-1 15,2 1 1-15,2-4 1 0,-1 0 0 16,1-2 1-16,1-2-1 0,-1 0 1 16,-3-2-1-16,-2-1 0 0,0 0 0 15,0-2-1-15,-1-2 0 0,-1-1 0 16,-1 0 0-16,-1-2 0 0,0-1 0 0,-2-5 2 15,2 0 1-15,-2 0-2 0,1-2 1 16,-3 0-1-16,0 4-1 0,2 2-1 16,-2 7-3-16,-1 1-4 0,1 6 0 15,-3 5-1-15,3 5 1 0,-1 2 0 16,-1 2 1-16,1 4 1 0,3-2 3 16,-2 2 0-16,4-4 1 0,0-5-1 0,2-2 2 15,2-1 0-15,1-4 2 16,0-3 1-16,1-3 0 0,0-3 1 0,0-3 0 15,0-1-1-15,-3-2 0 0,0-5-2 16,-1-5 0-16,-1-1-1 0,-2-2 0 16,3 2 0-16,2-1-1 0,-4-1 1 15,0 5 0-15,0 6 2 0,-2 3 1 16,0 4 0-16,-4 2-2 0,-2 5 1 16,0 7-1-16,0 2 0 0,-1 2-2 15,4 3-1-15,0 3-1 0,1 1 0 0,4-1-4 16,4-1-3-16,1-1-7 0,2-2-8 15,3-2-12-15,1-3-13 0,-2 0 162 16,2-4-290-16,-5-1-149 0,1-4-418 16</inkml:trace>
  <inkml:trace contextRef="#ctx0" brushRef="#br0" timeOffset="12262.95">16286 8947 573 0,'24'16'131'16,"5"1"7"-16,-1 5-85 0,5 4-16 15,1 0 1-15,0 6 4 0,3 1-5 16,-2-1-2-16,-1 2-3 0,1 0-8 15,-1 1-7-15,-4 3-3 0,-4 0-4 16,-5 3-4-16,-3-1-2 0,-6 5-1 16,-8 2-4-16,-6 1-1 0,-6 6-8 15,-7 1-14-15,-5 2-10 0,-4-1 3 0,-6 2-141 16,-4 0-129-16,-6 5-318 0</inkml:trace>
  <inkml:trace contextRef="#ctx0" brushRef="#br0" timeOffset="14569.11">3044 10545 449 0,'0'-3'119'0,"0"1"6"16,0 2-50-16,-1-2-23 0,0 2-11 16,1 0-5-16,-1 0-6 0,-1 2-5 0,2-2-5 15,-1 0-4-15,1-2-6 0,0 4-3 16,0-1-4-16,0 3-1 0,1 1-2 15,-1 3 0-15,2 1 0 0,0 5 1 16,-1 4 0-16,1 4-1 0,-1 4 1 16,0 5 0-16,0 4-1 0,-2 2 1 15,0 4-1-15,-2 1 0 0,2 0 0 0,-3-1-2 16,3 0-3-16,-1-4-5 0,2-2-4 16,0-2 0-16,1-4-1 0,0-6-1 15,3-5-1-15,-2-5-1 0,0-4 3 16,0-4 2-16,0-4-118 0,0-5-105 15,-1-4-273-15</inkml:trace>
  <inkml:trace contextRef="#ctx0" brushRef="#br0" timeOffset="14892.77">3396 10467 460 0,'6'-9'125'16,"-3"1"7"-16,-1-1-21 0,0 3-60 0,-2 4-1 15,-1 0 0-15,1 1-3 0,0 1-7 16,-1 0-6-16,-1 3-8 0,0 4-8 16,0 3-8-16,1 2-4 0,-3 2-4 15,-1 8 0-15,1 4-1 0,0 4 0 16,2 3 0-16,-2 3 0 0,3 5-1 15,0 4 1-15,1-2-1 0,0 2 1 16,-1-1 0-16,0-3-3 0,2-2-5 16,0-2-10-16,-2-5-6 0,4-2-7 0,-1-4-8 15,1-7-6-15,1-3 9 0,-2-5-124 16,0-6-109-16,-3-2-280 0</inkml:trace>
  <inkml:trace contextRef="#ctx0" brushRef="#br0" timeOffset="15098.12">3059 10848 605 0,'-1'2'134'0,"0"0"1"16,2-3-107-16,0 1-9 0,4-1-3 15,0-1-4-15,4 1-4 0,2-1-3 16,3-2 0-16,1-1-1 0,3 1-2 15,2 0-5-15,3-1-8 0,0 3-8 16,2-1-58-16,0 0-63 0,0 0-103 0,5-2-237 16</inkml:trace>
  <inkml:trace contextRef="#ctx0" brushRef="#br0" timeOffset="16118.91">3492 10868 451 0,'1'6'107'0,"-1"-1"4"0,1-2-64 0,0 1-22 16,1-3-1-16,1 1-1 0,1-3-3 16,1 0-4-16,1-2-1 0,2-3-3 15,-1 1 0-15,2-1 1 0,0-3 0 16,0 3-1-16,-1-3 0 0,0 0-2 16,-1 2 0-16,-2-1-1 0,-1-1 0 15,-1-2-2-15,-1 5-1 0,-2 0 1 16,-1 3-1-16,-3-5 1 0,-1 2-2 0,-2 0-1 15,0 4 0-15,-5-2-3 0,0 0-3 16,-2 0 0-16,2 10-2 0,3 4 1 16,-2 3-1-16,3 4 1 0,1 0 1 15,4 4 1-15,1 4 1 0,3-3-1 16,1 2 1-16,3-2-1 0,0 1-1 16,5-3-1-16,2 0-2 0,2-2-1 15,2-1 0-15,2-5-3 0,2-2 0 16,3-4 0-16,1-5-1 0,1-3 0 0,1-5-2 15,2-7 0-15,-3 1 1 0,1-6 1 16,-3-3 1-16,0 4 1 0,-4-1 3 16,-5 2 5-16,-3 1 6 0,-2 0 4 15,-6 5 5-15,1 2 3 0,-6 0 1 16,1 2 2-16,-1 3-2 0,-1 0-3 0,1 1-3 16,1 2-4-16,-1 0-4 0,1 1-1 15,0 1-2-15,1 2-1 0,0 3-1 16,0 0 0-16,0 4 0 0,0 1-1 15,1 4 1-15,2 0 1 0,-2 4-1 16,1 0 0-16,1 2 0 0,-2-1 0 16,1 0 0-16,1-2 0 0,-2 1 0 15,0-7 0-15,-1-3 0 0,0-2 1 16,0-4 2-16,0 0 5 0,-1-5 5 16,1-1 3-16,0-3 0 0,-1-4 0 15,1-3 0-15,0-2-2 0,1-7-4 0,0 1-6 16,2-4-3-16,0 3 1 0,3 2-1 15,-1 2-1-15,3 1 1 0,0 2-1 16,2 4-2-16,-2-1-4 0,3 1-7 16,0-1-7-16,1 4-7 0,0-2-7 0,1 4-3 15,1 1-1-15,-1 3 2 0,-1-3 6 16,1 4 5-16,-2 3 6 0,0 0 7 16,-2 2 3-16,-2-5 1 0,0 4 4 15,-2 4 1-15,0-2 2 0,-2-2 3 16,-1 2 2-16,0 0 3 0,0 3 0 15,0-2 2-15,-1 1 0 0,0-3 0 16,0 2-1-16,1-2-1 0,0 0 0 16,4-1 0-16,0-1 0 0,2-1 0 0,0 1 2 15,3-2-1-15,0-1-1 16,1 1-1-16,-1-1-1 0,0-1 0 0,0-1-2 16,1-1 0-16,-2-1-1 0,-2 0-1 15,1 0 2-15,-2 0 2 0,-1-1 3 16,-1 3 3-16,-3-3 5 0,-1 3 3 15,-3 1 1-15,-3-5 1 0,0 3-2 16,-4-2-2-16,-1 3-4 0,-3 0-2 16,-1 1-5-16,0-1-1 0,-3 7-2 0,2 0-1 15,1 3 0-15,0 0-1 0,2 4-2 16,2 5 1-16,4 0 0 0,2 3 0 16,2-1 1-16,2 3 0 0,5-1-1 15,4 1 1-15,0-3 0 0,3 0 0 16,4-1 0-16,1-1 0 0,3-2-1 15,1-3 1-15,2-1-1 0,-1-3-2 16,3 0-3-16,-1-3-5 0,-1-1-8 16,-2-2-11-16,-2-4 161 0,-3-1-292 0,-1-1-146 15,0-7-419-15</inkml:trace>
  <inkml:trace contextRef="#ctx0" brushRef="#br0" timeOffset="17930.07">5340 10760 540 0,'0'-4'129'0,"0"6"4"15,0-8-81-15,-1 5-15 0,0 0-3 16,0-1-2-16,0 3-2 0,2 1-6 0,-2-3-3 15,0 4-6-15,1-4-4 0,0 3-3 16,1 3-4-16,0 2-2 0,1 3-2 16,-1 5-1-16,0 2 0 0,1 4 0 15,-2 1 1-15,0 3-4 0,0 0-5 16,-1 2-7-16,0-1-4 0,1 0-6 16,0-1-4-16,0-1-5 0,0-4 3 0,0-1-28 15,1-6-77-15,0-2-96 0,-1-4-234 16</inkml:trace>
  <inkml:trace contextRef="#ctx0" brushRef="#br0" timeOffset="18173.54">5168 10875 462 0,'1'0'121'0,"0"0"3"15,2 1-10-15,0 0-85 0,2 2-7 16,2-2-4-16,-3 6-1 0,5-4-3 16,2 0-2-16,1 3-3 0,0-4-5 15,1 0-1-15,2 2-1 0,0-1-1 16,1-1 1-16,2-3-2 0,0 1-1 0,3 1-5 16,1-1-5-16,1-2 0 0,1-2-126 15,0-1-112-15,0 1-290 0</inkml:trace>
  <inkml:trace contextRef="#ctx0" brushRef="#br0" timeOffset="19060.81">6515 10784 289 0,'0'1'93'0,"-1"1"9"0,-1-1-22 16,2 1-17-16,0-2-1 0,0 0-4 15,0 0-8-15,0 0-9 0,0-2-6 16,0-1-8-16,0-1-4 0,0-2-4 15,0 1-3-15,-1-5-3 0,0-2-2 0,0 1-1 16,-2-1-1-16,0-1 1 0,-2 0-1 16,0 1-3-16,-1 1-2 0,0 3 0 15,-1 0-1-15,-1 1-1 0,0 4-7 16,-1 3-4-16,-1 2-1 0,-2 6-3 16,-1 6-3-16,0 5-1 0,0 6 0 15,-1 5 4-15,2 3 1 0,3 3-4 16,1 1 1-16,2 0 1 0,4-3 0 0,3-2 2 15,4-5 0-15,1-4 2 0,4-2 4 16,2-4 4-16,1-8 2 0,0-3 2 16,1-6 3-16,0-4 3 0,-1-2 2 15,0-7 2-15,-2-2 2 0,0-4 0 16,0-1 2-16,-2 2-1 0,-2-1 0 16,0-2-2-16,-2 1-1 0,0 2-1 15,-2 0-2-15,-1 2-2 0,-1-1-3 16,-1 3 0-16,2 0 1 0,-2 4 3 0,0 2 1 15,0 4 1-15,0 1-2 0,0 5-1 16,1 3 0-16,0 6-3 0,1 4-2 16,-1 2-3-16,2 3 0 0,1 2 2 15,-1 2 1-15,0-3-1 0,2 1 1 16,1-3-1-16,2-2-2 0,-1 0-2 16,2-2-5-16,2-2-6 0,0 0-6 15,0-6-7-15,1-2 168 0,0-3-292 0,-1-4-137 16,2-9-403-16</inkml:trace>
  <inkml:trace contextRef="#ctx0" brushRef="#br0" timeOffset="20294.16">7483 10701 440 0,'0'1'119'16,"-1"-1"3"-16,-1 1-11 0,-3-2-81 16,0 1-13-16,-2 1-2 0,-2-1-5 15,-2 4-2-15,-4 1-3 0,0 1-1 16,-2 4-2-16,-2 1 1 0,0 4-2 16,2 3 0-16,-1 0-1 0,5 2 0 15,2 3 0-15,5 1 0 0,4 3 0 16,5-3 0-16,4 2-2 0,5-2 0 15,5-1 0-15,0-3 1 0,4-5-1 16,1-5 1-16,1 0 1 0,-1-6 1 0,-2-3 0 16,0-4 2-16,1-1 1 0,-2-4 1 15,-3-2 2-15,1-6 2 0,-3 0 3 16,0 1 4-16,-2-1 2 0,-3-1 5 16,-1 2 3-16,-2 2 1 0,-2 2-2 15,-2 2-2-15,-2 1-4 0,-2 2-4 0,1 2-6 16,-2 3-7-16,1 0-4 0,0 7-2 15,0 0 1-15,1 5-1 0,2 2-2 16,1 3 0-16,3 3 0 0,3 2-1 16,4-2-2-16,2-3 1 0,3 0 0 15,-1-4 1-15,3-2 2 0,0-5 2 16,-1-4 5-16,1-1 2 0,-2-2 2 16,2-5 2-16,-2-1 1 0,0-1 2 15,-1-3 1-15,-4 0 2 0,-2-3 0 16,-2 2 0-16,-4-1-1 0,-3 1-2 0,-2 0-1 15,-4 0-2-15,-4-2-3 0,-2 2-2 16,-4-1-2-16,-2 3-3 0,-1 0-5 16,-1 1-4-16,0 3-4 0,5 2-4 15,1 4-4-15,3 0-7 0,3 3-7 16,2 0-1-16,3 3-2 0,3-1 3 0,1 3-11 16,4-2-44-16,1 3-48 0,3-2-83 15,3 1-205-15</inkml:trace>
  <inkml:trace contextRef="#ctx0" brushRef="#br0" timeOffset="21112">7983 10887 415 0,'12'-5'120'0,"-1"2"5"15,-2 0-17-15,-3 0-51 0,1-1-11 16,-2 2-9-16,-2 1-7 0,-1 1-8 16,-1 2-5-16,-1 4-5 0,1 1-5 0,-1 2-4 15,1 4-1-15,1 4-2 0,2 1 2 16,1 1-1-16,1-3 1 0,1 3-1 15,3 0 1-15,1-6-1 0,1-3 2 16,0-4 1-16,0 1 4 0,2-4 1 16,0-5 3-16,1-4 2 0,-2 0 2 15,0-3 2-15,1-4 1 0,1-6 0 0,0 2 0 16,-2-2 1-16,-1 2-1 0,-1-3 0 16,-1 0-3-16,-4 3-2 0,-1 3-2 15,-3 1-2-15,-1 3-3 0,-1 3 0 16,0 1-3-16,-1 3-1 0,0 3-3 15,0 3 1-15,1 6-1 0,0 2-1 16,0 2-1-16,0 5 0 0,3 1 1 16,0 4 2-16,3-2-1 0,1-1 1 15,3-1-1-15,3-4-1 0,2 1 0 0,-1-1 0 16,0-6-1-16,0 0 1 16,1-2 0-16,-1-3 0 0,-1-3 1 0,0-5 0 15,0-3 0-15,-1 0 1 0,0-6 0 16,-1-5 0-16,-1-3 0 0,0 3 0 15,-1-3 0-15,-3 0 0 0,2 1 1 16,-2 2 0-16,-2 2 3 0,-1 2 1 16,1 3 3-16,-3 2 0 0,0 4 1 15,0 0-1-15,-1 5-1 0,0 2-4 0,0 1-3 16,0 1-2-16,-1 4-1 0,0 3 0 16,0 5-1-16,-1 5 1 0,0 4 1 15,0 6 2-15,0 4 0 0,0 3 0 16,0 4-2-16,-1 2-7 0,2-1-9 15,0-1-6-15,1-1-6 0,-1-3-6 16,2-3-8-16,0-6 0 0,0-7 7 16,2-3 8-16,-1-4 6 0,0-6 6 15,-1-3 7-15,0-5 10 0,-1-2 7 0,0-4 3 16,-1-4 3-16,0-6 4 0,0-4 2 16,0-7 1-16,-1-4-1 0,-3-10-2 15,2-1-1-15,-3-6 0 0,2-4-3 16,0-4 0-16,0 3-1 0,3 0-2 15,3 7-2-15,3 4 1 0,1 4-1 16,2 7 0-16,4 9-2 0,1 4-2 16,4 3 1-16,1 7-2 0,3 2-3 0,3 5 0 15,2 3-1-15,1 2-1 0,-2 4 0 16,0 3-1-16,-1-1 1 0,-2 1 0 16,-2 1-2-16,-5 0-1 0,-4 0-2 15,-6 1 0-15,-9 1-2 0,-4-1-2 16,-8 0-2-16,-5 3-3 0,-2-3-6 0,-3-2-11 15,-2-3-16-15,0-4 10 16,1-2-137-16,1-5-128 0,1-3-313 16</inkml:trace>
  <inkml:trace contextRef="#ctx0" brushRef="#br0" timeOffset="21628.82">8998 10376 654 0,'1'0'150'0,"-1"0"7"0,-1 1-106 16,0 0-17-16,-1 1-6 0,-1 2-8 16,-1 3-4-16,0 5-4 0,2 4-5 15,0 5-2-15,0 6 0 0,2 5 1 0,1 2 0 16,1 2-1-16,1 4-1 0,1-1-1 15,0 2-2-15,-1-1 0 0,0-2-1 16,1-1-1-16,0-3 0 0,-1-6 0 16,2-2-1-16,0-4 0 15,2-3-2-15,-1-5 1 0,3-2 0 0,0-1 0 16,2-4 1-16,0-3 1 0,2-3 0 16,1-1 2-16,3-3 1 0,-2-2-1 15,2-2 0-15,1-1 0 0,-2-2 0 0,0 0 1 16,0-3-1-16,-2 0 1 0,0-2 1 15,-3 1 1-15,-3-2 2 0,0 2 4 16,-3 1 2-16,-3 0 4 0,-4 4 2 16,0 0 0-16,-2 3 0 0,-2-1-2 15,-1 5-4-15,-2-2-4 0,-2 8-3 16,0-1-4-16,-1 6 0 0,-1 5-1 16,1 4-1-16,1-1 1 0,2 3 1 0,3 0-1 15,3-2 0-15,2 2 1 0,6-4-1 16,2 1 0-16,4-2 0 0,2-3-1 15,6-2 0-15,2-2-1 0,5-4-6 16,1 0-4-16,2-1-7 0,3-8-9 16,0 3-16-16,-2-3-12 0,0 0-127 15,-4-2-131-15,0-8-320 0</inkml:trace>
  <inkml:trace contextRef="#ctx0" brushRef="#br0" timeOffset="23120.55">10250 10842 589 0,'0'-1'136'16,"-3"0"3"-16,1 1-95 0,0 0-15 16,-2 1-8-16,1 3-7 0,-1 1-6 0,1 2-3 15,-1 3-2-15,2 2-2 0,0 5-1 16,2 2 0-16,0 2 0 0,3-1 0 15,1-2 0-15,1 1-2 0,4-1 1 16,1-5 0-16,2-1 0 0,1-5 4 16,1-2 5-16,3-3 6 0,-3-3 4 0,0-3 4 15,-2-2 5-15,0-3 2 0,-3-1 0 16,-1 1-1-16,-3-1-4 0,-2-6-2 16,0 1-4-16,-5-2-3 0,0-1-3 15,-2-1-3-15,-3 0-4 0,0-2-1 16,-1 2-2-16,-2 1 0 0,0 0-2 15,3 5-1-15,-1-4-2 0,1 7-1 16,3 1-7-16,0 3-13 0,-1 8-20 16,2 1-12-16,-1 2-27 0,0 7-96 15,1-3-124-15,-1 2-264 0</inkml:trace>
  <inkml:trace contextRef="#ctx0" brushRef="#br0" timeOffset="23375.6">10598 10486 686 0,'11'-18'170'0,"-3"3"7"0,-3 1-97 15,-1 4-16-15,0 4-11 0,-1 2-11 16,-3 3-7-16,-1 0-5 0,1 2-8 16,-1 0-7-16,1 0-7 0,-2 3-4 15,-1 7-2-15,1 3-3 0,0 5-1 16,0 9 0-16,1 6 2 0,0 8 0 15,0 5 1-15,-1 4-10 0,0-2-10 16,0 3-12-16,1-5-17 0,-1 1-18 16,-2-4-9-16,2-3-102 0,1-5-12 0,1-4-99 15,-1-5-194-15</inkml:trace>
  <inkml:trace contextRef="#ctx0" brushRef="#br0" timeOffset="24289.12">10539 10754 580 0,'5'-7'131'0,"2"3"5"0,-2 1-95 16,3-5-8-16,-1 6-2 0,1-3 1 16,2-1 0-16,2 0-1 0,0-6-2 15,1 2-3-15,3-2-2 0,0-4-2 16,3 1-3-16,-3-3-3 0,0-1-3 15,0 0-1-15,0-2-1 0,0 0-2 0,-3 4-2 16,-3 1-1-16,-1 1 0 16,-3 5 0-16,-2 4-1 0,0 3-1 0,-3-1 0 15,-1 3-1-15,0 1-3 0,0 3 0 16,0 2-2-16,0 1 0 0,-1 4 0 16,1 7 0-16,-1 5 1 0,1 4 1 15,-1 7 1-15,-1 3 0 0,1 7-2 0,-1-1-3 16,1 0-2-16,-1 0-3 15,-1-3-3-15,-1-3-1 0,2-3-1 0,-1-7 0 16,1-4 3-16,-1-1 2 0,2-6 2 16,1-6 2-16,1-5 2 0,1-3 1 15,1-5 1-15,0-1 1 0,2-8 0 16,0-3 1-16,4 1 0 0,2-4 2 16,3 1-1-16,-1 0 0 0,2 3 1 15,3 2-1-15,0 3-1 0,0 2 0 0,-1 5-1 16,1 2 0-16,2 1-1 0,-1 5 0 15,-4 3 0-15,1 1 0 0,-1 1 0 16,-1 3 0-16,-1 0 1 0,-2 1-1 16,0-1 0-16,1-2 1 0,0 1 0 15,1-1 0-15,0-7 0 0,2-1 0 16,-1-3 0-16,0-5 1 0,2 1 0 16,0-6 1-16,-3-1 1 0,2 0 0 15,-1-4 0-15,1 0 1 0,-2-3-1 0,0-4 0 16,-2 1 1-16,0-1 2 0,-3-2 2 15,-3 1 1-15,-2 3 2 0,-3-1 1 16,-2 5-1-16,-1 2 0 0,-5 5-4 16,-1 4-3-16,-1 5-2 0,-5 6-2 15,1 10 0-15,0 0-1 0,0 7 0 16,1 1 0-16,5 4 0 0,2-1-1 0,6-3 0 16,5-3 0-16,2 0-1 0,3-4 0 15,4-1-1-15,3-2 1 0,3-5 1 16,1 0 1-16,4-3 0 0,3-2 1 15,2-2 0-15,0-4 1 0,3-1-1 16,0 1-1-16,-1-1-3 0,-5 1-3 16,-2 0-4-16,-4 4-4 0,-2 2-6 15,-5 1-8-15,-2 3-3 0,-4 2-2 16,-3 0 2-16,-3 0 4 0,-3-2 3 0,-2 1 7 16,-2 0 9-16,-1-1 10 0,0-2 8 15,0-1 6-15,2-3 5 0,-1-3 6 16,1 0 5-16,2-3 2 0,0-2 0 15,0-4-6-15,2 0-3 0,2-2-5 16,2-2-4-16,4-3-4 0,3-1-6 16,3 0-2-16,2 1-1 0,3-3-1 15,3 0 0-15,1 1-2 0,0 1-4 0,0 1-4 16,1 2-7-16,1 2-14 0,-1-4-12 16,-1 3-10-16,2-1-125 0,-4 0-129 15,1-1-307-15</inkml:trace>
  <inkml:trace contextRef="#ctx0" brushRef="#br0" timeOffset="25094.31">12787 10813 558 0,'0'4'135'0,"1"-3"9"16,-2-1-83-16,1 2-13 0,0-2-4 16,-1 2-3-16,1-3-8 0,0 0-10 15,0 3-9-15,0 1-7 0,0 2-3 16,0 6-1-16,0 0-1 0,-1 4 0 15,-1 2 2-15,-1 2-1 0,1 1-1 16,-1 1-1-16,1-5 0 0,-1-2-1 0,2 0 1 16,0-5-1-16,0-2 1 0,1-3-1 15,0-2 1-15,0 0 0 0,0-2 2 16,1-5 1-16,-1-1 2 0,1-5 0 16,2-3 1-16,1-4 0 0,3-3 0 15,1-3-1-15,2 0-2 0,5-2-1 16,3-1 0-16,2 1 0 0,2 2 0 0,1 0-1 15,0 3 0-15,2 0 0 0,-1 8-1 16,0 2 0-16,-1 2 0 0,-2 4-1 16,0 5-1-16,-4 1 0 0,-3 8 0 15,-1-2-1-15,-4 9 1 0,-3 0-1 16,-3 4 0-16,-2 2 1 0,-3 3-1 16,0 1 1-16,-3 0 0 0,1-1 0 15,2 0-1-15,1-2 1 0,2-2 0 16,2-5-1-16,4-3-1 0,0 2 0 0,3-7 0 15,1-3 0-15,2-2 1 0,4-4 2 16,0-2 1-16,3-6 3 0,1-3 1 16,-1 0 3-16,-2-4 1 0,2-2 1 15,-5-1 2-15,0 1 1 0,-8-2 2 16,-1-1 0-16,-2-1 0 0,-4-1-1 16,-7-1-3-16,-2-1-1 0,-5 1-4 0,-2 3-3 15,-5 0-6-15,-2 7-3 0,-1 2-3 16,-1 9-7-16,1 3-9 0,2 3-10 15,2 7-16-15,7 5 0 0,1-2-132 16,7 1-132-16,5-2-311 0</inkml:trace>
  <inkml:trace contextRef="#ctx0" brushRef="#br0" timeOffset="25393.62">13617 10787 598 0,'0'-8'139'0,"1"15"2"0,-3 0-86 15,-5 1-30-15,-3 4-9 0,0 4-6 16,0-2-2-16,-1 1-3 0,1 1-1 16,4-1-2-16,2-2 0 0,4-2 0 15,3-1-1-15,2-1 4 0,5-4 2 16,2-3 3-16,3-1 5 0,5-1 7 0,1-3 5 16,2-2 4-16,-1-3 1 0,0 0 1 15,-2 1 1-15,-2-1-1 0,-5-1-4 16,-3 2-3-16,-6-3-3 0,-4-1-4 15,-3 0-5-15,-7-4-5 0,-5-3-3 16,-8 0-7-16,-2-1-7 0,-3 2-7 16,-1 2-5-16,-1 1-7 0,3 5-11 15,2 0-10-15,7 4-13 0,5 3 7 16,1 3-130-16,5-2-127 0,5 4-305 16</inkml:trace>
  <inkml:trace contextRef="#ctx0" brushRef="#br0" timeOffset="25895.97">13916 10813 642 0,'16'9'137'0,"-4"0"0"15,-2 1-110-15,-5 0-17 0,0 2-3 0,-7-4-1 16,-1 8-2-16,-1 0 0 0,-2 1 1 16,-2 2-1-16,0 0-1 0,-1-3 0 15,0 2 0-15,3-5-1 0,1-3-1 16,1-2 0-16,2-4 0 0,0-3 6 15,2 0 8-15,2-1 7 0,2-3 7 16,2-3 2-16,1-1 3 0,2-5-1 16,4-4-6-16,3-3-7 0,0-3-7 0,4-1-6 15,2 0-4-15,2 1 1 0,0 3-1 16,-2 3 1-16,0 6-2 0,-4 1 0 16,2 7-1-16,-1 0 0 0,-5 5-2 15,-2 4 0-15,0 4-2 0,-2 0-4 16,-2 5-4-16,-6-2-3 0,-2 2-3 15,0 1-4-15,0 1-2 0,-1-4 0 16,1-1 3-16,-1-2 5 0,1-1 3 0,1-1 4 16,0-5 7-16,0-2 9 0,0-2 6 15,1-2 3-15,1-3 2 0,2-4 2 16,0-2-1-16,2-1-3 0,2-5-5 16,3-2-4-16,4 0-4 0,3 0-1 15,2 0-1-15,3 2 1 0,2 4 0 16,0 2-1-16,-4 5 0 0,-2-1-1 15,-4 8-1-15,-1 5 0 0,-5 1-1 0,-1 3 0 16,-2 3-4-16,-3 5-3 16,1 0-8-16,-2 2-6 0,-2 1-10 0,0-1-14 15,-1 0 147-15,2 0-273 0,0 0-144 16,3 0-400-16</inkml:trace>
  <inkml:trace contextRef="#ctx0" brushRef="#br0" timeOffset="26229.74">14955 10693 669 0,'-2'4'151'0,"-4"3"1"0,-2 1-90 15,-7 2-42-15,-1 3-15 0,-4-1-3 0,-1 3 0 16,4-2-1-16,-1 1 0 0,5-4 0 15,4-2-1-15,5 2-1 0,3-2 0 16,3-1 0-16,4 2 0 0,5-3 0 16,4 4 0-16,5 0 2 0,0 0 0 15,2 0 2-15,0 1 0 0,-3 2 0 16,-5 0 1-16,-5-1 1 0,-3-1 3 16,-3 2 3-16,-4 1 1 0,-4 1 0 0,-6-1-1 15,-7 2 0-15,-9 2-2 16,-6 1-2-16,-8-5-4 0,-5 0-1 15,-9 1 0-15,-2-1 0 0,4-8-10 0,4 0-24 16,-1-4 158-16,3-1-293 0,-4-3-156 16,6-7-443-16</inkml:trace>
  <inkml:trace contextRef="#ctx0" brushRef="#br0" timeOffset="26733.46">15352 11126 687 0,'6'4'162'0,"1"-2"1"16,-1 3-68-16,-1-4-71 0,1 0-19 15,0 0-8-15,-3 0-8 0,-2-1-10 16,-1-1-13-16,0-2-129 0,1 2-129 16,-7-9-320-16</inkml:trace>
  <inkml:trace contextRef="#ctx0" brushRef="#br0" timeOffset="28196.43">13001 3730 384 0,'6'-5'104'15,"-3"0"8"-15,1 0-46 0,-3 1-16 16,0 3-8-16,0 0-1 0,-2 3-6 16,0-2-9-16,1 0-4 0,0 0-4 15,0 1-3-15,0-2-2 0,-1 0-2 16,2 0-2-16,-1 1-3 0,0 0-3 15,0 2-2-15,0-1-1 0,1 5 1 0,1 3 0 16,0 3 2-16,-1 6 1 16,2 5 1-16,0 7 0 0,-2 5 0 15,-1 6-1-15,-1 1-1 0,-2 3-2 0,0 0 1 16,1-2-1-16,-2-2 0 0,2-4 0 16,-1-5 0-16,2-4 0 0,1-4-1 15,0-5-1-15,0-6-6 0,0-4-5 16,1-4-6-16,-1-1 168 0,1-5-292 15,1-5-139-15,0-6-405 0</inkml:trace>
  <inkml:trace contextRef="#ctx0" brushRef="#br0" timeOffset="28461.37">13299 3669 420 0,'6'-4'125'0,"-2"0"8"16,-4 3-6-16,0 1-72 0,-2 5-14 16,3 11 1-16,-6-4-5 0,1 4-5 15,-2 4-7-15,1 6-1 0,-1 3-4 16,2 3-4-16,-2-5-6 0,5 5-4 16,2 1-3-16,1-2-1 0,4-3-1 15,-2-4-1-15,2 1 0 0,-1 1-11 16,1 0-10-16,-1-2-11 0,-4 0 1 15,-4-1-56-15,2-2-73 0,3-6-110 0,-1 0-237 16</inkml:trace>
  <inkml:trace contextRef="#ctx0" brushRef="#br0" timeOffset="28662.88">13043 4012 345 0,'8'6'119'16,"3"-6"8"-16,0-2-16 0,1-1-37 16,4-3-8-16,5-1-13 0,5 0-21 15,1 0-10-15,2-2-6 0,3-2-5 16,0-1-3-16,-3 3-3 0,-2-3-11 16,-4-1 21-16,-2-1-157 0,-5-2-122 15,-1 0-328-15</inkml:trace>
  <inkml:trace contextRef="#ctx0" brushRef="#br0" timeOffset="29112.37">13515 3785 428 0,'-2'17'115'16,"-1"3"6"-16,0 3-44 0,-2 7-39 0,0 2-11 16,-1 1 0-16,1 0-7 0,0-1-11 15,2 0-5-15,4-4-1 0,3-5-1 16,1-5 1-16,3 0-1 0,0-6 1 15,3-5-1-15,-2-2 1 0,1-4 1 16,0-4 0-16,0-4 3 0,1-4 5 16,-1-2 2-16,1-3 1 0,0-3 0 15,3-1-1-15,0 3-2 0,0 2-2 16,2 1-6-16,-3 5-2 0,0 3-3 16,0 5 0-16,-1 4-2 0,-1 6 1 0,-1 3 0 15,0 7-2-15,4 5-5 0,-1 4-1 16,1 3 0-16,-2-4 0 0,2 1 0 15,1-3 1-15,0-1 1 0,0-10 5 16,-1-3 4-16,-1-4 5 0,1-3 5 16,-2-1 6-16,-2-5 9 0,-1-3 8 0,-3-1 7 15,1-4 3-15,-3-4-2 0,1-3-5 16,-2-5-6-16,1-6-7 0,-1-4-10 16,-1 0-7-16,-1-2-5 0,-1 1-2 15,0-1-1-15,1 4-3 0,-1 5-1 16,1 4-8-16,0 4-13 0,0 2-15 15,0 6 11-15,2 2-147 0,-1 2-135 16,0-1-331-16</inkml:trace>
  <inkml:trace contextRef="#ctx0" brushRef="#br0" timeOffset="29393.14">14363 3713 492 0,'5'-1'126'0,"-3"-1"4"0,0 2-78 16,-1 3-5-16,0 1 2 0,0 3-9 0,1 2-10 15,-2 2-6-15,-3 4-4 0,0 1-1 16,-2 7-7-16,-2-1-3 0,-2 2-3 16,-2 4-2-16,-5 1-1 0,2 0 1 15,-2-2-1-15,4-4-1 0,0-2 0 16,1 0-1-16,6-5 1 0,5-3-1 15,4 0 1-15,3 0 0 0,3-2-1 16,4 0 1-16,3-4 0 0,2 3 0 16,3-3-1-16,0 3 0 0,-2-6-7 0,0 0-9 15,-1-3-10-15,-4-4 26 0,0-2-157 16,-4-1-128-16,-1-9-322 0</inkml:trace>
  <inkml:trace contextRef="#ctx0" brushRef="#br0" timeOffset="29566.82">14505 3996 612 0,'-1'-2'144'0,"-3"1"1"16,3 2-98-16,-1 2-19 0,0 1-2 16,0 4-1-16,0 1-4 0,0 4-4 15,0 6 2-15,1 1 0 0,1 4-2 16,0 4-3-16,0 2-4 0,1 1-3 16,0-3-3-16,3-1-4 0,-1 1-6 15,1-5-15-15,0-2-11 0,2-5-53 16,1 1-81-16,-2-5-121 0,6-1-271 15</inkml:trace>
  <inkml:trace contextRef="#ctx0" brushRef="#br0" timeOffset="30895.53">16096 4082 405 0,'1'2'121'0,"-1"-2"7"0,1-2-14 15,-1-2-51-15,-1-4-16 0,1 3-1 16,-3-2-4-16,2 0-7 0,-2-1-3 0,-2 2-6 16,-2 1-5-16,0-1-6 0,0 3-5 15,-4 0-6-15,0 2-5 0,-2 1-1 16,0 5 0-16,-2 5-1 0,0 5 1 15,-1 4 1-15,1 2 1 0,2 3 0 16,1 4 0-16,6-2 0 0,2-3-1 16,5-4-1-16,4-1-1 0,1-4 0 15,4-2-1-15,2-4 0 0,1-2 1 16,1-5 1-16,0-1 1 0,-1-3 1 0,1-1 1 16,-1-5 0-16,0-4 0 0,1-5 1 15,-2-1-1-15,-1-6 1 0,-2-3-1 16,0 1 0-16,-1-2 1 0,-3 0-1 15,2-3 0-15,-3 0 1 0,0-2 2 16,-2-1 2-16,-1-7 2 0,-1 2 1 16,-1-3 4-16,-1 6-1 0,-2 1 2 15,3 7 3-15,0 7 1 0,1 8 0 16,0 3-4-16,0 9-5 0,-1 8 4 16,0 9-12-16,0 4-3 0,-1 7-2 15,1 8 2-15,-2 4 2 0,1 9 1 16,1 0 1-16,1-4-5 0,1 2-2 15,2-1-2-15,5-4-1 0,6 1-1 16,2-8-1-16,6-4 0 0,2-1 3 16,3-9 2-16,4-3 2 0,-3-7 0 15,-1-5 2-15,-1-4 0 0,-3-4 1 0,0-3 0 16,-4-3 1-16,-1-3 0 0,-3-5 0 16,-1-3 1-16,-1-3-1 0,-2-3 1 15,-5 4-1-15,1 0 1 0,-2 2-1 16,-1 7 3-16,-2 3 1 0,0 4-2 15,-1 8-2-15,-1 1 0 0,-2 7 1 16,-2 5-1-16,0 1-1 0,1 5-2 16,0 4 2-16,-1 0 1 0,4 0 0 0,4-3-1 15,1-2 1-15,3-2-1 0,1-6 0 16,2-1 0-16,2-5 0 0,-1-2 1 16,1-1-1-16,1-4 2 0,0-1-1 15,0-1 1-15,-2-5 0 0,-3-1 0 16,3-3 0-16,-1-1 0 0,-2-6 1 15,1-1 0-15,0-2 0 0,0 1 0 16,0 3 0-16,-3 2-1 0,-1 3 0 16,-1 3 1-16,-3 7-3 0,-3 2 0 15,-3 6 0-15,-4 6-1 0,2 5 1 0,-1 5 0 16,3 5-1-16,-1 1 1 0,6 3 1 16,5-3 0-16,6-3 0 0,4-4-1 15,5-3 1-15,4-4 0 0,3-3 0 16,-1-3 1-16,4-2-1 0,0-4 1 15,1 0 0-15,0-5 0 0,-1-2 0 16,1-1 0-16,2-3 0 0,-3-2 1 0,-1-2 0 16,-6-5 0-16,-2 0 0 0,-7-3 1 15,-4-1 3-15,-5 1 4 0,-7 4 1 16,-5 1-1-16,-4 6-1 0,-6 2 1 16,-4 5-3-16,-4 4-2 0,-3 4-5 15,-3 4 0-15,3 5-1 0,0 0 1 16,6 7 0-16,5 1 0 0,6 4 0 0,7 0 0 15,5-1 0-15,8-2 0 0,7 2 1 16,1-6-1-16,7 1 0 0,4-6 0 16,0-5-3-16,6 1-4 0,1-2-4 15,3-4-7-15,6 0-6 0,-3-4-14 16,-2-5-5-16,2 3-151 0,-4-3-143 16,-1-2-359-16</inkml:trace>
  <inkml:trace contextRef="#ctx0" brushRef="#br0" timeOffset="31506.62">18286 3784 298 0,'5'1'98'0,"-1"1"9"16,2 1-24-16,-3-3-23 0,-1 0-5 15,2-3 2-15,-2 1-11 0,0 1-14 16,1-1-6-16,0 2-5 0,-2-2-3 16,1 3-3-16,-1 0-1 0,1-1-2 0,-1 4 0 15,1 4-2-15,-2 3 0 0,0 6 0 16,-1 5-1-16,-1 7 1 0,-1 4-3 15,-3 4-2-15,-5-3-3 0,2 3-5 16,-1-2-5-16,-1-1-5 0,1-1-5 16,1-4-2-16,3-5-4 0,4 0 17 15,1-7-97-15,0-6-34 0,2-4-91 0,-1-4-224 16</inkml:trace>
  <inkml:trace contextRef="#ctx0" brushRef="#br0" timeOffset="32358.02">18107 3752 382 0,'0'0'107'0,"-1"1"6"0,0-1 1 16,1 0-75-16,6-2-6 0,-2 3 2 15,0-1 1-15,2-1-2 0,1-1-3 16,3 0-3-16,2-2-5 0,1-5-3 15,4-1-3-15,2-1-3 0,3-1-4 16,4-3-3-16,2 0 0 0,1 0 1 16,-1 3-1-16,2 1 0 0,0 1-2 0,0 2 0 15,-4 2-1-15,-1 0 0 0,-2 4-2 16,-2 1-2-16,-3 1 0 0,-4 2 1 16,-2 2 0-16,-4 3 0 0,-3 7 1 15,-2 3 0-15,-1 5 0 0,-4 6 0 16,-1 3 0-16,-6 7 0 0,3 4-1 15,-4 1 0-15,0 3 0 0,1-6 0 0,1 2-1 16,-1-2-2-16,4-7-3 16,-1-2 0-16,3-6-1 0,3-4 0 0,-3-1 0 15,7-7 0-15,-2-5 2 0,3-2 1 16,1-3 1-16,-1-3 1 0,2-2 1 16,3-5 1-16,-2-6 0 0,3 0 1 15,1-5 0-15,3-2 0 0,1-1 0 16,-1 3-1-16,-1 0 1 0,0 4-1 15,-3 4 1-15,0 6-2 0,-4 0 0 16,0 5 0-16,-1 2-2 0,-1 2 1 0,-3 4-1 16,1 1 1-16,0 1 1 0,-1 3 0 15,-1-1 0-15,2 0 2 0,2 1 0 16,0-2 0-16,3-1-1 0,2-3 0 16,1-1 1-16,3-4 1 0,0 0-1 15,1-5 0-15,4-1 1 0,-1-3 0 16,0 1 0-16,0-5-1 0,-3-2-1 15,0-1 0-15,2 3 1 0,-5-3 0 0,0 1 0 16,-2-3 2-16,2 4 1 0,-5 2 0 16,1 1-1-16,-3 0 0 0,-2 4 0 15,-1 2-2-15,-3 2-2 0,-2 2-1 16,-1 7 1-16,-1 3-1 0,0 1 1 16,0 2-1-16,2 2 1 0,1 0 2 15,3 1-2-15,4-6 1 0,3-1-1 16,2-3 1-16,1 1 0 0,4-7-1 0,1 1 2 15,1-5-1-15,-1-1 1 0,1-3 0 16,-1-4 0-16,3-6 0 0,-2 2 0 16,0 0 0-16,-3 1-1 0,-1 1 0 15,-3 1 0-15,-1 3 0 0,-5 4 0 16,-1 3-2-16,1 2-1 0,-2 0-1 16,-1 5 1-16,0 3 0 0,1 2 0 0,0 4 0 15,1 2 2-15,2 1 0 16,2 2 0-16,3-2-1 0,2-1-3 0,1-1-3 15,3-5-7-15,2 0-13 0,1-6-8 16,2-2 125-16,-1-2-253 0,0-2-137 16,-1-1-386-16</inkml:trace>
  <inkml:trace contextRef="#ctx0" brushRef="#br0" timeOffset="32658.27">19846 3572 602 0,'-1'6'132'0,"1"4"9"0,-6 1-90 15,0 2-23-15,-3 5 2 0,-3 0 3 16,-1 6 5-16,-2 2-3 0,-1 4-10 15,0 8-5-15,-1 1-5 0,1 4-2 16,-1 3-5-16,0 0-3 0,0 1-1 16,0 2-2-16,-1-1-1 0,-2 1 0 15,1-1-2-15,-2 0-12 0,1-2-13 0,2-2-11 16,2-4-6-16,3-7-4 0,4-2 33 16,3-8-153-16,4-7-109 0,0 0-284 15</inkml:trace>
  <inkml:trace contextRef="#ctx0" brushRef="#br0" timeOffset="33268.58">20007 3843 355 0,'4'4'105'15,"-2"-3"8"-15,1 0-24 0,-2 0-44 16,0 1-4-16,1 5 2 0,0-3-8 16,0 2-10-16,0 2-6 0,0 5-3 0,-1 6-2 15,1 1-2-15,-2-1-1 0,-1 1-2 16,0 1-4-16,-3 3-2 0,3-3-1 16,-1-2-1-16,0-2 0 0,0-4-2 15,2 1 0-15,0-3-2 0,1-4 0 16,-2-4-1-16,2-1 0 0,-2 1 0 15,1-4-1-15,0-4 2 0,0-1 0 16,1-3 1-16,1-2 1 0,-2-4 0 0,2-3 0 16,-3-2 2-16,-1 0 1 0,1-4 1 15,-2-3-1-15,-2-1 1 0,4-1 1 16,-2 0 0-16,2 0 2 0,1 2 1 16,1 7 2-16,0 4 0 0,3 2 0 15,1 3-1-15,0 4 1 0,4 0-2 16,1 0-1-16,2-1-1 0,2 3 0 15,5 1 0-15,0-1 0 0,5 1 0 16,1-1 0-16,3 3-2 0,5 2-1 0,2-3-2 16,0-1 1-16,-1 1-1 0,-1-2 0 15,-1 5-10-15,-7-1-8 0,-4 0 2 16,-6 1-132-16,-4 1-120 0,-6 0-305 16</inkml:trace>
  <inkml:trace contextRef="#ctx0" brushRef="#br0" timeOffset="33473.24">20063 3973 577 0,'11'-2'129'16,"2"-1"5"-16,4 3-106 0,1-3-3 15,-1-1-1-15,2-1 1 0,-2 0-5 0,3-3-8 16,-1 0-5-16,-3-2-4 0,2 2-8 15,0 1-6-15,1-2-47 0,0-2-83 16,-2 3-110-16,3 0-267 0</inkml:trace>
  <inkml:trace contextRef="#ctx0" brushRef="#br0" timeOffset="33790.9">20527 3958 444 0,'3'13'113'0,"-1"-5"3"0,-4 4-38 16,-1-4-54-16,1 2-6 0,0 3-1 15,0-4-1-15,-2 4-9 0,2 2-2 16,-1-2-4-16,1 0 0 0,-2 2 0 16,2-3-1-16,0 1 0 0,0-1 1 15,0-7-1-15,1 1 1 0,1-1 0 16,0-1 2-16,0-3 7 0,-2-2 7 0,2 1 5 16,0 2 6-16,0-4 8 0,-1-3 6 15,1 0 2-15,0 0-1 0,1-1-5 16,2-4-6-16,0-5-6 0,1 0-8 15,3-1-7-15,2 3-5 0,-1-6-5 16,3 4-1-16,0 1-2 0,1 4 1 16,-1 2 0-16,0 5-1 0,0-3 0 15,-1 5-2-15,1-1-4 0,0 0-11 0,-2 0-9 16,2-1-11-16,1-2-2 0,-1 3-46 16,0-3-84-16,3 2-111 0,1-3-252 15</inkml:trace>
  <inkml:trace contextRef="#ctx0" brushRef="#br0" timeOffset="34041.82">20870 3964 428 0,'-1'2'119'0,"1"-4"6"0,0 0-48 0,0 2-33 15,1 1 1-15,0 1 5 0,-2 1-13 16,0 0-10-16,0 8-4 0,-1 1-2 15,-3-1-2-15,-1 4-4 0,-2-1-3 16,2 3-2-16,-2 2-3 0,0 1-3 16,3-3-1-16,3 1-1 0,3 2-1 15,4-2 1-15,4-1-1 0,4-6 0 0,1-3-2 16,3-1-8-16,-2-4-8 0,1-3-16 16,2-3-50-16,-3-5-70 0,2 2-112 15,-1-7-247-15</inkml:trace>
  <inkml:trace contextRef="#ctx0" brushRef="#br0" timeOffset="34211.55">20912 3707 742 0,'-2'-1'151'0,"0"-1"0"16,1 1-141-16,0 1-7 0,0-1 1 15,1 3 2-15,-1-3 1 0,0 2 0 16,2-2-4-16,-1 1-15 0,0-4 152 15,0-1-295-15,-1-1-152 0,-1 1-443 16</inkml:trace>
  <inkml:trace contextRef="#ctx0" brushRef="#br0" timeOffset="34981.5">18753 4580 255 0,'2'0'70'15,"-1"-3"7"-15,0 3-34 0,-1 1-10 16,-1 2 1-16,1 1-1 0,-1-2-7 16,-1 3-2-16,-1 8-2 0,0 0 1 0,3 1-1 15,0 4 0-15,0-1-2 0,1 3-2 16,1 1-5-16,0-4-5 0,3 4-4 15,-3-2-2-15,1-3 0 0,-1-1 1 16,-1 2-12-16,1-4-84 0,-1-1-14 16,-1-4-79-16,-1-2-173 0</inkml:trace>
  <inkml:trace contextRef="#ctx0" brushRef="#br0" timeOffset="35427.94">18913 4565 295 0,'0'2'85'0,"0"-2"10"0,0 2-15 15,-1-2-41-15,3-2-1 0,0 4 7 16,1-2 6-16,2 1-12 0,1-4-8 16,1 3-3-16,3 0-2 0,0 0-5 15,0-1-7-15,0 1-6 0,-2 1-3 0,-2 2-2 16,1 0-1-16,-2-2 0 0,1 1-2 16,-2 0 1-16,2 1-1 0,0-1 1 15,1 0-1-15,0-1 1 0,1 2-1 16,0 1 0-16,-1-1 0 0,1 0 0 15,-1-1-1-15,-2 4 0 0,-1-1 0 16,-1 3 0-16,-2 0 0 0,-3 1 0 0,-2 5 1 16,-1 1-1-16,-3 2 1 0,-1 0 0 15,1 2 0-15,-3 1 0 0,1 1 0 16,1-1 0-16,1-2-2 0,1-1-4 16,1 0-14-16,2-3-10 0,3-2-5 15,1-1-30-15,1-2-64 0,2-3-85 16,3-2-188-16</inkml:trace>
  <inkml:trace contextRef="#ctx0" brushRef="#br0" timeOffset="35911.28">20105 4481 258 0,'1'2'73'0,"-1"-2"7"16,0 1-32-16,0 0-6 0,3 0 10 15,-2 1 8-15,0-1-4 0,-1 2-7 0,1 0-5 16,1 0-3-16,-1 3-4 0,0 1-11 15,-1-1-9-15,-1 6-5 0,2 1-3 16,-2 4-1-16,-2 4-2 0,1 4-2 16,-3 2-1-16,0 4-1 0,-2-2-1 15,1 0-2-15,0-2-3 0,4 1-3 16,-1-5-7-16,2-5-17 0,0-1-50 16,0-5-52-16,1-2-92 0,1-1-207 15</inkml:trace>
  <inkml:trace contextRef="#ctx0" brushRef="#br0" timeOffset="36518.12">20420 4621 371 0,'4'-5'104'0,"2"-2"9"0,-2 2-21 16,0 0-52-16,2 1-6 0,-3-1 3 15,0 1 0-15,0 0-11 0,-1 0-5 16,-1 2-2-16,0-2 0 0,-2 2 1 16,0-2 0-16,1 2-2 0,-2-1-4 0,-2 0-3 15,0-3-3-15,-1 3-1 0,-1 0-3 16,-1 3-1-16,0-3-2 0,-3 3 0 15,0 0 0-15,0 3 1 0,-1-2-1 16,1 1 0-16,-1-1 0 0,1 3 0 16,2 2-1-16,0-1 1 0,4 4-1 15,0-2 2-15,3 0 0 0,1 2 1 0,4 3 2 16,-1 0-1-16,2 2 1 0,4 2 0 16,0 1-1-16,3 1-1 0,1-1-1 15,-1 1-1-15,1 0-1 0,1 1-1 16,-2 2-1-16,-3-1 0 0,0 2-2 15,-2-6 0-15,-2 3-2 0,-1-2 0 16,-3-5-1-16,-4-1-1 0,0-2 2 16,-1 0-1-16,-4 1 2 0,-3-4 1 15,-2-3 0-15,-1 4 3 0,-3-3-1 0,-2-3 1 16,-1-3 1-16,-1-1 0 16,2-5 0-16,4 4 3 0,0-4 3 0,3-4 3 15,5-1 0-15,6-1 0 0,3 0 0 16,7-3 0-16,5-3-1 0,7 0-4 15,4-1-3-15,2 1 0 0,0 0 0 16,3 1-1-16,-1 2-1 0,-2 0 1 0,-1-3-1 16,-2 4-4-16,1-1-7 0,-2-2-10 15,-2 0 66-15,-5 0-196 0,0-1-130 16,-3 2-350-16</inkml:trace>
  <inkml:trace contextRef="#ctx0" brushRef="#br0" timeOffset="37412.41">13060 5469 516 0,'1'-3'118'0,"0"1"5"15,1-1-66-15,-2 1-30 0,1 0-3 16,-1 1 2-16,0 0 1 0,0 0-2 0,-1 0-3 16,0 1-6-16,1 3-3 0,0 2-4 15,0 3-3-15,-1 5-1 0,0 8-1 16,0 3-1-16,0 5 0 0,-2 6 1 15,1 3-1-15,2 4-1 0,0 3 1 16,1 0-2-16,-1-2-1 16,0-1-1-16,2-4-1 0,0-4-5 0,-2-7-6 15,1-7-6-15,0-6-4 0,2-3-1 16,0-3-13-16,1-4-109 0,0-2-105 0,2-3-263 16</inkml:trace>
  <inkml:trace contextRef="#ctx0" brushRef="#br0" timeOffset="37635.94">13279 5480 466 0,'6'-9'125'0,"0"2"9"16,-3 0 4-16,-1 3-102 0,3 2-7 16,-2 4-1-16,1 4 0 0,2 2-6 15,-3 5-5-15,2 6-6 0,-2 4-2 16,0 4 0-16,-2 5-1 0,1 0 0 15,-1 3-1-15,2 1-3 0,1 0-1 16,0-2-1-16,3-2-1 0,-2-2-1 16,1-1-9-16,-2-5-10 0,0-4-9 0,-1-4 0 15,-2-4-63-15,1-2-64 0,-4-4-107 16,-1-1-231-16</inkml:trace>
  <inkml:trace contextRef="#ctx0" brushRef="#br0" timeOffset="37837.96">13089 5747 560 0,'1'2'138'0,"2"-2"10"0,1 2-85 0,3-2-13 16,-1-2-1-16,4-1 2 0,1 1-10 16,3-1-12-16,4-2-11 0,0 2-6 15,3-2-5-15,4-1-6 0,1-1-6 16,-1-2-11-16,-1 0-13 0,0-1 5 15,2-2-35-15,0 1-109 0,-4-1-122 0,1 0-286 16</inkml:trace>
  <inkml:trace contextRef="#ctx0" brushRef="#br0" timeOffset="38258.51">13546 5584 360 0,'0'3'94'0,"-1"3"9"0,1 1-23 15,-1 2-32-15,0 6-12 0,1 2-3 16,1 4-2-16,0 7-4 0,1 3-9 15,0 2-10-15,2 0-5 0,0 1-2 0,0-5 1 16,1-2-1-16,1-3 0 0,2-7 0 16,0-2 1-16,1-4 7 0,0-4 4 15,5-1 2-15,0-4 2 0,-1-3 5 16,0-1 7-16,1-5 7 0,1-3-4 16,-1-2-4-16,-1-4-2 0,-2-1-3 15,1-7-4-15,0-1-7 0,0 2-8 16,-2 2-3-16,-1 4-1 0,-3 3 0 15,1 5-5-15,-2 10-3 0,0 7-1 0,-2 4 1 16,0 7 0-16,2 3 0 0,-1 3 1 16,4 2 3-16,2-4 3 0,4-2 1 15,2-2 0-15,1-4 1 0,1-6 0 16,0 0 2-16,-3-5 2 0,-1 1 1 16,-4-4 4-16,-2 0 7 0,-3-3 5 15,1-3 3-15,-2-2 3 0,1-4-1 16,-2-6-2-16,0-7-4 0,1-4-6 0,1-7-7 15,-2 0-5-15,2-5-3 0,-2 0 0 16,-1-2-2-16,3 2-3 0,-1 7-9 16,-2 3-4-16,-1 4-4 0,1 6-9 15,-1 5-3-15,1 5-10 0,-2 4-135 16,2 3-128-16,0 3-331 0</inkml:trace>
  <inkml:trace contextRef="#ctx0" brushRef="#br0" timeOffset="38874.03">14496 5448 483 0,'7'3'129'16,"-3"-1"3"-16,-2 1-36 0,-3 0-50 15,-2 2-1-15,-2-1 1 0,-2 4-7 16,-2-3-6-16,0-2-2 0,-2 1-8 16,1-1-7-16,-3-3-6 0,-1 0-2 15,-1-2-4-15,-3 2-2 0,-2-1-1 16,3 1-2-16,-3-1 1 0,4 2-1 0,1-1-1 16,6 1 1-16,0 1-1 0,3 0 0 15,0 0-1-15,5 2 1 0,-4 0 0 16,2 3 0-16,0-2 0 0,-1 3 1 15,0 2 1-15,1 4 0 0,-2-1 0 16,2 2 0-16,-2 3 1 0,0 1-1 16,0 0 0-16,0-1-1 0,1-2 1 0,0 0-1 15,1-3-1-15,1-3 1 16,2-3-1-16,-1-1 0 0,1-3 0 0,0-1 1 16,1-1 1-16,-1-1 0 0,0 1 1 15,0-1 0-15,0 2 0 0,0-2 1 16,1 1 0-16,2 0 1 0,0-1 1 15,3-1-1-15,2-2 0 0,6 3 1 16,5-1-2-16,3 0 0 0,2 0-1 16,2 4-1-16,2 3 1 0,-2 2-1 15,-2 0 0-15,-4 2 0 0,-2 0 0 0,-2 3-1 16,-3-2 1-16,-1 2-1 0,0 2-1 16,-3-1 1-16,-2-1-1 0,-4 3 1 15,-5 0 0-15,-1 2 1 0,-7 2 1 16,-2-4 1-16,-2 3 0 0,-3-1 0 15,-2-3 1-15,-3-1-1 0,-3-3-1 16,-3-1 1-16,-1-2-8 0,-1-3-14 16,1 1-14-16,-2-4 7 0,4-1-28 0,2-3-109 15,7-3-121-15,1 2-272 0</inkml:trace>
  <inkml:trace contextRef="#ctx0" brushRef="#br0" timeOffset="40261.37">16077 5882 409 0,'1'2'117'0,"-1"-2"11"0,0 0-42 16,-1 0-29-16,0-1-6 0,-1 0 1 16,-2 0-9-16,-1-2-15 0,-3 2-10 15,1 0-7-15,-3-2-4 0,-2 2 0 16,-3 4-2-16,0-1-3 0,-2 4-1 16,-2 2-2-16,-1 3 0 0,2 3 0 15,0 3 1-15,4-2-2 0,1 4 0 0,5-4-2 16,2-1-2-16,5-1 1 0,4-8 0 15,2 3 0-15,1 0 2 0,3-1 1 16,1-2 2-16,0-2 2 0,1 0 1 16,-1 3 1-16,1-6-1 0,-1-4 0 15,-1-3 1-15,-1-2-2 0,1 0 1 16,-1-3-1-16,0 0 1 0,1-3-1 16,2-3 0-16,1 0-1 0,-2-5 1 0,1-4-1 15,-1-5 1-15,0-4-1 0,0-4 2 16,-4 1-2-16,0-5 10 0,0-1 2 15,0 2 3-15,-2 4 1 0,-1 3 2 16,0 5 1-16,-2 7 2 0,-1 4-8 16,-1 10 0-16,1 4-3 0,-1 3-5 15,-1 5-2-15,1 7-2 0,0 5-1 16,-3 9-2-16,1 5 0 0,-3 12-1 16,1 7 3-16,-2 7-2 0,2 1-2 0,-1 1-5 15,4-1-3-15,1-7-2 0,3-7 0 16,2-7-1-16,4-6 1 0,1-5 3 15,0-6 4-15,0-5 3 0,1-1 2 16,1-4 2-16,1-4 1 0,3-6 0 16,-1-3 1-16,5-1 2 0,4-3-1 15,2-4 1-15,-2-2-1 0,0-1-1 16,-4 0 1-16,0-4 0 0,-6-3 0 0,-2 1 0 16,-3 0-1-16,-3 4 2 0,-3 3 3 15,-1 4-1-15,1 3-1 0,-2 6-4 16,-2 5-1-16,-1 6 1 0,1 4-2 15,1 2-2-15,-1 3-2 0,1 2 1 16,2 2 4-16,2-3-1 0,1 0 0 16,2-4 0-16,2-2-1 0,0-2 1 15,2-2 1-15,1-4 0 0,0 1 1 16,1-4 1-16,1-2 1 0,2-1 0 0,-1-2 0 16,0 1 0-16,1-3 0 0,0-4 0 15,-1 1-1-15,1-2 0 0,-2-5 0 16,-2 1 1-16,-2-3 0 0,-2 0-1 15,-2 4-1-15,-2 0 2 0,-3 3-1 16,0 5 0-16,-1 3-4 0,0 6 0 16,-1 5 1-16,-1 4-1 0,-1 1 0 15,1 2-1-15,1 3 0 0,1 0 3 0,3-1 0 16,1-4-1-16,4-3 1 0,2 1 0 16,3-2 1-16,0-3 2 0,3-2 0 15,5-3 0-15,4 2 1 0,2-3-2 16,4-5 1-16,2-1-1 0,0-2 0 15,1-2-2-15,-2-1 1 0,-4-1 0 16,-3-1 0-16,-6 0 2 0,-4 0 0 16,-4-2 3-16,-6-1 0 0,-6 0 1 0,-5 1 2 15,-4 0-1-15,-5 3-1 16,-1 3-1-16,-3 4-3 0,-2 8 0 0,1 5-3 16,-1 3-1-16,3 4-1 0,1 2-1 15,6 4 1-15,7 3 0 0,7-3 0 16,7 1 0-16,5-1 1 0,4 1 1 15,5-2 0-15,5-2 0 0,0-2-2 16,4 0-5-16,-1-3-6 0,3 0-8 16,4-3-10-16,2-2-13 0,-2-3 18 0,0-1-134 15,2-4-26-15,-1-5-116 0,1 3-254 16</inkml:trace>
  <inkml:trace contextRef="#ctx0" brushRef="#br0" timeOffset="41727.69">18609 5486 437 0,'0'0'104'16,"1"0"10"-16,-1 0-54 0,0-2-26 16,0 1-6-16,0 1 1 0,-1-2 2 15,1 2-7-15,0-1-7 0,-1 0-6 16,1 1 0-16,-1-1-1 0,0 0 1 15,-1-1-1-15,1-1 0 0,-2 2-2 0,-1-2-1 16,-2-1-2-16,1 1-2 0,-3 1 0 16,-1 2-3-16,-1 0 0 0,1 1-1 15,-2 3 0-15,1 0-1 0,0 3 1 16,-1 0-1-16,0 5 0 0,1 6 1 16,-1 4 0-16,2 4 1 0,0 5-1 15,-1 4 2-15,2 5-1 0,1 5 1 16,2-1 0-16,-1 3-1 0,1 0-2 15,2-2-6-15,-1 0-5 0,2-2 31 0,-1-4-155 16,0 0-116-16,0-5-310 0</inkml:trace>
  <inkml:trace contextRef="#ctx0" brushRef="#br0" timeOffset="42145.28">18257 6003 586 0,'2'-7'125'0,"2"-1"3"16,2 2-101-16,4-1-9 15,3 0-1-15,4 0 3 0,0-1 2 0,4 1 2 16,-1 0 1-16,-1 1-2 0,2 0-5 16,0 1-1-16,-2 2-3 0,-1 3-4 15,-1 2-6-15,-1 1-6 0,-3 1-2 16,-2-1 0-16,-3 4-1 0,-4 0-1 0,0 0 2 15,-3 3 1-15,-1-1 2 0,0 1 1 16,-1 3 1-16,1-2 0 0,0 2 1 16,1-2-1-16,1-2 1 0,2 2 1 15,3-5 2-15,1-2 2 0,2-2 0 16,3-3 1-16,-1-5 0 0,1 0 1 0,1-2-2 16,-2-1-1-16,-2 2-1 0,-2-1 0 15,-3 0 0-15,-2 4 2 0,-4-1-2 16,-3 0 1-16,-3-1-2 0,-3 1-2 15,-1-3 0-15,-2 2-2 0,0 0-2 16,0 1 0-16,2 0-2 0,2 3-1 16,3 1-6-16,0 2-11 0,3-1-10 15,3 2-5-15,1 1-2 0,1 0 31 16,4-1-82-16,-1-1-65 0,4-2-94 16,1-1-252-16</inkml:trace>
  <inkml:trace contextRef="#ctx0" brushRef="#br0" timeOffset="42406.71">18920 5643 572 0,'1'-16'137'16,"-1"1"6"-16,0 1-79 0,-1 3-24 0,0 2-6 16,0 3 1-16,0 4-9 0,1 4-7 15,-1 1-7-15,-1 7-4 0,0 6-4 16,-1 6-3-16,0 5 1 0,-2 8-1 15,2 7 3-15,1 5 0 0,-1 0-1 16,0 0-1-16,0 0-1 0,0 0 0 16,2-3-3-16,-1-2-9 0,-2-4-10 15,2-2-8-15,4-2-5 0,3-4-6 16,-1-5-6-16,3-5-48 0,-1-6-54 0,3-7-88 16,1-5-216-16</inkml:trace>
  <inkml:trace contextRef="#ctx0" brushRef="#br0" timeOffset="42890.72">19038 5638 466 0,'6'-21'129'0,"-2"5"9"16,1 5-9-16,-1 1-84 0,-1 5-6 16,-1 5 1-16,2 4-7 0,-4 1-7 15,0 5-7-15,0 4-5 0,-1 10-1 16,-2 5 1-16,-1 5-3 0,0 5 0 15,-1 7-1-15,2-1-1 0,0 0-1 16,-1-3-3-16,4 0-2 0,1-3-1 0,2-4-2 16,1-4-5-16,0 0-2 15,5-2-2-15,2-5-1 0,-1-4-1 0,3-5 0 16,1-5 2-16,3-6 4 0,-2-5 2 16,1-4 2-16,-3-6 1 0,0-4 0 15,-1-2 1-15,-1-4 0 0,-4-2 1 16,1 1 1-16,-2 1-1 0,-2 4-1 15,-2 3 1-15,-1 4-3 0,0 3-1 0,-1 5-4 16,-2 4-1-16,-2 4 1 0,-1 2-1 16,1 3 1-16,0 4 0 0,0 0 2 15,2 1 4-15,4 0-1 0,5-4 2 16,2-1 2-16,3-1 1 0,0-6 2 16,4 1 1-16,1-2 1 0,-1-1 0 15,-1-5 1-15,2-2 0 0,-1-2 4 16,0 1 1-16,-4-7 1 0,-1 1 0 15,-3-4-1-15,-3 1-1 0,-3 0-1 0,-3-2-8 16,-2-1-4-16,-4 0-4 0,-4 2-6 16,0 0-9-16,-3 3-8 0,-5 3-15 15,-3-1-6-15,-2 7 24 0,2 2-144 16,2 0-120-16,0 2-296 0</inkml:trace>
  <inkml:trace contextRef="#ctx0" brushRef="#br0" timeOffset="44008.73">19538 6003 545 0,'12'1'113'0,"-6"1"2"15,0 2-95-15,-3 2-11 0,-2-1 0 16,-2 3-1-16,0 0 1 0,0 2-1 16,0-2-2-16,1 3-3 0,0 0 0 0,2-2-1 15,3-1 3-15,1-1 1 0,3 0 1 16,0-4 0-16,2-2 2 0,1-2 3 15,1-1 0-15,1-4 1 0,-1 1 1 16,-1-3 4-16,0 2 3 0,-1-4 2 16,-2-1-1-16,0 1-2 0,-2 0-2 15,1 1-3-15,-1 1-4 0,0 0-4 16,-1 1-4-16,-1 5-3 0,0 0-3 16,-3 2-4-16,1 0-1 0,-1 3 1 15,1 4 0-15,0 2 0 0,1 3 2 0,2 2 2 16,1 1 4-16,3 1 1 0,2-2 0 15,3-1 2-15,1-2 1 0,0-2 1 16,0-2 0-16,-1 0 0 0,-1-3-1 16,1 0 0-16,-4-5-1 0,-1 0 0 15,-1-3 0-15,-1 0 0 0,-2-4 1 16,-2-3-1-16,-2 0 0 0,-1-4-1 16,-3-3 0-16,0 0-1 0,-2-2-1 0,1 1-1 15,0 2 0-15,2 2 0 0,1 3 0 16,3 2-1-16,1 3 1 0,3 2 0 15,1-1-1-15,1 4 1 0,2 1 0 16,3 1 0-16,-1 2 0 0,1 1 0 16,2 2 2-16,1 1 1 0,-1 1 1 15,1-1 0-15,-3 0 1 0,1-1 2 16,-3 3 0-16,-1-2-2 0,-3 0-1 0,-1 3-1 16,-4 0 0-16,0 0-1 0,-1-1-1 15,0-2 0-15,1 0 0 0,0 1 0 16,0-4 0-16,-1-2 0 0,1 1 1 15,0 2 0-15,-1-2 0 0,0-1 0 16,1-2-2-16,-1-2-2 0,1-2-4 16,1-1-1-16,1-2-1 0,0 0 0 15,2-1-2-15,2 0-4 0,-2 1 2 0,1 0 0 16,0 1 2-16,-2-2 0 0,1-2-4 16,-4-2-2-16,-2-3 3 0,-1-1 2 15,-1 0 1-15,0 1-1 0,0 4 2 16,-1 1 3-16,2 4 3 0,-1 5 2 15,-1 2-2-15,1-1 0 0,1 3-1 16,-1-1 2-16,0 6 0 0,0-6 1 16,0 3 1-16,-1 0 2 0,1 1 0 15,0-1 1-15,-1 0 0 0,1 0-2 16,-1 0 1-16,1-1-1 0,1 3 0 0,-2-1 0 16,0 2 0-16,1 1-1 0,-2-1 1 15,2 3-1-15,1-3 0 0,0 2 1 16,3 1 0-16,1-5 0 0,-2 2 0 15,2-3 0-15,1 1 1 0,-2-1 1 16,0-2 0-16,0-2 2 0,-2 2 1 16,1-2 2-16,0-1 0 0,1 0 1 0,0 0-1 15,0-1-1-15,1 1-2 0,3 0-2 16,-1 0-2-16,1 1-2 0,2 1 0 16,1 2-1-16,3-1 1 0,1 3-1 15,0 2 2-15,3 2-1 0,1 0 1 16,3 1 0-16,1-2 0 0,0 5 0 15,1-1 1-15,1-5-1 0,-2 0 1 16,-1 2-1-16,-5-4 1 0,-5 2 0 16,-3-5 0-16,-3-1 5 0,-1 2 2 0,-3-1 0 15,-4 1 0-15,0 1 0 0,-2 4 1 16,-1 5 1-16,-3 1-5 0,0 4-2 16,-3 3-1-16,0 6 1 0,-2 0-2 15,2 5 0-15,-1-1-1 0,1 3 1 16,-1 0-5-16,-1-3-9 0,-2 0-6 15,2 0-2-15,0-2-4 0,0 0-5 0,-3-3-6 16,3-3 3-16,0-2 8 0,0-5 3 16,0-4 2-16,3-5-12 0,0-5-17 15,4-4-79-15,-1-5-95 0,-3-9-237 16</inkml:trace>
  <inkml:trace contextRef="#ctx0" brushRef="#br0" timeOffset="44176.28">20209 5635 746 0,'6'2'156'15,"-2"2"0"-15,1 2-124 0,-2-1-30 16,1 1-2-16,1-3 2 0,0-1 3 16,1-4-5-16,1-3-13 0,4-3 149 15,2-4-292-15,2-6-152 0,1 2-450 16</inkml:trace>
  <inkml:trace contextRef="#ctx0" brushRef="#br0" timeOffset="45139.71">21590 5711 464 0,'3'2'98'0,"-1"0"7"16,1-2-60-16,-1 1-25 0,0 0 1 15,-1 0 1-15,0 0 1 0,1 3 3 16,-2 3-6-16,1 5-7 0,-1 4-5 15,-1 8-1-15,-2 5-1 0,0 5-1 16,-4 1-1-16,1 4-2 0,-2 2 1 0,0 0-1 16,2-2 0-16,0-1-4 0,1-2-21 15,0-2-22-15,4-5-31 0,0-5-52 16,2-4-89-16,0-8-188 0</inkml:trace>
  <inkml:trace contextRef="#ctx0" brushRef="#br0" timeOffset="46029.48">21318 5780 389 0,'-6'-4'117'15,"0"1"5"-15,6 2-16 0,2-2-51 16,-1-2-10-16,7 3-7 0,2 2-7 0,3-5-4 15,5 1 0-15,1-4-3 0,1 1-2 16,5-2 0-16,0-2 0 0,2-6-4 16,0 5-3-16,2-5-5 0,2-1-2 15,3-1-2-15,-1-1-2 0,-2-1-1 16,0 4 0-16,0-2-2 0,-2 2 1 16,-4 7-1-16,-3-1 0 0,-3 6-1 15,-1 3-1-15,-5 4 0 0,-3 1 0 16,-2 6-1-16,-4 3 1 0,-2 8 1 0,-3 5 0 15,-3 5 0-15,-5 6 2 0,-2 7 0 16,-4 2 0-16,-2 1-1 0,-1 0 0 16,-1-6-1-16,5 1 0 0,1-10-1 15,3-3 0-15,5-3-2 0,1-4 0 16,4-4 0-16,2-2 1 0,3-2-2 16,-1 1 1-16,2-5 1 0,0-4 0 0,3-3 1 15,2-3 1-15,2-3 0 0,0-7 1 16,4-2 0-16,2 0 1 0,1-3-2 15,-1 2 1-15,-1-3-1 0,1 2 0 16,-3 2 1-16,0 6-1 0,-4-2-1 16,-2 2 1-16,-2 6-1 0,1 4-1 15,-3 4 1-15,-2 3 0 0,-2 2 0 16,-2 4 0-16,0 3 1 0,0-2 1 16,1 2-1-16,-1 0 1 0,4-1-1 15,1-2 1-15,4-3-1 0,1-2 0 0,0 0 1 16,1-4 2-16,0-3 0 0,2-3 1 15,0-6-1-15,0 0 2 0,0-1 1 16,2-8-1-16,2-1 0 0,2-2 0 16,-4-1 1-16,0 1 0 0,-3-2 0 15,1-2 0-15,-3 3-1 0,-2 2-1 16,-4 4-1-16,-2 3 0 0,1 1-2 0,-2 4-2 16,-2 6 0-16,-3 4 1 0,0 5 0 15,1-1 0-15,1 6-1 0,-2 0 1 16,3 3 1-16,2 0 0 0,3-2-1 15,2 0 0-15,4-1 0 0,1-2 0 16,2-4 0-16,2-4 1 0,1-3 0 16,1-1 1-16,2-3 0 0,-3-1 0 15,1-7 1-15,-1-1-1 0,0 1 1 16,-1-4-1-16,-1-1 1 0,-2 0 0 0,-2-2-1 16,0 0 1-16,-1 4 0 0,-2 1 0 15,-2 3 0-15,-2 3 0 0,0 2-2 16,-1 0-1-16,0 8 0 0,-2 1 0 15,1 4 0-15,2 2 0 0,-1 6 0 16,1 0 0-16,3 3 1 0,0 1-1 16,3 1 1-16,1-2-1 0,2-1-4 15,1-4-2-15,2-2-8 0,2-2-8 0,2-4-10 16,2-2-12-16,2-5 73 0,1-5-199 16,1-2-135-16,2-7-347 0</inkml:trace>
  <inkml:trace contextRef="#ctx0" brushRef="#br0" timeOffset="46296.98">23147 5466 589 0,'2'3'124'0,"-1"2"4"15,-3 4-95-15,-1 8-8 0,-2 1 5 16,-1 11 7-16,-4 7 4 0,-3 7 0 15,-5 8-1-15,-1 3-6 0,-1 4-8 16,-3 1-5-16,-3 3-7 0,0 2-3 16,-1-1-3-16,-2 0-3 0,0 1-2 0,-2-1-1 15,0-2-2-15,2-6-1 0,4-9-5 16,5-5-2-16,6-9-4 0,3-6-5 16,6-6-11-16,5-6-8 0,6-9 157 15,5-3-289-15,2-7-148 0,5-2-425 16</inkml:trace>
  <inkml:trace contextRef="#ctx0" brushRef="#br0" timeOffset="46805.79">23524 5750 591 0,'12'0'125'0,"-1"2"1"0,-3 3-100 16,-1 5-16-16,-4 7 4 0,-2 3 4 16,-4 5 1-16,0 4 0 0,-4 4-1 15,0 2-2-15,-2-1-3 0,0-1-4 16,-1 2-3-16,2 0-2 0,2-2-2 16,1-1 0-16,3-5-2 0,0-3 0 15,5-2-2-15,3-8-2 0,-1-2-4 0,2-5-5 16,1-2-5-16,-1-4 1 0,3-2-25 15,-3-2-30-15,-3-6-28 0,0-6-17 16,0-4-6-16,-3-6 7 0,-3-6 18 16,-4-3 31-16,-3-1 31 0,1-3 34 15,-3-1 31-15,1-3 31 0,2-1 14 16,2 3 0-16,2 1 5 0,4 1 6 16,1 3 3-16,4 4-6 0,-2 7-13 15,0 6-11-15,1 3-13 0,-1 2-9 16,1 3-6-16,1 4-4 0,0-1-4 0,1-2-5 15,2 3-6-15,1-2-3 0,3 2-2 16,1 0-2-16,2 1-1 0,1-1-1 16,2 1-1-16,0-1-1 0,5 4 0 15,-1-1 0-15,0-4 0 0,4 3-1 16,1-1 1-16,0 5-1 0,-1-1-3 16,0-1-11-16,-1 4-9 0,-2 3 14 0,-6-3-76 15,-1 1-70-15,-4-4-113 0,-5 5-257 16</inkml:trace>
  <inkml:trace contextRef="#ctx0" brushRef="#br0" timeOffset="46989.3">23553 5858 439 0,'1'6'118'0,"6"-3"6"0,1-1-73 0,2-2-1 16,4-1-1-16,1 1-7 0,1-2-16 15,1 0-12-15,-1-3-5 0,3 1-5 16,0-2 0-16,-2-1-2 0,3-2-30 16,1 1-105-16,2-1-109 0,2 0-287 15</inkml:trace>
  <inkml:trace contextRef="#ctx0" brushRef="#br0" timeOffset="47391.81">24045 5936 581 0,'-5'3'121'16,"-3"2"1"-16,2 0-109 0,2-2-4 16,0 1 3-16,0-2 4 0,0 1 2 15,2 4 0-15,-1-1 0 0,0 2-2 16,-1 2 0-16,0 5-5 0,-1 2-4 0,1 2-4 16,-1 0-1-16,1 2-1 0,1 2-1 15,-2 0 1-15,3-4-1 0,0-1 0 16,1-2 0-16,0-2 1 0,1-4-2 15,-1-2 1-15,0-3 0 0,0-1 2 16,2-3 9-16,-1-1 8 0,1-1 4 16,-1-5 0-16,3-1 2 0,0-4-1 0,2-5-2 15,-3-5-8-15,1-6-10 0,-1-3-2 16,1 0 0-16,0 2-2 0,-1 0 1 16,2 4 0-16,1 5 1 0,-2 3-1 15,3 7-1-15,0 2 1 0,1 1 0 16,-1 1-1-16,-1 1 0 0,2-2 0 15,4 5 0-15,0-3-1 0,2 2 1 16,2-1 0-16,2-3 0 0,3 3 0 0,1 2 0 16,1-3 0-16,-2 1 2 0,3 1-10 15,2 0-14-15,-2 1-5 0,1 0-4 16,-1 1-135-16,-1 0-130 0,1-1-318 16</inkml:trace>
  <inkml:trace contextRef="#ctx0" brushRef="#br0" timeOffset="47687.54">24468 5984 544 0,'0'1'119'0,"-2"-1"2"0,-3 5-78 16,3-2-27-16,-1 2-2 0,0 4 3 15,-1 3 2-15,-1 0 3 0,2 5-1 0,-2 0-1 16,2 3-3-16,2 2-1 0,1-4-2 16,0 0-4-16,3-1-5 0,0-2-2 15,4-3-1-15,0-2-1 0,-1-5 0 16,0-3 1-16,2 0 1 0,1 1-3 16,1-3-6-16,1-4-8 0,0-1-7 15,2-3 0-15,0-2-8 0,0-2-77 16,-1-3-40-16,0-4-93 0,-1-3-209 15</inkml:trace>
  <inkml:trace contextRef="#ctx0" brushRef="#br0" timeOffset="47845.34">24564 5603 579 0,'-6'-17'144'16,"1"11"2"-16,-1 0-39 0,-4 6-89 0,5 0-5 15,-1-1-3-15,1 1-5 16,-1 0-2-16,1-3-2 0,-2 0 2 0,2-1-6 15,-4 1-11-15,-1-2-15 0,2-3-118 16,-2 5-120-16,-3-1-302 16</inkml:trace>
  <inkml:trace contextRef="#ctx0" brushRef="#br0" timeOffset="48841.09">21586 6787 236 0,'1'0'80'15,"0"-5"5"-15,2 5-4 0,1 0-25 16,-1-3-8-16,2 2-2 0,-1-2-9 16,2 3-7-16,-2-3-5 0,2 2-6 15,-2-4-4-15,2 2-3 0,0-1-3 16,1-2-2-16,-1 1 0 0,3-1 3 15,1 1 2-15,0 1-1 0,1 3-1 16,0 0 0-16,0 0 0 0,2 3-2 0,1 2-4 16,-1-1-2-16,0-1-1 0,1 3 0 15,0 0 0-15,-1 0 0 0,-2 1 0 16,-3 2 0-16,-1-3 0 0,1 3 1 16,-2 1-1-16,-2-2 1 0,-2 4 0 15,-1 0 0-15,-3-3 2 0,-4 2-1 16,-2-1 0-16,-4-1 1 0,-4 4 0 15,-1-1-1-15,-3-1 1 0,0 3-2 16,4 0 0-16,0-1 0 0,3 0-1 0,2-1-1 16,5-1 1-16,0 0-1 0,2-1-1 15,3-3 0-15,0 1 0 0,3 2 1 16,2-2 0-16,2 0 1 0,1-2 1 16,3-1 1-16,0-1 1 0,3-3 0 15,3-3 0-15,0-1-1 0,1 0 0 16,-1-1-1-16,0-1-1 0,2 1-5 0,-2 0-3 15,0 0-10-15,-2-2-40 0,-1 0-78 16,-1-1-103-16,-1-3-247 0</inkml:trace>
  <inkml:trace contextRef="#ctx0" brushRef="#br0" timeOffset="49227.68">22109 6615 304 0,'3'-1'90'16,"0"1"8"-16,-7 0-33 0,4 0-14 15,3-2 1-15,-5 4-1 0,-4 2-9 16,4 2-9-16,0-1-6 0,-1 3-4 16,1 2-1-16,0 0-5 0,0 0-6 15,4-2 0-15,-6 4-2 0,-1-1-2 16,1 1-2-16,-3 0-1 0,-3 3-1 0,1-1-1 15,-2 0-1-15,0 3 0 0,-1-1 0 16,1 1-1-16,0-2 1 0,3-1-2 16,2 0 1-16,3-2-1 0,2-1 0 15,2-2 1-15,2 0 0 0,3-1 1 16,3-2 0-16,0 0 2 0,0-2-1 16,2 0 1-16,1 0-1 0,2-2 0 15,-2-1 0-15,0-2-1 0,0 0 0 0,0-1-1 16,-1-2-2-16,0 1-2 0,0-1-4 15,-3-2-4-15,1 2 2 0,-1-2-20 16,-3 0-75-16,1 0-28 0,-4-1-89 16,-1 0-198-16</inkml:trace>
  <inkml:trace contextRef="#ctx0" brushRef="#br0" timeOffset="49813.29">22179 6786 269 0,'4'-1'80'0,"-1"0"9"0,0 0-30 16,0 1-9-16,1 0-1 0,-1 0-2 15,-2 0-9-15,1 4-9 0,-2 1-4 16,-1 0-6-16,-1 3-2 0,-1 3 0 0,-1 1-1 16,1 1-1-16,0 2-3 0,-1 3-5 15,1-2-1-15,2 2-4 0,1-3 0 16,0 1 0-16,1 0-1 0,2-3 0 16,-1-1 0-16,0 0 1 0,0-1-4 15,0 0-20-15,0-2-47 0,0-2-53 16,-2 1-92-16,1-2-212 15</inkml:trace>
  <inkml:trace contextRef="#ctx0" brushRef="#br0" timeOffset="51525.87">23553 6758 405 0,'1'-3'100'0,"-1"1"6"16,0-2-40-16,0 1-37 0,1-1-2 16,-1 1 2-16,0 0 0 0,0-2-7 15,1 2-6-15,1-1-4 0,0 1-4 16,2 1-2-16,1 1-1 0,1-1-2 16,3 2 0-16,1 1-2 0,1-1 0 15,1 1 0-15,0-1 0 0,1 2 0 16,-1 0 0-16,0 1 0 0,-3 0-1 15,1 2 0-15,-4 2 1 0,0 2 0 0,-3 2-1 16,-2 0 2-16,-2 1-1 0,-1 2 1 16,-3 0-1-16,1-1 1 0,-4 2-1 15,0-2 0-15,-2 0 0 0,-1 0-1 16,-2-1 1-16,-2-1 0 0,-2 2 0 16,0-3-1-16,1 0 1 0,-2 1-1 15,0-2 1-15,3-1-1 0,0 0 0 16,3 0 0-16,2-2-1 0,3-1 0 0,2 0 0 15,4-2-1-15,3 1 1 0,3-1 0 16,4 0 0-16,3-2 1 0,1 1 0 16,3-4 1-16,3 2 1 0,1-2-1 15,-2-1-1-15,2 0-2 0,-3-2 6 16,1 2-27-16,-2 0-104 0,-1-2-106 16,-2 2-273-16</inkml:trace>
  <inkml:trace contextRef="#ctx0" brushRef="#br0" timeOffset="52208.69">24098 6679 416 0,'6'2'99'0,"-2"1"5"0,-2-3-43 15,-3 2-33-15,-2 1-4 0,-3-2 0 16,-5 0-1-16,-3-1-4 0,-3-2-6 15,-4 0-6-15,0 0-3 0,0-3-2 16,1 0 0-16,0 1-1 0,3-1 0 16,2 0 0-16,5 1 0 0,2 0 0 0,0 3 0 15,4-1 0-15,2 2 0 16,2 1 1-16,0 1 1 0,2 3-1 16,0-1 1-16,0 3 1 0,0 2-1 0,-1 2 1 15,1 1 0-15,-2 2-2 0,-3-1 1 16,2 3 0-16,-1 1-1 0,-1-4-1 15,0 1 0-15,0-2 0 0,2-1 0 16,-1-3-1-16,1-2 1 0,1-1-1 16,0 0 1-16,1-4-1 0,-1 2 2 15,1-3 0-15,0 0 2 0,1 0 0 16,1-3 0-16,1 0 0 0,4 0 0 0,-1-2-1 16,2 2-1-16,1 1-1 0,0 0-1 15,0 1 0-15,0 3 0 0,-2-1 0 16,2 2 0-16,2 1 0 0,2 2 0 15,1 0 0-15,1 0 0 0,-1 1 0 16,2 0 0-16,-3 2-1 0,-3 0 0 16,-3-1 0-16,-3-2 1 0,-3 2 0 0,0 1 1 15,-6-3 0-15,0 2 1 0,-3 0 1 16,-3-1 1-16,-4 1-1 0,-2 0 0 16,-4-1 0-16,0 0-1 0,1 0 1 15,-1 0-2-15,1-1 1 0,2-3-4 16,1-1-3-16,3 1-4 0,-2 1 4 15,1-4-31-15,-1 0-97 0,2 0-107 16,-2-2-260-16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5T16:55:13.83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9995 10692 527 0,'0'0'126'0,"1"-1"2"16,-2-4-72-16,0 0-20 0,2-2-8 16,-1 1-3-16,1 0-1 0,1-3 1 15,-1 2-1-15,1-2 0 0,1 4-2 16,0-1-4-16,1-1-3 0,-1 2-2 15,1-2-3-15,2 2-2 0,1-3-2 0,2 1-1 16,3-2-1-16,4-1-1 0,2 2-1 16,4 2 0-16,4-1-1 0,4 5 1 15,1 0-1-15,3 5 0 0,-1 4 0 16,1 1-1-16,-4 2 0 0,-2 3 1 16,-4-1-1-16,-3 4-1 0,-5-3 0 15,-4 2 0-15,-5 1 0 0,-4 1 0 16,-5 2 0-16,-6 2 1 0,-4-1 1 0,-7 2 0 15,-4 0 0-15,-3-1 0 0,-1-1 0 16,-3-5 1-16,2 0-1 0,2-4 0 16,3-2 0-16,4-4 1 0,4-1 2 15,3-3 4-15,5 0 2 0,2-2 3 16,3 0-1-16,2 1 1 0,4 1 0 16,2-2-3-16,5 0-2 0,4 2-3 15,4-2-1-15,5 0 0 0,3-3-1 0,5 3 0 16,2 6 0-16,0-3-1 0,1 2 0 15,-2 3-1-15,-1 2 0 0,-3 3-1 16,-2 0 1-16,-5 1-2 0,-4-1 1 16,-4 4-1-16,-3 1 1 0,-5 1 1 15,-5 2 1-15,-5 0 0 0,-4 0 3 16,-6 2 0-16,-4-2 2 0,-5 1 1 16,-5 0 2-16,-6-2 0 0,-4-1 1 0,-1-2-1 15,-4-3-1-15,1-2-2 0,0-6-2 16,-1-4-3-16,5-3-2 0,2-5-4 15,4-2-4-15,6 0-3 0,4-3-5 16,5 0-5-16,7 0-5 0,7-3-7 16,4 1-8-16,8 2-11 0,3-4-5 15,8-3-1-15,3 0-115 0,5-1-117 16,3-2-276-16</inkml:trace>
  <inkml:trace contextRef="#ctx0" brushRef="#br0" timeOffset="1050.9">10972 10434 381 0,'5'-3'107'0,"-1"0"7"16,2-1-42-16,-2 1-15 0,0 1-9 15,-1 1-4-15,-1 1-4 0,0 0-5 16,-1 0-2-16,-1 0 1 0,0 1 0 16,-2 0-4-16,0 1-3 0,-2 3-3 15,-3 2-5-15,-2 3-5 0,-2 4-5 16,-2 3-6-16,0 6 0 0,-4 2-2 0,1 8 0 15,0 4 0-15,1 8-1 0,1 4 1 16,2 3-1-16,2 2 0 0,3-1 0 16,2-3 0-16,4 0-1 0,4-6 0 15,4-7-1-15,4-4-1 0,3-6 1 16,6-5 1-16,3-5 0 0,3-11 1 16,5-2 2-16,0-6 1 0,0-3 2 15,3-6 0-15,-2-3 0 0,0-6 3 0,-2-2 2 16,-2-3 0-16,-5 0 0 0,-5 1 1 15,-3 0 3-15,-5-1 2 0,-8 5-1 16,-7 1-1-16,-4 4-2 0,-6 1-2 16,-4 5-2-16,-7 2-4 0,-3 8-4 15,-3 4-1-15,-1 4-1 0,-2 7-3 16,0 2-1-16,3 3-10 0,4 1-12 0,4-2-19 16,5 0 7-16,8-3-142 0,3-2-135 15,11 1-322-15</inkml:trace>
  <inkml:trace contextRef="#ctx0" brushRef="#br0" timeOffset="1242.33">11703 10897 750 0,'-1'2'178'0,"0"0"1"0,0 0-95 15,0 0-52-15,-1 0-14 0,-2-1-8 16,1-1-6-16,-1 0-4 0,-2 0-6 16,0-1-8-16,-1-2-18 0,0 1-16 15,-1 0-72-15,2 1-60 0,4-2-119 0,4 0-257 16</inkml:trace>
  <inkml:trace contextRef="#ctx0" brushRef="#br0" timeOffset="3083.72">12598 10571 601 0,'5'-8'140'0,"-1"-2"4"16,-2 0-92-16,-1 0-14 0,-2-1-4 0,-2 2-2 15,-1 2-2-15,-3-2-3 0,-2-1-2 16,-3 0-5-16,-1-1-6 0,-3 2-3 16,-3 2-3-16,-3 0-4 0,-1 2-2 15,-2 2-2-15,-2 6 0 0,-1 3 0 16,1 5-1-16,1 3 0 0,1 8 1 15,4 4 0-15,2 0-1 0,6 3 0 16,4 1-1-16,5-2 0 0,5-2-2 0,4-7-2 16,5-3 0-16,8-3 1 15,3-5 0-15,6-4 0 0,2-6 3 0,4-4 3 16,1-3 5-16,-1-4 3 0,0-3 2 16,-1-1 3-16,-5-4 3 0,-1-1 0 15,-3 1-1-15,-3 0 0 0,-3 3 1 16,-5 4 1-16,-4-1 0 0,-1 5 0 0,-4 5 1 15,-2 1-2-15,-2 4-5 0,-1 6-4 16,-3 7-3-16,-3 7-3 0,-1 7-1 16,-2 6-3-16,-2 7 1 0,-2 8 1 15,-2 3 2-15,1-1 0 0,2 3-12 16,-3 0-2-16,2-3-5 0,2-3-5 16,2-6-5-16,3-4-4 0,3-3-18 15,1-5 5-15,3-4-8 0,2-5-3 16,3-3 116-16,-1-3-231 0,0-5-135 15,4-7-346-15</inkml:trace>
  <inkml:trace contextRef="#ctx0" brushRef="#br0" timeOffset="3940.61">13156 10531 490 0,'-2'-1'128'0,"-1"-2"4"16,0 2-38-16,2-2-55 0,0 1-7 15,0 0-3-15,2 0-2 0,1-2 0 16,2 0-1-16,2-2 1 0,1-1-2 15,3-1-3-15,2-1 0 0,2 0-2 16,5 1-3-16,0 0-4 0,2 0-2 16,3 3-3-16,4 2-2 0,1 0-1 15,3 3-2-15,-1 0-1 0,-1 0-1 0,2 5 1 16,-3 1-1-16,-5 3-1 0,-3 0 0 16,-5 2-2-16,-4 2-1 0,-4 6 0 15,-5 0-2-15,-5 2-1 0,-6 7-4 16,-5 2-3-16,-6 5-2 0,-6 5-2 15,-4-1 1-15,-5 1 0 0,0 1 3 16,0-3 4-16,2-2 3 0,2-5 4 16,6-1 3-16,3-4 1 0,8-2 0 15,6-1-1-15,3-3 2 0,8-2 0 0,5-1 4 16,8-3 2-16,9-2 1 0,8-1 1 16,8-3-1-16,6 0 0 0,10-3-2 15,8-1-3-15,2-3-11 0,3-5-10 16,3 3-16-16,2-3-40 0,1-2-94 15,-4-1-122-15,-4-4-287 0</inkml:trace>
  <inkml:trace contextRef="#ctx0" brushRef="#br0" timeOffset="4565.96">9536 12134 550 0,'5'2'135'0,"-1"-1"4"0,-2-2-72 15,0 1-28-15,1 1-1 0,-2 0-2 16,-2 1-4-16,-2 1-3 0,-2 5-1 16,-4 1-2-16,-3 5-3 0,-4 4-6 15,-7 4-3-15,-7 3-2 0,-4 1-5 16,-5 3-2-16,-4 1-5 0,-2 1-3 16,-1-3-4-16,1-1-6 0,5-3-9 15,3-3-11-15,5-4-9 0,3-4-6 16,5-5-97-16,4-5-19 0,5-4-97 0,3-5-198 15</inkml:trace>
  <inkml:trace contextRef="#ctx0" brushRef="#br0" timeOffset="4738.67">9067 12122 588 0,'6'-17'152'0,"-3"7"7"16,-1 4-75-16,-1 2-22 0,2 4-6 0,-1 4-9 15,3 4-9-15,2 4-5 0,4 6-6 16,2 7-6-16,4 5-6 0,4 4-3 15,6 2-2-15,2 2-4 0,7 3-2 16,5-3-3-16,5-3 0 0,4 1-6 16,4-4-9-16,2 0-15 0,2-6-24 15,-1-1-135-15,0-3-146 0,1-1-359 16</inkml:trace>
  <inkml:trace contextRef="#ctx0" brushRef="#br0" timeOffset="6096.98">11108 11718 576 0,'-1'0'134'0,"-1"-2"4"0,0 1-90 15,-1-1-10-15,-1 0-4 0,0 3-5 16,-3 0-3-16,-1 1-2 0,-4 5-1 16,-4-2-3-16,-1 5-3 0,-4 2-2 15,0 1-1-15,-3 3-3 0,1 3-2 16,-1 0-3-16,1 6-3 0,2 5-4 0,2 1-1 16,2 8-2-16,3 1-2 15,4 5-4-15,4 7-5 0,4-2-2 0,5-2-3 16,4-1-2-16,6-3 1 0,5-3 0 15,3-8 3-15,4-8 4 0,3-4 3 16,4-9 5-16,3-6 5 0,-2-2 3 16,2-7 9-16,-1-2 6 0,-3-4 5 15,-2-3 5-15,-4-2 3 0,-2-1 0 16,-4-6 3-16,-5-2-2 0,-5 0-1 0,-6-1-1 16,-7-4-2-16,-7-1-3 0,-7-4-2 15,-3 4-4-15,-6 2-7 0,-1 1-6 16,-4 4-3-16,0 7-4 0,-2 10-5 15,0 7-6-15,-1 5-8 0,0 5-10 16,2 5-14-16,2 5-14 0,3 1 30 16,5 2-157-16,7 0-131 0,5-5-320 15</inkml:trace>
  <inkml:trace contextRef="#ctx0" brushRef="#br0" timeOffset="6343.86">11787 12099 703 0,'0'8'192'0,"-3"-1"1"0,1-3-9 15,0-2-144-15,0 0-16 0,1-1-12 16,0 0-11-16,0-3-8 0,-2 0-6 15,0-1-9-15,1 1-14 0,-2-1-17 16,0-2 153-16,5 1-291 0,-4-5-156 16,2-6-433-16</inkml:trace>
  <inkml:trace contextRef="#ctx0" brushRef="#br0" timeOffset="7515.2">12435 11802 509 0,'0'1'127'15,"0"-1"3"-15,0 0-58 0,1 0-36 16,1-1-6-16,3-3 0 0,-1 3-2 0,2-3-1 16,1-2 1-16,4 1-1 15,1-1-1-15,2 0-4 0,3 0-4 0,2 1-6 16,0 2-3-16,4 2-3 0,0 2-2 15,3 1-1-15,-1 5-2 0,0 3-3 16,-1 2-3-16,1 2-3 0,-4 1-2 16,-3 1 0-16,-4 2-1 0,-3-2 0 0,-6 2 0 15,-4 3 1-15,-3-1 0 16,-4 3 0-16,-4 2 0 0,-6-4 1 0,-1 1 1 16,-2-3 4-16,0-3 1 0,-2-2 3 15,2-5 4-15,4-3 1 0,4-2 2 16,1 0 3-16,5-2 2 0,1-1 1 15,3 0-3-15,2-1 0 0,4 1 0 16,3-1 0-16,6 2 0 0,2 0-2 16,6 2 0-16,6-1 3 0,4 1 0 15,3 0 1-15,4 1-1 0,0 2-2 16,2 0-1-16,-1 2 0 0,-2 3 0 0,-3 1-1 16,-3 3-1-16,-7 0-1 0,-4-1 1 15,-6 3 1-15,-8 0 0 0,-6 1 0 16,-7 1 0-16,-7 1 0 0,-6-1-2 15,-6 1 0-15,-8 1-4 0,-4-2-1 16,-5-4-2-16,0-1-1 0,-1-3-5 16,1-3-8-16,0-5-10 0,4-2-12 0,5-3-7 15,6-4-5-15,5-3-3 0,5-7-90 16,7 0-24-16,6-2-93 0,10-6-207 16</inkml:trace>
  <inkml:trace contextRef="#ctx0" brushRef="#br0" timeOffset="8134.29">13503 11817 449 0,'-1'2'120'0,"1"0"1"16,0-2 1-16,1-1-103 0,0 1-3 0,3-1-1 15,1 2-3-15,2-1 2 0,2-1-1 16,3 1 0-16,2 1-1 0,3-2 0 16,5 0-2-16,4 0 0 0,0 0-1 15,4 0 0-15,0 0 0 0,1 0-1 16,-2-1 1-16,-1 2 2 0,-3 3 2 16,1 1 1-16,-4-1 0 0,-1 3 1 15,0 3 1-15,-4 2 0 0,-2 3-1 16,-3 4-3-16,-6 4 0 0,-1 8-2 0,-7 4-1 15,-1 2-2-15,-6 5-2 0,-2 2-1 16,-3 2-2-16,-1 1-4 0,-2-1-8 16,2-3-14-16,1-4-13 0,3-3-6 15,1-5-126-15,3-6-126 0,2-7-302 16</inkml:trace>
  <inkml:trace contextRef="#ctx0" brushRef="#br0" timeOffset="8605.29">14578 11738 660 0,'-5'-2'150'16,"1"2"5"-16,2-1-113 0,4 1-11 16,6-1-4-16,3 2-2 0,2-2-1 15,7 3-3-15,6 0-3 0,6 2-1 16,0 0-1-16,-2 0-2 0,2 2-3 16,1 1-5-16,-3 1-2 0,-6-1-1 0,-6 1-1 15,-1 2 1-15,-4 1-2 0,-6 3 0 16,-9 3 0-16,-6 2 0 0,-9 6-1 15,-5 2 1-15,-6 5-2 0,-8 1 0 16,-2 1 1-16,0 4-1 0,4-1 0 16,1 0 1-16,0 2-1 0,7-4 1 15,5 0-1-15,5-1 0 0,6-5 0 16,7-1 0-16,10-2 2 0,9-3 3 0,3-3 3 16,12-4 2-16,6-3 1 0,8-2 0 15,7-5 0-15,-2-5-2 0,6-3-4 16,17-4-5-16,5 0-3 0,3-3-5 15,6-1-6-15,0 0-7 0,7 0-12 16,-2 1-8-16,-10-2-9 0,-1 0 70 16,1-4-195-16,-3-2-130 0,2-8-341 15</inkml:trace>
  <inkml:trace contextRef="#ctx0" brushRef="#br0" timeOffset="16862.18">8669 12916 520 0,'-8'-2'126'0,"2"-1"1"16,3 2-65-16,1 0-30 0,1 2-10 16,1-1-6-16,0-1-5 0,0 1-2 15,1 0-3-15,-1 0-3 0,0 1-3 0,2-1-2 16,0 0-1-16,2 1 0 0,2-2 0 15,1 1 1-15,2 0 0 0,3 0 0 16,1 0 0-16,2 1 1 0,2 1-1 16,1-1 0-16,5 0 0 0,2 0 1 15,4-1 1-15,3-1 0 0,2 0 1 16,3-3 1-16,1 2 0 0,3-1 1 0,4 3 1 16,2 1 1-16,4 0 1 0,5 2 0 15,3 0 0-15,4-3-1 0,2-2 1 16,4 1-2-16,3 0 0 0,3 0 0 15,3 0 0-15,2-1 2 0,3 2 2 16,4 1 0-16,3 1 2 0,1-2 1 16,2 0-1-16,1-2 0 0,1 3-2 15,3 2-2-15,0 0-1 0,2-5-2 16,1-2-1-16,1 4 0 0,2 2-1 16,3 0-1-16,1-5 1 0,-2-2 0 0,2 6-1 15,2 2 1-15,1-4 0 0,0-1 0 16,0 1 1-16,2 3 1 0,1 2 1 15,2-4 0-15,-2-3 0 0,2 4 0 16,-1 2 1-16,4-5-2 0,0-2 1 16,1-1 2-16,1 5 1 0,-1-3 1 15,5-1 1-15,-3 0 2 0,-2 4 2 16,0-2-1-16,1 0 1 0,-1 1 0 0,9 2 1 16,-7-2 0-16,4-1-1 0,2 1-2 15,1 1-1-15,-11-1-2 0,14-3-2 16,-8 2-3-16,8 2-1 0,-4-2-1 15,-3-1-1-15,0-1 1 0,8 2-1 16,-14 1-1-16,-3-4-4 0,-8 0-6 16,-8 3-19-16,1-1 140 0,-9 1-291 15,-10-2-166-15,-8 1-460 0</inkml:trace>
  <inkml:trace contextRef="#ctx0" brushRef="#br0" timeOffset="23061.12">9307 13384 480 0,'-1'-1'117'0,"0"-2"5"16,0 2-61-16,0-1-23 0,1 1-11 16,0 0-5-16,0 1-3 0,-1-1-4 15,1 1-2-15,0 0-2 0,0 0-3 16,0 0-1-16,0 0 0 0,1-1 0 0,1 0 0 16,1-1 1-16,2-1-1 15,0 0 1-15,4-3 1 0,2 1 1 0,3 1 2 16,2-3 2-16,1 0 1 0,3 1 1 15,0-2-2-15,1 3-1 16,-1-1-2-16,0 0-4 0,-1 0-3 0,-1 4-2 16,-3 0-2-16,1 3 1 0,-3 0 0 15,0 1-1-15,0 3 1 0,-1 0 1 16,-1 1-1-16,0 0 0 0,-1 2 0 0,-1-1 0 16,-1 3 0-16,-3 0 0 0,-1 0 0 15,-1 3 0-15,-3 1 0 0,-3 1 1 16,-2 1 0-16,-4 3 0 0,-2 2 0 15,-3 2 1-15,-4 1-1 0,-1 0 0 16,-3 3 0-16,-1 2-1 0,-2-1 0 16,-1 1 0-16,-1-3 0 0,1-2-1 15,0-3 1-15,2-3-1 0,2-3 1 0,3-4 0 16,2-3 1-16,5-1-1 0,4-4 1 16,1 1 0-16,4-1 0 0,2-2 0 15,1-1-1-15,1 0 0 0,2-1 2 16,5 3 1-16,0-1 4 0,4-2 2 15,4 2 1-15,2-2 2 0,4 1 0 16,1 0-2-16,1-3-3 0,4-1-2 16,0 2-3-16,3-1-1 0,1 2-1 0,-1 0 0 15,3 1-1-15,0 0-1 0,-1 1-3 16,1 0-6-16,-2 1-9 0,-2-1-9 16,-1-1-14-16,-1 0-8 0,-4 1 10 15,-2-1-136-15,-4 0-120 0,-1-1-294 16</inkml:trace>
  <inkml:trace contextRef="#ctx0" brushRef="#br0" timeOffset="25330.68">10161 13309 261 0,'-1'-1'77'16,"1"-1"2"-16,0 2-15 0,-1-1-28 0,1 0-9 15,1 0-4-15,-1 2-3 0,1-1-1 16,0 1 1-16,0 1-1 0,1 0 1 15,-1-2-1-15,1 1 0 0,2-2 0 16,-1 1 0-16,0-1 1 0,2-3 2 16,1 0 0-16,2 2 1 0,1-2-1 15,2-3 0-15,0 2-2 0,2 0-4 16,1 1-2-16,0-1-3 0,0 0-2 16,1 1-3-16,0 0-3 0,1 3 0 15,0 0-2-15,-1 1 1 0,-2 2 0 0,3-2 0 16,-3 5 0-16,-2-1 1 0,0 2-1 15,0-1 0-15,-1 2 0 0,-2 0-1 16,0 3 0-16,0-2 0 0,-1 0 1 16,0 0-1-16,-2 2 1 0,0-1-1 15,-3 2 0-15,-1 1-1 0,-1 2 1 0,-2 1-1 16,-4-1-1-16,0 2 0 0,-2 3 1 16,-3 2-1-16,0 1 0 0,-3 2-1 15,-4 2 0-15,0 2-2 0,-3 3 0 16,-1-1-1-16,0 0 0 0,-2-2 1 15,2-2 1-15,2-3 1 0,4-3 1 16,1-4 1-16,4-3 2 0,1-4 0 16,3-2 1-16,3-3 1 0,1-1 1 15,4-2 0-15,2 2 3 0,4-2 3 16,1 0 4-16,5 0 3 0,5 0 1 0,3-2-1 16,5 1 0-16,4-2-3 0,1-2-4 15,6-1-3-15,0-2-5 0,0 1 2 16,3-1-10-16,-4-2-8 0,1 4-11 15,-2-3-7-15,-1 3 108 0,-2-2-236 16,-4 1-141-16,0-3-362 0</inkml:trace>
  <inkml:trace contextRef="#ctx0" brushRef="#br0" timeOffset="25822.14">11002 13378 550 0,'5'-6'141'0,"-1"0"4"15,-1 2-56-15,2-2-45 0,-1 1-7 16,0-2-6-16,2 1-5 0,-1-2-5 16,3 0-4-16,1 0-2 0,1 0-3 15,1 0-2-15,3 1 0 0,2 1-2 16,2 2-1-16,2 0 0 0,1 3 0 15,2 1-2-15,3 4 0 0,0 1-1 16,0 1-1-16,-1 1-1 0,1 3 0 16,-4 0-1-16,-3 2 1 0,-2 1 1 0,-5 4 0 15,-4 2 0-15,-3 1 0 0,-6 4 0 16,-5 2 0-16,-5 4 0 0,-6 0-1 16,-5 1 0-16,-4 3-1 0,-4 0 0 15,-2-4 0-15,-2-1-1 0,1-2 1 16,3-2 0-16,2-5 1 0,5-4 0 15,5-4 1-15,3 0-1 0,6-3 1 0,3-3 0 16,4 0-1-16,3-2 2 0,5 1-1 16,3 0 5-16,6 2 2 0,3 0 0 15,7 1 1-15,5 1 0 0,5-3-1 16,6 1-2-16,4-3-4 0,3-2-2 16,1-2-1-16,1-2-4 0,1 1-1 15,-4-1-7-15,-2-2-5 0,-5 0-7 16,-2 0-9-16,-4 0-22 0,-5-2 160 15,-4 1-292-15,-3 0-151 0,-3 1-433 16</inkml:trace>
  <inkml:trace contextRef="#ctx0" brushRef="#br0" timeOffset="26082.39">12052 13662 761 0,'0'1'203'15,"0"-2"10"-15,-1 1-92 0,1 0-35 16,0 0-19-16,0 0-17 0,0 0-17 16,0 0-12-16,0 1-8 0,0 0-9 15,-1 0-5-15,2 0-5 0,-1-3-4 16,-1 3-7-16,1-4-8 0,0 2-13 0,0-1-15 15,0-2-28-15,1 3-23 0,2-1-111 16,2-3-139-16,5 0-314 0</inkml:trace>
  <inkml:trace contextRef="#ctx0" brushRef="#br0" timeOffset="26743.23">13009 13518 578 0,'4'0'171'0,"-1"1"1"0,-2-1-1 15,0 0-122-15,0 2-14 0,1-2-14 16,-1 0-18-16,1 0-10 0,-1-2-9 16,-1 1-11-16,1 0-10 0,1-1-10 0,2-1 158 15,3 1-278-15,2-1-141 0,2 1-394 16</inkml:trace>
  <inkml:trace contextRef="#ctx0" brushRef="#br0" timeOffset="26895.37">13552 13618 670 0,'24'9'162'0,"-2"-1"0"0,-2-2-101 16,-1-4-25-16,-4 0-8 0,-1-4-15 15,-2-1-19-15,-4-4-16 0,-1 0-14 16,-3-5 84-16,1-3-211 0,-1 1-138 16,0-1-351-16</inkml:trace>
  <inkml:trace contextRef="#ctx0" brushRef="#br0" timeOffset="27044.51">14036 13556 694 0,'21'5'159'15,"-3"2"0"-15,-3-3-113 0,-3-1-18 16,-4 0-9-16,-1-3-14 0,-3-4-16 16,-2-1-13-16,-2-2-10 0,2-2 25 15,-1-1-151-15,0-3-124 0,0-1-304 16</inkml:trace>
  <inkml:trace contextRef="#ctx0" brushRef="#br0" timeOffset="27179.28">14483 13454 684 0,'17'9'170'0,"-2"-2"1"0,-3 2-95 16,-2-1-38-16,-2-3-1 0,-1 1-35 15,-3-4-26-15,0-3-16 0,-1-4 144 0,-1 0-275 16,2-5-151-16,2-1-403 0</inkml:trace>
  <inkml:trace contextRef="#ctx0" brushRef="#br0" timeOffset="27317.95">14962 13524 702 0,'14'12'172'15,"0"2"0"-15,-1-5-87 0,-1-2-48 0,-1-3-38 16,-2-1 43-16,-2-2-212 0,-7-5-150 15,-2-7-399-15</inkml:trace>
  <inkml:trace contextRef="#ctx0" brushRef="#br0" timeOffset="31152.98">15879 10416 559 0,'-5'4'131'0,"3"-1"6"0,2 0-77 16,0-5-21-16,1 2-1 0,-1-1 1 15,1 1-1-15,0 1-3 0,-1-2-2 16,0-1-4-16,0 3-6 0,0-2-6 15,-1 1-4-15,-1 1-3 0,-2 3-3 16,-3 4-1-16,-4 4-2 0,-4 2-2 16,-4 6-1-16,-5 4 0 0,-3 4-1 15,-2 4-2-15,-3 2-4 0,0 2-4 16,-2 4-6-16,0-2-13 0,1 0-12 0,2-4-7 16,-1-6 18-16,4-4-140 0,3-6-119 15,3-7-292-15</inkml:trace>
  <inkml:trace contextRef="#ctx0" brushRef="#br0" timeOffset="31381.51">15519 10361 706 0,'4'9'164'0,"1"1"6"0,4 2-113 16,2 4-14-16,3 5-6 0,5 2-5 15,0 3-6-15,5 3-5 0,4-1-6 16,5 3-4-16,3-3-4 0,2-1-2 0,4 0-5 16,3-3-4-16,0-3-10 0,0 0-21 15,-3-4-21-15,-2 0-106 0,-5-3-23 16,-3-3-118-16,4-2-232 0</inkml:trace>
  <inkml:trace contextRef="#ctx0" brushRef="#br0" timeOffset="31720.79">17100 10281 652 0,'-14'5'154'0,"1"-2"4"15,2 2-104-15,1 1-13 0,1-1-5 16,3 2-3-16,-1 2-3 0,3 1-2 16,2 7-2-16,-1 0-1 0,2 5-4 15,2 5-1-15,0 3-6 0,3 5-3 16,-1 3-4-16,-1-1-3 0,3 2-12 15,-2 0-3-15,1-4-5 0,2-1-12 0,-2-8-15 16,3 0-12-16,0-4-8 0,1-4-116 16,0-7-128-16,2-2-297 0</inkml:trace>
  <inkml:trace contextRef="#ctx0" brushRef="#br0" timeOffset="32153.21">17508 10263 645 0,'-1'0'147'0,"-2"0"2"16,0 2-104-16,-2-1-14 0,-3-1-5 15,-1 2-5-15,1 3-4 0,-5 1-1 16,1 1-3-16,-1 2-4 0,0 5-4 0,0 4-1 15,1 1-3-15,-1 3-2 0,2 3-1 16,2 3-1-16,2 4-1 0,4 0-1 16,2 1-5-16,2-2-4 0,5 2-3 15,4-3-1-15,3-4-1 0,5-4-3 16,4-3 1-16,4-4 7 0,5-1 3 16,2-4 6-16,2-4 1 0,2-4 1 15,3-6 4-15,3-3 2 0,0-3 1 0,-1-5 5 16,-1-5 5-16,-2-1 5 0,-5-4 6 15,-5 0 5-15,-8-3 5 0,-6-5 2 16,-6-2-6-16,-6-2-2 0,-11-3-6 16,-5-5-5-16,-7 0-5 0,-7-2-7 15,-8 5-3-15,-7 5-2 0,-2 6-3 16,-3 10-2-16,-4 9-5 0,-3 8-9 16,1 7-18-16,5 6 1 0,5 1-143 0,3 0-139 15,6-4-341-15</inkml:trace>
  <inkml:trace contextRef="#ctx0" brushRef="#br0" timeOffset="32849.54">18237 9331 572 0,'5'-2'126'0,"-2"-1"2"0,1 2-92 15,3-3-12-15,2 1-5 0,1 0-1 16,1-2-1-16,3 3-1 0,3-2 1 16,2 0-4-16,0 0-3 0,-2 1-3 15,4 2-1-15,1 2-3 0,0 2-1 16,0 1-2-16,1 3 0 0,-1 2-1 15,1 3 0-15,-4 0 0 0,-1 1 0 16,-4 0 0-16,-4 2 0 0,-2-1 1 16,-7 3 0-16,-6 3 1 0,-4 1 1 0,-7-2 0 15,-5 3 1-15,-4 4 0 0,-6 2 1 16,3-3-1-16,1-4 0 0,1 1 0 16,3-1 0-16,7-3 0 0,6-3-1 15,8-1 1-15,4 1 1 0,6-2 3 16,8 2 0-16,9-3 0 0,8-1 0 15,8-3 1-15,4-1-2 0,7-4-5 0,5-1-13 16,1 1-9-16,-3-2-11 0,-3 1 39 16,-5 1-164-16,-3-1-125 15,-3 5-311-15</inkml:trace>
  <inkml:trace contextRef="#ctx0" brushRef="#br0" timeOffset="33259.06">16822 11907 670 0,'0'-2'151'0,"-1"2"7"0,1 3-112 16,-1-1-10-16,-1 4-3 0,-4 1-1 15,-4 3-3-15,-2 3-4 0,-8 3-8 16,-1 2-3-16,-8 5-5 0,-3 0-3 16,-5 2-5-16,-4 3-8 0,-1 1-5 15,-2 2-12-15,0 0-13 0,2-4-11 16,2-1 55-16,5-4-181 0,5-5-127 16,5-4-330-16</inkml:trace>
  <inkml:trace contextRef="#ctx0" brushRef="#br0" timeOffset="33447.8">16291 11876 685 0,'6'3'161'0,"4"5"2"0,2 7-105 16,6 5-15-16,5 5-10 0,3 5-7 16,6 3-6-16,5 2-2 0,5 0-2 0,1-2-4 15,6 0-6-15,-2-2-3 0,3 0-18 16,-1-2-9-16,-2-5-14 0,1-2 13 15,-1-5-154-15,-2-3-137 0,3-6-331 16</inkml:trace>
  <inkml:trace contextRef="#ctx0" brushRef="#br0" timeOffset="33661.94">17707 11696 790 0,'-1'16'180'0,"-2"7"2"0,-4 6-127 16,2 8-21-16,-2 3-12 0,-1 7-6 15,1 4-5-15,-1-2-5 0,2 0-2 0,0-2-3 16,1-3-2-16,1-1-6 0,2-6-7 16,1-3-9-16,2-3-17 0,0-5 9 15,3-4-155-15,-1-3-141 0,3-5-345 16</inkml:trace>
  <inkml:trace contextRef="#ctx0" brushRef="#br0" timeOffset="34024.83">18071 11842 700 0,'-2'10'156'16,"0"1"1"-16,-4 7-106 0,-1 1-33 15,-2 8-11-15,-5 4-6 0,-2 5-3 16,-4 6-2-16,2 1-5 0,0-2-1 0,3 1-2 16,5-2-7-16,7-5-4 0,8-5 3 15,7-7-9-15,7-4 5 0,7-8 1 16,6-5 6-16,3-3 12 0,5-9 13 16,3-3 4-16,0-4 18 0,2-3 5 15,-1-3 6-15,-3-4 2 0,-1-2 0 16,-8-2 0-16,-7-4-2 0,-9-2-3 15,-9-4-4-15,-12-5-6 0,-8-1-6 16,-9 2-6-16,-8-2-9 0,-10 4-7 0,-5 6-8 16,-4 8-9-16,-4 9-11 0,-4 6-22 15,0 5 152-15,5 5-291 0,5 2-161 16,5 4-444-16</inkml:trace>
  <inkml:trace contextRef="#ctx0" brushRef="#br0" timeOffset="34417">18937 11037 680 0,'8'-15'156'0,"1"1"6"16,-4 9-116-16,-4 5-14 0,-1 9-5 15,-5 5-2-15,-5 6-4 0,-1 5-4 0,-4 9-4 16,0 2-1-16,-4 2-1 0,1-3-2 16,4 0-3-16,1-4-2 0,5-3-3 15,4-5-1-15,4-5-1 0,3-3 0 16,5-2-1-16,3-7 1 0,2-3 0 16,5 0 1-16,-1-6 0 0,4-1 2 15,2-6 0-15,0 0 0 0,0-2 0 0,-2 0 1 16,0-2 3-16,-4 2 2 0,-3 1 3 15,-2 8 3-15,-3 0 3 0,-6 9 0 16,-2 7 0-16,-5 7-2 0,-4 6-4 16,-1 7-1-16,-6 3-4 0,0 6-3 15,-3 0-2-15,1 0-6 0,2 1-9 16,0-5-15-16,3 1-24 0,2-4-143 16,3-6-151-16,1 3-372 0</inkml:trace>
  <inkml:trace contextRef="#ctx0" brushRef="#br0" timeOffset="35777.22">17103 13541 459 0,'10'-2'136'0,"1"1"5"16,0-1-16-16,-2 2-60 0,-1 0-18 15,-1 0-6-15,-1 1-6 0,-2 0-5 16,0-1-2-16,-2 1-1 0,-1-1 0 16,0 0-2-16,-1 0-1 0,1 0-1 0,-2 1-2 15,0 2-2-15,-2 1-3 0,-1 2-2 16,-2 4-5-16,-3 6-2 0,-3 2-2 15,-4 6 0-15,-4 2-2 0,-3 5 0 16,-7 3-2-16,-2 1-1 0,-3-2-1 16,-1 2-4-16,0-2-4 0,2 0-4 15,0-3-6-15,4-5-8 0,3-3-9 16,3-3-9-16,2-5-7 0,2-5-4 0,4-2 15 16,2-4-131-16,2-2-116 0,2-5-284 15</inkml:trace>
  <inkml:trace contextRef="#ctx0" brushRef="#br0" timeOffset="36130.56">16717 13550 319 0,'-5'-2'98'0,"0"1"10"15,-1-2-28-15,3 2-13 0,1-2-6 16,0 2-6-16,1 0-6 0,1 1-11 16,1 0-9-16,1 1-5 0,2 0-1 15,3 2-2-15,1-2 1 0,0 1 1 0,3 1 0 16,1-1 0-16,0 3-3 0,0-2-3 16,2 0-5-16,-2 1-5 0,1 1-3 15,2 2-2-15,0 2 0 0,3 2-1 16,2 7 0-16,3 3 0 0,3 6 0 15,2 1-1-15,4 4 1 0,3 0-1 16,4 3 0-16,0-1-5 0,1-2-3 16,2-1-6-16,0-3-7 0,0-2-5 0,-2-3-7 15,0-5 8-15,-2-6-44 0,-2-2-85 16,-3-7-105-16,2-8-259 0</inkml:trace>
  <inkml:trace contextRef="#ctx0" brushRef="#br0" timeOffset="36674.07">18413 13513 519 0,'-6'-1'125'16,"1"-2"4"-16,-1 0-67 0,2 2-23 15,0 0-3-15,0 2-2 0,1 0 1 0,0 0 2 16,2 5 0-16,-1 2 1 0,2 0-1 16,3 8-3-16,0 3-5 0,1 7-5 15,3 4-6-15,-1 4-4 0,2 6-5 16,-1 1-4-16,-1 3-4 0,0 0-4 16,-2-1-4-16,-2 1-7 0,-1-2-8 15,-2-3-5-15,1-3-25 0,-1-2 66 16,-1-4-191-16,2-4-135 0,1-6-350 0</inkml:trace>
  <inkml:trace contextRef="#ctx0" brushRef="#br0" timeOffset="37161.03">18894 13467 657 0,'-6'8'146'0,"0"-1"1"0,-1 2-110 16,0 0-11-16,-1 2-4 0,-2 0-3 16,-1 4-3-16,-2-1-1 0,1 5-2 0,-1 4-3 15,-1 4-2-15,0 4-4 0,1 3-1 16,2 1-3-16,4 1-2 0,4 1-6 15,3 0-7-15,6-3-5 0,5-3-4 16,6-1-2-16,4-5 0 0,4-2 2 16,4-5 3-16,4-5 10 15,2 0 2-15,1-7 8 0,2-1 7 0,3-4 9 16,-2-2 6-16,-2-4 5 0,-2-4 5 16,-1-6 7-16,-3-2 1 0,-5-6 1 15,-4-5-4-15,-3-2-2 0,-7-7-2 0,-4-5-3 16,-6-6-4-16,-9-6-4 0,-4-2-4 15,-3-2-4-15,-6 0-5 0,-3 2-4 16,-1 7-5-16,-5 9-4 0,-2 10-4 16,-7 6-3-16,-6 8-5 0,-1 11-5 15,-3 7-2-15,-4 6-2 0,1 4-10 0,2 2-14 16,10 5 158-16,6-2-288 0,7 0-153 16,10-3-431-16</inkml:trace>
  <inkml:trace contextRef="#ctx0" brushRef="#br0" timeOffset="37630.83">19891 12616 670 0,'-4'1'165'0,"2"0"1"15,-1-2-73-15,1 0-54 0,-1 2-14 16,-1 0-3-16,-2 0-5 0,-2 3 1 16,-3 3 2-16,-1-1 1 0,-2 4-1 15,-5 5-2-15,0 3-4 0,-3 5-2 16,-1 2-3-16,0 5-4 0,-1 5-2 15,1 4-2-15,4 1-3 0,1 2-3 0,7-2-5 16,5 1-4-16,4-3-4 16,8-1-4-16,5-6-2 0,2 0 1 0,8-6 3 15,4-3 5-15,6-2 5 0,1-3 5 16,0-6 7-16,3-1 7 0,0-4 4 16,-2-2 2-16,-4-3 5 0,-5-7 4 15,-5 1 6-15,-5-1 4 0,-5-4 1 16,-8-6 0-16,-6-5 1 0,-3-1-4 15,-7-2-2-15,-3 0-7 0,-5-6-7 0,-5 1-6 16,-5 5-5-16,-3 5-5 0,-4 4-5 16,-4 5-6-16,-5 4-8 0,-4 13-8 15,-3 6-11-15,4 7-10 0,0 5-31 16,4 8-135-16,5 1-152 0,8 5-366 16</inkml:trace>
  <inkml:trace contextRef="#ctx0" brushRef="#br0" timeOffset="50438.49">19386 10148 433 0,'-5'-2'109'0,"3"0"4"0,2 1-58 16,0-1-17-16,-1 2-8 0,1-2-9 15,0-1-5-15,1 3-3 0,-1 0-3 0,0-1-2 16,0 0-2-16,0 1-1 0,0-1 0 16,1 1 0-16,1 1 0 0,2-1 2 15,0 1 0-15,3 0 0 0,2 0 1 16,5 1 4-16,2 0 1 0,5-1 2 15,3 0 1-15,4-2 2 0,5 1 2 16,5-1-1-16,5 0-1 0,7-2-4 16,2 2-3-16,5-1-2 0,2 1-2 15,4 2-3-15,3 0-2 0,-4-1-1 16,-1 1 0-16,-2 2-1 0,-3-3 0 0,-5 2-1 16,-9-1-1-16,-6-1-1 0,-8 1-2 15,-8 0-7-15,-5-1-9 0,-6 1-8 16,-5-1-4-16,-2-1 13 0,1 0-132 15,-3 0-113-15,0-1-273 0</inkml:trace>
  <inkml:trace contextRef="#ctx0" brushRef="#br0" timeOffset="50715.76">20255 9954 552 0,'16'7'126'16,"6"1"6"-16,5 0-86 0,6 5-12 16,2 0-1-16,3 1-1 0,2-1-4 0,0 5-5 15,0-2-5-15,-2-1-7 0,-3 1-4 16,-5-1-4-16,-7 1-2 0,-5 0 0 16,-6 0-2-16,-7 4-1 0,-8 1 0 15,-7 5 1-15,-7 0-1 0,-6 3 0 16,-7 0 2-16,-9 0-1 0,-2-3-4 15,-4 2-7-15,-1-4-8 0,-3-2-6 0,2 0-9 16,5-3-114-16,3 0-111 0,5-5-269 16</inkml:trace>
  <inkml:trace contextRef="#ctx0" brushRef="#br0" timeOffset="51910.38">21745 9389 551 0,'-1'-1'129'15,"1"0"8"-15,-1 1-81 0,1 0-12 16,0 0 0-16,0 0 0 0,0 0 1 16,0 0-3-16,0 0-5 0,1-1-4 15,-1 2-5-15,1-1-5 0,1-1-5 16,-1 2-5-16,0 2-3 0,-1 3-3 15,2 4-3-15,-1-1-2 0,0 8-1 16,-1 7-1-16,1 2 1 0,-1 5-1 0,1 2 1 16,2-1-1-16,0 6 0 0,1-4-2 15,2-2-2-15,0-4-4 0,0 0-6 16,-1-4-5-16,0-4-8 0,-3-3-11 16,1-2-9-16,-1-3-5 0,0-4-63 15,1-4-53-15,-2 0-105 0,1-3-230 16</inkml:trace>
  <inkml:trace contextRef="#ctx0" brushRef="#br0" timeOffset="52392.38">21966 9424 578 0,'1'0'129'0,"2"0"4"15,1 0-97-15,3-2-8 0,-2 0 1 16,3-1-2-16,2-2-1 0,1 1-2 16,0-1-4-16,0 0-5 0,0 2-3 15,1-2-2-15,2 2-2 0,-1 1-2 0,2 1-3 16,0 1-1-16,1 3-1 0,1 1-1 15,1 4 0-15,-1-1 0 0,-1 2-1 16,-2 2 0-16,0 1 0 0,-3 1-1 16,-3 1 0-16,-1 1 0 0,-4 2 0 15,-1-2-1-15,-4 1 1 0,-1 1-1 16,-5-1 1-16,-2-1 1 0,-4-2-1 16,-1 0 2-16,-4-1 0 0,-1 1 0 15,-1-3 2-15,1 1 0 0,2-1-1 16,3 1 1-16,3-1-1 0,2 1 1 0,6 0 0 15,4 0 2-15,4 0 1 0,5 0 1 16,4 0 0-16,6-2 0 0,2 0-1 16,6 1 0-16,2-2-1 0,3-2-2 15,0 2-3-15,-1-4-5 0,1-3-11 16,-1 0-8-16,-2-2-9 0,-4-4 18 0,-2-1-144 16,-2-4-121-16,-3-2-297 0</inkml:trace>
  <inkml:trace contextRef="#ctx0" brushRef="#br0" timeOffset="52819.74">22811 9472 574 0,'2'-4'131'0,"-5"-1"3"16,0-1-85-16,-3 0-27 0,-3-4-3 15,-1 1 0-15,-3-2-2 0,-4 1-3 16,1 0-3-16,-3 3 0 0,0 2-2 16,-2 3-2-16,-1 3-1 0,1 6-2 15,1 1-1-15,3 2-2 0,2 2-2 0,6 3-2 16,4 0 0-16,5 0-1 0,5 1 1 16,2-3-1-16,8 1 2 0,0 0 1 15,5-4 1-15,2-1 1 0,2 0-1 16,-1-3 2-16,1-3 1 0,-2-1 1 15,0-2 2-15,-5-2 5 0,-2-1 4 16,-1-3 5-16,-5-3 1 0,-1 1 2 16,-5 0-1-16,0 1-2 0,-2 0-5 15,-2 2-4-15,-2 4-5 0,-2 4-2 0,-4 2-3 16,-2 7 0-16,-1 6-1 0,-1 4 1 16,-1 5-1-16,2 5 0 0,0 3 0 15,3 1-3-15,1 5-3 0,3-1-11 16,1 1-14-16,3-2-82 0,1 3-59 15,3-4-120-15,3 4-271 0</inkml:trace>
  <inkml:trace contextRef="#ctx0" brushRef="#br0" timeOffset="53900.51">19975 11683 253 0,'3'7'54'0,"-1"-2"1"16,0-5-44-16,-1 1-24 0,-1-3-34 0,-1 1-7 16,1-2-37-16,-2 0-77 0</inkml:trace>
  <inkml:trace contextRef="#ctx0" brushRef="#br0" timeOffset="54228.64">19869 11644 534 0,'-2'1'119'0,"0"-1"3"16,2 0-89-16,0 0-10 0,2 1-2 16,-2-1-2-16,1 0-1 0,-1 0 1 15,0 1 0-15,0 0 0 0,0-1 0 16,0-1 0-16,0 2-2 0,-1-2 0 15,1 2-3-15,0-1-3 0,1 0-3 0,-1 1 0 16,2 0 0-16,0 1 3 16,3 0 0-16,3 0 2 0,4-1 1 0,5 1 2 15,6-2 0-15,5 0-1 0,9 2-2 16,6-1-2-16,6 2-1 0,5-1-2 16,3 2-2-16,2 2-2 0,-1 1-2 15,-2 2-1-15,-4 1-1 0,-7-1-1 16,-6-2-3-16,-5 0-4 0,-7 0-6 15,-8-5-9-15,-5 0-11 0,-5-2-10 16,-5-1-5-16,-5 1-99 0,-3-1-19 0,-2-1-96 16,-1-1-200-16</inkml:trace>
  <inkml:trace contextRef="#ctx0" brushRef="#br0" timeOffset="54496.59">20503 11510 566 0,'-1'-1'137'0,"0"1"2"0,1 1-74 16,0 1-30-16,3 3-5 0,3 0-4 0,2 3-2 15,6 2-2-15,4 0 2 0,6 1 0 16,4 0-3-16,1 1-4 0,3-1-4 16,2 2-2-16,-1 0-3 0,-4 2-3 15,-2 4-5-15,-5 3-1 0,-3 0 0 16,-4 1-2-16,-9 1 0 0,-5 0-1 0,-7-1-2 15,-10-2 1-15,-4-1-1 16,-7-2-4-16,-5 1-7 0,-4-2-8 0,-1 0-9 16,1-2-5-16,4-4 32 0,5-5-152 15,4-1-118-15,6-5-293 0</inkml:trace>
  <inkml:trace contextRef="#ctx0" brushRef="#br0" timeOffset="54898.36">21806 11314 634 0,'4'6'146'0,"4"1"4"0,-1 0-100 15,1 0-16-15,1 4-4 0,-1 3-2 16,-1 0-3-16,0 4-2 0,-2 3 0 15,-1 4-2-15,-1 4-4 0,-2 1-2 16,-1 1-2-16,-2 1-5 0,0 2-1 16,-2-3-7-16,2-1-4 0,0-2-3 15,2-3-10-15,2-4-9 0,2-5-10 0,3 0-11 16,0-5-3-16,-1-4 20 16,1-2-138-16,0-3-110 0,1-3-283 0</inkml:trace>
  <inkml:trace contextRef="#ctx0" brushRef="#br0" timeOffset="55391.59">22148 11485 582 0,'0'-9'133'0,"1"2"4"16,0 0-93-16,0-2-10 0,-1 0 0 15,1 1-1-15,1-2 0 0,1 0-3 16,3 1-1-16,-1-2-3 0,4 4-4 15,2 0-4-15,2 2-4 0,1-1-3 16,5 3-4-16,0 1-1 0,3 3-1 16,0 1-2-16,3 2 0 0,-1 2-1 15,-1 1-1-15,-2 3 1 0,-3 2-2 0,-1 0-1 16,-5 2 0-16,-6-2-3 0,-1 2-1 16,-6 0-2-16,-3 0 0 15,-2-2-1-15,-7 1 0 0,-5 1 1 0,-4-1 1 16,-3-3 2-16,-2-1 2 0,-3 0 0 15,2-2 1-15,2-4 1 0,4 0 0 16,6 0 0-16,5-3 0 0,3 1 2 0,5-2 1 16,5 0 1-16,4 1 1 0,3-2-1 15,3 4 1-15,4 0 1 0,3 0 0 16,1 4-1-16,3 1 2 0,2 5-1 16,-1 0 2-16,0 2-2 0,-2 3 0 15,-4 0-2-15,0 0-1 0,-3-1-2 16,-5-2-2-16,-3-1 0 0,-4-1-1 15,-3-3 0-15,-2 1 0 0,-4-2-1 16,-3 0 2-16,-3-1-1 0,-3 1 0 0,-4-4 0 16,-1 1-2-16,-6-1-1 0,0-2-12 15,-2 3-5-15,-1-3-10 0,2-1-8 16,0 2 4-16,1-1-134 0,5-2-124 16,3 2-295-16</inkml:trace>
  <inkml:trace contextRef="#ctx0" brushRef="#br0" timeOffset="55920.95">22742 11349 660 0,'2'0'154'0,"-2"0"4"0,1 0-98 0,-1-1-21 16,1 1-6-16,0-1-3 0,1-1-3 16,4 2-1-16,2-6-3 0,3 4-4 15,5-1-4-15,2 1-2 0,6 1-3 16,1 1-4-16,1 1-2 0,-2 4-2 16,2 1 0-16,-2 1-2 0,-2 2 0 15,-3 1 0-15,-2 1-1 0,-3 3-1 16,-1-1-2-16,-6 1-1 0,-5 1-3 0,-5 0-2 15,-5-1 0-15,-6-2 0 0,-6-2-1 16,0 0 2-16,-7-3 2 0,-2-2 2 16,-1-2 3-16,0-2 1 0,1 1 0 15,5-1 1-15,1-1 0 0,5-3 1 16,6 3 0-16,6-1 0 0,4 1 2 16,3 0 0-16,6 0 0 0,4 3 0 15,2 1 0-15,5 3 0 0,3 1 0 16,1 1-2-16,0 3 1 0,0 1-1 0,-1 4 1 15,1 1-1-15,-1 0 0 0,-2 3-1 16,-2 2 0-16,-1 2-1 0,-5 0 1 16,-5-1-2-16,-6-1 1 0,-4 0 0 15,-8-3-1-15,-6 0 1 0,-5-4 1 16,-9-4-1-16,-7-1 1 0,-7-4 0 16,-5-2 0-16,-6-3-1 0,-4-5-3 15,0-1-16-15,2-3-19 0,3-4-135 0,3-1-140 16,7-1-352-16</inkml:trace>
  <inkml:trace contextRef="#ctx0" brushRef="#br0" timeOffset="59341.6">21511 11950 453 0,'-10'4'99'0,"1"0"5"16,2-2-74-16,-1 0-8 0,0-2 3 15,1 0 2-15,-2 0 3 0,0 1 0 16,-1-1-3-16,0 1-3 0,1 2-5 0,-1 1-4 16,1 1-4-16,-1 1-3 0,0 1-3 15,1 1-3-15,1 0-1 0,-1-1 0 16,0 1-1-16,2-3 0 0,1 1 0 16,3-1 1-16,1-2 2 0,2-2 2 15,2 4 1-15,3-4 0 0,3 2 2 16,3-2 3-16,6 0 3 0,6 2 2 15,7-4 0-15,7 1 1 0,10-2 0 16,6 1 1-16,13 0-3 0,3 1-3 0,8 0-5 16,8 4-1-16,6-1-2 0,4-1 0 15,4 2-2-15,-2 2-1 0,4 0 0 16,-2 1 0-16,-2 0 0 0,-6-2-1 16,-4 1 1-16,-7-1-6 0,-8-1-6 15,-7 1-7-15,-11-3-5 0,-9 1-6 16,-10-2-7-16,-10 2-4 0,-7-3-66 0,-8-2-44 15,-9 2-94-15,-8-2-220 0</inkml:trace>
  <inkml:trace contextRef="#ctx0" brushRef="#br0" timeOffset="60233.42">23393 13260 418 0,'-4'0'119'0,"1"0"3"0,0 0-16 15,2 0-57-15,0-2-19 0,1 1-4 16,1-1-3-16,0 1 0 0,-1 1-2 16,3-2-1-16,2 0-1 0,3 3-2 15,2-1-4-15,4 0-3 0,6 1-3 16,6-1-2-16,6 2-2 0,3 1-1 15,4-1-2-15,2 0-3 0,1 2-6 0,-1-1-5 16,-4-1-7-16,-2-1 22 16,-5 2-145-16,-5-3-3 0,-5 1-96 0,-4-3-210 15</inkml:trace>
  <inkml:trace contextRef="#ctx0" brushRef="#br0" timeOffset="60461.51">24116 13115 647 0,'3'21'151'0,"-1"3"2"16,0 2-82-16,-2 3-47 0,0 2-13 15,-1-1 0-15,-2-1-5 0,0 0-2 16,-1-3-3-16,0-3 0 0,-2-3-2 15,1-1-7-15,-1-5-13 0,2-1 5 0,-3-5-138 16,3-2-126-16,-4-3-320 0</inkml:trace>
  <inkml:trace contextRef="#ctx0" brushRef="#br0" timeOffset="60827.22">24343 13139 699 0,'1'-1'157'0,"1"-1"3"16,4 3-117-16,-1-1-13 0,4-1-7 15,3 1-8-15,2 1-4 0,4 1-2 16,-2 4-1-16,2-2-2 0,-1 4-3 16,1 0 0-16,-2 2-2 0,-1 0-1 15,-3 1-4-15,0 1-1 0,-5-1-1 16,-3 0-1-16,-7 2 0 0,-3-1 0 0,-5 2 1 15,-5-1 2-15,-3-1 2 0,-2 2 1 16,-2-1 1-16,2-1 1 0,3-1-1 16,1 1 1-16,5 2 0 0,2 0-1 15,5 0 0-15,3 0 0 0,4 1 0 16,3 1 1-16,6 0-2 0,1-3-2 16,5 1-5-16,1-2-8 0,6-1-7 0,3-2-9 15,1-3-7-15,1-3 27 0,3 0-146 16,1-3-113-16,3-2-289 0</inkml:trace>
  <inkml:trace contextRef="#ctx0" brushRef="#br0" timeOffset="61091.29">24809 13131 583 0,'2'6'140'0,"2"1"3"0,4 0-78 15,3 2-27-15,4 1-7 0,3-1-4 16,3 1-4-16,-2-3-2 0,2 2-1 16,0 1-3-16,-1 2-3 0,-1 0-2 15,-2 2-3-15,-2 2-2 0,-1 1-2 16,0 2-3-16,-3-3-1 0,-5 3-2 0,-3 1 0 16,-4-2-1-16,-3 3 0 0,-7-2-1 15,-3 1 0-15,-5 1-1 0,-2-4 1 16,-4 0-1-16,-3-1-1 0,-4-3-5 15,-1-1-10-15,0-1-11 0,1-3 162 16,1 0-293-16,1-2-147 0,5-4-420 16</inkml:trace>
  <inkml:trace contextRef="#ctx0" brushRef="#br0" timeOffset="61743">23772 13839 555 0,'8'9'121'16,"0"-2"2"-16,-1-1-91 0,2 0-16 16,-1 1-1-16,-3-1 1 0,-1 1 1 15,-3 0 2-15,-5 3 0 0,0 1 1 16,-4 0-2-16,-4 0-2 0,-1 2-4 16,-3 1-3-16,-2 1-2 0,-2-1-2 15,-4 0-3-15,-1 1-1 0,-3 2-1 16,-3 0 0-16,-4 0 0 0,-2 0 0 0,-2 0 1 15,0-2-1-15,-2-1-1 0,0-1-5 16,1 0-6-16,3-5-6 0,2-2-4 16,4-2-4-16,4-3 24 0,4-1-143 15,5-2-109-15,3-2-284 0</inkml:trace>
  <inkml:trace contextRef="#ctx0" brushRef="#br0" timeOffset="61993.68">23197 13903 568 0,'-4'5'137'15,"-1"1"3"-15,-1 4-72 0,-1 0-30 16,-2 1-7-16,-2 5-4 0,-1 0-4 16,-4 3-5-16,-4 1-4 0,-3 1-4 0,-3-2-4 15,-3 3-3-15,2-2-1 0,-1 0-1 16,0-1-1-16,3 0 0 0,2-1-1 15,4-1-1-15,4 0-2 0,3-5-3 16,4 3-2-16,6-1-3 0,8-1-1 16,6-1-3-16,6 2-4 0,9-2-4 15,8 0 21-15,7-4-143 16,5 0-116-16,3-2-305 0</inkml:trace>
  <inkml:trace contextRef="#ctx0" brushRef="#br0" timeOffset="71121.07">21590 13424 586 0,'2'0'134'0,"1"1"3"0,3-1-90 0,-1 2-12 16,3 1-4-16,0-1 1 0,-1 2 1 15,-1 0 1-15,-1 1-1 0,0 2-3 16,-1 2-4-16,-2 5-5 0,-2 1-5 16,-2 4-5-16,-2 5-5 0,-1 3-3 15,-1 3-4-15,-1 0-4 0,1 2-4 16,-1 0-16-16,0 1-7 0,4-2-6 0,0-4-6 15,3 0-3-15,2-6 14 16,1-1-132-16,4-2-100 0,-1-3-286 0</inkml:trace>
  <inkml:trace contextRef="#ctx0" brushRef="#br0" timeOffset="71621.58">21924 13514 581 0,'1'1'146'16,"0"-1"4"-16,1 0-63 0,0-3-45 16,1-2-10-16,0 1-4 0,0-3-9 15,1 0-3-15,0 0-2 0,2 0 0 0,-1 1-1 16,0 3-1-16,1 0-1 0,2 0-1 15,-1 3-1-15,4 1-3 0,0 2-3 16,1 0-2-16,0 0-2 0,1 6-2 16,1 0-2-16,-1 1-2 0,-2-1-1 15,-1 1-4-15,-4 0-1 0,-1 1 0 16,-3-2 1-16,-4 1 2 0,-5-3 2 16,-4 3 3-16,-4 1 3 0,-3 1 2 15,-3-1-1-15,-1-1 2 0,0-2-1 16,2 1 0-16,1-3 0 0,6-2 0 0,2 2 0 15,3-4-1-15,4 0 1 0,2 1 0 16,5-1 0-16,2-1 2 0,3 3 1 16,4 1 1-16,2 0 1 0,5 2 1 15,3 1 0-15,3 3 1 0,3 3-1 16,-1-1-2-16,0-1 1 0,1 1-1 16,-5 3 0-16,-4-1-1 0,-4-3-3 0,-9 2 1 15,-4-2 0-15,-7 0-1 0,-6 1 1 16,-5 0-3-16,-6-2 2 0,-5 0-1 15,-1-1-3-15,-3-1-5 0,2-2-6 16,-1-2-8-16,3-2-11 0,4-1-6 16,5-2 19-16,4-1-139 0,3 0-117 15,2-1-293-15</inkml:trace>
  <inkml:trace contextRef="#ctx0" brushRef="#br0" timeOffset="71951.61">22455 13521 594 0,'-3'4'146'0,"1"0"3"0,-4 0-59 0,-1 0-55 16,-2 0-12-16,-2 2-1 0,-2 0-5 15,0 2 0-15,-1-1-2 0,-1-2-3 16,4 0-1-16,1 2-3 0,3-1-2 15,4 0 0-15,3 3-1 0,2 1 0 16,3 3 0-16,4 2 0 0,2 1 1 16,2 2-1-16,2 1 0 0,1 1-1 0,1-1-1 15,0 1 0-15,-1 1-1 16,-1-2 0-16,-2-3 0 0,-1 0-1 0,-4 0 0 16,-2-1-1-16,-4-2 0 0,-3-1-1 15,-2-2 0-15,-4 0-5 0,-2-2-4 16,-3-4-8-16,-1-2-11 0,-1-2-12 15,1-1-6-15,-2-2 86 0,1 0-206 16,0-3-127-16,1 0-336 0</inkml:trace>
  <inkml:trace contextRef="#ctx0" brushRef="#br0" timeOffset="72164.64">22481 13591 674 0,'3'1'163'0,"0"0"4"0,2 2-102 16,0-1-22-16,2 1-8 16,4-1-8-16,1-1-9 0,2 2-6 0,3-1-4 15,4-1-3-15,1 2-1 0,1 1-4 16,0-1-7-16,-3 1-12 0,-2 1-13 16,-1-2-13-16,-4 2-105 0,-3 0-25 15,-5 0-111-15,-1-1-221 0</inkml:trace>
  <inkml:trace contextRef="#ctx0" brushRef="#br0" timeOffset="73066.78">21523 14123 546 0,'-2'5'124'16,"0"1"3"-16,4-3-88 0,1 1-13 15,4 0-2-15,3-3 3 0,5-1 3 16,6-1 1-16,5-2-1 0,7 0 0 0,6-2-1 15,8 0-4-15,6 0-6 0,4 0-7 16,4 1-5-16,6 2-1 0,3 2-2 16,-1 1-2-16,-1 4-2 0,-2-1 0 15,-6 3 0-15,-6-1 0 0,-11 2-1 16,-8-1 0-16,-10-1 0 0,-8-1-1 16,-7 0 1-16,-10-3 0 0,-8 1-1 15,-9 0 1-15,-8-1-2 0,-9 1 1 0,-9 2 0 16,-8-1 0-16,-7 2 0 15,-6 2-1-15,-2 1-2 0,0 1 0 0,-3 0 0 16,1 1-5-16,3 1 0 0,5-3-1 16,6 0 3-16,7-2 1 0,7 1 1 15,13-4 0-15,8-3 5 0,11 0 0 16,8-1 0-16,8-2 1 0,8 1 1 0,7-2 2 16,4-3 3-16,8 4 1 15,5-3 1-15,5 5 1 0,5 0 2 0,5 0-2 16,5 0-2-16,5 3-1 0,3-1-1 15,0 3-2-15,-2 2 0 0,-2-3 0 16,-7 3 0-16,-9-1 0 0,-11 1 2 16,-10-2 2-16,-10-3 2 0,-10-2 0 15,-9-2 1-15,-12-2-1 0,-8 2-1 16,-10-2-2-16,-11-1-1 0,-7 3-3 16,-11-2-1-16,-7 1-2 0,-5 4-4 0,-3 1 0 15,0 1-1-15,1 1-2 0,4 1 0 16,7 2-1-16,11 3-2 0,11-2 3 15,10-3-2-15,14 2 0 0,11-2 1 16,15 0 1-16,11-3 2 0,10-2 1 16,11-1 3-16,8 0 1 0,7-1 2 15,8-1 1-15,5 1-1 0,3 2 0 16,1-2 0-16,-2 3 1 0,-3 0 2 0,-6 1 2 16,-10-1 1-16,-10 3 1 0,-13-2 2 15,-10 0 1-15,-13-2 0 0,-11 0-3 16,-12-1-1-16,-10 1-1 0,-13 1-2 15,-9-2-2-15,-8 2-1 0,-7-1-2 16,-1 2 0-16,-1 2-1 0,0 0-1 16,6 0-1-16,7 3 1 0,10-1 0 0,10 3 0 15,7-3 0-15,15-1 0 0,11-2 2 16,13-1 1-16,9 0 0 0,7-1 0 16,9 0 1-16,3 0 1 0,5 0-1 15,2 1 0-15,1 2-4 0,0-1-12 16,-2-1-17-16,-2-1-43 0,-4 1-90 15,-3-3-124-15,-2-3-287 0</inkml:trace>
  <inkml:trace contextRef="#ctx0" brushRef="#br0" timeOffset="78512.36">22443 11306 463 0,'-1'19'101'0,"1"-4"-1"0,-1-3-137 16,0-1-55-16,0-1-82 0,-1-2-187 16</inkml:trace>
  <inkml:trace contextRef="#ctx0" brushRef="#br0" timeOffset="79504.07">21756 11408 514 0,'-6'1'123'0,"4"-1"3"0,3 0-72 16,0 0-18-16,2 1-2 0,4 1 1 16,1-1 1-16,5 0-2 0,2 1 0 0,6-1-3 15,3-3-4-15,5 1-6 0,5-4-6 16,9 2-5-16,9-3-3 0,6-2-1 15,8 0-2-15,9 4 1 0,5-2 0 16,3 3-1-16,4 1 1 0,-3 2-2 16,0 1 0-16,-4 2-1 0,-7-1-1 0,-9 1-1 15,-9 0-1-15,-11 0 1 16,-11-1 0-16,-11 2-2 0,-10-3-1 0,-10 2 0 16,-11 0 0-16,-10 2 1 0,-13 0 0 15,-12 2 2-15,-13 2 1 0,-12 2 3 16,-10-2 0-16,-7 1 0 0,-11 1-1 15,-2 0 1-15,-2 1-2 0,1-1-1 16,8 0-2-16,4-1-3 0,8 0-2 16,11-1-2-16,12-3-1 0,11-1 0 15,11-1 1-15,7 0 0 0,9-2 1 0,9 0 1 16,9-2 3-16,9 0 0 0,12-2 1 16,9-1 0-16,9-2 0 0,11 0 3 15,10 0 1-15,8 0 1 0,6 3 2 16,3 0 1-16,0 2 2 0,3 3 0 15,-3 2-1-15,-5 2 1 0,-6 2-2 16,-8-1-2-16,-10 1-3 0,-8-2-1 16,-9 1 0-16,-9-1-1 0,-7-2 0 0,-11-1-1 15,-8 2 2-15,-11-1-1 0,-12 1 1 16,-9-2 0-16,-12 1 1 0,-12-3 1 16,-8-1-2-16,-9-1 0 0,-4 0-1 15,0 1-3-15,2 0 0 0,5 0-1 16,10 0-3-16,10 1-3 0,12 1-4 15,15-2-6-15,10 1 0 0,14 0 0 16,11 0 2-16,11 1 3 0,13 1 6 0,8 0 5 16,14 1 9-16,9-1 5 0,8 3 3 15,6 1 1-15,4 3 2 0,0 1 0 16,-1 2-1-16,-5-1-3 0,-7 2-3 16,-8-3-3-16,-13-1-2 0,-10-2-2 15,-9-5-3-15,-14-1-1 0,-12 1 0 16,-15-2-1-16,-15-2-1 0,-11 0 0 15,-13-1-3-15,-12 0-3 0,-7 0-4 0,-6-2-4 16,2 1 0-16,5 1 2 0,10 0 0 16,12 1 2-16,10 0 7 0,15 0 6 15,13-1 5-15,15 1 1 0,13-1 2 16,13 1 0-16,9-1 3 0,12 1-1 16,9 2 1-16,7 1 1 0,2 2-1 15,1 1 1-15,-3 1-1 0,-5 2 0 16,-5-1 1-16,-5 1-4 0,-12-1-1 15,-7-2 1-15,-10 0-7 0,-12-2-2 0,-11 2-1 16,-11-3-1-16,-13-1 0 0,-11 0-1 16,-11-1-6-16,-10-1 2 0,-1-2-3 15,-1-2-2-15,2-1-7 0,3 0-1 16,9-3-126-16,8 2-110 0,10-2-290 16</inkml:trace>
  <inkml:trace contextRef="#ctx0" brushRef="#br0" timeOffset="80203.85">21893 10739 623 0,'4'2'144'0,"-1"0"3"15,1 4-104-15,0 0-11 0,-1 3-3 16,-1 3-4-16,0 1-6 0,-1 3-5 16,-1 1-2-16,-1 4-2 0,-1 2-4 0,1 1-2 15,-1 0-1-15,-1 2-4 0,0 1-8 16,2-1-17-16,0-1-8 0,1-1 13 15,1-3-138-15,0-3-123 0,0-5-297 16</inkml:trace>
  <inkml:trace contextRef="#ctx0" brushRef="#br0" timeOffset="80695.78">22247 10798 622 0,'1'-4'138'0,"0"-3"3"15,2 3-101-15,-1-3-15 0,0 1 0 16,2-2-3-16,2 0-2 0,2 1-1 16,1 2-2-16,5-2-3 0,0 2-4 15,3 0-4-15,3-1-2 0,-1 5-1 16,0 1-2-16,-1-2 0 0,-1 5-2 15,-2 0 0-15,-3 4-2 0,-1 2 0 16,-4-2-5-16,0 4-3 0,-3 4-3 0,-3-4-1 16,-1 1-2-16,-3-1 0 0,-5 0 0 15,-1 0 4-15,-5-3 4 16,-1 0 3-16,-2-1 2 0,0-2 2 0,2-1 2 16,3 0 1-16,2-2 1 0,2-1 2 15,6-1 2-15,1 0 1 0,3 2 0 16,3-1 1-16,2 1 0 0,4 2 0 0,1 0-1 15,0 2-3-15,2 0-1 16,2 2 0-16,-2 1-1 0,-1 2 0 0,-1 0-1 16,-1 1-1-16,-1 1 1 0,-2-1-1 15,-3 0-1-15,-3 1 1 0,-4-2 1 16,-3-2 0-16,-4 1 0 0,-4-2 1 16,-2 1-1-16,-4-2 2 0,-4-2-2 15,-2-2-2-15,-2 1-4 0,1-3-8 16,1-3-8-16,0-2-7 0,4 0 170 15,3 0-292-15,5-1-138 0,6-4-398 16</inkml:trace>
  <inkml:trace contextRef="#ctx0" brushRef="#br0" timeOffset="80906.09">22810 10760 685 0,'-6'12'153'0,"-3"2"3"16,-1 2-121-16,-2 4-11 0,-2 0-2 15,1 4-2-15,-2 0-6 0,5-1-5 16,0 2-3-16,1-1-2 0,5 2-10 16,0-1-15-16,4-2-12 0,1-2-128 15,3-4-130-15,5-3-325 0</inkml:trace>
  <inkml:trace contextRef="#ctx0" brushRef="#br0" timeOffset="85926.3">22294 13334 475 0,'1'6'116'0,"-2"-4"4"0,1-1-65 0,3 1-21 16,-1-2-3-16,0 2-4 0,1 1-4 16,-1-2-2-16,2-1-1 0,-2 1 2 15,0-2 0-15,-1 0-1 0,0-2-2 16,0 1-1-16,0 1-2 0,2 0-3 16,-1-1-3-16,1 3-5 0,4 0-2 15,0 1-1-15,3-1 0 0,2 3 1 16,3 0 2-16,-1 0 2 0,1 0 3 0,2 0 2 15,-1 2 0-15,0-1 1 16,0 3-2-16,1 2-2 0,0-1-1 0,0 1-3 16,-1 1-2-16,-2-1-2 0,-2 1 0 15,-2-1-1-15,-4 0 0 0,-1 1-1 16,-4 2 1-16,-2 0-1 0,-3-1 1 16,-3-1 0-16,-3 2 0 0,-1-1 1 15,-2-2 0-15,-1 0 0 0,-3 0-1 0,0-1 1 16,0-3 0-16,0-1 0 0,-1-2 0 15,1 0 0-15,-2-2 1 0,1-2-1 16,2-2 0-16,2 0-1 0,1 0 1 16,3 0-2-16,2 0 1 0,3 0-1 15,1 1 1-15,2 1-1 0,1 1 1 16,1 0-1-16,-1 0 0 0,2 0 0 16,-1 1 0-16,0-2 0 0,0 1-1 15,0 1 0-15,1-1 0 0,0 3 1 16,1-3-1-16,2 1 1 0,1 1 1 0,2 0 0 15,0 0 0-15,3 0 1 0,1 2 0 16,2 0-1-16,-1 1 1 0,0 1 0 16,2 1 1-16,-2-2 0 0,0 4 1 15,-1 0 0-15,1 1 0 0,-1-1 0 16,0-2 0-16,0 4-1 0,-2 1-1 16,0-3 0-16,-1 0 0 0,-3 0 0 0,1 0-1 15,-3 2 0-15,-2-2 1 16,-1 2 0-16,0 0-1 0,-1 0 0 0,-1 0 1 15,-1 1-1-15,-3-1 0 0,2 0 1 16,-1 0-1-16,0 0 1 0,-3 1-1 16,1-1 1-16,-2 1-1 0,0-1 1 15,0 0-1-15,-2-1 0 0,-1 0-1 16,1-1 1-16,-1-1 0 0,-1-1-1 16,-1 0 1-16,0-2-1 0,-2-3-1 0,-1-1-1 15,-3-2-2-15,0-2-3 0,-2-1-3 16,-1-4-2-16,0 0-1 0,1 1 0 15,4-3 2-15,0 1 0 0,4 1 1 16,4-1 2-16,3 2 1 0,3 0-1 16,5 0 2-16,2 3 0 0,3-1 2 15,2 2 2-15,2 2 2 0,2 0 1 0,0 1 2 16,1 1 0-16,-1 2 2 0,0 2 0 16,-1 0 0-16,2 1 2 0,1 0 0 15,1 1 2-15,1 0-1 0,3 1 1 16,0-3 0-16,1 3 0 0,2-2 0 15,0-3-2-15,1 0 0 0,-1-2-1 16,0-2-1-16,-1 1-1 0,-1-5 0 16,-2-1 1-16,-3 1 0 0,-3-4 1 15,-2-3 0-15,-3-2 0 0,-4-3-1 16,-1 2-1-16,-3-3-1 0,-3 0-1 16,-3 0-2-16,-2 2 1 0,0-1-1 0,-2 1 1 15,-3-2-1-15,2 1 0 0,3-1-1 16,-1 2 0-16,2-1-1 0,0 3-4 15,3 2-1-15,0 0 0 0,2 3-2 16,0 4-1-16,-1-1 0 0,1 3 0 16,0 3 2-16,-1 0 1 0,-1 3 1 0,1 1 2 15,-2-2 1-15,2 1 0 0,-1 0 1 16,0 2 1-16,1-3 0 0,0 0 1 16,1-1 0-16,2 0 0 0,-1 1 1 15,2-2 0-15,0-4 0 0,1 1 0 16,-1 0 0-16,1-3 0 0,0 0 0 15,1-1 0-15,1-2 0 0,0 2 0 16,1 1 1-16,3-2 0 0,0 3-1 16,2 0 0-16,1 0 0 0,2 1 0 15,-1-1 1-15,0 1 0 0,0-1 0 0,0 0 1 16,-1 1 0-16,-1-5 2 0,-2 2 1 16,2-2-1-16,-3-1 1 0,-1 0 0 15,-3-2 0-15,0-1-1 0,-3 2-1 16,0-4-1-16,-2 0-1 0,-4 2 0 15,0-1 0-15,-3 1 0 0,-3 0 0 16,-3 1-1-16,0 3 0 0,-2 2 0 0,1 0 0 16,-1 2 0-16,2 1 0 0,1 1 0 15,-1 1 0-15,4 1-1 16,1 2 1-16,2-2-1 0,2 2 0 0,2 0 0 16,2 0 0-16,1 2 0 0,1-3 0 15,1 1 0-15,-1 1 1 0,1-2 0 16,0 0-1-16,0 1 1 0,0-1 0 15,0 0-1-15,1-1 1 0,-1 0 0 0,0 0 0 16,1 0 0-16,-1-2 0 0,1 1 1 16,0 0-1-16,-1 1 1 0,2 0 0 15,2 1 0-15,0-1 0 0,1 2 0 16,4 0 0-16,1 1 0 0,2 1 0 16,1 1-1-16,1 2 2 0,1 1 2 15,-1-1 1-15,1 4 1 0,0 0 0 16,-1 2 1-16,1 1-1 0,-2 0-2 15,-1 1-1-15,-2 0-1 0,-1-2-2 0,-4 1 0 16,-1 0-1-16,-2 1 0 0,-2 0 1 16,-3 0-1-16,-2-1 1 0,-1 2 0 15,-2 0 1-15,-2-3-1 0,0 0 1 16,-1 0 0-16,0-1-1 0,0 0 1 16,2 0-1-16,-1-3 1 0,0 0-1 15,-1-3 0-15,0 1 0 0,-2-3 0 16,-1-2 0-16,-2 0 0 0,2-1-1 0,0-1 1 15,-2 1 0-15,2-1-1 16,0-1 1-16,3 1-1 0,-1-1 0 0,3 0 0 16,1 0-1-16,3 1-1 0,2 1-1 15,2 0-1-15,1-1 1 0,2 0 1 16,2 0 0-16,1-1 2 0,1 0 0 16,2-2 1-16,1 2 2 0,0 1-1 15,3 1-1-15,2 2 1 0,1 2-1 16,1 0 1-16,2 1 0 0,2 2 1 0,-1 1 2 15,1-1 0-15,0 1 1 0,-2 1 2 16,0 1-1-16,-2-2 1 0,-1 2-1 16,-3 1-2-16,-1 0 0 0,-5 0-1 15,-1 0-1-15,-3 0-1 0,-2 1 0 16,-1 0-1-16,-4 0 1 0,-1 2 0 16,-2 0 0-16,0 1 0 0,1 1 0 0,-1 2 0 15,1-2 0-15,1 2-1 16,-1-2 1-16,2 3-1 0,-1-3 1 15,1 2-3-15,-3-3 1 0,2 1-1 0,0-3 1 16,-1-1-1-16,-1-2 0 0,-2-2 0 16,0-3 2-16,-2-1 0 0,-2-2-1 15,-3-2-1-15,0-1 0 0,-4-3-1 16,-1 0-1-16,-1-2-4 0,0-1-3 16,0 1-4-16,1-1-4 0,2 3-2 0,3 0 0 15,3 0 2-15,2 1 3 0,3 1 4 16,3 0 4-16,3-2 5 0,2 1 4 15,2 1 1-15,4 1 1 0,0 0-1 16,3-2 1-16,2 2 0 0,-1 1 0 16,5 1-1-16,-1-1 0 0,0 0 0 15,2 2 1-15,2-2 1 0,-1-2 0 0,2 2 0 16,-1-1 1-16,2 0 0 0,-1 0 0 16,-1-1 1-16,0 1-1 0,1 0 1 15,-1-1 0-15,2 1 1 0,0-3-1 16,0 2 0-16,1-2 1 0,1-1 0 15,-1 0 1-15,-1-1 0 0,0 0 1 16,-4-2 1-16,0-1 0 0,-3-2-1 16,-3-1 1-16,-2-2-1 0,-4-1-2 15,-2 0 0-15,-3 1-2 0,-4 0-2 0,-3 1 0 16,-2 2-2-16,-4 0 0 0,-2 1 0 16,1-1-1-16,-3 0-2 0,4 0-3 15,-2 2-4-15,3 0-3 0,1-1-2 16,2 0-1-16,0 0-2 0,2 2-2 15,0 3 0-15,2-3 1 0,-1 2 3 16,-1 1 1-16,1 3 0 0,0-1 2 16,0-1 3-16,1 2 3 0,0 2 3 15,3 0 0-15,0 1 1 0,3-2 1 0,1 2 1 16,1 0 2-16,2-3 1 0,2 2 2 16,0 0 1-16,3-3 0 0,0 2 0 15,2-4 0-15,0 0 0 0,-1 3-1 16,0-5-2-16,0 0 0 0,-1 0 1 15,-1-2 0-15,2 2 0 0,-1 0 1 16,0-2 1-16,0 2-1 0,2-1 0 0,0 0 1 16,-1 1-2-16,-2-1 0 0,2 1 0 15,0-1 0-15,0-1 0 0,-2-1-1 16,-1-1 0-16,-2 0 0 0,0-1 0 16,-1 0-1-16,-3 1 0 0,-4 0-1 15,0 0 0-15,-3 1 0 0,-2-3-1 16,-5 1 1-16,-2-2-1 0,-3 0 1 15,1 0-1-15,-1 2 1 0,1 0-1 0,1 3-2 16,3 2-3-16,1 0-1 0,0 2-3 16,2-1-2-16,1 3-1 0,1 1 0 15,0 0 1-15,2-1 2 0,0 2 1 16,3 1 1-16,-1 0 2 0,2 0 2 16,1-1 0-16,0 1 0 0,0 0 2 15,2 0 0-15,0 0 2 0,0 0 1 16,3 1 2-16,0 0-1 0,2-2 1 15,3 1 0-15,1-2 1 0,2 2 1 16,0-1 1-16,-1 0 1 0,-2 0 1 0,0 1 1 16,-1 1 0-16,-2 1 0 0,-2 3-2 15,2 0-1-15,-2 3-2 0,1 2-2 16,2 0-1-16,-2 5 0 0,2 0-1 16,0 2 0-16,1 0 0 0,1-1 0 15,0 3 0-15,-1 0 0 0,1-3-1 16,-2-1 0-16,1 0 0 0,-4-1-1 0,0-2 1 15,-3 0-1-15,0-1 0 0,-4 0 1 16,-3-1 0-16,-1 1 1 16,-4 0 1-16,-3-2-1 0,1-1 1 0,-5 0 0 15,1-1 0-15,-1-2-1 0,1-2-2 16,1 1 0-16,0-2-1 0,1 0-1 16,2-2-2-16,2 1 1 0,0-1 0 15,3 2 1-15,3-2 0 0,-1 0 2 0,3-1 0 16,2 2 1-16,1-2 0 0,1 2-1 15,0-2 1-15,3 1 0 0,1 1 1 16,4-1 0-16,1 0 0 0,4 1 0 16,1 0 1-16,4 3 0 0,1-4-1 15,0 2 0-15,-1 2 1 0,1 3 0 16,-2-2 1-16,1 2 0 0,-3 1 0 16,0 0 1-16,-2 2 0 0,-2 1 0 0,-1 0-1 15,-1 1 0-15,-2 1 0 0,-3 0 0 16,-1 4-1-16,-1-2 0 0,-2 2 0 15,-1 2 0-15,-2-1 0 0,1 2-1 16,1-1 0-16,0 1 0 0,-1-1-2 16,-1 0 0-16,-2-3 0 0,-2-2 0 15,-1-2-1-15,-3-3 0 0,-3-3-2 16,-2-1-1-16,-1-6-3 0,-3-3-4 16,-2-2-4-16,-1-4-8 0,-2 0-12 0,0-1-4 15,1-1-125-15,2 0-122 0,2 1-306 16</inkml:trace>
  <inkml:trace contextRef="#ctx0" brushRef="#br0" timeOffset="99972.62">3540 6567 336 0,'-14'13'78'16,"4"-4"11"-16,5-6-44 0,3 0-1 16,4-1 5-16,0-4 4 0,3-2 3 15,4 0-2-15,2-1-8 0,3-1-11 16,4-3-9-16,4-1-5 0,1 1-4 15,2 2-4-15,1-1-4 0,3-1-1 16,0 4-2-16,0 0 1 0,1 2 2 16,2-1 1-16,1 1 0 0,0 1 2 0,-2 0 0 15,3 1 2-15,1 0 1 0,3-1-3 16,1 0-2-16,3 0-1 0,3 2 0 16,2-1 0-16,0 1 0 0,2 0 0 15,0 0 1-15,-1 0 0 0,1 1 1 16,4-1-1-16,-2 3-2 0,4-1-1 15,2-1-1-15,2 1-2 0,4 0-1 16,-2-1-1-16,1-1 1 0,4 1 0 16,-1-2 1-16,3 1 2 0,0 0 1 0,1-1 1 15,1 0-1-15,0 0 1 16,0-1-1-16,-1 1-3 0,1-1 0 0,-1 2-2 16,0-1-1-16,1 1 0 0,0 0 1 15,-2 0 2-15,2 1 1 0,1 1 1 16,-2-1 0-16,1 1 0 0,0 0 0 15,-2 0-1-15,2 2-2 0,0-2-1 16,0 1-1-16,0 3 0 0,1-1 0 0,2-2-1 16,2 0 1-16,1-3-1 0,2 1 0 15,2 1 1-15,0-4 0 0,2-2 0 16,-3 1-1-16,2 3 1 0,0-1-1 16,0 1 1-16,-3-2-1 0,2 0 0 15,0 2 1-15,3-1-1 0,0 1 0 16,2 1 0-16,0-1 0 0,0-1 0 15,1 1 1-15,-1 1-1 0,2 1 0 0,-2-1 0 16,-1 0 1-16,1-2-1 16,-2 0 1-16,4 3-1 0,-3-2 1 0,0 1-1 15,-3-1 1-15,-1-2-1 0,-1 0 1 16,-4 1 0-16,-1 1 0 0,-3 0 0 16,-2 0 0-16,-1 3 0 0,-3 1 0 15,-1 1-1-15,2-2 1 0,-5-2-1 16,1 2 0-16,0 0 1 0,-1-1-1 0,1-1 0 15,-4 5 0-15,0-1 1 0,1-1-1 16,-1 0 0-16,0-2 0 0,-1-1 0 16,1-1 0-16,0-2 0 0,0 3 0 15,-2-1 0-15,1 1 1 0,2-3-1 16,-1-1 0-16,1 1 0 0,3 2 0 16,0-1 0-16,3 1 1 0,-2 0-1 15,2 1 0-15,1 0 0 0,-3 0 0 16,2-2 0-16,1 2 0 0,-3 1 0 0,1-2 0 15,-3 3 0-15,-1 1 0 0,2-1 0 16,-3 3 0-16,-2-4 0 0,0 1 0 16,1 2 0-16,0-4 0 0,-3-1 1 15,-4 2-1-15,-2-3 0 0,-1 0 1 16,-2-2-1-16,-1-3 0 0,-4-2 0 16,1 3 0-16,1-4 0 0,1 5 0 15,0-1 0-15,-2 3 0 0,0 2 0 0,-1 4 0 16,1-2-1-16,-2 4 1 0,-2-3 0 15,0 1-1-15,0 1 1 0,-2 0 0 16,-4-1 0-16,-3 1 0 0,-3-3 0 16,-2 1 0-16,-4-1 0 0,-3-3 1 15,0 1 0-15,-2 0-1 0,-2-1 1 16,-2 0 0-16,-3-1 0 0,-3 1-1 16,0 1 0-16,-4-4-1 0,-2 1 1 15,-4 2 0-15,-6-2 0 0,-4-1-1 0,-7 0 1 16,-9 2 0-16,-6 0 0 0,-10 1 0 15,-9-1 0-15,-4 2 0 0,-7 3 0 16,-6 1 0-16,-5 1 0 0,-6 2 0 16,-4 3 0-16,1 3 0 0,-7-2 0 15,-3 1-1-15,-5 0 0 0,1 0 0 16,-1-2-1-16,-2-3 0 0,-1-2 0 16,2 4 0-16,2-4-1 0,4-1 1 0,-1-3 0 15,5 1 0-15,6 1 1 0,7-1 0 16,7-2 0-16,8-1 1 0,7 1 0 15,11-2 0-15,7 0 0 0,9-2 0 16,7-2 1-16,7-1-1 0,6 1-1 16,8-2-1-16,9-3 0 0,7 0 0 15,9 1-1-15,10 2 0 0,11-5 1 0,13-1 0 16,13 3 1-16,10 5 1 16,8 0 0-16,9-2 0 0,9-2 0 0,6 9 0 15,4-2 0-15,7 0 1 0,1-2-1 16,7 4 0-16,-3 0 0 0,0-3 0 15,-2-3 0-15,-3 1 0 0,-8 2 0 16,-6-2 1-16,-11-3-1 0,-9 3 0 16,-15 2 0-16,-12-2 1 0,-17 2-1 15,-11-2 1-15,-11 3 0 0,-11 0 1 0,-13 0-1 16,-10 0 0-16,-12 1 1 0,-13 0-1 16,-12-2 0-16,-11 2-1 0,-13-1 1 15,-13 3-1-15,-7-1 0 0,-8-1 0 16,-6-2-2-16,-6 2-2 0,-4-1-1 15,0-1-1-15,-2-4 0 0,3 2-2 16,3 4-1-16,7-1-2 0,4 2-3 16,12-1-3-16,7 2-1 0,11 1-1 0,9 0-1 15,12-3 3-15,11 3 5 0,13-2 3 16,6-2 2-16,10 1 2 0,11-1 2 16,12 1 0-16,11 0 1 0,10-4-1 15,12 1 0-15,12-2 2 0,11 2 1 16,10-2 0-16,8 0 0 0,7 4 0 15,9 0 0-15,4 2 0 0,3 3 0 16,1 2 1-16,-4 4-1 0,-4-1 0 0,-6-2 0 16,-14 3 0-16,-11-3 0 15,-13 2 1-15,-16-4-1 0,-12-1 0 0,-13 0 1 16,-14 1 2-16,-13-2 0 0,-17 0 2 16,-16 1-1-16,-14-1 1 0,-19-1 0 15,-14 2-1-15,-14 0-1 0,-8-3-1 16,-6 0 0-16,-1 1-1 0,-2 2-1 0,4 1 1 15,5-3-1-15,11 0 0 16,6 4 0-16,16 0-1 0,12-1 0 0,17-2 0 16,15 2-6-16,14-1-2 0,13 2 1 15,18-4-1-15,15 2 2 0,15 0 0 16,12 1 0-16,15-3 6 0,13 2 2 16,12 1 0-16,6 1-1 0,4 0 1 15,6 1-1-15,1-2 0 0,-1 4 1 16,-4-1 0-16,-9 2 1 0,-8-1 2 15,-10 0 1-15,-18 0 0 0,-13-2 3 16,-14-1 0-16,-17 0 2 0,-15-3-1 0,-18-2-1 16,-18-4 0-16,-16 1-1 0,-18 0-2 15,-17-2 1-15,-14 0-4 0,-7-1-1 16,-3 3 0-16,-1 1 0 0,6 1 0 16,8-1-1-16,13 3 0 0,16 0-1 15,14 1-3-15,18-1-10 0,16 1 1 16,20 2 0-16,18 1 0 0,14 1 1 0,13 0 1 15,14 0-7-15,11 6 2 0,9 1 16 16,3 1-159-16,2-1-132 0,-1 7-345 16</inkml:trace>
  <inkml:trace contextRef="#ctx0" brushRef="#br0" timeOffset="118426.97">9575 14497 652 0,'-4'2'157'0,"2"-3"0"16,0-1-95-16,-1-3-24 0,0 3-12 15,0-1-12-15,0 0-7 0,0 0-1 16,-2 1 0-16,2 2 1 0,0 1 0 0,0-1 2 16,1 2-1-16,3-2 1 15,2 2 2-15,1-2 2 0,4-2 4 0,1 2 2 16,5-1 1-16,2 0 1 0,2 3-3 15,1 1-1-15,3 1-4 0,1 0-6 16,-1 2-5-16,0 2-1 0,-2 1-2 16,-2 2 1-16,-3 0-2 0,-4 2 1 15,-5 3 1-15,-3 0 2 0,-5 2-1 16,-4 0 0-16,-4 1 1 0,-5 2 0 0,-4 2-1 16,-2-5-1-16,-4 4 0 0,0-1 0 15,-1-1-1-15,1 0 1 0,2-3 0 16,2-2 0-16,5 4 1 0,4-5-1 15,3 2 1-15,5-2 1 0,4-1 0 16,5 1 1-16,4 1 0 0,5 0 0 16,5-1 2-16,5-2-1 0,5 0-1 15,3-2 0-15,6-2-1 0,2-4-2 16,2-6-5-16,1-1-9 0,-1-5-15 0,0-2-20 16,-2-3 2-16,-1-1-148 0,-6-5-144 15,-3 2-343-15</inkml:trace>
  <inkml:trace contextRef="#ctx0" brushRef="#br0" timeOffset="118539.73">10247 14693 729 0,'3'4'184'0,"-1"1"1"0,-1-1-106 0,1-2-24 16,0 6-18-16,3-2-17 0,-1 1-18 16,-1-3-32-16,2 2 53 0,-1-2-208 15,1 1-158-15,-3-6-413 0</inkml:trace>
  <inkml:trace contextRef="#ctx0" brushRef="#br0" timeOffset="119009.57">10710 14521 754 0,'15'-5'180'0,"1"-1"2"16,3-3-113-16,2 0-27 0,-1 1-15 15,0-1-14-15,-1 1-9 0,0 4-7 0,-3 2-7 16,-3 2-5-16,-2 3-7 0,-3 5-5 16,-4 1-2-16,-5 6-1 0,-4 4 1 15,-4 4 7-15,-4 4 5 0,-3 1 6 16,-2 3 6-16,-2 1 2 0,0-2 2 16,4 0 2-16,1-3 1 0,3-2-1 15,4-3 2-15,2-3 0 0,4-3 2 0,4 1 1 16,5-3 1-16,4-2 2 0,4-2 1 15,6 0 2-15,3-4-1 0,7 0-1 16,3-6 0-16,5-3-2 0,2-4-1 16,3-2-3-16,-2 1-5 0,1-6-11 15,-1 0-10-15,-4-1-13 0,-4-1 11 16,-2 1-143-16,-5-1-127 0,-2-4-307 16</inkml:trace>
  <inkml:trace contextRef="#ctx0" brushRef="#br0" timeOffset="119344.94">11333 14526 613 0,'-2'0'146'0,"-1"0"3"15,3 0-88-15,1-1-23 0,4 0-10 16,3 0-5-16,5 0-3 0,3 0-1 16,4-1-3-16,3 2-1 0,2 1 0 0,2 0 0 15,0 3-3-15,0 0-2 0,0 0 0 16,-2 0 0-16,0 2 0 0,-3-2-2 15,-2 1 0-15,-5-1-2 0,-3 0 0 16,-2 3 0-16,-6-4 0 0,-1 3 1 16,-7 1 0-16,-3 3 0 0,-4 1 0 15,-3 3-1-15,-3 2 1 0,-3 5 0 16,-2 2-1-16,0 2 0 0,3 0-2 16,-1-1 0-16,4-1 0 0,2 0-2 15,7-1-1-15,5-1-2 0,6-4-1 0,8 2 1 16,9-2-2-16,5-1 0 0,8-4-4 15,7-3-2-15,5-4-9 0,4-3-12 16,6-1-16-16,2-5 20 0,2-3-160 16,3-4-139-16,0-2-343 0</inkml:trace>
  <inkml:trace contextRef="#ctx0" brushRef="#br0" timeOffset="120133.58">18688 14715 677 0,'0'4'164'16,"1"1"1"-16,0-3-83 0,-1 0-48 15,0 0-12-15,1 4-8 0,0-1-7 16,0 4-3-16,0 2-1 0,-1 3 0 0,1 2-1 15,2 4-1-15,-2 4 1 0,0 1-2 16,0 5 1-16,0 3-1 0,-1 1-1 16,0 0-3-16,1 2-3 0,-2-3-7 15,1 0-10-15,0-6-8 0,0-5-10 16,1-1 58-16,-1-6-181 0,1-5-126 16,0-3-326-16</inkml:trace>
  <inkml:trace contextRef="#ctx0" brushRef="#br0" timeOffset="120516.51">18997 14758 585 0,'-1'9'134'0,"-3"0"2"0,-1 0-92 16,2 0-15-16,-2-2-5 0,-1 1-6 15,0-1-3-15,-2 1-3 0,2 5-1 16,-1 1-4-16,1 1-3 0,-1 2-1 16,5 2-1-16,1 4-2 0,4-2-1 15,5-2 1-15,5-1 2 0,3-2 2 16,5-2 1-16,4-1 2 0,3-5 0 16,0-1 0-16,3-3 3 0,0-2 4 15,0-2 2-15,1-2 1 0,-2-3 3 0,-2-1 2 16,-1-2 1-16,-4-1 0 0,-6-2-6 15,-4-1-1-15,-5-4-1 0,-6-6-2 16,-5-2-3-16,-7-4-1 0,-4-1-1 16,-6-2-5-16,-4 4-8 0,-4 3-7 15,-3 6-12-15,-4 3-9 0,-4 7-7 16,1 1-7-16,0 6-5 0,-1 2 96 16,2 2-215-16,4 0-126 0,2 1-357 0</inkml:trace>
  <inkml:trace contextRef="#ctx0" brushRef="#br0" timeOffset="121092.9">19876 14323 699 0,'3'0'175'0,"0"0"1"15,-1-2-89-15,-1 2-38 0,0 0-17 16,-2 0-13-16,-1-1-11 0,-1 0-5 15,-3 0-4-15,-1-1-3 0,-7-1-2 16,-2-2-2-16,-5 1 1 0,-3 2-1 0,-3 1 2 16,-3 2 1-16,2 2 1 0,0 1 1 15,4 3 1-15,5 1 1 0,3-2 1 16,3-1-1-16,3 1 0 0,6 1 1 16,1 2-1-16,6-1 2 0,2 2 0 15,4 1 1-15,4 2 1 0,2 1 1 16,4 2 0-16,0-1 0 0,-1-2-1 15,0 3-1-15,-1-2-2 0,-2-1 0 0,-4 0 0 16,-5-2 0-16,-4-1-1 16,-4 2 0-16,-4-1-1 0,-5-1-3 0,-4-2-1 15,-3-2-3-15,-1-3-1 0,0 0 0 16,3-2 1-16,2-4-1 0,2-1 3 16,6-1 1-16,6-5 4 0,6-2 2 15,7-3 1-15,5-5-1 0,8-1 4 16,7-1 0-16,3 1 0 0,5 0-1 15,3-1-2-15,1 3-2 0,1 0-15 16,-3 0-17-16,-4 2-24 0,-3-2-108 0,-5 1-127 16,-4-5-297-16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5T17:05:57.97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5898 5468 230 0,'1'2'68'0,"-1"-1"3"15,1 0-27-15,0 2-8 16,1-2-4-16,-1 0-3 0,2 1-6 0,-2-2-1 15,2 2 2-15,0-2 3 0,3 1 1 16,0-2 0-16,3 2 1 0,3-2 0 16,2 0-4-16,4 0-3 0,2 0-5 15,4-1-3-15,1 1-1 0,5-2-2 16,1 3-2-16,3 0-1 0,5 2-1 16,1 0-1-16,3 0-1 0,2-1 0 0,0 0-2 15,1 0-1-15,2 0-1 0,2 3 0 16,2-2 0-16,-1 1 0 0,2 3 0 15,1-2 0-15,3 1 0 0,-2-1 0 16,1-2-1-16,-1 0 1 0,0-1 0 16,0 0 0-16,-2-2 0 0,2 2 0 15,-3-1 0-15,-1-1 0 0,-3 1 1 16,1-2-1-16,-5 0 2 0,-4 2 3 0,-6-2 0 16,-3 0 0-16,-4 1 0 0,-5 0 0 15,-5 0 0-15,-5 1-3 0,-3-1-1 16,-1 0-2-16,-4 1 1 0,-2 0 0 15,-2 0 3-15,0 0 0 0,-1 0 2 16,-3-1 0-16,-3 1 1 0,0-1 1 16,-4 0-2-16,-4 0 0 0,-2 1 0 15,-7-1-2-15,-4-1 1 0,-4 0-1 16,-7-1 0-16,-6 0-1 0,-5-1-1 0,-7-2-1 16,-3-1 1-16,-5 2-2 0,-5 0 0 15,-5 0 1-15,-2 1-1 0,-4-1 0 16,-2 4 0-16,2 1 0 0,0-1-1 15,2-1 1-15,5 1 0 0,5 2 0 16,4-2-1-16,7-2 1 0,8 1-1 16,5 2 1-16,6 0-1 0,10 1 1 15,5-1 0-15,6 3-1 0,6-3 0 16,3 0 0-16,5-2 0 0,4 1 1 0,6 1 0 16,2-1 1-16,5 1 0 0,5 2 2 15,5 3-1-15,4-1 1 0,5 0-2 16,4 0 1-16,5 1-1 0,5 0 0 15,5-3-1-15,3-1 1 0,9 0-1 16,4 0 1-16,4 0-1 0,2 0 1 16,3 2-1-16,0-2 0 0,3-1 0 15,0 2 1-15,-5 0-1 0,2 2 0 0,-3 0 0 16,-6-1 0-16,-2 3 0 0,-8-2 0 16,-8-2 0-16,-7 2 0 0,-10-1-1 15,-8-1-1-15,-7 0 0 0,-7 0-2 16,-9 3 1-16,-6 1 1 0,-8 1-1 15,-9 0 1-15,-6 1 2 0,-11-3 1 16,-7-3 0-16,-7-1 0 0,-4-3 0 16,-3-3 0-16,-6 2 0 0,-2 0 0 0,-2-1-1 15,-2 1 1-15,-4-1-1 0,-3 0 0 16,-1 2 1-16,2-3-1 0,-1-2 0 16,1 3 0-16,2 0 0 0,5 2 0 15,5 0 0-15,4-2 0 0,6 0 0 16,7 4 0-16,8 0 0 0,7 0 0 15,7 2 0-15,7-2 0 0,8 0 0 0,4 1 0 16,5-1 0-16,4 0 0 16,3 1 2-16,3-1-1 0,4 1 1 0,2 1 0 15,5-1 1-15,4 1-1 0,4 0 0 16,6 1-1-16,3-1 0 0,4 1 0 16,8 0 0-16,2-1-1 0,5-1 1 15,3-1 0-15,4 1-1 0,3-1 1 16,0-1-1-16,-1 1 0 0,2 2 1 15,-4 0-1-15,-3-2 1 0,-3 0-1 16,-9-1 0-16,-4 1 0 0,-9-2 0 0,-9 1 0 16,-6 0-1-16,-6 2-2 0,-6-1-2 15,-6 1 0-15,-7-1-3 0,-2 2-11 16,-5 1-23-16,-4-2-30 0,-3 3-73 16,-4-1-103-16,0-2-238 0</inkml:trace>
  <inkml:trace contextRef="#ctx0" brushRef="#br0" timeOffset="1540.73">8162 5500 137 0,'2'1'31'16,"-1"2"-1"-16,0-1-18 0,-1 2-5 0,0-2 2 16,-1 1 3-16,1-1 3 0,-3 1 1 15,2 0 1-15,-1-2 0 0,1 1-2 16,-1 0-3-16,1-2 8 0,2 1 9 15,0-1 2-15,3 0 3 0,4 2 5 16,4-1 4-16,3 0 2 0,6 1-8 16,6 1-8-16,6-2 2 0,6-1-1 0,6-1-3 15,5 0-4-15,8-1-4 0,6 0-2 16,6 1-3-16,4 1-5 0,4-3-4 16,3 0-1-16,5 3-2 0,0 1 1 15,2 0-1-15,0-2 0 0,-1-1 1 16,-4 3 1-16,1 2-1 0,-4 1 1 15,-6-1 0-15,-7 2 0 0,-8 3 0 16,-8 0-1-16,-9 1 0 0,-10-3 0 16,-10 1-1-16,-9-3 0 0,-6-2 2 15,-8 2-1-15,-8-2 1 0,-7 3-1 0,-7-4 0 16,-5 3 1-16,-9-4-1 0,-7 1-1 16,-6 0 0-16,-3 1 0 0,-5-3-1 15,-7 1 0-15,-4-3 0 0,-3 0 0 16,-3 0 0-16,-3 1-1 0,-5-5 1 15,-4-2-1-15,0 1 0 0,-2 0 0 16,3 2 0-16,0-1 1 0,4-3-1 0,4 4 0 16,6 2 1-16,6 0-1 0,9 1 0 15,6-1 0-15,9 2 1 0,7 0-1 16,9 1 0-16,8 1 0 0,7 0 0 16,4 1 1-16,8-1 1 0,5 2 0 15,9 0 1-15,2 3 0 0,8 0 0 16,8 3 0-16,7 1 0 0,6-1-1 15,5-1-1-15,7-4 0 0,10 3 0 0,5 1 0 16,4-2 0-16,8-3 0 16,-2-1-1-16,4 2 1 0,1 2-1 0,-2-1 1 15,-3-4 0-15,-3 0-1 0,-6 0 1 16,-3 1 0-16,-10-1 1 0,-10-2 0 16,-9-1 2-16,-9-1 1 0,-9 1 2 15,-9 1 3-15,-6 0 2 0,-9-1-1 16,-9 0 0-16,-7 1-3 0,-8 3-1 15,-11-2-3-15,-12-2-2 0,-9-3-3 0,-7 2 0 16,-9 0 1-16,-7 3 0 0,-5-4 0 16,-6 0 1-16,-2 2-1 0,-4 3 0 15,-1 6 0-15,1 1 0 0,-1-4 0 16,3 2-1-16,8 6 0 0,4 1 0 16,11 0-1-16,11-2-1 0,12 1-1 15,13 2-2-15,11-1-3 0,12-1 0 16,12 1 2-16,10-1 0 0,14-1 2 15,7-1 1-15,11-1 2 0,8-3 4 0,9 1 0 16,6-3 0-16,5-1-1 0,4-2 0 16,2-1 0-16,3 0 0 0,0 0-1 15,0-1 1-15,-3-2 0 0,-3 0-1 16,-4 0 0-16,-3-2 1 0,-7-3-1 16,-5 1 1-16,-7 0-1 0,-5 1 1 15,-8 0 0-15,-11 1 1 0,-4 3 1 16,-9 1 2-16,-5-3 0 0,-7 1-1 15,-9-3-2-15,-5 4 1 0,-7-4-1 0,-9 1-3 16,-9-1 0-16,-6 3-1 0,-3 1 1 16,-3 4 1-16,0-1 0 0,0 2 0 15,4-1 0-15,7-1 1 0,7 0-1 16,8 1 0-16,8-1-2 0,11-2-2 16,13 0-1-16,13 1-1 0,12-2-3 0,8-3-5 15,14-3-15-15,14-1-71 0,7 3-38 16,6-8-98-16,6 2-218 15</inkml:trace>
  <inkml:trace contextRef="#ctx0" brushRef="#br0" timeOffset="4877.26">7090 4550 302 0,'5'3'100'0,"0"1"6"0,-2-1-27 15,-1-3-18-15,1 1-4 0,0 0-8 16,-2-3-14-16,-1 2-9 0,1 1-4 15,0-2 1-15,-1 0 0 0,1 1-1 16,-1-1 0-16,3 2 0 0,0-3-1 0,0-1 2 16,0 1-3-16,1-1 0 0,2-2 0 15,2-1 0-15,-1-1 2 0,2 0 2 16,1-5 1-16,1-2 0 0,1-3 2 16,1-3-1-16,1-3 2 0,2-4-1 15,1 1-3-15,0-5-3 0,-1-1-2 16,2-1-5-16,0 1-2 0,-2 0-4 0,-2 1-4 15,-3-4-2-15,0 5-1 0,-3 3-1 16,0 4 0-16,-1 2 0 0,-3 7 0 16,0 2 0-16,-2 7-4 0,0 2-13 15,-1 4-6-15,-4 0-15 0,-2 1-17 16,1 1-11-16,-5 1 51 0,2 0-178 16,-1 0-127-16,-1 0-331 0</inkml:trace>
  <inkml:trace contextRef="#ctx0" brushRef="#br0" timeOffset="5274.44">7424 4013 399 0,'-8'3'96'0,"-3"2"5"0,-3-1-47 0,-3 3-31 15,-3-1-2-15,-4 4 1 0,-1 2-2 16,-1 1-3-16,0 3-5 0,1-1-2 15,1 1-2-15,1-3 0 0,5-1-1 16,3-3 3-16,3-1 4 0,3-3 3 16,4-2 5-16,2-3 2 0,5-1 1 15,1-5-2-15,3-4-3 0,5-2-5 16,1-2-4-16,6-2-3 0,2-2-1 16,5 1 0-16,2 0 2 0,2 2 0 0,-1 2 1 15,3 2 0-15,0-2 0 0,-1 4-2 16,-3-1-1-16,-3 2-2 0,-2 5-2 15,-3-1-1-15,-4 0 0 0,-6 4-1 16,-1 1 0-16,-2 4 0 0,-1 2 1 16,-3 1-1-16,0 3 2 0,2 2-1 15,-1 0 0-15,-1 4 0 0,1-2 0 0,0 3 0 16,0-4-1-16,0 1-1 0,2 1-6 16,0-3-8-16,2-3-4 0,0-2-31 15,2-3-108-15,0-1-122 0,1-2-294 16</inkml:trace>
  <inkml:trace contextRef="#ctx0" brushRef="#br0" timeOffset="6607.66">7520 3471 480 0,'0'1'126'16,"0"-1"6"-16,2 1-67 0,-4 0-13 16,4-1-5-16,-1-2-7 0,1-1-9 0,1 0-5 15,1 1-5-15,1-2-2 0,4-2-3 16,2 4-3-16,2-1-5 0,2 0-2 15,0 2-1-15,3 1-3 0,2 2 0 16,-3 3-1-16,1 2-1 0,-1 0 0 16,-1 3 0-16,-3 0 1 0,-1 1-1 15,-5 1 1-15,0-1-1 0,-4 1 0 16,-3 0-1-16,-2 0 1 0,-2 0 1 16,-3 1-1-16,-1 1 1 0,-4-2 1 0,0-2 0 15,0-2 1-15,1 0-1 0,3-3 1 16,0-1-1-16,1-3 1 0,5-2-1 15,1 1-1-15,1 0-1 0,3 0 0 16,4 0 0-16,2-2 0 0,1 2-1 16,3 3 0-16,2 1 1 0,5 2 1 15,-2-1-1-15,3 2 0 0,0 3 0 0,1 1 1 16,1-1-1-16,-2-1 0 16,-4 2 0-16,1 0 1 0,-3 0-1 0,-3-1 0 15,-3-1 0-15,-6-3 2 0,-2 3 0 16,-4-1 2-16,-6 1 1 0,-5 0-1 15,-5 1 1-15,-4 1 1 0,-2 1-3 16,-2-1-3-16,-1-2-5 0,2-1-6 16,0-2-9-16,4-4-9 0,4 1-17 15,3-6-47-15,2-1-69 0,3-4-108 0,2 0-241 16</inkml:trace>
  <inkml:trace contextRef="#ctx0" brushRef="#br0" timeOffset="6970.52">7914 3507 583 0,'6'0'137'16,"-1"0"5"-16,1-1-95 0,0-1-7 16,4 1 0-16,-3-3-3 0,3 0-5 15,1-3-6-15,2 2-5 0,1-1-4 16,2 2-6-16,0-1-4 0,4-1-3 15,1 6-3-15,0-1-1 0,-1 2 0 16,0 3 0-16,-1 1-1 0,-5 1 0 0,-1 4-1 16,-5-2 1-16,-6 3 0 0,-4 2 0 15,-5 2 2-15,-5 3 0 0,-2 1 0 16,-5 0 1-16,1 1 0 0,1 3 0 16,2-2 0-16,3-5-2 0,4 2 0 15,4-4-1-15,4-2 1 0,4-2-1 16,4-4 1-16,3-3-1 0,4-1 1 0,5-2 1 15,2-1-1-15,2-6-3 16,1 0-5-16,1-6-10 0,3 1-10 0,-1-3-7 16,-1-2-15-16,0-4-60 0,0-1-51 15,0 1-99-15,-3-1-214 0</inkml:trace>
  <inkml:trace contextRef="#ctx0" brushRef="#br0" timeOffset="7371.28">8485 3441 413 0,'-3'-11'125'0,"-1"4"7"16,0 0-26-16,0 6-40 0,1 3-22 15,-1 1-18-15,0 5-7 0,0 1-6 0,0 4-4 16,0 3-3-16,1 3 0 0,-2-3 0 16,2 5 0-16,2 1-2 0,0 0-2 15,3 0-1-15,-1-3-1 0,3-2 0 16,2 1 1-16,-1-5-1 0,-1-2 1 16,0-2-1-16,-1-3 1 0,-1 0-1 15,-2-2 0-15,1-3 1 0,0 2 0 0,-1-5 0 16,1-2 1-16,1-3-1 0,0-3 1 15,3-3 0-15,0 0-1 0,2-3 0 16,2-1-1-16,1 2 1 0,-1 4-2 16,1 3 1-16,-1 2-1 0,2 2 0 15,1 6 0-15,0 2 1 0,1 5-1 16,1-1 1-16,3 2 0 0,-1 5 0 16,0 0 0-16,-4 0 1 0,-1 2-2 15,-3-1 1-15,-3-1 1 0,-5 2 0 0,-5-4 1 16,-6-1 2-16,-4 0-1 15,-5-1 1-15,-3-1 1 0,-2 0-1 0,-2-1 0 16,-2-2-8-16,1-1-9 0,3-5-23 16,2-3-110-16,1-5-119 0,0-3-294 15</inkml:trace>
  <inkml:trace contextRef="#ctx0" brushRef="#br0" timeOffset="8763.44">9884 4518 206 0,'-2'-3'62'0,"1"1"9"0,0 2-11 16,1 0-9-16,0 0-1 0,1 0 2 15,0 2-2-15,-1-2-5 0,0 1-7 16,-2-1-7-16,0 2-8 0,1-1-7 16,0-2-4-16,-1 1-2 0,0 1-2 15,-1-1-2-15,6 0 0 0,-5 0-1 16,2 1-1-16,0 0-1 0,0 1 0 16,-1 0-1-16,0 0 0 0,-1-1 0 0,1 0 0 15,-2 0 0-15,-2-1 0 0,4 1-1 16,-2-1 1-16,1 1 0 0,-2 1-1 15,2-2 1-15,0 0 0 0,1 0 2 16,0 1 4-16,0-1 1 0,1-3 1 16,1 6 1-16,0-4 3 0,0-2 0 15,0 0 0-15,2-1-3 0,1-2 1 16,0 0 4-16,2-5 2 0,-2-1 1 0,6 1 4 16,-1-5 1-16,-1-1 1 0,3-4-2 15,0-3 0-15,1-2-2 0,5-3-1 16,-2-2-2-16,3 2 0 0,1-2-1 15,1 3-2-15,0 0-3 0,1 5-3 16,-2-2-3-16,-1 2-3 0,-3 3-2 16,-2 5 0-16,-3 3-2 0,-2 1 1 15,-3 2-2-15,-1 6-1 0,-2 2-6 0,-2 0-10 16,0-1-10-16,0-1-11 0,0 4-8 16,-1-2 53-16,-1 0-181 0,-1 1-127 15,-2-1-325-15</inkml:trace>
  <inkml:trace contextRef="#ctx0" brushRef="#br0" timeOffset="9191.48">10086 4022 279 0,'-6'4'62'15,"-2"0"3"-15,-1-2-41 0,-1 2-14 16,-2 1-2-16,-1 1-1 0,0 3 1 16,-2 1-2-16,-1 0-3 0,0 1 0 0,2-2 2 15,1 0 3-15,3-1 3 0,2-3 3 16,1 1 8-16,2-5 9 0,5-1 5 16,0 1 3-16,2-3-1 0,3-2-2 15,0 0-2-15,5-2-5 0,1-2-8 16,0 1-2-16,4-4-1 0,3 3-1 15,-2-2 1-15,2 0 0 0,1-1 2 16,2 3 1-16,1-1-2 0,1 3-2 16,-1 0-2-16,1 3-2 0,0-1-3 0,-4 2-4 15,-3 2-4-15,-2 2-2 0,-3 1 0 16,-2 3 0-16,-2 3 0 0,-4 2 0 16,-1 8 1-16,-1 0 1 0,-1 4 0 15,-2 2 0-15,1-1 0 0,-1-1 0 16,2 0-1-16,0-6 0 0,1 0 0 15,0-7-5-15,1-3-6 0,1-1-29 16,1-3-108-16,-3-3-118 0,2 0-296 16</inkml:trace>
  <inkml:trace contextRef="#ctx0" brushRef="#br0" timeOffset="9827.58">10714 3335 413 0,'0'1'111'0,"0"1"4"0,-2 3-37 16,-1 1-32-16,-3 1-15 0,-3 2-6 16,-1 1-4-16,-4 4-4 0,-4 0-1 15,-2-1-3-15,-2 3-1 0,1 4-3 16,0 4-1-16,-1 1-3 0,4 5-1 16,1-1-1-16,3-1-2 0,2 1 0 15,3-1-1-15,4-3 0 0,6 0 0 16,3-5 1-16,4-1 0 0,4-4 1 0,2-2 1 15,3-3-1-15,1-3 2 0,0-4 0 16,2-1-1-16,-2-1 1 0,0-2 0 16,-1 2-1-16,-3-2 1 0,0 1 1 15,-6-2 3-15,-1 0 5 0,-3-2 4 16,0 1 2-16,-4-3 1 0,-1-1 1 0,-3-2 1 16,-1 1-6-16,-2-2-5 15,1 3-4-15,-3-2-3 0,-1 4-2 0,-2 2-3 16,1 1 0-16,0 5-2 0,1 1-5 15,0 3-8-15,0-1-8 0,4 2-8 16,0 0 44-16,2-1-172 0,2-1-127 16,1-2-322-16</inkml:trace>
  <inkml:trace contextRef="#ctx0" brushRef="#br0" timeOffset="10322.76">11059 3366 577 0,'2'-4'132'0,"-2"2"2"0,1 5-95 0,-3-1-19 16,0 5-5-16,-2 1-1 0,-3 5-4 16,-2 0-6-16,-3 5-1 0,-2-1 0 15,-1 3-1-15,-3 1 0 0,3 2 0 16,-1 2 0-16,2-3-1 0,3 2 0 15,1-4 0-15,3-2-1 0,1 2 0 16,3-7-2-16,2-2 1 0,4-1 0 16,0-2 0-16,3-2 1 0,2 1 1 15,3-6 1-15,2 2 1 0,2-4 0 0,0-1 0 16,4-1-1-16,1-4 0 0,-1-2-2 16,-1 1 0-16,-3-2-1 0,-3 0-5 15,-1 2-2-15,-2-2-4 0,-5 3-4 16,-1-2-4-16,-2 3-10 0,0-1-2 15,-1 0 2-15,-2-1 4 0,-2 4 5 16,0 1 8-16,2 3 7 0,0-1 13 16,-1 4 5-16,1 0 3 0,1 2 3 0,0-1 3 15,1 3 2-15,-1 1 0 0,1 4 1 16,2-2 3-16,-2 5 0 0,2 1-2 16,2 0-3-16,-2 1-5 0,1 0-4 15,0-3-3-15,0 2-3 0,-1-2-4 16,1-3-1-16,0 2 0 0,1-1-2 15,-2-2-3-15,2 2-15 0,1 0 3 16,-2-4-126-16,1 1-10 0,0-4-102 0,0 1-216 16</inkml:trace>
  <inkml:trace contextRef="#ctx0" brushRef="#br0" timeOffset="10813.84">11550 3384 552 0,'1'0'128'0,"0"1"3"16,-1 0-75-16,2 6-30 0,-1 2-2 16,2 5 5-16,0 4-2 0,-1 2-2 15,0 4-3-15,2 3-4 0,-1 1-4 16,-1 1-3-16,0-1-4 0,0 3-4 0,0-3-1 15,0 1-1-15,-2-2-4 16,0-3-4-16,0 0-6 0,-1-2-6 0,0-4-5 16,-2-1-2-16,2-3-2 0,-1-2 2 15,1-4 4-15,-2-2 7 0,3-4 5 16,0-3 5-16,-1-5 4 0,-2-3 2 16,1-5 5-16,1-1 5 0,-1-2 4 0,0-5 2 15,1-1 3-15,0 3 3 16,2 0 1-16,0 2 0 0,2 0-4 0,-1 3-3 15,4 4-1-15,-1 3-3 0,3 2-3 16,4 1-4-16,2 4-2 0,1 7 0 16,4 0-1-16,1 4 0 0,3 3-1 15,-1 1 0-15,-3 3 0 0,-2-1-1 16,-2-1-1-16,-3-1 0 0,-4 0 0 16,-5-2-1-16,-2-1 1 0,-5 0 1 15,-5 0 0-15,-4-1 0 0,-7-3-3 16,-4 1-5-16,-4-2-11 0,-3-2-11 0,-1-3 19 15,2-2-115-15,-2-3-36 0,1-3-107 16,5-1-235-16</inkml:trace>
  <inkml:trace contextRef="#ctx0" brushRef="#br0" timeOffset="11101.91">10517 4030 622 0,'46'2'148'0,"6"0"2"16,9 0-101-16,7 1-13 0,7-1-10 15,6-1-6-15,7 2-9 0,-2 0-5 16,5 3-3-16,0-5-2 0,-1 1 0 16,0 2 0-16,1 1-4 0,-9 0-11 0,-2 1-10 15,-8 0-129-15,-5 1-127 16,-8 3-320-16</inkml:trace>
  <inkml:trace contextRef="#ctx0" brushRef="#br0" timeOffset="16511.09">12944 698 370 0,'-7'8'111'0,"2"-8"7"15,1 0-53-15,1 0 2 0,2 0 1 16,1 0 3-16,-1 0-10 0,2 0-8 16,0 1-3-16,0-1-5 0,-1 0-1 15,1 0-6-15,0 0-8 0,0 0-6 16,0 0-6-16,3-1-4 0,1-1-2 15,3-2-1-15,0 0-3 0,4-1-1 16,2 0-1-16,2-3 0 0,2 2-1 0,1 0-2 16,-1 5-1-16,2 6 0 15,-3 0-2-15,0-1 1 0,-3 4-1 0,-3-1 0 16,-3 3 1-16,-3 6 0 0,-5-3 0 16,-2 2 0-16,-5 4 0 0,-1 2 0 15,-6 1 0-15,0 1 0 0,-2-8 0 16,-1 0-1-16,1-3 1 0,-1-2-1 15,1-1 0-15,4 0 0 0,1-6 0 0,5 1 0 16,2 1-2-16,1-1-1 0,5-1 0 16,3 2-1-16,2-2 1 0,5 4-1 15,1-3 1-15,3 3 2 0,3-2 1 16,4 2 0-16,3 0 0 0,-2 5 0 16,6-2 0-16,0 3 0 0,2 0 0 15,-2 3 1-15,-4 0-1 0,-5 0 0 16,-3-4 1-16,-11 3 1 0,-9 0 1 0,-6 2 0 15,-14-4 1-15,-7 1 0 0,-5 3 0 16,-3 0-1-16,-1-1-1 0,-2-4-1 16,2-1-1-16,5-2-5 0,5 0-6 15,0-8-7-15,3-1-12 0,3-2-12 16,2-6-14-16,4-5 25 0,3-3-153 16,6-5-131-16,7 2-318 0</inkml:trace>
  <inkml:trace contextRef="#ctx0" brushRef="#br0" timeOffset="16942.68">13466 837 637 0,'0'-5'151'0,"1"0"8"0,1-3-111 0,3 1-4 15,-3-1 1-15,3-2 4 0,1-6-7 16,2 1-7-16,0 0-6 0,3 2-3 16,-1 2-2-16,6 8-5 0,0-6-6 15,6 9-4-15,4 0-3 0,3 7-2 16,4-4-1-16,4 7-2 0,-1-5 0 16,-3 10 0-16,-6 0-1 0,-5 4 0 0,-3-6-1 15,-6 7 1-15,-8-2 1 0,-4 1 1 16,-1 1-1-16,-5 1 2 0,-7 0-1 15,-10 6 0-15,-8 0 0 0,-7-1-1 16,-3 0 0-16,-3-3-1 0,5-1 0 16,1 0 0-16,10-10 0 0,8 0 0 15,10-5-1-15,3-4-3 0,6 6 3 16,6-2 2-16,6 0 1 0,11 4 1 16,5-2 0-16,14 3 3 0,2 0 1 0,4-4-2 15,4-1-2-15,2 3-2 0,-4-3-1 16,3-3-7-16,-9-1-8 0,1-4-25 15,2 0-19-15,-4-4-139 0,-1-8-153 16,3 1-364-16</inkml:trace>
  <inkml:trace contextRef="#ctx0" brushRef="#br0" timeOffset="17368.05">15386 937 584 0,'0'-1'136'0,"0"1"9"0,0 2-74 15,0 1-41-15,-1 0 1 0,1 2 2 16,0 4 6-16,-2 0-10 0,2 8-8 15,0-3-5-15,0 5-4 0,0-1-3 16,2 3-2-16,-1-1-3 0,1 0-3 16,1-6-3-16,1 1 1 0,3-5-4 0,2-1-7 15,2-3-8-15,0-1 7 0,2-5-153 16,1-2-135-16,1-5-347 0</inkml:trace>
  <inkml:trace contextRef="#ctx0" brushRef="#br0" timeOffset="17532.84">15358 784 656 0,'-4'6'135'16,"2"-6"6"-16,1 1-124 0,1-1-5 16,0-1-1-16,0-1-3 0,2-6 0 15,0 4-12-15,1-8-107 0,1 3-33 16,3-3-104-16,2 0-233 0</inkml:trace>
  <inkml:trace contextRef="#ctx0" brushRef="#br0" timeOffset="17892.77">15647 961 315 0,'10'29'85'0,"-4"-2"8"15,-3-4-26-15,-2 1-40 0,-2-3-1 16,0-5 0-16,0-2-1 0,1-2-12 15,0-3-8-15,1-2-2 0,0-3-3 0,1-1 1 16,-2 1 3-16,1-4 16 0,0 0 6 16,1-5 3-16,-1 2 2 0,0-2 2 15,0-4 1-15,0-2-1 0,1-2-14 16,-1-6-4-16,1 1-1 0,0-5-1 16,1 0-1-16,-1 2 2 0,2 1 0 15,0 2 2-15,0 5-2 0,5 4 0 0,2 5 0 16,2 5-1-16,1 2 0 0,4 4-1 15,2 3-2-15,6 3 0 0,-3 6 0 16,-1 0 0-16,2 2-1 0,-1 2-3 16,-2-1 0-16,-3-1-2 0,-4 5-2 15,1-3 0-15,-2 2-16 0,-2-2 1 16,-1-2-15-16,-3-2-8 0,-1-3 15 16,1-7-145-16,-2-4-128 0,1-6-296 15</inkml:trace>
  <inkml:trace contextRef="#ctx0" brushRef="#br0" timeOffset="18105.91">16133 559 659 0,'0'-9'155'0,"0"2"5"16,0 7-117-16,0 5-1 0,0 2 3 15,0 7 1-15,0 1-6 0,1 5-6 16,-1 3-4-16,0 5-3 0,0 5-6 15,1 5-6-15,1 3-7 0,1 3-3 16,2 2-4-16,0-1 0 0,0-2-4 16,1-1-10-16,0-6-12 0,-1-3-20 15,1-1 12-15,-3-4-157 0,0-2-147 16,1-3-349-16</inkml:trace>
  <inkml:trace contextRef="#ctx0" brushRef="#br0" timeOffset="18307.5">16005 892 645 0,'-8'-13'156'15,"4"6"7"-15,-1 3-100 0,6 2-18 0,3 2-4 16,3-2 3-16,5 1-7 0,4 1-11 16,1-1-7-16,9-3-6 0,6-2-3 15,9 0-2-15,6-2-6 0,0-1-11 16,2-6-24-16,4-7 43 0,-5 3-192 15,0 1-151-15,-3 3-392 0</inkml:trace>
  <inkml:trace contextRef="#ctx0" brushRef="#br0" timeOffset="18786.93">17163 845 572 0,'10'11'128'16,"4"2"5"-16,-1 2-107 0,1 6-5 16,3 0-1-16,-2 3 2 0,-2 1-7 15,-1 0-8-15,-2-3-4 0,1 0-1 0,0 0-1 16,-6-6 0-16,3-2 0 0,-2-5 0 16,-3-1-1-16,0-2 2 0,-1-3 2 15,-2-2 5-15,-2-3 1 0,-2-4 0 16,-2 0 2-16,1-2 5 0,-2-4 1 15,1-3 0-15,0-4-2 0,1-1 1 16,1 0 0-16,2-3-1 0,3-4-2 0,0 2-3 16,4 1-2-16,1-1-2 15,5 4-3-15,2 0-1 0,2 5-1 0,0 0-1 16,-1 5-2-16,2-3-2 0,-2 6-4 16,0 1-5-16,-1 1-9 0,3 4-5 15,-1 1-8-15,1 0-5 0,1 5-16 16,0 1-78-16,3 1-22 0,-1 2-89 15,0 0-196-15</inkml:trace>
  <inkml:trace contextRef="#ctx0" brushRef="#br0" timeOffset="19520.16">17686 892 337 0,'11'9'96'0,"-2"-3"12"0,-2 0-19 0,-1-3-37 16,1 0-2-16,-1-3 0 0,3 1 0 16,1-3-10-16,0-3-10 0,3-3-8 15,1 0-5-15,2-2-3 0,-1-2-2 0,-1-1-2 16,-2 2 0-16,-2 3 0 15,-2 0 3-15,-3 1 2 0,-2 0 4 0,-3 1 2 16,-1 2-3-16,-4-2 0 0,-5 3-4 16,-2 1-4-16,-7 2-4 0,-3 4-4 15,-3 4-3-15,-2 5 1 0,-1 3-1 16,4 4 1-16,2 1 0 0,7 1 0 16,4 1-2-16,6 1 0 0,5-2-1 15,8-1-2-15,6-3 2 0,3 1-1 16,6-2 0-16,8-2 2 0,2-3 1 0,3-3 1 15,1-3 1-15,0-3-1 0,1 1 1 16,-1-3 0-16,-2-3 0 0,1-3 0 16,-2-2 1-16,-3-2 1 0,-6 1 0 15,-2-6 3-15,-7-3 2 0,-4 2 1 16,-6-1 3-16,-5-1 2 0,-3 1-2 16,-4-2-1-16,-4 6-3 0,-3 3-2 0,-4 2-2 15,-4 3-3-15,0 6-1 0,1 3 0 16,-2 5 0-16,3 7 0 0,1 4 0 15,2 6 0-15,4 3 0 0,2 7 1 16,0 5-1-16,3 2 0 0,3-2 0 16,1 5 1-16,1-1-1 0,1 1 0 15,1-3 0-15,0-4-1 0,0 2 0 16,-2-5-1-16,1-6-2 0,-2-2 0 16,-4-3-2-16,0-3-1 0,-4-5-1 0,0-1-2 15,0-5-1-15,-2-3 1 0,-3-6 1 16,2-6 2-16,-3-4 1 0,0-4 2 15,0-9-1-15,-1-1-4 0,3-6-4 16,4-3-5-16,3-8-4 0,7-5-5 16,8-3-5-16,5 1 0 0,5-3-9 15,3 1-7-15,3-1-12 0,1 8-14 0,3 6-13 16,-1 3-9-16,1 2-21 0,-1 2 11 16,3 3 15-16,3 3 22 0,0 3 35 15,1 3 32-15,0 2 32 0,-1 1 44 16,0 6 21-16,-3 2 12 0,-2 3 1 15,-3 1-9-15,-3 2-9 0,-6 2-12 16,-3 7-19-16,-2 4-15 0,-1 2-12 16,-4 4-6-16,-1 1-8 0,3 0-7 15,-2 0-3-15,2-5-2 0,1-3-4 16,-2 3 0-16,2-2-2 0,1-7-1 0,1 2-7 16,2-3 6-16,2 0-34 0,1-11-111 15,2-6-118-15,3 1-303 0</inkml:trace>
  <inkml:trace contextRef="#ctx0" brushRef="#br0" timeOffset="19680.61">18396 761 606 0,'-13'12'124'0,"4"-8"1"0,5-1-112 15,0 0-6-15,5-2-2 0,4-6-1 16,3-7-3-16,4 0 1 0,3 1-18 15,3 0-112-15,6 0-107 0,1 0-273 16</inkml:trace>
  <inkml:trace contextRef="#ctx0" brushRef="#br0" timeOffset="19917.18">18798 876 444 0,'-14'16'120'0,"-6"-5"4"15,-5-1-47-15,-1-3-43 0,-3 1-2 16,2-4 2-16,1 0-6 0,5-2-13 15,4 0-6-15,3 0-3 0,4 1 0 16,5 3-2-16,5 1-3 0,5 0-1 0,4 6 0 16,4 3-1-16,4 0 1 0,1 3 0 15,3-1 0-15,3 2 0 0,-1 3 0 16,-1-5 1-16,-3-2-1 0,-4 3 2 16,-4-3 0-16,-8-3 0 0,-9 0-1 15,-6-2-2-15,-6-1-1 0,-3-1 0 16,-4-5-1-16,-2-1-37 0,-3 0-95 15,4-13-108-15,1-4-272 0</inkml:trace>
  <inkml:trace contextRef="#ctx0" brushRef="#br0" timeOffset="20136.64">18814 513 577 0,'17'12'132'0,"0"8"3"0,-4 1-106 16,0 11-2-16,-1-6 1 0,-1 12 3 16,-2 1-10-16,1 4-5 0,-3 3-4 15,4-1-2-15,2 1-3 0,0 5-3 16,2-8-3-16,-2-5-9 0,0-3-6 16,-1-3 1-16,-1 0-70 0,-2-3-64 15,-3-5-110-15,-1 0-251 0</inkml:trace>
  <inkml:trace contextRef="#ctx0" brushRef="#br0" timeOffset="20875.34">18925 1034 489 0,'3'-5'121'0,"2"0"4"15,1-1-62-15,2 3-35 16,2-12 0-16,2 14 3 0,3-2-6 0,2 2-6 15,3-4-3-15,3 4-2 0,3-4-3 16,1 10 1-16,4-7-1 0,2 0-1 16,2 0-1-16,0 1 2 0,1-4 1 15,-2 5 3-15,0-1 0 0,-4-3-1 16,-6-2-1-16,-3 0 0 0,-4-1 1 16,-7-1 1-16,-3 1 1 0,-4-1-2 0,-3 0-3 15,-3 3 0-15,-5 0-2 0,-4 2-3 16,-6 6-3-16,0 0-3 0,-4 1 0 15,0 4 0-15,0 1 1 0,3 0-1 16,4 0 0-16,5 1-1 0,5 1-1 16,3-1 0-16,6 1-1 0,4 1 0 15,4 0 0-15,4 1 0 0,2 1-1 16,2-2 2-16,0-1 0 0,1 1 1 16,-1-4-2-16,-1 3 0 0,-2-3-3 0,-3-3-1 15,-1 8-2-15,-1-4-2 0,-3-1-2 16,-2 2 1-16,-3-4 1 0,-2 1 2 15,-1 0 2-15,0-8 4 0,-3 1 4 16,2-2 2-16,0 0 1 0,2-2 1 16,1-1-1-16,3-6-1 0,5 1 0 15,6-2-2-15,2 0-1 0,5-3 1 16,3-6-1-16,4 1 0 0,3-3 0 0,1 4 1 16,4 1 0-16,-2 1 1 15,-1 2 0-15,-2 3 0 0,-3 6 1 0,-4 2 0 16,-5-2 0-16,-8 2 1 0,-2 1 1 15,-5 0 1-15,-2 4 3 0,-2 1 0 16,-6-4 0-16,-3 4 0 0,-4 1 0 16,-1-1-1-16,-2 1-1 0,-3-3-5 15,-2 1 1-15,2 5-1 0,1-2 0 0,4 0-1 16,3-1 0-16,2 4-2 0,9 3 0 16,5 3 1-16,3 0-1 0,3 5 0 15,2 1 1-15,2 0 0 0,4 1 0 16,-3 3 1-16,-2-3 0 0,0-3-1 15,-4 5 1-15,-2 2 1 0,-7-2 0 16,-7-2 0-16,-7-4 1 0,-10 0-2 16,-2-5-1-16,-7-5-1 0,-6-5-5 0,-7-1-5 15,-1-2-13-15,0-9-13 0,2 2 155 16,-2-1-292-16,4-7-154 0,3-2-431 16</inkml:trace>
  <inkml:trace contextRef="#ctx0" brushRef="#br0" timeOffset="21949.59">18268 2055 562 0,'-3'0'123'0,"-7"-2"2"0,-4-1-92 16,-4 1-18-16,-3-5-3 0,-5 0 1 15,-2 2 0-15,-3 1-1 0,-1 0-2 16,1 3 1-16,2 0-1 0,1 6-3 15,4-2-1-15,5 1-2 0,3-1-2 16,6 0-1-16,7 1-1 0,5 2 0 16,6-4 0-16,5 2 1 0,4 2 0 15,3 5 1-15,7 1 0 0,1-3-1 0,2 4 1 16,-1 5-1-16,1 1-1 0,0 2 1 16,-4-3-1-16,-4 2-1 0,-6 1 3 15,-6-3 0-15,-8-3 1 0,-8-2 0 16,-8-2-1-16,-5-3 1 0,-6 0 0 15,-6-2-2-15,-4-2-4 0,0-1-5 16,-2-3 10-16,-1-3-18 0,4-2-125 16,0-5-118-16,5-3-304 0</inkml:trace>
  <inkml:trace contextRef="#ctx0" brushRef="#br0" timeOffset="22171.09">17976 1806 580 0,'8'10'136'0,"2"3"6"0,-3 1-93 16,0 4-16-16,-1 8-2 0,0 0-2 0,-2 3-6 15,-1 4-6-15,0 5-4 0,2 2-4 16,-1 2-2-16,2 2-1 0,-1 0 0 16,2 1-15-16,0 0-7 0,2-3 15 15,0-4-154-15,1-3-128 0,3-3-334 16</inkml:trace>
  <inkml:trace contextRef="#ctx0" brushRef="#br0" timeOffset="22595.77">18728 2137 496 0,'12'-15'136'15,"-1"4"11"-15,-5 0-4 0,-7-1-107 16,-7 1-2-16,-4 0 3 0,-3 4 2 0,-5-1-10 16,-2 0-11-16,-2 3-5 0,-1 4-2 15,-4 0-1-15,1 3-3 0,-6 2-5 16,1 7-1-16,1 7 0 0,1 2-1 16,7 5-1-16,6 3 0 0,6 2-1 15,7 0-3-15,6-4 0 0,5-5 0 16,6-3 0-16,5-5 1 0,4-3 0 0,4-5 2 15,1-2 3-15,2-1 0 0,-1-2 0 16,0-2 3-16,-6-3 1 0,-2 0 3 16,-3-4 1-16,-3 0 2 0,-2-4-1 15,-5 0 1-15,0-2-2 0,-3 1 0 16,-1 2-1-16,0 4 0 0,0-3-2 16,-2 8-1-16,-2 6-1 0,2 5 0 15,-2 6-1-15,0 2-2 0,1 2-2 0,-1 7 1 16,1-3 1-16,2 1-1 0,2-3-2 15,5-2 0-15,3-2-1 0,3 1-4 16,3-2-5-16,6-3-10 0,2-2-10 16,2-3-11-16,-1-3 10 0,-1-4-141 15,1-3-128-15,-3-6-310 0</inkml:trace>
  <inkml:trace contextRef="#ctx0" brushRef="#br0" timeOffset="22901.46">19084 2095 495 0,'-7'1'122'16,"-3"5"7"-16,-3 4-17 0,1 7-87 16,-5 5-4-16,2 4 0 0,-1 2 1 15,1 0-3-15,3 0-7 0,4 0-4 16,1-8-5-16,6-3-1 0,2-5-2 0,4-1 2 16,7-3 4-16,1 0 0 15,2-2 1-15,4-4 2 0,2-2 2 0,3-1 4 16,1-2-1-16,-2-4 0 0,1-3 1 15,2-1 3-15,-3 0 2 16,0-1 1-16,-5-1-1 0,-2-2-1 0,-3-3 1 16,-5 0-2-16,-10-4-5 0,-5 1-6 15,-6 1-2-15,-5 2-2 0,-5 2-3 16,-5 5-2-16,-4 6-1 0,1 5-1 16,1 0-4-16,0 2-8 0,3 5-16 0,4 1-12 15,6 1 135-15,4 0-269 0,4 0-149 16,8 3-404-16</inkml:trace>
  <inkml:trace contextRef="#ctx0" brushRef="#br0" timeOffset="23169.06">19647 2491 542 0,'-2'16'132'0,"-2"0"3"16,-3 1-73-16,-1 2-38 0,-5-1-1 16,-1-1-1-16,-2-1-7 0,-4 0-8 15,-2-3-2-15,-2-3-3 0,1 0-4 16,0-3 15-16,1-6-151 0,5-1-121 15,1-6-324-15</inkml:trace>
  <inkml:trace contextRef="#ctx0" brushRef="#br0" timeOffset="23806.97">20729 2033 409 0,'4'1'118'0,"-3"-2"7"0,-3 0 1 16,-2-1-86-16,-5-1-16 0,-2 0-1 16,-2 0-5-16,-7 0-7 0,-4 1-6 15,-1 5-3-15,-4-2 0 0,1 3-1 16,-1-1 0-16,3 4 0 0,2-1 0 15,6 1 0-15,4-3-1 0,5 6 1 0,5 2-1 16,6 1 1-16,5 1-1 0,6 4 0 16,4 3-2-16,3 0 1 0,4 0-1 15,5 2 1-15,1 0 0 0,-1-2 0 16,-3-3 0-16,-2-2 2 0,-1-1 0 16,-8-5 1-16,-6-1 1 0,-5-1-1 15,-5-2 0-15,-6 1 1 0,-7-3 0 16,-8-2 0-16,-3 2-3 0,-7-6-4 15,-3-4-9-15,-3 2-61 0,-1-7-58 0,1 1-100 16,-1 0-234-16</inkml:trace>
  <inkml:trace contextRef="#ctx0" brushRef="#br0" timeOffset="24031.45">20563 1773 634 0,'5'5'147'16,"-1"6"6"-16,-1 3-114 0,0 3-8 16,-3 6 2-16,0 6 3 0,-2 0-1 15,1 3-14-15,0 0-5 0,0 7-4 16,0 4-2-16,3 3-2 0,0-2-5 16,3 2-7-16,-2-2-9 0,0-3-13 15,1-1 12-15,2-7-47 0,-1-8-108 0,1-4-127 16,3 0-299-16</inkml:trace>
  <inkml:trace contextRef="#ctx0" brushRef="#br0" timeOffset="24370.72">21015 1827 604 0,'1'0'138'15,"1"4"4"-15,0-1-110 0,-1 1-3 16,0 2 1-16,2 5 5 0,-3 1-6 16,-3 3-5-16,1 3-4 0,-2 4-2 15,-2 3-2-15,0 2-3 0,0 1-5 0,-1 2-2 16,0 6-4-16,-1 3 0 0,1 1-1 16,0 0-1-16,2-1 1 0,1 1-1 15,1-2 0-15,5-7 0 0,4-4-1 16,3-4-3-16,6-1 0 0,2-8-2 15,5-2-2-15,7-4-5 0,-1-7-5 16,3-1-6-16,3-4-6 0,-1-7 17 16,0 1-50-16,-5-7-93 0,-6-3-111 0,-3 1-276 15</inkml:trace>
  <inkml:trace contextRef="#ctx0" brushRef="#br0" timeOffset="24514.75">20881 2056 527 0,'-5'2'129'16,"2"-2"8"-16,8 2-93 0,4-2-4 16,4-2 1-16,5 0-2 0,9-1-10 0,2 1-9 15,5-1-8-15,4-4-3 0,2 5-1 16,3-3-4-16,0-3-12 0,1 1-9 16,2-2-71-16,-2 1-61 0,-4-2-111 15,3 0-257-15</inkml:trace>
  <inkml:trace contextRef="#ctx0" brushRef="#br0" timeOffset="24723.19">21681 1901 505 0,'-6'17'123'0,"0"3"9"0,-2 1-50 15,2 2-50-15,-3 1 3 0,1 4 2 16,-2 1 1-16,1 3-10 0,2 3-8 15,0 1-7-15,3-1-4 0,2-2-3 0,1-5-4 16,3 0 0-16,2-7-9 0,3-5-14 16,1-3-117-16,1-2-14 0,2 0-106 15,5 0-230-15</inkml:trace>
  <inkml:trace contextRef="#ctx0" brushRef="#br0" timeOffset="24894.73">22208 2388 608 0,'2'5'126'0,"-1"1"1"16,-1-5-104-16,2-1-18 0,-1-5 0 16,2-4-3-16,0-4 1 0,1-3-16 15,3-2-114-15,3-3-111 0,3-2-283 0</inkml:trace>
  <inkml:trace contextRef="#ctx0" brushRef="#br0" timeOffset="25047.94">22677 2277 467 0,'4'12'114'0,"2"0"1"0,-3-4-15 15,-1-2-94-15,0-4 0 0,0-3 0 0,4-4-9 16,0-3-17-16,2-2-95 0,3-6-97 15,9-3-252-15</inkml:trace>
  <inkml:trace contextRef="#ctx0" brushRef="#br0" timeOffset="25211.44">23206 2270 623 0,'4'11'128'0,"-3"1"1"16,0-5-115-16,1-2-8 0,-4-4 7 15,4-2 1-15,0-2-2 0,4-4-4 16,3-7 156-16,6-5-294 0,5-7-143 16,6 0-435-16</inkml:trace>
  <inkml:trace contextRef="#ctx0" brushRef="#br0" timeOffset="29755.68">17401 4190 222 0,'4'-4'49'0,"0"0"8"0,-2-1-29 15,-1 1 0-15,2 0 9 0,-2 0 11 16,0 2 6-16,1-3 2 0,-1 1-6 15,0 2-8-15,-1 0-7 0,2 1-9 16,-1 0-7-16,-1 2-5 0,-1 0-3 16,2-1-1-16,1-1 1 0,-2 0 0 0,0 1 0 15,0 1 1-15,0-3 0 0,0 4 0 16,1-2 2-16,-1 2 1 0,1-1 1 16,-1-1 1-16,0 0-1 0,1 0 0 15,-1 0 0-15,0 2-1 0,1-3-2 16,-1 1 0-16,1-1-4 0,0 0-1 15,-1 2-1-15,1-4-3 0,0 0-1 0,-2 3-1 16,2 0-1-16,-1-3 0 0,0 5-1 16,0-4 2-16,1 4 1 0,-1-1 2 15,0-1 1-15,2 1 0 0,-2 0 2 16,0-1 0-16,1 0 2 0,-1-1 0 16,1 0 1-16,1 1 2 0,0-4 1 15,1 1 1-15,2-1-1 0,1-2-1 16,2 2-2-16,3-3-3 0,0 2-1 15,3 0-2-15,0-1-1 0,3-2 2 16,0 2 0-16,1-1 0 0,1 0 1 0,-3 2-2 16,0 1 0-16,-1 4-2 0,-3 3-2 15,-1 3-3-15,-4 3-1 0,-1 4-1 16,-3 3 0-16,-2 2 0 0,-1 3 1 16,-4-1 0-16,-2 1 1 0,-2 1 1 15,-4-4 1-15,-3 2 1 0,0-4 0 0,-3 0 0 16,-1-3 0-16,-1-1 0 0,2-1 1 15,2-5 0-15,3 0 0 0,3-3 2 16,2-1 0-16,3-3 2 0,3 0 1 16,2-1 1-16,3 0-1 0,1-1 0 15,1 0-2-15,5 2-1 0,2 2-2 16,3 0-2-16,1 5-1 0,2 1-1 16,2 1 1-16,0 4 0 0,2-2-1 15,1 4 0-15,-2 2 0 0,-2-2 0 0,-3 4 0 16,-2-2 0-16,-4 0-1 15,-5 3 1-15,-10-3-1 0,-5 0 2 0,-2-1-1 16,-3 0 1-16,-5 0-1 0,-4-1 2 16,-1-1 0-16,-1-1-2 0,1 1-2 15,-3-5-8-15,1-1-11 0,1-2-14 16,3-4-12-16,3-5 83 0,3-1-213 16,5-7-138-16,5 0-355 0</inkml:trace>
  <inkml:trace contextRef="#ctx0" brushRef="#br0" timeOffset="30143.88">17976 4124 594 0,'9'1'138'0,"0"-2"5"0,1 1-102 15,-1 1-10-15,3 1 2 0,2 1 5 16,0 3-4-16,4-2-8 0,-1 3-5 15,4 0-1-15,0 3-4 0,-1 2-4 16,-2-2-4-16,1-1-4 0,-3 3-2 16,-2-3-1-16,-3 2-2 0,-5-1-2 15,-1 1 0-15,-7 4 1 0,-6 1 0 16,-4 2 1-16,-5 4 2 0,-4-1 0 16,-3 2 1-16,-3 0 0 0,-3-4 1 0,4 2 0 15,0-1-1-15,0-5 0 0,7 1-1 16,3-4 1-16,7-1-2 0,4 1 1 15,5-3 3-15,6 4 0 0,6-1 2 16,4 0 0-16,8 0 0 0,6-2 1 16,4-1 0-16,4-1-3 0,9-2-2 15,1 0 0-15,4 0-5 0,2-2-7 0,-1 1-11 16,3-1-11-16,0-4-11 16,-6-4 5-16,2-3-137 0,-1-3-124 0,2 1-298 15</inkml:trace>
  <inkml:trace contextRef="#ctx0" brushRef="#br0" timeOffset="30766.45">19572 4280 482 0,'4'-3'132'0,"0"2"10"15,-3 0 5-15,-1 1-111 0,2-1-3 16,-2 1-1-16,1 2-2 0,-1 4-6 16,-1 2-7-16,1 5-4 0,0 5-3 0,0 4 0 15,1 4 2-15,-2 0 0 0,2 1-4 16,0 0-4-16,3-4-1 0,1-2 0 16,-1-3-2-16,2-4 1 0,0 0-1 15,1-3 0-15,-1-1 0 0,0-3 0 16,-2-1-1-16,1-3 1 0,-1-4-1 15,-2-4 0-15,1-3-1 0,0-3 0 0,-1-2 0 16,-2-4 0-16,0-3-1 0,-2-3 1 16,-3-4 1-16,0-4 0 15,-2-4 1-15,-2-3-1 0,1-2 1 0,-2-1 0 16,1-2-1-16,1 0 1 0,2 3 0 16,3 6 1-16,0 2 1 0,3 7 2 15,3 4 0-15,0 7 2 0,3 7 0 16,3 2 0-16,1 2 1 0,1 1 0 15,2-1 0-15,4 5-2 0,4-1 1 16,4 0-2-16,1 1 1 0,3 1-3 0,3 2 0 16,1-1-2-16,-2 0-1 0,-3-1 1 15,-1 0-1-15,-4 0-5 0,-3-1-8 16,-3 1-14-16,-3 0-18 0,-2-2 159 16,-3 1-292-16,-3 0-156 0,-6 1-426 15</inkml:trace>
  <inkml:trace contextRef="#ctx0" brushRef="#br0" timeOffset="30930.28">19584 4286 561 0,'5'8'129'0,"6"-2"9"16,5-3-92-16,4 0-10 0,10-2 0 15,4-2-2-15,5-5-8 0,3 1-5 16,-1-5-12-16,-1 1-15 0,1-3 85 0,-6 0-228 15,-6-4-137-15,-1 0-388 0</inkml:trace>
  <inkml:trace contextRef="#ctx0" brushRef="#br0" timeOffset="31116.68">20308 4105 625 0,'3'22'146'0,"-5"1"6"0,0 7-113 0,-1 4-2 15,-4 1 1-15,-2 1-2 0,-2 0-9 16,-1 0-11-16,2 0-6 0,1-3-4 16,0-3-3-16,1-5-4 0,4-5-8 15,2-3-9-15,1-4-12 0,1-3 160 16,1-2-293-16,-1-5-149 0,-1 0-420 16</inkml:trace>
  <inkml:trace contextRef="#ctx0" brushRef="#br0" timeOffset="31359.87">20208 4113 667 0,'8'-31'148'0,"1"2"5"15,3 6-112-15,1 8-12 0,3 7 1 0,5 1 2 16,2 4 2-16,2 2-4 0,1 2-4 16,0 3-4-16,1 0-4 0,-3 3-4 15,-2 3-5-15,-2 0-3 0,-5 0-5 16,-1 4-2-16,-7-2-1 0,-1 2 0 15,-5-1 0-15,-7 3 0 0,-6-1 1 16,-4-2 1-16,-4-1 0 0,-4 1-2 16,-3-2-4-16,-6-2-11 0,-3-5-14 15,-1-1-12-15,6-6-8 0,0-1-6 0,5-4-120 16,5-4-119-16,8 2-274 16</inkml:trace>
  <inkml:trace contextRef="#ctx0" brushRef="#br0" timeOffset="31877.96">21265 4424 246 0,'17'14'52'0,"-1"-1"6"16,0-1-43-16,-4 2 3 0,-3-5 7 15,-1 1 4-15,-1-1 2 0,-4-1 0 16,-1-2-5-16,0-2-1 0,-4 0 5 15,2-1-2-15,-1-2 4 0,0 0 6 16,1-3 5-16,-1-1 2 0,0-3 0 0,1-2-7 16,0-2 0-16,1-3-5 0,0-3-6 15,1-2-3-15,2-2-2 0,1-4-1 16,2-5-3-16,-1 0-2 0,1-2 0 16,1 3 0-16,-2-1-3 0,1 2 0 15,-1 5-2-15,0 5 0 0,-2 1-2 16,3 4-3-16,0 3-2 0,2 0-1 0,1 6-2 15,2-1 0-15,2 2 0 0,3 2-2 16,2 0 1-16,2-2-1 0,5 5-1 16,2-4-11-16,2 3-11 0,2-2-11 15,5 2-7-15,1-1 2 0,5 1-125 16,-5-1-118-16,-3 0-270 0</inkml:trace>
  <inkml:trace contextRef="#ctx0" brushRef="#br0" timeOffset="32478.15">21962 4239 341 0,'-9'7'93'16,"2"0"14"-16,3-1-4 0,0-4-64 16,3 2 4-16,3-2 4 0,4 0 5 15,4 0-5-15,3-1-14 0,3-1-6 16,5 0-4-16,1-3-6 0,3 0-7 16,4-1-5-16,-3-2-2 0,-2-1-1 15,-1 0 0-15,-3-1 0 0,-4 2 3 0,-4-2 8 16,-4 1 0-16,-5-3 3 0,-4 2 0 15,-4-1-1-15,-6-2 1 0,-5 5-5 16,-3-1-7-16,-7 5-1 0,-4 5-2 16,-4 4-1-16,-1 3 0 0,3 4 0 15,4 0-1-15,1 3 0 0,6 0 0 16,9 1 0-16,6-3 0 0,7 0 0 16,3 4 2-16,6-2 0 0,8 0 1 0,5-2 1 15,5-2-1-15,5-3 1 0,5-2-1 16,5-5 0-16,3-1-1 0,0-3 0 15,0-3 0-15,1 0 1 0,-4-3 0 16,-5-4 0-16,-5 0 5 0,-7-2 4 16,-4-1 2-16,-5-2 2 0,-9 0 2 15,-3-1 2-15,-4 4 1 0,-3 1-4 16,-5 1-3-16,-3 1-4 0,-3 4-1 0,-3 3-2 16,-5 1-3-16,-1 5-2 0,-2 2 0 15,0 3-1-15,0 7 0 0,0 5 1 16,4 4 0-16,1 6 1 0,5 2 0 15,-1 7 1-15,3 3 0 0,2 5-1 16,1 3 1-16,1 1-2 0,2 4 0 16,-1 1 1-16,1 0-2 0,-2 2-1 15,-3-4-1-15,-1-9 0 0,-2-2-1 16,0-4 1-16,-3-4-1 0,2-7 0 0,1-5 3 16,-2-6 0-16,2-2-1 0,2-8 1 15,-3-7-1-15,-1-8 0 0,2-5 1 16,1-6-3-16,3-3-7 0,2-7-9 15,5-3-9-15,6-9-6 0,5-1-4 16,5-4-4-16,5-5 0 0,0 2 4 16,4-1-6-16,2 4-44 0,3 6-62 15,0 7-103-15,0 5-247 0</inkml:trace>
  <inkml:trace contextRef="#ctx0" brushRef="#br0" timeOffset="32780.83">23009 4299 609 0,'2'-8'135'0,"-5"-1"0"15,-8 1-99-15,-7 0-16 0,-7 1 5 16,-9 1 1-16,-8 3-3 0,0 3-1 0,-1 1 0 16,2 1-2-16,3 4-7 0,5 0-4 15,9 2-5-15,8-1-3 0,5 1-1 16,5 2 0-16,5 2 0 0,4 1 0 15,7 4 1-15,3 2 1 0,3 1 0 16,4 3 1-16,7 1 0 0,0 0-1 0,4-1-1 16,0-2 1-16,-2 0-1 0,-2 0 0 15,-4-4-2-15,-8-3 0 0,-9-1 0 16,-12-1 1-16,-12-3 0 0,-9-2 1 16,-9-3 0-16,-10 3-1 0,-9-3-6 15,-9-6-20-15,-3 1-72 0,-5-4-62 16,-11 1-119-16,-10 0-269 0</inkml:trace>
  <inkml:trace contextRef="#ctx0" brushRef="#br0" timeOffset="35658.22">18327 5410 229 0,'0'0'94'0,"0"1"12"16,0-3-8-16,1 3-7 0,-1-2-7 15,1 2-14-15,2 0-15 0,-1-1-10 16,1 0-7-16,0 0-3 0,-2-2-2 16,2 2 0-16,-2 1-2 0,0-3-1 15,-2 0-1-15,-3-1-5 0,0 1-5 16,-5-1-5-16,-3-1-4 0,-7-1-5 0,-6 4-2 15,-1 1-3-15,-5 1-1 0,-1 5 1 16,-2-1-1-16,1 5 1 0,2-2 0 16,4-1 0-16,3 1-1 0,5 0 1 15,5-1-1-15,5 0 0 0,8-1-1 16,5 2 2-16,5 0-1 0,5 1 1 16,3 0 0-16,5-1 1 0,3 3 0 15,0 0 1-15,2 0-1 0,3 1-1 0,0 2 1 16,0 2 0-16,0 1-1 0,-2 3 0 15,-1 1-1-15,-4-2 1 0,-5 0 0 16,-4-1-1-16,-4-1 0 0,-4-2 0 16,-6 0 0-16,-6-3 1 0,-4 2 0 15,-3-1-1-15,-7 1 1 0,-8-2 1 16,-4 0-1-16,-3-3 1 0,-1 0-3 16,-3-5-8-16,-2-1-10 0,1-2-10 15,-1-7 0-15,3-4-53 0,1-3-84 0,0-5-117 16,3-2-261-16</inkml:trace>
  <inkml:trace contextRef="#ctx0" brushRef="#br0" timeOffset="35910.4">18085 5098 562 0,'19'-5'142'0,"-1"12"4"0,0 2-31 16,-1 5-90-16,0 3-4 0,-5 4 0 16,-1 8-2-16,-6 6-5 0,0 3-2 15,-3 5-3-15,-3 2-1 0,-4 3-2 16,1 5-3-16,-5 2 0 0,4 1-1 16,-3 1 0-16,2 1 0 0,1-2-8 0,2-2-9 15,1-5-6-15,1-6-7 0,2-6 0 16,2-9-131-16,4-8-123 0,0-2-291 15</inkml:trace>
  <inkml:trace contextRef="#ctx0" brushRef="#br0" timeOffset="36314.99">19067 5092 546 0,'2'-3'136'0,"0"0"7"16,-2-2-67-16,-3 0-44 0,-3-1-1 16,0 1-2-16,-4-2-4 0,-4 2-7 15,-3-1-4-15,-2 1-2 0,-2 2 1 16,0-1-2-16,1 3-2 0,-1 0-2 15,2 0-1-15,-1 3-3 0,2 3 0 16,-1 0-2-16,-2 6-1 0,-3 4 1 0,0 6-1 16,3 4 1-16,2 4 0 0,3 5 0 15,6 5 1-15,2 2 0 0,7 0 1 16,3 4-1-16,4 0 0 0,2 3 0 16,1 1 0-16,2-3 0 0,5 1-1 15,-1-2 0-15,-1 1-1 0,0-1 2 16,-1-3-16-16,-5-2-4 0,-1-3-6 15,-5-5-9-15,-3-4-70 0,-5-4-60 16,-2-6-113-16,-3-4-233 0</inkml:trace>
  <inkml:trace contextRef="#ctx0" brushRef="#br0" timeOffset="36520.37">18528 5527 603 0,'6'-4'134'0,"3"-1"5"0,5 1-89 16,3 0-21-16,5-2-1 0,2 3-1 15,5 0 0-15,3-1-4 0,2 1-5 16,2 0-5-16,0-3-5 0,-2 2-8 16,-1-2-13-16,-2 1-13 0,0 1 85 15,-6-2-216-15,-1 2-138 0,-1-2-372 16</inkml:trace>
  <inkml:trace contextRef="#ctx0" brushRef="#br0" timeOffset="36814.56">19152 5524 401 0,'-4'19'108'16,"-2"0"5"-16,-2 1-27 0,-1 4-58 16,0 0-3-16,0-2 0 0,2 1 1 15,1-1-13-15,3-1-5 0,3 0-3 16,1-6-1-16,4-2 2 0,4-1 3 0,2-3 3 15,3-5 2-15,6-4 0 0,3-4 2 16,6-3 3-16,1-2 3 0,3-6 2 16,0 0 4-16,-1 0 1 0,-4-3 3 15,-4 1 2-15,-4-1 0 16,-5-2-2-16,-6 1-7 0,-5-3-5 0,-6-2-5 16,-3 1-4-16,-5 2-4 0,-6 2-5 15,-8 3-3-15,-6 4-1 0,-4 6 0 0,0 5-3 16,-2 2-5-16,2 1-14 0,4-1-11 15,6 4-12-15,8-1 62 0,7-2-191 16,7-2-135-16,6 0-338 0</inkml:trace>
  <inkml:trace contextRef="#ctx0" brushRef="#br0" timeOffset="37203.35">19918 5550 423 0,'-9'2'104'0,"5"1"6"0,0-2-67 16,1 0-12-16,3-1 2 0,1 3 5 15,1-1-1-15,1 0-5 0,1 2-2 16,3-2 0-16,4 1-1 0,3-1 2 16,6 2-3-16,5-2-4 0,7-1-5 15,7 0-2-15,7 0-3 0,8 0-3 0,4 1-3 16,5 3-2-16,4-1-2 0,3 5-1 16,2 1-1-16,-1 0 0 0,0 2-2 15,-1 1 1-15,-7-2-1 0,-6 1 1 16,-7-2-1-16,-7-1 0 0,-8-2-2 15,-11 0-4-15,-8-3-12 0,-6-2-10 16,-9-2 22-16,-6 0-153 0,-6-2-126 16,-5-2-322-16</inkml:trace>
  <inkml:trace contextRef="#ctx0" brushRef="#br0" timeOffset="38071.83">22165 5608 362 0,'3'6'104'0,"0"-4"7"0,-2 1-49 0,1-1-7 16,0 0 2-16,-1 1 0 0,0-3-9 16,-1 0-9-16,0-5-3 0,-2 2-5 15,-2 1-5-15,-3-1-6 0,-4-4-5 16,-4-2-5-16,-5 2-6 0,-5 2-3 16,-5 0-1-16,-1-4-1 0,-1 6 1 15,2 2 0-15,1 2-1 0,0 2 1 0,6 1-1 16,6 5 1-16,2 3 0 0,5 2-1 15,4 2 0-15,5-1 1 0,7 3 0 16,4 0 0-16,4 1 1 0,4 1 1 16,4 0-1-16,2 1 0 0,4 3 1 15,1 0-1-15,3 2-1 0,1-1 1 16,-1-2-1-16,-2 1 1 0,-4-3-1 16,-6-5 0-16,-5 1-1 0,-6-6 1 15,-8 1-1-15,-6-5 0 0,-8 0 1 16,-7-5 0-16,-4 1 0 0,-7-3 1 0,-6 0 0 15,-1-2-5-15,-5-1-9 0,0-3-3 16,-3 0-18-16,0-4-116 0,4-1-117 16,3-5-291-16</inkml:trace>
  <inkml:trace contextRef="#ctx0" brushRef="#br0" timeOffset="38343.62">21804 5213 629 0,'7'-5'139'0,"2"8"7"16,0 3-90-16,2 4-36 0,1 9 0 15,1 3 0-15,1 7 2 0,-2 6-3 16,0 6-8-16,-1 5-3 0,-1 4-1 0,-2 3-1 16,-1 3-1-16,-2-2-1 0,-2 9-1 15,-1-2-1-15,0 1-1 0,0-3 1 16,-4 0-1-16,1 0-4 0,0-3-4 15,0-8-5-15,0-2-5 0,1-3-6 16,2-5-9-16,2-6-1 0,1-6 12 16,2-6 28-16,0-4-155 0,2-6-114 15,2-9-308-15</inkml:trace>
  <inkml:trace contextRef="#ctx0" brushRef="#br0" timeOffset="38737.57">23036 5338 601 0,'15'-6'128'0,"0"0"7"15,-3 0-114-15,-5 0 2 0,-2-1 2 16,-3 2 3-16,-2-2 0 0,-4-1-6 15,-3 3-6-15,-5-2-4 0,-5 2-3 16,-2-1-2-16,-3 1-3 0,-3-2 0 16,-2 3-2-16,-2-1 0 0,0 1-1 0,0 2 0 15,0 4-1-15,-1 2 1 0,0 6-1 16,3 3 0-16,2 6 1 0,4 5 0 16,5 6 0-16,3 2 1 0,4 5 0 15,6 2 0-15,2 6 1 0,6 2 0 16,3 1-1-16,4 2 0 0,2 0 0 15,2 1 0-15,1 0-1 0,0-4 1 16,-2-3-2-16,-3-3 1 0,-2-2 0 16,-5-3-3-16,-2-1-5 0,-6-4-7 0,-1-2-10 15,-5-3 6-15,1-2-139 0,-1-6-126 16,0-3-310-16</inkml:trace>
  <inkml:trace contextRef="#ctx0" brushRef="#br0" timeOffset="38956.58">22555 5688 500 0,'3'-7'129'0,"5"2"3"0,2 2-10 16,2 4-103-16,1 0-1 0,2 1 1 15,4 1-2-15,2-2-3 0,1 1-3 16,2-1-2-16,4-2-3 0,4-1-3 15,4-3-1-15,-2 2-1 0,1-1-7 16,0-2-7-16,3 1 88 0,-4-2-219 16,-4 2-130-16,2 1-366 0</inkml:trace>
  <inkml:trace contextRef="#ctx0" brushRef="#br0" timeOffset="39484.89">23357 5482 596 0,'7'-4'133'0,"3"0"6"16,2-2-107-16,2-2-7 0,1 3 1 15,-1-3 4-15,2 3-1 0,-2-1-3 0,2 2-4 16,1 3-4-16,-2 2-2 15,2 3-2-15,0 4-5 0,0 1-4 0,-2 2-4 16,-1 2-1-16,-3 2 0 0,0 6-1 16,-3-2-1-16,-3 0 1 0,-3 4-1 15,-2 3 0-15,-3-1 0 0,-2-1-1 16,-7-2 0-16,-5-3 0 0,-4 2 1 16,-2-4 1-16,-3-2-1 0,0-2 2 0,-2-3-1 15,3-1 1-15,3-3 0 0,5 0 0 16,4-1 0-16,4-2 1 0,4-5 1 15,4 4 0-15,2-2 1 0,5 1 0 16,3 0 0-16,4 1 0 0,0 3 0 16,2 2-2-16,2 1 0 0,4 3-1 15,0 3 0-15,0 0 0 0,0 3-1 16,1-1 1-16,1 1 0 0,1 2-1 0,-3-1 1 16,-4-2 0-16,0 3 0 15,-5-2-1-15,-3 0-1 0,-4 0 0 0,-6 3 0 16,-5-3-1-16,-8 0-1 0,-3-3 1 15,-8-2 0-15,-6 0 2 0,-4-5 0 16,-2-2 1-16,-3-3 0 0,1-2-4 16,-3-1-6-16,5-3-10 0,3-4-9 15,2-2-2-15,6-2-61 0,6-4-65 0,6-2-102 16,8 0-233-16</inkml:trace>
  <inkml:trace contextRef="#ctx0" brushRef="#br0" timeOffset="39753.19">23858 5434 529 0,'14'4'124'0,"-1"2"5"15,0 4-80-15,-3 5-26 0,-7 5 0 16,-1 9 0-16,-5 7-4 0,-2 3-3 15,-1 6-2-15,-1 4 0 0,1 4 0 16,4 0-1-16,4 0 0 0,6-6-1 16,1 2-4-16,4 2-3 0,1-3-1 15,2 1-2-15,3-3 0 0,-1-1-5 16,0 2-11-16,0-5 6 0,0-6-141 0,1-4-122 16,-1-6-320-16</inkml:trace>
  <inkml:trace contextRef="#ctx0" brushRef="#br0" timeOffset="45343.79">9683 5525 447 0,'-2'-1'123'0,"1"0"5"0,0-1-44 16,1 2-27-16,-1-1-17 0,1 1-11 15,0-2-7-15,-1 1-6 0,-1 1-2 16,2-1-2-16,0 1 2 0,2-1 1 0,0-1 1 16,2 1-1-16,6-1 1 0,2-2 0 15,4 2-2-15,4 0-3 0,4-1-4 16,4 1-2-16,1 0-1 0,1 1-2 16,0 0 0-16,2 0-1 0,0 1-1 15,-2 1 0-15,-5 0 1 0,-3 0-1 16,-4 2 0-16,-4-2 0 0,-7 0 0 15,-1 1-2-15,-5 0-1 0,-6-1 1 0,-3 3 0 16,-8-1 0-16,-5 0 1 0,-6 2 0 16,-7-4 1-16,-5 1 1 0,-3-2 0 15,3-1-1-15,-2 0 0 0,3-2 0 16,3-1-1-16,5 1 1 0,7 1-1 16,4-1 3-16,4 1 1 0,6-1 1 15,4 1 1-15,5 0-2 0,2-2 1 16,5 1-1-16,5 0-2 0,4-2-1 0,6 2-2 15,2-1 1-15,7 0 1 0,3 4 0 16,1-1 0-16,0 0 1 0,-1 0-1 16,-1 1 1-16,-3 0 0 0,-4-1 0 15,-8-1-1-15,-2 3 0 0,-7-2-1 16,-6 2-2-16,-9 1-1 0,-7 1 1 16,-10 2-1-16,-9-1 1 0,-6 3 0 15,-9-1 1-15,-7 1 2 0,-3 0 1 0,-1 3-1 16,3 2 1-16,4 2 0 0,4-3-1 15,4-1 0-15,9 3 1 0,9-3-1 16,5-4-1-16,8-1 1 0,9 1-2 16,4-2 1-16,9 2-1 0,5-2 1 15,8-2-1-15,4 4 2 0,7-4 0 16,8-1 1-16,3 0 0 0,2-1 0 16,0-1 0-16,-2 2 0 0,-1-1-1 0,-7 2 0 15,-6-1 1-15,-7 2-1 0,-7-1-1 16,-3 1 1-16,-8-2-5 0,-6 1 1 15,-8 0 1-15,-6-1-2 0,-8-1 2 16,-2 3 0-16,-9-1-1 0,-5 1 6 16,-3 0-2-16,1 1 1 0,4-1-1 15,5 2 1-15,4-3-1 0,7-1 0 16,7 1 0-16,10-3-4 0,5 0 0 0,10-2 2 16,9-2 0-16,9 0 0 15,6-2 1-15,9 0 0 0,5 1 3 0,4-1 0 16,1 1-1-16,-4 3-1 0,-4 0 1 15,-8 3-1-15,-7 3-16 0,-7 0-8 16,-11 5 1-16,-11 3-130 0,-19 2-121 16,-18 3-304-16</inkml:trace>
  <inkml:trace contextRef="#ctx0" brushRef="#br0" timeOffset="47855.46">11022 5964 380 0,'2'1'101'0,"0"-1"12"15,-2 0-47-15,0 0-10 0,1 0-2 16,0-1 0-16,1 0 0 0,-1-1-7 0,1 0-9 15,-1 1-6-15,1-3-6 0,-2 2-4 16,0-1-3-16,0 1-4 0,-2 1-4 16,-2-1-2-16,-4-2-2 0,-4 1-2 15,-3 1-1-15,-6-2-2 0,-6 3 0 16,-2-1-1-16,-4 2-1 0,3 1 1 0,2 0-1 16,-1 4 1-16,4 0-2 0,4 2 1 15,5-1-1-15,4 0-1 0,1 2 0 16,4-1-2-16,4 0 0 0,5 0 0 15,4-1 1-15,3 2 0 0,0 0 1 16,2 1 1-16,4 2 0 0,2-1 2 16,4 0 0-16,2 0-1 0,0 0 1 15,4-1-1-15,3 2 1 0,-3-2-1 16,-2 0 1-16,-4 2-1 0,-3-1 0 0,-4-2 0 16,-5-1 0-16,-7 0 1 0,-3 0 1 15,-6 0 1-15,-6-2 0 0,-5 2 0 16,-5-1 1-16,-6 1 0 0,-3-1-2 15,-3-2-1-15,-1-2-1 0,1 1-1 16,-2-3-1-16,2 0-3 0,1-2-5 16,4 0-8-16,3 0-7 0,4-1-4 0,3-2-82 15,5-1-47-15,5-5-107 16,6-3-231-16</inkml:trace>
  <inkml:trace contextRef="#ctx0" brushRef="#br0" timeOffset="48127.51">10826 5719 483 0,'2'0'129'16,"-2"1"7"-16,0-1-11 0,0 2-84 15,0 0-12-15,1 5 3 0,-1 5 1 16,0 6-1-16,1 5-4 0,0 5-3 15,1 6-2-15,1 4-6 0,-1 1-6 16,2 5-4-16,2 0-3 0,-1 6-2 0,0 1 3 16,-1 4-10-16,-1 1 1 0,3 0-4 15,-3-7-7-15,1-3-3 0,1-6-6 16,-1-9-7-16,1-3-16 0,-1-7-37 16,0-7-74-16,1-7-103 0,0-3-246 15</inkml:trace>
  <inkml:trace contextRef="#ctx0" brushRef="#br0" timeOffset="48574.08">11570 5706 485 0,'3'-6'121'0,"-3"2"5"16,-1 1-48-16,-2 2-41 0,-4-3-12 15,-2 2-4-15,-3 1-2 0,-2 1-1 16,-1-2-2-16,-3 2-3 0,3 0-1 0,-2 2-2 15,1 0-1-15,1 3-1 0,-1-2-2 16,1 3-4-16,0 2 0 0,-2 0 0 16,2 2 1-16,1 5-1 0,0 2 0 15,3 4 0-15,4 2 0 0,1 5 0 16,3 1-1-16,3 1 0 0,1-3 1 16,1 0 0-16,3 2-1 0,0 0 1 15,3-1 0-15,-2-1 0 0,2 6-1 0,-1-2-1 16,-2 2 1-16,1-4-3 0,-4 3-7 15,-1-4-7-15,-3-2 0 0,-3-3-132 16,0 1-122-16,0-6-307 0</inkml:trace>
  <inkml:trace contextRef="#ctx0" brushRef="#br0" timeOffset="48786.06">11157 6017 519 0,'8'0'134'0,"2"0"8"0,5 1-65 15,2-1-23-15,3-1-6 0,2 0-1 16,0-1-11-16,1-1-11 0,1 2-7 16,0-2-7-16,0 1-8 0,2-1-9 0,1-1-13 15,0 0 9-15,2 2-149 0,-1-5-132 16,-1 1-338-16</inkml:trace>
  <inkml:trace contextRef="#ctx0" brushRef="#br0" timeOffset="49292.45">11713 5884 447 0,'8'-7'124'0,"1"0"7"15,3 3 1-15,-1-3-89 0,2 1-10 16,1 1-1-16,-1-1 1 0,1 2-3 16,1 2-6-16,-1 3-4 0,2-2-3 15,1 3-5-15,-1-3-2 0,0 8-4 0,-2-3-3 16,-1 4-2-16,-2-3-1 0,-2 7-1 16,-4 0-1-16,-2 4 1 0,-4-3 0 15,-3 3 1-15,-4-2 0 0,-5 3 1 16,-4 0 0-16,-4 1 1 0,-3 2-1 15,1 1 1-15,0-2-1 0,3 3 0 16,4-1 0-16,2-1-1 0,7-5 0 16,2 1 0-16,5-3 2 0,3-1 3 0,4 0 6 15,7-2 3-15,6-3 1 0,8 3 0 16,5-3 1-16,8-2-1 0,4 2-5 16,6-1-5-16,3 1-3 0,3 1-1 15,0-3 0-15,-1 5-7 0,-2-2-17 16,-3 1 142-16,-6-1-292 0,-6 2-163 15,-6 0-460-15</inkml:trace>
  <inkml:trace contextRef="#ctx0" brushRef="#br0" timeOffset="63110.1">12555 5984 426 0,'0'0'108'0,"-1"0"5"0,1 1-53 16,1-1-19-16,0 2-8 0,-1-2-4 15,0 0-4-15,0 1-3 0,0-1-3 16,0 0-2-16,0 0-3 0,-1-2-3 0,1 3-2 15,0-2-1-15,0 0-2 0,0 0-3 16,0 2 0-16,0 0-2 0,0 0-1 16,0-1 0-16,1-1 0 0,-2 3-1 15,2 0 1-15,-1-2 0 0,0-3 0 16,0 3 0-16,0-1 1 0,1 2 1 16,-1-2-1-16,0-1 2 0,0 2-1 15,0 2 1-15,0-2 0 0,1 1-1 0,-2-2 0 16,1 2-1-16,-1-1 1 0,1-1-2 15,0 0 0-15,0 1 0 0,0 1-1 16,1-2 1-16,-1 2-1 0,0-1 0 16,-1 1 0-16,2 2 0 0,-1-3 0 15,0 0 0-15,0 0 0 0,0-3 0 16,0 3 0-16,0 1 0 0,1-2 1 16,0 0 0-16,-1 1 0 0,0 1 0 0,0 2 0 15,1-3 0-15,-1 0 0 0,1 1 0 16,-1 1 0-16,1-2 1 0,1 0 2 15,0 0 1-15,-1 0 2 0,1 0 1 16,0-1 1-16,1 0 2 0,0 0 0 16,1 1 1-16,-1 0 0 0,2-2-1 15,-1 2 0-15,3 0-1 0,-1-1 1 16,4-1-2-16,2 0 1 0,2 0 0 16,4 1 1-16,3 0 2 0,4 0 0 0,1 1 1 15,-1 1-2-15,1 1 0 0,1-1-2 16,-1-1-3-16,-2 1-1 0,-2-2-2 15,-1 1-1-15,0-1-2 0,-1 2 1 16,-4-1-2-16,-1 0 0 0,-3 0-3 16,0 2-2-16,-2-2-5 0,-1 0-10 15,-2-1-9-15,-3 2-11 0,0 1-3 0,0-2-122 16,-4-2-121-16,-1 0-290 16</inkml:trace>
  <inkml:trace contextRef="#ctx0" brushRef="#br0" timeOffset="63498.59">12803 5829 523 0,'-1'2'128'15,"2"-1"5"-15,-1-2-60 0,1 3-34 16,-1 0-6-16,2 0 0 0,-2 0-2 16,0-4-2-16,0 2-3 0,0 2-5 15,0 0-4-15,-2 2-4 0,1 3-2 16,0 3-2-16,1 4-3 0,0 1-1 15,1 2-1-15,0 4 1 0,3-1-1 16,-1 1 0-16,5 0-2 0,-3 3 0 16,4 0-1-16,-1 0 1 0,1 1-3 15,0 3-5-15,0-3-4 0,-1-2-11 0,-1-4-8 16,0 0-10-16,-1-4-32 0,1-4-92 16,-2-5-111-16,4-6-266 0</inkml:trace>
  <inkml:trace contextRef="#ctx0" brushRef="#br0" timeOffset="64009.19">13707 5885 512 0,'3'0'130'16,"2"-1"7"-16,-3 1-43 0,0-4-52 15,0 0-5-15,-2 0-1 0,0 0-3 16,-2-2-4-16,0 1-6 0,-1-3-6 15,-3 8-5-15,-1-5-3 0,-3-1-3 16,-2 2-2-16,0-1-2 0,-4 2-1 0,0 4 0 16,1-4-1-16,-1 5 0 0,3 1 0 15,1 1 0-15,1 2 0 0,0-2 0 16,3-1 0-16,0 3 0 0,1-2 0 16,0 1 0-16,2-2 0 0,1-1 0 15,0 2 1-15,3-2-1 0,0-2 0 0,0-1 1 16,1 2-1-16,0 0 1 0,0-1 0 15,0 2 0-15,0-4 0 0,-1 5 1 16,1-3-1-16,0-1 0 0,-1 1 0 16,1 0 0-16,0 1 0 0,1 1 0 15,-2-3-1-15,2 2 1 0,-1-2-3 16,0 2-3-16,-2-2-13 0,1-1 148 16,-2-5-293-16,-2-1-155 0,3 2-446 15</inkml:trace>
  <inkml:trace contextRef="#ctx0" brushRef="#br0" timeOffset="65021.73">12591 5879 448 0,'1'2'110'16,"0"0"9"-16,4-2-55 0,5 5-15 15,5-4-4-15,4 1 0 0,9-1 2 16,6 0-4-16,3-1-7 0,3-3-8 0,2-4-6 16,1 6-6-16,-2-3-5 0,-2 1-4 15,-7-2-3-15,-5 1-2 0,-7 0-1 16,-5 1 4-16,-8 1 0 0,-7 1 0 15,-13 1 0-15,-2 1-1 0,-9 0 1 16,-6 2 0-16,-3 1-5 0,-7 0 0 16,-2 4-1-16,1-5 2 0,0 0-1 15,3 1 1-15,5-1-1 0,5-1 0 0,7 0 0 16,5-5-1-16,11 5 1 0,8-2-1 16,8 0 2-16,8-1 0 0,6 3 1 15,5-5 0-15,1 1 2 0,4 1 1 16,0-2 0-16,-1 2 0 0,-4 4-1 15,-5-3 0-15,-3 2 0 0,-4-1-1 16,-5 2-1-16,-7-1-4 0,-5 1 1 16,-6-2 0-16,-8 2 0 0,-6 2 0 15,-3 3 1-15,-5-2 0 0,-5 3 2 0,-2 2-1 16,-2-2 0-16,3 1 0 16,1-2 0-16,4 0-1 0,4-1 1 0,6-2-2 15,5-2-2-15,9 1 1 0,8-2 1 16,6-1 0-16,6-1 1 0,7 0 0 15,5-1 1-15,-1 0 2 0,4 1 0 16,-3-1-1-16,2-1-1 0,-5-1-1 0,-3 0 1 16,-3 3-1-16,-5 0-1 15,-4-2-1-15,-6 2-1 0,-6 2 0 0,-9 4 1 16,-7-2 0-16,-5 1 0 0,-4 1 1 16,-7 4 1-16,-4 1 2 0,-2 1-2 15,3 1 1-15,5 0 0 0,4 0-1 16,6-2 0-16,7-2-3 0,9-2 0 15,7-2 1-15,9-4 1 0,6-2 0 16,10-1 0-16,4 0 2 0,9-4 1 16,-1 2 1-16,6-1-1 0,-2-1-1 0,-3 1 0 15,-6 1-1-15,-5-1 1 0,-6 4-1 16,-5-1 1-16,-10-1 1 0,-6 4 0 16,-9 1 0-16,-8-1 1 0,-8 3-1 15,-4 1 1-15,-7 3-1 0,-5 2-1 16,-1 1-1-16,-1 0 1 0,5 1 0 15,4-2-1-15,8-2 0 0,6-2-3 16,9-2 1-16,12-1 1 0,12-2 0 0,10-1 1 16,4-2 0-16,8-4 1 0,5 1 3 15,5-2-1-15,-3 0 0 0,-2 1 0 16,-4-2 1-16,-4 3-1 0,-8 3 0 16,-5-1 4-16,-9 3 4 0,-6 0 1 15,-11 0 0-15,-8 4-1 0,-7-3 0 16,-7 2 1-16,-8 0-4 0,0 2-6 15,-3 1-2-15,2 3 1 0,2-3-1 16,5 0 1-16,8 0-1 0,8-1-2 0,2-2 1 16,11 0-1-16,8-3 1 0,9 1 0 15,3-1 1-15,4-3 0 0,6 2 1 16,2-3 1-16,-1 2-3 0,-1-2-6 16,-5 0-17-16,-2 1-25 0,-5-2-135 15,-5 0-146-15,-1 1-360 0</inkml:trace>
  <inkml:trace contextRef="#ctx0" brushRef="#br0" timeOffset="66172.27">13726 5855 393 0,'3'3'113'15,"-1"-3"5"-15,0 2-13 0,1 2-51 16,-4-6-16-16,2 5-5 0,-1-3-3 16,0 0-1-16,-3-1-1 0,0-2-3 15,-1 2-2-15,-2 1-5 0,-4-2-3 16,-5-2-2-16,-5 0-3 0,-2 1-4 15,-2 3-2-15,-1-1 0 0,-3 2-2 16,0 0 0-16,4 5-1 0,1 0 0 0,0 2-1 16,2-3-1-16,3 3 1 0,1-1 1 15,5 1-1-15,2-1 1 0,4 0 0 16,5-2 1-16,1 3 1 0,3-1 0 16,3 2 1-16,1-1 1 0,5 1 2 15,1-2 0-15,3 2 2 0,3-2-1 16,3-1 0-16,1 1 0 0,3-1-1 15,3 1-1-15,2 2-2 0,-2 4-1 0,0 2 0 16,-3 2-1-16,-2-2-1 0,-5 1 0 16,-7 2-1-16,-4-4 1 0,-5 0 1 15,-5-4 0-15,-7-1 2 0,-7 1-1 16,-6-4 2-16,-5 1 0 0,-4-4-1 16,-2-1-2-16,-3 1-3 0,-1-3-6 15,3-4-9-15,2 0-8 0,0-4-13 16,2-2-8-16,5 0 150 0,3-6-273 15,3-1-136-15,6-4-385 0</inkml:trace>
  <inkml:trace contextRef="#ctx0" brushRef="#br0" timeOffset="66576.25">13527 5518 498 0,'0'0'132'16,"2"0"7"-16,-2 2-22 0,0-2-69 15,0 2-6-15,1 1 1 0,0 3 0 16,-1 2-2-16,0 2-3 0,1 4-4 0,-1 5-5 15,0 5-4-15,0 5-5 0,1 2-3 16,2 6-5-16,-1 4-3 0,3 3-3 16,-2 2-1-16,2-1-2 0,0 3 0 15,-1 4-1-15,-1 0 0 0,0-1 0 16,-1 0-1-16,0-1-1 0,0 1-2 0,-2-5-1 16,0-7-3-16,0-5-5 0,0-5-6 15,0-6-6-15,0-4-7 0,2-5-9 16,-2-6-14-16,1-3 161 0,1-4-285 15,1-4-145-15,10-6-414 0</inkml:trace>
  <inkml:trace contextRef="#ctx0" brushRef="#br0" timeOffset="67303.82">14421 5704 538 0,'2'1'128'0,"-1"-1"6"0,-1 0-83 16,0-1-7-16,1-2 2 0,-2 1-2 15,0-1-5-15,-1-3-5 0,0 1-5 16,0-2-6-16,-2-1-8 0,-3-2-6 16,-2 1-3-16,-4 0-2 0,-1-1 0 15,-4 1-1-15,-2 2-1 0,-2 1 1 16,1 4-1-16,1 2 0 0,4 2 0 15,2 5 0-15,-5 4-1 0,5 2 1 16,1 2 1-16,0 2 3 0,1 4 1 0,3 3 1 16,0 5 3-16,6 3 0 0,1 2 1 15,4 2 0-15,1 3-2 0,7-4-2 16,1 2-1-16,0 0-2 0,2-3-1 16,-1 0-1-16,0-2-1 0,-2 1-1 15,-7 0-9-15,-1-3 2 0,-1-7-9 16,-2 4-13-16,-2-7-16 0,-2-2-11 15,-4-5-54-15,-2-3-65 0,-4-5-123 16,1-1-244-16</inkml:trace>
  <inkml:trace contextRef="#ctx0" brushRef="#br0" timeOffset="67501.38">13983 5978 594 0,'4'2'148'0,"2"1"8"0,4-1-72 0,3 0-39 16,5-1-5-16,1 3 0 0,3-2-6 16,6-2-10-16,0 1-7 0,0-2-5 15,3 0-9-15,1 0-13 0,2-1-20 16,2-2-13-16,-5 1-129 0,0-1-135 16,-2 0-328-16</inkml:trace>
  <inkml:trace contextRef="#ctx0" brushRef="#br0" timeOffset="68018.62">14565 5741 534 0,'19'-6'131'0,"0"1"6"15,2-1-52-15,2 1-46 0,0 2-1 16,-1-1 3-16,2 3-2 0,-2 2-6 16,0 3-6-16,3 2-7 0,-1 3-7 15,-2 1-5-15,-3 2-4 0,-4 2-2 16,-1 1-1-16,-3 0-2 0,-5 0-1 16,-9 0 0-16,-5 0-1 0,-5-1 1 15,-1 0-1-15,-5-2 1 0,-4 2 1 0,-4-3 0 16,-3 0 1-16,3-1 1 0,1-2-1 15,2-3 1-15,5 1-1 0,4-3 1 16,8-2 2-16,3-2 2 0,4-1 3 16,1 2 1-16,2-1 0 0,2-1 1 15,6-2 0-15,4 5-1 0,5-2-1 16,4 1-3-16,1 1 1 0,4 3 1 0,0 0-1 16,3 3 1-16,-2-2-1 0,-3 5-1 15,-4 1 0-15,1 2 0 0,-4 2 0 16,-6 2-1-16,-5 0 0 0,-3 1-1 15,-3 1 0-15,-2 0-1 0,-2 0 1 16,-4-2 0-16,0 1 0 0,-7-3 0 16,-10 0 1-16,-3-3-1 0,-4-4 0 15,-5-1 0-15,-7-4-1 0,-2-1-4 0,2 0-8 16,3-2-7-16,-2-2-8 0,-3 0-16 16,6-1-15-16,6 2-132 0,1-4-134 15,1 0-326-15</inkml:trace>
  <inkml:trace contextRef="#ctx0" brushRef="#br0" timeOffset="69662.5">10621 6480 523 0,'-12'3'116'16,"4"0"4"-16,3-1-82 0,4 0-7 16,1-2-2-16,1 0-1 0,3 1 0 15,3-1 2-15,4 0 1 0,2 0-4 16,6 0-4-16,5 0-4 0,4-1-3 15,5 0-3-15,5 0-2 0,6 0-3 0,8 0-1 16,3-1 0-16,10-1 1 0,10 1-1 16,9 1 1-16,7-2-2 0,7-3-1 15,11 4-2-15,8-3 0 0,7 0-1 16,5 0-1-16,8 1 0 0,6 2 0 16,3 0 0-16,3 0 0 0,4 2-1 15,1 0 1-15,6 3 1 0,-5 2 0 0,-1-4 2 16,3 2 0-16,-7 3 2 0,-7-5 1 15,-5 3 1-15,-5-1 4 0,1 0 2 16,-12-1-1-16,-2-1-1 0,-2 0-1 16,-4 1-1-16,0 1-1 0,-12-2-4 15,-17 1-3-15,-1 0 0 0,-12 1-1 16,-4 0 0-16,-10 1 0 0,-15-2-1 16,-4 2 0-16,0-1-1 0,-7 4 0 15,-9-4 0-15,-9 1-3 0,-4-1-2 0,-9-1-1 16,-3 0 1-16,-10 2 1 0,-5-1 0 15,-11 0 0-15,-7 3 3 0,-6-3 2 16,1 0 1-16,-9-3 0 0,-13-3-1 16,-10 1 0-16,-13-2 1 0,-3 0-1 15,-9-3 0-15,-13 0-2 0,-7 2-3 16,-4 0-2-16,2-3-4 0,5 2-4 16,-10 0-4-16,1 2-4 0,-3-1-2 0,3 0-1 15,-2 1-1-15,-1 3-2 0,-5-4 1 16,4 1 2-16,-1 0 3 0,0 2 3 15,-4 0 0-15,3 1 4 0,0-2 4 16,3 4 4-16,-1 1 2 0,2 0 0 16,3 1 2-16,5 5 3 0,3 1 2 15,3 0 3-15,5 2 1 0,6 4 0 16,6 0 2-16,9 3 1 0,4-3 3 16,10 3 1-16,8-2-2 0,8-2 1 15,10-3 0-15,8-2 2 0,9-2 1 0,7-4 0 16,7-1 1-16,5 0 0 0,3-2 1 15,6-1-1-15,3-1-2 0,0 1-2 16,4-2-4-16,2 0-3 0,4 1-2 16,5 0 0-16,2 0-1 0,4 1 0 15,6 0 0-15,7 1-1 0,6 0 1 16,9-1-1-16,9 0 1 0,12 1 0 0,10-2-1 16,8 0 1-16,11-1 0 0,10-3-1 15,10 2 1-15,6-2-1 0,9 0 1 16,7-1 0-16,4-1-1 0,3 2 1 15,1 2 0-15,3-6 2 0,5 8 0 16,-7 0 1-16,-1-5 2 0,3 3 0 16,-10 1 2-16,-1 0 0 0,-3 1 0 15,-8-1 0-15,5 3 0 0,-11 4 0 0,0-1-2 16,0 1-1-16,-5 1 0 0,-5 6-2 16,-12-2 0-16,-19-2-2 0,-5 2 0 15,-18 1 0-15,-11-1-1 0,-12 1 0 16,-15-3-1-16,-5-1-3 0,-9 0 1 15,-11-1-1-15,-11 0 1 0,-7 2-1 16,-9-3 2-16,-14 2 0 0,-11-2 3 0,-10-1 0 16,-12 1-2-16,-6 0-2 0,-6-2-2 15,-14 0-2-15,-1-2-2 0,-6 2-1 16,-2 1-3-16,8 0-4 0,-9-4-3 16,-8 2-2-16,0-1 0 0,1 5 1 15,-5-5 0-15,-3-4-1 0,-7 2 2 16,0 2 2-16,-3-2 1 0,0-3 0 15,-3 2 0-15,1 1 1 0,2 0 3 16,2-3 3-16,2 4 4 0,9 1 3 16,0-1 2-16,10-2 2 0,9 3 2 15,9 2 1-15,6 1 1 0,9-3 0 0,10 2 0 16,11 2 0-16,9 1 0 16,7-1-1-16,11-2 0 0,9 0-1 0,10 1 0 15,5 0 0-15,7 0 1 0,8-1 1 16,5 1 0-16,6 2 0 0,6-1-1 15,7 0 1-15,6 1 0 0,8-1-1 0,2 1-3 16,11-3 1-16,10 0 0 0,9-1-1 16,11 0 1-16,12-1 0 0,13-3-1 15,13 2 1-15,7 0-1 0,11-4 0 16,6 1-1-16,8 2 0 0,7-2-2 16,-2 3 0-16,5 1-2 0,-3-1-1 15,-5 2-5-15,-2 3-4 0,-8-2-1 16,-11 2-122-16,-7-2-109 0,-19-2-283 15</inkml:trace>
  <inkml:trace contextRef="#ctx0" brushRef="#br0" timeOffset="110705.37">13534 9836 276 0,'2'7'66'0,"0"-3"6"15,-2-3-36-15,0 0-4 0,0-1 5 16,-1 0 5-16,2 0 1 0,-1 0 1 16,2 0-1-16,-2 1-3 0,1-1-3 15,0 0-6-15,0 0-2 0,-1 0 0 16,-1 1 1-16,1-1 0 0,1-1 2 16,-1 1 1-16,-1-1 0 0,2-1 0 15,-2-1-2-15,1 0-2 0,-1-2-1 16,0-1-3-16,-2-1-3 0,1-1-2 0,0 2-2 15,0-4-2-15,-2 0 0 0,1-1-3 16,0 0-1-16,-1 1-2 0,-1 1-2 16,-1-1-1-16,-1 0-2 15,-1 0-2-15,1 2 0 0,-2 3-1 0,-1-4-1 16,-1 2 0-16,-1 4-1 0,-2 0 0 0,-2 4 0 16,0 3 0-16,-2 1-1 15,2 7 0-15,0 1 0 0,1 5 0 0,1 3 1 16,1 4-1-16,1 3 0 0,2 1-1 15,1 1 1-15,5-2-2 0,2-1 0 16,3-2 0-16,5-4 0 0,2-3 0 16,3-2 1-16,2-5 1 0,1-1 2 15,3-5 0-15,1-2 0 0,1-2 2 16,2-2 0-16,-1-3 1 0,-2 0 2 0,0-5 1 16,-2-3 2-16,-2-4 3 0,0 1 1 15,-5-2 1-15,0 0-1 0,-1-1 1 16,-3-1-1-16,-1 1-2 0,-2 2-1 15,-2-1-1-15,-1 1-1 0,-1 0 0 16,-1 2-1-16,2 6 0 0,0 1-1 16,0 3-2-16,0 3-2 0,1 2-2 15,0 4-2-15,1 2-1 0,1 2 0 0,0 3-1 16,2 2 1-16,0 2 1 16,3 1 2-16,0 1-1 0,2-1-1 0,2 1 0 15,-1 2-12-15,4 0 2 0,4-2-10 16,1 0-4-16,3 0-2 0,1 0-9 15,3-3-5-15,-2-4 1 0,-2-3-12 16,-4-5-2-16,2-1 12 0,-4-6-120 16,1-3-6-16,-3-6-103 0,3 0-206 15</inkml:trace>
  <inkml:trace contextRef="#ctx0" brushRef="#br0" timeOffset="111188.22">14054 9877 542 0,'6'1'141'0,"-4"1"9"0,-1-2-59 16,0 1-29-16,0-2-1 16,-2-1-7-16,-1 0-6 0,1-3-8 0,-2 0-9 15,-2-3-8-15,0-2-8 0,-2-2-5 16,1 1-4-16,-3 1-1 0,-3 3 0 16,0-1-1-16,-1 5-1 0,-3 4 1 15,1 6-2-15,-2 6 1 0,0 1-1 16,0 3-1-16,1 5 0 0,1 0 0 15,2 3 0-15,4 1 0 0,1-6 0 16,6 1-1-16,3-2 0 0,4-3 0 16,3-2 0-16,4-2 0 0,2-6-1 15,1 1 1-15,0-4 0 0,3-3 1 16,-1-3 1-16,0-3 0 0,-2-5 1 0,2-3 1 16,0-3 1-16,-1-3 0 0,0-3 2 15,-2-1 1-15,-1-4 1 0,-2-1 3 16,-2-4 1-16,-4-1 0 0,-4-5 0 15,-1-1-1-15,-2-1-2 0,-2 0 0 0,-2 2-2 16,2 6-1-16,-3 3 0 0,3 7 2 16,0 4 0-16,0 6 1 0,2 8-3 15,1 1-2-15,-2 6-3 0,1 7 0 16,-3 7-2-16,2 4-1 0,0 8 0 16,-2 5 1-16,1 5 0 0,2 6-5 15,0 1-7-15,3 1-11 0,2-1-9 16,2 0-7-16,4-4-10 0,4-1-7 15,3-4-18-15,1-2 0 0,6-6 175 0,2-1-283 16,1-7-144-16,1-1-403 0</inkml:trace>
  <inkml:trace contextRef="#ctx0" brushRef="#br0" timeOffset="111629.24">14560 9916 540 0,'0'-16'162'16,"-5"3"6"-16,-5 2-9 0,-1 2-100 15,-1 1-14-15,-3 5-8 0,1 4-12 16,-3 0-11-16,1 3-4 0,-2 3-3 16,1 0 0-16,-2 4-1 0,2 1 0 15,0 0-1-15,1 5-1 0,3 3-1 16,5 1 0-16,2 3-2 0,4-1-1 16,4 2-1-16,6-2-2 0,3-4-2 15,1-5-1-15,3-1-1 0,1-4 1 16,0-3 1-16,0-3 2 0,-3-2 0 15,-1-2 4-15,-2-3 1 0,-2-6 1 0,1-3 2 16,0-6 1-16,1-6 0 0,1-4 3 16,0-6 2-16,1-5 1 0,0 0 2 15,-3-8 0-15,-3-2 2 0,-4 0 1 16,-4-3-1-16,-1 4 1 0,-4 2 0 16,2 6 1-16,-2 10 0 0,3 4 2 15,-1 11-2-15,4 6-3 0,-1 7-3 0,-1 7-4 16,0 4-3-16,-2 5-2 0,2 9-2 15,0 5-1-15,-2 8 1 0,3 8 1 16,2 2 1-16,0 5-2 0,1 0-3 16,0-1-3-16,3 0-8 0,-1-4-5 15,2-3-9-15,4-3-9 0,4-3-8 16,5-3-14-16,0-4-22 0,3-3 169 16,-1-5-287-16,-4-6-151 0,1-6-423 15</inkml:trace>
  <inkml:trace contextRef="#ctx0" brushRef="#br0" timeOffset="111840.46">14807 10002 729 0,'0'8'192'0,"-1"0"6"0,0-4-96 15,1 0-30-15,-1-1-16 0,1-1-15 16,0-2-13-16,0 0-10 0,0-1-6 15,0-2-5-15,-1-2-4 0,1 2-6 16,-1-5-8-16,1 3-13 0,-1-3-24 16,1 0 131-16,0-2-293 0,0 0-176 0,2 0-473 15</inkml:trace>
  <inkml:trace contextRef="#ctx0" brushRef="#br0" timeOffset="112750.8">15471 9926 516 0,'6'1'124'0,"-3"-1"6"16,-1-1-74-16,-1 0-12 0,0 0-1 15,-1 2 0-15,1-3 2 0,-3 3 2 0,2-1 1 16,-2-1-5-16,0 0-4 0,0-2-6 16,-2 0-6-16,-1 0-8 0,-1-3-6 15,-2-1-6-15,0 1-2 0,-2 0-2 16,-1 0-1-16,-1 1-2 0,0 0-1 16,0 3 0-16,0 3 0 0,0 0-1 15,1 5 2-15,0 0-1 0,1 5 0 16,0 2 2-16,2 4-1 0,1 2 0 0,1 1 0 15,2 6-1-15,2-2-3 0,2-1-1 16,2-1-2-16,1-3 0 0,3-2-1 16,1-4 0-16,2-4 1 0,1-4 3 15,2-2 2-15,1 0 1 0,3-3 1 16,0-3 0-16,0-3 2 0,-1-4 1 16,1-1 0-16,-3-4 2 0,0-2 1 15,-2-6 2-15,0-3 2 0,-1-1 2 16,0-3 0-16,-2-3 2 0,0-2 1 0,-2-3 1 15,1-2-1-15,-6 1-2 0,1-1 0 16,-2-1-1-16,0 3 3 0,-2 6 0 16,-1 3-2-16,0 8-1 0,1 5 1 15,-1 3-1-15,2 6-2 0,-2 4-4 16,2 3-4-16,-3 3 2 0,2 5-1 16,-4 6-1-16,1 6-1 0,-2 7 0 0,2 6 1 15,-2 4 0-15,3 6-1 0,-1 1-4 16,3-1-6-16,1 4-6 0,2-2-5 15,0 1-5-15,6-1-6 0,0-4-5 16,4-1-7-16,3-1 1 0,2-7-4 16,3-3-5-16,3-7-7 0,-1-4 8 15,7-4-128-15,1-4-118 0,5-9-301 16</inkml:trace>
  <inkml:trace contextRef="#ctx0" brushRef="#br0" timeOffset="115628.05">19183 9780 499 0,'2'0'122'0,"-1"2"4"0,0 0-48 16,0-1-41-16,0-1-2 0,-2-3 2 15,0 0 2-15,-1 2 1 0,0-4-2 0,0-2-4 16,-4-1-5-16,-1-2-6 0,-1 3-5 16,-4-6-6-16,-3 0-4 0,-3-1-3 15,-3 2-2-15,-3 1-2 0,-2 4-1 16,-3 0 1-16,2 4-2 0,-1 4 1 15,3 2 0-15,3 4-1 0,3 2 0 16,1 2 0-16,5 2 0 0,4 1 0 16,4 2 1-16,3 0 0 0,3-1 0 15,4 0 2-15,4 2 0 0,2-1 0 0,2 0 0 16,5-1 1-16,0 1-1 0,3 1 0 16,1-3-1-16,3 1 0 0,0 0 0 15,-2 1-1-15,-2-2 1 0,-4 1-1 16,-3-3 0-16,-4 0-2 0,-5-3 1 15,-4-1-1-15,-4-2 0 0,-5-2 1 16,-3-2-1-16,-5 0 1 0,-3 1 0 16,-5-7-3-16,-2 1-6 0,-3-2-7 0,3-4-6 15,-1-2-6-15,-1-2-8 0,3 0 3 16,1 0-2-16,3 1-123 0,4-3-113 16,-2 0-293-16</inkml:trace>
  <inkml:trace contextRef="#ctx0" brushRef="#br0" timeOffset="115862.46">18946 9432 599 0,'7'0'161'0,"-1"3"9"16,-1 3-39-16,-1 1-74 0,-1 5-10 15,-1 5-6-15,-2 5-4 0,-3 5-9 16,1 5-6-16,-3 3-6 0,2 4-5 15,-1 2-1-15,3 4-4 0,0-2-2 0,1 0-2 16,0 2-1-16,2-2-4 16,-1-1-8-16,0-1-14 0,0-2-18 15,0-2-14-15,-1-2 63 0,2-4-198 0,0-2-142 16,-1-4-350-16</inkml:trace>
  <inkml:trace contextRef="#ctx0" brushRef="#br0" timeOffset="116746.26">19662 9570 437 0,'7'2'118'0,"1"-2"3"0,0-1-39 16,-1 0-39-16,0-2-9 0,-2 2-8 0,0-3-4 16,-2 0-3-16,0-1-1 0,-2-2 2 15,-1-1-1-15,0 0 0 0,-1-2-1 16,-1-1-2-16,-1 0-3 0,-3 1-2 15,0 1-2-15,-2 1-2 0,-2 3 0 16,-1 0 1-16,-1 2 2 0,-1 2 1 16,1 2 0-16,-1 0 1 0,1 1 0 15,2 3-1-15,0 0 0 0,1 2-2 16,2 2-2-16,0-2-1 0,2 4 0 0,-1 2 0 16,1 2-1-16,-1 0-1 0,1 5 0 15,-1-2 1-15,0 6-1 0,-2 3-1 16,3 3 0-16,-2 3 0 0,4 3-1 15,-1 0 0-15,4 3 0 0,2-4-1 16,1 1 0-16,0-3 0 0,1-2-1 0,0-4-5 16,1-2-8-16,-1 0-9 0,0 0-10 15,-2-6-11-15,-1-2 30 0,-1-3-160 16,1-3-127-16,-2-4-318 0</inkml:trace>
  <inkml:trace contextRef="#ctx0" brushRef="#br0" timeOffset="116925.41">19395 9823 577 0,'3'-5'145'0,"0"0"9"15,3 7-69-15,3-2-27 16,3 3-8-16,4 0-4 0,-1 0-6 0,3 0-9 16,0 0-9-16,0-3-9 0,1 2-7 15,0-2-3-15,0-2-4 0,0-1-6 16,2-1-10-16,0 0-16 0,1-4-13 15,3 1-130-15,-1 0-136 0,3 1-326 0</inkml:trace>
  <inkml:trace contextRef="#ctx0" brushRef="#br0" timeOffset="117330.97">20026 9536 481 0,'3'-4'126'0,"0"1"4"16,-1 2-35-16,0 0-55 0,1 2-9 16,-3-1-4-16,0 2-2 0,0 0-3 15,-2 1 1-15,1 0 0 0,0 2-1 16,-2 1-1-16,1 4 0 0,0 1-1 0,-2 2-3 15,-1 2-4-15,-1 1-5 0,-4 2-2 16,2 2-3-16,-4 2-1 0,-3 1-1 16,1 1-1-16,0 1 1 0,0-1 0 15,1 2 0-15,-1-4-1 0,3-4 1 16,4 0 0-16,0-5-1 0,3-2 1 16,1 1 0-16,5-5 1 0,1 2 1 15,4-1 0-15,1-3 1 0,6 1 0 16,1-3-5-16,1-2-6 0,4-3-10 0,1 0-8 15,3-1-10-15,-2-2-8 0,-1-1 4 16,-3-2-47-16,-2 2-73 0,-3 1-103 16,-4-2-244-16</inkml:trace>
  <inkml:trace contextRef="#ctx0" brushRef="#br0" timeOffset="117503.5">20075 9835 502 0,'-6'-1'131'0,"1"-1"8"0,-1 1-51 15,6 2-26-15,1 2-14 0,4 3-1 16,0 1-1-16,3 1-2 0,2 4-4 15,1 0-1-15,-1 2-4 0,-1 0-6 16,-1 3-6-16,-1 0-6 0,-3 2-4 16,-2 1-5-16,-3-1-4 0,-1 2-6 15,-2 1-8-15,-2-2-10 0,1-3-10 16,-3 1-14-16,2-3-15 0,1-2-92 16,1-2-34-16,1-4-109 0,5 3-226 15</inkml:trace>
  <inkml:trace contextRef="#ctx0" brushRef="#br0" timeOffset="117709.47">20511 10144 536 0,'4'3'148'0,"2"5"5"0,0 0-13 16,-1 3-105-16,-3 2-10 0,-3 1-2 15,-6 1-8-15,-3 2-8 0,-4-1-10 16,-6 2-9-16,-4-2-10 0,-2 1 57 16,-3-3-190-16,0-1-132 0,-3 0-351 15</inkml:trace>
  <inkml:trace contextRef="#ctx0" brushRef="#br0" timeOffset="118634.55">21552 9651 526 0,'0'2'128'0,"1"-2"6"0,-2 0-68 0,-3 0-26 16,1-1-3-16,-5-1-4 0,-2-1-4 15,-4-2-3-15,-3 1-6 0,-4-3-7 16,0 2-3-16,-4 2-3 0,0-2-2 16,-1 5-2-16,2 1-2 0,2 3-2 15,2 1 0-15,1 3 0 0,5 2 0 16,3 3 1-16,5 2 0 0,6 3 1 16,4 0 0-16,4 2 1 0,4 3 0 15,3 1 1-15,3-3-1 0,2 3-1 0,0-1 1 16,-2-1-1-16,0-2 0 0,-3-2 0 15,-3-1 0-15,-4-1-1 0,-5-3-1 16,-4-1 1-16,-3-1-1 0,-6-2 1 16,-7-2 1-16,-6-4-1 0,-5-1 0 15,-7-2-3-15,-3-2-7 0,-4-5-5 16,0 0-9-16,1-4 1 0,0 0-28 16,8-2-105-16,3-2-111 0,4 0-275 15</inkml:trace>
  <inkml:trace contextRef="#ctx0" brushRef="#br0" timeOffset="118879.12">21302 9394 655 0,'3'-9'155'0,"-1"3"7"16,-1 2-102-16,0 3-21 0,-2 1-8 0,-1 1-5 15,0 4-4-15,-2 5-7 0,-3 3-3 16,-1 7-2-16,2 5 0 0,0 7 0 15,3 6 0-15,3 6-1 0,2 2-3 16,3 5-1-16,1 0-4 0,0 0-4 16,0-3-7-16,0 1-10 0,-3-4-12 15,-1 0-11-15,0-5 18 0,-1-2-73 16,-1-4-75-16,0-3-113 0,-2-5-262 0</inkml:trace>
  <inkml:trace contextRef="#ctx0" brushRef="#br0" timeOffset="119612.28">22126 9447 572 0,'8'0'138'0,"0"-2"8"0,-2-1-87 15,-2 1-18-15,-1-2-2 0,-3 0-3 16,-3-1-6-16,-3 0-7 0,-3 0-4 16,-2 0-3-16,-4 0-2 15,-2 0 0-15,-3 3 0 0,-1 1-2 0,-2 2 0 16,3 1-2-16,-4 3 0 0,4 1-2 16,1 5 0-16,4 2 0 0,0 4-1 15,2 4 0-15,2 6-1 0,4 4-1 0,-1 5 1 16,1 2-1-16,1 5-1 0,3 4-1 15,-1-1-1-15,2 1 0 0,0 0-1 16,0-2 0-16,1 1-1 0,0-2-6 16,-2-5-6-16,0-4-8 0,0-2-9 15,-1-4-12-15,0-4 16 0,0-9-157 16,-1-2-133-16,0-6-333 0</inkml:trace>
  <inkml:trace contextRef="#ctx0" brushRef="#br0" timeOffset="119795.91">21698 9825 614 0,'1'-7'143'15,"3"1"4"-15,5 6-82 0,7 3-23 16,4 0-9-16,5-1-2 0,7 1-1 16,0 0-3-16,4-1-3 0,1-2-7 0,-1-2-10 15,-1-1-12-15,0-5-19 0,-2-2-16 16,1-2 94-16,-1-2-224 15,-3-1-143-15,1-2-369 0</inkml:trace>
  <inkml:trace contextRef="#ctx0" brushRef="#br0" timeOffset="120141.67">22471 9602 591 0,'-5'2'147'0,"0"0"7"0,-1 1-84 16,-2 1-23-16,-2-1-4 0,-3 2-4 15,-4 1-6-15,-1 4-10 0,-2 5-7 16,-3 2-5-16,0 7-4 0,0 1 0 16,3 4-2-16,3 1-3 0,3 2-1 15,5-4 0-15,4 0-2 0,4-4 0 16,4 2-1-16,5-3-2 0,3-2 0 0,4-3 0 16,4 2 1-16,4-1 0 0,1-3 2 15,-1-2 0-15,0-5 2 0,-3 0 0 16,-3-6 5-16,-1-3 6 0,-5-2 5 15,-4-4 5-15,0-5 5 0,-5-4 1 16,-3-3 3-16,-3-2-5 0,-5 0-5 16,-4-1-6-16,-4 0-5 0,-5 1-6 15,-4 3-2-15,-2 8-5 0,-3 0-9 0,-1 2-9 16,-1 3-12-16,3 2-22 0,1 3 148 16,5 2-292-16,3-1-164 0,7 5-440 15</inkml:trace>
  <inkml:trace contextRef="#ctx0" brushRef="#br0" timeOffset="120782.02">18419 10111 602 0,'7'10'145'0,"1"0"9"0,0 3-98 15,1 2-9-15,0 2-3 0,-3 1-5 16,0 0-12-16,-4 2-9 0,-1-2-8 16,-3 0-6-16,-6-4-10 0,0 2-12 15,-6-3-11-15,-1-1 158 0,-2-5-293 16,-5-1-151-16,-3-1-428 0</inkml:trace>
  <inkml:trace contextRef="#ctx0" brushRef="#br0" timeOffset="121643.13">16774 9690 283 0,'1'0'73'0,"0"3"19"0,1-3-27 0,0-1-6 16,2 2 3-16,-1 0 4 0,2 0 2 16,1 0-3-16,-2-1-13 0,2 0-10 15,-2 1-6-15,-1-1-2 0,0 0-3 16,-2 1-1-16,-5-3-6 0,-1 2-5 15,-7-2-4-15,-6-2-3 0,-5 2-3 16,-2 1-3-16,-6-1-3 0,0 2-1 0,-3 2 0 16,2 3 0-16,5 2 0 15,0 1-1-15,4 1-1 0,3 0 0 16,6 1 0-16,5 1 0 0,6 2 0 0,4 1 1 16,5-2 0-16,4 2 0 0,6 1 1 15,5 1 1-15,3-3-1 0,2 2 0 16,5-3 0-16,1 3 0 0,3-3-1 15,-2 1 0-15,-2-1-1 0,-3 0 0 16,-4-2 1-16,-5 0-2 0,-7 1 0 0,-6-2 0 16,-7 2-1-16,-8-1 2 15,-5-1-1-15,-9 0 1 0,-5-3 0 0,-7 0 0 16,-6-1-9-16,-4-3-8 0,-2 0-7 16,-1-3-8-16,0-2-6 0,0-4 7 15,4-3-135-15,1-4-114 0,1-1-291 16</inkml:trace>
  <inkml:trace contextRef="#ctx0" brushRef="#br0" timeOffset="121879.79">16504 9458 720 0,'5'7'161'0,"-1"-1"6"0,1 4-119 15,2 4-16-15,0 7-4 0,-2 7-4 0,2 3-6 16,-1 4-3-16,0 8-6 0,0 1-4 16,0 1-2-16,-1-1-1 0,3 1-3 15,-5 0-8-15,3-3-18 0,0-1-14 16,-1 0 7-16,1-2-138 0,1-5-4 16,-2-4-109-16,4 0-202 0</inkml:trace>
  <inkml:trace contextRef="#ctx0" brushRef="#br0" timeOffset="122221.54">17450 9558 651 0,'0'-7'151'0,"1"2"7"16,-3-1-101-16,-5 0-23 0,-3-1-5 15,-4-2-1-15,-1 3-4 0,-6-1-3 16,-2 2-6-16,-4 3-1 0,1 1-1 0,0 2 0 16,2 3-1-16,-4 6-3 0,4 3-3 15,0 6-1-15,1 1-2 0,5 7-1 16,1 5-1-16,2 4 0 0,4 3-1 15,2 4 1-15,6-2-1 0,3 2-5 16,2 1-4-16,5-1-8 0,0-2-10 16,4 0-13-16,2-4 9 0,-1-2-118 15,0-1-25-15,-1-5-108 0,-2-4-232 16</inkml:trace>
  <inkml:trace contextRef="#ctx0" brushRef="#br0" timeOffset="122415.25">17019 9883 536 0,'15'-2'142'0,"8"1"5"16,4 1-30-16,5-1-73 0,3 0-10 16,2 2-2-16,2-1-6 0,0-2-9 15,-4-2-10-15,-1 0-19 0,-1 0-9 16,-5-1-138-16,-3-4-130 0,-6 2-332 15</inkml:trace>
  <inkml:trace contextRef="#ctx0" brushRef="#br0" timeOffset="122776.78">17525 9845 617 0,'5'-4'143'0,"1"-2"11"0,4 2-93 16,3-2-12-16,3 3-6 0,1-3-3 0,1 2-1 16,-2 1-6-16,4 1-10 0,1-1-8 15,-2 4-6-15,-1 3-4 0,-1 1-2 16,0 3-3-16,-3 0-1 0,-4 0-1 16,-6 5-1-16,-3 3 0 0,-5-2 0 15,-6 1-1-15,-5 4 1 0,-3 2 1 16,-3 2 0-16,-4-1 0 0,-1 1 1 15,0-1 0-15,3 1 0 0,2-1 0 16,2-4 1-16,5 1 2 0,4-2 0 16,6-1 0-16,6 0 2 0,7-2 2 0,5 3 1 15,7-2 0-15,7-1 1 0,6-2-1 16,8-1-1-16,3-1-1 0,4-2-2 16,4-1-4-16,3-5-5 0,1 1-7 15,1 0-23-15,-1-2-63 0,0-1-82 16,1 0-133-16,-3-3-300 0</inkml:trace>
  <inkml:trace contextRef="#ctx0" brushRef="#br0" timeOffset="127593.14">14969 10484 438 0,'5'2'115'0,"1"-2"1"0,6-1-52 16,10-4-23-16,9 2-16 0,3-4-12 15,9 3-7-15,1-2-4 0,6 2-1 16,2 1-1-16,-1 4 0 0,-6-3 1 0,1 1-1 15,-5-3 0-15,2 3 0 0,-5-3 0 16,-5 2 1-16,-6-3 7 0,-7 3 5 16,-4 1 4-16,-5 2 3 0,-6 0 3 15,-5 0 0-15,-6-2 1 0,-9 4-8 16,-2 2-4-16,-7-1-4 0,-9 3-3 0,-7-3-3 16,-5 2 0-16,-1 1-1 0,-4 0 0 15,-8-1 0-15,-3 0 0 0,1-2-1 16,7 4 0-16,5-1 0 0,5-2 0 15,10 2 0-15,11-4 0 0,10-1-1 16,7 0 1-16,3 1 1 0,5-2 1 16,4-2 1-16,10-3 1 0,15 1 0 15,6-2 1-15,10 0 0 0,8 1-2 16,8-1-1-16,2 2-1 0,-2 0-1 16,-6 2 1-16,-2 2-1 0,-6-2 0 0,-7 2 0 15,-10-1 0-15,-9 0 0 0,-7 2 1 16,-6 0 2-16,-8-1 2 0,-10 3 1 15,-8-2 0-15,-9 2 0 0,-8 2 1 16,-10-1-2-16,-7 1-1 0,-9 2-2 16,-1-1-1-16,-8 2-1 0,-1-3-1 0,4 2-2 15,7 0-4-15,8-1 0 16,11-2-1-16,6-2 1 0,16-1-2 0,11-1 1 16,10-1 4-16,13-4 4 0,15 0 4 15,11-3 0-15,8 0 0 0,10-1 2 16,8-1 0-16,7 2-1 0,-5 2-2 15,-5 0-2-15,-7 2 0 0,-3 2 0 16,-10 0-1-16,-9 2 1 0,-10-1-1 16,-11 1 2-16,-9-1 2 0,-12 2 1 15,-12-1 1-15,-10 2 0 0,-11 1 0 0,-10 3 1 16,-10 2-3-16,-10 1-2 0,-2-1-1 16,-11 1-3-16,0 1-3 0,6-2-3 15,10-4-3-15,9-1-1 0,13-1-1 16,10 0 0-16,16 0-2 0,13-1 4 15,9 0 3-15,15-5 3 0,15 2 2 16,12 0 2-16,7 0 3 0,12 0 6 16,9 0 2-16,3 2 0 0,-5 2 0 0,-8 2-1 15,-7-1-1-15,-4 1-2 0,-9 2-2 16,-11-3-3-16,-11 1 0 0,-11-2 4 16,-11 2 0-16,-10 0 2 0,-14 0-1 15,-12-1 1-15,-11 2 0 0,-12 0-1 16,-4 1-4-16,-6-1-6 0,-11-1-7 15,-1-1-6-15,5 0-4 0,8-1-2 0,12-2 0 16,8-1 0-16,13 0 6 16,17-2 8-16,18 2 6 0,14-3 10 15,15-1 7-15,6 0 4 0,9 0 3 0,5 0 1 16,4 0-1-16,2 0-1 0,-5 3-6 16,-8 1-4-16,-1 1-4 0,-12 0-4 15,-2 2-2-15,-10-2 0 0,-10 4-1 16,-9-1 1-16,-12 3 0 0,-10-1-1 15,-8 3 0-15,-5 2-3 0,-10 0-10 16,-9 0-8-16,-6 0 155 0,0 2-292 0,5-3-149 16,4 3-427-16</inkml:trace>
  <inkml:trace contextRef="#ctx0" brushRef="#br0" timeOffset="143924.45">16641 10451 308 0,'-2'1'103'0,"1"0"2"0,0 0-6 16,2-2-40-16,-1 1-18 0,0 1-16 15,0-2-12-15,0 1-6 0,0 0-2 0,1 2-1 16,-1 1 1-16,0-1 1 0,2-1 4 16,-1 2 2-16,1 0 4 0,4 0 3 15,-1-1 2-15,4-2 3 0,4 3-1 16,5-1 1-16,5-1-2 0,3 2-2 16,8 1-4-16,6 0-3 0,7-1-4 15,4 3-2-15,7-1-2 0,4 1-3 16,9-1-1-16,1-1 0 0,5 1 0 0,-1 1-1 15,0 2 0-15,-5 0 0 16,-4 2 0-16,-8-1 0 0,-6-1 0 0,-10 1 0 16,-11-1 1-16,-7-5 1 0,-9-1 1 15,-9-1 0-15,-10 0 1 0,-12 1 0 16,-8-2 0-16,-8 1-1 0,-9-1-1 16,-8 1-1-16,-8 1 0 0,-5-2-2 15,2-2 1-15,-4-2 1 0,-1-2-1 0,2-2 0 16,2-1 0-16,3 0 0 0,-2-1 1 15,6 0 0-15,2 1 0 0,8 3 2 16,3-1 1-16,5 2 0 0,5 0-1 16,7 1 1-16,5-1-2 0,6 3 1 15,2 1-3-15,4 1 0 0,5 2 2 16,4 0 0-16,5 2 0 0,3 0 2 16,6 2 1-16,5-2 1 0,5 1-1 15,7 0-1-15,3-2 0 0,7 0 1 0,6 2 0 16,5-2 0-16,7 1 0 0,0-1 1 15,4-2-1-15,1 1 0 0,-1 0-2 16,-1-1 0-16,-6 0-2 0,-8-2 0 16,-8 0-1-16,-10 2 0 0,-7 0 1 15,-11-1-1-15,-9-1 1 0,-7 0 0 16,-7-2 1-16,-11 2 0 0,-7-1-1 16,-12 0 0-16,-10 2 0 0,-10 0-1 0,-9 0-1 15,-8 2 1-15,-6-1-1 0,-6 3 1 16,1 2 0-16,1-3 0 0,3 2 0 15,5 2 0-15,10 2 0 0,8-2 0 16,12-2 0-16,11-1-1 0,9 3-1 16,9-3 2-16,10 1 0 0,11 0 1 15,10-2 1-15,11-1 0 0,11-2 1 16,10 0 2-16,10 0-2 0,8-1-1 16,6 1 0-16,5-1-1 0,3 3 0 0,1-2 0 15,-1 3-1-15,-4-3 0 0,-5 3 0 16,-6-2 0-16,-9 3 0 0,-10-3 0 15,-11 4-1-15,-10-4 0 0,-8 2 0 16,-12 0 0-16,-8 1 0 0,-13-2 0 16,-10 3 0-16,-6 0 1 0,-10 1 1 15,-9-3-1-15,-7-2 0 0,-3 4 0 0,-4-2-1 16,-1 0 1-16,0-1-1 0,3 0 1 16,6 1 0-16,5 1 0 0,8-7 0 15,9 1 0-15,8 0 0 0,9-1 0 16,6-3-1-16,10 3 1 0,8 0 0 15,8 0 0-15,7 1 0 0,9-1 1 16,4 0 0-16,11 1 0 0,1-1-1 16,5 2 1-16,2-2-1 0,0 1 1 15,-3 0-1-15,-2 0-3 0,-9-1-3 16,-3 1-5-16,-10 0-6 0,-8-3-10 0,-6 0-12 16,-8-1-130-16,-9 1-127 0,-4-3-318 15</inkml:trace>
  <inkml:trace contextRef="#ctx0" brushRef="#br0" timeOffset="145039.78">19066 10314 474 0,'11'9'119'15,"7"-5"1"-15,11-1-47 0,7-2-47 16,11 2-9-16,8-6-6 0,6 2-4 16,9-1-4-16,4-2-1 0,1 1-1 15,5 0 0-15,-4-1 0 0,-3 1 0 16,-5 1 4-16,-6 2 2 0,-9 2 2 0,-11 0 1 15,-12-2 3-15,-8 1 6 0,-10 2 1 16,-10-1-2-16,-16-1-2 0,-10 0-2 16,-7 2-1-16,-13-1-3 0,-13 2-5 15,-8 1-3-15,-7 0-1 0,-6 2 0 16,-1 0 0-16,-3 1-1 0,1 2 1 0,5 1-1 16,6-2 1-16,9-2-1 0,8 1 1 15,11-3-1-15,10 1 0 0,10-4 2 16,11-2 4-16,9-1 0 0,12 0 1 15,9-1 2-15,11 0 1 0,10-3 3 16,11 2-2-16,8 0-4 0,10-1 0 16,5 0-1-16,4 0-1 0,3-1-1 15,0 4-2-15,-3 0-1 0,-3 0 1 16,-10 1-1-16,-10 1-1 0,-11 1 0 16,-11-1 3-16,-15 0 1 0,-10-1 3 0,-16 1-1 15,-12 1 1-15,-12-1 0 0,-15 1 1 16,-11 2-4-16,-10 1-1 0,-9 1-2 15,-4 2-1-15,-3 3 0 0,-1 2 0 16,10 0-1-16,7 1 1 0,10-1-1 16,15-2 0-16,12 1-1 0,15-4 1 15,13-2 0-15,15-2 0 0,13-2 2 0,11-1-1 16,10-1 2-16,11 0 0 0,9 0 0 16,5-1-1-16,3-1 0 0,0 1 0 15,-5 1 0-15,-8 0-1 0,-9 0 0 16,-14 0 0-16,-9 0-1 0,-17 3 0 15,-12 0 3-15,-11 1 0 0,-13-1 1 16,-10 1 0-16,-8 2 0 0,-4 2 2 16,-4 0-2-16,-2 0-2 0,5 1-2 15,9-2-3-15,7 1-4 0,8-2-8 0,6-3-10 16,11-2-10-16,8-1-7 16,6-2-84-16,7-2-40 0,4-3-105 0,6-2-223 15</inkml:trace>
  <inkml:trace contextRef="#ctx0" brushRef="#br0" timeOffset="145532.66">19576 10560 768 0,'0'-7'176'0,"1"2"1"0,0 1-119 16,3 2-32-16,-1-2-11 0,2 6-6 16,1-1-8-16,-1 3-6 0,-2 5-1 15,1 2 1-15,-2 3-1 0,-1 5 0 16,-1 2 1-16,0 7 3 0,-2 4 1 15,2 1 0-15,-3 4 2 0,2 2-1 16,1 3 2-16,1 3 3 0,1 4 1 0,0 4 0 16,0 3 1-16,3 2 1 0,-3 4 2 15,0 2-1-15,-2 0-2 0,0-2-1 16,0 1 2-16,-2-2 0 0,1 2 0 16,-1-3-1-16,-2 2 0 0,0-3 0 15,0-1 1-15,-2-5-1 0,1-3 0 0,-3-2 0 16,1-5-1-16,1-4 1 15,0-3-1-15,1-3-2 0,-1-2 0 0,3-3-1 16,1 0-1-16,0-5-1 0,-2-5-1 16,4 1 0-16,-1-2 0 0,2-3 0 15,1-5 1-15,-1 0-1 0,1-1-2 16,0-2-3-16,-1-3-2 0,0-1-3 16,-1-2-3-16,1 2-7 0,-1-2-8 15,0 0-13-15,0-2-13 0,0-3 43 16,0-1-175-16,-1-2-138 0,3-9-343 15</inkml:trace>
  <inkml:trace contextRef="#ctx0" brushRef="#br0" timeOffset="146412.92">19252 12822 480 0,'0'-5'120'0,"-1"1"3"16,0-1-62-16,0 2-22 0,-2-2-12 15,-1-1-9-15,-1-1-5 0,-2-1-3 16,-1-1-3-16,1-2-2 0,-2 0 0 16,-1 1 0-16,-2-3 2 0,0 2 0 0,-1 2 1 15,-3 2 2-15,1-1 1 0,-1 3 0 16,0-3 2-16,3 11 2 0,0-4 3 16,2 1 2-16,1 1-1 0,1 4-2 15,2 2 0-15,0 5-2 0,1-3-3 16,1 8-2-16,0 1-2 0,3 6-2 15,-2 0 1-15,3 4-1 0,0 1-1 16,1 4-2-16,0 2-1 0,0 0 0 0,-3 3-2 16,0 0-2-16,-2-3-5 15,-1 0-7-15,-2 0-7 0,-1-4-5 0,-2-4-5 16,1-2-7-16,0-3 4 0,1-4-20 16,0-5-56-16,0-2-36 0,0-6-91 15,2-1-205-15</inkml:trace>
  <inkml:trace contextRef="#ctx0" brushRef="#br0" timeOffset="146574.12">18767 13035 518 0,'-3'-11'136'0,"2"4"2"0,3 0-47 0,3 2-51 16,0 0-11-16,4 2-7 0,3 2-7 16,1 2-3-16,4 0-3 0,2 1-1 15,3 1-2-15,4 1-3 0,1-1-4 16,1 0-6-16,4-2-5 0,0 1-3 15,0-4-3-15,0 0-4 0,-3-1-1 16,0-1-38-16,-2-3-78 0,-1-1-100 0,-2 2-251 16</inkml:trace>
  <inkml:trace contextRef="#ctx0" brushRef="#br0" timeOffset="147066.34">19400 12787 677 0,'-5'-5'164'0,"1"1"2"15,1 2-105-15,3 1-17 0,0 3-20 0,0 1-12 16,0 2-8-16,0 3-5 0,-1 4-1 16,-3 4-1-16,0 1-2 0,-5 6-4 15,-3 2-10-15,-4 5-8 0,-5-1-10 16,-2 2-4-16,-1 0 0 0,0-1 3 16,1-2 6-16,3-4 11 0,4-4 10 15,5-5 12-15,4-4 8 0,5-3 7 0,5-5 4 16,6-4 1-16,6-2 1 0,4-4 1 15,5-2-2-15,2-2-3 0,3 0-7 16,-1 0-4-16,0-1-2 0,-4 2-2 16,-5 3-2-16,0 3 1 0,-6 2 3 15,-3 2 4-15,-2 4 2 0,-5 3 1 16,-4 3 0-16,-1 5 0 0,-5 4-1 16,0 4-3-16,-2 3-5 0,-1 3-4 0,1 1-5 15,1 1-4-15,2-1-6 0,1-3-7 16,2 1-5-16,1-4-6 0,2-2-3 15,1-3 8-15,0-3-122 0,1-4-108 16,1-1-275-16</inkml:trace>
  <inkml:trace contextRef="#ctx0" brushRef="#br0" timeOffset="148143.2">20229 12826 563 0,'-6'-9'128'0,"-3"-2"2"15,-1 3-94-15,-1-1-11 0,-1 0-6 16,-2 1-5-16,-3 3-2 0,0 4 0 16,-2 0 1-16,1 1 0 0,0 4 3 15,-1 4 1-15,4 0-1 0,1 3-2 0,0 1-3 16,4 4-2-16,1 2-3 0,1 2-2 15,3 3-2-15,3 2 0 0,-1 5 1 16,3 0-1-16,0 2 0 0,1 0-1 16,2 1 0-16,0 0 0 0,-2-1-3 15,2-4-4-15,0 1-5 0,-1-4-6 16,-1-1-9-16,-2-4-4 0,-1-2-8 16,-2-2-113-16,0-5-109 0,-3-3-271 0</inkml:trace>
  <inkml:trace contextRef="#ctx0" brushRef="#br0" timeOffset="148303.85">19831 13144 463 0,'8'-1'129'16,"3"-4"3"-16,1 1-9 0,6-1-91 15,3 3-10-15,2-1-5 0,0-2-10 16,1-2-12-16,-2 3-20 0,1-2-108 15,0 1-109-15,-3-2-278 0</inkml:trace>
  <inkml:trace contextRef="#ctx0" brushRef="#br0" timeOffset="148855.5">20597 12897 571 0,'-1'-6'150'0,"-3"-1"5"0,1 2-44 0,-3 1-67 16,-1 0-17-16,-1 2-7 0,-4-2-8 15,-4 4-6-15,-2 0-4 0,-3 3-4 16,0 0 0-16,-2 2-1 0,0 1 0 16,3 2 0-16,4 1 1 0,1 2-1 15,3-1 0-15,2 1 2 0,2 0 0 0,3 1 2 16,0 0 0-16,2-1 2 0,2 1 0 16,1-1 1-16,0 0-1 0,1 0-1 15,-1 0 1-15,0-1-2 0,-1-1 0 16,0-3-1-16,0 2 1 0,-2-2 0 15,2 0 0-15,-1-3 0 0,2-1 2 16,0 1 0-16,0-2 1 0,0-1 0 16,1 0 0-16,2 0 0 0,2 0 0 0,1 1-1 15,3 0-1-15,1 1-1 0,2 5 0 16,1 3 0-16,3-1 0 0,1 5 1 16,0 1-1-16,0 5 0 0,1-2 0 15,-2 1 0-15,-1-1 0 0,-4 3 1 16,-3-2 1-16,-4 2-1 0,-5-5 1 15,-2 2-1-15,-7-3 1 0,-5-1-1 16,-6-3-2-16,-3 1-2 0,-4-2-2 0,-3-2-5 16,-4-3-6-16,-2 1-9 0,2-5-11 15,3-2 38-15,2-1-166 0,2-4-129 16,3 1-327-16</inkml:trace>
  <inkml:trace contextRef="#ctx0" brushRef="#br0" timeOffset="149948.54">22164 10418 400 0,'-2'0'114'15,"1"0"2"-15,-1 0-1 0,-1 0-81 0,3 1-12 16,-1 0-4-16,1 1-5 0,-1 2-4 16,1 0-1-16,0-1-3 0,0 3 1 15,0 0 3-15,0 2 1 0,1-1 3 16,-1 2 2-16,1 1 2 0,0 1 0 15,2 3-1-15,-2 3-3 0,1 3-3 16,1 4-1-16,4 1-1 0,-2 4-1 16,3 5 1-16,0 4 1 0,1-1-1 15,2 3 1-15,0 2-1 0,2 5-2 0,4 5 0 16,2 1-3-16,1 5-1 0,3 4 0 16,1 4-1-16,1 4 0 0,-6-1 0 15,-1 0-1-15,-3 3 0 0,-1 0 1 16,-2 0-1-16,1-5 1 0,0-2 0 15,4 0 0-15,0-5 1 0,2-2 0 16,0-4 1-16,0-5-1 0,1-3 0 16,2-2-1-16,-2-5-2 0,1-4-3 0,-1-5-2 15,-3-4-2-15,3-2-2 0,-4-3-4 16,0-3-1-16,0-3 1 0,-1-2-3 16,0 0 1-16,-1-2 0 0,-2-3 2 15,-1-3 1-15,-2-1 0 0,-3-2-3 16,-3-3 31-16,0-1-141 0,-1-3-6 15,0-1-93-15,1-6-214 0</inkml:trace>
  <inkml:trace contextRef="#ctx0" brushRef="#br0" timeOffset="150614.18">22796 12554 527 0,'-5'-5'119'0,"-1"-3"4"15,0-2-89-15,-2 2-12 0,-2-1-4 16,-1 1-4-16,-1 3-4 0,-3 1-1 16,-1 3-2-16,-1 6 0 0,-3 1 0 15,2 5 0-15,-1 1-1 0,1 2 0 16,1 3-1-16,-1 3-2 0,3 1 0 0,2 4-1 15,2 1 0-15,4 3-1 0,4 2 0 16,4 1 0-16,2 1-1 0,3 3-2 16,2-1-1-16,1-1-3 0,-1-1-4 15,0 1-4-15,-3-4-5 0,0 0-52 16,-3-7-60-16,0-1-96 0,-4-5-224 16</inkml:trace>
  <inkml:trace contextRef="#ctx0" brushRef="#br0" timeOffset="150818.31">22270 12862 520 0,'20'1'136'0,"6"-1"3"15,6-1-32-15,5 2-81 0,4-4-7 16,0 1-5-16,2-3-13 0,1-1-12 15,-1-2 13-15,-2 0-136 0,1-1-5 16,-4-2-98-16,-3-2-206 0</inkml:trace>
  <inkml:trace contextRef="#ctx0" brushRef="#br0" timeOffset="151123.29">23010 12620 574 0,'2'-1'137'0,"-2"0"3"16,0 1-77-16,-1 2-36 0,-2 0-8 15,-4 6-6-15,-1 3-4 0,-3 0-4 16,-2 6-3-16,-3 4-2 0,-3 3-2 16,-3 3-3-16,-2 1-4 0,-1 1-4 15,0 1-4-15,1 2-2 0,3-2-1 0,4-3 3 16,6 1 3-16,8-3 4 0,6-5 8 16,7-2 12-16,5-5 10 0,3-2 9 15,5-2 10-15,1-6 6 0,3-2 5 16,-2 0 0-16,-1-3-4 0,-3-2-6 15,-5-3-4-15,-4-1-9 0,-4-1-5 16,-6-2-6-16,-6-4-5 0,-6 0-6 0,-3 1-7 16,-4 1-5-16,-6 2-9 0,-3 4-11 15,-4 5-16-15,0 3-12 0,-1 4-9 16,0 2-118-16,4-1-126 0,7 6-295 16</inkml:trace>
  <inkml:trace contextRef="#ctx0" brushRef="#br0" timeOffset="151572.75">23874 12665 698 0,'-1'-11'167'0,"1"-1"6"16,0-1-103-16,0-3-25 0,0 3-7 15,-1-2-11-15,0 3-10 0,-2 0-5 16,-2 1-6-16,-4 3-4 0,-4 6-4 15,-2 2 0-15,-3 4 0 0,-3 3-1 0,-4 4 1 16,-1 8 0-16,-1 2 1 0,-1 8 1 16,1 4-1-16,0 1 1 0,0 5 0 15,3 0-1-15,3 0-2 0,4 0-1 16,3 0-1-16,3-1-3 0,4-1-2 16,4-3-3-16,2-2-3 0,2-3-1 15,1-5-4-15,1-5-5 0,1-3-3 0,-1-3-3 16,-2-4-3-16,0-4-4 0,-2 1-3 15,-1-3-109-15,-4-3-108 0,-3-2-270 16</inkml:trace>
  <inkml:trace contextRef="#ctx0" brushRef="#br0" timeOffset="151714.69">23312 12971 496 0,'6'2'117'0,"3"0"6"16,6 5-71-16,4-1-18 0,6 1-3 15,3 0-10-15,4 1-4 0,3-4-7 16,0 0-9-16,1-6-128 16,8-4-113-16,-1-5-295 0</inkml:trace>
  <inkml:trace contextRef="#ctx0" brushRef="#br0" timeOffset="152059.44">23953 12708 469 0,'1'5'123'0,"4"0"3"16,1-3-20-16,3 0-70 15,4 0-6-15,2 2 0 0,3 1-1 0,1-3 1 16,1 0-2-16,2 2-4 0,1-1-4 15,0 0-3-15,2 3-3 0,1-3-3 16,-2 5-3-16,-2-1-2 0,-2 1-1 16,-1 1-2-16,-5 1-1 0,-4-1-1 15,-3 3 0-15,-6 0 0 0,-3 4 0 0,-5 2 0 16,-5 5 0-16,-3 4 1 16,-6 3-1-16,-2 2 1 0,-2 2-1 0,-3 2 0 15,1 0 0-15,1 1-2 0,2-3-14 16,3 0-11-16,4-3-4 0,3 1-132 15,2-6-128-15,2 1-317 0</inkml:trace>
  <inkml:trace contextRef="#ctx0" brushRef="#br0" timeOffset="154985.04">17128 10779 406 0,'4'0'104'0,"-1"2"3"15,1 0-53-15,-1 0-17 0,-1 1-5 16,-1-1-5-16,0 3-5 0,-1 1-5 16,-1 0-1-16,-2 0-2 0,0 1-2 0,-2 2-1 15,1 0 0-15,-3 1 0 0,1 3 0 16,0-1 0-16,1 0 1 0,-1 3 2 16,0 2 2-16,-1 4 2 0,2 3 3 15,-2 6 1-15,0 3 0 0,-1 5-1 16,-2 7-2-16,-3 2-4 0,-2 4-4 15,-3 6-4-15,-4 0-2 0,-6 8-3 16,-1 3-1-16,-3 1 0 0,-2 1 0 0,-2 3 0 16,-1-3 0-16,4 1-1 0,3-3 1 15,3 0 0-15,2-2-1 0,2-3 1 16,2 1 0-16,2-4 1 0,0-2-1 16,0-4 3-16,0-5 0 0,-2-3 2 15,3-1-2-15,-3-2 1 0,1-4-1 16,1 1 0-16,0-2-1 0,-1-3-2 15,5 0-1-15,1-4-1 0,3-7 1 0,2-3-1 16,3-5 0-16,2-4 0 0,3-4-3 16,-1-5-1-16,1-2-12 0,1 1-13 15,0-4-7-15,0 2-31 0,-1 0-95 16,0 0-117-16,-5-3-267 0</inkml:trace>
  <inkml:trace contextRef="#ctx0" brushRef="#br0" timeOffset="155455.25">15767 12761 570 0,'0'-1'128'0,"0"0"0"16,0 0-92-16,0 1-19 0,1 1-6 15,-1-1-6-15,0-1-4 0,-2 2-2 16,-3-1 0-16,0-1-1 0,-3 0-1 16,-3-1 2-16,-3 3 1 0,1 1 0 15,0 0 1-15,-3 2 3 0,2 2 2 16,0 3 4-16,0 2 2 0,1 1 4 16,-1 0 2-16,0 3 1 0,1 3 0 0,2 4-1 15,1 2-3-15,3 1-2 0,2 7-4 16,2 1-1-16,4 2-3 0,0-1-2 15,2 2-2-15,3 0-7 0,-1-1-9 16,1-4-9-16,-2-1-4 0,-1-1-120 16,1-2-5-16,-4-3-97 0,-2-5-191 15</inkml:trace>
  <inkml:trace contextRef="#ctx0" brushRef="#br0" timeOffset="155635.74">15340 13140 555 0,'13'-4'131'0,"6"1"2"15,9-2-82-15,4 0-28 0,4-2-4 16,3 2-4-16,1 0-7 0,-3 0-9 0,-3 0 161 16,-1 0-294-16,-5 0-137 0,-4-1-418 15</inkml:trace>
  <inkml:trace contextRef="#ctx0" brushRef="#br0" timeOffset="155994.04">15885 12989 569 0,'2'-3'122'15,"2"1"1"-15,0 0-97 0,2-1-20 16,1 3-3-16,3 3-2 0,0 0-1 15,2 5-1-15,2-1 0 0,0 3 0 16,2 1 2-16,-1-1-1 0,-1 0 2 16,0 0-1-16,-1-3 0 0,-1 1 0 15,-2-2 1-15,-2 1 0 0,-2 0 0 0,-1 0 3 16,-3 2 1-16,-2-1 3 0,-3 1 5 16,-2 0 1-16,-3 2 2 0,-1 2 2 15,-2 1 1-15,1-1 1 0,0 0-2 16,3 0-3-16,0 2-2 0,5-1-2 15,2 0-1-15,3 0-2 0,3 2-2 16,5 0-1-16,0-1 0 0,5-1-1 0,2 0 0 16,4-1-4-16,-3-1-5 0,4-5-7 15,3 0-9-15,0-3-7 0,2-1-6 16,3-5-47-16,0-4-76 0,1-5-105 16,-1-3-243-16</inkml:trace>
  <inkml:trace contextRef="#ctx0" brushRef="#br0" timeOffset="156412.72">16922 12847 766 0,'4'-1'177'0,"-1"-1"3"16,-1-2-122-16,-3 1-20 0,-2-1-10 16,-3-2-12-16,-4-2-8 0,-3 1-5 15,-1-1-3-15,-3 0-4 0,-2 2-2 16,1 5 0-16,-4 1 1 0,0 4 2 15,-2 5 1-15,1 4 0 0,1 5 2 0,3 5-1 16,3-2 0-16,3 6 1 0,5 2-1 16,5 2 1-16,3 0 0 0,1-3 0 15,3 1 1-15,3-2 1 0,1 2-1 16,3-4 0-16,-2-1-4 0,1 0 1 16,-1 0-7-16,0-3-6 0,-4-2-11 15,-2-4-10-15,-2-1-11 0,-1-2-2 0,-1-3-44 16,-2 0-76-16,-1-1-108 0,-1-3-245 15</inkml:trace>
  <inkml:trace contextRef="#ctx0" brushRef="#br0" timeOffset="156581.38">16594 13119 591 0,'-1'-3'136'0,"3"4"1"0,1 1-86 16,4-1-23-16,2 1-9 0,3-1-5 15,2-1-4-15,4-1-2 0,0-5-5 16,3 1-13-16,-1-2-1 0,2-3-132 16,0-1-119-16,-2 0-309 0</inkml:trace>
  <inkml:trace contextRef="#ctx0" brushRef="#br0" timeOffset="157029.71">16977 12922 544 0,'0'-1'121'0,"0"-2"-2"15,2 1-86-15,0-3-20 0,2 2-6 0,4-1-2 16,1-1-3-16,2 1 0 0,1-1 1 16,3 2 5-16,1 0 4 0,1-1 7 15,-1 3 4-15,2-1 5 0,-2 4 2 16,0 0-2-16,-3 0-4 0,-3 1-6 15,-3 2-6-15,-1 0-5 0,-4 2-4 16,-2 0-1-16,-4 3 0 0,-3 1 1 16,-2 1 0-16,-1 1 2 0,-1-1 2 15,-1 2 2-15,1-2 0 0,0-3 0 0,2-1 0 16,2 0-1-16,1-1-2 0,2-1-3 16,3-1-2-16,2 1-1 0,3 0 0 15,3 3 0-15,2 1 0 0,4 2 1 16,2 2 1-16,1 0-1 0,1 2 1 15,3 2 0-15,1-1 0 0,-2 3 0 0,1 1 0 16,-1-1 0-16,-2 0 2 16,-2-1 2-16,-5-1-3 0,-2 1 2 0,-6-6 0 15,-4-1 4-15,-6-3-1 0,-6 1 0 16,-3-3-4-16,-6-1 3 0,-6-3-3 16,0-2-6-16,-3 0-7 0,-1 1-14 15,1-4-17-15,-3-1 133 0,2 0-267 16,2-3-151-16,-5 0-411 0</inkml:trace>
  <inkml:trace contextRef="#ctx0" brushRef="#br0" timeOffset="162188.23">15043 10304 466 0,'31'-3'110'0,"3"2"1"16,7 3-69-16,1 1-19 0,1 4-8 0,2-2-5 16,-2 4-5-16,3 0-3 0,3 2-2 15,-3-4-1-15,2 1 0 0,-7 0 0 16,-6 1 0-16,-5-2 0 0,-6 0 1 16,-5 0 0-16,-7 1 2 0,-4-4 2 15,-1 1-1-15,-3-3 1 0,-2 1 1 16,-4-1 1-16,-3-2 1 0,-4 1-2 15,-5 1-1-15,-7-2 1 0,-5 0-1 16,-7 0 1-16,-4-3-2 0,-9 3-1 16,-2-1 0-16,-5 0 1 0,1 1-1 0,-7-2-1 15,-1 1 0-15,2 1-1 0,7 0 0 16,5 0-1-16,11-1 1 0,5-1-1 16,12 1 2-16,12-1 2 0,4 1 1 15,10-2 1-15,11 0 3 0,10-2 3 16,9 1 3-16,10 2-3 0,7 0 1 15,7-1 0-15,4 5 0 0,-4 0-1 0,-4 2-4 16,-2 0-3-16,-8 1 0 0,-7-3-1 16,-9 1-2-16,-9 0-1 0,-8 0-1 15,-8-1-1-15,-10 1 0 0,-9 3 0 16,-7 0 0-16,-10 1 0 0,-8-2 1 16,-9 0 1-16,-6-1 1 0,-5-2-1 15,0 1 1-15,-1-1 0 0,2 0 0 16,7 1-1-16,11-1 0 0,6 2 4 15,11-3 0-15,12-3 1 0,18-3 1 16,11 1 0-16,6-2 1 0,9 3 2 0,5 0-4 16,6 1 1-16,0 3-1 0,-5 3-1 15,0-1 0-15,-3 3-1 0,-7-2-1 16,-6 2-1-16,-7-3-1 0,-7-1-5 16,-8 1-2-16,-11 2 0 0,-9-3 0 15,-10 3-1-15,-4 1 1 0,-12 1-1 0,-6 0 1 16,-9 2-4-16,-3 0 63 0,5 2-192 15,6-4-125-15,2 3-346 0</inkml:trace>
  <inkml:trace contextRef="#ctx0" brushRef="#br0" timeOffset="181101.46">11042 7592 289 0,'0'0'87'0,"0"1"6"16,-1-2-22-16,1 2-20 0,0-2-16 15,0-1-9-15,1 2-6 0,-1 1-5 16,0 0-7-16,0 0 0 0,1 1 0 16,1-2 3-16,1 1 5 0,3-2 4 15,1-1 1-15,3 2 1 0,6-1 0 0,3 1-1 16,4-1-4-16,6 1-4 0,4-1-4 15,4 0-3-15,6-1-1 0,2 0-2 16,6 1 0-16,2 0-2 0,2-2 1 16,5 4-1-16,0-1 0 0,3 0 0 15,4 2 0-15,0-1 0 0,1 0 1 16,-1 1 1-16,1-1 1 0,0 1 0 0,-1 0 2 16,-3-1 0-16,0 2-1 15,-4-3 0-15,0 2-1 0,-4-1-2 0,-3-1 0 16,-5 1-1-16,-3-1 0 0,-1-2-1 15,-3 1 0-15,-1 0 0 0,-4 0 0 16,-2 2 0-16,-3-4 0 0,-4 3 1 16,-5 2-1-16,-5-1 0 0,-4-1 0 15,-3 2 0-15,-4-2 0 0,-3 1 1 16,-2-2-1-16,-3 1-2 0,-2-2-1 16,-3 1 0-16,-3-2 0 0,-5-2 0 0,-4 2 0 15,-4-2 1-15,-5 1 1 0,-6-2 2 16,-6 1 0-16,-3 1 1 0,-5 0 0 15,-4 1 0-15,-7 0 0 0,-3-2 1 16,-2 0-1-16,-4 2 0 0,-5 1-1 16,0 1 0-16,-4 1-2 0,2-1-1 15,0 3-1-15,2 2-1 0,1-2 1 0,3-2 0 16,3 2 1-16,3 0 0 16,5 0 2-16,2 0 0 0,5-2 1 0,3-3-1 15,4 1 1-15,2-3-1 0,4-1 1 16,2 0-1-16,1 0 0 0,4 3-1 15,4 0 0-15,1 2-1 0,4 3-1 16,4 0 0-16,1 0-1 0,6 2 0 16,1 0 1-16,2-1-1 0,1-1 1 15,4-1 1-15,2 0-1 0,1 3 1 16,4-2 1-16,3-1 0 0,3 0 1 0,2 0 2 16,5-2 1-16,7 1 1 0,5-1 0 15,4-2 1-15,5 2-1 0,6 0-1 16,7-3 0-16,5-1-2 0,5-2 1 15,3 2 0-15,5-1 0 0,4 1 1 16,1 1 2-16,2 2 2 0,-1 1 3 16,2 3 1-16,-2-2 1 0,1 4 1 0,2 1-2 15,-1 0-1-15,-6 1-2 0,-1 2-2 16,-4-3-2-16,-8 2-2 0,-5-2-1 16,-10-4 1-16,-6 3-2 0,-4-2 1 15,-9-1-1-15,-5 1 1 0,-4 3-2 16,-6-3 0-16,-3 1-1 0,-5 0-2 15,-2-2-1-15,-4 3-1 0,-4-1 1 16,-7-1 0-16,-3-1 2 0,-5 1 0 16,-5 0 3-16,-8 0 0 0,-4-1 1 0,-6 0 0 15,-4-1 0-15,-5 0 1 0,-4-2-2 16,-3 0 1-16,-3-1 0 0,-2 1-1 16,-2 0 0-16,0 3 0 0,0-1 0 15,1 1 1-15,1 1-2 0,1 1 0 16,7 0-1-16,3 0-1 0,4-3-2 15,4 4 0-15,7-1-1 0,7-1 0 16,7 1 0-16,3-2 2 0,9 0 0 0,5 3 1 16,6-4 2-16,2 1-2 0,5-1 1 15,3 0 0-15,7-1 0 0,3 0 2 16,5-2 0-16,8 1 0 0,4 0 2 16,6-1 1-16,8-2-1 0,4 0 0 15,5-1-1-15,5 2 0 0,5 2 0 16,2-3 0-16,3 2-1 0,-5 3 1 15,0 2 0-15,-1 2-1 0,-4-1 1 16,-8 1-1-16,-3 1 1 0,-8 0-2 0,-6-2-4 16,-6 1-4-16,-9-2-5 0,-7-1 2 15,-6 0-117-15,-7 0-10 0,-7-3-95 16,-11 2-199-16</inkml:trace>
  <inkml:trace contextRef="#ctx0" brushRef="#br0" timeOffset="186369.24">12797 7466 348 0,'-1'0'99'15,"1"1"5"-15,0-1-36 0,0-1-17 16,2 1-15-16,1 0-10 0,3 0-7 15,3 1-4-15,2-1-2 0,5 2-3 16,1-2 0-16,3 1 0 0,0 0 0 0,-1 1-2 16,0-1-1-16,-4 0-1 0,-1 1-1 15,-3 1-2-15,-5-2-2 0,0 1-1 16,-5-1 1-16,-2 1 0 0,-4 0 2 16,0 2 0-16,-4-1 1 0,-2-2 0 15,-4 2 0-15,-2-1 0 0,-4 0 0 16,-1-2-2-16,-2-3-1 0,0 1-1 0,0 1 0 15,-1-1 0-15,2 0-1 0,3 0 0 16,4 0 0-16,4 2 1 0,2-1 0 16,4-1 2-16,5 1 1 0,4 0 1 15,3 0 1-15,5 0 1 0,2-1 0 16,3 2 1-16,3-3-2 0,4 2-2 16,-1 0 1-16,2 1-1 0,-2-2-1 15,2 2 0-15,-1 0-1 0,-3-1 1 16,-4 0-2-16,-2 0 1 0,-3 1-1 0,-5 1 2 15,-3-3 1-15,-1 2-1 0,-5 0 1 16,-3 1 0-16,-3 0 0 0,-5-1 0 16,-3-1-1-16,-6 2-3 0,-4 0-1 15,1 0 0-15,-3 0-2 0,0-2-1 16,3 3 1-16,3-2 0 0,7 1 1 16,4-1 1-16,2 0 2 0,6 0 0 0,5-1 2 15,5 0-1-15,5-1 1 16,3 1 0-16,4 1 0 0,3-1-1 0,2-2 0 15,3 3-1-15,-2 2 1 0,-1-2-1 16,-1 1 1-16,-2-1-1 0,-4 1 0 16,-3 1-1-16,-3-1 0 0,-4 0-1 15,-5 2 1-15,-5 1-2 0,-6-1 2 16,-5 1-1-16,-4 1 0 0,-7-1 2 0,-1 3 0 16,-1-4 0-16,-2 1 1 0,4 1-1 15,3-1-1-15,4-1-1 0,6 1-1 16,2-2-1-16,6-1 1 0,6-1-1 15,6-1 0-15,5-1 2 0,5 0 2 16,2-2 1-16,8 2 1 0,-1 1 1 16,4-1-1-16,-4 3 1 0,0 0-1 15,-3-1-1-15,-3 3 0 0,-6-2 0 16,-3 2-2-16,-5-1 0 0,-5 0 1 16,-7 1 1-16,-5 2 0 0,-3-1 1 0,-6 1-1 15,-3 3 2-15,-2-1-1 0,0 1-1 16,3-1-1-16,3 1 0 0,5-2-1 15,5 1-1-15,3-2-1 0,5 1 0 16,3 0 0-16,3 0 1 0,5-1 1 16,3 1 0-16,3-2 2 0,3 2 1 15,1-3 0-15,0 1-1 0,-3 3 0 16,-1-2-4-16,-5 2 10 0,-5 1-139 0,-5-2-113 16,-9 3-303-16</inkml:trace>
  <inkml:trace contextRef="#ctx0" brushRef="#br0" timeOffset="195825.33">3823 9825 321 0,'7'-6'83'15,"0"0"14"-15,-4 0-44 0,1 0-3 16,-3 2 3-16,0 0 1 0,-1 1-3 16,0 2-6-16,-2-2-12 0,1 1-7 0,-2 2-5 15,0-2-4-15,-2 0-2 0,-1 3-3 16,-2-3-2-16,1 1 2 0,-4 0 2 15,-2 0 2-15,0 1 2 0,-4-1 2 16,0 0 1-16,-3 2-1 0,1 1-3 16,1 2-4-16,-3 1-4 0,1 2-3 15,0 3-3-15,4 1-1 0,-1 2-2 16,3 3-1-16,2 0-2 0,3 4 0 16,4-3 0-16,2 2-1 0,3 2 0 0,3 0 1 15,5-1 0-15,3 0 1 0,5 1 1 16,2 1 0-16,3-1 0 0,5-2-2 15,2-3-1-15,4-2-3 0,-1-1-8 16,1-6-10-16,6-2 18 0,-2-4-148 16,-1-3-120-16,-2-2-317 0</inkml:trace>
  <inkml:trace contextRef="#ctx0" brushRef="#br0" timeOffset="195992.6">4195 9993 594 0,'0'4'151'0,"1"-3"2"0,-1 0-68 16,0 0-50-16,0 2-10 0,0-1-8 16,2-1-14-16,-2 0-19 0,0 0-13 15,1 0-2-15,-1 0-37 0,1-2-58 0,1-2-26 16,0 0-86-16,1-3-165 16</inkml:trace>
  <inkml:trace contextRef="#ctx0" brushRef="#br0" timeOffset="196928.39">4574 9893 589 0,'0'1'139'0,"1"-1"2"16,-1 0-88-16,0-1-21 0,0 0-9 16,2 2-7-16,-2 0-6 0,1-1-4 0,0 0-2 15,1 3-3-15,1 0 0 0,2-1 0 16,0-1-1-16,4 0 2 0,3 0 1 16,1-2 1-16,1-2 1 0,3-3 4 15,0 2 1-15,3-3 1 0,-2-1 1 16,-1-2 0-16,2 2 0 0,-3-2-1 15,-1 0-1-15,-2-1-2 0,-4 2 1 0,-2 1 2 16,-4-2 0-16,-3 1-1 0,-5-1-1 16,-3 2 0-16,-5 0-2 0,-5 2-2 15,-2 1-3-15,-2 4-2 0,-5 1-1 16,1 5 1-16,0 4-1 0,1 4 0 16,-1 4 0-16,3 2 0 0,3 6 0 15,3-2 0-15,5 0-2 0,3 1-1 16,5 1-1-16,5-2 0 0,6-2-1 0,4-2 0 15,2 1 0-15,5-1 0 16,3-3 2-16,4-2-1 0,4-3 0 0,0-1 0 16,4-2 0-16,1-5 0 0,0-2 0 15,0-1-2-15,1-6-2 0,-2-3-7 16,-2-2-3-16,-2-3-4 0,-1-3-1 16,-1-2 0-16,-3-1 2 0,-1 0 4 15,-2 3 6-15,-2-4 5 0,-4 1 5 0,-2 0 3 16,-2 1 3-16,-4-3 2 0,-3 3 2 15,-3 0 1-15,-2 4 2 0,-3 1 1 16,-4 3-2-16,-5 7-2 0,-2 4-2 16,-4 3-2-16,-1 3-1 0,-4 4-2 15,2 7-1-15,-2 1 0 0,2 2 0 16,2 0 0-16,3-1-1 0,2 2 1 16,4-2-1-16,2-5 0 0,3-2-1 15,5-1 2-15,3-2 2 0,3-2 3 0,3-3 1 16,0-3 4-16,4-1 2 15,3-3 0-15,-1-3 1 0,1-3-3 0,3 3-1 16,-3-3-1-16,0 0-1 0,2 2-1 16,-3 0-2-16,-2 3 0 0,-2 0 0 15,-2 2-1-15,-2 1-2 0,-1 2 0 16,-4 1-1-16,-1 3 0 0,-2 3 1 0,-3 2 0 16,-1 5 1-16,-2 3 0 0,-2 4 0 15,-2 2 0-15,-3 5 0 0,-1 2-1 16,-1 1 0-16,-2 6-3 0,-4 1-3 15,0-2-1-15,2 3-1 0,2-4-1 16,1-5 1-16,5-4 1 0,2-7 1 16,5-4 3-16,3-5 1 0,4-2 1 15,1-3 2-15,3-2 1 0,5-2 2 16,1-3 1-16,3-4 1 0,3 1 1 16,3-4 0-16,3-1-2 0,0-1-1 0,1-5-1 15,0 1-2-15,2-1-4 0,-3-4-7 16,-3 2-12-16,0 1-13 0,-1-1 11 15,-5 1-142-15,-1-3-127 0,-2-3-311 16</inkml:trace>
  <inkml:trace contextRef="#ctx0" brushRef="#br0" timeOffset="197172.79">5484 9988 577 0,'0'5'135'0,"0"-2"1"15,-1-2-79-15,1 0-32 0,-1 1-7 16,-1-3-2-16,1 2-5 0,0-1-3 16,1-1 0-16,-1 0-1 0,-1 0-2 15,1-2-1-15,0-1-7 0,-1-1-9 16,-1-1-6-16,1-2-60 0,0 0-67 15,-1 2-107-15,1-2-247 0</inkml:trace>
  <inkml:trace contextRef="#ctx0" brushRef="#br0" timeOffset="197771.34">6022 9735 557 0,'1'3'144'0,"0"-3"5"0,-1-2-52 15,0 0-58-15,0 7-10 0,-2-2-7 16,-1 1-6-16,0 1-5 0,-2 1-5 0,-2 1-1 16,-3-1 0-16,0 1-1 0,-2 2 0 15,-1-2 0-15,-1 3-1 0,1-2 1 16,0 0 4-16,2 1 1 0,0-1 0 16,3-2 2-16,3 0-1 0,0-3 1 15,2 3-1-15,2-2-4 0,1 1-2 16,2-1 0-16,0 0-1 0,3 2 1 15,-1 1 1-15,3-2-2 0,-1 2 1 0,1-1-1 16,0 2 0-16,3 0-1 0,-1-1 0 16,1 2-2-16,2 3 1 15,-1-1-1-15,1 1 1 0,-1 0-1 0,-1 0 1 16,-3 2-1-16,-1 2 1 0,-2-1-1 16,-4 0 0-16,-2 1 1 0,-4-1 0 15,-5-1-1-15,-4 1-1 0,-2-1 1 16,-5-2 0-16,-2-1-1 0,-4-2-1 15,1-2-3-15,-1-1-3 0,0-4-3 16,2-5-5-16,2-3-5 0,2-2-7 0,4-1-2 16,3-2-3-16,4 0 1 0,2-2 2 15,3 2 4-15,2 0 4 0,3 0 4 16,3 0 1-16,4 1 139 0,2 0-256 16,-1 0-127-16,4-2-381 0</inkml:trace>
  <inkml:trace contextRef="#ctx0" brushRef="#br0" timeOffset="198544.35">7951 9793 554 0,'4'0'120'15,"-3"-6"1"-15,-3 1-96 0,-2-1-15 16,-6-3-3-16,-4 1-2 0,-4 1-2 16,-5-2-2-16,-1 6 0 0,-3-2 0 15,-1 5 1-15,3 4-1 0,0 0 1 0,1 1-1 16,3 4 1-16,4 1 0 0,1 0-1 16,5 1 1-16,2 0 0 0,4-2 0 15,4 3 1-15,5 0 2 0,4-1-1 16,3 1 2-16,3 1 0 0,3-2-1 15,1 2 1-15,3-3-1 0,1 1-2 16,0-1 1-16,0 0-1 0,-1 1-1 16,-1-2 0-16,-2 2-1 0,-4 0 1 0,-4 1-1 15,-5 3 0-15,-3-2 1 0,-4-2 0 16,-4 3 0-16,-5 1 1 0,-3 1 0 16,-4-3-1-16,-4-1-2 0,-2-2-4 15,-1-3-3-15,-4-1-3 0,2-4-3 16,-1-4 0-16,1-1-53 0,1-3-67 15,3-3-95-15,1-2-236 0</inkml:trace>
  <inkml:trace contextRef="#ctx0" brushRef="#br0" timeOffset="198780.46">7692 9478 583 0,'4'-1'131'0,"-1"4"3"0,1 0-100 16,1 4-10-16,0 5-8 0,1 6-4 15,-2 6-4-15,3 7-2 0,-2 7-3 16,0 5-2-16,0 8 1 0,-1 1 0 16,1 2 0-16,-1 3 0 0,-2 1-2 15,1-1-8-15,-3 0 4 0,0-1-131 16,0-2-3-16,0-3-96 0,1-4-207 0</inkml:trace>
  <inkml:trace contextRef="#ctx0" brushRef="#br0" timeOffset="199160.78">8500 9595 539 0,'2'-3'121'0,"-2"-2"3"0,-2 2-89 15,-4-2-12-15,-2 1-6 0,-3 2-4 0,-5 1-4 16,-1 3 0-16,-5 0 0 0,-2 4 0 15,-1 3 1-15,-2 1-1 0,1-1 1 16,1 5-2-16,1 1-2 0,4 5-2 16,1 2-2-16,4 3 1 0,5 4 0 15,4 4 0-15,2 0 0 0,3 1 0 16,3-2 1-16,3 1-2 0,0 0-11 16,1-4 36-16,-1 2-167 0,1-4-123 0,-4-2-330 15</inkml:trace>
  <inkml:trace contextRef="#ctx0" brushRef="#br0" timeOffset="199344.81">8009 9915 621 0,'12'-3'146'0,"3"1"2"0,4-2-101 16,3 3-16-16,1-1-8 0,1 1-9 15,0 0-8-15,0 1-5 0,1-1-4 16,0 0-6-16,-1-2-5 0,0-1-8 16,1-3 1-16,0 2-37 0,0-3-90 15,2-2-105-15,-1-3-256 0</inkml:trace>
  <inkml:trace contextRef="#ctx0" brushRef="#br0" timeOffset="199522.89">8618 9699 507 0,'0'-1'131'0,"0"1"1"0,-2-2-40 16,-2 6-62-16,-1 3-11 0,0 4-7 16,-3 2-5-16,0 4-3 0,0 4-1 15,1 7-1-15,1-2 0 0,0 2-1 0,1 1 1 16,1 1-1-16,1 0 0 0,2-2-3 16,0-2-4-16,2 0-6 0,1-3 26 15,0-1-149-15,2-5-115 0,0-4-305 16</inkml:trace>
  <inkml:trace contextRef="#ctx0" brushRef="#br0" timeOffset="199779.7">8993 10176 579 0,'6'5'134'0,"0"3"1"0,-2 1-76 0,0 1-40 16,-3 5-6-16,-1 1-4 0,-2 5-5 16,-4 2-1-16,-2 1-7 0,-3 0-7 15,-3 3-78-15,-2-4-48 0,-2 0-101 16,-7-3-238-16</inkml:trace>
  <inkml:trace contextRef="#ctx0" brushRef="#br0" timeOffset="200375.77">9878 9798 564 0,'2'3'128'0,"-2"-2"1"16,-1 0-88-16,-2 1-22 0,0 1-7 15,-3 0-4-15,-3-1-3 0,-4-3-2 0,-2 2-1 16,-5-2 0-16,-2 1 0 0,-3 1 0 15,-1 0 0-15,-4-1 0 0,1 2-1 16,0 2 1-16,2 1 0 0,4 0-1 16,3-1 2-16,2 1-1 0,6 2 2 15,6-4 4-15,1 2 0 0,3-3 0 16,3 2 4-16,4 1 6 0,4 0 2 16,4 2 0-16,4 0-3 0,4 2-1 15,3 2 0-15,2-2-5 0,0 1-3 16,-2 0-7-16,-3 2 1 0,-3 2-1 0,-2-1-1 15,-7 0 1-15,-2 4-1 0,-6-1 1 16,-4 4 1-16,-4-4-1 0,-5 0 0 16,-4-1-3-16,-4-1-12 0,-3-3-9 15,-2-1-8-15,0-5-3 0,-3 0 168 16,2-3-293-16,2-1-137 0,1 0-387 0</inkml:trace>
  <inkml:trace contextRef="#ctx0" brushRef="#br0" timeOffset="200606.2">9628 9557 612 0,'12'6'157'0,"0"4"0"16,-4 3-39-16,0 7-90 0,-4 6-11 15,-1 5-8-15,-5 4-7 0,-2 6-2 16,-4 2-1-16,-2 2 1 0,-2 4-3 16,1-1 5-16,1 0-18 0,3 1-6 15,1-3-9-15,4 1 18 0,3-2-143 0,3-6-122 16,1-4-304-16</inkml:trace>
  <inkml:trace contextRef="#ctx0" brushRef="#br0" timeOffset="200949.45">10473 9507 530 0,'5'-15'130'0,"-2"2"3"16,-4-2-53-16,-3 0-50 16,-4 1-6-16,-2 2-4 0,-5 3-5 0,-1 3-1 15,-5 1-5-15,-2 3-3 0,0 2-2 16,0 5-1-16,-1 3 0 0,2 4 0 16,-1 7-1-16,2 4 1 0,2 7-1 15,1 6 0-15,2 3 1 0,1 3-2 16,3 4-1-16,5 2 0 0,1 0-1 15,4-2-1-15,2-4-8 0,2 1-5 16,0-5-5-16,3-1 8 0,-1-5-132 0,-1-5-117 16,2-3-291-16</inkml:trace>
  <inkml:trace contextRef="#ctx0" brushRef="#br0" timeOffset="201133.37">10017 9862 571 0,'17'-2'145'0,"4"0"3"0,3 0-68 15,3 0-44-15,4-2-10 0,0 3-6 16,3-1-13-16,0 0-19 0,-1-1-10 16,0-1-40-16,-3-2-86 0,-4-2-114 15,-2-3-265-15</inkml:trace>
  <inkml:trace contextRef="#ctx0" brushRef="#br0" timeOffset="201515.14">10534 9661 490 0,'1'3'107'0,"3"-1"6"0,1 1-80 16,2-1-2-16,0 0 4 0,3 0 3 15,3 2 0-15,2 1 2 0,0-2-4 16,0 4-5-16,2-1-5 0,-1 3-6 16,2 2-3-16,-4 0-5 0,-2 0-5 15,-2 1-4-15,-3 1-2 0,-5 1-1 16,-3 2-1-16,-5-1 0 0,-4 0 1 16,-5 4 0-16,-4 1 0 0,1-2 0 15,-2 1 1-15,0 0-1 0,2-2 1 16,1 2-1-16,5-5 1 0,3 0 0 0,3-3-1 15,3 1 0-15,3-2 2 0,4-1 0 16,2 1 1-16,7 1 1 0,4 0 0 16,4 1 1-16,5 0-1 0,2 0 0 15,2 1-4-15,4-2-2 0,-1-1-7 16,1 0-7-16,0-2-10 0,-1 1 159 0,0-2-291 16,-3-1-147-16,-1-2-420 0</inkml:trace>
  <inkml:trace contextRef="#ctx0" brushRef="#br0" timeOffset="214605.34">9177 8530 458 0,'1'2'100'0,"-1"-1"-1"16,0-1-69-16,-1 0-35 0,2 2-5 15,-1-2-1-15,0 0 4 0,0 1 5 0,0-2 8 16,0 1 10-16,0 0 9 0,1 0 3 16,0 0 1-16,0 0-3 0,3 0-6 15,2-2-5-15,2 1-6 0,2-2-4 16,4 2-2-16,2-3-1 0,4-2 0 16,3 3 0-16,3 1 0 0,2-2 0 15,2 1 2-15,3-3 0 0,5 2 1 16,-1 0 0-16,4-3 0 0,4 0 0 15,5 0 1-15,1 2-1 0,5 2 0 16,2-2-1-16,7-2-1 0,2 1 1 0,2-1-2 16,4 2 1-16,4 0-2 0,0-1 1 15,5 1 0-15,-4 1 1 0,4 3 2 16,0 0 0-16,-1 1 1 0,0 1 1 16,1 1-1-16,-1-1 1 0,3 4-1 15,1-1 0-15,0 0-1 0,3-1 0 0,1-2-1 16,-1 1 0-16,3 1-1 0,-1-1-1 15,0-1 0-15,-1-1-1 0,-2-1-1 16,0 1 0-16,-1 1 1 0,0-1-1 16,2-1 1-16,-1 1 0 0,1 0 1 15,0 1-1-15,2 0 2 0,-2 3-1 16,-1-3 0-16,0 1 0 0,-1-2-1 16,-1 4 0-16,0 2 0 0,-5-1-1 15,1 1 0-15,-1-1 1 0,-3 0 0 16,1-1-1-16,-1-2 1 0,-5-2-1 0,2 5 1 15,-4-4-1-15,-1 1 0 0,0-1 0 16,-1-1 1-16,0 2-1 0,-3 4 0 16,9-5 1-16,-2 3 0 0,-3 1 0 15,-3 1 1-15,6 1-1 0,-1-3 0 16,6-2 0-16,-5 2-1 0,3-3 1 0,-1 0-1 16,0-2 1-16,-3 0-1 15,1-2 0-15,1 2 1 0,-6-2-1 0,1 1 0 16,5 0 0-16,-1-1 1 0,-6 1-1 15,-5 0 0-15,-7 1 0 0,-1-1 1 16,-3 1-6-16,-3 0-10 0,-4 2 161 16,-6 1-292-16,-5-5-143 0,-9-3-424 15</inkml:trace>
  <inkml:trace contextRef="#ctx0" brushRef="#br0" timeOffset="-199519.82">17430 8443 203 0,'14'-3'73'16,"-3"1"3"-16,0 0-15 0,-3 0-12 15,-3 0-2-15,1 1-6 0,-4-1-9 0,-1 2-7 16,-1 0 1-16,1 0 2 16,-1-1 1-16,0 2-5 0,-2 1-3 0,1-2 0 15,-1 1 1-15,-1 1-2 0,0 0-2 16,0 0-3-16,0 0-2 0,0-2-2 15,-1 1-3-15,0 1-1 0,-4-2-2 16,0-3 1-16,-3 0-1 0,-3-1 1 16,-2-1 0-16,-3-1 1 0,-3 0-1 15,-4-2 1-15,-4 1 1 0,-3 1 2 0,-3 4 1 16,-5 0 0-16,-4 2 0 0,-1 1-1 16,-4 5-1-16,1-2-2 0,0 4-2 15,-2-3-2-15,1 3 0 0,0 1-2 16,1-1 0-16,4 2 0 0,3 3 0 15,-1-2-1-15,2 0 1 0,6 1-1 16,5-1 0-16,0 0 0 0,2 0 0 16,2 0 1-16,3 1-1 0,3 1 0 0,1 2 1 15,1 0-1-15,0 1 1 0,0 1 0 16,1 1-1-16,-1 1 1 0,-1 0 0 16,-1 3 0-16,-1 1 0 0,1 2-1 15,2 0 1-15,-1-1 0 0,5 1 0 16,3 1 0-16,1-3 0 0,5-3 1 15,2 1 1-15,2 0 0 0,2-1 0 16,0-1 1-16,2 0 0 0,-1 1-1 16,0 1 0-16,1-2 1 0,2 1-2 0,-2 0 0 15,2-1-1-15,4 2 0 0,1 1 0 16,0-2 0-16,1 3-1 0,0-2 0 16,2 1 0-16,0 1 0 0,-1-1-1 15,-1-2 1-15,3 3-1 0,2-3 0 16,0 1 0-16,-1-1 0 0,2-3-1 15,2 0 1-15,4-2 0 0,1-1 0 16,1-2 1-16,3 0-1 0,4-3 2 0,3-1 0 16,1-4 0-16,-2-1 0 0,1 0 0 15,0-1-1-15,-1-1 1 0,-1 1-1 16,-3 1 1-16,-2 1-1 0,2 2 0 16,-2 0 0-16,-1-1 0 0,0 2 0 15,0-1 0-15,3 1 0 0,0-1 1 16,1 2-1-16,3 0 0 0,1-2 0 15,3 0 0-15,0-2 1 0,3-2-1 16,-1 2 1-16,3-5-1 0,-2 0 1 0,1-3 0 16,-1 0-1-16,-2-1 1 0,-2 0 0 15,3-1 0-15,-4-1 0 0,-2-1 0 16,0-2 0-16,0 0 0 0,0-2 0 16,-1-1 0-16,-3-1-1 0,1 2 1 15,1-2-1-15,-2 1 1 0,2 1-1 16,-2-1 0-16,0 1 0 0,1 1 0 0,0-1 0 15,-1 0 0-15,-2 1 1 0,-1-2-1 16,-2 0 2-16,-2 2-1 0,-2-2 1 16,-2-1 2-16,-1 0 2 0,0-4-1 15,-3 0 1-15,1-2 0 0,-2-4 0 16,-1-2 0-16,0 3-3 0,-2-4-1 16,-1-2 0-16,0 1 0 0,-2-1-1 15,-3 2 2-15,1 2 0 0,-4 0 2 16,-2 3 0-16,-4 3 0 0,-2 2 1 0,-2 1-1 15,-3-1-1-15,-3-3-1 0,-4 1 0 16,-2 0-2-16,-2-2 1 0,-2-2-1 16,-2-1 0-16,0 1 0 0,0 1-1 15,1-3 1-15,-2 1 0 0,1-1-1 16,-2 0 0-16,-3 1 0 0,-2-3 0 16,1-1 0-16,-3 4 0 0,-5 0 0 0,-3 1 0 15,-1 3 0-15,-1 1-1 0,-3 6 1 16,-5-3 0-16,-1 1-1 0,0 1 0 15,-2-1 0-15,-3 2-1 0,0 1-2 16,-4 2-5-16,0 3-10 0,-2 2-6 16,-4 4-10-16,2 3 44 0,-1 2-175 15,-4 2-130-15,-1 5-331 0</inkml:trace>
  <inkml:trace contextRef="#ctx0" brushRef="#br0" timeOffset="-177289.47">5323 495 493 0,'2'-2'121'0,"-2"2"6"15,-1-1-63-15,-1-6-22 0,-1 3-6 16,-1-5-1-16,2 3-1 0,0 1 0 16,-1-5 0-16,1 1-3 0,0 3-3 0,1 3-3 15,1 3-5-15,0 0-8 0,-1 2-4 16,2 6-5-16,0 4-2 0,2 8-2 16,1 7-1-16,-1 2 2 0,0 9 0 15,0-2 1-15,-1 9-1 0,1 4 0 16,-3-3 0-16,0-1 1 0,-1-3-1 15,1-6-1-15,-1 3 0 0,-2-9 0 16,-1-5 0-16,0-3 0 0,-3-4 0 0,1-2 0 16,-2-3 1-16,0-2 0 0,2-6 0 15,-1 1 1-15,1-6 0 0,1-3-1 16,2-3 0-16,0-5-1 0,1-1 0 16,2-1 0-16,3-3 1 0,2-3 1 15,2-1 0-15,1-1 2 0,2 1 2 16,2 0-1-16,2 2 3 0,-1 2 0 15,1 4 0-15,0 4 1 0,0 3-1 0,2 6-2 16,-1 3 0-16,2 4 0 0,-1 2-3 16,0 3 0-16,0 0 0 0,-2 1-1 15,-1 0 0-15,-2-3-1 0,-2 0 0 16,-2-1 0-16,-1-2 1 0,-3 1 0 16,-3-2 1-16,-1 2 1 0,-3-1 1 15,-3 2 1-15,-3-2 0 0,-2 2 0 16,-3-4 0-16,0-2-1 0,-3-1-1 0,1 0-1 15,0-1-3-15,1-6-4 0,3-2-9 16,2-2-15-16,1-1-18 0,2-1-8 16,5-3-124-16,1-4-130 0,3-1-304 15</inkml:trace>
  <inkml:trace contextRef="#ctx0" brushRef="#br0" timeOffset="-177025.58">5705 454 687 0,'-1'0'158'0,"0"1"10"0,-1-4-119 16,1 5-4-16,-1-2-1 0,0 3-2 0,1 3-8 16,0 1-6-16,1 5-8 0,1 11-6 15,-1 2-2-15,1 11-3 0,0-2-3 16,-2 10-1-16,0 6-2 15,0 2-2-15,0-2-1 0,-1 1-5 0,0-5-5 16,2 8-12-16,0-12-12 0,1-1-6 16,0-10-18-16,1-3-7 0,1-7-6 15,1-6-108-15,-1-9-108 0,2-6-267 16</inkml:trace>
  <inkml:trace contextRef="#ctx0" brushRef="#br0" timeOffset="-176708.78">6007 432 666 0,'5'-1'156'0,"-2"-3"9"16,-1 1-108-16,0 3-14 0,0 2-5 0,-1-1-5 16,-2 0-8-16,2 2-7 0,-2 0-7 15,1 0-6-15,-2 5 2 0,1 6 1 16,-1 7 1-16,0 3 0 0,-1 6-1 15,-1 8 1-15,1-1-2 0,1 7-2 16,2 1-2-16,1 3-2 0,3-2 0 16,0-3 0-16,1-3-1 0,4 2 0 15,1-6 0-15,0-4 0 0,2-6 0 0,1-5-1 16,3-1 1-16,3-4-1 0,1-5-1 16,0-4-2-16,2-5-1 0,1-5-9 15,3-4-14-15,-2-4-15 0,-1-4-13 16,-1-6-100-16,-5 0-23 0,0-4-114 15,-4-6-210-15</inkml:trace>
  <inkml:trace contextRef="#ctx0" brushRef="#br0" timeOffset="-176518.57">5782 621 593 0,'-2'3'141'16,"8"0"15"-16,8-1-84 0,8-1-19 15,9-3-2-15,7-4 1 0,4 1-5 16,3-4-9-16,-1 1-14 0,-1-1-9 0,0-2-10 16,-7 5-22-16,-4 0-22 15,-7 3-136-15,-4 1-5 0,-2 3-119 16,-8 3-238-16</inkml:trace>
  <inkml:trace contextRef="#ctx0" brushRef="#br0" timeOffset="-175837.86">4841 1474 411 0,'-6'12'91'0,"5"-4"14"0,3-1-56 16,7 0-11-16,7-5 7 0,9 0 6 15,7-2 6-15,10-4 11 0,12-5-6 0,11-5-5 16,8-4-5-16,7 0-9 0,8-1-8 15,10-3-9-15,5-3-11 0,1 6-6 16,-1 5-5-16,0-3-2 0,-1 4 0 16,-8 1-1-16,-12 6-2 0,-9 3-1 15,-14-4-3-15,-12 5-4 0,-13 3-8 16,-13-2-1-16,-11 1-10 0,-13 1-3 16,-11 1-3-16,-8 1-3 0,-11 0 0 15,-7-2 3-15,-12 4-3 0,-4-1 7 0,-3 0-1 16,-3 1-10-16,-8 3 0 0,-2-1 2 15,-2 5 4-15,-3-1 4 16,-2-1 5-16,-4 3 6 0,-2 0 15 0,4 0 6 16,2-1 3-16,2-3 1 0,5 0-1 15,6 3-1-15,9 1 0 0,9-2-1 16,5-4 3-16,10 2 6 0,9-4 8 16,8 4-2-16,8-4 8 0,8-1 8 15,11-1 11-15,9 0 6 0,7-2 4 0,11-1 1 16,13-4 7-16,10-4-4 0,9-2-6 15,8 1-10-15,8-2-11 0,7-4-9 16,3 0-9-16,2 2-6 0,-3 4-3 16,-1 1-2-16,-5 1-1 0,-8-1-1 15,-10 5-1-15,-12 3-3 0,-12 1-7 16,-13 0-7-16,-12 2-12 0,-14 2-7 16,-15 6-12-16,-11 1-4 0,-14 2 11 15,-9 1-84-15,-8 3-36 0,-10 2-94 0,-7 4-218 16</inkml:trace>
  <inkml:trace contextRef="#ctx0" brushRef="#br0" timeOffset="-164374.77">8561 451 347 0,'11'-8'113'0,"-1"5"6"15,-2-2 5-15,-3 4-63 0,-4 0-7 16,-2-1-6-16,-2 3-8 0,-4-1-9 16,-1-1-3-16,-3 3-3 0,-1-2-7 15,-4 1-2-15,0 3-2 0,-4 0-3 16,-2 1-1-16,-1-1-3 0,-3 1-3 0,-4-1-2 15,0-2-1-15,-1 3 0 16,5-4-1-16,0 0 0 0,7 1 0 0,3 0 0 16,5 4-1-16,8 1 1 0,2 2 0 15,3 4 3-15,4 0 1 0,2 5 0 16,3 1 2-16,4-3 0 0,1 3 0 16,4-4-1-16,1 1-1 0,-2 3-1 15,0-9-2-15,0 3 1 0,-4-1-2 16,-2-3 0-16,-4 0 0 0,-4-5 0 15,-1 0 1-15,-7 11 0 0,-3-3 0 0,-4 0 0 16,-5 2 1-16,-6 1 1 0,-4 3-2 16,-3-5 1-16,1-4-5 0,-3-4-7 15,2 0-8-15,1-3-9 0,4-2 6 16,4-3-120-16,2-5-20 0,3-10-104 16,4 9-218-16</inkml:trace>
  <inkml:trace contextRef="#ctx0" brushRef="#br0" timeOffset="-164034.35">8627 279 579 0,'3'-5'134'0,"3"2"4"16,0-3-93-16,3 3-13 0,1-2-2 15,1 4 3-15,0-2-2 0,1 2-5 16,-3 0-3-16,-1 4-1 0,-1 7-2 16,-3 4-1-16,-1 5-4 0,-2 4-3 15,0 4-1-15,-1 3-1 0,0 6-2 16,-1-1-2-16,1 2-3 0,1 3-2 0,0 3 0 16,-1-6 0-16,1 2-3 0,-2 1-2 15,1-4-1-15,0-2-14 0,-1-5-12 16,1-1-12-16,0-1 17 0,0-6-143 15,1-9-128-15,2 0-307 0</inkml:trace>
  <inkml:trace contextRef="#ctx0" brushRef="#br0" timeOffset="-163678.86">9005 195 461 0,'1'-2'124'0,"0"-1"2"0,0 0-39 15,0 4-48-15,0 5-11 0,-1 2-1 16,0 3 2-16,0 4-3 0,0 7 0 15,2 1-2-15,-1 5-2 0,-1 4 0 16,1 1-5-16,-1 2-9 0,0 4-5 16,-1 0-1-16,-3 0-1 0,1-4 0 15,0 3 0-15,-2-3-1 0,4-4 1 0,0-3-1 16,3-2 0-16,4-1 0 16,2-1-1-16,2-7 1 0,4 0-2 0,3-2-1 15,4-6-2-15,2-5-7 0,3-5-9 16,3-4-3-16,-1-6-51 0,-1-7-77 15,-6 0-110-15,-1-1-256 0</inkml:trace>
  <inkml:trace contextRef="#ctx0" brushRef="#br0" timeOffset="-163517.77">8934 459 508 0,'2'1'123'0,"2"4"4"0,6-5-59 15,4-4-31-15,4 0-4 0,5 2-2 16,4-2-3-16,6-2-3 0,4-2-5 16,3 3-6-16,0 0-4 0,2 2-5 0,-1 0 71 15,-4-1-223-15,-2 0-137 0,-2 4-390 16</inkml:trace>
  <inkml:trace contextRef="#ctx0" brushRef="#br0" timeOffset="-161480.45">8505 1099 339 0,'1'-9'101'0,"-2"0"10"15,1 4-39-15,0-1-11 0,0 3-8 16,-1 1-9-16,0 3-11 0,0 0-12 16,0 3-9-16,0 3-5 0,-2 4-4 15,-1 3 0-15,2 8-1 0,-1 6 1 16,1 1-1-16,2 2 0 0,0 5-1 0,2 3 0 16,1 3 0-16,1-3 0 0,1-3 0 15,-1 0-1-15,2-1 1 0,-1-5-1 16,0-5 1-16,-2-7-1 0,0-3 1 15,0-4-1-15,0-2 1 0,-2-4 1 16,-1-4 1-16,0-1 0 0,0-5 1 16,0-1-1-16,-1-3 1 0,0-4 0 15,-1-3-2-15,1 0 0 0,1-4 1 16,1 1 3-16,-1-1 3 0,3 1 3 16,-1 5 1-16,2-1 0 0,2 3 1 0,1 5-2 15,3 6-3-15,2 3-3 0,1 3-2 16,5 1-1-16,1 5-1 0,2 0 0 15,1 0-1-15,0-2 1 0,-2 1-1 16,-2-3 0-16,-4 0 0 0,-3-3-1 16,-5 3 1-16,-2 0 0 0,-4 1 0 15,-5 0-1-15,-2-1 2 0,-7 3-4 16,-4-2-3-16,-5 0-4 0,-6-3-7 0,1-3-5 16,-2 1-6-16,5-2-34 0,2-4-83 15,7-1-102-15,4-4-247 0</inkml:trace>
  <inkml:trace contextRef="#ctx0" brushRef="#br0" timeOffset="-161027.58">8936 1368 440 0,'1'3'120'0,"-1"-3"5"0,1 0-57 16,-1 1-12-16,1 0-10 0,0-1-9 0,3-2-11 15,0-2-5-15,1 2-4 0,3-2-3 16,1-1-1-16,2 0-1 0,1-2-1 16,1 2-2-16,-1-2 0 0,0 1-2 15,0-2-2-15,0 0-1 0,0 0-1 16,-1-1-1-16,0 1 0 0,0 0-1 15,-3 2 0-15,-2 1 2 0,0 0-1 16,-4 1 1-16,-4 0 1 0,-4 0-1 16,-2 1 0-16,-3-3 0 0,-4 3 0 0,-2 2-2 15,-4 2 0-15,-1 2 0 0,1 4-1 16,-2 5 0-16,0 3 0 16,1 4-1-16,3 2 1 0,3-1 0 0,4 1-1 15,4-1 0-15,3 0-1 0,7-3 1 16,4 0 0-16,5-4 1 0,2 1 1 15,3 1-2-15,4-1-2 0,2-6-12 16,0-1-9-16,2-1 8 0,2 0-52 0,3-6-87 16,1-2-109-16,3-5-260 0</inkml:trace>
  <inkml:trace contextRef="#ctx0" brushRef="#br0" timeOffset="-160511.33">9441 1280 477 0,'3'-8'127'0,"-1"4"6"15,0-3-38-15,-2 2-46 16,-2 1-16-16,-3 3-6 0,1-1-4 0,-5 2-7 16,-2 0-4-16,-3 2-4 0,-5 4-2 15,-3-1-1-15,-1-1-1 0,-1 4 0 16,-1 1-1-16,2 2-1 0,0 1-1 16,4 0 0-16,3 3 0 0,3 4 0 15,3-3-2-15,3 2 1 0,4-3 0 0,3-1-1 16,3-1 0-16,5-2 1 0,3-4 1 15,3 1 0-15,2-6 1 0,2-1 0 16,1-3 0-16,1-6 1 0,-1 0-1 16,-1-2 2-16,-1-1 1 0,0-1 4 15,-2 0 3-15,-2 1 3 0,-2 2 1 16,-2-1 1-16,-3 0 1 0,-2 2-2 16,-2 1-1-16,-1 1-3 0,1 2-1 15,-2 1-2-15,0 3-3 0,-1 2-2 0,0 2-1 16,-4 5-2-16,1 6-2 15,-6 4 0-15,-1 4-1 0,-3 7 2 0,-2 1 1 16,-2 5 0-16,-2 8-4 0,-3 2 3 16,-1 5-14-16,-2 1-11 0,-1-4-5 15,0 3-7-15,2-2-1 0,1-8 1 16,3-8-1-16,6-8 12 0,3-7 11 16,5 0 5-16,3-9 6 0,5-7 4 15,3-5 2-15,6-4 1 0,4-3 3 0,4-3 2 16,5-8 2-16,4-1 0 0,2-1-2 15,3 0 0-15,2-1-2 0,0-2-3 16,1 2 0-16,-1 2-2 0,1 2-1 16,1-1 0-16,-6-1 1 0,3 3-8 15,-2 3 15-15,0 0-151 0,-2 3-122 16,-1-1-329-16</inkml:trace>
  <inkml:trace contextRef="#ctx0" brushRef="#br0" timeOffset="-137809.53">15976 9362 94 0,'-24'-6'38'0,"6"0"2"0,4-1 1 15,4 2 6-15,-1-1 13 0,3 2 3 16,1 1 1-16,1 1 2 0,0 2 0 16,2 2-4-16,0-2-10 0,2 0-15 0,1 0-11 15,1 1-4-15,2 1-2 0,5 0 1 16,2 3 0-16,4 1 0 0,5 1-1 16,8 0-1-16,6 0-4 0,4-2-2 15,5 0-2-15,6-1-2 0,6-1-2 16,3-1 0-16,1 0-1 0,1-1-1 15,4-2 0-15,2-3-2 0,-2-2 0 16,1-3-2-16,2 1 0 0,1 1-1 0,1 0 0 16,0 0 0-16,0 5 0 0,2 1 0 15,-3 2 0-15,-1 0 1 0,2 3-1 16,-2-3 0-16,-2 4 0 0,-3-4 1 16,-3 4-1-16,-3-4 0 0,-5 1 0 15,-8-2 0-15,-6 2 0 0,-9-2 0 16,-6 1 0-16,-8-3 0 0,-4 1 0 15,-4 0-1-15,-3 2-1 0,-2-2-3 0,-1 1 1 16,-4 1 0-16,-3 1 0 0,-5 0 0 16,-4 1 1-16,-6-2 2 0,-7-1 1 15,-6 0 1-15,-3 0 0 0,-4-1 0 16,-5-1-1-16,-1 1 1 0,-5 1-1 16,-2 1 1-16,-2-1-1 0,-8-1 0 15,-2 1 1-15,-2 1-1 0,-6-1 0 16,3 0 1-16,-3 2-1 0,1-1 0 15,3 0 1-15,2-1-1 0,4 1 1 0,4-2-1 16,3-1 0-16,5 0 0 0,10 1 0 16,10 1 1-16,8 0-2 0,7 0 2 15,8 0 1-15,7 0 0 0,6 0 1 16,10-1 1-16,7 1-1 0,13 0 1 16,9 1 0-16,9 2-2 0,13-2 0 15,13 0-1-15,5 2 0 0,7 1 0 0,7 4-1 16,2 1 1-16,5 1-1 0,-2 3 0 15,2 1 1-15,-5 1-1 0,-7 1 1 16,-8-4-1-16,-7 0 0 0,-14-3 1 16,-7-3-1-16,-15 0 1 0,-11-5 3 15,-8-2 4-15,-9 0-1 0,-10-4 0 16,-9 1 0-16,-9-3 0 0,-13 0-1 16,-10-2-3-16,-8-1-4 0,-10 1 1 15,-7 2-1-15,-4 1 1 0,-6-1 1 0,0 4-2 16,-1 0-1-16,-2 2-3 0,0 0-3 15,0 2-1-15,2 1-1 0,2 0 0 16,5-1 1-16,4 3 2 0,8-2 3 16,8-1 2-16,7-1 1 0,10-1 1 15,8 1 1-15,9 0-1 0,6 0 1 16,5 0-1-16,11 0 1 0,7 0-1 0,10 0 1 16,8-1 0-16,10 0 0 0,14-3-1 15,9 2 2-15,5 1-2 0,6 1 1 16,6 0 0-16,3 0 0 0,0 1 0 15,-5 2 0-15,0 0 1 0,-5 0 1 16,-6 0 0-16,-10 2 1 0,-7-1-1 16,-12 0 2-16,-7-1-1 0,-11 0 2 15,-9-1-3-15,-9-3 1 0,-10 0 0 16,-10 0 0-16,-9 0-2 0,-11-2 1 0,-10 2-2 16,-13 0 1-16,-12 0-1 0,-7 0 1 15,-9 1-2-15,-4 1 1 0,-4 1-2 16,0-2 1-16,4 0-3 0,9 3 0 15,8-1 0-15,12-1-1 0,13-1 1 16,12-1-1-16,13 1 4 0,11 0 3 16,10-1 0-16,13-3 1 0,13 0 0 15,11 0 0-15,13-1 1 0,15 0-3 0,11-1-2 16,10 5 0-16,7 3 0 0,3 2 0 16,2 0-1-16,-2 3 0 0,-2 5 1 15,-7 1-1-15,-8 0 0 0,-12-1 0 16,-11 0-2-16,-14 1-10 0,-15-1-5 15,-16-3-3-15,-22-2-3 0,-16-3-126 16,-19-1-118-16,-20 0-288 0</inkml:trace>
  <inkml:trace contextRef="#ctx0" brushRef="#br0" timeOffset="-131580">10516 469 252 0,'-2'1'69'16,"-1"0"9"-16,-1-1-5 0,-2-1-41 15,-1-1-4-15,-3 0-1 0,-3 4 0 16,-3 0-1-16,-1-2-10 0,-3-1-5 0,-2 0-2 16,-1 0-2-16,-1-1-1 0,-1-3-3 15,2 4-1-15,-1 3-1 0,3 0 1 16,4 5 0-16,0 1 2 0,5-1 3 16,4 4 2-16,3-1 3 0,5 1 2 15,4 0 1-15,5 2 0 0,4-1 0 16,3 5-3-16,3-5-2 0,5 2-2 15,2-1-2-15,1-1-2 0,-1 4-1 16,3 0 0-16,-1-4-1 0,-3 0 0 0,-2-2 0 16,-3-1-1-16,-5 2 0 0,-2-5 1 15,-7 2 2-15,-6 4 1 0,-4 2 2 16,-6 0-1-16,-7 3 1 0,-6-2 0 16,-5-1-2-16,-6 1-2 0,-2-3-2 15,-7-1-4-15,-2 1-9 0,-1-1-29 16,2-5-83-16,4-4-97 0,5-5-241 0</inkml:trace>
  <inkml:trace contextRef="#ctx0" brushRef="#br0" timeOffset="-131345.06">10427 203 343 0,'-1'5'74'0,"0"0"6"0,-1 2-61 0,-1 3 0 16,0 2 8-16,-1 5 9 0,-1 2 5 15,-1 6-2-15,-2 7-6 0,-1 4-4 16,1 5-4-16,0 4-6 0,-1 9-8 16,1-4-6-16,0 6-15 0,-1 2-47 15,1 0-47-15,2-2-10 0,1-7-75 16,3-11-137-16</inkml:trace>
  <inkml:trace contextRef="#ctx0" brushRef="#br0" timeOffset="-130967.45">10683 210 355 0,'6'3'79'0,"-4"-1"9"16,-1 2-55-16,0 3-7 0,-2 1 3 15,-2 3 3-15,-2 5 3 0,-1 2-4 0,-1 5-10 16,0 3-6-16,-2-1-2 0,1 5-3 15,2 0-3-15,-2 0-1 0,0 0-2 16,1 3 1-16,2-3-1 0,4 0-1 16,2-3 0-16,3 1-1 0,3-3 0 15,7-6-1-15,6-5 1 0,2-4 0 16,2-1 1-16,1-4 0 0,4-2 0 16,-1-3 1-16,-1 0-1 0,-4 2-9 0,-1 0-29 15,-4-2-82-15,-2 0-97 0,-7-3-238 16</inkml:trace>
  <inkml:trace contextRef="#ctx0" brushRef="#br0" timeOffset="-130796.39">10626 578 344 0,'29'-1'94'0,"2"-3"2"0,0 2-49 15,0 2-12-15,-3-1-7 0,0 0-11 16,-4-3-38-16,-5 1-73 0,-1 0-80 16,-1-3-198-16</inkml:trace>
  <inkml:trace contextRef="#ctx0" brushRef="#br0" timeOffset="-130564.37">11113 405 328 0,'2'11'99'15,"-1"-2"8"-15,-3 5 3 16,1 6-72-16,-1 1 0 0,-3 5-1 0,0 3-4 16,-1 0-12-16,2 10-7 0,0-9-6 15,0-1-2-15,2-3-2 0,2 1-1 16,1-1 2-16,1 0-9 0,3-9 26 15,-1 6-143-15,2-4-107 0,5-4-292 16</inkml:trace>
  <inkml:trace contextRef="#ctx0" brushRef="#br0" timeOffset="-129435.05">11334 1368 353 0,'0'0'90'16,"0"-1"8"-16,-1 1-55 0,-2-1-15 16,-2-2-5-16,-1 3-2 0,-4 1-4 0,-5 1-9 15,-3 1-8-15,-3 2-1 16,-3 1 1-16,-2 1 0 0,-3-2 0 0,0 4 1 16,4-3-1-16,3 0 0 0,2 2 0 15,5 0 3-15,5 0 1 0,5 2 0 16,3-2 1-16,3 3 2 0,3 0 4 15,2-1 1-15,3-2 1 0,6 2-2 16,3 1 1-16,3 0 0 0,5 1-2 16,5-1-3-16,-1 1-3 0,1 1 0 0,-3 1-2 15,0-1 0-15,-4 0-1 0,-7 0 1 16,-3 1-1-16,-6-2 3 0,-3 4 2 16,-7-3 2-16,-7 0 0 0,-4-1 1 15,-4-2-1-15,-5 1 1 0,-4 0-3 16,-8-5-5-16,-2 0-4 0,1-4-9 15,0-1-13-15,-1-1-28 0,4-4-72 16,1-4-92-16,6-1-215 0</inkml:trace>
  <inkml:trace contextRef="#ctx0" brushRef="#br0" timeOffset="-129185">11139 1170 431 0,'5'0'95'0,"-1"3"4"0,-2 4-41 16,0 4-42-16,-1 2-2 0,3 2 4 15,-2 5 5-15,0 6 2 0,1 7-3 16,3 5-5-16,-1 1-5 0,2 5-3 16,-1 3-2-16,2-1-2 0,-2 2-2 15,-1-2-1-15,1-3 0 0,-2 1-2 16,0-5-3-16,1-3-14 0,-1-4-17 15,0-7-51-15,3-5-38 0,-3-6-86 0,4-5-178 16</inkml:trace>
  <inkml:trace contextRef="#ctx0" brushRef="#br0" timeOffset="-128833.86">11536 1253 505 0,'1'0'117'0,"0"-1"3"0,1-2-58 15,-1 2-48-15,0 2-3 0,0 0-2 16,0 2-1-16,-2 0-1 0,1 0-2 16,0 3 1-16,-2 1 2 0,1 3 2 15,-2 2 1-15,0 5 1 0,-2 4-2 0,2 6-1 16,-3 3-1-16,3 2-4 0,0 2-1 15,1-1-2-15,2-1 0 0,1-4 0 16,0 3-1-16,3-5 1 0,2 0 0 16,1-3 0-16,1-2-1 0,2-1 1 15,-1 0 1-15,4-8-1 0,2-3 0 16,2-1 1-16,1-5-1 0,2 0-2 16,1-6-5-16,1-3-4 0,-3-3-3 0,-2-2 21 15,-3-4-144-15,-4-4-114 0,-7-3-295 16</inkml:trace>
  <inkml:trace contextRef="#ctx0" brushRef="#br0" timeOffset="-128646.92">11380 1462 416 0,'15'2'114'0,"5"0"4"16,3 1-49-16,5-4-14 0,-1 3-15 15,1 0-11-15,3 0-9 0,2-4-6 16,-1 0-3-16,-3-1-4 0,0 0-3 16,0-3-3-16,-3-3-5 0,-6-1-9 15,-3-1-115-15,-3-3-108 0,-3-2-281 16</inkml:trace>
  <inkml:trace contextRef="#ctx0" brushRef="#br0" timeOffset="-128454.59">11909 1323 440 0,'-4'18'106'15,"-3"2"7"-15,3 1-70 0,-3 3-13 0,3 2 0 16,1 2 0-16,-2 4-4 0,4-3-9 16,2 2-8-16,-2 0-3 0,1 0-2 15,0-4-1-15,2-1-1 0,1-1-2 16,-1-2 37-16,1-5-160 0,-1-1-110 15,4-1-307-15</inkml:trace>
  <inkml:trace contextRef="#ctx0" brushRef="#br0" timeOffset="-114187.54">18569 9312 176 0,'-9'0'52'0,"-4"-1"7"16,3 1-6-16,-4-1-13 0,0 1 3 15,-3 1 1-15,0 0 1 0,0-1-1 16,1 2-1-16,2 0-1 0,1 1-3 0,2 1-4 15,2 1-4-15,-1 0 0 0,-1 2-1 16,0-1-5-16,2 1-6 0,-4-2-4 16,1 1-3-16,0-1-2 0,0 1-4 15,1-1-3-15,3 0 0 0,-2-2-1 16,3 1 2-16,2-1 1 0,1-1 4 16,2 0 2-16,1-1 2 0,1-1 2 15,1 0 1-15,1 1 1 0,6-2 1 0,3 1 1 16,7-2 2-16,2 0 0 0,9 1 0 15,6 0 1-15,9-2-1 16,5 0-4-16,6 0-4 0,5 1-3 0,7 2-3 16,3 0-2-16,2 2-2 0,1-1-2 15,0 1 0-15,-1 4 0 0,-4-2 0 16,-2 1-1-16,-5 1 1 0,-5 0 0 16,-8 1-1-16,-7 1 1 0,-8-1-2 15,-9 1 1-15,-10-2-1 0,-8 0 1 16,-11 1-1-16,-9-1 1 0,-11 2 1 0,-13 0-1 15,-12 0 1-15,-9 1 1 0,-11-1-2 16,-7-4 0-16,-9-2-2 0,-4 2 0 16,-1-2 0-16,-3 1-1 0,-2-6-1 15,7 3 2-15,-5-1-1 0,10 2 2 16,5-2 0-16,8-1 0 0,7-2 1 16,10 2 0-16,8-1 0 0,12-2 1 0,6 1 1 15,10 0-1-15,6-1 0 0,9 0 0 16,10-1 0-16,8 2 0 0,8 0 0 15,11-1-1-15,10 2 1 0,11 0 0 16,6 4 0-16,8 3 1 0,7 0-1 16,4 2 0-16,2-1 1 0,2 2-1 15,-3 0 0-15,1-1 0 0,-8-2 0 16,-4 3 0-16,-6 0 0 0,-10 0-1 0,-9-1 1 16,-7-1 0-16,-12-1 0 15,-7-2 3-15,-8-1-1 0,-10 1 0 0,-10-1 1 16,-10 1 0-16,-9-1 0 0,-13 0-1 15,-7 1-1-15,-12-2-1 0,-9-2-1 16,-5 1-1-16,-6 1 0 0,-3 0 0 16,2 0-1-16,0-1-1 0,5 1-2 15,8 1 0-15,8-1 1 0,11 1 0 16,13 1 0-16,8-2-1 0,12 2-2 0,13 0 0 16,8-1 2-16,13 1 0 0,12-2 0 15,9-1 0-15,10 0 1 0,8-1 7 16,6-3-12-16,5-2-17 0,4-4 41 15,-3-2-181-15,0 0-139 0,-4-1-366 16</inkml:trace>
  <inkml:trace contextRef="#ctx0" brushRef="#br0" timeOffset="-113549.77">19146 8761 477 0,'-17'-2'115'15,"-1"-3"1"-15,3 1-32 0,3-1-95 16,2-2-16-16,3 0-12 0,-1-2-5 0,3-1 13 16,-1 0 0-16,3 0 7 15,1 0 16-15,1 2 11 0,2-2 14 0,0-1 1 16,1 0-14-16,-1 0-7 0,2 2-5 16,-3 0-2-16,3 3 1 0,-5 2 4 15,1 2 5-15,0 5 3 0,-1 1 11 16,-1 1 7-16,1 1 3 0,-3 2 1 15,3-1-2-15,0 2 0 0,0-1 0 0,1-2-1 16,1-1 2-16,0 0 2 0,3-2 0 16,1 1 3-16,4-3 0 0,1-2-1 15,0-3-3-15,2 1-2 0,4-2-3 16,-1-4-2-16,1-4-1 0,1-4 0 16,1-2 1-16,4-8 0 0,3 1-1 15,2-2-1-15,6-6-1 0,2 1-2 16,3-3 0-16,6-1 0 0,4 2-1 15,4 1 0-15,3-2 0 0,10 3-1 0,6 4-1 16,8-3-2-16,7 7 0 0,8-4-2 16,9 1-1-16,8 3-1 0,0 1-2 15,7-1 0-15,2 9-1 0,-1 0-1 16,-2 6 1-16,-4 2-1 0,-8 1 0 16,-5 4 0-16,-11 2-2 0,-14-1 0 15,-7 2-2-15,-12-1-1 0,-15 0-3 16,-8 3-4-16,-10-2-10 0,-10 0-10 0,-5-1-11 15,-9 0-7-15,-4-1 0 0,-4-2-9 16,-3 0-58-16,-3-1-40 0,1 0-89 16,-2-4-206-16</inkml:trace>
  <inkml:trace contextRef="#ctx0" brushRef="#br0" timeOffset="-113237">21217 7726 398 0,'-3'-2'109'0,"1"-3"4"16,-1 4-52-16,0-1-9 0,2 2-9 16,1-1-8-16,0 0-9 0,0 2-7 15,1 2-1-15,3 1 0 0,1 1 2 16,6 1 0-16,3 2 2 0,6 2 0 16,8 2 3-16,3 0 0 0,7 2-2 0,4-2-2 15,3 2-4-15,3 0-4 0,3 0-3 16,-2-2-2-16,3 1-2 0,-3 1-1 15,-1 0-2-15,-2 1-1 0,-8-3-1 16,-5 3 0-16,-6-1 0 0,-9 1-1 16,-7 0 0-16,-5 0 0 0,-9 0 0 15,-5 5 1-15,-9-1 0 0,-6 4-1 16,-5-1-1-16,-7-1-5 0,-6 1-8 16,-2 1-12-16,1-1-2 0,1-1-135 0,6-4-129 15,6-2-317-15</inkml:trace>
  <inkml:trace contextRef="#ctx0" brushRef="#br0" timeOffset="-112695.3">22696 7769 400 0,'8'-7'101'0,"1"2"1"0,0-2-4 0,-2 4-89 15,2 2-7-15,-2 0 1 0,-2 0 2 16,-2 1 2-16,1 1 2 0,-4 0 4 16,0 1 3-16,-4 0 1 0,-2 1 2 15,-6 1 0-15,-2-2 1 0,-8-3 1 16,-1 3-3-16,-7 0-1 0,-3 0-2 15,-4 1-1-15,1 1-1 0,-1 3-3 16,0 5-3-16,1 1-2 0,4 3-1 16,5 2 0-16,6-1-1 0,4 3 0 0,6 2 2 15,9 0 1-15,6-2 3 0,8-1 1 16,4 2 1-16,7 0 0 0,7 2-1 16,4 0-2-16,3-1-3 0,3 0-1 15,1-3-2-15,2-3-1 0,0-3-1 16,-3-5-10-16,2-5-6 0,-4-3 158 15,1-6-293-15,-7-5-146 0,-1 0-427 0</inkml:trace>
  <inkml:trace contextRef="#ctx0" brushRef="#br0" timeOffset="-112215.78">23120 7699 435 0,'0'1'106'0,"3"-1"3"15,-2 0-67-15,0 1-14 0,0-1 1 16,1 1 1-16,0-3-5 0,0 0-1 15,1-1-1-15,1 0 2 0,2-2 1 0,0-3-4 16,2-3-4-16,1 0-1 0,0-3-1 16,3-2-2-16,0-1-1 0,1-1 1 15,-1 1 1-15,-1 3 3 0,-3-1 0 16,0 4 0-16,-3 4-1 0,0 2-2 16,-3 2-3-16,-1 4-3 0,0 2-4 15,0 3-2-15,-2 4-1 0,1 4-1 16,0 7 0-16,-1 2 0 0,1 4 1 0,-1 4-1 15,1 4 1-15,1 1-1 0,1-2 0 16,-1 1 0-16,3 2-1 0,-1-3 0 16,1-2 1-16,3-1 0 0,-2-4-1 15,3-2 1-15,-1 1-1 0,0-3 1 16,-1 1-1-16,-1-2 0 0,-3-5-4 16,0 0-6-16,-4-1-14 0,0-2-2 15,-2-3-1-15,0-4-46 0,-1-1-71 0,2 0-18 16,-2-3-94-16,1-3-181 0</inkml:trace>
  <inkml:trace contextRef="#ctx0" brushRef="#br0" timeOffset="-111903.73">23003 8233 456 0,'3'2'120'0,"4"0"6"16,1-1-61-16,2-1-18 0,1 0-4 16,1 1-7-16,0-2-7 0,2 0-5 15,1-1-5-15,1 1-3 0,3 1-2 16,4-2-1-16,1 1-1 0,5 0-4 16,3 1-3-16,-2-1-1 0,3 1-1 0,0 1-1 15,-1 1-1-15,-3 0 0 0,-2 1-1 16,-2 1 0-16,-3 0-1 0,-2 2-1 15,-5-2-3-15,-3 0-5 0,-1 0-6 16,-3 1-6-16,-5-2-5 0,-2 1 0 16,-3 1-69-16,-4 2-48 0,-2-2-95 15,-3 2-216-15</inkml:trace>
  <inkml:trace contextRef="#ctx0" brushRef="#br0" timeOffset="-110926.17">22106 8467 540 0,'6'1'126'0,"3"-2"3"0,5-2-82 0,5 3-21 15,6 0-4-15,5-1-3 0,7 1-3 16,7 0-5-16,9 1-2 0,4 1-2 16,6-4-1-16,9 2-1 0,6 0 1 15,1 2 0-15,7 1 0 0,-2 0 2 16,1 2 4-16,0-1 1 0,-4 1 1 15,-6 3 1-15,-3-1-1 0,-12-2-3 16,-9 1-3-16,-10-1-3 0,-12-1-1 0,-9 2 1 16,-12-5 0-16,-9 0 1 0,-10-2 0 15,-11 0 0-15,-12 0 1 0,-10 2-2 16,-11-2-2-16,-12 1-1 0,-7 0 0 16,-7 2-1-16,-8-1-1 0,-1 1-1 15,-4-1-3-15,-1 4-1 0,3 0-2 0,0 0 0 16,5 0 0-16,9 0 0 15,7 0 2-15,12 0 2 0,12-1 1 0,7-1 1 16,14 1 1-16,6-1 0 0,11-2-2 16,10-1 1-16,9 0 1 0,9 0 1 15,10-1 3-15,10-2-1 0,12 2 1 16,11 0 2-16,8 0 1 0,8 1-3 16,5 0-1-16,9 1-1 0,-1 1-1 15,0 1 0-15,-2 1 0 0,-5 1 0 16,-6 0 0-16,-8 0-1 0,-12 0 1 15,-6-2 0-15,-13 1 0 0,-9 0 1 0,-10-3 0 16,-9-1-1-16,-13 2 0 0,-12-1-1 16,-12 0 1-16,-13 1 0 0,-10 1 0 15,-13 1-2-15,-12-2 2 0,-8 2-3 16,-8 2-1-16,-5 1-2 0,-3-2-1 16,0 0-1-16,-2 2 0 0,5 0 1 15,8-1 1-15,9-1 0 0,15-2 0 16,9 0 1-16,14-2-1 0,11-3 1 15,12-1-1-15,10-2 0 0,13 1 1 0,9-4 3 16,12-2-1-16,13-2 1 0,15 0 0 16,10-2 0-16,12-1 2 0,8 2 0 15,9-3 0-15,4 4 0 0,2 5 2 16,-2 2-1-16,-2 4 1 0,-8 2 1 16,-8 3-1-16,-12 2 1 0,-13 1-1 15,-12-3 0-15,-14 0 0 0,-11 2-1 16,-15-1 0-16,-16 1-1 0,-12 3 1 0,-16-1-1 15,-12 1 1-15,-15 0-1 0,-12-3 1 16,-8 3-1-16,-5-1 0 0,-3 0-1 16,4-1-2-16,4 0-3 0,8 0-1 15,13-1-2-15,15-2-1 0,13 0-1 16,16-4-6-16,17-3 4 0,15 0 2 16,18-2 2-16,12 0 4 0,11 2 4 15,10-2 3-15,9 1 7 0,5 2 0 0,5 2 0 16,-2 2 0-16,-3 2-5 0,-2-1-7 15,-8 1-12-15,-9 1 38 0,-10-1-175 16,-13 0-130-16,-10 0-348 0</inkml:trace>
  <inkml:trace contextRef="#ctx0" brushRef="#br0" timeOffset="-104070.95">10948 14588 507 0,'-17'-6'129'16,"-1"-1"1"-16,2 0-62 0,1 1-28 15,-1 0-15-15,1-2-8 0,0-1-6 16,0 3-4-16,2-1-1 0,0 2 0 16,2-1 2-16,0 2 1 0,4 2 2 15,1 1 1-15,2 0 1 0,0 1 1 0,3 0-1 16,1 0-2-16,0 0-1 0,2 2-1 16,2-1-2-16,0 3 1 0,4-2 2 15,3 3 1-15,3-1 6 0,6 1 5 16,5-2 0-16,6 1 3 0,7-3 1 15,6 2 1-15,7-5-2 0,8 0-5 16,6-1-5-16,8 1-1 0,3-5-4 16,5 1-3-16,2-2-3 0,2 3-2 0,1-4-1 15,-1 1-1-15,-2 2-1 0,0 0 0 16,-3 1-3-16,-4 2-1 0,-5 3-1 16,-5 5-1-16,-9-1 1 0,-6 1 0 15,-10 1 0-15,-11 2 1 0,-7-2-3 16,-7 1 1-16,-11-1 0 0,-7 3 1 15,-9 1 0-15,-8-1 1 0,-5 0 2 0,-6-2 4 16,-9 1 1-16,-1-4 0 16,-6 0 0-16,-4-4-1 0,-3-1 0 0,-4-2-1 15,-5 3-2-15,-1-2-3 0,-5-1-5 16,-1 3-3-16,-3 4-1 0,-1 4-2 16,-1 3 1-16,-1 3 1 0,2 1 5 15,3 4 3-15,0 3 4 0,2-2 1 16,5-1 2-16,5-2 0 0,5-2 0 15,3 1 1-15,8-2 0 0,5-4 2 16,7-3 1-16,7 0 1 0,6-3 2 0,7-2 1 16,9-2 1-16,6-1 0 0,10-2 3 15,8-3 2-15,8-2 0 0,9-3-1 16,11-1 0-16,7 0-2 0,6 1-1 16,9 0-4-16,3 1-3 0,5 0-3 15,-1 2-1-15,2 2-2 0,-3 3 0 16,-3-2 1-16,-5 3-2 0,-5 0 2 15,-5 4 0-15,-6-1 0 0,-7 0 2 16,-5-1-1-16,-8 0 1 0,-7 0-1 0,-9 1 1 16,-6-2 0-16,-4 1-2 0,-8 0-1 15,-7 2-2-15,-7 0-1 0,-9-2-1 16,-8 2-2-16,-7 0 0 0,-9 0 0 16,-7 2 0-16,-5-2 2 0,-5-1 0 15,-6 0 2-15,-6 1 0 0,-5-3 1 16,-3 1 1-16,-3-2 1 0,1 1 1 15,1 1 0-15,0 0 0 0,9 1 0 0,6 1 0 16,7 2 0-16,8 3 0 0,10 0 1 16,9-1 0-16,9-1 1 0,10-1 1 15,9-1 1-15,10-3 1 0,11 0 4 16,9-2 1-16,14 1 0 0,11-1 0 16,13-4-1-16,10 3-1 0,11-3-1 15,9-4-3-15,3-1-6 0,1-1-10 0,1-1-18 16,-4 1-23-16,-5-1-134 0,-4-2-146 15,-10 4-357-15</inkml:trace>
  <inkml:trace contextRef="#ctx0" brushRef="#br0" timeOffset="-15758.53">10595 14843 465 0,'-5'-1'122'0,"0"0"1"0,-1-3-13 15,0 2-88-15,0-1-10 0,-1-1-7 16,0-1-4-16,-1 1 0 0,2-2-2 16,-1 1 1-16,1-3-1 0,1-1 0 0,1 0 0 15,1-2 1-15,-1 0 4 0,2 0 5 16,0 0 8-16,1 1 7 0,0 4 6 16,0 1 6-16,-1-1 3 0,1 3 0 15,1 3-3-15,1 0-5 0,2 2-7 16,0-3-6-16,4 1-6 0,1 2-5 15,4 1-2-15,2-3-4 0,3 1-1 16,3-1 0-16,1 4-1 0,0 1 0 0,5-1 0 16,1-2 1-16,3 5-1 0,0-2 1 15,4 1 1-15,1-3-1 0,5-1 1 16,1 1-1-16,5 0 1 0,4-2 0 16,2 1 0-16,4 1 1 0,8 0 2 15,5 2 0-15,4-2 3 0,8 2 2 16,8 0 3-16,9 3 2 0,8-4 1 15,8 0 0-15,6 5-1 0,12 0-1 16,6-1-3-16,5-2-3 0,7 2-2 0,7-2-6 16,1 2-8-16,2-1-25 0,-2-2 0 15,-1-3-155-15,-6 3-151 0,1-12-374 16</inkml:trace>
  <inkml:trace contextRef="#ctx0" brushRef="#br0" timeOffset="-208997.28">959 3666 402 0,'-3'0'115'0,"-2"-5"5"16,4 3-44-16,-1 2-19 0,1-2-8 0,0 2-7 16,1-3-10-16,0 2-6 0,0 1-3 15,0-1-2-15,1-3 1 16,1 3-1-16,-1-2-1 0,2 2-1 0,3-5 1 16,2 1 1-16,3-3-1 0,2 1-3 15,2-1-2-15,3-1-2 0,2 4-2 16,0 0-3-16,1 5-3 0,0 2-1 15,-3 4-3-15,2 2 0 0,-2 0-2 16,-3 2 1-16,-2 1-1 0,-2 0 0 0,-3 0 0 16,-4 0-1-16,-3 1 1 0,-3 0 1 15,-6 1-1-15,-1 0 1 0,-6-1 1 16,-1 2-1-16,-2-2 1 0,-1-1 0 16,1-2 0-16,2 0 0 0,2-1 0 15,4-3 0-15,1-1 1 0,3-3 2 16,4-1 0-16,1 0-1 0,3-1 0 15,4-2 1-15,2 3-1 0,4-1 0 0,2 2-1 16,3 2 0-16,3-1 1 0,2 2 0 16,0 3 0-16,1-2 0 0,1 4-1 15,-1-1 0-15,-1 2 0 0,-3 1-1 16,-1 1 0-16,-3-1-1 0,-4 1 1 16,-2 1-1-16,-6 0 0 0,-2 2 0 15,-4-1 1-15,-6 1 0 0,-5 1 0 16,-4-1 0-16,-7 0 0 0,-3-1 0 15,-3-2 1-15,-1-1-3 0,1 1-4 0,0-3-5 16,4-3-7-16,3-1-10 0,4-3-10 16,4-5-11-16,4-1 46 0,5-3-170 15,3-5-126-15,7-1-324 0</inkml:trace>
  <inkml:trace contextRef="#ctx0" brushRef="#br0" timeOffset="-208647.85">1444 3670 519 0,'1'0'138'0,"1"-1"4"0,-1 0-62 16,2-3-32-16,1-2-3 0,3 1-5 0,3-3-8 15,3-1-5-15,3-2 1 0,4 1-1 16,3 4-4-16,2 1-5 0,0 3-5 15,1 3-3-15,-2 5-5 0,-1 0-4 16,-4 4-2-16,-1 1-1 0,-4 1-1 16,-4 3-1-16,-4 0 1 0,-8 2 0 15,-3 1 0-15,-5 1 2 0,-5 4 1 16,-5-2 0-16,-4 4 2 0,-1-1-1 16,-2 0 0-16,1 1 0 0,2-1-1 0,0-3 0 15,4 0 0-15,6-6 0 0,4 0 0 16,4-3 0-16,4-2 0 0,6-2 0 15,5 1 1-15,5-5-1 0,3 1 0 16,4-5-5-16,4-2-9 0,1-1-14 16,2-2 19-16,2-4-160 0,0-5-137 15,2 2-345-15</inkml:trace>
  <inkml:trace contextRef="#ctx0" brushRef="#br0" timeOffset="-208490.77">1960 3853 525 0,'0'2'150'0,"0"-1"6"0,0 1-14 16,0-4-98-16,0 1-8 0,1-2 3 15,-1-1-14-15,2-1-12 0,-1-2-13 0,0-2-13 16,1-2-17-16,1 0 5 0,2-1-139 16,0 0-128-16,5 1-314 0</inkml:trace>
  <inkml:trace contextRef="#ctx0" brushRef="#br0" timeOffset="-207497.85">2425 3465 439 0,'2'-1'128'0,"-1"-1"9"0,0 2-11 16,-1 2-70-16,0-3-12 0,0 0-4 16,0 2-7-16,0 2-9 0,1 4-6 0,-1 3-4 15,1 4-2-15,-1 4-1 0,0 6-2 16,-1 5-1-16,1 4-2 0,-1 3 0 15,0 2-2-15,-1 3-2 0,1 1 0 16,0-1-2-16,0-1 1 0,-2-3-1 16,2-4-13-16,0-2-2 0,1-7-8 15,0-6-12-15,2-2 10 0,1-7-136 0,1-5-119 16,3-5-288-16</inkml:trace>
  <inkml:trace contextRef="#ctx0" brushRef="#br0" timeOffset="-207136.06">2784 3374 595 0,'-4'6'142'0,"-5"0"5"0,-2 5-94 16,-3 6-20-16,0 3 3 0,-4 4-1 15,1 3-8-15,0 5-8 0,3 5-5 16,2 5-2-16,2-1-3 0,3 2-3 15,4-2-2-15,5-2-1 0,4-2-1 16,4-3 2-16,4-10 0 0,6-3 0 16,3-4 0-16,4-4 1 0,1-6 0 15,3-5 0-15,-2-7 0 0,-1-4-1 16,-2 0 1-16,-4-5 0 0,-4 0 2 0,-5-3 3 16,-4-2 1-16,-6-1 0 0,-4 3-1 15,-6-1-2-15,-5 4-2 0,-4 0-3 16,-5 6-4-16,-5 6-2 0,-6 3 0 15,-2 6-4-15,-1 0-13 0,-1 3 134 16,0-2-292-16,3-3-164 0,5 1-471 16</inkml:trace>
  <inkml:trace contextRef="#ctx0" brushRef="#br0" timeOffset="-201527.42">1267 4323 370 0,'1'-2'102'0,"1"0"6"0,-2 1-50 16,1 2-10-16,-1 0-3 0,1-2-10 15,-1 1-7-15,0 2-4 0,0-2-2 16,1 0 1-16,-1-2 1 0,-1 1 0 0,1 2 0 15,0-1-1-15,0 0 0 0,0-1-2 16,-1 1-2-16,2 0-4 0,-1 0-2 16,0 0-2-16,-1-1-1 0,0 1-2 15,1 0-1-15,1 2-1 0,-2-2 0 16,1 2 0-16,0-2-2 0,1 0-1 16,-2 1-1-16,0 1 0 0,0-2 0 15,0 2 0-15,0 2 0 0,-3 1 1 0,1 2 0 16,0-1 1-16,-2 2-1 0,-1 3 0 15,-1 1-1-15,-3 1 0 0,3 3-1 16,-3 0 0-16,0 4-1 0,0-1 0 16,0 2 0-16,1 1 0 0,-1 1 0 15,0 2 0-15,0 3 1 0,1 2-1 16,0 2 0-16,4 5 1 0,-1 4 0 16,2 1-1-16,0 1 0 0,1 2 1 15,0-2 0-15,1-1-1 0,-2-1 0 0,-1 1 1 16,0 3-1-16,-1-6 1 0,2 2-1 15,0 0 0-15,0 4 1 0,2-2-1 16,0 1 0-16,2-4 0 0,0 3 1 16,-1 1-1-16,0-3 1 0,1-1-1 15,0-2 1-15,-1-1-1 0,1-6 0 16,0-1 1-16,0-4-1 0,1-2 0 16,0-3 0-16,0-1 0 0,1-3 1 0,-1 0-1 15,2-3 0-15,1-1 1 0,-2-2-1 16,1-4 1-16,-1-1-1 0,2-1 0 15,-2-1-2-15,0-2-5 0,-1 2-5 16,0-4-9-16,0 3-9 0,-1-4-7 16,0 1-6-16,0 1 55 0,0-3-171 15,0 0-116-15,-3 2-308 0</inkml:trace>
  <inkml:trace contextRef="#ctx0" brushRef="#br0" timeOffset="-201167.78">1002 5778 468 0,'-9'-4'105'16,"0"0"2"-16,1 0-81 0,1 2-3 15,0-1 2-15,2-1-3 0,0 2-2 16,3 2-1-16,0-1-1 0,1 2-3 0,-1-1-2 16,2 2-3-16,0 4-1 0,1 4-1 15,1 2-1-15,0 3-1 0,3 5-1 16,0 1-1-16,2 4 0 0,-1-2-1 15,2-2-2-15,0-2 0 0,-2-1 1 16,2-5 1-16,-2-1 2 0,2-3 2 16,-1-3 2-16,0 1 6 0,1-3 7 0,0-1 8 15,1-3 5-15,2-4 5 16,0 0-1-16,0-2 3 0,0-3-3 0,1-5-6 16,-1 1-7-16,0 0-8 0,-2-2-7 15,1-3 0-15,0 0-6 0,-1 3-4 16,-1 1 0-16,2 0-4 0,-2 0-11 15,-1 3-23-15,1 0-16 0,2 4-135 16,-2-3-144-16,-2-1-354 0</inkml:trace>
  <inkml:trace contextRef="#ctx0" brushRef="#br0" timeOffset="-200585.27">2276 6097 544 0,'1'4'133'16,"-1"2"3"-16,1-3-56 0,-1 5-57 16,-1 5-4-16,0 3 2 0,-1 5-4 15,-2 2-7-15,1 6-2 0,0 3-2 16,0 2-1-16,-2 0-1 0,2 1-3 16,1-1-5-16,-2-3-6 0,3-3-8 0,0-5-6 15,0-3 59-15,1-7-179 16,-1-3-120-16,1-4-314 0</inkml:trace>
  <inkml:trace contextRef="#ctx0" brushRef="#br0" timeOffset="-200124.7">2485 6169 569 0,'7'-1'128'0,"-3"3"1"0,0 5-100 15,2 2-10-15,-3 3-1 0,1 4-5 16,-2 5-5-16,-1 3-2 0,-3 2-2 15,-1 0-1-15,0-2 0 0,1 0-1 16,0-5 1-16,0-3-1 0,-1-5 0 16,3-2 2-16,1-4 6 0,-1-1 9 15,0-4 10-15,2-1 6 0,-1-2 3 16,-1-5 3-16,-1-4 1 0,-1-3-6 16,0-7-8-16,0-5-10 0,1-2-7 0,0-1-2 15,1-1-4-15,2 0-2 0,2 4-2 16,3 4-1-16,1 6 0 0,-2 4-1 15,3 2-1-15,0 2 1 0,1 7-1 16,1 4-1-16,2 5 0 0,0 4-3 16,2 1-1-16,1 3 0 0,0 4-1 15,0 0 0-15,0-3 1 0,-3-2 2 16,1-3 1-16,-1-3 3 0,-1-3 0 0,-1-4 1 16,-1-1 7-16,-1-3 3 0,0-2 4 15,-3-3 6-15,0-2 3 0,-1-3 4 16,0-3 1-16,-1-4-4 0,-1-3-3 15,-2-4-4-15,0-2-5 0,2 2-4 16,-2 1-4-16,0 5-4 0,-2 3-2 16,1 3-3-16,1 6-8 0,1 5-9 15,0 0-14-15,2 4-23 0,1 0-12 16,5 2 81-16,2 2-207 0,0-2-140 0,4 1-347 16</inkml:trace>
  <inkml:trace contextRef="#ctx0" brushRef="#br0" timeOffset="-199959.6">3099 6019 597 0,'2'3'142'0,"-2"-3"2"0,0 3-106 0,2 1-6 15,0 3 2-15,-1 0-6 0,2 6-11 16,-2 2-7-16,1 4-2 0,-1 2-1 16,0 1-3-16,0 1-2 0,-2-1-7 15,0 2-19-15,0 1-6 0,0-2-122 16,0-1-122-16,1-3-304 0</inkml:trace>
  <inkml:trace contextRef="#ctx0" brushRef="#br0" timeOffset="-199751.56">2958 5937 707 0,'2'-9'163'0,"0"4"3"16,1 0-120-16,2 1-9 0,5 0-4 0,3 1-7 15,4-1-8-15,4 1-4 0,5-3-2 16,4 2-4-16,5-1-1 0,2-3-3 16,3-5-1-16,3 4-6 0,1-7-21 15,0-2-54-15,-3-5-100 0,0-6-137 16,-2 0-331-16</inkml:trace>
  <inkml:trace contextRef="#ctx0" brushRef="#br0" timeOffset="-194204">501 6259 404 0,'-2'4'113'0,"0"-2"6"15,1-1-57-15,-2-1-9 0,1-1 0 16,-1-1-5-16,1 1-12 0,-2-2-12 16,2 1-4-16,0-3-4 0,1 2-4 15,0 0-2-15,0 0-1 0,1 0-1 16,1 1-1-16,1 0-1 0,1 0-1 16,3-1-1-16,0-1 0 0,3 0 4 15,2 1 4-15,4-3 3 0,2 2 2 0,3-1 0 16,1 3 1-16,4 0-1 15,0 1-5-15,1 0-4 0,-1 3-4 0,-1 1-1 16,-2 2-2-16,-2 0 0 0,-4 2-1 16,-1 1 2-16,-4 2 0 0,-5 1 0 15,-3 2 1-15,-3 3 0 0,-4-1 1 16,-2 2-1-16,-5-1-1 0,-3-1-1 16,-2-2 1-16,1 0-1 0,0-1 0 15,1-6 0-15,2 2 1 0,1-5-1 0,5-1 1 16,0 2 0-16,3-3 0 0,1-4 2 15,2 6-1-15,0-3 0 0,2 0-1 16,0 2 0-16,1 0-1 0,4 0-1 16,-1 3-1-16,5-2 0 0,3 1 0 15,1 3 2-15,5-1 0 0,-1 2 0 16,3 1 0-16,2-1 0 0,-1-1 0 16,0 3 0-16,-2-2-1 0,-1 1 1 0,-4-2-1 15,-3 2 1-15,-4 2 2 0,-3 1 3 16,-5 2 1-16,-7 0 2 0,-5 2 0 15,-5 0 1-15,-4 3-1 0,-5-2 0 16,-6 1-4-16,-2-3 0 0,-2-2-1 16,0-1-1-16,1-3 0 0,2-3 0 0,2-4 0 15,4-3-2-15,4-5-3 16,5 1-4-16,4-2-3 0,3 0-4 0,5-4-7 16,7 1-11-16,5 0-13 0,4 0-7 15,3 0-92-15,3-3-32 0,5 0-110 16,3 3-228-16</inkml:trace>
  <inkml:trace contextRef="#ctx0" brushRef="#br0" timeOffset="-193817.29">1123 6284 580 0,'2'-6'140'0,"2"1"6"0,0 0-90 0,2 2-14 16,-1-4 3-16,2 3-1 0,0 1-8 15,2 0-6-15,2 0-4 0,0-2-4 16,4 2-5-16,2 1-6 0,1 1-2 16,1-1-3-16,1 2-3 0,0 2 0 15,-1 0-2-15,-1 2 0 0,-4 3-1 16,-3 1 1-16,-1 3 0 0,-4 2 0 15,-5 4 1-15,-3 3-1 0,-6 1-1 16,-5 1 1-16,-2 1-2 0,-5 0 1 0,0-1 0 16,-1-3 0-16,2 0 0 0,4-3 0 15,4 0 0-15,4-3-1 0,7-1 1 16,6-2-1-16,6-2 1 0,5-3 1 16,5-3-1-16,7-3 2 0,3-3 0 15,1-2-1-15,6 0 3 0,-1-5-5 16,4 0-15-16,1-6-70 0,-3-2-90 15,0 2-136-15,-2-18-329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5T17:13:22.68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9880 5479 17 0,'-4'1'25'0,"1"1"13"0,2-2 5 16,-1 0 10-16,1-1 12 0,0 0 10 0,1 1 3 16,1 0-6-16,2 0-8 0,-2 0-10 15,2 0-6-15,2-1-5 0,3 1-10 16,0-1-8-16,5-2-8 0,3-1-2 16,5-1-1-16,2 0 1 0,2 1-3 15,6-4-2-15,3 3-1 0,3-1-1 16,4 2 0-16,1 2 0 0,6-1-1 15,1 0 0-15,1 3-1 0,2 0-1 16,-3-2-1-16,-4 2-1 0,-1 0-2 16,-4 0 0-16,-5 1 0 0,-4 4 0 0,-7-3 0 15,-4 1 0-15,-4 0-1 0,-5 1 1 16,-5 0 0-16,-2-2-1 0,-4-1 2 16,-2 2 1-16,-2-1 0 0,-3 1 1 15,-3 1 0-15,-5 0 1 0,-3 1-1 16,-1 1-1-16,-6 0 0 0,-2 0-1 0,-5 0-1 15,-5 1 0-15,-3-1-1 0,-5-2 1 16,-4-1-1-16,-2-1-1 0,-4 0 0 16,1-2-1-16,4 2 0 0,2 0-1 15,3-1 0-15,3 0-1 0,6 0 1 16,7 0 0-16,4 1 1 0,5-3 1 16,3-1 0-16,6 3 1 0,4-1 0 15,3-1 0-15,2 1-2 0,3-1 0 16,2 0 0-16,5 1 1 0,3-3-1 0,6-2 1 15,4 1 1-15,6-1 2 0,5 1 0 16,5-1 0-16,4 2 0 0,7 0 0 16,-1 2 0-16,4 1-1 0,2 0 0 15,-1 0 0-15,0 0 1 0,-3 0 0 16,-5 2 0-16,-4-2 0 0,-4 1 0 16,-7 0 0-16,-5 3 0 0,-7-2-1 15,-5-1 0-15,-4-1 0 0,-4 1-1 16,-9 1 0-16,-3 0 0 0,-7-1-3 0,-3 2-3 15,-5 1-3-15,-7-1-3 0,-4 2-2 16,-1-2-75-16,-1-1-43 0,2-2-90 16,1 0-212-16</inkml:trace>
  <inkml:trace contextRef="#ctx0" brushRef="#br0" timeOffset="4488.43">7222 5477 117 0,'-14'10'39'0,"-1"0"8"0,4-2 4 16,2-1-17-16,3-1 3 0,-1-1 5 16,3-1 2-16,0-2 1 0,2 3 1 0,1-3-3 15,0 1-3-15,1-1 1 0,3 1 4 16,5-2 4-16,2 3-1 0,4-3-6 16,8 1-3-16,5 0-2 0,7-1-6 15,6 1-13-15,5-5-8 0,2-1-5 16,3-1-2-16,4 1-1 0,-1 1-1 15,1-1 0-15,-3 2 0 0,-4 4-3 0,-2 1-3 16,-6-1-33-16,-6-3-98 0,-7-3-112 16,-7 4-281-16</inkml:trace>
  <inkml:trace contextRef="#ctx0" brushRef="#br0" timeOffset="11064.61">6447 7401 491 0,'-4'-4'111'0,"1"0"1"15,0-1-74-15,2 1-23 0,0 0-5 16,1 2-4-16,0 1-4 0,-1-3-1 16,-2 2 0-16,1 0-1 0,-1-1 0 15,1 0 1-15,-2 1 0 0,0-2 2 16,2 1 0-16,2 3-1 0,-1-3-1 15,2 0 0-15,1 1 0 0,2-1 0 0,4 0 0 16,1 1 0-16,3-3 1 0,2 4 2 16,3 0 0-16,5-1 0 0,3 4 0 15,2 0-2-15,5 0 1 0,4 2-1 16,3 0-1-16,6 2 0 0,4 1 0 16,3-3-1-16,4-1 1 0,2 1 0 15,3 0-1-15,4-1 1 0,2 0-1 0,2-2 1 16,1 0 0-16,3 1 1 0,0-1 1 15,2 0 2-15,0-1 1 0,0 2 2 16,4 3 1-16,1-2 0 0,1-1 0 16,5 1-1-16,-1 2-1 0,6-1-2 15,2 0-2-15,1-6 0 0,3 4-1 16,3 0-1-16,-1 0 1 0,4-2-1 16,-1-3 1-16,1 0 3 0,1 3 0 15,-1-2 2-15,1-1 0 0,2-3 0 0,-1 2 0 16,1 3-1-16,-1-4-3 0,2-1 0 15,-1-3-1-15,2 3-2 0,1-3 1 16,0-1 0-16,1-2-1 0,2 1 1 16,0-2 0-16,1 1-1 0,0-2 1 15,1 2 1-15,0-4 2 0,2 2 1 16,-3-1 2-16,-1 2 2 0,3 0 0 16,-4 5 0-16,0-2 0 0,-2 4-3 0,-2 2-1 15,0 0-1-15,1 0-3 0,-3 2 0 16,0 1-1-16,0-3 1 0,0-2-1 15,-1 1 1-15,3 5-1 0,-4-3 1 16,4-1 0-16,2 1 0 0,-1 2 2 16,2 1 0-16,5 4 1 0,0-4 0 15,4 2 0-15,-1 4-1 0,5-2 0 16,4 2 0-16,-2 0-2 0,0 1 0 16,3-1 0-16,-1 1-3 0,-2-3-9 0,-12 1-14 15,-6-3-130-15,1-5-127 0,-15-4-327 16</inkml:trace>
  <inkml:trace contextRef="#ctx0" brushRef="#br0" timeOffset="19830.58">5510 10604 227 0,'-8'-2'80'15,"4"-1"9"-15,-2-1 3 0,3 0-31 16,1 0-6-16,0-1-5 0,1 3-4 16,0 1-8-16,1-1-8 0,0 0-6 15,0 2-4-15,0 1-5 0,0 0-6 16,1-2-3-16,-1 1-3 0,0 1-1 0,1 1-1 15,-1-1-1-15,1 0 0 0,-1 0 1 16,1 1-1-16,-1-2 0 0,0 2 0 16,0-2 0-16,1 0 2 0,0 0 1 15,0-3 3-15,3 2 2 0,-1 1 3 16,2-3 1-16,1 2 1 0,3-1 2 16,2-1-2-16,3 1-2 0,1-2-2 15,5 0-1-15,1-1-3 0,4 0-1 16,2 0-1-16,2 1-2 0,3 0 0 15,0 0-1-15,2 1 0 0,2 0 1 0,3 2-1 16,0-3 1-16,0 2-1 0,0-1 0 16,1-2 1-16,0 2-1 0,1 1 0 15,-2-1 0-15,0 0 1 0,2 2-1 16,-2 1 0-16,0 0 0 0,-1 1 0 16,-1-1 0-16,1 2 0 0,-2-2 0 15,-1 0 1-15,1-3 0 0,1 4 0 0,-1 2 1 16,3-3 0-16,-1 0 1 0,2 1 1 15,0 1 0-15,1-2 0 0,0-1-1 16,1-2 1-16,0-1-2 0,-1 1 0 16,0-1-1-16,-1-1-1 0,1 3 1 15,-1-1-1-15,1-1 0 0,-2 4 0 16,2 0 1-16,-2 2-1 0,1-1-1 16,-2 0 2-16,0 0 0 0,-3 1 0 15,-1-1 0-15,-2 2 1 0,-2 1 0 0,-2-1 0 16,1 2 0-16,0 1-1 0,1 1 0 15,1-1 0-15,1-2 1 0,2 2-1 16,1-1 0-16,3 0 0 0,-1-2 0 16,2 0-1-16,2 1 1 0,-1 1 1 15,1-2 1-15,3 2 1 0,0-1 1 16,2 1 1-16,2 0-1 0,1 1 2 0,2-2-2 16,1 1-2-16,1 0-1 15,-1-4 0-15,2 0-1 0,-1 0 0 0,0-2 0 16,2-1-1-16,2 0 1 0,-1 0-1 15,2 1 1-15,0 0-1 0,0-1 0 16,1 1 0-16,0 0 0 0,1 0 0 16,2-2 1-16,-2 3-1 0,2 1 0 15,-2 1 0-15,0-3 0 0,-2 2 0 16,0 1 0-16,-2 0 1 0,2 0 0 16,-2-1 2-16,0 2 1 0,-1 1 0 0,0 0 0 15,-4 0 0-15,2-2 0 0,-4 1-1 16,0-1-1-16,1-1-1 0,-2-1-1 15,1-1 1-15,0 2-1 0,1 2 1 16,0-4 0-16,-2 1-1 0,0-4 1 16,2 1 0-16,-1 1-1 0,0-3 0 15,2 2 1-15,-1-1 1 0,1 3-1 16,2 1 2-16,1 1 0 0,0-2 1 0,1 1-1 16,0 1 0-16,1 0 0 0,2-1-1 15,-2 0-1-15,1 0 0 0,-2 2-1 16,0 1 0-16,-1-2 1 0,0 1-1 15,-1-1 0-15,0 0 0 0,0 0 0 16,-1 0 1-16,1 1-1 0,1 1 0 16,-1 2 0-16,-1 0 1 0,-2-1-1 15,2 1 1-15,-2-1-1 0,-2 1 1 16,1-1-1-16,-3-1 1 0,1 0 0 16,-2-1-1-16,0 0 1 0,0-1-1 0,-2-1 1 15,2-1-1-15,1 0 1 0,1 1-1 16,3 0 0-16,0-2 0 0,3 2 0 15,-2 0 0-15,3 0 0 0,3 1 0 16,0-1 0-16,0 1 1 0,2 1 0 16,1 1-1-16,-1 0 1 0,2-1 0 0,-4 0 0 15,1 1 0-15,-2 1-1 0,-3-3 0 16,0 0 1-16,-2-1-1 0,-1 2-1 16,-2-3 2-16,-5 1-1 0,-4 0-1 15,-1 0 1-15,-2-1 0 0,-3 2 0 16,-2-2 0-16,-1 1 0 0,0-1 0 15,1-2 0-15,2 1 0 0,-3 0 0 16,0-1-1-16,-3 1 1 0,4-1 0 16,-2 2 0-16,-4 2 0 0,-3-1-1 15,-3 2-2-15,1 0 0 0,1-2-3 0,-7 0 0 16,0 0-3-16,0-2-2 0,-2 2-5 16,-1-2-5-16,-4 0-9 0,-1 1-4 15,-1-2-2-15,-1 0-2 0,-1-3 1 16,-2 2 10-16,0-1-115 0,1 1-98 15,-1 1-263-15</inkml:trace>
  <inkml:trace contextRef="#ctx0" brushRef="#br0" timeOffset="20929.59">14473 10678 377 0,'-8'1'106'0,"-6"-2"3"16,-8-2-10-16,-9 0-55 0,-4-1-21 15,-8-2-5-15,-6-1-4 0,-6 0-1 16,-4 0-4-16,1 1-1 0,1-1-3 16,-3 1-2-16,5 0 0 0,1 1-1 15,2-1 0-15,2 0 0 0,2 0-1 16,5 2 0-16,2-1 0 0,3 4 0 15,5-1 0-15,6 0-1 0,9 3 0 0,4-2 3 16,5 0 4-16,7 0 1 0,5 1 1 16,8 1 0-16,6-1 2 0,8 0 1 15,7 2-2-15,8 0-5 0,4 2 0 16,4-1-1-16,5 0 0 0,3 3 0 16,3-1-2-16,1 1 0 0,4-3-1 15,-2 2 1-15,3 1-1 0,-3-2-1 16,-3 1 1-16,-8-2-1 0,-10 0 1 0,-9 0-1 15,-6-2 0-15,-10 2 0 0,-10-3 0 16,-9 1 0-16,-11 0 1 0,-13 0-1 16,-4 0 1-16,-13-1 0 0,-12-2 0 15,-11 1 1-15,-5 1-1 0,-3 0 0 16,3 0 0-16,-5-1 0 0,1 0-2 16,4-1-1-16,7 0 0 0,4-1-2 15,8 0 0-15,2 1 1 0,11-3-1 0,14 4 2 16,4-3 2-16,10 0 0 0,8-2 1 15,11-3 2-15,7 1-1 0,10 1 2 16,8-4 0-16,11 2 0 0,10-2 0 16,3 2 0-16,8 5 0 0,4-2 1 15,3 3-1-15,3 1-2 0,0 2 0 16,-6 1 0-16,3 1-1 0,-6-2-1 16,-6 0 1-16,-12 0-1 0,-12 0-1 15,-10 0 1-15,-10 0-1 0,-17 0 1 0,-15-1 0 16,-16 0 0-16,-10-2 1 0,-12 1 0 15,-11 2 1-15,-9-2 0 0,-1 0-1 16,-5-1 0-16,0 2 1 0,-1-1-1 16,4 0 0-16,7-2-1 0,7 0 0 15,4-2-1-15,13 2-1 0,14 0 1 16,9-1-1-16,10-1-1 0,11 0 1 0,10-2 2 16,10 1 1-16,10-3 2 15,9 1 2-15,10 2 3 0,10 1 2 0,1 2 0 16,5 1 1-16,1 2-1 0,-2 1-1 15,1 3-3-15,-5-3-2 0,-5 1-2 16,-3-1-1-16,-9 1 0 0,-8 0-2 16,-10-1-2-16,-7 1-1 0,-10 0-1 15,-13-1 1-15,-11 2 0 0,-7-1 0 16,-8-2 0-16,-9 1 3 0,-6-1 1 0,-3 1 1 16,1 1 0-16,3 0-1 0,0 0 0 15,6 6 0-15,7-2-2 0,7 1 0 16,5-1-1-16,8 1-1 0,6-4-1 15,9 0 1-15,10-4 0 0,6 0 2 16,5 1 3-16,6 1 2 0,5-1 0 16,4 2 2-16,6 0 0 0,-1-2 0 0,3 0-2 15,1-4-1-15,1 3-1 16,-1-1 1-16,-6 0-1 0,-6-2-1 0,-6 4 1 16,-8 1 1-16,-7 1-2 0,-8 0 0 15,-10 4 0-15,-11-1 1 0,-7 3 0 16,-9-2 0-16,-8 2 0 0,-9 1 0 15,-2 0 2-15,-3 0-2 0,0-2 0 16,4 2 0-16,4 0 0 0,6-2-1 16,8 1-1-16,6-3-3 0,11 2-3 15,11 0-1-15,11 1-1 0,10-1 1 0,10 0 0 16,5 0 1-16,7 2-1 0,5-5-3 16,2 1-6-16,3-2-72 0,-5 1-53 15,-1 0-105-15,1-3-237 0</inkml:trace>
  <inkml:trace contextRef="#ctx0" brushRef="#br0" timeOffset="45557.76">9151 11373 438 0,'-3'1'113'16,"2"0"2"-16,1-1-38 0,1 2-45 15,1-1-10-15,-1 0-7 0,1 1-3 16,1-1-4-16,2 1-3 0,-1 0-2 16,2 2-1-16,2-2-2 0,1-1 0 15,0 2 0-15,2-2-2 0,3 2 1 16,2-2 1-16,4 0 1 0,5-1 2 15,7 0 1-15,5-2 3 0,8-3 3 0,4 1 3 16,6 0 0-16,7 0 2 0,3 2 1 16,4 0 0-16,4 0-1 0,2 2-3 15,2 1-2-15,2 0-3 0,1 2-1 16,-2 0-3-16,-1 2-2 0,-3-1 0 16,-5 2-1-16,-7-1 1 0,-7-1-1 15,-9-3 1-15,-9 1 0 0,-8-1 0 0,-10-1 0 16,-6 0 0-16,-5-1-3 0,-7-1-2 15,-7 0 0-15,-5-1 0 0,-4 1-1 16,-7-1 1-16,-8-2 0 0,-5 0 3 16,-7 0 1-16,-3 0 0 0,-5 0 1 15,-4 0 0-15,-3-1 0 0,-3 3 0 16,-1 1 0-16,-3 0-1 0,-3 2 1 16,-1 1 0-16,-1 0 0 0,5 1 0 15,-1 1 0-15,6 0-1 0,5 0 1 0,7 1-1 16,9 1 0-16,5-2 0 0,7 2 0 15,7-2-1-15,6 0 0 0,5-1-1 16,5-2 0-16,6 0 2 0,8-1 2 16,7 0 2-16,6-2 0 0,11-1 2 15,9 0 0-15,9 0 0 0,9-2-1 16,7 1-2-16,5-2-2 0,5 1-1 16,3 0 1-16,2 1-1 0,-2 0 1 0,-3 0-1 15,-7-3 1-15,-5 3 0 0,-8 1-1 16,-9-2 0-16,-10 0 1 0,-10 1 0 15,-9 0 0-15,-8 4-1 0,-8 0-2 16,-10-2-1-16,-11 3-2 0,-11 1-3 16,-11 3 0-16,-12 0-1 0,-12-1 2 15,-12 1 2-15,-7 4 2 0,-8 1 1 16,-3-4 3-16,-2 0 0 0,4 1 0 16,3 0 0-16,7 0-1 0,7-1 1 15,11-3-1-15,13 0 1 0,9 0-1 0,13-1 0 16,8 1 1-16,13-4 0 0,9-1 0 15,11-1 0-15,10-1 1 0,9 3 0 16,11-1 0-16,8 1-1 0,8 2 0 16,3 1 1-16,5 0-1 0,-2 1-1 0,0-1-3 15,-5 1-5-15,-5-1-3 16,-7 0-6-16,-7 1-3 0,-13-4-4 0,-5 1 4 16,-7 2-78-16,-8-4-35 0,-11 1-90 15,-4-4-208-15</inkml:trace>
  <inkml:trace contextRef="#ctx0" brushRef="#br0" timeOffset="48500.51">13885 1521 553 0,'1'0'121'0,"0"0"7"0,0 1-96 15,1 0-12-15,-3 0-1 0,2 1 2 16,-1-1 2-16,-1 3-2 0,2 0-4 16,-1 1-3-16,1 0 0 0,1-2-1 15,0 0-2-15,-1 2-4 0,1-2 1 16,-1-1 2-16,-1 0 6 0,1-2 6 15,-1 0 6-15,0 0 4 0,0-5 4 0,-1 2-1 16,1-4-4-16,0-1-5 16,0 1-5-16,-1-3-5 0,0-1-4 0,0 4-3 15,0-1-1-15,-1 0-2 0,0 2 0 16,1 3-2-16,-1-1-2 0,0 3-2 16,1 1-1-16,-3 0 0 0,3 4-1 15,-1 2 0-15,-1-3 0 0,2 6 0 16,-1-4 0-16,0 2 1 0,1-2-2 15,0 1-1-15,0-3-3 0,2-1-10 16,1-3-8-16,2 1-21 0,1-3-11 0,3-2-131 16,3-5-139-16,3-3-328 15</inkml:trace>
  <inkml:trace contextRef="#ctx0" brushRef="#br0" timeOffset="49053.23">14611 1454 567 0,'4'1'136'0,"-4"-2"5"0,2-1-93 0,-4 1-8 16,-1-1-2-16,-2 4-1 0,-3-4-6 15,-4 1-6-15,-2-3-4 0,-3 5-5 16,0-1-3-16,-1 3-3 0,2 0-1 16,0 3-4-16,2 0-2 0,2 7-1 15,1-2-1-15,1 5 0 0,0-1 0 16,1 4-1-16,1-4-1 0,2 3-2 16,4 0-2-16,3-3-1 0,0 0-1 0,5-2-2 15,2-2 0-15,0-3 1 0,3-3 1 16,0-6 3-16,2-4 2 0,4-5 2 15,4-3 4-15,2-5 1 0,1-1 3 16,-3-2 2-16,-2-3 1 0,-2-5 0 16,-4-5 1-16,-4-4-1 0,-5 0 0 15,-2-4-1-15,2-5-3 0,-1-3 0 16,-1 4-1-16,-2 5 0 0,-1 4 4 0,-1 3 1 16,-2 6 3-16,2 7 2 15,-1 8 1-15,1 3-1 0,1 3-3 0,0 7-3 16,-2 1-5-16,6 7-2 0,-3 4-2 15,2 4-1-15,-1 9-1 0,1 7 2 16,0 2-1-16,-1 4 0 0,4 5 0 16,3 2 1-16,3 2-8 0,7-3-4 15,3 1-11-15,5-4-13 0,4 0-13 16,-5-6-10-16,-2-3-7 0,4-6-70 16,-2-2-42-16,1-6-98 0,-6-6-212 0</inkml:trace>
  <inkml:trace contextRef="#ctx0" brushRef="#br0" timeOffset="49604.72">15175 1445 583 0,'-22'-2'128'0,"-3"0"7"0,-2 1-79 0,0 4-40 16,3-2-1-16,4 6 0 0,2-4 0 15,5 3-3-15,3 5-7 0,3 0-4 16,3-3-2-16,1 4-1 0,3-2-1 15,1 4 0-15,2-3 0 0,3-2 0 16,1-1 1-16,2 0 0 0,3-3 1 16,1-3 2-16,3-2 1 0,0 0 2 15,-1-2 2-15,2-4 3 0,-2 1 2 0,-1-4 4 16,-2-1 2-16,-3-2 0 16,-1-2 0-16,-4-2-3 0,0 1-1 0,-3 1-2 15,-4 5-1-15,3 0-5 0,-4 6 0 16,-1 3 0-16,-3 7-1 0,-1 5 0 15,-1 3-2-15,2 0-2 0,-2 4 1 16,3 0-1-16,5 0-2 0,5-3 0 16,4-3 0-16,5-2-1 0,6-2 0 0,2-3 0 15,0-1 0-15,1-3 1 0,2-1 1 16,-1-2 1-16,1-4 0 0,-5-3 1 16,1-4 0-16,-1-5 2 0,0-2-1 15,-3-9 0-15,2-7 0 0,-2-6 0 16,-2 3-1-16,-1-5 1 0,0-9 2 15,0-4-1-15,-3 5 2 0,-2 3 1 16,-3 3 4-16,1 4 9 0,-3 5 5 0,0 14 2 16,0 5 1-16,-1 8-3 0,-2 6-2 15,-1 10-3-15,0 0-7 0,-2 8-6 16,1 5-2-16,-1 8 0 0,-1 6 1 16,2 4 1-16,3 0 0 0,0 6-2 15,2 3-1-15,2 2-2 0,2-2-2 16,2-2-3-16,2 0-2 0,0 3-24 15,-1-6-8-15,1 0-18 0,2-2-12 16,-4-5-57-16,-1-5-66 0,-3-1-119 0,-2-10-230 16</inkml:trace>
  <inkml:trace contextRef="#ctx0" brushRef="#br0" timeOffset="50133">15346 1340 571 0,'-2'-2'137'0,"2"3"5"0,0 1-56 0,2-2-53 16,3 0 5-16,3-2 7 0,4 2 2 15,5-3-4-15,4 0-6 0,4-1-4 16,3 2-9-16,5-2-10 0,-2 2-8 16,5 1-4-16,1 1-1 0,5 0-1 15,3 1-3-15,0 1-3 0,-1 2-4 0,-1 1 0 16,-5 1 0-16,-4-1-1 0,-9 1 1 15,-7-1 2-15,-6 0 4 0,-4-1 3 16,-2-2 3-16,-4-1-1 0,-2 5 2 16,-2-5 1-16,-5 1 0 0,-2 1 0 15,-3-1 1-15,-4 5-2 0,-5-2 0 16,-5 1 0-16,-2 6-2 0,-1 1 0 16,-1 1 0-16,2 5-2 0,1-1 1 15,5 1-2-15,8-1-1 0,2-1 0 16,9-1-1-16,4-2-1 0,3-2 1 0,9-2 0 15,3-2 1-15,0-2 1 0,5-3 2 16,1-2 2-16,-1-2 3 0,0-3 2 16,-3-3 2-16,0-1 1 0,-3-4 2 15,-2-2 2-15,-1-3 0 0,-1-3-1 16,0 0-2-16,-2 0-1 0,-2 1 0 16,-2 4 0-16,-2 4-3 0,-1 1-4 0,-3 8-1 15,-2 7 0-15,-2 6 0 0,-1 7-1 16,0-1-3-16,0 4 2 0,2 6 1 15,0 1-1-15,4-4-1 0,3 2-2 16,2-2-8-16,2 1-8 0,1-2-14 16,6-1-18-16,1 0 81 0,2-3-219 15,1-3-149-15,2 0-380 0</inkml:trace>
  <inkml:trace contextRef="#ctx0" brushRef="#br0" timeOffset="50750.74">15153 2277 430 0,'4'3'108'0,"1"1"7"0,3 1-57 0,3 0-24 15,1 0 3-15,-1-1 1 0,7 0-1 16,3 4-10-16,2-5-5 0,1 3-3 16,6-2-3-16,3-1-3 0,6-2-2 15,2 1-3-15,1-4-3 0,11 0-2 16,14-2-1-16,7 1-1 0,9-1 0 15,6 1 0-15,18-1-1 0,12 0 1 16,9 2-1-16,7 0 1 0,10-2-1 16,12 1 1-16,20 1 0 0,-2 4 1 0,11-2-1 15,9 2-1-15,7 1 2 0,9 1 1 16,3 2-1-16,5-1 0 0,1 3 0 16,5-2-1-16,0 3 2 0,-4 1-2 15,-4-2 0-15,-6-1-1 0,-9 1 1 16,-5-4-2-16,-17 5-1 0,-12-7 0 15,-13-2-9-15,-15-2-8 0,-14-7-1 16,-20 1-124-16,-17-5-116 0,-10-6-292 16</inkml:trace>
  <inkml:trace contextRef="#ctx0" brushRef="#br0" timeOffset="52578.83">15175 2694 511 0,'14'-7'111'0,"2"0"0"0,1-1-85 0,3 0-14 16,0 1-8-16,0-1-1 0,-1 2 0 15,4 3 0-15,2 1 2 0,1-1 5 16,1 1 0-16,4-2 0 0,6-1 1 16,2-2 0-16,7 1-1 0,10-2-4 15,6 3-4-15,3 0-1 0,6 3 0 16,0 2-1-16,12 0 1 0,9 4-1 0,-1 1 1 16,4-1-1-16,7-5 1 15,11 2-1-15,6 6 1 0,4-1-1 16,0-5 0-16,12 2 1 0,6 2-1 0,9 1 1 15,3-1-1-15,6-2 1 0,8 0-1 16,6 5 0-16,0-2 1 0,4 0-1 16,2 5 0-16,-3 0 0 0,6 1 0 15,-1 5 1-15,-5-4-1 0,1 3 0 16,-4-1 0-16,-3 1 0 0,-2 0-1 16,-5-2 0-16,-11 1-12 0,-7-2-37 0,-14-2-64 15,-9 0-10-15,-12-8-81 0,-18-1-157 16</inkml:trace>
  <inkml:trace contextRef="#ctx0" brushRef="#br0" timeOffset="56881.6">11249 11005 508 0,'-13'7'113'15,"2"-4"1"-15,0-3-75 0,2-3-28 16,0-3-3-16,3-1-1 0,0-1 3 15,2-3 4-15,1 2 4 0,3 0 7 0,0 2 6 16,3 1 4-16,0 2 3 0,-1 2 1 16,1 1-3-16,0-1-4 0,2 5-5 15,2 1-6-15,3 5-5 0,2 0-1 16,5 2-2-16,6 2 1 0,5 1 0 16,4 1-1-16,3-3 0 0,6-1 0 15,4-1-4-15,-2-2-2 0,2-3-5 16,-1-3-4-16,0-4-6 0,-3-1-7 0,-4-2-16 15,-5-3-14-15,-4 0-10 0,-5 1 67 16,-6-1-188-16,-6 0-129 0,-4 2-325 16</inkml:trace>
  <inkml:trace contextRef="#ctx0" brushRef="#br0" timeOffset="57072.13">11745 10968 595 0,'-2'2'147'0,"2"1"2"0,2 1-69 16,3-2-28-16,5 1-6 0,3 3-10 15,4-2-3-15,3 1-6 0,2 4-1 16,2 0-6-16,1 2-11 0,-1 2-6 16,-1 1-2-16,-2 4-1 0,-4-1 0 15,-2 3 0-15,-6 1 0 0,-2 0 0 16,-7 2 0-16,-4 0-5 0,-5 0-11 16,-5 1-16-16,-4-1-14 0,-4-3-105 15,-2-3-24-15,0-3-114 0,0-2-221 16</inkml:trace>
  <inkml:trace contextRef="#ctx0" brushRef="#br0" timeOffset="57377.52">12363 11072 585 0,'24'-2'163'15,"-4"1"0"-15,-6-2 2 0,-5 2-123 16,-6 2-13-16,-6 2-11 0,-6 2-7 15,-3 0-2-15,-2 1 1 0,-4 3-4 16,-2-1-2-16,0-1 0 0,0 3-2 16,2-1 0-16,4 1 0 0,2-3-2 15,3 1 0-15,5 0-1 0,2-1 1 16,4-1-1-16,3 2 3 0,5-1 0 0,3 0 1 16,5 2 1-16,3 0 1 0,2 2-1 15,3 0 0-15,-1 0-2 0,0 0 0 16,-3 1-1-16,-3-3 0 0,-5 1-1 15,-4 1-1-15,-4 0-1 0,-5 0-2 16,-8-1-11-16,-4 2-15 0,-6 1-13 16,-5-1 62-16,-2-3-195 0,-4-3-142 15,-1-1-355-15</inkml:trace>
  <inkml:trace contextRef="#ctx0" brushRef="#br0" timeOffset="57558.12">12426 11089 623 0,'11'-2'178'0,"3"-3"4"16,-2 2-26-16,-1-1-99 0,1 0-14 15,-3-2-16-15,0 0-14 0,2-2-7 0,0 0-4 16,0-1-3-16,3-3-2 0,1 1-10 16,2 0-15-16,3 0-18 0,2 2 91 15,1 1-228-15,1 3-151 0,4 4-390 16</inkml:trace>
  <inkml:trace contextRef="#ctx0" brushRef="#br0" timeOffset="57686.91">12870 11242 617 0,'-3'12'147'0,"1"-5"2"0,1-2-87 0,-2-6-33 16,2 0-15-16,2-5-16 0,2-1-15 15,0-4 162-15,2-4-294 0,3-1-144 16,3-1-409-16</inkml:trace>
  <inkml:trace contextRef="#ctx0" brushRef="#br0" timeOffset="57994.56">13285 11064 704 0,'-12'6'153'0,"-2"-1"0"0,-3 1-120 16,-2 0-15-16,-2 3-6 0,2 2-7 15,2 2-3-15,4 1-2 0,4 4 1 0,7-2-1 16,6 2-2-16,6-3 3 0,7 3-3 16,1-3-1-16,7-2 2 0,3-4 3 15,-1-2 6-15,5-6 5 0,0-4 4 16,1-3 8-16,-2-5 7 0,-2-2 4 16,-3-1 0-16,-1-5-3 0,-6 0-4 15,-4 2-6-15,-6-4-2 0,-6-1-5 16,-5-2-7-16,-8-1-6 0,-4 3-6 15,-9 1-4-15,-8 4-3 0,-4 1-6 16,-5 6-11-16,-6 7-17 0,-2 5-18 0,-2 5-130 16,-1-1-142-16,1 3-348 0</inkml:trace>
  <inkml:trace contextRef="#ctx0" brushRef="#br0" timeOffset="58456.8">11276 11750 533 0,'14'-2'144'0,"3"3"2"0,1-3-54 16,4 4-46-16,1 1-11 0,4 0-11 0,-2-3-11 16,3-2-8-16,1 1-2 0,0 1-1 15,0-1-4-15,2-2-12 0,-1 2 107 16,4 1-243-16,0 0-137 0,4-2-396 15</inkml:trace>
  <inkml:trace contextRef="#ctx0" brushRef="#br0" timeOffset="58844.78">12446 11805 552 0,'6'-2'149'0,"-1"-6"4"16,-4 0-44-16,0-4-65 0,-3-3-6 15,-2-3-6-15,-4 0-7 0,-2-4-7 16,-3 2-4-16,-2 0-2 0,-4 1-4 16,-2 3-3-16,-2 3-2 0,-1 5-5 15,-1 5-2-15,-1 4-1 0,0 8-3 0,1 4-6 16,2 6-4-16,5 2-1 0,2 1-1 16,9 0 2-16,3-2 1 0,8-1 2 15,4-1 7-15,6-3 10 0,5-4 8 16,3-2 6-16,3-4 2 0,3-2 2 15,1-2 3-15,1-4 2 0,1-3-2 16,-3-2-3-16,-3 0-2 0,-2 0 0 16,-5 0 0-16,-4 0-1 0,-4 4 2 15,-3 2-2-15,-5 1-2 0,-1 4-3 0,-2 3-1 16,-3 6-2-16,0 4-2 0,-3 3-3 16,1 4-3-16,-2 6 1 0,1 3-2 15,-2 2-2-15,2 0-6 0,1-1-8 16,0-2-15-16,2-2-17 0,-1-3-14 15,4-3-30-15,1-6-97 0,0-5-122 16,7-4-269-16</inkml:trace>
  <inkml:trace contextRef="#ctx0" brushRef="#br0" timeOffset="59008.04">12762 11895 690 0,'1'1'168'0,"2"0"0"15,-3 0-105-15,1 0-24 0,0 0-11 16,-1 1-18-16,0 0-22 0,0-1-12 16,0-1-10-16,1 0-7 0,0 0 70 0,3-3-198 15,1 0-124-15,5 0-329 0</inkml:trace>
  <inkml:trace contextRef="#ctx0" brushRef="#br0" timeOffset="59317.31">13200 11757 659 0,'-1'-1'151'0,"-1"5"1"15,-3-1-104-15,-1 5-23 0,-3 2-8 16,-1 3-7-16,0 6-5 0,0-1-4 16,3 1-2-16,1 1-1 0,5 0-1 15,5 1 0-15,5-5 0 0,5-3 1 16,5-2 2-16,4-3-2 0,1 0 8 15,3-5 6-15,-1-3 8 0,1-2 7 0,-1-2 4 16,1-6 3-16,-4 0 4 0,0-3-3 16,-2-1-3-16,-5-2-4 0,-4 0-6 15,-6-3-5-15,-8 1-1 0,-5-2-4 16,-7-1-4-16,-7 1-5 0,-2 4-7 16,-9-3-6-16,-4 6-7 0,-5 7-10 15,0 1-15-15,-2 10-15 0,-1 0 33 16,-1 4-170-16,2 5-141 0,2 5-348 0</inkml:trace>
  <inkml:trace contextRef="#ctx0" brushRef="#br0" timeOffset="60167.51">11609 13475 594 0,'-2'1'139'0,"1"0"2"0,0-2-91 16,2 2-22-16,-1-3-6 0,0 2-7 15,-1 0-4-15,1-3-2 0,0 3 0 16,0 0 0-16,0 0-2 0,1 0-2 15,1 0 0-15,2 0-3 0,5 4 0 16,4 0-2-16,7 3 1 0,4-1-1 16,7 3 2-16,7 0 0 0,8-1-1 15,3 0 2-15,6-1-3 0,0-4-9 16,3-1-10-16,0-1-7 0,-5 0-125 0,-4-3-122 16,-4 1-306-16</inkml:trace>
  <inkml:trace contextRef="#ctx0" brushRef="#br0" timeOffset="60396.12">12253 13357 590 0,'13'6'151'0,"6"0"4"0,5 2-76 15,5 0-36-15,-1 5-6 0,5 0-11 16,0 1-10-16,0 4-8 0,-4 0-4 15,-2 2-1-15,-4 1-1 0,-1-4-2 16,-6 3 1-16,-4 1 0 0,-4-1 0 0,-5-3 0 16,-4 4 1-16,-5-1-1 0,-5 0-13 15,-4 0-15-15,-3-1-133 0,-4-1-132 16,-2-2-338-16</inkml:trace>
  <inkml:trace contextRef="#ctx0" brushRef="#br0" timeOffset="60828.49">12899 13438 648 0,'9'-4'159'15,"2"-1"2"-15,2 0-101 0,0-4-13 0,3 1-10 16,-1 0-12-16,4-1-9 0,1 4-6 15,2-2-2-15,0 2-2 0,0 2-2 16,-2 2-1-16,1 2-1 0,-3 2 0 16,-4 0-2-16,-3 0 0 0,-3 5 0 15,-5 2 1-15,-5 1 1 0,-4 2-1 16,-5 1 1-16,-2 4 0 0,-4 0 0 16,-1-2-1-16,2-1 1 0,-1-2-2 0,4-3 0 15,2-2 0-15,6-3 0 0,2 1 0 16,4-2 0-16,4 0 0 0,2 4 0 15,3-1 2-15,5 4 1 0,0 1 2 16,2-1 2-16,3 1 1 0,1 3 0 16,-1-1 0-16,-2-1-1 0,0 0-1 15,-6 0-2-15,-3 0-2 0,-5 0 0 16,-6-3 0-16,-5 0-1 0,-6 2 1 16,-4-1-2-16,-5 3-1 0,-3 0-5 0,-3-2-3 15,2 1-6-15,0-1-12 16,3-2-16-16,2 0 15 0,5-4-151 0,3-3-134 15,3 0-334-15</inkml:trace>
  <inkml:trace contextRef="#ctx0" brushRef="#br0" timeOffset="61200.58">13535 13356 639 0,'18'1'156'0,"-2"0"3"0,-2-1-94 15,-3 3-25-15,-1-1-8 0,-2 0-11 16,-4 1-7-16,-2 2-4 0,-2-1-4 16,-1 5 2-16,-2 1-1 0,-1 1 0 15,-3 1 1-15,-1 1-1 0,0 2-1 16,-3 2-2-16,1-1-1 0,-1 2-1 15,1-1-1-15,0 4-1 0,2 0 0 16,2 0 0-16,3 0 0 0,2 0-1 16,2 0 1-16,3-1 0 0,4-2 0 15,3 0 1-15,2-2-1 0,4-5 2 16,6-1-1-16,3-1 1 0,2-2-1 0,2-5 2 16,0-4-3-16,-1-3-8 0,-2-4-13 15,-3-4-17-15,-1-3 158 0,-2-5-292 16,-3-2-156-16,0-1-429 0</inkml:trace>
  <inkml:trace contextRef="#ctx0" brushRef="#br0" timeOffset="61355.88">13988 13494 748 0,'-1'16'180'0,"-1"-4"0"0,1-5-109 0,2 0-29 16,1-5-18-16,-1-2-20 0,0-3-20 15,0-6-18-15,3-1-17 0,1-3 162 16,-1-2-293-16,3-5-150 0,1-2-413 16</inkml:trace>
  <inkml:trace contextRef="#ctx0" brushRef="#br0" timeOffset="61659.55">14430 13268 632 0,'-5'10'164'0,"-2"0"2"0,-4 1-66 16,-3 2-57-16,-4 1-14 0,-1 0-10 0,-3 2-13 16,1 2-4-16,2-1-1 0,7 0 0 15,6-2 0-15,9-2-1 0,7 0-1 16,10-4 1-16,4-3 0 0,5-3 3 16,1-2 3-16,1-2 4 0,-3-1 4 15,3-5 5-15,1-2 1 0,-2-2 3 16,0-3-2-16,-3-1-1 0,-3 0 1 0,-3-4-2 15,-7 1 0-15,-6-2-1 16,-6-1-2-16,-5-2-2 0,-6 0-3 0,-4 0-3 16,-8 2-6-16,-3 1-5 0,-6 7-5 15,-3 5-8-15,-9 8-10 0,-6 5-17 16,1 2-24-16,4 3-135 0,0 3-150 16,1 2-358-16</inkml:trace>
  <inkml:trace contextRef="#ctx0" brushRef="#br0" timeOffset="62034.07">13297 13353 513 0,'2'-1'132'0,"2"1"11"0,1-1-45 15,4 0-32-15,1-2-10 0,2 0-5 16,0-1-2-16,0 1-5 0,-1-1-10 16,-1 0-12-16,-1 2-7 0,-3-3-7 15,-1 3-5-15,0 1-5 0,-2-1-14 16,2 2-21-16,0 1 152 0,1 0-292 16,1 1-160-16,9 3-443 0</inkml:trace>
  <inkml:trace contextRef="#ctx0" brushRef="#br0" timeOffset="77207.32">5564 4202 382 0,'0'7'102'16,"0"-1"6"-16,-1-3-63 0,0 0-3 16,1-2 1-16,-3 2 0 0,2-1-11 15,0-1-8-15,0 1-1 0,-1-1-1 16,1 0-1-16,0-1 0 0,0 1 0 0,-1-1 2 16,2 0 4-16,0 1 5 0,-1-1 2 15,-1 0 1-15,0-1-1 0,-2 1-1 16,-1-3-6-16,-1 0-7 0,-2-2-7 15,-1 0-6-15,-1-2-3 0,-2 2-2 16,0-2-2-16,0 3 0 0,-2 1 0 0,1 0 0 16,1 3-1-16,0 4 0 15,1 3 0-15,1 3-1 0,0 1-1 0,2 5 0 16,4 0-2-16,1 5 1 0,3 3-2 16,3-1 0-16,2 0-1 0,5 0 0 15,1-2 0-15,2-4-1 0,2-5 2 16,1-3 1-16,-1-3 2 0,0-5 3 15,0-4 2-15,0-3 0 0,1-7 3 16,-2 0 2-16,-2-8 1 0,1-4 0 0,-1-4-1 16,-1 1 0-16,-2-7 0 0,-1-1 0 15,-2-3-1-15,-1 0-1 0,-1-1 1 16,-2-3-1-16,-2 2 0 0,-2 0 0 16,0 1 1-16,-2 1-1 0,0 5 4 15,0 7 3-15,-1 6 3 0,3 4 0 16,0 5-1-16,0 7-3 0,1 7-1 0,1 6-5 15,1 4-4-15,0 9-2 16,2 4-1-16,3 6-1 0,0 4 3 0,4 0 1 16,2 3 0-16,0-2-1 0,2 0 0 15,1 0-1-15,0-2-2 0,1-4 0 16,1 2-4-16,-2-3-1 0,4-4 0 16,-2-3 0-16,1-6 1 0,-3-1-1 15,-1-4 2-15,-2-4 4 0,-1-3 0 16,-2-4 1-16,0-2 1 0,-1-5 0 0,-3-3 1 15,1-2 2-15,-1 0 1 16,-1-3 1-16,0 1 1 0,-1 2 0 0,-2-1 0 16,-2 2 1-16,2 4-1 0,-1 1-1 15,-1 4-4-15,-2 2-1 0,-2 3 0 16,2 6-1-16,0 4-1 0,1 0 0 16,0 4-1-16,1 3 2 0,5-1 0 15,0-2 1-15,4-1-1 0,3-4 0 0,1-2 2 16,1-5 1-16,3-4 0 0,2-2 2 15,-1-4 0-15,3-3 1 0,-1-2 1 16,-1-2 2-16,0 0 1 0,-5-2 3 16,0-1 1-16,-2 3 0 0,-4-3 2 15,-5 2-3-15,-2 0-3 0,-6 0-2 16,-1 1-6-16,-4 1-5 0,-3 3-2 16,-3 4-2-16,-2 0-2 0,1 5-2 15,-2 3-9-15,3 2-7 0,2 1-16 16,2-1-16-16,4 0-10 0,5 0-126 0,1-3-136 15,5 0-310-15</inkml:trace>
  <inkml:trace contextRef="#ctx0" brushRef="#br0" timeOffset="77918.97">6231 4191 531 0,'2'0'149'0,"-2"1"7"16,0 0-11-16,-1-1-104 0,-1 2-11 15,-1 2-3-15,-2 2-5 0,1 2-11 16,0-1-7-16,2 2-1 0,1 2-1 16,2-1-1-16,3 1 0 0,2-1 1 15,2-2-1-15,2 0 2 0,1 0 1 16,1-2 1-16,2-1 0 0,-1-3 1 16,1-2 0-16,1 1-1 0,-3-1 1 0,-3-2 2 15,0-2 2-15,-2 1 3 0,-4-1 2 16,0 0-1-16,-2 1-1 0,-1 1 0 15,0 0-4-15,0 2-5 0,0 0-7 16,2 5-1-16,0-1-1 0,0 2 1 16,2 4-1-16,1 0 0 0,2 1 1 15,2-1 1-15,1-2 1 0,1 0-1 16,1-1-1-16,0-5 1 0,1-1 1 16,-1-1 0-16,-1-1 2 0,0-1 0 0,-2-4 0 15,-1-3 0-15,-2-3 0 0,0-1 0 16,0-2 1-16,0-6 0 0,-2-3 0 15,2-2 0-15,-1-9 2 0,1 0-1 16,-1-4 1-16,0-2 3 0,0 0 6 16,-1 3 5-16,-2 5 7 0,2 9 5 15,-4 4 2-15,-1 5 0 0,0 7-4 0,-1 8-8 16,-1 6-6-16,-1 3-7 0,-2 7-6 16,3 3-3-16,-1 3 0 0,0 4 1 15,1 1 3-15,3 0-1 0,0 3 0 16,2-5-1-16,0 1 1 0,1 1-2 15,-1-4 0-15,1-2 0 0,-1-4-2 16,2-2 1-16,-1-3-1 0,-1-3 1 16,0-3 0-16,0-1 0 0,-2-3 1 15,3-3 1-15,-2-5 0 0,1 0 1 16,2 1 0-16,2-2 0 0,1-1 0 0,3 1 1 16,0 0-1-16,2 3-1 0,-1 1 0 15,2 1-1-15,0 1-1 0,-2 1-2 16,0 3 0-16,-2 1 0 0,0 0-1 15,0 4 1-15,-4 1 0 0,0 1-2 16,-2 2-7-16,-1 1-4 0,-2 2-4 16,-2 2-4-16,-3-2-5 0,-2 0-6 0,-2-2-5 15,-2 1-3-15,-1-6-5 0,1 0 3 16,0-3-2-16,1-3-114 0,0-6-110 16,3-1-271-16</inkml:trace>
  <inkml:trace contextRef="#ctx0" brushRef="#br0" timeOffset="78278.75">6795 3810 536 0,'12'3'137'16,"-2"4"3"-16,-1 3-58 0,-2 8-45 16,0 4-1-16,-4 3-2 0,-2 3-8 15,-3 4-9-15,0 1-2 0,-2 2-2 16,0 1-6-16,1-2-3 0,2-1-1 15,4 0-1-15,3-4 0 0,3-3-1 0,4-3 0 16,3-7-1-16,4-2 1 0,3-4 2 16,1-4 0-16,-1-4 1 0,2-2 0 15,1-5 0-15,-3 0 5 0,-1-2 3 16,-4-2 2-16,-2-1 5 0,-1 0 3 16,-7-2 4-16,-4-1 3 0,-4-1-2 15,-6 2-4-15,-4 1-5 0,-3 3-3 16,-3 2-4-16,-4 8-5 0,0 6-3 15,-2 4-1-15,3 5-1 0,1 1-1 0,3 5-1 16,4 0-1-16,6-1 0 0,7-3 0 16,6 2-3-16,7-3-2 0,6-4-5 15,7-2-5-15,4-1-14 0,7-4-24 16,3-4-136-16,0-5-143 0,7-1-356 16</inkml:trace>
  <inkml:trace contextRef="#ctx0" brushRef="#br0" timeOffset="80844.25">6671 13033 333 0,'-1'3'108'0,"0"-2"5"16,2-3-21-16,0 0-30 0,2-1-14 16,0-3-14-16,0 0-14 0,3-1-10 15,-1-2-5-15,1 3-3 0,0-1-2 16,1 4-1-16,1 2 0 0,2 3 0 16,2 4 1-16,4 2 0 0,2 0 0 15,3 1 1-15,3-1 0 0,3-1 0 16,3-3 2-16,2-1-14 0,1-7-107 0,-1 0-100 15,0-4-265-15</inkml:trace>
  <inkml:trace contextRef="#ctx0" brushRef="#br0" timeOffset="92792.39">5809 13008 364 0,'-5'8'78'15,"1"0"-1"-15,3-4-61 0,-1 0-11 16,2-4-5-16,-1 1 0 0,0 1 2 0,-1-1 1 16,-3 2 11-16,1 0 9 0,-3-2 9 15,0 1 3-15,-2 2 2 0,0-2 0 16,1 0-3-16,0-1-7 0,1 0-11 16,2 1-4-16,0-1 0 0,3 0 0 15,0 0 3-15,1-2 1 0,0 2 2 16,2-1 4-16,1 0-2 0,1-1-3 15,4 0-3-15,4 0-2 0,4 0-4 16,6 1-1-16,5-2-5 0,5 0 0 16,5-1-1-16,6 1 0 0,5 0-1 0,2 1 1 15,6 0-1-15,3 1 1 0,4 0-1 16,2 1 1-16,0 0-1 0,-2-1 0 16,0 0 0-16,-4 0 1 0,-4 0-1 15,-3 0 1-15,-8 1-1 0,-4-1 1 16,-9 2 0-16,-7 1-1 0,-6-2 3 15,-7 0-1-15,-8 0 1 0,-10 0-2 0,-5 1-1 16,-8-1 0-16,-6 0-1 0,-8-1-1 16,-7 1-2-16,-5 3-2 0,-6-2 0 15,-6 0 0-15,-3-1-1 0,-6 0-2 16,-2-1 1-16,-2-3 0 0,-3 0 2 16,1-2 1-16,0-2 2 0,3-2 1 15,3 0 2-15,4 0 0 0,6 0 0 16,6-1 1-16,6 1 0 0,10 2 1 0,6 2 1 15,8 0 1-15,7 4 3 0,5 0-1 16,6 2 3-16,6 3 0 0,4 0 2 16,7 2 0-16,7 1 0 0,6 1-1 15,8 1 1-15,9-1-3 0,8-1 0 16,4 0-3-16,8-3-1 0,4-1-2 16,3-1-1-16,4 1 0 0,1-2 0 15,-1 0 0-15,0 0 0 0,-5-1-1 0,-4 0 1 16,-4-2 0-16,-8 1 1 0,-7-2 2 15,-7 2 2-15,-7-1-1 0,-7 1 1 16,-8-1 0-16,-4 2 2 0,-7 0-2 16,-8 0-2-16,-8-2-1 0,-8 2-2 15,-7 0 0-15,-7 1-2 0,-7 2-3 16,-9-1-2-16,-7 1-2 0,-5 0-1 16,-6-2 0-16,-2-2 0 0,-3 0 1 15,0-1 0-15,-1-2 3 0,2 1 2 16,5 0 1-16,3 0 1 0,7 3 0 0,7-1 2 15,8-1-1-15,9 2 0 0,9 0 0 16,9 0-2-16,7 1 1 0,12 4 1 16,8-2 1-16,9 2 0 0,12 0 1 15,9 0 1-15,10 0 1 0,9-4 0 16,7-4-2-16,8 1-17 0,8-4-135 16,0-1-129-16,7-3-334 0</inkml:trace>
  <inkml:trace contextRef="#ctx0" brushRef="#br0" timeOffset="96900.23">7853 14894 491 0,'-6'9'117'16,"2"-3"1"-16,0-3-55 0,3-2-44 15,0-2-11-15,0-1-8 0,1-1-8 16,1 0-26-16,0-1-20 0,1-2-2 16,2 1 2-16,0-2 5 0,1 2 11 0,1-3 19 15,1 1 40-15,-1 0 28 0,2 0 7 16,-2 2 1-16,2 1 1 0,1 0-6 16,0 1-14-16,0 1-11 0,0-1-9 15,0-1-5-15,2 0-4 0,0-1-2 16,1 2-3-16,0-2-1 0,2-2-2 15,2 2-1-15,-1-1 0 0,1 1-1 16,1-1 1-16,-1 1-1 0,2 1 1 0,-3 2 0 16,3 0 0-16,-1 2 2 0,1 0 3 15,-1 0 3-15,1 0 2 0,0 0 2 16,2-3 2-16,2 2 1 0,0-1 0 16,2 0-3-16,1 0-1 0,1 1-3 15,1-2-2-15,-1 2-1 0,-2-3-1 16,0 1-1-16,-1-1-1 0,-1 2 0 0,0-3 0 15,1 1 1-15,1-1-1 0,-1 3-1 16,2 1 0-16,1-1 0 0,-1-2-1 16,0 0 1-16,0 2-1 0,0-1 1 15,2-2 2-15,-3 1 2 0,1 1 2 16,-1-2 2-16,-1 1 2 0,-1-1 0 16,0-1-1-16,-2 2-1 0,-2-3-2 15,1 2-2-15,-3-1-3 0,2 2-1 0,-1-1 0 16,0 1-1-16,-1-1 1 0,2-1-1 15,-1-1 0-15,2 2 0 0,0 0 1 16,1-2-1-16,2-1 0 0,1 1 0 16,0-1 0-16,0-1 0 0,1 1 1 15,2 1-1-15,-2-1-1 0,2 4 2 16,-2-2-1-16,-1 2 0 0,1 1 0 16,-1 0 0-16,0 1 0 0,-1-1 0 0,-1 1 0 15,1 1 0-15,0-3 0 0,1 2 1 16,0-1-1-16,0 0 0 0,2 2 0 15,-1-1 0-15,1 1 0 0,3 1 1 16,-1 3-1-16,0-2 2 0,1 1 0 16,-1-1 0-16,1 1 0 0,-1 0 1 15,-2 0-1-15,3-2 0 0,-1-1-1 16,0 0 0-16,1-1 0 0,1-2-1 16,1-1 0-16,0 3 1 0,0-1-1 0,1 1 0 15,1-1 0-15,-1 2 0 0,1 1 0 16,0 4-1-16,-1-2 1 0,-3 1 0 15,-2 4 0-15,1-2 0 0,-3 3-1 16,-1-2 1-16,0 1 1 0,-1-2-1 16,2 0 0-16,0-1 0 0,2 2 0 15,-1-3 0-15,3 4 0 0,0-2 0 16,2-1 0-16,1 2 0 0,0-2 0 16,2 2 1-16,1-2-2 0,2-1 1 0,2 2 1 15,0 0-1-15,2 0 0 16,0-1 0-16,2-1 0 0,-2 5 0 0,2-1 0 15,-1-1 0-15,0 2 0 0,0 1 0 16,3-3 0-16,-1 3 0 0,2-1 0 16,-1-3 0-16,1-1-1 0,-3-1 2 15,1-1-1-15,-1 2 0 0,-1 0 0 16,0-7-1-16,0 4 0 0,0-2-2 0,3 0-1 16,1-2-2-16,0-1 0 0,-1-4 0 15,-1 2 0-15,-1-1 1 0,-2 1 2 16,-4-1 1-16,-5 2 2 0,-1 2 0 15,-4-1 0-15,-3 1 0 0,-4 0 0 16,-5 1 0-16,-3 2 0 0,-4-3 1 16,-2-2 0-16,-4 4-1 0,-3 1 1 15,-3-3-1-15,-4 0 1 0,-1-2-1 0,-4-1 0 16,-3-2 0-16,-3-1 0 0,-4-2 0 16,3 1 0-16,-4 0-1 0,-1 0 1 15,-1 2 0-15,-2 0 1 0,0 1-1 16,-4-1 1-16,-1 1-1 0,-3 1 0 15,0-1 0-15,-2-1 1 0,-1 0-2 16,-1 0 2-16,-2 1-1 0,1 1-1 16,-4 2 1-16,-2 2 0 0,-2 1 0 0,-1 6 0 15,-3-1 0-15,-2 2 0 0,0-1 0 16,0-1 0-16,-1 1 0 0,0 0 0 16,1 0 0-16,1 0 0 0,1 1 0 15,-1 0 0-15,2 0 0 0,2-1 0 16,1 0 1-16,1 0-1 0,2-2 0 15,0 3 0-15,1-1 1 0,-1 2-1 16,0 0 0-16,0 1 1 0,0 0-1 16,-2-2 0-16,0-1 1 0,-1-2-5 0,-1 0-12 15,0 0-11-15,-3-1-7 16,-2 1 11-16,0 0-139 0,-2 0-124 0,-5-7-294 16</inkml:trace>
  <inkml:trace contextRef="#ctx0" brushRef="#br0" timeOffset="101241.21">8058 15723 127 0,'9'-15'44'0,"-1"0"5"0,2 1-11 0,-2-1-2 15,-2 7 8-15,-2 1 12 0,-2 3 7 16,1 0-1-16,-3 1 0 0,0 1 3 16,0 1-4-16,0 1-11 0,0-1-14 15,0 0-11-15,0 1-7 0,-1 1-2 16,2-1-5-16,-1 0-1 0,0-1-2 16,0 0-1-16,0 2-2 0,1-2-1 15,2 0-1-15,0 3-1 0,3 1 0 16,0 0 0-16,3 2 0 0,1 0 1 0,1 2-1 15,1-2 1-15,-1 1 0 0,0-4-1 16,0 4 1-16,1-3 0 0,0 1 0 16,1-2-1-16,4 2 1 0,2-5 1 15,5 3-2-15,3-2 0 0,2-2 0 16,5-4 0-16,1 3 2 0,1-3 1 0,4 2 2 16,2 2 4-16,2-2 3 15,2 1 2-15,6-1 2 0,4 1-1 0,3-1-1 16,3 0-1-16,3-5-4 0,2 5-2 15,3-2-2-15,3 1-3 0,1 0 0 16,2 2-2-16,3-2-1 0,1 2 1 16,4-1-1-16,3-1 1 0,2-1-1 15,3-2 1-15,4 0-1 0,7-3 0 16,4-1-1-16,3 0 1 0,3-2-1 16,3 2 0-16,2 0 0 0,3 6 0 0,2-1 0 15,1 4 1-15,1 3-1 0,1 4 1 16,-4 3-1-16,-1 4-2 0,-6-1-9 15,-7 5-11-15,-6 4 154 0,-9-1-292 16,-8-4-152-16,-12 1-434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5T17:17:25.5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10048 1233 299 0,'1'5'87'0,"-1"-3"14"15,0-1-21-15,0 0-20 0,0-2-4 16,1 2-2-16,-1 0-2 0,0 1-6 15,-1-4-11-15,1 2-9 0,0 0-5 16,1 2-3-16,-1 0-3 0,1 1-2 16,0 4-2-16,2 5-1 0,-1 6-1 15,0 5 0-15,1 10-1 0,0 6-3 0,1 3-1 16,0 3-2-16,-2 7-1 16,2-2-1-16,-1-2 0 0,0-4 0 0,0-3-1 15,2-6 1-15,-1-6 0 0,2-9 0 16,-2-6 0-16,-1-5 0 0,1-4 0 15,-3-2 10-15,-3-4 4 0,-1-4 1 16,-2-5 0-16,1-4 0 0,-1-6 0 16,0-7 0-16,0-4-9 0,2-3-5 15,0-2 0-15,1 0-1 0,-3-3 1 0,2-2 0 16,-3 2 1-16,1 0 2 0,-1 4 0 16,2 1 1-16,1 6 2 0,-1 6 2 15,2 4 1-15,0 5-1 0,1 4 1 16,1 1 0-16,0 3-1 0,0 1 1 15,1-2-1-15,1 3-2 0,2 0 1 16,1-3-1-16,3 2 0 0,2 0 0 0,3-4-1 16,2-1 0-16,5-1 0 0,3-1 1 15,3-1-2-15,0-1 0 0,1 1-1 16,-2 2-1-16,2 1-2 0,1 0 0 16,-3 2-1-16,-1-1-1 0,0 5-5 15,0-2-7-15,-2 1-8 0,-2 2-16 16,-3 1-19-16,-4 3 20 0,-1 0-150 15,-5 2-131-15,-5 8-318 0</inkml:trace>
  <inkml:trace contextRef="#ctx0" brushRef="#br0" timeOffset="179.09">10057 1570 634 0,'16'-4'152'16,"2"-3"9"-16,5-1-109 0,5-2-7 0,3 2-4 16,-1-3-3-16,0-1-12 0,0 0-9 15,-1-3-10-15,0 0-4 0,-5 2-1 16,0-3-19-16,-2 0-19 0,0 2-132 16,-4-4-137-16,1 3-347 0</inkml:trace>
  <inkml:trace contextRef="#ctx0" brushRef="#br0" timeOffset="389.22">10733 1276 627 0,'-1'-2'149'16,"1"3"7"-16,2-1-101 0,-1 4-17 15,1 2-3-15,1 5-2 0,0 6-8 16,-1 6-9-16,0 3-6 0,0 4-2 0,0 4-2 15,-2 3-2-15,-1 1-10 0,0 5-8 16,-1-2-11-16,-1 9 24 0,-2-4-165 16,1-1-136-16,-3-1-346 15</inkml:trace>
  <inkml:trace contextRef="#ctx0" brushRef="#br0" timeOffset="688.48">10725 1352 712 0,'0'-27'167'16,"-1"5"8"-16,1 5-116 0,4 5-5 15,2 4-12-15,0 5-3 0,2-2-5 16,1 1-6-16,5 0-8 0,1 2-7 16,4 1-4-16,1 2-3 0,2-1-3 0,3 5-1 15,2 3-2-15,-2 3 1 0,1 2-1 16,-4 1-1-16,-2 1 1 0,-3 2-1 15,-5 1 1-15,-7 0-1 0,-4 1 1 16,-5-4-1-16,-6 2 1 0,-5 0-1 16,-6-4 0-16,-4-1-2 0,-4-2-5 15,0-1-6-15,-2-2-6 0,1-6-13 16,2-3-24-16,1-5 156 0,4-6-290 16,5-5-157-16,5-5-435 0</inkml:trace>
  <inkml:trace contextRef="#ctx0" brushRef="#br0" timeOffset="1242.26">11916 1495 448 0,'3'0'131'15,"-1"2"14"-15,-2-2 4 0,-2-3-98 16,-1 0-2-16,-5-1-1 0,-1-4-7 0,0 4-12 16,-6-4-14-16,1 1-9 15,-1 4-3-15,-2 2-2 0,0 4 0 0,-4 8-2 16,0 0 1-16,-2 7 0 0,-3 3 0 16,-2 2 0-16,2 5-2 0,4 1-1 15,5-1-2-15,3-2-2 0,6-3-2 16,8-4 0-16,6-3 0 0,8-7 2 15,3-6 2-15,6-3 4 0,4-4 5 16,1-3 4-16,-1-3 4 0,2-7 2 16,-2 0 4-16,1-1 1 0,-4-2 1 0,-2 3-1 15,-2-1-4-15,-1 2-2 0,-6 6-2 16,-3 1-4-16,-5 3-2 0,-3 3-4 16,-2 3-1-16,-2 6 0 0,-3 3-1 15,1 4-1-15,-2 4-2 0,2 6-3 16,0-1-9-16,2 1-12 0,3-1-11 15,5-1-9-15,5-2 75 0,4-5-199 16,6-5-130-16,6-5-331 0</inkml:trace>
  <inkml:trace contextRef="#ctx0" brushRef="#br0" timeOffset="1636.11">12486 1571 628 0,'-4'-5'143'16,"-6"-2"0"-16,-5 3-103 0,-7 3-17 15,-2 4-3-15,-4 6-1 0,-3 3-6 16,-4 5-1-16,-1 5-1 0,3 3 0 0,3 7 0 16,3-1-4-16,5 0-6 0,7 0-4 15,7-3-3-15,6-1-1 0,7-3 0 16,5-6-1-16,5-2 0 0,5-2 1 16,3-4 2-16,0-1 3 0,2-7 2 15,-1-6 1-15,1-6 1 0,-1-2 3 16,-1-7 2-16,-4-3 3 0,1-6 5 0,-3-6 5 15,-3-6 0-15,-1-1 1 0,-2-7-2 16,-3-9-1-16,-3-5-4 0,-2-1-3 16,0 1-4-16,-1 3-2 0,-3-2 1 15,0 10 4-15,-1 11 4 0,2 10 2 16,-2 9-1-16,1 6-3 0,-1 7 0 16,0 15-3-16,-3 6-4 0,1 7-4 15,-4 3-3-15,2 9 1 0,-2 9 1 16,2 11 0-16,-2 3 1 0,3 0-5 15,2 8-8-15,3 3-11 0,3 0-11 0,3-6-13 16,3-7-14-16,4-1-1 0,2-6-119 16,4-12-118-16,1-6-280 0</inkml:trace>
  <inkml:trace contextRef="#ctx0" brushRef="#br0" timeOffset="2044.54">12961 1612 589 0,'1'-19'138'0,"-6"8"0"0,-7 6-93 16,-1 7-20-16,-6 8-6 0,-3 7 0 16,0 5-9-16,-2 8-2 0,3 2-2 15,0 2 0-15,4 0 0 0,4 0-2 16,4-5-3-16,2-4-2 0,5-5-1 16,6-3-1-16,5-2 0 0,4-7 1 15,2-2 0-15,1-5 0 0,1-4 2 0,0-4 3 16,1-4 3-16,0 0 7 0,-1-3 4 15,-1-3 4-15,2-1 4 0,-2-4 3 16,-1-4 1-16,0-9-3 0,-3-7-4 16,0-8-6-16,-4-9-2 0,-3-6-3 15,-3-1-3-15,0-4-1 0,-3 2-1 16,0 2 0-16,-2 8 1 0,2 13 5 0,1 11 2 16,-1 7 0-16,1 10-1 0,-4 11-1 15,-1 6-1-15,-2 10-1 0,-2 11-3 16,0 8-3-16,-2 5-1 0,-5 15 1 15,3 6-1-15,1 9 1 0,3 0-1 16,3-3-2-16,2 2-1 0,4-1-6 16,7-6-5-16,3-4-7 0,4-6-13 15,5-7-18-15,3-4 0 0,1-5-147 0,2-7-141 16,6-10-345-16</inkml:trace>
  <inkml:trace contextRef="#ctx0" brushRef="#br0" timeOffset="2916.25">14827 1048 353 0,'-2'2'100'0,"1"2"10"0,3 0-35 0,-1 1-22 16,2-1-1-16,-1-1-5 0,1 4-5 16,1-2-8-16,6 1-7 0,2 0-5 15,6 3-5-15,3 2-2 0,2 3-4 16,6 4-1-16,7 2-4 0,7 2-1 16,4 0-2-16,11-2-1 0,9 4-1 15,10 2 0-15,6 2 0 0,6 4 0 16,11-3 0-16,4 3-1 0,-3 3 1 15,3 0-1-15,7-2 1 0,4-6 0 0,-10 0-1 16,-14-1 1-16,-3 5-1 0,-10-6 0 16,-9-4 1-16,-17-1-1 0,-12-1 0 15,-9-2 0-15,-8-3-1 0,-14-5 2 16,-7 3 1-16,-10 0 0 0,-8-1 0 16,-12 2 2-16,-13 2-1 0,-14 0 0 15,-12 2 0-15,-13 4-2 0,-8 5 0 0,-12 6-1 16,-14 0 1-16,-6 5-1 15,-6 6 0-15,-2 9 0 0,-7 0 0 0,-7-4 0 16,7 6 0-16,7 2 1 0,-4-3-7 16,5 2-7-16,7-10-8 0,19-9-4 15,13-1-33-15,4-12-88 0,15-7-106 16,15-6-244-16</inkml:trace>
  <inkml:trace contextRef="#ctx0" brushRef="#br0" timeOffset="3364.87">15799 858 602 0,'-3'-3'123'16,"7"1"4"-16,2 5-110 0,5 3-3 16,5 2 5-16,4 3 5 0,5 4 3 15,5 4 3-15,6 5-1 0,2 0-5 16,10 2-1-16,15 3-5 0,6 1-5 0,9-3-5 16,5 2-3-16,8 3-2 15,12 0-1-15,-1-3-1 0,-6 3 0 0,3 0 0 16,1 11-1-16,-1-5 0 0,-4-3 1 15,-10 2-1-15,-8 3 0 0,-9 0 0 16,-13-3-1-16,-11-8 0 0,-14 4 0 16,-14-1-1-16,-11 2 1 0,-12 1 0 15,-11 1 0-15,-14 4 1 0,-18 3 1 0,-12 6 1 16,-13 1 0-16,-14 5 0 16,-11 8-2-16,-10 8-3 0,-11 4-2 0,1 4-4 15,-14 0-4-15,6 3-7 0,1-3-5 16,6-8-2-16,8-4-2 0,13-8 25 15,5-8-143-15,21-4 1 0,9-7-91 16,15-7-209-16</inkml:trace>
  <inkml:trace contextRef="#ctx0" brushRef="#br0" timeOffset="4385.77">14962 3402 623 0,'-17'5'127'0,"-5"3"3"16,1 3-121-16,-8 5-2 0,-7 5-1 16,-7 1 0-16,5 10 1 0,3 4-3 0,2 6-2 15,-1 3-1-15,10-1-1 0,11-1-2 16,9 0-2-16,2-8 0 0,5-4-1 15,13-7 1-15,10-6-1 0,9-2 3 16,-1-8 2-16,9-3 2 0,3-4 4 16,3-4 3-16,-5-6 5 0,-6-4 8 15,-3-4 7-15,5-1 4 0,-5-1 5 16,-1-2 2-16,-5 2 0 0,-2 1-3 16,-6 3-5-16,-5 3-6 0,-10 3-7 0,-8 3-6 15,-10 5-5-15,-4 5-3 0,-6 4-4 16,-1 7-2-16,-2 3-1 0,-1 4-1 15,6 3-4-15,4 0-4 0,7 2-1 16,6-4-2-16,9-3 1 0,7-4 0 16,8-6 2-16,8-3 4 0,3-4 7 15,3-3 5-15,7-1 4 0,-2-6 5 16,-4-1 2-16,-4 0 5 0,-8-2 4 0,-2-1 2 16,-6-3 1-16,-9-5-3 0,-6 0-4 15,-5-3-5-15,-8 2-4 0,-9-5-5 16,-7 4-7-16,-10-1-5 0,-7 4-7 15,-1 1-6-15,-1 4-7 0,6 3-9 16,7 2-19-16,6 0-13 0,9 1-130 16,8 0-136-16,5-1-329 0</inkml:trace>
  <inkml:trace contextRef="#ctx0" brushRef="#br0" timeOffset="5137.79">15558 3684 580 0,'15'23'126'0,"-4"0"4"0,-5 2-102 16,-2-2-12-16,-4 0-1 0,-2-5 1 16,-5 0-2-16,3-2-5 0,-3 0-4 0,3-6-1 15,1-2 0-15,0-3 5 0,2-1 10 16,0-5 5-16,1-1 6 0,1-3 3 16,-1-5 3-16,1 1 3 0,2-5-3 15,1-1-6-15,2-3-4 0,1 2-5 16,1-3-5-16,-1 5-3 0,2 1-3 15,-4 2-4-15,2 3-3 0,-3 5-2 16,1 3-2-16,-3 1 0 0,2 5 0 0,0 2-2 16,-1 3-1-16,2 3-2 15,1-1-1-15,3 1 0 0,-1 0-1 0,3-2-3 16,5-3-1-16,2-2 1 0,3-3 2 16,1-4 1-16,1-2 2 0,1-4 1 15,-1-1 5-15,-5-1 4 0,-2-1 2 16,-3 0 0-16,-3 1 1 0,-3 1-1 15,-3 4 0-15,-1 0-1 0,0 0-3 16,-1 2-3-16,-1 1 1 0,1 4-1 16,0 0 0-16,2 0 0 0,0 2 0 0,3-1 0 15,0 2 0-15,4-3 1 0,1-1-1 16,2-3 1-16,3-2-1 0,0 0 1 16,3-2 1-16,-2-3 0 0,-2 1 0 15,-1-1 2-15,-1 0 0 0,-3 4-1 16,-4 0 1-16,0 2-1 0,-2 2 0 15,2 3-1-15,-4 4 0 0,0 3 0 0,0 3 1 16,-3 5-1-16,-5 5 1 0,1 2 0 16,-3 4 0-16,2 0-3 0,-1 1-3 15,2 3-5-15,1-2-4 0,2-2-4 16,-2 0-1-16,0-5 0 0,2 0 1 16,-2-2 4-16,0-6 3 0,0-4 5 15,1-4 5-15,0-3 2 0,0-1 3 16,-1-7 7-16,0-6 5 0,1-2 4 15,1-1 3-15,-1-6 2 0,1-8 2 16,-1-2 1-16,2-4-5 0,5-1-3 0,-1-12-3 16,2-7-3-16,1-1-4 0,2 2-4 15,4 4-4-15,6 3-3 0,0 6-1 16,6 13-2-16,0 12 0 0,5 10-1 16,1 6 1-16,-1 4 0 0,-4 7 0 0,-1 2 1 15,-5 4 0-15,-1 1-2 16,-6-2-1-16,-2 1-3 0,-3 0-4 0,-3-1-5 15,-4-2-3-15,-5-3-3 0,-5-2-1 16,-6-3-5-16,-6-3-14 0,-11-2-11 16,-9-6-126-16,-2-3-133 0,-2-1-331 15</inkml:trace>
  <inkml:trace contextRef="#ctx0" brushRef="#br0" timeOffset="5669.94">16484 3328 575 0,'18'14'140'0,"-6"4"8"0,-4 3-47 15,-5 7-67-15,-3 3 3 0,-3 3 5 16,-6 4 2-16,-3 3-6 0,-2 5-8 0,-4 1-6 16,0-2-7-16,-1 1-6 0,2 0-7 15,4-9-3-15,5 1-3 0,3-9-2 16,8-3 0-16,8-5 0 0,7-5 0 15,6-4 0-15,5-4 2 0,3-2 2 16,2-6 2-16,5-3 3 0,0-2 2 16,4-1 2-16,2-5 2 0,-1 0 0 15,-1-4 2-15,0-2-1 0,-3-3 0 16,-6-3 1-16,-7-3-1 0,-5 2-2 0,-8-2-1 16,-4 1 0-16,-3 6-1 15,-9 3-2-15,-3 8-3 0,-9 7-1 0,-7 1 0 16,-2 7 0-16,-6 4 0 0,-5 2-2 15,-2 5-1-15,-2 2-1 0,2 0-2 16,4 7-2-16,2-1-2 0,9 2-2 16,6 2-3-16,9-4 1 0,10-3 1 15,10-2 1-15,8-6 2 0,10-1 3 0,2-6 2 16,5-3 4-16,5-3 3 16,1-3 2-16,3-4 3 0,2-1 2 0,-4-3 2 15,4-3 2-15,0-1 3 0,2-1-1 16,1-5-3-16,-6 3-2 0,-2-1-1 15,-3-1-4-15,-4 2-3 0,-7 0-2 16,-4 0-2-16,-9 5-4 0,-3 1-4 16,-6-1-7-16,-1 4-8 0,-6-1-6 15,-2 4-18-15,-6 0-25 0,-4 0-1 16,-2 2-124-16,-6 4-131 0,-5-1-309 0</inkml:trace>
  <inkml:trace contextRef="#ctx0" brushRef="#br0" timeOffset="5918.05">17145 3737 691 0,'2'-3'152'16,"0"3"6"-16,1 2-118 0,0 3-8 16,2 4 4-16,5 4 2 0,2 7-3 15,7 4-4-15,3 2-4 0,9 4-6 16,1 2-6-16,7 0-6 0,2-4-3 15,7-2 0-15,1 1-3 0,1-4-2 16,4-4-2-16,4-1-4 0,1-1-3 16,1 0-9-16,0-3-13 0,-5-3-17 0,4-1-9 15,-5-1 164-15,-2-3-290 0,-7-5-147 16,-1-6-405-16</inkml:trace>
  <inkml:trace contextRef="#ctx0" brushRef="#br0" timeOffset="6537.81">18463 1125 539 0,'17'1'125'0,"6"3"5"0,7-4-93 16,10 1-3-16,6 2 2 0,10-1 0 15,1 5-8-15,5-4-5 0,2-4-6 16,-1 5-6-16,-4-2-4 0,-4-2-3 16,-10 0-1-16,-5-1-6 0,-4-1-9 15,-9 3-7-15,-7-2-105 0,-6 0-23 16,-10 2-104-16,-9 0-223 0</inkml:trace>
  <inkml:trace contextRef="#ctx0" brushRef="#br0" timeOffset="6732.94">18763 1237 517 0,'7'6'127'0,"2"2"8"15,0 0-68-15,6 3-24 16,-1 4-1-16,1 6-1 0,-2 4-4 0,-4 5-10 16,-1 6-9-16,-2 3-6 0,-1 1-4 15,-3-1-3-15,0 3-2 0,-1-1-6 16,-1 1-10-16,0 1-13 0,-2-4-47 15,-2 0-82-15,-3-1-116 0,-4-1-270 16</inkml:trace>
  <inkml:trace contextRef="#ctx0" brushRef="#br0" timeOffset="7485.06">18590 1945 546 0,'7'6'126'0,"3"3"9"0,1 0-59 16,7-2-47-16,7 2-1 0,7-6 0 16,8 1 1-16,2-5-6 0,3-2-9 0,3-2-7 15,1-3-4-15,-1-5-3 0,-2-3-10 16,-6-2-8-16,3 0-4 0,0-2-2 16,-3-1 0-16,0 2-1 0,-5 3 3 15,-3 1 9-15,-3 0 9 0,-4 4 3 16,-5 2 3-16,-4 4 0 0,-8 2 4 15,-1 5 1-15,-5 5 2 0,-2 5 2 0,-2 3-1 16,-3 7 1-16,-2 4 1 16,-1 3-4-16,-1 0-2 0,2 3-1 0,-1-2-1 15,4-4 0-15,1-4-2 0,6-6 0 16,0-2 0-16,0-6-1 0,3-1 0 16,-1-4 4-16,0-2 2 0,-1-1 3 15,0-2 3-15,2-3 3 0,-1-2 5 16,1-3 2-16,0-5 0 0,2-2 0 15,1-6-3-15,1-4-3 0,1-5-2 16,1-1-5-16,0 0-3 0,1 3-3 0,0 0-2 16,0 7-1-16,-1 7 0 0,-2 6 0 15,1 8 0-15,0 7 0 0,-1 6 0 16,0 6 0-16,2 3-1 0,2 3 1 16,0 3-1-16,0-2 1 0,3 2-1 15,0-1 0-15,5 0 0 0,1-2-1 16,5-1-1-16,2-4-1 0,2-3 0 15,-1-6-1-15,-2-2 1 0,-4-4 0 16,-5-4 1-16,-4-1 1 0,-3-3 1 0,-3-3 1 16,-3-3 1-16,3-5 1 0,1-9 1 15,1-6-1-15,-1-8 0 0,0-9 1 16,0-8 0-16,0-5 1 0,-1-4 2 16,-1-2 4-16,-2-1 3 0,-1-1 3 15,0 8 1-15,-2 10 1 0,-1 6 3 16,-1 11 1-16,0 9-1 0,-1 6-3 0,-1 12-2 15,-1 3-4-15,1-6-3 0,-2 15-4 16,0 5-4-16,-2 5-3 0,-2 10-1 16,0 7 0-16,-2 8 2 0,0 14 1 15,-2-5 0-15,2 5 0 0,1 3 0 16,0 1-2-16,3-2-1 0,1-3-7 16,-1-3-6-16,4 1-7 0,2-10-7 15,-2-3-9-15,1-9-14 0,0-1-17 0,-1-9 0 16,-1-6-100-16,-2-4-15 15,-1-6-104-15,-2-4-202 0</inkml:trace>
  <inkml:trace contextRef="#ctx0" brushRef="#br0" timeOffset="7645.74">19804 1648 626 0,'-10'-23'156'16,"4"4"11"-16,1 5-104 0,9 5-9 15,4 5-3-15,8 0-4 0,4 2-13 0,6 2-12 16,9-1-10-16,6 2-7 0,8 0 0 15,3-2-1-15,4 2 0 0,3-1-1 16,6-2-2-16,-3 1-8 0,3-2-19 16,-4 1-20-16,2 0-8 0,-4 0-125 15,-2 0-136-15,-1 4-312 0</inkml:trace>
  <inkml:trace contextRef="#ctx0" brushRef="#br0" timeOffset="8023.32">21168 1734 504 0,'1'1'125'0,"-2"-1"5"15,-3-1-82-15,-2-2-18 0,-1-2 0 16,-8 2 1-16,0-2-14 0,-6 4-9 16,-5 1-5-16,-4 2-1 0,-1 7-1 15,1 2 1-15,3 1-1 0,-2 3-1 0,6-1-1 16,7-1 0-16,6 0-1 0,6-5-1 15,4 1 0-15,6-2-1 0,5-2 1 16,2 4 1-16,3-3 0 0,5 1 2 16,0-5 0-16,0 3 1 0,1-3 2 15,-1-2 1-15,2-2 4 0,0-4 3 0,-4 0 3 16,-1 0 4-16,-2-4 4 0,-1 0 1 16,-2 2-2-16,-4-3-1 0,-3 4-4 15,-3 0-5-15,0 4-5 0,-6 2-3 16,-2 4-1-16,-2 3-2 0,-3 3-1 15,2 0 0-15,-1 6 1 0,2-1-5 16,4 2-8-16,4 0-7 0,5-1-8 16,5 2-5-16,2-3-2 0,8-2-120 15,3-2-111-15,7-3-271 0</inkml:trace>
  <inkml:trace contextRef="#ctx0" brushRef="#br0" timeOffset="8876.24">21704 1904 595 0,'4'-16'127'0,"-2"-1"3"16,-4 0-105-16,-2 1-13 16,-6 5-1-16,-5 5-2 0,-6 6-2 0,-3 1-1 15,-6 4-1-15,-2 4-1 16,1 2 0-16,0 1 0 0,5 1-2 0,5 3 0 16,4 1-1-16,8 1-3 0,4-1 0 15,5 1-3-15,5-2 0 0,2-2-1 16,5-3 1-16,2-2 0 0,3-3 1 15,2-3 2-15,0-2 2 0,1-3 1 16,0-4 2-16,-2 0 3 0,2-4 5 16,-2-4 5-16,-1-7 6 0,0-5 1 15,-3-4 2-15,1-8 1 0,-2-6-1 0,3-5-5 16,-2-3-5-16,-1 3-3 0,0-5-1 16,-2 4 0-16,-1 1 0 0,-5 8 4 15,0 7 2-15,-6 3-1 0,-3 5-3 16,-1 11-1-16,-2 3-4 0,-1 12-2 15,-3 4-5-15,-1 7-3 0,0 6 0 16,1 10 1-16,0 2 1 0,1 7 0 0,3 3 0 16,3 5 1-16,2 2-1 0,4 3 0 15,2-3-1-15,2 1-6 0,6 0-7 16,3-2-7-16,4-4-6 0,6-3-10 16,6-3-6-16,4-7-6 0,0-3 2 15,0-9 13-15,2-1-63 0,-1-4-33 16,-2-7 1-16,-2-7 10 0,1 3 17 15,1-2 26-15,-4 0 18 0,-2-2 88 16,-4-4 54-16,-1-2 18 0,-6-3 4 0,-5-3-7 16,-4-5-20-16,-3-1-17 0,-7-3-19 15,-3 1-11-15,-5 4-11 0,-6 2-5 16,-5 7-2-16,-7 7 0 0,-2 3-1 16,-6 6-2-16,-1 5 0 0,0 2 1 15,2 5-2-15,1-1-2 0,8-1-3 16,4 2-3-16,9-4-1 0,3-1 0 0,7 0 1 15,6-1-1-15,6-4-1 0,2 1 1 16,2 1-1-16,2-3 0 0,3-4 1 16,-2 0-1-16,-1-3 1 0,2 0 3 15,2-4 4-15,0-4 2 0,3-2 3 16,-1-3 1-16,2-7 0 0,-1-4 0 16,2-6-2-16,0-8-2 0,0-4-2 15,0-8 0-15,-1-1-1 0,-2 1 2 16,2-1 1-16,-3-1-1 0,-3-2 1 15,-3 8 1-15,-5 3-1 0,-1 6 0 0,-1 4 0 16,-6 9-3-16,-1 6 0 0,-2 10-3 16,-6 6-2-16,-3 11 0 0,-2 5-1 15,-4 10 0-15,-3 6 1 0,-3 9-1 16,0 4 2-16,4 11 0 0,4 4-2 16,4 5 0-16,5 0 0 0,5 1 0 15,5 3 0-15,8-2 1 0,7-7-1 0,8-4 0 16,7 0 8-16,3-2-25 0,3 0 3 15,4-9-11-15,1-1-22 0,2 0-4 16,-1-5-131-16,-3-8-143 0,5-12-295 16</inkml:trace>
  <inkml:trace contextRef="#ctx0" brushRef="#br0" timeOffset="31688.86">10712 2078 511 0,'0'3'122'0,"-1"-5"5"0,1 2-76 0,-1 0-14 16,1 0-7-16,0 3 0 0,0-3-3 15,-1 0-5-15,1 2-5 0,-2 0-3 16,0 3-2-16,0 2 0 0,-6 2 0 0,0 6-2 16,-2 5 1-16,-6 5 3 0,-1 4 1 15,-1 1-2-15,-2 7-2 0,1 4-1 16,-3 3-2-16,-1 3-1 0,-1 3-4 15,-2 4-1-15,-5 7 0 0,-4 2 0 16,-2 3-1-16,-2 1 1 0,-3 4-1 16,-4-5 0-16,-3 2 1 0,3-4 0 15,3-2 1-15,-1-4 1 0,1-3 0 0,5-1 0 16,3-3 4-16,2-5 2 0,0-4-1 16,2-4 1-16,2-3-1 0,1-3-1 15,2-2 0-15,4-4-4 0,1-2-2 16,4-4-1-16,2-3-1 0,3-1 1 15,2-4-1-15,3-5 0 0,1-1 0 16,3-1 0-16,1 0-1 0,1-3-2 16,0 0-1-16,1-1-4 0,-1 1-7 15,1 1-8-15,-2-3-6 0,1 1-4 0,0 0-6 16,1 0-3-16,-2-1-12 0,-1-1-12 16,1 1-18-16,-2-1-62 0,0 0-92 15,-2-2-203-15</inkml:trace>
  <inkml:trace contextRef="#ctx0" brushRef="#br0" timeOffset="32018.47">9593 3497 511 0,'-3'-1'122'0,"1"0"2"15,-2 1-51-15,1-1-44 0,1 1-3 16,0 1 0-16,1 0 2 0,0-1-2 15,0 1-2-15,-2 0-3 0,2 2-4 16,-1 3-5-16,-1 4-4 0,-2 2-4 16,0 6 0-16,-3 2-1 0,-1 5 1 0,0 3 1 15,0 1 4-15,-1-1 0 0,2-3 2 16,3-2 1-16,2-2 0 0,3-5 3 16,3-5 1-16,5-2 0 0,1-1 3 15,7-3 1-15,5-3 0 0,6-1-3 16,7-3-1-16,4 1-4 0,5-4-6 15,5 2-2-15,0-3-12 0,1 0-22 0,0-1-20 16,-2 0-53-16,-2-3-81 0,1 4-128 16,-4-6-282-16</inkml:trace>
  <inkml:trace contextRef="#ctx0" brushRef="#br0" timeOffset="38073.74">10416 4119 319 0,'-11'0'101'0,"-1"1"7"15,1 2-5-15,1-3-55 0,0 1 2 16,3 0-7-16,-2 1-5 0,0 1-7 0,1 0-3 16,2-3-2-16,2 4-2 0,0-3-2 15,1 1 2-15,2-1 3 0,3-3 1 16,0 2 1-16,3-3 1 0,3-3 1 16,3-1 1-16,5-1-3 0,1-2-5 15,5-2-4-15,1-1-5 0,2 2-4 16,-1 1-2-16,2 2-4 0,-6 3-1 15,2 2-3-15,-2 5-1 0,-1 2-2 16,-3 2 0-16,-2 4-1 0,0 3-1 0,-5 3 1 16,0 2-1-16,-4 3 1 0,-7 0 1 15,-3 2 1-15,-6 0 1 0,-3 0 0 16,-4 0 1-16,-4 4 1 0,-2-2 0 16,0 0-1-16,0 0 1 0,1-2 0 15,0-1-1-15,2-2 1 0,5-6-1 16,3-1-1-16,3-1-1 0,6-2 0 15,3-1 1-15,6-1 1 0,6-1 1 0,4 0 2 16,7-3 1-16,5-1 2 0,6-3-1 16,7-4 1-16,8 0-2 0,2-3-2 15,0 0-2-15,1-2-5 0,1-2-10 16,-3-1-22-16,-3-2-16 0,-7-3 113 16,-3-3-245-16,-3-4-151 0,-3-4-390 15</inkml:trace>
  <inkml:trace contextRef="#ctx0" brushRef="#br0" timeOffset="38411.33">10986 3470 568 0,'0'0'132'16,"0"1"2"-16,0 2-77 0,0 3-26 15,1 2-1-15,-1 3 0 0,0 2-2 16,0 7-1-16,1 2-2 0,-1 3-4 15,-1-1-5-15,2 0-6 0,0 1-3 16,1 0-2-16,-2-3-3 0,1 0 0 16,2-5-1-16,-2 0-12 0,-1-2-15 15,-1-2-4-15,-2-3-131 0,1-2-128 16,-1-4-320-16</inkml:trace>
  <inkml:trace contextRef="#ctx0" brushRef="#br0" timeOffset="38936.67">11103 3526 492 0,'1'1'120'0,"1"-2"5"0,3 1-60 0,0-2-23 15,2-1-5-15,0 0-1 0,2 0 0 16,1-1-3-16,3 1-5 0,-1-1-4 15,1 0-5-15,3 1-6 0,-1 0-4 16,1 1-5-16,1-1-2 0,-3 2-2 16,0 4-1-16,0 1-2 0,-4 1-1 0,-2 3-1 15,0 3 0-15,-4 0 0 0,-1 1 0 16,-3 2 0-16,-3 1 1 0,-1-1 2 16,-4 1 0-16,-2 3 1 0,-3-2 0 15,-1 3 1-15,0-3 1 0,0-1 0 16,2-1 0-16,1-2 1 0,3-2-2 15,3-3 0-15,3-2 0 0,2-1 0 16,2-1 1-16,6-2 1 0,2 3 1 0,3-4 0 16,2 1 1-16,3-1-1 0,2-2-2 15,0-1-8-15,1 0-10 0,0-4-9 16,1-1 34-16,-1-1-161 0,-1 0-124 16,-1-2-315-16</inkml:trace>
  <inkml:trace contextRef="#ctx0" brushRef="#br0" timeOffset="39365.12">11743 3522 560 0,'1'-6'133'16,"-3"-3"5"-16,-2 0-90 0,-2-1-9 15,-5-3-4-15,-2 0-4 0,-4-2-5 16,0 2-6-16,-2 1-5 0,-1 2-3 15,1 3-4-15,2 6-4 0,2 4-1 0,1 4-2 16,4 2-2-16,1 3 0 0,1 2-1 16,4 1 0-16,1-1 0 0,2 2 0 15,2-1 1-15,3 2 1 0,4-1 0 16,1-1 0-16,2 2 1 0,2-1 0 16,2 3 0-16,1-2-1 0,0 2 1 15,0 2 0-15,0-3-2 0,-3-1-1 16,-3-1-3-16,-6-3-2 0,-2 0 0 0,-4-5-1 15,-7-1 0-15,-4-1 1 0,-3-1 1 16,-3-2 3-16,-2-2 2 0,1 1 1 16,-1-4 1-16,0-1 4 0,3-4 4 15,3-1 6-15,3-4 5 0,2-1 3 16,3-1 1-16,5-1 2 0,5-3-2 16,5-2-6-16,5-3-4 0,3 3-6 15,2-2-3-15,9 0-3 0,0 2-3 0,4 3-6 16,3 2-14-16,-2 3-13 0,1-1 154 15,-1 2-292-15,-7-2-156 0,-3 3-435 16</inkml:trace>
  <inkml:trace contextRef="#ctx0" brushRef="#br0" timeOffset="40292.21">4863 4165 538 0,'13'-1'124'0,"2"-3"4"16,-2-2-89-16,4 0-11 0,-1-1-2 15,2 1-2-15,-2 0-6 0,0 1-4 16,2 3-3-16,2 0-3 0,-2 4-1 15,2-1-4-15,0 3-1 0,-1 3-2 16,1 0 1-16,-3 0-2 0,-3 2 0 0,-3 1-1 16,-1 3 1-16,-5-2-1 15,-4 2 1-15,-3 1 0 0,-6 4 0 0,-3 1 2 16,-4 3-1-16,-6 1 2 0,-4 6-1 16,-1 0 0-16,-1 2 1 0,1-2-1 15,2 1 0-15,2-4 0 0,4-5 0 16,6-5-1-16,3-6-1 0,5-1 1 0,7-3 1 15,4-4 1-15,8 0 1 16,4-3 0-16,6 0 1 0,8-1 0 0,4-3 1 16,3 0-2-16,4 0-1 0,3-2-1 15,0 0 0-15,-2 1-9 0,-1-4-6 16,-3 1-129-16,-4-2-119 0,-7-1-311 16</inkml:trace>
  <inkml:trace contextRef="#ctx0" brushRef="#br0" timeOffset="40747.19">5056 3637 404 0,'2'4'113'0,"0"-1"5"16,-1-2-11-16,2 3-69 0,-1 0-5 16,3-2-6-16,-1 1-3 0,3 0-5 15,-1 0-3-15,4-1-2 0,3-2-3 0,0 0-3 16,2 0-2-16,1 1-2 0,3-2-2 15,1 1-2-15,1-1-8 0,2-1 12 16,0-1-139-16,1 0-115 0,-2-1-305 16</inkml:trace>
  <inkml:trace contextRef="#ctx0" brushRef="#br0" timeOffset="41030.99">5529 3509 556 0,'1'2'129'0,"-1"1"4"0,-1 2-90 15,0 0-11-15,-2 4-2 0,2 1-3 16,-1 5-8-16,0 2-3 0,1 3-4 15,-1-2-3-15,0 3-3 0,2 3-3 16,2-2-2-16,-1-2 1 0,0-2-2 16,1-3-6-16,1 1-7 0,-1-3-9 15,2-3 51-15,0 0-175 0,-1-3-123 0,3-3-322 16</inkml:trace>
  <inkml:trace contextRef="#ctx0" brushRef="#br0" timeOffset="41399.75">5700 3518 571 0,'2'-1'132'16,"0"-1"2"-16,0-3-89 0,0 4-18 15,2-1-4-15,0 1-2 0,1 0-4 16,3 1-6-16,2-1-1 0,1 3-3 15,3 0-2-15,2 2-3 0,0 2-1 16,1-1-1-16,-2 1-1 0,1 4 1 0,0-2-1 16,-3 5-2-16,-3-1-2 0,-2 0-2 15,-1 2-2-15,-4 1 0 0,-3 1-1 16,-3 0 1-16,-6-1 2 0,-2 2 3 16,-2-1 2-16,0 1 1 0,0-3 1 15,0-1 1-15,-1-3 0 0,6-2 0 16,3-2-1-16,1-3 0 0,3-3 1 0,4 3 1 15,3-2 0-15,3-1 0 0,3 1 1 16,2-2 0-16,2 0-2 0,0-2-6 16,3-2-1-16,2-2-84 0,-2-1-47 15,-1-6-102-15,2 0-239 0</inkml:trace>
  <inkml:trace contextRef="#ctx0" brushRef="#br0" timeOffset="41691.93">6021 3515 516 0,'4'-1'125'0,"5"-2"5"0,-1 0-60 16,5 0-36-16,0-2-4 0,2 2 0 16,1 1-4-16,2-1-3 0,1 3-4 15,-1 0-3-15,2 2-4 0,-3 1-4 16,2 0-3-16,-2 2-1 0,-1 1-1 0,-2 2-2 15,-2 0-1-15,-2 0-1 0,1 6 0 16,-4 0 0-16,-2 3 1 0,-2 3 0 16,-4 1 0-16,-2 4 1 0,-1 2 1 15,-4-1-1-15,-1-3 1 0,-1 0-3 16,2-1-7-16,-1 0-10 0,1-2-8 16,2-1-72-16,1 1-53 0,0-3-109 15,-1-1-233-15</inkml:trace>
  <inkml:trace contextRef="#ctx0" brushRef="#br0" timeOffset="49457.45">10301 5541 526 0,'3'0'127'15,"-2"-1"3"-15,0 1-72 0,1 0-23 16,-2 1-6-16,1 2-3 0,0 1 1 15,0 3 0-15,0 1-1 0,0 4 0 16,1 4-2-16,-1 3-2 0,0 4-3 16,1 4-6-16,-2 3-4 0,0 3-4 0,0 6-2 15,-2 0-1-15,2 1 0 0,0-1-6 16,0-2-5-16,0-1-5 0,2-2-14 16,-1-3-8-16,1-2-4 0,0-2-1 15,1-2-117-15,2-2-110 0,-2-5-270 16</inkml:trace>
  <inkml:trace contextRef="#ctx0" brushRef="#br0" timeOffset="50199.17">10640 5656 423 0,'3'-6'120'0,"-1"-2"8"15,-1 3 3-15,1 0-84 0,-1 2-7 16,0 2-3-16,1 0-3 0,-2 3-7 16,0 2-7-16,0 4-6 0,-2 3-3 15,1 4-3-15,0 7-2 0,0 7 0 16,0 2 0-16,0 5 0 0,-1 0-1 0,0 2-3 15,-3-1 0-15,2-3-1 0,0-3-1 16,2-2 1-16,-1-5-1 0,2 0-1 16,3-5 1-16,0-1 0 0,0-5-1 15,-1 0 1-15,1-5 0 0,-2 0 0 16,-1-6 2-16,-1-3 0 0,0-6 0 16,1-2 0-16,-3-7 0 0,3-2 1 15,0-3-1-15,0-6-1 0,1-5 0 16,-1-2 0-16,3-6 0 0,-1-2 1 15,0-1 3-15,1-1 2 0,1 3 2 0,2 6 2 16,0 4 3-16,-1 11 1 0,1 5 0 16,-1 5-2-16,-2 5-4 0,1 3-2 15,-3 1-3-15,1 5-2 0,1 4-3 16,1 4 0-16,-1 2-1 0,2 5 2 16,3 3 0-16,1 1-1 0,1 2 0 15,1-2-1-15,1-2-1 0,0-1 0 0,0-2 0 16,1-4 0-16,1-2 0 0,0-4 2 15,2-1 0-15,-1-4 1 0,1-2 1 16,1-5 0-16,-2-2 0 0,1-4 1 16,-1-2 0-16,-1-3 0 0,-1-5 0 15,0-3 0-15,-1 0-1 0,1-2 1 16,-4-1 0-16,1-3 0 0,-1 2 0 16,0-2 0-16,-2 2 0 0,1 2 0 15,-4 5 0-15,1 5 0 0,-2 3 0 16,-1 4-2-16,-2 9-1 0,-1 8 0 0,-2 5 0 15,0 5 0-15,-3 6 0 0,1 5 0 16,-1 9 2-16,2 2 0 0,-1 3 0 16,2 0-1-16,1 0 1 0,2-2-1 15,0-5 3-15,2-3-7 0,1-4 3 16,2-2-6-16,1-4-5 0,2-1-8 16,0-4-13-16,1 1-12 0,-2-1-20 15,0-6-106-15,-2-4-119 0,0 2-277 0</inkml:trace>
  <inkml:trace contextRef="#ctx0" brushRef="#br0" timeOffset="50965.41">6014 5910 321 0,'4'3'103'0,"-1"-1"11"16,-1-3-4-16,1 0-48 0,1 4-11 0,2-2-5 16,0 0-9-16,2-1-9 0,1 4-8 15,3-1-4-15,1 1-2 0,2-2-1 16,2 0-1-16,3-2-2 0,0 0-1 16,3-3-3-16,2 0-2 0,1 0-4 15,2 0-6-15,0-1-16 0,1 2-70 16,0-3-48-16,-2-1-102 0,1 1-232 15</inkml:trace>
  <inkml:trace contextRef="#ctx0" brushRef="#br0" timeOffset="51299.48">6724 5598 483 0,'1'0'131'16,"-2"0"5"-16,0 2-11 0,1-1-87 0,0-1-11 15,0 1-4-15,0 0-2 0,1 4 0 16,0 0 0-16,1 3 0 0,0 8-2 15,1 2-2-15,0 7-1 0,-1 3-1 16,-1 4-6-16,1 5-3 0,-1 0-4 16,-1 2 0-16,0-1-6 0,0-4-9 15,-1 0-9-15,1-1-32 0,0-1-53 16,0-6-55-16,1-4-111 0,-1-1-225 16</inkml:trace>
  <inkml:trace contextRef="#ctx0" brushRef="#br0" timeOffset="51849.61">6897 5739 582 0,'3'-5'137'0,"-3"1"4"16,3 3-83-16,-1 1-32 0,-1 4-4 15,1 8-3-15,2 4-4 0,0 2-5 0,-1 7-4 16,-1 5-1-16,1 2 0 0,1 2-2 15,-3-6-1-15,0 1 0 0,0-2-1 16,1-1 0-16,0-2-1 0,-1-3 0 16,3-4 1-16,-2 1-1 0,-1-5 0 15,1-4 0-15,-1-2 1 0,-1-4 2 0,0-3 0 16,0-4 2-16,-2-4 0 0,1-2 0 16,-1-6 3-16,1-3 2 0,0-4-1 15,-2-1 2-15,2-4-1 16,1-1 3-16,-1-4 1 0,2 1-1 0,-2-2-1 15,2 4-1-15,2 0-1 0,-2 5-2 16,0 4 0-16,2 8-3 0,-1 5-3 16,2 6-3-16,0 5 0 0,0 5-1 15,2 5-1-15,1 4 0 0,1 1 0 0,2 3 2 16,0 0-1-16,-1-3 1 0,2-2 1 16,1-4-2-16,1-4 1 0,1-3 1 15,-1-6 0-15,2 0 2 0,2 0-1 16,-1-6 1-16,1-4 0 0,1 0 1 15,2-7-1-15,-1 0-1 0,-1-5 1 16,1-2 1-16,0-1-1 0,-2-1 2 16,-3 0 1-16,0 6 0 0,-2 4 0 0,-1 4-1 15,-4 2-1-15,1 5-2 0,-3 9-1 16,0 8-1-16,-2 5 0 0,-1 6 0 16,-1 6 0-16,-1 6 1 0,-2 2 1 15,0 5-4-15,0-4-7 0,1 1-14 16,1-2-18-16,0-2-134 0,1-3-138 15,3-3-343-15</inkml:trace>
  <inkml:trace contextRef="#ctx0" brushRef="#br0" timeOffset="52400.4">8089 5850 407 0,'0'3'94'15,"-1"-2"5"-15,0-1-61 0,0 3-16 16,1-2-6-16,0-2-1 0,2-1-3 16,0 4-2-16,5-1-4 0,3 5-1 15,3-4 1-15,4 1-2 0,6 1 1 16,8 1-1-16,7-3 0 0,7-1 0 16,8-2 0-16,7 2 1 0,6-1 0 15,6-1 0-15,5 0 1 0,5 1 0 0,6 1-1 16,0 0 0-16,5 1-2 0,-2-1-1 15,-2 5-1-15,-6-2 1 0,-6-2-6 16,-9 1-15-16,-9 0-38 0,-14-1-57 16,-10-2-87-16,-10-4-204 0</inkml:trace>
  <inkml:trace contextRef="#ctx0" brushRef="#br0" timeOffset="52618.55">9388 5795 414 0,'17'7'111'0,"0"-1"5"0,2 2-59 15,0 2-15-15,-1 2-4 0,0-1-5 16,-2 2-11-16,1 1-7 0,-1 0-4 16,-2-1-3-16,-1-1 0 0,-2 1-2 0,-3 1-1 15,-5 1-2-15,-3-2 1 16,-6-4-2-16,-5 3 1 0,-7 3-3 0,-4-3-19 15,-5 0-46-15,-6-2-63 0,-6-1-100 16,-5-2-230-16</inkml:trace>
  <inkml:trace contextRef="#ctx0" brushRef="#br0" timeOffset="53003.66">8065 5867 442 0,'4'-3'114'0,"-2"0"7"15,1-3-42-15,-2 4-35 0,0-2-8 16,0 3-5-16,0 2-5 0,-2 0-5 16,0-1-6-16,-2 4-5 0,-1 1-4 15,-1 1-3-15,-1 2-2 0,-1 0 0 0,-2 3 0 16,0 0 0-16,-1 2 0 0,3 0-1 16,-1 2 1-16,0-3-1 0,3 2 0 15,2-2 0-15,0 0 0 0,7 1-1 16,1 0 1-16,5-1-1 0,5 0 1 15,6-1-1-15,5-1-2 0,6-2-5 16,7-6-61-16,3-3-67 0,5-1-105 16,6-4-253-16</inkml:trace>
  <inkml:trace contextRef="#ctx0" brushRef="#br0" timeOffset="61166.65">9081 8584 337 0,'0'2'104'0,"-2"-2"3"0,1-1-20 16,0 1-31-16,0-1-11 0,0-1-9 16,1 1-7-16,-1-2-3 0,0 2-2 0,1 1 1 15,0-2-2-15,0 1 0 0,-1 0-3 16,1 0-1-16,1 0-2 0,-1 1-3 15,-1-1-1-15,2 1-3 0,-1 1-2 16,0-1-2-16,0 0-1 0,0 0-1 16,0 1 0-16,0-1 0 0,0 1 0 15,0 0 1-15,0 1-1 0,-1 2 0 0,1 1 0 16,0 3-1-16,0 0 1 0,0 2 1 16,0 2 0-16,1 5 0 0,-1 0 0 15,1 5 0-15,0 3 0 0,0 3-2 16,0 1 0-16,0 3-1 0,-1 0-1 15,1-1 0-15,-1-3-2 0,0-3 1 16,-1-2-1-16,1-1-5 0,0-2-4 16,1-5-9-16,-1-2-9 0,2-1-6 15,-1-4 28-15,1-2-152 0,-1-4-117 16,1-4-301-16</inkml:trace>
  <inkml:trace contextRef="#ctx0" brushRef="#br0" timeOffset="61385.89">9365 8834 733 0,'4'3'158'0,"-2"-2"0"0,0 1-129 16,0-2-14-16,-1-2-4 0,-1-2-6 15,0 1-7-15,-3 0-11 0,2-1-12 16,-1-1 158-16,1 1-293 0,-2-3-148 0,6-2-426 16</inkml:trace>
  <inkml:trace contextRef="#ctx0" brushRef="#br0" timeOffset="63571.09">9615 8627 546 0,'-5'0'124'0,"1"0"1"15,0 0-86-15,1 0-19 0,-1 0-1 16,3 0 1-16,0 0 0 0,1 0 0 15,0 0-1-15,1 0 1 0,5 1 0 16,0 0-3-16,2 0-3 0,3 1-3 16,3-1-1-16,4 1 0 0,0-1-1 15,2-1 0-15,2 2-2 0,2-2 0 16,0 0 0-16,3-2-1 0,-3 0-3 0,1 2 0 16,-2 1-1-16,-3-1-1 15,-4 1-1-15,-1 2 0 0,-5 0-1 0,-1 2-1 16,-4 3 1-16,-2 1 0 0,-2 6 0 15,-1 6 0-15,-4 3 1 0,-1 5 0 16,-4 2 0-16,-1 4 1 0,-1 2-2 16,-1-2 1-16,-1-1-1 0,2-5-1 15,0-1 0-15,1-3-1 0,4-4-5 16,-1-2-5-16,3-2-6 0,2-5-9 0,1-1-5 16,3-5-77-16,-1 0-45 0,3-8-98 15,4-6-221-15</inkml:trace>
  <inkml:trace contextRef="#ctx0" brushRef="#br0" timeOffset="63978.18">10185 8669 595 0,'3'-7'133'0,"4"-2"6"0,0 0-104 16,2 0-2-16,2 1-2 0,1 0 0 16,1 0-2-16,3 2-3 0,-3 1-4 0,2 3-5 15,-1 1-4-15,1 3-4 0,-2 3-4 16,-2 2-3-16,-1 2-2 0,-4 3-2 16,-1 2 0-16,-5 3-2 0,-4 1-1 15,-2 3 1-15,-3 2 0 0,-5 1 0 16,-1 2 1-16,-2 0-1 0,0-3 3 0,0 0 1 15,-1-3 0-15,2-3 1 16,3 1 1-16,1-3 0 0,3-2 0 0,1 0 2 16,5-2-1-16,2 2 1 0,5 0 1 15,3 1-1-15,3-1 0 0,3 0 1 16,4-1-2-16,5-2 1 0,5-2-1 16,1-4-1-16,3-1 0 0,5-4 0 15,2-4-3-15,3-2-12 0,0-1-9 16,3-5-12-16,2 1-129 0,-1-4-129 0,1-2-322 15</inkml:trace>
  <inkml:trace contextRef="#ctx0" brushRef="#br0" timeOffset="65937.98">12601 8656 363 0,'4'5'106'16,"-1"-2"3"-16,-2-1-20 0,-1 1-47 15,0-2-5-15,0 2-9 0,0 0-7 0,1-3-3 16,-1 1 1-16,-1 0 3 16,1 0 1-16,0 0 0 0,0-1 2 0,1-2 5 15,1 2 1-15,-1-1 0 0,3-4-1 16,4-1-3-16,2-2 1 0,5 2-3 15,6-3-3-15,2-2-5 0,5 1-2 16,2 3-2-16,-2-1-3 16,2 4-2-16,-1 0-3 0,-3 5-2 0,-1 5-2 15,-1 1-2-15,-4 4 0 0,-3 3 1 16,-4 0-1-16,-3 2 0 0,-4 3 1 16,-6 0 1-16,-5 1-1 0,-2 3 1 0,-9-1 0 15,-1 0 1-15,-3 0-1 0,-2-4 1 16,0-2 0-16,3-3 1 0,0-5 0 15,5-2 1-15,3-2 1 0,4-3 0 16,2 0 0-16,4-2 2 0,-1 0 0 16,4 1 0-16,1-1-1 0,3 1 0 15,5 1 0-15,5 1-1 0,3-1-3 0,6 2 0 16,3 2-1-16,4-1 0 0,1 3 0 16,1 0 0-16,-3 2-1 0,0 2 0 15,-1 0 1-15,-4 1-1 0,-5 0 1 16,-4 1-1-16,-5-1 1 0,-6 0 1 15,-7 3 1-15,-7-2 1 0,-8-1 0 16,-6 1 1-16,-7-1-1 0,-6 0 0 16,-4-1-2-16,-3-1-3 0,-3-3-3 15,4 2-3-15,1-5-6 0,5-2-12 0,3-4-15 16,9-2-14-16,5-1-9 0,4-3 13 16,8-3-134-16,6-2-121 0,6-6-284 15</inkml:trace>
  <inkml:trace contextRef="#ctx0" brushRef="#br0" timeOffset="66385.39">13350 8673 480 0,'-1'0'119'0,"1"0"4"15,0 1-61-15,0-1-17 0,0 0-6 0,0-1 0 16,1 2 1-16,0-1 1 0,2 0-1 16,2-4-5-16,1 1-2 0,5 1-4 15,4-2-3-15,3-3-4 0,3-2-5 16,2 2 1-16,2 0-2 0,4-3-2 0,-2 0-1 15,7 2-2-15,1-1-2 16,5 2-2-16,-3 0-2 0,-1 2-2 0,-2 3-1 16,-2 2-1-16,-7 1-2 0,-4 2 0 15,-7 4 0-15,-2 4-2 0,-3 0 2 16,-5 6-1-16,-6 4 1 0,-2 5 2 16,-4 4 0-16,-1 3 0 0,-2 2 2 15,-4 2-2-15,-2 3-1 0,-2 0 1 16,-3 2-4-16,-3-1-3 0,-3 1-9 15,3-1-7-15,2-5-3 0,4-3-10 0,6-6-15 16,7-3-3-16,6-5-125 0,2-6-120 16,4-8-304-16</inkml:trace>
  <inkml:trace contextRef="#ctx0" brushRef="#br0" timeOffset="66565.45">14119 8901 733 0,'4'5'165'0,"-1"-1"0"16,-1 1-129-16,1-1-12 0,0-1-5 15,-3 1-6-15,2-3-9 0,0-2-3 16,0 0-8-16,1-4-22 0,1-1-74 16,-2-2-63-16,8-1-122 0,-2 4-279 15</inkml:trace>
  <inkml:trace contextRef="#ctx0" brushRef="#br0" timeOffset="66953.31">14400 8787 607 0,'6'-25'150'0,"1"4"6"0,-1-4-64 0,1 1-48 15,1 0-4-15,-1 9-4 16,1-2-1-16,1 3-3 0,2 2-6 0,5 2-5 15,7 2-6-15,4 4-2 0,2 3-4 16,2 2-2-16,4 4-4 0,1 1-2 16,-3 3 0-16,-7 2-1 0,-4 2-1 15,-1 2-1-15,-5 3 0 0,-5 5 0 16,-5 0 0-16,-6 3 1 0,-7 3 0 16,-5-1 0-16,-8 1 1 0,-4-2 1 0,1-1-1 15,-4-1 1-15,-4 0-1 0,1-4 1 16,3 0 1-16,5-1-1 0,4-1 0 15,0-4-1-15,4-1 0 0,8-3 0 16,10 0 1-16,9-1 2 0,6-1 0 16,4-1 0-16,8-2 1 0,7 0 1 15,3-4 0-15,6-3-3 0,0 1-1 0,-2-5-1 16,2 1-2-16,0 1-4 0,10-3-10 16,4 0-16-16,-1-1-22 0,1-1 42 15,6 1-175-15,3-5-141 0,2-1-345 16</inkml:trace>
  <inkml:trace contextRef="#ctx0" brushRef="#br0" timeOffset="89111.34">8864 11528 477 0,'0'3'120'0,"0"0"0"16,-1-3-45-16,1 0-45 0,0-1-12 16,-2 0-4-16,2 2-1 0,2-3-3 15,0 1-1-15,2 2 0 0,-1-3-1 16,3 3-2-16,-1 0-1 0,1-1 0 0,0 2 0 16,0-1 1-16,0 0-1 0,2 3 1 15,0-2 2-15,1 0 2 0,3 1 2 16,0-2 0-16,2 1 1 0,2-4 1 15,3 0-1-15,2-2-2 0,3-2-1 16,1 1-1-16,5 1 0 0,1-3-1 16,6 4-1-16,0-2-1 0,4 3-1 15,2 1-1-15,1-1-2 0,0 0 0 0,2 2-2 16,-1 1 1-16,2 0-1 0,0 1 0 16,0 1 0-16,1 2 1 0,4 1-1 15,-3 1 0-15,5-1 1 0,-2 0 1 16,1-2-1-16,1-2 0 0,-1 1 0 15,2-6 0-15,2 0 0 0,1-1-1 16,0 0 1-16,-1 0-1 0,0 1 0 16,-2 0 0-16,-1-1 0 0,-3 1 2 0,-2 1 1 15,0-3 1-15,-1 3 0 0,0-1 0 16,0 1 1-16,0 2 0 0,1-4-2 16,-1 1-1-16,0-2-2 0,0-1 0 15,0 1 1-15,3-1-1 0,-1 0 0 16,3 2 0-16,-1 1 0 0,1 2 0 15,-3-1 1-15,2 0-1 0,-3-2 0 16,-2 2 0-16,-2 0 1 0,-1 3-1 0,0-1 0 16,0 3 0-16,1 2 0 0,1-2 1 15,0 1-1-15,0 0 0 0,0-3 0 16,1-1 0-16,-2 0 0 0,-1 0 1 16,-2 1 2-16,0 0 0 0,0 1 1 15,-1 1 0-15,1 2 1 0,2-1 0 16,-2-1-1-16,2 0-2 0,1-1-1 15,-1 1 0-15,2-2 0 0,0 1-1 16,2 1 2-16,1 0 2 0,3 0 1 0,1 3 0 16,1 0 1-16,3 2 0 0,1-2 1 15,3 0-2-15,1 1-2 0,0-2-2 16,4-2 1-16,1 2-2 0,1-3 1 16,2-1-1-16,1 0 1 0,3 0-1 15,-2-1 0-15,0 1 0 0,1 0 1 16,1 0-1-16,2 1 0 0,-2 1 0 15,3-3 1-15,7 2-1 0,-4 0 0 0,-4 0 0 16,1 1 1-16,-3-2-1 0,-2 1 0 16,-3 1 0-16,-4 0 0 0,1 0 0 15,-2-1 0-15,-7 1 1 0,7 3-1 16,3-1 0-16,2 3 0 0,-2-1 0 16,2 3 0-16,5 2 0 0,2 0 0 15,-6-1 0-15,-6 0 0 0,-3-1 0 0,0 2 0 16,2-4 0-16,-2 0 0 15,1-1 1-15,0-2-1 0,1-1 0 0,-1-2 0 16,0-2 0-16,-4 1 1 0,2 0-1 16,-1 0 0-16,2 1 1 0,-2 2 0 15,4 0 0-15,2 1 0 0,0 0 1 16,-2 2 1-16,0-1-1 0,0 4 0 16,0-3 0-16,-3 0 0 0,-1-1-1 15,0 0-1-15,-1-3 0 0,-4-3-1 0,-5-3-3 16,-3 1-6-16,-6-2-15 0,-7-2-14 15,-5-2-140-15,-6-3-141 0,-12-8-351 16</inkml:trace>
  <inkml:trace contextRef="#ctx0" brushRef="#br0" timeOffset="102693.26">9019 11578 537 0,'-5'1'130'0,"-1"0"3"0,5-3-70 16,-1 2-30-16,2-2-4 0,0 2-2 15,1-1-4-15,0 1-4 0,2-1-3 16,2-1 0-16,1 0-3 0,3 1-3 16,2 0-3-16,2 1-1 0,3-1 1 0,2 2 1 15,3 1 1-15,4 2 1 0,5-1 1 16,5 3 1-16,5-1 2 0,5 0-1 15,8 3-2-15,3-2-1 0,4 0-3 16,5 1-2-16,3-1-2 0,1 1-1 16,0-1-1-16,1 1-1 0,-1-1 1 15,-2-2-1-15,-4-1 0 0,-4-2 0 0,-4 1 0 16,-6-4 0-16,-6-3-2 0,-8 3 0 16,-7-4 0-16,-9 2-1 0,-4-1-3 15,-7 2 0-15,-4 2-5 0,-7 3-1 16,-4-1 0-16,-9 5 1 0,-6-2 0 15,-8 4 2-15,-10-2 2 0,-10 3 4 16,-9 3 3-16,-9 0-2 0,-7 0-2 16,-6-1 0-16,-3 0 0 0,-7 0 0 0,-3-1 0 15,-3-3 0-15,4-5 1 16,2-1-1-16,6 1-3 0,5-3-4 0,8-3-1 16,11-4 0-16,11-1 0 0,8-2 4 15,11 0 5-15,8 1 8 0,9-2 5 16,13 0 1-16,10 2 3 0,10 3 4 15,9 2 2-15,9-1 0 0,12 0-3 16,6 5 0-16,10 1-1 0,9 1-2 16,5 2-5-16,6 1-4 0,5 2-5 0,0 2-5 15,-1 0-4-15,-2 3-5 0,-6-2-9 16,-7-2-11-16,-7-1-8 16,-8 0 49-16,-9-2-169 0,-12-2-122 0,-6-6-317 15</inkml:trace>
  <inkml:trace contextRef="#ctx0" brushRef="#br0" timeOffset="103214.53">8307 12686 670 0,'3'7'158'0,"6"0"3"0,3-3-103 15,3 1-19-15,3-1-10 0,5 4-10 16,4-4-7-16,3-2-3 0,6 1-4 16,6 3-1-16,8-4-1 0,13 4-2 15,9-5 0-15,10 3 0 0,10 3-1 16,10-1 0-16,9-2-2 0,4 1-5 16,1-4-9-16,-1 4-10 0,0-2-10 15,-2-2 46-15,-10-1-177 0,-7-3-131 0,-11-6-330 16</inkml:trace>
  <inkml:trace contextRef="#ctx0" brushRef="#br0" timeOffset="105028.62">10942 11538 603 0,'-4'5'144'0,"4"-3"1"16,1-1-95-16,2 0-16 0,1-1-9 0,5 0-7 15,1-1-6-15,4 4-5 0,5-1-1 16,3-3 0-16,6 1 0 0,4 2 0 15,6-1 1-15,6 0 0 0,5-2-1 16,7 2 1-16,8 1-1 0,6-1-1 16,8-1 0-16,6 0-1 0,7 0-1 15,5 4 2-15,6-3-1 0,5-1 2 16,3 2-1-16,1 0 0 0,0 1 1 0,-2 1 0 16,-3-1-1-16,-6 1-1 15,-5 0-2-15,-7 0 2 0,-8 0-1 0,-9-1-1 16,-9 1 0-16,-12-1-1 0,-9-1 0 15,-12 0 1-15,-10-2-3 0,-12-2-2 16,-9 2 0-16,-11-1 0 0,-11-1-2 16,-9 2 0-16,-10 2-3 0,-9-1 2 15,-7-1 0-15,-9 2 0 0,-3-2-1 16,-5 2 0-16,-5-2 2 0,-2 1 3 0,-4 0-1 16,-3-1 1-16,-2 2 1 0,-3-2 2 15,0 1 0-15,1-1-1 0,5-3 1 16,3 1 0-16,7-2-1 0,8 2 0 15,10 0-1-15,9-1 0 0,9-1-1 16,9 4 1-16,8 0-1 0,8 0 1 16,7 2 0-16,5-1 0 0,12 0 1 15,6 0 0-15,6 0 1 0,12-2 2 16,6 2 1-16,12-1 0 0,9 0 1 0,7 1 0 16,8 0 0-16,6 0-2 0,6 0-1 15,4 2-2-15,2-1 1 0,1 0-1 16,-3 0 0-16,-3 1 1 0,-5-2-1 15,-6 3 0-15,-9-1 1 0,-8 0-1 16,-12 0 0-16,-10-3-1 0,-11 1-4 16,-9 1-4-16,-12-3-5 0,-12-4-13 0,-14 0 18 15,-11-1-152-15,-9 2-130 16,-15-1-323-16</inkml:trace>
  <inkml:trace contextRef="#ctx0" brushRef="#br0" timeOffset="105700.5">10756 12767 376 0,'-4'2'85'0,"0"0"-1"16,0 2-52-16,0-3-13 0,1 1 2 15,1-1 3-15,0 0 5 0,2 0 4 0,1-1 4 16,2 1 3-16,3 4-1 0,2-4-4 15,5 0-1-15,6-5 1 0,6 2 0 16,9-2 0-16,9-2-2 0,10-3-4 16,8 1-3-16,11 1-7 0,14 1-5 15,9 0-4-15,8 2-4 0,7 1-3 16,7 5-3-16,7-4-1 0,2 2-7 16,-3 2-10-16,0-1-14 0,-5-1-44 0,-7-5-86 15,-8-7-119-15,-13-3-274 16</inkml:trace>
  <inkml:trace contextRef="#ctx0" brushRef="#br0" timeOffset="107667.6">14985 11608 521 0,'9'3'125'0,"6"-1"0"16,3-2-70-16,4-1-32 0,3 0-8 15,4-1-6-15,-3 0-5 0,-1-1-3 16,0 1 0-16,-6-1 0 0,5 1 0 16,-1-2 0-16,-1 0-1 0,7-1 1 15,7-1 0-15,4 2 4 0,10-1 2 0,0 1 3 16,9 0 1-16,13 0 1 0,8 1 2 16,2 2-1-16,9 2-3 0,2 0-2 15,6 3-1-15,2 2 0 0,-2 2-1 16,-3 2 0-16,-3-2-1 0,-6-1 1 15,-7 1-1-15,-8-2 0 0,-13 1 0 16,-9-2 1-16,-15-4 3 0,-9 1 6 16,-11 1 5-16,-8-4-2 0,-11-2 0 0,-13-1-1 15,-12 0-4-15,-12-2-4 0,-14 1-7 16,-15 0-7-16,-9 1 2 0,-13-1-4 16,-4 0-4-16,-7 3-4 0,-7 1-3 15,-2-3-2-15,2 1 1 0,1 1 2 16,3 4 1-16,1 0 6 0,11-2 5 15,6 1 4-15,11 1 1 0,5 1 0 16,9-1 0-16,13-2 1 0,15 1 0 16,8 0-1-16,16 0 0 0,14 1-1 15,15 1 2-15,16-1-1 0,7 1 1 0,15 0-1 16,10 1 2-16,5-1-1 0,6-2 1 16,10 1-1-16,8 0 0 0,5 4 0 15,-1-1 0-15,3 1-1 0,4-1 0 16,-2 4 1-16,-6-1-1 0,-11-1 0 15,-10-1 0-15,-9-2 1 0,-14 0-1 16,-16-2 4-16,-12-1 5 0,-13-4-1 0,-14-3-1 16,-14 0-8-16,-12-1-9 0,-9-1-7 15,-9-3-9-15,-8 2 26 0,-3 0-154 16,-1 0-118-16,3 1-296 0</inkml:trace>
  <inkml:trace contextRef="#ctx0" brushRef="#br0" timeOffset="108627.97">14087 12767 385 0,'-10'8'93'15,"4"-4"3"-15,0 1-48 0,1 0-25 16,2-2-6-16,-1 0 1 0,2 2-1 15,2-3-2-15,-1 2-2 0,2 0 1 16,2-1 2-16,2 0 2 0,0 0 0 16,4 0 1-16,0-1-2 0,3 0 1 15,1 0-1-15,1-1-3 0,6 0-3 0,2 2-2 16,0-2-2-16,6 0 0 0,8 0-1 16,6 0 1-16,2 1-1 0,-2-1 0 15,4-3 2-15,7-1 1 0,-1 1 2 16,-1-1 0-16,2 1 0 0,5-2 1 15,3 3 2-15,-2 0-1 0,2-2-2 16,13 0-1-16,2 1-1 0,-1-1 1 16,8 0-2-16,2-1 0 0,7-1-1 0,-1-2-2 15,-10 3 1-15,6-2-2 0,4-1-1 16,-1 0 0-16,1-1 0 0,3 1 0 16,4 1 1-16,4 2-1 0,0-2 0 15,-2 2 1-15,-2 2-1 0,2-1-1 16,-4 1-1-16,-3 2 0 0,-4-4-1 15,-6 1-6-15,-6-2-12 0,-5-1-14 16,-4-3-131-16,-6-4-130 0,-5-8-330 0</inkml:trace>
  <inkml:trace contextRef="#ctx0" brushRef="#br0" timeOffset="174687.3">1774 2186 589 0,'-35'2'59'0,"2"-10"-59"0,11-4-202 0,4 0-244 15</inkml:trace>
  <inkml:trace contextRef="#ctx0" brushRef="#br0" timeOffset="175737.17">1250 2129 451 0,'-11'4'98'0,"3"0"2"0,0 5-75 16,3 5-14-16,0 5-3 0,2 3-1 15,2 2-1-15,0 2-2 0,1 1-3 16,1-3-2-16,2 0-1 0,0-4-1 0,4 0 4 15,-1-1 3-15,3-1 5 0,1-4 7 16,2-1 8-16,0-3 6 0,4 0 3 16,0-4-1-16,4 2 0 0,-1-4-2 15,3 4-7-15,2 0-5 0,1-1-4 16,0 2-4-16,2 2-2 0,1 2-2 16,3 1-3-16,1 1 0 0,2-1-2 15,2 1 0-15,3 1 0 0,2-2-1 16,4 1 1-16,1 1-1 0,3-3 1 0,6-2-1 15,3 0 2-15,5-2-1 0,2 1 2 16,6 0 3-16,2 1 1 0,4-1 0 16,4 2 0-16,2 1 0 0,2 3-1 15,3-1-1-15,3-1-3 0,7 0-1 16,3 3 0-16,3-1-1 0,3-2 1 16,2-1-1-16,5-3 0 0,2-1 1 15,2 1-1-15,-1-3 1 0,3-3-1 0,4 3 0 16,0-1 1-16,-2-3-1 0,0 0 0 15,2 1 0-15,0 0 1 0,-1 0-1 16,-1-4 0-16,1-1 1 0,0 1-1 16,-3-3 0-16,0-1 1 0,-4-3-1 15,-2 1 0-15,-4-2 1 0,-2 1-1 16,-1-3 0-16,-3 1 0 0,-4-5 1 16,-3 4-1-16,-2-3 0 0,-3-3 1 15,-3-1-1-15,-4-1 1 0,-5-1-1 0,-6-1 1 16,-2-10 0-16,-6-1 0 0,-5-2 1 15,-8-2 2-15,-7-3 1 0,-5-1 0 16,-5-4 3-16,-6 3 0 0,-5-2 1 16,-4-1-1-16,-6-5 0 0,-4-1-2 15,-6-3 1-15,-2 6-2 0,-6-1 0 16,-5 1-1-16,-7 1-1 0,-3-1 0 16,-5 0 0-16,-1 5-1 0,-6-7-1 0,-2 1-1 15,-5-1 1-15,-4 1-1 0,-2 1-1 16,-2 0 1-16,-6-3 0 0,-6-3 0 15,-4-3 0-15,0 5 0 0,-5 3 0 16,-3 1 1-16,-8-1-1 0,-4 2 1 16,-2 5-1-16,-7 8 0 0,-9-2 0 15,-4 0 0-15,-6 1 0 0,-6 4-1 16,-5 4 1-16,-2 2 0 0,-8-1 0 0,1 0 0 16,-6 3-1-16,-2-2 1 0,1 1 0 15,0 1 0-15,-3-3-1 0,2 6 1 16,1-8 0-16,2 7 0 0,3-1 0 15,-2 6 0-15,2 1 0 0,3-5 0 16,-1 5 0-16,0 13 0 0,0-4 0 16,0 4 0-16,3 0 0 0,-1 0 1 15,0 6-2-15,7 6 1 0,1 1 0 16,-1 3 0-16,3 3-1 0,2 4 1 0,3 7-1 16,0 5 1-16,-1-10 0 0,5 10-1 15,5 0 1-15,0 3 0 0,2-1 0 16,1 1-1-16,5 3 1 0,5 8 0 15,3-5-1-15,1 5 1 0,9 5-1 16,8 1 0-16,8 4 0 0,6 0-1 16,8 6 0-16,11 1-1 0,13 4-1 15,10 1 0-15,12 5-1 0,15-3-1 0,15 2 1 16,13 2 0-16,15-4 1 0,12 0-1 16,16-4 2-16,13 0-2 0,11 1 0 15,10-3-5-15,13-6-8 0,10 6-11 16,9 0-19-16,9-3-109 0,4 0-120 15,4 0-288-15</inkml:trace>
  <inkml:trace contextRef="#ctx0" brushRef="#br0" timeOffset="195655.35">6473 4274 243 0,'-4'5'51'0,"0"0"1"0,1-3-42 16,1 0-6-16,0 0-1 0,0-1 0 15,0 0 2-15,2 1 6 0,3-4 7 16,2 0 2-16,3-1 4 0,4-2 4 16,5-1 5-16,7 1 2 0,10-2-1 15,6-1-6-15,8 3-2 0,7-1-2 16,8 3-4-16,6-1-4 0,8-3-3 15,4 1-4-15,9 2-2 0,4 0-1 16,5-3-1-16,6 0 0 0,6 1 0 0,3 3-2 16,1 0 1-16,4-1-2 0,4-1 0 15,3 2 1-15,-5 5 0 0,4-1 1 16,1 1 1-16,-4 1 0 0,-3 3 1 16,-3 1-1-16,-2 0-1 0,-3 0 0 15,-9-1-1-15,-7 2-2 0,-5-3 3 16,-12-1 8-16,-9 0 2 0,-9-1 2 0,-6-3-1 15,-9 2 2-15,-10-2-1 0,-8 0-2 16,-5 0-5-16,-7 0 2 0,-8-1 2 16,-9-2 0-16,-10 0-1 0,-8-3 0 15,-6 1 0-15,-7-4-3 0,-5 3-6 16,-9-3-1-16,-4 1-2 0,-4-1 1 16,-2 3 0-16,-6-4 0 0,-5 3-1 15,-9 0 1-15,-7 2 0 0,-5-4-1 0,-5 2 0 16,-9 2 0-16,-5 3-1 0,-7-1 1 15,-3 0 0-15,-2 2-1 0,-5 2 1 16,-2 1 0-16,-3-3 0 0,0 0 0 16,1 7 0-16,-1 0 0 0,0-3 0 15,2 2 0-15,2 2 0 0,2 2 0 16,3 0 0-16,5-6 0 0,7 6 0 16,7 1 0-16,7-1-1 0,7 0 1 15,11-3 0-15,9 0 0 0,12-1 0 0,10-4 0 16,10 1 0-16,12-3-1 0,10 1-4 15,7 1 0-15,12-2 0 0,7 2 1 16,10 0-1-16,9 0 1 0,9 1 0 16,11-2 4-16,9 1 1 0,7 0 0 15,11 3 0-15,6-3-1 0,5 0 0 16,8-1 1-16,6 1-1 0,6-1 0 16,1 0 1-16,2-3-1 0,6-1 0 0,1 0 0 15,3 2 0-15,0 0 1 0,5-2-1 16,5 0 0-16,3 2 0 0,1 1 1 15,3-1-1-15,2-2 0 0,-2 5 0 16,-2-1 0-16,-3 0 0 0,-4-1 0 16,-8 5 1-16,-9-2-1 0,-9-1 0 15,-12-3 0-15,-8 5 0 0,-15-1 1 16,-12 1 0-16,-10-2 0 0,-11 2 0 16,-10 0-1-16,-9-1 1 0,-9 0 0 0,-10-1 1 15,-10 1 0-15,-11-4 1 0,-12 1 0 16,-10 0 0-16,-12 2 1 0,-14-2-1 15,-9 1-2-15,-15-3 0 0,-5 0 1 16,-9 4-1-16,-7-2-1 0,-9-5 1 16,-4 3-1-16,-8 1 1 0,-2 0-1 15,-6-1-1-15,-2 1 1 0,-3 1 1 16,-2 1-1-16,2 2 0 0,2-1 1 0,4 2-1 16,5 2 0-16,8 0 0 0,8 2 0 15,14 2 0-15,10-3 0 0,15 3-1 16,15 1 1-16,16 1-1 0,16-2-2 15,13 2-3-15,14 1 1 0,16 0-2 16,16 1 2-16,13-2 2 0,16 0-1 16,14-1 7-16,14-4-141 0,14-2-120 15,9 0-321-15</inkml:trace>
  <inkml:trace contextRef="#ctx0" brushRef="#br0" timeOffset="211405.99">8708 13026 418 0,'2'4'112'0,"-1"1"1"15,0-1-10-15,-1-1-81 0,0-1-8 16,2 1-2-16,-2-1-4 0,0 2 1 15,-2-3 5-15,2 0 6 0,0 0 7 16,0-1 8-16,2 0 6 0,-2 0 4 16,0 0-1-16,0-1-2 0,0 2-3 0,0-2-2 15,0 2-5-15,0-1-5 0,0 0-1 16,0 1-1-16,-2 0-4 0,1 0-2 16,-1 4-4-16,-3 1-3 0,-3 4-2 15,-4 1-3-15,-5 4-2 0,-3 4-2 16,-7 3-1-16,-1 1-5 0,-2 4-6 15,-3 0-6-15,2 3-5 0,-1-3-7 0,2-4-7 16,1 0-8-16,2-5-8 0,3-2-4 16,6-4-2-16,2-5 9 0,5 0-121 15,3-3-112-15,3-3-274 0</inkml:trace>
  <inkml:trace contextRef="#ctx0" brushRef="#br0" timeOffset="211667.9">8331 13188 711 0,'0'-6'167'16,"0"-1"4"-16,1 0-113 0,-1 0-13 15,1 1-14-15,2 2-9 0,0 0-8 16,1 2-4-16,3 0 0 0,3 3-1 16,4 2-2-16,1 4 0 0,4 1 0 15,2 8 0-15,2 2-1 0,1 4-2 16,-2 5-3-16,-2 0 1 0,2 0-1 15,0 2 0-15,-1 0 0 0,0-1-1 0,0-4-1 16,0-2-2-16,-1-4-5 0,-1-1-10 16,-1-4-18-16,-1-9-18 0,-2-1 16 15,0-5-145-15,-3-3-135 0,-1-5-315 16</inkml:trace>
  <inkml:trace contextRef="#ctx0" brushRef="#br0" timeOffset="211871.13">9020 13139 634 0,'4'5'166'0,"-3"0"4"0,-1 1-60 16,-3 1-59-16,0 3-15 0,1 3-11 0,-3 3-11 16,0 2-6-16,1 2-3 15,-1 4-4-15,2 0-1 0,3 4-2 0,-1 0-1 16,2-3 1-16,2 3-12 0,2-2-22 15,0-2-11-15,2-1 82 0,0-3-208 16,1-4-139-16,0 1-354 0</inkml:trace>
  <inkml:trace contextRef="#ctx0" brushRef="#br0" timeOffset="212204.89">9274 13229 623 0,'-3'3'142'16,"-1"3"1"-16,-3 4-86 0,0 3-38 16,-1 3-10-16,-2 3-5 0,3 3-3 15,2 4-2-15,1 0-3 0,4-1-1 16,1-1 0-16,4-1-2 0,4-2 0 0,2-3 1 16,3-5 0-16,3-4 3 0,2-2 1 15,4-5 3-15,0-4 7 0,1-3 6 16,-2-2 7-16,-1-3 4 0,-2-2 3 15,-3 0 4-15,-5-4 0 0,-2 1-1 16,-6-3-4-16,-3-1-5 0,-1-1-4 16,-5-3-3-16,-4-2-4 0,-2 1-5 0,-4-2-6 15,1 3-6-15,0 3-1 0,-1 3-7 16,0 7-2-16,0 4-15 0,1 5-13 16,1 4 67-16,1 2-195 0,1 2-138 15,-3 5-356-15</inkml:trace>
  <inkml:trace contextRef="#ctx0" brushRef="#br0" timeOffset="212445.01">9530 13065 685 0,'0'0'159'16,"1"0"4"-16,2 1-107 0,1 0-12 16,3 0-9-16,0 0-11 0,0 1-5 15,3-2-2-15,0 4-5 0,0-2-4 0,0-1-3 16,-1 0-7-16,0-1-17 0,2 0-17 16,-2 0-2-16,2-1-137 0,-2-1-137 15,1-3-333-15</inkml:trace>
  <inkml:trace contextRef="#ctx0" brushRef="#br0" timeOffset="212887.36">9833 12879 576 0,'-3'0'147'0,"2"0"7"0,-1-3-67 0,2 2-39 0,1-1-4 0,4-1-4 15,3 1-4-15,3-1-3 0,2 1-5 16,2-1-4-16,3 2 0 0,0-1-4 16,1 2-5-16,-1 0-6 0,-2 1-4 15,-2 1-2-15,-2 1-2 0,-2 1-2 16,-2 0-2-16,-4 2-2 0,0 3 0 16,-4 1 1-16,-3 1-1 0,-2 0 2 15,-3 2 0-15,-3-1 2 0,0-2 3 0,0-1 0 16,3-3 0-16,0-1 1 0,0-3 0 15,3 1 0-15,5-4 0 0,0 1 0 16,2-3 1-16,5 3 0 0,0-1 0 16,5 2 0-16,1-3 1 0,4 4-2 15,0 0 0-15,1 1-1 0,-3 1 0 16,2 0-1-16,-3 2-2 0,-2 1 1 16,-2 0-1-16,-5 2-1 0,-1-1 1 15,-6 3-2-15,-3 0 1 0,-4 2-2 16,-5-1-2-16,-5 4 0 0,-3-2-3 0,-4 4-5 15,-1-3-11-15,-3-2-16 0,0-1-13 16,0-2 149-16,3-2-276 0,2-3-148 16,6-3-404-16</inkml:trace>
  <inkml:trace contextRef="#ctx0" brushRef="#br0" timeOffset="213328.62">11387 13116 591 0,'5'6'141'0,"1"-2"4"0,-2 2-94 15,-3-3-10-15,0-1 2 0,-1 1-2 16,-2 2-6-16,-1 2-3 0,-5 1-5 16,-2 1-3-16,0 0-6 0,-3 4-5 15,-3 2-5-15,-1-1-4 0,-2 1-2 16,-2 1-3-16,-1 2-6 0,0 0-9 0,1-2-16 16,0 0-13-16,2-3-20 0,0-1-109 15,4-3-123-15,-2 0-282 0</inkml:trace>
  <inkml:trace contextRef="#ctx0" brushRef="#br0" timeOffset="213527.02">11107 13129 638 0,'21'7'159'15,"3"0"3"-15,0 1-100 0,4 4-15 16,2 3-10-16,1 2-15 0,1 4-10 15,1-1-8-15,0 1-6 0,-1 2-4 16,-1 1-10-16,-3 1-13 0,-5-1-7 0,-2 0-7 16,-2-2-34-16,-5-1-84 0,-2-3-106 15,-1 1-239-15</inkml:trace>
  <inkml:trace contextRef="#ctx0" brushRef="#br0" timeOffset="213744.44">11775 13111 566 0,'1'10'161'0,"-1"3"4"16,-1 5-22-16,-1 5-90 0,1 5-7 16,-2 0-9-16,2 3-11 0,-1 0-8 15,0 3-5-15,2-4-4 0,0 1-5 16,1-1-4-16,1-2-8 0,0-3-10 15,4-1-19-15,-1-5-13 0,3-3-128 0,0-2-134 16,2-6-326-16</inkml:trace>
  <inkml:trace contextRef="#ctx0" brushRef="#br0" timeOffset="214072.28">12061 13257 656 0,'0'3'155'0,"-2"-1"1"0,0 5-100 16,-1 0-22-16,-1 3-9 0,-1 4-11 16,1 4-4-16,-1 2-4 0,1 2-2 15,2 2-2-15,3-2-3 0,2 1-2 16,4-2 0-16,3 0-1 0,4-5 1 16,3-4-1-16,5-4 2 0,1 0 3 15,4-5 8-15,-1-4 7 0,0-4 5 0,2-2 4 16,-4-2 5-16,-1 1 3 0,-4-4 1 15,-2 0-4-15,-5-3-4 0,-3 1-1 16,-6-1-3-16,-5-2-4 0,-7-5-3 16,-3 1-4-16,-6-5-4 0,0 1-4 15,-7 1-6-15,-4 3-4 0,0 3-5 16,-10 2-9-16,7 10-5 0,4 5-13 16,-1 1-15-16,5 5-15 0,7 1-128 15,3-2-138-15,11 3-326 0</inkml:trace>
  <inkml:trace contextRef="#ctx0" brushRef="#br0" timeOffset="214278.75">12310 13098 632 0,'12'-2'147'0,"3"0"4"15,3-1-107-15,4 0-13 0,3-2-6 16,3 2-10-16,1-1-10 0,0-1-16 16,-1 0-12-16,1-1-37 0,-5 2-91 15,0-1-116-15,-4-2-271 0</inkml:trace>
  <inkml:trace contextRef="#ctx0" brushRef="#br0" timeOffset="214680.94">12665 12896 652 0,'13'-2'156'0,"4"0"7"16,1-2-104-16,2 1-6 16,3 2-6-16,0-1-9 0,1 1-6 0,-1 0-5 15,-2 2-6-15,0-1-6 0,-2 2-5 16,-4 0-3-16,-5 3-3 0,-3-2-2 15,-4 1-1-15,-4 3-1 0,-5 0 0 16,-5 2 1-16,-1-2-1 0,-2 0 0 16,-2 3 1-16,3-1 0 0,1-3 0 15,2-1 0-15,4-2-1 0,1 2 0 0,4-1-1 16,4-1 1-16,1 1 2 0,5 1 3 16,4 0 0-16,3 1 1 0,3 2 2 15,3-1 0-15,2 1-1 0,0 0-2 16,-1-2-3-16,-2 3-1 0,-4-2 0 15,-1-2-1-15,-6 2 1 0,-7 0 0 16,-4 1-4-16,-8 1-2 0,-7 2-6 0,-6 0-6 16,-7 2-6-16,-5 1-10 0,-2-1-13 15,-2 0-11-15,0 1-17 16,3-7-107-16,4 0-121 0,-3-6-289 0</inkml:trace>
  <inkml:trace contextRef="#ctx0" brushRef="#br0" timeOffset="-214294.51">15534 13157 516 0,'0'0'152'15,"-2"-1"3"-15,1 4-16 0,-1 0-83 16,-1 4-10-16,-3 4-10 0,-3 0-12 16,-2 5-9-16,-6 4-3 0,-4 0-4 15,-5 3-3-15,-1-1-3 0,-4-2-1 16,-3 2-6-16,-2-2-5 0,-3-1-16 16,-1-2-12-16,-2-4 91 0,4-1-220 15,0-3-139-15,7-2-362 0</inkml:trace>
  <inkml:trace contextRef="#ctx0" brushRef="#br0" timeOffset="-214065.14">15112 13098 683 0,'22'12'162'0,"0"3"2"0,2 7-110 15,5 2-13-15,1 6-11 0,3 1-13 16,1 2-8-16,5 3-3 0,5 0-2 15,1-4-1-15,-1-1-2 0,1 1-4 16,-5-4-7-16,-4-2-15 0,-3-6-12 16,-3-2-2-16,-4-1-129 0,-3-5-127 15,-3-5-302-15</inkml:trace>
  <inkml:trace contextRef="#ctx0" brushRef="#br0" timeOffset="-213890.09">16098 13114 707 0,'4'15'179'0,"1"3"0"0,-3 4-71 16,-1 5-68-16,-2 5-13 0,0 1-10 16,-2 2-11-16,1 1-3 0,0-1-3 15,2-2-2-15,0-2-4 0,1-4-10 16,1-3-9-16,3-3-20 0,-1-3-4 15,0-3-131-15,2-4-133 0,1-3-317 16</inkml:trace>
  <inkml:trace contextRef="#ctx0" brushRef="#br0" timeOffset="-213542.41">16406 13211 693 0,'-1'0'166'15,"-2"0"2"-15,1 5-99 0,-2 2-32 16,-1 1-12-16,0 7-12 0,0 4-7 16,0 2-5-16,1 2-6 0,3 0-4 0,3 5-3 15,3-4-2-15,5-4-1 0,2-1 1 16,7-2 1-16,3-3 3 0,3-3 4 16,3-3 6-16,2 0 7 0,1 0 6 15,1-4 5-15,-3-4 5 0,-1-2 3 16,-1 0 4-16,-4-5 0 0,-4-3-4 15,-3-1-1-15,-4-3-1 0,-4 0-2 16,-4-4-3-16,-5-3-3 0,-4-6-3 0,-6-2-3 16,-3-3-6-16,-4 3-3 0,-7 2-6 15,-3 4-7-15,-6 5-8 0,-3 7-8 16,0 8-10-16,-4 3-20 0,4 2 155 16,4 4-289-16,6 0-157 0,0 2-433 15</inkml:trace>
  <inkml:trace contextRef="#ctx0" brushRef="#br0" timeOffset="-213323.39">16757 12944 523 0,'10'6'153'0,"1"-3"2"16,3 1-1-16,4 2-114 0,2-2-11 0,1-1-9 16,4 0-13-16,-2-3-8 0,1 0-11 15,1 1-14-15,-4-1 44 0,1-1-173 16,-4 0-129-16,-3-3-337 0</inkml:trace>
  <inkml:trace contextRef="#ctx0" brushRef="#br0" timeOffset="-212900.65">17234 12818 619 0,'20'-3'155'0,"3"0"4"0,0 1-86 16,-1 2-22-16,1 1-5 0,0 1-7 0,-2 1-9 15,-2 0-6-15,-4 2-5 0,1 0-4 16,-4 0-4-16,-6 1-3 0,-1 0-3 16,-5 0-1-16,-6 3-1 0,-1-1 0 15,-7 0 0-15,-1 1-1 0,-1-2 0 16,-1 0-1-16,2-1 0 0,3-1 0 16,2-1 0-16,3-2 0 0,3 0-2 15,4-1 0-15,0 1-1 0,6 1 1 16,1 0 1-16,5 1 0 0,5 2-1 15,2 0 3-15,7 4 1 0,1 1 0 0,1 4 0 16,2 2 1-16,0-1 1 0,-3 1 3 16,-2 0 3-16,-5-1 2 0,-5 0 2 15,-3-3 2-15,-6 0 0 0,-7-1-1 16,-8 0-3-16,-5-1-2 0,-9-1-2 16,-9-1-2-16,-6 0-3 0,-6-3-1 0,-6 1-3 15,-4-5-10-15,-2 3-6 0,-8-3-13 16,9-2-37-16,3 0-140 0,-8-1-157 15,0-8-381-15</inkml:trace>
  <inkml:trace contextRef="#ctx0" brushRef="#br0" timeOffset="-200685.42">10509 612 595 0,'5'2'126'0,"-3"-2"-1"0,0 3-85 16,-1-3-47-16,-1-1-5 0,1 0-11 15,-3 1-14-15,-1-4-5 0,-3-1 2 16,-2-3 6-16,-2-4 10 0,-4-3 12 0,-3 3 17 15,-4-8 18-15,-5 2 7 0,-5-3 1 16,-7 3-3-16,-8 3-5 0,-8 2-8 16,-4 2-6-16,-4 12-2 0,-7-2-1 15,-6 4-1-15,-2 0-2 0,-5 5-1 16,1 5-1-16,-4 1-1 0,-3-6 1 16,1 2-1-16,4 1 0 0,1 1 1 15,6 1-1-15,4-3 0 0,7-1 0 0,6 2 0 16,7 1 0-16,2 0 1 0,10 0 0 15,4 2 1-15,4 5 1 0,2 4 2 16,4 9 3-16,1 13 1 0,4 9 0 16,4 8 0-16,1 9-1 0,2 2 0 15,3 5-2-15,1 3-3 0,6-1-1 16,0 3-1-16,2-5 1 0,2 1-1 16,4 2 3-16,0-4 0 0,1-2 2 0,4 0-1 15,2-5 2-15,0-1-1 0,-2 0 1 16,0-1-2-16,0 0-2 0,2 0 0 15,-2-5-1-15,2 1 0 0,1 1-1 16,4-11 0-16,2-4 1 0,4-5-1 16,0-6 1-16,1-5 0 0,2-5 1 15,3-6 1-15,0-3 0 0,2-5 0 16,4-4 2-16,3-5 1 0,7-4-1 0,3-5 1 16,6-2-2-16,4 1 1 0,8-3-2 15,1-3-1-15,7 2-1 0,3-1-1 16,4 3 0-16,2 1-1 0,6 0 0 15,3-2 0-15,6 6 0 0,4 3 1 16,2-2-1-16,2 0 0 0,9 0 0 16,1 2 0-16,3-1 0 0,0-4 0 15,6-1 0-15,4 3 1 0,1-2-1 16,-1-3 0-16,6 1 0 0,0 3 1 0,4 1-1 16,-1-2 0-16,3 2 0 0,2 4 0 15,1 2 1-15,3-1-1 0,1 1 0 16,0 7 0-16,3 5 0 0,-2-5 0 15,0 3 0-15,5 2 0 0,-5 1 0 16,0 0 0-16,-1-2 0 0,1 1 0 16,1-2 1-16,0 1-1 0,2-2 1 0,3-1-1 15,-3-3 1-15,5-3-1 0,1-4 1 16,-6 5-1-16,-2-3 0 0,-3 0 1 16,-2-3-1-16,2 4 0 0,-7-2 1 15,3 2-1-15,0 0 1 0,0-3-1 16,-4-2 1-16,0 5-1 0,1-4 0 15,0-1 0-15,-4 1 0 0,5-3 0 16,-1 2 0-16,1-1 0 0,0 0 0 0,-1 2 0 16,1-1 0-16,-3 0 0 0,1 0 1 15,3 3-1-15,-2 1 0 0,3 0 0 16,1 1 0-16,-1 0 0 0,3 1 1 16,-1 3-2-16,-1-4 1 0,0 0 1 15,1-1-2-15,-1 1 1 0,3-2 0 16,0 1 0-16,-1-2 0 0,3 1 0 15,0 1 0-15,-1 2 0 0,0 1 0 16,-1-3 0-16,-2 2 0 0,-2 0 0 0,-4 0 0 16,-4 0 0-16,-4-2-1 0,0 2 1 15,-5 4 0-15,-8-3 0 0,-5 0-1 16,-1-1 1-16,-5 1 0 0,-8 1 0 16,-4-3-1-16,-6-3 1 0,-1 0 0 15,-5 0 0-15,-1-1 0 0,-9-4-1 16,-4 1 1-16,-3 0 0 0,-4-1 0 15,-5-1 0-15,-2-4 0 0,-9 0 0 0,-1 0 0 16,-1-1 1-16,-4-2-1 0,-5 3 0 16,-2-1 0-16,-6 3 0 0,-2-2 1 15,-2-2-2-15,-2-1 1 0,-2-2-1 16,-1-3-1-16,-4-2 0 0,-1-5 1 16,0-4 0-16,-2-5 1 0,-4-2 1 15,3-4 1-15,1-5 0 0,-1-6 1 16,2-3 0-16,0 1 0 0,3-2-2 15,2-6 1-15,-1-2-1 0,1 0 0 0,1-3-1 16,1-5 0-16,1 1-1 16,-5-3 1-16,-1 3-1 0,0-4 0 0,-2-3 0 15,-2 1 0-15,0 5 0 0,-3-5 0 16,-1-1-1-16,-1-2 1 0,-2 1 0 16,0 5-1-16,-1-1 1 0,-2 1-1 15,-2 3 0-15,0 5 0 0,-3 6 0 0,-1 2 0 16,-5-1 0-16,-5 7 0 0,1 5 0 15,-3 1 0-15,-3-1 0 0,-1 7 0 16,0 7-1-16,-3 6-1 0,3 0 0 16,-3 1 1-16,-1 3 0 0,-2 5-1 15,-3-3 2-15,-3-1 1 0,0 0 0 16,-6 6 0-16,-1 2 1 0,-2 1 0 16,-3 4-1-16,-3-3 1 0,1 0-1 15,-7 0 0-15,-8-1 1 0,-6 3 0 16,-5 1-1-16,-4 0 1 0,-9 4 0 0,-12 3 0 15,-2 8 0-15,-1 0-1 0,-6-5 1 16,-9-1 0-16,-3 8 0 0,0 2 0 16,-1-5 0-16,-8-1 0 0,-2 4 0 15,-4-1 0-15,4 0 0 0,-8-3 1 16,-1 4-1-16,-2-3 0 0,-3 1 0 0,-1-3 0 16,2 0 0-16,-5 1 0 15,2-2 0-15,-2-5 0 0,1 4 0 0,1-5 0 16,1 0 0-16,2 2 1 0,-2-2-1 15,4 0 0-15,1 0 0 0,-3-3 1 16,4 4-1-16,-1-1 0 0,-1-5 0 16,6-5 0-16,-2 2 0 0,2 1 1 15,4-5-1-15,4-5 0 0,-3 5 0 16,4 2 0-16,0 2 0 0,5-7 0 16,-6 1 0-16,2 9 0 0,2-4 1 0,1-3-1 15,-6 3 0-15,6 6 1 0,0-5-1 16,6-2 0-16,-7-2 1 0,5 8-1 15,4 2 0-15,11-8 0 0,-5-3 1 16,-3 7-1-16,1 8 0 0,13-8 1 16,-5-5-1-16,-11-2 0 0,-4 12 1 15,5 3-1-15,-1-9 0 0,-6 0 0 0,-1 5 0 16,1 12 0-16,9-11 0 0,5-4 0 16,-10 3 1-16,5 6-1 0,7-2 0 15,-1-2 0-15,-5-11 0 0,-2 14 0 16,0 3 1-16,7-8-1 0,0-4 0 15,-3 0 0-15,0 5 1 0,6 8-1 16,2-8 0-16,-1-2 1 0,0 5-1 16,1 5 0-16,4 5 0 0,-2-2 1 15,2-9-1-15,-1 6 0 0,0 2 0 16,5 5 0-16,1 5 0 0,-2-8 1 0,2 0-1 16,-2 5 0-16,4 1 0 0,5 2 0 15,-2-7 0-15,3-6 0 0,3-1 0 16,-1 1 1-16,2-2-1 0,1-2 0 15,2-2 0-15,2 0 0 0,-2-1 1 16,1 1-1-16,3 0 1 0,2 1-1 16,3 2 2-16,2-3-4 0,5 2 20 15,3 3-164-15,4-2-128 0,0-1-347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5T17:21:38.10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1262 1701 476 0,'17'3'113'0,"-4"0"-1"0,-10 0-28 15,-2 5-87-15,2 3-4 0,-4 3-4 16,-1 0-2-16,2 3-1 0,-1-2 0 0,-2 0 1 15,1-3 3-15,-1-2 3 0,0 0 7 16,1 0 4-16,-2 1 2 0,2 3 3 16,-2 4 3-16,1 4 1 0,-1 5-1 15,-2 0 0-15,-2 7-3 0,0 4-1 16,-4 3-2-16,-1 4-2 0,-4 0-2 16,1 1 0-16,0 7-1 0,0-4 0 15,-2-1 0-15,2-5 0 0,2-4 0 0,2-2-1 16,2-6 1-16,0-7 0 0,2-3-1 15,3-6 0-15,3-1 1 0,0-4 3 16,2-1 1-16,3-1 0 0,2 2 1 16,3 0 0-16,2 3 1 0,1-2 0 15,4 0-2-15,5 3-2 0,2 3 0 16,3-3-1-16,3-1 0 0,3 0-1 16,5-1-1-16,1-1 1 0,3-3 0 15,4-7 0-15,4 0 0 0,4-1 0 0,5-2 0 16,3 1 1-16,4-4 0 0,5 2 2 15,4 2 0-15,0-1 1 0,6 2 0 16,3 0 0-16,5 1-1 0,-1 1 0 16,4 0-2-16,5 4-1 0,3 1 0 15,1 4 0-15,7 1-1 0,2-2 1 16,9 3 0-16,2 4-1 0,-2-3 1 16,7-1-1-16,1-2 1 0,2 0-1 0,1 0 0 15,1-2 0-15,4-4 1 0,4 1-1 16,3-3 0-16,3-3 0 0,4 0 1 15,3-2 0-15,4-1 0 0,-1-1 0 16,4-2 0-16,-3 1 0 0,1 1 1 16,0-1-2-16,4-1 0 0,0 2 0 15,-1-3 0-15,5 2 1 0,-1 1-1 16,2-1 0-16,2-1 0 0,-3 3 0 16,0 0 0-16,2 1 1 0,-4 4-1 0,1-2 0 15,-3 4 0-15,0 2 1 0,-4 2-1 16,1 1 0-16,-2 3 0 0,-4-3 0 15,-1 1 0-15,-1 0 0 0,0 0 0 16,-2-3 0-16,-3-1 0 0,1-1 0 16,-3 2 0-16,-2-4 0 0,-4-2 0 15,-3 1 1-15,-6-2-1 0,-6 1 0 16,-7-4 0-16,-6-2 0 0,-4 4 0 0,-7-2 1 16,-10-1-1-16,-5-1 1 0,-4-1-1 15,-5-1 1-15,-7 1 0 0,-8-5-1 16,-3-1 1-16,-7 2-1 0,-4-1 0 15,-5-1 1-15,-7 1-1 0,-4 1 1 16,-5 0 0-16,-6 3 0 0,-4-5 0 16,-4 2 0-16,-3 0 0 0,-1-2 0 15,-3 0-1-15,-1-2 1 0,0-3 0 0,-1-1-1 16,0-4 1-16,-2-2 2 16,1-3 2-16,1 0 1 0,1-1 1 0,-1 1 1 15,0-3-1-15,2-2 0 0,-1-5-1 16,0 1-2-16,1-6-1 0,-3-10-1 15,1-2-2-15,-3-1 3 0,1 4 1 16,-2 1-1-16,0-2 1 0,0 0-1 16,0 2 0-16,-1 7-1 0,0 3-3 0,-2-5-2 15,0 7-1-15,-3 2-1 0,-1 6-10 16,-2 2-4-16,-3 1-126 0,0 0-116 16,-5 6-301-16</inkml:trace>
  <inkml:trace contextRef="#ctx0" brushRef="#br0" timeOffset="2219.75">13034 1545 604 0,'0'0'147'0,"-1"0"7"0,1-1-88 15,-1-3-21-15,-1 1-10 0,-1 0-6 16,1 0-6-16,-1-2-3 0,1 1-3 16,-1 0-2-16,2 2-1 0,0 2-3 15,0 0-2-15,1 6-2 0,1 4-4 16,2 4-3-16,1 10-2 0,3 7 0 0,3 7 1 16,2 5 0-16,3 3 1 0,6 2-2 15,4 0 1-15,8-1 0 16,7-5-1-16,0-5 0 0,1-5 1 0,-1-7-1 15,-4-5 1-15,-1-4 1 0,-8-7-1 16,-8 2 0-16,-2-8 1 0,-3-2-1 16,-2 0 2-16,-1-2 1 0,-3-2 1 15,-1-5 1-15,-2-5 1 0,-2-3 3 16,-1-7 1-16,-1-8 1 0,-2-5 0 0,-2-10-1 16,1-3-1-16,0-8 0 0,2-1-4 15,1-2-1-15,1 5-2 0,1-1 0 16,0 6-1-16,2 6 0 0,-1 7 0 15,1 6 0-15,-2 6 0 0,0 7-1 16,-1 7-3-16,3 2-4 0,-1 4-8 16,1 4-15-16,1 2-16 0,5 1-133 0,2 0-140 15,10 5-337-15</inkml:trace>
  <inkml:trace contextRef="#ctx0" brushRef="#br0" timeOffset="2629.59">13960 1878 369 0,'-4'13'88'0,"1"-2"5"0,0-2-47 16,3-1-12-16,1 1-2 0,4 1 1 15,0-2 1-15,3-5 0 0,2 1 0 16,1-2-3-16,4-5-1 0,4-2-2 15,-1-3-1-15,0-1 0 0,1-4-1 16,-2 0-1-16,-2-3 1 0,-4 1 0 0,-2 1 2 16,-2-2-1-16,-3-3-3 0,-3 1-3 15,-1-2-5-15,-2 0-5 0,-2-2-4 16,-2 0-3-16,-2 3-3 0,-1 4-1 16,-6 7 0-16,-1 4 0 0,-3 10 1 15,-3 7 0-15,-4 9-1 0,-2 1 1 16,1 5 0-16,1 3 0 0,3 1 0 15,3-3-1-15,6 2 1 0,8-4-1 0,8 1 0 16,8-6 0-16,7 0-1 0,6-8 1 16,7 0-4-16,4-6-7 0,2-5-1 15,7-1-21-15,-1-1-3 0,6-5 37 16,6-3-171-16,-1-4-128 0,-2-4-327 16</inkml:trace>
  <inkml:trace contextRef="#ctx0" brushRef="#br0" timeOffset="2868.92">14826 1665 583 0,'-19'6'137'0,"-8"-1"8"15,-1 5-92-15,-5 1-18 0,-8 4-2 16,-3 4 3-16,2 4-2 0,7-1-9 16,7 3-8-16,0-1-4 0,5 3-2 15,9-3-2-15,5 1-4 0,5-2-2 0,2 0-1 16,2-3 0-16,2-3 1 0,4-3 0 15,3-3 1-15,7-4-1 0,8-3 0 16,3-3-4-16,8-3-11 0,10 0-7 16,10-6-18-16,-5-3-2 0,3-7-18 15,-5-4-110-15,0-2-114 0,-6-5-265 16</inkml:trace>
  <inkml:trace contextRef="#ctx0" brushRef="#br0" timeOffset="3036.93">15059 1341 552 0,'-3'-35'145'0,"0"9"13"0,0 7-66 16,1 9-35-16,-1 6-11 0,-2 5-4 16,1-1-3-16,1 4-6 0,-3 7-10 15,2 7-2-15,0 10 3 0,-1 6 1 16,2 7-1-16,0 7-5 0,-1 2-5 0,3 8-5 16,-1 0-2-16,1-1-4 15,-1-2 5-15,2 3-20 0,2 3 1 0,-1-3-22 16,1-10-24-16,0 0-134 0,3-4-148 15,-1-3-359-15</inkml:trace>
  <inkml:trace contextRef="#ctx0" brushRef="#br0" timeOffset="3692.72">14984 1694 511 0,'-2'-7'141'0,"1"5"10"0,0 1 0 16,2-1-117-16,0 1-1 0,3-2 0 16,1-1 5-16,2 1-7 0,3-3-9 15,7 0 0-15,4-1-2 0,5 1-1 16,4 2-2-16,-1 2-6 0,1 3-4 0,-3 4-3 16,3 2-2-16,-7 2-1 0,-3 4-2 15,-5 1 0-15,-3 5 0 0,-2 1 0 16,-2-1 0-16,-7 1 0 0,0 1 1 15,0 0 1-15,0-3 0 0,1 1 0 16,3-5 0-16,2 1 0 0,2 0 0 16,2-4 1-16,4-3-1 0,3-3 2 15,-1-6-1-15,4-1 2 0,0-4 0 0,3-3 1 16,-4-3 0-16,-2 0 0 0,-3-2 2 16,-3-1 0-16,-5-2-1 0,-3-6-2 15,-8-1 0-15,-1 3-2 0,-7-4-2 16,-6 0-2-16,-4 1-1 0,-2 4 0 15,-2 7-1-15,1 3 1 0,1 3 1 16,1 4 1-16,7 3 0 0,4 1 0 0,6 3 1 16,5-1-1-16,4 2 0 0,7 0 0 15,4-2 1-15,4 4-1 0,7-2 1 16,3 4 0-16,4 1 1 0,2 0 0 16,2 5 0-16,0 5 0 0,4-2-1 15,-1 4 1-15,0 1-1 0,0 0 0 16,-3 1 1-16,-2-2-1 0,-3-3 0 15,-8-2-1-15,-6-1 1 0,-5-4-1 16,-5-3 0-16,-6-3 0 0,-2-5 1 0,-5-3 1 16,-4-3 0-16,-3-6 3 15,-2-5 3-15,0-2 4 0,-2-5 1 0,3-4 1 16,3-1-1-16,3-1 0 0,6 1 0 16,4 3-4-16,4 1-3 0,6 0-2 15,2 5-1-15,4 2 0 0,-1 4-1 16,3 3-2-16,1 2-9 0,0 0-11 15,1 1-14-15,2 0-27 0,4-4 114 16,2 1-252-16,5-4-157 0,9 1-402 0</inkml:trace>
  <inkml:trace contextRef="#ctx0" brushRef="#br0" timeOffset="4012.99">17232 1523 630 0,'2'6'129'16,"-1"11"1"-16,2 0-116 0,4 8-10 16,0 0 1-16,1 4-1 0,2 3 0 15,-1 3 0-15,2-2 1 0,1 1-2 16,-1-4 0-16,1-4-3 0,2-2-5 16,-1-7-79-16,3-1-50 0,0-5-101 0,0-4-242 15</inkml:trace>
  <inkml:trace contextRef="#ctx0" brushRef="#br0" timeOffset="4177.89">17337 1356 648 0,'-13'-2'131'0,"3"2"0"15,2 1-126-15,3 1-5 0,1 0 0 16,4-5-5-16,3 0-1 0,4-2-21 15,3-2-104-15,3-1-107 0,3-2-270 16</inkml:trace>
  <inkml:trace contextRef="#ctx0" brushRef="#br0" timeOffset="4669.83">17659 1598 486 0,'12'37'112'0,"1"0"5"0,-1-2-90 0,-2-2-3 16,-1-3 1-16,-5-7 0 0,-2-3-7 15,-2-3-4-15,-1-6-4 0,-2-4 1 16,1-2 7-16,-1-3 9 0,0-3 3 16,1-4 1-16,1-2 1 0,1-2 2 15,1-2 0-15,2-8-7 0,4 0-9 16,2-3-3-16,5-2-2 0,5 1-1 0,0-3-1 16,3 4-3-16,-1 7-1 15,-1 4-1-15,-3 6-3 0,-2 7 1 0,-3 6-4 16,-4 7-1-16,-1 5 1 0,0 6-1 15,-1 3 0-15,0 1 1 0,0-3 1 16,3-1-1-16,0-3 1 0,3-4 0 16,2-5 0-16,4-5 0 0,-2-4 0 15,4-1 0-15,0-4 1 0,1-2 0 0,-2-4 2 16,0 0 3-16,-4-5 3 0,1 0 2 16,-4-5 0-16,-2-1 1 0,-1-3 0 15,-2-3-2-15,-1-1-4 0,0 2-3 16,-2 4-1-16,-1 1-2 0,1 3-1 15,-2 5 0-15,3 7-2 0,3 5 1 16,2 4-1-16,4 3 1 0,2 4-1 16,6 5 1-16,2 3 0 0,2 1 1 15,-3 0 0-15,0 1 0 0,-2-1 0 0,-2-1 0 16,-3-2-1-16,-5-1-1 0,-5-1-2 16,-5-4-2-16,-4-3-2 0,-5-1-6 15,-6-6-11-15,-5-3-11 0,-4-4-12 16,-3-6-66-16,1-5-65 0,-3-4-120 15,3-5-259-15</inkml:trace>
  <inkml:trace contextRef="#ctx0" brushRef="#br0" timeOffset="4892.92">18522 1241 612 0,'17'-5'142'0,"1"6"7"0,-5 3-108 16,0 3-9-16,-3 4 4 0,-2 2 5 15,-2 5-4-15,-3 6-9 0,-3 5-7 16,-1 5-2-16,-2 2-3 0,-2 5-5 16,0 2-5-16,0 1-1 0,1 3-3 0,3-5 0 15,0 0 0-15,4-1-1 0,1-1-1 16,2-5-3-16,0-4-8 0,2-3-14 16,-1-2-15-16,-2-3 19 0,-2-5-152 15,1-6-131-15,-3-2-322 0</inkml:trace>
  <inkml:trace contextRef="#ctx0" brushRef="#br0" timeOffset="5257.25">18489 1601 572 0,'0'-3'130'0,"1"5"10"16,4 0-80-16,5 1-30 0,4 1 2 15,4 2 4-15,3-3 4 0,4 0-4 16,1 3-7-16,7-1-5 0,0 2-5 15,3 4-4-15,1 1-4 0,-3 7-5 0,0 4-3 16,-3 3-2-16,-5 1-1 0,-4 3 0 16,-6-1-1-16,-3 1 0 0,-1-3 0 15,-2-4-1-15,0-1 0 0,-3-2 1 16,-1-5-1-16,-2-5 2 0,-3-4-1 16,0-1 3-16,0-4 0 0,-2-5 1 15,1-4-1-15,-1-5 1 0,1-2 1 0,2-4 0 16,-1-8 0-16,1-3 0 0,3-5 1 15,0-5 1-15,3-2-1 0,0 0-1 16,3 4 0-16,4 0 0 0,0 6-3 16,1 6-1-16,2 6 0 0,-1 7-1 15,1 2-1-15,1 2-1 0,-1 5-3 16,2-2-9-16,3 4-14 0,1 0-15 16,2 1-7-16,4 1-13 0,1 1-108 15,0 0-119-15,0 2-261 0</inkml:trace>
  <inkml:trace contextRef="#ctx0" brushRef="#br0" timeOffset="5560.06">19661 1592 394 0,'6'8'116'0,"-1"-3"8"15,-4-1 2-15,-4 3-82 0,0 0-2 16,-5 0 0-16,0 1-2 0,-7 2-8 16,-3 0-7-16,-5 2-4 0,-3-1-3 0,-4-2-3 15,-3 0-4-15,0 0-2 0,1 0-2 16,0-4-3-16,2 3-2 0,3 0 0 15,5-1-1-15,4 2 0 0,3 1 0 16,6-1-1-16,8 2 2 0,6-2 0 16,11 0 1-16,4 3 0 0,4 0 1 15,6 6-1-15,5-1 0 0,2 3-2 16,0 4 1-16,-3 3-1 0,-3-3 0 0,-2 0-1 16,-8-5 0-16,-7-2 0 15,-7 3-1-15,-12-6 0 0,-8-1-2 0,-10 1-4 16,-12-2-8-16,-8-1 8 0,-9-2-104 15,-11-2-46-15,-5-4-114 0,-9 0-258 16</inkml:trace>
  <inkml:trace contextRef="#ctx0" brushRef="#br0" timeOffset="6014.98">13726 2488 541 0,'-28'15'118'0,"5"0"0"0,9-4-96 16,11 0-4-16,8 0 0 0,17-3 5 16,8-1 2-16,15-1 2 0,17-4 1 15,17-5 4-15,25 2-5 0,23-6-4 16,24-5-7-16,27-2-4 0,28-6-4 15,17 2-1-15,30-2-5 0,15-6-1 16,14 6 1-16,19 2-1 0,12 0-1 0,1 9 1 16,17 4-1-16,-5 4 1 0,-1 11 0 15,3 2-1-15,-17 11 0 0,-3 1-4 16,-14 1-7-16,-14 2 3 0,-25 3-145 16,-22-11-129-16,-28 4-332 0</inkml:trace>
  <inkml:trace contextRef="#ctx0" brushRef="#br0" timeOffset="9807">12044 6225 566 0,'2'-2'126'0,"-1"1"3"0,-1-1-86 16,0-1-20-16,0 2-4 16,1-1-1-16,-1 0 0 0,2-2 2 0,0 1 2 15,-1 0 2-15,1-3-1 0,-1 0 0 16,0 1 1-16,-2-5-2 0,0 1-3 16,-3-1-7-16,-1 0-5 0,-1-1-5 15,-1 4-2-15,-3-1-2 0,-1 4-2 16,-1 0-1-16,-2 4 0 0,-1 7 1 15,-3 5 0-15,-2 2 2 0,2 6-1 16,-2 4 2-16,1 7-2 0,3 1-5 0,3 0-5 16,3-3-2-16,7-2-3 0,2-2-1 15,6-4 0-15,5-7 2 0,3-3 4 16,2-2 6-16,4-5 4 0,1-4 5 16,1-3 4-16,2-2 3 0,-1-4 5 15,-1-5 5-15,-2-4 1 0,0-3 1 16,-4-2 0-16,-3 0-1 0,-2-2 0 0,-2 2-2 15,-3 1-1-15,-2 5-1 16,0 0-1-16,-1 4-1 0,-2 5 1 0,0 3-5 16,-2 4-2-16,-1 5-2 0,-2 5-2 15,-1 9 0-15,0 5-2 0,-1 3-3 16,1 5 2-16,-1 1 0 0,4 0-2 16,3-2-5-16,4-4-3 0,3-5-3 15,3-1-2-15,7-6-29 0,4-4-5 16,4-2 26-16,6-3-120 0,2-3-28 15,3-6-111-15,3-3-228 0</inkml:trace>
  <inkml:trace contextRef="#ctx0" brushRef="#br0" timeOffset="10223.45">12605 6305 524 0,'4'-8'142'0,"-4"1"8"16,-2-1-27-16,-3 0-73 0,-2 1-12 15,-3 0-7-15,-2-1-6 0,-2 3-5 16,-2 1-6-16,-2-2-5 0,-2 3-1 0,1 2-1 15,-2 1-1-15,-1 4-2 0,-1 3-2 16,1 4 0-16,0 5-2 0,3 5 0 16,2 1 0-16,4 3-1 0,4 0-3 15,5 2-5-15,2-3-3 0,5-4 0 16,2-3 0-16,5-2-1 0,2-3 1 16,3-3 2-16,5-3 5 0,0-4 4 15,1-2 0-15,3-4 1 0,-1-2 0 0,-1-4 2 16,-1-3 2-16,-3-6 4 0,0-1 3 15,-4-6 3-15,-3-4 1 0,-1-6 4 16,-4-1 1-16,0-6 0 0,-3 0-2 16,0-7-2-16,-2 3-2 0,-2 2-1 15,0-1-3-15,-2 1-1 0,0 7 1 16,-2 4 1-16,1 7 3 0,1 3 3 16,-1 7-2-16,1 8-2 0,1 7-2 0,0 9-2 15,-1 7-3-15,0 7-4 0,1 7-3 16,0 2 0-16,1 8 3 0,0 6 0 15,3 3-3-15,2 4-8 0,2 1-9 16,1-1-7-16,3 1-9 0,4-3-15 16,3-5-6-16,2-5-12 0,2-4 20 15,7-9-65-15,-1-3-59 0,-1-8-101 16,2-4-234-16</inkml:trace>
  <inkml:trace contextRef="#ctx0" brushRef="#br0" timeOffset="10658.87">13082 6255 519 0,'1'-11'142'0,"-1"3"7"0,-4 1-32 16,-1 3-72-16,-3 2-13 0,-3 3-7 15,-2 2-6-15,-3 3-5 0,-2 3-8 0,-2 5 0 16,0 2-1-16,-1 6 0 0,1 1-1 16,4 3 0-16,3 1-3 0,2 0 0 15,3-3-3-15,6-1-2 0,4-5 0 16,3-4 0-16,6-2-2 0,2-4 1 15,4-4 0-15,3-3 3 0,2-2 1 16,-1-2 1-16,1-3 1 0,-1-2 1 16,-1-4 1-16,-1-2 3 0,-5-3 2 15,-2-5 2-15,-2-4 2 0,-4-7 1 0,0-3 1 16,-3-4 1-16,-2-6-2 0,-1-3-2 16,-1 0 0-16,-1-1-1 0,-3 0 0 15,-1-1 1-15,-2 2 0 0,-2 1 1 16,1 6 1-16,0 4 5 0,0 7 4 15,2 8 0-15,3 8-2 0,1 6-5 16,2 8-2-16,2 7-3 0,0 9-5 16,2 5-6-16,-1 6-1 0,2 10 0 15,-2 5 1-15,1 9 2 0,1 7 0 0,1 2-3 16,0 2-7-16,2 3-8 0,2-3-15 16,3 2-11-16,1-6-2 0,2-10-17 15,4-5 161-15,2-5-285 0,4-8-145 16,3-3-409-16</inkml:trace>
  <inkml:trace contextRef="#ctx0" brushRef="#br0" timeOffset="11850.25">16525 5983 511 0,'1'1'129'16,"-1"-2"7"-16,-1 2-72 0,-1-1-24 16,-3 1-9-16,-2-1-4 0,-4 0-8 15,-6 0-8-15,-3 0-8 0,-5 2 0 16,-3 2-1-16,-2-2-1 0,-6 1 1 15,1 0-2-15,2 1 1 0,0 0-1 16,4-1 0-16,5 3 1 0,3-1 0 16,9 3 1-16,4 1-1 0,6 1 2 0,8 1 0 15,3 1 0-15,11 1 0 0,2 0-1 16,6 3 1-16,4 0-1 16,2-2 0-16,0 0-1 0,0 0 1 0,-5 0-1 15,-2-1 0-15,-6-5 0 0,-3 3 0 16,-3-3-1-16,-8 1-1 0,-4 1 0 15,-8 0 0-15,-5-2 0 0,-5 2 0 16,-5-1-1-16,-4 0-1 0,-4-4-7 16,-8-3-1-16,-2-2-26 0,2-2-107 0,-2-3-114 15,4-6-285-15</inkml:trace>
  <inkml:trace contextRef="#ctx0" brushRef="#br0" timeOffset="12071.23">16272 5727 647 0,'11'-6'143'0,"-8"4"4"0,-1 4-112 15,-1 8-6-15,-2 6-5 0,-1 9-1 16,-1 4 1-16,-6 7-3 0,-2 5-2 16,-1 0-4-16,1 4-2 0,1 4-2 15,0-2-1-15,3 1-6 0,7 0-11 16,2 1-13-16,7 1-15 0,3-2 65 15,1-9-197-15,3-4-138 0,6-1-356 0</inkml:trace>
  <inkml:trace contextRef="#ctx0" brushRef="#br0" timeOffset="12350.97">16706 5801 661 0,'1'0'141'0,"0"2"4"16,-1 2-119-16,0 2-6 0,0 4-1 15,-1 2 3-15,0 3-2 0,-3 4-3 16,0 2-4-16,-2 2-2 0,-1 1-3 16,1 0-3-16,1 3-1 0,1 2-2 15,3 3-1-15,1 1 0 0,3-2 0 0,1 2-1 16,3 2-2-16,2-2-2 0,-2-4-3 15,3-3-1-15,2-5-1 0,2-2-3 16,1-2-1-16,2-5 0 0,3-4-2 16,0-3-1-16,0-6-4 0,0-2-5 15,-2-5 3-15,-3-4-124 0,-2-2-113 16,-2-4-287-16</inkml:trace>
  <inkml:trace contextRef="#ctx0" brushRef="#br0" timeOffset="12525.89">16617 5948 578 0,'-3'-1'128'0,"4"2"4"15,1 0-100-15,2 0-9 0,7 0-2 16,5-1-1-16,2-1-2 0,6 1-3 0,3 0-3 16,0-2-4-16,1 1-2 0,-3-1-10 15,-4-3 156-15,-2 4-294 0,-2-4-144 16,-1 1-427-16</inkml:trace>
  <inkml:trace contextRef="#ctx0" brushRef="#br0" timeOffset="12710.02">17124 5893 539 0,'-2'18'130'0,"-2"-3"7"0,-2 4-82 16,1 3-21-16,-1 2-6 0,1 3-2 15,0 3-8-15,1 0-7 0,2 2-7 16,1 0-1-16,1-4-2 0,0-1-6 16,1-4 21-16,0-4-157 0,1-2-122 15,0-1-330-15</inkml:trace>
  <inkml:trace contextRef="#ctx0" brushRef="#br0" timeOffset="12930.83">17386 6462 603 0,'3'7'132'0,"-1"2"3"0,-1 1-115 15,-1 2-3-15,-1 0 0 0,-4 0-1 16,-1-1-3-16,-5 3-14 0,-4 2 20 15,-1-4-156-15,-4-1-119 0,-1-2-322 16</inkml:trace>
  <inkml:trace contextRef="#ctx0" brushRef="#br0" timeOffset="13401.8">18345 5987 565 0,'0'0'130'16,"1"-2"5"-16,-1 2-87 0,-2 1-22 15,-2 0-3-15,-1 0 1 0,-6 2-1 16,-2 0-4-16,-7-1-3 0,-3 0-4 16,-1 1 0-16,0-1-1 0,1-1-1 15,3 2-3-15,3-1-3 0,5 2-2 16,4 2-1-16,2 1 0 0,3 1-1 0,4 5 1 15,4 1 0-15,2 1 1 0,4 4-1 16,6 0 1-16,2 3 0 0,5 0 0 16,0 1 0-16,-1 0-1 0,-3-1 0 15,-2 1-1-15,-5 0 1 0,-5 0-2 16,-8-2 1-16,-9-2-2 0,-6-3 0 16,-8-1-9-16,-6-3-7 0,-4-4-10 0,-3-3 15 15,-3-1-141-15,1-3-122 16,2-6-304-16</inkml:trace>
  <inkml:trace contextRef="#ctx0" brushRef="#br0" timeOffset="13596.32">18187 5647 678 0,'9'11'152'0,"-3"3"5"16,-1 9-118-16,-2 6-12 0,-1 8 1 15,-5 3 0-15,-1 4-5 0,-3 0-6 16,0 4-5-16,0 0-3 0,2 1-1 16,1 1-3-16,3 1-9 0,1 0-11 15,3 3-6-15,0-2-148 0,3-2-139 16,4-4-358-16</inkml:trace>
  <inkml:trace contextRef="#ctx0" brushRef="#br0" timeOffset="13910.1">18665 5854 570 0,'1'-11'136'16,"0"3"3"-16,0 5-65 0,-1 4-52 15,1 3-3-15,-2 3 2 0,1 5 0 16,-1 3-1-16,1 6 0 0,-1 2 1 15,0 1 0-15,-2 4-4 0,2 2-2 16,1 3-4-16,0 5-4 0,0 0-2 16,1 0-2-16,1 5-2 0,0-4 0 15,1-2-1-15,3-4 0 0,3-5 0 16,6-3-2-16,1-4 0 0,7-7-1 0,3-4-4 16,4-5-7-16,-2-3-7 0,0-6-7 15,-1-4-5-15,1-8 58 0,-5-3-187 16,-5-1-122-16,-2-5-329 0</inkml:trace>
  <inkml:trace contextRef="#ctx0" brushRef="#br0" timeOffset="14070.11">18616 5993 522 0,'-12'1'119'0,"6"1"6"0,6 0-57 0,8-2-46 15,2 0-3-15,11 3-2 0,7-2-1 16,6-1 0-16,5-3-6 0,1 0-5 15,-1-1-3-15,0-3-6 0,-2-3-4 16,-3 3-35-16,-6-4-92 0,-3 2-107 0,-2 0-267 16</inkml:trace>
  <inkml:trace contextRef="#ctx0" brushRef="#br0" timeOffset="14363.37">19159 5956 552 0,'4'5'131'0,"3"1"3"15,2-1-91-15,1-1-12 0,5 1-1 16,0-2-5-16,3 1-6 0,0 2-6 0,1-2-4 16,-1 1-1-16,0 0-1 0,-3 3-3 15,-2-2-2-15,-3 4-1 0,-3-1-1 16,-5 3-1-16,-6 2 1 0,-7 2-1 16,-5 0 1-16,-5 3 1 0,-5-2 2 15,0 1 1-15,-1 0 0 0,0 1 1 16,4 1 1-16,4-1 0 0,7 1-1 15,4 0 1-15,7 2-1 0,7-2 2 0,12-3-1 16,7 0 0-16,12-3-1 0,6-1 0 16,6-3-1-16,7-1-2 0,5-2-4 15,-2 0-9-15,-2-4-8 0,-1-1-8 16,-5-1 5-16,-6-1-134 0,-8-2-121 16,-11-1-296-16</inkml:trace>
  <inkml:trace contextRef="#ctx0" brushRef="#br0" timeOffset="14822.65">15845 6405 546 0,'3'6'123'15,"0"0"0"-15,1 1-57 0,-2 1-60 0,-1 2-3 16,0 1 1-16,-2-2 0 0,-1 3 0 15,-2 1-1-15,-2-2-2 0,-4 1 0 16,-3 1-53-16,-4-2-74 0,-4 0-102 16,-4 0-250-16</inkml:trace>
  <inkml:trace contextRef="#ctx0" brushRef="#br0" timeOffset="15421.79">14635 5900 533 0,'-2'-4'127'0,"2"1"2"16,-4-1-71-16,-6 0-34 0,-2 1-8 15,-6 2-3-15,-2 3-3 0,0 0-6 0,-6 4-3 16,1-1 0-16,3 3 0 0,1 0-1 16,2-1 1-16,0 2-1 0,0-1 0 15,5 1 1-15,1 2 0 0,4-2-1 16,6 2 1-16,5 0 1 0,6 4 0 15,4-1 1-15,3 1-1 0,3 1 0 0,2 1 1 16,3 4-1-16,5 2-1 16,3-1 1-16,-2-1-1 0,-1-1-1 0,-3 1 1 15,-4-1 0-15,-8-3 0 0,-11 0-1 16,-12 0 0-16,-10 0 1 0,-4 0-5 16,-5-1-4-16,-5-4 5 0,-6-1-80 15,-3-5-52-15,0-3-101 0,3-6-240 16</inkml:trace>
  <inkml:trace contextRef="#ctx0" brushRef="#br0" timeOffset="15622.44">14459 5629 633 0,'9'-4'140'0,"-3"0"6"0,1 6-106 16,-1 4-7-16,0 6-1 0,-1 5 2 0,0 5 0 15,-3 4-4-15,1 9-2 16,-2 3-5-16,-2 4-6 0,-1 2-5 0,-3 3-3 16,-1 2-2-16,2 5-1 0,-3-3-4 15,3 5-5-15,0 0-11 16,2 3-11-16,0-2-12 0,1-3 14 0,0-6-153 16,1-1-134-16,-1-9-328 0</inkml:trace>
  <inkml:trace contextRef="#ctx0" brushRef="#br0" timeOffset="16119.69">14933 5699 427 0,'1'1'118'16,"-1"-1"5"-16,1 1-3 0,-1-1-84 16,0 2-11-16,1-1-3 0,1 3-1 15,-1 0-1-15,0 4-2 0,-1 6-2 16,-1 5-1-16,-2 5-1 0,-2 4-3 16,-1 5-2-16,-2 4-3 0,-3 2-3 0,-1 1-1 15,0 1-2-15,1 2 0 0,2-2-1 16,2-1 0-16,5-4-2 0,4-3 1 15,4-5 0-15,6-4-1 0,1-7-1 16,2-3-3-16,2-6 0 0,-1-3-2 16,-2-4-4-16,0-5-5 0,-2-5-15 15,-1-2-82-15,-2-3-22 0,1-1-91 16,-2-4-195-16</inkml:trace>
  <inkml:trace contextRef="#ctx0" brushRef="#br0" timeOffset="16279.26">14865 5901 585 0,'-9'-2'132'16,"3"1"3"-16,4-2-94 0,6 3-16 15,4 0-4-15,4 0-4 0,2-1-1 0,1-2-4 16,3 1-3-16,-2 0-2 0,-1-3-2 16,-1 0-1-16,-3-3-9 0,0-2-9 15,1 1 38-15,1-3-168 0,1 1-125 16,4-3-332-16</inkml:trace>
  <inkml:trace contextRef="#ctx0" brushRef="#br0" timeOffset="16707.79">15280 5813 488 0,'-2'2'122'0,"6"-1"7"0,-4-1-45 0,5 3-49 16,-3-3-2-16,8 0 3 0,-3 0 2 15,0 0-7-15,2 2-6 0,2-1-7 16,-2 1-2-16,-2 3-2 0,-1-1-6 16,-2 2-3-16,-1 3-4 0,-1 0-2 0,-4 1-1 15,-2 3 0-15,-2 1-1 0,-4 0 0 16,-7 0-1-16,-1 0 2 0,-1-2 2 16,0 1-1-16,2-3 2 0,4-2 0 15,2-2 1-15,5-1 0 0,4-2 0 16,1 0-1-16,3-1 2 0,3 2 1 15,7-2 2-15,3 2 0 0,1-1 1 16,3 2 0-16,2 3 0 0,2 0-1 16,1 1-1-16,-4 3-1 0,-3 1-1 0,1 3 0 15,-1 2 0-15,-2 2 0 0,-6 0-1 16,-2 2 0-16,-5-3 0 0,-3 4 0 16,-7 0 1-16,-6-2 0 0,-2-2 0 15,-5 2 0-15,-8-3 0 0,-3 1-1 16,-3-5-2-16,-9-1-5 0,-3 0-10 15,-3-1-15-15,1-2 128 0,6-3-265 16,1-2-150-16,-8 4-413 0</inkml:trace>
  <inkml:trace contextRef="#ctx0" brushRef="#br0" timeOffset="18638.8">16346 7140 488 0,'-2'4'127'0,"2"-2"4"0,0 0-39 16,0-1-52-16,0-2-6 0,1 2 1 16,-1-1-2-16,3-3-2 0,-2 1-3 15,2-5 0-15,2 0-3 0,3-1-2 16,2-1-6-16,2 0-3 0,2 2-3 16,2 0-2-16,0 2-2 0,-1 3-3 15,0 1-1-15,-2 3-3 0,0 1 0 0,-2 2 1 16,-1 2-1-16,-2 4 0 0,-1 1 1 15,-2 2-1-15,-2 0-1 0,-3-1-1 16,-1 1-3-16,-5-1 0 16,-2 0 0-16,-4 0 0 0,0 0 0 0,-3 0 1 15,1-1 2-15,0-1 2 0,0-4 1 16,6-1 0-16,1-2 0 0,3-1-1 0,4-1-2 16,3-2 0-16,4 1 0 15,3 1 1-15,4 0-1 0,2 1 0 0,4 2 1 16,2-1 4-16,1 2-1 0,-1-1 1 15,-2 4-1-15,-1 0 0 0,-4 1 0 16,-1-2 0-16,-5 2 1 0,-4 0 2 16,-4 3-1-16,-3 1 1 0,-4 1 1 15,-6 1-2-15,-4 2-1 0,-5 0 0 16,-4 1-4-16,-3-4-3 0,-2 0-9 0,-2-3-16 16,3-3-12-16,4-2 164 0,4-2-293 15,5-2-149-15,3-4-415 0</inkml:trace>
  <inkml:trace contextRef="#ctx0" brushRef="#br0" timeOffset="18973">16652 7150 645 0,'13'1'145'0,"1"-3"4"0,3 2-114 16,3-1-7-16,2 2-2 0,1 0-4 15,0 0-4-15,-3 1-5 0,-2 0-4 16,-3 3-2-16,-1-3-2 0,0 3-3 16,-3 1-1-16,-4-2 0 0,-1 4 0 0,-2 3 0 15,-4 3-2-15,-3 4-1 0,-4 0 0 16,-5 2 0-16,-2 4-1 0,-1-1 0 16,0 0 1-16,0-2 1 0,3-3 1 15,2-2-1-15,5-3-2 16,4-1-1-16,6-3 1 0,5-4-1 0,4 0 2 15,3-2 0-15,3-3 1 0,5 0 3 16,2-4 0-16,-1-4-3 0,2-2-9 0,1-4-11 16,0-4-9-16,0-1-1 0,-2-4-88 15,-4-2-35-15,-3-1-99 0,-3-1-204 16</inkml:trace>
  <inkml:trace contextRef="#ctx0" brushRef="#br0" timeOffset="19320.61">17157 7054 521 0,'-2'-17'140'0,"-1"0"6"0,0 8-44 0,0 2-60 15,1 9-2-15,-1 7-3 0,-1 3-5 16,2 5-8-16,0 4-6 0,1 2 0 16,1 3-2-16,1 0-7 0,1 2-3 15,0-1-2-15,3-1-2 0,-3-1-1 16,1-2 0-16,-1 1-2 0,1-2 0 16,-2-4 0-16,2-3 1 0,-1-4-1 15,-1-3 0-15,0-2 0 0,1-4 0 16,-1-3 2-16,0-2 0 0,0-2 0 15,1-3 2-15,1-4 0 0,4 0-1 16,1-2 1-16,3 0-1 0,1 3 1 0,0 3 0 16,2 1 0-16,1 9 0 0,1 3 1 15,-1 1 0-15,0 4-1 0,1 3 0 16,-1 2-2-16,-2 0 1 0,-2 0-1 16,-2 1 1-16,-3 0 2 0,-5-1-1 15,-4 0 1-15,-7-1 1 0,-4 0 0 0,-6-2 0 16,-5-2-3-16,-2-1-3 0,-1-5-10 15,2 1-11-15,2-4-19 0,2-4 157 16,6-2-292-16,4-4-156 0,4-4-429 16</inkml:trace>
  <inkml:trace contextRef="#ctx0" brushRef="#br0" timeOffset="19926.53">18680 7045 467 0,'-10'-5'114'0,"2"-1"6"16,0 0-72-16,1 0-10 0,1-1 0 15,0 2 0-15,2 0-1 0,2 1 0 16,0 0-1-16,6 1-4 0,0 0-4 15,5 2-3-15,1 0 0 0,6 0-7 16,4 0-5-16,4 2-5 0,0 0 0 16,0 2 0-16,1-1-2 0,-2 3-3 15,-5 0-2-15,-5 3 0 0,-4 2 0 16,-5-1-1-16,-5 5 0 0,-5-2 0 0,-6 0 0 16,-6 0 0-16,-3-3 1 0,-3-1-1 15,0 1 2-15,2-1 0 0,3-2 0 16,5-1-1-16,4-2 0 0,6 0-3 15,3 2-2-15,4-2 0 0,5 2 0 16,5 0 0-16,3 0 1 0,5 4 0 16,3 2 3-16,3 0 2 0,-1 2 0 15,-2 4 1-15,-4 0-2 0,-3 1 1 16,-4 0 0-16,-4 0 0 0,-4-2 2 0,-3-2 0 16,-4-2 1-16,-5-1 0 0,-5 0 1 15,-7-3-4-15,-6 1-6 0,-7-3-13 16,-3 0-11-16,-1-2-11 0,0-2-5 15,2-2-126-15,5 2-122 0,5-4-289 16</inkml:trace>
  <inkml:trace contextRef="#ctx0" brushRef="#br0" timeOffset="20633.23">19044 7012 556 0,'6'2'138'0,"3"-1"6"0,0 0-55 0,2 1-54 16,1 0-3-16,2 0 2 0,1 2-2 15,1-1-7-15,-1 2-6 0,0 0-4 16,2 1-3-16,-3-1-5 0,1 3-1 16,-2-1-3-16,-3 3 0 0,-1 3-1 15,-2-1 0-15,-4 4 1 0,-4-2-1 16,-7 1 0-16,-3-1 0 0,-3-1 0 15,-2-2 0-15,-3 1-1 0,0 0 0 16,1 1 1-16,0 0 0 0,3 1-1 16,2-2 1-16,3 1-2 0,3 1-1 0,4-3-2 15,4-2 0-15,4 0 0 0,6-2 1 16,4 0-1-16,2-2 1 0,6-6 1 16,4-3 2-16,4-1-5 0,5-7-9 15,0-1-11-15,0-7-6 0,1-1-4 16,-1 0-5-16,0 3-3 0,-3-4 5 15,-3 3 8-15,-3-2 11 0,0-3 6 0,-4 2 5 16,-4-2 4-16,-6-2 5 0,-2 2 2 16,-1 2 4-16,-4 1 1 15,-4 5 4-15,-1 4 3 0,-3 4 0 0,-1 4-1 16,-4 5-1-16,-2 2 4 0,-2 7 1 16,0 7-2-16,-1 2-2 0,-1 4 0 15,2 4-1-15,1 4 0 0,3 0-6 16,-1-3-4-16,4-3-1 0,0 1-2 15,3-4-1-15,3-5 1 0,-1-2-2 0,4-1 1 16,-1-2 0-16,-1-4-1 0,2 0 0 16,-2-6 2-16,-1-1 2 0,2-2 1 15,0-4 0-15,1-4 0 0,4 0 0 16,0-5 0-16,4 3 0 0,1-3-2 16,2 1 2-16,-3 2-1 0,2 3 1 15,1 3 1-15,-2 4-1 0,1 1 0 0,0 4 0 16,3 4-2-16,-2 1 0 15,0 6 0-15,-2 1 0 0,-1 2 0 0,-3-1 0 16,-3 0 1-16,-5 0 0 0,-3 2 0 16,-6-6 0-16,-7 0 0 0,-6-2 0 15,-3 1 0-15,-5-2-2 0,-6-1 1 16,-5-5-3-16,-2-2-10 0,0-2-11 16,2-2-16-16,-2-7-120 0,3-4-11 15,3-10-113-15,1-2-221 0</inkml:trace>
  <inkml:trace contextRef="#ctx0" brushRef="#br0" timeOffset="40071.21">1405 2364 579 0,'-13'38'120'16,"-2"-17"0"-16,6-4-102 0,-1 1-17 16,0 0-1-16,2 0-2 0,3-2-2 15,0-4 0-15,3 0-2 0,1-3-1 16,3-3 0-16,2 0 3 0,1-5 4 16,2 0 4-16,-1 0 5 0,4 0 3 0,0-2 4 15,3 2 2-15,2-1-2 16,2 1-2-16,3 0-4 0,4 1-2 0,3-2-3 15,6 0-1-15,4-2-3 0,5 2 0 16,5 2 0-16,4-5-1 0,5 1 1 16,2 0-1-16,3-1 0 0,4 1 1 15,4-3 0-15,4 2 3 0,1-2 1 16,2 1 2-16,4-1-1 0,4-1 1 16,0 2 0-16,4-2-2 0,4-2-1 0,6 0-2 15,4-1 0-15,5 0-1 0,1-3 0 16,4-3-1-16,6 2 1 0,1 0 0 15,1 1-1-15,1 1 1 0,4 2-1 16,1 6 1-16,2 1 0 0,-4 0 0 16,2 4 1-16,-1 2-1 0,-3 1 0 15,-3 2 0-15,-2-1 0 0,0 0-1 16,2 5 0-16,-1-4 0 0,1 1 0 16,1-1 0-16,2 3 1 0,2-6-1 0,0 0 1 15,2-1-1-15,1 1 0 0,0-2 1 16,2-2 0-16,2 0 0 0,-1 4 0 15,3 0 1-15,2-1 0 0,3 3 1 16,2-2 0-16,-2 3 0 0,1 0-1 16,0 2 0-16,1-1-1 0,-5-2 0 15,0 0-1-15,-4 1 1 0,0-1-1 16,-7-1 0-16,1-3 1 0,-11 5-1 0,-3-3 1 16,-7-1-1-16,-9-1 0 0,-6 2 1 15,-7 1-1-15,-9 0 0 0,-8-2 1 16,-8 4-1-16,-11 1 0 0,-7-2 0 15,-11-3 1-15,-8-1-1 0,-9-2 6 16,-4 0 1-16,-3-3 3 0,-4-2-1 16,-4 0 0-16,-3-2-1 0,-3-1-1 15,-3 2-6-15,-6-3-1 0,-7-1-1 16,-6 1 0-16,-5 0 1 0,-7 3-1 16,-9 1 1-16,-11-1 1 0,-10-1 0 0,-13 3-2 15,-15 1 1-15,-17 0 1 0,-17 2-2 16,-20 2 1-16,-16 3 0 0,-19 5-2 15,-17-1-8-15,-20 10-9 0,-15 3-6 16,-15 8 156-16,-14 6-284 0,-17 3-143 16,-16 2-405-16</inkml:trace>
  <inkml:trace contextRef="#ctx0" brushRef="#br0" timeOffset="44049.64">16967 7945 450 0,'-3'-2'118'0,"3"1"4"0,0-1-49 16,0 2-29-16,0 0-14 0,-1 0-8 16,1 0-6-16,1 0-5 0,-2 0-3 15,2 1-3-15,-1 1-2 0,3-1 0 16,-2 3 0-16,0 1-1 0,2 6 1 15,-2 1 0-15,-1 4 1 0,-1 3-1 16,-4 6 1-16,-2 6-1 0,-4-1 0 0,-2 6 0 16,-2 4 1-16,-2 4 2 15,0 3 1-15,-3 1 1 0,-1 3 0 0,-4 3 1 16,-5 4-1-16,0 5-1 0,-3 2-1 16,-2-1-2-16,-3 1-2 0,0-5 0 15,3 1-1-15,0-3 0 0,-3-2-1 16,-2-4 4-16,1-2 2 0,-2 0 3 15,-2 1 3-15,-3-5 0 0,2-1 0 16,3-2 2-16,0-4-4 0,1 1-4 0,3-5-1 16,3-4-3-16,6-2-2 0,3-5 1 15,3-5-1-15,4-2 0 0,3-8 0 16,5-1-1-16,4-4-1 0,3-2-5 16,3 0-6-16,0-3-7 0,3 1-6 15,1-3-6-15,4 0 168 0,1-4-292 16,2-1-135-16,0-1-399 0</inkml:trace>
  <inkml:trace contextRef="#ctx0" brushRef="#br0" timeOffset="45568.38">15441 9985 397 0,'0'-1'113'0,"-1"-2"4"16,0-3-17-16,-1 2-50 0,2-2-16 16,-1 1-5-16,-1-3-3 0,-1 2-4 15,-1 0-2-15,-2 0-3 0,-2-1-2 16,-3-2 0-16,-3 3-2 0,0-2-1 16,-5-1 0-16,-4-2 1 0,0 1-1 15,-2 3-2-15,-2 1-4 0,-4 4-1 16,-4 2-1-16,0 2-3 0,2 5-2 15,2 3-1-15,3 1 0 0,4 0 0 0,7-3 0 16,7 2 0-16,6 2 1 0,4 2 1 16,5-1 0-16,5 1 2 0,9 0 0 15,7 3 0-15,5 0 0 0,0 1-1 16,10-3-2-16,-2 0-1 0,-1 3-1 16,-5-3 0-16,-6 4 0 0,-2-1-1 15,-3 3 0-15,-9 1 1 0,-4 3 4 0,-6 2-10 16,-6 1 0-16,-5-2-3 0,-6 2-1 15,-8-4 1-15,-3-2 0 0,-1-5-3 16,-7-5 13-16,-1-3 3 0,-3-4 7 16,0-5 5-16,6-5 2 0,1-4 4 15,2-6 3-15,10-1-1 0,6-6-1 16,8-6-4-16,7-2-3 0,10-2-1 16,9 1-4-16,5 2-2 0,4 1-2 15,1 2-1-15,7 3 0 0,0 4-2 16,-4 1 0-16,-4-1-2 0,0 3-7 0,1-1-9 15,-3 2-7-15,-2 1-7 0,-4-1-6 16,-2 2-30-16,-4 1-91 0,-4 1-106 16,-2 1-249-16</inkml:trace>
  <inkml:trace contextRef="#ctx0" brushRef="#br0" timeOffset="46001.21">15644 9786 466 0,'2'-1'103'16,"-2"0"-1"-16,0 3-72 0,0 1-20 16,0 5-3-16,0 3 0 0,0 6 1 15,-1 4 3-15,1 5 3 0,0 3 3 16,-1 6-1-16,-1 3-3 0,1 2-1 0,0-2-5 16,-1 3-2-16,-1 0-2 0,2-3-3 15,0-2-1-15,1-7 0 0,-1-1 1 16,1-3 2-16,1-8 6 0,-1-6 7 15,1-2 8-15,-2-5 5 0,2-3 4 16,-1-4 2-16,1-6-3 0,-2-3-6 16,2 0-6-16,0-4-7 0,3-4-6 15,-1 0-6-15,1 4-2 0,4 1-2 0,3 4-1 16,1 3 0-16,1 5 1 0,2 7 1 16,0 3 1-16,1 5 0 15,-1 4 2-15,1 1 0 0,-2 2 0 0,0 0 0 16,1 1 1-16,-4-1-2 0,-1-1 1 15,-4-2-1-15,-2 1 0 0,-4-3 1 16,-5 0 0-16,-6-4 0 0,-3-1 0 16,-6-4 0-16,-5-2-7 0,0-3-9 15,-3-3-3-15,3-1-124 0,1-3-5 16,-1-4-100-16,4-4-206 0</inkml:trace>
  <inkml:trace contextRef="#ctx0" brushRef="#br0" timeOffset="46968.49">17036 9947 732 0,'-2'-1'170'0,"1"-1"4"0,0-1-120 16,-1-1-16-16,-2 1-10 0,-1-1-8 15,-5 0-7-15,-1 2-6 0,-6-1-5 16,-6-1-2-16,-3 3-2 0,-1 1-1 15,-3 2 1-15,-2 2-1 0,-1-1 0 0,2 1 1 16,3 1 0-16,4 2 0 0,2 1 1 16,5-3-1-16,5 3 1 0,5-1 0 15,6 1 2-15,3 2 2 0,7 1 0 16,3 0 0-16,6 5 0 0,4-1 1 16,4 4-1-16,4-3-2 0,0 2-3 15,-2-3-2-15,-2 3-10 0,-4-1 1 16,-4-1-1-16,-5 1 0 0,-4 1 0 0,-7 1 0 15,-6 1 1-15,-5-2 6 16,-5 1-2-16,-5 1-4 0,-5-3 1 0,-6-3 0 16,1 0 4-16,-3-3 1 0,2-6 4 15,3-4 17-15,3-9-8 0,4 2 4 16,5-7 4-16,5-6-2 0,7-3 1 16,4 0-1-16,5-3-13 0,7 1 11 0,7-3-4 15,6 5-3-15,3 3-1 16,3-1-1-16,3 2 0 0,-1 2 1 0,1 0-5 15,-2 1-7-15,-2-1-7 0,4-2-7 16,-1-4-9-16,-2 2-8 0,0 1-4 16,-4 0 4-16,-1-2 6 0,-3 0 8 15,-4 0 6-15,-3 4 12 0,-2-4 13 16,-2 1 10-16,-4-2 9 0,0 1 5 16,-2 1 5-16,-4 2 1 0,0 2 0 15,-3 3-3-15,0 4-10 0,-1 3-7 0,-3 10-6 16,-3 5-4-16,0 9-2 0,-4 6-2 15,0 5-3-15,-1 2 2 0,1 10 2 16,-1 0-1-16,4 4-1 0,0-1 0 16,3-2-3-16,-1 2-4 0,2-4-4 15,0-1-5-15,1-4-1 0,1-5-2 16,0 0 1-16,1-6 2 0,-1-5 5 16,1-3 5-16,1-5 12 0,-2-4 12 0,2-6 8 15,0-6 2-15,2 1 0 16,-2-7 1-16,1-2-1 0,0-6-8 0,0-4-11 15,2 1-8-15,3-3-4 0,0 0-1 16,2 4-3-16,2 4 0 0,1 3-3 16,2 8 1-16,1 3 1 0,1 5 1 15,2 6 2-15,0 3 2 0,3 3 1 16,1 1 2-16,-2 2 1 0,-2 2 0 16,0 0 0-16,-5-4-2 0,-3-1 0 0,-2-2-1 15,-5 1 1-15,-3 0 0 0,-4-4 1 16,-6-2 0-16,-4 2-4 0,-4-5-7 15,-7-1-7-15,-1 0-7 0,-1-5-3 16,0-1-124-16,2 0-116 0,3-4-283 16</inkml:trace>
  <inkml:trace contextRef="#ctx0" brushRef="#br0" timeOffset="47562.73">18186 9847 714 0,'9'-6'155'0,"-2"1"0"16,1-1-111-16,-3-2-35 0,1-1-11 15,-6 1-6-15,-3 4-1 0,-6-2-4 16,-4 0-1-16,-3 3-3 0,-4-2-1 15,-6 5 4-15,-2 4 6 0,-4-2 0 16,0 6 3-16,1 1 1 0,2 3 1 16,3 4 2-16,3-2 1 0,6 0 1 15,6 4 1-15,6-5-1 0,5 0 1 16,7 0 1-16,5 3 1 0,4 2-1 0,5 0 1 16,4-2-1-16,4 3 0 0,-1 4 0 15,-1-2-2-15,0-3 0 0,-5-1-2 16,-4-1 0-16,-4 1 0 0,-8-2-1 15,-5-2-1-15,-6 0-2 0,-6 0-1 16,-7-1 0-16,-3-1 0 0,-4-1-1 0,-2-3 0 16,0-3 2-16,2-4 3 0,3-4 2 15,3-5-2-15,3-2 9 0,5-2 4 16,7-1 0-16,5-4 1 0,6-3 1 16,5 2 1-16,6 1 3 0,7-2-7 15,6 1-4-15,2-3 0 0,1 1 0 16,2 3-2-16,1 0-7 0,2 1-8 15,-2 2-6-15,0 0-7 0,-5 3 35 0,-4-3-161 16,-1 1-123-16,-6 0-307 16</inkml:trace>
  <inkml:trace contextRef="#ctx0" brushRef="#br0" timeOffset="47948.42">18466 9694 595 0,'-1'-4'132'0,"1"3"1"16,1 6-102-16,-1 3-10 0,0 10-9 15,-1 0-6-15,0 8-3 0,1 6-2 0,-1 2 1 16,-1 4-1-16,2 5-1 0,0-1 1 16,1 3-1-16,1-4-1 0,1-2 0 15,1 0-2-15,0-4 1 0,-1-6 0 16,0-5 0-16,0-2 1 0,-1-3 1 16,-1-6 2-16,0-1 2 0,-1-6 4 0,2-1 7 15,-2-4 11-15,-2-6 4 16,2-4 3-16,0-3 0 0,-1-6-2 0,1-1-5 15,1-4-10-15,3-2-11 0,1 5-5 16,3-1-4-16,-1 2-1 0,4 4-1 16,0 5 0-16,4 6 2 0,0 1 1 15,4 6 0-15,0 3 1 0,1 3 0 16,2 5 1-16,1 0 1 0,-1 2 0 16,-1 0 0-16,-4-2-1 0,-4 3-1 15,-2-2-2-15,-6 1-4 0,-9-1-1 16,-7-3-1-16,-3 3-2 0,-7-4 0 0,-3 1-1 15,-4-1 2-15,-3-4-5 0,0-4-8 16,2-4 13-16,3-3-132 0,2 1-4 16,5-10-98-16,7-9-206 0</inkml:trace>
  <inkml:trace contextRef="#ctx0" brushRef="#br0" timeOffset="48572.02">19600 9853 647 0,'1'-6'152'0,"1"1"3"0,-1-2-78 0,-2-1-54 16,-4 1-12-16,-1-1-3 16,-5 0-3-16,-7 2-6 0,-5 1-5 0,-5 3 0 15,-3 3-3-15,-4 7 1 0,-1-1 1 16,-4 2-1-16,2 7 1 0,3-1 1 15,3 0-2-15,4 0 0 0,6-3 2 16,5 1 2-16,8-3 1 0,9 0 2 16,5-2 2-16,7 0 4 0,7 3 1 15,5 0 1-15,4 3-2 0,6 3 1 16,3-2-1-16,3 5-2 0,-1 3-1 16,-3-2-2-16,-3 0 0 0,-3 0-1 0,-6 0-2 15,-8 1-1-15,-8-2-3 0,-8-3-3 16,-8 3-4-16,-9-3-1 0,-9 1 0 15,-5-2 0-15,-6-4 2 0,-5-1 3 16,-1-3 2-16,3-5 6 0,2-3 1 0,7-5 0 16,2-4 1-16,7-5 6 0,8-4 3 15,5-5 2-15,9-4-1 0,8-2 1 16,7 0 2-16,12-1 1 0,3 0-5 16,6-2-3-16,7 2-2 0,3 3 1 15,-1 1-2-15,1 2-2 0,-1-2-5 16,-3 5-3-16,-4 1-6 0,-4 0-5 15,-7 0-4-15,-1 2 6 0,-7-2-62 16,-4 0-63-16,-3 0-98 0,-1 2-236 16</inkml:trace>
  <inkml:trace contextRef="#ctx0" brushRef="#br0" timeOffset="48954.93">19845 9614 559 0,'4'4'133'0,"-2"4"3"0,-1 5-83 16,-1 7-22-16,-1 2-8 0,-1 7-7 0,0 3-3 15,0 8-7-15,-1 2-2 16,2 2-3-16,0 2 0 0,-1 3-1 0,1-2-1 16,0 0-5-16,-1-5-2 0,-1 0-2 15,2-6-1-15,0-4 1 16,1-7-1-16,0-5 3 0,1-5 4 0,-1-4 5 16,1-3 5-16,1-4 8 0,-2-5 9 15,1 0 6-15,0-1 1 0,2-4-1 16,0-4 0-16,3-3-5 0,-1-4-7 15,2-3-9-15,-2-4-6 0,1 3-4 16,-1 0 0-16,1 4-1 0,-2 1-1 16,3 6-1-16,0 5-1 0,3 5 0 0,2 2 1 15,3 5 1-15,0 2 1 0,4 6 1 16,-2 2 1-16,1 4 1 0,-2-1 1 16,-2 1 0-16,-2-2-1 0,-3 0 0 15,-5-2 0-15,-4 0-2 0,-4-3-2 0,-7-1-1 16,-4-1-2-16,-6-2 0 0,-3 0-2 15,-4-3-3-15,-2-4-7 0,-4-4 161 16,-1-1-291-16,-1-4-142 0,-1-7-424 16</inkml:trace>
  <inkml:trace contextRef="#ctx0" brushRef="#br0" timeOffset="51796.27">11440 6461 500 0,'5'2'113'0,"-4"0"-2"15,-1 1-70-15,-1 0-28 0,-1 0-9 16,-2 3-3-16,1 2-2 0,-1 3 2 0,-1 1 2 15,1 1 0-15,1-1 1 0,0 2 0 16,2 0 1-16,2-1 0 0,2-2 2 16,1 0 1-16,1-3 3 0,4 6 4 15,2-3 4-15,5 1 1 0,1-4 3 16,4 2 0-16,2-2 0 0,4 3-2 16,4-5-4-16,5 3-3 0,2-1-3 15,4 0-3-15,1 2-2 0,6 3-2 16,4 0-1-16,1 0 0 0,1-1 0 0,4 1-1 15,6 1 0-15,4-1 0 0,2-1-1 16,4-1 0-16,1-2 0 0,7 0 1 16,3 0-1-16,3-2 0 0,4-1 2 15,1-2-1-15,4-2 1 0,7 2 0 16,-1-1 1-16,1-4-1 0,4-3 1 0,0-1-2 16,-1 2 0-16,-1-4-1 15,-2 2 2-15,4-5 0 0,0 4 2 0,1 0 0 16,-6 4-1-16,5-3 2 0,7 3-1 15,1-1-1-15,-6 2-2 0,0-1 0 16,2 2-1-16,7 0 0 0,-2 0-1 16,-10 1 0-16,-6-1 1 0,6-1-1 15,6 1 0-15,-6-3 1 0,-3 2-1 16,-1 1 0-16,7-1 0 0,4 1 0 16,-4 3 0-16,-3 0 1 0,1 1-1 0,3 0 0 15,0 3 0-15,-7-3 0 0,1 3 1 16,1-3-1-16,0 1 1 0,-1 1-1 15,-3-4 0-15,2-2 1 0,4 2-1 16,-4-4 1-16,1 0-1 0,-3-1 0 16,-1-5 0-16,2 0 1 0,1-2-1 15,-3-2 0-15,1 0 0 0,4-3 0 16,3 2 1-16,-2 1-1 0,-3-1 0 0,1 4 0 16,0 2 0-16,3-1-1 0,-7 2 1 15,-7 5 0-15,-1 2 0 0,-3 4-3 16,-10 1-7-16,-5 4-12 0,-14 3 152 15,-7 4-292-15,-11 0-153 0,-16 5-438 16</inkml:trace>
  <inkml:trace contextRef="#ctx0" brushRef="#br0" timeOffset="58118.6">20624 6146 556 0,'5'-2'129'0,"1"-1"3"0,1 2-89 16,2-2-10-16,1-1 1 0,2-1 2 15,4-4-1-15,7-3-3 0,7-1-1 16,5-3-3-16,3-1-5 0,8-1-7 0,5 2-7 16,2 0-4-16,2 3-2 0,-2 0-3 15,2 0-2-15,-1 3-9 16,0 1-16-16,-4 0-10 0,-5 1-127 0,-5-3-129 16,-4 3-318-16</inkml:trace>
  <inkml:trace contextRef="#ctx0" brushRef="#br0" timeOffset="58706.12">21927 5497 516 0,'5'1'123'0,"-1"-1"4"0,2-4-82 16,0 2-14-16,1-2-1 0,1-1 1 16,1 3-4-16,0-3-7 0,2 0-3 15,1 0-1-15,0 0-3 0,3 1-4 16,1 0-4-16,1-3-3 0,3 3-1 16,0 2 0-16,1-1-1 0,-1 1 0 0,1 2 0 15,-2 2 0-15,-1 3-1 16,-1-1 1-16,-3 1-1 0,-3 1 1 0,-1 2 0 15,-5 2-2-15,-2-2 1 0,-5 3 0 16,-2 6 1-16,-5 0 0 0,-2 5 0 16,-5-2 1-16,-2 3 1 0,0-1 1 15,-2 2-1-15,3-4 0 0,-1-3 0 16,4-4-1-16,4 1-1 0,3-5 0 0,3 0 0 16,4-3 0-16,2-1-1 15,4-2 0-15,3 2 1 0,5-3 0 0,3 1 1 16,5-3 0-16,5 0 1 0,3-1 0 15,4-1-3-15,5 1-4 0,0-2-6 16,2 0-8-16,2 1-5 0,-1 2 78 16,1 0-201-16,-2-1-123 0,-1-1-332 15</inkml:trace>
  <inkml:trace contextRef="#ctx0" brushRef="#br0" timeOffset="59374.9">23423 5266 413 0,'-3'-3'119'15,"-1"2"6"-15,2-2 0 0,0 1-74 16,1-1-11-16,2 0 0 0,0-1-1 15,2 0-1-15,2 0-3 0,1 1-7 16,2 1-5-16,0-1-3 0,2 1-5 0,4 2-5 16,1 0-6-16,1 2-2 0,2 3-2 15,-2-1 0-15,2 2 0 0,-4 0-1 16,-2 2-1-16,-2 2-1 0,-4 1 1 16,-3 1-1-16,-2 0 0 0,-3 2 1 15,-5 1 1-15,-3 0 1 0,-3-2 1 16,-1-2 0-16,-1-1 1 0,0-1 0 15,2-3 0-15,3-1 0 0,4-2 0 16,1-1-1-16,4-2 0 0,1 0 0 16,1 0-1-16,4 1 1 0,0 0-1 0,2 2 1 15,0 1 0-15,3 1-1 0,1 4 0 16,0 1 0-16,-1 0-1 0,-1 2 1 16,-1 2-2-16,-3 0 1 0,-2 0 0 15,-1 3 0-15,-3-2 1 0,-3-1 0 16,-3 2 1-16,-2-4 0 0,-3-1-1 15,-3-1 1-15,-2-4-2 0,-1 1-3 0,3-2-7 16,0-5-7-16,1-2-6 0,2-2-7 16,2-5 37-16,2-3-165 0,2-5-124 15,1 0-317-15</inkml:trace>
  <inkml:trace contextRef="#ctx0" brushRef="#br0" timeOffset="59691.72">23721 5188 447 0,'9'-5'122'0,"-3"-1"8"15,-1 0-1-15,-1 3-90 0,0 1-3 16,-2-2-3-16,2 2-2 0,0 1-3 16,5 0-7-16,3 0-5 0,3 1-5 15,3 1-2-15,4 1-1 0,3 0-1 16,0 2-3-16,-3 3-2 0,-3 2-2 0,-1 0 0 15,-3 1-1-15,-4 1 0 0,-5 3-2 16,-3 1 0-16,0 2 0 0,-5 0 2 16,-2 3-1-16,-8 0 2 0,-3 0 1 15,-3 0 1-15,-3-3 0 0,1-2 0 16,-1-2 0-16,2-3 0 0,7 0-1 16,2-2-2-16,5-2 0 0,6 2 1 15,6-2 0-15,7 1 0 0,5-1 0 16,4 0 0-16,3-1 0 0,2 0-7 0,5-4-11 15,-1 1-7-15,1-3-6 0,-1-2-4 16,2-2 63-16,3 0-180 0,-4-3-111 16,1-2-303-16</inkml:trace>
  <inkml:trace contextRef="#ctx0" brushRef="#br0" timeOffset="60101.63">24322 5166 507 0,'-12'-12'121'0,"5"1"5"15,0 2-79-15,3 6-18 0,-1 2-4 16,2 4 0-16,0 8-1 0,-1 0-5 16,0 6-3-16,-1 4-2 0,0 2-1 15,0 6-1-15,0 1-3 0,2-1-4 16,-1-1-4-16,0 1 0 0,1-1 0 0,0-3 0 16,1-3-1-16,-2-4 0 0,2-1 0 15,0-4 0-15,1 0-2 0,1-5-3 16,-1-3-3-16,1-1 1 0,0-1 1 15,1-3 1-15,0 0 0 0,0-4 2 16,1-4 3-16,0 1 2 0,2-7 0 16,1 1-1-16,1 0-1 0,2-1-1 15,1 0 1-15,3 4 0 0,0 4 1 16,1 3 0-16,-1 2 2 0,5 3-1 0,-3 4 2 16,1 2 1-16,0 3-1 0,-1 0-1 15,-1 2 0-15,-1-2-1 0,-5 1 0 16,-4-2 0-16,-3 0 1 0,-3-4 2 15,-6-2 0-15,-5-3 2 0,-5 1-1 16,-4-2 1-16,-1-2 0 0,0-1-2 16,0-2-2-16,2 1-5 0,3-1-7 15,5-1-9-15,3 0 31 0,3-2-162 0,3 2-125 16,2 1-326-16</inkml:trace>
  <inkml:trace contextRef="#ctx0" brushRef="#br0" timeOffset="60538.77">23623 5867 461 0,'5'2'118'0,"0"0"1"0,-3 3-10 0,5 1-94 16,-3 2-5-16,2 1 0 0,-1 2-1 16,2 1-3-16,-3 1-1 0,4 0-1 15,-2-1-2-15,2-1 1 0,1 0-2 16,0-1 0-16,1 1 1 0,2 0-2 15,-1-1 1-15,1-2 1 0,1 4 3 16,0-5 4-16,-1-1 6 0,0-1 7 16,-1-2 5-16,-1-6 2 0,1-2 2 0,-2-2-2 15,-2-3-3-15,1-1-8 0,-3-3-6 16,2-5-6-16,-2 2-3 0,0-2-4 16,-2-1-2-16,-1 1-1 0,0 2-1 15,2 3-10-15,-3 2-10 0,1 3-6 16,-1-1-5-16,0 1-46 0,6 4-74 15,3-1-104-15,1 3-232 0</inkml:trace>
  <inkml:trace contextRef="#ctx0" brushRef="#br0" timeOffset="61076.14">24173 5988 538 0,'6'4'124'0,"-4"-2"6"0,-2-1-89 15,-4-3-15-15,-4 0-2 0,-3-3-3 16,-3 1-4-16,-5-3-6 0,-2 2-6 15,-4-1-3-15,0 2-1 0,2 0 0 0,3 1-1 16,3 2-1-16,5 1-1 0,2 1-2 16,5 2-2-16,4 0-1 0,2 1 0 15,3 1 0-15,2 0 1 0,3 1 0 16,3-1 2-16,4-1 3 0,2 1 0 16,-1-2 1-16,3 0 0 0,-1 1 0 15,-3-2 1-15,-3-1 1 0,-2 2 0 16,-4 1 0-16,-2-1 0 0,-3 3 1 0,-5 2 0 15,-1 1 0-15,1 2 0 0,-3 0-1 16,0-1 1-16,2-1-2 0,1 0-1 16,4-1 0-16,2-3-2 0,3 0 1 15,3-2 0-15,4 0 0 0,1 1 0 16,5-3 2-16,-3-2-1 0,2 0 1 16,-1-5 0-16,1-2 0 0,-1-3 0 0,0-4 1 15,-2-1 1-15,0 0 0 16,2-2 2-16,0-1-1 0,0-2 0 0,-2-2 1 15,1-3 2-15,1-3 3 16,-2-4-1-16,-2 1 2 0,-2 4 3 0,-3 3 5 16,-2 7-1-16,-4 4-3 0,-2 8-4 15,-2 6-2-15,-1 6-2 0,-4 3-4 16,-2 8-3-16,0 0-1 0,-2 7 1 0,0 4 2 16,1 2 1-16,2-1-1 0,3 0 1 15,4-3-2-15,2 1-1 16,4-3-3-16,2 2-2 0,3-4 2 0,1 5-13 15,1-6-10-15,1 4 164 0,3-7-292 16,1-2-143-16,3-4-421 0</inkml:trace>
  <inkml:trace contextRef="#ctx0" brushRef="#br0" timeOffset="61329.54">24802 6021 575 0,'-9'-2'122'0,"-3"-1"5"0,-1 3-98 15,-4-3-11-15,-2 0 0 0,-1 4 2 16,2 1 2-16,-2-1-1 0,2 0-5 16,4-1-4-16,3 5-4 0,5 1-1 15,2-1-3-15,4 2 0 0,1-1-2 16,3 3 1-16,2 4 1 0,2 0 1 0,2 5 0 16,1 2-1-16,0-1 0 0,1 7-1 15,0-3 0-15,-3 1-2 0,-5-2 0 16,-4-6 0-16,-4 2 2 0,-6-3 0 15,-4-4 0-15,-6 0 1 0,-4-6-1 16,-5-1-3-16,0-3-15 0,-4-5-36 16,-2-3-100-16,-9-6-121 0,-4-8-294 15</inkml:trace>
  <inkml:trace contextRef="#ctx0" brushRef="#br0" timeOffset="65354.2">21031 5558 394 0,'0'6'97'0,"-1"-2"4"0,2-1-54 16,-1-1-22-16,0 0 1 0,-1 2 1 15,1-3-3-15,1 0-3 0,-1 1-4 16,-1-2-1-16,1 0 0 0,0 0-1 0,0-1 0 16,0 1 1-16,-1-1 1 0,2 0 4 15,0 1 3-15,0-1-1 0,4-3-1 16,-1-2-4-16,1-2-3 0,3-3-3 16,0-1-2-16,3-2-4 0,0 1 0 15,0 0-1-15,1 2 1 0,0 0 2 16,-1 3 1-16,-1 0-1 0,-3 3 0 15,0 1 0-15,-3-1 2 0,0 3-1 16,-3 0-1-16,0 1-2 0,0 1-2 0,-1 0-1 16,1 1 0-16,0 1-2 0,1 0-1 15,0 3 0-15,3 1 0 0,-1 2 0 16,1 1 1-16,0 3-1 0,0 3 2 16,1 5-1-16,-2-1 1 0,2 5 0 15,-2 3-1-15,1 1 1 0,-1 1-1 16,-1-2 1-16,1-1-1 0,0 1-1 15,-1-1 1-15,3-2 0 0,-3 0-2 0,-1-1 2 16,0-2-1-16,-1-1-3 0,-1-3-4 16,0-1-11-16,-2-4-11 0,1-4-8 15,0-2 165-15,0-1-291 0,0-5-142 16,0 0-405-16</inkml:trace>
  <inkml:trace contextRef="#ctx0" brushRef="#br0" timeOffset="65828.74">21033 5847 473 0,'-1'1'113'0,"0"-2"6"0,1 1-73 0,0 0-10 16,1 2 2-16,0-1 1 0,-1-1-3 15,0 0-1-15,1-1-2 0,1 2-2 16,-1-1 0-16,1 0-4 0,0-1-3 16,2 1-2-16,4 0-2 0,2 1-3 15,4 1-1-15,6-5-2 0,3 2-1 16,6 0-1-16,5-1-3 0,5 0-2 16,5 3-1-16,-2-3-2 0,0 1-2 15,0 2 0-15,-3 1-1 0,-4 0-1 0,-4 2 1 16,-8-2-1-16,-2 3-1 0,-6 2 0 15,-4-7-2-15,-5 3-3 0,-3 0-4 16,-6-1-2-16,-3 2 1 0,-7-1 0 16,-5-1 1-16,-5 5 2 0,-4-4 3 15,-6-2 5-15,-3 1 0 0,-4-1 0 16,0-1-1-16,3 1 0 0,2 1-1 0,1-2-1 16,4 1-2-16,7-1-1 15,7-1-2-15,5 2 1 0,3-1-3 0,4-3-3 16,1 2-4-16,7 0-2 0,2 1 1 15,3-1-3-15,4-1-8 0,5 0 8 16,2 0-129-16,3-4-111 0,4-4-296 16</inkml:trace>
  <inkml:trace contextRef="#ctx0" brushRef="#br0" timeOffset="66840.39">21921 5993 330 0,'-1'1'100'0,"1"-1"2"0,0 0-26 16,1-1-33-16,1 2-4 0,1 0-1 15,4-2-7-15,2 1-7 0,4 0 1 16,6-2-1-16,4 2 0 0,7-2-3 15,4-1-4-15,5 3-4 0,4 1-3 0,4 1-1 16,6 0-3-16,1 0-1 0,0 0-1 16,3 0-1-16,1 1 0 15,2-1-2-15,-2 0 0 0,-1 1 0 0,1-1 0 16,0 4 0-16,-8-1-1 0,-4 3 1 16,-5-3 0-16,-6 0-1 0,-6 0 1 15,-7-1 0-15,-6-2-1 0,-3-1 2 16,-2-1 3-16,-4-1 4 0,-2 2 1 15,-4-2 0-15,-2-1 1 0,-4-3 0 0,-3 0-1 16,-7-1-3-16,0 0-3 0,-7-1-2 16,-6 2-1-16,-9-1 0 0,-4 3 0 15,-5-1-1-15,-2 0 0 0,-8 1 0 16,-3 1 0-16,0 0 0 0,0 0 0 16,1 4-1-16,0 0 0 0,3 1-1 0,5 0-1 15,5 1-2-15,3-1-1 0,8-1 1 16,7-1-1-16,8 0 1 0,6 0 1 15,3-1-1-15,8-1-1 0,4 0 1 16,8-1 0-16,5 1 0 0,4 0 0 16,10 0 1-16,7 0 2 0,7 0 3 15,5 2-1-15,4 0 1 0,5 0 0 16,6-2 0-16,1 1 0 0,2 2 0 16,4 1 0-16,-3 2-1 0,-2 1 1 15,-1 2-1-15,-7 1 0 0,-5 2 1 0,-7-4-2 16,-12-1 2-16,-6-1-1 0,-7-2-2 15,-8 0-2-15,-9-2 1 0,-11-1 0 16,-10-1-5-16,-11-3-4 0,-6-2-2 16,-10-1 0-16,-12 1 16 0,-5 0-88 15,-3 2-50-15,1 2-94 0,-3 0-234 16</inkml:trace>
  <inkml:trace contextRef="#ctx0" brushRef="#br0" timeOffset="67566.25">22515 6077 411 0,'0'1'113'0,"2"-1"4"0,2 0-7 0,2-4-82 16,2 2-5-16,3-2 0 0,4 1-2 16,3-2-3-16,3 0-4 0,4 0-1 15,4-1-1-15,0 2-4 0,6 1-2 16,5 3-2-16,3 3-1 0,-1 2-1 15,4 5-1-15,0 2 1 0,6 1-1 16,-3 3 0-16,1 1-1 0,5-1 1 16,1 0-1-16,1-2 0 0,0 2 1 0,-2-3-1 15,1 2 0-15,-3-3 0 0,-4 0 1 16,-3 0-1-16,-6 1 0 0,0 1 0 16,-6-2 0-16,-5 0 1 0,-1-1 0 15,-3 1-1-15,-3 0 1 0,-4-2 0 16,2 0 0-16,0 2 0 0,-1-4 0 15,3 0 0-15,-1 0 0 0,1-2 0 16,0 2-1-16,3 0 1 0,1-2 0 0,2 1-1 16,4 1 1-16,3 0-1 15,4 0 0-15,6 2 1 0,3-3-1 16,5 3 0-16,-2 1 0 0,2-1 0 0,0 3 0 16,0-3 0-16,-1 0 1 0,-2-2-1 15,-5-5 1-15,0-1 0 0,-3-4 0 16,-4-4 0-16,-2 0 1 0,-6-3-1 15,-6-2-3-15,-3 1-2 0,-6-4-8 0,-4-1 1 16,-6-3-126-16,-5-2-114 0,-8-3-288 16</inkml:trace>
  <inkml:trace contextRef="#ctx0" brushRef="#br0" timeOffset="69398.87">21271 6859 458 0,'8'-6'114'0,"-2"-2"4"16,-2 4-54-16,-1-1-28 0,0 2-3 16,-2-1 1-16,0 3-2 0,-1-3 0 15,1 2 0-15,1-1 0 0,-1 0 0 16,0 0 1-16,1 2-1 0,-1-2-4 16,-1 1-3-16,1 3-5 0,0-3-3 15,-1 3-4-15,0-3-3 0,0 3-4 0,1 0-2 16,-1-1-1-16,-1 4-2 15,2 2 0-15,-2 0-1 0,0 6 0 0,-1 1 0 16,-1 3 1-16,-2 2 0 0,-5 1 0 16,-1 3 0-16,-2 1-1 0,-1 2 1 15,-3 1 0-15,-4 5 0 0,0 0 0 16,-1 0 0-16,0-2-1 0,0 2 1 16,1-6 0-16,2-2-1 0,0-2 1 15,4-4 0-15,2 0-1 0,0-3 0 0,3-1 0 16,1-1 1-16,2-4-1 0,4 0 0 15,0-4 0-15,0-1 0 0,2-1 1 16,2 1-1-16,-1-3 1 0,3 1-1 16,-3-2 0-16,0 1 1 0,0 0-1 15,1 1-1-15,-1-2 1 0,0 1-1 16,0-2 0-16,0 2 0 0,0 2-1 0,1-2 0 16,-1-2-1-16,1 2 1 15,1 0 0-15,2 2 1 0,2-2 1 0,3-2 0 16,3 4 1-16,2-4 2 0,5 4-1 15,4-4 2-15,3 2 0 0,5 2 0 16,4 1 1-16,2 1-2 0,3 2 1 16,1-1 0-16,-3 3-1 0,0-2-2 15,-2 2 0-15,-4-2-1 0,-5-4-3 16,-4 1-4-16,-4 0-9 0,-4-2-12 16,-4 2-16-16,-2-4 158 0,-6-3-292 0,-2 4-153 15,-3-3-426-15</inkml:trace>
  <inkml:trace contextRef="#ctx0" brushRef="#br0" timeOffset="69716">21457 7109 583 0,'0'1'138'0,"1"-1"10"0,-1 1-91 15,0-1-13-15,0 2 1 0,0 0 1 16,2 3-1-16,-2 3-3 0,0 2-8 0,1 4-4 16,0 1-4-16,-1 6-3 0,-1 5-5 15,1 3-7-15,0 2-4 0,2 3-2 16,1 4-2-16,-1 2-2 0,3 2 0 15,0-1-2-15,1-2-2 0,0-1-3 16,0-1-3-16,-1-5-6 0,3-4-9 16,1-3-15-16,-1-6-14 0,1-5 162 0,1-4-289 15,2-6-154-15,2-6-418 0</inkml:trace>
  <inkml:trace contextRef="#ctx0" brushRef="#br0" timeOffset="70693.11">22724 7093 284 0,'0'-2'95'15,"0"-3"10"-15,0 4-22 0,1-3-22 16,-1 0 1-16,1 0-1 0,0 3-10 16,-1-1-13-16,1 2-8 0,0-3-3 15,0 1-2-15,0 2-3 0,-1-1-2 16,0 1 0-16,0 1-2 0,-1-2-2 0,1 2-1 15,-2-1-2-15,1 4-1 0,1 0 0 16,-2 3-2-16,-1-2-1 0,-1 5-2 16,-1 1-1-16,-3 5 0 0,-1-1-2 15,0 1 0-15,-5-1-2 0,1 6 0 16,-2 0-1-16,0 1-1 0,-3-1 1 16,-3 1-1-16,2 2 0 0,-2 0 0 15,0-4 0-15,3-2 0 0,1 0 0 0,0-3 0 16,5-2 0-16,1-1 0 0,4-2 0 15,0-1-1-15,2 0 0 0,2-2-1 16,2-1-1-16,2-2 0 0,4-2-1 16,1 1 1-16,5-2 1 0,4 0 0 15,4-1 1-15,3 0 1 0,6-1 0 16,1-2 1-16,3 3-1 0,1-1-1 0,-1-1 0 16,-2 1-2-16,0 1-6 0,-4 1-7 15,-4 0-7-15,-4-1-5 0,-4 0-6 16,-2 0 119-16,-3-1-240 0,-4-2-124 15,-2 0-358-15</inkml:trace>
  <inkml:trace contextRef="#ctx0" brushRef="#br0" timeOffset="70920.62">22769 7247 583 0,'0'1'131'0,"0"6"11"0,-1 2-78 16,-2 3-26-16,1 4-2 0,0 4 1 15,-1 3 2-15,0 3-4 0,-1 1-10 16,2-2-8-16,1 0-7 0,0 1-3 0,1-3-3 16,0-2-2-16,1-2-1 0,0-1-2 15,1 0-4-15,-1-1-9 0,2-2-16 16,-1-2-9-16,2-1-129 0,-1-2-129 15,4-4-320-15</inkml:trace>
  <inkml:trace contextRef="#ctx0" brushRef="#br0" timeOffset="71582.89">23945 7277 517 0,'7'-2'121'15,"-4"-2"7"-15,-2-2-75 0,-1 0-29 16,-2-5-1-16,-3-2 1 0,-5 0-2 15,-2 0-6-15,-5 0-4 0,-3-3-4 16,-5 2 0-16,-2 2 0 0,-1 2 0 0,0 4-2 16,2 0-3-16,2 4-1 0,2 2-1 15,5 4 0-15,4 3-1 0,5 3 0 16,4 0 0-16,3 2 0 0,6 1 0 16,3 2 0-16,3 5 0 0,3 1 1 15,4 2-1-15,2 3 0 0,3 1 0 16,-1 2 0-16,0 1 0 0,-1-4-1 15,-1-1 0-15,-4-1 0 0,-6-2 0 0,-5-1-2 16,-7-2 1-16,-7-3-1 0,-9-2 0 16,-4-2 0-16,-4-1-1 0,-6-4 1 15,-4-4 0-15,1-5 1 0,0-4 0 16,3-3 1-16,4-6 1 0,4-3 2 16,6-1 1-16,6-3 4 0,7 0 2 15,7 0 1-15,7 0 0 0,7 2 0 16,7 1-2-16,4-1 1 0,5 3-4 0,4 2-3 15,3 2 0-15,-2 2-1 0,1 3-5 16,0-2-5-16,-4 2-6 0,-4 0-6 16,-3 0 44-16,-3-1-171 0,-4 0-121 15,-1 0-319-15</inkml:trace>
  <inkml:trace contextRef="#ctx0" brushRef="#br0" timeOffset="71980.64">24237 7083 618 0,'5'-8'137'0,"0"3"2"0,-4 0-109 16,-2 11-4-16,-4 4-1 0,-1 6 0 15,-4 3-2-15,-1 3-3 0,-2 5 0 16,-3 5-1-16,2-1-7 0,0 1-4 16,2 0-4-16,0-1-2 0,2 2-1 15,1-5-1-15,3-1-2 0,0-3-1 0,1-6-2 16,1 3-1-16,2-4-1 0,1-4 0 15,1 0-1-15,1-6 1 0,1 2 1 16,2-3 2-16,-1-8 1 0,5-2 3 16,2-3 1-16,0-4 2 0,5-1 1 15,1-2 0-15,1-1 0 0,1 1 0 16,0 3-2-16,-1 2 0 0,1 5 0 0,0 2 0 16,0 2-1-16,-1 4 1 0,1 2 0 15,-2 4 0-15,1 1 0 0,-3 2-1 16,-3 2 1-16,-1 0-1 0,-2 4 0 15,-5-4 1-15,-3-1-1 0,-5 0 0 16,-3 0-1-16,-5-5 1 0,-7-2-2 16,-2-5-2-16,-3-1-5 0,-4-1-9 15,0-3-9-15,-2-6-1 0,0 1-130 0,2-2-122 16,-5-6-301-16</inkml:trace>
  <inkml:trace contextRef="#ctx0" brushRef="#br0" timeOffset="72396.64">23653 7851 637 0,'3'-1'142'0,"0"0"2"16,1 5-114-16,0 2-7 0,1 1 1 16,-2 4-2-16,1 2-4 0,1 4-5 0,0-1-2 15,2 0-3-15,-1 0-2 0,2 2-1 16,1-2-2-16,0 2 0 0,1-1-2 16,-1-1 1-16,-1 1-1 0,-1-2 3 15,1-2 3-15,-2-3 2 0,-1-1 2 16,-1-5 5-16,1-2 4 0,1-5 4 0,2-1-1 15,-1-6-1-15,1-3-3 0,1-6-3 16,0-2-3-16,0 2-6 16,-1-2-4-16,1 0-2 0,-1 1-4 15,0 3-2-15,-1 2-2 0,0 2-4 0,-1-1-8 16,0 2-9-16,0 3-10 0,-1 1-10 16,-1 1-5-16,1 2 98 0,-2 0-218 15,0 3-128-15,2 2-346 0</inkml:trace>
  <inkml:trace contextRef="#ctx0" brushRef="#br0" timeOffset="73099.35">24205 7961 418 0,'1'1'111'0,"-1"-2"3"0,1-1-17 15,1 1-66-15,0 0-9 0,-1-1 2 16,1 1-4-16,-1 0 0 0,-1 0-2 16,0-1-2-16,-2 0-2 0,-2 0-3 15,-1 1-2-15,-4-1-3 0,-2 0-3 16,-2 2-3-16,-3 0 0 0,-2 1 0 0,2 4 0 16,-3 1-1-16,0 3-2 0,5 0-3 15,1 2-3-15,3 0-3 0,4 1 0 16,1-2-1-16,6 2 0 0,3-1 1 15,1-1 3-15,2-1 4 0,1 0 2 16,1-3 2-16,0 1 0 0,0-4 2 16,1-2 4-16,-3 0 5 0,2-3 3 15,1 0 4-15,-1-5 4 0,2-1 3 16,-2-2 2-16,1-2 1 0,0-1-2 0,-1-1-2 16,-4 2-1-16,0 4-2 0,-2 1-5 15,-1 3-4-15,-2 3-3 0,-2 4-3 16,0 3-2-16,0 2-2 0,0 0-3 15,-1 4-1-15,3 2 0 0,1 1-1 16,3 0 0-16,1 0-9 0,0 0-11 16,2 0-7-16,2-3 2 0,-1-3-70 15,-1-1-56-15,1-2-105 0,-1-4-224 0</inkml:trace>
  <inkml:trace contextRef="#ctx0" brushRef="#br0" timeOffset="73360.48">24400 7657 495 0,'-1'6'117'0,"0"2"6"0,-1 5-84 15,-2 3-10-15,1 5 4 0,0 4 2 16,0 3-5-16,-1 4-7 0,2 2-5 15,-1-1-2-15,3 0-3 0,-1 1-3 16,2-1-4-16,0-2-3 0,1 0-2 16,0-4-1-16,3-1-6 0,0-3-8 0,2-1-6 15,0-6 16-15,2-2-137 0,0-3-1 16,-1-2-93-16,0-3-194 0</inkml:trace>
  <inkml:trace contextRef="#ctx0" brushRef="#br0" timeOffset="73714.33">24766 7970 556 0,'3'-2'133'16,"-1"-2"2"-16,-2-1-79 0,-2 0-34 0,-3 1-4 15,-5 1 2-15,-4 1-2 16,-4 2-7-16,-3-1-2 0,-1 2 0 0,1 1-1 16,1 3-1-16,2-1-2 0,5 2-4 15,4 3 0-15,5 6-1 0,3 1 1 16,2 3 0-16,4 2 0 0,3 5 0 16,1-1 1-16,1-2-1 0,1 0 0 15,0-2 0-15,0-1 0 0,-3-4 0 16,-1-3-1-16,-3-2 1 0,-3-2 0 15,-2 0 0-15,-6-6 0 0,-3-2-3 0,-3-1-5 16,-5-3-6-16,-4-4-6 0,-2-3 130 16,-4-3-258-16,-1-1-134 0,-7-6-385 15</inkml:trace>
  <inkml:trace contextRef="#ctx0" brushRef="#br0" timeOffset="74697.32">22423 7134 599 0,'8'0'137'0,"1"-2"5"0,-1-2-95 15,1-1-11-15,-5-2 3 0,4 2 4 16,-2 0-5-16,1-3-2 0,0 2-5 0,4-2-10 16,1 3-6-16,4 5-5 0,-1-4-6 15,3 0-3-15,3 7-3 0,1 0 1 16,3 5 1-16,0 0 1 0,0-1 1 15,-1 7-1-15,1 0 0 0,-3-2 0 16,0 5-1-16,-3 0 0 0,-2 2 0 16,-1 0-1-16,-4 1 1 0,-6 3 0 15,-4 0 1-15,-5 1 0 0,-7-1 0 16,-7 1 1-16,-6-3 0 0,-7 2 1 0,-4-3-1 16,-4-2 0-16,-4-1 0 0,1-1-1 15,1 0 1-15,3-2-1 0,3-2 0 16,5 0-1-16,6-2 1 0,6-3-1 15,5 1-1-15,5-6-1 0,3 2-1 16,4-3-1-16,3-1 1 0,6 1 0 16,4-1 0-16,5 0 1 0,3 1 1 15,7-1 2-15,4 0 2 0,4 0 0 0,4-1 0 16,2 1 1-16,2 1 0 0,4-1 2 16,-1 1-1-16,-3 0 0 0,-2 2 0 15,-6 3 0-15,-3-3 0 0,-8 1 0 16,-8 1-2-16,-5-1 0 0,-3 0 0 15,-3-2-1-15,-8 0-1 0,-2 0 1 16,-6 0-1-16,-2 2 1 0,-2 0 0 16,-5 0 1-16,-5-1-2 0,-5 0 0 0,-5 0 0 15,-1-3 0-15,-5 0 0 0,-5-1-1 16,-1-1 1-16,0 3-1 0,2-3 1 16,2-3-1-16,2 2 0 0,5-1 0 15,8-4 0-15,3-2-1 0,6 0 0 16,6 3 1-16,3-2-1 0,5 0-1 15,2 0-1-15,2 4-1 0,2 0 0 16,1 2 0-16,3 0-1 0,-1 2 2 16,2-1 0-16,0 2 2 0,1 2 0 0,-1-2 2 15,-1 0-1-15,-1 2 0 0,-1-2 1 16,-1 0 0-16,-2-1 1 0,1 1-1 16,-2 0 0-16,0 0 1 0,-3-3 0 15,1 0 0-15,-2 1-2 0,-1-1 1 16,0-1-1-16,-1-1 1 0,1 1-1 15,1-1-5-15,-2 1-7 0,2 0-12 16,0-1-16-16,1 0-12 0,-1-4 13 0,-1-1-142 16,1 6-126-16,-4-10-299 0</inkml:trace>
  <inkml:trace contextRef="#ctx0" brushRef="#br0" timeOffset="75052.61">22357 7008 557 0,'15'-2'136'16,"2"1"6"-16,-4-2-56 0,-1 1-43 15,0-1-3-15,-3 1 1 0,0 1-3 16,1-1-3-16,1 0-3 0,4-1-6 16,1 3-6-16,3-2-5 0,1 2-3 15,2 2-1-15,2 2-1 0,1 4-3 16,-1 3-1-16,0 4-2 0,-2 4 0 0,-2 5-2 15,-2 2-1-15,-3 0-1 0,-3 3 1 16,-2-1-1-16,-1 0 0 16,-4-1 0-16,0-2-1 0,-3 0 1 0,-3-1 0 15,-2-1 0-15,-5 0 0 0,-4-3 0 16,-5 1 1-16,-4-5 0 0,-4 2 0 16,-1 1 0-16,-3-1-1 0,-2 0-3 15,-1-2-3-15,1 1-7 0,4 1-11 0,1-1-20 16,4-2-9-16,4-4-5 0,4-3 45 15,5-1-162-15,4-3-120 0,0-9-293 16</inkml:trace>
  <inkml:trace contextRef="#ctx0" brushRef="#br0" timeOffset="75383">22457 7202 562 0,'-6'-8'126'16,"1"-6"8"-16,0 0-99 0,1-1-6 16,0-5 8-16,1 2 0 0,1-3-1 15,0-1-1-15,1 3-5 0,0 3 5 16,-2-1-4-16,2 5-8 0,0 2 2 16,1 3 0-16,0 1-5 0,1 3 1 0,3-1-5 15,2 1-2-15,4 0-3 0,3 1 0 16,7 2-1-16,2 0-2 0,3 2-3 15,5 1-1-15,2 2-1 0,4 4 0 16,-2 4-3-16,-1 5-1 0,3 6-2 16,-2 3-2-16,-4 1-7 0,-5 3-11 15,-6 0-10-15,-4-1-7 0,-8-1-9 16,-9-2-8-16,-11-2 1 0,-9 2-121 0,-7 0-114 16,-7-3-288-16</inkml:trace>
  <inkml:trace contextRef="#ctx0" brushRef="#br0" timeOffset="75711.35">22253 7141 582 0,'6'-16'133'15,"2"-1"8"-15,1 3-94 0,2 1-9 16,1 0 1-16,1 2-1 0,2 1 0 15,2 4-3-15,1 1-5 0,2 5-5 16,2 0-5-16,0 3-3 0,2 0 0 16,-1 4-5-16,1 0-3 0,-2 1-4 0,-1 0-2 15,-2 2-2-15,-1 3 0 16,-4 2 0-16,-2 3-1 0,-2 3 0 0,-3-3 0 16,-3 5 1-16,-3 3 1 0,-1 0-1 15,-3 0 0-15,-3 1 1 0,-1 3-2 16,-2 0-3-16,0-1-5 0,-2-1-2 15,-1-4-2-15,0 0-4 0,1-1-6 16,-2-3-2-16,-1-3-7 0,-1-4-7 16,-2 0-4-16,1-1-71 0,0-7-49 0,-1-5-102 15,0-3-230-15</inkml:trace>
  <inkml:trace contextRef="#ctx0" brushRef="#br0" timeOffset="76647.46">22264 7144 652 0,'7'-5'148'15,"3"-2"8"-15,6 0-111 0,1-2-7 16,4-1 0-16,0-2 3 0,-2 2 2 16,0-2-7-16,-1 3-6 0,-3-1-5 15,-2 2-3-15,-2 0-4 0,-1 4-4 16,0-1-5-16,2 1-3 0,0-1-2 15,1 6-2-15,1 3-1 0,3 1-1 16,0 1-1-16,3 3-1 0,0 4 1 0,-3 1 0 16,5 0-1-16,-3 5 1 0,-2-1 0 15,0 5 0-15,-4-1 0 0,-2 0 0 16,-4 3 1-16,-4 2 0 0,-3-3 0 16,-5 0 1-16,-1 1 0 0,-6 0 1 15,-5 2 0-15,-3-5 0 0,-3-1 0 16,-3 0-1-16,-1 1 1 0,-3-2-2 0,0 1-1 15,2-4-1-15,2 4-1 16,2-3 0-16,1 1-1 0,2 0-1 0,4-3 0 16,4-3 1-16,1 0 0 0,4-4 1 15,0 0 0-15,3-6 0 0,3 1 1 16,1-2-1-16,1-1 1 0,1-1-1 16,0-2 1-16,4-3 0 0,1 1 1 15,3-2 1-15,2-4 0 0,1 2 0 16,2-3 1-16,3 2 0 0,2-1 1 15,2 2-1-15,2 0 0 0,5 0 1 0,5 0 0 16,3 1 0-16,3-3 0 0,5 4 1 16,2 1-2-16,6 1 1 0,-2 2 0 15,1 2-1-15,1 2-1 0,-2 2 1 16,-3-1-1-16,-3 0 1 0,-4 0-1 16,-5-3 0-16,-6 2 1 0,-7-2-1 15,-4 0 2-15,-7-1-1 0,-5 0 2 0,-6 2-1 16,-4-1 0-16,-6-2 1 15,-5 1 0-15,-4 1-1 0,-5 1-1 0,-3-1 0 16,-6 0 1-16,-3 0-1 0,0 1 0 16,0 0-1-16,-3 1 1 0,-3 4 0 15,1-1-1-15,0 4 0 0,-2-1-1 16,-2 1 0-16,3 0-1 0,-1 3-1 16,5-1-3-16,-1-1-2 0,4 0-3 0,5 1 0 15,3-1 1-15,5-3-1 0,6-2 2 16,4-3 2-16,4 1 2 0,5-3 0 15,3-1-1-15,4-2 1 0,6-3 1 16,5 0-1-16,6-2 1 0,5-2 1 16,5-1 2-16,8 1 1 0,2 1 1 15,4-2 0-15,3 2 1 0,1-1 1 16,-1 2 0-16,-3 3 0 0,-7 2 1 16,-5-2 0-16,-7 6 0 0,-8-1 0 15,-6 0 1-15,-7 0 0 0,-1 3 0 0,-6-5-1 16,-2 2 0-16,-4 3-1 0,-3-3 0 15,-5 1-1-15,-7 2 0 0,-7-2-1 16,-4 2 0-16,-4 2 1 0,-5-2-1 16,1 3 1-16,-2-1-1 0,1-1 0 0,5-1 0 15,3 0-3-15,5 1-3 16,6-3-7-16,4-1-6 0,6-2-5 0,5-1-16 16,5-2-14-16,1-2 115 0,4-3-239 15,3 0-139-15,1-2-381 0</inkml:trace>
  <inkml:trace contextRef="#ctx0" brushRef="#br0" timeOffset="77279.06">22382 7165 473 0,'-7'-3'125'16,"2"-2"8"-16,1 1-31 0,1-4-49 0,2-1-4 15,2-1 0-15,4-1-3 0,0-2-5 16,4 1-5-16,0-2-5 0,2 3-8 16,2 2-5-16,2 2-4 0,2 3-4 15,2 1-2-15,3 2 0 0,1 5-2 16,2-1-1-16,2 3-1 0,-1 2 0 15,0 2-1-15,0 2 0 0,-2 4-2 16,-2 0 0-16,-3-1-1 0,-2 2 0 16,-4-2-1-16,-4 0 1 0,-4 3 1 15,-5-1 1-15,-3 4-1 0,-4 4 2 0,-5 3 0 16,-4 1 0-16,-3 1-1 0,-4 2 0 16,-1-3-1-16,-4 1-1 0,-2-3-2 15,0 2-2-15,1-3 0 0,-1-1 0 16,4-3 0-16,2 0 0 0,3-3 1 15,2-3 2-15,5-5 2 0,1-1-1 16,5-2 0-16,1-3 0 0,2-3 0 0,3 0-1 16,2-3 0-16,3 0 1 0,5-2 0 15,3-3 0-15,3-1 0 0,6-2 0 16,6-1 2-16,4 1-1 0,5-2 0 16,2 0 0-16,5 2-1 0,1 0 1 15,3 4-1-15,-2-1 1 0,2 2-1 16,-4 6 0-16,-2 0 0 0,-7 2 0 15,0 2 0-15,-9-1-1 0,-3 1-1 16,-6 0 0-16,-2-2-1 0,-5-1-3 0,-3 1-6 16,-3 1-3-16,-5-1 1 0,-5 0 0 15,-2 3 0-15,-3-2 2 0,-3 1 1 16,-4 1 7-16,-4-3-2 0,-5 0-4 16,1 1-9-16,-4-3-8 0,-3-1-7 15,-1 3 165-15,0 0-292 0,1-1-140 0,-4-1-405 16</inkml:trace>
  <inkml:trace contextRef="#ctx0" brushRef="#br0" timeOffset="93978.92">14670 10394 597 0,'-6'-5'129'0,"2"1"0"15,0-1-94-15,0-2-29 16,-2 3-10-16,-2-1-5 0,-1 3-2 0,-1-2 0 16,-1 0 0-16,0 1 0 0,-2 1 2 15,1-1 6-15,1-1 7 0,1 1 6 16,0 0 5-16,2-1 5 0,2 1 4 16,1 0 5-16,2 1 2 0,1-1 0 15,0 2-3-15,2-1-3 0,0 1-6 16,0 0-4-16,0 2-6 0,-1-1-5 15,1 0-5-15,0 2-1 0,0 4-2 16,-2 1 0-16,1 2 1 0,0 2 0 0,-1 0 1 16,1 0 1-16,-1-1 1 0,2 0-1 15,0-4 1-15,0 0-1 0,1-3 1 16,2 0 0-16,2-1 1 0,2 0 0 16,5-3 2-16,5 1 1 0,2-1-1 15,2-1 2-15,1 1-1 0,2 1-1 16,0-1-1-16,-1 2-1 0,0 2 0 0,0-1 0 15,-3 2-1-15,3 0 0 0,0 4 0 16,2 1 0-16,0-1 1 0,-3 0-1 16,1 2 0-16,2-1 0 0,-1-2 1 15,-1-4-1-15,1-3 1 0,6-2 0 16,5-3 0-16,5-1 1 0,5-2 3 16,2 1 3-16,-2 2 2 0,1-1 1 15,-6 3 1-15,-1 3 0 0,-2 1 1 0,-4 0-3 16,-1 2-3-16,0-1-2 0,-1 2-1 15,-1 2-1-15,-4-1-2 0,-1 1 1 16,0 0-2-16,3 2 1 0,0 2-1 16,4-4 0-16,3 0 1 0,2-2 0 15,5-1-1-15,1-1 1 0,4-5 0 16,1 0-1-16,-2-1 0 0,-1-2 1 16,1 1-1-16,3 0 1 0,2 2-1 0,-1 2 2 15,-1 2 1-15,3 1 0 0,2 3 1 16,-1 1-1-16,0 2 1 0,-2 2-1 15,-1 2-1-15,0 0-1 0,0 2 0 16,-1 0-1-16,1 2 0 0,-2-1 0 16,4-3 0-16,0 0 1 0,2-2-1 15,1-1 0-15,1-1 0 0,2-3 1 16,2-1-1-16,0 1 0 0,1-2 0 16,1 1 1-16,-1 1-1 0,3-3 0 15,-1 4 0-15,0 2 0 0,-2 0 0 0,3 2 0 16,-3-1 1-16,0 2-1 0,1-1 0 15,-1 0 0-15,1-2 0 0,0 1 0 16,-4-5 0-16,2 1 0 0,1 0 0 16,-2-2 0-16,-1-3 0 0,-1-1 0 15,-1-2 0-15,2-1 0 0,0 1 0 16,-5-1 0-16,0 0 0 0,1 3 0 0,-2 0 1 16,2 3-2-16,-1-3 2 0,-2 1-1 15,2 1 0-15,-1 2 0 0,1-2 0 16,-4 0 0-16,0 1 0 0,1 2 0 15,0 1 0-15,2-2 0 0,0-3 0 16,2 1 0-16,4 0 0 0,1-2 0 16,-1-1 0-16,-1-2 0 0,2 0 0 0,0 0 0 15,-3-5 0-15,0-1 0 0,-1-1 1 16,0-2-1-16,2 1 0 0,-5-3 1 16,-1 2-1-16,-1 5 0 0,-1-1 0 15,-5 3 0-15,-1 0 0 0,-4 1 0 16,0 5 0-16,-6-1 0 0,-5 0 0 15,-6 1 0-15,-3-2 0 0,-5 2-1 16,-5 2-1-16,-5-4-2 0,-2 2-1 16,-2-1-3-16,-1 0-1 0,-2 0 1 0,-4-1-1 15,-3 0 3-15,-4-2 0 0,-3 0 3 16,-3 1 3-16,-3-3 0 0,-2 1 0 16,-2 2 1-16,-1-1-1 0,-4 1 1 15,1 1-1-15,-5 0 0 0,-2 2 0 16,-5 2 1-16,-4-1-1 0,-4 0 0 15,-4 6 0-15,-4 0 0 0,-3 1 0 16,-3 0 0-16,-5-1 0 0,-3 2 1 0,0 0-1 16,-3-3 1-16,0 0-1 0,-3-1 0 15,0 1 0-15,1-2 0 0,-2-2 0 16,0 3 0-16,-1-1 0 0,2-2 0 16,-1-1 0-16,-3 1 0 0,3 0 0 15,0 0 0-15,0 1 0 0,2-1 0 16,-2 5 0-16,1-2 0 0,5 3 0 15,-4 2 0-15,1 3 1 0,1-4-1 16,0 0 0-16,3-2 0 0,-2 4 0 16,2-3 0-16,1 0 0 0,-1-6 1 0,2 0-1 15,0-1 0-15,-4-3 0 0,2-4 0 16,-1 1 0-16,-2-2 0 0,0 1 0 16,2-1 0-16,-4 0 0 0,1-1 0 15,-2-1 0-15,2 0 1 0,-2-2-1 16,-1 3 1-16,-2-1 0 0,-2-1 1 15,0 2-1-15,0 1 1 0,-2 1-1 0,3 3-1 16,-2-3 1-16,1 1 0 0,4-1-1 16,2 1 0-16,1 2 0 0,3-4 1 15,1-1-1-15,2-1 0 0,2 1 0 16,4-1 0-16,-8-2 1 0,0-4-1 16,6 1 0-16,6-2 0 0,5 3 1 15,1-1 1-15,-1 1 1 0,11 1 0 16,2 3 1-16,-1 0-1 0,-1 4 1 0,-5 0-1 15,2 0-1-15,6 4-1 16,0 1 0-16,9 1-1 0,2 0 0 0,6-1 0 16,7 0 1-16,7 1-1 0,3-1 0 15,4 0 0-15,0-1 1 0,2 1 1 16,2 0 1-16,0 0 1 0,1 1 0 16,2 1 1-16,4 0 0 0,3 1 1 15,13 0-2-15,9-1 0 0,6-1-1 0,10 2 0 16,10-1-2-16,8-2 0 0,0 0-2 15,-1 0-1-15,10-2-1 0,7 4-1 16,4 0-3-16,2-1-2 0,3 2-3 16,5 4-3-16,3 0-5 0,0 5-12 15,-2 3-12-15,3 1-133 0,-5 2-133 16,1 2-335-16</inkml:trace>
  <inkml:trace contextRef="#ctx0" brushRef="#br0" timeOffset="103620.12">19089 9576 309 0,'3'4'100'16,"1"-2"3"-16,0 1-9 0,-3-2-41 16,0 3-15-16,0-2-8 0,0 0-10 15,0-1-6-15,-1 0 0 0,0 1 0 16,0 1-1-16,1-2-1 0,0 0 0 15,1-1 1-15,0 2-2 0,1-1-2 16,0-1-1-16,0 0-3 0,1-1-1 0,0 1-2 16,-2-1 0-16,2 0-1 0,-2-1 1 15,1 3 2-15,-1-2 1 0,-1 1 1 16,0-4 0-16,1 1 1 0,-2 0-1 16,0-3 1-16,0 1 0 0,-2-2 0 15,2 1 1-15,-2-1 1 0,-1 0 0 16,0 1 0-16,-3 0 0 0,1 0-2 15,-1-1-1-15,-1-1-2 0,1 1 0 0,-2-1 0 16,3 0 1-16,-1-1 1 0,1 0 3 16,1 1 1-16,0 1 2 0,2-1 1 15,1 3-1-15,-2-2 0 0,-1 0-3 16,3 3-2-16,-2-2-2 0,1 1-2 16,-2 0-1-16,-1-2 0 0,2 1-2 15,0 1 1-15,-2 0-1 0,0-2 0 16,-1-1 0-16,-1 1 0 0,-1-1 0 15,1-1 0-15,-1-1 1 0,-1 0-1 16,0 0 1-16,2 1 0 0,0 0 1 0,-1 0 0 16,2 3 1-16,-1-3 1 0,1 2 1 15,0 2-1-15,0-3 1 0,2 3-2 16,0-1 1-16,-1 1 0 0,1 0-1 16,0 0 1-16,-1 2 0 0,0-3 1 15,0 2-1-15,0-2 0 0,0 2 0 16,0-1-1-16,-1 0-1 0,1 0-1 0,0-2 0 15,-3 1 0-15,0 1 0 0,-1-2-1 16,1 3 0-16,-1-1 0 0,0-1 1 16,1 4-1-16,1-2 0 0,0-1 0 15,0 3 0-15,1 0 0 0,-1-2 0 16,2 2 0-16,0 0 0 0,0 1 0 16,0 0 0-16,0 2 0 0,0-2 0 15,2 2 0-15,-2 0 0 0,2-1 0 0,-2 2-1 16,2-1 2-16,0-2-1 0,-1 3 0 15,0 0 0-15,0 0 0 0,-2 1 1 16,2-2-1-16,0 1 0 0,-1 2 0 16,1 0 0-16,-2 0 0 0,0 2 0 15,-1 2 0-15,0 1 0 0,-3 2-1 16,0-1 1-16,-1 2 0 0,1 1-1 16,-1 1 1-16,0-1 0 0,1 0-1 15,0 0 1-15,1 1 0 0,-2-1 0 0,1 1 0 16,1-1 0-16,0-2 0 0,0-2 0 15,4 0 0-15,-2-1 0 0,4-2-1 16,-1-1 2-16,0-1-2 0,2-3 0 16,3 4-2-16,-2-5-4 0,0 1-4 15,1-2-9-15,-1 1-8 0,0-1-8 16,-1-3-4-16,-2 1 17 0,2 0-140 0,-1-1-119 16,0 0-293-16</inkml:trace>
  <inkml:trace contextRef="#ctx0" brushRef="#br0" timeOffset="104013.67">18389 9240 470 0,'1'0'115'0,"0"-3"3"0,1 2-52 16,-1 1-35-16,1 1-10 0,-1 0-6 0,3 2-2 15,-3 2-1-15,1 0-3 0,0 2-1 16,-1-1-2-16,-1 3 0 0,1 1-2 16,-1 3-1-16,1 1 1 0,1 3-1 15,-1-2 0-15,1 1-1 0,0 1 0 16,2-1 0-16,1-1-1 0,-1-2 0 15,3 0 0-15,0-1-1 0,1 0 1 16,1-1 0-16,1-2-1 0,0-1 0 16,3-1 0-16,-1-4 1 0,1 0 0 15,0-7 0-15,2 0 0 0,0-4 1 0,0-1 0 16,-2-2 0-16,1-1-6 0,-3 1 164 16,-1 0-293-16,-1 1-135 0,-3-1-415 15</inkml:trace>
  <inkml:trace contextRef="#ctx0" brushRef="#br0" timeOffset="105967.23">17736 9585 162 0,'2'2'62'0,"-1"2"13"0,0-4-7 16,0 0 0-16,-1 2 7 0,0-3 0 15,1 1-8-15,-1 1-10 0,0-1-10 16,0 0-9-16,0 1-7 0,1-1-4 16,-1-1-3-16,0 2-4 0,0-2 0 15,0 0 0-15,0 0 0 0,-1 0 0 16,1-2-1-16,0 1-1 0,0-3 1 15,1 0-1-15,-1-2-3 0,1 0-2 0,0-4-2 16,-1-1-3-16,0-3-2 0,-1 1-2 16,-2-3 0-16,-2 2-2 0,-1-1 1 15,-2 0-1-15,0 0 0 0,-1 1 0 16,0 1-1-16,0 0 2 0,2 1 0 16,0 0-1-16,1-1 1 0,0 1 1 15,2 2 0-15,-1 0 1 0,1 2-2 0,0-4 0 16,-1 5 0-16,0-2-1 0,-1 1-2 15,0-1 0-15,-3 0 0 0,0 2-1 16,0 0 0-16,-2-1 1 0,0 1 0 16,1 3 0-16,0 0 0 0,0 0 0 15,0 2 0-15,-1 0 0 0,1 0 0 16,0 1 0-16,0 1 0 0,1-2 0 16,-1 1 0-16,1 1 1 0,1-2-1 15,2 1 0-15,-2 0 1 0,3 1-1 16,-1-1 1-16,2-1-1 0,-2 1 0 0,2 1 1 15,-1 0-1-15,0 1-1 0,1-1 1 16,-3 1-1-16,0 2 0 0,0 0 0 16,-2 3 0-16,-2 0 1 0,-1 3-1 15,0 3 1-15,-1-1 0 0,-1 3-1 16,-2 0 1-16,1 1 0 0,0 2-1 16,-2-1 0-16,1 0 0 0,1 3 0 0,2-2 0 15,0 3 1-15,1-2-2 0,2 1 1 16,1-1-1-16,2 0 0 0,0-2-1 15,0-2 0-15,0-1-3 0,1 0-5 16,2-2-2-16,0-2-5 0,2-3-6 16,-1 0-7-16,1-2-4 0,2-2-12 15,-1-1-105-15,0-1-112 0,1-1-270 16</inkml:trace>
  <inkml:trace contextRef="#ctx0" brushRef="#br0" timeOffset="106306.42">17052 9356 422 0,'0'1'110'0,"0"-1"2"0,1 0-31 15,0 0-47-15,-1 3-16 0,1 0-5 16,0 0-2-16,-1 2-1 0,0 0-1 16,0 3 0-16,-1 2-2 0,3 0-2 15,2 1 0-15,-1 0-2 0,3 0 0 16,1 1 0-16,2-1 1 0,2 0 2 0,1-2 2 16,2 0 4-16,0-1 2 0,1-2 1 15,-1-3-1-15,3-2-2 0,0-2-3 16,-1 0-4-16,0-3-6 15,-1-2-8-15,1 0 6 0,0-1-135 0,-2 0-114 16,-1-1-299-16</inkml:trace>
  <inkml:trace contextRef="#ctx0" brushRef="#br0" timeOffset="107595.04">16490 9684 499 0,'4'4'116'0,"-1"-2"2"15,0 0-72-15,0-2-18 0,-1 2-4 16,0-4-3-16,0-1-3 0,0 1-1 16,-1-4 0-16,1-1 1 0,-2-1-3 15,0-2-1-15,-1 1-2 0,1-2-2 0,-3 0 0 16,-3 0-4-16,1 1-1 0,-2 0-4 16,-1 0-1-16,-2 0-1 0,-4 4 1 15,0-1 0-15,-2 2 0 0,-4-1 0 16,-1-1 0-16,1 1 1 0,1 2 0 15,-3-2-1-15,1 2 1 0,1 1 0 16,1-1-1-16,-4 4 0 0,1 0 1 16,2 0-1-16,1 0 0 0,4 0 0 15,2 2 0-15,3 1 1 0,4-1-1 0,2 2 0 16,1-2 0-16,-2 4 0 0,1 0 0 16,0 3 1-16,-2 0 0 0,1 4-1 15,-2 0 1-15,-1 3 0 0,0-1 0 16,-2 0-1-16,-1 2 1 0,-1-2-1 15,-1-1 0-15,0 1-1 0,-1-1-4 16,1-2-6-16,0 1-7 0,1-3-3 16,-1-1-5-16,2-2-68 0,1-1-49 0,0-4-94 15,4-1-213-15</inkml:trace>
  <inkml:trace contextRef="#ctx0" brushRef="#br0" timeOffset="107890.17">15898 9555 459 0,'-1'1'113'0,"-1"2"4"16,0 1-68-16,0 2-15 0,-3-1-6 15,1 2-8-15,-2 2-7 0,0 1-4 16,-3-2-4-16,-1 0-2 0,0 3-1 0,-2 1-1 15,0 0 0-15,1 0 0 0,3 0-1 16,1 3 0-16,1-4 0 0,3 0-1 16,6 0 1-16,4-1 0 0,3 0 1 15,3-3 0-15,5 0 0 0,6 1 1 16,3-1 0-16,4-2 0 0,3-1-1 16,2-1 37-16,-1-2-145 0,-1-2-17 15,-5-2-95-15,3 1-233 0</inkml:trace>
  <inkml:trace contextRef="#ctx0" brushRef="#br0" timeOffset="118693.52">15638 9541 522 0,'-12'16'117'0,"-2"-1"1"15,1-5-86-15,2-3-8 16,5-1-4-16,0 0 0 0,3-3 1 0,1 0 2 16,1-1 5-16,1-1 1 0,1 1 0 15,2-1 0-15,1 0 2 0,4-2-1 16,2 2-1-16,2-3-4 0,2 0-1 16,8-1 0-16,6-1-2 0,7-2-2 15,6 0-3-15,6-2-1 0,9 1-3 16,9 0-1-16,5-1-3 0,9-2-2 0,5 3-2 15,7-2-2-15,8-3-1 0,5 0 0 16,4 1 0-16,5 3-1 0,1-4-1 16,1 2 1-16,2-1-1 0,1 5 1 15,1-2-1-15,3-2 0 0,-2 1 0 16,-4 4 0-16,-1-2 0 0,-2 1 0 16,-3-3 1-16,-5 4-1 0,-8-3 0 15,-5 1 0-15,-2-1 0 0,-6-5 0 16,-11 3 0-16,-7-3 0 0,-7-1 0 0,-4 1 0 15,-7-3 0-15,-5 0 0 0,-5 3 0 16,-5 2 0-16,-5 1 0 0,-4 3 0 16,-2 1-1-16,-3 2 0 0,-6 2 0 15,-1 2 0-15,-1-3-2 0,-3 2 0 16,-4 1-3-16,-2-2-1 0,-4 3 0 0,-2 0 0 16,-7-1 0-16,-5 1 2 0,-3 1 1 15,-9-2 2-15,-8 1 3 0,-7-4 0 16,-6 2 0-16,-8 0-1 0,-11 1 1 15,-5 2-1-15,-9-2-1 0,-7 3 0 16,-8 1 0-16,-7 0 0 0,-2 2-1 16,-5-1 1-16,-5 2-2 0,-3 3-5 15,-2 1-2-15,-1-4-1 0,-3 3 0 16,-3-1-1-16,2-2 0 0,1-1 3 16,5 3 4-16,2-4 4 0,5 3 0 0,8-4-2 15,3 1-1-15,11 0-2 0,11 1 1 16,8-4-1-16,11 2 1 0,8 0-1 15,9 0 3-15,15-1 2 0,3 2 1 16,8-3 0-16,7-2 1 0,6 1 2 16,9 0 0-16,8-1 0 0,9 0 0 15,5-2 2-15,7-1 0 0,14-1 0 0,12 0 0 16,12-2 0-16,11 0 1 0,9-3-1 16,14 4 0-16,13-1-1 0,7 0 0 15,6 0 0-15,9 3 0 0,8 2 0 16,7 4 0-16,4-1 1 0,4 3 0 15,-1 0-1-15,-1 5 0 0,-4 0 0 16,-7 0-1-16,-10-2 0 0,-7 2 0 16,-13 1 0-16,-13 0 0 0,-12-3 0 15,-17-4-1-15,-15 2-1 0,-17-2 1 0,-13-2 1 16,-12-1 0-16,-13-1 0 16,-13-1 0-16,-14 0 0 0,-14-2 1 0,-9 1-2 15,-16-2-1-15,-12 1 1 0,-16-1-1 16,-10-1 0-16,-5 3 0 0,-11-1 0 15,-8 1 0-15,-4-2 0 0,-10 1-2 16,-4 1-3-16,-7 0-1 0,-6-2-1 16,-2 6 0-16,-2-4-1 0,-1 4 0 0,0-1 1 15,3 2 1-15,2 0 1 0,1 2-1 16,10-3 0-16,8 2-2 0,5 1 0 16,9-2 1-16,12-1 0 0,14 1 2 15,18 1 0-15,11-1 2 0,16-1 2 16,13 0-1-16,13 0 1 0,11 1 0 15,8-1 0-15,13-1 0 0,9 0 1 16,15 1 0-16,14 2 1 0,15-4-1 16,13-3 1-16,20 3 0 0,10-2-1 15,14-3 1-15,8-2-2 0,7 1 1 0,8-1 0 16,10-1-1-16,2 2 1 0,5-4 0 16,3 1-1-16,0 0 0 0,-3 1 1 15,3-2-1-15,-5 4 1 0,-9 2 1 16,-9 1 0-16,-12-1 2 0,-8 3 0 15,-8 1 1-15,-18 0 0 0,-16 0 0 16,-15-2-1-16,-13 2 1 0,-14 0 2 0,-12-1 2 16,-12-1-1-16,-11-2-1 0,-9 2-1 15,-13-4 1-15,-13 0-3 0,-10 0-2 16,-14 0-3-16,-16 1 1 0,-12 2 0 16,-16-3 0-16,-11 7 0 0,-8 1 1 15,-8 3-1-15,-9 1 1 0,-8 0-3 16,-4 3-2-16,-2 7-5 0,-4-2-4 15,2-1-3-15,-4 0 0 0,7 3-1 0,4-2 2 16,6-3 4-16,4 0 3 0,17 1 4 16,9-1 1-16,15 3 0 0,10-2 0 15,16-2-1-15,14 0 0 0,18-1 0 16,8-4 0-16,12-1-1 0,13-2 2 16,13 0 0-16,14-3 2 0,12-4-1 15,12-1 1-15,18-1 1 0,17-2 2 16,13-3-1-16,16-4 0 0,13 1 0 15,13-1 0-15,15-1-1 0,9 2 1 0,8-3 0 16,9 5 0-16,3 3 1 0,5 0 1 16,1 7 0-16,-7 0 2 0,-8-1 1 15,-6 6 0-15,-16-1 1 0,-12 2 0 16,-22 0 0-16,-22-1-1 0,-21 0-1 16,-21 3-3-16,-24-4 1 0,-27 0-1 15,-26-2 0-15,-29-1-1 0,-27-5 0 16,-28 3 1-16,-31-2 1 0,-25 3-4 15,-20 0-7-15,-21 5-23 0,-10 0-9 0,-8 8-134 16,-3-1-138-16,8 5-338 0</inkml:trace>
  <inkml:trace contextRef="#ctx0" brushRef="#br0" timeOffset="186636.1">13504 2474 490 0,'-25'23'99'0,"4"-2"1"0,0-2-93 0,2 1-7 15,0 1-2-15,4-5 1 0,1 1-1 16,3 0 0-16,2 0-2 0,4-2 1 16,0-4 3-16,4 0 3 0,0 1 4 15,3-1 6-15,1 0 4 0,3-3 4 0,4 3 2 16,3-3-1-16,4 0-3 0,5-3-2 15,6-1-4-15,5-4-3 0,10 1-2 16,10-7-1-16,4-1-3 0,11-4 0 16,6-3-1-16,10-6-2 0,7-4 0 15,8-3 0-15,2 1 0 0,14-1-1 16,17-3 1-16,1-1-1 0,11 0 1 16,11 2-1-16,1-1 0 0,5 0 0 0,10 1 0 15,-8 2 0-15,10 4 1 0,8 7-1 16,-6 2 0-16,8 6 0 0,7 1-1 15,-10 4 0-15,1 1 1 0,0 2-1 16,-12 2 0-16,-2-2 0 0,-4 1 1 16,-13 6-1-16,-5 1 1 0,-7 2 0 15,-8 4 0-15,-9 1 0 0,-11 4 0 16,-15 4-1-16,-10-3 1 0,-13-3 0 0,-15-1-1 16,-19-3-1-16,-11-1-2 0,-12 0 4 15,-16-2 3-15,-15 0 0 0,-13-2 2 16,-16 0 0-16,-18-1 1 0,-13 1 2 15,-21-8-3-15,-7-1-2 0,-15-2-1 16,-11 2-1-16,-11-3 0 0,-6-3 0 16,-9 1-1-16,-4 1 1 0,-12 2 0 15,-3 2-1-15,-6 0 1 0,-4 3 0 16,-2 5 0-16,-8-4 0 0,4 7 0 0,0-3 0 16,-2 1-1-16,11-1 1 0,0-1 0 15,-2 1-1-15,16-1 1 0,3-2-1 16,14-1 1-16,16-4 0 0,9 1 0 15,23 0-1-15,29-5 2 0,15-1 0 16,18-3 0-16,20-2 2 0,19-1 0 16,14-2 0-16,17-4 0 0,23 2 0 15,14-2-1-15,20 1 0 0,26 0-2 16,15 1 1-16,24 4-1 0,16 1 0 0,2 4-1 16,18 3 1-16,12 7-1 0,-2 1 1 15,14 5-1-15,1 1 0 0,0-1 0 16,2 0 0-16,-2 0 1 0,-5-4-1 15,-8 3 0-15,-10-5 0 0,-9 0 1 16,-16 3-1-16,-7-5 0 0,-15 2 0 16,-9 0 0-16,-16 3 0 0,-18 2 0 15,-14-3 0-15,-15-2 0 0,-17 5 0 0,-16-5-2 16,-18 0 1-16,-15-1 2 0,-16-1 0 16,-19-2 0-16,-21 3 1 0,-19-3-1 15,-22 1 3-15,-21-3-1 0,-21-1-2 16,-21-3 1-16,-17-2-2 0,-15-2 0 15,-17-1 0-15,-11 2 0 0,-16-1 0 16,-8-1-1-16,-8 3 1 0,2 8 0 16,-11-1 0-16,8 7 1 0,1 3-1 0,16 12 0 15,13 2 0-15,24 3 0 0,19-2-1 16,40 10 0-16,30-4-3 0,33 4-12 16,35-4-14-16,34 0-109 0,33 1-113 15,26 2-282-15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5T17:25:51.3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6807 13836 660 0,'3'3'147'0,"-1"0"1"0,-2-2-107 15,0 0-22-15,0 0-15 16,4 1-13-16,1-3-9 0,3 1-6 0,5-4-5 16,3-4-32-16,1-2-21 0,2-1 3 15,-2-4 22-15,-1 1 27 0,-1-1 18 16,-3 3 13-16,-3 2 43 0,-3 3 33 16,-2 1 8-16,-2 3-5 0,-1 0-18 15,0 2-8-15,-1 1-7 0,-1 0-10 16,0 1-9-16,0-1-10 0,-3 1-7 15,1 4-5-15,-1 1-3 0,-3-2-4 0,1 3-5 16,-1-1-2-16,0 0-2 0,2 0-2 16,-3-4 1-16,1 1 1 0,-1-3 2 15,-1-3 3-15,0 1 2 0,-1-1 4 16,-3-1 2-16,1-2 2 0,-1-2 2 16,0 0 0-16,-2-1 1 0,-2 0-1 15,0-2 0-15,-3-2-1 0,1 4-2 16,0-3-2-16,-3 2-1 0,0-3-1 0,0-1 0 15,-2 0-1-15,0 1 0 0,0-3-1 16,0 2 1-16,-1 0-1 0,1-2 1 16,0 2 0-16,1 2 0 0,0-2 0 15,0 0 2-15,-1-1-1 0,1 2 1 16,-1 0-1-16,-1-2 0 0,0 1 1 16,-3-1-1-16,1 2 0 0,-1 0 0 15,0-1 0-15,-2 2-1 0,0 1 1 0,-2 1 0 16,-1 1 0-16,-1-1 0 0,-2 0-1 15,-1 3 1-15,-3-3 0 0,0 1 0 16,0 0 1-16,2-3-1 0,-1 1 0 16,0-1 0-16,3-3 0 0,0 1 0 15,2-2 0-15,0 1 0 0,-1 0 0 16,2 0 0-16,-2 3 0 0,1 3 0 16,0-1 0-16,-2 3 0 0,0 1-1 15,-2 2 1-15,-1 1-1 0,2 1 0 0,-2 0 0 16,0 2 0-16,2 0 0 0,1 1-2 15,-2 1 0-15,3 0-1 0,-2 0 0 16,1 4-1-16,1-1 0 0,-1 2 0 16,-2-1 0-16,2 2 2 0,0-1 0 15,2 0 2-15,-2 1-1 0,1-3 2 16,2 3 0-16,-1 2 0 0,1 2 0 0,0 0 0 16,2 2 0-16,-2 3 0 0,2 1-1 15,0 2 1-15,1-1-1 0,0-1 0 16,2 0-1-16,2 2 0 0,2 1 0 15,4-1 0-15,-1 0-1 0,3 3 0 16,3 0 1-16,-1 0-1 0,3 1 1 16,0 1-1-16,1 3 0 0,1 0 0 15,0 1 1-15,1 0-1 0,2 3 0 16,-3 0 0-16,0 1 0 0,1-2 1 0,1 4 0 16,-1 1 0-16,1 1 1 0,2-2 0 15,0 2 0-15,2 1 0 0,0 2 1 16,1-1-1-16,1 4-1 0,-3 1 0 15,1 1-2-15,0 1 0 0,0 3-1 16,-1-1 0-16,2-1 0 0,0-1 2 16,0 0 0-16,3 0 1 0,1-2 0 15,1 1 1-15,0-2 0 0,2-1-1 0,2-5 0 16,1-1-1-16,0-1 1 0,3-2 0 16,0-1 0-16,1-3 0 0,0 2 1 15,4 1 1-15,-2-2-1 0,1 4 1 16,0 0 0-16,0-1-1 0,1 2 1 15,2 0 0-15,-2 0 0 0,1 0 0 16,0-3 0-16,0 1 0 0,1-2-1 16,0-3 1-16,0 0-1 0,1-2 1 15,3-1-1-15,1-1 0 0,1-2 1 0,2 0-1 16,1 1 0-16,1-2 0 0,2-3 1 16,-1 3-1-16,3-2 0 0,1-4 1 15,-1 2 0-15,3-4 0 0,0 2 0 16,0-1 0-16,0-3 1 0,2 2-1 15,0 2 0-15,1-4 0 0,1-1 0 16,1-2 0-16,-1 0 0 0,3 0 0 16,-1-2 0-16,0 0 0 0,1 0 0 0,0 1 0 15,2-2 0-15,2 0 0 0,-1-2-1 16,3 0 1-16,-1 1 0 0,1-2-1 16,0 0 1-16,-1 0 0 0,-1 1-1 15,0 2 2-15,-1 1-1 0,1 3 0 16,-2-1 0-16,2 1 0 0,2 0 0 15,-1 2 0-15,-1 0 1 0,1-1-1 16,1-1 0-16,-1 1 0 0,-1 1 0 16,-2-1 0-16,1-3 0 0,0 0 0 15,-2-3 0-15,1 0 1 0,0-6 0 0,-4 2 0 16,-1-3 0-16,-2 0 1 0,-2 0-1 16,-2-1 1-16,-4 1 0 0,-1 1 0 15,-1-3 1-15,-4 3 0 0,-1-1 0 16,-2 0 0-16,-2-1 0 0,-2 1 1 15,-2 0-1-15,1 1 2 0,-3-1 0 0,1-1 2 16,-1 0 1-16,1-2 0 0,-2-1 0 16,0-3 0-16,0-1 0 0,-1-1-2 15,0-3 0-15,0 0-2 0,-1-1 1 16,1-1-1-16,-1 1-1 0,-2-3 0 16,1-2-1-16,-1-1 0 0,-1-1-1 15,1-2 0-15,-2-2 0 0,1-2 1 16,0 1-1-16,0-2 0 0,0 1 1 0,0-1 0 15,-2 2 0-15,0-3 0 16,-1 1 1-16,-1 0 0 0,-2 1 1 0,-2 0 0 16,-1 1 0-16,0-1 0 0,-2 1-1 15,3 1 1-15,-2-3-1 0,3-1-1 16,0-1 0-16,2-3-1 0,1-1 0 16,1-1 0-16,0-2 0 0,2 2 0 15,2 2 1-15,-1 0 2 0,3-2 0 16,-1 3 2-16,1 1 0 0,-2 1 0 15,1-2 0-15,-3 1 0 0,1-1-1 0,-2 0-1 16,1-2-1-16,-1 0-1 0,0-2-1 16,0 0-1-16,2-2 0 0,0 0-1 15,2-3 1-15,-1 3-1 0,1-3 1 16,0 3 0-16,0-2 1 0,0 2 2 16,-2 2 0-16,1 3 0 0,-3 1 0 15,0 5 1-15,-2 0-1 0,-3 4-1 16,-3 0-2-16,-1 3-2 0,-5 1-4 0,-3 1-2 15,-1 0-4-15,0 2-3 0,-1-2-5 16,2 2-7-16,2-3-2 0,2-4-5 16,4-4-3-16,4-2-3 0,3 0 2 15,3-2-44-15,1 0-67 0,1 3-99 16,-5 1-236-16</inkml:trace>
  <inkml:trace contextRef="#ctx0" brushRef="#br0" timeOffset="26258.45">5775 10328 432 0,'0'1'108'0,"-1"2"2"16,-3 1-50-16,-2-2-24 0,0 3-10 16,-1 1-2-16,-2 0-5 0,1 2-4 0,0-2-3 15,2-1-1-15,1-1-11 0,2 0 0 16,-1-2 1-16,3-2 1 0,1 0 2 15,2 0 0-15,2 1 6 0,2-1 7 16,3 0 5-16,6 0 4 0,5 0 4 16,5-2 1-16,7 0 1 0,4-3-5 15,7-1-7-15,5 1-5 0,3 0-4 16,2-1-5-16,5 3-3 0,3 1-1 16,2 0-1-16,1 2 0 0,-2-3 0 0,-1 0 0 15,-2 3-1-15,-6 0 1 0,-5-2-1 16,-6 3 1-16,-7 0-1 0,-8 1 0 15,-7 1-1-15,-7-1-1 0,-5-2-2 16,-6 3-1-16,-5-1 2 0,-6 0-1 16,-4 2 1-16,-3-3 0 0,-7 1 3 15,-5 0 1-15,-4-2 1 0,-3 1-1 16,-1-1 0-16,-3-1 0 0,-3 0 1 16,-2-3-1-16,3 0 0 0,-1 0 0 0,4-1-1 15,2-1 1-15,5 1 0 0,6-2-1 16,7 3 1-16,5 0 0 0,5 2-2 15,6 1 1-15,8 0 1 0,5 1-1 16,7 0 0-16,7 2 1 0,8 0-1 16,7 1 3-16,1-2-9 0,5 1-12 15,0-1-13-15,1 2 158 0,-1 1-287 0,-2-4-146 16,-4 3-416-16</inkml:trace>
  <inkml:trace contextRef="#ctx0" brushRef="#br0" timeOffset="32546.29">3858 14537 418 0,'-6'8'94'0,"3"0"1"16,-2-4-67-16,1-1-15 0,0 2-9 15,1-4-11-15,0-3-2 0,2-1 3 0,1-1 8 16,1-1 8-16,2 0 5 0,-1-1 8 16,1 0 10-16,0 3 3 0,1-2-3 15,-2 3-7-15,1 2-3 0,-2 1 0 16,0 3 0-16,-1 2 0 0,-1 2-1 15,0 1 0-15,-2 2 0 0,1 1-3 16,-2-3-2-16,2 1-3 0,0-2-2 16,0-2 2-16,2-3 1 0,-1 0 1 15,-1-2 0-15,-1-1 1 0,-1-1-1 16,-1-1-1-16,-3 1-3 0,-2 0-4 0,-1-4-2 16,-3 2-3-16,-3 0-1 0,-1-1 0 15,-2 4-1-15,-1-1 0 0,-2 2-1 16,-1 2 1-16,0-1 0 0,1 1 1 15,-1 4-1-15,2-2 2 0,2 1-1 16,3-1 1-16,1 1 1 0,4-3 1 16,4 0-1-16,2 0-1 0,2-1-1 0,3 0-2 15,2-3 0-15,3-2-1 0,5 3-1 16,4-2 1-16,3 1-1 0,9 0 1 16,2-1 1-16,6 2 0 0,4 2 0 15,2-1-1-15,4 2 0 0,2-3 1 16,-2 2-1-16,0-1 0 0,-4 0 0 15,-3-3 1-15,-3-1 2 0,-7 0 0 16,-3-1 1-16,-5 0 0 0,-5 1 1 0,-4 1 1 16,-5-2 3-16,-4 0-3 0,-6-1-3 15,-5 2-4-15,-5-3-4 0,-5-2-5 16,-4 3-5-16,-3 0-9 0,-4 3-5 16,1 2-6-16,-2 1-5 0,2 2-1 15,1 1 67-15,3 0-184 0,3-1-120 16,4 0-324-16</inkml:trace>
  <inkml:trace contextRef="#ctx0" brushRef="#br0" timeOffset="33755.87">2509 15237 529 0,'2'-2'119'0,"0"-2"2"0,-2 2-81 15,0-2-19-15,-2 2-4 0,1 0-3 16,-1 2 0-16,0-1 1 0,0 2 0 16,-2-2-1-16,0 1 1 0,1 0 0 15,-2 0 1-15,0 0 1 0,-2-2-2 16,-3 1-2-16,0 2 0 0,-5-1 0 0,0 0-2 16,-3 1-2-16,-1 1-1 0,-4 0-1 15,-1 1-1-15,-2 1 0 0,-1 2-3 16,0 2-1-16,-1 1-2 0,1 2-1 15,1 3 0-15,0 3 0 0,2 5-1 16,2 4-1-16,2 2 0 0,0 3 0 0,3 3-1 16,2 4 0-16,3 3-1 0,3-1-1 15,4 1 2-15,1-3-1 0,6 1-1 16,1-2 1-16,3-5 0 0,5-2 1 16,5-6 1-16,2-2 0 0,5-2 1 15,3-6 1-15,3-4 0 0,4-2 2 16,1-4 0-16,1-3 1 0,-2-3 0 15,-1-5 2-15,-2-2 3 0,-1 1 1 16,-6-5 3-16,-1-1 0 0,-5-1 1 0,-1 0 1 16,-2-2-1-16,-5 0 1 0,-3-1-2 15,-3-1 0-15,-1-1-1 0,-4-1 1 16,-1 2 0-16,-2 4 1 0,0 2-1 16,1 3 0-16,1 6 2 0,-1-1-1 15,2 4-4-15,2 3-3 0,0 6-2 16,1 4-2-16,0 3-2 0,2 5-2 15,-1 4-2-15,0 5-3 0,1-1-7 16,-1 0-11-16,2-2-7 0,-1-2-10 0,0-1-9 16,1-4 10-16,0-4-128 0,-1-3-113 15,-2-2-279-15</inkml:trace>
  <inkml:trace contextRef="#ctx0" brushRef="#br0" timeOffset="33944.43">2216 15644 632 0,'-8'1'148'0,"1"-1"2"0,4 2-99 15,2-2-18-15,3 1-9 0,3-1-4 16,2-1-4-16,5 0-3 0,4 1-1 16,2-2-3-16,4 2 0 0,1-3 0 15,2-1-5-15,2 1-12 0,0 0-15 0,-1-1-11 16,2-1 17-16,1-1-145 0,-1 0-128 15,0 1-306-15</inkml:trace>
  <inkml:trace contextRef="#ctx0" brushRef="#br0" timeOffset="34637.53">2978 15704 650 0,'-5'-9'151'16,"-5"-4"3"-16,-3-1-105 0,-3-1-16 0,-2-4-8 15,-2 1-9-15,-3 2-5 0,0 1-4 16,1 2-5-16,0 4-2 0,1 5-5 15,2 6-5-15,-1 4-7 0,5 7-8 16,1 7-6-16,3 6-2 0,5 4-2 16,0 2-1-16,5 1-14 0,2-1 0 15,4-3 7-15,2-5 6 0,5-5 10 16,3-4 13-16,2-5 12 0,2-4 24 16,1-5 11-16,0-4 4 0,0-3 3 15,-1-3-1-15,-2-3-6 0,0-2-3 0,-2-3-3 16,-1-2 0-16,-1 1-1 0,-1-2 0 15,-3 0-2-15,-1 1-4 0,-3 2-2 16,-2 3-2-16,-1 6-4 0,-1 2-1 16,-1 4-3-16,-1 3-3 0,1 7-2 15,0 7-1-15,-1 3-3 0,2 3-1 16,0 2-6-16,1 6-4 0,4 1-3 16,0-3-1-16,4-3 1 0,3-3-2 0,2-3 1 15,3-3 2-15,2-5 6 0,1-7 4 16,3-2 1-16,0-6 1 0,0-2 1 15,1-8 4-15,0-2 2 0,-2-4 0 16,0-1 1-16,-2-5 0 0,-1-3 0 16,-5-4 1-16,-3-1 0 0,-1-3 0 15,-4-4 1-15,-4-2 2 0,-2-1 3 0,-2-1 0 16,-1 4 3-16,-4-2 2 0,1 3 1 16,-2 4-1-16,-1 3 0 0,0 3 0 15,1 7 0-15,1 7 0 0,2 5 1 16,0 5-1-16,3 4-3 0,2 5-4 15,1 4-2-15,2 7-2 0,-1 3-3 16,1 7-5-16,3 7 0 0,0 8 0 16,2 6 3-16,0 6-2 0,2 4-3 0,1 4-11 15,0 0-18-15,1-2-20 0,-1 1 154 16,1-2-292-16,1-6-163 0,-4-7-434 16</inkml:trace>
  <inkml:trace contextRef="#ctx0" brushRef="#br0" timeOffset="35107.76">3226 15612 573 0,'-12'-9'137'0,"2"4"4"16,4 2-87-16,4 3-19 0,4 0-10 15,5 2-6-15,3 3-6 0,3 1-3 16,6 0-2-16,4 1-1 0,2 2 0 15,3-1-1-15,1 1-2 0,1-1-1 16,1-2 0-16,0-1-2 0,-1 0 0 16,1-3 1-16,1-2-1 0,-1-3 4 0,-2-1 3 15,0-1 2-15,-3-4 6 0,-1 0 3 16,-1-2 4-16,-5-3 3 0,-2-2-2 16,-2-1-1-16,-3-3-2 0,-1 1-4 15,-4-3-3-15,-3 3-3 0,-2-1-1 16,-3 0-2-16,-2 5-2 0,-2 2 1 15,-4 1-1-15,0 3 1 0,0 2 0 0,-3 4 0 16,-2 4-3-16,-1 2 0 0,-2 6-2 16,-1 4-1-16,-1 5-2 0,1 5-3 15,0 4 0-15,4 4 1 0,3 1-1 16,2-2 0-16,5 1 1 0,3-1-1 16,5-4 1-16,5-3 0 0,2-2 0 15,4-4 0-15,4-2 1 0,3-2 1 16,2-3 0-16,3-2 1 0,1-2 0 15,2-1 1-15,0-1-9 0,2-2-6 16,-1-1-13-16,1 0-15 0,-3-2 30 0,-1 0-173 16,-4-1-144-16,0-4-348 0</inkml:trace>
  <inkml:trace contextRef="#ctx0" brushRef="#br0" timeOffset="81567.64">7940 15332 234 0,'0'-10'83'0,"0"0"9"15,-3 5 1-15,1 0-35 0,-3 3-2 16,0-1-7-16,-1 1-9 0,0 1-9 15,-1 0-8-15,2 1-7 0,-1 2-2 16,1-2-1-16,1 0-1 0,1 0 0 16,0 0 0-16,2-1 1 0,0 1-1 0,1-1-1 15,1 1-1-15,-1 0-3 0,2 1-1 16,-1-2-3-16,1 2-1 0,0-1 0 16,2-1-1-16,-1 2 0 0,1-1 0 15,1 1 0-15,1 2 0 0,1-2 0 16,0 2-1-16,2 0 2 0,2-2 1 15,2 0 3-15,3 2 4 0,3-2 2 16,2 0 3-16,3-1 2 0,4 0 2 16,2-1 0-16,4 0-1 0,4-2-2 0,3 2-3 15,5-2-2-15,2 2-2 0,4-3-3 16,1 1-3-16,0 1-1 0,1 2-1 16,-1-2 0-16,-1 3-1 0,1 1 0 15,0 2 1-15,2-1-1 0,1 1 0 16,-1-2 1-16,1 2 0 0,0-2-1 0,-2 0 0 15,3-2 1-15,2-1-1 0,2 0 2 16,1-3 1-16,2-2 1 0,1-2 1 16,0 1 1-16,1-1-1 0,-3 2 0 15,1-2-1-15,-1 3-1 0,-2 2-1 16,-1 1-2-16,-3 2 0 0,-4 1 1 16,-5-1-1-16,-6 4 0 0,-4 2 0 15,-7-1 0-15,-4 3-1 0,-5-1 1 16,-5-2-2-16,-5 2-2 0,-3-3-3 15,-2-2-3-15,-4 0-1 0,-1 1 0 16,-2-3 0-16,-1 0 1 0,-2 0 2 0,-5-1 5 16,-2-1 2-16,-4-1 2 0,-7-1 3 15,-5-2 1-15,-7 0 2 0,-8-3 0 16,-6-1 0-16,-7-2 0 0,-6 0-2 16,-2-1-1-16,-4-1-1 0,-2-1-1 15,-2 6 2-15,-3 2-3 0,-4 6 0 16,-3 3 0-16,-2 1-2 0,0 8-1 0,-4 1-4 15,-1-1-3-15,3 1-1 0,3-2-1 16,3-1 0-16,4 0 1 0,2-3 1 16,6-1 3-16,6-3 3 0,2-2 3 15,3-2 5-15,3-2 2 0,7 0 4 16,5-1 3-16,5-2 3 0,6 2 3 16,9-1 0-16,5 2-2 0,5 1 0 15,5 0-3-15,2 0-4 0,3 2-3 0,2 1-4 16,3 1-2-16,5 1-2 15,4 4-2-15,7 0 1 0,7 5-1 0,7 0 1 16,3 2 0-16,6 3 0 0,4-2 0 16,6 3 0-16,4 1 0 0,8-3 0 15,5 1 1-15,8-3 0 0,4-1 0 16,3-5 0-16,7-2 0 0,1-6 0 16,-3-2 0-16,0-3 0 0,-5-3 0 15,-1 0 1-15,-6 3-1 0,-3-2 0 0,-6 3 0 16,-7 0 0-16,-7 4-1 0,-8 3 0 15,-8 1-3-15,-7 0-5 0,-9 1-5 16,-7 2-5-16,-6-1-7 0,-6 2-3 16,-4-2-2-16,-4 2 3 0,-7-1 5 15,-3-1 4-15,-7-1 9 0,-6-1 8 16,-7-1 7-16,-6-5 4 0,-7-1 1 16,-5-4 2-16,-5-2 6 0,-4-4-9 15,-7-1-1-15,-5-3-1 0,-5 2-2 0,-3-3-2 16,-4 4 0-16,-5 1-7 0,-5 2 5 15,0 1-2-15,1 2-1 0,1 3 0 16,3 5 0-16,2 1 0 0,6 0 1 16,8 5 0-16,6-2 1 0,9 2-1 15,10 0 3-15,7-3 1 0,12-1 1 16,8-1 1-16,12 1-2 0,11 0 1 0,12-2 0 16,15 0-2-16,11 0-1 15,14 0-2-15,14 1 1 0,12-2 1 0,13-2-9 16,6-2-15-16,4-4-132 0,3 0-128 15,0-4-332-15</inkml:trace>
  <inkml:trace contextRef="#ctx0" brushRef="#br0" timeOffset="85014.8">13144 15084 563 0,'1'4'131'0,"0"-3"2"0,-1-1-82 15,-1 0-27-15,0 3-7 0,0-1-7 16,-2-1-4-16,-1 1-3 0,1 4-1 15,-1-3-1-15,-2 2 0 0,3 0 0 0,-1-3-1 16,0 1 1-16,2-1 0 0,1-3 0 16,1 2 3-16,0-2 4 0,1 0 2 15,1-1 3-15,3 0 3 0,3-1 3 16,3-1 3-16,5 3 1 0,3-2-5 16,6 0-1-16,1 0-2 0,5 1-4 0,0 1-4 15,2 0-3-15,1-1-3 0,0 3-2 16,-2-1 0-16,-1 0-1 0,-4 2-1 15,-3 0 1-15,-6 1-1 0,-3-2 1 16,-5 0-1-16,-3-1 2 0,-2 2-1 16,-4-3 2-16,0 1 0 0,-2 0 2 15,0-1 1-15,-2 0 1 0,-3 0-1 16,-3-4 1-16,-5 1 0 0,-5-2-1 16,-5 2-2-16,-4-2-1 0,-4 1-1 15,-2 4 0-15,-2 0-1 0,-1 1 1 16,-2 1 0-16,3 1 0 0,-1 1 0 0,3 2 1 15,-1-1 0-15,4-1 0 0,5 2 0 16,4-2-1-16,4 1 0 0,5-1 0 16,5 0 0-16,2-3-2 0,4 0 1 15,3-1-3-15,6 1 1 0,4-2 1 16,6-2 0-16,6-2 1 0,7 0 1 16,7 2 1-16,5-2 2 0,0 1-1 0,4 2 1 15,-1 0-1-15,-2 5 0 0,-1 1-1 16,-5-1 0-16,-3 5 0 0,-5-2-1 15,-6 1-1-15,-5 0 1 0,-5 0-1 16,-5-2 0-16,-5-1 0 0,-2 1 0 16,-3-1 1-16,-4-1 1 0,-2 2 1 15,-6-1 2-15,-3-1 1 0,-5 1 1 16,-5-1 1-16,-4-1-1 0,-1 2-2 16,-1-5 0-16,2 4-2 0,-1-2 0 0,3-2-2 15,5 0 1-15,5-1-1 0,2 3 1 16,4-2-1-16,4 0 1 0,4-1 1 15,2 2 1-15,2 1-1 0,2 3 0 16,6-2 2-16,4-4 0 0,5-1 0 16,6-3-1-16,8 0 0 0,5-2-1 0,4-4-21 15,3-1-95-15,-4 1-49 0,2-5-120 16,-8-4-278-16</inkml:trace>
  <inkml:trace contextRef="#ctx0" brushRef="#br0" timeOffset="91919.57">18690 15567 658 0,'-1'13'140'16,"-1"-3"-2"-16,1-8-112 0,1-6-27 16,0-3-9-16,1-1-57 0,1-3-73 0,1-6-106 15,3-6-252-15</inkml:trace>
  <inkml:trace contextRef="#ctx0" brushRef="#br0" timeOffset="92629.61">18366 15234 485 0,'1'0'134'0,"0"-1"0"15,1 1-3-15,2 0-100 0,3 0-12 16,3 3-6-16,2-1-6 0,2 3-2 16,6 1-1-16,1 1-1 0,1 0-1 0,2-2-2 15,1 1 0-15,1-2 0 0,3-1 1 16,0-1-1-16,5 1 2 0,7 0 2 16,3-2 2-16,8 1 1 0,9-1 2 15,10-4 1-15,7 1 4 0,9 1 1 16,6-3 0-16,10 2 0 0,6-3-1 15,5 4-1-15,4 2-1 0,6-1-2 16,7 0-4-16,5 2-1 0,3 2-1 16,4 1-2-16,1 0-1 0,3 0 0 15,1 0-2-15,0 0 0 0,-1 2-1 16,-3 0-1-16,1-1-1 0,-4 1 0 0,-6 3 0 16,-6 1 1-16,-6 0 1 0,-8-3 0 15,-7 1 1-15,-12 1 2 0,-11-3-1 16,-9-3 1-16,-14-1-1 0,-13-1 1 15,-13 1-2-15,-11-2-6 0,-8-1-4 16,-10-4-1-16,-10-1 0 0,-9-4 0 16,-8-2-1-16,-9 0 3 0,-10-3 5 15,-13 1 6-15,-9 2 4 0,-11 1 2 0,-6 3 2 16,-11 3 1-16,-7 1 1 0,-9 2-1 16,-7 0 0-16,-6 1-2 0,-8 2-3 15,-13-1-3-15,1 3-1 0,-6 1 0 16,-3 2-1-16,-2 1 0 0,-1 4 1 15,1-1-1-15,2 5 1 0,0-1-1 16,4-1 1-16,1 1-1 0,2 3 0 16,8-4 0-16,3-1 0 0,9-1-1 0,7 0 0 15,9 1 1-15,11-6-1 0,14-4 0 16,12-2-1-16,16-1 1 0,12-2 1 16,12-2-3-16,13-2 1 0,13 0 1 15,16-2-1-15,16-1 1 0,20 3 0 16,19 0-1-16,21 0 3 0,22-2 0 15,19 7-1-15,15 1 1 0,18 5 1 16,10 2 0-16,11 0 1 0,11 7 0 0,7 0-1 16,4 5 0-16,3 3-3 0,-1 2-12 15,-4 1 46-15,-8 1-192 0,-11 0-138 16,-12-4-374-16</inkml:trace>
  <inkml:trace contextRef="#ctx0" brushRef="#br0" timeOffset="106312.19">6448 13243 313 0,'0'-1'92'0,"-2"0"5"0,-2 0-17 16,0 1-36-16,1 1-7 0,-2 1 0 15,0 1-5-15,-2-1-5 0,3 0-1 16,-3 2 2-16,3 1 0 0,-3-2-2 16,4 1-1-16,-1 0-2 0,0 0 0 15,0 2-4-15,0-4-4 0,-1 2-3 16,0-1-3-16,0 1-1 0,2-2-2 16,-1-1 0-16,0 1 0 0,3 0 1 0,1-2-1 15,0 0 1-15,4 1-1 0,-2-1 1 16,4 3 1-16,4-3-1 0,1-1 0 15,6 1 1-15,3 0 2 0,5-3 1 16,4 1-1-16,4-1 0 0,4 1-1 16,4 2-2-16,3 1 0 0,2 0-3 15,2 1-2-15,2 1-1 0,1 0-1 16,-3-2 1-16,0 0-1 0,-2 0 1 0,-4-2-1 16,-5 1 0-16,-5 0 1 0,-5 1-1 15,-7 0 0-15,-6 0-1 0,-5 0-1 16,-5 0 1-16,-4 0 1 0,-5 0 0 15,-4-1 1-15,-3 0 0 0,-3 0 2 16,-5 2 0-16,-4-1 0 0,-3-1 0 16,-2-1-1-16,-3-1 0 0,-2-1 2 15,-5-1 0-15,-3-4 0 0,-1-1 0 0,-2-1 0 16,-2 1-1-16,0-2 0 0,0 2-1 16,3 1-1-16,4 2 0 0,0 2 0 15,4 3 0-15,1 0 0 0,4 4 0 16,4 0 0-16,4 1 0 0,2-1 1 15,6 1-1-15,3-2 2 0,4 1-1 16,4-1 0-16,3-2 0 0,3 0 0 16,4 0 1-16,4-2-1 0,6 3 1 15,4-1-1-15,6-2 0 0,5 0 1 0,6-3-1 16,4 3 0-16,5-1-1 0,5-3 0 16,2 2 1-16,5 0-1 0,0 0 0 15,2-1-1-15,-2 1 1 0,-5-2-1 16,-1 4 0-16,-6-1 0 0,-6 1 0 15,-3 1 0-15,-8 4 0 0,-5 1-1 16,-5 0 1-16,-6 0-1 0,-4-2-1 16,-4-1 0-16,-4 1 0 0,-6-1 1 0,-4-4-2 15,-5-1 1-15,-6-1-2 0,-4 3 1 16,-8-2-1-16,-5-1-1 0,-6 4 0 16,-6-1-2-16,-6 3-1 0,-4 1 1 15,-3-3-1-15,-3 2 1 0,0 1 0 16,4-1 1-16,2 6 2 0,5-4 1 15,5 1 2-15,4 4 0 0,7 0 0 16,6 0 1-16,7-3 0 0,7-3 0 16,5 1-1-16,7 1 2 0,10-2 0 0,6 1 2 15,7-1 0-15,7-2 1 0,6-2 1 16,8 1 0-16,6-4-1 0,4-3 0 16,5 1-2-16,4-2 0 0,3 2-1 15,5-2-1-15,-1 3 1 0,3-1-1 16,-1 3 1-16,-4 0-1 0,-4-1 0 15,-6 3 1-15,-6 1-1 0,-8 0 0 16,-5 7 1-16,-9-3-2 0,-6 1-1 0,-7 0-1 16,-7-2 0-16,-5 6 1 0,-7 0 0 15,-5-7 1-15,-4 7 1 0,-6-4 1 16,-7-1 1-16,-3 1 0 0,-5-4-1 16,-4 0 0-16,-5 1 0 0,-3-6-1 15,-3 2 1-15,-1-1 1 0,0-2-1 16,0-4 0-16,0-1 0 0,4 1 0 15,4 4 0-15,3-2 1 0,4 2-2 16,5 1 1-16,3 5 0 0,8 2-1 0,3-2 1 16,6 0-1-16,3 3-1 0,7 0-1 15,4 2 1-15,5 0 0 0,5-2 2 16,5 3 1-16,6 0 1 0,7-2 0 16,6 0 2-16,8 0 0 0,5-5-1 15,9 2-1-15,6-3-1 0,2-1-1 16,5 0 1-16,-1-2-1 0,-3 0 1 0,-3 1-1 15,-7 2-1-15,-8 0 1 0,-6-1 0 16,-12 1-1-16,-6 6 0 0,-7-3 0 16,-9 0-1-16,-6-2 2 0,-7 3-1 15,-8-1 0-15,-7 0-1 0,-7 0 0 16,-6-1 1-16,-5 3-1 0,-7-3 0 16,-3 2 0-16,-4-4 0 0,-3-2 1 0,0 2 0 15,-1-5 0-15,-2 1 0 0,3-3 0 16,4 0 0-16,3 5 1 0,8 0-1 15,4-1 0-15,8 5 1 0,7 1 0 16,8 3-1-16,3-1 0 0,7 0 0 16,6 3 1-16,4-1 0 0,6 1 2 15,7-1-1-15,6 1 1 0,8-1 1 16,5-2-1-16,6 4 1 0,7-3-2 16,3-4-1-16,7 0 1 0,2 1-1 15,2 3-1-15,-2-2 1 0,-1-1-1 0,-5 0 1 16,-5 3-1-16,-6 0 0 0,-7-1 1 15,-7-1-1-15,-8 3 1 0,-7-5-1 16,-5 3-1-16,-6-2 0 0,-9 0 0 16,-4 0 1-16,-6 0-1 0,-8-2 0 15,-5 0 1-15,-7-2 1 0,-6 1-1 16,-6 2-2-16,-5-3-1 0,-6-2-2 16,-2 2 1-16,-3-1-1 0,-2 1 0 0,-1-2 1 15,0 1 1-15,5 2 0 0,5 5 2 16,6 0 0-16,4 2 0 0,7 2 0 15,10 4-1-15,6-4 1 0,5 1 1 16,7-3-1-16,6 3 0 0,8-2 3 16,5 0 1-16,5-1 1 0,6-1 0 15,6 2 2-15,8 0 0 0,5-2 0 16,5 0-1-16,5-2-2 0,7 1 0 16,3-2-1-16,3-2 0 0,0 0 0 0,1-1-1 15,-4 1 0-15,-2-1 0 0,-6-1-1 16,-6 3 1-16,-8 1-1 0,-7-2 1 15,-8 1 0-15,-7 0 0 0,-6 0 1 16,-5-1 0-16,-5-1 1 0,-6 0-1 16,-5 1-2-16,-4-1-2 0,-4-1-4 15,-5-3-4-15,-5 0-2 0,-1 2-3 16,-2 1-2-16,1-2-1 0,0 4-1 0,-1 0-3 16,2 4-3-16,0 1-5 0,3-1-4 15,0-2-5-15,3 3 5 0,2-1-40 16,5-1-79-16,2 0-104 0,4-1-249 15</inkml:trace>
  <inkml:trace contextRef="#ctx0" brushRef="#br0" timeOffset="106690.57">6362 13219 288 0,'-27'9'78'0,"2"-2"5"15,4-2-29-15,5 1-7 0,3-2 3 16,7 1 0-16,4-1-3 0,7 0-6 16,7 1 2-16,7-2-4 0,7-2-5 0,6-1-5 15,8-2-2-15,7 0-3 0,3-2-1 16,5-1-5-16,4-1-6 0,3 3-5 16,1-1-3-16,-1 0-1 0,-2 0-3 15,-4 0-6-15,-5 0-9 0,-7 1 18 16,-9-1-146-16,-8 0-121 0,-6 5-312 15</inkml:trace>
  <inkml:trace contextRef="#ctx0" brushRef="#br0" timeOffset="113891.81">6905 13275 415 0,'3'2'100'0,"-2"-1"2"0,-1-1-57 16,0 0-20-16,2 0-7 0,-1-2-1 16,3 1 0-16,-1-1 2 0,1 1 0 15,0 0 0-15,1 1 1 0,-2-1 0 16,3 2-4-16,-3 0-4 0,0 0-3 16,0-1-1-16,-1 1-1 0,0-1 1 15,0 0 4-15,-1 0 1 0,0-1 2 16,0 1 2-16,1-1 3 0,0 0 0 15,-2-1-2-15,2 2-2 0,-2-3-1 0,0 2-1 16,-1-2-2-16,0 1-2 0,0 1-2 16,-2-1 0-16,0-3-2 0,1 4 0 15,-1-2 1-15,-2 1-1 0,2 1 2 16,-1-2-1-16,-2 3 0 0,0-1 0 16,-1 1-2-16,2 1-1 0,-3 0-2 15,1 1 0-15,-1 0-1 0,-1 0-1 0,1 1 1 16,-1 0 0-16,1 1-1 0,-1-2 1 15,-3 0-1-15,2 1 1 0,-1 0-1 16,-1 1 0-16,0 0-1 0,0 1 1 16,-1-1 0-16,0 3 0 0,-1-1 0 15,1 1 1-15,-1 1 0 0,-2 0 0 16,-1 2-1-16,1 1 1 0,-2-2 0 16,3 0-1-16,-3-2 1 0,3 3-1 15,1 0 0-15,-1 0 0 0,1-2 0 16,2 0 0-16,1 2 0 0,1 1 1 0,0-1-2 15,2-1 1-15,0 1 0 0,1 1 0 16,2 1 0-16,0 1 1 0,0-1-1 16,1 0 0-16,0 3 0 0,1 1 0 15,0 1 0-15,0 6 0 0,-1 0 0 16,1 2 0-16,0 3 0 0,-2 0 0 16,2 3 0-16,1 1 0 0,-1-3 0 0,0 4 0 15,1-3 0-15,1 0 0 0,2 3 0 16,-1-4 0-16,1-1-1 0,0-4 2 15,3-1-1-15,-2 2 0 0,1 0 0 16,0-4 0-16,1 1 1 0,-1-1-1 16,-1 3 1-16,0-1-1 0,0 1 0 15,-2 1 1-15,-2-1-1 0,2 1 0 16,-1 4 1-16,1-2-1 0,0-1 0 16,-1 1 0-16,2 3 0 0,0 0 1 0,1 1-1 15,0 0 0-15,1 2 0 0,0 1 0 16,1-2 0-16,-1-1 0 0,-1 2 1 15,1-1 0-15,-2-2 0 0,1-3 1 16,-1-2 1-16,-1 1 0 0,0-1 1 16,0-5-1-16,0 1 1 0,1 2-1 15,-1 0-1-15,1 2-2 0,-1 0 1 0,1-1-1 16,1 3 0-16,-1 2 1 0,0-2-1 16,1 0 0-16,0 1 0 0,-1 0 0 15,0-2 0-15,-1 0 0 0,0-2 0 16,0 0 1-16,1 3-1 0,-1 0 0 15,1-2 0-15,1 2 1 0,0 1-1 16,1 1 0-16,0 4 0 0,1-2 0 16,-1 0 1-16,2 3-1 0,-3 1 0 15,-1-1 0-15,0 0 1 0,-1-2-1 16,-1 1 0-16,0-3 1 0,0-2 0 0,0-1-1 16,1 1 1-16,1-3-1 0,1 0 0 15,0 0 1-15,4 28-1 16,-2-28 1-16,-1-1-1 0,1 0 1 15,-2-1 0-15,0-2-1 0,0-2 0 16,-1 0 1-16,-1-1-1 0,2 1 0 16,-1-3 0-16,0 1 0 0,-1-1 1 0,0 0-1 15,0-2 0-15,0-3 0 0,0-2 1 16,0 0-1-16,-1 0 1 0,0-4 0 16,-1 0 1-16,1-2-1 0,0 0 2 15,0 0-1-15,0-2 1 0,0-1 0 16,0 1 0-16,1-1 0 0,-1 0 0 15,1-1 0-15,0 1-1 0,0 0 0 16,-1 0-1-16,1-1 0 0,-1 0-1 0,-2-2 1 16,1 0 0-16,0-2-1 0,-1-1 0 15,-1 0 1-15,0-4-1 0,0-2 1 16,-1-4-1-16,0-2 0 0,-1-3 0 16,0-2 0-16,-2-3 1 0,0-5-1 15,0-1 0-15,-2-1 0 0,0-2 0 16,0 0 0-16,0-2 0 0,3 2 0 15,0 3 0-15,3 1 0 0,0 5-1 16,4 3 1-16,0 3-1 0,1 7 1 0,0 2 0 16,1 1 0-16,-2 5-1 0,1 2 2 15,-1 1-2-15,0 2 0 0,0-1-1 16,0 2 0-16,3 4-1 0,-1 1 0 16,0 4 1-16,2 1-1 0,0 3 2 15,2 7 0-15,-2 2 1 0,1 3 1 16,1 1 0-16,0 4-1 0,-1 1 1 15,-1 2 0-15,-1-1-1 0,1 0 1 0,-3 1-1 16,-2-2 1-16,0-3-1 0,0 0 0 16,-2-4-1-16,2-3-5 0,-1-3-6 15,1-6-11-15,1-2-10 0,1-4-12 16,0-4-131-16,0-3 0 0,3-5-106 16,3-5-208-16</inkml:trace>
  <inkml:trace contextRef="#ctx0" brushRef="#br0" timeOffset="118926.24">7732 13724 380 0,'-2'-2'102'15,"-1"3"1"-15,2-2-24 0,0-1-49 16,1 2-18-16,4 1-7 0,1-1-1 15,5 3 2-15,3 0 3 0,7 2 3 0,3 2 5 16,3-3 4-16,4 0 0 0,0 1-2 16,2-1-5-16,-1 2-4 0,-3-5-4 15,-1 1-3-15,-3 1-1 0,-2 0-1 16,-4 1 0-16,-2-2-1 0,-4 0 1 16,-4-1 0-16,-1-1-1 0,-3 1 5 15,0-1 4-15,-4-2 1 0,-4 0 1 16,-1-1 0-16,-2-1-1 0,-3 1 0 15,-4-1-4-15,-6 2-5 0,-3-1 0 0,-2 1-1 16,-4 2 0-16,-5 0 2 0,-4 1 0 16,1 3 2-16,1-1 0 0,2 0 2 15,2 1-1-15,6 1 2 0,3-1-1 16,7 1 0-16,4-2 0 0,3-1-1 16,3 1-1-16,6 2-2 0,5-3 1 15,3 2 0-15,4 1 1 0,6-2-2 16,6 2 0-16,2 1 1 0,4-2 0 0,3 0-1 15,0-2 0-15,2-1-1 0,-1 0-1 16,0 0 0-16,-4-2 1 0,-2 1-1 16,-4 0 0-16,-3 0 1 0,-6 0-1 15,-5 1 0-15,-4-2 4 0,-1 2 2 16,-6-1 0-16,-4 1 1 0,-4 0 0 16,-5 2 1-16,-3-2-1 0,-6 2-4 15,-6-1 0-15,-1-1-2 0,-3 0 0 0,0 0 0 16,2-1 0-16,1 1 0 0,3-1 0 15,4 0 2-15,7 0 1 0,3 2 0 16,5-2-1-16,4 0-2 0,7 1 1 16,5 0 0-16,6 1 1 0,7 1-1 15,4-1 1-15,4 1 0 0,5-1 3 16,5-2-1-16,0 0-1 0,0-2-1 16,-3-1-2-16,2 1 0 0,-2-1-6 0,-3 1-14 15,-6-2 39-15,-4 0-181 0,-5 2-137 16,-8-2-365-16</inkml:trace>
  <inkml:trace contextRef="#ctx0" brushRef="#br0" timeOffset="126496.66">16688 13424 259 0,'-3'-9'90'16,"0"1"5"-16,-2-2-10 0,0 2-28 16,-1 0-14-16,0 4-6 0,-2-1-3 15,-1 1-21-15,1 0-4 0,-3-2-4 16,1 0 4-16,1-1 3 0,0 1 4 16,3 0 5-16,-2 2 5 0,1-2 5 15,2 4 2-15,1-1 1 0,1 2 0 0,1 0-3 16,-1 1-4-16,4-2-4 0,0 4-5 15,1-1-5-15,2 2-5 0,-1-1-5 16,1 2-1-16,3 0-2 0,0 1 1 16,2 0 0-16,2-1 3 0,2 1 1 15,2-1 2-15,0-1 0 0,2 1 0 16,1-2 0-16,-1-1 3 0,1 0 0 16,-2-1 1-16,-1 0-2 0,-2-1 2 15,-3 0 1-15,-3 0 2 0,-2 0 0 0,-4-3-2 16,-3 2 0-16,-3-3-1 0,-3 0 0 15,-7 1-3-15,-1 1-2 0,-4-1-4 16,-4 4-2-16,-1 1-1 0,-4 4 0 16,2 1-1-16,2 1 1 0,1 1 1 15,2-1-1-15,3 2 0 0,4-1 1 16,3-2-2-16,4 0 0 0,4-3-2 16,4 1 1-16,3 2-1 0,5-4 2 0,1 2 1 15,7-2 2-15,1 0 0 0,5 0 2 16,1-3 0-16,0 0 0 0,0 1-1 15,1-4 0-15,-3 3-1 0,-2 0 0 16,-4-1 0-16,-4 1 0 0,-1-1 0 16,-5 1 2-16,-2 1 1 0,-3-1 1 15,-7-2-1-15,-2 3 1 0,-2-3-2 0,-2 2 0 16,-3-1-2-16,-3-1-2 0,1 0-1 16,2 2 1-16,3-1 0 0,2 1-1 15,3 0 1-15,3 1 0 0,4-1 0 16,1 1 0-16,4-1 1 0,3 0 1 15,3-2 2-15,2 1 0 0,1-1 0 16,1 0 1-16,4 0-1 0,-2 1 0 16,-1 1-2-16,-3 0-1 0,-1 0 0 15,-3 2 1-15,-2-1-1 0,-4 0-1 0,-4 1-1 16,-6 0 0-16,-2 0-1 16,-5 1 0-16,-2 2-2 0,-4 0 0 0,-2 2 0 15,0-2-1-15,5 2-2 0,0-1-1 16,6-2-2-16,2-1-2 0,7 1-4 15,6-6 2-15,6-1-1 0,5-1-9 16,4-2-14-16,4-1-88 0,5-2-40 16,4 0-113-16,0 2-255 0</inkml:trace>
  <inkml:trace contextRef="#ctx0" brushRef="#br0" timeOffset="129624.17">16659 13321 558 0,'-3'0'140'0,"2"1"6"16,1 0-74-16,-1-1-21 0,1 0-9 15,-1 0-7-15,1 0-9 0,1 0-6 0,-2 1-5 16,0-1-6-16,0 0-3 0,0 3-2 16,-2-2 2-16,0 0 0 0,-1 1 2 15,-1 0 1-15,-2 0 0 0,-2 1 0 16,-2-3 0-16,0 0-1 0,-3 0-1 15,-2-4 0-15,-4 0-1 0,-2-4 0 16,-3 0 0-16,-1-3 0 0,-1-1 1 16,0-4-1-16,1 2 0 0,-1-4-2 15,1 0 0-15,1-5-1 0,0-2-1 0,-2-4-1 16,1 3-1-16,1-5 0 0,1 0 0 16,1 1 0-16,1 1-1 0,2 0 0 15,1-1 0-15,2-1-1 0,2 2 1 16,0-2-1-16,3-1 0 0,2-2 1 15,3 0 1-15,1-1-1 0,2-1 1 16,1-2 0-16,0 0 1 0,2-1-1 16,0 2 1-16,1 0 0 0,0 1 0 0,1-3 1 15,0 2-1-15,-1-1-1 0,1-3 1 16,1-2-1-16,-1 1 1 0,0-4-1 16,1 0 0-16,0 0 0 0,0-3 0 15,2 1 0-15,-1 0 0 0,0-2 0 16,0-1 0-16,2-1 0 0,-1-5 0 15,2 0 0-15,-2 0 1 0,2-4-1 16,-1 1 0-16,-2 1 0 0,0-3 0 16,-6 2 0-16,1 3 0 0,-2-3 0 0,-3 5 0 15,0 2 1-15,-1 1-1 0,0 6 0 16,3 3 0-16,0 0 0 0,0 4 0 16,-1 1 0-16,2 3 0 0,0 3 0 15,-2 3 0-15,2 1 1 0,-2 4-1 16,2 4 0-16,0 5 1 0,-1 5-1 0,3 0 0 15,0 4 0-15,1 1-1 0,1 2 0 16,2-1-1-16,0 3-1 0,1-1 1 16,1 2 0-16,0 0 0 0,1 0 1 15,0 5 0-15,0-1 2 0,-1 1 1 16,0-2-1-16,-1 1 1 0,-1 1-1 16,0-3-1-16,-2 0-1 0,1-1-1 15,-1 0 0-15,0 0-1 0,-1 0 1 16,1-1 0-16,0 2 0 0,-2-2 1 15,1-3 0-15,1 3 1 0,0-1-1 16,-1-1 1-16,1 1 0 0,-1 1 0 0,1-1-1 16,0 2 1-16,0-2 0 0,0 2-1 15,0-1 0-15,0 0-1 0,-2 1 0 16,0 2 0-16,-3 1 0 0,1 3-1 16,-4 3-4-16,-1 0-2 0,-4 3-1 0,1 1-1 15,0 2 0-15,1-4 0 16,0-3 2-16,5-1 3 0,0-2 2 0,4-4 3 15,1-2 1-15,3-7 1 0,4 2 1 16,0-4-1-16,3-5 1 0,2 0 0 16,1-3 0-16,1 0-2 0,0 0 1 15,1 1 0-15,-2 1-1 0,-3 0 0 16,0 3 1-16,-1-1 1 0,-3 3-1 16,1 3 1-16,-4 1-1 0,-1 2 3 15,-1 2 0-15,1 4 0 0,-4 3-1 0,-1 3 0 16,-2 2 0-16,-3 3-1 0,-2 2-2 15,-2 2-1-15,-2-1 1 0,1-1-1 16,1-1 1-16,0-3 0 0,6-3 0 16,0-2-1-16,4-2-1 0,3-4-1 15,1 0 1-15,2-2 0 0,3-2 0 16,0-3 1-16,2-1 1 0,2-2 2 0,3-1 0 16,-1 1 0-16,0-5-1 15,0 2 0-15,0 1-1 0,-1 1 1 0,-2 0-2 16,-2 5 1-16,-3-2 0 0,0 4 0 15,-2 2-1-15,-2 5 0 0,-2 3 0 16,-2 5 1-16,-3-1-1 0,-3 4-2 16,-2 4-10-16,-2 3-14 0,-1-3 34 15,2-2-174-15,2-2-139 0,1-6-358 16</inkml:trace>
  <inkml:trace contextRef="#ctx0" brushRef="#br0" timeOffset="132581.29">17789 13811 472 0,'-10'2'127'0,"4"1"2"15,7 0-19-15,3-3-76 0,4 1-9 16,2-1-5-16,3 0-4 0,6-3-2 16,4 2-1-16,3-1 0 0,5-2-3 0,3-1-1 15,4 1-3-15,5-3-1 0,-2 1-2 16,2 0-1-16,-1-1-1 0,-2 2-1 15,-4 1 0-15,-1 1 0 0,-4 3 0 16,-5 0 1-16,-3-1 0 0,-5 2 3 16,-5-1 3-16,-3 0 3 0,-5 0 3 0,-1 0 2 15,-4 0-1-15,-4 0 1 0,-2 0-4 16,-7 0-2-16,-5-2-3 0,-6 0-4 16,-4 2-3-16,-4-1-2 0,-4 1-1 15,-3 1-1-15,1 2-1 0,1 1 1 16,1 0 1-16,2 1 0 0,1-1 2 15,5 1 1-15,5-1 0 0,5-1 2 16,2 2-1-16,5-4 2 0,6 0-1 16,3 1 1-16,4-2 2 0,3 1 1 15,6-1 1-15,6 1 1 0,1 0 0 0,7 0 0 16,3-1 0-16,5 0 1 0,2-2-2 16,3 1-1-16,0-1-1 0,1 0 0 15,2-2-1-15,-5 3 0 0,-3-1-2 16,-6-1-1-16,-5 2 0 0,-6 0 0 15,-5-2 1-15,-6 2 0 0,-5 0-3 16,-5 0 0-16,-6 2 0 0,-6 0-3 0,-8 0-1 16,-6 2-1-16,-7 1-1 0,-6 1 1 15,-3 1 0-15,-5 1 0 0,0-1 3 16,1 3 2-16,3 0 0 0,5-1 1 16,6 1 0-16,4 0 0 0,10-1 1 15,7-2-1-15,5-1 1 0,8 0 0 16,5-3 2-16,7 2 4 0,8-2 1 15,6-1 3-15,10 0 1 0,5-2 1 16,6-1-1-16,5-4-2 0,3 1-3 0,-2-2-2 16,0 1-2-16,-4 0-4 15,-5 2-2-15,-7-2-3 0,-8 4-3 0,-6 0-5 16,-7 0-5-16,-10-1-6 0,-10 2-3 16,-10-1-3-16,-9 2-2 0,-7 2 1 15,-7-1 4-15,-6 2 4 0,-4 1 4 16,2-2 3-16,3 1-37 0,6-1-73 15,6-1-97-15,7-1-243 0</inkml:trace>
  <inkml:trace contextRef="#ctx0" brushRef="#br0" timeOffset="139410">10415 9662 584 0,'2'-4'128'16,"-1"0"2"-16,0 1-101 0,2-1-9 15,-1-1-4-15,-2 2 3 0,0 2 1 16,0 2 2-16,0-1-2 0,0 1 0 15,-4 2-3-15,2 6-2 0,-1 4-4 16,1 8-6-16,-2 1-3 0,0 9-1 16,1 3 0-16,2 4 0 0,-1 4-1 0,-1 1 0 15,2 1 1-15,0 3 0 0,0-2-10 16,3-1-9-16,-1 0-7 0,3-6-5 16,0-5 6-16,0-4-128 0,2-9-116 15,0-3-269-15</inkml:trace>
  <inkml:trace contextRef="#ctx0" brushRef="#br0" timeOffset="139994.04">10780 9816 422 0,'3'5'104'0,"3"-1"5"0,-4 2-40 0,1 0-44 16,-1 1-3-16,0 3-3 16,1 1 0-16,0 3-5 0,-1 2-3 0,1 6-3 15,0 2-2-15,0 7-1 0,0 3-1 16,-2 1-1-16,0 2-1 0,0-2-1 16,-2-1-2-16,0-3 1 0,0-6 0 15,-1-6 0-15,1-5 5 0,0-3 8 16,0-6 9-16,-2-5 4 0,0-3 3 15,-1-4 3-15,-1-6 0 0,0-3-3 16,-1-6-7-16,0-5-6 0,-1-4-3 0,1-7-2 16,1-1-1-16,3 2 0 0,0 2 1 15,3 2 0-15,2 5 1 0,1 7-1 16,1 8-1-16,1 2-2 0,-1 4-2 16,3 6-2-16,0 3-2 0,5 7-1 15,3 3-1-15,2 6-2 0,2 2-2 16,6 7-3-16,0 0-1 0,3 3-4 15,3-3-2-15,-1-3 1 0,2-5 1 0,-2-4 1 16,1-5 8-16,-1-4 8 0,-3-5 7 16,-3-5 6-16,-4 1 5 0,-2-2 2 15,-5-3 4-15,-3-3-2 0,-4-2-5 16,-5-3-2-16,-2-4-5 0,-4-2-2 16,-4-2-3-16,-2-3-4 0,-2 0-4 15,-2-2-1-15,0 1-2 0,-1-1-1 16,2 3 0-16,3 2-1 0,2 5 1 0,2 1 1 15,3 5-3-15,1 2-4 0,-1 4-11 16,5-1-20-16,0 3-19 0,2 1 49 16,-1-2-179-16,4 4-140 0,2-5-338 15</inkml:trace>
  <inkml:trace contextRef="#ctx0" brushRef="#br0" timeOffset="140362.49">11489 9694 420 0,'-6'7'119'0,"3"1"6"0,-2 1-29 0,3 2-41 16,-1 0-17-16,3 0-9 16,2 1-4-16,3 3-3 0,2 5-4 0,2-2-3 15,2 3-2-15,0 2-2 0,2 1-3 16,0 0-2-16,-1 1-4 0,1-2-2 15,-2-4-1-15,0-1 2 0,0-3-2 16,0-2 9-16,0-3 5 0,-1-3 6 16,-1-3 10-16,1-2 5 0,0-2 4 15,-1-3 5-15,0-4-4 0,0-5-2 16,1-3-4-16,1-5-5 0,0-3-6 16,-1-2-4-16,-1-6-5 0,0-3-4 15,-1 1-2-15,-3-6-4 0,-1 2-2 0,-3 3 0 16,0 2-1-16,-2 6-1 0,1 4-4 15,-1 6-8-15,0 8-9 0,-1 0-22 16,0 2-24-16,2-1-104 0,1-1-26 16,0-3-122-16,4-2-233 0</inkml:trace>
  <inkml:trace contextRef="#ctx0" brushRef="#br0" timeOffset="140876.41">12336 9541 426 0,'3'-11'115'0,"0"3"4"0,-1 2-15 16,0 3-70-16,0 2-7 0,-1 0-5 15,-1 2-3-15,-1-1-5 0,-1 1 0 16,0 0-5-16,-1 3-2 0,-2 3 1 15,-5-2 0-15,-1 4 0 0,-4 3 0 16,-2 1-1-16,-4 2-1 0,-1-2 1 16,-3 2-2-16,0 3 0 0,-2 1-2 0,1 6-1 15,2 2 0-15,2 4-1 16,0 3 0-16,6 2-1 0,3-1 0 0,2 1-1 16,4-2-3-16,6-2-2 0,4-5-1 15,7-2 0-15,3-5 0 0,6-3 1 16,5-4 1-16,6-9 3 0,4-2 2 15,2-4 1-15,2-4 0 0,2-2-2 16,0-4-1-16,-2-3-6 0,0-2-3 0,-5-1-14 16,-4-1-110-16,-5 0-107 0,-6 0-272 15</inkml:trace>
  <inkml:trace contextRef="#ctx0" brushRef="#br0" timeOffset="141418.18">12181 9838 436 0,'-11'6'106'0,"3"-3"-8"0,7-3-55 0,6 1-10 16,3-3-6-16,8-5 2 0,5 2 3 16,5-3 3-16,6-6 16 0,4 0 1 15,3-5-4-15,3 1-5 0,-2-1-7 16,0-2-7-16,-3 2-6 0,-4 5-7 16,-6 1-7-16,-5 5-4 0,-3 4-2 15,-3 6-2-15,-2 5 0 0,-5 7 3 16,0 5-1-16,-2 6 1 0,-2 4 0 0,-5 5-2 15,-4 3-4-15,-3 2-7 0,1 2-5 16,-3-4-3-16,2-3 0 0,1-4 0 16,1-7 2-16,3-5 5 0,1-5 10 15,0-7 9-15,2-9 6 0,-1-2 3 16,0-7 0-16,1-7 2 0,2-5-1 16,4-5-4-16,1-10-5 0,3-2-3 15,2-3 0-15,3-2 0 0,4 3 1 16,2 1 2-16,-2 5 1 0,1 10 1 0,1 4-2 15,0 5-1-15,0 8-2 0,-1 6-3 16,-3 3-1-16,1 4-3 0,-2 0-1 16,-3 5 0-16,-3 1 0 0,-2 3 0 15,-6 2 1-15,-3 0 0 0,-5 3 1 16,-4 0-1-16,-4 0 2 0,-4 0-1 16,-1-4 0-16,-2-3 1 0,2-2 0 0,4-4 1 15,2-1 0-15,4-4 0 0,2-1 0 16,4 0-2-16,0 1-2 0,4 1-2 15,1 5 0-15,3 4-1 0,3 7 1 16,3 2 0-16,4 3 1 0,1 5 2 16,1 2 1-16,0 0-2 0,1-2-3 15,-2-3-5-15,1-5-5 0,-1-1-8 16,1-4-10-16,2-7-9 0,-2-5-9 0,3-5-4 16,-1-6-48-16,2-3-68 15,0-5-106-15,2-5-240 0</inkml:trace>
  <inkml:trace contextRef="#ctx0" brushRef="#br0" timeOffset="141597.29">13380 9620 601 0,'13'-27'145'16,"-1"6"5"-16,-5 5-97 0,2 6-12 15,-3 12-8-15,-2 9-5 0,-1 4-9 0,-3 9-5 16,3 7-5-16,-2 5-1 16,-1 4-1-16,-1-1-2 0,1-1-2 0,0 0-3 15,0-5-2-15,0-6-4 0,0-3-2 16,2-1-5-16,-1-3-7 0,-1-4-8 15,0-3-4-15,2-2 9 0,-2-3-131 16,-1-4-116-16,0-5-290 0</inkml:trace>
  <inkml:trace contextRef="#ctx0" brushRef="#br0" timeOffset="142596.4">13197 9608 466 0,'-18'-24'124'16,"5"6"4"-16,5 5-14 0,3 6-80 15,6 2-8-15,3 4-5 0,3 1-3 16,6 0-2-16,3 1-3 0,6-1-4 16,5-1-2-16,1-2 0 0,5 1 0 15,6-3-2-15,2 0-3 0,3-6-1 16,1 0 0-16,7 0 0 0,4 0 0 0,-2-1-1 16,-3 0 1-16,2 1 0 0,-3 2-1 15,0 3 1-15,-10 0-1 0,-4-1 4 16,-5 0 2-16,-4 2 0 0,-7 0 1 15,-7 1 0-15,-4 1 4 0,-5 0 3 16,-4 2-2-16,0 1-3 0,-5 0-1 16,-2 1 1-16,-2 2-1 0,-4 0-3 15,0 1-3-15,-4 3-1 0,-3 0 0 0,-2 2 1 16,0 4-1-16,0 3 0 0,0 3 1 16,3 6 0-16,-2 4 0 0,1 4 0 15,3 4 0-15,1 3-1 0,1 0 0 16,2 0-1-16,1-5-1 0,7-4-3 15,4-4 1-15,5-4 0 0,3-6 1 16,5-5 0-16,5-3 1 0,-1-5 1 16,3-1 2-16,2-4-1 0,2-5 1 0,-1-2-3 15,-1-3-3-15,2-1-6 0,2 0-9 16,-5-1-8-16,-2 0-8 0,-6 1 0 16,-2 0-1-16,-5-1 2 0,-6 0 7 15,-4-2 6-15,-5 1 6 0,-7-1 6 16,-3 0 2-16,-6 0 3 0,2 3 0 15,0 3 0-15,1 4 6 0,3 0 4 16,7 1 3-16,5 4 2 0,2 0 2 0,3 0 4 16,2-2 0-16,4 0-2 0,2-1-2 15,5-2-1-15,7-4 0 0,5 0 1 16,6-1 0-16,5-1 3 0,3 0 2 16,5-2 3-16,-1-1-2 0,-1 4-3 15,1 0-1-15,-2 2-5 0,-2 5-4 16,-4 2-2-16,0 2-1 0,-4 7-1 15,-4 5 0-15,-9 3 2 0,-4 3 0 0,-6 1 0 16,-6 5 0-16,-6 2-1 0,-3 1 0 16,-2-1 0-16,0-3-3 0,0-1 0 15,2-5 0-15,2-2-2 0,4-4 1 16,0-6-1-16,1 0-3 0,1-4 2 16,1-2 5-16,3-2 2 0,0-4 3 15,0-7 2-15,3-1 1 0,5-10 4 16,1-2-1-16,2-9-5 0,1-8-1 0,-1-5-3 15,1-1-1-15,3 0-2 0,-2 3 0 16,1 7 0-16,-1 5 1 0,2 6 0 16,1 10 0-16,2 6 0 0,-4 6 0 15,2 4 0-15,-1 2-1 0,2 1 0 16,2 2-1-16,0 3 0 0,1-2 0 16,-2 1 0-16,-2 0-1 0,-5 2 1 15,-3 0 1-15,-5 0 1 0,-4 2-1 0,-5 0 1 16,-7 4 0-16,-4 0 0 0,-4 0 0 15,-4 1-1-15,0-1-1 0,0 1 1 16,2-1 0-16,7-4 0 0,3 0-1 16,4 1-1-16,4 1 1 0,3 1-2 15,1 1 0-15,4 4 1 0,3 1-1 16,8 4 2-16,7 0 0 0,4 2 0 16,5 1 0-16,7-3 0 0,6 0-9 15,-1-1-15-15,1-1-14 0,-3-3-10 0,0-3 78 16,-5 0-206-16,-6-1-137 0,-6-3-338 15</inkml:trace>
  <inkml:trace contextRef="#ctx0" brushRef="#br0" timeOffset="143511.48">1439 13505 481 0,'-1'0'136'15,"0"1"4"-15,0 0-6 0,-1 1-90 16,1-2-18-16,1 3-7 0,1 0-8 0,4 3-6 15,3 1-2-15,5 3-3 0,5 3-2 16,9 4 1-16,7 4 1 0,7 7 0 16,10 0 2-16,7 4-8 0,5-1-11 15,5-4-6-15,3 1-14 0,4-6-48 16,0-7-57-16,0-2-100 0,-5-6-204 16</inkml:trace>
  <inkml:trace contextRef="#ctx0" brushRef="#br0" timeOffset="143842.54">2296 13698 568 0,'19'4'135'0,"3"-2"1"0,0 2-91 0,2-2-14 15,1 3-9-15,1 5-7 0,-2 3-9 16,1 0-3-16,0-1-1 0,1 2 1 16,-1 0-2-16,-2 2 1 0,-3-2 0 15,-2-2 1-15,-4-1 1 0,-3-1 5 0,-4 0 6 16,-5-1 2-16,-5 1 2 16,-4 0 0-16,-5 3 0 0,-7 0-1 15,-4 1-6-15,-4-1-5 0,-4 1-3 0,-2-2-6 16,-2-1-1-16,1-1-3 0,3-1-15 15,0-3-11-15,-1 0 15 0,3-2-143 16,0-2-121-16,3-4-314 0</inkml:trace>
  <inkml:trace contextRef="#ctx0" brushRef="#br0" timeOffset="144228.82">1184 12527 501 0,'0'-4'139'15,"0"0"8"-15,-2 3-21 0,1 1-73 16,-1 2-12-16,0 1-5 0,-1 1-7 16,1 5-8-16,-2 3-9 0,3 4-6 15,0 6-3-15,0 5-3 0,3 3 0 16,1 3-1-16,3 0 0 0,0-1-7 15,1-3-13-15,3-5-10 0,2-3-6 16,1-6-37-16,0-4-84 0,1-3-112 16,-1-7-243-16</inkml:trace>
  <inkml:trace contextRef="#ctx0" brushRef="#br0" timeOffset="144392.47">1186 12410 618 0,'-4'0'149'0,"3"0"1"16,0 0-83-16,1 0-34 0,0 1-15 15,0 0-16-15,-1 1-17 0,1 1 4 16,-1 1-139-16,0-2-124 0,-2-3-313 16</inkml:trace>
  <inkml:trace contextRef="#ctx0" brushRef="#br0" timeOffset="144526.1">1425 12486 450 0,'14'27'119'0,"0"0"-1"15,0 3 0-15,1 5-105 0,-2 3-5 16,-2 0-3-16,-1 1-39 0,-2-2-85 16,-1-3-96-16,-3-3-248 0</inkml:trace>
  <inkml:trace contextRef="#ctx0" brushRef="#br0" timeOffset="145063.54">1552 12906 384 0,'0'-3'119'0,"-1"-5"6"0,-1-3-18 0,1-4-28 16,-1-4-27-16,1-4-13 0,0-2-5 16,0-1-4-16,2 1-5 0,1 1-5 15,0 4-3-15,2 3-5 0,0 5-3 16,3 3-2-16,2 5-2 0,4 4 0 16,1 7-2-16,3 2-1 0,2 3-4 15,3 5-6-15,1 0-9 0,1 3-4 0,3 1-15 16,1-4-1-16,-1 0-1 15,1-5 2-15,-1-2 6 0,-1-5 6 0,-2-4 5 16,-3-5 16-16,-1-4 1 0,-3-4 3 16,0-5 4-16,-3-3 4 0,-2-2 2 15,-1-2 3-15,-2 1 6 0,0 0 6 16,-3 4 4-16,0 4 2 0,-3 5-1 16,0 4 0-16,2 7-3 0,-1 4-5 15,1 8-7-15,1 7-5 0,2 6-4 0,0 4-1 16,2 6-3-16,0 0 0 0,0 6-1 15,0 2-12-15,1-1-6 0,0 1-7 16,1 0-11-16,0 2-7 0,2 0-13 16,-2-5-39-16,0-6 11 0,-1-6 21 15,-2-5 28-15,-4-6 22 0,-1-10 19 16,-5-8 16-16,-3-10 39 0,-2-8 5 0,-2-7-13 16,-2-9-21-16,-2-8-9 15,-3-10-9-15,2-5-2 0,-3-3 1 0,3-4 3 16,2-2 3-16,4 3 2 0,3 3 2 15,4 8 3-15,4 7 2 0,3 8-1 16,2 10-5-16,2 6-4 0,2 8-4 16,2 5-2-16,4 5-7 0,1 5-2 15,2 5-1-15,0 2-1 0,-2 4-1 0,1 2-1 16,-2 1-4-16,-4 0-4 0,-2 2-5 16,-3-2-3-16,-3 4-4 0,-3 1-9 15,-7-1-7-15,-4-2-7 0,-4 3-1 16,-3-4-122-16,-5-4-124 0,-6-2-297 15</inkml:trace>
  <inkml:trace contextRef="#ctx0" brushRef="#br0" timeOffset="145617.24">2413 12516 413 0,'17'10'112'0,"-2"4"3"15,-4 2-9-15,-1 5-82 0,0 1-7 16,-1 2-3-16,0 3-4 0,-3-3-6 16,1-3-1-16,2-5-2 0,-3-3 0 0,2-4 2 15,-1-6 8-15,-1-3 9 0,2-4 6 16,-3-5 4-16,2 0 7 0,-3-4 4 16,1-3 1-16,-1-7-7 0,-1-1-7 15,2 1-5-15,-2 0-4 0,-1 1-6 16,1 5-4-16,1 4-4 0,-2 4-1 15,1 6 0-15,-1 3-1 0,4 7 0 16,-1 4 1-16,4 5-2 0,2 5 1 16,2 4-2-16,3 3-3 0,2 1 0 0,4-3-2 15,2-4-3-15,1-5-1 0,2-5-2 16,0-5 2-16,-1-6 0 0,-1-6 4 16,-5-6 2-16,-2-3 6 0,-4-5 2 15,-3-4 4-15,-3-5 0 0,-4-4 1 16,-2-1-1-16,-2-4 0 0,-1-3 1 15,-2-1 0-15,-3-5-2 0,-1-1 1 16,-3-3-1-16,-1 2 0 0,-2 0 0 16,1 4-1-16,0 6 3 0,2 7 2 0,2 9 1 15,3 8 0-15,1 5-1 0,4 8-3 16,2 6-3-16,2 9-1 0,1 5-5 16,3 9-1-16,3 5 0 0,2 6 1 15,2 6-2-15,3 2-7 0,1 2-8 16,1 1-13-16,6-2-14 0,0 4-22 15,2-1-26-15,1-1-102 0,-3-6-122 0,-1-1-282 16</inkml:trace>
  <inkml:trace contextRef="#ctx0" brushRef="#br0" timeOffset="145800.35">2669 12359 615 0,'5'0'146'0,"6"1"5"16,6 0-94-16,5 2-23 0,6-2-4 15,6-1 0-15,5-2-9 0,3-3-7 16,7 0-6-16,0-5-2 0,5-3-5 16,2-4-14-16,4-4-15 0,2-5-74 15,0 0-57-15,-4-10-117 0,-2-3-259 0</inkml:trace>
  <inkml:trace contextRef="#ctx0" brushRef="#br0" timeOffset="150788.48">8699 12819 367 0,'1'0'117'0,"0"0"9"0,-1 0-31 16,0 0-17-16,0 2-13 0,-1-2-9 15,0 0-13-15,0 0-11 0,1 0-8 0,-2 0-7 16,2 0-5-16,-1 0-4 0,1 1-4 15,-1-1-1-15,0 2-1 0,-2 2 0 16,0 3 0-16,-1 0 0 0,-1 7 0 16,1 2-1-16,-1 6 0 0,1 1-1 15,3 1 0-15,2 1 0 0,3-2-1 16,2-3 0-16,1-5-1 0,4-4-1 16,1-3 0-16,2-4 1 0,1-3 0 15,4-4 0-15,0-2 3 0,1-5 3 0,1-4 4 16,1-2 4-16,-3-2 1 0,-3-5 3 15,-2 2 4-15,-2 0 0 0,-5 2 0 16,-3 6 0-16,-4 0-1 0,-2 4-2 16,-5 5-5-16,-5 1-13 0,-6 3-10 15,-4 4-10-15,-3 3-10 0,-4 5-7 16,1 3-7-16,1 1-1 0,4 3-8 16,3-3-41-16,4 0-58 0,7-5-98 0,4-5-228 15</inkml:trace>
  <inkml:trace contextRef="#ctx0" brushRef="#br0" timeOffset="151278.1">9110 12800 490 0,'6'8'107'0,"-2"7"0"16,-1-1-83-16,-1 6-13 0,2 3-7 15,-1 2-4-15,0 2-2 0,3 2-4 16,0-4-4-16,3 1-5 0,3-5-1 15,1-3-1-15,2-4 0 0,1-7 5 16,0-5 19-16,3-2 16 0,-1-8 14 16,0-3 8-16,0-3 6 0,-3-6 7 15,2-3-2-15,-3-3-13 0,-1-3-13 0,-2 4-7 16,-3 0-2-16,-2 0-3 16,-2 7-2-16,-1 5-3 0,-2 4-2 0,-1 4 0 15,-1 1-2-15,2 7-3 0,-1 3-3 16,4 6-1-16,1 5-1 0,0 5-3 15,3 3-5-15,2 3-5 0,0 1-5 16,4-3-5-16,0-5-3 0,2-6 1 16,2-6 2-16,2-9 2 0,-1-6 7 15,-1-4 7-15,0-8 8 0,1-5 6 16,-4-3 6-16,0 0 3 0,-2-1 2 0,0-5 1 16,-2 1-1-16,-1-1-3 0,-3-3 1 15,0-5 0-15,-2 0 1 0,-3-4 1 16,-2 2 0-16,-3 3 0 0,0-1-1 15,-1 10-2-15,-1 6-1 0,2 5 0 16,0 8-1-16,1 6-1 0,0 3 0 16,2 9-2-16,0 5-1 0,2 8-4 0,0 5-4 15,1 8-5-15,3 5-3 0,0 5-7 16,4 3-8-16,-1-1-17 0,2 0-5 16,0-1-145-16,0-2-142 0,1 2-347 15</inkml:trace>
  <inkml:trace contextRef="#ctx0" brushRef="#br0" timeOffset="151791.59">9648 12922 595 0,'6'-4'148'0,"3"-3"5"16,3-1-90-16,4-5-15 15,2-1-5-15,3-1-2 0,3-4-6 0,3 3-6 16,-1-3-5-16,2 2-3 0,2 2-4 16,-4 0-4-16,1 2-4 0,-6 5-4 15,0 2-2-15,-3 5-2 0,-1 5 1 16,-4 6 0-16,1 3 0 0,-2 8 1 16,0 3-2-16,-2 9-3 0,-1 5-5 15,-1 2-9-15,0 2-11 0,1 4-7 16,-1 2-2-16,1 0-14 0,0-4 3 15,-1-5 4-15,-2-2 8 0,0-2 9 16,-1-6 8-16,-3-7 3 0,0-6 13 0,1-3 2 16,-2-4 1-16,-1-2 3 0,0-5 5 15,-1-5 2-15,-3-4 0 0,0-5 0 16,-3-8 2-16,-1-7 1 0,-3-10-3 16,-1-6-4-16,1-4 1 0,2-3 7 0,2 0 7 15,4 1 6-15,3 4 2 16,3 8 2-16,4 3 2 0,2 3-2 0,2 7-7 15,-2 4-8-15,1 4-7 0,0 4-4 16,1 2-3-16,-2 4-2 0,1 4-1 16,-3 2-3-16,3 3-4 0,0 1-3 15,1 2-2-15,-2 2-3 0,0 1-1 16,-3 2-3-16,0 3-7 0,-5 1-5 16,-2 6-7-16,-1 3 126 0,-3 1-253 15,0-1-140-15,-1 5-391 0</inkml:trace>
  <inkml:trace contextRef="#ctx0" brushRef="#br0" timeOffset="152351.73">10418 12851 627 0,'5'-3'140'0,"-3"4"1"0,-2-2-108 15,1 1-11-15,1 2-6 0,0-1-6 16,-1 0-4-16,3 3-1 0,0-1-2 15,0 3 1-15,2 1-2 0,-1 1 0 16,2 2 0-16,1 0-1 0,1 0-1 16,2-1 0-16,0-1 0 0,3-4-1 15,-2-2 3-15,2-4 4 0,0-2 4 16,-1-3 3-16,0-2 1 0,2-2 0 0,-1-2 1 16,-1-3 1-16,0-1-1 15,0 1-1-15,-2 0-1 0,0-4 2 0,-2 1 2 16,-2 4 1-16,-3 4-3 0,-1 1-3 15,-1 2-1-15,0 3-2 0,-1 6-4 16,2 8-1-16,2 6-5 0,2 4-4 16,0 3-6-16,1 7-6 0,2 4-4 15,2-2-3-15,1-2 2 0,2-4-9 16,1-5 3-16,3-4 4 0,1-10 8 0,1-4 13 16,0-5 11-16,-1-9 4 0,-4-4 15 15,0-6 5-15,-3-3 2 0,-2-2 0 16,-3-3-9-16,-2-7-8 0,-3-1-4 15,-2-4-4-15,-3-4-2 0,-4-1 0 16,-3-5 0-16,-3-1 2 0,-3 3 1 16,2 6 3-16,0 6 2 0,1 7 2 15,4 6 0-15,3 9 0 0,2 9-3 16,3 6-2-16,1 6-3 0,3 13-3 0,3 5-2 16,-1 6-4-16,3 11-2 0,1 7-3 15,1 6-7-15,1 3-8 0,0-1-8 16,-1-1-12-16,2-4-19 0,0-2-14 15,2-3 56-15,0-5-174 0,0-3-133 16,2-5-328-16</inkml:trace>
  <inkml:trace contextRef="#ctx0" brushRef="#br0" timeOffset="152537.37">10729 12550 732 0,'-14'-13'165'16,"5"6"-2"-16,9 4-127 0,6 2-9 16,9 0-12-16,9 2-9 0,7 0-5 15,10-1-1-15,7-4 1 0,5-3 0 0,5-5 0 16,1-5-16-16,0-4-16 0,-1-7-133 16,-1-6-134-16,0-1-342 15</inkml:trace>
  <inkml:trace contextRef="#ctx0" brushRef="#br0" timeOffset="155810.79">13824 15070 795 0,'-3'11'182'0,"-2"-1"-1"15,0-4-108-15,-1 2-46 0,1 2-15 16,1-3-10-16,1 1-3 0,-1 1-1 16,1 1-3-16,0-4-1 0,-4 0-1 15,-5-4-1-15,-4 0 0 0,-9-1-1 16,-8 0 1-16,-8-1 3 0,-10 4 1 0,-11 0 2 16,-6 1 0-16,-7-1 2 0,-6 1-1 15,-6 1 2-15,-4-1 3 0,1-3 3 16,6-4 3-16,1-3 1 0,6-5 2 15,7-6 0-15,5-7 0 0,8-5-3 16,6-7-2-16,5-3-3 0,3-6 0 16,5-4 0-16,4-3-1 0,5-3 0 15,7-4 0-15,5-5 0 0,6-4 0 16,5-1-2-16,6-3 0 0,6-3-1 0,6-2 0 16,5 0 0-16,8 2-2 0,1 1 1 15,6 3-1-15,5 1 0 0,3 5 0 16,3 2 1-16,1 4-1 0,1 1 1 15,4 4 0-15,2 4 2 0,0 4 0 16,2 3 2-16,0 6 1 0,2 4 2 16,-1 8 0-16,2 6 0 0,0 5-1 15,-3 9-1-15,2 5-1 0,1 10-2 16,-1 7-2-16,-1 10 0 0,-1 5-1 0,-3 7 0 16,0 5 0-16,-3 4 1 0,-4 4-1 15,-3 4 1-15,-4-1 0 0,-1 5 0 16,-1 1 0-16,2 4 1 0,-2 2-1 15,1-2 0-15,3 1 1 0,-2 0-1 16,-2-4 0-16,-3-3 0 0,-8 0 0 16,-8-4 0-16,-9 1 0 0,-12 0 0 15,-11-1 0-15,-12 1 0 0,-13 1 1 0,-10-3 0 16,-12-2 1-16,-7-4-2 0,-6 0 1 16,-7-5-2-16,1-1-2 0,3-7-2 15,-3-3-5-15,7-2-7 0,2-5-31 16,3-5-149-16,4-5-158 0,-4-3-394 15</inkml:trace>
  <inkml:trace contextRef="#ctx0" brushRef="#br0" timeOffset="157121.26">18896 13879 361 0,'2'2'101'15,"0"0"4"-15,-3-1-23 0,-1-1-40 16,-5-1-13-16,0 0-5 0,-2 0-5 16,-3 1-3-16,-2-1-4 0,-4 0-1 15,-1-2-1-15,-1 0-1 0,-2 2 1 0,-5-1-1 16,0 0-1-16,-5 1-1 16,-3 0-1-16,-3 1 0 0,-7 0-2 0,-3 0 1 15,-3-1 2-15,-2 1 1 16,-4-3 0-16,-1 2 1 0,-1-2-1 0,3-2 0 15,-2-3-1-15,1-2-3 0,2-3-2 16,6-1-1-16,1-6 0 0,5-4 3 16,1-7 5-16,3-2 4 0,1-5 2 15,4-6 2-15,0-2 1 0,4-1 3 16,0 1-2-16,2 1-2 0,5 1-2 16,0 0-2-16,1 2-1 0,1-4 0 0,1 2-1 15,4 0-1-15,4-1-2 0,2 0-3 16,4 0 0-16,7 0-1 0,8 3-1 15,5 0-2-15,7-2 0 0,7-1-1 16,3-1 0-16,9 0-1 0,5 0 1 16,3-2 0-16,7 2 0 0,6 1 0 15,5 1 1-15,6 0-1 0,4 5 0 16,3 0 1-16,2 6-1 0,3 1 0 0,-2 0 1 16,1 7 0-16,0 6 0 0,-3 5 0 15,-3 5 0-15,0 4 0 0,-4 6 0 16,1 8-1-16,-3 4 0 0,-3 7 0 15,0 6-1-15,-2 7-1 0,-2 5 1 16,-3 9-2-16,-6 9-1 0,-1 8 1 16,-5 5 0-16,-4 1 0 0,-4 4 1 15,-4 5 0-15,-1-3 1 0,-5-1 1 16,-7 1-2-16,-4-2 0 0,-6 1-3 0,-5-3-1 16,-9-2-1-16,-10 0-1 0,-8-4 0 15,-11-1 0-15,-11-3 0 0,-9-4 1 16,-9-3 0-16,-12-7-2 0,-9-1-3 15,-10-5-6-15,-6-8-9 0,-8-6-5 16,-5-1-10-16,-3-3 0 0,1-1 3 16,5-7 24-16,8 1-124 0,7-6-91 0,10 0-252 15</inkml:trace>
  <inkml:trace contextRef="#ctx0" brushRef="#br0" timeOffset="179094.74">21670 6899 576 0,'-1'5'136'0,"2"-4"6"16,-1 1-61-16,0-1-49 0,0-1-4 15,1 1 2-15,-1 0 2 0,2-3-4 16,1-1-6-16,2-1-4 0,2 0-2 16,6 0-1-16,6 1-2 0,6-1 0 15,8 0 1-15,5 2 1 0,4-1 0 16,9 2 0-16,6 0-3 0,4-3-2 16,6 1-3-16,5 1-1 0,4 0-2 15,3 4-2-15,-2-2 0 0,2 0-2 0,-4 1 1 16,-3 2-2-16,-6 0-3 0,-7-1-8 15,-6-1-9-15,-10-1-17 0,-11 1-17 16,-11 1-51-16,-13-2-76 0,-15-3-121 16,-12 0-260-16</inkml:trace>
  <inkml:trace contextRef="#ctx0" brushRef="#br0" timeOffset="181159.52">22245 6918 541 0,'-2'-2'123'0,"-1"4"5"0,1-4-90 15,0 0-5-15,0 3 1 0,2-2-1 16,1 2-3-16,1 2-4 0,3 0-2 15,-1 1-5-15,3 2-5 0,0 1-3 16,2 5-1-16,0 0-1 0,-1 4-2 16,-2 2-2-16,0 8-1 0,-4 1 0 15,0 3-1-15,-1 0 0 0,-2 7-1 16,1-1 0-16,-1-1-1 0,1-3 0 0,1-2 1 16,0 0-1-16,0-4 0 0,1-4 0 15,1-4 0-15,0-2 0 0,-1-5-1 16,1-4 1-16,-2-1 0 0,2-1 1 15,-1-1 0-15,-2-4 4 0,1 0 2 16,2-1 2-16,1 1 1 0,0-2 0 16,-1 0 0-16,0 1 1 0,2 0-4 0,-3 1-2 15,-2-2-2-15,-3 2-1 0,-4 0 0 16,-5 0-1-16,-4 2 0 0,-5 1-2 16,-3 3 1-16,-6 0 0 0,0 2-1 15,-4 0 1-15,2 2-1 0,1-3 1 16,2 2-1-16,1-3 0 0,5 1 0 15,5-1 0-15,4 1-1 0,6 1-1 16,2 0 0-16,7 0 0 0,5 0 1 16,6 2 1-16,4 1 1 0,5-2 2 0,4 2 3 15,5-3 0-15,2 2-1 0,-1 1 1 16,1-1-2-16,0 0-1 0,-4 0 0 16,-4 0-3-16,-2 0 1 0,-6-2-2 15,-3 1 0-15,-7 1 0 0,-4 0 1 16,-9 0 1-16,-5 1 0 0,-7 1 0 15,-4 0 1-15,-5 0 1 0,-4 1-1 16,-2 0 0-16,-1-2-1 0,1 0 0 16,4-2 0-16,4 1-1 0,5-3 1 0,6-3-1 15,4-2 0-15,7 2-1 0,4-1-1 16,4 0 2-16,6 2-1 0,4-1 1 16,5 4-1-16,3-1 2 0,5 1 0 15,2 0 0-15,-1 2 0 0,-2-1 0 16,0 1-1-16,-3-2 0 0,-3 2 0 0,-5 0 0 15,-7-2-1-15,-2 1-1 16,-8-2 1-16,-3 1 1 0,-6 0-1 0,-5 1 2 16,-4 0-1-16,-3 1 1 0,-3 0 1 15,1-1-1-15,1-1 0 0,2 3 0 16,3-4-1-16,5 1 0 0,5-2-1 16,5 0-1-16,4-1 0 0,4 1 1 15,1-1 0-15,6 1 1 0,3 0 0 16,2 1 1-16,4 0 1 0,1 0 0 0,-3 0 0 15,1-1-1-15,-3 0 0 0,-3-1 1 16,-3-1-1-16,-4 0 2 0,-3 0 1 16,-3-1 0-16,-1 1 2 0,-1 1 1 15,-2 0 1-15,1-1 0 0,1 1 1 16,-1 0 0-16,2 0-1 0,-1 1 0 16,1-2-1-16,0 1 0 0,2 0 0 15,0 0-2-15,1 0 0 0,0 1-1 16,0-1 0-16,0-2-1 0,0 0 0 0,-1 0-1 15,1-2 0-15,-2-1 1 0,0-1-1 16,-2 2 0-16,2-1 1 0,-1 0 0 16,1 0 0-16,0-1 0 0,0 1 0 15,0 0-1-15,0 0 0 0,1 0-1 16,-1-2-1-16,0 4 1 0,0-2-1 0,-1 0 0 16,1 0 0-16,0-2 0 0,-1 2 0 15,2 2 0-15,-1-1-1 0,-1-1 1 16,2 0-1-16,-2 1 1 0,1-1-1 15,1 1 1-15,-1-1-1 0,0-1 1 16,0 0 0-16,0 2 1 0,1 0-1 16,-1-1 1-16,-1 1 0 0,1-1 1 15,1 0 0-15,-1 1 0 0,0-1 0 16,0-1 0-16,0 1 0 0,0 0-1 0,0-1 1 16,0 1-2-16,2 2 1 15,-2 0 0-15,0 3-1 0,0 0 0 16,0 2 0-16,0 4 1 0,0 1-1 0,0 0 0 15,0 3 1-15,0 4-1 0,0 3 0 16,0 2 0-16,-2 0 1 0,2 1-1 16,0 2 0-16,0 0 1 0,-1-1-1 15,0 1 0-15,0-1 0 0,0 1 1 16,0-2-1-16,0 1 0 0,0 0 0 0,0-1 0 16,1-2 0-16,0-1 1 0,-1-1-1 15,-1-3 0-15,2-1 0 0,0-2 0 16,-1-2 1-16,1-2-1 0,0-2 0 15,0 0 1-15,1-3 0 0,-1 0-1 16,2-4 1-16,-2-1 0 0,0 1 0 16,0 0 0-16,0-3 1 0,-2 0 0 15,2 1 0-15,0-1 1 0,0 1 1 16,0-1 0-16,0 1 0 0,0 0-1 0,2 1 1 16,-2-1-1-16,-2 0-1 0,2-1 0 15,0 1-1-15,0-1 0 0,-1 1 0 16,1 0-1-16,1 0 0 0,-2 1 0 15,1-1 0-15,0-1-1 0,1 3 1 16,-2-2 0-16,1 0 0 0,-1-1 1 16,1 2 0-16,0-2 0 0,0 1 0 0,-2-1 1 15,1-1 0-15,-1-2-1 0,-3 1 1 16,-2-3-1-16,-3 0-1 0,-3-1 1 16,-4-1-1-16,-5-1-1 0,-4-1 1 15,-5 0 0-15,-1 4-1 0,-3-1 0 16,-2-1 0-16,1 6 0 0,1-2 0 15,1 3-1-15,2 2 1 0,4 0-1 16,3 0 1-16,4 0 0 0,3 0 1 0,6 4-2 16,5-4 1-16,4 0-1 0,1 0 0 15,2 0-1-15,0 0 0 0,0-1 1 16,2 3 1-16,-2-3 1 0,-1 3 1 16,2-2 1-16,-1-1 2 0,-1 1 0 15,1 3 1-15,-1-3 0 0,0 3 0 16,0-4 1-16,0 3 0 0,0 0 1 15,1 1 0-15,0 0 1 0,-1-3-1 16,0 0 0-16,1 2 0 0,-1-1 0 0,1 2-1 16,0-3 0-16,-1 0-1 0,1 5 0 15,0 2-1-15,1 1 0 0,-1 3-1 16,1 2 0-16,0 4-1 0,0 3-1 16,1 0 0-16,-1 6-1 0,0 2 1 15,0 2 0-15,0 2-1 0,-1 5 1 16,2 5-1-16,-5 0 1 0,1 2 0 15,-1 1-2-15,-1-1 0 0,-1-1-1 16,1-1 1-16,-3-3 0 0,3-4-1 0,-2 0 0 16,1-4 1-16,-1-3 1 0,3-3-1 15,-1-6 0-15,1-3-1 0,1-3 0 16,1-5-1-16,1-4-1 0,2 0 1 16,2-4-1-16,0-1 0 0,3-1 1 15,1-2 1-15,1 1-1 0,3 0 0 16,5-1-1-16,0 1-2 0,3-1-2 0,3 2-6 15,5 2-1-15,2-1 0 0,-2-1 0 16,1 1-1-16,1-1 1 0,-3 0-1 16,-2 0 2-16,-4-1-1 0,-1 0-4 15,-3-2-3-15,-3 3-2 0,-4 0-7 16,-1 0-16-16,-3-1-16 0,-3 0 164 16,-3 1-289-16,-1-3-155 0,-6-6-425 15</inkml:trace>
  <inkml:trace contextRef="#ctx0" brushRef="#br0" timeOffset="181574">21293 8806 631 0,'18'8'157'0,"-5"-1"6"15,-2 1-88-15,1 1-28 0,1 2-4 16,-2 3 1-16,-2 3-9 0,-3 1-10 16,1 8-5-16,-1 0-4 0,-2 8-3 15,-2 2-4-15,-3 4-2 0,-2 4-3 16,-1 3-1-16,-1 1-2 0,-3 1-3 0,-1-2-6 16,-5 0-9-16,1-1-9 0,0-4-6 15,-1-2-9-15,0-1-9 0,0-3 3 16,1-7-3-16,5-1 12 0,1-7-121 15,0-6-112-15,3-2-281 0</inkml:trace>
  <inkml:trace contextRef="#ctx0" brushRef="#br0" timeOffset="181963.26">21168 9209 465 0,'4'2'132'0,"1"-1"9"0,-3-2-8 0,1 1-76 15,2 1-4-15,-2-1 3 0,0 1-1 16,-2 0-6-16,0 0-6 0,-1-1-7 16,-1 1-6-16,-2 0-4 0,-5 0-5 0,-1 0-7 15,-7 0-3-15,-6-1-4 16,-6 2-2-16,-7-1-1 0,-4-1-2 0,-8-3-2 16,-9 0 0-16,-3 3-2 0,-2 2-2 15,-2-1-6-15,0 3-7 0,-4 1-5 16,7 5-10-16,11 2-8 0,1-1-11 15,10 2-6-15,6-2 0 0,10 0 151 16,11 0-262-16,9-4-131 0,7-1-376 16</inkml:trace>
  <inkml:trace contextRef="#ctx0" brushRef="#br0" timeOffset="182879.17">22052 9717 459 0,'4'-2'112'16,"-2"-3"4"-16,0 1-54 0,-1 0-35 16,-1 1-1-16,1-1 4 0,-1 1-1 15,1 0-4-15,0 2 1 0,0 1 0 0,0 0-1 16,2-1-4-16,-2 1-2 0,1 1-4 16,0-2-1-16,-1 0-2 0,0 1-2 15,0-1-1-15,1 1 0 0,-1-1 1 16,0 1 2-16,-1-1 1 0,0 0 0 15,1 2 0-15,0-1-1 0,-1 0 0 16,1 2 0-16,-1 0-2 0,1 1 0 16,0 4 0-16,-2-2 0 0,1 5 2 15,0 2 1-15,2 4-1 0,2 3 0 16,-2 4-3-16,0 2-1 0,3 1-1 0,1 8-3 16,-2-1-1-16,2 3-1 0,-3 1-1 15,-1 1 0-15,3 0 0 0,-3-1 0 16,0-5 0-16,-3 1-1 0,-1-4 0 15,1-3 1-15,-2-3-2 0,0-1-2 16,0-1-2-16,-2-3-4 0,4-4-6 16,-1-3-8-16,0-2-7 0,-1-5-8 15,2 0-9-15,0 0-6 0,1-3-124 0,0-1-121 16,1 0-300-16</inkml:trace>
  <inkml:trace contextRef="#ctx0" brushRef="#br0" timeOffset="184020.99">22121 10342 439 0,'-2'-3'122'0,"1"1"4"16,-2-1-8-16,2 0-76 0,-1 2-13 15,2 1-1-15,0 0-3 0,2 1-3 16,-4-2-3-16,2 3-1 0,0 1-3 0,-2 0-1 16,1 2-1-16,-1 2 1 0,-1 3 0 15,2 2-2-15,-2 2 0 0,1 5-1 16,2 3-2-16,0 1-2 0,2 4-3 16,0 4-1-16,1 1 0 0,0 0-2 15,1 0 0-15,0 3 0 0,0-2-1 16,-1-2 1-16,2-3-1 0,-2-1 0 0,0-4 1 15,0 0-1-15,-1-7 0 0,0-2 0 16,-1-3 1-16,-1-2-1 0,-1-4 0 16,2 1 1-16,-2-5 0 0,1-1 1 15,0 1 0-15,1 0 2 0,-2-3 0 16,1 1 0-16,-1-1 1 0,-1 0-1 16,-2-1 0-16,-1-2 0 0,1-1 1 15,-3 1 0-15,-1-1 1 0,0-1-1 16,-3 0 1-16,-3-2-1 0,-2 2-1 0,-4-1-1 15,-2-1-2-15,0 2 0 0,-4-2-1 16,-2 2 1-16,-3 0-1 0,-1-1 1 16,-2 2-1-16,2 2 0 0,2 1 1 15,1 2 0-15,2-3 3 0,5 3 2 16,4 2 2-16,6-1 2 0,3 3 1 16,1-2 0-16,2 0 0 0,4 1-1 15,1 0-3-15,1 0-1 0,1 3-1 0,0-3-1 16,-1 1 0-16,1 2 0 0,1 2 0 15,-4 2 0-15,1 3 0 0,-1 2 0 16,-1 3-1-16,-3 1 0 0,1 3-1 16,-4 4 0-16,1 4-1 0,-2 3-1 15,0 3 1-15,-2 1-1 0,-2 1 0 16,4 5 0-16,-3-3-1 0,2 2 0 16,2-2 0-16,1-2 0 0,1 0 0 0,2-3-1 15,1-4 1-15,0-1 0 0,3-4 0 16,1-3 0-16,0-4 0 0,3-1 0 15,1-4 1-15,2-1-1 0,1-6 1 16,1-1 1-16,0-2 1 0,2 1 0 16,1-4 1-16,1 0 0 0,-1 0 1 15,0 0-1-15,1 0-1 0,1-1 0 0,0-1 0 16,1 4-1-16,2-2 1 16,3 1 0-16,3 0 2 0,2 0 1 0,4 0 0 15,6 0 1-15,2-1 0 0,4 0 0 16,1 0-2-16,2 1-1 0,1 0-1 15,0 0-1-15,-4-1 0 0,-3 2-2 16,-3-2-1-16,-7 2-1 0,-4-4-7 16,-8 2-9-16,-6 0-9 0,-5-2-19 0,-4 0-16 15,-3-1-8-15,-1 1-1 0,-3-2-118 16,-2 0-116-16,0 0-274 16</inkml:trace>
  <inkml:trace contextRef="#ctx0" brushRef="#br0" timeOffset="184276.37">22249 11523 516 0,'-2'-1'146'0,"0"-2"7"16,-1 0-5-16,-1 0-97 0,1 0-11 16,0 1 2-16,1 1-3 0,0 0-2 15,2 1-3-15,-2 2-5 0,2 3-5 16,0 8-2-16,0 3-4 0,0 6-4 15,-1 5-6-15,0 8-2 0,0 7-1 16,-1 2-1-16,0 2-2 0,-2 2-1 0,1 1-1 16,1 0-1-16,1-2-1 15,0-5-3-15,1 0-6 0,0-6-8 0,1-4-9 16,-1-6-16-16,0-5-17 0,-1-5-128 16,0-5-137-16,-1-4-327 0</inkml:trace>
  <inkml:trace contextRef="#ctx0" brushRef="#br0" timeOffset="184740.87">21341 10754 613 0,'-1'0'148'0,"2"1"8"0,1 2-94 16,2 3-12-16,0 3-8 0,-1 5-5 16,1 6-5-16,-2 5-7 0,-2 9-6 15,-5 8-6-15,0 5-3 0,-4 5-3 0,-2 6 0 16,-1 4-3-16,-2 2-2 0,1 0-3 15,1-5-7-15,1 1-8 0,2-5-10 16,1-6-7-16,4-5-8 0,2-9-6 16,0-4-2-16,2-6-23 0,-1-9-87 15,-2-6-102-15,2-6-253 0</inkml:trace>
  <inkml:trace contextRef="#ctx0" brushRef="#br0" timeOffset="185034.2">21055 11031 546 0,'-2'3'152'0,"-2"-1"5"0,-3 1-21 16,-3 1-81-16,-4 2-8 0,-8-1-3 15,-2 2-5-15,-7 0-5 0,-5-2-3 16,-4-1-4-16,-3 1-7 0,-2-2-6 16,-2 0-5-16,0 1-3 0,2 0-5 15,2-1-2-15,3 1-5 0,2-1-9 16,5-1-12-16,7 1-29 0,4 1-133 16,8-1-145-16,6-2-356 0</inkml:trace>
  <inkml:trace contextRef="#ctx0" brushRef="#br0" timeOffset="186052.26">21785 12214 515 0,'-18'-3'116'0,"0"3"1"0,-1-1-86 16,-1 0-14-16,5-1-4 0,1 1-3 15,3-1-1-15,1 1 1 0,5 1 2 16,1 0 2-16,4 1 1 0,5 0 1 16,2-1 2-16,5 1 1 0,5 0-1 15,5-1 0-15,5 4 1 0,7-3 1 16,4 2 0-16,6 0-2 0,7-1 0 15,7 0-1-15,4 2-3 0,5-3-2 0,2 1-3 16,0 0-2-16,-2-2-3 16,-7 2-1-16,-6-2-1 0,-8 0-1 0,-12 0-1 15,-8 0-3-15,-10-2-10 0,-5 2-9 16,-9-2-8-16,-11 1-6 0,-7 2-4 16,-4 1-3-16,-8 1 0 0,-6 5 2 15,-6 0 0-15,-4 2 8 0,0 1 7 16,-2-1 8-16,-1 3 7 0,2-4 8 15,2 0 10-15,5-2 13 0,3 0 3 0,4 0 3 16,6-3-1-16,5-3 3 0,7 3-2 16,5-2 0-16,10 0-1 0,5-1 2 15,7 0 1-15,6 0 0 0,5 2-4 16,5-2-2-16,4 1-2 0,-1 0-3 16,-1 1-6-16,-3 2-4 0,-4-2-3 15,-6 1-4-15,-5 2-2 0,-6 0 0 16,-8 3 0-16,-6 3 1 0,-6 1-1 0,-5 3 0 15,-5 2-1-15,-7 3 1 0,0 1-1 16,-1-1 1-16,4-2-1 0,2-2 1 16,4-3 0-16,6-2 1 0,6-3 2 15,8-2 0-15,6-1 1 0,6-2 1 16,4-1 0-16,7 2 1 0,4 0 1 16,1-2-1-16,-1 0 0 0,-1 2-2 15,-6-1-1-15,-2 2 0 0,-6-2 1 16,-4 3 1-16,-6 2 3 0,-3 0 1 0,-4 2 2 15,-1 0 1-15,-4 3 2 0,-1-1 0 16,-2 2 0-16,1 0-1 0,1-2 1 16,1 1-1-16,5 1 1 0,0-2 0 15,4 0 1-15,3 2-1 0,3-3-1 16,1 6-2-16,2 2-2 0,0 0-1 16,-1 2-3-16,1 6-5 0,-4-2-7 0,-2 5-7 15,-5-1-35-15,-6 0-138 0,-5 2-149 16,-12 3-374-16</inkml:trace>
  <inkml:trace contextRef="#ctx0" brushRef="#br0" timeOffset="188562.75">19530 8950 283 0,'-1'10'65'16,"2"1"1"-16,1-3-43 0,1 1-12 16,0-1-2-16,1 0 0 0,0-1 0 15,0-1 5-15,0-3 8 0,-2 1 7 0,2 0 6 16,-2-2 7-16,0-1 7 0,-1 0 4 15,-1 0-1-15,-1 0-3 0,2-2-2 16,0 0-4-16,2-2-7 0,0-2-4 16,3-1-6-16,1-5-5 0,4 0-5 15,1-2-4-15,1-3-4 0,2 3-1 16,0 0-2-16,-1 0-2 0,0 2 0 16,-2 1-2-16,-1 0 0 0,0 3-1 15,-3 0 0-15,-2 2 1 0,1 2 0 0,-4 2 0 16,1 1-1-16,-3 4 0 0,-2 2 1 15,-3 2 0-15,1 3-1 0,-2 2 1 16,-1 3 0-16,-1 4 0 0,3 5 0 16,0 4 1-16,1 2-1 0,1 2 0 15,1 8 0-15,1 1-1 0,-1 0 1 16,1-1-2-16,1-3-3 0,0-1-3 16,0-2-5-16,2-5-3 0,-1-6-5 15,0-3-5-15,-1-4 0 0,0-1-17 0,0-5-23 16,-1-2-80-16,-1-3-102 0,0-2-241 15</inkml:trace>
  <inkml:trace contextRef="#ctx0" brushRef="#br0" timeOffset="188819.15">19386 9551 559 0,'-2'0'140'16,"2"0"4"-16,0 0-73 0,0 0-35 16,3 0-4-16,1-1-3 0,4 0-6 15,2 0-5-15,3 0-4 0,4 3-1 0,6-2-1 16,2 2-2-16,5 2-2 0,2-2-2 16,2 0-5-16,2-1-1 0,1-2-5 15,2 1-8-15,2-3-14 0,-1-2 160 16,-2 1-293-16,-2-3-149 0,-1 1-426 15</inkml:trace>
  <inkml:trace contextRef="#ctx0" brushRef="#br0" timeOffset="189688.13">19664 10974 308 0,'-1'9'88'0,"0"-2"12"0,2-3-35 16,1 1-7-16,1-2 2 0,2-1-2 15,1-1-8-15,2-2-4 0,0-2-10 16,-1-2-7-16,2-1-6 0,0-4-4 0,2-1-5 15,-1-1-2-15,-1 1-3 0,1-1 0 16,1 2 0-16,-2-1 2 0,1 5 1 16,-4-1 2-16,1-1 0 0,0 1-1 15,-2 0-2-15,2-1-2 0,-1 3-2 16,0-2-3-16,1 3-1 0,-1-2-1 16,-1 3-1-16,2 2 0 0,-3 1 1 15,1 0 2-15,-2 4 2 0,-1 3 0 0,0 3 0 16,-1 3 1-16,-1 5-1 0,0 5 0 15,-1 8-1-15,-1 2-1 0,1 3-2 16,-1 4 1-16,0 6-1 0,1 1-1 16,-1-1-1-16,1-1 1 0,0 0-1 15,0 2 0-15,0-3-1 0,0-4 0 16,-1-1-3-16,0-4-4 0,-1-4-6 16,2-3-4-16,-1-7-6 0,1-4-6 0,-1-3 3 15,1-4-31-15,-1-4-99 0,0-2-111 16,0-3-278-16</inkml:trace>
  <inkml:trace contextRef="#ctx0" brushRef="#br0" timeOffset="189886.76">19546 11606 446 0,'-3'2'123'0,"3"2"6"16,4-2-10-16,3 0-66 0,4 0-8 15,5-1-1-15,3 0-3 0,5-2-3 16,6-2-6-16,3 1-8 0,4 0-8 16,3 0-5-16,-1-1-6 0,4-1-12 15,-1 2-15-15,-1 0 32 0,0-1-172 0,-4-1-134 16,-2 1-353-16</inkml:trace>
  <inkml:trace contextRef="#ctx0" brushRef="#br0" timeOffset="192865.97">22214 8411 474 0,'8'3'119'0,"0"-2"1"0,-1 1-49 15,-2-2-45-15,-1 1-9 0,1 1-4 16,-3-2-4-16,-1 2-5 0,0-1-2 16,-2 1 0-16,1 0 0 0,0 0 1 15,-1 1 1-15,2-1 4 0,-1-2 2 16,4 1 4-16,4-1 4 0,4 0 5 0,4 0 5 15,10-1 2-15,4-1 0 0,10-1-2 16,3-1-3-16,9-1-6 16,7 0-4-16,7 1-6 0,6 1-4 0,1 0-3 15,2 4 0-15,2 2-2 0,-3 1 1 16,-1 1-1-16,-5 1 0 0,-9 1 0 16,-6-1-2-16,-8-2-2 0,-9 2-5 15,-9-2-5-15,-9 0-6 0,-7-1-4 16,-7-1-2-16,-5 1-3 0,-5 1 69 15,-3-2-193-15,-2 0-122 0,-3 1-342 16</inkml:trace>
  <inkml:trace contextRef="#ctx0" brushRef="#br0" timeOffset="193356.9">23739 8341 548 0,'0'1'116'0,"0"-1"2"0,-1 1-98 0,-1-1-11 16,0 2-2-16,-1 0-1 0,-2 2-1 15,-1-2-1-15,-1 3-2 0,-1 3-1 16,1 2 1-16,-3-2 0 0,0 7 1 16,1 0 0-16,2 5 1 0,-1 2 1 0,4 1-1 15,-1 3 1-15,4 2-2 0,2 1 0 16,5-2 0-16,2 1 0 0,6-3-1 15,2-4 0-15,7 0 1 0,3-5 2 16,5-2 4-16,4-3 4 0,1-3 2 16,-1-4 1-16,-1-4 1 0,0-4 1 15,-4-6 1-15,-4-2-2 0,-4-3-2 16,-3-5-1-16,-2-4 0 0,-3-1-1 16,-3-4-2-16,-3-4-3 0,-4-2-1 0,-4 1-4 15,-4 1-1-15,-6 3-1 0,-5-2-3 16,-5 7-1-16,-3 4 0 0,-8 3-2 15,-4 6 0-15,-6 4-1 0,-3 2-3 16,0 7-8-16,0 2-10 0,0 3 26 16,7 1-152-16,5-1-123 0,9 0-317 0</inkml:trace>
  <inkml:trace contextRef="#ctx0" brushRef="#br0" timeOffset="199935.16">23672 8947 207 0,'-9'1'57'0,"2"-1"11"0,5 0 9 16,1-1-32-16,3 2 0 0,-1-1 1 16,4 0 3-16,2 0-1 0,4 1-9 15,2 0-8-15,3 1-14 0,3-1-5 16,4 1-2-16,5 2-4 0,4-2-1 15,-1 0-2-15,2 1-1 0,1 6 0 16,3-4-1-16,-2 1 0 0,2-1 0 0,-7 3 0 16,0-3 0-16,-3-1 1 15,-5-4 1-15,-4 1 4 0,-7 0 3 0,-5-1 3 16,-2 1 0-16,-9-1 0 0,-4 0 1 16,-5-1-2-16,-8 0-4 0,-6-4-4 15,-4 0-2-15,-9-3-2 0,-2 3-1 16,-6-3-1-16,1 4-1 0,2 0-2 15,3 5-1-15,0-5-1 0,8 5 1 0,6-1 1 16,9 2 0-16,7-2 1 0,8 0 1 16,6-3 3-16,9 3 1 0,7-1 1 15,5 0 0-15,8 2 0 0,7 0 0 16,7 3 0-16,0 3 0 0,2 2-1 16,1 1 0-16,-1 2-1 0,-7 0 0 15,-4 0 0-15,-10-1 0 0,-3-5-1 16,-7-1 2-16,-10-1 2 0,-8-3 1 15,-10-1 0-15,-9-3 1 0,-6 1 0 0,-6-2 1 16,-7-3-2-16,-4 0-4 0,1 1-1 16,3 0-4-16,8 2-1 0,4-1-1 15,7 3-2-15,8 1-5 0,11 2 3 16,9 1 1-16,9 0 4 0,11 2 1 16,5 6 1-16,7-3 1 0,7 6 6 15,3 1-1-15,0 2 22 0,0 3-137 16,-4-1-103-16,2-4-277 0</inkml:trace>
  <inkml:trace contextRef="#ctx0" brushRef="#br0" timeOffset="203979.24">22689 10260 459 0,'-2'5'111'0,"-2"-2"5"0,3-2-49 15,1 2-40-15,-1 4-6 0,1 0 2 16,1 1-1-16,0-1-1 0,0 3-1 16,-1 0-1-16,0 5-2 0,0-2-3 15,-2 2-3-15,-2 2-2 0,-2 3-4 0,0 1-1 16,-4 2-3-16,-1 0 0 0,-2 1-1 15,0 2 1-15,-3 0-1 0,0-2 0 16,-2-1 0-16,3-1 1 16,0-3-1-16,2-5 1 0,3-3 0 0,3-6 2 15,2 1 9-15,4-6 7 0,3-7 2 16,2-2 0-16,4-4 0 0,2-5-1 16,3-4-2-16,0-8-9 0,2-5-7 0,4 0-3 15,1-2 1-15,0-1-1 0,-3 1 1 16,-2 0-1-16,2 2 2 0,-3 5-1 15,-3 1 3-15,-2 2 1 0,-4 7 3 16,2 3 2-16,-4 5 2 0,-1 6-1 16,0 1-1-16,-1 7-2 0,0 5-2 15,-1 5-3-15,0 4-3 0,2 6 0 16,-1 2-1-16,-1 7 2 0,2 2 0 16,0 0 0-16,1 0 1 0,3 1-7 15,0 1 0-15,3 2-2 0,2-3-3 0,0 0-2 16,0-2-2-16,0-2-2 0,0-4 2 15,-1-6-6-15,-3-2-6 0,-1-5-2 16,-2-3-4-16,-1-5-41 0,-3-6-78 16,-3 0-103-16,-4-6-243 0</inkml:trace>
  <inkml:trace contextRef="#ctx0" brushRef="#br0" timeOffset="204617.37">22427 10462 453 0,'4'3'127'0,"5"1"5"16,3-3 1-16,6-1-94 0,5 0-10 16,3-1-4-16,2-1-3 0,3-2-6 15,1-3-8-15,-1 0-7 0,-3 0-5 0,-2-2-6 16,2 2-5-16,-2-3-5 0,-3 0-3 16,0 2-27-16,0-2-44 0,0-1-26 15,0 4 10-15,-3-2 24 0,-3 1 28 16,1 2 26-16,-3-1 45 0,1 4 55 15,-3 1 34-15,0-2-2 0,-1 4-16 16,1 0-21-16,-1 4-22 0,-1-1-16 16,-2 3-8-16,-2 3-5 0,0 0-4 15,-2 5-3-15,-1 4-2 0,-5 3-2 0,-4 5 0 16,-1 5-1-16,-5 3-2 0,-2 3 0 16,-3-2-1-16,0-1-1 0,1-2 0 15,1-5 0-15,3-5 0 0,3-7 2 16,3-4 3-16,2-2 8 0,3-6 14 15,1-5 7-15,2-6 6 0,4-1 2 16,0-7 4-16,2-1 2 0,3-6-6 16,2-5-10-16,0 0-7 0,0-3-5 0,0-3-3 15,-1 1-4-15,1 3-3 0,-2-1-3 16,0 6-2-16,-2 4 0 0,-2 6 0 16,-1 7-1-16,-1 4-2 0,-2 2 1 15,-1 7-1-15,0 1 0 0,0 4 1 16,0 6-2-16,0 1 0 0,3 2-2 15,0 3-1-15,5 1-1 0,1 2 0 0,3-1-1 16,2-3 1-16,3-2 2 0,3-1 4 16,1-4 5-16,0-5 6 0,2-4 3 15,-1-1 0-15,1-1 3 0,-3-4 2 16,-3-1-2-16,-1-3-2 0,-4 0-4 16,0-6-3-16,-6-1 0 0,0-3-3 15,-1-3-2-15,-5-2-1 0,-1-4 0 16,-3 1-3-16,-3 2-3 0,-1 2-4 15,1 1-3-15,-2 3-3 0,-1 3-5 16,0 4-6-16,2 2-7 0,-1-1-7 0,1 1-5 16,-1 1-3-16,2 1 121 0,0-4-242 15,0 2-131-15,2 0-366 0</inkml:trace>
  <inkml:trace contextRef="#ctx0" brushRef="#br0" timeOffset="204822.34">23636 10281 434 0,'12'2'109'0,"-1"3"1"0,-2-1-28 16,0 4-67-16,0 1-4 0,-5 6 0 15,1 3-1-15,-4-1-4 0,-2 4-1 16,-1 3-1-16,0 3 1 0,-1 5-1 16,-1 1-2-16,-2 0 0 0,2 2-2 0,-2-4-7 15,1-1-16-15,0-4-29 16,-1-3-24-16,2-6-25 0,3-3-15 0,-1-4-61 15,2-1-81-15</inkml:trace>
  <inkml:trace contextRef="#ctx0" brushRef="#br0" timeOffset="205172.95">23464 10275 489 0,'-1'-12'119'0,"2"3"6"16,5 1-82-16,0-1-4 0,5 4-1 16,3-1-1-16,3 2 0 0,3 1-5 15,3 1-2-15,1 4-1 0,3 4 0 16,2 0-3-16,-1 1-5 0,3 4-6 16,2 2-5-16,0 5-3 0,1-2-3 0,-1 2-3 15,-2 3-1-15,0-2 0 0,0 0-1 16,-4 1 1-16,0-2 0 0,-2 2 1 15,-4 3-1-15,-1-2 0 0,-2 3-1 16,-8 1 0-16,-3-1 0 0,-6-2-2 16,-6 0 0-16,-9-4 1 0,-6 0-3 15,-4-1-2-15,-6-3 0 0,-6 0-1 16,-9-2-5-16,-1 4-8 0,-2-1-8 0,-1 0-4 16,-4 1-89-16,0-3-31 0,5 1-102 15,6 1-212-15</inkml:trace>
  <inkml:trace contextRef="#ctx0" brushRef="#br0" timeOffset="-214113.52">17143 712 337 0,'-1'2'107'0,"2"-4"5"0,0-1-34 15,2 3-21-15,1 0-5 0,2 0-14 16,4 0-17-16,4-2-9 0,2-2-4 0,4 2-1 16,6-4 1-16,2 5 1 0,4-1 0 15,1 1 0-15,3 2-1 0,2-1 0 16,4-3-3-16,1 0-1 0,3-5-3 16,4-4 0-16,8 1 1 0,-2 0-1 15,2 6 1-15,-3 3-1 0,-2 4 1 0,-5 2 0 16,-6-2 0-16,-10 2-1 0,-3-2 0 15,-9 0-1-15,-3-2 0 0,-6 0 1 16,-2-2-3-16,-5 6-3 0,-2-5-4 16,-4 3-2-16,-1-3-40 0,-4 2-79 15,-2-3-99-15,-3 2-240 0</inkml:trace>
  <inkml:trace contextRef="#ctx0" brushRef="#br0" timeOffset="-211571.24">17737 706 320 0,'0'0'85'0,"0"0"1"0,0 0-6 16,0 0-53-16,0 0-3 0,0 0 2 15,0 0 4-15,0 0-1 0,0 0-1 16,-1 0-4-16,1 0-6 0,0 3-4 16,1 3-3-16,-1 3-3 0,1 5-3 15,1 4-1-15,1 3 0 0,1 4-1 16,-1 1 0-16,1-2 0 0,4 2-1 16,0-6-1-16,-1 0 0 0,1 0 0 0,-1 0 0 15,-1-4 0-15,1 3-1 0,-4-3 1 16,0 0 0-16,1 0-1 0,-1-4 0 15,0-2 1-15,-1-3-1 0,0-1 1 16,1 0-1-16,-3 0 1 0,-1-2 0 16,-3 1 1-16,-6-2 0 0,-3 0 0 15,-8-1 0-15,-4 1 0 0,-3-2-1 16,-4 2 0-16,-4-2-1 0,3 0-1 0,-2 0 1 16,4 0 0-16,3 0-1 0,0 3 1 15,3-3-1-15,7 1 1 0,3-2 0 16,7 4-2-16,1-2 1 0,7 1 1 15,5 0 1-15,6 0 0 0,3 5 1 16,3-1 1-16,5-1 0 0,4 0 1 16,2 2-2-16,-1 1 0 0,-1-1-1 0,1 3-1 15,0 0 1-15,-5-1-1 16,-5 2 1-16,-2-4-2 0,-5-2 2 0,-6 2 0 16,-8-4 1-16,-7 3 1 0,-4-2 0 15,-2 2 0-15,-4 1 1 0,-1 2-1 16,-1 1-1-16,1-1 0 0,4-1-1 15,0 1 0-15,3-2-1 0,3 1 0 16,2-2 0-16,4-2-2 0,4 2 0 16,2-2 1-16,3-1 0 0,2 0 0 15,4-1 2-15,2 1 0 0,1-1 1 0,2 0 1 16,0 0 0-16,0 2-1 0,-1-2-1 16,0 0 0-16,-5 2 0 0,0-3-1 15,-4 0 0-15,0-2 0 0,-3 3 1 16,-3 1 2-16,-3-2-1 0,-3 2 1 15,-1 1 1-15,-2 0-1 0,-1 2 1 16,0-2-1-16,1 0-2 0,2-1-1 0,4-2 0 16,1 1-1-16,3-1 0 15,2 1 1-15,3-3 0 0,3 3 1 0,2 2 0 16,0-1 1-16,1 1 0 0,0 1 0 16,1-2 0-16,-2 2-1 0,-2 0 0 15,-2-2-1-15,0 1 0 0,-2-1 0 16,-2 3 0-16,-1 1 0 0,0-1 1 15,-1 0 1-15,-1 3-1 0,1-4 0 16,-1 2 0-16,1-4 0 0,1 2-1 16,0-2 0-16,1 0 0 0,1-1 0 0,0 0 0 15,0 0-1-15,0 2 2 0,1-3-1 16,1 1 0-16,-3 1 1 0,2-4 0 16,-2 0 0-16,0 0 1 0,0-2 0 15,-1 2 0-15,0-2 0 0,1 1 0 16,-1 3-1-16,-1-1 0 0,1 1 0 15,-1-2-2-15,2 0 0 0,-1 1 0 16,0 0-1-16,1-1 0 0,-1 1 1 0,0 0-1 16,0 3 1-16,2 0 1 0,-4 0-1 15,1 1 2-15,-1 4-1 0,1 0 0 16,0 2 1-16,0 1 0 0,-1 4-1 16,1 3 1-16,2 3-1 0,-1-1 0 15,1 3 0-15,1-1 1 0,0 2-1 16,3-2 0-16,-1 0 0 0,1-1 1 15,2 1-1-15,0 0 0 0,-1 0 0 16,2-3 0-16,-1-3 1 0,1-1-1 0,-2 0 0 16,0-5 0-16,0 0 0 0,-1 0 0 15,-1 0 0-15,0 1 0 0,-2-1 1 16,0-2-1-16,-2 2 0 0,1-3 1 16,-2-2 0-16,1-3-1 0,-1-1 0 15,1 1 1-15,0-1-1 0,0-2 1 16,1-1 1-16,-1 1 0 0,0-1 0 0,0 1 1 15,0-2 0-15,1 2-1 0,-2 0 0 16,1 0-1-16,0 2 0 0,0-4-1 16,-1 2 0-16,1 0 0 0,0 0 0 15,-1 0 0-15,1-1 0 0,0 1 1 16,0 1 1-16,-1-1-1 0,1 0 1 16,-1-1 1-16,0 0-1 0,-2 0 0 15,1 0-1-15,-2 0 1 0,-3-1 0 16,-3 1-1-16,1-2 0 0,-3 1-1 0,0 2 1 15,-1-1 0-15,1 2-1 0,0 0 1 16,0 0 0-16,-2-2 0 0,-3 1 0 16,-5 0 0-16,-4 0-1 0,-5-1 1 15,-4-2-1-15,-3-1 0 0,-4 1 0 16,-5 0 1-16,-4-1-1 0,4-1 0 16,1 3 0-16,1 2 0 0,2 0-1 15,6-3 1-15,9 0 0 0,4 3-1 0,4-6 1 16,4 0 1-16,7-2 0 0,1 1 1 15,5 3 2-15,-2 0 2 0,5-2 1 16,1 4-1-16,-1 2 0 0,0-2-1 16,4 1-2-16,-3 2-1 0,1-1-3 15,-1 1-1-15,1 0 0 0,-1 1 0 16,-1 0 1-16,-1 0 0 0,2 0 0 0,-3 1 1 16,1-1 0-16,-1 5 1 0,2-3 1 15,-1 0-1-15,0 3 0 0,-2-2 0 16,5 0 0-16,-2-1 0 0,0-2 0 15,-2-1 1-15,2 1 1 0,0-4 0 16,-1 2 0-16,0 0 1 0,2 0-1 16,-1-1 0-16,0 4-1 0,0-3-1 15,0 1-1-15,1 1 1 0,-1 0 0 0,0-1-1 16,0 1 0-16,-1-1 1 0,2 3-1 16,-1-2 1-16,0 0 0 0,-1 0-1 15,0 2 1-15,0-2-1 0,1 1 1 16,-1 4-1-16,0-2 0 0,1 3 0 15,1 1 0-15,0-2 0 0,2 2 0 16,0 2 1-16,-1-3-1 0,0 4 1 16,1 0-1-16,-1 1 1 0,1 0-1 15,-2 1 1-15,-1 0-1 0,2 2 0 0,-1-2 1 16,-2 2-1-16,1 0 1 0,0 1-1 16,-1 4 1-16,1 1-1 0,-1-1 1 15,0 1-1-15,1-2 0 0,0 0 0 16,1-2 1-16,0-1-1 0,-1-3 0 15,2-1 0-15,-1-3 0 0,0 1 0 16,1-3 0-16,-2-1-1 0,2-2 2 0,-2 0-1 16,2-2 1-16,-1 0 0 0,-1-4 0 15,1 2 1-15,1 0-1 0,-1 0 0 16,-1-1 0-16,0 0 0 0,0 0 0 16,1 2-1-16,-2-2 0 0,0 0 0 15,0 0 0-15,2 0 0 0,-2 0 0 16,3 1-1-16,-1-1 1 0,0 2 0 15,-1 0-1-15,2 1 1 0,-1 1 0 16,1 0 0-16,-2-3 0 0,1 2 0 16,0-2 0-16,0 2 0 0,1-3 0 0,-2 1 0 15,1-1 0-15,0 2 0 0,-2-2 0 16,1 1 0-16,3 1 0 0,-3 0 0 16,2 2 0-16,-2 0 0 0,1 1 0 15,0-1 0-15,0 1 0 0,-1 0 0 16,0-1 0-16,0 1 0 0,0-3 0 15,1 1 0-15,-1 0 0 0,1-1 0 0,-2 0 0 16,1-1 0-16,0 0 0 0,1-1 0 16,-2 0 0-16,1 0-2 0,0 0 1 15,0-1-1-15,1 1 0 0,-2 0-1 16,1 0 0-16,0-1 1 0,0 1 0 16,0 0 1-16,-1 0 0 0,1 0 1 15,1-2 0-15,-1 1 0 0,0 1-1 16,1 0 1-16,-1 0-1 0,1 0 0 15,0 0 0-15,-2 1 0 0,0 1-1 16,1-2 1-16,-1 1 0 0,2-1 0 0,-2 0-1 16,0 0 1-16,2-1 0 0,-2 2 0 15,1 0-1-15,0-3 2 0,0 2-1 16,0 0 0-16,0 0 0 0,0 0 1 16,1-2-1-16,-1 1 0 0,0 2 1 15,0-1-1-15,0 2 1 0,0-2 0 16,-1 0-1-16,1 1 1 0,0-1 0 0,0 1 0 15,-1 0 0-15,0-1 0 0,1 0 0 16,0 0-1-16,0 1 1 0,1 0 0 16,-2-1 0-16,0 1-1 0,1 0 1 15,0-2 0-15,1 3-1 0,-2-1 0 16,2 1 1-16,0-2-1 0,0 1 0 16,1 0 0-16,0 0 1 0,0-1-1 15,3 0 1-15,0 0 1 0,4 0 0 16,2 0 0-16,3-1 0 0,3-1-1 0,4 0 1 15,3 1 0-15,6 0 0 0,4-1-1 16,3 1 0-16,-1 1 0 0,3 0 0 16,1 0 1-16,-2 2-2 0,-4 0 1 15,-4 1 0-15,-4-1 0 0,-1 2 0 16,-5 3-7-16,-4-2 1 0,-4 0-4 16,-3-2-6-16,-4 0-3 0,0-1-2 0,-4-2-3 15,-3-1 60-15,0-1-181 0,-5-5-115 16,-1 3-321-16</inkml:trace>
  <inkml:trace contextRef="#ctx0" brushRef="#br0" timeOffset="-210999.6">16655 2140 526 0,'5'-1'118'16,"0"-3"1"-16,1 0-79 0,0 1-25 16,2-2-6-16,-3 3-1 0,0-1 0 0,-2 2-1 15,-2 3 1-15,-2 2 0 0,-1 9 1 16,0 7-1-16,0 4 0 0,-1 7 0 16,2 7-1-16,1 3-2 0,0 6-2 15,0-1 0-15,1-2 0 0,2-4-1 16,-2 1-1-16,1-5 1 0,1-2-2 15,3-3 1-15,-1-4 0 0,2-3 0 16,-1-2-2-16,1-2-3 0,-2-5-3 0,0-4 14 16,-2-3-140-16,-2-4-113 0,1-2-298 15</inkml:trace>
  <inkml:trace contextRef="#ctx0" brushRef="#br0" timeOffset="-210244.23">17644 2769 347 0,'1'-2'99'0,"-1"0"8"0,0 1-18 16,-1-1-47-16,0 1-6 0,-2-2 3 16,1 0 0-16,1 0-13 0,-1 2-10 15,0-1-4-15,-1 1-2 0,1 1-2 16,1 1-3-16,0-2-1 0,-1 3-1 0,1-1-1 15,0 2 2-15,1 3 1 0,-1 0 0 16,0 5 2-16,-1 4 2 0,2 4 1 16,0 5 0-16,-1 6 0 0,1 4-3 15,0 1 0-15,0 3 0 0,1 4-1 16,2 0-2-16,-1 3 0 0,0-4 0 16,0-3-1-16,0 4 0 0,1-1-2 0,-2-4 0 15,0-1-1-15,-1-3 1 0,0 0-1 16,0 2 1-16,0-4-1 0,-1-2 0 15,0 0 0-15,-1-2 0 0,2-3-2 16,0-2-3-16,0-3-4 0,-1-3-4 16,1-3 2-16,1-4-34 0,-1-5-97 15,0-1-107-15,-1-2-268 0</inkml:trace>
  <inkml:trace contextRef="#ctx0" brushRef="#br0" timeOffset="-209232.41">17141 3764 319 0,'2'-3'97'0,"0"0"9"0,0-2-36 16,0-1-20-16,4 2-2 0,-2 0 0 0,1 1-10 16,1 2-14-16,3-2-8 0,3 1 0 15,2 1-1-15,4-1 1 0,4 0 0 16,5 1 0-16,2 0 2 0,1 2 1 16,4-2 0-16,4 4-2 0,0 0-2 15,1 1-2-15,2-1-1 0,4 0-1 16,1 1-2-16,2 1-2 0,1-4-1 15,-3 2 0-15,-4-2-1 0,-6 3-3 16,-7-2-1-16,-6 1 0 0,-9-1-1 0,-8 1-1 16,-2-1 0-16,-4 1 0 0,-1-1-1 15,-5 3 1-15,-4-3-2 0,-6 1 1 16,-7 0 0-16,-9 1-1 0,-4-1-1 16,-4 1-2-16,0-1-2 0,-2 2-2 15,2 1 0-15,1-1 1 0,4 0-1 16,5 1 1-16,2-2 1 0,4 3 3 0,6-4 2 15,3-1 2-15,7 1 0 16,4-2 3-16,6-1 1 0,5 2 4 0,5-2 2 16,2 0 1-16,5 2 0 0,4 2 2 15,2 2-1-15,-1-2-2 0,-1 2-2 16,-1 0-3-16,-3 2-2 0,-4 1 0 16,-2 0-3-16,-5-3 0 0,-1 4 1 15,-4-1-1-15,-3 1 1 0,-2-1 1 0,-3 1 0 16,0 1 1-16,-2-1 0 0,0 0 1 15,-1-1-1-15,1-3 0 0,1 1-1 16,2-2 0-16,1-2 0 0,1-1-1 16,2 0 1-16,3 0 1 0,2 1 0 15,0 0 1-15,2-1 1 0,0 2-1 16,2 1 1-16,0 0 0 0,-1 1-2 16,-2 0 0-16,-1 2-1 0,-2 4-1 15,-2 1 1-15,-3 1 0 0,-2 3 1 16,-1 1-1-16,-2 3 1 0,1 0 0 0,-2-2 0 15,0-2-1-15,2 0-1 0,0-3-4 16,1-4-6-16,3-4-10 0,2 0-7 16,2-4 162-16,2-4-292 0,3-4-144 15,9-6-412-15</inkml:trace>
  <inkml:trace contextRef="#ctx0" brushRef="#br0" timeOffset="-207207.38">17655 1872 246 0,'0'3'67'0,"2"-2"5"16,1-1-31-16,1 1-7 0,2 0 0 16,0 0 0-16,2-1-6 0,2 0-1 15,-1-2-1-15,1 1-2 0,-2-2-2 16,1 2 0-16,-1 0 0 0,-2 1-3 0,0-1-4 15,-2 2-3-15,5 3-2 0,-1-1-3 16,-1-1-2-16,1 2-2 0,0-1-1 16,-1-2-1-16,3 3 1 0,-4-4-1 15,2 1 0-15,3-1 0 0,1-1 0 16,3 1 1-16,-1 1 1 0,2-3 1 16,2 2 2-16,2 0 1 0,0 0 2 15,3 1 0-15,3-1 0 0,3 1 0 0,2 1-1 16,2 2-2-16,1-3-2 0,2 0 0 15,3 0-1-15,3 2 1 0,0-3 1 16,-2 1 1-16,0-2 1 0,-3 1 0 16,-1 2 0-16,-4-4 0 0,-4 1-1 15,-1 0-2-15,-1-2 0 0,-1 3-1 16,-3 1-2-16,-1-3 0 0,-2 3 0 16,2 0-1-16,1 2 1 0,0 0-1 15,4-1 0-15,1-1 0 0,3-1 1 0,1 3-1 16,-4-2 0-16,-1-1 0 0,0 1 1 15,-3 0-1-15,0 0 0 0,-4 1 0 16,0 0 0-16,2 0 0 0,1 2 0 16,-2-1 0-16,-3 2 0 0,0-1 0 15,-3-1 0-15,-2 0 0 0,-2 0 0 16,-2-3 0-16,-2 1 0 0,1 0 0 0,-2 0 0 16,1 0 0-16,-1 2 0 0,-2-2 0 15,2 0 0-15,-2-1 0 0,0 2-1 16,0 0 1-16,0-1-1 0,-1 1 1 15,0-2-1-15,0 4 1 0,-2-3-1 16,3 0 1-16,-2 0-1 0,0 1 1 16,0 0 0-16,1 2 0 0,-1-3 0 15,1 1-1-15,-1 3 1 0,2 0 0 16,-2 1 0-16,1 3 1 0,0 0 0 16,0 2 0-16,1 0 0 0,-1-1 0 0,-1 4 0 15,2 2 0-15,-2 1 0 0,1 5-1 16,1 4 1-16,-1 2-1 0,0 1 1 15,0-5-1-15,0 0 0 0,-1-1 1 16,2-6-1-16,-2-3 0 0,0-1 1 16,0-1-1-16,0 0 0 0,0-1 0 0,0-2 1 15,0 0-1-15,0-3 0 0,2 0 1 16,-2-1-1-16,0-2 1 0,0 0-1 16,-1-1 0-16,1-1 0 0,-1-1 1 15,0 0-1-15,0 0 1 0,-2 0 0 16,2 1 0-16,-1-1 1 0,-4 1 1 15,1 1 0-15,-2 2 1 0,-1-2 0 16,-3-2 1-16,-1 0-2 0,-3 1 0 16,-1-1 0-16,-1 0-1 0,-1 0-1 0,-2 0 0 15,-1-2 0-15,-3 1-1 0,-1-2 1 16,-2-1 0-16,-1-3 0 0,2-1 0 16,0-1-1-16,0 3 0 0,1 0 0 15,2-2 0-15,0 3 0 0,1 0 0 16,0 2 1-16,4 0-1 0,1-1 0 15,2 2 0-15,1 2 0 0,3 0 0 16,3 2-1-16,-1 1 0 0,0 0 1 16,2 2-1-16,-1 0 0 0,2 0 1 0,0 4-1 15,0 0 1-15,-1 1 0 0,2 4 0 16,1 0 0-16,-1 3 0 0,1 0 1 16,0 4-1-16,-1 1 0 0,2-1 0 15,0 1 0-15,0 1 0 0,1 2 0 16,-1 2 1-16,0 0-1 0,2 4 0 15,0 1 0-15,-2-4 0 0,2 0 1 16,-1-1-1-16,0-5 0 0,0-2 0 16,0-5-1-16,1-2 0 0,0-2 1 15,0-2 0-15,1-1 0 0,0-3 1 0,2-3 1 16,0 2 0-16,0-3 0 0,0 1 0 16,3-1 0-16,-1-1-1 0,6 0 0 15,2 2 0-15,1-1 0 0,7 2 0 16,3-6 1-16,6 4 0 0,1 1 1 15,0-1 0-15,1-2-1 0,3 1 1 0,-3-4 0 16,0 5-1-16,-5-4-1 0,-1 0-2 16,-3-2-2-16,-3 0-3 0,-5 1-4 15,-4 0-6-15,-5-5 0 0,-3 4 41 16,-4-3-169-16,-4 0-118 0,-5-1-319 16</inkml:trace>
  <inkml:trace contextRef="#ctx0" brushRef="#br0" timeOffset="-206839.58">18430 2399 499 0,'2'6'109'0,"2"0"2"0,-2 2-85 16,-1 2-10-16,0 1-4 0,0 4 0 0,-2 4-1 15,-1 1-1-15,-1 1-2 0,-2 6-1 16,1 1 0-16,-2 4-1 0,2 2-2 16,0-1-1-16,1 1-1 0,1-4 0 15,3-1-1-15,0-4 0 0,2-2-1 16,-1-6-1-16,1-1 0 0,0-4-15 0,0-1-105 16,-1-5-101-16,-1-4-264 0</inkml:trace>
  <inkml:trace contextRef="#ctx0" brushRef="#br0" timeOffset="-206492.26">18313 2617 475 0,'9'5'94'0,"-6"-4"-2"0,-1 1-82 15,-2 0-5-15,-2-1 2 0,-6 1 4 16,-3 0 1-16,-3-1 4 0,-4 1 1 16,-3-1-6-16,-3 0-6 0,0 3-26 15,-1 0-80-15,-1-1-8 0,-1 1-76 0,-1 4-154 16</inkml:trace>
  <inkml:trace contextRef="#ctx0" brushRef="#br0" timeOffset="-205807.02">16547 2372 475 0,'0'0'116'0,"0"1"2"16,1-1-56-16,-1 1-32 0,0 0-13 16,1-1-4-16,-2 2-1 0,0 1-2 15,-3-1-2-15,-3-1-2 0,-5-1 2 16,-5 3-2-16,-4-1 0 0,-6 1-1 16,-4 0-2-16,-6 2 0 0,-6-1-1 15,-5 0-3-15,0 0-1 0,4 3-4 0,4 0 1 16,4 0-66-16,4-1-58 15,11-3-97-15,9 2-234 0</inkml:trace>
  <inkml:trace contextRef="#ctx0" brushRef="#br0" timeOffset="-205052.02">19065 2992 215 0,'0'6'61'0,"1"-2"8"16,-1 1-32-16,0 0-3 0,-1-3 3 15,1 0 4-15,-2-1-5 0,2 1-7 16,2 0-5-16,-1 0 3 0,0 0 3 15,1 1 1-15,-1 0-1 0,1 3 1 16,-1 5 2-16,-2 3-3 0,0 6-5 0,1 9-6 16,1 5-5-16,-2 5-3 0,2 5-5 15,1 1-3-15,1 2 0 16,0 2-1-16,-1-3 0 0,0-1-1 0,2 1-1 16,-1-2 0-16,-3-4-2 0,2 0-1 15,-2-5-5-15,1-2 1 0,-1-6-14 16,0-3-42-16,-1-4-62 0,2-4-92 15,-2-7-218-15</inkml:trace>
  <inkml:trace contextRef="#ctx0" brushRef="#br0" timeOffset="-204332.63">18707 3738 535 0,'7'1'116'0,"3"1"1"0,5-2-94 16,6 0-11-16,5 0 0 0,3-1 1 15,0 2-3-15,5-2-2 0,1 1-1 16,2-1 0-16,-2 1-1 0,0-2-1 0,1 2-2 15,-2 0 0-15,-6 0-1 16,-3 1-1-16,-5-2 0 0,-6 2 0 0,-5 0 0 16,-3 1 1-16,-5 2 1 0,-3 0 2 15,-5 0-1-15,-4 4 1 0,-3 1-1 16,-5 2 0-16,-4-1 0 0,-3 1-3 16,-5 2 0-16,-1 0 1 0,3-1-2 15,4 0 1-15,2-2 0 0,4-1-1 16,5-2 1-16,6-2-1 0,4-4 1 0,3 1-1 15,2-1 2-15,3-3-1 0,4 2 1 16,4-2 1-16,3 1-1 0,5 0 1 16,2 1-1-16,0-2 0 0,1 5-1 15,-2-2 0-15,-4 2-1 0,-4-2 0 16,-3 2 1-16,-4 2 1 0,-9 0 1 16,-3 2 2-16,-6 4-1 0,-6 0 1 15,-5 1 1-15,-3 3-2 0,-3-3-1 16,4 2-1-16,2-3 0 0,3-2-2 15,7 1 0-15,5-2-1 0,3-2-1 0,5-1 2 16,3-1-1-16,4 0 1 0,5 1 1 16,3-3 1-16,6 3 0 0,3-2 1 15,2 1-1-15,-1 0 0 0,0 0 0 16,-4-1-1-16,-5 2-1 0,-4-1 1 16,-3 1 0-16,-6 2 1 0,-1-1 0 15,-4 2 1-15,-1 2 0 0,-2 0 1 0,-3 1-1 16,-1 1 0-16,1-1-1 0,0 1-1 15,-1 0-1-15,2 0 0 0,3-2 1 16,3 2-2-16,1-1 1 0,2 0 1 16,-1-3-1-16,2 0 1 0,2 1 0 15,-3 1 0-15,1 1 0 0,-3 1 0 16,-2 1 0-16,1 3 1 0,-4 1-7 0,-2-1-7 16,-2 2 32-16,-3-2-166 0,0-2-126 15,0 0-336-15</inkml:trace>
  <inkml:trace contextRef="#ctx0" brushRef="#br0" timeOffset="-201573.46">19823 3620 494 0,'-10'1'104'0,"2"3"2"16,-5 3-82-16,-3 2-19 0,-3 4-2 15,-1 2 0-15,3 6 1 0,-1 3 1 16,2 3 0-16,3 2 0 0,3-1 1 16,3 2 1-16,3-2 0 0,3-1 1 15,4-4 2-15,6-5 3 0,6-1 1 0,6-4 4 16,9-2 3-16,3-5 5 0,5-2 3 16,0-2 0-16,3-2 0 0,-3-3-1 15,1-2-4-15,-5-3-4 0,-2-2-5 16,-3-2-5-16,-3-2-3 0,-3 0-1 15,-8-3 0-15,-6-3 1 0,-5 0 2 16,-7 2-2-16,-7-2 0 0,-5 1-1 16,-7 3-2-16,-4 3-4 0,-6 2 0 0,0 4-4 15,-2 3 3-15,0 4-2 0,-1 1-6 16,3 2-11-16,2-1-10 0,5 2-6 16,2-1-5-16,5-1-11 0,7 1-80 15,9 0-4-15,5-1-5 0,10-1-64 16,5 0-116-16</inkml:trace>
  <inkml:trace contextRef="#ctx0" brushRef="#br0" timeOffset="-201326.39">20427 3596 443 0,'7'4'109'15,"0"3"4"-15,-3-3-24 0,-1 3-70 16,-2-1 0-16,-2 4 5 0,-2 2 3 0,-1 5 1 15,-3 0 0-15,0 6-2 0,-1 4 0 16,-1 5-2-16,1 2-4 0,2 5-4 16,0-3-4-16,4 2-4 0,0-2-2 15,2-1-4-15,1-1-1 0,1-3 0 16,0-2-5-16,2 0-4 0,-2-4-5 16,-1-1-5-16,1-3-5 0,-1-4-3 15,-1-7-123-15,1-4-110 0,-2-6-282 16</inkml:trace>
  <inkml:trace contextRef="#ctx0" brushRef="#br0" timeOffset="-200881.56">20334 3718 577 0,'-2'-11'127'15,"2"2"0"-15,2 0-103 0,2-2-5 0,2 0 2 16,3 0 4-16,2 0-3 0,2 2-2 15,1-1 4-15,3 3 1 0,2-1-1 16,2 4-1-16,3 0-3 0,1 3-2 16,2 2-2-16,2 3-5 0,2 1-2 15,-1 7-4-15,-4 0-2 0,-2 6-1 16,-2-2 0-16,-4 2-2 0,-5 0 1 16,-3 0 0-16,-6-4 0 0,0-2 0 15,-6-1 1-15,-3 0 0 0,-4 0 1 0,-5-1 0 16,-7 1-1-16,-4-1 1 0,-7 0-1 15,-4 1-1-15,-3-4-1 0,-2 0 0 16,1-3-1-16,3 3 0 0,5-2-1 16,5 0 1-16,5-4-1 0,8 1 1 15,4 0-3-15,4 1-2 0,6 0 1 16,4 2 2-16,4 2 2 0,6 2 1 0,1 6 0 16,5 1 2-16,4 4 4 0,4 1-1 15,2 6-1-15,2 5-2 0,3 2 0 16,2 1-1-16,-2 0-1 0,2-1 1 15,-2-1-1-15,1-5 0 0,-1-1-2 16,-4-2-6-16,-3-6-11 0,-3 1-17 16,-4-2-70-16,-6-3-60 0,-4-2-118 15,-6-2-257-15</inkml:trace>
  <inkml:trace contextRef="#ctx0" brushRef="#br0" timeOffset="-196325.31">17652 1710 254 0,'-1'1'72'16,"2"-1"6"-16,3-1-23 0,-1 1-18 15,1 0-11-15,2-1-5 0,-1 2-5 16,2-1-5-16,-1-1-4 0,-1 1 0 0,-1 0 0 16,1 0 5-16,-3 0-1 0,1 1 1 15,-3 0 1-15,1 0-1 0,-1 0 1 16,1 3-3-16,-1-4-3 0,0 1 2 16,0 0 1-16,5-1 2 0,1-2 2 15,4 0 2-15,3-3 2 0,5 1 0 16,3-1-2-16,3-1-2 0,-2-1-2 15,-1-3-3-15,4 3-2 0,-4-1-2 16,1-2 0-16,1 0-1 0,0 2 0 0,6-3 0 16,-1 4 0-16,2 1-2 0,1-2 1 15,-4 3-1-15,6 1-1 0,0 0 1 16,0 0-2-16,4 0 1 0,0 0 1 16,1-2 0-16,3 2 1 0,0-2 0 15,0 1 1-15,1-1 0 0,-3 1 0 16,0 0 0-16,3 1-1 0,2-1 0 0,-1 0 0 15,2 2-1-15,-2-1 0 0,-1-2-1 16,2 1 0-16,-2 0 0 0,-2 3 0 16,1-1 0-16,-2-3-1 0,2 4 1 15,5-1-1-15,2 1 0 0,3-2 1 16,2-2-1-16,-3 0 0 0,2 0 0 16,2 0 0-16,-3 3 0 0,0-3 1 15,-3 2-1-15,3 1 0 0,4-2 1 16,1 2-1-16,-2-3 1 0,-2-3-1 0,0 2 0 15,-3 0 1-15,-2 1-1 16,-5 2 1-16,-3-1 0 0,-1 1 1 0,1 0-1 16,-2-1 1-16,0 1 0 0,-3 2 0 15,0-3 0-15,-2 2-1 0,-2 1 0 16,-5 1-1-16,-4-2 1 0,-4 1-1 16,0-2 1-16,-3 1-1 0,1 0 0 15,-1 2 1-15,1-1-1 0,0-1 0 16,-1 2 0-16,-1 0 0 0,-2 1 0 0,-4 0 0 15,1-3 0-15,-6 3 0 0,0 2 0 16,-1 0 0-16,0-2-1 0,-1 1 0 16,-1-1-1-16,-1 1 0 0,2-1-1 15,-1 1 1-15,1-1-1 0,-2 2 1 16,0-3 1-16,2 2 0 0,2-2 1 16,-2 0-3-16,0 0-6 0,-3-1 7 15,2-4-104-15,0 3-26 0,-1-1-96 16,0-2-215-16</inkml:trace>
  <inkml:trace contextRef="#ctx0" brushRef="#br0" timeOffset="-195559.88">20569 1339 301 0,'0'-1'63'0,"0"1"2"0,0-1-53 16,1-2-6-16,-1 3 1 0,0-1-1 15,1 1 2-15,-2 3 2 0,0-1 3 16,0 0 2-16,-5 2 2 0,1 1 0 16,-1 3 0-16,-2 2 0 0,0-2-4 15,-1 3-4-15,0 0-3 0,4 0 0 0,2-2 4 16,0-4 3-16,6-2 3 0,2 1 3 16,5-2 1-16,0-2 4 0,4-1-2 15,0 0-1-15,3-2-3 0,-2 0-2 16,0 0-3-16,-3-3-1 0,0 1-2 15,-3-2-2-15,-1-1-1 0,-2-3 0 16,-1 1-1-16,-4-1 0 0,-1 0-1 16,-3-1-1-16,-1 0-1 0,-2 1-3 15,-2 3-1-15,-3 0 0 0,0 5-1 0,0-1 0 16,0 4 1-16,-3 2 1 0,0 1-1 16,0 4 1-16,0 1 0 0,1 0 0 15,1 3 1-15,3 0 2 0,4 2 1 16,3 2 0-16,4-3 0 0,5-1 1 15,2-2 0-15,3 1 0 0,2 0-2 16,2-5 1-16,3-3 0 0,-1-1 1 16,-1-2-1-16,-2-3 1 0,0-3-1 0,-1-2 1 15,-5 0-1-15,-1 0 1 0,-4-1-1 16,-1 1 0-16,-2-1-1 0,-3 0-2 16,-3 1-3-16,0 2-1 0,-3-1-2 15,-2 2 0-15,-2 4 0 0,0 0 1 16,-1 4 1-16,0 2 3 0,3-2-1 15,-1 2 1-15,4 2 0 0,3-1 2 16,0-1 1-16,4-1 1 0,0 0 0 16,1 1 0-16,1-1 1 0,0-2 0 0,2 1 0 15,1-1-2-15,0-1 0 0,1 0 0 16,-2-2-1-16,1 1-1 0,-1 0-3 16,-1-3-5-16,-1 0-4 0,-2 2-4 15,3-2 169-15,-3 0-292 0,0 0-133 16,0-1-401-16</inkml:trace>
  <inkml:trace contextRef="#ctx0" brushRef="#br0" timeOffset="-194832.15">21167 1134 309 0,'-2'0'92'0,"1"1"4"0,0 0-30 16,-3-4-26-16,3 2-4 0,-1 1-5 0,-1-2-10 15,1 2-9-15,-2-2-4 0,2 4-3 16,0-1 0-16,-2 2-2 0,-2 1 0 15,-1 7-2-15,1 4 0 0,-1 0 0 16,1 1 1-16,-3 4 0 0,4 1 1 16,0-4 3-16,3 0 1 0,2-4 2 15,1 2 0-15,3 1-1 0,5-2 1 16,2-1-1-16,3 1-1 0,4-1-2 16,2-1 0-16,5-4-1 0,2-1 1 15,4-4-1-15,2-1 0 0,0-5 1 0,1 0-1 16,-4-4-1-16,-6-3 2 0,-3-2 1 15,-4-2 3-15,-6-3 0 0,-7 4-1 16,-4-3 0-16,-2-4-3 0,-4-1 0 16,-6-2-4-16,-5 0-3 0,-7-1 0 15,-7 0-2-15,-3 3 1 0,-4 3 1 16,-4 6 0-16,-2 4 0 0,0 4 0 0,-1 5-1 16,2 4 17-16,1 4-140 0,5 2-108 15,-3 5-293-15</inkml:trace>
  <inkml:trace contextRef="#ctx0" brushRef="#br0" timeOffset="-192599.15">15437 2078 263 0,'-5'3'65'0,"-1"0"8"16,1-2-36-16,0 2 4 0,3-1 4 15,-1 1 1-15,1-1 0 0,-1 2-6 16,3-1-6-16,2 4-9 0,-1 0-8 16,0 5-4-16,1 4 0 0,0 5-1 15,-1 6-1-15,1 2-1 0,1 4-1 16,0 8-1-16,0 1-2 0,0 4-3 0,3-3-1 15,2-8-1-15,1 2-1 16,0-6 2-16,2-9 1 0,0-4 3 0,1-5 3 16,-2-4 5-16,0-1 3 0,0-6 3 15,-1 0 3-15,-2-4 3 0,2-6 3 16,-1-2 0-16,-2-2-2 0,2-2-4 16,-4-2-2-16,2-7-4 0,-2-3-6 0,0-3-5 15,0-5-4-15,0 0-1 0,-1-7 0 16,2 0-1-16,-2 0 2 0,1 3-1 15,0 3 1-15,-1 3 0 0,1 2 0 16,-1 7 0-16,0 8-1 0,-2 4 0 16,1 2-3-16,-1 4-10 0,0 3-7 15,0 0-9-15,4 2-5 0,4-2-3 16,2 1 11-16,5 2-132 0,5-1-107 16,4 2-280-16</inkml:trace>
  <inkml:trace contextRef="#ctx0" brushRef="#br0" timeOffset="-191651.52">17912 2505 167 0,'0'2'42'0,"-1"0"2"0,-1 2-22 15,0 3-1-15,-2-2 7 0,-1 4 3 16,-1 0-1-16,1 1-3 0,0 4-3 16,0 0-2-16,2-1-7 0,-1 3-5 15,4-2-5-15,0 2 0 0,3-1 6 16,0-3 10-16,2-2 6 0,4-1 4 0,2-2 6 15,2-2 4-15,1-5 0 0,4 0-4 16,-2-5-8-16,1-4-4 0,-2 0-3 16,-1-2-4-16,-3-1-3 0,-1-2 0 15,-3-3 0-15,-3 1 0 0,-2 2-2 16,-4 0-1-16,-2 0-2 0,-4-1-5 16,-4 5-4-16,-5 5-5 0,-2 1-4 15,-3 1-3-15,0 3-4 0,-2 2 6 0,1 2-123 16,1-1-106-16,2 2-279 0</inkml:trace>
  <inkml:trace contextRef="#ctx0" brushRef="#br0" timeOffset="-159190.87">10850 10905 637 0,'0'-3'135'15,"-4"3"1"-15,-3-2-109 0,-1-1-22 0,1-2-11 16,-1 1-6-16,0 1-1 0,2-5-1 15,-2 2 0-15,1-1 2 0,2-1 6 16,-1-1 9-16,2 1 8 0,1 0 6 16,0-1 6-16,0 2 3 0,2 0 3 15,-1 0-2-15,1 3-3 0,1 0-6 16,2-1-4-16,5 2-6 0,5-4-3 0,9-4-3 16,8 2-2-16,13-5-1 15,11-2 0-15,14-3 0 0,13-1 1 0,11-3 0 16,10 2-1-16,12-3 1 0,10-4 0 15,10 1 0-15,7-3 0 0,12 4 0 16,7-3 1-16,7 1-1 0,5 3 0 16,2-3 1-16,6 5-1 0,-3 4 0 15,-7-4 0-15,-6 2 0 0,-12 4 0 16,-12 3 0-16,-14 5 0 0,-17 2 0 16,-13 1 0-16,-18 7 0 0,-18 4 0 0,-12 1-1 15,-13 2 0-15,-12 1 0 0,-11 4 1 16,-11 2 0-16,-16 4 1 0,-12 1 0 15,-15-3 1-15,-9 2 1 0,-20 2-1 16,-14-2-1-16,-15 3 0 0,-6-2 0 16,-11-2-1-16,-5 1-2 0,-13 3-5 15,-2-4-4-15,-5-2-2 0,-5-2-1 16,-4-2 1-16,1-2 0 0,2 0 2 0,4-2 4 16,6-3 6-16,9 0 3 0,10-3 4 15,14-1 3-15,12 3 1 0,13 1 1 16,11-4-1-16,13 0-1 0,13 2-1 15,11 1-4-15,9 2-5 0,10-3-4 16,10 3-1-16,15 1 1 0,16 4 1 16,13-3 2-16,18 0 2 0,22-4 3 15,22-3 2-15,20-5 2 0,19-7 0 16,17-1-2-16,13-1-1 0,11-4-1 0,9 3-2 16,9-1 2-16,-2 4-14 0,-1 2 118 15,-6-2-259-15,-8 0-146 0,-18-2-417 16</inkml:trace>
  <inkml:trace contextRef="#ctx0" brushRef="#br0" timeOffset="-150696.04">23585 11150 515 0,'-6'-1'114'15,"1"0"0"-15,0-1-79 0,0-1-23 16,2-1-6-16,-2-1-1 0,1 1 2 16,2 1 2-16,1 1 5 0,0-1 3 0,0 1 3 15,1 1 2-15,0 1 1 0,0-1-1 16,0 2-4-16,-1-1-4 0,1 2-2 16,0 2-1-16,1 0 0 0,1 3-1 15,0 1 0-15,2 4 1 0,2 4 0 16,4 2 2-16,1 5 1 0,1 4 0 15,1 1-1-15,1 6-2 0,3 2 0 16,-2 4-2-16,-1-1-3 0,3 4-3 16,-2 2-2-16,1 0-1 0,0-2 1 0,-1 0-1 15,-2-2 0-15,-1-5 0 0,-3-4-1 16,-2-4-4-16,-2-3-7 0,-2-4-10 16,-2-6-8-16,-1 0-6 0,-2-5 9 15,0-1-125-15,-2-1-6 0,-2-3-92 16,-3-4-196-16</inkml:trace>
  <inkml:trace contextRef="#ctx0" brushRef="#br0" timeOffset="-150370.77">23564 11788 522 0,'2'-3'132'0,"3"1"3"15,0 2-59-15,-2 2-40 0,4 1-10 16,-1-1-7-16,-2 2-6 0,-3 1-5 0,0 2-3 16,-2 3-2-16,2-1 0 0,-1 2-1 15,2 1-1-15,2 1 0 0,3 0 1 16,5 1 2-16,4-1 4 0,3 2 3 16,7-4 5-16,2-1 5 0,5 0 5 15,2-2 0-15,2-4 1 0,-2-1-3 16,-2-1-3-16,-3-6-4 0,-4 0-5 0,-3-5-4 15,-4-3-1-15,-7-1-4 0,-1-4-5 16,-5-3-10-16,-1 0-13 0,-5 2-12 16,-5-1-11-16,-4 1 50 0,2 1-177 15,-2 6-125-15,0 1-318 0</inkml:trace>
  <inkml:trace contextRef="#ctx0" brushRef="#br0" timeOffset="-149745.71">23651 12455 683 0,'0'1'154'15,"0"1"3"-15,1 1-114 0,-1 2-16 16,-1-2-6-16,0 1-7 0,-3 4-4 0,0-2-5 16,-4 0-2-16,1 2-1 0,-1-2-1 15,0 4-1-15,1-1-1 0,0-2 1 16,-1 0-1-16,4 0 0 0,1-3 0 15,-1 0 0-15,3-3 1 0,0 1 3 16,1-1 6-16,1-1 6 0,1-1 4 16,1-4 5-16,1-2 3 0,3-3 1 15,0-3-2-15,2-5-4 0,3-1-6 0,0-3-2 16,0-1-5-16,-1 2-3 0,0 1-1 16,-2 2-3-16,0 6-1 0,-4 2-2 15,0 5-1-15,-2 4-1 0,0 3 0 16,0 3 0-16,2 4 0 0,-2 2 1 15,1 5 0-15,4 0 1 0,2 5 1 16,1 1 0-16,1 0-1 0,3 1 0 16,2-1 1-16,1-1-1 0,1 0 0 15,0-2 1-15,-2-2-1 0,2-1 4 16,-4-5 2-16,-1-1 3 0,-3-4 1 0,0-4 2 16,0-1 1-16,-2-4 2 0,1-2-1 15,0-4-3-15,1-3-2 0,0-5-2 16,1-3-1-16,1-7-5 0,-1-2-3 15,0-4-7-15,-1 0-6 0,-3-2-4 16,-1 2-5-16,-2 6-4 0,-2 4-4 16,-3 2-4-16,-3 5-9 0,-1 1-10 0,-1 2 0 15,-1 2-37-15,1 1-81 0,-1 0-112 16,1 0-250-16</inkml:trace>
  <inkml:trace contextRef="#ctx0" brushRef="#br0" timeOffset="-149589.97">24168 12245 498 0,'24'12'131'0,"-2"0"1"0,-1 2-32 0,-1 3-66 16,1 2-10-16,-3 2-5 0,-3 3-6 16,-2 4-4-16,-3 3-3 0,-3 3-3 15,-5 0-6-15,-5 0-7 0,-6 1-3 16,-3-1-19-16,-4-4-65 0,-1-1-41 16,-2-5-97-16,0-4-206 0</inkml:trace>
  <inkml:trace contextRef="#ctx0" brushRef="#br0" timeOffset="-149335.39">24184 12745 274 0,'-4'-2'242'0,"3"0"-22"15,2-8-64-15,3-5-54 0,2-3-30 0,0-4-12 16,4-4-14-16,2-2-12 0,1-6-12 16,3-1-8-16,1-5-7 0,1-2-4 15,0 1-2-15,-1 2-2 0,-1 2-1 16,-3 6 0-16,-2 6 0 0,-3 7-1 16,-4 9-2-16,0 3-1 0,-1 9 0 15,-2 6 1-15,-1 5 0 0,1 6 1 16,1 5 1-16,1 5 2 0,0 3 2 15,2 2 0-15,2 2 0 0,2-2 0 16,1 0-1-16,0-1 1 0,1-1-2 0,0-3 0 16,-1-4-1-16,-1-3 0 0,1-1-5 15,-1-4-10-15,-2-2-11 0,0-4-11 16,-2-3-11-16,1-3-2 0,-3 0-119 16,-1-5-115-16,-3-2-271 0</inkml:trace>
  <inkml:trace contextRef="#ctx0" brushRef="#br0" timeOffset="-148828.84">24235 12495 622 0,'5'-2'143'16,"3"0"5"-16,4-2-94 0,4 1-17 15,4-1-5-15,3-1-7 0,0-1-2 0,1-2-4 16,-1-2-3-16,0 2-4 0,-1-1-4 15,1 2 0-15,-1 2 1 0,-1 1-1 16,0 3-1-16,0 2-1 0,0 3-2 16,-3 1-1-16,-3 0-1 0,-1 4 0 15,-2 0 1-15,-2 5-2 0,-2 3 1 16,-4 4-1-16,2-4 1 0,-3 4-1 16,-2-3 0-16,1-1 0 0,-2-4 0 15,2-1-1-15,-1-3 1 0,0-1 1 0,1-3-1 16,-2-1 0-16,1-2 3 0,0-1 2 15,0-2 1-15,1-5 2 0,2 0-1 16,0-5 0-16,3-1 0 0,1 0-3 16,1-4-2-16,0 2-1 0,-1 1-2 15,-2 2 0-15,-1 3 0 0,-2 3-2 16,-2 1-1-16,1 7 0 0,-1 1-1 0,0 2 1 16,2 3 0-16,-2 3 0 0,2 2 1 15,0-2 2-15,0 0-1 0,2-1 1 16,0-2 0-16,1 2 1 0,1-3 3 15,2-1 4-15,2-2 2 0,1-2 2 16,0 0 1-16,1-3 1 0,-1-5 0 16,-1 0-2-16,0-3-3 0,-3-2-2 15,0-3-1-15,-2-3-4 0,1-3-3 16,1-2-5-16,-3-4-5 0,1-1-8 0,-2 2-6 16,-3 2-13-16,-2 1-15 0,0 6 20 15,-4 0-154-15,0 4-135 0,-1 5-337 16</inkml:trace>
  <inkml:trace contextRef="#ctx0" brushRef="#br0" timeOffset="-148680.78">24994 12401 586 0,'10'13'149'0,"-3"2"3"0,1 0-52 16,-1 3-68-16,-2 5-12 0,-3 2-12 15,-4 1-17-15,-3 2-13 0,-2 1 3 16,-2 1-132-16,-2-1-122 0,1-5-300 15</inkml:trace>
  <inkml:trace contextRef="#ctx0" brushRef="#br0" timeOffset="-148364.93">24980 12516 574 0,'3'-33'132'0,"-1"2"2"0,2 4-93 15,0 4-14-15,-1 5-14 0,-1 6-11 16,3 8-5-16,0 4-5 0,1 4 0 0,0 6-1 16,2 5 0-16,3 3 1 0,2 3 7 15,0 4 3-15,0 3 4 0,4 1 4 16,-2 0 2-16,-1 0 1 0,0 0 1 16,-1-2 2-16,-4-4 1 0,-2-1-3 15,-6-3 0-15,-4-4 3 0,-5-2 4 16,-5-5 4-16,-5-3-1 0,-7-3-1 15,-3-4 0-15,-5-5-4 0,-4-3-4 16,-5-8-7-16,-1 2-11 0,-1-4-18 16,2 1-15-16,2 1-132 0,3 1-134 0,2 3-338 15</inkml:trace>
  <inkml:trace contextRef="#ctx0" brushRef="#br0" timeOffset="-147368.29">21381 3965 348 0,'-6'5'93'16,"2"-1"5"-16,6 3-5 0,1-3-73 15,3 0 3-15,2 3 7 0,3-1 3 16,3 2-2-16,4 0-3 0,4-2-1 16,4 5-2-16,7 2-5 0,6-1-6 15,1 1-3-15,4-1-5 0,2 6-4 0,0-2-1 16,1 2-4-16,-6-6-1 0,-3 1-1 16,-2 0-1-16,-4-1 0 0,-5-7 0 15,-3 0 2-15,-6-4 0 0,-2-1 0 16,-1-4-3-16,-7-3-17 0,1 0-11 15,-6 0 0-15,-3-3 4 0,-4-1 2 16,-1-1 6-16,-5 0 8 0,-1 0 18 16,-3 1 14-16,-1 1-1 0,2 3-3 15,2 4-2-15,1 3-3 0,2 5-1 16,3 0-1-16,4 5 1 0,3 3 3 0,6 3 2 16,4 1 1-16,6 3 3 0,2 0 0 15,3 3-2-15,4-3-1 0,0 2-1 16,2-1-2-16,-2 0-1 0,-2 0-2 15,-2-3-3-15,-3 1 0 0,-6-1-1 16,-4-2 0-16,-7-3 0 0,-8-4 0 16,-7-3-1-16,-9-2-5 0,-6-3-1 15,-9-2-38-15,-5-4-87 0,1 0-105 0,0 3-258 16</inkml:trace>
  <inkml:trace contextRef="#ctx0" brushRef="#br0" timeOffset="-146814.35">22968 4527 233 0,'-9'26'50'0,"-5"2"0"0,-4 0-43 0,-5 4-4 15,-3 1 0-15,-2 0-1 16,0-2-1-16,2 1 0 0,3-4-1 0,6-7 1 16,3-3 16-16,6-6 22 0,3-4 21 15,3-1 13-15,1-6 7 0,3-5 2 16,1-2 0-16,3-5-15 0,1-4-19 16,4-3-18-16,1-6-12 0,2-5-5 15,6 3-3-15,-1-4 0 0,4-3 0 16,0 2-2-16,-1 2-1 0,-2 2-1 15,-1 4 0-15,-6 4 0 0,-2 7 0 0,-6 4-2 16,-3 4-1-16,0 5-2 0,-2 3 0 16,-1 5 0-16,0 3-1 0,0 0 0 15,1 8 0-15,1 7 1 0,4 0 0 16,1 1-1-16,5-1 0 0,3 1 0 16,5 2-1-16,2-6 1 0,2-3 0 15,3-2 0-15,-1-1 2 0,3-5 4 0,-4-2 3 16,-1-3 4-16,-3-4 2 0,-3-3 3 15,-3-5 2-15,0-4-1 0,-6-2-3 16,-2-6-3-16,-1-4-3 0,0-3-3 16,-3-8-3-16,-1-3-4 0,-1-4-5 15,2 0-6-15,0 4-6 0,-1 3-2 16,2 4-3-16,-1 5-1 0,2 7-2 16,-2 6-1-16,-2 1-4 0,1 1 13 15,3 2-134-15,-2-1-119 0,2 2-306 16</inkml:trace>
  <inkml:trace contextRef="#ctx0" brushRef="#br0" timeOffset="-146453.58">23501 4845 304 0,'-3'10'96'0,"7"-1"9"15,2 1-39-15,3-4-1 0,3-1 2 16,1-2-6-16,3-3-14 0,2 0-13 0,1-2-6 16,1 0-6-16,0 0-3 0,-1-2 0 15,-1-4 3-15,-2-1 1 0,-2 3 2 16,-3-7-2-16,-2-2 0 0,-3-5-1 15,0 3-5-15,-3 0-4 0,-4 1-6 16,-2 2-2-16,-5 2-3 0,-5 3-2 16,-2 3-1-16,-6 4-1 0,-2 2-1 15,-1-1-4-15,-1 1-7 0,3 1-6 0,2 1-7 16,1 2-6-16,5-3-2 0,3 0-5 16,2-1-49-16,5 2-56 0,4-3-94 15,4-1-221-15</inkml:trace>
  <inkml:trace contextRef="#ctx0" brushRef="#br0" timeOffset="-145877.24">24034 4823 279 0,'-10'28'62'0,"0"2"1"16,2-1-36-16,-2 1-24 0,1-5-1 16,4 1 1-16,-3-4 0 0,1 0 2 0,0-2 0 15,-2-1 3-15,-1-2 2 0,0 0 1 16,0-3-1-16,0-2 0 0,2-4 0 16,1-2 2-16,2-3 5 0,1-5 5 15,2-2 5-15,2-5 8 0,-1-3 2 16,2-3 3-16,1-5-2 0,5-2-6 15,3-3-4-15,3-4-7 0,0 0-4 16,3-6-2-16,3 0 0 0,2-4 0 16,0 3 0-16,0 2 1 0,-1 4 2 0,3 2-1 15,1 8 0-15,-2 5-3 0,-1 9-1 16,-1 0 0-16,1 5-3 0,-2 3-1 16,-2 3-2-16,-3 1-1 0,3 3-1 15,-2 0-2-15,-2 2 0 0,-2 2-2 16,-1 2-1-16,-1 2 1 0,-3-1 0 15,-4 1 0-15,-5 0 0 0,-3-4 0 16,-5 0 0-16,-4-3 2 0,-3-3 0 0,-6-1 1 16,-5-4-1-16,0-1 1 0,-2-2 0 15,0-2-1-15,3 0 0 0,4 0-2 16,3-2-1-16,5 4-1 0,7 0-2 16,4 4 1-16,5 4-1 0,4 4-1 15,4 3 2-15,5 5 1 0,3 0 0 16,1 2 2-16,4 2 0 0,2 1 1 15,-1-1-1-15,1 4 0 0,-2-1 0 16,-1-2-1-16,-4 2-2 0,-3-4-7 0,-4-4-9 16,-3-3-9-16,-2-5-12 0,-4-4-114 15,-2-3-118-15,-2-6-283 0</inkml:trace>
  <inkml:trace contextRef="#ctx0" brushRef="#br0" timeOffset="-145450.75">23588 4677 483 0,'0'1'110'0,"0"0"4"16,-2 0-64-16,-1-1-35 0,-3-1-4 15,-1 1 0-15,-2 0-1 0,-2-2-3 16,-2 1-1-16,0 0-1 0,1 2 0 0,-2 2 1 15,3 1 0-15,2 3 1 0,0 1-1 16,2 0 0-16,1 2 0 0,1 0-1 16,2 2 0-16,0 2 0 0,2-1 0 15,2 1 0-15,1 1-1 0,1 1 1 16,3-2-1-16,4 0 0 0,2-1-1 16,3-1-1-16,0-4-2 0,5 1-3 0,2-6 60 15,0 0-188-15,2-5-118 0,1 0-336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5T16:12:44.3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3804 3840 551 0,'-1'-2'131'16,"-2"-1"5"-16,3 1-84 0,-1 0-10 15,2 2-2-15,-1 0-1 0,0 0-2 16,0 0-1-16,2 2 1 0,-2-2-3 16,0 3-4-16,1-1-5 0,-1 0-4 15,1 5-5-15,0 1-3 0,1 4-4 16,1 5-2-16,-1 0-1 0,0 4-1 15,1 4-1-15,1 1-1 0,-1 0 0 0,-1 2-1 16,1 2-1-16,2 1 0 16,-2 1 0-16,3-2-1 0,-2-1 1 0,1-5-1 15,0-2 0-15,-1-7-3 0,1-2-10 16,-3-6-17-16,-1-3-19 0,1-3-21 16,-1-2-114-16,2-7-132 0,6-5-302 0</inkml:trace>
  <inkml:trace contextRef="#ctx0" brushRef="#br0" timeOffset="418.36">4400 3750 454 0,'10'1'127'0,"-3"-1"5"0,-4 1-6 0,-1-1-85 16,-1 1 0-16,-1 1 2 0,-1-2-2 15,1 0 1-15,-1 1 0 0,0 0-1 16,0-1-1-16,-1 0-5 0,-2 1-7 16,-2-2-7-16,-2 1-6 0,-2-1-5 15,-3 0-4-15,-2-1-4 0,-2 4-1 16,-2-1-1-16,0 2 0 0,-1-1-1 0,2 5 0 16,0 0 1-16,2 3-1 15,3 4-1-15,2 2 1 0,2 2 0 0,2 5 0 16,2 2 0-16,1-2 0 0,1 3 0 15,1-3 1-15,0 2 0 0,1 0 0 16,0-1 0-16,0 3 0 0,2 0 0 16,1-1-1-16,1 3 1 0,4-4-1 15,1 0 0-15,6-3 1 0,1-4-1 16,2-2 1-16,5-3 1 0,1-3 0 16,-1-2-1-16,1-5-7 0,0-3-9 15,-3-2-16-15,-1-4-16 0,-4-5-51 0,-3-3-84 16,-1-4-125-16,0-3-274 0</inkml:trace>
  <inkml:trace contextRef="#ctx0" brushRef="#br0" timeOffset="592.54">4237 3980 576 0,'-15'1'169'0,"7"2"5"16,1-2-5-16,4 0-118 0,2-1-10 15,1 0-10-15,1 0-13 0,2-1-7 16,5 2-5-16,2-1-1 0,5-1-1 15,5 0 0-15,4-2-4 0,5 0-14 16,2 0-20-16,4-4-18 0,3-2-126 16,1 2-2-16,5-3-116 0,3-1-209 15</inkml:trace>
  <inkml:trace contextRef="#ctx0" brushRef="#br0" timeOffset="884.58">4922 3757 629 0,'-9'-1'144'16,"-3"0"9"-16,-1-1-106 0,-2 2-6 16,1 0 2-16,0 2-1 0,-1-1-5 0,-1 1-6 15,1 0-8-15,0 2-7 0,-1 2-4 16,-1 3-4-16,0 4-4 0,2 5-3 16,-3 4 0-16,2 6-1 0,-1 4 1 15,0 1 0-15,3 3-1 0,0-1 0 16,2 0 1-16,3 1 0 0,2-3-1 15,6-3 1-15,3 1 0 0,5-5 0 16,5 0 0-16,2-5 0 0,3-4 2 16,1-4-2-16,4-2 2 0,2-2-8 15,0-6-11-15,-1-3-14 0,1-3-15 0,-1-3-10 16,-1-1-53-16,-2-5-72 0,-3-3-107 16,-7 0-235-16</inkml:trace>
  <inkml:trace contextRef="#ctx0" brushRef="#br0" timeOffset="1037.72">4691 4042 524 0,'-11'1'149'16,"2"1"7"-16,4-1-9 15,3 0-102-15,2-1-7 0,4 2 2 0,2 0-1 16,3 2-8-16,4-1-6 0,3-1-2 16,3-2-1-16,3 1-3 0,1-1-9 15,0 0-7-15,0 0-14 0,0-3-24 16,1-1 146-16,-1 1-293 0,-1 0-166 15,3-1-458-15</inkml:trace>
  <inkml:trace contextRef="#ctx0" brushRef="#br0" timeOffset="1495.51">5428 3744 612 0,'-9'3'149'0,"-5"-1"7"16,-5 2-89-16,-4 0-21 0,-3 0-7 15,-5-2-6-15,2 3-6 0,-1-2-8 16,-1 2-6-16,1 2-6 0,2 2-2 16,3 3-2-16,3 4-2 0,1 5-1 15,2 4 0-15,3 4-1 0,5 1 1 16,5 0-1-16,3-1 0 0,5 0 1 0,4-3 0 15,5 0 1-15,4-3-1 0,2-1 1 16,3 1 0-16,-2-3 0 0,2-1 1 16,-1-4-3-16,0-2-3 0,2-2-5 15,-2-2-8-15,0-4-15 0,-1-2-6 16,2-3-3-16,-2-3 37 0,-1-6-160 16,-4-1-120-16,0-3-302 0</inkml:trace>
  <inkml:trace contextRef="#ctx0" brushRef="#br0" timeOffset="1663.76">5158 4031 570 0,'-16'6'154'15,"5"2"3"-15,3-5-47 0,5 2-60 16,8-2 0-16,5-2-2 0,6-1-8 16,3-1-11-16,8-2-4 0,3-3-2 0,3 2-6 15,2-4-13-15,1-1-15 0,2-1-31 16,-4-2-140-16,-3-1-150 0,6 0-378 15</inkml:trace>
  <inkml:trace contextRef="#ctx0" brushRef="#br0" timeOffset="2264.62">6121 3786 486 0,'-1'4'124'0,"1"-3"6"0,0-1-34 16,1-1-56-16,0 1-1 0,2-3 1 15,0 0-2-15,2 0-3 0,3 0-5 16,2-3-6-16,1 1-5 0,3-1-5 16,3 2-5-16,1 0-4 0,5 1-2 15,2-1-1-15,3 2-1 0,0-2 0 16,3 2-1-16,-1 0 0 0,-2 3 0 0,-4 0-1 16,-2 2 0-16,-4 2-2 0,-5 0-1 15,-3 6 1-15,-5 2 0 0,-3 4 0 16,-4 4 1-16,-3 3 2 0,-4 3 1 15,-2 4 1-15,-2-1 0 0,-3 0 0 16,1-1 0-16,0-1 0 0,-1-3-1 0,4-1 0 16,1-3-3-16,3-1-9 0,1-3-12 15,3-2-13-15,1-6 5 0,5 0-131 16,-1-3-123-16,6-7-294 0</inkml:trace>
  <inkml:trace contextRef="#ctx0" brushRef="#br0" timeOffset="2784.56">6897 3681 615 0,'6'-1'149'0,"-1"1"12"16,-3-1-98-16,-2-1-18 0,-2 1-2 15,-2-2-2-15,-3 2-10 0,-2 0-12 0,-3-3-13 16,-2 0-4-16,-4 1-1 15,-1 1-2-15,-3 3 1 0,-1-1-1 0,-1 1 0 16,2 4 0-16,1 3 0 0,1-1 0 16,3 1 1-16,4 2-1 0,2-1 0 15,2 1 0-15,3 0 0 0,5-2 1 16,1-2-1-16,1 2 0 0,2 0 1 16,-1-1 1-16,1 2-1 0,-1 1 0 15,0 0 1-15,0 1-1 0,-1 1 0 16,0-1 0-16,0 1 0 0,0-2 0 0,0 0 0 15,0-2 0-15,0-1 0 0,1 0 1 16,1-4-2-16,-2 0 2 0,2-2 0 16,0 0 1-16,3-1 0 0,0 1 1 15,2-3-1-15,3 2 1 0,1-1-1 16,3 1-1-16,2 0 0 0,1 2-1 16,2 3 1-16,2 1-1 0,-1 2 1 0,0 3-1 15,-1 0 0-15,-2 4 0 0,-3 1-1 16,-2-1 1-16,-4-1-1 0,-2 0-1 15,-5 1 1-15,-4 3 1 0,-5-1 0 16,-3-2 1-16,-3 4 0 0,-5-1 1 16,-4 1 0-16,-2-3 1 0,-4-1-1 15,1-2-1-15,-1-2-3 0,0-5-9 16,2-1-12-16,2-5-15 0,2-4 25 16,3-7-158-16,3-6-133 0,6-6-327 15</inkml:trace>
  <inkml:trace contextRef="#ctx0" brushRef="#br0" timeOffset="3072.92">7298 3519 653 0,'11'-1'157'0,"-3"0"3"0,-3 4-104 0,-5 4-12 15,-2 0 0-15,-4 9-3 0,-1 2-8 16,-3 4-8-16,-3 5-1 0,-1 2-5 15,-1 1-5-15,1 4-6 0,1-1-4 16,0 2-2-16,0-1-1 0,1-2 0 16,2-1-1-16,0-2 1 0,1-5-1 15,2-1 0-15,3-7 1 0,3-3-1 0,1-2 1 16,3-3 0-16,3-3 1 0,4 2 0 16,2-5 0-16,2 0 1 0,5-1-1 15,2 1 0-15,4-4-2 16,2 1-4-16,1-2-7 0,1 0-9 0,2-1-21 15,-2-2-11-15,-1-2 51 0,-3 2-184 16,-7-2-138-16,-1-1-343 0</inkml:trace>
  <inkml:trace contextRef="#ctx0" brushRef="#br0" timeOffset="3234.01">7432 3908 601 0,'-13'2'162'15,"3"0"6"-15,0 1-61 0,3 5-48 16,3 0-6-16,1 2-5 0,1 4-8 15,4 0-10-15,0 3-5 0,2 0-5 0,2 2-4 16,-2 3-4-16,1 0-4 16,0 1-4-16,-2 1-2 0,0 0-16 0,0-2-8 15,-2-1-33-15,-1-4-11 16,2 0-128-16,2-4-144 0,4-3-328 0</inkml:trace>
  <inkml:trace contextRef="#ctx0" brushRef="#br0" timeOffset="4010.74">8845 3701 577 0,'3'-5'147'16,"1"4"9"-16,-3 1-83 0,-1-1-17 15,0 0-9-15,-1 2-9 0,1 3-10 16,0 2-10-16,0 4-10 0,1 1-5 16,1 7-1-16,1 5-1 0,3 4 0 15,-1 5 0-15,3 2 0 0,1 1 0 0,-2 1-1 16,1-4 1-16,0-1-1 0,-3-1-1 15,2-4 0-15,-3-5-1 0,-1-2-1 16,1-3-1-16,-2-1-3 0,0-4-3 16,-1-5 1-16,-2-7-1 0,0-2 0 15,-2-11 0-15,-1-3 2 0,0-4 3 16,-2-5 2-16,0-5 2 0,0-3 1 16,-1-4 1-16,-1-1 1 0,0-2-1 15,1-1 9-15,0-1-1 0,2 6 2 0,1 3 5 16,2 5 3-16,4 5 1 0,1 5 3 15,2 5-7-15,2 3 3 0,1 0-2 16,4 3-1-16,5 0-2 0,0 1-1 16,5-1 1-16,2 2-2 0,2-1-2 15,2 3-2-15,-2-1-2 0,0 3-1 16,-3 2-8-16,-3 1-11 0,-1 0-20 16,-4 2-24-16,-3 1-64 0,-4 0-69 0,-4 4-133 15,-1 2-267-15</inkml:trace>
  <inkml:trace contextRef="#ctx0" brushRef="#br0" timeOffset="4183.76">8883 3889 694 0,'-3'7'148'0,"3"-5"8"0,1-2-116 0,4-1-4 16,2-3-3-16,2-2-2 0,3-2-1 15,1-1-1-15,5-3-9 0,-1-4-11 16,4 1-22-16,0 1-24 0,2-2-14 15,3 2 35-15,2 1-160 0,1 0-135 16,2 1-311-16</inkml:trace>
  <inkml:trace contextRef="#ctx0" brushRef="#br0" timeOffset="4384.8">9385 3531 613 0,'-3'-14'151'15,"1"3"9"-15,-3 3-97 0,3 4-13 16,0 4-6-16,-1 3-7 0,-2 5-8 15,2 4-9-15,-1 8-6 0,-2 5-4 16,-1 7-1-16,-1 4 0 0,2 5-1 0,0 3 0 16,-1 4-2-16,3-2-4 0,-1-1 1 15,4 0-8-15,3-6-19 0,1-4-14 16,3-1-9-16,1-6-18 0,3-4-111 16,2-3-129-16,2-8-271 0</inkml:trace>
  <inkml:trace contextRef="#ctx0" brushRef="#br0" timeOffset="4660.35">9531 3948 643 0,'-3'-8'146'0,"-1"0"3"15,-2 3-108-15,-1 5-11 0,-1 2-8 0,2 1-4 16,-4 4-6-16,2 4-3 0,1 2-4 16,0 2-1-16,4-2 0 0,1 1-2 15,4 2 0-15,2-1 1 0,3-1 0 16,4-3 1-16,2 0 1 0,1-1 3 15,3-3 6-15,-1-4 4 0,3-4 5 0,0-3 4 16,1-3 3-16,-1 0 3 0,-2 1-3 16,-1-2-3-16,-4-1-5 15,-5 1-4-15,-2-6-5 0,-8 0-5 0,-3-6-4 16,-5 0-7-16,-6-3-5 0,0 1-6 16,-2 1-8-16,0 3-6 0,0 4-9 15,1 7-13-15,2 4-6 0,2 7 10 16,3 1-137-16,1 5-126 0,1 3-312 15</inkml:trace>
  <inkml:trace contextRef="#ctx0" brushRef="#br0" timeOffset="5206.17">10000 4018 553 0,'1'-6'151'0,"-4"1"3"0,-3-2-18 15,-3-2-99-15,-3 2-9 0,-2-3-6 16,-2 4-7-16,-2 2-6 0,1 3-2 16,-2 1-1-16,0 5-2 0,3 2-3 15,-1 2-1-15,3-1 0 0,3 2-1 16,4 0 0-16,3 0 0 0,4-1-1 16,4-3 1-16,2-1 0 0,3-2 1 15,2-2 1-15,1-1 0 0,1 0 1 16,-1-3 1-16,1-1-1 0,-1 1 0 15,0 1 0-15,-3-2 0 0,1 1-1 0,-2 1-1 16,-1 1 0-16,-1 1 0 0,-3 1-2 16,-1 1-1-16,-1 3 0 0,-1 4 0 15,0-1-1-15,-1 2-1 0,2 1-2 16,3 0 1-16,0-2 1 0,5-3 0 16,2-3 1-16,2-5 1 0,4-2 2 15,0-4 4-15,-1-1 1 0,4-1 3 0,0-2 4 16,-2-1 3-16,3-1 2 0,-2-1 2 15,-1-5 2-15,2-5 1 0,-1-9-3 16,-2-6-4-16,-1-4-3 0,-5-8-1 16,-3-5 0-16,0 0-2 0,-5 1 0 15,-2 9 5-15,-2 7 5 0,0 6 5 16,0 10 0-16,1 10-1 0,-1 6-1 16,0 8-2-16,-1 5-5 0,-2 7-5 15,1 6-5-15,-2 6-3 0,-2 9 0 0,-1 7 1 16,1 6-1-16,-1 6 0 0,0 3 1 15,2 3-4-15,0-3-8 0,2-3-12 16,2-3-18-16,1-1-22 0,2-8 119 16,0 0-265-16,0-9-163 0,8 1-419 15</inkml:trace>
  <inkml:trace contextRef="#ctx0" brushRef="#br0" timeOffset="5448.6">10065 3924 438 0,'2'4'123'0,"0"-4"8"0,2-1 3 16,3-1-88-16,1 1-5 0,5-1 4 15,1 1 2-15,3-2-4 0,7 2-8 16,3-1-6-16,1 0-6 0,3-2-6 15,2 2-6-15,3-5-11 0,0 0-21 16,-2-4 137-16,0 0-283 0,0-2-155 16,-1-4-447-16</inkml:trace>
  <inkml:trace contextRef="#ctx0" brushRef="#br0" timeOffset="6073.27">10713 3928 612 0,'-3'-4'139'15,"-3"1"1"-15,-5-2-101 0,-2 0-15 16,-4 1-7-16,-4 1-4 0,-1 1-5 15,0 4-2-15,0-1-1 0,6 5-1 0,0 0-1 16,6 0-1-16,4 3 0 0,1 1 0 16,4 2 0-16,5 0 0 0,1 1 2 15,4 1 0-15,3 3 1 0,5-5 0 16,3 2 1-16,2 1-2 0,0 2 0 16,0 0-1-16,-1-1 0 0,-4 0-2 15,-6 4-1-15,-6 0 0 0,-10-4 1 16,-9-2 0-16,-7-1 0 0,-7 2 1 15,-9-4-4-15,-4-1-5 0,-4-2-12 0,-5 1-4 16,0-2-51-16,-2-1-79 0,-3-3-113 16,-1-1-254-16</inkml:trace>
  <inkml:trace contextRef="#ctx0" brushRef="#br0" timeOffset="6374.12">8263 4689 670 0,'51'-9'147'0,"12"1"1"0,13-6-100 16,11 2-37-16,11 0-6 0,8 0-1 15,15 6-2-15,8-1-1 0,7-3 0 16,7 3-9-16,6 2 126 0,5-2-266 16,-1-1-143-16,2 0-417 0</inkml:trace>
  <inkml:trace contextRef="#ctx0" brushRef="#br0" timeOffset="29890.16">11920 2384 444 0,'6'-5'108'0,"-1"2"5"0,-1 3-56 0,-1-2-19 15,-1-1-8-15,-1 1 0 0,-1-3-2 16,0 2-5-16,-1-1-5 0,-1-1-2 16,-1 0-4-16,-2 1-3 0,0 1-4 15,-4 3-1-15,-3 0 0 0,-1 0-1 16,-3 1-2-16,-1 3 0 0,0-1-1 15,1-1 0-15,-2 0 0 0,2-1 1 16,-2 4 0-16,3-1 0 0,-2-3 0 16,-2 4 1-16,1-2 0 0,2 1-1 15,-2 3 1-15,1-3 0 0,-1 2 0 0,3 5 0 16,0-2-1-16,1 2 0 0,-1 4 1 16,3 3-2-16,-1 3 1 0,1-2 0 15,-1-2 0-15,-1 7-1 0,-2 3 0 16,-1 1 1-16,0 1-1 0,-1 1 0 15,-1 5 0-15,-2 4 0 0,2-2 0 16,-1 4 0-16,0-2 1 0,-1 4-1 0,2 2 0 16,-3 1 0-16,1 2 1 15,-2 3-1-15,0 2 0 0,1 2 0 0,-1 3 0 16,1 1 1-16,1 3-1 0,4 1 0 16,3 1 0-16,1 5 0 0,1 3 0 15,2-1 1-15,2 2-1 0,-1 0 0 16,-1 3 1-16,-1 2-1 0,0 1 0 15,-1 2 0-15,-1 2 1 0,0 1-1 16,0 4 1-16,-1 0-1 0,0 2 0 16,0 0 1-16,0-1-1 0,0 2 0 0,-2 4 0 15,2-1 1-15,1-1-1 0,2 0 0 16,-1 2 1-16,0 5-1 0,1 0 1 16,4-2-1-16,2-1 1 0,-1 1-1 15,0 3 0-15,3 0 0 0,5-5 1 16,-1 0-1-16,-1-2 0 0,1 5 1 15,2-2-1-15,4-3 1 0,-1-3-1 0,0 1 1 16,1-1 0-16,1-3 1 0,1-1-1 16,3-2 1-16,1-1 0 0,-1 2-1 15,1-3 1-15,1-2-1 0,3 2 0 16,-1-1 0-16,-1-3 0 0,-2 0-1 16,0-3 0-16,1-1 1 0,1 0-1 15,-1-2 0-15,-2 1 0 0,-1-2 1 16,-2 0-1-16,2-1 0 0,0-1 0 0,-1-4 1 15,3-1-1-15,3-4 0 0,0 0 0 16,4-4 0-16,1-4 1 0,1 0-1 16,-1-5 1-16,0-1 0 0,2 0 0 15,0-3-1-15,1 2 1 0,2-1-1 16,-1 1 1-16,2-1 0 0,1 0-1 16,-2-3 0-16,-1 0 1 0,1-2-1 15,-2 0 0-15,2 0 0 0,-2 0 0 0,2-3 1 16,3 2 0-16,2-1 0 0,2 0 1 15,2-2-1-15,1-5 2 0,4 0-1 16,0-3 1-16,0-5-1 0,-1-4 0 16,0-4-1-16,-3 1 1 0,-2-3-1 15,-4-3 0-15,-3 0-1 0,-3 0 1 16,-2-2-1-16,-3 1 0 0,0-1 1 16,1 0-1-16,2 1 1 0,0-3-1 15,1-3 1-15,2-2 0 0,1-2 0 0,3-3 0 16,0-5 0-16,2-2 0 0,1 0 0 15,-2-4 0-15,3-3-1 0,-2-4 1 16,-2-2 0-16,-1-3 0 0,-1-6 0 16,-2-2-1-16,-2-1 1 0,-2-3 0 15,-2 1 0-15,1-3 0 0,-1-1 0 0,-2 0 0 16,-1-1-2-16,1-1 4 16,-2-3 0-16,1-5 1 0,0 0 1 15,-2-1-1-15,0-3 1 0,2-5 2 0,-2 2-3 16,1 0 0-16,0-1 1 0,1-4 0 15,-2-1 1-15,0-1 0 0,-1-4 0 16,1-1 0-16,-1-4-1 0,-5 3 1 16,0-1 1-16,-1 1 2 0,-4 0 3 15,-2-1 0-15,-2 6 2 0,-4-4 0 0,-2 0-1 16,-2-2-2-16,2-2-3 0,-3-4-2 16,1-1-2-16,0-7-6 0,1-3 3 15,3 0-2-15,0-4 1 0,-1 0 0 16,3-1 0-16,1-1 0 0,0 1 4 15,-1-1-4-15,1 3 1 0,1 5-1 16,3-6 0-16,-1 1 0 0,-1 2 0 16,0 0 0-16,2 4 0 0,1-3 0 15,0-3 1-15,-1 4 0 0,0-1 0 16,-1-1 0-16,0 1-2 0,3-4 3 0,-3 4 0 16,-1 4 0-16,-3-3 2 0,0 4 1 15,0 3 0-15,1-1 3 0,-3 4-3 16,2-1 0-16,0-1-1 0,2 1-2 15,1 3-1-15,2-2-1 0,-1 1 0 16,2 2 0-16,1 3 1 0,0 1-2 16,0 4 1-16,-1 2 0 0,-3 7-1 0,0-3-2 15,-3 4 1-15,-1 1 0 0,-4 5 1 16,1-7 0-16,-2 1-1 0,-1 0 0 16,1 4 4-16,2 0-2 0,0-4 0 15,4 1 0-15,-1 10-1 0,1-2 2 16,1-2-2-16,-2 0 1 15,-3 4 0-15,0 6-1 0,-1 3 0 0,0 0 0 16,-2 2 0-16,-1 6 0 0,-3 0 0 16,-1 1 0-16,-2-3 1 0,-3 0 0 0,-1-1 0 15,-4 3-1-15,4-2 1 0,2 2-1 16,1 2 0-16,3 1 1 0,3 1-1 16,2 2 0-16,1 1 0 0,2 3 0 15,-2 2-1-15,-1 1-2 0,-2 3 1 16,-2 4-1-16,-4 1 0 0,-1 1 0 15,-6-2 1-15,-2 2 1 0,-3 2 1 16,1 0 0-16,-3-1 1 0,-1 0 0 16,0 1-1-16,1 0 1 0,0-1 1 0,0 1-2 15,0-4 1-15,3 4-1 0,1 1-1 16,-1 0-3-16,-1 5-5 0,-1 0-6 16,-4 3-11-16,-2 1-9 0,-9 3 3 15,-2 0-143-15,-10 2-130 0,-1 2-325 16</inkml:trace>
  <inkml:trace contextRef="#ctx0" brushRef="#br0" timeOffset="74693.1">10376 11620 512 0,'7'-5'113'0,"-1"2"0"0,0-1-74 16,1 2-32-16,-5-1-28 0,1 1-28 16,-2 0-18-16,-2 2-9 0,1 0 7 15,0 1 15-15,0-1 20 0,-1 1 31 16,2 0 39-16,-1 0 24 0,0-1 14 16,0 0-4-16,1 0-12 0,-2-1-15 0,2 1-12 15,-1 0-10-15,1-1-8 0,5 1-3 16,-1-1-4-16,4 1-2 0,3 0 0 15,4 0-2-15,0 0-1 0,4 2 0 16,-1-2 0-16,3 4-1 0,0-3 1 16,2 1-1-16,2 1 1 0,2 3-1 15,1-3 0-15,1 2 0 0,3-2 1 0,1 1-1 16,2 0 0-16,3-2 0 0,1-2 1 16,3 2-1-16,1-1 1 0,2 1 0 15,0 1 0-15,2-3 0 0,2 3 1 16,0 1-1-16,-1-2 1 0,0 0-1 15,0 1 0-15,2 0-1 0,-3 0 1 16,-2-3-1-16,-2 1-1 0,0 2 1 16,-3-1-1-16,-2-2 1 0,-4-1-1 15,-3 2 1-15,-4 2 0 0,-4-2 0 16,-2-2 0-16,-4 2 0 0,-5-1 0 0,-1 1-1 16,-5 0 0-16,-1 2-1 0,-3 2-1 15,-3 1 1-15,-3 2 0 0,-4 2 1 16,-3 2 0-16,-4 0 0 0,-3-2 2 15,-4 0-1-15,-3 0 1 0,-2-4 0 16,-4 1 0-16,-1-3 0 0,-1-1 0 16,-1 0 0-16,-1 0 0 0,-3-1 0 0,-1 1 1 15,1-2 0-15,-3-1 0 0,1 1 0 16,-1-1 0-16,0-2 1 0,1-1-1 16,-2 0 0-16,2 0 0 0,-2-1-1 15,-1 1 1-15,0 2-1 0,-2-3 0 16,-1 1-1-16,2 1 1 0,0 0-1 15,4-1 0-15,3-1 0 0,2-1 1 16,2 0-1-16,5-1 0 0,2-2 0 16,2-1 0-16,2 2 0 0,4-1 0 0,3 1 1 15,4 0-1-15,2 2 1 0,3 2 0 16,3 0-1-16,1-1 0 0,3 1-2 16,4-1 1-16,4-1-2 0,3 4 1 15,7-2-1-15,2 0 1 0,6-2 0 16,2 3 1-16,1-1 1 0,4 3 0 15,2-3 0-15,3 3 0 0,2 0 1 16,4 2-1-16,4 1 0 0,3 5 1 16,2-2-1-16,4 0 1 0,-1-3-1 0,4 2 1 15,-1 1-1-15,0 1 0 0,1-5 1 16,-5 1 0-16,-1-1-1 0,-5 0 0 16,-4 1 1-16,-5-1-1 0,-5 1 1 15,-5-5 0-15,-5 2 0 0,-7-3-1 16,-5 4 1-16,-4-1-2 0,-3-4 0 15,-5 0-1-15,-5 2-1 0,-6-1 0 16,-5 4-2-16,-5-5 0 0,-8 0-1 0,-4 1 2 16,-11-3 0-16,-3 2 1 0,-4-1 0 15,-4 1 1-15,-8 3 2 0,-3-1 0 16,-5 0 0-16,-3-2-4 0,-4 4-7 16,-3-1-1-16,1 2 1 0,1-2-1 15,7 3 0-15,8 3 2 0,8 4 3 16,11-1 6-16,8 2 0 0,10-1-13 0,12 3-22 15,8 1-14-15,9-1-38 0,11-2-21 16,8 2-65-16,12-1-110 0</inkml:trace>
  <inkml:trace contextRef="#ctx0" brushRef="#br0" timeOffset="78865.21">3662 6961 593 0,'3'-5'148'15,"-3"5"9"-15,0-1-80 0,0 0-29 0,0 1-3 16,0 0-5-16,0 1-8 0,-1 0-10 16,1 2-8-16,-1 4-3 0,2 3 1 15,-1 4 0-15,1 7-1 0,1 5 0 16,0 6 1-16,2 2-2 0,-1 3-1 15,0 5-6-15,2-2-4 0,-1 0 0 16,-1-5-3-16,2 0-5 0,-1-2-5 16,1-4-10-16,-1-6-18 0,-1-4-13 15,2-4-124-15,-2-4-132 0,0-6-316 16</inkml:trace>
  <inkml:trace contextRef="#ctx0" brushRef="#br0" timeOffset="79010.47">3993 7224 679 0,'4'6'183'16,"-2"-3"4"-16,-1-2-71 0,0 1-60 15,-1-1-9-15,0 1-12 0,0-4-16 0,-1 1-11 16,0-1-12-16,1-2-10 0,0-1-25 16,1 0 103-16,0-4-255 0,7-1-164 15,1-4-436-15</inkml:trace>
  <inkml:trace contextRef="#ctx0" brushRef="#br0" timeOffset="79902.81">4674 6995 441 0,'-3'1'129'0,"1"2"6"0,-1-2 2 15,2 0-86-15,0 0-11 16,-1 1-5-16,0-1-7 0,-1 2-6 0,-2 4-4 15,0 1-5-15,-3 6-5 0,0 6-1 16,1 3-1-16,-1 4-2 0,1 5-1 16,3 3-4-16,2-1-3 0,3-2-5 15,4-4-1-15,5-4 0 0,2-3-1 16,4-6 1-16,2-6 2 0,3-4 7 16,2-4 8-16,-1-2 7 0,-1-7 5 15,1-2 6-15,-2-4 3 0,-3-3 2 0,-3-2 0 16,-2-4-3-16,-4-2-5 0,-1-1-3 15,-5-1-2-15,-2-2-5 0,-5-1-3 16,-1 0-3-16,-4 3-3 0,-3 1-3 16,-5 8-4-16,-3 2-2 0,-3 8-4 15,0 6-1-15,-3 4-7 0,-1 3-11 16,3 3-13-16,3 3-8 0,4 1 130 16,5-3-255-16,4 1-143 0,9-4-380 0</inkml:trace>
  <inkml:trace contextRef="#ctx0" brushRef="#br0" timeOffset="80218.28">5250 7004 644 0,'-2'3'147'0,"-2"-2"3"16,-2 1-110-16,-1-1-17 0,-3 2-2 15,0 2-3-15,-1 3-7 0,0 1-6 16,4 7-5-16,1 2 0 0,1 3-2 15,3 2-1-15,2 1-5 0,5 3-1 16,1 3-6-16,6-5-1 0,4 2 0 16,4-3 0-16,5-2 4 0,2-2 7 15,0-10 9-15,3-2 14 0,0-4 8 0,-2-6 7 16,-2-3 5-16,-3-3 2 0,-3-8 2 16,-2 5-4-16,-5-7-4 0,-5-3-6 15,-2-2-4-15,-3-2-3 0,-4-3-5 16,-4 1-5-16,-5-4-6 0,-4 1-5 15,-5 2-9-15,-3 3-7 0,-3 4-7 16,-3 5-8-16,0 4-12 0,2 3-12 0,0 6-6 16,6-1-120-16,3 4-125 0,5-1-304 15</inkml:trace>
  <inkml:trace contextRef="#ctx0" brushRef="#br0" timeOffset="80491.92">5880 6911 619 0,'5'-3'151'15,"-1"-2"8"-15,0 3-78 0,0-1-42 16,0 5-6-16,-2 1-3 0,-1 6-2 15,1 3-6-15,-4 2-4 0,1 9-5 0,-1 3 0 16,-3-1-1-16,0 5-4 0,1 2-3 16,0 0-3-16,1 1-1 0,2-1-3 15,2 0-9-15,3 1-18 0,2-1-14 16,1-1-7-16,2-1-126 0,1-1-133 16,0-4-305-16</inkml:trace>
  <inkml:trace contextRef="#ctx0" brushRef="#br0" timeOffset="81065.87">6664 6946 547 0,'-1'0'137'0,"-2"1"9"0,-1-1-69 15,0 1-27-15,-5 0-4 0,0-1-8 16,-4 4-6-16,-2 1-7 0,-1 3-7 16,1 5-6-16,0 4-4 0,0 4-2 0,3 7-3 15,5 1 0-15,4 1-3 0,3-1-2 16,4-1-1-16,6-3 2 0,4-3-6 15,6-2-1-15,4-5 1 0,5-3 2 16,4-3 1-16,3-6 2 0,2-3-1 16,2-5 6-16,-1-6 4 0,0-3 4 15,-3 1 4-15,-3-3 4 0,-4-4 4 16,-7-2 4-16,-5-2 2 0,-8 0-3 0,-11-4-4 16,-5-4-7-16,-10 1-6 0,-6 5-7 15,-7 2-6-15,-6 4-3 0,-1 5-1 16,1 4-7-16,2 5-8 0,4 3-10 15,4 1-16-15,9 2-1 0,5 0-132 16,6 0-134-16,6 2-311 0</inkml:trace>
  <inkml:trace contextRef="#ctx0" brushRef="#br0" timeOffset="81270.09">7667 6946 658 0,'12'7'148'0,"-4"-2"3"0,-5 4-101 16,-3 2-31-16,-3 3 0 0,-5 4 0 15,-2 1-2-15,-2 4-4 0,-1 1-2 0,1 0-3 16,2 2-1-16,2-2-3 0,1-1-12 16,1-2-20-16,4-2 91 0,2-2-224 15,2-1-142-15,3-4-384 0</inkml:trace>
  <inkml:trace contextRef="#ctx0" brushRef="#br0" timeOffset="81481.71">8125 6842 602 0,'1'23'147'0,"-2"1"3"0,-2 1-70 15,-1 3-59-15,-3 2-1 0,0 0 0 16,1 2-7-16,0-3-8 0,1-1-2 16,3-3 0-16,2-1-2 0,2-3-17 0,2-4 156 15,4-4-292-15,2-1-148 0,3-5-437 16</inkml:trace>
  <inkml:trace contextRef="#ctx0" brushRef="#br0" timeOffset="81645.94">8546 7144 786 0,'0'16'175'0,"0"-8"0"16,-1-2-109-16,1-4-66 0,0-2-22 0,0-3-15 16,1-4-9-16,0-4-8 0,1-2-121 15,0-1-122-15,6-6-274 0</inkml:trace>
  <inkml:trace contextRef="#ctx0" brushRef="#br0" timeOffset="81772.59">9074 7175 811 0,'7'13'179'16,"-2"-4"-13"-16,-1-4-153 0,-1-2 86 15,-1-3-272-15,-1-5-157 0,3-8-435 16</inkml:trace>
  <inkml:trace contextRef="#ctx0" brushRef="#br0" timeOffset="81914.5">9538 7179 909 0,'14'15'193'0,"-3"-8"-3"0,-4 0-170 15,-2-3-35-15,-1-4-26 0,-3-5-21 0,0-4 17 16,0 0-148-16,4-5-133 0,7-12-304 15</inkml:trace>
  <inkml:trace contextRef="#ctx0" brushRef="#br0" timeOffset="85392.25">3488 7734 262 0,'0'11'91'0,"1"-3"10"0,0-2-15 16,0-2-19-16,1 0 5 0,0-1 1 15,3-1-13-15,-1 0-14 0,4-3-8 16,-1-1-6-16,4 0-8 0,2-2-4 16,4 2-5-16,3-3-1 0,2-3-1 15,2 0-3-15,3 1-3 0,1-3-1 16,3 3-2-16,-2-1-1 0,-2 1-2 16,-3 3 0-16,-2 1-1 0,-4 2 0 0,-5 0 0 15,-5 1 1-15,-1 1 1 0,-6-1 0 16,-3 3 1-16,-5 0 0 0,-2 0 1 15,-7 3 0-15,-5 1 0 0,-5 0-1 16,-2 2-1-16,-5-3 0 0,-5 1 0 16,0-1-1-16,1 2 0 0,2-3 0 15,3 1 0-15,1-3-1 0,7 2 1 0,5 0-1 16,4-2 1-16,8 1 2 0,1-2 1 16,5 0 1-16,7-1 1 0,2-1 0 15,8-1 0-15,4-2-1 0,8-2-1 16,6 3-2-16,3 0 0 0,4 0-1 15,1 2-1-15,0 0 0 0,-3-1 0 16,-5 1 1-16,-5 0-1 0,-6 1-1 16,-7-1 1-16,-6-1-1 0,-5 1 1 0,-7 4 1 15,-6-1 0-15,-7 2 0 16,-4-1 1-16,-5 2 0 0,-5-1 0 0,-3-2 0 16,-2 2 0-16,-1-1-1 0,2-2 0 15,1 1 0-15,3-2-1 0,4 0 1 16,5 1 0-16,5-3 0 0,5 0 1 15,5 0 1-15,3 0 1 0,7 1-1 16,2-4 1-16,6 1 0 0,3 1-1 0,5-3-1 16,5 1-1-16,3 1 0 15,-1-5-1-15,2 2 0 0,-1 0 1 0,0-1-1 16,-5 3 0-16,-4 0 0 0,-5 0 1 16,-4 3 1-16,-5 1 1 0,-5 1 0 15,-7-1 0-15,-5 4 1 0,-5 0-1 16,-5 2 1-16,-3 0-2 0,-7 3-1 15,-2 1-1-15,-1 1 0 0,1-1 0 16,3 1 1-16,3-4-1 0,4 1 0 16,8-2 0-16,4 0-2 0,7-4 3 15,7-2-1-15,8 0 2 0,4-2-1 0,7-2 1 16,5-2-1-16,4-1 2 0,2 0-2 16,1 4 0-16,-2-3-1 0,-4 3 1 15,-4 1-2-15,-4 0 1 0,-6 4-2 16,-4 1-1-16,-9-1 0 0,-8 2 0 15,-10 1 0-15,-4 2 1 0,-9 3 0 16,-5 1 2-16,-7 2 1 0,0 1 0 0,3-1-1 16,4-1 1-16,5-1-1 0,8-1 0 15,8-4-3-15,11 0 0 0,6-3 1 16,10-2 1-16,9-1-1 0,8-2-15 16,7-1 138-16,6-3-288 0,2 0-162 15,4-1-464-15</inkml:trace>
  <inkml:trace contextRef="#ctx0" brushRef="#br0" timeOffset="101343.46">3795 8016 487 0,'0'-1'125'0,"0"-2"5"16,-1 2-53-16,0-2-36 0,1 2-12 15,-1 1-8-15,1 1-5 0,-1-1-3 16,1 1-3-16,0 0 0 0,0 1 0 16,0 0 3-16,0 1 2 0,1 1 3 15,1 1-2-15,-2 4-1 0,3 2-1 16,0 3-1-16,0 6-4 0,1 1-4 16,2 1-2-16,1 2-1 0,1-1-2 15,2 1 1-15,2-1-1 0,4-3-1 16,0-2-2-16,2 1 0 0,1-3-1 0,0-3-1 15,-1-1-3-15,2-3-7 0,-2 0-8 16,-1-4-6-16,-2 1 88 0,-2-5-211 16,-1-3-129-16,-2-3-347 0</inkml:trace>
  <inkml:trace contextRef="#ctx0" brushRef="#br0" timeOffset="101594.46">4149 8182 543 0,'-1'5'132'15,"-1"2"4"-15,-1-1-57 0,-1 3-47 16,1 1-6-16,1 0-2 0,1 1-3 16,1-1-1-16,2 0 0 0,4 2-4 15,0-4-3-15,2 2-2 0,3-1-1 16,1 1-2-16,0 2-4 0,2 0-2 16,-2 1 0-16,1 1-2 0,-1 2 1 15,-2-1-1-15,-4 0 1 0,-3-1 1 0,-3-1 0 16,-3-1 0-16,-5-2 1 0,-4-2 0 15,-2-2 1-15,-3-1-2 0,-1-1 1 16,-2-3-4-16,-1-1-8 0,0-1-10 16,2-3-9-16,-1 1-4 0,2-1-24 15,3-1-105-15,4 2-114 0,1 1-266 16</inkml:trace>
  <inkml:trace contextRef="#ctx0" brushRef="#br0" timeOffset="102649.6">4588 8441 555 0,'4'0'131'0,"-1"3"5"15,-2 0-85-15,0 1-23 0,-1 2-2 0,-1 1-3 16,0 1-6-16,-1 4-8 0,-1 0-4 16,1 1-2-16,-1 1-1 0,1 0 0 15,1-1-2-15,1 0 1 0,0-1-1 16,0-1 1-16,1-1 0 0,-1-2-1 15,1-4 1-15,-1-1 0 0,0 1 3 16,0-4 6-16,0-3 6 0,1-1 1 0,0-1 0 16,2-4 0-16,0-3 0 0,2-3-3 15,4-1-6-15,0-3-5 0,2 2 0 16,1-1 0-16,1 1 2 0,0 3-1 16,-1 2 0-16,0 4-1 0,-2 2 0 15,1 4 0-15,0 5 0 0,-2 5-1 16,-1 4 0-16,-1 4 0 0,0 1 1 15,-2 3 0-15,2 1-1 0,-2 2-3 16,1-3 0-16,1 0-2 0,1-3 0 0,2-2-2 16,0-2 0-16,1-3-2 0,0-6 2 15,1-3 1-15,1 0 1 0,1-5 1 16,2-2 1-16,-1-3 1 0,1-5 1 16,1-2 0-16,0 1 1 0,-1-2 2 15,-2 1 1-15,-3 3 0 0,-2 2 0 16,-3 4 0-16,-1 3 2 0,-2 1-1 15,-2 4 0-15,-1 3-2 0,0 4 1 0,0 2-1 16,1 4-1-16,0 2-1 0,1 1-1 16,4 0-1-16,1 1-2 0,3-3 0 15,2-2-1-15,4-3-1 0,2-2 1 16,3-3 2-16,1-3 2 0,-1-2 3 16,-1-4 3-16,-2-1 3 0,0-3 4 15,-6-1 3-15,-2 0 1 0,-5-4-1 16,-4 0 1-16,-4 0-2 0,-5-5-1 15,-4-2-4-15,-4-2-4 0,-5 0-4 0,-4 2-4 16,0 3-3-16,-2 1-2 0,4 3-2 16,1 7-6-16,5 2-5 0,4 1-4 15,4 2-5-15,5 1-14 0,1 1-6 16,4 1-3-16,3 1 4 0,4 1 3 16,3-1 1-16,4 1 5 0,1 0 14 15,4-2 7-15,2-1 4 0,1-2 3 0,-1 2 3 16,0-1 3-16,-1-1 3 0,3 0 3 15,-3 1 4-15,1 3 5 0,-2-2 2 16,1 4 1-16,-5 0 2 0,0-1 0 16,-2 3-2-16,-3 0-2 0,-1-1-4 15,-2 3-3-15,2 0-1 0,-1-1-2 16,-2 1 1-16,-1 0-1 0,0 0 0 16,-2-1-1-16,-2 0 1 0,-3-3 0 15,0 2 0-15,-1-1 3 0,-1-2 4 16,-2-2 4-16,-1-2 5 0,0 0 4 15,1-1 2-15,-1-2 4 0,1-2-1 0,-1 0-2 16,3 1-3-16,2-2-4 0,2-4-3 16,2 0-4-16,4-2-4 0,3-2-3 15,3 0-2-15,3 0-2 0,2-1-5 16,2 4-12-16,-1-1-17 0,2 1 63 16,0 3-204-16,-1-2-146 0,-1 0-381 0</inkml:trace>
  <inkml:trace contextRef="#ctx0" brushRef="#br0" timeOffset="103787.99">5656 8458 457 0,'3'1'120'0,"1"1"6"0,0 3-31 15,-1 2-60-15,0 3-8 0,-1 2-3 16,0 0-7-16,-1 5-4 0,-1-1-7 16,0 1-2-16,0-3-2 0,-1-3-1 15,1 0 1-15,0-3-1 0,0-1 1 0,-2-4 4 16,2-3 8-16,-1-1 3 0,1-4 2 16,0-3 0-16,0-2 0 0,1-3 2 15,3-2-4-15,0-2-7 0,4-2-4 16,1 3-2-16,2 0 0 0,2 2 0 15,1 3-3-15,0 2-1 0,1 4 1 16,1 4 0-16,-3 1 0 0,1 5 0 16,-3-1 0-16,0 4 0 0,-1-1-1 15,-3 1-2-15,-2 1 0 0,2-1-3 16,-3-1 0-16,0-1 0 0,1-2 1 0,-1 0 0 16,-1-1 2-16,1-3 2 15,-2 0 2-15,0-3 2 0,0 1 2 0,0-4 1 16,1 0 1-16,0 0 1 0,-1 0-2 15,0-2-1-15,1 2-1 0,0 2-1 16,0 1-2-16,0 2-1 0,2 0-1 16,0 2 0-16,3 1 0 0,1 2 0 0,2 0 0 15,2-2-1-15,0 4-1 0,1-3-3 16,2 0-2-16,0 0-8 0,1-1-7 16,1-1-6-16,1-1-5 0,0-2-2 15,2 2 1-15,-1-1-3 0,-1 2 6 16,-2-2 8-16,1-2 6 0,-3 1 7 15,-2 0 8-15,-2-1 9 0,-1-3 15 16,-4 1 9-16,-1-2 9 0,-2 2 7 0,-2-1 5 16,-1 1-1-16,-1-1-8 15,-1 0-9-15,-1 1-10 0,-2 0-9 0,0 0-6 16,-1 3-8-16,-1 2-4 0,0 1 2 16,-2 4 0-16,3 0 0 0,-1 1 1 15,2 0 0-15,0 1-5 0,3-2-2 16,2 0-1-16,1-2 0 0,4-1-1 15,-1-1 0-15,1-1 2 0,2-2 4 0,0 0 3 16,0-1 2-16,-1-2 2 0,-1 1 1 16,0-2 0-16,-2 1 0 0,0-1-1 15,-1 3 0-15,-1 0-1 0,1 1-4 16,-1 2-1-16,-1 3 0 0,0 3 0 16,-1 4 0-16,1 3 0 0,-2 1-1 15,4 3 0-15,-1 1-10 0,2-3 0 16,2-2-1-16,3-2-1 0,1-4 0 15,3-2 4-15,0-4 2 0,2-3 14 0,0-3 3 16,2-4 2-16,-1-3 2 0,2-5 2 16,-1-3 2-16,0-3 1 0,1-6-1 15,0-2-2-15,0-6 1 0,-2-3-1 16,-2-6-2-16,-1-6-2 0,-2-2-3 16,-1 0-1-16,-2 5 6 0,-3 8 6 15,-1 9 4-15,-1 8 1 0,1 10-2 16,-3 7-3-16,-3 9-1 0,-1 5-7 15,-1 5-6-15,-3 4-5 0,-1 8-1 0,0 5 1 16,1 5 2-16,0 1 1 0,2 3-1 16,4 1 0-16,2-1-1 0,2-5 0 15,4-2-1-15,2-3-2 0,0-2-5 16,4-4-3-16,4-2 0 0,0-5-1 16,2 0 1-16,-1-2-1 0,1-3 2 15,0-2 4-15,-1-3 3 0,-2-3-1 16,-2-2 2-16,-1-1 0 0,-2-4 0 0,-1-1 1 15,-1-3 1-15,-2-1 1 0,0 1 2 16,-2 1 1-16,-1 1 0 0,0 1 0 16,-1 1-1-16,-1 3-2 0,-1 3 0 15,0 2-2-15,0 3 0 0,0 0-1 16,-1 4 1-16,2 2 1 0,-1-2-2 16,1 0-5-16,2 2-9 0,1-2-11 15,1-1-13-15,3-3-14 0,-1 0 159 16,4-3-290-16,-1-1-149 0,1-5-413 0</inkml:trace>
  <inkml:trace contextRef="#ctx0" brushRef="#br0" timeOffset="103889.72">6798 8202 563 0,'-14'-23'121'0,"0"4"42"0,1 7-251 0,1 1-132 15,1-1-319-15</inkml:trace>
  <inkml:trace contextRef="#ctx0" brushRef="#br0" timeOffset="104692.72">7045 8274 305 0,'19'5'98'0,"-4"2"8"16,-2 2-22-16,-4 1-32 0,-6 2-8 16,-6 1-10-16,-5 4-11 0,-3 1-12 15,-2 3-4-15,-2-2-1 0,0-1 1 0,0 2 15 16,5-1 0-16,3-2 0 0,2-2 1 16,5-4-2-16,2-1-1 0,5-2 0 15,2-5-14-15,4-3 0 0,3-1 2 16,4-1-1-16,1-5 1 0,3 0-1 15,1-1-1-15,4-2-1 0,-1 0 0 16,2-1-2-16,-2-1 2 0,-2 1 4 16,-1 1 7-16,-5 0 7 0,-3 0 4 15,-5 3 3-15,-4 1-1 0,-6 2-4 16,-4 3-3-16,-6 4-8 0,-4 4-5 0,-4 1-5 16,-2 4-4-16,-3 4 2 0,1 2 0 15,3 0-2-15,1-1-2 0,7 1-5 16,4-2-6-16,6-1-5 0,6-3-5 15,7-1-6-15,5-3-3 0,5 0 0 16,4 0 4-16,3 1 3 0,6-6 5 0,2-2 4 16,-1-4 6-16,1-2 4 0,1-1 2 15,-2-3 2-15,-1-4 2 0,-7 3 2 16,-4-1 9-16,-2 1 6 0,-7 0 10 16,-4-1 6-16,-6 1 4 0,-4 1 1 15,-3 1-2-15,-5 1-8 0,-2 4-7 16,-6 1-8-16,-2 2-6 0,-3 4-5 15,-2 3-1-15,-2 3 0 0,1 2 1 16,3 1-3-16,5-1-6 0,1 0-6 16,4-1-2-16,5-2-2 0,6-3 0 0,5 0-1 15,2-2 2-15,4-1 5 0,1 0 7 16,4-3 3-16,0-3 1 0,-1-1 1 16,-2-1 0-16,0-4 2 0,-1-2 3 15,0-3 2-15,-3-2 2 0,1-4 3 16,-2-3 2-16,0-4 3 0,0-6-1 15,-1-7-1-15,-1-3 0 0,-1-6-2 16,-4-3-3-16,0 5 0 0,-1 5 7 16,-2 10 2-16,-2 9 0 0,-4 10-3 0,0 15 0 15,-3 11 0-15,-1 5-1 0,-3 6-10 16,-1 7-5-16,-1 4 0 0,2 5 0 16,1-2-3-16,6 3-4 0,2-2-5 15,6-4-4-15,5-1-4 0,4-3-4 16,4-6-4-16,4-2-3 0,1-5-4 15,2-1-10-15,1-4-11 0,1-2-29 0,1-3-92 16,-6-7-119-16,5-1-272 16</inkml:trace>
  <inkml:trace contextRef="#ctx0" brushRef="#br0" timeOffset="105397.12">5819 8968 513 0,'2'2'132'0,"0"0"10"16,-1 2-38-16,2 3-57 0,-1 1-6 16,-1 5 0-16,1 1-5 0,0 1-7 15,1 3-9-15,-1-2-9 0,0 2-4 0,2-1-3 16,0-3-4-16,0-1-6 0,0 2-6 16,2-6-9-16,0-2-9 0,1-1 8 15,-2-3-140-15,2-2-122 0,-2-4-306 16</inkml:trace>
  <inkml:trace contextRef="#ctx0" brushRef="#br0" timeOffset="105537.28">5820 8814 606 0,'-4'-11'134'0,"0"2"1"16,2 6-97-16,1 0-18 0,1 2-18 15,0 1-11-15,2 0 61 0,2-2-186 16,1-1-122-16,4 0-332 0</inkml:trace>
  <inkml:trace contextRef="#ctx0" brushRef="#br0" timeOffset="106273.98">6085 8957 569 0,'5'20'135'16,"-4"-3"1"-16,0-3-67 0,-1-1-52 15,-1-1-3-15,0-3-2 0,-1-1-7 16,2-3-2-16,-1-1-1 0,0 2 0 15,2-2-1-15,-1-2 0 0,0 2 0 16,1-3-1-16,-1 1 5 0,2-3 7 0,-1-1 4 16,2-3 3-16,0 2 6 0,2-6 2 15,0 1 3-15,4-3-5 0,1-1-7 16,1 1-3-16,-1 1-5 0,1 0-3 16,-2 4-2-16,1 5 0 0,-2 2 0 15,1 5-1-15,-3 3 0 0,0-1 0 16,-1 4-3-16,1-1-2 0,-3 1-2 15,1 0-1-15,-1-3-2 0,0-2 0 16,0-1-1-16,1-1 0 0,3-3 1 16,1-4 2-16,-1-3 2 0,3-1 3 0,1-2 1 15,1-3 2-15,0-1 1 0,0-2-1 16,2 0 0-16,-2-1-2 0,0 1-2 16,0 3 0-16,-2 1 0 0,-2 3-1 15,0 2 1-15,-1 4 2 0,-4 3-1 16,1 5 0-16,-1 2-1 0,1 1 0 15,-2 1 1-15,1 2-1 0,1-3-1 0,1 1 0 16,2-4 0-16,0-1 0 0,2-3 0 16,4-5 0-16,1-3 0 0,1-3 1 15,2-2 2-15,2-3 1 0,-1-1 2 16,3 2 1-16,-1 4 0 0,-1-1 0 16,-1 6 0-16,-1 0 1 0,-2 4-1 15,-2 7-1-15,-4 4 0 0,-4 5-1 16,0 7 0-16,-5 5 0 0,-4 5-1 0,0 6-2 15,-5-1-2-15,3 3-5 0,-3-3-2 16,0-3 0-16,2-4-1 0,2-4 1 16,1-7 0-16,2-3 2 0,1-7 7 15,1-4 4-15,-2-6 2 0,4-5 0 16,-2-2 0-16,1-8 0 0,1-4 0 16,-1-5 0-16,2-7-2 0,0-6-2 15,2-5 1-15,-1-5 0 0,2-3-1 0,1 1-2 16,2 3-1-16,1 5 0 0,3 7 0 15,2 8-1-15,2 7 0 0,2 8 1 16,0 8 1-16,2 3 1 0,-1 4-1 16,-3 1 1-16,-1 4-1 0,-2 3 1 15,-4 1-2-15,-3 2 0 0,-3-2-2 16,-4 0-2-16,-5 2-2 0,-3-2-2 16,-7-1-3-16,-1 0-9 0,-5-4-14 15,0-3-8-15,2-2 16 0,-1-4-151 0,3-6-131 16,4-4-325-16</inkml:trace>
  <inkml:trace contextRef="#ctx0" brushRef="#br0" timeOffset="106596.68">6898 8642 606 0,'15'2'149'0,"-1"6"4"16,-6 6-78-16,-1 6-32 0,-3 6-6 0,-5 5-7 15,-2 7-7-15,-4 2-6 0,0 1-4 16,-1 1-5-16,1-5-3 0,4-2-1 15,4-2-2-15,3-6-1 0,3-3-3 16,6-4 0-16,3-8-1 0,1 0 0 16,1-5 2-16,-2-5 1 0,2-3 3 15,-1-5 3-15,0-3 1 0,-3-1 0 16,-1-3 2-16,-1-2 0 0,0 3 0 0,0 0-1 16,-4 4 0-16,0 1 0 15,-3 6 1-15,1 4-2 0,-2 7-1 0,0 3-1 16,-2 4 0-16,2 3-1 0,-2 4-2 15,1-1 0-15,2-1-1 0,0-3-3 16,2-3-3-16,-1-2-4 0,3-7-8 16,2 0-16-16,0-5-18 0,-1-4 96 15,0-5-224-15,0-3-143 0,-3-4-375 0</inkml:trace>
  <inkml:trace contextRef="#ctx0" brushRef="#br0" timeOffset="106720.89">7171 8755 630 0,'-3'7'131'16,"-1"1"-4"-16,3-2-82 0,2 0-173 0,5-3-117 15,3 1-315-15</inkml:trace>
  <inkml:trace contextRef="#ctx0" brushRef="#br0" timeOffset="106919.84">7542 8938 634 0,'-1'13'149'0,"-5"0"2"0,-5 1-91 16,-4 2-34-16,-3 1-6 0,-3 5-2 0,-1 1-5 15,1 0-6-15,6-1-2 16,3 0 0-16,4-2-4 0,6-3-2 0,8-4-4 16,3-2-6-16,8-3-7 0,3-4-7 15,4-4-5-15,3-2-4 0,4-3-2 16,-1-5-72-16,2-1-37 0,-1-1-89 15,-2-1-208-15</inkml:trace>
  <inkml:trace contextRef="#ctx0" brushRef="#br0" timeOffset="107055.04">7747 9066 278 0,'10'-15'224'0,"-3"1"-25"0,-2 5-83 0,-3 2-47 15,-1 5-19-15,-2 4-7 0,0 2-6 16,-3 7-6-16,1 5-8 0,0 0-8 16,0 1-2-16,2-1-2 0,2-1-5 15,2 1-6-15,4-4-10 0,-1-5-8 16,4 0-9-16,0-4-7 0,3-1 49 15,1 0-176-15,-1-5-122 0,0-2-314 0</inkml:trace>
  <inkml:trace contextRef="#ctx0" brushRef="#br0" timeOffset="107193.28">7885 8712 630 0,'-7'-19'124'0,"0"6"-4"0,-1 3-132 0,3 2-52 15,2 1-67-15,0 2-97 16,2-5-211-16</inkml:trace>
  <inkml:trace contextRef="#ctx0" brushRef="#br0" timeOffset="107347.67">8068 8595 563 0,'13'22'159'0,"-4"5"4"0,-1 3-24 16,-1 2-88-16,-1 4-9 0,-3 3-7 15,-1 2-11-15,-2-4-9 0,-2-2-4 0,-1 2-3 16,-1-2-6-16,0-3-6 0,-1-1-6 16,2-3-15-16,-1-2-15 0,2 0 45 15,1-7-179-15,1-2-136 0,0-6-344 16</inkml:trace>
  <inkml:trace contextRef="#ctx0" brushRef="#br0" timeOffset="107530.83">7857 8972 768 0,'-1'-10'169'0,"4"1"0"0,4 7-126 15,8 1-20-15,5 1-14 0,6 0-5 16,6 1-2-16,4-1 0 0,3 1-2 0,4 0-3 16,-2-1-9-16,1-2-20 0,1-1-63 15,-1-2-75-15,0-1-126 0,4-3-285 16</inkml:trace>
  <inkml:trace contextRef="#ctx0" brushRef="#br0" timeOffset="107912.92">8627 8627 697 0,'4'5'174'16,"0"3"8"-16,-1 3-108 0,1 3-15 15,2 5-2-15,-1 4-12 0,2 8-12 0,0 7-6 16,3 4-9-16,0 4-5 0,-1 8-3 16,0 4-2-16,0 1-2 0,-2 0-4 15,-1-2-10-15,-3-3-10 0,2-4-38 16,2-8-145-16,-5-4-161 0,0-5-398 15</inkml:trace>
  <inkml:trace contextRef="#ctx0" brushRef="#br0" timeOffset="111294.01">14819 4837 428 0,'5'-7'106'0,"1"2"3"0,-3 2-62 16,3-2-16-16,0 4-4 0,3-2-4 16,3 0-6-16,4-1-3 0,1 2-1 0,1-1-1 15,-2 1 2-15,2 2 0 0,-1 1 1 16,6 1 1-16,9 2-1 0,6 1-3 15,9 0-1-15,9 1-2 0,8-2-2 16,8 2-2-16,4-2-2 0,0-1 0 16,9-1-1-16,5 1-1 0,4-1 0 15,0-1-1-15,9-4 1 0,12-1-1 16,3 3 0-16,-1 0 0 0,4-3 1 16,6-1-1-16,7 1 0 0,-2 1 0 0,4-1 0 15,2-3 1-15,7-1-1 0,1 3 0 16,2-3 0-16,3 0 0 0,4 1-1 15,0-2 3-15,-1 1 9 0,4-1 7 16,1 1 4-16,-2-1 4 0,0 2 1 16,4 1 5-16,-4 1-2 15,0 4-6-15,-5 2-7 0,-7 3-5 0,-5 2-2 16,-6 2-3-16,-15 3-2 0,-9 1-2 0,-9-1-2 16,-12 0-1-16,-15 0 0 15,-14-1 1-15,-16-4-4 0,-13-3-24 0,-14 0-12 16,-16-2 117-16,-14-1-251 0,-15-5-147 15,-14 0-401-15</inkml:trace>
  <inkml:trace contextRef="#ctx0" brushRef="#br0" timeOffset="112269.06">20912 4827 418 0,'-2'-1'110'0,"0"1"8"15,1 2-57-15,-2-1-20 0,2 0-1 16,-1 3 0-16,-2 1-5 0,-1 3-12 16,-3 1-7-16,0 2-5 0,-2 2-2 15,-3 2-1-15,-1 1-2 0,1 2-3 16,2 0-2-16,4-2-1 0,2 0 0 16,6 0 1-16,6-3 1 0,7-2 1 15,3-2 1-15,3-2 1 0,5-1 1 16,2-2-1-16,0-2 5 0,0 2 3 0,-3-4 2 15,0-4 4-15,-3-1 5 0,-2-2 3 16,-2-3 2-16,-4-3-4 0,-3-4-3 16,-3-4-2-16,-3-1-4 0,-3-5-6 15,-3-1-3-15,-5 0-2 0,-2 4-2 16,-5 2-3-16,-6 6 0 0,-5 5 0 16,-4 9-6-16,-5 4-16 0,-5 7-13 15,-5 2-88-15,0 2-50 0,0 5-121 0,8 4-264 16</inkml:trace>
  <inkml:trace contextRef="#ctx0" brushRef="#br0" timeOffset="115525.65">20190 2283 201 0,'4'1'60'0,"-2"-1"7"0,1 0-14 15,-3 0-16-15,0 0 2 0,1 1 4 16,-2-1-1-16,1 0-7 0,0 0-6 16,0-1-3-16,0 2-3 0,0-1-5 0,0 0-2 15,0 0-2-15,0 0-2 16,0-1-3-16,0 1-2 0,0 0-2 0,0 0-3 16,-2 0-1-16,2 1-2 0,-1 0 2 15,0 1 2-15,-1 0 1 0,1 0 2 16,-1 0 1-16,-2-1 2 0,3 0-1 15,-2 2-1-15,1-2-1 0,0 0-2 16,-1 2-1-16,0-3 0 0,1 3-1 16,-2 3 0-16,-1-3 1 0,0 1 0 15,-3 2 1-15,0-2-1 0,-3 2 1 0,-1-1 0 16,0-1-1-16,-2 2 0 0,1-1-1 16,2 1 0-16,-1 0-1 0,1-1 0 15,1 1 0-15,0-1 0 0,2 0-1 16,-1 0 0-16,0-2 1 0,1 2-1 15,1-1 0-15,0-1 0 0,-1 0 1 16,2 1-1-16,-1-2 0 0,1 1 1 16,-1-1-1-16,2 2 0 0,-2-2 0 0,3 1 1 15,0 2-1-15,1 0 0 0,0-1 0 16,0 2 1-16,-1-2-1 0,2 3 0 16,-2-2 0-16,-1-1 0 0,2 0 0 15,-1 0 0-15,0 0 0 0,0 0 0 16,-2 0 0-16,1-1 0 0,0 0 0 15,-1-1 0-15,-1 0 1 0,1 2-1 0,2-1 0 16,-2 0 1-16,1 0-1 16,0 0 0-16,-4-1 0 0,2 2 0 0,-2 0 0 15,0-2 0-15,-1 1 0 0,2 0 0 16,-2 2 0-16,1-1 0 0,0 0 0 16,-2 0 1-16,3 0-1 0,-2 0 0 15,-1 0 0-15,2-2 0 0,0 1 1 16,3 2-1-16,0-1 0 0,0 4 0 15,0-3 0-15,1 3 0 0,-1-1 1 0,1 1-1 16,-1 0 0-16,-2-2 0 0,2-1 0 16,-2 2 0-16,1 2 1 0,-3-3 0 15,1 0 0-15,0 1-1 0,0 1 1 16,2-1 0-16,-1-2 0 0,0-2 0 16,3 1-1-16,-2 1 1 0,3-1-1 15,0 0 0-15,-2 1 0 0,1 0 0 0,-1 1 0 16,2 0 0-16,-3 1 0 15,1-2 0-15,-1 1 1 0,0-2-1 0,0 2 0 16,-1-2 1-16,-1-2 0 0,1 0 0 16,0 2 0-16,-1-2 0 0,2 0 0 15,-1 0 0-15,1 0 0 0,1 1 0 16,-1-1-1-16,1 0 1 0,-2 2 0 16,1 0 1-16,1 0-1 0,-4-1 1 15,2 2 0-15,-1-1 0 0,1 1 1 0,-1-2 0 16,1 1 0-16,-3-3-1 15,1 4 1-15,1-4-1 0,-1 2 1 0,-1 0-2 16,1 0 1-16,-1-2-1 0,1 2 0 16,1-1 0-16,1 1 0 0,-1-1 0 15,1 1 0-15,0 0 0 0,2 0 0 16,-1 2 0-16,1 0 0 0,-1-1 0 16,1 2 0-16,-2 0 0 0,1-2 0 15,1 0 0-15,-1 2-1 0,1-2 1 0,0 2-1 16,0-3 0-16,0 0 1 0,2-1-1 15,-1 2 1-15,0-2 0 0,0-1 0 16,0 1 0-16,-1 3 0 0,0-1 1 16,-2-1-1-16,1 1 1 0,0 0-1 15,0 0 0-15,0 0 0 0,0-1 0 16,2-2 0-16,-1 3 0 0,2-1-1 16,-2-1 1-16,1 0-1 0,1 0 1 0,-2 0-1 15,2 2 1-15,-2-3-1 0,1 1 1 16,0 0-1-16,1-1 1 0,-2 0 0 15,1 1-1-15,1 1 1 0,-1-2 0 16,0 0 1-16,-1 1-1 0,1 0 0 16,0 2 0-16,-1-3 0 0,1 2 0 15,0-1 0-15,1 2-1 0,-1 0 1 0,1-1-1 16,1 0 1-16,-1 1 0 0,1-2 0 16,1 0 0-16,0 0 0 0,-2 0 1 15,2 1-1-15,-1-1 1 0,1-1 2 16,-1 1-1-16,0 0 1 0,0 0-1 15,0 0 1-15,-1 0-1 0,0-1 0 16,-2 1-2-16,0-1 0 0,0 1 0 16,1 2 0-16,-2-2 0 0,2 1-1 15,-1-1 1-15,1 2-1 0,-1-2 1 16,-1 0-1-16,-1-1 1 0,0 1 0 0,2 1 0 16,-2 1-1-16,0-1 1 0,2 1 0 15,-1-1 0-15,2 1 0 0,-3 0 0 16,1-1 0-16,-1 0 1 0,1 0 2 15,0-1 1-15,1 3 0 0,2-3 0 16,-1 0 1-16,2 1-1 0,-1 1 0 16,0-3-2-16,2 2 0 0,-2-1-1 15,1 2 0-15,-2-2 0 0,1 4 0 0,0 0-1 16,0 0 0-16,1 1-1 0,-2 1 1 16,1-1 0-16,-1 1-1 0,0-4 0 15,0 0 1-15,-1 1-1 0,1 1 1 16,-1-3-1-16,2 1 0 0,1 0 1 15,-1 0-1-15,2-2 0 0,1 0 0 16,-1-1 0-16,0 2 0 0,1-5 0 0,-1 4 1 16,1 0-1-16,-1 0 0 15,1-2 0-15,0 1 0 0,0 0 0 0,0 1 0 16,0-3 1-16,0 1-1 0,1 1 1 16,-1-1 1-16,-1 1-1 0,1-1 0 15,0 2 1-15,0 0-1 0,0-2 0 16,-1 1 0-16,1 2 0 0,0-3 0 15,0 1 0-15,-1-1 2 0,1 0 1 16,0 0 2-16,0 0 2 0,-1-1 0 16,1 0 1-16,1 1-1 0,0 1-1 0,-1-1-1 15,1 0-2-15,-1 0-1 0,1 2-2 16,-2-2-1-16,-1-1 0 0,0 1 0 16,0 1 0-16,-1 3 0 0,1-1 0 15,-2-4 0-15,0 3 0 0,0 2-1 16,0 0 1-16,1 0 0 0,-3-2-1 0,3-1 1 15,0 3-1-15,-1-1 1 16,2-1-1-16,-1 0 0 0,0-1 1 0,2 0 0 16,-2 2 0-16,3 0 0 0,-3-3-1 15,2 2 1-15,1 0-1 0,-1-2-3 16,1 1-3-16,0-1-5 0,0-1-4 16,-2 1-5-16,3 0-5 0,-1-1-4 15,0 1 5-15,1 0-24 0,-1 0-102 16,1 0-107-16,0-1-275 0</inkml:trace>
  <inkml:trace contextRef="#ctx0" brushRef="#br0" timeOffset="116799.27">18444 3291 398 0,'2'0'106'0,"-1"-1"5"16,0 1-57-16,-1-1-20 0,0-1 0 0,-2 1 4 16,0 0-9-16,1-2-13 0,0 3-5 15,0-1-3-15,-1 1-1 16,1 0-3-16,-1 0-1 0,0 1-2 0,-1-1 0 15,0 1 0-15,-1 2 0 0,-1 1 0 16,1 0-1-16,-3 2 1 0,2 3-1 16,0-2 1-16,1 1-1 0,1 1-1 15,1-2 1-15,1 1-1 0,3 0-1 16,1-3 0-16,1 1 1 0,2-1-1 16,0-2 2-16,2 0-1 0,1-2 2 0,0 0 0 15,-1-2 0-15,2 2 1 0,-2-4 1 16,-2-1 3-16,1 2 1 0,-3-2 2 15,-1-1 2-15,-2-3 1 0,-3-3 1 16,-1 3-1-16,0 0-1 0,-2-3-3 16,-2 0-2-16,-2 0-1 0,2 5-2 15,-1 1-2-15,0 0-1 0,-1 3 0 0,3 1 0 16,0 1-1-16,1 4-1 0,1-1 1 16,-1 3-1-16,1 2 1 0,2 0-1 15,1 3 0-15,-1 1 1 0,2 0 0 16,2-1-1-16,1 2 1 0,-1-4 0 15,2-1 0-15,0-3 0 0,0 0 1 16,0-5 2-16,0 0 0 0,1-4 2 16,0 1 2-16,-1-2 1 0,0-2 1 15,0-2 1-15,-2 2 1 0,0-3 1 0,-1-1 1 16,-2 0 0-16,0 1 1 16,-1 0-2-16,-2 3-1 0,1 0-2 0,-2 1-2 15,-2 2-3-15,-1 3-2 0,0 2-2 16,-5 1 0-16,0 3 0 0,-1 1 0 15,1 3-1-15,2 1 1 0,1 0-1 16,3 1 0-16,2-1-1 0,3-2 0 0,3 2-1 16,0-2 0-16,2-4 0 0,1 1 0 15,2-2 2-15,2-2 1 0,2 1 0 16,0-6 1-16,1 0 2 0,1 0 1 16,-2-1 0-16,-1-3 1 0,-2-1 1 15,-1-1 2-15,-2 2 2 0,-2-4 1 16,-3 2 1-16,1 0 0 0,-3 0-1 15,-2 3-1-15,-1 1-3 0,-3 1-3 16,-2 4-2-16,-1 2-1 0,0 4-2 16,-1 2 1-16,0-1-1 0,-2 2 0 0,7 3-2 15,2 0-1-15,3-1 0 0,2 3-1 16,2-3-1-16,3 3 1 0,5-1 0 16,1-4 2-16,2 0 1 0,1-3 0 15,0-1 2-15,1-3 0 0,-1-2 2 16,-3-1 1-16,-1-3 0 0,-2 0 1 15,-3-4 0-15,-1 0 0 0,0-4 2 16,-2 1-1-16,-2-2 2 0,-2-3 0 0,0 2-1 16,-1 2 0-16,-3 2-2 0,1 2 0 15,-4 3-2-15,-2 3-2 0,-1 3 0 16,-1 3-2-16,0 1 1 0,2 4 0 16,0 0-2-16,3 3 1 0,4 0-1 15,3 1 0-15,3 1-1 0,2-2 0 16,1-1 0-16,3 0 2 0,4-1-1 15,0-3 2-15,1-2 1 0,-1-3 1 16,0-1 1-16,0-3 0 0,-3-3 2 16,-2-3 0-16,-2-1 1 0,-4-2 1 0,2 0 1 15,-5-2 1-15,0 1-1 0,-1 1 0 16,-2 1-2-16,-1 2-1 0,-3 4-2 16,-2 0-2-16,0 2-6 0,1 3-10 15,-4 3-13-15,2-2 161 0,2 3-292 16,4-2-149-16,4 2-425 0</inkml:trace>
  <inkml:trace contextRef="#ctx0" brushRef="#br0" timeOffset="120662.36">18395 3435 374 0,'2'1'91'16,"1"-1"3"-16,-3-1-32 0,1 2-34 15,-1 0-7-15,-1-1 1 0,-1-1 4 16,2 2 0-16,-1 0-2 0,0 0-2 16,0-1-3-16,1 0 0 0,0 1-1 15,0 0-2-15,0-2-1 0,0 1 0 16,0-1-2-16,0 2 0 0,0-1-3 0,0 0 0 15,-1 1-3-15,1-1-1 0,0 1-1 16,0-1-1-16,0-1-2 0,0 2 1 16,0-2 1-16,0 0 0 0,0 1 2 15,0 0 1-15,0 1 1 0,0 0-1 16,0-1 1-16,0 3-2 0,1-2-1 16,-2 0-1-16,1 0-1 0,0 1 3 15,0-1 2-15,0 1 1 0,0-2 0 0,-1 2 1 16,1 2 0-16,-1-2 1 15,0 1-1-15,0 2-1 0,-1 0 0 0,-2 2 2 16,2-1 0-16,-1 1 0 0,-1-1 0 16,1 2 0-16,-1-1-1 0,-1 0-1 15,2-1-1-15,-2 1 0 0,-2 0 0 16,2 1 1-16,-2-1 0 0,0 0 0 16,1 1 0-16,-1 3 0 0,-3-2-1 0,2 2-2 15,-1 4-1-15,-1 0-2 0,1 5 1 16,-1 0 0-16,2 3 0 0,2 4 1 15,1 3-1-15,0 3 0 0,0 2-2 16,-2 5 2-16,0 0-2 0,-1 2-1 16,1 2 0-16,0 0 1 0,-1 2-1 15,3-3 1-15,0-1-2 0,3 1 1 16,-1 0-1-16,-1-3 0 0,1-2 0 0,0 0 0 16,0-3 0-16,-1-1 0 15,3-5 0-15,0-1-1 0,2-3 1 0,0-1 0 16,-1-3 0-16,1-3 0 0,2 0 1 15,-3-3-1-15,1 0 0 0,-1-6 0 16,0-2 0-16,0-2 0 0,1 1 0 16,-1-2 0-16,0 1 0 0,1-1 0 15,-1 3 0-15,1 0 0 0,0 1 0 0,0 0 0 16,-1-1 0-16,0 2 0 0,1-1 1 16,-1-1-1-16,1 1 0 0,-1-1 0 15,0 0 0-15,0-2 0 0,0-2 0 16,1 3 0-16,-1-5-1 0,1 0 0 15,1 0 1-15,-2-1-1 0,1 1 1 16,-1 0 0-16,0-1 1 0,0 0 0 16,-1 1 0-16,1-1 0 0,0 0 1 15,0-1 0-15,-2 1-1 0,4 0 0 0,-2-1 0 16,0 1-1-16,1 0 0 0,-1 1 0 16,0-1 1-16,1 1 0 0,-2-1 2 15,2 0 2-15,-1 0 2 0,0 0 1 16,0-1 1-16,0 1 1 0,0 0 0 15,0 0-1-15,0 0-1 0,0 0-2 16,0 0-1-16,0 0-1 0,0 0-1 16,0-1 0-16,-1 1-2 0,1 0 0 0,0 0 0 15,0-1 0-15,0 0 0 0,0-1 0 16,0-3 0-16,0 2 0 0,0-4 0 16,0-3 0-16,0-1 0 0,0-3 0 15,-1 0-1-15,1-1 0 0,1-3 0 16,-1 2 0-16,0 0 0 0,0 2 0 15,0 1 0-15,1 0-1 0,-1 0 1 16,1 1-1-16,1 1 1 0,1-1-1 16,3-3 1-16,-1 1-1 0,4-1 1 0,-1-4 0 15,2-4 0-15,-3-5 0 0,0-5 0 16,-3-2 0-16,1-3 0 0,-3 2 0 16,-1-1 0-16,-1 0 0 0,0 4-1 15,1 2 1-15,0 3-1 0,0 4 0 16,1 0 0-16,2 2 0 0,0 2 0 15,-1-1-1-15,5 4 1 0,1-3 0 0,0-4 1 16,-1-4-1-16,2-3 0 0,1-3-3 16,0 0 0-16,-2-4 0 0,-3 1-1 15,0-1 0-15,-3 1 0 0,-2 4 0 16,-2 4 2-16,-2 2 1 0,0 3-1 16,-2 3 1-16,2 3 0 0,1 5 1 15,1 0 0-15,0 2 2 0,1 2-1 16,0 0 1-16,0 0-1 0,0 2 1 15,0 1-1-15,1 0 1 0,-1 1-1 0,0-2 0 16,0 3 1-16,1-2 0 0,1 1-1 16,0 1 1-16,-1-1 0 0,1 1 0 15,-1 1 0-15,1 0 0 0,-1 3-1 16,-2 0-1-16,-1 0 0 0,1 6 0 16,-1-1 0-16,0 5 0 0,0 1 1 15,-1 1-1-15,0 2 2 0,0 4 0 16,1-1-1-16,-1 1 1 0,0 6-1 0,-1 0 0 15,2 4 0-15,-1 5 0 0,-1 0 0 16,-1 4 1-16,0 5-1 0,0-1 0 16,1 2 0-16,-2-1 0 0,1-1 0 15,-1-1 0-15,1 2 0 0,-1-5 0 16,-2 2 1-16,0 0-1 0,-1 1 0 16,0 1 0-16,-1 3 1 0,0-2-1 15,2 3 0-15,0-2 0 0,1-1 1 16,1-3-1-16,1-3 0 0,1-3 0 15,1-3 0-15,0-3 0 0,-1-2-1 0,2-3 1 16,-1 0 0-16,-1 0-1 0,1-4 1 16,0-2-1-16,0-3 1 0,-1-4 0 15,2-1 0-15,0-4 0 0,1-2-1 16,1-2 1-16,0-3-2 0,1-1-1 16,1-2-3-16,-1-3-5 0,-1-2-8 15,2-1-10-15,1-1-21 0,-1 2-19 0,2-1 24 16,-1 1-147-16,2 4-131 0,3-7-311 15</inkml:trace>
  <inkml:trace contextRef="#ctx0" brushRef="#br0" timeOffset="125603.45">17156 3052 456 0,'-4'-1'101'16,"-2"-2"4"-16,0 1-77 0,-1 0-9 15,0-1 5-15,1 0 3 0,-1 0 2 16,3 2 0-16,1 0 3 0,0-1 0 16,1 0-2-16,1 2-4 0,1 0-4 15,1 0-5-15,0 1-5 0,2 0-5 16,0 2-3-16,1 0-2 0,2 0-1 16,0 1 1-16,3 0 0 0,2 1 2 0,4 0-1 15,4 0 1-15,7 3 1 0,5 0-1 16,3 1 0-16,1 4-1 0,2-3 0 15,2 3-1-15,-1 1 0 0,-2-1-1 16,-3-3 1-16,1 0-1 0,-1-5 0 16,-4-1-4-16,-2 0-10 0,-4-9-9 15,-1 2 71-15,-2-3-198 0,-3-4-131 16,-3 0-348-16</inkml:trace>
  <inkml:trace contextRef="#ctx0" brushRef="#br0" timeOffset="125981.93">17623 3062 382 0,'-1'0'104'0,"1"0"6"0,0 0-42 16,0-1-27-16,2 2-5 0,0 0-1 15,2-1-7-15,1 0-9 0,-1 2-4 16,2 1-3-16,-1-2-1 0,0 3 0 16,0-1-2-16,-2 2-1 0,2 1-1 15,-2 1-2-15,2 3-2 0,2 2-1 16,1 0 0-16,2 1 1 0,2 5 2 0,1-2-1 16,1 2 0-16,1-3 0 0,-1 0 0 15,-2-2 0-15,-4-1-2 0,-1-2 2 16,-5-2 5-16,-5-1 6 0,-5-1 3 15,-5 2 0-15,-7-2 1 0,-3 0 0 16,-2-1-2-16,-2-1-8 0,-1-1-6 0,-1-2-9 16,1-4-6-16,3-1-8 15,1 2-8-15,0-3 167 0,1-1-292 0,1 0-140 16,4-2-403-16</inkml:trace>
  <inkml:trace contextRef="#ctx0" brushRef="#br0" timeOffset="127521.47">15880 2913 383 0,'2'2'106'0,"1"-3"7"0,-1-1-17 16,1 2-59-16,-1-2-8 0,-1-1 1 16,0 0-2-16,0-1-5 0,0 1-5 15,1-2-2-15,1 2-2 0,0 0-2 16,2 1-1-16,1-1-2 0,3 1 0 15,1 0-2-15,4 1 1 0,0 0-1 16,2 1 1-16,2 1-2 0,0 1-1 0,1 4-2 16,-2 0-1-16,-5 2-1 0,0-1-1 15,-4 3-1-15,-1 2 0 0,-4 0 0 16,-2 2 0-16,-1 0 1 0,-1 0-1 16,-1 1 1-16,-3 0 1 0,-5-2-1 15,-2 0 1-15,-4 1-1 0,-2 0 1 16,-2 1-1-16,-1-1 1 0,0-1-1 15,3 0 1-15,1 1 0 0,3-4-1 16,4 1 1-16,4-1-1 0,2-1 1 0,5 2 1 16,4 1 3-16,4-1 0 0,6-1 1 15,4-2 0-15,5 0 0 0,4 0 0 16,1-4-2-16,-1-3-2 0,6-2-7 16,0-1-9-16,1-3 160 0,-1-4-293 15,-1-2-144-15,2-5-424 0</inkml:trace>
  <inkml:trace contextRef="#ctx0" brushRef="#br0" timeOffset="127897.83">16081 2574 422 0,'0'1'109'16,"0"-1"6"-16,0 0-45 0,0 0-34 16,1 1-10-16,0 0-1 0,-1-1-2 15,2 1-6-15,0-1-6 0,-1-1-1 16,2 0-2-16,-1 0 0 0,2 0-2 16,0-1-1-16,0 1-3 0,2 0-2 0,3-1 23 15,3 1-151-15,1 1-113 0,1-2-306 16</inkml:trace>
  <inkml:trace contextRef="#ctx0" brushRef="#br0" timeOffset="128124.02">16399 2499 465 0,'1'4'110'15,"0"0"5"-15,1 2-69 0,1 2-19 16,-1 0-4-16,-1 1-2 0,-2 4-5 16,0 2-6-16,0 2-4 0,-3 0-2 15,2 4-2-15,-1 1-1 0,0-2-1 0,0 1-2 16,1-4-13-16,1-1-105 0,1-2-103 16,-1-5-263-16</inkml:trace>
  <inkml:trace contextRef="#ctx0" brushRef="#br0" timeOffset="128573.93">16533 2513 408 0,'-1'1'98'0,"-1"-1"3"0,2 0-53 15,0 0-22-15,3 1-1 0,-1-1 3 16,1 2-3-16,3-2-2 0,-1 1-1 16,4-1-2-16,-1 1-3 0,1-1-3 15,1 2-2-15,0 0-3 0,0 0-2 16,-2 3-2-16,-1-2-1 0,0 1-2 15,-3 1-2-15,1-3-1 0,-4 2 0 16,-1 0-1-16,-2 0 0 0,-3 0 0 0,-1 3 0 16,-1 1 1-16,-3 1 1 0,0 2 0 15,2 1 1-15,0-1 0 0,1 1-1 16,4-1 1-16,2 3 0 0,2-3 2 16,2-2 0-16,3 1 1 0,1 2 0 15,3-3 1-15,-1 0 0 0,0-4-1 16,2 2-1-16,1-3-1 0,2-2-5 15,3-3-3-15,-1-1-5 0,3-3 23 16,0-1-144-16,0-1-111 0,-3-5-294 16</inkml:trace>
  <inkml:trace contextRef="#ctx0" brushRef="#br0" timeOffset="129042.66">16900 2419 487 0,'-2'2'111'0,"-1"-1"4"16,0 3-80-16,-1-1-17 0,-2 2 1 15,0 2 2-15,-2 3-3 0,-1 1-6 16,-2 2-3-16,-3 1-2 0,0 4-1 16,-4-2-1-16,1 3-2 0,0-4-1 15,4-1-1-15,3-1 0 0,4 0 1 16,2-5 0-16,12 3 1 0,1-4 0 0,5 0 1 15,2-1 1-15,2-3 0 0,1-2 1 16,-2-1 1-16,-2-2 1 0,-1 1 2 16,-3-2 1-16,-4-2 0 0,-1-1 1 15,-4-1-2-15,-1 1-5 0,-5-1-4 16,-4 3-3-16,-3 0-5 0,-5 4-7 16,-4 4-3-16,-3 1-52 0,-1 2-69 15,1-1-103-15,1 2-246 0</inkml:trace>
  <inkml:trace contextRef="#ctx0" brushRef="#br0" timeOffset="150322.4">10268 11723 497 0,'0'1'116'0,"1"-3"1"15,3 1-72-15,-2-3-23 0,1 1-9 0,0 0-6 16,-1-2-5-16,1 3 1 0,0 2 2 15,-2-2 2-15,1 4 2 0,2-1 1 16,-1 1 1-16,1 2 0 0,4 0-1 16,2-1-1-16,4 4-1 0,2-4 1 15,6 2 3-15,4-1 2 0,5-2 4 16,3-2 1-16,8 2 0 0,3-3-2 16,4 0-2-16,6-2-4 0,3 0-4 15,3 0-3-15,5-1-2 0,-1-1-2 0,0 0 1 16,0 2-1-16,-1 2 0 0,-3 0 0 15,-2 0 0-15,-4 1 0 0,-1-3 0 16,-5 3 0-16,-3-3-1 0,-3-1 0 16,-5-1-1-16,-5 0 1 0,-4-1-1 15,-3 2 1-15,-4 0 0 0,-7 0 0 16,-4 1 1-16,-2 3-1 0,-5-2 0 16,-4 3-2-16,-8-2-1 0,-5 1 0 15,-5 0 0-15,-8 1 0 0,-9-1 1 0,-7 2 1 16,-9-1 2-16,-4-1-1 0,-4-2-2 15,-5-2-3-15,-3-1-1 0,-3 0 0 16,-1 0 0-16,0 1 0 0,1 3 2 16,0-1 2-16,1 1 3 0,4 0 2 15,6 1 0-15,4-3-1 0,6 3 1 16,5-1-1-16,6 3 0 0,5 0 1 16,7 1 0-16,5-2 2 0,7 0 3 0,4 0 2 15,6 0 0-15,5-2 1 0,6 2-1 16,5 1 1-16,5 0 1 0,4 0-3 15,6 1-2-15,3 0 0 0,5 1-1 16,4 1-1-16,5-2-1 0,4 4-2 16,6-3-1-16,4 3 0 0,6-1 0 15,3 0 0-15,5-2 0 0,1 3 0 0,5-2 0 16,3 1 0-16,0-2 0 16,-1 1 1-16,1-3-1 0,-4 1 0 0,-5 4 0 15,-7-4 0-15,-8 1 0 0,-10 0 0 16,-9-1 0-16,-11 1 1 0,-7 0 3 15,-9-7 2-15,-10 2 2 0,-11 1 0 16,-11 0 0-16,-9-1 0 0,-12 1 0 16,-12 1-7-16,-10 1-3 0,-12 1-8 15,-5 0-7-15,-5-1-7 0,-2 4-5 16,-2-3-3-16,1 5 1 0,2-2 2 0,6 2 5 16,4 1 7-16,5 2 8 0,7-1 6 15,7 0 2-15,10 0 3 0,8-1 1 16,10-1 1-16,7-4 2 0,9 2 0 15,8-4 0-15,8 0 0 0,6 0 2 16,8-3 1-16,8 2 1 0,9-2-2 16,8 0 1-16,7 0-2 0,6 0-1 15,7 0-1-15,2-2-4 0,4 1 0 0,1 4-2 16,0 2 0-16,0-1-1 0,-3-1 1 16,-5 1 0-16,-4 2 0 0,-7-1 1 15,-8-4-1-15,-8 0 2 0,-9-1-1 16,-9 1 3-16,-7-1 1 0,-9 0-1 15,-11-2 0-15,-8 2-1 0,-9-2 0 16,-8 3-2-16,-10-1-2 0,-10 1-1 16,-7 0-1-16,-3 4 2 0,-8-3 1 0,1 1-2 15,-1 1-2-15,5 2-3 0,5-1-1 16,8-2 0-16,12 1 1 0,11 0-1 16,11-2 4-16,10-1 6 0,11-1 3 15,15-4 0-15,7 4-1 0,11-1 1 16,10 1-1-16,12-2 0 0,10 1-4 15,9 4 0-15,2 4 1 0,9-2-1 0,4 3-9 16,-2-1 164-16,-1 1-292 0,-8-1-140 16,-3 0-416-16</inkml:trace>
  <inkml:trace contextRef="#ctx0" brushRef="#br0" timeOffset="156340.01">21396 10919 400 0,'2'1'97'0,"0"1"3"0,-1-2-51 16,-1-1-14-16,2 2-9 0,-2 0-8 15,-2-1-4-15,2 0-3 0,0 0-2 16,2 1-6-16,-2-1-2 0,-2 0-1 15,4 0 2-15,-1 0 1 0,-1 1 3 16,1-1 5-16,0 0 4 0,0 0 2 16,-1 0 4-16,1 1 1 0,-1-2 1 15,0-1-2-15,-1 2-5 0,1-1-3 0,0 0-3 16,1 0-4-16,0 0-3 0,1-3-2 16,2 5-2-16,-1-2 0 0,3 1 0 15,3 1-1-15,2 2 1 0,3-1 1 16,4 0 0-16,4 0 2 0,3 0 2 15,2-1 0-15,4 2 1 0,2-2 1 16,1-1-1-16,3 1-1 0,3 0 0 16,0-2-2-16,0 1 0 0,0-2 0 0,2-2 1 15,2 2 1-15,-3-2 0 0,1-3 1 16,0 2 0-16,0-1 0 0,0 1-1 16,-2 1-1-16,-1 0-1 0,0 2-1 15,1 0-1-15,-3 2 0 0,-2 1 0 16,0 1 0-16,-3 0-1 0,-2 0 1 15,-2 3 0-15,-4-2 0 0,-2 0 1 16,-4-2-1-16,-2 2 0 0,-4-4 1 16,-2 2 2-16,-4-2 1 0,-1-3-1 0,-2 0 1 15,-2-2 0-15,0 1 0 0,0-2-2 16,-1 1-2-16,-2-2-4 0,-1 2-1 16,-5-1-1-16,-1 3 0 0,-4-1 1 15,-3 2 0-15,-5 0 2 0,-1 0 1 16,-3 3 2-16,-3 0 0 0,-3 3 1 15,-2 0-1-15,-3 0 1 0,-4 3-1 16,-3 0 0-16,-4 1-1 0,-1-1-3 0,-3 2-5 16,-2 1-4-16,4 0 0 0,-2-3-1 15,1 2 1-15,2 1 1 0,1-2 3 16,1 1 5-16,2-2 3 0,-3-1 1 16,2 0 0-16,0-5 0 0,1-3 1 15,1-1-1-15,6-1-1 0,2 0 1 16,3-1 0-16,5 1-1 0,6 2 1 15,4-1 0-15,3 1 0 0,2-2 2 16,4 0 1-16,1 1 0 0,3-1 0 0,3 2 1 16,1-1 0-16,3 0-1 0,3 2-1 15,3 0-1-15,5 0 0 0,3 0-1 16,4 1 0-16,4 1 0 0,4 0 1 16,4 2 1-16,3-1 0 0,4 1 1 15,3 2 0-15,0 0 0 0,5 0 0 16,1 4 0-16,-1-2-2 0,2 2 1 15,3 1-1-15,1-2 0 0,-2 0 0 0,2-4-1 16,-6-4 1-16,3 0 1 0,-3-2-1 16,-3 0 0-16,-1-4 0 0,-4 0 0 15,-3 4 0-15,-2 1 0 0,-4-1-1 16,-5 0 0-16,-5 1 0 0,-4 1 0 16,-4 1 1-16,-3-2 0 0,-5 2-1 15,-1 0 0-15,0 0 0 0,-3-1-1 16,-1 2-1-16,-1-1-3 0,-3 1 0 0,1-1 0 15,-4 1 0-15,-4 0 1 0,-3 0 0 16,-1 0 1-16,-6 2 2 0,-4-3 2 16,-7 0-1-16,-3-1 2 0,-3 1 0 15,-6-3 0-15,-4 3 1 0,-4-3 0 16,-1 3 0-16,2 2 0 0,0 0-1 16,-1 2-2-16,2 1-3 0,3 2-3 15,3 3-3-15,6-2-1 0,0 0 0 16,6 1 1-16,5-1 2 0,4-3 3 0,5-3 3 15,1-1 6-15,5-2 3 0,1 1 1 16,2-3 1-16,3 0 3 0,0-4-1 16,3 3-1-16,2-4-2 0,0 1-1 15,2 1-1-15,2-1-3 0,5-3-1 16,3 5-2-16,4-2 0 0,6 1-1 0,5 0 0 16,5-2-1-16,6 3 1 15,5 1-1-15,2-1 1 0,4 2 0 0,2 0 0 16,5 2 0-16,1 1 1 0,-2-2-1 15,0 0 0-15,0 2 1 0,-1 0-1 16,-3 3 0-16,-6-1 0 0,-6 0 0 16,-4 2 1-16,-6 0 1 0,-5-1 1 15,-8 0 0-15,-6-1 0 0,-4 0-1 16,-4 0 0-16,-4 0-1 0,-6 2-1 0,-5 1-1 16,-7 1 0-16,-5 1-1 0,-7-2 0 15,-8 2-1-15,-2 2-3 0,-7-5-3 16,-6 1-2-16,1-3-1 0,-1-1 0 15,1-1 2-15,0-3 1 0,-1-1 3 16,4 1 4-16,1-3 1 0,2 2 1 16,1 1 1-16,-2-3-1 0,2 3 0 0,1-3 0 15,6 2 0-15,3 2 0 0,4 0 1 16,6-2-1-16,5 1 0 0,7 0 1 16,7 2-2-16,1-1 1 0,4-2-2 15,4 2 2-15,2-1-1 0,4 1 1 16,4 0 0-16,6-1 1 0,4 0 0 15,8 2 0-15,4 0 1 0,5 1-1 16,4 1-1-16,7 0 0 0,4 0 0 16,4 3 1-16,0 1-1 0,1-1 0 15,3 2 0-15,-2-2 1 0,1-1 0 16,-4 2 2-16,-5-2 0 0,-1-2 1 0,-5 0 1 16,-6 0 0-16,-4 3 1 0,-7-3-1 15,-6 1-2-15,-5 0-1 0,-5-1-1 16,-3 0 0-16,-6 0-2 0,-4-1-2 15,-3 0 1-15,-7 0 0 0,-5 0-1 16,-6 0 2-16,-3 2-1 0,-8 1 2 16,-3 1 1-16,-6-1-1 0,-4-2 1 0,-3 3-3 15,-2-2-1-15,-5-3-2 0,-1 2 0 16,-1-1-2-16,0 2 1 0,2 1-1 16,1-2 2-16,1 1 1 0,6 0 2 15,4-3 0-15,9 1 2 0,5-4 0 16,7 3 2-16,5-1 0 0,8 1 4 15,5 0 1-15,3-1 0 0,2 1 1 16,5-4 0-16,3 3-1 0,5-3-1 16,9 0-3-16,7-1-1 0,5-1-1 15,6 0-1-15,6 1 0 0,1 0 0 0,4 2 0 16,3 1-1-16,-3 2 1 0,6 1 0 16,1 1 0-16,3 1 0 0,2 1 0 15,-2 2 0-15,-3 0 0 0,0 1 0 16,-5 0 0-16,-6 0 0 0,-5-1 0 15,-8-1 0-15,-8 1-1 0,-6-2-3 16,-7-2-4-16,-7 1-3 0,-8 1-4 0,-9 0 155 16,-7 0-281-16,-6 0-134 0,-7 1-395 15</inkml:trace>
  <inkml:trace contextRef="#ctx0" brushRef="#br0" timeOffset="161629.35">3598 6563 505 0,'0'-3'115'0,"-1"-1"4"0,0-2-86 0,-1 0-14 15,-1-2-3-15,-1 4-1 0,2 1-3 16,-1-3-3-16,1 4-1 0,-2 0 2 16,2 1 3-16,-1-2 2 0,-2 2 2 15,0-2 0-15,-4 1-3 0,-3 2-3 16,-2 0-2-16,-4-2-2 0,-2 2-3 15,-2 0-2-15,-1 1 1 0,0 0-1 16,0-1 1-16,-1 1 1 0,-1 1 0 16,4 1 1-16,-5 1 0 0,2 0 0 0,1 2 0 15,-1 1 0-15,2 2-2 0,1 2 0 16,2 2 0-16,2 5-1 0,2 0 1 16,0 2 1-16,3 2 0 0,-1 3 1 15,2-1 1-15,1 2 0 0,2 2-1 16,-1 1 0-16,1 5-2 0,-1 3-1 0,-1-1-1 15,-1 5 0-15,2 2-1 0,0 2 0 16,2-1 0-16,2-1-2 16,5 1 0-16,5 3 0 0,1-7-1 0,5-1 1 15,2 1-1-15,5-1 2 0,3 0 0 16,0-4 0-16,4-2 1 0,3 1-1 16,2-2 1-16,3-1-1 0,2-2 1 15,-1-2-1-15,1-3 1 0,1-2-1 16,-2-3 1-16,-2-5 0 0,-1-3 0 15,1-5 0-15,0-1 1 0,1-3-1 0,0-2 1 16,-2-2-1-16,1 0 1 0,-1-4-1 16,-2 1 0-16,0-2 0 0,-4 1-1 15,0 0-1-15,-1 1 1 0,0-4-1 16,-1 0 0-16,-2-2 1 0,0-2 0 16,-2-2 1-16,-1-5 0 0,1-3 2 0,-3 0-1 15,2-2 1-15,-1-4-1 16,1-2 1-16,1-2-1 0,-2-7 0 0,1-3-1 15,-1-4 0-15,0-2 0 0,-4-3 1 16,-1-1-1-16,-3-1 0 0,-4 3 0 16,-4 1 1-16,-4 0 1 0,-4 0 0 15,-5 1 1-15,-3 2-1 0,-5 0 0 16,2 2 1-16,0-1-2 0,1 5-1 16,1 3 1-16,2 4-2 0,2 5 1 15,2 2 0-15,-2 1 0 0,-1 8 3 16,-3 1-1-16,-3 2 1 0,-4 4 0 0,-6-3 0 15,-3 1 0-15,-4 6-1 0,-5-1-2 16,-2 0-1-16,-1 3 0 0,-3-3-1 16,5 7-2-16,2 1-3 0,0-1-2 15,4 4-4-15,2 5-4 0,3 4-5 16,0 1-3-16,1 0-1 0,0 2-1 16,3 1 64-16,2-3-178 0,4-3-115 0,3-3-315 15</inkml:trace>
  <inkml:trace contextRef="#ctx0" brushRef="#br0" timeOffset="162168.29">1899 7075 307 0,'1'0'82'15,"2"0"12"-15,1-1-35 0,1 0-16 16,5 2 5-16,1 1 5 0,0-2-4 15,3-1-14-15,3 0-12 0,1-1-9 16,3 1-6-16,1 0-5 0,3 1-2 16,7 0 0-16,1 1 0 0,5 1 0 0,4 1-1 15,2 1 1-15,2-1-1 0,2-1 0 16,-2-2 1-16,1 1-1 0,-2-2 1 16,-2-1-1-16,-3-1-1 0,-2-1 0 15,0 1-1-15,-3 0-8 0,-1-4-59 16,-5-2-49-16,-1-1-89 0,-3-4-210 15</inkml:trace>
  <inkml:trace contextRef="#ctx0" brushRef="#br0" timeOffset="162459.22">2564 6891 405 0,'-1'0'114'16,"0"1"3"-16,2 2 1 0,3-2-85 15,2 2-14-15,3-1-4 0,1 0-2 16,6 2-4-16,1 0-2 0,3 1-1 0,1 3-2 16,1 0-1-16,2-1 0 0,-1 3-2 15,-1-1 0-15,-2 3 2 0,-2-2 1 16,-1 4 3-16,-4 2 1 0,-6 0 2 16,-1 2 3-16,-6 5 2 0,-4-3 0 15,-6 4-3-15,-7-2 0 0,-5 1-3 16,-4-1-2-16,-4 2-4 0,-4-6-6 15,-2-1-6-15,0 2-6 0,1-1 18 0,1-4-99 16,2-4-45-16,3-3-103 0,2 1-237 16</inkml:trace>
  <inkml:trace contextRef="#ctx0" brushRef="#br0" timeOffset="163873.26">622 6686 438 0,'-2'5'129'0,"2"0"7"15,-2 3-45-15,1 0-22 0,0 0-6 16,0 3-13-16,-1 1-11 0,0 0-9 16,-1 3-5-16,0 1-5 0,0 0-4 15,0 2-6-15,0 0-3 0,0-3-3 16,1 3-1-16,1 0-2 0,-1-3 0 15,-1 2-1-15,1-4 0 0,0-1-1 16,1-1 1-16,-1-4 0 0,1-2-1 16,1-2 0-16,1-2-1 0,0-2 1 0,2-4 0 15,0-3 0-15,3-2 1 0,-1-7-1 16,2-5 1-16,1-6 1 0,1 0-1 16,0-2 0-16,2 1 0 0,0 0 0 15,0 7 1-15,0 4 0 0,1 5 1 16,-1 4 1-16,-1 6 1 0,0 3 0 0,-3 4 2 15,1 1 0-15,-2 6-1 0,-2 4-1 16,-1 0 1-16,-1 3-2 0,1 0-1 16,-2 0 0-16,1-1-1 0,1 0-1 15,2-5 0-15,2 0 0 0,2-4-1 16,1-2-1-16,2-3 1 0,2-2-1 16,0-2 1-16,2-3 1 0,-2-3 2 15,0 1 1-15,-1-3 4 0,-1 1 0 16,-2 3 2-16,-2-1 0 0,-3 4 0 15,0-1-1-15,-3 2-2 0,0 1-1 0,0 3-2 16,-2 1 0-16,1 4-2 0,1 2 1 16,0 5 0-16,0 1-1 0,2 1-1 15,1-1-1-15,3-3-1 0,3-2-1 16,4-5 0-16,2-4 1 0,4-2-1 16,2-4 2-16,1-5 0 0,0-2 2 0,-1-2 2 15,-2-4 2-15,-2 1 1 16,-5-2 3-16,-3 0 4 0,-5-1 2 0,-3 1 1 15,-7 0-2-15,-4 0-1 0,-8-1-2 16,-2 3-2-16,-4-1-10 0,-2 6-4 16,-3 6-2-16,2 1-1 0,1 8-6 15,2 0-12-15,3 5-27 0,3 2 149 16,2 1-282-16,3 4-162 0,5 2-442 16</inkml:trace>
  <inkml:trace contextRef="#ctx0" brushRef="#br0" timeOffset="164178.47">502 7507 652 0,'-1'7'165'0,"0"-1"3"0,-2 2-88 15,-1 1-42-15,1 3-8 0,0 2-2 16,-1 1-15-16,2 0-9 0,2 4-4 0,1-2-1 16,2-2 0-16,2-2-3 0,2-2 0 15,1-4 1-15,3-3-8 0,0-3-11 16,5-3-10-16,-1-3 29 0,0-2-163 15,-2-7-131-15,1-2-337 0</inkml:trace>
  <inkml:trace contextRef="#ctx0" brushRef="#br0" timeOffset="164304.43">515 7317 526 0,'-4'-4'145'0,"1"-1"1"0,0 5-4 0,2-3-118 16,1 4-9-16,0 1-14 0,0-2-14 15,2 2-19-15,2-4-113 0,0-6-117 16,4 8-285-16</inkml:trace>
  <inkml:trace contextRef="#ctx0" brushRef="#br0" timeOffset="165015.39">749 7484 518 0,'1'20'106'16,"-2"-1"2"-16,0 1-98 0,-1 2-7 15,1-1 1-15,0-4-2 0,1 1 0 16,0-3 0-16,2-3 1 0,2-2 9 0,-1-4 6 16,0-4 5-16,2-4 5 0,1-4 4 15,1-3 3-15,-3-3-1 0,-1-5-5 16,3-1-7-16,-1-5-3 0,1 0-5 16,-3 1-5-16,3 3-2 0,-2 3-2 15,0 4-3-15,1 5 0 0,-1 2-1 16,-1 7 2-16,1 4 0 0,-3 3 1 15,1 0 0-15,1 4 0 0,0 2-1 16,0 0 0-16,0 1-1 0,2-4-1 16,-1-1-2-16,4-4 0 0,0-1 0 15,1-4 0-15,2-4 2 0,2-2 0 16,0-2 2-16,2-3 1 0,-2 0 0 0,1 1 0 16,0 0 0-16,-1 1-1 0,-2 3-2 15,1 2 1-15,-1 2-2 0,-1 1 0 16,-1 3 0-16,-1-1 1 0,-1 4-1 15,1 1 1-15,-1 0 1 0,-1 3-1 16,0-4 0-16,0 1-1 0,0-1 0 0,0-4 0 16,1-3 0-16,-1-3 2 0,3-2 6 15,2-1 6-15,0-3 2 0,0-2 4 16,1 1 3-16,0 1 0 0,-1 2-2 16,-3 1-6-16,0 4-5 0,0 3-2 15,0 3-3-15,-2 8 0 0,0 5-1 16,-3 2 1-16,0 8-1 0,-1 3 0 15,-2 4 0-15,-2 3-4 0,1 0-7 0,-2 0-1 16,1-2-7-16,0-1-4 0,-2-6-2 16,1-5-1-16,0-2 3 0,0-9 5 15,-1-3 2-15,0-2 7 0,1-4 5 16,-1-3 4-16,1-4 4 0,0-6-1 16,2-6 2-16,1-8 0 0,3-6-1 15,2-10 2-15,4-3-3 0,3 2-2 16,1-2 4-16,3 7 2 0,0 5 0 15,-1 5 0-15,2 9-2 0,-2 3-1 0,-1 5 1 16,2 7-4-16,-2 1-4 0,-1 4 0 16,0 5 0-16,-2 1 0 0,-1 3 1 15,-2-1-1-15,-3 0-1 0,-3-1-2 16,0 0-5-16,-5-3-5 0,-2 1-4 16,-4-2-9-16,-1 0-19 0,-2-2 151 15,-1 2-290-15,0-4-156 0,-8-2-442 0</inkml:trace>
  <inkml:trace contextRef="#ctx0" brushRef="#br0" timeOffset="165340.6">1405 7213 560 0,'13'-11'149'0,"0"4"7"16,-2 2-59-16,-1 6-49 0,-1 4-7 15,-2 7-1-15,-2 6-9 0,-3 12-11 0,-2 1-6 16,-1 8-3-16,-1 1-2 0,1 1-1 15,-2 1-2-15,2-4-3 0,2-7-2 16,2-2-1-16,3-4-2 0,4-4-1 16,1-5 0-16,2-4 0 0,1-6 0 15,2-3 1-15,0-6 1 0,1-2 1 16,-4-6 1-16,1-3 0 0,-1 0 1 0,0-2 1 16,-1 1 1-16,-1 3 1 15,-2 2 0-15,1 6 1 0,-1 4 0 0,-3 4 0 16,0 7 0-16,-2 4-2 0,0 6-2 15,1 2 0-15,-1-1-11 0,0 2-7 16,1-3-8-16,2-5-15 0,1-3-9 16,2-7 164-16,1-3-292 0,1-3-136 15,-1-6-410-15</inkml:trace>
  <inkml:trace contextRef="#ctx0" brushRef="#br0" timeOffset="165488.76">1682 7369 591 0,'-3'4'143'0,"1"1"2"0,-2-2-60 16,3 2-69-16,-1-2-15 0,3-2-9 15,1-1 47-15,4-2-182 0,1 0-126 0,4 1-331 16</inkml:trace>
  <inkml:trace contextRef="#ctx0" brushRef="#br0" timeOffset="165676.85">1970 7487 504 0,'-6'13'142'16,"-5"-2"6"-16,-2 0-7 0,-3 5-101 15,2-1-9-15,-1 2 1 0,0 3-9 0,3-2-9 16,4 0-8-16,3-2-5 0,6-2-2 16,1-3-3-16,6-3-2 0,3-5 0 15,6-1-4-15,-1-4-2 0,1-3-4 16,2-2-7-16,2-4-5 0,-1-1-121 15,-3-6-119-15,0 0-291 0</inkml:trace>
  <inkml:trace contextRef="#ctx0" brushRef="#br0" timeOffset="165866.63">2116 7205 668 0,'-4'-11'175'0,"-1"6"5"15,1 4-79-15,0 4-43 0,1 1-16 16,1 2-9-16,-1 3-9 0,2 3-7 15,1 2-4-15,2 3 0 0,3 4 0 16,1 2-2-16,0 1-3 0,1 2-3 16,1 1-1-16,-3 1-4 0,-2 0-8 0,0 2-7 15,-1-1-18-15,-1-2-29 0,2 4-134 16,-3-3-150-16,0-2-359 0</inkml:trace>
  <inkml:trace contextRef="#ctx0" brushRef="#br0" timeOffset="166049.7">2049 7451 688 0,'-5'-10'169'0,"0"5"1"16,4 3-100-16,3 5-26 0,3-1-18 16,2 3-10-16,4 0-12 0,5-1-4 15,3 0 0-15,2-2 1 0,3-1-7 16,3-3-19-16,1-2 147 0,-2 1-291 15,0-4-159-15,1 4-454 0</inkml:trace>
  <inkml:trace contextRef="#ctx0" brushRef="#br0" timeOffset="166785.34">892 8010 562 0,'5'-1'157'16,"-3"1"8"-16,0 0-40 0,0 4-71 16,-1 3-12-16,1 6-1 0,1 7-8 15,0 0-12-15,-1 9-8 0,2 4-2 0,1 3-1 16,-1 2-2-16,1 2-1 0,-1-4-3 16,0 2-8-16,2-1-12 0,-2-6-23 15,1-4-12-15,0 0-128 0,-1-9-138 16,1 1-330-16</inkml:trace>
  <inkml:trace contextRef="#ctx0" brushRef="#br0" timeOffset="177882.77">18152 3420 327 0,'7'2'82'0,"-3"-5"7"16,0 1-49-16,2 0-9 0,-1 0-3 15,1 0 3-15,-2-2 1 0,-1 2-6 16,1-1-5-16,-3-1-1 0,0 2-3 16,-1 2-1-16,1 0-2 0,-3 0-4 15,1-2-3-15,-2 1-3 0,1 3-2 16,-1-2 1-16,2 1 0 0,-1 0 0 15,1-1 1-15,0 0-1 0,1 3 1 16,0-3 0-16,0 1 0 0,-2-1 0 16,1 2-1-16,1-2 0 0,-1 1 0 0,0 1 1 15,0 1-1-15,0 0 1 0,1-1 0 16,-1-1 1-16,-1 2 0 0,1-2 0 16,-2 0 1-16,1-1-1 0,1 2 0 15,-1-1-1-15,0 0 0 0,0 1-1 16,-2 2-1-16,2 1-1 0,-2-1 0 15,-1 0 0-15,0 2 0 0,2 0 0 0,-3 2 0 16,2-1 1-16,-2 0-1 0,2 0 0 16,-2 1 0-16,1-1 0 0,-2 1 1 15,0 0-1-15,-1-2 1 0,-1 0 1 16,-2-1-1-16,0 1-1 0,0 1 1 16,-2 0-1-16,2-1 0 0,1 3-1 15,-1 1 1-15,0 0-1 0,2-1 0 16,-1-1 0-16,0 3 1 0,0 1-1 15,0-2 0-15,0 1 0 0,3 1 0 0,-3 1 1 16,1 1-1-16,1-2 0 0,1-1 0 16,0-1 1-16,0-1-1 0,1 0 0 15,-3-1 0-15,1-1 1 0,-1-1-2 16,-2 2 2-16,-5 1-1 0,0 2 1 16,-1-2-1-16,1 2 0 0,-4 1 0 15,1 1 0-15,0 0 0 0,3-2 0 0,0 2 0 16,1-1 0-16,2-1 0 15,1-3 1-15,2 3-1 0,1-1 0 0,0-1 0 16,0-1 0-16,2 0 0 0,0 0 0 16,2 0 1-16,-1-2-1 0,1-1 0 15,0-1 0-15,1 0 0 0,0-3 1 16,-1 5-1-16,2-3 0 0,-1-1 1 16,-2 1 1-16,1 2 0 0,-2-4 1 15,1 4 1-15,-3-4 1 0,-2 2-1 0,0-2 0 16,0 1 0-16,-1 0-1 0,0 2 0 15,1-2 2-15,1 0 0 0,2 1 0 16,1 2-1-16,0-1 0 0,0 2-1 16,2-1-1-16,-2 2-1 0,1 1-1 15,-2 1 1-15,-2 0-1 0,-1 0 0 16,0-1 1-16,0 1-1 0,-1 1 1 16,0-1-1-16,-1-1 0 0,1-1 0 0,-1 0 3 15,0-2 1-15,-1 3 1 0,-2-5 1 16,2 3 0-16,1-2 1 0,2 0 0 15,0 3-2-15,1-1-1 0,0-3 0 16,3 2-1-16,-1 1 0 0,-1 0 0 16,0 0 0-16,1-2 1 0,-1-1-2 15,1 3 1-15,1-2 0 0,-1-1-1 16,2-1 0-16,1 0-1 0,-1 0 1 16,2 2 0-16,0-2 1 0,0 1-1 0,0-1 0 15,0 0 1-15,-1 0 0 0,2 2 1 16,-3-3-1-16,2 2 1 0,0-3 0 15,0 0-1-15,1 2 1 0,0 0-1 16,1-2-1-16,-2 2-1 0,2-1 0 16,1 0 0-16,0 1-1 0,-1-2 1 15,1 0-1-15,0-1 0 0,1 1 0 0,-2 1 1 16,1-2-1-16,1 1 0 0,-1 1 0 16,-1 0 0-16,0 0 0 0,0 0 0 15,0 0 0-15,-2 2 0 0,0-2 0 16,2 1 0-16,-1 0 0 0,0-1 0 15,1 0 1-15,0 0-1 0,0-1 0 16,1 0 0-16,1 0 0 0,0 0 1 16,-2 0-1-16,4 0 1 0,-4-1 0 15,2 1 0-15,0 0-1 0,-1 0 1 16,1 0 0-16,1 0 0 0,-1-1-1 0,3 2 0 16,-3-1 1-16,0 0-1 0,-1 1 0 15,-1 1 0-15,1 1 0 0,0-1 1 16,-3 1-1-16,2 0 1 0,-3 1 0 15,2-1 0-15,-2-2 0 0,-1 1 0 16,1 3 0-16,-1-3 0 0,4 0-1 0,-1-1 0 16,-1 1 0-16,2 4 0 15,1-1 0-15,-3-1 0 0,1 2 0 0,-1 2 0 16,-1 1 0-16,0-1 0 0,1-1 0 16,-4-2 0-16,4 2 1 0,-2 0-1 15,1-1 0-15,-1-1 0 0,5-1 1 16,1-1-1-16,0-2 1 0,1 1 0 15,-1-3 0-15,3 0 1 0,-1 0 0 16,-1-1 0-16,-1 1-1 0,1 0 0 16,0-1 0-16,-1 2-2 0,2-4-2 0,-1 1-3 15,-1 1-3-15,-1 0-7 0,1-1-8 16,-1-1-11-16,0 0-5 0,0 2-101 16,-1-1-19-16,2-3-100 0,-1 0-205 15</inkml:trace>
  <inkml:trace contextRef="#ctx0" brushRef="#br0" timeOffset="179022.39">16766 4386 416 0,'4'-1'103'0,"1"-2"6"16,-6 2-59-16,1 0-18 0,-5-1 0 16,6-1 1-16,4-1-3 0,-5 2-7 15,0 0-4-15,-3-1-2 0,3-1-2 16,-2 2-3-16,2 1-3 0,0 1-2 16,-4-2-3-16,4 2-2 0,-1 0 0 15,-6 1-1-15,5 2-1 0,-4 0 0 16,-1 1 1-16,5 2 0 0,-6 1 0 0,7 2-1 15,-1-2 1-15,2 0-1 0,0 2 1 16,1-2-1-16,1 1 0 0,6-1 1 16,0-2 0-16,1 1 0 0,2-2 0 15,1-2 1-15,3-2 1 0,-2-1-1 16,-3-1 1-16,-2-2-1 0,1-2 2 16,-1 2-1-16,-3-1 2 0,-1-1 1 15,-2-1 1-15,-2-2 2 0,-1-2 0 0,-3 1 0 16,0-3-2-16,-1 1-2 0,-3 3 0 15,0 0-2-15,1 3-2 0,-2 6 0 16,-5 1-1-16,0 5 1 0,1 0 0 16,0 2-1-16,0 2 1 0,0 1-2 15,3 1 1-15,4 0 0 0,4-1-1 16,1 0 1-16,2 0 0 0,1-1 1 16,2-5-1-16,0 1 0 0,1-3 1 0,7-1 0 15,1-2 0-15,1-1 1 0,2-1 0 16,2-1 1-16,1-5 0 0,-1-1 1 15,-6-1 0-15,-1-2 1 0,-2-2 1 16,-4-1-1-16,-2-2 1 0,-3 4 0 16,-3 1 0-16,0 1 1 0,-3 2-2 15,-7 6-1-15,0 2 0 0,-1 4-1 0,-5 3-1 16,1 1 0-16,-1 2-2 0,4 2 1 16,3 0-1-16,3-1 1 0,3 0 0 15,6 0-1-15,1-3 1 0,7 1 2 16,3-1 0-16,2-3 0 0,2-2 0 15,2-1 1-15,0-3 0 0,1 0-1 16,-3-4-1-16,-3-1 0 0,0-1 0 16,-2 0 0-16,-4-1 0 0,-2 0 1 15,-2-1 1-15,-4 0 0 0,1 0 1 0,-4 1 0 16,-1 2 0-16,-2 2-1 0,-4 2 0 16,0 2-2-16,-3 4 1 0,-3 3-2 15,3 1 0-15,-2 1-1 0,3 1 1 16,5 0-1-16,0-3 1 0,4 0-1 15,5-2 1-15,-1-1 0 0,8-2 0 16,2 1 1-16,-1-4 0 0,-1 1 0 16,2-1 0-16,-1-2-1 0,-1 3 0 0,-4-2-1 15,-3 1 0-15,1 2-1 0,-1 0-3 16,-1 0-1-16,-2 2-1 0,1 0-3 16,0 0-8-16,1 1-10 0,-1-2-10 15,0-1-3-15,2 2-125 0,0-2-125 16,1 0-297-16</inkml:trace>
  <inkml:trace contextRef="#ctx0" brushRef="#br0" timeOffset="183552.68">16716 4515 334 0,'-1'-1'89'0,"1"2"4"0,0 0-36 15,1-1-22-15,-1 1-7 0,1-1-3 0,-1 1-4 16,0 0-2-16,-1 0-3 0,1 0-2 16,-1 1-1-16,1-1-3 0,0 0-2 15,-2 1 1-15,2-2 2 0,0 0 3 16,0-1 0-16,0 2 0 0,2-2 0 15,-4 1 0-15,2-1-3 0,0 1-4 16,0 0-3-16,-1 1-2 0,0-1 1 16,0 0 1-16,1 1-1 0,-1 0 1 0,1-1 4 15,-1 1 4-15,1-1 3 0,1-1 0 16,-1 1 2-16,0-1 0 0,0 1 1 16,1 0-4-16,-1-1-5 0,0 1-2 15,0 1-1-15,0-1-2 0,-1 0-1 16,1 0 0-16,-1 0 0 0,1 0 0 15,0 0 0-15,0 0 0 0,0 0 0 16,-1 0-1-16,1 0 1 0,0 1-1 16,0-1 0-16,0 2 0 0,0-1-1 0,1 2 2 15,1-1 0-15,0 0 2 0,-1-1 1 16,1 3 2-16,-1-1 1 0,-1 2 1 16,-1 2 0-16,-3 0 0 0,1 5-2 15,-1 4-1-15,-1 2-1 0,1 4-2 16,-1 0-2-16,2 3 0 0,0-1-1 15,2-1 0-15,1 0-1 0,1-1 1 0,1-3-1 16,0 0 0-16,2-4 0 16,-2-2 1-16,0 0-1 0,-1-2 0 0,1-2 0 15,-1-2 0-15,-1-2 1 0,1-1-1 16,2 0 1-16,-1-4 1 0,0-1 2 16,1-3 0-16,2-1 0 0,-2-5 0 15,1-4 1-15,1-3-2 0,-2-4-1 16,0-5-1-16,-1-2 0 0,1-4-1 15,-2 0-1-15,1-2 1 0,0 1 0 0,1 4 0 16,3 0-1-16,-1 6 1 0,1 1 0 16,0 6-1-16,0 4 1 0,-2 2-1 15,0 2 1-15,-3 3-2 0,-1-1 1 16,0 4 0-16,-3 1-1 0,-3-1 1 16,-1 2 0-16,1 1 1 0,-1 2-1 15,0 3 1-15,-1 3 1 0,0 0 0 0,5 5-1 16,0 2 1-16,-1 4 0 0,2 4 0 15,-1 1 0-15,-2 0-1 0,0 5 0 16,-2-2 1-16,1 2-1 0,-1-3 0 16,1 0 0-16,0-4 0 0,2-4 0 15,2-2 0-15,-1-4 0 0,3-6-1 16,-1 0 1-16,2-4 0 0,-1-2 1 16,2-2 1-16,0-3 1 0,0-3 1 15,-1-5-1-15,1-2 0 0,-1-5 0 16,0-2-1-16,0-6-1 0,-1 1-1 0,0-4 0 15,2 1 0-15,-1-1 0 16,1 4 1-16,0 3-1 0,0 6 0 0,0 2 1 16,0 7-1-16,-1 4 0 0,0 2 0 15,-1 2-2-15,-2 1 0 0,-2 0 0 16,0 3 0-16,-2 3-1 0,-1 2 1 16,1 4 1-16,1 3 1 0,0 2 0 0,2 4 0 15,1 1 0-15,3 0 0 0,1 0 0 16,-2 0 0-16,1 1 0 0,1-1 0 15,0-2 0-15,1 1 0 0,-1-4 0 16,-2-1 0-16,2-5-1 0,-1-2 1 16,0-2 0-16,2-2 2 0,-2-8 0 15,2-3 0-15,0-2 1 0,1-1 0 16,-2-8 1-16,1-5-1 0,-1-3-1 16,0 1-1-16,-4-4 0 0,1-1-1 15,-1-4 1-15,1 3 0 0,-2 1 0 0,0 5 1 16,0 2 2-16,2 4-1 0,-1 3 1 15,1 8-1-15,0 3 0 0,1 2-2 16,-3 1-1-16,0 2-2 0,1 4 0 16,-2 5-1-16,0 1 1 0,0 5 0 15,0 4 2-15,0 3 0 0,0 1 0 16,1 0 0-16,-2 0-1 0,2 1 1 0,1-3 0 16,-2-4 0-16,3 1-1 0,0-2 0 15,2-3 1-15,-1-5-3 0,1 1-9 16,1-6-10-16,-1-3-16 0,0-4 155 15,0-5-292-15,-2-9-156 0,4 1-433 16</inkml:trace>
  <inkml:trace contextRef="#ctx0" brushRef="#br0" timeOffset="193252.44">15716 4051 381 0,'-8'-2'83'0,"-3"2"0"16,-2-1-58-16,-2 0-12 15,2 1-2-15,1 0 8 0,0 0 5 0,4 0 4 16,3-1 3-16,3 0-1 0,-2 0-1 15,2 1-1-15,2-1-7 0,0-1-4 16,-1 2-2-16,0 1-4 0,0 1-2 16,1-2-1-16,1 2 0 0,-1 0-3 15,-1 1-1-15,2 0-1 0,0 0-1 16,2 4-1-16,0-1 0 0,1 2 1 0,0-2-1 16,7 3 2-16,5-2 0 0,2-1 2 15,5 1 0-15,8-2 2 16,4 1 0-16,2 1 0 0,1 0 0 0,-1 2-1 15,2 0-1-15,1-1-1 0,-4 2-1 16,-2 0-1-16,2 0 0 0,3 1-1 16,4 0 0-16,2-1 0 0,0 0 0 15,0-2-1-15,0 2 0 0,-4-2 1 0,-3-2-6 16,-10-1-7-16,-5-2 30 0,-5-5-156 16,-5-3-118-16,-4 0-315 0</inkml:trace>
  <inkml:trace contextRef="#ctx0" brushRef="#br0" timeOffset="193635.92">16384 4058 315 0,'-1'-4'89'0,"1"0"12"16,-2 2-23-16,2 1-34 0,-1 0-5 0,0 2-2 16,0 1-3-16,-1 0-8 0,1 5-9 15,1 2-4-15,1 2 0 0,2 2 5 16,4 2 2-16,2 1 2 0,3 1 0 16,2 1-2-16,1-4-1 0,0 3-3 15,-1-2-5-15,-1-1-5 0,-3 1-3 16,-4-3-2-16,-1-1 0 0,-4 2 0 15,-3 1 1-15,-3 0-1 0,-4 1 0 16,-1 0 1-16,-4 3 0 0,-2-2 0 16,-3 0 0-16,1-3 0 0,-4-1-1 0,-1-3 1 15,-4-2-1-15,-3-3-4 0,-3-2-6 16,-3-1-2-16,0-3-26 0,2-2-104 16,1-2-112-16,1-4-277 0</inkml:trace>
  <inkml:trace contextRef="#ctx0" brushRef="#br0" timeOffset="194536.31">14426 3908 454 0,'-6'-2'112'0,"0"-2"5"16,-1 2-70-16,0 0-6 0,-1-1-6 16,0 0-4-16,-1 0-5 0,0 0 0 15,1 2-2-15,-1 0 1 0,3 0 0 16,0 2 1-16,1-2 2 0,-1 1-1 16,2 0 2-16,2-1-2 0,1-3-2 0,1 0-2 15,0-3-3-15,3 3-3 0,2-4-6 16,5 0-3-16,0-2-4 0,2 1-1 15,1 2-2-15,1 2 0 0,0-4-1 16,-3 5 0-16,-2 2 0 0,0-2-1 16,-2 6-2-16,-2 0-1 0,0 2 0 15,0 6-1-15,-1 3 0 0,1 1 0 0,-1 3 1 16,0 0 1-16,-1 3 1 0,-1 0 0 16,-1-1 0-16,-1-1 1 0,-1-1 0 15,-2 0 1-15,-3-1-1 0,-1 0 1 16,-4 3 0-16,-5-1 1 0,-3-1-1 15,-7 3 1-15,-2 2-1 0,-2 1 0 16,1 0 0-16,0-8-1 0,6 1 1 16,0-1 0-16,6-6-1 0,5 0 0 15,8-5-1-15,3 0 1 0,2 1 0 0,5 0 1 16,10 0 0-16,8-3 1 0,7 1 1 16,1-1 0-16,2 0 0 0,3-2-6 15,2-1-15-15,6-2-16 0,0 1-8 16,-5-5 1-16,0 0-127 0,4-5-121 15,5-3-280-15</inkml:trace>
  <inkml:trace contextRef="#ctx0" brushRef="#br0" timeOffset="194912.41">14461 3534 547 0,'0'3'125'16,"0"-3"4"-16,1 0-78 0,-1-4-27 16,1 5-6-16,0-1-1 0,1-2-1 15,0 1-3-15,1 1-4 0,1 0-3 16,3-2-1-16,0 2-1 0,4-2-1 16,3 1-2-16,2-2 0 0,4 2-3 15,-2 0-8-15,1 0-5 0,-3-1 6 16,-2 0-130-16,-7 1-113 0,-1-2-290 15</inkml:trace>
  <inkml:trace contextRef="#ctx0" brushRef="#br0" timeOffset="195155.39">14795 3373 522 0,'2'-1'123'0,"2"1"2"0,-1 2-79 16,1 1-21-16,0 2-2 0,-1-1 3 16,-1 5-2-16,1 2-5 0,-2 2-2 15,-2 4-1-15,0 0-3 0,-4 5-3 16,-2 1-5-16,-1-1-2 0,0 3-2 16,-2-1-2-16,-2-2-5 0,0 0-11 15,3-3 5-15,2-3-125 0,3 0-6 0,0-5-97 16,6-4-202-16</inkml:trace>
  <inkml:trace contextRef="#ctx0" brushRef="#br0" timeOffset="195494.68">14963 3356 424 0,'0'-1'114'0,"-1"-2"4"16,1 3-58-16,0 0-15 0,1 0-5 16,0-1-6-16,0 4-10 0,0 0-4 15,1 2-3-15,-1 0-1 0,-1 2-1 16,0 4-2-16,-3 4-3 0,0-1-1 16,-4 3-4-16,-1 0-2 0,-1 1-1 15,-2 0-1-15,-1-2 0 0,2 1-1 0,-1 1 0 16,4-1-2-16,3-4 1 0,5 2-1 15,4 0 1-15,4-3 0 0,2-1 1 16,3-4 1-16,0 0 1 0,-1-1 0 16,-1-4-2-16,-1 0-3 0,-1-4-1 15,-1-1-5-15,-1 0-5 0,-1 0 10 16,0-3-59-16,-7-1-74 0,5-3-103 16,-3 2-255-16</inkml:trace>
  <inkml:trace contextRef="#ctx0" brushRef="#br0" timeOffset="195696.23">15013 3530 364 0,'2'3'111'16,"0"-1"6"-16,0 2-37 0,0-1-9 15,0 2-8-15,0 2-13 0,-1 3-13 0,-1 0-4 16,0 2-4-16,0 4-5 0,-2 2-7 16,-1-1-4-16,-1 2-5 0,1 0-3 15,0 0-2-15,0 0-2 0,-2 0 0 16,3-5-2-16,0 1-2 0,0-2 0 15,-1-1-17-15,2 0 5 0,1-2-53 16,0-2-79-16,1 1-108 0,-1-3-260 16</inkml:trace>
  <inkml:trace contextRef="#ctx0" brushRef="#br0" timeOffset="196273.97">15347 3516 451 0,'1'-4'118'0,"-1"1"3"15,-1-3-48-15,0 0-41 0,-1 0-3 16,-2-2 5-16,0 0-8 0,-1-1-8 0,-2 2-4 16,1 1-1-16,0 1-3 15,-1 3-3-15,-4-2-4 0,-1 2-1 0,-2 7-1 16,0-1 0-16,1 2-1 0,-7 3-1 16,-1 3 1-16,5 3-1 0,2 0 0 15,1-3 0-15,4 1-1 0,1-1 1 16,10-2 1-16,7-1 0 0,2-2 1 15,2 1 1-15,1-1 2 0,1-3 0 0,-2-1 0 16,2-2 1-16,-2-2-1 0,-1-2 1 16,0-1-1-16,1-3 0 0,-3-1-1 15,1 1 2-15,-5-3 0 0,-1 1 1 16,0-1 0-16,-3 3 1 0,0-1 2 16,0 1 1-16,-2 4 0 0,0 2-2 15,1 1-3-15,-1 2-1 0,-1 3-1 16,-3 2-1-16,1 2-2 0,-2 3-1 15,1 3 2-15,-3 4 2 0,2 2 0 16,0 0 0-16,3 3-1 0,-1 0 0 0,1 0 0 16,0-2 0-16,1-2 0 0,-5-1-1 15,1 0-1-15,3-3 0 0,1 0-1 16,0-4-8-16,0 2-12 0,1-1 145 16,3-3-279-16,2-1-147 0,-4-7-420 15</inkml:trace>
  <inkml:trace contextRef="#ctx0" brushRef="#br0" timeOffset="212596.66">10507 10304 652 0,'11'15'133'0,"2"-10"-8"16,-2-10-125-16,1 2-22 0,-2-4-37 15,-2 0-22-15,-4-3 7 0,-1 0 15 16,-3-2 22-16,1 2 20 0,-1 1 27 16,-1 2 46-16,-1 0 28 0,-1 1-3 15,-4-2-10-15,0 4-13 0,-3-1-9 16,-3-1-18-16,-3-1-7 0,0-1-7 0,-2 1-5 15,0 0-4-15,-3-1-3 0,-2-1-4 16,-1 0-3-16,-3-1-1 0,-2-1-1 16,-2-1 0-16,-3 1 1 0,-4-3 0 15,-2-1 1-15,-3 1 1 0,-6 3 1 16,-3 0 0-16,-5 1 0 0,-5 2 0 16,1 2 0-16,-5 2 0 0,1 1 0 15,-1 0 0-15,-1 0 0 0,0 1 0 0,0 2-1 16,-2 0 0-16,1 1 0 0,-2 2 0 15,1 1-1-15,1 3 1 0,-1 4-1 16,0 3 1-16,0 2 0 0,3 1 1 16,-4 1-1-16,4 4 0 0,0-1 1 15,2 2-1-15,5 0 1 0,2 1-1 16,0 1 1-16,6 2 0 0,3 0 0 16,2-2 0-16,3 0 0 0,3 0 0 15,5 1 0-15,5 2 0 0,0-1 0 16,0 2 0-16,2 5 0 0,1 2 0 0,-3 1 0 15,0 2-1-15,-1 2 1 0,-1 2 0 16,-1-2 0-16,1 0 0 0,2-4 0 16,1 0 0-16,2 1-1 0,3-4 1 15,2 1-1-15,2-1 1 0,2-1-1 16,4 2 1-16,1 0 0 0,4 2 0 16,4 1 1-16,3 1-1 0,3 1 1 0,3 2-1 15,4-1 1-15,3 2-1 0,1 1-1 16,3-1 1-16,2-1 0 0,0 2-1 15,3 1 1-15,2-3-1 0,3 0 0 16,2-1 1-16,5 0-1 0,1-5 1 16,5-2-1-16,3-1 1 0,2-1-1 15,1 2 1-15,5-2 0 0,2-2 1 16,5 3 0-16,3-2 0 0,4 2 1 16,0-1 1-16,4-1 0 0,3 0-1 15,1-1 1-15,3 0-1 0,1-2-1 0,4-5-1 16,5 0-1-16,1-3-2 0,6-2-2 15,3-3-3-15,0-3-1 0,5 0 0 16,1 2 0-16,3-2 0 0,2 1 2 16,-1-2 2-16,1 2 3 0,2 1 1 15,3-2 1-15,1 1 1 0,0-2-1 0,2-1 1 16,3-5-2-16,5 2-5 16,0-3-4-16,4-2-2 0,2-5-1 0,1 4 1 15,-1-2-1-15,-1 2 3 0,-3-4 7 16,0 3 8-16,-5 2 6 0,1 0 2 15,-3-1 2-15,1 2 1 0,1 0-2 16,1-2-2-16,0-1-3 0,2-6-6 16,4 3-3-16,-2-6-3 0,3-2-1 15,-1 1-1-15,1-3 1 0,2-3 0 0,-5 5 2 16,-1-1 1-16,-2 0 3 0,-2 0 2 16,4 0 2-16,0 6 3 0,-8 1 4 15,5-3 1-15,1 1 3 0,-4 7-1 16,-4 3-1-16,-5-4-3 0,4-2-2 15,8 6-4-15,1 2-2 0,0-5-2 16,0-3-1-16,9 1-1 0,1 0 0 16,-4-1 0-16,-3-3 0 0,-3-2 1 15,4 2-1-15,3 0 1 0,-3-4 2 0,-3 1 3 16,0 3 0-16,1-1 0 0,-3-1 1 16,-2 3 1-16,-2 1-1 0,1 1-3 15,1-1-1-15,-4 0-1 0,-1 2-1 16,-1 1-1-16,-3 0 0 0,0-1 1 15,-5 1-1-15,-2 1 0 0,-6 1 0 16,-2-2 0-16,-2-3 0 0,-5-2 0 16,-5 1 0-16,-4-3 1 0,-3-4-1 0,-5-1 1 15,-1-4-1-15,-5 2 1 0,2-2 0 16,-1-1 0-16,0-3 0 0,-2 5-1 16,2-1 2-16,-5 1 0 0,0 3 2 15,-8 2 1-15,-1-1 2 0,-4 3 1 16,-1-2 2-16,-3 1 1 0,-2 2-1 15,-3-2-1-15,2-3-1 0,-5 2-2 0,-1 1-1 16,-4-5-2-16,-1 2 0 0,-3-2-1 16,-3-1 0-16,-4-1 1 0,0-4-1 15,-2-2 1-15,1-2-1 0,0-2-1 16,2-4 1-16,4-4-1 0,2 0-1 16,-1-1 1-16,2-1-1 0,2 1 0 15,-3-1 0-15,-1-2 0 0,-3 1 0 16,-2-2 0-16,-1-1-1 0,-5 0 0 15,-1-3-1-15,-3-3-2 0,-1 2 0 0,-3 0-1 16,1-1-1-16,-1 0 1 16,0 0 0-16,1 4 2 0,2 3 0 0,0 0 2 15,-1 2 0-15,0 2 0 0,-2 3 1 16,0 2 0-16,-4-1-1 0,-3 2 1 16,-3 1-1-16,-1 0 0 0,-3 2 0 15,-2-1 0-15,-3 3 0 0,-3 1-1 16,-1 1 1-16,-2 1 0 0,-4 0 0 0,-1-1 0 15,-2 3 1-15,1-1 0 0,-1 1 0 16,-1 1 0-16,1-1-1 0,2-1 1 16,-1 2 0-16,-2-1 0 0,-1 0 0 15,-3-1 0-15,-2 0 0 0,-5-1 0 16,-3 2 0-16,-7 1 0 0,-2 3 0 16,-5-1 0-16,-2 2 0 0,-2 2 0 15,-7 2 0-15,-2 0 0 0,-4 5 0 0,0-2-1 16,-1 3 0-16,-6-1-1 0,-4 2 0 15,1 1 0-15,-2 2 0 0,-4-1-1 16,-1-1 2-16,-4 0 0 0,0 4 0 16,-2-2 1-16,-2 2 0 0,2 0 0 15,-2-2 0-15,-3 1 0 0,3 6 0 16,-2-2 0-16,-1 3 0 0,0-3 0 0,-2 1 0 16,3 1 0-16,1 3 0 0,1-4 0 15,5-1 0-15,0 1 0 0,3-3 0 16,1 0 0-16,4-1 0 0,1-2 0 15,-1 0 0-15,-1-4 0 0,5-3-1 16,-1 3 1-16,5-2 0 0,-2-3-1 16,-1 0 0-16,1-4 0 0,6 3 0 15,-3 1 1-15,5 2-1 0,-3-3 0 16,2 0 1-16,3 1 0 0,0 0 0 16,-8 1 0-16,-2-1-1 0,3-2 1 0,7 2-2 15,-5-2 0-15,3 0 0 0,-5 1-1 16,7-2 0-16,-3 1 0 0,-1 0 1 15,-6-2 1-15,-2 1 0 0,-8-1 0 16,7 1 1-16,-5 2 0 0,4-1 0 16,-7 0 0-16,0 2 0 0,3 1 0 15,-3 1 0-15,-2 4 0 0,-5-2 0 16,1 3 1-16,-5 0-1 0,-4 4 0 0,-2 1 0 16,-2 3 1-16,0-2-1 0,-1 4 0 15,-3 0 1-15,0 3-1 0,1-5 1 16,-1 4-1-16,0 2 0 0,1 0 1 15,0 1-1-15,5-2 0 0,2 2 1 16,4 1-1-16,2-1 0 0,3-3 0 16,4 1 0-16,2-3 0 0,4-2 0 15,1-3 0-15,3-1 1 0,3-1-1 16,4-2 1-16,3-2-1 0,3 1 0 0,4 1 1 16,2 0-1-16,3-3 0 0,3 3 0 15,1 0 0-15,4 0 1 0,0 0-1 16,1 2 0-16,1-1 0 0,3 0 0 15,-1-3 0-15,0 1 0 0,-1-3 0 16,1 4 0-16,0-2-3 0,-3 2-12 16,-4 0-16-16,-2 1 154 0,-6 3-293 15,-3-2-155-15,-7 3-441 0</inkml:trace>
  <inkml:trace contextRef="#ctx0" brushRef="#br0" timeOffset="-189860.76">12578 2774 132 0,'12'-33'57'0,"-6"5"26"16,0 0-20-16,-5 9 14 15,-3-2 13-15,-1 3 4 0,-1 1-2 0,-4 1-27 16,3 4-28-16,-2 2-1 0,3-2-22 16,0 4-17-16,-1-2-11 0,0 0-3 15,4-2 3-15,-2-6 3 0,1-1 2 16,-1-7 7-16,1 0 9 0,-2-1 12 16,2 0 6-16,-2 2 1 0,-3 1-1 0,-1 1-2 15,-6 7-6-15,-2-1-5 0,-6 3-5 16,-5 0-4-16,-5 2-3 0,-4 2 0 15,-3 2-1-15,-1 1 1 0,-5 1 1 16,3 2-1-16,1-1 0 0,0 3 0 16,1 2 0-16,-1 2 0 0,1 4 0 15,-1 4 0-15,-1 1-1 0,0 3 1 16,-1 2 0-16,-2 0-1 0,-2 2 1 16,2 1-1-16,3 2 1 0,4 3-1 15,-1 4 0-15,2 5 0 0,5 1 1 0,3 4-1 16,3 2 0-16,-2 4 0 0,2 3 1 15,0 0 0-15,2 5 0 0,0 3 0 16,-2 1 0-16,1 4 0 0,-3-2 1 16,0 5-1-16,2 2 0 0,-2 0 0 15,2 4 0-15,1 5 0 0,0 1 0 0,4 4 0 16,4 2 0-16,0 4 0 0,3 0 0 16,0 1 0-16,1 1 0 0,2 1 1 15,-3 4 0-15,1 0 1 0,0 3-1 16,-1 3 1-16,-5 4 0 0,4 3 1 15,-4 0 0-15,3 0 0 0,-3 5 0 16,0-1 1-16,2 1 0 0,4-2 0 16,-1 3-1-16,-2 2 0 0,1 3-1 15,3-2 0-15,3-2-1 0,-1-1 0 16,0 1 0-16,3-3 0 0,5-3 3 0,1-3 1 16,-1 0 1-16,1 2 1 0,2-2 1 15,1-1 0-15,0-4-1 0,-2 0-1 16,-1 2-2-16,2-1-2 0,0-1 1 15,-1-3-2-15,0 2 0 0,1 0 0 16,2-1 0-16,5-2-1 0,0-7 1 0,-1 0-1 16,3-3 1-16,1-3-1 0,3-2 1 15,2-2 0-15,0-5 0 0,2 3 1 16,3-4-1-16,4 0 1 0,1-3-1 16,2-2 0-16,1-2-1 0,0-1 0 15,1-5 0-15,1-2 0 0,2-4-1 16,2-1 1-16,2-2 1 0,0-4 0 15,4-1 0-15,1-2 1 0,2 1 0 16,0-2 1-16,1-2-1 0,-1-2 0 16,-2 0 0-16,1-3 0 0,0-2 0 0,1 0 1 15,-3-1 0-15,1-4-1 0,1-3 0 16,1-2 0-16,-1-2-1 0,2-2 0 16,-1-6 0-16,1-4-1 0,0-4 1 15,0-4 0-15,-1-6 0 0,0-3 1 16,-2-5 1-16,-1-7 0 0,-2-2 1 15,3-3 1-15,-3-4 0 0,1-7 0 0,-3-4-1 16,0-4-1-16,-2-6 0 0,-1-4 0 16,-3-3-1-16,-3-3-1 0,0 1 0 15,-4-4 1-15,0-5-2 0,1-2 1 16,0-5-1-16,-2-4 0 0,-1-3 0 16,1-8-1-16,0-1 1 0,-2-3 0 15,-4-2 0-15,-2 0 0 0,4-6 0 16,-4-2 1-16,-5-3-1 0,-3-2 0 0,2-2 31 15,-1-5-35-15,-4-3 3 16,-3 2-1-16,2-8 0 0,0 2-1 0,-3-3 1 16,0-2-32-16,2-1 35 0,0-2-2 15,-2 1 0-15,0 1-1 0,0 0 2 16,-1-3 0-16,-3 3 1 0,-3-1 0 16,-1 2 1-16,-1-1 0 0,-6 4 1 15,2 3 1-15,0 1-2 0,0-2 0 0,-1 5 0 16,3-3-1-16,4 1-2 0,1-6 0 15,0 4-2-15,4 1 0 0,5-2 0 16,1-2 1-16,-4 5 0 0,3 3 2 16,2 4 0-16,-1 5 2 0,-7 3 0 15,-1 10-2-15,1 7 0 0,-4 5-7 16,-6 4-4-16,-10 5-8 0,-7 3-12 16,-1 4-3-16,-11 5 20 0,-6 1-145 15,-6 0-116-15,-6 11-297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5T16:17:30.37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6437 7545 351 0,'-13'10'72'0,"0"0"0"15,3-3-66-15,1-1-6 0,2-1-1 16,3-1 2-16,1-2 2 0,1 0 15 15,0 0 7-15,2 0 7 0,0-1 6 16,0 0 4-16,0 0 0 0,0 2 0 16,0-2-11-16,0 1-4 0,-2 1-7 15,1 0-4-15,0 0-3 0,0-1-2 0,0 2-1 16,0-2-2-16,1 2-1 0,2 0 2 16,2-1 2-16,5 1 3 0,4 1 2 15,5-3 1-15,7 1 3 0,6-3 0 16,9-1 0-16,7-1-1 0,10-5-2 15,7 3-3-15,7 1-3 0,7-3-2 16,6 2-2-16,6 0-3 0,3 4-2 16,5 4-1-16,0-1 0 0,6-1 0 15,3 3 0-15,0 3 0 0,1 0 0 0,3 0 0 16,3-3 0-16,2 2 0 0,-1-1 0 16,-1 0 1-16,0-6-6 0,-5-4-15 15,-5-2-139-15,-9-7-132 0,-5-7-347 16</inkml:trace>
  <inkml:trace contextRef="#ctx0" brushRef="#br0" timeOffset="20083.61">6177 7567 442 0,'-10'5'103'16,"-1"-1"1"-16,0 0-42 0,1 1-52 15,0-3-9-15,2 2-4 0,2-3-6 16,2 3-1-16,2-3-2 0,1 1-1 16,2-3 4-16,2 1 3 0,3-1 7 15,-1 1 8-15,4-1 2 0,1 0 5 16,1 1 3-16,-1 1 0 0,1 1-1 0,1 0 0 15,0 1 0-15,1 4 0 0,3-1-2 16,3 1-1-16,4 3-4 0,4-1-1 16,5 2-4-16,2-3-1 0,5-1-2 15,5-3-1-15,7 0 0 0,5-3-1 16,5-3 0-16,4-2 0 0,7 1-1 16,2-2 0-16,6 0 4 0,2 1 5 0,3-1 2 15,0 4 4-15,4 1 2 0,0 0 0 16,5 4 1-16,1 1-3 0,2 3-6 15,4 2-3-15,3-4-2 0,5 3-2 16,5 1-1-16,1 0-1 0,2-2-3 16,3-2-13-16,-4-3-98 0,-2-2-30 15,-5-7-105-15,-6-13-233 0</inkml:trace>
  <inkml:trace contextRef="#ctx0" brushRef="#br0" timeOffset="48186.96">6103 7473 332 0,'4'0'79'0,"2"-1"4"0,0 0-43 0,4 0-2 15,2 1 2-15,1 1 2 0,1-1 2 16,1-1-1-16,-1 2-2 0,2-1-7 16,1 1-10-16,0-1-9 0,2 1-4 15,1 1-5-15,3-1-4 0,3 0-1 16,2-2 0-16,4 1-1 0,1 1 0 0,4-1 0 16,4 1 0-16,3 1 0 0,2-4 1 15,1 4-1-15,3-2 2 0,3-2 1 16,-1 1 3-16,1-3 1 0,-4 2-1 15,0 1 1-15,-7-2 0 0,-5 1-2 16,-8 1-2-16,-8 0-4 0,-9 2-3 16,-10 0 1-16,-9 1 0 0,-10 1 0 15,-12 1 0-15,-6-1 1 0,-10 2 2 16,-7-1 3-16,-3-1-1 0,-4 2 0 16,-1-2-1-16,2-2 1 0,1 5-1 15,3-4-1-15,4 0 0 0,2-2 1 0,5-1-1 16,6-1 0-16,5 0 0 0,4-3 1 15,7 0 2-15,7 1 0 0,5 1 3 16,6-1 0-16,5 0 2 0,6-1-1 16,8 2 0-16,4-3-1 0,5-1 0 15,7-1-3-15,3 2-2 0,6 0 1 16,3 0-2-16,2 2 1 0,0 2 0 0,-2 2-1 16,1 2 0-16,-3 0 0 0,-4 1 0 15,-5 2 0-15,-5-1-1 0,-5 2 0 16,-7-3-1-16,-4 0-2 0,-5 1-1 15,-8-1 0-15,-9 0 0 0,-10-1 0 16,-6-1 2-16,-10 3 1 0,-7-2 2 16,-8 1 1-16,-3-1 1 0,-3 1-1 15,0-1 1-15,0-1-1 0,2-2-1 16,5 2 1-16,6-1-1 0,7 0 0 0,8-1 0 16,8 1-1-16,9-1 0 0,9 2 1 15,7-1 2-15,8 0-1 0,10 0 1 16,5 0 0-16,6-2 1 0,10 0-1 15,4 2-1-15,5 0-1 0,3 2-1 16,0-4-6-16,2 4-3 0,-2 0 1 16,-2-1-129-16,-5-2-113 0,-3-3-296 0</inkml:trace>
  <inkml:trace contextRef="#ctx0" brushRef="#br0" timeOffset="59246.26">4738 9483 279 0,'4'7'58'0,"0"-2"-1"16,-1 1-40-16,-2-2-20 0,-1 0 1 15,1 1 0-15,-1-2 5 0,1 2 4 16,1 0 8-16,1 0 14 0,3-2 17 16,3 0 8-16,4-2 3 0,5 0 1 15,6-3-2-15,5-2-3 0,6-2-14 0,4-1-17 16,2-1-8-16,3-1-5 0,0-1-7 16,1 4-21-16,-3-1-105 0,-1 2-105 15,-3 0-267-15</inkml:trace>
  <inkml:trace contextRef="#ctx0" brushRef="#br0" timeOffset="60009.34">7118 9412 270 0,'0'-1'91'0,"0"0"4"15,3 0-7-15,-1 2-35 0,2 1-16 16,4-2-13-16,2 0-9 0,5 2-7 0,4 1-3 16,6-2-3-16,5 0 0 0,6 0-3 15,3-1-6-15,5 0-27 0,0 1-65 16,-1 0-79-16,0 0-193 0</inkml:trace>
  <inkml:trace contextRef="#ctx0" brushRef="#br0" timeOffset="60804.63">1812 10492 450 0,'-2'3'106'0,"2"-3"1"0,-2 1-63 16,0 0-25-16,0 0-5 0,1-1-5 15,-1 1-2-15,2 1-2 0,0-1 1 0,2 3 1 16,2-2-1-16,3 0 1 0,2 3 1 16,1-2 0-16,6 0 0 0,1 1-2 15,5 0 0-15,2 0 0 0,6 1 1 16,6-1-1-16,8-1 1 0,7-1 1 16,7-1 2-16,7-1 1 0,5-1 0 15,7-3 1-15,5-2 0 0,8 4-1 16,2-3-1-16,5-4-3 0,4 1-2 0,9 1-1 15,1 0-2-15,2-2-1 0,0-2-1 16,3 2-5-16,6 4-7 0,0-5-22 16,0-1-102-16,1 0-110 0,-1 5-274 15</inkml:trace>
  <inkml:trace contextRef="#ctx0" brushRef="#br0" timeOffset="68816.28">7811 14106 228 0,'1'0'58'0,"0"3"0"15,-1-2-23-15,0 2-16 0,0 3-9 0,1-2-6 16,1 2-2-16,0-1-1 0,0 0 0 16,0-2 0-16,0-1-1 0,-1-2 0 15,0 1 0-15,0-2 5 0,-1 1 7 16,0 0 4-16,0-1 4 0,0 1 6 16,0 0 9-16,0 0 6 0,0 0-2 15,0 0-5-15,0 0-3 0,0 1-5 16,0-1-7-16,-1-1-9 0,0 0-6 15,1 0-4-15,-1-3-1 0,0 0 0 0,1-1-1 16,1-3 2-16,1 0 0 0,1-2 3 16,0 0 8-16,1 0 2 0,-1-1 1 15,2-1 1-15,-2 2 0 0,-1 0 0 16,1-1-2-16,-2 0-8 0,2-1-2 16,-3 2-1-16,0-1 0 0,0-1 0 15,-3-1 0-15,2 0 1 0,0-3-1 0,-1-1 0 16,2-2 0-16,0-1-1 0,0 0 1 15,2-2 0-15,-2-1 4 0,1-1 3 16,2 0 0-16,-2-2 0 0,0 0 1 16,-2 0-1-16,1-3 0 0,-3 3-6 15,1 1-1-15,0 1-1 0,-2 0-1 16,0 1 1-16,0 0-1 0,-1 2 1 16,0-2-1-16,1-1 0 0,1-2 1 15,-1 0-1-15,3 0 0 0,2-3 0 16,1-2 0-16,2-2 0 0,-2-2 0 0,2 0 0 15,0-2 1-15,-1 1-1 0,-2-1 0 16,-1 4 1-16,-1-1-1 0,1 1 0 16,-3-1 0-16,1 3 0 0,-1-2 1 15,2 3-1-15,0-3 0 0,1 2 0 16,0-1 0-16,2-2 0 0,0-1 0 16,3-1 0-16,-2-3 0 0,3 1 0 0,-1-3 0 15,-1 0 0-15,3 0 1 0,-3 1-1 16,1-3 0-16,-2 0 0 0,0 0 0 15,-1 3 0-15,1-1 0 0,-3 1 0 16,0-1 1-16,-1 3-1 0,-1-4 0 16,1 2 0-16,1-1 1 0,0 1-1 15,1-5 0-15,2 0 0 0,-1-2 0 16,1 1 0-16,2-1 0 0,-2-2 0 0,0 0 0 16,-1-1 0-16,0 0 0 0,1 3 1 15,0-1-1-15,-2 0 0 0,1 1 0 16,-1 1 0-16,0 4 0 0,1-2 0 15,-4 3 1-15,2 1-1 0,-1 3 0 16,-1-2 0-16,1 1 0 0,-1 1 0 16,0 3 0-16,-1-3 0 0,3 0 0 15,-2-2 1-15,2 6-1 0,-2-2 0 16,2 1 0-16,0-1 0 0,0 2 0 0,-2 3 0 16,1-2 0-16,1-1 0 0,1 1 0 15,-1 1 0-15,2-1 0 0,0-1 0 16,0-1 0-16,3-1 1 0,-2-1-1 15,0-1 0-15,2-1 0 0,-2 2 0 16,0-3 0-16,2-2 0 0,-1 1 0 16,1 0 0-16,1 0 0 0,0-3 0 15,0-2 1-15,2 1-1 0,-3 0 0 0,0 3 0 16,-1-2 0-16,-2 5 1 0,-1 1-1 16,-2 4 0-16,0 0 0 0,0 2 0 15,-1 2 0-15,1 1 0 0,0 0 0 16,1-1 0-16,0-2 1 0,1 2-1 15,-1-2 0-15,1 0 0 0,-1-1 1 16,1-1-1-16,-2 0 1 0,1 3-1 0,-1 0 0 16,0 2 1-16,0 1-1 15,0 3 1-15,-1 1-1 0,0 1 1 0,0 3-1 16,-1 3 1-16,-2 1 0 0,0 3 0 16,-1 3 1-16,1 1-1 0,-1 0 0 15,1 2 0-15,1 0-1 0,0 0 0 16,2-3 0-16,1 0 0 0,2-3 0 15,2 0-1-15,1-3 1 0,0-3 0 16,2 3-1-16,0-2-3 0,1 0-3 0,-2 1-15 16,0 3 11-16,-1-1-125 0,-3 3-111 15,2-2-280-15</inkml:trace>
  <inkml:trace contextRef="#ctx0" brushRef="#br0" timeOffset="73707.52">7975 8687 461 0,'1'0'101'0,"0"0"2"16,-1 0-72-16,-1 0-19 0,1 0-5 16,0 0 0-16,0 0 2 0,-1 2 3 15,1-1 1-15,0-1 1 0,0 1 1 16,-1 0-1-16,1-1-1 0,0 1-2 15,0-1-3-15,-1 2-3 0,0 0-1 16,0 1 0-16,-3 1-1 0,2 3 2 16,-2 3 0-16,1 2 0 0,-2 0 1 15,-1 3-1-15,-1 4 1 0,-3 3-1 16,-1 0-1-16,-3 0-1 0,-2 1 0 0,-4 1-1 16,-2-3-1-16,-2 0 1 0,0 0-2 15,0-1 1-15,-1-2 0 0,2-1 0 16,3-2-1-16,2 0 1 0,4-5-1 15,3-2 0-15,3-3-1 0,3-1 2 16,3-3 3-16,2-2 2 0,2 0 2 16,3-7-1-16,5 1 1 0,0-4 1 15,5-6-2-15,4 2-2 0,4-3-4 0,2-1 1 16,0 2-1-16,2-1 0 0,2-1-1 16,-1 0 1-16,-2 0 0 0,0-2 0 15,-4 2 2-15,-2-2 1 0,-4 2 1 16,-3 1 1-16,-3 1 1 0,-2 1 1 15,-1 3-1-15,-2 0-1 0,-1 2-1 16,0 2-1-16,-1 2 0 0,-1 2 0 0,-1 1 1 16,0 0 0-16,-1 3 3 0,0 0 1 15,0 1 0-15,0 0 0 0,0 0-1 16,0 0-2-16,0 1-1 0,0-1-4 16,1 3 0-16,2 1-2 0,-1 1 1 15,1 4 0-15,1 1 2 0,2 4 1 16,2 4-1-16,1 0 1 0,4 2 0 15,1 2 0-15,1 2-1 0,3 3 0 16,1-2-1-16,-1-1-2 0,-2-1 0 0,-1 1-1 16,-2-3-8-16,-1-3-7 0,-5-1-9 15,0-2-6-15,0-2 21 0,-2-2-148 16,-2-3-119-16,-4-4-299 0</inkml:trace>
  <inkml:trace contextRef="#ctx0" brushRef="#br0" timeOffset="81962.63">7437 7469 373 0,'0'2'84'0,"-1"-1"0"15,1 0-58-15,-1 0-13 0,1 1-2 16,0 0 0-16,-1 0-2 0,1-2 0 15,-1 1 5-15,2 0 5 0,-1-1 3 16,1-1 1-16,1 1 1 0,1-3 1 0,3 3 0 16,2-1-4-16,0-1-5 0,4 1-3 15,2-1-1-15,-1 1-2 0,2 0 0 16,3 0 0-16,1-1-1 0,3 1 0 16,3 1-1-16,2 1-1 0,0 1-1 15,4-1-1-15,-1 2 0 0,2 0-2 16,0-1 1-16,1 0 0 0,0 0 0 15,3-1-1-15,2-1-1 0,-1 0-1 0,4-1 1 16,2 1-2-16,3 0 1 0,2-1 0 16,2 2-1-16,2 0 0 0,0 0 1 15,1-1-1-15,-1-1 0 0,-4 1 0 16,0 0 0-16,-3-1 0 0,-1-1 0 16,-3-2 0-16,-1 2 1 0,-4 1-1 15,0 0 0-15,-4-2 1 0,-3-2-1 16,-1 2 0-16,-3-1 0 0,-2-1 0 0,-1-1 0 15,-1-2 0-15,-2 0-1 0,0 1 1 16,-1-1-1-16,-1 0 1 0,0 2 0 16,-4 1 0-16,-1 1 0 0,-2 2 0 15,-3-2 1-15,-1 3-1 0,-2 0 0 16,-2 1 0-16,-1 1 0 0,-2-1 0 16,-1 3 0-16,-4 1 2 0,-4-1 0 15,-7 3 0-15,-6-1 1 0,-6 1 0 16,-6 0 0-16,-6-3 0 0,-4 1-1 0,-4-1 0 15,-5-1-1-15,0 0 0 0,0 2 0 16,-5-1-1-16,-3-1 0 0,-5 0 1 16,1-1-1-16,1 1 0 0,-2-4 0 15,0 0 0-15,4 1 0 0,0-2 1 16,5 1-1-16,2-2 0 0,5 0 1 16,4 1-1-16,5 2 0 0,5-2 0 15,6 2 0-15,5 1-1 0,6 0 1 16,5 3-1-16,2-1-1 0,1 0-1 0,5-1 0 15,3 0-1-15,0 1-1 0,4 1-1 16,1-1-1-16,3 1 2 0,0-1 1 16,2 0 1-16,2 3 2 0,4-3 2 15,2-1 2-15,2 1 3 0,5-1 1 16,4-1 0-16,6 0 1 0,4-2 0 16,6 0-2-16,6-1 0 0,8-2-1 15,7 1-3-15,4 3 0 0,7-1-1 0,2-1 0 16,1 0 0-16,3-1-1 0,1 5 1 15,-5-2 0-15,-2-4 0 0,-4 3-1 16,-6 0 1-16,-2 1 0 0,-8 1-1 16,-8-3 1-16,-7 2-1 0,-7 2 0 15,-11-2 0-15,-5 1 3 0,-8 0-1 16,-9 1 2-16,-8 2 0 0,-9-2 1 0,-5 3 0 16,-7 0 2-16,-7-1-4 0,-4 1 0 15,-6-1 0-15,-4-2-2 0,-3-2 0 16,-1-1 0-16,-4 2-1 0,-6-2 0 15,-4-2 0-15,-3-1 1 0,-2-1-1 16,-3 0 1-16,-4 0 0 0,-1-2 0 16,2 4 0-16,-2 1-7 0,0 0-7 15,5 7-4-15,5-1-5 0,7 2-2 0,9 2-1 16,10 1-1-16,13-2 7 0,12 1 3 16,11-1 5-16,11 0 6 0,11-3 8 15,9-1 6-15,10 2 2 0,7 0 4 16,12 1 4-16,9 0 1 0,6-2-2 15,6 1-5-15,5 1-5 0,5-1-2 16,3 2-3-16,1 0 0 0,-1-1-2 16,1-1 0-16,-3-2 0 0,-1 2 0 15,-4-2 0-15,-5 0 0 0,-5-1-1 16,-4 1 1-16,-7-1-1 0,-4 0 1 0,-6-1 0 16,-8-1-1-16,-6-1 2 0,-7-2 2 15,-8-1 4-15,-5 2 6 0,-2 2-1 16,-8-1 0-16,-8 1 0 0,-5-1-3 15,-5-2-3-15,-8 1-4 0,-6-1-5 16,-5-1 1-16,-8 2-1 0,-5-2-1 16,-5 1-3-16,-4 3-4 0,-3-1-8 0,-6 0-8 15,-3 1-5-15,-2 1-47 0,2 1-73 16,2 1-104-16,6 1-242 0</inkml:trace>
  <inkml:trace contextRef="#ctx0" brushRef="#br0" timeOffset="120626.29">14830 9539 266 0,'-1'4'65'15,"-1"-2"2"-15,0-1-34 0,-2 1-14 0,2 0-8 16,-1 1-3-16,2 0 0 0,-1 1 0 16,-1-1 1-16,2 2 1 0,-1-1 1 15,1 2 0-15,-1-2 2 0,1-1 5 16,0-1 5-16,1 2 2 0,-1-3 3 15,-1-2-1-15,0 0 1 0,-3 0-3 16,-4-1-6-16,-4-1-6 0,-6-2-4 16,1 1-3-16,-2-2-2 0,-1-1 0 15,2 1-1-15,0 0 0 0,0 0 1 0,2-1 2 16,-2 0 1-16,-1 2 2 0,2-2 0 16,0-1-1-16,3-2 1 0,2 0-2 15,2 0-3-15,2 0-1 0,0-1-1 16,1 1-2-16,1 1 1 0,-2-1-1 15,0 0 0-15,1 2 0 0,-1-2 1 16,-1 2 0-16,-1-3-1 0,-2 0 1 0,1 0 1 16,0 1 1-16,-1-4 3 0,-1 2 2 15,3-1 1-15,-1 0 3 0,3-1 0 16,-1 0 0-16,1-4-2 0,1 4-1 16,3-2-1-16,-1-2-2 0,4 2-2 15,1 1-1-15,2 2 1 0,0 1 3 16,0 2 0-16,1 2 2 0,0 0 1 15,-4-2 1-15,2 0 0 0,0 0-2 16,-2 0-2-16,0-2-2 0,0-2-2 0,-3 0 0 16,3-1-2-16,0 0 1 0,0 0 0 15,0-1 1-15,1 0 0 0,0 1 1 16,2 1 0-16,0 1 2 0,1-2 1 16,-1 2-1-16,1 1-1 0,0-1 1 15,1 0 1-15,-2 1-1 0,1 2-1 16,0 0-1-16,0 2-1 0,2-2-1 15,-2 2 0-15,3-2-3 0,1-2 0 0,1-2-1 16,1 0 0-16,1-1 0 0,0 1 1 16,0-1 0-16,1 1 1 0,-1 2 0 15,-1 2 0-15,-2 1 0 0,1 0 1 16,-2 2-1-16,1 2 1 0,-2-2-1 16,-1 0 1-16,2 0-1 0,-1 0 0 15,1-1 0-15,-2 0-1 0,1-2 1 16,1 2-1-16,-1 1 1 0,-1-1-1 15,1 2 1-15,0-1-1 0,-1 1 1 16,2 1-1-16,-2-1 1 0,0 1 0 0,2 0 0 16,-1-1-1-16,0-1 1 0,1 0-1 15,0-1 1-15,1 0-1 0,-1 2 1 16,1-2-1-16,1 2 1 0,1 0 0 16,0 2 0-16,0-1-1 0,2 3 1 15,-1-1 0-15,0 0 0 0,-1-1-1 0,0 3 1 16,-1 0-1-16,1-1 0 0,-1 1 0 15,1 1-1-15,-2-1 1 0,1 1-1 16,-1-1 1-16,0 1 0 0,0 0 1 16,-2 0-1-16,0-1 1 0,2 2 0 15,-3-2 0-15,0 2 0 0,1 0 1 16,-1-1-1-16,-1 1 0 0,1 0 1 16,2 0-1-16,1 1 0 0,1-2 1 15,0 2-1-15,0 1 0 0,1-3 0 0,0 2 0 16,-3-1 1-16,0 2-1 0,1-1 1 15,1 2-1-15,0-1 1 0,1 0 0 16,1 2 0-16,2-2-1 0,0 1 0 16,-3 1 1-16,1-1-1 0,-1 2 0 15,2 1 0-15,-1 0 0 0,1 0 0 16,1 0 0-16,2 2 0 0,2-2 0 16,-2 1 0-16,-2 0 0 0,-2 0 0 15,-3 0 0-15,0 1 1 0,-3 0 0 0,0 1 1 16,-1-2-1-16,1 2 0 0,-2 0 1 15,1-2-1-15,0 1-1 0,0-2 1 16,0 0-1-16,2 0 1 0,-2 0-1 16,0-1 0-16,-1 1 1 0,1-1-1 15,-1 1 0-15,1 1 0 0,-2-1 0 16,1-1 0-16,-1 3-1 0,-1-1 2 0,1 3-1 16,-3-2 1-16,2 1 1 0,-1 1-1 15,1 1 1-15,-1 0-1 16,1 3 0-16,0-4 0 0,1 1-1 0,0 2 0 15,-1 0 1-15,2-1-1 0,-1 0 0 16,1-1 0-16,-1 2 0 0,1-2 0 16,-1-1 0-16,0 1 1 0,1-1-2 15,-1 1 1-15,0 0 0 0,1 0 0 0,-1-2 0 16,1 1 0-16,-1 0 0 0,1-2 1 16,-1 2-1-16,0-1 0 0,1 0 0 15,-1 3 0-15,0-1 0 0,0 0 0 16,0 0-1-16,1 0 1 0,-1-1 0 15,1 1 0-15,1-2 0 0,-1 0 0 16,0 1 0-16,-1 1 0 0,1-1 0 16,-1 0 0-16,1 1 0 0,-1-1 0 15,0 0 0-15,0 0 0 0,0-1 0 16,-1 1 0-16,1-1 0 0,0-2 0 0,0 3 0 16,-1 0 1-16,1-1-1 0,0 2-1 15,-1-1 1-15,1 0 0 0,-1 1 0 16,1-2 0-16,0 2-1 0,0-2 1 15,1 0 0-15,-1 0 0 0,0-2 0 16,1 2-1-16,-2 0 1 0,1 0-1 16,-1-1 0-16,1 0 0 0,-2-1 0 0,1-1 0 15,1-1 1-15,-1-1 0 0,1 0-1 16,-1-1 1-16,1 3-1 0,-2 0 0 16,1-2-1-16,-1-1 0 0,-2-1-2 15,-1 0 0-15,-2 2-1 0,0-4 0 16,-3 1 0-16,-3 1 0 0,-3 3 1 15,0-3-1-15,1 0 1 0,-2 2 0 16,1-4 1-16,-2-2 1 0,0-3-1 16,0 0 0-16,-1 1 0 0,-1-2 1 0,2 0 1 15,4 1-3-15,1 2-3 0,4-1-4 16,1 1-4-16,3-3-6 0,1 3-5 16,0-2 90-16,0 1-211 0,2-3-120 15,0-2-339-15</inkml:trace>
  <inkml:trace contextRef="#ctx0" brushRef="#br0" timeOffset="126074.83">15528 9507 524 0,'1'2'118'0,"0"-2"1"0,-2 0-76 16,2 1-28-16,-1 0-8 0,0 0-2 15,1-2-2-15,-2 0-1 0,1 2-1 16,1-1 0-16,-1-1 0 0,0 1 1 16,-1-1-2-16,1 1 1 0,0 0-1 15,1-3 1-15,0 1-1 0,4 0 0 0,1-2 4 16,4-1 5-16,3-2 5 0,4-1 2 15,1 1 3-15,5 1 1 0,5-2 2 16,4 4-4-16,3-1-4 16,4 4-4-16,5 0-3 0,4 1-3 0,4 1-1 15,4 0 0-15,-1 0-2 0,5 3 0 16,1-1-1-16,5 2 1 0,2 2-1 0,2 0 1 16,2-3-1-16,5-2 0 0,-1 0 1 15,0 2-1-15,0-1 0 0,1-2 0 16,0 0 0-16,0 2 1 0,-3 2-1 15,-1-3 0-15,-3 1-2 0,-6-3-2 16,-5 0-2-16,-8 0-7 0,-10-1-8 16,-9-1 44-16,-7 1-167 0,-9-3-120 15,-13-5-317-15</inkml:trace>
  <inkml:trace contextRef="#ctx0" brushRef="#br0" timeOffset="127125.43">10282 10518 498 0,'7'2'116'0,"-3"-1"0"0,1 0-73 16,-1 1-25-16,2 3-6 0,0-1-5 0,2 0-2 15,1 1-3-15,2-1-1 0,4 0 0 16,1 1 0-16,5-3 0 0,1 0 1 16,3 2 1-16,6-1 3 0,0-1 4 15,4-2 4-15,3 0 1 0,3 1 2 16,3-3-1-16,2 1-1 0,4 2-2 16,0-3-5-16,2 5-3 0,-1 0-2 15,0-2-2-15,1 3 0 0,3-2 0 16,0-2 0-16,3 0-1 0,2-1 1 0,0-4-1 15,5 1 1-15,-3 0-1 0,3-3 1 16,1 0 0-16,-1 1-1 0,2-3 2 16,1 0-1-16,3 1 1 0,2 1-1 15,-1 2 0-15,-1 2 1 0,0 2-1 16,-3 2 0-16,-5-1 0 0,-8 4-1 16,-6 0 0-16,-10 2 0 0,-8-5-1 15,-8 2-9-15,-9-1 22 0,-5 1-151 16,-6-3-118-16,-8-2-316 0</inkml:trace>
  <inkml:trace contextRef="#ctx0" brushRef="#br0" timeOffset="130992.38">14810 10557 335 0,'4'6'102'15,"-2"1"3"-15,0-2-9 0,0-2-53 16,-1-2-12-16,0 1-6 0,-2 0-6 16,1 1-8-16,-2-3-3 0,0 1-1 15,0 0 0-15,-1 1 2 0,0 1 1 16,1 0 2-16,0 1 1 0,0 0 1 15,0 3 1-15,0-3-1 0,1 0-2 16,0 0-3-16,-3 0-3 0,-4-2-2 16,-3-1-1-16,-6-2-1 0,-4 1 0 0,-1-1-1 15,-3-2 0-15,-4-1 0 16,-1 0 1-16,0-2-1 0,5-2 0 0,0-1 0 16,1-2 0-16,1 0 0 0,5-2 0 15,4-2-1-15,2 1 1 0,0-2 1 16,1 0 1-16,-1-2 1 0,1 1 2 15,0 0 0-15,-1 1 0 0,1 0 1 0,0-2-2 16,1 3-1-16,1 2-1 0,-1-4-1 16,3 1-1-16,0-2-1 0,1 3 0 15,-1 1 0-15,3-2 0 0,0-1 0 16,3 1-1-16,2-2 1 0,3 2 0 16,0 0 0-16,3-3 1 0,-1 3 0 15,3-1 2-15,1-1 0 0,0 0 1 16,-1 1 0-16,2-1 0 0,-1 1-1 15,0-2 0-15,0 0-2 0,-2 2 0 0,-1-2 0 16,2 3 0-16,-1-1-1 0,-1 2 0 16,1-1 0-16,0 4 0 0,-1-2 0 15,1 1 1-15,0-1-1 0,-1-1 1 16,0 2 0-16,0-2 2 0,-1 1 1 16,2 0 0-16,-2 2 1 0,1-1 0 15,-2 1 0-15,2 2 0 0,1-1-2 16,0 3-1-16,0-2 0 0,3 1-2 0,-1 2 1 15,0-2-1-15,0 1 1 0,0 0-1 16,-2-2 0-16,0 1 0 0,-1 0 0 16,-2 2 0-16,0 0 0 0,0-1 0 15,-2 3 0-15,-1 0 0 0,2 2 0 16,-1 0 0-16,2 1 0 0,1-2 0 16,0 3 0-16,3-1 0 0,1 1 0 15,1 1 0-15,0 0 0 0,0 1 0 16,1 1 0-16,0 1 0 0,-1 1 1 0,-1 2 0 15,0-1 0-15,0 1 1 0,-2 3 0 16,1-1-1-16,0 2 0 0,2 1-1 16,-1 0 0-16,-2 2-1 0,0 0 1 15,-2 0 0-15,-2 2 0 0,-2 2 0 16,-1-2 1-16,-1 1 1 0,-1 0 0 16,2 0-1-16,0 1 1 0,0 0-1 15,2 2 0-15,-1-2 0 0,1 2-1 0,0 3 1 16,0-1-1-16,1 2 1 0,-1-1 0 15,1 1-1-15,-1 1 0 0,0 0 1 16,-1-3 0-16,2-1-1 0,-3-2 1 16,0-1-1-16,0-1 0 0,-2-3-1 15,-1 0 0-15,-3 2-1 0,-1-1 1 16,-4 1 0-16,-1 0 1 0,0 1-1 16,0 0 2-16,1 0-2 0,1 0-1 0,3-1 0 15,0 1-1-15,3 1 0 0,1 0 0 16,1-1 0-16,1 1 2 0,-1-1 0 15,1 1 1-15,1 1 0 0,0-2 1 16,-1 1-1-16,-1-3 0 0,-2-1 0 16,1-3-1-16,-2 0 1 0,-2-3 0 15,1-1 0-15,-1-3-1 0,0 3-1 16,-2 0-3-16,-1 1-3 0,1-1-4 16,-1-1-5-16,-2-1-5 0,0 2-2 0,-2-2-19 15,0 1-102-15,1 0-106 0,1-1-266 16</inkml:trace>
  <inkml:trace contextRef="#ctx0" brushRef="#br0" timeOffset="136829.47">18542 7604 413 0,'1'0'116'0,"-1"-1"2"15,0 1-27-15,0-1-49 0,0 2-13 16,0-2-6-16,1 1-4 0,-1 0-2 16,1 1 3-16,0-1 2 0,-1 1 0 15,0-2-3-15,0 1-2 0,0 0-3 0,-1-1-3 16,1 2-3-16,0-2-3 0,0 2 0 15,0-1-2-15,0 1 1 0,0-2 0 16,1 2 2-16,-1-1 1 0,1 3 2 16,1-4 2-16,-2 1 2 0,2 3-1 15,-2-2-1-15,1 2-1 0,0 3 0 16,-1-1-2-16,1 6-1 0,0 2-1 16,0 6 1-16,0 5-2 0,-1 6 0 15,1 5 0-15,-1 3-2 0,0 1 0 0,-1 0-1 16,1 0-1-16,0 1 0 0,3-4 0 15,-1-3 0-15,2 0-1 0,0-6-1 16,3 1-1-16,-1-6-3 0,-2-5-2 16,0-3-5-16,1-3-7 0,-2-6-7 15,0 0-10-15,-2-4 27 0,0-1-153 16,-2-2-124-16,0-2-315 0</inkml:trace>
  <inkml:trace contextRef="#ctx0" brushRef="#br0" timeOffset="137535.41">18910 7746 368 0,'1'2'113'0,"-1"-1"3"0,1-1-1 16,-1 0-57-16,1-1-20 0,-1 1-13 16,0 0 0-16,-1-1 0 0,1 1 0 0,-1-1 1 15,1 1-2-15,0-1-3 16,0 1-3-16,-1 0-4 0,1 0-5 0,-1 1-3 16,1 0-2-16,-1 1-3 0,0 0 0 15,0-1 1-15,0 2-1 0,0 0 1 16,-1 0-1-16,0 3 1 0,0-1 0 15,-1 3 0-15,-2 1 0 0,2 0 0 16,-2 3 0-16,-3 0 0 0,0 4 0 16,1 1 0-16,-2 1 0 0,3 2-1 15,0-1 0-15,4 0 1 0,2-2-1 0,3 2 0 16,3-1 1-16,2-1 0 0,0-3 1 16,1 1 0-16,0-1 3 0,2 0 1 15,1-5 1-15,0-3 1 0,4-2 4 16,1-3 2-16,2-3 1 0,0-4-1 15,-2-2 1-15,1 0 0 0,-3-7 1 16,-2-1-3-16,-1 0-2 0,-3-1 2 16,-4-3-1-16,-2-1 0 0,-4-2-1 0,-4-2-1 15,-1-1 0-15,-3-2-2 0,-2-1-3 16,-1 3-1-16,1 3-2 0,-2 3-3 16,0 5-1-16,-3 6-1 0,-2 5-2 15,1 3-4-15,0 3-7 0,-5 3-8 16,1 3-12-16,1 1-9 0,4 1-9 15,3-3-7-15,-1 2-7 0,6 0-109 0,3-2-113 16,5 0-269-16</inkml:trace>
  <inkml:trace contextRef="#ctx0" brushRef="#br0" timeOffset="138209.01">19414 7686 173 0,'2'-2'61'0,"2"2"8"0,-3-1-2 16,0 1-5-16,-1 0 2 0,0 3-2 15,1-3-2-15,-2-2-2 0,1 2-3 16,-1 2-5-16,1 0-6 0,1-1-8 16,-1-1-6-16,0 2-4 0,0-1-3 15,1 0-1-15,-1 0-2 0,0-1-2 16,0 1 0-16,0-2 0 0,1 2 1 16,-1-1-1-16,0 0-1 0,0 0 1 15,0-1-1-15,0 1-2 0,0 1 0 0,-1-1-2 16,1 1-1-16,0-1-2 0,-1 0-2 15,0 2-1-15,0 0-1 0,-2 1-2 16,0-1 0-16,-1 3 0 0,-1 0-1 16,0 2 0-16,-1 4-1 0,0-2 0 15,-2 1 0-15,3 2 0 0,-2 4 0 16,2-1-1-16,-1 3 1 0,2-2 1 16,0 2-2-16,6 0 1 0,-1 2-1 0,2-4 1 15,1 1-1-15,2-2 0 0,0-3-1 16,2-1-1-16,1 0 1 0,1-2-1 15,2 0 0-15,2-3 0 0,2-1 1 16,4-2 1-16,1-1 2 0,-1-3 2 16,0-2 1-16,-1-4 2 0,-1-1 0 15,-4 1 2-15,0-2 1 0,-2-1-1 16,-1-3-1-16,-1-2-1 0,-2-3 1 16,-4-4-1-16,-1-4 0 0,-4-5-2 0,-2 1 0 15,-4-1 0-15,-3 5-1 0,0 0-2 16,-6 8-2-16,0 4-2 0,-4 6 0 15,-4 5-1-15,-1 3-1 0,-2 2-3 16,3 1-6-16,1 0-7 0,5 4-8 16,2-2-8-16,5 0-11 0,5-1-11 15,3-1-6-15,-1 1 32 0,3-1-146 16,1-2-121-16,2 1-304 0</inkml:trace>
  <inkml:trace contextRef="#ctx0" brushRef="#br0" timeOffset="138678">19865 7483 537 0,'0'1'126'0,"0"-1"6"15,0 1-77-15,2-1-19 0,-4 1-1 16,4-1 1-16,-4 1-3 0,2-1-2 16,0-1-5-16,0 2-4 0,-1 3-3 0,1-1-2 15,0 3 0-15,0 5 1 0,0 5-1 16,0 3 0-16,-1 4 0 0,-1 5-3 16,0 4-3-16,-1 0-3 0,-1 5-3 15,3 0-2-15,-2-1-2 0,1-1-1 16,0-1-1-16,2-4-1 0,0-4-6 15,0-4-6-15,1-4-10 0,1-3-10 16,-1-4-11-16,0-3-1 0,1-1-23 16,-1-2-99-16,0-3-111 0,0-4-264 0</inkml:trace>
  <inkml:trace contextRef="#ctx0" brushRef="#br0" timeOffset="139203.24">20138 7608 513 0,'0'1'123'16,"0"0"5"-16,0 0-75 0,0-1-18 16,-1 3-3-16,0-2-4 0,0 4-4 15,-1 0-4-15,0 3-6 0,-2 3-3 16,1 1-1-16,-4 1-1 0,2 6-1 16,-2 4-2-16,0 1 0 0,-1 2-2 15,1 4 0-15,2-2-1 0,2 2-1 16,3-3 0-16,2-6-1 0,3-2 0 15,3-3-1-15,4-4 1 0,1-2 1 0,5-2-1 16,-1-3 1-16,1-1 1 0,3-1 3 16,1-3 5-16,-1 0 3 0,1-4 3 15,-1-1 3-15,-2-4 1 0,1 0 1 16,-3-4-2-16,-4-1 0 0,-4-9-4 16,-4-4-1-16,-1-3-3 0,-5-3-1 15,-4-2-2-15,-1 0-4 0,-5 2-2 0,0 7-2 16,-1 5-2-16,-3 5-2 0,0 5 0 15,-1 4-2-15,-1 4-5 0,3 1-5 16,0 2-11-16,1 3-8 0,0-1-7 16,4 4-11-16,1-1 35 0,1-2-155 15,2 3-121-15,2 0-304 0</inkml:trace>
  <inkml:trace contextRef="#ctx0" brushRef="#br0" timeOffset="139624.38">20572 7644 527 0,'1'-2'137'0,"0"0"5"0,0 0-33 16,0 2-74-16,-2 0-3 0,1 2-3 0,-1 1-5 15,-1 1-6-15,-1 4-6 0,0 2-3 16,-1 4-5-16,1 3-2 0,1 5 1 15,0 1 0-15,0 0-1 0,4 2-1 16,0-4-1-16,2 0 0 0,3-1 0 16,1-6 0-16,3-1-1 0,3-1 0 15,2-2 1-15,2-3 0 0,1-4 1 0,0-1 0 16,4-1 0-16,0-3 5 0,1-1 4 16,-1-3 6-16,-1-1 3 0,-1-4 4 15,0 1 2-15,-6-6 1 0,-3-4-2 16,-3-6-2-16,-5-5-3 0,-3 1-4 15,-5-3-4-15,-6-1-3 0,-5 6-3 16,-7 3-2-16,-3 5-2 0,-5 8-3 16,-2 3 0-16,-3 5-3 0,1 4-6 15,1 2-7-15,5 3-9 0,1 2-10 0,6-1-9 16,3 2-13-16,7 2 66 0,3-1-186 16,3 0-126-16,5-1-334 0</inkml:trace>
  <inkml:trace contextRef="#ctx0" brushRef="#br0" timeOffset="140592.82">21099 7908 531 0,'-3'-2'117'0,"1"0"3"0,-1 0-95 16,1 2-3-16,-1 0-6 0,0 2-2 15,-1-2-2-15,2-2-2 0,1 4 0 16,1-2-2-16,-1-2-1 0,0 4-2 0,2-4 0 15,-1 2-1-15,1 0 0 0,0 2 0 16,1-2 2-16,-1 1 4 0,3-1 2 16,-2 1 2-16,1 0 1 0,1-1 4 15,-1 0 2-15,0 1 1 0,0-2 3 16,0 0 3-16,-2 0 0 0,0 0 0 16,-1-1-2-16,-2-1-6 0,-1 1-3 15,1 0-7-15,-2 0-5 0,-2 2-3 16,-1 1-2-16,0 1 0 0,0 0 0 0,-1 1 1 15,0 2 0-15,1-2-1 0,3 0 0 16,2 1 0-16,1-3 0 0,-1 1 0 16,2 0-1-16,2-1 1 0,0 0 0 15,-1-1 0-15,3 0 1 0,0-1 0 16,0 0 0-16,2 0 1 0,-1 1 1 16,-2-1 0-16,2-2 2 0,-3 0 1 15,-2 0 2-15,0 1 2 0,0-4-1 0,-1 3-1 16,-1 1-1-16,-2 0-2 0,0 0-3 15,0 3-2-15,-4 1-1 0,1 0 0 16,-1 0 0-16,0 2 0 0,1-2 0 16,2 0-1-16,4 1 0 0,3-1 0 15,1-1 0-15,4 2 0 0,-1-2 0 16,3 2 0-16,0-1 3 0,-2 0 0 0,-1 0 1 16,0 0 0-16,-2-2 1 15,-1 1 2-15,-2-2 4 0,0 0 1 0,1-2 0 16,-4 2 0-16,1-1 0 0,0 0-2 15,0 0-2-15,0 1-4 0,0-4-3 16,-1 5-1-16,0-2-1 0,0 1-3 16,1 1-4-16,0-1-5 0,1 1-6 15,-1 3-9-15,2-2-16 0,1 1-12 16,0 0-130-16,-1 1-135 0,1 2-328 0</inkml:trace>
  <inkml:trace contextRef="#ctx0" brushRef="#br0" timeOffset="142519.4">14906 8446 396 0,'3'0'100'0,"-1"0"9"15,-2-1-45-15,0 1-13 0,-1 0-11 16,1 0-6-16,-1 0-4 0,1 0-2 16,1 0-9-16,2 2-6 0,2-3-1 15,1 0 3-15,2-5 2 0,2 0 2 16,3-6 4-16,6-5 3 0,6-5 1 0,10-3-1 15,2-2-1-15,4-1-2 16,7-1-3-16,1 2-3 0,-3 4-3 16,-3 3-3-16,-9 4-5 0,-4 2-3 0,-2 3-2 15,-9 5-2-15,-5 1-5 0,-3 2-10 16,-5 2-13-16,-2 0-3 0,-3 3 7 16,-3-1-142-16,-5 0-126 0,-1 1-307 15</inkml:trace>
  <inkml:trace contextRef="#ctx0" brushRef="#br0" timeOffset="142777.74">15242 8085 490 0,'15'-3'115'0,"0"-2"1"0,-1 1-72 16,-1 0-12-16,0 1-6 0,-1-2-5 16,-6 2-3-16,0 1 1 0,1-1-1 15,3-1-5-15,2 1-3 0,2 2-2 16,2 1 0-16,2 2-2 0,1 0-2 16,-1 4-1-16,0 2 0 0,-2 3 0 0,-2 3 0 15,-1 2 0-15,-1 2 0 16,-5 0-2-16,0 1-5 0,-5 1 0 0,-2-1 3 15,-5 3-137-15,-6-3-118 0,-5 3-308 16</inkml:trace>
  <inkml:trace contextRef="#ctx0" brushRef="#br0" timeOffset="143550.01">14896 9851 252 0,'-6'3'88'0,"2"-1"14"0,1 1-9 0,3-1-18 16,2-1-10-16,3 1-4 0,2-2-8 15,2-3-8-15,1 0-11 0,-1-2-11 16,2-2-2-16,0-2 0 0,-2-3-4 16,2 2-6-16,0-2-3 0,1 1-3 15,2 0 0-15,5 0-2 0,2 0-1 16,4 2 0-16,2-2 0 0,0 0 0 15,-2 2-3-15,-2-2-3 0,-5 1-9 0,-2 2 39 16,-6 2-168-16,-5-1-122 0,-2 3-328 16</inkml:trace>
  <inkml:trace contextRef="#ctx0" brushRef="#br0" timeOffset="143806.37">15034 9651 456 0,'9'-1'122'0,"4"1"8"0,3 0-40 15,7-1-39-15,1-1-5 0,0-1-4 16,2-1-8-16,-3 2-7 0,2-1-7 16,-2 1-6-16,-4 1-5 0,-3 1-5 15,-1 3-1-15,-3 2-1 0,-1 3-1 16,-6 0 1-16,-6 3-1 0,-3 1-1 0,-4 5-4 15,-3-1-6-15,0 2-8 0,-3-3-7 16,0-2 19-16,2 2-145 0,0-2-119 16,3-3-300-16</inkml:trace>
  <inkml:trace contextRef="#ctx0" brushRef="#br0" timeOffset="146418.16">21504 7475 397 0,'-1'1'106'15,"0"-1"5"-15,1 0-41 0,-1 0-31 16,2 0-10-16,-1 1-3 0,1-1-7 15,-1 1-5-15,0-1-4 0,1 2 0 16,-1-2-2-16,0 2-1 0,-1-3-2 0,1 2-2 16,-1 0 0-16,1-1-1 0,-1 1 0 15,0-1 0-15,0 1 1 0,1 1 0 16,-1 0 1-16,1 1 1 0,0-1-1 16,0 1 1-16,-1-2 0 0,2 4 0 15,0-5 1-15,-1 1-1 0,0 0 0 16,0 0 0-16,0-1 1 0,1 1 0 15,-2-1 0-15,0-1 1 0,1 1-1 0,0 0 0 16,0 0 0-16,0 0 0 0,-1-1 0 16,2 2 1-16,0 1 0 0,0-2 1 15,-1 2 1-15,1-1 1 0,0 2 0 16,0-1-1-16,-1 0-1 0,0-1 0 16,0 2-2-16,0-1-2 0,0 3-1 15,-1-2 0-15,0 2-1 0,-1 2-1 0,1 3 0 16,-1 2 0-16,-1 3 0 15,2 4 0-15,0 2 0 0,1 4 0 0,0 1 0 16,-1 6 0-16,1 3 0 0,0 1 0 16,1 3 0-16,-1-2-1 0,0-1 1 15,0-1 0-15,1-4-1 0,0-5 1 16,1-5-1-16,-1-1 0 0,0-6 1 16,0 0-2-16,0-5-2 0,-1-3-5 15,1-2-8-15,-1-3-9 0,-1-4-6 0,1-1-4 16,0-2 7-16,0-1-124 0,1-2-106 15,0-4-268-15</inkml:trace>
  <inkml:trace contextRef="#ctx0" brushRef="#br0" timeOffset="147311.68">21956 7509 383 0,'-2'-1'102'16,"-1"-2"6"-16,1-1-43 0,0 2-21 0,0-2-1 15,0 2-2-15,2-2-4 0,-1 2-5 16,-1-1-2-16,4 2-3 0,-1-2-5 16,0 0-3-16,0 2-3 0,0 0-4 15,1 0-2-15,-1 0-2 0,0 1-1 16,-1 0 2-16,0 0 0 0,0 0 1 15,0 0 0-15,0 1-1 0,0 0-1 0,0 0-1 16,0 1-2-16,0 2-1 16,1 0-1-16,1 4 1 0,-2 3 1 0,1 3 2 15,1 2 0-15,-1 6 1 0,0 2 0 16,1 4-1-16,-2 0 0 0,0 4-2 16,-1 2-1-16,0 0-2 0,-1-1 0 15,1-1-1-15,1-3 0 0,-1 0 0 16,2-5 0-16,-1-4-1 0,2-4 0 0,-1-3-1 15,-1-2-4-15,0-4-5 16,1-2-8-16,-1-2-6 0,-1-1-7 0,1-1-6 16,0-2 22-16,0 1-144 0,0 1-117 15,-1-4-298-15</inkml:trace>
  <inkml:trace contextRef="#ctx0" brushRef="#br0" timeOffset="147772.72">22351 7487 483 0,'0'1'119'16,"1"-1"4"-16,-1 0-56 0,2 0-33 0,-2-1-4 15,1 1 0-15,-1 0 1 0,0-1-1 16,0 2-1-16,0-1-1 0,0 1-4 15,-1 0-4-15,1 4-1 0,-2 1-2 16,2 3-2-16,-1 5-1 0,2 7 1 16,-1 3-1-16,2 7 0 0,0 2-2 15,0 6-3-15,0 2-3 0,-1-1-1 16,1-1-2-16,1-1-1 0,0-3-1 16,0-4 0-16,-1-8-1 0,2-2-5 0,-2-4-4 15,-1-2-6-15,0-1-11 0,-1-3-9 16,-1-2-9-16,0-1 15 0,-1-2-137 15,-1-2-119-15,1-3-296 0</inkml:trace>
  <inkml:trace contextRef="#ctx0" brushRef="#br0" timeOffset="148406.49">22841 7647 461 0,'2'1'114'0,"-1"-1"3"0,0-1-59 0,-1 1-25 16,0 1-6-16,0-1-3 0,0 0-5 15,-2 0-4-15,0 0-2 0,1 1-2 16,-1 2-1-16,1-1-2 0,-2 2 0 15,1 2 1-15,1 0 1 0,-1 2-2 0,0 4-1 16,1 0-1-16,-1 2-1 16,0 4 0-16,2-1-2 0,0 3-1 0,3 0 0 15,-1-1-1-15,2 2 1 0,3-2 0 16,-1-3 0-16,4 0 0 0,2-2 1 16,1-2-1-16,3-3 2 0,-1-3 1 15,2-1 2-15,1-1 1 0,1-1 2 16,2-3 2-16,-1-3 2 0,2 1-1 15,0-1-1-15,-2-2 1 0,-3-4 2 16,1-2 0-16,-5-1 0 0,-3-2 0 16,-2-4 0-16,-5-8-2 0,-2-1-2 0,-3 0-2 15,-4-3-5-15,-2 3-1 0,-3 1-2 16,-5 2-1-16,-3 5 0 0,-4 4-1 16,-4 2-1-16,0 3 0 0,0 3 0 15,-3 1-5-15,1 5-7 0,3 2-9 16,1 4-9-16,4 0-9 0,0 2-6 15,4-1 23-15,5 2-140 0,4-2-114 0,4 0-288 16</inkml:trace>
  <inkml:trace contextRef="#ctx0" brushRef="#br0" timeOffset="148924.42">23390 7538 435 0,'2'-3'120'0,"3"2"5"0,-2-1-11 0,0-1-75 16,0 2-10-16,-2-1 2 0,2 0-3 15,-3 1-4-15,0 1-3 0,0 1-5 16,1 1-2-16,-1-1-3 0,1 2-2 16,1 1 0-16,0 4 1 0,0 0 2 15,2 3 1-15,-1 3 0 0,-1 4 2 16,0 2-1-16,1 4-3 0,-1 2-2 16,-1 3-3-16,0 5-1 0,0-1-2 15,0-1 0-15,2 1-2 0,0-2 0 0,0-3 0 16,0-5 0-16,0-6-1 0,0-1-1 15,-1-3-15-15,-2-4-3 0,1-2-11 16,-1-2-8-16,-1-1 29 0,1-3-154 16,0-1-123-16,0-2-295 0</inkml:trace>
  <inkml:trace contextRef="#ctx0" brushRef="#br0" timeOffset="149608.35">23848 7653 354 0,'0'0'103'15,"0"1"5"-15,0-1-35 0,-1 0-22 16,0 0-7-16,1 1-6 0,-1-1-7 16,-2 2-6-16,2-1-2 0,0 0 0 0,-1 1-1 15,0 0-2-15,0 1-3 0,-1 0-3 16,1 0-4-16,-1 2-1 0,-1 1-3 16,-1 3-1-16,-1 3 0 0,0 3-1 15,-2 2 0-15,-1 2 0 0,0 2 0 16,0 1-1-16,1-1-1 0,2 0-1 15,0-2 0-15,3-1 0 0,2-2 1 16,2-2 2-16,2-1 1 0,4-1 1 0,3-1 1 16,3-2 1-16,3-4 2 0,5 1 0 15,2-2 0-15,1-2 0 0,0-2 1 16,-2 0 1-16,-1-1 3 0,-1-1 0 16,-3 0 0-16,-2-3 1 0,-1 1-2 15,0-3 1-15,1-1-1 0,0-3-1 16,-1-4-2-16,-2-1-1 0,-2-6 0 15,-2-6-1-15,-4-1-2 0,-4-3-3 0,-3 0-2 16,-5 3-3-16,-5 3 0 0,-5 2-2 16,-3 6 0-16,0 5 1 0,-4 4 0 15,0 4-3-15,-1 1-7 0,2 3-11 16,2 4-11-16,1 2-13 0,0-1 10 16,5 2-142-16,4-1-129 0,3 0-305 15</inkml:trace>
  <inkml:trace contextRef="#ctx0" brushRef="#br0" timeOffset="151919.93">14015 14759 570 0,'-4'11'123'15,"0"-3"-2"-15,1-5-93 0,2-5-22 0,-1 5-9 16,0-4-6-16,2-1 0 0,1 2 1 16,0-1 0-16,0 0 3 0,2 2 0 15,2-2 6-15,1 3 7 0,3 0 4 16,-1-1 5-16,1 0 3 0,2 1 3 15,3 0 0-15,2 0 0 0,1 2-5 16,0-3-4-16,6-1-4 0,2 1-3 16,9 0-4-16,8-2-1 0,4-1-1 15,2-4-1-15,6-3 0 0,2 1 0 0,2-6 0 16,0 0 0-16,-2 1 4 0,2 0 6 16,2 0 5-16,2 5 3 0,13-1 1 15,8 1-1-15,6 3 1 0,7 0-3 16,4-1-7-16,2 2-14 0,2-1-15 15,-15 2 38-15,-4 4-178 0,-5 0-135 16,-10-2-354-16</inkml:trace>
  <inkml:trace contextRef="#ctx0" brushRef="#br0" timeOffset="156681.29">24397 7656 284 0,'0'0'74'0,"1"1"1"15,-1-2-29-15,0 1-23 0,0-1-11 16,0 1-6-16,0 1-3 0,0-1-1 16,0 2 0-16,0 0 0 0,1 2 4 15,-1-1 7-15,0-2 9 0,-1 1 3 16,1 1 1-16,0 1 1 0,0-1 0 0,0 0 0 16,0 2-6-16,0 0-5 0,-1 0-2 15,1 0 3-15,0-1 2 0,0 0-2 16,-1 0-1-16,1 0-1 0,-1-1-1 15,1-1-2-15,-2 0-4 0,0 1-3 16,0 1-1-16,-2 0-1 0,-1 0 0 16,1 2-1-16,-2 2 0 0,1 1-1 0,1 1 0 15,-1 0 1-15,3 0-1 16,2-1 0-16,1 1 1 0,4-1-1 0,0 4 1 16,-1-3-1-16,2 0 1 0,-1 1-1 15,2-1 0-15,1 1 0 0,-1-3 0 16,1-5 0-16,2 0 0 0,0-3 1 15,-2 3 0-15,2-1 0 0,-2-4 0 16,0-2 0-16,0 3 1 0,2-2-1 16,2-2 0-16,3-5-1 0,-2 2 1 0,3-3-1 15,1 1 0-15,-3-6 1 0,-3-2 2 16,-5-1 0-16,0 4 1 0,-5-9-1 16,-3 5 0-16,-5 2 0 0,-2 2-1 15,-4 1-2-15,-2 3-1 0,-3 2 0 16,0 2-1-16,-1 2 0 0,2 0 0 15,-1 2-1-15,2 1 0 0,-1 2-6 16,3 1-6-16,1 2-18 0,1-1-14 16,0 3-91-16,3-2-101 0,2-1-243 15</inkml:trace>
  <inkml:trace contextRef="#ctx0" brushRef="#br0" timeOffset="157134">24681 7730 278 0,'-2'2'68'0,"0"-2"2"0,1 0-46 16,1 1-6-16,0 2 1 0,0-1 4 16,-1 1-3-16,1 3-3 0,1 0-3 15,1 2-1-15,1 2-1 0,-1-1-2 16,2 1-5-16,3-1-2 0,-1 0-2 16,2-1 1-16,0 0-1 0,-1-3 2 15,1-1 3-15,0 1 6 0,-1-2 8 0,2-2 7 16,1 1 3-16,3-1 0 0,0-2 1 15,1 1 1-15,1-4 0 0,0 0-4 16,-1-2-4-16,-2-3 0 0,-3 0 0 16,-3-4 0-16,-6-2-4 0,-5 2-7 15,-6-2-4-15,-5 1-4 0,-3-1-2 16,-3 4-2-16,0 1-1 0,3 6 0 16,0-3-3-16,3 2-7 0,5-2-19 15,3 5-37-15,4-2-76 0,0 0-107 16,5-2-248-16</inkml:trace>
  <inkml:trace contextRef="#ctx0" brushRef="#br0" timeOffset="157293.7">24972 7749 502 0,'1'4'115'0,"0"-2"2"16,0-2-55-16,0-4-53 0,0 0-2 15,2-3 0-15,-1 0 2 0,1-2-14 16,1-1-113-16,0-2-101 0,0 0-267 16</inkml:trace>
  <inkml:trace contextRef="#ctx0" brushRef="#br0" timeOffset="157488.76">25142 7746 365 0,'-1'4'104'0,"-5"-2"6"16,1-3-1-16,-2-2-83 0,1-1-2 15,-1-2 1-15,0 1-13 0,4-4-30 16,2-1-57-16,2 2-37 0,1 1-83 0,2-1-180 16</inkml:trace>
  <inkml:trace contextRef="#ctx0" brushRef="#br0" timeOffset="157608.97">25166 7727 392 0,'-5'5'100'0,"5"-1"6"0,-1-3-57 16,4-1-10-16,-2-2 1 0,2-1-9 0,1-3-49 16,2-2-83-16,2-4-96 0,1 2-244 15</inkml:trace>
  <inkml:trace contextRef="#ctx0" brushRef="#br0" timeOffset="169847.93">18392 8650 491 0,'1'2'120'0,"0"0"0"0,0-2-28 0,-1 1-81 15,0 0-12-15,0 0-3 0,0-1 0 16,0 0 0-16,0 0 0 0,0 0 0 16,0 0 3-16,-1-1 2 0,1 0 2 15,0 1 4-15,0-1 3 0,0 0 4 16,1 1 2-16,0-2 3 0,0 1 0 0,3-2-1 16,0 1-3-16,3-1-4 0,2 1-3 15,4-2-2-15,3 2-3 0,4 0-2 16,4 0-1-16,4 0 1 0,4 1 0 15,3 0-1-15,6-1 0 0,2 0 1 16,5 0-1-16,2 0 0 0,3-1 0 16,2-3 0-16,5 2 0 0,0-2 0 15,3 2 0-15,4-2 0 0,0 1 0 16,2 2 0-16,0 0 0 0,2 2 1 0,-1 4 1 16,2 1 2-16,-1 2 2 15,0 2 0-15,1 2 0 0,3 1 1 0,0 1-1 16,2-1-1-16,2-1-2 0,1 0-2 15,3 0-2-15,1-4-2 0,0 2-1 16,-1-4-1-16,0-3 0 0,1 0 0 16,-4-4 0-16,-3-1 1 0,0-3 2 15,-1-1 2-15,-1 0 0 0,0-2 3 16,-1-1 1-16,2 3 1 0,1-1 2 0,0 3 0 16,1 0 0-16,3 1 0 0,0 2-2 15,-3 0-2-15,2 1-1 0,-1 0-1 16,1 0-1-16,-1-3 0 0,0 0 0 15,-4 1 1-15,2-2-1 0,-4-2 0 16,1 0 0-16,-2-1 1 0,-2 0 2 16,1 3 3-16,1-1 2 0,0 2 2 15,5 3 3-15,3 4 1 0,4-1 0 16,5 6-1-16,2 0-4 0,1 3-1 0,3 3-3 16,0 3-1-16,2-1-1 0,-4 0 1 15,-4-2 2-15,-1 1 2 0,2 1 2 16,0-3 1-16,-1-3 0 0,-2 1 0 15,-2 1-3-15,-2-4-2 0,0 1-2 16,-7-5-2-16,-7-2-3 0,-3-3 0 16,-5-3-1-16,-3 0 0 0,-6-2-1 0,-7-3-1 15,-7 3-5-15,-2-1-4 0,-8 1-11 16,-5 1-15-16,-8 2 25 0,-4-2-158 16,-13-4-133-16,-7-3-329 0</inkml:trace>
  <inkml:trace contextRef="#ctx0" brushRef="#br0" timeOffset="-208835.39">18521 8482 349 0,'11'2'100'0,"4"0"8"16,5-1-35-16,4-2-23 0,1-1-8 15,8 2-7-15,4 0-10 0,3 6-8 16,4-2-8-16,2 3-3 0,4-1-4 15,5 1 0-15,4-2 0 0,5 0-1 16,3-3 0-16,3 1 0 0,1-1-1 0,5 3 1 16,-1 0-1-16,1-2 1 0,-1 1-1 15,1-2 0-15,-5 0 1 0,0 1 0 16,-3-5-1-16,-3 1 1 0,-3 0 1 16,-3 0 0-16,-5 0 0 0,1-1 0 15,-4-3-1-15,-1 5 1 0,-6-2 0 16,-4 1-2-16,-3 2 1 0,0-3 0 15,-6 0-1-15,-1 1 3 0,-5-1-1 16,1 1 1-16,0 2 0 0,-2-3 0 0,-1 0 0 16,-1 1-1-16,-3-1-1 0,1-1 0 15,-6-1-1-15,-2 0 0 0,-3 2 4 16,-3 2 1-16,-6-4 1 0,-7 2 1 16,-6-2-1-16,-7-1 1 0,-6-1 0 15,-8-3-3-15,-9-1-2 0,-4 4 0 16,-7-2-1-16,-5 1 0 0,-3 2 0 0,-7 2 0 15,-5-1-1-15,0 0 1 16,-7 1-1-16,-3 1 1 0,-1 0-1 0,-5 1 1 16,0 0 0-16,3 1-1 0,-8 4 1 15,5-1 0-15,-1 0 0 0,2-1 0 16,3 2 0-16,8 0 0 0,1 1 1 16,7-1 0-16,5-1-1 0,11 0 1 15,8 1 0-15,11-2 3 0,6 0 4 16,8-1 7-16,10 0 6 0,5-2 6 15,9-3-1-15,5-1 1 0,11 0-4 0,7-3-4 16,9-2-8-16,11 0-6 0,11 2-5 16,12 0 0-16,13-1-1 0,7 4 0 15,10 3 0-15,11 0 0 0,6 2 0 16,7 4 1-16,2 5-1 0,1-1 0 16,0 2 0-16,0-1 0 0,-4 4 1 15,-7 0-1-15,-4-2 0 0,-10-2 0 0,-5 1 1 16,-9 0-1-16,-12-2 0 15,-11-1 0-15,-12-3 0 0,-12 1 0 0,-11-2 0 16,-9-1 0-16,-14-2-5 0,-7-1 2 16,-11-1-1-16,-11 0 0 0,-12 0 0 15,-11-2 0-15,-14 2 0 0,-13-3 5 16,-11-1-2-16,-10 2 0 0,-8 2-2 16,-5-5-4-16,-4 0-6 0,-7 0-5 15,1 3-1-15,-4 1 1 0,3-2 0 0,1-2 2 16,1 5 5-16,0 1 5 0,10-2 5 15,4-1 2-15,11 1 0 0,8 2 1 16,7-1 0-16,11-1 0 0,10 1 1 16,11 2 0-16,9 1-1 0,7-1 0 15,7 3 1-15,8-3-2 0,7 0 2 16,6 1 1-16,7-2 0 0,8-3 0 16,10 1 1-16,8-1-1 0,11 0 1 15,12 1-1-15,13-1-2 0,13 0 1 0,9 1-1 16,9 4-1-16,10-3 0 0,9 0-1 15,5 2 1-15,0 2-1 0,0 1 0 16,-3 2 1-16,-4-4-1 0,-7 5 0 16,-8 0 2-16,-7 0 0 0,-13-2 1 15,-11-2 1-15,-14 1 1 0,-14-1 3 16,-13-2 3-16,-12 0-3 0,-14-2 1 16,-13-2-1-16,-15 2-1 0,-13-3-2 15,-14-1-2-15,-16 1-3 0,-14 1 2 0,-14-2-2 16,-3 2 0-16,-8 0 1 0,-3 3-1 15,-2-1-2-15,2 0-1 0,3 0-3 16,2 1-2-16,1 1 0 0,5 3-1 16,4-4 2-16,5 1 0 0,7 2 2 15,4-1 3-15,7 3 2 0,7-2 0 16,11-2 1-16,10 1-1 0,10-1 3 0,9 0 2 16,9-1-2-16,11 0 0 0,14-5 1 15,8 3-1-15,11-2 0 0,10 1-1 16,11-6-3-16,15 3 1 0,15-1 0 15,8 5 1-15,11 4-1 0,8-2 0 16,6 2 0-16,9 8 0 0,-2 2 0 16,-5 2 0-16,-3-2 0 0,-4-1 0 0,-9 1 0 15,-6-1 0-15,-13 1 0 0,-8-3 0 16,-14 0 0-16,-12-1 0 0,-11 0 0 16,-13-2 1-16,-10 0-6 0,-11-5-1 15,-10-1 0-15,-7 0 0 0,-12-2 1 16,-10 0 0-16,-11 1-1 0,-13 1 6 15,-11-3 1-15,-8 0-1 0,-12 1 0 16,-8 0-1-16,-8-1-3 0,-2 0-3 16,-6 1-2-16,2 2-1 0,-1 3-1 15,3-4 0-15,10 3 1 0,9 1 3 16,5-1 2-16,13 2 2 0,13 1 2 0,12-2 0 16,14 4 0-16,8-1 2 0,9 0 0 15,13 2-2-15,7-2 0 0,6 0 0 16,12-3 1-16,10-1 0 0,10 2-1 15,11 0 1-15,13 0 1 0,13-6 1 16,11 3-1-16,10 2-1 0,6 0 1 16,10-2-1-16,7-5 0 0,0 8 0 0,1 2 0 15,-4-1 0-15,-3-1 0 0,-5-1 0 16,-8 4 1-16,-9 3-1 0,-9-2 1 16,-10-2-1-16,-11 3 0 0,-11 1 1 15,-15 1-1-15,-10-6-1 0,-13 0-3 16,-14-3-1-16,-17 0 1 0,-14-3-8 15,-16-2 8-15,-14-2-136 0,-20 0-116 0,-12-2-300 16</inkml:trace>
  <inkml:trace contextRef="#ctx0" brushRef="#br0" timeOffset="-205832.31">21548 8403 437 0,'33'5'92'15,"1"-3"1"-15,-4-1-74 0,4 0-17 16,1-1 0-16,-2 2-1 0,2 0 0 16,-5 0 0-16,2 2 4 0,0-1 4 15,-1-1 6-15,0 0 3 0,1-2 3 16,2 0 3-16,8 0 2 0,4-1-2 16,7 1-3-16,8-1-5 0,4 2-4 15,9-1-1-15,5 1-3 0,7-2-3 0,10 4-1 16,0-2-1-16,5 1-1 0,5 0 0 15,5 0-1-15,-1 3 0 0,4 3 1 16,-3-1 0-16,2-1 0 0,2 1 1 16,-6 3 0-16,-2 0 2 0,-3-3 0 15,-8-4 3-15,-1-1 1 0,-4-1 1 16,-12 2 0-16,-4-4-1 0,-7 0 0 16,-8-1-1-16,-8 0-4 0,-8 1-1 0,-8-2-1 15,-4 0-1-15,-8-1 0 0,-5-1 0 16,-7 3-1-16,-8-1-2 0,-10 2 0 15,-11 0 0-15,-13-3 1 0,-10 1 0 16,-11-2-1-16,-16-1 2 0,-10 3 3 16,-10-5-1-16,-5-2 1 0,-9 0-1 15,-5 1 0-15,-4 3 0 0,-3-2-2 16,0 1 1-16,-2 6 0 0,-4 3-1 16,0 0 1-16,2 4-1 0,-1-1 0 0,4 3 1 15,2-1-1-15,3-1 0 0,5-2 1 16,5 2-1-16,3-2 1 0,7-4-1 15,3-1 1-15,3 0 0 0,9-1-1 16,2-3 1-16,8-1 0 0,1-2-1 16,7-1 1-16,8-2-1 0,10 3 1 15,5-3 0-15,9 2 0 0,6 0 3 0,9 1 1 16,7 0 0-16,9 0-1 0,9-1 0 16,12 0 1-16,8-2-1 0,14 3-3 15,16-1 0-15,15 2 0 0,17 1 1 16,9 4-1-16,8-2 0 0,13 7-1 15,6-2 1-15,2 2-1 0,2 0 0 16,0 3 1-16,0-3 2 0,-3 1 3 16,-5 0 0-16,-4-3 1 0,-2 0 0 15,-12 1 1-15,-12-1 0 0,-10-3-3 0,-9 0-1 16,-14 1-1-16,-15-3-1 0,-16 0 1 16,-10 0 1-16,-11-1-5 0,-12 0 1 15,-17-2-2-15,-10-1 1 0,-11 3-1 16,-9-2 0-16,-14 0-2 0,-11 0 4 15,-9 4-3-15,-12 2 0 0,-7 3-1 16,-8 0-1-16,-10 0-1 0,-3 4 0 0,-2 2 0 16,-3-2 1-16,1 1 2 0,-1 0 1 15,5 2 1-15,2-6 1 0,3 1 0 16,3-1 0-16,6-1 0 0,3 0-1 16,13-2-5-16,4 0-5 0,11 4-5 15,8-2-2-15,11 0 0 0,12 1 0 16,12-1 0-16,7 0 6 0,11 0 5 15,15 0 5-15,11-3 2 0,14 1 2 16,10-1 0-16,12-1 1 0,16 0 0 0,10-2 0 16,10 0 0-16,9 0 0 0,7 4-2 15,10-2 1-15,5 4-2 0,1 1 3 16,3 3 1-16,2 1 4 0,1-2 2 16,0 2 1-16,-1 2 2 0,-7-5 0 15,2-3 0-15,1 0-3 0,-12-2-2 16,-6 5-3-16,-6-6-2 0,-7-2-1 15,-7 1 0-15,-8-1 0 0,-10 1 1 0,-3 0 1 16,-10-3 0-16,-8 0 1 0,-8 2 0 16,-9 2 1-16,-7 1-1 0,-8-1-2 15,-7 1-5-15,-6-4-1 0,-7 4 0 16,-9 0 0-16,-9-1-2 0,-10 0 1 16,-8 2 1-16,-13 2 4 0,-9 4-1 15,-11-1 0-15,-10 2 1 0,-9 0-1 16,-11 2 0-16,-9-2 0 0,-7 0 0 15,-5 4 0-15,0-2-2 0,0 2-4 0,0-1-2 16,5 1-3-16,1 1 1 0,9-2-2 16,6-3 1-16,6 3 1 0,8-2 4 15,14-4 4-15,10 0 0 0,15-3 2 16,12-1-1-16,14 0 0 0,12-4-4 16,13-1 0-16,15-1 0 0,14 0 0 15,15-4 0-15,17 0 1 0,13-5 1 16,17-1 3-16,13 0 1 0,14-2 0 0,5 5 2 15,11-1 1-15,2 2 2 0,5 5 2 16,1 5 1-16,-2 4 1 0,-4 4 0 16,-1 0 0-16,-8 4-1 0,-8 2-2 15,-8-1-2-15,-6-2 0 0,-8 1-1 16,-11-2-1-16,-10-1-1 0,-10 0-1 16,-13-1 0-16,-12-1 1 0,-12-3 0 15,-10 0-1-15,-7-1-2 0,-9-1 0 16,-6 0 1-16,-8-3-1 0,-13 1 0 15,-10 1-1-15,-13 0 0 0,-15-2 4 0,-8 1-1 16,-17-1 0-16,-10 2 0 0,-11 1 0 16,-5-2 0-16,-12-2-1 0,1 3-1 15,-7 1-2-15,10 1-4 0,5-1-4 16,6 1-5-16,13 4-3 0,17-2 1 16,16-1-1-16,17-1 2 0,11 1 11 15,17-2 5-15,20-2 6 0,12-2 2 0,15-1 2 16,17-3-1-16,10 1 1 0,15 2-5 15,17-3-1-15,11-1-2 0,12 5 1 16,8 0-1-16,4 1-1 0,6 2 2 16,4 1 2-16,-8 4 3 0,-4 3 2 15,-10-1 2-15,-8 0 2 0,-9 2 1 16,-10 1 0-16,-17-2-3 0,-8 0-3 0,-14-3-3 16,-10 1-3-16,-14-1-7 15,-11 0 0-15,-18-2-1 0,-12-2-1 16,-10 2 1-16,-13-1-3 0,-11-3-4 0,-6 0 0 15,-6 1-3-15,-1-2-132 0,2 1-122 16,0-1-309-16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5T16:21:34.47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14423 7472 207 0,'-6'1'74'0,"0"-2"14"16,0 0 0-16,1 0-12 15,-1 0-7-15,2-2-6 0,-1 2-7 0,1-1-6 16,3 1-13-16,-1 0-12 0,2 0-8 16,0 1-6-16,1-1-5 0,0 2-3 15,3 0-2-15,0 0 0 0,1-1 0 16,2 1 1-16,-1 0 0 0,3 2 0 15,0 0-1-15,-2-3 0 0,3 0 3 0,-1 1 1 16,2 0 4-16,3-2 3 0,8 0 2 16,5 0 2-16,1 2-1 15,7-1-1-15,4 1-2 0,6-1-4 0,-3 0-1 16,1 0 0-16,-1-1 0 0,3 2 1 16,-4-3 0-16,-4-1 0 0,-1 2 0 15,10 1-1-15,0 0-3 0,2 1 1 16,5-1 2-16,2 4 2 0,4 0 2 0,1 3 1 15,-4-1 0-15,-1 4 1 0,-5-3-2 16,-1 0-4-16,3 1-2 0,1 0-2 16,1 0-2-16,2-1 0 0,1 1 0 15,2-1 0-15,5 1-1 0,-3 0 1 16,1-2 2-16,2-1 0 0,2-1 1 16,2-2-1-16,0 0 1 0,1 2 0 15,3-2 0-15,3 0-2 0,-3 0 0 0,0 2 0 16,1-2-1-16,-1 2 0 0,3 0 0 15,-1 2 0-15,2-1 0 0,-1 2-1 16,2 0 0-16,0-1 0 0,-1-1 1 16,0-3-1-16,-1-1 0 0,-1-2 1 15,-3-1-1-15,0-2 1 0,-3-1-1 16,-2-1 0-16,-2 0 1 0,-3 0-1 16,-3 2 0-16,-1-2 0 0,0 1 0 15,-2-1 0-15,1 1 1 0,-1 1-1 16,-1-2-1-16,1 0 1 0,0-2 1 0,-1 1-1 15,3 0 0-15,1 1 0 0,-1 0 0 16,3 0 0-16,0 2 0 0,-1 0 0 16,2-1 0-16,1 1 0 0,0-3 0 15,2 2 0-15,-1-1 0 0,0 2 0 16,0 1 0-16,-1 2 0 0,-2 1 0 16,0-1 0-16,-3 1 0 0,0 1 0 15,2 0 0-15,-2 3 0 0,-2 1 0 0,0 1 0 16,-2 2 0-16,1 2 0 0,-5 2 0 15,-4 0 0-15,-2-1 0 0,-6 0 1 16,-5 0-1-16,-8 0 0 0,-6-2 0 16,-6-2-3-16,-6-3-14 0,-3-1-6 15,-7-3-15-15,-3-4 58 0,-4-3-190 16,-6-6-139-16,-9-4-347 0</inkml:trace>
  <inkml:trace contextRef="#ctx0" brushRef="#br0" timeOffset="6911.75">8315 8656 256 0,'-1'-5'60'0,"-2"1"4"0,3 2-39 15,0 2-15-15,-1 1-1 0,0-1-2 16,-2 0-1-16,1 3-2 0,0-2-4 16,-2 0 1-16,1 0 2 0,1 0 0 15,1 0 5-15,1 0 3 0,0 0 5 16,1-1 5-16,2 2 6 0,0-2 4 16,2 0 2-16,1 1-2 0,1-1-3 15,2 0-5-15,-1 2-5 0,0-2-4 0,2 1-5 16,-1-1-3-16,-1 0 0 0,0-1 2 15,0 1 0-15,0-2 2 0,-2 1 2 16,2 0-1-16,1 0 1 0,0 1-1 16,1 0-1-16,1-1 0 0,2 2 0 15,2 0-1-15,1-1 1 0,-1 0 1 16,2 0 0-16,3 0 1 0,0 1-1 0,2 2-2 16,2-1 0-16,2 0-3 0,0 1-2 15,2 2-1-15,1-3-1 0,0 0-1 16,2-2 0-16,0 1-1 0,2 0 1 15,-2 0 1-15,3 1 3 0,0 1 0 16,-1-2 1-16,1 1-1 0,0-1 2 16,1 1-1-16,2-1-2 0,1 0-1 15,0 2-1-15,1-2 0 0,1 1-1 0,0-1 0 16,1 0 1-16,-3 0-1 0,2-1-1 16,-1-1 1-16,2 1 0 0,-1 0-1 15,4-1 1-15,0 0-1 0,-1-2 0 16,2 2 1-16,2 2 2 0,-1-1 1 15,-1-1 1-15,-2 1 0 0,1 0 1 16,1 0-1-16,0 0 1 0,1-2-3 16,1 1 0-16,-1 0-2 0,0 0-1 0,2-1 1 15,-2 1 0-15,0 0-1 0,-1-3 0 16,-2 2 0-16,2-1 1 0,0 0-1 16,0 1 0-16,1-2 0 0,-1 1 0 15,2 1 0-15,0 1 1 0,0 2-1 16,-1-1 1-16,0-1-1 0,0 0 1 15,0-2-1-15,0 1 1 0,0 1-1 16,1-1 0-16,0 1 0 0,-2-1 0 16,2 1 1-16,-2 2-1 0,0 0 0 15,0-3 0-15,-1 2 0 0,0-2 1 0,1 0-1 16,0 0 0-16,0-1 0 0,0-1 0 16,1 3 0-16,0-2 1 0,-2 0-1 15,1 2 0-15,-1-1 0 0,0 0 0 16,-2-1 0-16,-3-1 0 0,1-1 0 15,-2 2 1-15,-1-2-1 0,-2 0 0 16,0 0 0-16,3 3 0 0,-1-2 0 0,2 1 1 16,1 1 0-16,0 1-1 0,4 0 0 15,-1 1 1-15,2 0-1 0,0 1 1 16,1-1-1-16,0 2 0 0,1 1 0 16,-3-1 0-16,2 3 1 0,-3-1-1 15,2 3 0-15,1-1 0 0,-1 0 1 16,0-3-1-16,2 4 0 0,3-4 0 15,-4 0 0-15,-4 0 0 0,-1 1 0 0,0 0 0 16,-1 1 0-16,-4-1 0 0,-3 1 0 16,2 0 0-16,0-2 0 0,-2 0 0 15,1-2 1-15,1-1-1 0,0-1 0 16,0 1 0-16,-1-2 1 0,-3-1-1 16,-1 0 0-16,-2-1 0 0,-5 1 0 0,-1-1 0 15,-4-1-6-15,-1 0-10 0,-2-2 68 16,-2-2-201-16,-6-2-134 0,-5-2-363 15</inkml:trace>
  <inkml:trace contextRef="#ctx0" brushRef="#br0" timeOffset="10436.31">16968 6565 420 0,'1'2'103'0,"1"0"6"0,-1-1-40 16,-1-1-42-16,1 1-7 0,-2-2 2 15,-1 1-1-15,0 0-3 0,-2 0-4 16,0 0-1-16,0-1 1 0,-1 1 3 0,1-1 0 15,1 0 2-15,0-1 0 16,2 0 1-16,0 0 2 0,0 0-4 0,2 1-3 16,0-1-2-16,-1 0-2 0,2-3-3 15,0 1 0-15,0-1-2 0,1-2-1 16,-1-3 0-16,-1 2 3 0,0 1-1 16,-1-1 0-16,0 0-1 0,-1 1 1 15,0-2-1-15,0 0-2 0,-1-2 0 16,3 0 1-16,0-1 1 0,1-2 3 15,0 0 1-15,1 2 2 0,-1-1 2 0,0-1 0 16,-3-1-1-16,2 1-2 0,-2-1 0 16,0-3-3-16,-1-1-1 0,-1 1-2 15,2 0 0-15,1 1-2 0,0 0 0 16,-1 0 0-16,2 2 1 0,-1 0 0 16,-1-1 1-16,-1 0 1 0,0 1-1 15,0-1 1-15,-2 0-1 0,0 2 1 16,1-1 0-16,-2 3 0 0,1 0-1 15,-1 0 0-15,-1 2 0 0,1 0-1 16,-2 3 1-16,0 1-1 0,2-2 0 0,-1 1-1 16,2 0 0-16,0-1 1 0,-2-1-1 15,2-1 0-15,-1 1-2 0,1 0 1 16,0 1-1-16,-2 0 1 0,0 3 0 16,-2-3-1-16,0 3-1 0,0-1 1 0,-2 1-1 15,-3-4 0-15,-4 1-1 16,1 1 1-16,-4-2-1 0,-3-2 1 0,0 1-1 15,0 0 1-15,2 0 0 0,-1 1-2 16,-1-5 1-16,1 6-1 0,0 0 0 16,-3 0 0-16,-1 2 0 0,-3-1 1 15,1 2 0-15,1 1 0 0,-1-2 1 16,0 0 0-16,-1 1 0 0,-2-1 1 16,-1 0-1-16,-2 0 0 0,2 0 1 15,2 0-1-15,4 1 1 0,2-2-1 0,3 0 0 16,2 2 0-16,3 1 0 0,-3-1 0 15,1 2 0-15,-3 0 0 0,-1-1 0 16,1 1-1-16,-2-1 1 0,1 3 0 16,1-1 0-16,-2 1-1 0,0-1 1 15,-1 2 0-15,0 0 0 0,-1 0 0 16,0-1-1-16,-3 0 1 0,2 0 0 16,2 1 1-16,3-2-1 0,2 1-1 15,0 0 1-15,2 1 0 0,1 1-1 0,0 0 1 16,-2 1-1-16,1 3 1 0,-2 0-1 15,0 1 1-15,0 0 0 0,0 1 0 16,-1 0 0-16,1 2 0 0,-1-2 0 16,1 0 0-16,3 0 0 0,2 1-1 15,3-3 1-15,1 1 0 0,1-3-1 16,-1 2 1-16,-3 0-1 0,0 0 0 0,-1 0 0 16,0-1-1-16,0 3 1 0,1-1 0 15,1 1 0-15,5-2 0 0,0 2 0 16,1 0 0-16,-3 1 1 0,2-2-1 15,-2 1 1-15,-1 0 0 0,0-1 0 16,-2 1 0-16,-1-3 0 0,2 4 0 16,1-1 0-16,-2-2 1 0,1 1-1 15,0 1 0-15,-1 0 0 0,1-3 0 0,-1-1 0 16,0 2 0-16,2 0 0 0,0 0 0 16,2-1 0-16,1 0 0 0,1 2 1 15,1 0-2-15,1 0 1 0,1-1 1 16,0 0-1-16,0 0 0 0,1 1 0 15,0-2 0-15,-1 2 0 0,2-2 0 16,-1 0 0-16,-1 1 0 0,1-1 0 16,0-1 0-16,-2 3 1 0,2-4-1 15,-1 1 0-15,-2 1 0 0,3-2 0 0,-1 1 0 16,0-1 0-16,-1-1-1 0,0 2 1 16,0 0 0-16,0 0 0 0,-1 2 0 15,0-1 0-15,-1 3 0 0,0 1 0 16,0 2 0-16,-2-1 0 0,-1 1 0 15,-1 0 0-15,0 1 0 0,0 0 0 16,0 2 0-16,1-1 0 0,1 2 0 16,4 0 0-16,0-2-1 0,1 3 1 0,2-3 0 15,1-3 0-15,1 0 0 0,1 0 0 16,-4 0 0-16,1 0 1 0,0-1-1 16,0 2 0-16,-1 0 0 0,-1 0 0 15,-4 2 0-15,2 0 0 0,0 0 0 16,1-2 0-16,-2 1 0 0,0-1 1 15,1-3-1-15,3 1-1 0,0 0 1 16,1-1 0-16,-2 0 0 0,2 2 0 16,-1-1-1-16,0 3 1 0,1 0 0 0,0 1-1 15,0 0 1-15,1 3-1 0,0-3 1 16,0 0 0-16,0 0 0 0,0-1 0 16,0-1 0-16,-1 1 1 0,0-1-1 15,-2 0 1-15,-2 6-1 0,4-1 0 16,-3 0 1-16,-1 1-1 0,3 0 0 15,-2-1 0-15,4-2 0 0,0-5-1 0,-1-2 1 16,4 0-1-16,-2-1 1 16,1-3-1-16,-2-1 1 0,1 1-1 0,-1-2 1 15,2 3 0-15,-4-2 0 0,1-1 0 16,1 1 0-16,1 1-1 0,-1 1-2 16,0-3-4-16,-1 1-5 0,0 0-7 15,0-2-9-15,0-1-11 0,-5 0-17 16,3-4 163-16,-2 4-288 0,-3-1-149 15,1-3-417-15</inkml:trace>
  <inkml:trace contextRef="#ctx0" brushRef="#br0" timeOffset="10967.65">14551 6501 402 0,'-4'1'106'0,"4"1"4"16,2 1-21-16,0-1-48 0,3 1-9 16,2-1 5-16,2 1 3 0,2-2 2 15,-2 0-3-15,1 0-3 0,-1 1-6 16,-2-2-6-16,-1 1-7 0,-3 0-4 16,0 2-3-16,-2 0-2 0,-1-1 1 15,0 3 0-15,0 2-1 0,0-1-1 0,1 4-2 16,0 0 0-16,1 2-2 0,1 0-1 15,1-2-1-15,0 2 0 0,-2-2 0 16,0-1-1-16,3 0 0 0,-1-2 1 16,1 0-1-16,-1-3 0 0,0-2 1 15,3 1 0-15,-2-1-1 0,-1-1 1 16,-2-2-1-16,0 1 1 0,-2 0-1 16,0 0 1-16,0 1-2 0,0-1-1 15,2-1 0-15,2-1 1 0,0-1-1 0,6 0 1 16,2-2-1-16,4-3 2 0,1-3 1 15,-2-3 0-15,6 0-1 0,3-2 1 16,0-2-3-16,-1-2-8 0,-3 2-12 16,1 2-8-16,-2-1-131 0,-4 3-128 15,-7-1-322-15</inkml:trace>
  <inkml:trace contextRef="#ctx0" brushRef="#br0" timeOffset="23449.78">15780 8491 332 0,'0'2'89'0,"2"-1"3"16,0-1-42-16,-1 2-16 0,2 0-8 15,-1 4-5-15,-1-3-8 0,0 0-7 16,-1 0-3-16,1 1-2 0,-1-4 2 16,0 2 3-16,0-1 6 0,1-1 3 15,1 0 4-15,2 1 2 0,1-1 2 16,2 0-2-16,2-2-4 0,3 0-4 0,2-1-3 15,3-1-1-15,3 0-3 0,4 0 1 16,7-3 0-16,5 1-1 0,1-2 1 16,4 1-1-16,3 2-1 0,4 2-1 15,2-2-1-15,-2 4-1 0,-3 2 0 16,0 0-1-16,-2 0 0 0,-5-1 0 16,-6 1 0-16,-6 1 0 0,-5-2-1 15,-7 0-1-15,-4 1 0 0,-5 0-3 16,-3 1 1-16,-6 0 1 0,-6-1-1 0,-7 3 2 15,-6 2 0-15,-6-2 1 0,-6 0 3 16,-9 1-1-16,-4 1 0 0,-1 1-1 16,-1 0 1-16,0-2-1 0,-2 2 0 15,1 0 0-15,2-2-1 0,3-4 0 16,0 0 0-16,1-4 0 0,5 1 0 0,4-2 0 16,3 1 1-16,3 0-1 0,6 1 1 15,6 0 0-15,4 0 1 0,6 0 1 16,3 0 0-16,3-1 0 0,8-2 1 15,0 0 0-15,5 1-1 0,4-2-1 16,8 1-1-16,5 1 0 0,5 3-1 16,2 2 0-16,3 1 0 0,5 2 1 15,4-1-1-15,-2 1 0 0,1-1 1 16,1 0-1-16,2 1 0 0,1 1 0 0,-3-2 0 16,-5 4 0-16,0 0 0 15,-4 3 0-15,-7-6 1 0,-6 1-1 0,-7-2 0 16,-5 2-1-16,-6-4-3 0,-5-1 0 15,-7 0 0-15,-6-3 1 0,-6 1-1 16,-7 0 1-16,-8-1 1 0,-11-2 3 16,-1 2-1-16,-6 0 1 0,-3 3 0 15,0 0 0-15,-3 0-1 0,1 1 1 0,6 0-1 16,-3 3 1-16,6 0-1 0,6 0 0 16,5 2-1-16,7-3 1 0,7 1-1 15,6 1 0-15,6-3 1 0,8-1 2 16,6 0 0-16,3 0 2 0,9-1 0 15,4 0 1-15,6 0 1 0,4-2-2 16,4 0-1-16,2-1 0 0,5 1-1 16,0 1-1-16,1 0 0 0,-1 0-1 15,3 2 1-15,0 1-1 0,0-1 0 16,-6 0 1-16,-4 2-1 0,-3-3 0 0,-5 2 0 16,-8-1 0-16,-6-1 1 0,-8-1-3 15,-6 2 2-15,-7-2 0 0,-10 2 0 16,-8-1 0-16,-8 0 0 0,-5 0 0 15,-8 1 1-15,-3 1 0 0,-3 3-1 16,0-1 0-16,2 4 1 0,6-2-2 16,0 3 1-16,8 0-2 0,7-4 0 0,5 1 0 15,11-3 1-15,10-1 2 0,5-2 0 16,9-1 3-16,9-1 2 0,6 1 1 16,5-1 0-16,6-2-1 0,5 1-1 15,4 0-1-15,-2 1-2 0,3-2-1 16,0 0-3-16,0 2-4 0,-5 1-4 15,-7-3-5-15,-4 1-2 0,-3 0-36 16,-8-2-87-16,-7-3-103 0,-6 1-251 16</inkml:trace>
  <inkml:trace contextRef="#ctx0" brushRef="#br0" timeOffset="37756.66">14755 7423 362 0,'-7'-2'73'0,"-3"0"-1"16,-3 1-63-16,-1-1-11 0,-3 0 1 16,2 2 3-16,2 0 3 0,2-1 7 15,3 0 13-15,4 1 8 0,2 0 4 0,2 0 3 16,0-3 1-16,0 5-2 0,-1-2-5 15,1 2-14-15,0-4-7 0,0 3-5 16,0 1-3-16,0-2-1 0,0 0-2 16,1 0 0-16,1 0 1 0,3 2 2 15,7-2 2-15,4 0 3 0,6 1 3 16,2-1 3-16,9-1 2 0,6-2-1 16,2-3-2-16,-1 3-2 0,8-3-3 0,9-1-3 15,10-1-3-15,3 2-2 0,2 2-1 16,7 2-1-16,5-1 0 0,-4 2 1 15,-6 3-1-15,0 4 0 0,2 3 0 16,0 0 1-16,-3 3-1 0,2 1 1 16,-2 1 0-16,-2 0-1 0,-2 0 1 15,-3-2 0-15,-6 1-1 0,-5-2 1 16,-7 1-1-16,-6-3 1 0,-8-2 0 16,-10-3 1-16,-10-2 1 0,-5-8 0 0,-10-2-1 15,-9-3 0-15,-5 0 0 0,-7-3 0 16,-7-1-2-16,-5 1-2 0,-4 3 2 15,-1 2-1-15,2 4 0 0,-1-2 1 16,0 4-1-16,-3 2 1 0,0 3 0 16,-2-1-1-16,-3 0 1 0,-8 1 0 15,-3 1 0-15,1 0-2 0,-2 1-1 16,-2 2-6-16,-2-1-1 0,-4 0-1 0,4-3-1 16,0 1-2-16,2-1-1 0,-1-1 0 15,3 1 2-15,4-1 2 0,5 1 1 16,6 1 2-16,8-1 1 0,3 0 3 15,8 2 2-15,8-2 1 0,9-2 1 16,2 0 1-16,5 1 0 0,6-1 0 16,8-1 2-16,14 0-1 0,8 0 2 15,10 0 0-15,8-2-2 0,11 1 1 16,7-1-1-16,4-2 0 0,-4-2 0 0,4 0-1 16,4 1 2-16,2 0-1 0,-3 0 2 15,-1 1 3-15,-5 1 2 0,-4 3 1 16,-1-1 1-16,-8 1 0 0,-2 0-2 15,-5 2 0-15,-8 1-3 0,-5 0-3 16,-2 1-1-16,-11-1-1 0,-6 0-2 16,-11 0-5-16,-9 0 0 0,-10-2 0 15,-11 1 0-15,-15 0 1 0,-9 0-5 0,-13 0-4 16,-14 0 58-16,-8 1-176 0,-11-2-117 16,-2 0-323-16</inkml:trace>
  <inkml:trace contextRef="#ctx0" brushRef="#br0" timeOffset="48070.28">16449 8631 425 0,'2'1'102'16,"0"2"2"-16,-2 0-62 0,0-1-17 16,0 1-8-16,0-1-5 0,0 0-5 15,-1 1-4-15,1-2-1 0,-3 1-1 16,3-2-1-16,0 0 1 0,-1 1 2 15,-1 1 1-15,1-1 2 0,-1 0 1 16,0 0 3-16,-4 2 4 0,0-2 1 16,-2 1 1-16,-2 0-1 0,-3 0-1 0,-2 1-1 15,-3-1-4-15,-3-1-3 0,-2 0-2 16,-1-1-3-16,-4-2 0 0,-3 0-1 16,2-2 0-16,1-1 0 0,-3-1 0 15,0-1 0-15,-2-1 0 0,3-3 1 16,-1 0-1-16,-1-2 1 0,-2 2-1 15,2-3 1-15,1-1-1 0,3 3 0 16,0 0 1-16,4 0-1 0,2 0 1 16,3 0 0-16,1 2 0 0,2 0 1 0,2 1 0 15,5-1 2-15,-1 1 0 0,-1 0-1 16,2-3 0-16,0 0 0 0,2-3 0 16,-1 2-2-16,-1-4 0 0,0-1-1 15,3-1 1-15,-2-1-1 0,-1-4 1 16,-1 1-1-16,0-1 0 0,-3 1 0 15,0 0 0-15,0-3 0 0,0 2-1 16,2 2 0-16,1-1 0 0,0 0 2 0,5-1 2 16,2-1 2-16,0 2 5 0,3 2 0 15,4 1 2-15,-1 0 0 0,4 0-1 16,-1 1-1-16,1 1-2 0,0-3-3 16,1-1-2-16,-4-3 1 0,3 2-2 15,-2-1 0-15,0 0-1 0,-1 3-1 16,-2 3 1-16,2-1 0 0,-2 1-1 0,0 0 1 15,1 2 0-15,1 0 3 0,0-2 1 16,2 1 1-16,1-1 1 0,1 3 1 16,0-1 0-16,0-1 0 0,2 4-3 15,2 1-2-15,0 0-2 0,0 3 0 16,3 2-1-16,0 1 0 0,0 2-1 16,1-1 0-16,-2 1 1 0,1 0-1 15,0 1 0-15,1 1 0 0,-1 2 0 16,3-1 0-16,-2 1 0 0,3 1 1 15,-2 0 0-15,2 0 0 0,3-1 0 0,1 0 0 16,3 0 0-16,3 0-1 0,-1-1 1 16,-2 0 0-16,0 2 0 0,-1-1 0 15,1 0 0-15,-2 1 0 0,0 3 0 16,0-1 0-16,6 1 0 0,0 0 1 16,-2 0-1-16,-2 0 0 0,1 1 0 15,-2-2 0-15,-1 1 0 0,-3 3 0 0,1 1 1 16,-3-3-1-16,0 3 1 0,-1-1 0 15,-2 0 0-15,-1-1 0 0,1-3 0 16,-1 0-1-16,-1 1 1 0,0 0-1 16,1 2 0-16,-2 1 0 0,-1 1 0 15,-1 3 0-15,-1 1 0 0,0 1 0 16,2 1 0-16,0 0 0 0,0 3 1 16,0 1-1-16,1 1-2 0,0 1-2 15,-1 2-2-15,-2 4-2 0,-2 0 0 0,-2 2-3 16,0-3-2-16,-2 0-3 15,0 2-2-15,1-4-4 0,-1-3 168 0,1 0-290 16,-2-2-136-16,0 0-404 0</inkml:trace>
  <inkml:trace contextRef="#ctx0" brushRef="#br0" timeOffset="48845.55">8400 8462 493 0,'0'1'115'0,"0"-1"0"16,0-1-65-16,0 1-32 0,0 0-10 0,0 0-4 15,2 2-2-15,2 1 0 0,0 0-1 16,2 1 1-16,0 1 1 0,3 0 0 16,2 2 0-16,1-3 0 0,2 1 0 15,4-1 0-15,0-2 0 0,5-2 3 16,4-1 3-16,2 0 2 0,4-2 2 15,0-1-1-15,1 2-1 0,3 1 1 16,-3 1-4-16,-1-1-3 0,-5-1-3 16,-5 1-1-16,-4 0 1 0,-6-2 1 0,-4 1 3 15,-5 0 3-15,-6 2 2 0,-9-1-2 16,-5 0 1-16,-6 1-1 0,-8 0-1 16,-8 1-4-16,-8 1-1 0,-3 2-2 15,-1 4 0-15,2 0 1 0,1-1-1 16,5 1-1-16,6 0 0 0,9-1-1 15,6-3-3-15,8-4-4 0,8 1 0 16,10 0 0-16,8-1 1 0,8-2 1 0,7-3 0 16,12 2 3-16,7 1 20 0,3-2-152 15,7-1-119-15,3-5-323 0</inkml:trace>
  <inkml:trace contextRef="#ctx0" brushRef="#br0" timeOffset="94745.51">1998 8466 336 0,'-3'-3'107'0,"0"-1"5"16,0 1 2-16,1-1-64 0,-1 2-13 15,1 2-13-15,0-1-9 0,0-1-7 16,1 2-3-16,0 0-2 0,2 1 0 16,0 0 1-16,2 0 0 0,5 0 3 15,3 2 2-15,3-1 1 0,6 1 2 0,4-1 2 16,5-1 1-16,6 0 1 0,5 2-1 16,5-1-3-16,4-2-2 0,4 0-1 15,7 0-3-15,6 1-2 0,5 0-2 16,6-2-1-16,7 0 0 0,7-1 1 15,6-1 0-15,9 2 0 0,1-4 1 16,5-2 0-16,3 3 0 0,2 1 1 16,2-2-1-16,2 0 0 0,-4-1 0 0,1 4 0 15,-1-1 0-15,-5-1 0 0,-4 2-1 16,-8 1-1-16,-8 4 0 0,-10 2-1 16,-11 0 0-16,-13 1 0 0,-11 0-1 15,-13 0-1-15,-10-1-2 0,-9 0 0 16,-9-1 1-16,-10-2 2 0,-8 2 0 15,-10-1 2-15,-8-1 2 0,-8 0 2 16,-11-1 1-16,-7 0-2 0,-10-3-1 16,-8-2 0-16,-6-2-2 0,-6 1 1 0,-9-1-1 15,-7-2-1-15,-5-2 1 0,-4-1-1 16,-4 3-1-16,-8-3 0 0,-3 2 0 16,-1 0-2-16,-2 2 0 0,-5 2 1 15,1 3-1-15,1-1 0 0,4 5 2 16,0 1 0-16,6-1 0 0,3 4 1 15,10 2 0-15,7 1 0 0,9 2 0 16,9-5 0-16,12 4 0 0,13 0 0 0,14-3-1 16,12-1-4-16,11-3 1 0,16 4 0 15,14 2 2-15,13-4 0 0,13 2 1 16,10-2 1-16,15 1 4 0,15-2 0 16,12 1-2-16,11-9 0 0,9 3 0 15,11-2-1-15,14 2 0 0,4-4-1 16,8 1 1-16,5-3 2 0,2 6 1 15,7-1 4-15,-3 0 2 0,3-1 2 0,-5 2 1 16,-3-1 1-16,-8 1-3 0,-4 0-1 16,-13-2-3-16,-11 1-3 0,-16 0-16 15,-14-1-144-15,-18-4-132 0,-16-2-350 16</inkml:trace>
  <inkml:trace contextRef="#ctx0" brushRef="#br0" timeOffset="101887.3">13901 10385 456 0,'-3'-1'114'0,"-2"1"0"0,3 0-41 0,0 0-51 16,0-1-10-16,0 3-7 0,-1 1-2 15,2 0 2-15,-1-1 2 0,-1 0 4 16,1 2 6-16,1 1 4 0,-3-2 5 15,2 0 2-15,0 1 0 0,1-1 1 16,-1 1-1-16,1 1-3 0,-2-4-2 16,2 2-3-16,1 0-2 0,-1-1-1 15,0 3-1-15,0-1-2 0,0 2-1 0,1 1-2 16,-1 2-2-16,-1 1-2 0,1 0-2 16,-3 3-2-16,2 0-1 0,-1 4-2 15,-1 2 1-15,2 0-1 0,0 3 0 16,-1 1 1-16,1 0-1 0,0 0 0 15,0-2 0-15,1-3 1 0,0 2-1 16,0-5 0-16,1-2 0 0,1 0 0 0,1-5 1 16,0-1 1-16,3-2 0 0,0-2 1 15,1 0 0-15,2-3 1 0,1-1 1 16,3 1-2-16,3 2 1 0,1-1-2 16,2 0 0-16,1 1 0 0,5 4-1 15,3-2 0-15,2 1 0 0,1 0 0 16,6-1 0-16,2 3 0 0,7 1 0 15,6-2 0-15,1 2-1 0,0-2 1 16,3-1-1-16,3-2 0 0,0-1 1 16,-1-2-1-16,0-2 0 0,-6-1 0 0,4-3 1 15,-1 2-1-15,-8 1 1 0,-4-5 0 16,-7-1 1-16,-9-1 0 0,-3-2 0 16,-6 2 0-16,-5 0 0 0,-3-4 0 15,-2 5 0-15,-2-1 1 0,0 2 0 16,0-1 1-16,-1-2 1 0,1 1 0 15,-1-1 1-15,0-1 1 0,2 0 1 0,-1-2 1 16,1 1 1-16,-1 0 0 0,-3-3-2 16,0 0 1-16,-5-3-4 0,-1-1-5 15,-3-1-5-15,0-2-5 0,-2-2-5 16,0 4-4-16,0 1-8 0,2 3-11 16,0 3-17-16,2 2-38 0,-1 5-88 15,4-1-125-15,3-1-282 0</inkml:trace>
  <inkml:trace contextRef="#ctx0" brushRef="#br0" timeOffset="102777.39">15626 10375 530 0,'-3'3'120'0,"2"0"3"0,1 0-86 15,-1 0-10-15,0 1-2 0,1 0-1 16,1-1 0-16,-1 0 3 0,1 1 4 16,0-1-2-16,2 0-3 0,-1 2-2 15,-1 2-2-15,-1 4-5 0,0 2-4 0,-1 3-6 16,-3 4-2-16,2 6 0 0,-1 2-2 15,1 3-1-15,0 2-1 0,-1 1-1 16,3 2 1-16,-1-1-1 0,0-5 0 16,1-2 0-16,0-2 0 0,1-4 0 15,1-2 1-15,1-6-1 0,2-2 2 16,1-2 0-16,1-2 1 0,1-5 1 16,2-1 0-16,3-2 0 0,2-2 1 0,4 0-1 15,3 0 0-15,5-2 0 0,5 1-1 16,3 0 1-16,2 2 0 0,4 0 0 15,5 0 0-15,-1-2-1 0,-1 3 0 16,4 3-2-16,3 0 1 0,4 0-2 16,4 3 0-16,0-3 0 0,6 2 0 15,4 0 0-15,1-3 0 0,0 1-1 16,-1 2 0-16,0-3 1 0,-1-1 0 0,-1 1 0 16,0 0 0-16,-1-1 0 15,-4-3 0-15,1 0 0 0,-2 0 0 0,-1 1 0 16,-1-1 1-16,-2-2-1 0,-1 2 0 15,-1 0 0-15,-2-1 0 0,-4 2 0 16,1-2 0-16,-3 3-1 0,0 0 1 16,-3 1 0-16,-1 1 0 0,-1 0 0 15,-2-2 0-15,-4 1 0 0,-2-1 0 0,-4-1 1 16,-3 0-1-16,-4-2 1 16,-3 0 0-16,-4 0 0 0,-3-3 0 0,-5-1 0 15,-2-1 0-15,-3-1 0 0,0-1 0 16,-3-2 0-16,0-1 0 0,-2-2 0 15,1-5 0-15,0-3 1 0,1-1 0 16,-1-2-1-16,1-5 0 0,0-1 1 16,-1 1-1-16,-1 0 1 0,-1 0 0 15,-3 2 1-15,0-1-1 0,-4 5-3 0,-1 5-1 16,-3 3-2-16,-2 5-1 0,-2 3-3 16,2 3-4-16,-2 5-14 0,4 0-14 15,3 0-32-15,3 1-98 0,4 0-123 16,4-1-291-16</inkml:trace>
  <inkml:trace contextRef="#ctx0" brushRef="#br0" timeOffset="104036.19">18770 10424 577 0,'-2'0'131'0,"1"-2"3"0,2 1-96 15,0-2-14-15,2 2-1 0,1 1-2 0,3-1 0 16,0 2-2-16,0-1-3 0,0 2 0 16,-1 2-1-16,-1 3-3 0,-3 2-4 15,-2 4-2-15,-2 2-3 0,-4 6 0 16,1 3-1-16,-2 2-1 0,0 2 0 16,0 1 0-16,2 0-1 0,1 2 0 0,3-2 0 15,2-1-1-15,3 0 1 16,1 2 0-16,2-5 0 0,-1 0 0 0,3-3 0 15,0-1 0-15,-2-3-2 0,1-3 0 16,0-3 0-16,-2-3-1 0,1 1 0 16,1-3 1-16,-1-2-1 0,4 0 2 15,2-2 0-15,2-2 1 0,2-3 0 16,4-1 0-16,2-2 1 0,3-1-1 16,3 0 1-16,2 0-1 0,4 1 1 15,3 2-1-15,2 3 1 0,3 0-1 0,2 0 1 16,2 2 0-16,3-1 0 0,3 0 1 15,3 0-1-15,3-2 2 0,4 4-1 16,1 0 1-16,0 1 1 0,1 2 0 16,0-2 0-16,2 3 0 0,2 0 2 15,-1-4 2-15,1 0 1 0,2 0-1 16,0-1 1-16,3 2 0 0,-4-3 0 16,1 1-1-16,0 1-3 0,-1-3-2 0,2 1 0 15,-2 0-1-15,0-1 0 0,0 3 0 16,-2-3 0-16,2 2-1 0,0-1 1 15,1 2-2-15,3-3 0 0,-1 1 0 16,2-1 0-16,1-1 0 0,-1 1 0 16,0-2 0-16,-1 1 0 0,1 0 0 15,0 1 0-15,0-1 0 0,0 3 0 16,2-1 0-16,-3 0-1 0,3 0 1 0,-2 4-1 16,3-3 1-16,-1 3-1 15,0 0 0-15,-1-1 1 0,1-1-1 0,-5 2 1 16,1-5 0-16,-3 2 0 0,-3-4 0 15,-4 2 0-15,-2 0 0 0,-2 1 1 16,0 0-1-16,-1 2-1 0,-5-2 1 16,3 5 0-16,-2-1 0 0,1 3 0 15,-3 2-1-15,2-2 1 0,-2 0 0 0,0 0 0 16,-1 1 0-16,-1-4 1 0,-4-1-1 16,-3 0 0-16,-2-2 0 0,1 2 1 15,-5-2-1-15,-1 1 0 0,-2-1 0 16,-1-2 0-16,-2-1 0 0,-3 1 0 15,-4-4 0-15,-2 2 0 0,-3 0 0 16,-5 0 0-16,0 0 0 0,-1 1 0 16,-4-2 0-16,1 2 0 0,-1 0-1 15,-1 0 1-15,-2 0-1 0,-1 1 0 0,-2 0 1 16,-1 0 0-16,-1-1 1 0,-1 2 0 16,0-2 2-16,0 1 0 0,0 0 1 15,0 0 0-15,0-1-1 0,1-1 1 16,0-2-2-16,0 0 0 0,1-3 0 15,-1 0-1-15,0-2 2 0,1-1 0 16,0-1 1-16,-1-3 2 0,3-1 1 16,-2-1 0-16,1-1-1 0,-1-2 0 0,1-1-1 15,0 0-1-15,-1-1-2 0,0 1 0 16,0-2-1-16,2 1 0 0,-2 3-1 16,-2-1-2-16,1 1-2 0,-1 2-3 15,-1 1-6-15,-1 3-18 0,-1-3 3 16,2 1-151-16,3-2-140 0,2-4-352 15</inkml:trace>
  <inkml:trace contextRef="#ctx0" brushRef="#br0" timeOffset="111186.57">14400 10028 371 0,'3'-1'105'0,"-1"0"4"16,-2 0-26-16,-1 2-42 0,2-1-15 16,-2 1-7-16,1-2-6 0,0 1-4 15,-1 0-2-15,0 0 4 0,1 0 4 16,-1 1 0-16,1-1 1 0,0 1 0 16,0-1 1-16,0 0 1 0,0 1-2 15,0-1-1-15,0-1 0 0,-1 0 0 16,-1 1 1-16,1 1-2 0,-1-1-2 0,-1-1-1 15,0 0-2-15,-3 2-2 0,0-1-1 16,-2 1-1-16,-3 0-1 0,0 1-1 16,-2 1-1-16,-2 1-1 0,-1 0 1 15,1 3-1-15,1-1-1 0,0 1 1 16,2 2-1-16,3-1 0 0,2-1 0 16,0 0 0-16,3-2 1 0,-1 0-1 15,-3 1 2-15,0-2 0 0,1 2 1 0,-1 0 0 16,1 3 2-16,1 1 0 0,-2 1 1 15,7-1 0-15,0 5 0 0,-1-1-1 16,1 3-1-16,-1 1 0 0,0 0-2 16,1 2-1-16,-1 2 0 0,0-3-1 15,1 2 1-15,-1 1-1 0,2-3 0 16,0-1 0-16,1 0-1 0,0-2 0 16,1 0-1-16,1-2 1 0,7-2 0 0,0-2 0 15,1 0 1-15,1-1 1 0,2 0 2 16,1-1 0-16,5-1 1 0,-4-3 1 15,1 2 1-15,3-2 0 0,1-2 2 16,-1-1 0-16,0 0 1 0,-3-1 2 16,-3 0 1-16,-1-1 2 0,-3-3 1 15,-1-1 1-15,-3-1-1 0,0-3 0 16,-1-2-2-16,1-3-2 0,-1-3-1 0,1 1-3 16,0-3-2-16,0-2-1 0,0 0 0 15,1-4-1-15,0 3 1 0,-1-1-1 16,-1 0 1-16,0-1 0 0,-2 2 2 15,-1 1-1-15,-2 0 1 0,-2 1 1 16,-1 0-1-16,-2 2 0 0,0-1-2 16,-1 0 0-16,0 1-1 0,0 1-1 15,1 2-2-15,-1 1 0 0,2 0-3 16,-3 1-1-16,2 6-2 0,-2-1-2 0,0 2-4 16,-3-1-2-16,-2 4-5 0,-2 1-8 15,-3 3-11-15,-1-1-11 0,-4 2-8 16,1 0 166-16,1 1-290 0,4-1-145 15,2 1-407-15</inkml:trace>
  <inkml:trace contextRef="#ctx0" brushRef="#br0" timeOffset="119890.87">8562 8551 377 0,'-2'8'86'0,"0"-3"1"15,-1-4-51-15,-2 0-26 0,0 0-18 16,0-1-6-16,0-1-3 0,1-2-1 16,-1 0 2-16,3-2 14 0,1 2 18 0,0-1 25 15,1 0 12-15,0 1 6 0,1 1 0 16,0 1-1-16,1 1-14 0,1 1-14 15,3 2-17-15,-1 1-7 0,3 1-4 16,4 3 0-16,3-1 0 0,6 1-1 16,4 1 1-16,5-5-1 0,6-1-1 15,7 0 1-15,3-3 0 0,4-3-1 16,3 0 1-16,3-2 1 0,2 0 3 0,2 0 2 16,3 0 1-16,2 0 2 0,0 1 1 15,3-2 2-15,0 3-1 0,1-2-2 16,2 4-2-16,1-2-2 0,0 4-2 15,1 0-1-15,0 3-1 0,3-1-1 16,0-2 0-16,0 1-1 0,2-2 0 16,1 0 1-16,1-3-1 0,-1-2 1 15,3 3-1-15,1 0 1 0,2 1-1 16,-1 0 0-16,2-5 0 0,2 2 1 0,3 1-1 16,1-2 0-16,2 2 0 0,1-6 1 15,0 1-1-15,-1 1 0 0,2 0 0 16,2 2 1-16,0-5-1 0,-2 0 0 15,3 4 0-15,0 0 1 0,1 3-1 16,0-2-1-16,-3 0 3 0,1 4 1 0,0 1 1 16,0 2-1-16,-3 1 1 0,3-2 0 15,-4 3 1-15,2 1-4 0,0 1 0 16,-2 0-1-16,1-4 1 0,-1 1-1 16,2-1 0-16,-5 1 0 0,-3-3 0 15,1 1 1-15,-1-4-1 0,-4 2 0 16,3 1 1-16,-1 1-2 0,4 0 5 15,-7 0 3-15,8 1 0 0,0 5 0 16,3 3 0-16,3 2 0 0,-9 2 1 0,-5 1-5 16,3 6-2-16,-4 1 0 0,-4-2-2 15,-1-2-1-15,-9-1 0 0,2-2-2 16,2-1-2-16,-4-4-3 0,-9-4-8 16,-4-2 2-16,-10-3-8 0,-6-4-132 15,-5-5-123-15,-5-3-313 0</inkml:trace>
  <inkml:trace contextRef="#ctx0" brushRef="#br0" timeOffset="128901.73">22941 8936 531 0,'-4'-2'119'0,"0"-1"5"0,0-1-91 0,-2-1-7 16,0 1 5-16,-1 1 3 15,1-1 0-15,-2 2 0 0,0-2-1 0,2 1 0 16,-1 0-1-16,3 0-5 0,-2-1-4 16,2 2-5-16,-3-3-3 0,0 3-5 15,-1 2-2-15,-5-3-4 0,-4 4-1 16,-1 1-1-16,-2 0 1 0,-2 3 0 16,-1 1 0-16,-1 3-1 0,1 1-1 15,1-1 1-15,2 5-1 0,2 0-1 0,0 5 0 16,3 1 1-16,-1 7 0 0,4 1 0 15,3 4 1-15,0 1-1 0,1 3 1 16,4-1 0-16,0 0-1 0,4 0 0 16,2 0 0-16,-1-2-1 0,0-4-3 15,1-3-3-15,-2 0-9 0,0-5-9 16,-2-6-11-16,-2 0-10 0,0-4 7 16,-3 0-131-16,0-5-120 0,-2-4-289 0</inkml:trace>
  <inkml:trace contextRef="#ctx0" brushRef="#br0" timeOffset="129580.26">22332 9242 620 0,'-6'-19'147'15,"3"2"4"-15,2 3-98 0,4 8-10 16,3 2-10-16,4 1-8 0,5 2-2 0,2 2-2 16,4 1-2-16,2 0-4 0,2 1 0 15,3 2-4-15,0 0-3 0,2 0-3 16,1 0-2-16,2 3-1 0,1 1-2 15,-1 2 0-15,-1 1 0 0,-1 2-1 16,-3 2 0-16,-4 4 0 0,-4 0 0 16,-5-1-1-16,0 1 1 0,-7 1 0 15,-1-1 0-15,-5-3 0 0,-1-4 0 16,-1-2 1-16,0-3 1 0,-1-2 0 16,-1-5 1-16,0-4 1 0,-2-2 0 0,1-3 1 15,-2-4 0-15,-3-2 0 0,-2-4 0 16,0-3 0-16,-2-4 0 0,1-2 0 15,0 2 0-15,1-1 0 0,4-1-1 16,5 3-1-16,2 3 0 0,7 6-1 16,4 3-1-16,5 0 0 0,6 4-1 15,2 5 1-15,3 2-1 0,0 0 0 0,3 2 0 16,0 1 0-16,0 2-2 0,0 3-2 16,-1-2 0-16,2 2-2 0,-1 1-1 15,-5 0 0-15,-2 0 1 0,-4 0 1 16,-4-2 1-16,-6-1 2 0,-2-2 0 15,-3 0-1-15,-5 1 0 0,-2-3 1 16,-2 0 0-16,-3-1 0 0,-1 1 1 16,-3-1 2-16,-2-1 2 0,-2-1 0 15,-1 2 1-15,-4-1-1 0,-1 1 0 0,-4 1 0 16,0 2-1-16,-1 3 0 0,3 2-2 16,0-1-3-16,6 1-2 0,4 1-2 15,7 0-2-15,3 0 1 0,6-3 1 16,4 2 0-16,5 1 4 0,4-4 1 15,3 3 3-15,3-5 2 0,2 1 2 16,2-3 2-16,-2-2 3 0,-2-2 1 0,-3-1 2 16,-2-4 3-16,-4 2 2 0,-2-3-1 15,-4 2-1-15,-2 0-1 0,-2 0-2 16,-1 3-1-16,-3 2-4 0,-1 2-3 16,-1 4-2-16,-2 2 0 0,0 4-2 15,-1 2-1-15,2 2-3 0,1-2 0 16,3 0-3-16,3 0-3 0,1-1-6 15,4-4-7-15,4 0-11 0,1-2-9 16,2 0-1-16,1-2-128 0,4-5 1 0,2-1-98 16,3-2-198-16</inkml:trace>
  <inkml:trace contextRef="#ctx0" brushRef="#br0" timeOffset="130032.75">23596 9295 605 0,'-8'3'137'0,"-3"2"4"0,-2-1-104 16,-2 0-10-16,-3 1-1 0,1 0-1 16,0 0-6-16,2 0-6 0,3 1-5 15,2-2-4-15,2 0-2 0,4 1-1 16,1 1 0-16,2 1 1 0,1-2-1 16,1 4-1-16,2 1 2 0,4-1-8 15,1 2-1-15,4-1-3 0,6 0-3 0,2 1-3 16,3-3 0-16,2 0-5 0,2-3 9 15,2-4 0-15,-1-2 0 16,0-1 0-16,-3-4 2 0,0-3 2 0,-1-4-2 16,-2-2-2-16,0-2 0 0,-3-5 2 15,-2-7 1-15,0-5 0 0,-2-4 2 16,0-5 3-16,-1-2 5 0,-3-4 4 16,0 0 4-16,-2 3 7 0,-1 9 7 15,-3 4 9-15,-3 5 5 0,-2 9-1 0,-1 10 0 16,-2 4-4-16,-2 7-3 0,-2 2-4 15,-1 3-2-15,1 5-3 0,-2 3 1 16,1 7 2-16,2 6 1 0,0 4 0 16,2 5-4-16,-1 5-5 0,3 2-3 15,-1 2-4-15,1-5-3 0,-2-1-4 16,2-2-2-16,0-4-4 0,-1-3-21 16,1-4-9-16,-1-4-18 0,2-1 24 0,0-3-157 15,0-4-136-15,1-5-321 0</inkml:trace>
  <inkml:trace contextRef="#ctx0" brushRef="#br0" timeOffset="130286.4">23804 9283 607 0,'0'-21'146'0,"0"1"5"16,4 7-89-16,3 3-19 0,3 0-10 0,4 5-4 15,5-2-4-15,3 3-2 0,0-1 0 16,-3 1-3-16,2 1-1 0,0 1-2 15,-2 3-2-15,-5 1-3 0,-1 1-5 16,0 4-5-16,-1 3-2 0,-1 2-2 16,-3 3 0-16,-3 3-1 0,0 0 0 15,-3 3 1-15,-2-1 0 0,1 2 0 16,-1 0 1-16,1-3-2 0,0-1 0 0,2-3-3 16,1-2-6-16,1-1-9 0,0-4-11 15,1-7-11-15,3-1 37 0,1-1-165 16,2-3-128-16,2-3-322 0</inkml:trace>
  <inkml:trace contextRef="#ctx0" brushRef="#br0" timeOffset="130426.53">24190 9012 535 0,'-6'0'109'0,"4"-2"-12"0,1 2-185 0,1-2-22 15,0 1-78-15,0 1-167 0</inkml:trace>
  <inkml:trace contextRef="#ctx0" brushRef="#br0" timeOffset="131050.52">24330 9349 379 0,'-12'20'89'0,"1"-2"1"16,0-3-30-16,0-3-56 0,1-1-1 16,5-4 5-16,0-3 6 0,5 0 9 0,3-2 6 15,2-3 5-15,5 0 3 0,3-2 1 16,0 0-2-16,2-1-4 0,1-2-7 16,0 1-5-16,0-1-2 0,-1-1 0 15,-2-1 1-15,1-1 3 0,-2-2 1 16,-1-1 0-16,-2-3 1 0,-3-1-1 15,-3 1-3-15,-2 1-4 0,-7-1-6 16,-1 2-2-16,-5 1-4 0,-5 4-2 0,-2 0-2 16,-3 3 1-16,-2 1-1 0,2 2 1 15,4 1-1-15,2 1-1 0,4 1-2 16,5 2 2-16,8 1 0 0,7-2 0 16,4 1 1-16,5 1 0 0,5 1 1 15,6 0 1-15,0-1 0 0,2 2-1 16,2 3 0-16,2 1 0 0,1 1-1 0,0 1 1 15,-1 3-1-15,1 2 0 0,0-1 0 16,-6 0 0-16,-4 1 0 0,-4-2 0 16,-4-1 0-16,-6 1 0 0,-6-1-2 15,-2-1 1-15,-3-2 0 0,-2 0-1 16,-3-2 1-16,-1 1 0 0,0-3 1 16,0 1 0-16,2-5 1 0,1 2 1 15,0-4 1-15,3-2 1 0,4-3 2 16,0-2-1-16,0-2 1 0,2-2 0 15,3-2-1-15,5-1-2 0,1 1-1 0,5-3 0 16,1-1-1-16,5 0-1 0,3 1 1 16,-3 0-1-16,-3 3 0 0,-3 1 1 15,-4 6-1-15,-2 4 1 0,-5 6-1 16,-2 4 1-16,-1 4 0 0,-1 4 0 16,-2 3 0-16,-1 1-1 0,-1 3 1 15,-1 0-1-15,0 2 0 0,-2 0-4 16,2-4-14-16,0 0-14 0,2-3 9 0,0-2-149 15,3-3-135-15,0-3-338 0</inkml:trace>
  <inkml:trace contextRef="#ctx0" brushRef="#br0" timeOffset="133959.46">8653 7632 409 0,'5'-1'118'0,"1"-1"3"16,-1-4-15-16,0 2-61 0,-1-2-12 16,1 1-5-16,-3 1-3 0,-1 0-6 0,0 0-1 15,-2 1 0-15,0-1-1 0,-1-1-1 16,0-2-1-16,-1 0-1 0,1 2 1 16,-1-3 1-16,0 0-1 0,-2-2 1 15,1 1-1-15,0 0-3 0,-3-1-1 16,-1 2-1-16,-2-1-2 0,-1 1-3 15,-2 3-2-15,-1-2-1 0,-1 4 0 0,-2-2-1 16,0 2-1-16,-1 2 0 16,1 0 1-16,-2 3 0 0,-2-2 1 0,-2 3-1 15,-1 1 1-15,-1 1-1 0,-4 2 0 16,1 0 1-16,-2 3-1 0,4 2 0 16,1 0-1-16,0 5 1 0,3 0-1 15,4 4 0-15,2 0 3 0,4 1-3 16,0 0 0-16,1 3 0 0,3 0 0 15,4 0 0-15,-1 3 0 0,3 1-2 16,-1 1 2-16,2 3 1 0,-1-1-1 0,1-1 1 16,-1 2-1-16,-1 2 1 0,1 0-1 15,1 1 0-15,0 1 0 0,1 0 0 16,0 2-1-16,2-1 1 0,0-3 0 16,1 1-1-16,3 2 1 0,0-1-1 15,3 0 1-15,2-5 0 0,1 0 1 16,1 1-1-16,1-8 0 0,0-2-1 0,-1-3 0 15,1 1 0-15,-2-3 0 0,1-1 0 16,-1-4 0-16,3 0 1 0,-2-3-1 16,0-1 2-16,0-2-1 0,0-1 0 15,0-2-1-15,1 1 0 0,-1-3-1 16,1 0-1-16,0-2 0 0,0-3 0 16,2-1 0-16,-1 1 1 0,-1-2 1 15,3 0 0-15,-1 0 1 0,1-1 0 16,-3 2 0-16,-1-1 0 0,-2-4 0 0,0 0 0 15,-2 0 0-15,1 0 1 0,-2-3-1 16,2-1 1-16,0-1 0 0,0 1 0 16,0 0 0-16,-1-2 1 0,-1 1-1 15,0 2 0-15,1 0 0 0,-1 1 0 16,1 0 0-16,0 0 0 0,0 1-1 16,0-1 0-16,-2 1 0 0,1-3 1 0,0 0-1 15,-2 0 0-15,2 0 0 0,-2-2 0 16,2-2 0-16,0 1 1 0,-1-1-1 15,2 0 1-15,-2-2-1 0,-1 2 0 16,0-1 1-16,-1 3-1 0,-3-1 0 16,1 3 1-16,-3 0 0 0,-1 0 0 15,-1 0 1-15,0 0-1 0,-2 0 1 16,-1-2 1-16,0 0-1 0,0-1 0 16,-2-2-1-16,0 1 0 0,2 0-1 15,-1 1 0-15,2 0 0 0,1 2 0 0,1 2 0 16,0 2 0-16,1 0 1 0,0 2-1 15,0-1 0-15,0 0 1 0,1 0-1 16,0 2 1-16,-2-2-1 0,1 0 2 16,0-1-1-16,0 0 0 0,-2-3 0 15,1-2 0-15,1 1 0 0,-1-2-1 16,1-1 0-16,-1 0 0 0,1 0 0 0,-2 0 0 16,1 3 0-16,-2 0 1 0,1 2 0 15,-2 1 0-15,0 2-1 0,-2 1 1 16,-1 0-1-16,2-1-1 0,-1-1-2 15,1 0-2-15,0 0-1 0,2-3-3 16,-1 0-4-16,3 1-10 0,-1-3-7 16,1 1-6-16,0 0-127 0,-2 0-124 15,0 2-308-15</inkml:trace>
  <inkml:trace contextRef="#ctx0" brushRef="#br0" timeOffset="139945.66">19214 10381 381 0,'0'-1'112'16,"0"-3"4"-16,0 2 0 0,0 0-69 0,-2-1-21 16,1 0-2-16,0 0-3 0,1 2-2 15,0 0-2-15,-1 1 1 0,1-1 0 16,0 1-1-16,-1-2-3 0,1 3-1 15,0-1-3-15,-2-1-2 0,1 0-2 16,-2 2-3-16,-1 2-1 0,-1-1-1 16,-2 0 1-16,0 2 0 0,-2 2 0 15,-1 1 0-15,-1-2 0 0,0 1 1 16,0 2-2-16,0 0-1 0,1 3 1 0,0 0-1 16,3 1 0-16,0 2 0 15,3 1 0-15,2 0 0 0,2 1 0 16,2-1 1-16,3 0-1 0,1-1 1 0,2-1 0 15,3-2 2-15,4 0 2 0,0-3 3 16,3-4 2-16,0 0 3 0,4-4 2 16,1 0 2-16,-1-3 2 0,-1-2 0 15,-3 1 1-15,1-2 1 0,-4-3-1 0,-3-2 0 16,-2-1-2-16,-3-4-3 0,-5-4-2 16,-2-1-4-16,-3-2-3 0,-5-1-4 15,-3 1-1-15,-4 1-3 0,-4 4-1 16,-2 3-2-16,-2 2-3 0,0 4-3 15,-2 5-11-15,3 2-14 0,0 0-14 16,6 4 55-16,2 0-181 0,2 2-133 16,4 1-335-16</inkml:trace>
  <inkml:trace contextRef="#ctx0" brushRef="#br0" timeOffset="140384.49">19592 10366 467 0,'-3'-6'131'0,"0"-3"8"0,0 4-22 16,2-1-61-16,0 6-4 0,0-2-4 16,-1 2-9-16,0 0-6 0,0 4-5 15,-1 0-6-15,-3 1-6 0,1 2-6 16,-3 0-3-16,0 4-2 0,1 1-1 15,-2-1-2-15,1 2-2 0,1 4 0 16,0 0-2-16,5 1 0 0,1-1-1 16,3 1-1-16,6 1 1 0,2-2 0 0,4 0-2 15,4-4 1-15,3 0 1 0,6-1 0 16,0-4 1-16,4-3 0 0,0-4 0 16,2-3 2-16,0-2 1 0,-2-4 1 15,-4-4 4-15,-2 0 2 0,-5-1 2 16,-2-2 1-16,-6 0 4 0,-6-5 0 15,-2 1 1-15,-6-1-3 0,-3 0-4 0,-6-2-4 16,-7 4-3-16,-5 1-4 0,-7 4-1 16,-3 4-2-16,-2 4-1 0,-2-1-4 15,0 3-9-15,6 1-14 0,4-3-12 16,9 4 130-16,2-1-260 0,7 0-148 16,3 4-392-16</inkml:trace>
  <inkml:trace contextRef="#ctx0" brushRef="#br0" timeOffset="141352.21">20203 10212 535 0,'1'1'121'0,"-2"-3"2"0,1 2-83 16,0 2-17-16,0-2-2 0,1 0-1 15,-1-1 0-15,-1-1 2 0,1 1 0 16,0 2 2-16,-1-1-1 0,1 0 0 16,-1 0-3-16,1 2-2 0,0-2-2 15,0 3-3-15,0-1-1 0,0 2-1 0,1 2 0 16,-2 0 1-16,1 1 1 0,0 7 1 16,0-1-1-16,0 4-2 0,0 5-1 15,0 2-3-15,2 3-1 16,-1 0-3-16,1 1 0 0,0 2-3 0,1-4 0 15,-1 1-1-15,1-2-1 0,-2-1-5 16,1-2-1-16,-1-2-1 0,1-4-1 0,-1-3-6 16,0-3-10-16,0-3-7 0,-1-2-6 15,0-3 167-15,1-2-293 0,-1-1-143 16,0-3-406-16</inkml:trace>
  <inkml:trace contextRef="#ctx0" brushRef="#br0" timeOffset="143132.97">20626 10334 345 0,'0'1'103'0,"0"-1"5"16,0 0-2-16,-1-1-54 0,1 2-24 16,-1-1-7-16,1-1-2 0,0 2 1 15,0 0 0-15,0-1 1 0,0 0 2 16,0-1 2-16,0 2 0 0,0-1 1 15,0-1-4-15,0 1-3 0,0 0-4 0,0-1-3 16,0 3-3-16,-3-1-2 0,1 1-3 16,-1-1 0-16,0 2-1 0,-3 2-1 15,1 2 0-15,-2 0-1 0,1 2 0 16,0 1 0-16,-1 2 0 0,1 2-1 16,2 2 1-16,-1 0-1 0,3 1 0 15,2 2-1-15,1 1 0 0,3-1-1 16,4 0 1-16,1-3 1 0,2 1 0 15,5-4 2-15,1-1 0 0,4-3 3 0,-2-5 1 16,0-2 1-16,5-3 0 0,-1-1 1 16,-1-2 0-16,-1-1 1 0,-2-1 1 15,0-3 4-15,-1 0 1 0,-5-1 3 16,-2-1 2-16,-4-3 2 0,-2-2-1 16,-3-3-2-16,-4 2-3 0,-4-1-5 15,-3-2-2-15,-3-1-5 0,-3 4-2 16,-5 1-3-16,0 1 0 0,-2 4-1 0,2 3-1 15,0 1 1-15,2 4-2 0,0 0-2 16,5 5-6-16,2 2-9 0,0-2-10 16,1 1-10-16,4 2-10 0,1-1-4 15,3 4-38-15,3-4-76 0,1 3-103 16,6-1-240-16</inkml:trace>
  <inkml:trace contextRef="#ctx0" brushRef="#br0" timeOffset="143478.73">21072 10473 604 0,'4'-1'133'0,"0"1"3"0,-1-3-98 16,-2 3-7-16,0-1 2 0,-1 1-2 0,0 0-2 16,-2 0-1-16,-2 0-3 0,1 4-7 15,-1-2-7-15,-4 3-5 0,-1 4-3 16,2 2-1-16,3 2-2 0,2 4 0 15,2 0-1-15,3 5 1 0,7-2-1 16,4-3 0-16,4 1 1 0,3-3 0 16,3-3 0-16,3-2 0 0,5-3 0 15,-1-4 1-15,-2 0 0 0,0-4 0 16,-4-1 3-16,-2-1 3 0,-3-3 2 0,-7-2 3 16,-2-1 2-16,-5-5 2 0,-1 1 3 15,-5-5-3-15,-5-1-3 0,-2-2-2 16,-5 0-3-16,-6 1-3 0,-3 0-3 15,-2 2-3-15,0 3-2 0,-1 3 1 16,1 1-5-16,2 6 1 0,5-1-9 16,2 3-15-16,2-2-13 0,2 3-9 15,3 0 92-15,3 0-215 0,2 0-138 16,1-1-344-16</inkml:trace>
  <inkml:trace contextRef="#ctx0" brushRef="#br0" timeOffset="143777.82">21639 10340 639 0,'1'1'144'16,"0"-1"1"-16,-2 1-105 0,0 4-8 15,-2 1-2-15,0 2-2 0,-2 2-3 16,0 3-1-16,-3 4 1 0,2 3-3 0,0 4-6 16,1-1-4-16,-1 7-2 0,3-1-4 15,0 1-3-15,0 0-2 16,2-2-2-16,-1-2-4 0,1 1-2 0,0-6-10 16,0-1-8-16,1-3-10 0,1-3-10 15,0-4 168-15,1 0-291 0,0-5-142 16,2 2-402-16</inkml:trace>
  <inkml:trace contextRef="#ctx0" brushRef="#br0" timeOffset="144038.76">21880 10410 607 0,'7'2'144'0,"-3"0"7"0,2-2-89 15,-2 2-19-15,-1 1-2 0,1 1-2 16,-2 5-6-16,-1 1-4 0,-2 0-5 0,1 6-4 16,-1 1-5-16,-1 6-5 0,-1 1-3 15,2 0-2-15,0 0-2 0,1 2-1 16,-1 0-2-16,1 1-1 0,1-5-2 16,1 0-4-16,-2-4-6 0,1-2-12 15,1-1-10-15,0-3-10 0,-1-4-4 16,0-2 110-16,0-1-231 0,2-2-128 15,1-5-352-15</inkml:trace>
  <inkml:trace contextRef="#ctx0" brushRef="#br0" timeOffset="144328.54">22354 10384 643 0,'0'7'151'0,"0"-2"5"15,-2 2-104-15,1 1-11 0,-2 4 1 16,0 3-2-16,-2 2-7 0,1 4-5 16,-1 3-5-16,-1 1-3 0,2 3-7 15,0-1-4-15,1 3-2 0,0-4-3 0,1 2-2 16,1-3-4-16,-1-5-5 0,4-1-6 15,-1-3-12-15,1-1-15 0,0-3-14 16,1-8-85-16,-1 0-38 0,3 2-113 16,5-5-227-16</inkml:trace>
  <inkml:trace contextRef="#ctx0" brushRef="#br0" timeOffset="144769.73">22711 10578 590 0,'0'-2'137'0,"1"1"1"0,-1-1-95 0,0 2-19 15,-1 2-5-15,0 1-3 0,-2 2-1 16,-1 3-1-16,-3-1 1 0,1 2 1 15,-4 2-1-15,1 4 0 0,-2-1-1 16,1 1-5-16,3 2-4 0,-1 1-3 16,4 1 0-16,2 1-2 0,4-5 0 15,3 6 0-15,2-5-1 0,3-2-2 16,3 1-1-16,2-2-2 0,2-4-1 16,1 0 0-16,2-3-1 0,3 1 2 15,-1-4 1-15,-1 0 3 0,-2-3 2 0,0-1 3 16,-2-2 4-16,-1-4 4 0,-2-3 3 15,-3-1 3-15,0-3 0 0,-4-6-1 16,-3-2-2-16,-3-5-3 0,-4-1-4 16,-5-1-3-16,-4 0-6 0,-3 0 1 15,-6 5-1-15,-2 4-1 0,-2 4 1 16,-2 4 0-16,3 1-3 0,2 3-10 0,3 3-9 16,2 1-9-16,6 3-5 0,4 1 0 15,0 0-126-15,4 1-114 0,1 0-276 16</inkml:trace>
  <inkml:trace contextRef="#ctx0" brushRef="#br0" timeOffset="145209.44">23060 10409 516 0,'0'-1'121'0,"0"1"4"0,0 1-77 15,1 0-16-15,0-2-1 0,-2 0-3 16,1 2 0-16,0-1-3 0,1 1-2 0,-1-1-1 16,0 0-2-16,1 2-3 0,1 4-1 15,-1 0-1-15,-1 5 1 0,0 1-2 16,-1 6-1-16,-1 3-1 0,0 5-1 16,0 2-2-16,0 1-3 0,1 2-2 15,-1 2-2-15,2-2-2 0,1-3-1 16,2-1-3-16,0-2-6 0,2-3-8 15,-3-4-7-15,3-2-10 0,0-4-6 0,-2-1 170 16,0-4-290-16,-2-3-135 0,2-3-396 16</inkml:trace>
  <inkml:trace contextRef="#ctx0" brushRef="#br0" timeOffset="145730.99">23324 10445 423 0,'-6'0'108'0,"0"1"3"16,-2 3-41-16,1 0-33 0,-2 2-7 16,0 1-2-16,1 2-4 0,0 2-2 15,2 3-2-15,0-1-4 0,0 4-3 16,3-1-4-16,1 1-3 0,1 0-1 0,2-3-1 15,2 2-1-15,5-1 2 0,3-3 0 16,2-2 0-16,3 1 1 0,2-1-1 16,2 1 0-16,1-4 1 0,3-2 1 15,-5-1 1-15,0-1 1 0,-3 0 3 16,1-7 5-16,-3 0 5 0,-3-3 2 16,-2 0 0-16,-4-1-1 0,-2-5-2 0,-1-6-2 15,-6 4-7-15,0-6-5 0,-4-1-2 16,-3-1-3-16,1 0-1 0,2 1 0 15,-2 5-1-15,1-1-2 0,-1 4-2 16,1 4-3-16,2 2-4 0,-3 3-8 16,2 2-6-16,1 2-8 0,0 2-4 15,1 0-3-15,2 3 9 0,0-2-126 16,0 4-110-16,3-2-280 0</inkml:trace>
  <inkml:trace contextRef="#ctx0" brushRef="#br0" timeOffset="146257.54">23577 10501 531 0,'0'2'121'16,"1"2"2"-16,-1 0-81 0,-1-1-20 15,-2 0-5-15,2 0-4 0,-2-2-2 16,-1 0-3-16,0 1-2 0,2 0 0 16,1 2 1-16,1 3 0 0,-3 2-1 15,0 0 1-15,2 2-1 0,0-1 0 16,1 3-2-16,0 0-2 0,1-3 0 0,2 1 1 16,4 0-1-16,0 0 0 0,2 0 0 15,-1-4 0-15,2 1 0 0,2-1-1 16,1-1 0-16,-1-3 0 0,2-1 1 15,1-2 1-15,0-2 0 0,-1-1 1 16,-2-2 3-16,-1-1 5 0,1-3 5 16,-3 1 3-16,-2-2 0 0,-2-2 0 0,-1 0-1 15,0-4-3-15,-3 0-5 16,-3 2-4-16,-2-2-4 0,-1 2-2 0,-1 3 0 16,-1-2 0-16,-2 5 0 0,-1 2 0 15,0 1 0-15,-1 1 0 0,1 1 0 16,-2-3-1-16,0 6 0 0,-1-1 1 15,1 0-1-15,-2 0-1 0,0 1 0 16,-2-1-1-16,2 1-4 0,-1 0-5 16,-1-2-4-16,2 1-4 0,1-2-6 0,0 2-4 15,3-1-4-15,2 1 0 0,3 0 1 16,0 0 29-16,4-1-140 0,1 2-106 16,3-4-285-16</inkml:trace>
  <inkml:trace contextRef="#ctx0" brushRef="#br0" timeOffset="146580.21">23944 10472 598 0,'0'1'127'0,"0"0"0"0,0-2-106 16,0 1-14-16,0 1-1 0,0-1 1 15,-1 0-4-15,1 0 0 0,-1-4-1 16,1 0-2-16,1-1-4 0,-1-3-125 0,0-1-110 16,1 0-290-16</inkml:trace>
  <inkml:trace contextRef="#ctx0" brushRef="#br0" timeOffset="146774.69">24070 10406 532 0,'-1'1'131'16,"1"1"0"-16,0-2-42 0,2 0-66 15,-1-1-12-15,1 1-3 0,-1-2-3 16,0-1-2-16,1 0-2 0,-1-1-4 16,-1 1-5-16,3-3-5 0,0 0-47 15,0-1-73-15,1 1-102 0,1-3-247 16</inkml:trace>
  <inkml:trace contextRef="#ctx0" brushRef="#br0" timeOffset="146928.28">24223 10391 563 0,'-2'4'128'0,"2"0"0"16,2 0-78-16,-2-2-35 0,1 0-6 0,0-2-5 15,0-1-4-15,1 0-3 0,1-4-3 16,1 0-1-16,-1-2-49 0,1 0-74 15,2-2-96-15,-1 2-243 0</inkml:trace>
  <inkml:trace contextRef="#ctx0" brushRef="#br0" timeOffset="147120.76">24438 10415 624 0,'-1'8'146'0,"2"-2"3"16,-1-4-87-16,0 1-39 0,0-2-7 15,0 2-7-15,0-3-6 0,0-3-4 16,0 0-4-16,3 1-6 0,-1-2-8 16,1-4 4-16,0 1-132 0,3-1-117 0,-1-2-306 15</inkml:trace>
  <inkml:trace contextRef="#ctx0" brushRef="#br0" timeOffset="147598.67">24696 10261 503 0,'-2'-1'118'0,"-1"0"3"16,0-1-67-16,0 2-28 0,-1-2-5 16,-2 3-2-16,1 0-2 0,-2 2 1 15,2 2 0-15,-1 0-2 0,-1 0-2 16,0 2-1-16,0 3 0 0,0 0-3 0,-1 1-3 16,0 1-2-16,-1 0-2 0,1 2-1 15,1 1 0-15,-2 1-1 0,5-2 0 16,1 0-1-16,2 2-1 0,3 0-1 15,3-2 0-15,4 2-1 0,3 0 1 16,2-2 1-16,3-2 1 0,2 0 2 16,3 0 2-16,0-2 2 0,0-3 2 0,0-4 3 15,-2-3 2-15,0-1 3 16,-2-6 1-16,-2-2 3 0,-3-5-1 0,-5-2-2 16,0-3-3-16,-7 2-4 0,-6-5-1 15,-7 1-4-15,-5 1-3 0,-4 0 0 16,-4 3 0-16,-5 1 1 0,-1 4-1 15,1 2 0-15,1 1-3 0,1 2-18 16,5 4-11-16,5-1-7 0,5 1-6 0,3-2-68 16,4 4-58-16,2 2-107 0,5 5-213 15</inkml:trace>
  <inkml:trace contextRef="#ctx0" brushRef="#br0" timeOffset="148592.28">20910 11357 530 0,'1'0'124'15,"1"0"0"-15,1 0-76 0,1 0-27 16,2 0-2-16,1 1-2 0,-1-2 2 16,2 1 4-16,-2-1 4 0,3 0 3 15,2-2 2-15,1 0-3 0,5 0-4 16,1 0-6-16,5-1-5 0,3 1-6 0,4 1-3 16,3 2-3-16,2 1 0 0,0 1-1 15,1 2-1-15,-2 2 0 0,-3 1-1 16,-3 2-1-16,-4 0-4 0,-6 2 0 15,-4 1-2-15,-5 2-2 0,-5 1 0 16,-4 1 1-16,-7 2 1 0,-6 2 3 16,-8 0 1-16,-3 2 1 0,-8-1 3 15,-4 1 1-15,-3-2 0 0,2-2 3 16,3 0 0-16,5-3 1 0,1-3 1 0,12-2 0 16,5-2 2-16,9-2 2 0,7-1 0 15,8-5-1-15,10-2 0 0,8 0 0 16,5-4-1-16,8 0-2 0,3-4-7 15,1 0-6-15,0 0-10 0,1-1-4 16,-3 1-5-16,-4-1-7 0,-2 1-7 16,-2-1 172-16,-4-1-287 0,-3 0-131 0,-5 1-403 15</inkml:trace>
  <inkml:trace contextRef="#ctx0" brushRef="#br0" timeOffset="149054.26">21731 11301 494 0,'-2'-8'127'0,"0"2"4"15,1 1-39-15,0 4-50 0,2-2-5 16,0 0-4-16,3 4-4 0,3-1 0 16,5 1 1-16,3 0 0 0,4-1-3 15,3 2-2-15,2 3-2 0,0-1-1 16,-1-1-6-16,-3 4-5 0,-2-1-4 15,-1 0-6-15,-4 0-4 0,-4 1-1 16,-2-2-3-16,-3 3-2 0,-2-2-1 0,-6 1 0 16,-1 1 3-16,-6 0 1 0,-3-1 1 15,-4 0 3-15,-1-1 2 0,-3 1 1 16,-2-2 1-16,2-1-1 16,1-1 1-16,5-2-1 0,4 2 1 0,4-4 1 15,3 2 1-15,7-1-1 0,5 1 0 16,4 2 0-16,3 0 0 0,5 4-1 15,3 1 0-15,2 3-2 0,2 1 2 0,0 4 1 16,2 0-1-16,0 4 0 0,-1-2-1 16,-2 2 1-16,-2 0 0 0,-6 0 0 15,-3-2-1-15,-7-1 2 0,-4-2 2 16,-5-1-1-16,-6-3 1 0,-8-1-1 16,-4-2 1-16,-4-4-1 0,-2-3-1 15,-6-3-4-15,-1-2-1 0,-1-2-2 16,2-2-3-16,1-1-7 0,5-1-19 0,2 0-14 15,5 1-55-15,6 0-70 0,4 0-119 16,6-1-261-16</inkml:trace>
  <inkml:trace contextRef="#ctx0" brushRef="#br0" timeOffset="149551.49">22661 11224 726 0,'6'9'167'0,"-4"-1"3"0,0 2-118 0,-2 3-16 16,-4 4-6-16,-3 3-10 0,-3-1-5 15,-2 0-4-15,0 5-3 0,-2 0-2 16,-2-2-2-16,2-2-2 0,2 2-1 15,0-1-1-15,0 0-2 0,1-3 0 16,3 1-2-16,1-3-2 0,0-3-3 16,3 1-4-16,2-4-2 0,0-2-1 15,2-1-4-15,0-5-1 0,1 0 1 16,0-3 4-16,2-1 5 0,0-4 2 16,6-2 3-16,2-4 3 0,-1-4 4 15,1 0 1-15,1-2 1 0,1 1-1 0,1 4 1 16,0 0 3-16,-1 5 2 0,0 2 0 15,2 5 1-15,2 5 1 0,-1 2 0 16,-1 2 1-16,-1 6-2 0,-1-1-1 16,-1 4-2-16,-2-1-1 0,-3 0-2 15,-1-1-1-15,-4-3-2 0,-2-1 0 16,-2 0 0-16,-5-1 0 0,-5-3 0 16,-3 1 1-16,-5-3 0 0,-4-1 1 0,-2-3-2 15,-3-2-4-15,2 0-6 0,1-3-14 16,4-2-13-16,3-2-7 0,4-3-10 15,4 1-115-15,6-5-117 0,3-2-271 16</inkml:trace>
  <inkml:trace contextRef="#ctx0" brushRef="#br0" timeOffset="149749.51">22910 11482 676 0,'7'10'150'0,"-4"1"1"0,-1 1-113 15,-1 2-17-15,0-1-6 0,-1 1-6 16,1 0-3-16,-2 0-3 0,0-3-1 16,0-3-1-16,1 0-1 0,0-5-2 15,0 1-6-15,0-2-10 0,2-3-7 0,2-2-11 16,0-1-118-16,1-1-117 0,4-4-287 16</inkml:trace>
  <inkml:trace contextRef="#ctx0" brushRef="#br0" timeOffset="149862.43">22929 11334 571 0,'-6'0'120'0,"3"1"17"0,2-1-186 0,0 0-67 16,2-2-99-16,0 0-233 16</inkml:trace>
  <inkml:trace contextRef="#ctx0" brushRef="#br0" timeOffset="150094.29">23228 11245 723 0,'5'13'160'16,"-1"-1"2"-16,2 0-120 0,-4 4-18 15,-1 2-2-15,-2 2-4 0,-1 1-2 16,-3 0-2-16,-1 3-1 0,-3-1-2 15,2 0-4-15,-3-1-3 0,0-3-7 0,0 0-9 16,1-3-14-16,2-1-13 0,1-3-10 16,-1 0 80-16,1-3-204 0,3-2-130 15,1-2-339-15</inkml:trace>
  <inkml:trace contextRef="#ctx0" brushRef="#br0" timeOffset="150563.74">23072 11443 647 0,'2'-15'143'0,"1"1"3"16,-2-2-108-16,1 5-8 0,6 3-5 15,1 1-4-15,6 1-1 0,4 1 2 16,7 3 2-16,8 1 0 0,3 0-3 16,8 2 0-16,-1 2 0 0,2 2-2 15,0-1-5-15,2-1-4 0,-3 2-5 16,-3 0-3-16,-2-1-2 0,-3-1 0 15,-4-1-1-15,-6 1 0 0,-6-1 0 0,-5 1 0 16,-7-1-2-16,-6-2 0 0,-8 1 0 16,-6 0 0-16,-4-1 1 0,-5 0 0 15,-4-1 0-15,-3 1 3 0,-3 1 1 16,3-2-1-16,3 1 0 0,4 1 0 16,3-1 0-16,5 2 0 0,7-2 0 15,2 0-2-15,2 1 1 0,4 2 0 0,1 2-1 16,3 0 1-16,2 2-1 0,-1 4 1 15,4 1 1-15,4 2-1 0,-2 3 0 16,1 0 0-16,3 2 1 0,-1 2-1 16,1-2 1-16,-2-2-1 0,-1 1 0 15,-4-3-1-15,-3-2 1 0,-4-3-2 16,-8-3 1-16,-7 2 1 0,-5-3 1 16,-7-3 1-16,-9-2 2 0,-4-2 0 0,-5-4 2 15,-2 0-2-15,-5-5 1 0,1-2-3 16,2 0-10-16,5 0-30 0,0-4-78 15,5 0-65-15,8-5-131 0,3 1-297 16</inkml:trace>
  <inkml:trace contextRef="#ctx0" brushRef="#br0" timeOffset="162274.85">9037 714 276 0,'1'-4'75'0,"0"2"6"16,0 2-31-16,-1 0-9 0,1 0-6 0,0 0 0 15,-1 2 0-15,1-2 0 0,-1 2-4 16,1-5-4-16,-1 6 0 0,0-3-1 16,0 0-3-16,0-2-3 0,1 2-2 15,-1-3-2-15,0 4 0 0,0-3-1 16,0 2-1-16,0 0-2 0,0 0-1 15,-1 0-1-15,1 1 0 0,-1-1-2 16,0-1 1-16,1 1-2 0,-2 1 1 16,1-1-2-16,0 0-1 0,0 2-1 0,0-4-2 15,0 4 0-15,-2 0 0 0,2-3-1 16,-1 1 0-16,0 5 1 0,0-7 0 16,-2 7 0-16,1 6 2 0,0-3 0 15,0 5 0-15,-1 3 0 0,2-4 0 16,2 6 0-16,1-1-1 0,0-5 1 15,4 1-1-15,-1-1 0 0,3 1 0 0,-1-1 1 16,2-1-1-16,2-1 1 0,1-1 1 16,2-2 2-16,1-3 2 0,2-3 1 15,3-2 1-15,1-2 1 0,2-4 0 16,1-3-2-16,-2-2-1 0,-1-2-2 16,-1 1 0-16,-3-1 1 0,-2 0 1 15,-5 2 2-15,-2-3 4 0,-4 0-1 16,-3-2 0-16,-3 2-2 0,-5 1-2 15,-4-1-4-15,-4-2-2 0,-4 2-4 16,-2 1-2-16,0 6 0 0,-2-2 0 0,-1 0-1 16,1 1 0-16,4 8 0 0,2 5-1 15,-1 3 0-15,0 3-3 0,4 0-8 16,2-2-9-16,2 1-12 0,0-1-10 16,2 0 2-16,4 3-43 0,0-6-83 15,3 3-107-15,3 3-247 0</inkml:trace>
  <inkml:trace contextRef="#ctx0" brushRef="#br0" timeOffset="162898.28">9500 657 273 0,'-1'-3'87'0,"-1"0"16"0,0-3-29 16,1 3-9-16,1 0-3 16,0-1-4-16,0 2-10 0,0 2-14 0,0-1-14 15,1 1-7-15,-1 0-3 0,0 0-2 16,-1 1-2-16,1-1-1 0,0 1-1 16,1-1-2-16,-2 0-1 0,1 1 0 0,0 1-1 15,0-1 1-15,0 2-1 0,0-2 1 16,-2 2 0-16,2-1 1 0,0 1-1 15,0-2 1-15,0 0-1 0,0 1 0 16,0-2 1-16,0 0-1 0,2 0 1 16,-4 0 1-16,2 0 1 0,0 0 0 15,-1-1 0-15,1 1 1 0,0 1-2 16,-1 0 1-16,1 0-2 0,0 0-1 16,0 2-1-16,0-2 1 0,0 0-1 15,-1 2 0-15,0 5 0 0,0-3 1 0,0 3-1 16,0-3 1-16,1 2-1 0,-1-2 1 15,1-2 0-15,0 4 0 0,1 3-1 16,0 1 2-16,1 2-1 0,1 3 0 16,2 0 0-16,0 1 0 0,2-6 0 15,-1-1 1-15,2 0 0 0,1-3 0 16,1-2 1-16,3-1 2 0,0-2 0 0,2-1 0 16,1-3 2-16,2-2 0 0,1-1 2 15,-3-1 1-15,-1 1 4 0,-4-3 4 16,-2 1 2-16,-2-2 2 0,-5-3 2 15,-1-4 0-15,-3 2-3 0,-2-1-4 16,-5-2-4-16,-2-1-4 0,-2-2-3 16,-4 2-4-16,0 8-2 0,-1-4-1 15,0 2-1-15,2 5-1 0,2 3 0 16,-1 5-1-16,1 2-2 0,-1 2-3 0,2 7-8 16,-1 0-9-16,0 0-9 0,3 0-5 15,2-1 45-15,1-2-168 0,4-2-121 16,1-7-307-16</inkml:trace>
  <inkml:trace contextRef="#ctx0" brushRef="#br0" timeOffset="163823.73">10038 781 429 0,'0'5'124'0,"0"-3"8"0,0-1-25 15,0-1-44-15,0-1-8 0,0 0-12 16,1 0-12-16,-1-3-7 0,0 1-6 15,0-1-9-15,-1 0-15 0,1 0-2 16,1-4-26-16,-1 3-115 0,0 1-120 16,0-3-300-16</inkml:trace>
  <inkml:trace contextRef="#ctx0" brushRef="#br0" timeOffset="163957.38">10329 786 336 0,'0'2'79'0,"-3"-1"1"0,-1-3-39 16,-1-6-111-16,1-1-72 0,0-3-182 15</inkml:trace>
  <inkml:trace contextRef="#ctx0" brushRef="#br0" timeOffset="164113.01">10534 805 334 0,'3'4'77'0,"-3"-3"5"0,-2 0-61 15,0-2-2-15,1 0-1 0,-1-2-7 16,0-1-42-16,1 1-45 0,0-5-72 0,1 3-159 16</inkml:trace>
  <inkml:trace contextRef="#ctx0" brushRef="#br0" timeOffset="164498.32">10878 706 514 0,'1'0'125'0,"-2"0"6"0,1 0-69 15,-1-7-25-15,0 7-9 0,-2 0-8 16,-1 0-6-16,-1 0-4 0,0 0-5 16,-2 0-2-16,2 13-1 0,0-4 0 0,1 3 1 15,3 1 0-15,1 2 1 0,3 2-1 16,3 1 0-16,2-7 3 0,3-1 0 16,2-1 0-16,2-2 1 0,1-3-1 15,3-1 1-15,1-3 1 0,2-1-1 16,1-3 0-16,-1-3 2 0,1 0 0 15,-2-4 2-15,0-9 2 0,-5 6 6 0,-2-4 2 16,-6 6 0-16,-4-1-3 0,-7-3-2 16,-4 0-4-16,-9 10-3 0,-3-5-7 15,-5 6-4-15,-4-2-1 0,-1 2-5 16,1 10-16-16,-1-3-14 0,1 4-131 16,3-2-134-16,0-4-339 0</inkml:trace>
  <inkml:trace contextRef="#ctx0" brushRef="#br0" timeOffset="165196.76">9978 1240 307 0,'1'8'93'0,"1"-2"8"0,1-2-18 0,0 0-32 15,0-2-4-15,0 2-6 0,0-2-9 16,1 1-5-16,-2-2-5 0,1 2-7 15,-1 0-1-15,1 1-3 0,-3 4-1 16,0 3-2-16,0 2-3 0,-2 3-1 16,2 5-2-16,-2 4 0 0,1 4 0 15,0 1 0-15,0 4-1 0,0 4 0 16,0 3 1-16,1 3-1 0,1 3 0 16,2 0 0-16,2-1 0 0,0 0 1 15,3-2-3-15,-1-4-5 0,0-5-9 0,2-6-8 16,-2-1-8-16,2-2-8 0,0-6-11 15,0-4-39-15,-1-3-31 0,0-3-66 16,-1-3-143-16</inkml:trace>
  <inkml:trace contextRef="#ctx0" brushRef="#br0" timeOffset="165522.79">9862 2031 527 0,'6'1'119'0,"1"3"1"16,0-2-85-16,1 2-16 0,1-1-5 16,0 4-3-16,1 2-4 0,2 4-3 15,0 0-1-15,0 0-1 0,2 0-1 16,0-1 1-16,2-1-1 0,-1-1 3 15,-1-4 5-15,0-4 6 0,0 0 5 16,-1-3 6-16,0-3 5 0,1-2 4 16,-1-6 0-16,0-2-3 0,2 1-6 0,-1 0-5 15,-2 1-5-15,-2-3-7 0,-3 0-3 16,0 4-4-16,-2-1-3 0,0 1-4 16,-3-2-12-16,0 2-13 0,0 2 157 15,-1 4-292-15,1-3-151 0,-1 7-429 16</inkml:trace>
  <inkml:trace contextRef="#ctx0" brushRef="#br0" timeOffset="166485.57">9278 2552 404 0,'1'0'115'0,"0"0"0"0,-1 0-11 15,0 1-65-15,-1 1-16 0,0 1-8 16,-1 3-4-16,-1 0-3 0,1 4 0 15,0 4-1-15,0 2-1 0,1 2 0 16,0 3-2-16,1 1 0 0,0 1-1 16,1-1-1-16,1-1 0 0,0-2-1 15,0-1-3-15,3 0 61 0,0-4-184 16,-1-1-116-16,2-2-327 0</inkml:trace>
  <inkml:trace contextRef="#ctx0" brushRef="#br0" timeOffset="166711.38">9605 2538 489 0,'6'0'134'0,"-3"2"4"0,-3-4-7 16,0 5-99-16,0-2-9 0,0 2-3 15,0 1-4-15,-1 4-6 0,0 0-4 16,1 3-3-16,-2 2 0 0,1 1-1 15,0 4 0-15,-1 0-1 0,4 1-1 16,-1 0-8-16,2-1-9 0,1 0 17 0,2-2-89 16,0-4-56-16,2-1-107 0,0-2-247 15</inkml:trace>
  <inkml:trace contextRef="#ctx0" brushRef="#br0" timeOffset="166924.4">9931 2540 539 0,'3'-3'120'0,"-2"2"4"0,2-1-94 15,-2 2-11-15,1 2-3 0,0 2-3 16,0 3-4-16,-1 5-3 0,0 4-3 16,-1 1 0-16,0 6 0 0,0 2 1 15,-3 4-1-15,3-1 0 0,0-1 0 16,0-3 0-16,3 0-5 0,0-3 88 15,2-4-215-15,0-1-122 0,0-6-354 0</inkml:trace>
  <inkml:trace contextRef="#ctx0" brushRef="#br0" timeOffset="167140.4">10406 2673 578 0,'2'8'140'0,"-1"-6"5"0,-1 1-99 15,2-2-2-15,-2-3-7 0,0 1-7 0,0-3-9 16,0-2-6-16,0-1-13 0,1-1-14 16,1-1 155-16,0 0-295 0,1-4-150 15,4 0-433-15</inkml:trace>
  <inkml:trace contextRef="#ctx0" brushRef="#br0" timeOffset="167282.63">10703 2646 522 0,'2'5'114'16,"-2"-1"2"-16,1-3-93 0,-1-2-2 15,0-2-1-15,1-3-47 0,1-3-85 16,0-3-99-16,1 1-255 0</inkml:trace>
  <inkml:trace contextRef="#ctx0" brushRef="#br0" timeOffset="167428.24">10905 2637 329 0,'2'6'83'0,"-2"-3"5"0,0-1-40 0,0-1-19 16,1-1-10-16,0-2-90 0,-1-5-79 15,2-1-225-15</inkml:trace>
  <inkml:trace contextRef="#ctx0" brushRef="#br0" timeOffset="167729.49">11137 2508 541 0,'2'3'133'0,"0"0"8"15,-1 1-62-15,-1-1-34 0,3 5-5 16,-2 0 0-16,0 2-9 0,1 2-5 15,-2 1-9-15,2 3-7 0,-1 5-5 16,1-2-2-16,0 5-2 0,0-1 1 16,0 3-17-16,1-2-13 0,-1 1 161 15,2-2-292-15,-4-1-150 0,0 1-427 0</inkml:trace>
  <inkml:trace contextRef="#ctx0" brushRef="#br0" timeOffset="169667.28">13547 660 349 0,'1'0'101'0,"0"4"11"16,1-3-17-16,-2 2-47 0,0-3-9 15,1 0 1-15,-1 0 4 0,0 2-14 16,0-5-6-16,0 5-6 0,0-4-3 15,-1 3-1-15,-1 1-4 0,1 4-3 0,-1-3-3 16,0 3-2-16,0-2-1 16,1 9 0-16,0 5 1 0,2 2 0 0,2-2 0 15,2 5 1-15,4 1 1 0,4 4 0 16,6-8 1-16,4-1 1 0,3-4 0 16,6-3-1-16,3-2 0 0,1-4 1 15,-3-4 1-15,-3-4 0 0,-2-5 1 16,0 0 0-16,-4-3 1 0,-5-1 1 0,-2 0 3 15,-1-1 4-15,-2-1 1 0,-5 2 1 16,-4-3-1-16,-5-3-1 0,-6-3-2 16,-7 7-3-16,-5-10-7 0,-1 0-3 15,-5-1-1-15,-4 3-1 0,-6 7 0 16,-2 4-1-16,-1-5 1 0,0 14-1 16,-2 4-3-16,3 2-6 0,4 7-13 15,6-2-14-15,6-2-21 0,7 1-112 16,4-2-126-16,5 4-294 0</inkml:trace>
  <inkml:trace contextRef="#ctx0" brushRef="#br0" timeOffset="170535.05">13391 2533 391 0,'0'1'115'0,"0"-2"7"0,2 0-43 16,1 0-22-16,4 0-11 0,0-3-2 15,4 2-9-15,1 0-7 0,5-1-2 16,-1-1 1-16,2 1 1 0,0 0 0 0,1 1-3 16,0 0-4-16,0-1-7 15,1 3-5-15,0 1-5 0,-1 4-3 0,0 1-3 16,-3 2 0-16,0 2-3 0,-4 2 1 16,-6 0 0-16,-2 4 1 0,-6 1-1 15,-6 1 2-15,-4 2 0 0,-4 2 1 16,0 2 1-16,-4-1-1 0,1-1 1 15,-1-1 0-15,0-1 0 0,3-2 0 16,-1 0 0-16,2-3 1 0,3-1-1 16,0 0 0-16,6-5 0 0,0 0 0 15,6-1 0-15,4-3 2 0,5-1 0 0,3-3 1 16,3 0 1-16,6-2 0 0,4-4 1 16,6-2-4-16,0-4-8 0,5 0-7 15,3-1-7-15,-1-3 0 0,-2 1-27 16,-7-1-71-16,-3-2-36 0,-2 1-94 15,-6-2-209-15</inkml:trace>
  <inkml:trace contextRef="#ctx0" brushRef="#br0" timeOffset="170858.29">13976 2494 446 0,'-14'6'124'0,"-1"2"4"0,-4 1-50 16,0-1-29-16,0 1-10 0,3 0-3 15,3-3-16-15,2 2-8 0,3-4-5 16,4 1-4-16,2-2 1 0,2 2 1 0,0-3 2 16,2 2 1-16,1 2 1 0,3 0 2 15,3 2 3-15,3 2 0 0,4-3 1 16,2 4 1-16,2 2-1 0,2 0-1 16,-1-3-2-16,-2 1-2 0,1 3-2 15,-1 1-4-15,-3-2-2 0,-2-2-2 16,-3-1-1-16,-2 1 0 0,-3 0 0 0,-5 0 0 15,-5 0 0-15,-4 0 1 0,-3 3 0 16,-5-1 2-16,-3 0-7 0,-3 0-8 16,-4-1-3-16,0-2 3 0,2-2-145 15,2-4-129-15,1 1-328 0</inkml:trace>
  <inkml:trace contextRef="#ctx0" brushRef="#br0" timeOffset="171307.81">13993 2528 481 0,'11'0'138'15,"-2"-3"10"-15,0 1 6 0,0 0-98 16,4-2-9-16,-3-3-1 0,1 2-3 0,1-2-9 16,-1 1-8-16,1 0-10 0,-1-1-6 15,1 4-2-15,4-1-1 0,-1 1-3 16,-1 5-3-16,1-2-2 0,-2 3-1 15,-1 1 0-15,-2 1-2 0,-5 0 0 16,-2 3-1-16,2-4 0 0,-2 2 0 16,-1 0 1-16,2 1 0 0,-3-1 1 15,0 2 1-15,0-3 2 0,-1 1 0 16,1-1 1-16,0 0 1 0,-1-2-1 0,2-1 1 16,-1 2-1-16,3 0 1 15,1-1-1-15,2-2 1 0,0 4-1 0,4 1 1 16,0 1 0-16,2 2-1 15,2-1 1-15,0 3 0 0,0 4-1 0,0-2 0 16,-1-1 0-16,0 3 0 0,-2-1 2 16,-1 2 1-16,-3-2 1 0,-2 0 0 15,1-1 1-15,-3 0 1 0,-1-2-1 16,-1-1-2-16,-2-2 0 0,-1 2-1 0,-3-4-1 16,-1 3 0-16,-3 0 0 0,-4 1 1 15,-2-1-2-15,-4-2-3 0,-1 0-4 16,-3 2-8-16,-2-3-15 0,2-1-16 15,1-3 8-15,2-1-144 0,4-2-131 16,2-6-323-16</inkml:trace>
  <inkml:trace contextRef="#ctx0" brushRef="#br0" timeOffset="171511.05">14290 2544 570 0,'0'1'160'0,"0"-1"11"0,0 0-27 16,1-1-80-16,0-1-13 0,3 0-5 0,-1-2-8 16,3-1-13-16,2-2-10 0,4 1-8 15,3-1-4-15,4 1-1 0,1-2 0 16,2 0-9-16,1-2-15 0,3 2-24 16,8-2-140-16,-1-1-147 0,5 0-371 15</inkml:trace>
  <inkml:trace contextRef="#ctx0" brushRef="#br0" timeOffset="175334.99">16206 803 331 0,'-2'2'100'16,"0"0"7"-16,2-2-33 0,1 0-20 15,-1 2-4-15,2-2-1 0,0-2-9 16,0 2-9-16,1 0-4 0,0-1-1 16,0 0-1-16,5 1-2 0,-7 0-2 0,0 0-4 15,-1-1-2-15,0 0-4 0,7 2-4 16,-2 0-2-16,-5-1-3 0,8 2 0 16,3 2 2-16,2-1 1 0,4 1 1 15,-1 0 2-15,4 2 2 0,1 0 2 16,4 0 0-16,1-2 1 0,0 1-2 15,-1-1-2-15,-3 1-1 0,-1-3-2 0,-1 0-1 16,-3-2-6-16,-2 2-11 0,-3-4-11 16,-4-1-8-16,-1-1-130 0,-3-4-129 15,-1-1-318-15</inkml:trace>
  <inkml:trace contextRef="#ctx0" brushRef="#br0" timeOffset="175618.32">16818 601 374 0,'3'4'107'0,"0"0"7"0,0 2-42 0,1 5-19 16,-2 3-5-16,1 0-6 0,-1 4-8 15,-1 5-9-15,1 2-6 0,-2 4-5 16,0 0-3-16,0-1-2 0,1 3-5 16,-1 0-1-16,2-7-2 0,0-2 0 15,1-6-4-15,1-3 6 0,-1-4-63 16,-1-1-74-16,1-5-104 0,0-1-261 16</inkml:trace>
  <inkml:trace contextRef="#ctx0" brushRef="#br0" timeOffset="176291.23">17013 707 424 0,'-3'0'117'0,"1"0"6"16,1 0-52-16,1 0-22 0,0 2-1 15,0 0-5-15,1-4-13 0,1 2-6 16,1 0-4-16,1 0 1 0,0 0-2 16,2-2 0-16,0 1-2 0,3-2-1 0,-1 3 0 15,2 0-2-15,-2 0-3 0,3-5 0 16,3 1-2-16,-2 2 0 0,0 1-2 15,1-4 0-15,0 2-1 0,1 3-2 16,2 4 0-16,-2 0-2 0,-1-6-1 16,-1 9-1-16,-3-3-1 0,-2 0 0 15,-6 4 0-15,-4 3 1 0,-4 2-1 16,-3 6 1-16,-2-4 0 0,-2 4 1 0,0 2-1 16,1-6 1-16,1 0-1 0,2-2 1 15,1 2-1-15,1-2 1 0,0 1-1 16,0-3 1-16,3 0-1 0,0-3 1 15,2-1-1-15,1-1 0 0,1-2-1 16,2-2 2-16,3 2-1 0,2-2 1 16,0 0 0-16,3-2 0 0,2 0 0 15,3 0 0-15,4 1 0 0,2 0 0 0,5-2 0 16,2 0-2-16,3-1-1 0,3-1-5 16,-4-2-8-16,-1-1-11 0,-2-2-10 15,-4-1 44-15,-2 0-172 0,-4 1-128 16,-3-3-325-16</inkml:trace>
  <inkml:trace contextRef="#ctx0" brushRef="#br0" timeOffset="177021.82">17523 661 310 0,'1'0'105'0,"-1"-3"6"0,1 2-1 16,-1 1-47-16,0 0-13 0,0 0-3 16,-1 0-5-16,1 0-11 0,1 0-5 15,-2 1-2-15,1 1-2 0,0-2-2 16,0 0-3-16,1 0-3 0,0 0-2 16,2 0-1-16,1-2 0 0,3 2 1 15,0-2 0-15,4 1 1 0,1-1 0 0,2 0 0 16,2-2-1-16,1 2-1 0,2 0-3 15,3 0-2-15,-1-1-2 16,1 0-1-16,-1 1-1 0,1 0-1 0,-2-1 1 16,-3 1-1-16,-5-1 0 0,-1 2 0 15,-4-2 1-15,-2 2 0 0,-2 0 1 16,-2 1-1-16,-1-1-1 0,0 0 1 16,0-2-2-16,0 5-1 0,-1-2-1 15,1 2-1-15,0 2 1 0,0 2 0 0,-2 1 0 16,1 7 1-16,-2-1 1 0,1 0 0 15,-2 6 1-15,-4 3-1 0,1 1 0 16,-1 5 0-16,-2-2 0 0,2 1 1 16,0 4-1-16,0-8 0 0,3-3 0 15,1-2-1-15,1-6-10 0,2-2-12 16,0-2-11-16,0-3 96 0,-1-1-226 0,2-2-138 16,2-2-367-16</inkml:trace>
  <inkml:trace contextRef="#ctx0" brushRef="#br0" timeOffset="180014.43">16541 2494 313 0,'4'2'104'0,"-2"-1"9"16,1 0-24-16,-1 0-21 0,0 1-8 15,0 0-4-15,-1 0-12 0,-1 0-12 16,1 0-8-16,-1 0-4 0,0 2-3 15,0 2-2-15,1 2-2 0,-2 0-3 16,0 6-3-16,0 3-1 0,0 3-2 16,0 3-1-16,-2 2-1 0,1 1-1 0,2 2 0 15,0-1-3-15,1-2-2 0,-1-2-4 16,2-3-6-16,1-1-5 0,-1-3-8 16,0 0-34-16,1-6-80 0,-1-1-102 15,2-1-240-15</inkml:trace>
  <inkml:trace contextRef="#ctx0" brushRef="#br0" timeOffset="180290.62">16392 2659 429 0,'6'4'125'0,"3"2"9"0,-1-5-25 15,2 4-45-15,1-1-9 0,0-3-9 0,1 2-9 16,0-1-8-16,0-1-7 0,-1-1-7 16,2 0-4-16,1-1-4 0,0 0-4 15,1-3-1-15,1-3-1 0,0 1-3 16,0 0-4-16,3 0-7 0,2-3-9 16,3 1-8-16,4 2 8 0,4-1-129 15,2-1-2-15,0 1-95 0,-3-3-194 16</inkml:trace>
  <inkml:trace contextRef="#ctx0" brushRef="#br0" timeOffset="180512.17">17095 2500 540 0,'5'3'134'16,"0"0"8"-16,-1 2-79 0,0 3-21 15,0-2 0-15,-1 3-1 0,-1 2-7 0,1 5-10 16,0 1-7-16,-2 0-4 0,0 4-2 16,1 1-5-16,-1 2-3 0,1 3-2 15,-1-4-2-15,2-2-5 0,-2 1-10 16,-1-4-9-16,1-3-6 0,0 0-5 16,-1-5-123-16,0-3-118 0,1-1-285 15</inkml:trace>
  <inkml:trace contextRef="#ctx0" brushRef="#br0" timeOffset="180910.73">17315 2557 530 0,'2'-3'136'0,"0"1"9"0,3-3-38 15,1 1-68-15,2-2-5 0,2 1 2 16,0 2-4-16,1-1-4 0,1 0-8 15,-1 2-2-15,1 0-1 0,1 0-4 16,2 4-4-16,0-1-3 0,2 2-1 16,0 2-2-16,0 2-2 0,-3-2-1 15,-2 3 0-15,-2 1-1 0,-3 1 0 16,-4 1-2-16,-2 1 0 0,-4 2-1 16,-3-1 1-16,-4 5 0 0,-2-2 0 0,-1 1 1 15,-2-1 1-15,-2 0 1 0,3-1 1 16,0 1 0-16,3-4-1 0,3-1 0 15,2 0 0-15,2-2 0 0,4-3 0 16,4 2 0-16,2-2 0 0,3-1 0 16,4-1 1-16,3 1 1 0,2-4-1 15,6 0-1-15,1-4 0 0,2-1-1 16,0-1-1-16,1-2-7 0,3-1-6 0,-1 0-10 16,-1-1-9-16,0 0-4 0,-2-2-24 15,1-1-102-15,-5 3-109 0,-6-4-265 16</inkml:trace>
  <inkml:trace contextRef="#ctx0" brushRef="#br0" timeOffset="181417.65">17996 2575 495 0,'9'-8'129'0,"-2"1"6"0,-2-2-70 15,2 1-16-15,-3 0 4 0,-2 1-1 16,1-3-12-16,-3-1-7 0,-2-1-6 0,-2-2-5 16,-3-1-6-16,-3 1-4 0,-3-1-3 15,-1 3-2-15,-4 1-1 0,-2 3-2 16,1 5 0-16,-2 0-1 0,0 3 0 16,0 6-1-16,0-1 0 0,1 3-1 15,0 0-1-15,3 0 0 0,3 5 1 16,3-1-2-16,2-1 1 0,5 2 0 15,4 0 0-15,6 2 1 0,3 1 0 16,5-3 0-16,4 0 0 0,1 0 1 0,1 0-1 16,3 0 1-16,0 0-1 15,-1 4 0-15,0-1 0 0,-3 5-1 0,0 0 1 16,-1 0-1-16,-3 1 0 0,-5-3 0 16,-1-2-1-16,-6 0 0 0,-2-4-1 15,-5-3 0-15,-4 0 0 0,-4-2-1 16,-5 0 0-16,-3-2 0 0,-2-3 0 15,-2 1 1-15,-1-2 0 0,1-4 0 16,-3-4 1-16,4-3 1 0,0-2 1 0,4-2 1 16,1-3 0-16,6-5 1 0,5-1 0 15,8-3 1-15,8-4 0 0,9 1 0 16,3-1-1-16,5 6-1 0,2 3 0 16,3 1 0-16,2 5-2 0,-1 3 0 15,-2 3 1-15,-1 2-6 0,1-2-12 16,-1 0-16-16,-4 3-54 0,-5 0-83 15,-1 3-125-15,-6-1-286 0</inkml:trace>
  <inkml:trace contextRef="#ctx0" brushRef="#br0" timeOffset="188083.51">16842 1841 218 0,'-6'-2'64'0,"2"1"7"16,-3 2-18-16,3-3-8 0,1 1 4 15,0 1 4-15,2-3-4 0,2 3-7 16,0-2-7-16,2-2-9 0,-1 3-5 16,1 0-3-16,-1-2-3 0,0 1-2 15,0 0 0-15,-2 0-1 0,-2-1 1 16,1 0-1-16,-1-1-1 0,0 1 0 16,1 0 1-16,-1 0-1 0,2-3 1 15,-1 3 0-15,2 1 0 0,-1 1 0 0,1-1 0 16,-1 2 0-16,0 1-1 0,1 0-1 15,-1 1-1-15,-1-3-1 0,0 2-2 16,0 1-1-16,-2 1-2 0,2 2 0 16,-2 1-1-16,1 1-1 0,0 4 0 15,-1 3 0-15,2 0 0 0,1 2-1 16,-1 2 1-16,2 0-1 0,-1 2 0 16,1-3 0-16,2 0 0 0,-2-2 0 0,0 0-2 15,0-3 0-15,1 1-5 0,-1-2-5 16,1-1-5-16,-2-1 6 0,0-5-42 15,0 1-89-15,-1-1-107 0,0-3-257 16</inkml:trace>
  <inkml:trace contextRef="#ctx0" brushRef="#br0" timeOffset="188411.41">16619 1912 354 0,'-4'5'99'0,"-1"0"10"0,2-1-31 15,2 0-38-15,0 1 2 0,0-3 4 16,1 1-3-16,2-3-10 0,1 0-2 15,2-2 2-15,1-1 0 0,3-3-3 16,2 2-3-16,4-3-2 0,0 1-4 16,0-2-7-16,1 2-6 0,4 3-5 0,-1 1-1 15,-1 3-2-15,3 0 0 0,0 3-2 16,1 0 1-16,0 2-1 0,-5-3-1 16,0 1-4-16,-1 1-4 15,-2-4-7-15,0 1-6 0,0-1-5 0,0-4 0 16,0 0-121-16,-1-3-110 0,2-4-275 15</inkml:trace>
  <inkml:trace contextRef="#ctx0" brushRef="#br0" timeOffset="188829.24">17168 1791 501 0,'0'1'118'0,"-1"-1"3"0,0 4-68 15,-1-3-29-15,-2 2-7 0,1-1-1 16,0 0-3-16,-2 2-4 0,1 0-1 16,0 0-2-16,-1 0 0 0,1 1 0 15,1 0-2-15,-1 1-1 0,2 1 0 16,1-2 1-16,0 1-1 0,1 0 1 15,0 0 0-15,1-1 1 0,1-1 0 0,2 1 1 16,1 0 4-16,1 0 1 0,0 0 2 16,5 1 1-16,1-1-1 0,1 2-1 15,0-2-2-15,-1 3-3 0,2-1-3 16,-3 0-2-16,-4-1-1 0,-2 1-1 16,-1 0 0-16,-2 1 0 0,-2-2 1 15,-1 3 0-15,-3 0 0 0,-5 1 0 0,-3-1 0 16,-2-2 1-16,-3 2 0 0,1-5-2 15,-1 4-1-15,1-5-6 0,2-2-9 16,2-2 1-16,0 1-94 0,2-1-42 16,0 0-104-16,2-5-236 0</inkml:trace>
  <inkml:trace contextRef="#ctx0" brushRef="#br0" timeOffset="189044.3">17167 1827 546 0,'8'-4'142'0,"-1"1"8"15,0-1-65-15,-2 0-42 0,1 0-4 16,-2 0-2-16,1 1-11 0,-1 1-12 16,0-1-7-16,3-1-4 0,4 4-1 0,4-1-2 15,4-1-1-15,2 1-3 0,3-3-14 16,1 3 154-16,5-5-292 0,-2-1-150 15,5 2-439-15</inkml:trace>
  <inkml:trace contextRef="#ctx0" brushRef="#br0" timeOffset="194272.15">15478 707 277 0,'1'0'82'0,"1"0"10"15,-1 0-30-15,0-1-3 0,0 1-2 16,0 0-4-16,1 1-7 0,2-1-4 15,-1 0-6-15,0 0-5 0,2 0-5 16,-1 0-6-16,-1 5-4 0,0-7-2 16,-1 2-3-16,-1 0-3 0,-1 0-3 15,0 2-1-15,0 0-3 0,-2-4-1 16,-2 7-1-16,-1-5 0 0,-4 7-1 0,-2 1 1 16,-4 1 0-16,-6 0 2 0,-2 1 0 15,-3-1 0-15,-3 5-1 0,-6-6 1 16,-6-1-1-16,-4-3 1 0,-2-3 0 15,1-1-1-15,1 0 1 0,3-1 0 16,8-1-1-16,9 0 1 0,7-1 0 16,5 0 0-16,3 2-1 0,0-3 1 15,1 4-1-15,-3-1 0 0,-2 1-1 16,1-2-3-16,-1 4-3 0,2-4-2 0,1 4-2 16,1-4-1-16,4-1 40 0,1-1-162 15,4-4-111-15,1-3-308 0</inkml:trace>
  <inkml:trace contextRef="#ctx0" brushRef="#br0" timeOffset="194941.13">14954 703 461 0,'0'0'111'0,"-1"-5"3"0,2 6-69 0,-1 0-18 15,0-1-2-15,0 0-1 0,0 0-6 16,0-1-3-16,0 6-3 0,0-6-1 16,0 0-1-16,0 2-3 0,0-1-1 15,0-4-1-15,0 4-2 0,0-5 0 16,0 6-1-16,0-7 0 0,0 5 0 16,1 0 0-16,-1 4 2 0,0-5 1 15,0 9 1-15,-1-8 1 0,1 8-1 16,0-6 0-16,-2 0 0 0,0 2-2 15,-1-2-2-15,-1-1 0 0,-4 0-1 0,-2-6 0 16,-5 5 0-16,-1 1 1 0,-1 0-1 16,0 6 0-16,-3 0 0 15,0 5-1-15,-4 6 1 0,3-4-1 0,-2 1 1 16,0 0-1-16,0-5 1 0,6 0-1 16,0-4 1-16,9 0 0 0,1-2 0 15,4 0 0-15,2 0 1 0,2 1 0 0,1 0 0 16,2 2 1-16,2-2-1 15,0 1 1-15,2 1 0 0,0-2 0 0,-1 1-1 16,0 1 0-16,0-1 0 0,-3-1 0 16,1 0-1-16,2 1 0 0,2-1 0 15,0 1-1-15,0-3 0 0,6 1 1 16,1 1 0-16,0 0 1 0,-3-3-1 16,1-1 1-16,2 0 0 0,3 2-1 15,-2-2-6-15,1 1-7 0,-1 0-7 0,3 1-26 16,-1 2-100-16,-3 0-111 0,0-3-271 15</inkml:trace>
  <inkml:trace contextRef="#ctx0" brushRef="#br0" timeOffset="199706.19">15989 2589 313 0,'5'4'84'0,"-3"-3"6"15,1 0-44-15,0-2-8 0,1 1 5 16,-2 0 8-16,1-2-4 0,-1 1-6 16,1 0-2-16,-2 0-3 0,0 1-3 0,0-1-7 15,0 0-8-15,-1 1-4 0,0 0-4 16,0 0-2-16,0 0-2 0,0 0-2 16,-1 0-1-16,0 0-1 0,0 0-1 15,0 1 0-15,1 1 0 0,-3-1 1 16,1 3 0-16,-1 0-1 0,-3 0 1 15,0 0 0-15,-3 1 0 0,-2-2 0 0,-2-1-1 16,-3 1 0-16,-2-3 1 0,-3 1-1 16,-1-1 0-16,-4-1 0 0,-2 1 0 15,-2 1 0-15,-1 0 0 0,-2 1 0 16,3-1-1-16,0 2 1 0,7 2 0 16,1-1-1-16,1 2 0 0,2-2 0 15,2-1 1-15,-1 3-1 0,-2-2 0 16,-1-3 0-16,0 4 1 0,0-4-1 0,1 1 0 15,-1-1 1-15,2-3-1 0,2 2 0 16,1-2 0-16,3-3 1 0,2 2-1 16,4 0 1-16,1-1-1 0,3 3 1 15,1-3-1-15,-2 4 0 0,2 0 0 16,-2-1 1-16,-2 2-1 0,0 0-1 16,-7 2 1-16,-2-2 0 0,1 0-1 15,0 4 1-15,1 0-2 0,1-3-1 0,1 3 0 16,5-3-1-16,3 2 1 0,0 2-1 15,0-6 0-15,2 0-3 0,0 1-5 16,0-4-32-16,1 1-49 0,0-4-44 16,0 1-96-16,0-3-204 0</inkml:trace>
  <inkml:trace contextRef="#ctx0" brushRef="#br0" timeOffset="200287.63">15067 2525 446 0,'4'4'119'0,"-2"-3"4"0,1-1-36 16,-1 0-42-16,-1 0-12 0,0 0-1 15,0-1-5-15,-1 2-6 0,1-1-4 16,-1-1-4-16,0 1-5 0,0 1-1 16,0-1-3-16,-1 0-1 0,0 0-2 15,-1 2 0-15,-2 1 0 0,0 0 0 16,-2 1 1-16,-3 1 0 0,0 3 1 0,-1 3 0 16,0 0 0-16,-1 1 0 0,3 2-1 15,0 1 0-15,0 2-1 0,2-4 0 16,-1-1 0-16,2-1-1 0,0-2 1 15,1-2-1-15,2-1 0 0,-1-1 0 16,2 1-1-16,1-2 1 0,1-2 0 16,2 2 1-16,1 1 1 0,1-1 1 15,2 0 0-15,3 0 1 0,3 0-1 0,7-1 0 16,6 0-1-16,5-2 0 0,2 0-1 16,-1 0-1-16,6 1-6 0,-3-1 150 15,-3 0-292-15,-8-1-147 0,-6 2-436 16</inkml:trace>
  <inkml:trace contextRef="#ctx0" brushRef="#br0" timeOffset="211394.54">12988 3544 421 0,'-3'1'113'0,"1"-1"5"16,0 0-8-16,0 0-78 16,1-2-7-16,-1 2 2 0,1-2-3 0,2 0-2 15,-2 1-1-15,1 0-2 0,1-1 1 16,1 2-1-16,-1-2-2 0,0 2-3 15,-1 1-1-15,0-1-4 0,0 1-2 16,-1-2-3-16,0 2 0 0,1 1 0 16,0-2 0-16,0 0 0 0,1 1 2 15,-1 0 1-15,1-1 1 0,-1 1-1 0,1 0 0 16,0-2-1-16,-1 1 1 0,-1 0 0 16,3-1-2-16,-2 2 1 0,1-1 2 15,0 0 0-15,-1 0 1 0,1 0-1 16,0-1 0-16,2 2 0 0,-2-2-3 15,2-1-1-15,-1 0-1 0,-1 1 0 16,1-1-2-16,2 1 1 0,-4-1 0 16,0 2 0-16,-1 0 1 0,1 0 0 15,0 0-1-15,-1 1 1 0,-2-1-1 0,1 0-1 16,-1-1 0-16,-5 1 0 0,2 0 0 16,-5-1 0-16,-4 1-1 0,-1 0 1 15,-4-1-1-15,-2 2 1 0,2 0-1 16,-3 0 0-16,2 1 0 0,0 0 0 15,1 2 0-15,3 1 0 0,3-1 0 16,1 2-1-16,3-2 1 0,2 1-2 16,2-1 1-16,3 1 0 0,2-1-1 0,0 2 1 15,1 1-1-15,0 2 2 0,1 0-1 16,1 0 1-16,-1 2 0 0,1 1 0 16,1 4 0-16,-3 0 0 0,0 2 1 15,-2 1-1-15,1 3 1 0,-1 2-1 16,-1 4 0-16,-2-4 1 0,4 3-1 15,-1 0 0-15,3 0-1 0,1-4 0 16,1-3-1-16,4-2 0 0,4-1 1 0,0-5-1 16,2-3-1-16,2-3 2 15,0 0-1-15,0-3 0 0,3-3 0 0,-3-4-5 16,-1-2-12-16,1-2-10 0,-1-1-11 16,0-1-4-16,-1-1-124 0,-4-5-125 15,-3 3-288-15</inkml:trace>
  <inkml:trace contextRef="#ctx0" brushRef="#br0" timeOffset="211723.25">12653 3813 559 0,'6'4'138'0,"5"-3"9"0,3-1-98 15,8-1 3-15,0-4 0 0,1 1-4 16,1-1-11-16,1-2-11 0,-2 1-8 15,1-2-6-15,-3 1-5 0,1 2-9 0,0-4-13 16,1 0-10-16,-1 1-8 0,2-2-9 16,1 0-3-16,0 1-23 0,1-1-7 15,2 4 11-15,-1 1 9 0,0 1 11 16,0 2 18-16,-2 0 14 16,-4-1 31-16,-2 3 18 0,-6-1 7 0,-4 2 3 15,-3 3 2-15,-6 0-8 0,-4 1-5 16,-6 3-6-16,-4 0-5 0,-3 3-5 15,-3 0-3-15,-1 0-2 0,-2-1-5 0,-2 2-4 16,7 1-2-16,-2 1-2 0,4-1-11 16,0 2-10-16,1 2 42 0,1-2-172 15,2-5-126-15,2-1-337 0</inkml:trace>
  <inkml:trace contextRef="#ctx0" brushRef="#br0" timeOffset="212243.08">12972 3703 616 0,'6'3'145'16,"0"4"5"-16,3 2-111 0,1-1-5 15,1 2-2-15,1 1-7 0,-1 2-11 16,1 1-7-16,-1-2-3 0,0 1-2 16,-1 1-1-16,0 0-4 0,3-2-10 0,2 0-9 15,0-3-7-15,2 0-3 0,6-1-3 16,1-3-1-16,-1-4 4 0,1-1 9 15,-3-4 10-15,1-4 7 0,-3-2 8 16,-7-4 9-16,-2 0 6 0,0 1 6 16,-4 1 7-16,-3 3 6 0,-2 2 1 15,0 5-4-15,0 3-6 0,-1 5-4 16,0 8-6-16,-1 2-7 0,2 3-4 16,-2 6-4-16,0-1 1 0,1 1-1 0,0 1 0 15,0-3-1-15,0-2 0 16,-1-2-2-16,0-2 0 0,1-2-1 0,0-4 0 15,-2-2 0-15,2-4 0 0,-2-3 4 16,2-3-1-16,2-4 2 0,-2-3 0 16,-2-2 0-16,4-5 1 0,-1-5-1 15,1-4-1-15,0-3 0 0,0-7-1 16,1-2 0-16,1-3 3 0,-1 4 2 0,3 1 1 16,-1 5 2-16,3 4 1 0,2 10 1 15,1 4 0-15,2 6-2 0,0 1-2 16,2 7-1-16,-1 1-1 0,1 3-2 15,-2 0 0-15,0 2 0 0,-2 1-1 16,-1-2-1-16,-3-1 0 0,-1 0-2 16,-2-1-4-16,-4 2-2 0,-2 0-4 15,-6 2-16-15,-1-1-14 0,-10 3-6 16,-1 2-4-16,-3-5-90 0,1 1-27 0,3-4-99 16,1-7-188-16</inkml:trace>
  <inkml:trace contextRef="#ctx0" brushRef="#br0" timeOffset="212538.31">14121 3392 567 0,'9'-7'142'0,"-3"1"7"0,-4 1-94 15,-3 0-9-15,-3 2-4 0,-1-1-1 16,-4 3-5-16,-2 0-9 0,1 1-7 15,-3 0-2-15,2 1 0 0,-1 1-1 16,0 3-4-16,1 2-6 0,1 2-2 16,0 4-2-16,3 4 0 0,-1 4-2 0,2 3 1 15,0 6-1-15,1 3 1 0,-1 1-1 16,1 5 1-16,-2 1-1 0,2 0-5 16,-2-1-11-16,-2 0-19 0,-1 0-12 15,-1-3-117-15,-1-3-12 0,1-6-111 16,-2-3-210-16</inkml:trace>
  <inkml:trace contextRef="#ctx0" brushRef="#br0" timeOffset="212775.25">13898 3725 605 0,'13'-11'147'0,"1"2"8"15,2 2-101-15,-1 2-7 0,0 3-3 16,1 3-3-16,-1-1-8 0,1 2-8 0,0 2-8 15,-2 0-4-15,-1-1-3 0,-2 2-3 16,-2 0-2-16,-2 2-3 16,-2-1-1-16,-3 2-1 0,-2 1 0 0,-1-1-1 15,0 1 2-15,-2 0 0 0,-1 1 0 16,1 1-1-16,2-2-1 0,2-2-1 16,-1 2-6-16,3-2-10 0,-1-3-19 15,4-3-9-15,0-3-127 0,-1-5-130 16,0-1-317-16</inkml:trace>
  <inkml:trace contextRef="#ctx0" brushRef="#br0" timeOffset="212902.43">14139 3587 576 0,'-3'-2'123'0,"0"0"0"16,1-3-90-16,0 0-28 0,0 0-8 15,3 0 40-15,1-1-160 0,-2 0-110 0,1-1-305 16</inkml:trace>
  <inkml:trace contextRef="#ctx0" brushRef="#br0" timeOffset="213392.4">14229 3728 468 0,'1'8'121'16,"1"-5"9"-16,3 2-80 0,3-4-3 15,4-1 2-15,3-4-8 0,3 0-15 16,0 0-10-16,1-1-7 0,-1-1-4 0,-4-2 2 15,-3 1 6-15,-3 2 3 0,-5 1 2 16,-3-2-1-16,-4 0 1 0,-5 2 0 16,-4 2-4-16,-5 2-7 0,-3-1-3 15,-1 4-3-15,0 3 0 0,3 1 0 16,-4 1 0-16,4 4 0 0,4-1 0 16,4 0-1-16,2 0 0 0,8 2 0 15,2 0 0-15,7 2 0 0,3-1 1 0,2-2-1 16,1-1-1-16,6 1 0 0,-2-3-2 15,3-3 0-15,2-3-4 0,2-6-6 16,1 2-4-16,0-3-1 0,-4-4-4 16,-4-3-3-16,0-4 0 0,-5-2 3 15,-1 2 4-15,-1-5 5 0,0-2 2 16,-1-4 4-16,1-5 6 0,-1 0 4 16,0-4 3-16,-3-4 1 0,-2 3 3 0,-2-1 3 15,-3 6 12-15,-1 6 7 0,-2 6 3 16,-1 5 1-16,1 6-2 0,0 6-2 15,-2 7-4-15,1 2-10 0,0 5-8 16,-1 3-6-16,0 5-1 0,-1 3 0 16,2 6 1-16,0 1 0 0,0 2-1 15,2 2-1-15,1 2-1 0,0-3-3 16,3 0-9-16,-1-4-16 0,5-4-5 0,-1-2-9 16,5-2-7-16,2-7 88 0,7-1-210 15,-1-5-122-15,2-5-332 0</inkml:trace>
  <inkml:trace contextRef="#ctx0" brushRef="#br0" timeOffset="213758.84">14906 3713 512 0,'-11'-3'129'0,"-5"0"7"0,0 7-15 16,-5-3-91-16,-6 2-12 0,-3 5-1 16,0-1 0-16,4 2-2 0,3 1-7 15,1 1-5-15,5 1-2 0,5 0-3 16,5 0-2-16,8-2-3 0,7 1-2 15,5-1-1-15,5-1 0 0,5-3 0 16,3-4 3-16,-1-2 1 0,-3-1 4 0,-2-3 3 16,0-3 5-16,-3-1 7 0,-4-6 5 15,1 2 5-15,2-3 4 16,0-4 4-16,0-2-1 0,-5-7-2 0,-3-7-5 16,-2 0-7-16,-5-6-4 0,-1-2-4 15,-3-1-2-15,-1 7 2 0,0 3 3 16,-2 10 2-16,1 5-1 0,-2 8 0 15,-1 8 0-15,-2 9-2 0,-2 4-4 16,0 7-4-16,0 6-3 0,1 5 1 16,3 4 0-16,4 7 1 0,1 3 0 15,3 2 0-15,3-1-5 0,-2 1-8 0,1-4-13 16,-1 1-16-16,-1-6 45 0,-1-2-185 16,0-3-146-16,-1-3-357 0</inkml:trace>
  <inkml:trace contextRef="#ctx0" brushRef="#br0" timeOffset="214111.44">12713 4385 613 0,'0'0'144'16,"0"1"2"-16,0 1-91 0,3 0-28 15,2 1-6-15,0 3-3 0,1 1-6 0,3 3-5 16,3 5-3-16,-1-1 1 0,0 4-2 16,0 1-1-16,-4-3-7 0,0 4-14 15,0 0-7-15,-3-3-29 0,-1-1-96 16,1-2-114-16,-1-3-271 0</inkml:trace>
  <inkml:trace contextRef="#ctx0" brushRef="#br0" timeOffset="214267.21">12781 4254 664 0,'-5'-4'137'0,"-1"0"0"16,1 0-120-16,2 1-17 0,-1 0-8 16,4-2-5-16,3 1-4 0,1-1-120 15,4 3-111-15,0-2-284 0</inkml:trace>
  <inkml:trace contextRef="#ctx0" brushRef="#br0" timeOffset="214568.55">12925 4418 410 0,'4'25'111'0,"1"-5"4"0,-2 0-2 16,1-3-90-16,1-3-3 0,-2-1-2 16,0-5-4-16,0 0-4 0,-1-3-2 15,1-3-3-15,-2-1-2 0,-1-1 0 0,0-2 1 16,-1-1 1-16,0-2 5 0,0 2 6 15,-2-4 6-15,-1 0 5 0,2-4 4 16,0-4 6-16,1-1 1 0,0-3-2 16,1 1-2-16,2-1-3 0,1 3-3 15,3 1-4-15,0 5-6 0,2 5-2 16,1 3-1-16,2 5-3 0,2 3-3 16,-1 2-2-16,0 3-2 0,0 3 0 0,0 0-2 15,-1 1-1-15,-1-1-1 0,-1 1 0 16,-1-2-2-16,-1-1-6 0,1-2-7 15,-1-2-11-15,4 0-16 0,0-2-14 16,2-2 163-16,3-3-291 0,2 0-147 16,3-3-412-16</inkml:trace>
  <inkml:trace contextRef="#ctx0" brushRef="#br0" timeOffset="-214589.53">13512 4406 522 0,'1'0'142'15,"0"2"8"-15,-1-1-25 0,1 1-83 16,1 0-11-16,0 3-1 0,0 1-8 16,0 3-8-16,2 2-7 0,0 0-4 15,-1 1 0-15,0 0-2 0,2-1 0 0,-1 0-1 16,-1-3-2-16,0-1 0 0,-1-2 0 16,0-1-1-16,-2-3 1 0,1 0 3 15,-2-3 0-15,0-2 2 0,-1 0 2 16,0-2 0-16,-1-5 0 0,1 0 2 15,-1-5 0-15,2 0 2 0,0-4 0 16,3-3 0-16,0 1-1 0,1 4 0 16,2-3-1-16,1 3-3 0,0 5-2 0,-1 4-2 15,1 5 0-15,0 0 0 0,3 1 0 16,1 4-2-16,2 2-4 0,2 0-5 16,2-1-7-16,1 0-9 0,3 4-10 15,1-2-7-15,1 1 110 0,-2-3-227 16,1 0-129-16,0-1-352 0</inkml:trace>
  <inkml:trace contextRef="#ctx0" brushRef="#br0" timeOffset="-213982.75">13850 4329 548 0,'-1'3'121'0,"-1"-1"3"16,1 1-88-16,0 1-18 0,2-2-2 16,0 0 3-16,2 0 2 0,1-1 0 15,1-1-3-15,3-1-1 0,2 0 0 16,1-2-3-16,0 0-3 0,-1-2-3 15,0 0 0-15,-2-1 2 0,-1 1 1 16,-2-2 3-16,-1 1 4 0,-3-1 0 0,-1 0 0 16,-2 1-1-16,-3-1-3 0,-1 2-1 15,-5 2-4-15,-1 1-3 0,-1 5-3 16,-2 1 0-16,2 4-1 0,2 2-1 16,2 3 0-16,4 2-1 0,2 2 0 15,3 0-1-15,2-2-1 0,1 1 0 16,2-2-1-16,4-1-2 0,6-2 0 15,1-4 0-15,4-2 1 0,5-1 0 0,1-5 1 16,5-1 0-16,-4-5 3 0,-1-2 0 16,-1-2 3-16,-1-2 1 0,1-2 2 15,-2-1 3-15,-3 1 2 0,-2-2 1 16,-1 0 1-16,-3-1 4 0,-3 2 1 16,-8 1-1-16,-2 3 0 0,-7-1-3 15,-5 5-2-15,-2 1-1 0,-2 5-4 0,-1 0-4 16,0 4-1-16,-2 1-1 0,6 7-1 15,1 2 1-15,2 4-1 0,2 5 0 16,1 2 0-16,2 6 0 0,2 0 0 16,2 3-1-16,0 0 1 0,2 0 0 15,1-2 0-15,0 3-2 0,1-2-2 16,-1-1-2-16,-1 1-1 0,-1-2-1 16,-2-3-3-16,-4-2 0 0,-2-3-2 15,-4-1 2-15,-2-5 2 0,-3-2 0 0,-1-3 2 16,0-5 2-16,0-2 1 0,0-3 4 15,1-6 1-15,2-4 1 0,0-2 0 16,1-4-3-16,1-3-2 0,2-3-5 16,2 0-7-16,5-3-9 0,3-2-8 15,4 0-9-15,7 2-4 0,3 3-50 16,5 2-69-16,3-2-107 0,3 3-243 16</inkml:trace>
  <inkml:trace contextRef="#ctx0" brushRef="#br0" timeOffset="-213817.58">14391 4376 634 0,'-5'7'157'0,"1"2"10"15,0 0-103-15,-1-2-15 0,1 1-2 16,0 1-3-16,1-2-14 0,4-1-11 16,2 0-10-16,1-1-4 0,3 3-2 0,2-4-1 15,1 2-3-15,2 0-9 0,-1 1-15 16,0-7-16-16,-2 1 28 0,0-3-163 15,0-3-139-15,-2-1-334 16</inkml:trace>
  <inkml:trace contextRef="#ctx0" brushRef="#br0" timeOffset="-213672.97">14442 4234 583 0,'-8'-2'145'0,"-2"0"0"0,1-1-38 0,0 3-83 16,4-4-13-16,1-1-6 0,2-2-10 15,3-1-9-15,4-1 33 0,1 0-165 16,4-3-126-16,1 1-330 0</inkml:trace>
  <inkml:trace contextRef="#ctx0" brushRef="#br0" timeOffset="-213385.6">14789 4242 616 0,'2'6'143'0,"-6"0"9"0,-8-1-107 16,-5 0-6-16,-5-1 3 0,-2 2-2 15,1-2-8-15,-1 2-7 0,-3-2-9 16,6 2-5-16,3-1-4 0,3 1-3 16,3-2-3-16,2 3-3 0,5-2-2 15,8 2 1-15,6 1 0 0,3 1 0 0,2 2 1 16,-1 3 1-16,0 1 1 0,-1 1 2 16,-1-1 0-16,-3 2-1 0,-4-2-1 15,0 2-1-15,-1-4 0 0,-5-1-1 16,1-2-1-16,-3-3-2 0,-2 0-3 15,2-2-1-15,-1-1-3 0,-1-4-7 16,-3 0-10-16,-6-3-5 0,0 3-1 16,-5-3 160-16,-1-2-282 0,0 0-134 15,-1-2-388-15</inkml:trace>
  <inkml:trace contextRef="#ctx0" brushRef="#br0" timeOffset="-213200.44">14803 3997 523 0,'18'7'131'0,"-1"1"6"15,-7 7-25-15,2 5-81 0,-2 2-2 16,2 3 0-16,-2 5 0 0,-4-1-4 16,-3 6-6-16,-4-4-6 0,0 2-5 15,-3-1-3-15,2 1-4 0,-4-6-17 16,3-1-11-16,1-2 91 0,2-2-221 15,0-4-136-15,-4-3-370 0</inkml:trace>
  <inkml:trace contextRef="#ctx0" brushRef="#br0" timeOffset="-212660.96">14837 4286 534 0,'10'-2'123'0,"3"2"8"0,2-1-90 16,0 0-11-16,2 1 3 0,-2 0 5 0,-1-2-5 16,-2 0-6-16,1 1-5 0,-4 1-1 15,2 0-2-15,1-1-3 0,2 2 0 16,0-1-1-16,0 1 1 0,1-2 0 16,-1-1 1-16,-4 0 1 0,0 1 3 15,-3-3 0-15,-5 1 0 0,0 1-1 16,-3 1-3-16,-2-1-5 0,-3 1-4 15,-2-1-4-15,-3 4-2 0,1 0-3 0,-2 0 1 16,-1 3-1-16,3 2 0 0,1 1 1 16,4 3 0-16,0 0-1 0,2 0-1 15,2 1-2-15,2-1-1 0,1-1 0 16,4 1 0-16,1-2 0 0,5-2 0 16,6-2 2-16,3 1 0 0,6-2 0 15,1-3 1-15,2 1-1 0,3 2 1 0,-1-1 0 16,-1 2 0-16,-3 1-1 0,-5-1 1 15,-1 2-1-15,-5-2 0 0,-6 0 0 16,-3 0 0-16,-4-4 0 0,-1 2 1 16,-5-3 0-16,2 1 0 0,0-1 2 15,-1-1 2-15,-1-3 3 0,-1 1 4 16,-2 0 4-16,2-4 5 0,0 1 4 16,-2-5-1-16,4-1 0 0,0-5-2 0,1-1-3 15,4-5-3-15,-1 3-6 0,2-4-3 16,4 1-5-16,3-1-3 0,4 4-9 15,2 3-8-15,3 2-5 0,3-1-18 16,3 1 49-16,3 2-199 0,-5-3-154 16,7-1-387-16</inkml:trace>
  <inkml:trace contextRef="#ctx0" brushRef="#br0" timeOffset="-209355.6">17313 3468 332 0,'2'1'85'16,"0"0"5"-16,-2-1-30 0,0 1-24 15,0 0 1-15,-1 0 4 0,0 0 0 16,0 0-4-16,0-1-3 0,0 2-6 16,1 1-1-16,-1-2-5 0,2 1-3 15,-1 0-2-15,1 1-3 0,-1 3 0 16,0-1-3-16,0 2-1 0,0 2-3 15,0 0-1-15,0 5-1 0,-1 1 0 0,1 3-2 16,0 1 0-16,-1 2-1 0,1 3-1 16,0 0-1-16,0-1 1 0,-2-3-1 15,4 0 0-15,-4-5 0 0,2 0-8 16,-1-4-6-16,0-3 17 0,-1 0-144 16,0-4-119-16,-1-3-308 0</inkml:trace>
  <inkml:trace contextRef="#ctx0" brushRef="#br0" timeOffset="-209090.74">17051 3539 566 0,'9'-4'138'0,"1"-1"4"16,2-1-89-16,0 1-16 0,-1 0-4 0,-3 1-3 15,-1 1-6-15,-1 0-5 0,-1-1-5 16,-1 2-1-16,2 1 0 0,-1 0-3 16,2 0-3-16,6-1-3 0,3 1-1 15,7 0-1-15,6-1 0 0,5 1-1 16,1-1-1-16,3-1 1 0,1 1-1 16,-2-3-3-16,-3 1-9 0,-5-2-14 0,-1 1 28 15,-4-2-161-15,-4 2-131 0,-5-2-334 16</inkml:trace>
  <inkml:trace contextRef="#ctx0" brushRef="#br0" timeOffset="-208753.28">17572 3669 390 0,'9'17'94'0,"-2"-1"3"0,-3-2-71 15,2 0 1-15,-2 1-1 0,0 0-8 16,0-3-9-16,-1-2-3 0,-1-2-2 16,0-2 2-16,-1 0 1 0,-1-3 3 15,0-3 8-15,-1 2 7 0,-1-3 2 0,-1-2 4 16,-2-3 1-16,1-1-1 16,-1-2-1-16,1 1-6 0,-1-4-4 0,2-2-2 15,-1-3-2-15,3 2 0 0,1-1-3 16,1-2 0-16,3 1-3 0,1-1-2 15,4 1-1-15,1 2-3 0,1 0-1 16,2 2-1-16,0 2-1 0,3 1-1 16,1 2-1-16,-1 4-5 0,2 0-11 15,1 1-10-15,2 2-39 0,-1 1-86 0,-4-1-115 16,2 0-266-16</inkml:trace>
  <inkml:trace contextRef="#ctx0" brushRef="#br0" timeOffset="-208243.5">17886 3617 374 0,'1'7'121'0,"0"-2"4"16,0 1 1-16,0 2-79 0,0-1-7 0,0 3-5 16,0 0-15-16,0 1-12 0,2 1-3 15,-1-1-1-15,0-2-2 0,1 2 2 16,3-5 0-16,0 3 1 0,2-4 2 16,2-3-1-16,1-2 0 0,2 1 1 15,0-3-1-15,1-2 0 0,1-3-1 16,-2-2 1-16,-1 0 3 0,-2-1 3 15,-2-1 3-15,0-3 2 0,-3 1-1 16,-2 1 0-16,0 2-1 0,-3 0-2 0,1 4-5 16,-2 2-5-16,0 9-2 0,0 2-1 15,0 5 1-15,0 2-3 16,0 3 1-16,2 2 0 0,2-1 2 0,1-2 2 16,4-3 0-16,3-2 2 0,2-2 0 15,3-3 1-15,-1-4-1 0,3-1 1 16,7-3-2-16,2 0 0 0,0-3-2 15,6-2 0-15,-1-4 0 0,1-2 0 0,-1-2 0 16,-6-2-1-16,-2-3 1 0,-4-1 0 16,-8-4-1-16,-3 2 3 0,-5 3 4 15,-5 1 0-15,-5 3 0 0,-3 2 0 16,-4 7 0-16,-2 5 0 0,-3 3-2 16,-1 5-4-16,2 3-1 0,-1 5 1 15,-1 5 1-15,5 1 0 0,6 1 1 16,5 4 1-16,6-1 0 0,5-1 1 15,8-1 1-15,4-4-2 0,3 2 0 16,1-3-6-16,3-4-8 0,2-1-10 0,1-1-13 16,-1-3 20-16,1-1-168 0,-2-5-145 15,-2-2-352-15</inkml:trace>
  <inkml:trace contextRef="#ctx0" brushRef="#br0" timeOffset="-207727.3">17374 4041 458 0,'1'2'129'16,"2"0"8"-16,0 1-10 0,0 0-82 16,1 2-7-16,2 1 1 0,1 2-4 15,3 0-10-15,2-2-8 0,4 2-3 16,0-3-2-16,3 1 1 0,-1-4 0 16,-1-3-2-16,0 0-1 0,-1-2 0 15,-2-4-2-15,-2-2-3 0,0-1-1 0,-2-2-1 16,-1 4-1-16,-2-3 1 0,-1 1-1 15,-3 0 0-15,-2 2-1 0,-3-2-1 16,-3 3-1-16,-4-1-1 0,-4 4 0 16,-6 3-1-16,-4 2 0 0,-4 3 1 15,-2 5 1-15,0 3 0 0,-2 3 1 16,0 3-1-16,4 2 1 0,4 0 0 16,6 2 0-16,5 1 1 0,5-1 2 0,7-1 2 15,7-1 1-15,5-1 0 0,5-2 0 16,3-2 1-16,6-2 5 0,2-3 0 15,3-1 2-15,2-4 1 0,2-5 2 16,2-1 2-16,3-4-1 0,-1-3-4 16,5-2-4-16,0-2-2 0,-3-3-2 15,-3-1-3-15,-3 0-1 0,-5 2-2 16,-6-1-4-16,-8-1-6 0,-6 2-8 16,-4 3-12-16,-1 0-16 0,-4 1-11 0,-4 0 9 15,-2 4-138-15,-3-2-127 0,1 2-306 16</inkml:trace>
  <inkml:trace contextRef="#ctx0" brushRef="#br0" timeOffset="-207189.34">17719 4041 526 0,'0'0'144'16,"1"0"9"-16,3 2 2 0,-1 0-109 16,1 3-2-16,2 3 1 0,0 4 0 15,4 3-7-15,1 5-9 0,0 2-8 16,0-1-6-16,5 2-7 0,1-2-5 15,-2 0-4-15,1-4-6 0,-1-2-7 16,2 0-10-16,2-3-5 0,-1-4-10 16,0 0-8-16,4-4-3 0,0-2-1 15,0-4 2-15,0-3 9 0,0-3 4 16,-1-2 9-16,-2 0 8 0,-2-3 7 0,-3 0 10 16,-2 1 10-16,-2 2 8 0,-4 3 7 15,-2 1 5-15,-3 3 1 0,-1 4 3 16,-2 5-3-16,-3 3-5 0,0 2-4 15,-2 5-5-15,0 3-5 0,-2 3-2 16,1 4-2-16,-1 0-3 0,1 2-1 16,-3 3-1-16,1-1-6 0,-1-3-7 0,1-2-4 15,0-3-1-15,2-3 1 0,3-5-2 16,1-5 1-16,1-4 5 0,2 0 15 16,2-5 5-16,0-6 0 0,3 0 1 15,-1-3 2-15,4-5 1 0,-2-6 1 16,4-3-7-16,1-6 1 0,0-4 2 15,2-5 0-15,1-4-1 0,0 0-2 16,2 0 1-16,0 5 3 0,-1 3 2 16,0 9-2-16,-1 5 1 0,2 9-1 15,0 6 1-15,-1 8-3 0,1 4-3 0,0 3-5 16,-1 3-1-16,-1 2-2 0,-4 1-2 16,-3-2 0-16,-2 1-2 0,-8-4 1 15,-2 0-2-15,-6-3-4 0,-5 2-6 16,-2-2-5-16,-5 1-5 0,0-2 13 15,0-1-63-15,1-1-79 0,1 0-108 16,4-3-263-16</inkml:trace>
  <inkml:trace contextRef="#ctx0" brushRef="#br0" timeOffset="-204068.92">15994 8471 543 0,'-19'-2'112'0,"5"3"-1"15,0 6-101-15,0-1-8 0,1 2 0 16,0 1 3-16,1-3 2 0,0 5 2 16,0-1 3-16,2-4 4 0,2 0 2 15,3-2 2-15,1 2 3 0,1-2 3 16,3-3 3-16,6-4 1 0,6-2 1 0,8-3 2 15,7-5 3-15,10-5-2 0,6 0-4 16,10-4-6-16,11 0-2 16,4 2-3-16,7-1-6 0,4 6-6 0,-2 1-4 15,7 3 0-15,-4 3-1 0,-7 3-1 16,-6 1 0-16,-10 3 0 0,-11 1-1 16,-9 2 0-16,-11 1 0 0,-9-1 0 15,-10-1 3-15,-8 0 1 0,-9 3 0 0,-7 1 1 16,-10-1 0-16,-12 4 0 15,-7 0-1-15,-11 2-4 0,-7 2-2 0,-9-3-4 16,-1 1-2-16,-8-1-3 0,5-2-3 16,-2-1-4-16,2-4-1 0,5-1 1 15,4-2 4-15,8-1 2 0,9-1 3 16,7-2 4-16,7-1 5 0,12 2 1 16,11 0 1-16,12-1 0 0,11-1 0 15,12 1-1-15,12-3 1 0,12 4 0 0,11-3 2 16,13 0 4-16,9 3 1 0,10 2 2 15,4 0 1-15,2 2 1 0,2 0-1 16,0 2-2-16,-9 4-4 0,-10-1-2 16,-11 1-1-16,-13 3-2 0,-10-2-2 15,-16-2-1-15,-12 2 3 0,-15-3 0 16,-14 3 0-16,-13-1 1 0,-18 2-1 16,-10 4 3-16,-14 1 0 0,-14 1-2 0,-10 2-2 15,-8-1-3-15,-3 0-4 0,2 5-4 16,-2-3-3-16,4-2-3 0,10-2-2 15,8-3 0-15,15-2 3 0,13-1 3 16,12-5 7-16,14-3 3 0,16-3 3 16,15-4 3-16,20-2 2 0,13 1 1 15,13-5 1-15,15 1-3 0,12-3 0 16,12 5-1-16,10 4 1 0,1 1-1 0,4 2 0 16,-2 2-1-16,-2 3 0 0,-7 4 1 15,-13-1-1-15,-16-2-1 0,-13 2-3 16,-19 0 3-16,-14 1 2 0,-18 4 1 15,-21 1 0-15,-14 2 1 0,-15 3 1 16,-12 4 1-16,-13 1-2 0,-8 1-4 16,-7-3 0-16,11-2-1 0,4-2-1 15,13-3 0-15,12-1 1 0,14-5-1 16,15-3-4-16,17-2 0 0,7-1 0 0,9-3 1 16,13-3 0-16,12 1-4 0,9-4-25 15,9-2-124-15,6-4-10 0,12 1-117 16,2-6-247-16</inkml:trace>
  <inkml:trace contextRef="#ctx0" brushRef="#br0" timeOffset="-177060.53">18644 4227 420 0,'3'2'105'0,"-1"-1"3"0,-1 1-56 15,2-2-18-15,-2 1-5 0,1 0-1 16,0 2-5-16,2-2-2 0,1 1 0 0,0 0-1 15,4 2-2-15,4 1-3 0,2 1-1 16,2 2-3-16,4 3-1 0,4 2-1 16,1 1-1-16,1 4 2 0,0 2 1 15,3 2 2-15,1 1-2 0,2 1 0 16,0-1-2-16,1 0 1 0,2-1 0 16,0 0-3-16,-2 1-1 0,0 0 0 15,0 2 0-15,-2 1 3 0,-1 5-2 16,-3-1-1-16,0 4-1 0,-2 1 2 0,-5 3 3 15,-3-3 1-15,-5 1 0 0,-2 0-1 16,-4-1 2-16,-3 0 3 0,-3 0 1 16,-4 0-3-16,0 0-1 0,-3 3-2 15,0-2-1-15,-5-1-1 0,-1 2-4 16,-1 0-1-16,-3-2-2 0,-1 0 0 16,-4-1 0-16,-3 1 0 0,0-1 0 0,-1-2 0 15,-5-1 0-15,-1 1 0 0,-4-2 1 16,-2-2 0-16,-3-1 0 0,-4-2 0 15,-5-1 0-15,-4-3 0 0,-3-2 0 16,-2-1-1-16,-1 0 0 0,-3-3 0 16,-2 3 1-16,0-3-1 0,-2 1 0 15,-1 1 0-15,-3-2 1 0,0 2-1 16,0 0 0-16,1-1 1 0,-1 1-1 16,3 0 1-16,3 0-1 0,-3 0 0 0,4-2 0 15,1-2 0-15,3 0-1 0,-1-2 1 16,-2 0-1-16,6-1 0 0,1 1 0 15,-4-1 1-15,1 3-1 0,-2 1 0 16,0 0 1-16,2 3-1 0,-6-1 0 16,2 0 1-16,3 0-1 0,-7-2 0 15,2 0 0-15,-1-1 0 0,-2 0 1 0,2-1-1 16,-3-2 0-16,1 0 2 0,3-1 1 16,-8-1 1-16,7 1 2 0,1-3-1 15,2 1 1-15,3 1-1 0,-3-1-1 16,3 0-1-16,3 0-1 0,-3-4 0 15,-2 0-1-15,1-2 0 0,0-1 0 16,0 0 0-16,-2-1 0 0,0-3 0 16,-2 2-1-16,-2-4 1 0,-11-1-1 0,2-2 0 15,1 0 1-15,1 2-1 16,-5 0 0-16,-4-4 0 0,-3 4 0 0,2-1 1 16,3 3-1-16,-4-3 0 0,-4-2 0 15,-1 1 0-15,12-1 0 0,-2-1 0 16,8 0 1-16,-6-2-1 0,0-2 0 15,11 0 1-15,3-1-1 0,-6 1 0 16,3 1 1-16,0-2-1 0,3 3 0 16,0-2 0-16,-5 1 1 0,5 3-1 15,0-4 0-15,-1-3 0 0,0 1 0 0,2-4 1 16,0 1-1-16,1-3 0 0,0 0 0 16,4 1 0-16,3-1 0 0,-1-1 0 15,1 2 0-15,1 0 0 0,0-2 0 16,4 1 0-16,1 5 0 0,0-3 0 15,2 1 0-15,3-4 0 0,0 1 0 16,3 2 0-16,-1-1 0 0,4-1 0 16,2 0 0-16,2 0-1 0,4 3 0 0,1 0 0 15,4-2-1-15,4 0 0 0,4-3 1 16,3 0-1-16,4 0 1 0,3 2 1 16,5-1 0-16,2 1 1 0,3-2-1 15,1 1 0-15,4-1 0 0,3-1 0 16,3 0 0-16,4 2 0 0,2-1-1 15,2 2 1-15,4 1 0 0,0 2-1 16,1 1 1-16,-1 0 0 0,2-2 0 0,-1 2 0 16,-1 1-1-16,-2-3 1 0,0 2 0 15,0 2-1-15,-1-2 1 0,-1 3 0 16,-1 0-1-16,-2 2 1 0,0 3 0 16,-4-1-1-16,-3 5 1 0,-3 1-3 15,-2 2-3-15,-4 0-1 0,-1 1-5 16,0 2-3-16,-2 0-6 0,-1-1-4 15,0 0-12-15,-1-2-15 0,-2 0-130 16,0-1-132-16,-1-2-334 0</inkml:trace>
  <inkml:trace contextRef="#ctx0" brushRef="#br0" timeOffset="-176681.96">12510 4653 568 0,'15'-2'121'0,"-3"-2"1"15,-2 1-99-15,-3 1-1 0,-4-1-2 16,-5 2-1-16,-4 0-1 0,-6 1-2 16,-3 1-1-16,-5 3-6 0,-5-1-7 15,-5 8-1-15,-4-1 0 0,1 4-1 16,1-1 0-16,2 2 0 0,1-3 0 0,8 2 0 15,3-6-1-15,7-1-2 0,3-1 0 16,7 2-1-16,7-6 1 0,6 0 1 16,4-1 1-16,6-2 1 0,6 0 2 15,4-5 1-15,6 2 0 0,1-2-1 16,4 2 1-16,-1-1 0 0,1 1 1 16,0 1 0-16,-1 5 1 0,-3 3-1 15,-3 6 1-15,-3 5-2 0,-2 5-1 16,-4 3-1-16,1 4 2 0,-3 1-6 15,1-1-5-15,5 3-133 0,3-6-118 0,5-2-317 16</inkml:trace>
  <inkml:trace contextRef="#ctx0" brushRef="#br0" timeOffset="-175609.11">19695 5548 419 0,'0'4'114'0,"0"0"6"0,1-3-38 0,-1-1-39 16,0 2-8-16,0-2 5 0,0-1 1 16,0 0-7-16,1-4-3 0,-3 1-2 15,2 0 0-15,-2-6-3 0,1 0-5 16,-2 3-6-16,-1-1-3 0,-3 1-1 16,-2 2-2-16,-4 0-3 0,-2 7-2 15,-6 2-2-15,-1 4-2 0,-4 6-3 16,0 2-2-16,0 6-4 0,2 3-6 15,7 0-2-15,2 3 0 0,8-5-1 0,6 1 1 16,3-4 1-16,6-4 5 0,4-3 6 16,2-4 5-16,1-3 4 0,3-2 4 15,0-4 6-15,1-5 4 0,1 1 2 16,-3-4 3-16,1-3 0 0,-3-2-2 16,-2-3-2-16,-1-1-2 0,-1 1-2 15,-4 1 0-15,-2 0-1 0,-3 5 0 16,1 3-2-16,-3 6-2 0,-1 2-2 15,-3 6-2-15,2 2-2 0,0 5-3 0,0 1-1 16,1 1 0-16,1-2-2 0,2 0-3 16,1-1-5-16,6-1-13 0,3-1-15 15,4-1-6-15,3-3-9 0,5 1 6 16,2-3-67-16,3 1-55 0,-1-2-95 16,1-5-223-16</inkml:trace>
  <inkml:trace contextRef="#ctx0" brushRef="#br0" timeOffset="-175225.53">20121 5723 576 0,'6'-2'142'16,"-2"-1"5"-16,-7 1-88 0,-2 1-19 16,-6-1-6-16,-2 1-6 0,-5-1-10 15,-5 2-7-15,-1 0-4 0,-3 2-3 16,2 1-1-16,0 2 0 0,5 3-2 16,1 0 0-16,5 5-2 0,3 0-1 15,3-1-2-15,5 4 0 0,3-1-2 0,2 2 0 16,4-4 1-16,1 0 0 0,5-2 0 15,4 0 2-15,1-4 2 0,3-2 0 16,0-5 2-16,-1-4 3 0,1-3 2 16,1-6 4-16,-3-4 2 0,0-5 2 15,-2-5 1-15,1-1 0 0,-1-3 0 16,1-7-3-16,-3-5-2 0,-1-1-2 16,-2-1-1-16,-3 0 0 0,-2-1-1 0,-3 9 4 15,-5 5 3-15,-1 12 0 0,-1 3 1 16,-3 8-2-16,-1 7 0 0,0 7 0 15,-3 4-5-15,0 6-3 0,-2 6-1 16,0 3 0-16,0 7-1 0,4 4-1 16,0 5 1-16,3 2-1 0,2 0-1 15,3 1-1-15,5 0-9 0,3-4-4 16,1-2-4-16,2-3-12 0,4-5-12 0,1-3-9 16,0-5-5-16,3-5 4 0,4-6-17 15,1-2-96-15,3-7-100 0,1-4-244 16</inkml:trace>
  <inkml:trace contextRef="#ctx0" brushRef="#br0" timeOffset="-174685.23">20555 5728 525 0,'6'-10'147'15,"-4"4"4"-15,-5 2-40 0,-6 3-65 0,-5 5-12 16,-7 2-3-16,-5 1-7 0,-7 3-11 16,-2 3-2-16,-2 4-1 0,0 0-1 15,0 2 0-15,8 0-6 0,2-1-3 16,9 0-5-16,5 0-1 0,6-3-2 15,9-1-1-15,7-1 1 0,4-1-1 16,6-2 0-16,5 0 2 0,2-6 2 16,3 1 1-16,-3-3 1 0,1-4 2 15,3-4 0-15,-3-3 2 0,-3-5 3 16,2-6 2-16,-3-5 3 0,-1-5 1 0,-2-6 1 16,-2-5 1-16,-1-7 0 0,-1-4-1 15,-1 0-1-15,-4-1-3 0,-1 4 3 16,-2 4 0-16,-3 5 1 0,0 12 1 15,-4 5 1-15,-2 7 0 0,-2 8 1 16,-1 5-7-16,-3 8 0 0,-1 4-1 0,-2 4-3 16,-2 9-2-16,0 2 0 0,-2 8-1 15,1 2 0-15,3 3 0 0,4 7 0 16,2-2-1-16,5 2-3 0,1-2-2 16,9-1 0-16,3-1 0 0,5-3-1 15,1-5 1-15,3-4 0 0,5-4 3 16,3-3 0-16,-1-6 2 0,4-6 0 15,-2-4 1-15,0-5 0 0,-3-6 1 16,-1-2 1-16,-3-2 1 0,-3-5 2 16,-6-4 2-16,-2-2 1 0,-1 1 2 0,-6 5 1 15,-4 1 0-15,-5 0 0 0,-4 7-3 16,-6 7-2-16,-1 7-1 0,-2 3-4 16,2-1 0-16,0 4-2 0,3 5-1 15,5-2-1-15,4 1 0 0,3-3-1 16,2-1-4-16,3 1-5 0,4-4-10 15,2-2-15-15,3-2-14 0,4 0 163 0,1-4-291 16,2-2-150-16,1-4-414 0</inkml:trace>
  <inkml:trace contextRef="#ctx0" brushRef="#br0" timeOffset="-174562.57">21108 5640 481 0,'-13'-19'119'16,"-4"4"0"-16,2 2-12 0,2 0-102 15,2-3-5-15,2 2-49 0,2 0-70 0,5 1-94 16,4 2-237-16</inkml:trace>
  <inkml:trace contextRef="#ctx0" brushRef="#br0" timeOffset="-173955.66">21258 5746 468 0,'3'32'132'0,"-4"-3"9"0,-1-3-11 15,0 0-97-15,-3-6-1 0,2-3 2 16,0-5-6-16,1-3-14 0,1-1-6 16,1-5 4-16,0-3 3 0,2 1 1 15,0-6 0-15,3-2 0 0,2-3 1 16,3-1 4-16,1-4-6 0,2-2-2 16,4-5 1-16,4 1 0 0,-1-3 0 15,-1 3-2-15,-1 2-4 0,0 6-2 16,-3 3-2-16,-2 8-1 0,-5 3-2 0,0 6 1 15,-3 3 1-15,2 1-1 0,-2 2 0 16,-1 0-1-16,3-1 1 0,1 1-1 16,0 0 0-16,3-2 0 0,3-3 1 15,1 2 3-15,1-4 2 0,1-1 2 16,0-2 3-16,2-2 3 0,-2-3 3 16,0-1 0-16,-1-6 0 0,0 0 0 0,-3-1 0 15,-1-3 0-15,-2 0-2 0,-3 2-1 16,-2 2 0-16,-2 4-3 0,-1 0-2 15,-3 5-2-15,-2 6-3 0,-4 4-2 16,-3 4-2-16,-2 5-2 0,-2 5-1 16,-2 4 1-16,0 3 0 0,1 2 0 15,0 6 0-15,2 3 0 0,-2 0 1 16,3 0 2-16,-2 1-7 0,-1 2 1 16,-2-4-1-16,1-4 0 0,0-4 0 0,-1-4-1 15,-1-3-3-15,3-5 7 0,-2-6-1 16,-1-5 0-16,2-4 0 0,-1-5-1 15,1-6 3-15,3-3-1 0,1-10 2 16,3-5 0-16,2-5 2 0,4-2-1 16,5-3 1-16,4-3-2 0,3 2 0 15,6 3 1-15,1 4-2 0,6 7 1 0,2-1-1 16,4 8 0-16,1 5 1 0,2 2-1 16,2 4 1-16,4 1-4 0,3 0-6 15,2 1-10-15,3-4-11 0,2 2-28 16,1-1 92-16,-1-3-238 0,1-2-159 15,-2 2-410-15</inkml:trace>
  <inkml:trace contextRef="#ctx0" brushRef="#br0" timeOffset="-172166.53">22947 5122 590 0,'-2'-9'127'16,"0"5"2"-16,0 4-104 0,-2-2 0 15,2 7 4-15,0 3 2 0,-1 3 4 16,0 4 1-16,-1 2-1 0,1 3-5 15,0 5-6-15,-2 1-7 0,0 3-4 0,-1 2-6 16,1 3-4-16,0 2-2 16,1 3 1-16,2 0-2 0,0-1-3 0,-1-4-2 15,2 0-2-15,-1-3 0 0,1-3-1 16,-1-5 0-16,0-3 0 0,1-6 3 16,0-2 1-16,-2-5 2 0,3-3 1 15,0-7-1-15,1-5-2 0,3-3 1 16,1-3 0-16,3-7 1 0,0-4 0 0,1-1 1 15,1 2 0-15,0 2 3 0,-1 1 0 16,1 4 1-16,-1 8-1 0,0 4 1 16,2 4-1-16,0 5 2 0,0 4 1 15,2 5-1-15,-1 4 0 0,0 1-1 16,-1 3 0-16,-2 2-1 0,-1 0 0 16,-4-2-1-16,-4 0 0 0,-6-4-1 15,-1 0-1-15,-6-3-3 0,-3-4 0 16,-4-4-4-16,-1-1-5 0,-2-4-8 15,2-3-8-15,-1-2-4 0,3 0 64 16,3-1-181-16,4-4-3 0,2 0-101 0,7-4-233 16</inkml:trace>
  <inkml:trace contextRef="#ctx0" brushRef="#br0" timeOffset="-171990.48">23230 5380 569 0,'11'7'131'0,"-4"3"4"0,-3 3-95 15,-2 3-12-15,-2 0-4 0,-1-1-2 16,-1-2 0-16,0 3-5 0,1-3-4 16,2 1-2-16,0-3-3 0,2 1 0 15,1 1-1-15,2 0-4 0,0-3-13 16,1-1-9-16,3-3-5 0,-1 0-42 16,-1-4-82-16,2-5-112 0,0-4-251 15</inkml:trace>
  <inkml:trace contextRef="#ctx0" brushRef="#br0" timeOffset="-171856.48">23299 5286 534 0,'-7'-16'124'15,"2"5"5"-15,1 2-58 0,0 4-55 16,3 1-3-16,1 3-5 0,1 0-2 0,3 1-5 16,0-1 19-16,3 2-151 0,1 3-114 15,2 1-301-15</inkml:trace>
  <inkml:trace contextRef="#ctx0" brushRef="#br0" timeOffset="-171275.63">23718 5579 575 0,'13'-4'155'16,"-5"-4"5"-16,-2-7-60 0,-2 0-56 0,-4-4-5 15,-2 0-4-15,-4-1-13 0,-5 2-12 16,-5 2-6-16,-2 4-2 15,-6 4-2-15,-2 4 0 0,-3 4 0 0,-1 4-2 16,2 5-3-16,0 1-2 0,5 3-1 16,5 0-3-16,3 3-3 0,7 1-1 15,4 1 1-15,7 0 3 0,4 1 1 16,5 0 2-16,4-2 3 0,3-2 2 16,3-1 2-16,1-4 2 0,2-3 3 0,0-1 4 15,-2-5 3-15,0-1 4 0,-4-5 1 16,1-4 2-16,-4 0-2 0,-2-2-4 15,-5 2 0-15,-2-1-4 0,-4 2-3 16,-1 5-3-16,-4 3 0 0,-3 7 0 16,-1 0-2-16,2 1-1 0,0 1-3 0,0 1-1 15,2-1 1-15,4 0-2 16,3-4 1-16,1 0 0 0,2-2 2 0,4 2 2 16,2-4 1-16,4-1 1 0,1-3 1 15,3-1 1-15,2-2 2 0,3-2 2 16,-4-3 0-16,-4 0 2 0,0 1 0 15,-1-2 0-15,-6-2-1 0,-4 1-2 16,0 1 0-16,-2 3 0 0,-2 2-2 16,-1 2-1-16,-2 3-1 0,-1 6-1 15,0 4 0-15,1 2-1 0,1 6 0 16,0 4-1-16,1 2 1 0,5 4 1 0,0-1-1 16,5 5 1-16,1-2-1 0,0 1 1 15,2-1-1-15,-1-1 0 0,-2-3-1 16,-3-3 0-16,-3-4-1 0,-3-4-4 15,-4-4-2-15,-7-6 0 0,-4-3-3 16,-5-6-8-16,-4-5-12 0,-3-6-9 16,0-4-1-16,1-4-125 0,2-1-127 0,6-1-301 15</inkml:trace>
  <inkml:trace contextRef="#ctx0" brushRef="#br0" timeOffset="-170939.32">24570 5460 547 0,'19'1'127'0,"-5"-2"7"0,-4-1-95 0,-4 2-2 16,-3 0 3-16,-1-1-4 0,-5 3-7 16,-3 0-5-16,-4 3-7 0,-3 0-6 15,-5 3-3-15,1 0-1 0,-2 4-3 16,3 0-1-16,1 0-2 0,8 3 0 15,6 1 2-15,5-3 2 0,4 1 0 16,6 0 1-16,2-3 1 0,4-1 2 0,2-3 1 16,1-1-1-16,-1-2 0 15,1-2 1-15,-1-6 3 0,-5-1 2 0,0-3 1 16,-4-3-1-16,-5-5 0 0,-6-3-2 16,-4-1-3-16,-5 0-5 0,-6 0-6 15,-6-4-8-15,-5 2-10 0,-3 1-13 16,1 0-16-16,-2-1 162 0,3 3-291 15,6-1-149-15,7 2-416 0</inkml:trace>
  <inkml:trace contextRef="#ctx0" brushRef="#br0" timeOffset="-170672.91">25046 5216 479 0,'19'-4'119'0,"-2"-4"7"0,-8-5-55 16,-5 2-42-16,-7 0 0 0,-5-3-6 15,-2-4-9-15,-5 3-1 0,-3 0-5 16,0 2 3-16,3-1 4 0,2 2 3 16,2 7 3-16,0 2 1 0,4 7 0 15,1 2 5-15,-3 6-4 0,-2 8-1 16,-1 4-4-16,0 3-3 0,-2 5-1 16,-1 6-3-16,0 1-6 0,3 4-4 15,1-2-2-15,1 3 0 0,3 2-5 16,1-1-6-16,2-1-7 0,2 3-11 0,-1-5-6 15,2-3 163-15,4-3-291 0,-2-5-140 16,-4-7-406-16</inkml:trace>
  <inkml:trace contextRef="#ctx0" brushRef="#br0" timeOffset="-170491.4">24713 5314 610 0,'23'-6'136'16,"5"7"8"-16,7 0-101 0,5 3-12 16,0 0 1-16,-1 6 1 0,2-4-2 15,-3 3-9-15,-3-2-7 0,-5-1-8 16,-5 0-16-16,-2-3-17 0,-3-3-112 16,-5 3-20-16,-7-3-111 0,-6 7-235 15</inkml:trace>
  <inkml:trace contextRef="#ctx0" brushRef="#br0" timeOffset="-170099.11">23344 5960 637 0,'9'10'146'0,"-5"2"5"0,0 2-112 16,-2 7-9-16,-4 2 3 0,-2 5 3 0,-3 3-7 16,1 0-11-16,-3 1-6 0,-1 2-5 15,0-5-1-15,1 0-9 0,-1-5-14 16,-1-5-11-16,3 0-8 0,0-1-69 16,3-5-59-16,1-2-113 0,0-5-237 15</inkml:trace>
  <inkml:trace contextRef="#ctx0" brushRef="#br0" timeOffset="-169777.56">23472 6033 597 0,'17'-5'131'15,"0"1"6"-15,4 0-110 0,3 3-3 16,-2 2 4-16,-2 1 2 0,0 3-5 15,-2 1-6-15,-1 2-4 0,0 2-4 16,-4 4-4-16,-2 0-2 0,-3 3-3 0,-4-2 0 16,-4 5 0-16,-3 1 0 0,-6-3-1 15,-3 1 0-15,-2 0 1 0,-4-2 1 16,0 3-1-16,-1-2 1 0,1 2-1 16,3-1 0-16,3-1 0 0,2 1-1 15,5 1-1-15,3-5 0 0,5 0 1 16,4-1 1-16,8-2 1 0,3-3 0 15,6-1 1-15,6-6-1 0,6-1 1 16,5-1-1-16,0-2-5 0,3-2-9 0,-1-3-12 16,-5-3-8-16,-4-1-112 0,-8-3-15 15,-4-1-106-15,-6-6-210 0</inkml:trace>
  <inkml:trace contextRef="#ctx0" brushRef="#br0" timeOffset="-169420.32">23959 6087 574 0,'1'2'137'0,"2"0"6"16,2 0-91-16,2 0-11 0,2-1 4 16,3 0-2-16,2-1-6 0,5-1-7 15,0 0-5-15,4-1-6 0,3 0-5 0,1 1-5 16,3-2-3-16,-2 2-3 15,2 4-1-15,1 1-1 0,2 3-1 0,-2 1 0 16,0 1 0-16,-4 2 0 0,-2 1-1 16,-4-2 1-16,-5-1 0 0,-6 2 0 15,-3-1 0-15,-6 2 1 0,-4 4 1 16,-6 0 1-16,-4 4 0 0,-4 2 1 16,-3 4 0-16,-5 1 0 0,-2 2 0 15,2 0-2-15,1 1 0 0,2-4 0 16,3 2-2-16,4-2-3 0,4-2-10 0,3-1-18 15,2-2 149-15,2-3-292 0,1 0-157 16,4-5-446-16</inkml:trace>
  <inkml:trace contextRef="#ctx0" brushRef="#br0" timeOffset="-163222.49">13497 1754 439 0,'2'-2'109'16,"-2"-3"4"-16,1 1-46 0,-2 0-38 15,1-1-6-15,1 2 1 0,-2-1-1 16,2-1-1-16,-1 2-2 0,0 1 0 16,1 0 0-16,0-2-2 0,-1 2 0 0,1 0-3 15,-1 4-2-15,0-2-5 0,0 1-2 16,0 2-2-16,0 2 0 0,0 1-1 15,0 4 0-15,0 2 0 0,0 3 2 16,0 1 0-16,3-2-1 0,-2 5 0 16,1-2-2-16,1 1 0 0,-2-5-1 15,0 5 0-15,2-2 0 0,-2 1-2 16,0-3-11-16,0-1-8 0,-1 0 9 16,2-1-136-16,-2-3-120 0,1-6-304 15</inkml:trace>
  <inkml:trace contextRef="#ctx0" brushRef="#br0" timeOffset="-162627.2">13723 1711 469 0,'0'-1'113'0,"0"-1"3"15,0 2-68-15,0 1-18 16,0-2-6-16,0 2-3 0,1 0-1 0,-1 1 1 16,1-2 0-16,2-1 0 0,4-1 5 15,0 1 1-15,5-2 1 0,3-1-4 16,0 1-3-16,0-1-1 0,-2-3-2 15,-1 4-6-15,0-1-2 0,1 0-5 16,-3 4-1-16,4 1-2 0,0 4-2 16,0 5-1-16,0-2 0 0,-1 2-2 0,-5 4 0 15,-2 0-1-15,-4 1 0 0,-3-2 0 16,-6-1 1-16,-1 1 0 0,-5 0 0 16,-1-2 2-16,0-2-1 0,0-1 0 15,0-2-1-15,1-1 0 0,1-1 0 16,2-1 0-16,3 0 0 0,0-2 1 15,1-1 2-15,2 0-1 0,2 0-2 0,6 0 1 16,2 0 0-16,2 1-1 16,-1 1 1-16,2 0-1 0,1 3 2 0,1-2 2 15,1 2 0-15,1 2 0 0,2-1 0 16,1 1 1-16,1 1 0 0,0 2 0 16,-1 2 0-16,-4-1 0 0,-2 0 0 15,-3 0 0-15,-4 1 0 0,-2 1 2 16,-5-3 0-16,-4 1 2 0,-5-3 0 15,-6-1-1-15,-2-1 0 0,1 2 1 16,0-5-3-16,-2 1-2 0,-1-4-2 0,2 1-4 16,6-2-6-16,-1 0-5 0,2-3-8 15,-2-3-7-15,4-1-103 0,5-2-20 16,6 0-100-16,3-3-209 0</inkml:trace>
  <inkml:trace contextRef="#ctx0" brushRef="#br0" timeOffset="-162203">14105 1719 536 0,'0'1'136'0,"2"1"7"0,-1-1-55 0,-1-1-44 15,0-1-5-15,0 0-2 0,1-1-2 16,1-2-6-16,0 0-6 0,2 0-5 16,1 2-2-16,10 0-1 0,-1-2-3 15,3 2-4-15,0 0-2 0,4 2-2 16,2 1 0-16,1 1-2 0,-6 1-1 16,2 4-1-16,-1-2-1 0,-3 5-1 15,-2-1 0-15,-5 4-1 0,-6 0 0 0,-5 4-1 16,-4-2 1-16,-9 3 1 0,-2-3-1 15,-3 1 2-15,0-1 0 0,1-5 1 16,1-1 0-16,4 2 0 0,4-2 1 16,-1-2 0-16,2-3-1 0,3 2 0 15,4 0-1-15,3 0 0 0,0-2 1 16,1 2 1-16,7 1 0 0,2 0 0 16,5-2 1-16,3-1 1 0,4 1 0 15,6 4-1-15,3-6 0 0,2 1 0 0,4-2-11 16,4-5-20-16,0 4-59 0,4-4-82 15,7-5-127-15,8 0-298 0</inkml:trace>
  <inkml:trace contextRef="#ctx0" brushRef="#br0" timeOffset="-135109.39">1947 9705 473 0,'-1'4'121'15,"1"-1"4"-15,0-2-56 0,0-2-25 16,0-1-6-16,1 0-4 0,-2 1-2 16,1-1 0-16,0 2 3 0,0 0 1 15,-1-3-2-15,1 5-2 0,-1-2-1 16,0 1-5-16,0 1-7 0,0-1-5 15,-2 4-7-15,1 7-2 0,1 2-1 16,-1 4-1-16,1 4 1 0,-1 7 0 0,1 1-1 16,-1 4 0-16,2 1 0 0,2 4-2 15,0-2 0-15,0 0 0 0,2-2-1 16,2-2-4-16,-2-1-4 0,2-7-9 16,-2 0-15-16,0-4-16 0,0-2-128 15,-3-8-135-15,3-3-327 0</inkml:trace>
  <inkml:trace contextRef="#ctx0" brushRef="#br0" timeOffset="-134551.33">2253 9889 351 0,'0'1'113'16,"-1"-1"3"-16,1-1-7 0,-1 0-46 15,0 0-18-15,-1-1-12 0,1 0-10 16,0 1-3-16,1 0-1 0,0 1-2 0,0 0-1 15,0 0 0-15,1 0-2 0,-2 1 0 16,1-1-1-16,-1 1-2 0,1-1-2 16,-2 2-1-16,0 2-2 0,-1 0 0 15,-3 4-2-15,1 1-2 0,-1 6 0 16,0 5-1-16,1-1 1 0,3 3-2 16,0 3 1-16,4 1-1 0,2-2-1 15,3-5 0-15,2-1 1 0,1-4-2 16,3-2 1-16,1-5 0 0,1-6 0 0,1-1 4 15,0-3 4-15,2-5 4 0,-4-3 4 16,-1-4 3-16,-2-3 2 0,-1 1 2 16,-1-3-2-16,-5-2-1 0,-2 0-3 15,-2 2-4-15,-4 1-1 0,-3 0-3 16,-5-1-1-16,-2 3-4 0,-4 1-6 16,-1 3-5-16,-2 0-3 0,1 7-6 15,0-1-6-15,4 5-8 0,1 2-7 0,1 2 3 16,6 2-14-16,1 2-115 0,3-3-114 15,8-1-284-15</inkml:trace>
  <inkml:trace contextRef="#ctx0" brushRef="#br0" timeOffset="-134198.87">2646 9827 431 0,'-3'1'123'0,"0"-3"6"15,-2 2-12-15,1-1-59 0,-1-1-13 16,3 2-1-16,0 0-5 0,1 0-6 16,0 0-7-16,0 0-7 0,1 1-5 15,-1 3-6-15,0 3-4 0,-3 3-4 16,2 2 1-16,1 3-1 0,-1 3 1 16,-1 0-1-16,1 2 1 0,4 0-1 0,1 0 0 15,1-2-1-15,2-1 0 0,2-2 0 16,3-3 1-16,3-3-1 0,1-4 2 15,0-1 4-15,2-6 3 0,-1-2 4 16,2-1 2-16,-2-4 3 0,-2-4 3 16,-1-3-2-16,-1-1-1 0,-2 0-2 15,-3 0-1-15,-5-2-1 0,-1 1-2 16,-3 1-2-16,-6 1 0 0,-4-3-3 0,-2 2-5 16,-1-2-6-16,-2 5-8 0,0 3-5 15,-1 3-6-15,3 4-11 0,0 6-6 16,1 5-6-16,2 0-2 0,2 4 71 15,3 2-188-15,2-2-123 0,4-2-325 16</inkml:trace>
  <inkml:trace contextRef="#ctx0" brushRef="#br0" timeOffset="-133714.79">3049 9816 326 0,'-2'6'106'15,"-1"-3"10"-15,-2-1-30 0,1 1-14 16,0-1-3-16,-1 1-6 0,2-3-14 15,-1 2-12-15,0 0-7 0,1 0-6 16,1 0-7-16,0 1-4 0,0 0-4 0,0 4-3 16,2 2-3-16,2 2-1 0,0 1 0 15,1 1-1-15,1 0 0 0,2 1 0 16,2 3-1-16,-1-2-1 0,2-2 0 16,1 0 1-16,3-1-1 0,0-2 0 15,1-4 1-15,1-5 5 0,0-1 6 16,0-2 5-16,0-3 5 0,-5 1 5 0,-1-3 5 15,-2 0 3-15,-3 0 0 0,-4-2-3 16,-2-2-3-16,-2 0-5 0,-4-1-4 16,-3-1-6-16,-3 1-4 0,-3-2-5 15,0 2-7-15,-1 1-5 0,1 2-6 16,-2 1-5-16,3 3-7 0,1 0-13 16,3 3-9-16,4 2-9 0,0 0-125 15,1 0-129-15,4 1-316 0</inkml:trace>
  <inkml:trace contextRef="#ctx0" brushRef="#br0" timeOffset="-132913.47">3640 9812 327 0,'0'0'89'0,"0"0"5"15,0-2-27-15,2 2-25 16,0 0-6-16,0 0-4 0,0-3-4 0,0 3-1 15,0-3-3-15,-1 3-1 0,0 0 0 16,-1 0 0-16,0 0-1 0,0 5 0 16,-1-1-2-16,-1-3-2 0,0 4-5 0,-2-1-2 15,0 3-4-15,0-3-1 16,-1 1-1-16,1 1-2 0,2 5-1 0,-1-2 0 16,3 0-1-16,2 2 0 0,1 3 0 15,1-1-2-15,2 0 0 0,0 0 0 16,5 1-1-16,2-1 1 0,3-1 0 15,2 1 0-15,5-4 0 0,3-1 2 16,1-2 3-16,0-5 3 0,1-2 4 16,-1-3 4-16,-2-3 4 0,-2-3 3 0,-1 0 4 15,-3-3 0-15,-5 2-2 16,-2-2-1-16,-4 1-2 0,-4-2-1 0,-2 2-3 16,-4 0-2-16,-2-2-4 0,-4-1 0 15,-3-3-2-15,-3 3-4 0,-5-3-2 16,-3 4-5-16,-2-2-5 0,-5 4-8 15,-3 6-8-15,-1 6-4 0,1 1-8 16,2 7-6-16,0 3-6 0,4 2 2 0,4 2 66 16,5 0-177-16,6-4-121 0,7 2-319 15</inkml:trace>
  <inkml:trace contextRef="#ctx0" brushRef="#br0" timeOffset="-132095">4267 9681 473 0,'0'0'120'0,"-2"0"3"0,2-2-53 16,0 4-31-16,0-1-10 0,-1-1-5 0,1-1-5 15,0-1-3-15,0 4-2 0,1-1 1 16,1 1 2-16,-1 2-1 0,1 2 1 15,0 2-1-15,0 5 0 0,0 1-1 16,-1 5-4-16,1 3-3 0,-2 0-2 16,0 6-2-16,0-1-1 0,0 0-2 15,-2 2 0-15,2-2-2 0,0 0-8 16,3-1-8-16,-1-3-5 0,1-1-5 16,4 0-3-16,-2-6-124 0,3-4-114 0,1-4-277 15</inkml:trace>
  <inkml:trace contextRef="#ctx0" brushRef="#br0" timeOffset="-131637.6">4556 9743 474 0,'1'0'128'0,"-1"-1"5"15,0 2-53-15,-1 1-29 0,1-3-10 16,-1 4-13-16,1 1-9 0,-1 1-6 0,1 4-6 16,-2 3-3-16,1 1-1 0,1 4-1 15,-1 0-1-15,2 1-1 0,0 1 0 16,3 0 0-16,1-5-2 0,2 0 0 15,4 0 1-15,1-5-1 0,2-1 0 16,0-3 1-16,2-1 1 0,-2-3 2 16,1-1 2-16,-1-3 1 0,0-2 2 15,-1 1 3-15,-2-3 5 0,-1-1 2 0,-2-3 3 16,-3-3 1-16,-3 1-1 0,-3-3 0 16,-4-2-2-16,-2-2-3 0,-4-2-4 15,-2-1-3-15,-3 1-2 0,-1 0-3 16,-1 4-1-16,0 2-3 0,-1 4-3 15,1 6-5-15,3 5-6 0,0 5-7 16,3 3-7-16,2 4-8 0,2 3 14 16,4 3-141-16,3-2-121 0,2 2-304 0</inkml:trace>
  <inkml:trace contextRef="#ctx0" brushRef="#br0" timeOffset="-131255.64">5012 9719 596 0,'0'-3'143'0,"-2"0"3"0,2 0-93 15,0 3-15-15,-1 2-6 0,-1 2-7 16,-1 1-7-16,0 8-6 0,-3 3-5 0,1 2-4 15,-2 3-1-15,0 2 0 16,3 2-1-16,2-2-1 0,1-2-1 0,3-1-2 16,3 0-2-16,4-5 0 0,3-4-1 15,3-4 1-15,2-1 0 0,3-3 0 16,1-4 4-16,2-1 3 0,0-4 3 16,1 0 3-16,-2-5 5 0,0 1 5 15,-3-3 8-15,-1-1 3 0,-5-2 4 16,-3 1 3-16,-6-4 1 0,-4 2-2 15,-6-4-3-15,-4-1-6 0,-7-1-6 16,-5 0-5-16,-4 0-8 0,-2 3-6 0,-3 3-5 16,-1 8-3-16,-1 6-7 0,3 7-7 15,0 8-10-15,3 7-14 0,1 5-14 16,1 2-47-16,6 2-85 0,2 0-124 16,4-4-277-16</inkml:trace>
  <inkml:trace contextRef="#ctx0" brushRef="#br0" timeOffset="-129787.86">3967 10323 283 0,'-1'3'68'16,"0"-3"5"-16,0 1-32 0,0 0-2 15,1-1 6-15,-2 1 4 0,2 0 0 16,-1-3-2-16,-1 2-4 0,-1-4-11 16,0 0-12-16,-1 3-8 0,-1-3-6 15,0 0-3-15,-2 2-5 0,1 1 1 16,-2 1-2-16,1 0 2 0,1-3 0 15,-1 5 2-15,0 0 3 0,-1 0 3 0,1-1 5 16,0 1 2-16,-1 0 3 0,3 2 1 16,-2-3 1-16,3 1 2 0,-1-1 3 15,3 0-2-15,0-1 2 0,1 0 2 16,1-2-1-16,1 0-2 0,-1 4-3 16,1-2-5-16,-1 0-4 0,1 0-3 15,0 0-5-15,1 2-1 0,1-1-2 0,1 0 1 16,0 0-2-16,4 0 1 15,4 1-1-15,2-1 1 0,5-1 0 0,5 4-1 16,6-3 2-16,6 1-1 0,6 0 1 16,9 1-1-16,7 0 1 0,8-1 0 15,4-3 2-15,5-1 1 0,8-1 1 16,3-2-1-16,2-1 0 0,-2-2-1 16,-1-1 1-16,-3 0-2 0,-9 3-2 0,-5-2 0 15,-11 1 0-15,-11 0 1 16,-10 3-2-16,-8 2-1 0,-10 1-2 0,-6-5-10 15,-7 6-9-15,-7-3-11 0,-4 2 5 16,-4-1-44-16,-1-1-89 0,-1-3-113 16,-1 5-258-16</inkml:trace>
  <inkml:trace contextRef="#ctx0" brushRef="#br0" timeOffset="-128851.68">1858 10423 356 0,'-2'0'105'0,"0"-2"5"0,-1 1-18 15,1-1-41-15,-1 0-11 0,1 1-5 16,-1 1-7-16,1-3-2 0,1 5 1 16,0-5-1-16,1 3 0 0,-2 0-3 15,2 0-2-15,0 0-3 0,0 1-3 16,0-1-5-16,-1 0-3 0,0 0-3 0,1-1-2 15,1 1-2-15,0 1 0 16,1 1-1-16,0-1 1 0,2 1-1 0,-1-1 1 16,3 1 1-16,2 1 2 0,0 0 1 15,4-1 1-15,2 0 2 0,3-1 1 16,1 1 1-16,3-1 2 0,5 0 0 16,3-2 0-16,5 1-1 0,5 0-1 15,4-1-2-15,7 0-2 0,3 1-1 16,4-2-3-16,2 1 1 0,3-1-1 15,4-2 1-15,2 1-1 0,4 0 0 16,2-2 1-16,2-2 0 0,2-1-1 0,-2 0 0 16,-4-1 2-16,-7 1-4 0,-9-1-12 15,-9 3-17-15,-11 1-133 0,-11 0-134 16,-10-1-341-16</inkml:trace>
  <inkml:trace contextRef="#ctx0" brushRef="#br0" timeOffset="-124784.97">15725 10202 433 0,'0'-1'112'0,"0"0"5"15,0-1-45-15,0 1-28 0,0 1-6 16,0 0-5-16,0-2-5 0,0 4-2 15,0-2-1-15,0 0-1 0,1 0-1 16,-1 0-1-16,1 2-2 0,-1-2-1 16,-1-1-3-16,1 1-2 0,-1 2-5 15,0 2-3-15,0 1-1 0,0 0 0 16,0 6-2-16,0 1 0 0,0 6-1 16,1-1 0-16,0 2-1 0,0 2 0 0,0 2-1 15,2 0 1-15,-1-3-1 0,3 2-3 16,0 1-9-16,1-1-10 0,-1-1-3 15,1-3-8-15,-1-2 1 0,2-2-42 16,-3-4-81-16,-1-3-97 0,0-3-244 16</inkml:trace>
  <inkml:trace contextRef="#ctx0" brushRef="#br0" timeOffset="-124232.39">15965 10257 425 0,'-1'2'105'16,"-1"-1"4"-16,0 0-52 0,1 0-17 0,1 0-6 15,0-2-4-15,0 1-2 0,0-1-3 16,0 1-3-16,0 0-4 0,0 0-6 16,0 0-3-16,-1 1-2 0,-1 0-3 15,0 2-1-15,1 0-1 0,0-1 0 16,-1 2 0-16,1 3 0 0,0 1 0 15,1 3-1-15,0 0 1 0,-1 2 0 16,2 2 0-16,0-1 0 0,0 0-2 16,1-2 0-16,0-4 0 0,2 1-1 0,0-2 0 15,1-3 0-15,1-2 1 0,2-1 3 16,-2 2 2-16,3-6 4 0,0 3 3 16,-2-3 4-16,2-1 5 0,1-3 3 15,0-1 0-15,0 1 0 0,-2-3 0 16,0-2-1-16,-1-2-2 0,-2-2-3 15,-1 0-4-15,-2 0-3 0,-1 0-2 16,-4 0-4-16,-1 0-4 0,-1 5-1 16,-4 3-3-16,-3 3-1 0,-4 2-2 0,-2 4-3 15,-4 2-5-15,-2 4-9 0,1-1-10 16,-1 1-9-16,4 2-4 0,4-3 50 16,4 1-168-16,3-1-119 0,4-3-302 15</inkml:trace>
  <inkml:trace contextRef="#ctx0" brushRef="#br0" timeOffset="-123878.6">16117 10296 562 0,'3'-1'126'0,"-1"-1"2"0,-1 0-96 15,1 0-9-15,-2-1-3 0,1 1-2 16,-1 0-5-16,1 1-4 0,-1 2-2 15,0 3-1-15,-1 2-3 0,0 3 0 0,0 3-1 16,0 1 0-16,0 0 1 0,0 2 1 16,1 1-3-16,2-2 0 0,0-4 0 15,0 1-1-15,2-2-1 0,1-2 1 16,1-2 1-16,2-3 2 0,4-1 0 16,0-1 1-16,3-2 2 0,1-2 3 15,1 0 3-15,-2-4 5 0,-2 0 1 16,-3-2 5-16,-1-1 0 0,-5-2 2 0,-1-1-3 15,-3-1-3-15,-3 0-5 0,-5-1-4 16,-1 0-4-16,-5 1-5 0,0 2-2 16,-5 0-4-16,1 6-8 0,0 2-14 15,4 3-11-15,2 3-5 0,2 3-125 16,4-2-124-16,1 0-300 0</inkml:trace>
  <inkml:trace contextRef="#ctx0" brushRef="#br0" timeOffset="-123427.5">16474 10234 458 0,'-2'3'118'0,"0"0"3"0,-1 0-47 15,-1 0-37-15,-1 0-11 0,0-1-5 16,-1 3-6-16,2-3-2 0,1 2-2 16,0 1-3-16,1-1-1 0,2 3 0 0,-1-2-1 15,1 4-2-15,1 0-2 0,0 1-1 16,3 0-1-16,-2 0 0 0,3 1 0 15,1-1-1-15,0-2 1 0,3-2 1 16,1-1 3-16,1-3 0 0,3-2 2 16,-1-2 3-16,4-3 6 0,-4-1 4 15,0-2 3-15,-1 0 4 16,-1 0 4-16,-4-3 2 0,-2-1 0 0,-2 1-2 0,-2-2-1 16,-1 1-5-16,-4-5-5 0,-4 1-5 15,-1 0-4-15,-5 1-6 0,-1 2-4 16,-5 2-7-16,-2 3-6 0,-2 5-8 15,0 2-17-15,2 3-12 0,0 2-39 16,5 5-87-16,3-1-121 0,0 0-270 16</inkml:trace>
  <inkml:trace contextRef="#ctx0" brushRef="#br0" timeOffset="-122579.89">17010 10166 483 0,'0'0'116'0,"0"0"5"15,0-1-61-15,-1 1-25 0,1 0-3 16,0-1-2-16,0 1-2 0,0 0-1 16,0 0-3-16,0 0-5 0,0 0-6 0,-1-1-2 15,1 1-3-15,0 0-1 16,1 0-4-16,-1 1 0 0,0-1 1 15,0 0-1-15,0 1-1 0,-1-1-1 0,1 3-1 16,-3 1 0-16,1 3-1 0,-1 2-1 16,0 3 1-16,1 2 0 0,-1 1 0 15,2 1 0-15,0-1-1 0,1-1-1 16,1-2 0-16,1 0-2 0,2-3 0 16,-1 0 0-16,4-2-1 0,1-1 2 15,1-3 1-15,1-1 3 0,1-1 2 16,3-2 3-16,0-3 6 0,0 0 3 0,0-1 5 15,-1 0 4-15,-2-3 1 0,-2 0 3 16,-2-4-1-16,-2-1-3 0,-4-1-5 16,-2-2-4-16,-3 0-5 0,-3 2-5 15,-3 0-4-15,-1 2-2 0,-4 2-2 16,0 3-4-16,-3 2-7 0,1 2-16 16,1 2-9-16,0 1-6 0,2 1-125 15,2 3-125-15,3-3-297 0</inkml:trace>
  <inkml:trace contextRef="#ctx0" brushRef="#br0" timeOffset="-122360.39">17210 10151 490 0,'4'0'138'0,"-1"0"2"15,-1 1 0-15,0 0-106 0,0 1-10 16,0 3-4-16,0 3-6 0,-1 3-4 16,2 3-2-16,-2 4-1 0,1 2-2 15,0 1-1-15,-1 1-2 0,1 0-3 16,1 0-3-16,1-2 0 0,-2 1-23 0,2-4 18 16,0-2-139-16,0-2-121 0,1-3-305 15</inkml:trace>
  <inkml:trace contextRef="#ctx0" brushRef="#br0" timeOffset="-121965.16">17416 10206 501 0,'-1'-1'126'0,"1"1"1"16,0 1-49-16,0 3-53 0,-1-1-6 15,-2 1-3-15,1 4-4 0,0 1-4 0,-1-1-2 16,-2 4-1-16,2 1-1 0,1-1-1 16,1 1-1-16,0-1-1 0,3 0-1 15,1-1-1-15,3-1-1 0,1-5 1 16,2 2 0-16,2-1 0 0,1-2 1 15,0-1 2-15,1-1 0 0,0-1 2 16,-1 0 6-16,-2-4 3 0,-2-2 6 0,-1 0 3 16,-1-1 4-16,-2-4 3 0,0-2 1 15,-1 0-2-15,-2 0-3 0,-1-3-4 16,-1 0-7-16,-6-4-5 0,-1 5-3 16,-5 1-4-16,-5 2-4 0,-1 2-10 15,-3 3-16-15,1 2-9 0,0 6-6 16,2 0-125-16,4-1-130 0,4 1-303 15</inkml:trace>
  <inkml:trace contextRef="#ctx0" brushRef="#br0" timeOffset="-121568.09">17640 10146 599 0,'-1'-1'135'0,"1"2"2"16,0 2-97-16,0 1-12 0,0 0-5 15,2 4-5-15,0 1-2 0,0 3-3 16,0 1 0-16,1 1-5 0,0 0-2 16,1 1-4-16,0 0-1 0,2 0-2 15,1-3 0-15,2-1-1 0,2-1 1 16,1-1 0-16,1-3 2 0,1-2 3 15,2-2 3-15,-2 0 7 0,0-3 8 0,1-1 5 16,-1-3 5-16,-1 0 3 0,-1-4 4 16,-2-4 1-16,-3 0-1 0,0-5-4 15,-5 1-6-15,-1-6-4 0,-3 0-6 16,-3-1-7-16,-6 3-4 0,-4-2-6 16,-3 3-2-16,-5 4-3 0,-2 4-3 15,-2 4-9-15,1 5-8 0,0 3-14 16,1 5-19-16,2 3-7 0,4 3-138 15,4-1-143-15,1 1-331 0</inkml:trace>
  <inkml:trace contextRef="#ctx0" brushRef="#br0" timeOffset="-85651.53">19272 810 431 0,'-14'-11'106'0,"5"-2"0"0,6-3-10 16,2 1-92-16,1 2-5 0,1 0 0 15,1 2 3-15,-1 3 6 0,-2 4 5 16,-2 4 5-16,-1 0 3 0,-2 0 0 16,-1 0 1-16,-1 4-1 0,2 7-5 15,-1 3-5-15,0 3-6 0,3 3-2 16,2 4 0-16,3 4-1 0,0 0 0 0,2-2 0 16,4-2 1-16,-1 6 0 0,2 3-1 15,-1 3 1-15,0 5 0 0,0 4-1 16,0 4 0-16,-3 8-1 0,0 3 0 15,-2 2 0-15,-2 5 2 0,-3 5 2 16,-2 3 1-16,1 7-1 0,2-1 2 16,-3 3-1-16,-1 2 0 0,4 4-2 15,5-2-2-15,2-1 0 0,-2-3-1 16,-2 1-1-16,2-9 1 0,3 1 0 16,-2-9-1-16,-2-4 1 0,1-6-1 15,-1-3 1-15,1-10-1 0,3 0 0 0,-3-7 0 16,0-8 0-16,1-6-2 0,1-7-1 15,-1-3-2-15,3-9 2 0,-2-5 0 16,3-8 1-16,1-7 0 0,2-8 2 16,-2-8 2-16,0-9 1 0,0-9 0 15,1-5-1-15,-1-4-1 0,1-6 0 0,-3-3 0 16,1-6 1-16,-1-6-1 0,-1 4 0 16,3-5 0-16,0-6 0 0,-1 1 0 15,1-2-1-15,3 1 0 0,0 2 0 16,4-6 0-16,-2-4 1 0,-1 10-1 15,-1-7 0-15,-2 4 0 0,0 4 0 16,-1 5 1-16,-5 4-1 0,-2 9 1 16,-2-1 1-16,-3 13 1 0,0 1 1 15,-4 8 0-15,-1 7 1 0,2 5-1 0,-1 7 0 16,1 6-1-16,1 3-2 16,2 5 0-16,1 2-2 0,1 4-1 0,1 3-1 15,0 2 1-15,0 2-1 0,0 7 2 16,-1 2-1-16,-1 6 2 0,-2 8 0 15,-2 12 2-15,-3 7 0 0,-1 11-1 16,-2 8 1-16,-2 15-1 0,-1 7 1 0,1 6-1 16,4 7 1-16,0 10-1 15,-3 5 0-15,4 5-1 0,3-3 1 0,0 8-2 16,2 1-2-16,-3-2-1 0,5-6 0 16,4-12-1-16,1-7 1 0,0-8 1 15,1-15 1-15,4-14 2 0,2-11 3 16,-2-12 1-16,0-4 0 0,2-11-2 15,2-10 1-15,1-10 0 0,3-9 0 16,-2-10-1-16,1-15-2 0,-2-10 0 0,1-9-2 16,-6-13-2-16,-1-8 0 0,-6-8 0 15,-4-12 0-15,-2 3 0 0,1-5 2 16,-2-2 4-16,0 1 1 0,-1 1 0 16,2 1 1-16,6 5-1 0,1-2 0 15,1 6 0-15,3 8-2 0,4-8 0 16,3 5-1-16,2 2-1 0,-3 6-3 0,0 7-2 15,-3-3 0-15,-3 6-1 16,-6 6 0-16,-3 9 2 0,-5 9 1 0,-6 6 5 16,-2 9 4-16,-5 8 1 0,0 2 0 15,0 13 0-15,-1 10-2 0,3 11-1 16,1 8-1-16,9 11-3 0,4 12-1 16,5 12 0-16,3 15 0 0,4 5-3 15,5 6-3-15,3 4-6 0,0 11-6 16,-5 6-4-16,-1 5-4 0,1 1 1 15,-5 6 2-15,-10-3 7 0,-2-4 10 16,-3-10 10-16,0-11 8 0,-1-11 5 0,-1-18 1 16,3-12 0-16,5-11-1 0,-1-14-137 15,0-10-115-15,-1-7-303 0</inkml:trace>
  <inkml:trace contextRef="#ctx0" brushRef="#br0" timeOffset="-81199">12976 992 422 0,'0'8'96'0,"0"1"-1"0,2 0-47 0,1-4-44 16,2 4-19-16,0 0-12 0,1-5-10 16,1 2 0-16,-1-4 1 0,0-1 7 15,-2-1 9-15,-2-3 14 0,1 0 18 16,-3 0 18-16,-1-3 7 0,-1-1 0 16,0 0-4-16,0-3-7 0,-1 1-3 15,-1 0-3-15,1-1-6 0,0 2-4 0,-1 3-1 16,0-2 1-16,1 4-1 0,0 2-2 15,-1-2-3-15,1 3-3 0,0-1-1 16,1 1 0-16,-3 0-1 0,0 2 1 16,1-2 1-16,0 1 0 0,0-1 1 15,0 0 1-15,1-1 0 0,-1 0 1 16,2 0 1-16,-1-2 1 0,1 1 1 16,0 1 0-16,-1 0 1 0,1 1 0 15,0 0 0-15,0 0-2 0,-1 1-1 0,0-1-1 16,-2-1-2-16,1 3 1 0,-4-1-2 15,2 0 0-15,-2 2 0 0,0 0-1 16,1 1 1-16,-1 3-1 0,0-1 0 16,2 3 1-16,-2 2-1 0,0 1 0 15,2 1 0-15,-3 1 1 0,-1-2-1 16,-1 1 0-16,-3-1 0 0,0-1 1 16,-1-1-1-16,-1-2 0 0,1 0 0 0,-1 2 0 15,1-2 1-15,3-2-1 0,-1 1 0 16,1-4 0-16,2 4 0 0,2-1 0 15,1 2 1-15,2 2-1 0,3 1 1 16,2 4 0-16,3 0 0 0,3 2 0 16,1 1 0-16,1 5 0 0,0 1 0 0,-2 5-1 15,0 1 1-15,-3 2-1 16,-2 7 1-16,-1 0-1 0,-1-2 0 0,-1 2 1 16,1 0-1-16,-1 3 0 0,1-1 0 15,-1-1 0-15,2-3 0 0,2 2 1 16,-1-1-1-16,-2-3 0 0,1 2 0 15,0-1 0-15,-3-1 0 0,0-2 0 16,-2 4 0-16,-2 2 1 0,0 1-1 16,1 0 0-16,-2-2 0 0,2 5 0 15,-2 2 1-15,1-4-1 0,1-2 0 16,-1-4 0-16,2-2 1 0,-2-5-1 0,2-3 0 16,3-3 0-16,0-5 0 0,1-3-1 15,2-3 0-15,2-1 1 0,0-1 1 16,1 3 0-16,1-1 2 0,1 4-1 15,3 0 2-15,3 5 0 0,0 1-1 16,1 3-2-16,2-3 1 0,-1 0-2 0,0-1 1 16,-3-1-1-16,0-4 0 0,-2-2-1 15,-1-3 0-15,-1-3 1 0,-2-1 1 16,0-3 0-16,0 0 0 0,0-2 2 16,1 1 0-16,1-2 0 0,2 0-1 15,-1 0 1-15,1-1-2 0,1 1 1 16,1-1-1-16,0 2 0 0,2 1-1 15,0-1 1-15,3 3-1 0,0-1 0 16,2-3 1-16,0 4-1 0,1-4-1 16,-1-1 1-16,-2 2 0 0,-1-3 0 0,-1-1 0 15,1 1 0-15,-4-3 1 0,-2 2 0 16,-3 1 0-16,0-1 0 0,-2 0 2 16,-3 2 2-16,0 2 1 0,-1-1 0 15,-1-1 0-15,2 2 0 0,-2-1 0 16,-1 1-2-16,-2-1-2 0,0 0-1 15,-2 2 0-15,0-1-1 0,-4-2 1 16,-1 1 0-16,0 0 0 0,-2-2 0 0,-1 0 0 16,0-1 0-16,-4 0 0 0,-1-2-1 15,1-3 0-15,-3-1 1 0,1-2-1 16,0-2 0-16,1-2 1 0,1 0-1 16,0-2 0-16,1-2 1 0,0-2-1 15,0 3 1-15,0 0-1 0,1 0 1 16,-1 2-1-16,0 4 0 0,1 0 1 15,2 1-2-15,2-2 1 0,-2 2-1 16,4-3 0-16,-1-2 0 0,2-2 0 0,1-8 1 16,2-1-1-16,-1-3 1 0,3-5 0 15,0-7 1-15,3-4-1 0,1-6 1 16,1 3 0-16,3 0-1 0,-3-4 1 16,0-6 0-16,-1 5 0 0,1 0-1 15,-2 1 1-15,1-4-1 0,0-1 0 16,1 1 0-16,1 5 0 0,-2 0 0 0,0 0-1 15,0 1 1-15,-1 3-1 0,0 3 1 16,1 4-1-16,1 3 1 0,2-2-1 16,3 1 1-16,1 6-1 0,2 1 0 15,3 2 0-15,2-6 0 0,2-1 0 16,4 5 1-16,1 2-1 0,5-1 1 16,2 0-1-16,-3 2 1 0,-2 1 0 15,1 4 0-15,-5 4 0 0,-1 1-1 0,-5 4 1 16,-2 5-1-16,-1 1 0 0,-1 7-1 15,0 2 0-15,0 0 1 0,0 2 0 16,-2-2 0-16,3 0 0 0,0 3 1 16,1-1 0-16,-1 1 0 0,0 1 0 15,1 0 1-15,1 1-1 0,0 2 0 16,-1-1 0-16,1 3 0 0,2-3 1 0,0 1-1 16,1 0 0-16,-1 3 0 15,2-5 0-15,4-3 1 0,-1-1-1 0,6-3 1 16,-1-1 0-16,3-3 0 0,0 2 0 15,-2-2 1-15,-3 3-1 0,-4-1 0 16,-5 0 0-16,-4 3-2 0,-1 0 1 16,-5 1 0-16,-1-1 1 0,-4 1 1 15,-3 0 0-15,-4-1 0 0,-3 1 1 16,-1-2 1-16,-8-3-2 0,-5 1-1 16,-3-5 0-16,2 1-1 0,-2 0 0 0,1-2-1 15,-3-2 1-15,4 7-1 0,2-1 1 16,0-3-1-16,1 6 1 0,-1 4-2 15,-1 1 1-15,1 4 0 0,2-8-1 16,0 2 1-16,3 0 0 0,0 0 1 16,5 0 0-16,1-4 0 0,3-6 0 0,0 9 1 15,2 2-1-15,1 2 0 16,3-3 0-16,-1-4 0 0,3 5 0 0,1 8-1 16,2-5 0-16,0 1 0 0,2 0 0 15,-2 4 0-15,2 2 0 0,-1 1 1 16,0 4 0-16,0 2 0 0,-2 2 0 15,-1 3 0-15,-1 0 0 0,-3 8 0 16,-3 4 0-16,-3 2 1 0,-3 0-1 16,0 7 0-16,-1 1 0 0,-1 1 0 15,1 2 0-15,4 2 0 0,1 2 0 16,-1-2 0-16,2 1 0 0,2-1 0 0,1 4 0 16,2-2 0-16,1 2 0 15,3-5 0-15,-2 0 0 0,3 2 0 0,-1-2 0 16,1-2 0-16,-1-4-1 0,1-9 1 15,-1 7 0-15,1-2 0 0,0-1 0 16,2 5 0-16,-2-1 0 0,4-2 0 0,-2 5-1 16,0-7 0-16,0 0 0 0,1-6 0 15,1-4-1-15,3-3 0 0,3 0 1 16,2-1-1-16,3 2 0 0,2-4 1 16,3-2-1-16,-1 2 0 0,3 2-2 15,-3-1-3-15,-1 0-4 0,-3 0 4 16,-4 4-71-16,-2-3-53 0,-3-1-98 15,-3-5-227-15</inkml:trace>
  <inkml:trace contextRef="#ctx0" brushRef="#br0" timeOffset="-159260.35">10807 7768 495 0,'-1'-6'133'0,"1"4"9"16,0-3-17-16,0-2-72 0,1 0-5 16,-1 2-1-16,1-1 3 0,-1 2-1 15,1-1-3-15,-1 1-5 0,0 3-6 16,0 0-4-16,1 1-7 0,-1 0-6 0,0 0-5 15,0 1-5-15,0 2-3 0,0 2-2 16,0 1 0-16,2 0 0 0,-1 3 1 16,1-1 2-16,-1 2 0 0,1 1 1 15,0 4-1-15,3-6 0 0,-2 1-1 16,0 0-1-16,2 2-2 0,-1 0 0 16,0-2-1-16,1 0-1 0,-3 2 1 15,0-1-1-15,-1 0 1 0,0-2-1 16,0-1 1-16,-1 1-1 0,-1-4 1 0,2-1-1 15,-1-2 0-15,2 0 0 0,-2 1 0 16,-3-5-1-16,3 2-4 0,-2-1-11 16,-1-2-9-16,0-1-13 0,-1-2-22 15,-1-2 149-15,-1 1-291 0,1-3-163 16,5 0-437-16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5T16:27:50.8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11926 11710 415 0,'12'0'109'0,"-3"-3"0"0,-2 3-17 16,0-2-65-16,-1 3-20 0,-1 1-5 16,-2 2-4-16,-1-2 0 0,-2 2-1 15,-1 1 1-15,0 1 0 0,-2-2 1 16,1 0 2-16,-2-1 3 0,2-1 1 16,1 2 2-16,0-4 2 0,1 0 4 0,3 1 0 15,3-2 1-15,2-1-1 0,8-1 0 16,5 1 0-16,7 0-4 0,6 1-3 15,10-2-1-15,6-1-2 0,8 4 0 16,6 0-2-16,8 1 0 0,6-1 0 16,6 0-1-16,6 2 0 0,7 1 1 15,1-2-1-15,5 2 0 0,2-1 0 16,3 2 1-16,0-5-1 0,1 3 1 0,-4-1 0 16,-3 1 2-16,-5-1 1 0,-3 1 2 15,-2-1-1-15,-6 3 0 0,-6 0 1 16,-2 0-1-16,-1 2-3 0,-4-2 0 15,-9 3-1-15,-10-1-1 0,-9 1 0 16,-11-4 0-16,-9 1-2 0,-12 0 0 16,-7-3-2-16,-8 0 2 0,-9-2 0 15,-15 1 1-15,-9 0 0 0,-12-1 1 16,-10-1 1-16,-10 0 1 0,-9-2-1 0,-5 0 0 16,5-2-1-16,-3 0 1 0,-2-3-1 15,-3-2 1-15,-3 2 0 0,2-2-1 16,-1 1 1-16,-5-3 0 0,-2 1 0 15,2 3-1-15,0 2 1 0,0-3-1 16,1-1 1-16,-4 1-1 0,6 2 0 16,-1 1 0-16,7 1 0 0,3-1 1 0,7-1-1 15,6 5 0-15,8-3 1 0,7 1-1 16,11-2 1-16,6 1 0 0,10-1 0 16,6 2 4-16,7-1 5 0,5 2 1 15,6 2 2-15,6-4 0 0,7 4-1 16,9-2 0-16,9-2-3 0,11 2-5 15,10 0-1-15,13 2-1 0,8 1 0 16,9 2 0-16,9 1 2 0,7 5 0 0,1 1 2 16,5-1-1-16,-3 2 1 0,0 3 0 15,-4-2-2-15,-6 3 0 0,-7-2-1 16,-5 0-2-16,-9 1 0 0,-8 0 0 16,-10 0-1-16,-8-1 1 0,-12-4-1 15,-8-2 0-15,-9 0-1 0,-10 0-1 16,-8-4 1-16,-14-2 0 0,-15 2 0 0,-14 2 1 15,-18 1 0-15,-12 0 0 16,-15 1 2-16,-11-1 0 0,-7 3-2 0,-1 0 1 16,-1 1 0-16,3 0 0 0,1 1-1 15,4 1 1-15,9-1-1 0,10 0 0 16,11-4 0-16,15 2 0 0,12-4 0 16,12-1-1-16,14-1 4 0,7 0-1 15,15 1 2-15,11-2 0 0,15 1 1 16,16-4 0-16,16-1 1 0,18 2-4 15,17 0 1-15,17-5-2 0,11-1 1 0,4 2-1 16,4 3 0-16,3-1-1 0,1 0 0 16,-9 3 1-16,-7 4-2 0,-8 3-2 15,-9-3-11-15,-11 1-13 0,-17 3-133 16,-17 1-129-16,-13-5-332 0</inkml:trace>
  <inkml:trace contextRef="#ctx0" brushRef="#br0" timeOffset="1342.99">19450 11707 540 0,'-5'7'117'0,"0"-2"0"0,1 2-79 0,0 1-33 15,0 4-2-15,1 0-1 0,2 1 1 16,1 0-1-16,2-1 0 0,4-1 0 15,1-2 1-15,5-1-1 0,4-2 1 16,4-2 1-16,7-1 1 0,6-6 1 16,3 1 1-16,7-2 4 0,4-3 4 0,4 1 2 15,4-2 4-15,4 2 4 16,6-2 1-16,8 0-1 0,7 3-3 0,6-4-5 16,8 2-3-16,9 0-5 0,6-2-5 15,6 5-2-15,5 1-2 0,4-1 1 16,4 3-2-16,2-3 0 0,-2 4 1 15,3 1 0-15,-3-5 0 0,-2 4 0 16,-6-1 0-16,-2 2 0 0,-7-1 1 16,-2-1-1-16,-10 0 0 0,-9 6 0 15,-9-3 0-15,-7 1 0 0,-11 4 0 0,-7 0 0 16,-10 0-1-16,-9 0 1 0,-7-2-2 16,-8 0-1-16,-7 1-3 0,-6-3-2 15,-7 3-1-15,-9-1 1 0,-8 3 0 16,-8-1 1-16,-8-1 2 0,-9-2 3 15,-9-2 2-15,-11 1 2 0,-11-2-1 16,-10-2 0-16,-3-3 1 0,-10 3-1 16,-9-2 0-16,-7 1 0 0,-5-3 0 15,1 2 0-15,-2-3-1 0,-5 2 0 0,0 0 1 16,7-1-1-16,3-1 0 16,7 2 1-16,4 1-1 0,8 4 1 0,6-1 0 15,12 0-1-15,7 5 1 0,8 1 0 16,8 0-1-16,11-2 1 0,9-3-1 15,10 3 0-15,7 0 2 0,5-5 4 16,8 1-1-16,9-1 1 0,8-2 0 0,12-1 0 16,10-5-1-16,13 0-1 0,14-2-3 15,12-2-1-15,9-1 0 0,7 0 0 16,8 1 0-16,8 4 0 0,4 0 0 16,3 5 0-16,2 2 0 0,4 3 0 15,-1 2 0-15,-2 3 0 0,-2 1 0 16,-6 3 0-16,-3 1 0 0,-7 1-1 15,-13 4 1-15,-10-3-2 0,-14-2-2 0,-18-3-4 16,-14 0-11-16,-15-3-5 0,-18-3-1 16,-18-4 1-16,-18-3 1 0,-19-3 2 15,-19 0 4-15,-19-4 11 0,-18-7 5 16,-20-1 1-16,-14-2 0 0,-14-2 0 16,-10 2 0-16,-7-1 1 0,-6 5-1 15,1 5 0-15,5 2 1 0,6 5 1 16,14 8 0-16,16 5 1 0,17 6-1 0,16 1 0 15,19 5 0-15,16 4-1 0,17-1-3 16,17 0 1-16,20 2-3 0,12 0-4 16,21-1-31-16,18 0-91 0,21-4-104 15,20-3-258-15</inkml:trace>
  <inkml:trace contextRef="#ctx0" brushRef="#br0" timeOffset="13115.38">16520 9328 507 0,'1'0'128'0,"0"1"6"16,-2-1-54-16,1 1-30 0,-1-2-6 0,1 1-1 15,0-1-1-15,-2 1-2 0,0-2-3 16,1 2-4-16,-1-5-5 0,-1 2-6 16,-1-1-3-16,1 0-6 0,-2 0-4 15,-2-2-3-15,-2 1-2 0,-3 1-2 16,-1 0-1-16,-4 1-1 0,-1 3-1 15,-1 0 0-15,0 3-1 0,-1 3 1 16,2-1 0-16,1 5-1 0,4 0 0 16,2 0 0-16,1 1 0 0,4 2-1 0,4-1 0 15,6 2 1-15,1-2 0 0,5 1 2 16,1 2 0-16,3-2 1 0,4 0 1 16,0 2 0-16,0-2 0 0,0 3-1 15,0-4 0-15,-1 1-1 0,-2 2 0 16,-4-3-1-16,-5 1 1 0,-4 2-1 15,-4-3 1-15,-5 4 0 0,-7-3 0 0,-6 2 1 16,-2-1 0-16,-7-2-3 0,0-1-6 16,-4-3-9-16,-2-3-10 0,1-1-9 15,4-1-9-15,3-6-8 0,6 0-35 16,3-1-79-16,7-4-103 0,6-5-244 16</inkml:trace>
  <inkml:trace contextRef="#ctx0" brushRef="#br0" timeOffset="13318.1">16629 9373 668 0,'14'1'154'0,"-4"2"1"15,-7 1-98-15,0 4-25 0,-4 4-7 16,-3 2-7-16,-1 3-2 0,-3 2-1 16,2-1 0-16,-1 3-3 0,0-1-2 15,4-1-5-15,2 0-2 0,2-1-6 16,2-3-9-16,3-3-10 0,0-3-8 0,3-4-10 15,0-3-64-15,-1-5-66 0,0-5-111 16,3-3-242-16</inkml:trace>
  <inkml:trace contextRef="#ctx0" brushRef="#br0" timeOffset="13444.42">16586 9243 423 0,'-5'-3'102'0,"2"3"-1"0,3 1-35 15,2-1-64-15,3 1-88 0,3 0-14 16,1-2-74-16,2 1-160 0</inkml:trace>
  <inkml:trace contextRef="#ctx0" brushRef="#br0" timeOffset="13985.63">16826 9465 333 0,'-1'22'91'16,"-1"-4"9"-16,0 0-14 0,0-3-46 0,-1-5 4 15,1-2 6-15,0-4 7 0,1-2-2 16,1-3-4-16,0-2-5 0,2-3-4 16,0 0-3-16,2-6-5 0,1-2-9 15,3-1-8-15,2 3-5 0,-1-1-3 16,2 2-1-16,3 2-4 0,1 5-1 16,-1 3 0-16,0 2-1 0,1 1-1 0,-2 1 0 15,0 3-1-15,0 1 0 0,-1-2 1 16,-1 2-1-16,-2-3 2 0,0 0 4 15,-2-1 3-15,1-1 5 0,-3-6 6 16,2 0 5-16,-1-4 3 0,-1 0 1 16,-1-3-2-16,1-2-2 0,-2-3-2 15,0 2-5-15,0 0-6 0,-2 2 0 0,0 1-2 16,0 2-1-16,-1 3-1 0,0 3-3 16,0 3-1-16,-1 3-1 0,1 6-1 15,-1 3-1-15,-2 5-1 0,2 3 0 16,0 5 0-16,1 2 0 0,0 5 1 15,0 0 0-15,0 1-1 0,1 4-1 16,-1-2 0-16,-1 0 0 0,-1 0-1 16,-2-3 0-16,-3-4-1 0,-2-3-1 15,-2-3 1-15,0-4-1 0,-2-5 0 0,0-4 0 16,1-4 1-16,-1-3 2 0,2-4 0 16,1-3 2-16,2-6 2 0,2-5 0 15,0-3 1-15,5-9 0 0,2-2-1 16,4-1-1-16,0-1-1 0,4 1 0 15,1 4-1-15,0 3-2 0,3 6-4 16,-1 5-5-16,0 0-5 0,1 3-10 16,1-1-6-16,2 3-16 0,2-5-17 0,2 0 2 15,1-2-128-15,2 2 3 0,-1-4-104 16,1 2-204-16</inkml:trace>
  <inkml:trace contextRef="#ctx0" brushRef="#br0" timeOffset="14371.76">17332 9089 579 0,'-5'-35'156'0,"1"4"10"16,-2 7-55-16,3 4-38 0,1 9-8 15,-1 5-11-15,2 4-10 0,-1 3-11 0,-1 5-11 16,-2 5-7-16,1 5-7 0,-2 4-4 16,-1 7 0-16,-1 6 0 0,2 5 0 15,-1 5 0-15,3 1-2 0,-1 0-1 16,3 1-1-16,2-1-3 0,3-3-3 15,4-4-4-15,3-6 0 0,4-5-5 16,3-3 0-16,0-6 1 0,3-3 2 16,2-5 4-16,1-3 3 0,1-7 2 0,-1-5 3 15,1-5 3-15,0-3-1 0,-3-3 2 16,-5-4-1-16,-3-3 4 0,-5-1 1 16,-3-1 3-16,-8 2 2 0,-1 2 1 15,-5 6 0-15,-4 4 0 0,-1 6-3 16,0 7-2-16,-2 4-2 0,2 7-4 15,2 3-1-15,4 3-2 0,5 0 0 0,3 1-1 16,5 0 0-16,5 0 0 0,6-3 0 16,1-1-2-16,2-3-5 0,3-1-7 15,0-1-13-15,2-4-25 0,1 0 149 16,-3-3-291-16,1-3-164 0,2 4-445 16</inkml:trace>
  <inkml:trace contextRef="#ctx0" brushRef="#br0" timeOffset="14807.68">17969 9400 635 0,'1'1'152'0,"-2"0"6"16,1 5-78-16,-1 0-29 0,-1 5-11 16,1 2-3-16,-4 4-5 0,1 3-2 15,-2 2-7-15,-1 3-8 0,0 2-8 0,-2 0-3 16,2 1-2-16,-1-1 0 0,-1 2-3 15,2-1-8-15,1-4-6 0,2-1-2 16,-1-2-3-16,3-4-1 0,-1-3-3 16,2-3-2-16,0-4 6 0,0 0 3 15,-1-6 4-15,-1-3 1 0,1-2 3 16,0-5 4-16,-3-5 6 0,2-8 7 16,1-6 2-16,0-5 12 0,1-4 1 15,0-7 1-15,1-2-3 0,2 1 3 16,1 6-1-16,0 5 2 0,2 4-12 0,0 7 0 15,4 9 0-15,0 5 0 0,2 4-3 16,1 2-4-16,0 2-1 0,3 2 0 16,-2 3 2-16,2 0-2 0,-2 0 0 15,-1 2 0-15,-2 1-2 0,-2-1-1 16,-3 1-1-16,-1 0-2 0,-3 0 0 16,-3 1 0-16,-3 1 0 0,-3 2-2 15,-4 0-6-15,-2-4-7 0,-4 2-13 0,1-2-12 16,1-3-11-16,2-4-12 0,2-2 3 15,4-3-59-15,5-1-55 16,5-5-99-16,6 0-224 0</inkml:trace>
  <inkml:trace contextRef="#ctx0" brushRef="#br0" timeOffset="15282.18">18208 9340 611 0,'17'5'147'0,"-2"1"4"15,-4 3-83-15,-4 3-28 0,-5 2-9 0,-4 1-6 16,-4-1-5-16,-3 0-4 0,-2 2-4 15,1-3-4-15,0 0-2 0,1-2-2 16,3-1-1-16,1-2-1 0,3-1-2 16,1-1 0-16,0-3 1 0,1-2 4 15,1-1 6-15,-1-3 3 0,1-4 1 0,0-1 1 16,2-4 0-16,0-5 0 0,2-1-5 16,4-3-6-16,1 0-2 0,1 3-2 15,1 2-1-15,1 3 0 0,0 4 0 16,0 1-2-16,1 5 1 0,0 3 0 15,1 0-1-15,-1 1 1 0,1-1-1 16,-1 1 1-16,0 3 1 0,1-4 0 16,1-1 0-16,0-1 1 0,1 1-1 15,0-2 1-15,2-2 0 0,-3-2 0 0,-2-1 0 16,-1 2 0-16,-2-2 4 0,-5-1 3 16,0 1 4-16,-3 0 3 0,-2-2 3 15,-2 1 0-15,-4-2 1 0,1 1-2 16,-4 2-5-16,-1 3-2 0,-2 2-5 15,-4 3-2-15,0 5-2 0,1 4-1 16,-2 2-2-16,3 6 1 0,2 0-1 16,3 4 0-16,2 2-1 0,4 0 1 0,2 1 0 15,2-2 0-15,2-1-2 0,4-1-7 16,3-2-9-16,1-1-8 0,3-5-12 16,3-2-13-16,2-4-11 0,3-2-126 15,1-2 3-15,3-8-103 0,1 3-204 16</inkml:trace>
  <inkml:trace contextRef="#ctx0" brushRef="#br0" timeOffset="15512.74">18875 9348 540 0,'-4'-6'165'0,"-2"2"10"0,-4 1 6 0,-2 3-96 16,-4 2-30-16,-6 0-10 0,-3 3-6 15,-3 1-5-15,2 1-7 0,0 2-6 16,2 1-5-16,2 1-4 0,6 1-5 15,5-1-6-15,6 1-2 0,5 2-3 16,5-1 0-16,7 1 0 0,7-1 3 0,5 0 1 16,6-1-1-16,3 0-1 0,3-2-3 15,2 0-5-15,4-3-6 0,-1 0-15 16,2-1-25-16,1-2 151 0,1-2-291 16,0-2-163-16,2-1-449 0</inkml:trace>
  <inkml:trace contextRef="#ctx0" brushRef="#br0" timeOffset="18054.29">18844 9864 452 0,'-4'1'118'15,"0"3"3"-15,0-3-32 0,0 1-54 16,1-1-7-16,-1-1 1 0,3 4 0 15,0-2-1-15,0-4 2 0,2 2 1 16,0-3 0-16,1 0 0 0,4 0-2 0,-1-1-3 16,2-2-2-16,1 1-2 0,0-3 0 15,2 0-4-15,1 4-1 0,0-3-3 16,2 2 0-16,4 2-2 0,0-1-2 16,2 5-4-16,1 4 0 0,0 0-2 15,-1 5-2-15,-2 1-1 0,-4 1-1 16,-5 3-2-16,-2 0 1 0,-4-1-1 15,-4 1 1-15,-2 2-1 0,-6-2 1 16,-5 1-1-16,-2 1 1 0,-4-2-1 0,-3-1-1 16,-1 0 1-16,1-7-1 0,0 0 1 15,2-3 1-15,2-3 0 0,5-2 2 16,1-1 1-16,6-1 2 0,0-1 0 16,4 1 2-16,4 0-1 0,5 1 1 15,4-1 1-15,1 2-1 0,4-1-1 16,4 2-1-16,1 1 0 0,3 1 0 15,0 2 0-15,1-1-1 0,0 3 0 0,-3 1 0 16,-2 1 0-16,-2 0 0 0,-5 1 0 16,-4 0 0-16,-2 2 0 0,-5-2 0 15,-4 2-1-15,-3-1 1 0,-6-2-1 16,-4 3 0-16,-1-1-1 0,-5 2 0 16,0-2-1-16,0 2-3 0,-4-2-4 15,2 1-7-15,1-2-9 0,1 0-17 16,-1-1-13-16,1 1-5 0,3-1-119 15,4-1-9-15,4 0-107 0,3-3-206 0</inkml:trace>
  <inkml:trace contextRef="#ctx0" brushRef="#br0" timeOffset="18473.43">19156 9953 590 0,'0'-6'149'0,"0"3"8"0,0 0-81 15,2 1-16-15,1 0-6 0,0 0-5 16,2-2-6-16,1 2-4 0,1-1-5 16,3-1-4-16,3 0-3 0,2 0-2 15,2 0-2-15,2 1-4 0,3 0-4 16,3 1-4-16,0 1-4 0,-2 1-2 0,1 2-2 15,-2 3-2-15,-3-1-2 0,-2 2-1 16,-4 3-4-16,-4 2-2 0,-4 3-2 16,-6 2-1-16,-3 1 0 0,-8 3-4 15,-4 3-2-15,-2-2 0 0,-3 1 1 16,-2-3 1-16,0 0 2 0,2-2 0 0,3 0 5 16,4-5 2-16,3-1 4 0,7-3 2 15,4 1 1-15,4-1 0 0,6 0 1 16,7-4 1-16,2 1 0 0,3-2 1 15,3 1-2-15,4-6 1 0,0-3-1 16,1-3-6-16,-4-1-15 0,2-2-19 16,-2 0-13-16,-2-3 76 0,-2 2-207 15,-3 1-141-15,-3-2-352 0</inkml:trace>
  <inkml:trace contextRef="#ctx0" brushRef="#br0" timeOffset="18891.88">19711 9682 643 0,'-1'-6'160'0,"-2"3"6"16,0 7-81-16,1 5-22 0,-1 3-12 15,1 2-4-15,-2 7-4 0,3 3-4 0,0 4-5 16,1 0-8-16,0 2-7 0,2 0-6 16,1 3-5-16,-1-1-3 0,0 0-3 15,-1-3-4-15,2 2-3 0,1-4-3 16,-2-1-5-16,0-6-4 0,0-1-4 15,0-4-2-15,1-3 0 0,-2-4 1 16,0-2 3-16,-1-3 4 0,0-2 3 16,-1-4 5-16,0-4 2 0,1-2 4 15,0-2 4-15,-1-4 5 0,2-1 1 0,0-1 3 16,2 1 2-16,3 2 1 0,0 1 0 16,4 3-1-16,1 4-2 0,3 4-1 15,1 1-3-15,3 4-1 0,1 0-1 16,-3 3-1-16,0 0-1 0,1 3-1 15,-2 0-2-15,-2 1 1 0,-3-3-2 16,-2 3 0-16,-3-2-2 0,-1 2 0 0,-4-2-2 16,-5-2-4-16,0 1-2 0,-4 0-3 15,-3-1-2-15,-2 1-2 0,-4-1-2 16,1-2-4-16,-4-1 1 0,-3-3-4 16,1-4-11-16,0-1 2 0,2-4-141 15,1-4-132-15,6-7-335 0</inkml:trace>
  <inkml:trace contextRef="#ctx0" brushRef="#br0" timeOffset="21901.61">21488 7770 569 0,'7'-2'134'0,"1"-1"4"15,-2 3-83-15,-1-2-23 0,-3 1-1 16,0 1 2-16,-2-2-2 0,-2 0-3 15,0-4 1-15,-1 2-3 0,-1 0-3 0,-2-3-7 16,-2 2-3-16,0-1-6 16,-3 2-2-16,0 3-4 0,-3 4-1 0,-3 2-2 15,0 6 0-15,-4 5 0 0,0 2 0 16,0 4-1-16,3 2-2 0,0-2-2 16,7 0-1-16,2-2-1 0,7-4 1 15,4-2 0-15,5-5 1 0,4 0 3 16,2-5 1-16,3 0 3 0,1-5 2 15,1-3 2-15,1-2 2 0,-4-5 1 0,0-5 0 16,-2-1 2-16,0-5 1 0,1-4 1 16,-2-7 0-16,0-1-1 0,0-4 1 15,-1-4 1-15,-1-4 1 0,-2 0-2 16,-2 1 5-16,0 3-2 0,-2 3 1 16,-2 5-1-16,1 5 1 0,-2 8 0 15,-1 4 2-15,0 5-4 0,0 5-1 16,-4 3-3-16,2 6-2 0,-3 6-2 15,0 5-1-15,1 6-3 0,-1 7-1 0,-1 6 0 16,2 9 1-16,0 4 1 0,2 4-2 16,0 0-1-16,2 2-1 0,1-4-6 15,3-1 0-15,4-6-1 0,3-5-2 16,1-7 1-16,5-6 0 0,2-2 1 16,2-8 5-16,0-4 0 0,1-4 2 15,0-4 0-15,0-2 1 0,1-3 0 0,0-5 1 16,-2 0 1-16,-4-2 1 15,-1-3 1-15,-1-1 1 0,-3 2 0 0,-5 2 3 16,-2 2 1-16,-4 3-1 0,-2 2-2 16,-4 6-1-16,-2 4 0 0,-4 2-1 15,-3 3-3-15,2 1-3 0,-1 0 1 16,5 2-2-16,3-1 1 0,8-2-1 16,5-3 1-16,7 1 1 0,5-2 1 15,6-2 2-15,1-3 1 0,-1 0 0 0,2-2 0 16,-2 0 0-16,-2-2 1 15,-2-1-1-15,-2 2 4 0,-5-2 3 0,-1 1 3 16,-5-4 3-16,-4-1 2 0,-6 1-2 16,-6-6-1-16,-6-2-5 0,-4 1-5 15,-4 0-4-15,-3 0-3 0,-5 3-2 16,-1-3-8-16,2 6-6 0,0 0-11 16,3 1-21-16,3 1-21 0,6 1 157 15,2 0-289-15,8 1-154 0,6 0-420 0</inkml:trace>
  <inkml:trace contextRef="#ctx0" brushRef="#br0" timeOffset="22635.51">22163 7781 658 0,'11'5'154'16,"-5"2"1"-16,-1-1-83 0,-2 1-43 16,-4 0-5-16,-1 0 2 0,-1 2-5 0,-2-2-2 15,2 1-1-15,1-2-2 0,2-3-3 16,3 2-1-16,4-2 0 0,2-1 2 15,7 0 0-15,2-2 1 0,3 0 0 16,2 0-2-16,-1-3 3 0,1 1-1 16,0-4 1-16,-2 1 1 0,-4-1-1 15,-1 1-1-15,-3-3-1 0,-2 2-4 16,-3-2-2-16,-3 5-3 0,-3-3-1 16,-1 3-3-16,-2 3-2 0,-1 3 1 0,0 5-1 15,-1 1-1-15,-1-2-2 0,2 6-3 16,2-2 0-16,3 0 1 0,3-2 0 15,3-1 1-15,2-5-1 0,3 1 1 16,2-3 3-16,3 1 3 0,-2-4 0 16,3-1-1-16,0-2 2 0,2-3-1 15,-3-1 1-15,2-5 0 0,0-5 0 0,0-5 1 16,-1-4 1-16,-3-8 0 0,0-6 1 16,-2-6 1-16,-2-3 0 0,-3 0 1 15,-2 1-1-15,-2 5 2 0,-3 7 3 16,-1 9 1-16,-2 9 0 0,-3 7-1 15,0 9-2-15,0 5-1 0,-3 4-3 16,2 6-3-16,-2 4-4 0,2 4 1 16,0 1-1-16,0 4 1 0,2 7 0 15,2-2 2-15,-1 2-1 0,1-1 0 16,-1 0 0-16,-1 0 0 0,0-4-2 0,-2-3-2 16,2 0-2-16,-1-4-3 0,1-6 0 15,-1-2 0-15,2-1-1 0,1-4 1 16,0-2 3-16,0-4 2 0,3-1 2 15,0 0 1-15,1-2 1 0,4 2 1 16,2-2 1-16,3 0-2 0,2 3 1 16,2 0-1-16,0 4 0 0,2 1 0 0,-2 1-1 15,1 1 1-15,-4 2 0 0,-1 1-1 16,-1 0 1-16,-2 0-1 0,-3 1 0 16,-2 0 0-16,-1 0-1 0,-3 0 0 15,-2-1-3-15,-5 1 0 0,-4 0 0 16,-3 0-2-16,-6-1-3 0,-5-2 0 15,-1-2-3-15,-2-1-4 0,2-3-3 16,0-2-5-16,6-3-4 0,2-4-5 0,7-3-6 16,3-3 1-16,2-5-2 15,3-9-2-15,1-7-5 0,2-3-1 0,1-5 180 16,5-5-285-16,2-3-134 0,4 2-394 16</inkml:trace>
  <inkml:trace contextRef="#ctx0" brushRef="#br0" timeOffset="22974.6">22970 7333 548 0,'15'-4'145'0,"-2"6"6"16,-2 1-45-16,-1 5-55 16,-2 6-8-16,-1 3-1 0,-1 3-5 0,-2 3-2 15,-1 3-2-15,-2 8-4 0,0 0-4 16,-2 3-5-16,2 1-5 0,0-2-6 16,0 0-3-16,3-2-3 0,1-6-2 15,3 0-1-15,5-5 0 0,2-2 1 16,4-2-1-16,3-4 0 0,1-1 0 15,2-2 0-15,-1-5 1 0,1-2-1 16,-2-3 1-16,-2-4-1 0,-1-1 0 0,-3-4 0 16,0-2 2-16,-3-3 0 0,-4-2 4 15,-2-2 2-15,-6-2-1 0,-4 3 1 16,-6 2-1-16,-6 1 0 0,-6 6-1 16,-2 6-3-16,-2 6-3 0,1 5 1 15,3 2-2-15,5 1 0 0,6 3 0 16,8 0 0-16,5-1 0 0,7 0 0 0,8 0 0 15,6-1 1-15,7 0-4 0,3-2-4 16,2-1-4-16,4-3-7 0,0-3-7 16,1-1-13-16,0-1-18 0,-2-3 161 15,0-2-289-15,-1-2-155 0,-3-1-426 16</inkml:trace>
  <inkml:trace contextRef="#ctx0" brushRef="#br0" timeOffset="23437.95">23973 7742 657 0,'-3'0'141'0,"-1"0"5"0,2 4-118 16,1 0-7-16,1 5 5 0,-2-1 6 16,2 8 0-16,0-1-3 0,1 6-4 0,-1 2-4 15,0 2-4-15,0-2-6 0,1 3-3 16,-2-3-6-16,0 0-1 0,-1-3-2 15,-1 1-2-15,1-2-3 0,0 1-1 16,0-2-5-16,0-1-6 0,0-2-5 16,1-2-4-16,1-2-2 0,-1-4-2 15,0-1 1-15,1-2 4 0,0-3 9 16,0-6 7-16,0-1 8 0,1-4 5 16,0-7 7-16,0-6 3 0,1-7 3 0,0-8 3 15,3-5 0-15,2-9 0 16,1-5 0-16,2 1 0 0,1 1 1 0,0 5 0 15,1 6-1-15,-2 9-1 0,-1 10 0 16,0 10-2-16,0 6-3 0,0 9-3 16,2 3-5-16,0 5-1 0,2 6-4 15,-2 3 0-15,2 1 0 0,-1 3-1 0,-3 0 1 16,-1 4-1-16,-2-3-1 0,-5 0 1 16,-4 0-1-16,-4-1-1 0,-5-3-3 15,-6 0-4-15,-4-5-4 0,-3-2-10 16,1-4-8-16,-1-2-11 0,2-5-4 15,1-3-123-15,5-6-122 0,5-3-295 16</inkml:trace>
  <inkml:trace contextRef="#ctx0" brushRef="#br0" timeOffset="23937.32">24236 7606 516 0,'23'13'130'15,"-4"2"7"-15,-2 3-11 0,-3 6-99 16,-4 1-6-16,-1-1 2 0,-4 1 2 15,-3-1-3-15,0-2-4 0,-2-2-4 16,-2-5-5-16,2-2-1 0,-1-3-2 16,0-3-2-16,1-3 1 0,-1-2 0 15,1 1 2-15,0-2 3 0,0-2 1 0,1-3 0 16,-1-2 2-16,0-4-2 0,2-1-1 16,1-7-3-16,0-5-3 0,2-3-1 15,4-4-2-15,0 3-2 0,1-2 1 16,3 1 0-16,0 5 1 0,1 6-1 15,-3 3 1-15,0 6 1 0,-1 0 1 16,1 6-1-16,0 1-1 0,2 2-1 16,1 1 0-16,5 1 1 0,3 3-2 0,3-2 1 15,3 1 0-15,1 0 0 0,2-3 1 16,-2-1-1-16,-1 0 1 0,-4-4 0 16,-2 0 1-16,-5-3 3 0,-4 0 2 15,-3-1 4-15,-4-3 1 0,-5 0 1 16,-3-2-1-16,-6 4 0 0,-5-1-1 15,-6 1-1-15,-4 5-5 0,-3 0 1 16,-3 6-2-16,2 5-1 0,1-1 0 16,3 6-2-16,2 4-1 0,5 3-1 0,3 3-1 15,6 0 0-15,1-1 0 0,6 4 0 16,5-1 2-16,3-2-7 0,6-1-4 16,3-1-7-16,5-2-14 0,5-1-5 15,0-4-27-15,1-2 5 0,4-3 56 16,2-3-172-16,1-5-121 0,0-2-306 15</inkml:trace>
  <inkml:trace contextRef="#ctx0" brushRef="#br0" timeOffset="24170.27">25045 7672 522 0,'-13'-1'141'16,"-1"0"9"-16,-1 0-13 0,-2 1-88 15,-3 2-3-15,0 2 4 0,-1 1 0 16,-1 1-8-16,-2-1-7 0,1 5-9 15,1 1-7-15,4 1-6 0,4-1-6 0,3 0-4 16,4 0-3-16,4 1 0 0,6 1 0 16,4-2 0-16,3 1 0 0,5 0 1 15,4 0 0-15,4 0-1 0,4 1-3 16,0-3-3-16,-2 4-7 0,3-2-7 16,1-2-8-16,0 0-9 0,1 0-6 15,1-2-10-15,2-2-31 0,1-2-87 16,-4 0-114-16,2 1-264 0</inkml:trace>
  <inkml:trace contextRef="#ctx0" brushRef="#br0" timeOffset="25071.52">23425 8244 490 0,'1'-1'117'0,"0"1"4"0,0-1-53 16,0-1-40-16,-2 2-2 0,-1-1 3 15,-3 1-1-15,-3 1-3 0,-1-1-1 16,-3 2-3-16,-2 0-3 0,-1 2-4 16,-4 0-1-16,-3 1-2 0,0 4-3 0,-2 4-2 15,-1 6-2-15,-3 4-1 0,0 2-2 16,2 1 0-16,2 7-2 0,4 0 0 16,3 0 0-16,6-3-1 0,5-1 0 15,6 0 1-15,6-1 1 0,8-7 2 16,3-2 2-16,5-4 3 0,2-1 2 15,5-5 2-15,0-2 2 0,0-5 0 16,-2-3 1-16,-2-2 0 0,-3 0-1 16,-3-3 0-16,-4-2 0 0,-5-1 1 0,-3 0-1 15,-9-4-2-15,-3 0-3 0,-7-1-2 16,-7 0-3-16,-4 2-2 0,-4 0-2 16,-2 3-2-16,1 4-2 0,1 4-5 15,4 0-13-15,4 3-11 0,4 1-12 16,4-1 4-16,3 0-85 0,4-2-45 15,1 0-104-15,6-1-215 0</inkml:trace>
  <inkml:trace contextRef="#ctx0" brushRef="#br0" timeOffset="25429.69">23661 8183 531 0,'-2'4'128'16,"2"2"7"-16,-1 0-76 0,-1 2-18 16,0 3 2-16,-4 1 2 0,1 3-4 15,-4 4-5-15,-2 1-6 0,-1 3-5 16,-2 2-7-16,-1 0-4 0,-1-1-5 0,1-2-4 15,1-1-3-15,1-2 0 0,2-4-1 16,2-3-1-16,3-1 0 0,2 1 0 16,3-4 0-16,1-2 0 0,2 1 1 15,4-2 1-15,2 4 1 0,4-1 0 16,4-3 0-16,2 5 0 0,5-2 0 16,4-2 0-16,0 1-2 0,3-3-4 15,-1 1-4-15,-1-1-5 0,-1-4-8 16,-2 1-10-16,-3-1-8 0,-5 0-7 0,-4-1-1 15,-2-1-116-15,-4 0-114 0,-3 2-272 16</inkml:trace>
  <inkml:trace contextRef="#ctx0" brushRef="#br0" timeOffset="25638.52">23760 8436 623 0,'1'2'139'16,"0"-2"8"-16,2 2-98 0,0 2-14 15,-1 2 5-15,1 3-1 0,1 5 0 16,-2 2-3-16,-1 3-8 0,0 3-7 16,-1 5-6-16,0-3-5 0,-1 0-5 15,0-2-4-15,0-2-4 0,0 1-7 16,0-3-12-16,-1-3-11 0,1 2-10 16,0-2 26-16,1-3-158 0,0 0-129 0,1-3-316 15</inkml:trace>
  <inkml:trace contextRef="#ctx0" brushRef="#br0" timeOffset="25963.3">24076 8251 596 0,'5'-7'143'16,"1"1"6"-16,-4 3-86 0,1 6-25 15,0 4-2-15,-1 5 1 0,-4 6-3 0,0 6-2 16,0 7-3-16,-1 5-2 0,-2 4-3 16,0 0-5-16,2 3-6 0,-2-2-4 15,2-2-4-15,0-5-3 0,1-3-1 16,0-3-3-16,1-5-4 0,-1-7-6 15,1-4-8-15,1-2-13 0,0-4-10 16,0-5-9-16,0-2 13 0,0-2-73 16,1-1-56-16,0-3-101 0,1-1-232 0</inkml:trace>
  <inkml:trace contextRef="#ctx0" brushRef="#br0" timeOffset="26201.72">24100 8558 521 0,'1'-11'141'0,"0"3"10"0,0 0-32 16,-1 6-55-16,1-1-10 0,3 1-8 15,1-1-6-15,4 3-3 0,2 0-5 16,3 2-6-16,2 3-5 0,4 2-4 16,0 6 0-16,-2 1-1 0,0 1-4 0,-3 3-5 15,0 0-4-15,-6 0 0 0,-2 0-2 16,-6-3-1-16,-2 0-1 0,-3-1 0 16,-4 2-1-16,-5-3 1 0,-3 1-1 15,-1-2-1-15,-4 0 0 0,-2-2-3 16,1-2-9-16,-3-4-12 0,0 1-11 15,-1-7-13-15,-1-1 157 0,2-3-292 16,-1 7-154-16,-2-22-418 0</inkml:trace>
  <inkml:trace contextRef="#ctx0" brushRef="#br0" timeOffset="30820.09">10425 930 504 0,'1'-6'122'0,"0"0"8"0,2-3-71 15,2-1-12-15,0 4-4 0,1-5 1 16,0 5-3-16,0 2-1 0,0-1-4 16,0 1-5-16,-3 4-4 0,0 3-4 15,1 3-6-15,-2 2-3 0,0 3-4 0,-1 4-3 16,0 5-3-16,-1 5 0 0,0 3-2 16,-1 1 0-16,0-1-1 0,1 3 0 15,-1 2 0-15,1 0 0 0,1-5 0 16,0 1-2-16,1-5-2 0,4-3-9 15,-2-4-13-15,2-4-17 0,0-5-28 16,1-2-103-16,2-8-126 0,-1 4-288 0</inkml:trace>
  <inkml:trace contextRef="#ctx0" brushRef="#br0" timeOffset="32035.39">12302 949 326 0,'1'1'101'0,"-1"-1"6"16,0-1-10-16,1-1-42 0,-1 2-10 15,1-3-1-15,0 3-3 0,-1-1-7 16,0 0-4-16,1 2-2 0,-2 0-3 15,1-3-1-15,0 3-2 0,0-1-4 16,0 1-4-16,1 3-2 0,-1-1-1 16,2 6 0-16,0 5-2 0,2 2 0 0,-1 4-1 15,1 3-1-15,0 1-1 16,1 1-1-16,2 1-3 0,0-1 0 0,2-1-7 16,0 0-6-16,1-2-14 0,0-1-5 15,-2-3 8-15,1-1-134 0,0-7-1 16,-4 0-92-16,4-6-189 0</inkml:trace>
  <inkml:trace contextRef="#ctx0" brushRef="#br0" timeOffset="32281.24">12649 928 619 0,'2'1'137'0,"0"3"6"0,-1 2-110 16,2 0-3-16,-2 8 1 16,-1 3 3-16,-3 5-4 0,1 2-6 0,-1 6-6 15,1-3-5-15,0 5-5 0,0-1-4 16,4 0-1-16,2-4-2 0,1-2 0 16,2-2-2-16,5 1-9 0,1-1-14 15,-2-3-8-15,1-3-16 0,-1 1-114 16,-1-4-122-16,0-7-284 0</inkml:trace>
  <inkml:trace contextRef="#ctx0" brushRef="#br0" timeOffset="33501.55">13085 913 458 0,'1'-5'117'0,"0"2"7"0,0 0-44 16,1 0-39-16,2 1-4 0,-1 1 0 16,1 3-5-16,1 1-4 0,2 2-6 0,3 3-5 15,1 4-2-15,-1 4-2 0,0 7-3 16,-2 5-2-16,-1 6-1 0,-2 0-2 16,-3 5-2-16,-2 2-2 0,0-3-3 15,0-2-2-15,0-1-4 0,1-2-3 16,0-1-2-16,1-8 0 0,0-3-1 15,1-1 4-15,-1-3 0 0,-1-8 4 16,0-2 2-16,0-5 2 0,0-2 0 0,0-2 1 16,0-4 0-16,-1-6 0 15,3-4 1-15,5-4 1 0,1-1-1 0,2 0 1 16,0 0-1-16,3 1 0 0,5 3 0 16,-1 1 1-16,-3 6 0 0,0 1 3 15,-1 4 1-15,1 5 2 0,-2 4 0 16,-2 2 1-16,0 7 0 0,-3 1-2 15,1-1-1-15,-1 2-1 0,-4 0-3 16,-3 3 0-16,-3-1 0 0,-3 1-1 0,-4-3 2 16,-3 2-1-16,-4-4 1 0,-2-2-1 15,-3-2-2-15,-9-4-6 0,0-3-6 16,-3-2-6-16,-2-3 10 0,4-5-138 16,3-3-116-16,0-5-298 0</inkml:trace>
  <inkml:trace contextRef="#ctx0" brushRef="#br0" timeOffset="34074.33">12351 2006 450 0,'9'4'113'0,"3"-1"4"15,1-2-67-15,4-1-6 16,2-3-7-16,1-1-4 0,2 0-5 0,-2-4-3 15,1-1-2-15,-3-1-2 0,-2-2-3 16,-2 1-3-16,-4 0-2 0,-2-4-1 16,-5 2-3-16,-4 1-1 0,-2 1-3 15,-6 0 0-15,-4 1-2 0,-3 5-3 16,-4 2-1-16,-3 3-1 0,-4 5-1 16,-2 3 1-16,2 6 0 0,0 2-1 15,2 5 2-15,3 2 0 0,2 3 0 0,7-3-2 16,6 0 1-16,2 3-1 0,5-3 1 15,3-4 0-15,6 3 1 0,4-5 1 16,7 1 5-16,4-1 5 0,3-7 3 16,4-2 5-16,4-2 4 0,3-10 0 15,0-1 2-15,2-5-3 0,4-3-1 16,2-3-3-16,0-4-5 0,-2-1-4 16,0 4 0-16,-1-1-3 0,-5 4-2 15,-6 1-2-15,-5 2 0 0,-3 2-2 0,-4 3-7 16,-7 0-10-16,-3-1-13 0,-3 3-14 15,-6-1 22-15,-3 1-151 0,-6 2-127 16,-6-2-308-16</inkml:trace>
  <inkml:trace contextRef="#ctx0" brushRef="#br0" timeOffset="34252.53">12646 1950 615 0,'5'12'145'0,"3"2"8"15,6 3-107-15,3 3-9 0,5-3-2 16,-1 0 1-16,2 0-9 0,0 1-11 16,2-3-7-16,-3 0 4 0,1 0-23 0,-2 1-6 15,1 1-14-15,0-3-10 16,2-5 73-16,-2-1-195 0,0-3-136 0,-1-5-311 16</inkml:trace>
  <inkml:trace contextRef="#ctx0" brushRef="#br0" timeOffset="34617.25">13257 2060 559 0,'10'3'132'0,"-8"8"3"0,-2 1-92 16,-2 8-12-16,-2 6-4 0,-4 2-7 15,-2 5-3-15,-1 0-8 0,1-1-4 0,-1 0-2 16,0-3-3-16,0-3-13 16,3 0-2-16,2-1-6 0,0-2-3 0,1-3 1 15,1-5 0-15,1-5 2 0,1-2 14 16,2-4 7-16,0-4 12 0,1-5 6 15,1-2 6-15,2-3 4 0,-2-4 6 16,2-6 4-16,1-5-2 0,-1-5-3 16,7-4-3-16,1-7-3 0,1-5-4 0,3 2-4 15,1 2-1-15,3 7-1 0,1 5-2 16,-5 8-3-16,1 7-1 0,-3 10-1 16,0 4-3-16,0 1-4 0,-2 1-3 15,1 3-1-15,2 5 0 0,-1 2 0 16,-1 2-1-16,-1 3 0 0,0 3 0 15,-3 0 0-15,-2-3-1 0,-6 1-2 16,-5 0 1-16,-4-1-1 0,-6-3-2 16,-4-1-1-16,-4-1-2 0,-8-4-10 0,-7-3-9 15,-3-8-14-15,-3-3-128 0,2-10-132 16,2-3-327-16</inkml:trace>
  <inkml:trace contextRef="#ctx0" brushRef="#br0" timeOffset="35636.36">15967 960 483 0,'3'3'121'15,"-1"-6"4"-15,0 4-55 0,-2 0-33 16,-1-1-5-16,-2 0-1 0,-4 4-6 16,-4-4-7-16,-2 6-5 0,-7-7-4 15,-6 0-4-15,-5-2-3 0,-8 3-2 16,-7 1 0-16,0 1-1 0,2-1 0 16,0 3-2-16,6-1 0 0,3 4 0 0,9-4 0 15,11 4 1-15,3-3 0 0,2-1-1 16,6-1 1-16,4 3 3 0,3-4 3 15,2 7 2-15,2-4 0 0,1 5 2 16,2 1 1-16,0 2 0 0,-2-1-3 16,-1 4-3-16,-1-1-1 0,-2 2-1 15,-3-1-2-15,-2 2 1 0,-1 3 0 16,-2 0 0-16,0-4 0 0,0-1 1 16,-1-2-1-16,3-2 1 0,-1-2 1 0,2-11 0 15,-1 4 1-15,4-5 4 0,1 3 0 16,1-3 0-16,3-1 1 0,2 2-1 15,-1-5-1-15,3 0-1 0,2 3-2 16,6-1 0-16,1 1-1 0,4 2 1 16,2 4-1-16,6 8 0 0,1 1 0 15,1 0-2-15,-6 0 1 0,0 1-1 16,-6 2 1-16,-3-3-1 0,-6 0 1 16,-4 1-1-16,-2 2 0 0,-5 3 1 0,-3 2 0 15,-5-2 0-15,-6 2 0 0,-5-1 1 16,-5-2 0-16,-9-2 0 0,-4-1-1 15,-6-4 0-15,1 1-1 0,2-3-2 16,5-2-4-16,1 0-6 0,8-3-6 16,2 1-6-16,8-3-6 0,4-3-2 15,1-1 23-15,3-1-141 0,5-2-109 0,1-2-289 16</inkml:trace>
  <inkml:trace contextRef="#ctx0" brushRef="#br0" timeOffset="36902.1">16092 1108 450 0,'-1'-1'114'0,"1"1"8"0,-1-2-67 0,1 1-16 16,1 0 1-16,-1-1 2 0,1-1-11 16,0-1-5-16,2 1-4 0,-1 0-2 15,3-3 0-15,1 1-2 0,1 1-1 16,7-2-3-16,0 1-2 0,2-1-1 15,7 1-4-15,1 1-1 0,4 1-1 16,0 1-1-16,-2 2-1 0,2 3-1 16,-2 0-1-16,-6 4-2 0,-2 1 0 15,-2 0-1-15,-4 3 0 0,-2 1-1 16,-4-1 0-16,-2 5 0 0,-4 1 0 0,-4 3 1 16,-3 3 0-16,-6-1 2 0,-5 0-1 15,-4 1 1-15,-2-2 0 0,-6 0 1 16,0-2-1-16,-1-2 1 0,0 2-1 15,4 1 1-15,4-3-1 0,4-1 0 16,9-2-1-16,7-2 2 0,8-1 0 16,6-3 2-16,10-2 0 0,8-1 1 0,7-4 1 15,4 0 0-15,1-5-1 0,3-2-1 16,3 0-4-16,-5-1-8 0,-1 2-5 16,-2-2-14-16,-1-1 164 0,0 3-292 15,-1-2-146-15,-1-3-413 0</inkml:trace>
  <inkml:trace contextRef="#ctx0" brushRef="#br0" timeOffset="37632.25">17070 912 252 0,'1'2'77'0,"-1"-2"9"16,2 2-10-16,0 1-37 0,-1-2 3 15,1 3 3-15,0 0-3 0,0 3-12 16,0 0-6-16,-2 0-5 0,1 0-1 15,-1 4-3-15,-1 4-1 0,-1 4 0 0,-1 0-1 16,-1 3-1-16,1 5 0 0,-2 3-3 16,0 3-2-16,0 0-1 0,1-5-2 15,1 1-1-15,1-1-1 0,1-3-1 16,-1-1 1-16,4-3-1 0,-2-3 0 16,2 0 0-16,-1-1 0 0,1-3 0 15,-2-2 0-15,1-2-1 0,-1-5 0 0,0 0 1 16,0-3 1-16,1-2 6 15,-1-2 1-15,2-4 1 0,-1-4 0 0,3-2 1 16,0-3-1-16,1-1-1 0,0-3-5 16,2 3 0-16,1 1-1 0,1 2 1 15,1 4-1-15,1 2 0 0,0 2 1 16,0 4-2-16,-1 2 1 0,2 2 0 16,1 3 0-16,-1 4-1 0,1 0 0 15,4 4 0-15,-2 0-1 0,-1 3 0 0,-1 0-1 16,-4 0 0-16,-1-2-1 0,-4 3 0 15,-5-4 1-15,-3-2-1 0,-4-1 1 16,-5-2 1-16,-5-2 2 0,-3 0 0 16,-2-4 0-16,-2-3 0 0,0-1 0 15,-1-1-6-15,2-4-7 0,2-1-5 16,2-5-3-16,1-3 26 0,2 1-151 0,1-2-116 16,3-3-298-16</inkml:trace>
  <inkml:trace contextRef="#ctx0" brushRef="#br0" timeOffset="39144.61">15931 2063 519 0,'5'1'117'0,"-2"-3"4"16,0 2-92-16,0 1-7 0,0 0 0 16,0 5 3-16,0 3-7 0,-1 1-4 15,1 8-4-15,-1 3-2 0,-2 1 0 16,0 5-4-16,0 0-2 0,-1-1-2 16,1-1 0-16,-1-4-1 0,1-6 1 0,0 0-1 15,0-6 0-15,1-2 1 0,-1-3-1 16,0 0 1-16,0-2 2 0,1 0 3 15,-2-4 2-15,1-1 1 0,0-4 2 16,0-2 1-16,1-7 0 0,1-2-1 16,1-3-3-16,4-4-2 0,-1-3-1 15,3-2-1-15,4 0-1 0,-1 2-1 16,3 4 0-16,-2 3 0 0,0 8-1 16,0 5 1-16,-2 4-1 0,-1 6-1 0,-1 5 0 15,-2 2 0-15,1 7-1 0,0 1 0 16,-1 3 0-16,1 2-1 0,0 3-3 15,-2-1 0-15,3 0 0 0,-4-5 0 16,2-4 1-16,-3-3 0 0,0-2 1 16,-1-5 3-16,-2-2 1 0,0-2 4 15,-1-3 2-15,0-3 0 0,0-4 2 16,2-3 1-16,1-3 2 0,0-8 0 0,1-4-2 16,3-1 0-16,5 1 1 0,1 4 1 15,0 2-1-15,3 3-2 0,0 5-1 16,0 8 0-16,2 0-2 0,-4 3-3 15,0 1-2-15,0 2-1 0,-1 4-1 16,-2 5 1-16,-2 5-1 0,0 1 1 16,0 6 0-16,1 4-1 0,1 1-5 15,0 1-5-15,2-1-5 0,2-4-9 16,2 0-3-16,-2-7-5 0,1-4 1 0,3-3-115 16,-2-4-104-16,-1-4-266 0</inkml:trace>
  <inkml:trace contextRef="#ctx0" brushRef="#br0" timeOffset="39951.39">16766 2075 538 0,'6'-12'134'15,"-2"5"11"-15,-3 3-84 0,-2 3-12 0,-3-1-5 16,-4-2-6-16,-2 3-11 0,-4 2-9 16,-4 1-9-16,-2-1-6 0,-1-1-2 15,1 7 0-15,0 4 0 0,0 4-1 16,3 1 0-16,3 6-1 0,2 2-1 15,1 4 1-15,2 0-2 0,2-4 0 16,3-2-2-16,5-1 0 0,2-6 1 0,3-2 0 16,0-5 1-16,4-4 0 0,-1-1 2 15,2-3 2-15,-1-1 1 0,0-1 0 16,1-2 1-16,2-3 2 0,1 1 3 16,0-5 3-16,0-2 1 0,1-4 1 15,-2-6 1-15,-2-2-1 0,-1-1-3 16,-5 0-1-16,0 5 0 0,-3 3 0 15,-1 4-1-15,-1 6-3 0,-2 8-1 16,-3 3 0-16,-1 4-1 0,-3 2-3 0,0 1-3 16,1 5 0-16,2 0 2 0,0-2 1 15,6-1 0-15,4-1 1 0,2-1 0 16,4 1 2-16,4-5-1 0,4-1 2 16,2-3-1-16,0 2 0 0,0-3-1 15,1-1 0-15,-2 0-1 0,-3-1 0 16,-2-2-1-16,-2 6 0 0,-3 0 0 15,0 2-1-15,-3-1 0 0,1 1-2 16,-4 3 0-16,0 1-2 0,-3-3-1 0,0 0 0 16,0-2 1-16,-2 2-1 0,1-2 0 15,1-2 2-15,3 0 2 0,0-2 1 16,0-3 1-16,4-1 1 0,0-4 0 16,3-2 1-16,2-2 0 0,0-2-1 15,3 1 0-15,-1 1-1 0,0 0 1 16,0-2-1-16,-2 7 0 0,0 0 0 15,-1 3-1-15,-2 5 0 0,1 1-1 16,-5 6-1-16,1 3 1 0,2 1-1 0,-2 4 1 16,1 0 0-16,1-3 1 0,-1-1 1 15,2-1 1-15,0-3 0 0,3-2 0 16,1-2 0-16,1-3 1 0,5 2 0 16,-1-5 0-16,5 0 0 0,2-1 1 15,-2-2 2-15,-2-5 1 0,1-3 0 16,-3-4 0-16,-1-5 2 0,-2-5 1 0,-1-4 1 15,-3-2 0-15,1 3 1 0,-1-2 0 16,0-2 2-16,-1 0-1 0,-3 2-1 16,-1 3-2-16,-2 1-1 0,-2 2 1 15,0 5 3-15,-4 7-1 0,1 5-1 16,-3 5-2-16,0 7 1 0,-1 2-3 16,-4 7-2-16,0 4-4 0,0 3-1 15,-2 8 1-15,0 1 0 0,1 2 0 0,1 3-1 16,2 1-2-16,1 2-6 0,2 2-11 15,0 2-14-15,1-3-14 0,-1 0-1 16,2-3-144-16,0-3-140 0,0-6-333 16</inkml:trace>
  <inkml:trace contextRef="#ctx0" brushRef="#br0" timeOffset="40233.66">17373 2121 448 0,'4'-21'127'0,"2"4"6"0,2 4-13 16,2 3-79-16,4 4-1 0,1 4 3 16,1 1-6-16,3 0-7 0,2 3-6 15,1 4-2-15,0 2-2 0,0 4-4 16,-3 1-6-16,0 7-2 0,-4 2-3 16,-2 1-2-16,-3 3 0 0,-3 1-3 15,-5-2 0-15,-1 1 0 0,-2-3 1 0,-1-1 0 16,0-2 0-16,1-5-3 0,1-3-2 15,0-1-4-15,3-3-5 0,3-4-11 16,4-4-11-16,2-2-23 0,3-3-101 16,1-6-117-16,3-3-278 0</inkml:trace>
  <inkml:trace contextRef="#ctx0" brushRef="#br0" timeOffset="40353.33">17795 1990 593 0,'-17'-4'122'0,"2"1"1"0,3 3-110 16,1-3-6-16,1-3-3 0,6 1 1 16,2-2-5-16,4 0 5 0,2-1-90 15,4-1-40-15,3 5-96 0,2-1-220 16</inkml:trace>
  <inkml:trace contextRef="#ctx0" brushRef="#br0" timeOffset="40617.69">17941 2027 506 0,'3'12'126'0,"-3"-6"8"0,-3 3-42 0,-4-2-65 16,-2-1-1-16,-1 3 1 0,-1 0-2 16,-1-3-7-16,2 3-6 0,3-2-4 0,0 0-2 15,3-1-2-15,2 1-1 0,2 2-1 16,2 2-1-16,1 1 0 0,4 5-1 16,3 4 2-16,2-1-1 0,1 2 0 15,2 0 0-15,0 0-1 0,1 0 1 16,-2-1-1-16,-2 0-1 0,-4-3 1 15,-4 1-1-15,-3-4 0 0,-5-2 0 16,-5-2-1-16,-6-3-3 0,-2-4-3 16,-1-2-2-16,-4-2-5 0,-2-4-5 0,-2-2-1 15,0-5 15-15,2-1-135 0,2-6-111 16,1 0-288-16</inkml:trace>
  <inkml:trace contextRef="#ctx0" brushRef="#br0" timeOffset="40900.57">18265 2059 540 0,'7'0'130'0,"-5"0"6"0,-7 0-87 16,-6 1-17-16,-2 0 1 0,-4 1 1 16,-1 0-6-16,-2 4-9 0,-1 4-5 15,4-2-3-15,4 3-1 0,3 2-4 16,3 3-2-16,5 1-2 0,4 1 1 15,5 0 0-15,2 4 1 0,2 0 0 16,-1-2-1-16,2-1 0 0,-4-1-1 0,2 2-1 16,-5-6-1-16,-2 0-1 0,-2-2-1 15,-3 2 0-15,-5-2 0 0,-3-2-1 16,-4-3-4-16,-2 1-6 0,-5-5-6 16,0-3-1-16,0-2-28 0,0-1-103 15,2-1-114-15,1 0-273 0</inkml:trace>
  <inkml:trace contextRef="#ctx0" brushRef="#br0" timeOffset="41307.22">18622 2286 556 0,'5'-4'139'16,"-5"-1"6"-16,-2-5-86 0,-4-1-25 15,-4 0 1-15,-3 0-3 0,-4 0-9 16,-4 2-11-16,-2 4-5 0,-4 3-2 16,0 5 0-16,0 3-4 0,4 2-1 15,3 4-2-15,3 1-2 0,7 0 0 16,6-1 0-16,5-1 0 0,3-1 2 16,3 0 0-16,4-1 1 0,4-3 0 15,2 2 0-15,2-1 0 0,2-1-1 0,0-2 1 16,-1-2 1-16,-2 0 1 0,-1-3 4 15,-3 0 4-15,-3-3 4 0,-1-1 6 16,-3-2 2-16,0 0 1 0,-1 0-1 16,-3 2 0-16,-1-1-3 0,-1 2-6 15,-1 3-5-15,0 4-3 0,-2 4 0 16,0 0-2-16,0 4-2 0,-1 3 0 16,4 3 0-16,2 0 1 0,2 2-1 15,4-1-3-15,3-4-3 0,3-1-5 0,6 0-14 16,4-2-16-16,6-3 108 0,4-2-238 15,1 2-144-15,5-5-384 0</inkml:trace>
  <inkml:trace contextRef="#ctx0" brushRef="#br0" timeOffset="42886.31">16906 2557 542 0,'-2'0'126'0,"2"0"2"0,-3-1-92 15,-3 1-11-15,0 1-5 0,-4 0-2 16,-2 1-4-16,-4 3-3 0,-3 1 0 15,-5 6 0-15,-7 5-1 0,-1 4 0 16,2 4-3-16,1 2-3 0,4 4-1 16,3 0-2-16,8-1-1 0,8 0 0 0,4-3-1 15,2 0 0-15,6-2-2 0,6-2-3 16,4-2-1-16,9-2-2 0,4-2-7 16,6-3 23-16,2-4-145 0,2-3-113 15,0-2-301-15</inkml:trace>
  <inkml:trace contextRef="#ctx0" brushRef="#br0" timeOffset="43151.24">17382 2533 592 0,'3'-8'137'15,"-1"2"5"-15,-1-1-106 0,-3 2-5 16,-1 0-2-16,-6 2 1 0,-3 1-3 15,-3 1-4-15,-6 2-4 0,-3-1-2 16,-6 4-1-16,1 2-1 0,0 4-3 0,4 2-4 16,1 5-3-16,4 4-3 0,4 5-1 15,4 1 0-15,4 3-1 0,2 1 0 16,4 1-1-16,3-3 0 0,3 0-5 16,2-3-8-16,2-1-16 0,0-1 4 15,0-1-136-15,-1-3-130 0,1-4-319 16</inkml:trace>
  <inkml:trace contextRef="#ctx0" brushRef="#br0" timeOffset="43851.39">17054 2748 574 0,'5'-10'134'15,"1"1"7"-15,5 0-91 0,3 2-10 16,4 1-2-16,-1 0 0 0,3 2 0 0,2 1-7 15,2 2-4-15,0 2-6 0,-1 3-4 16,0 2-6-16,-1 0-4 0,-2 3-3 16,-3 2-2-16,-3 1 0 0,-5 1-2 15,0 2 1-15,-3-1-1 0,-2 1 0 16,0 1 0-16,0-1-1 0,-1-1 1 16,-1-1-1-16,1-2 1 0,0-2 0 15,-2-4 1-15,-1-2 0 0,1-2 0 0,-1-2 2 16,0-3-1-16,1-3 0 15,-1-4 1-15,1-5-1 0,0-1 0 0,1-3-1 16,2-4-1-16,0 2 1 0,5 0-2 16,2 3 1-16,2 1-2 0,3 4 1 15,2 1-1-15,3 4 1 0,1 1-1 16,1 4 0-16,1 4 1 0,0 2 1 16,-2-3-1-16,-1 5 1 0,-2 3-1 0,0-2 1 15,-3 3 0-15,-3-5-1 16,-2 2 1-16,-1 1 0 0,-2-2 0 0,-3-4 0 15,-1 1 0-15,-3 0 3 0,-2-1 0 16,-2-1 0-16,-3 0 1 0,-3-1 0 16,-1 1 0-16,-3 0 0 0,-1 1-2 15,-4 0 0-15,0 6-2 0,-2 1 0 16,1 4-1-16,0 2-1 0,0 4 0 16,4-1-1-16,3 2 0 0,4-1-2 0,4-2-1 15,5-2 0-15,2-1 1 0,6-4 0 16,2 0 0-16,3 0 3 0,-1-6 0 15,2 1 4-15,1-4 1 0,-1-2 3 16,-2-1-1-16,-2-5 2 0,-1-2 0 16,-1 0 2-16,0-2-1 0,-2-1-2 15,1-2 1-15,-1 2-1 0,-1 1-1 16,0 1-1-16,-1 2-1 0,-2 2-2 16,1 4-1-16,-3 3-1 0,0 3 0 0,-2 3 0 15,0 4 1-15,-2 3-1 16,2 4 2-16,0 1 0 0,2 1 0 0,2-1 0 15,1 1-2-15,2-1-1 0,3-4-2 16,3 1-5-16,1-2-18 0,3-4-8 16,1 0-10-16,3-7 161 0,2-1-291 15,1-3-149-15,0-6-409 0</inkml:trace>
  <inkml:trace contextRef="#ctx0" brushRef="#br0" timeOffset="44260.78">18167 2727 524 0,'-13'5'146'0,"-8"0"11"0,-2 0-40 16,-2 3-69-16,-2 2-1 0,-4-1 4 15,3 0-7-15,0 2-15 0,5 1-12 16,3 2-4-16,4-1-2 0,6 1-4 0,7 0-4 16,5 3-3-16,6-3-2 0,4 0 1 15,5-1-1-15,5-1 1 0,3-2 1 16,6-1 0-16,1-5-3 0,2 1-7 15,2-3-9-15,2-3-7 0,1-1-5 16,0-4-4-16,-1 0-4 0,0-3-1 16,-3-2 1-16,-2-5 4 0,-3 0 5 0,-2-7-32 15,-5-2-37-15,-4-5 1 0,-1-3 12 16,-4-5 23-16,-3-2 16 0,-3-1 28 16,-4 4 48-16,-2 4 49 0,-4 4 11 15,-3 5-1-15,-2 11-15 0,-4 5-6 16,-3 6-19-16,-1 4-3 0,-2 4-4 15,2 3-4-15,0 5-1 0,1 6-1 16,2 5-3-16,4 6-5 0,0 1-7 0,1 6-5 16,2 1-4-16,0 1-3 0,2-2-3 15,1-3-3-15,1-2-4 0,0-1 0 16,2-5-7-16,0-4-17 0,0-1-12 16,1-3 17-16,0-2-153 0,0-5-131 15,-1-4-331-15</inkml:trace>
  <inkml:trace contextRef="#ctx0" brushRef="#br0" timeOffset="44544.17">18305 2813 612 0,'0'-3'146'16,"4"-2"1"-16,3-1-113 0,3 3-3 15,1 2 6-15,3 0 3 0,2 2-10 16,2 1-11-16,1 1 0 0,0 4-1 15,-1-1-3-15,2 3-4 0,-1 0-5 0,-2 0-1 16,-1 1-1-16,-2 1-1 0,-4 0-1 16,-2-1 0-16,-2 1 1 0,-1 0 0 15,0 1 0-15,-3-2 0 0,1 0 0 16,-1 1 0-16,0-3-1 0,3 1-1 16,-2-3-1-16,2 0 0 0,-1-2-2 15,2-1-4-15,2-2-9 0,0 0-16 0,2-2-12 16,0-2-31-16,2-1-97 0,2-4-122 15,6-3-274-15</inkml:trace>
  <inkml:trace contextRef="#ctx0" brushRef="#br0" timeOffset="44686.96">18774 2761 550 0,'-13'-1'132'0,"1"1"2"15,2-1-59-15,0 1-56 16,4-4-5-16,1-1-1 0,3-2-4 0,2-3-15 15,2 1 149-15,3-5-278 0,1-1-137 16,1-1-404-16</inkml:trace>
  <inkml:trace contextRef="#ctx0" brushRef="#br0" timeOffset="45317.6">18866 2836 422 0,'-4'11'118'0,"-2"1"1"0,-1 1-67 16,-1-1-3-16,0-1-2 0,2 1-22 16,1-1-16-16,4-3-5 0,1-1-3 15,5-1 1-15,1 3 1 0,4-1 2 16,1-3 1-16,2 0 5 0,0-1 2 16,1 1 2-16,-1-3 3 0,-1 0 1 0,-1-4 4 15,-1 0 1-15,-2 0 2 0,0-3 1 16,-1-3 1-16,-4 1-5 0,-2-4-4 15,-2 0-4-15,-4-5-5 0,-2 0-5 16,-3-3-6-16,-2 4-4 0,-2-1 1 16,-3 1-1-16,0 5-3 0,-1 3-3 15,4 1-9-15,1 5-6 0,3 0-1 16,3 1-1-16,6-2-1 0,7 0 2 0,4 0 3 16,4-2 10-16,4 1 6 0,4 0 4 15,5-1 0-15,0 2 3 0,0 1 3 16,3 1 3-16,-1 1 3 0,-1-1 1 15,-1 2 1-15,-3 2 2 0,0 1-1 16,-5 5 0-16,-2 1-3 0,-3 4-2 16,-3 3-1-16,-3-2 0 0,-1 4-2 15,-2-1 1-15,-1-4-2 0,0 1 0 0,0-4 0 16,-1-3-1-16,0 0-1 16,-1-5 1-16,1-1 0 0,-1 0 3 0,-1-4 1 15,0-1-1-15,1-3 3 0,1-1 1 16,1-2 0-16,1-3 0 0,2-1-1 15,2-5 1-15,2 1 1 0,1-3-1 16,4-3 0-16,0 3-1 0,2 1 0 16,-1 2 0-16,-1 5-1 0,-2 3-2 15,0 6-1-15,-3 7 1 0,0 4-1 0,-1 4 0 16,1 5-1-16,0 2-1 0,0 2 1 16,0-1-1-16,-2 0 0 0,1-1 0 15,-3-4-1-15,2-1-7 0,-1-2-10 16,-1-3-9-16,0-4-8 0,-1 0 87 15,1-4-216-15,0-3-133 0,2-2-350 16</inkml:trace>
  <inkml:trace contextRef="#ctx0" brushRef="#br0" timeOffset="45595.55">19519 2385 544 0,'11'12'137'0,"8"1"6"0,5 4-87 15,6 2-6-15,6 6 3 0,6 0 1 16,6 3-9-16,-1 5-8 0,-4 8-8 16,1 4-4-16,-2 2-6 0,-7 4-5 15,-5 2-4-15,-11-3-5 0,0 1-2 16,-5-5 0-16,-6-5 0 0,-8 1-1 15,-6-6 0-15,-9 3 0 0,-6 1-6 0,-10-4 1 16,-10 0-8-16,-10 0-21 0,-4 0-14 16,-7 3-131-16,-2-7-138 0,-5 0-333 15</inkml:trace>
  <inkml:trace contextRef="#ctx0" brushRef="#br0" timeOffset="51122.31">22238 9075 458 0,'-1'-5'120'16,"0"6"4"-16,1 1-42 0,1 1-35 16,2 2-11-16,-2 1-3 0,2 0-1 0,-1 3-2 15,0 1-1-15,-1 1-2 0,1 2-2 16,0 2-4-16,-3 4-2 0,0 3-2 15,-2 1-5-15,1 1-2 0,-1-1-3 16,1 1-2-16,-2-2-1 0,1-2-3 16,0-3-1-16,0 0-2 0,-1-3-7 0,2-3-8 15,-1-3-9-15,2-2-10 0,1-1 1 16,-1-3-127-16,1-2-120 0,0 0-288 16</inkml:trace>
  <inkml:trace contextRef="#ctx0" brushRef="#br0" timeOffset="51415.23">21994 9275 548 0,'-5'-6'122'16,"-1"1"4"-16,1 2-90 0,-1-1-9 15,0 1-3-15,0-2 2 0,2 2 0 16,1 3 4-16,0-3 3 0,3 1-2 15,4 1-3-15,1 0-2 0,5-1-2 16,3 0-1-16,5-1-5 0,1 0-6 16,5 3-1-16,6 2 0 0,1-1-1 15,3 3-3-15,2 0-2 0,2 2-3 0,1-1 0 16,0-4-1-16,-3 1-3 0,-2-1-5 16,-3-1-9-16,-5-2-12 0,-5-1-13 15,-2 2 83-15,-7 0-215 0,-4-2-138 16,-1 0-362-16</inkml:trace>
  <inkml:trace contextRef="#ctx0" brushRef="#br0" timeOffset="51699.53">22712 9099 631 0,'3'-5'146'0,"1"1"10"0,0 1-104 0,-1-1-11 15,-1 3-1-15,-1 0-4 0,-1 0-7 16,0 7-8-16,0 0-8 0,-1 5-7 16,-2 5-2-16,1 3-1 0,0 3 0 15,-1 3 0-15,2 1-1 0,-1-1-1 16,2 1 0-16,2-2-5 0,-1-1-7 15,2-3-14-15,0 0-15 0,-2-4 162 16,1-1-291-16,-1-4-152 0,1-3-419 0</inkml:trace>
  <inkml:trace contextRef="#ctx0" brushRef="#br0" timeOffset="52084.55">22982 9147 535 0,'-4'4'119'15,"-1"1"3"-15,-3 1-91 0,0 3-10 16,-1 1 1-16,1 3 0 0,-2 2-5 16,-1 1-3-16,1 1-4 0,2 2-5 15,2 0-2-15,0-1-1 0,5 0-1 16,4-2 0-16,3 0 0 0,3-3 1 15,3-1 3-15,3-1 0 0,3-3 4 0,1-1 4 16,1-2 1-16,2-2 3 0,1-1 3 16,-1-4 2-16,-1-2 2 15,-4-3-1-15,0 0 1 0,-5-4 1 0,-1-1-2 16,-5-2-3-16,-5-3-3 0,-3 0-4 16,-3-1-4-16,-6 2-3 0,-4 0-5 0,-4 1-2 15,-5 5-2-15,-3 5-6 0,1 3-10 16,1 0-12-16,2-1-10 0,3 3 13 15,6 3-93-15,4-3-50 0,5-3-108 16,1 0-236-16</inkml:trace>
  <inkml:trace contextRef="#ctx0" brushRef="#br0" timeOffset="52540.24">23306 9193 507 0,'4'0'131'0,"0"-4"6"0,1-2-6 15,0 1-98-15,1-2-9 0,-1 2 0 16,2-2 0-16,1 2-2 0,5 1-6 15,1 0-5-15,1 2-4 0,2 2-1 16,1 1-1-16,3 3-1 0,0 1-1 16,0 2-1-16,-2 4 0 0,1 1-1 15,0 3-1-15,-4-2-2 0,-4 2 0 0,-3 0 1 16,-6-2-1-16,-4 2 0 0,-6-2 1 16,-4 0 1-16,-4-1 0 0,-3 0 1 15,-3-2 1-15,1 1 1 0,2-2-1 16,3 1 0-16,1-3-1 0,4 1 0 15,5 0-1-15,1 0 0 0,4-1 1 16,3 2 0-16,2-4 1 0,5 3 1 16,5-2 0-16,5 0 1 0,3-2-1 0,2 1 0 15,6-3-1-15,2-1 0 0,1 0-6 16,0-2-6-16,-1-1-7 0,-1-2-11 16,0 0 35-16,-2-3-166 0,-4 1-130 15,-1-4-327-15</inkml:trace>
  <inkml:trace contextRef="#ctx0" brushRef="#br0" timeOffset="53019.15">23968 9185 493 0,'0'-4'135'0,"0"0"5"0,0-1-21 15,0 0-74-15,2 0-6 0,-1 1-3 16,2 0-3-16,0-2-4 0,3 3-5 0,1-2-4 16,2 4-4-16,0-2-4 0,2 1-1 15,0 3-4-15,1-1-2 0,-1 3-1 16,1 2-1-16,-1 0-1 0,-1 4 0 16,-2 1-2-16,0 1 1 0,-2 1-2 15,-3 2 1-15,-3 1-1 0,-2 1 1 16,-4 0-1-16,-3-2 1 0,-5 2 1 15,0-1 0-15,-5-5-1 0,0 0 1 0,1-4 0 16,2-1 0-16,4-2 0 16,2-1 0-16,3-2 1 0,5 0 1 0,1-2 0 15,0 0-1-15,2 1 1 0,1 1-1 16,0-2-1-16,4 0-1 0,-1 4 0 16,6 2-1-16,1 0 1 0,4 4 0 15,1 1-1-15,2 4 1 0,1 1 1 16,2 0-1-16,-3 1 1 0,1-1 0 15,-4 2 1-15,-2 1-1 0,-3-3 1 0,-3-2 0 16,-5 0 0-16,-4 0 0 0,-4-1 2 16,-5-3-1-16,-5-2 1 0,-4-1 0 15,-3-2-1-15,-4-2 0 0,-2-4-2 16,-1-2-4-16,4-2-5 0,-1 0-9 16,1-2-15-16,0 1-10 0,1-1-30 15,-1 1-103-15,2 2-123 0,-4 6-285 16</inkml:trace>
  <inkml:trace contextRef="#ctx0" brushRef="#br0" timeOffset="90758.27">10392 1888 396 0,'-8'2'101'0,"3"0"6"0,0-1-48 16,3 1-17-16,1-2-6 0,1 1 1 15,0-1-2-15,3 0-5 0,4 2-4 16,1-2-3-16,3-3-1 0,2 2-3 0,4 0 1 15,3 0 0-15,3 0-2 0,-2-2-3 16,2 0-1-16,3 0-4 0,3 1-1 16,1 0-4-16,-1-1-2 0,0 0-1 15,0 0 0-15,-3 1-1 0,-5 1 0 16,-6 1 0-16,-4 0-1 0,-4 0-1 16,-6 2 2-16,-7 0 2 0,-5 4 0 15,-7-4 1-15,-8 2 0 0,-6 2 0 16,-4 0 1-16,-4 2-2 0,-1 1-1 15,-2-2-1-15,2 2-1 0,3-1 1 0,3-2 0 16,3 1 0-16,5-4 0 0,6-1 0 16,7 0 0-16,5-1 0 0,7-1 0 15,5-1 1-15,8-2 0 0,6 1 0 16,6 0 1-16,7 0-1 0,6-2 2 16,6 1 0-16,6 0 0 0,1 3 0 0,4 0 0 15,-4 0 0-15,-3 2-1 16,-5 1 0-16,-8 1-2 0,-9 2-1 15,-10-5 0-15,-8 3 3 0,-10 1 0 0,-10-1 1 16,-8 2 0-16,-14-1 0 0,-7 2 2 16,-6 2-1-16,-8 0-3 0,-7-2-1 15,3 3 1-15,-1-1-1 0,8-2-1 16,1-1 1-16,7-2-1 0,10 1 1 16,10-2-1-16,7-2-3 0,9 0 0 15,11 0 0-15,14 0 0 0,7 1 1 0,7-4 0 16,8 2 0-16,8-2 3 0,6 0 2 15,0 0 0-15,-3 1-1 0,1-1 0 16,-7 2-1-16,-5-2 0 0,-9 4 0 16,-8-2 0-16,-7 1 0 0,-7 0 2 15,-12 0 2-15,-8 0 0 0,-7 0 0 16,-5 1-1-16,-6 0 1 0,-5 0 0 0,-5 1-4 16,1 0-1-16,1 0 1 0,4 2-1 15,4-1 0-15,7 1 1 0,5-1-1 16,9-3-4-16,7 1 0 0,10 1 0 15,8 0 1-15,8-3 0 0,5 0 0 16,6-4 0-16,6 2 4 0,4-2 0 16,-3-1 0-16,0 1 0 0,-5 2-1 15,-5 0 1-15,-4 2-1 0,-9 1 0 16,-5 0 0-16,-6 1 1 0,-12-1 1 16,-9-1-1-16,-4 7 1 0,-7-2 0 15,-3 1 0-15,-5 2 0 0,-1-2-2 0,4 2 0 16,3 1-1-16,3-6 1 0,6 2-1 15,5-3 0-15,5 2-6 0,6 0 0 16,6 0 1-16,6 1 0 0,7-2 1 16,2 5 0-16,4-2 1 0,4 1-2 15,2-3-8-15,0-1-13 0,2 1 98 16,-1-4-236-16,4-6-144 0,-4 0-394 0</inkml:trace>
  <inkml:trace contextRef="#ctx0" brushRef="#br0" timeOffset="107839.55">6012 7655 435 0,'-5'-1'112'0,"2"0"4"16,1 0-48-16,1 1-29 0,0 0-9 15,1 0-7-15,0-2-3 0,0 2-4 16,0-1-2-16,0 2 0 0,0-2-1 16,1 0-1-16,-1 0-1 0,0 2-2 0,1 0-1 15,1-1-1-15,0 0 1 0,3 1 0 16,1 1 4-16,3 0 3 0,4-1 3 16,4 1 2-16,5 0 2 0,5 0-2 15,5 1 0-15,7-1-3 0,5 1-2 16,5-2-1-16,5 0-2 0,5 0-1 15,5-3 1-15,7 0-2 0,3-1-1 0,4-1 0 16,5 1-2-16,4-2 0 0,2 0-1 16,3 2-2-16,-1 2 0 0,1-1-2 15,-1 0 0-15,0 0 0 0,-2 2-1 16,-3 2-1-16,-4 2 1 0,-4-1-1 16,-6 2 0-16,-4-1 1 0,-9 1-1 15,-12-1 0-15,-7-2 0 0,-10-2 0 16,-8 0 1-16,-9-1-1 0,-5 0 0 15,-6 1 0-15,1 1-1 0,-7-2-1 0,-2 0 0 16,-9 0 0-16,-4-3 0 16,-8 3 1-16,-5-3 0 0,-9-1 1 0,-5 1 1 15,-4-1-1-15,-5-2 1 0,-3 0 0 16,-5-1 0-16,-4 0 0 0,-4 0-1 16,-4 2 1-16,-5-1-1 0,-1 3 1 15,-5-1-1-15,0 2 1 0,-4 0-1 0,1 1-1 16,-1-1-3-16,0 1-4 0,3 3-3 15,2 1-3-15,2 1 0 0,4 1-1 16,5-1 2-16,6 4 2 0,8-1 5 16,4 1 2-16,10 0 3 0,8 0 1 15,10 0 0-15,6 1 0 0,8-4 0 16,5 0 0-16,8 0 1 0,4 0 1 16,9-2 0-16,6 0 3 0,9-1 1 15,8 1 2-15,10-2 1 0,8 0 1 16,8-3 0-16,5 2 0 0,6-2-2 0,5-1-1 15,5-3 0-15,2 4-2 0,2-1 0 16,0-1-1-16,2 1 0 0,-4 0-2 16,-3 4 0-16,-5 1-1 0,-6 0 0 15,-5 3-1-15,-7 1 0 0,-8 2 0 16,-9-2 0-16,-9 1-1 0,-8-1 0 0,-7 1-1 16,-8-5-2-16,-7 2 0 0,-7 3 1 15,-8-2-1-15,-9 1 1 16,-8 0 0-16,-8 0 2 0,-9 0 1 0,-10-3 1 15,-7-3 0-15,-6 0-1 0,-7 1 1 16,-6-2-2-16,-7-1 0 0,-5-1-1 16,-2 2 0-16,-3 2 0 0,-2-1 0 15,0-2 1-15,2 2 0 0,5-1 0 16,8 3 1-16,7-1-3 0,11 0-2 16,12-1-1-16,10 1 0 0,14 0 1 0,9 1-1 15,9-2 2-15,10-1 3 0,11 0 2 16,12 1 3-16,9-4 2 0,10 2 2 15,14-1 1-15,11-1-1 0,12 1 0 16,10 3 1-16,6-1-3 0,10-2-1 16,9 3-2-16,3 2 1 0,2 0-1 15,2 2 1-15,1-3 0 0,-1 3 0 0,-5 3 1 16,-8 1 0-16,-6-1-1 0,-5 1 0 16,-11 2-1-16,-11 0 0 0,-12-2-1 15,-10-1-1-15,-12 0-1 0,-11 0 1 16,-11-3-2-16,-8-1-1 0,-11-1 0 15,-12 1 1-15,-13-4-1 0,-11 0 1 16,-15 0-1-16,-14 1 0 0,-15-1 2 16,-10-1-3-16,-8-2-2 0,-6 4-3 15,-1 0-1-15,0 0-1 0,2-1 0 16,7-3 0-16,12 4-1 0,11 0-2 0,16-1 0 16,14 0 1-16,13-2-2 0,16 2-4 15,12 0-1-15,15-2 3 0,13-2 4 16,14-3 4-16,15 0 1 0,16-1 3 15,11-1 4-15,12 1-1 0,8-2-12 16,8 0 137-16,4 1-277 0,4-6-146 0,-1 1-427 16</inkml:trace>
  <inkml:trace contextRef="#ctx0" brushRef="#br0" timeOffset="115993.33">6219 7386 482 0,'4'-1'117'0,"1"0"4"16,-3 0-73-16,0-3-9 0,-1 3 2 15,0 0 0-15,-1 1-3 0,1-3-1 16,-2 3-2-16,1-1-3 0,0 1-5 16,-1 0-6-16,1 2-5 0,-1-2-5 15,0 3-4-15,0-2-2 0,-1 2-1 16,1 3 0-16,-2 0 2 0,-1 1 2 16,0 6 0-16,-2 0 0 0,-2 6-1 15,-5 5 0-15,-3 3-2 0,-5 6-1 0,-4 6-3 16,-5 4 0-16,-4 6 0 0,-3 4-1 15,-1 0-1-15,-3-2 1 0,2-4-6 16,-2-4-6-16,4-4-6 0,2-6-4 16,3-4-5-16,6-4-7 0,4-4-6 15,3-3 0-15,5-3 8 0,4-6-80 16,4-1-35-16,1-9-93 0,4-9-211 0</inkml:trace>
  <inkml:trace contextRef="#ctx0" brushRef="#br0" timeOffset="116420.56">6243 7292 561 0,'7'-6'139'0,"-3"2"12"16,-2 3-73-16,-2 2-34 0,-3 0-6 15,-2 3-5-15,-1 3-6 0,-4-1-6 16,-2 2-11-16,-4-3-2 0,-2 0-1 15,-2 3-1-15,-3-1-1 0,-2-1-1 16,-1 2-1-16,-2 1-2 0,2 1 0 16,0-2-1-16,2 3 0 0,2-2-1 0,3-2 1 15,5-1-1-15,3 0 1 0,2-2 0 16,5 0 1-16,1-4 0 0,1 0-3 16,5-1-1-16,2-2-1 0,5-2 1 15,4-3 0-15,4-2-1 0,5 0 1 16,3-2 2-16,4 0 2 0,2 0 1 15,2 0 1-15,-1 2 2 0,1-2 1 16,-4 2 2-16,-2 3 2 0,-4 1 1 16,-6 1 1-16,-5 1 0 0,-3 3-1 0,-5 6-1 15,-2 1-2-15,-4 3-1 0,-4 3-1 16,0 6-2-16,-3 2 0 0,-3 4-2 16,0 1 0-16,0 0-1 0,1 1-6 15,2 0-11-15,1-2-20 0,3-1 151 16,2 0-293-16,5-2-159 0,-1-2-445 15</inkml:trace>
  <inkml:trace contextRef="#ctx0" brushRef="#br0" timeOffset="118647.06">688 10097 499 0,'3'0'134'15,"-2"-2"6"-15,0 1-33 0,0 0-61 16,-1 1-6-16,1-2-1 0,-1 2-4 0,0 0-2 16,0 0-4-16,0 2-2 0,0-2-3 15,0 2-5-15,0-1-3 0,1 0-4 16,0 2-3-16,1 2-2 0,-1 0-1 15,3 5 2-15,-1 1 3 0,1 6 0 16,2 4 0-16,-1 3-1 0,0 3 0 16,1 4-2-16,0 3-3 0,0 0-3 15,0-3-1-15,-1 1-1 0,0-4 1 16,0 1 0-16,0-7-1 0,-2-2 0 0,0-2 1 16,-1-3-1-16,2-3 0 0,-2-3 0 15,-1-1 1-15,0-4 0 0,0-2 2 16,-2-1 1-16,1-2 1 0,-1-2 0 15,0-2 0-15,-1-7 0 0,-1-3-1 16,0-3-1-16,0-5-1 0,-3-5-1 16,2-2-1-16,-3-7 1 0,2 1-1 15,-3 0 0-15,2 1 0 0,-2 0-1 0,1 5-3 16,1 4-3-16,-2 5-5 0,1 6-8 16,0 3-13-16,-1 3-25 0,1 3-27 15,0 0-103-15,-2 0-131 0,0-1-296 16</inkml:trace>
  <inkml:trace contextRef="#ctx0" brushRef="#br0" timeOffset="122716.52">1346 10626 394 0,'1'2'103'0,"-2"2"3"16,-1-3-55-16,-1 0-18 0,1 0-2 15,-1 0-1-15,2 0-5 0,-3-1-3 16,3 0 0-16,0-1 2 0,2 1-1 16,-1 0-1-16,0 0-3 0,0 1-4 0,1-1-5 15,1 2-3-15,-1 3-4 0,0 2-1 16,1 2-1-16,0 4 0 0,-2 3 0 15,2 3 1-15,-2 1 0 0,0 1-1 16,0 0-1-16,0-3 1 0,-1 1-1 16,3-2 0-16,-2-2-1 0,2-1 0 15,1-2 0-15,-1-3 0 0,1-1-1 16,1-1 1-16,0-3 1 0,0 2-1 0,0-3 1 16,-1-1 0-16,0 1 0 0,-1-1-1 15,1 0 1-15,-2 0-1 0,1-1 0 16,0 1 0-16,1 2 0 0,0-1 0 15,1 0 0-15,0-2 0 0,2 3 0 16,0-2 0-16,2 1 1 0,2-2 0 16,1 0-1-16,2-1 1 0,2 1 0 15,3-2 1-15,2 0-1 0,3 0 1 0,1-1-1 16,2 1 2-16,1 0-1 0,1 0 0 16,0 0 0-16,2 1 0 0,-2 1-1 15,2 1 1-15,-1-2-1 0,1 1 1 16,0-1-1-16,-1 0 0 0,0 0 1 15,1-2 0-15,2 2 1 0,1 0 0 16,2-1 0-16,2 1 0 0,4 0 0 16,2-1 1-16,0 2-2 0,2-2 0 15,-1 1-1-15,1-2 1 0,-1 1 0 0,-2-1-1 16,0 3 4-16,1-2 4 0,0-1 2 16,-1 0 2-16,2 1 1 0,2-4 1 15,-1 1 2-15,-2-2-4 0,0 0-4 16,-2-2-2-16,0-1-2 0,-2 1-1 15,1 0-1-15,0 0-1 0,0 1-1 16,-1 1 0-16,2 1 0 0,-1 1 0 0,0 1 1 16,-3 1-1-16,-2 0 0 0,-2 1 0 15,-1-2 0-15,-4 2 0 0,-2 0 1 16,0 0-1-16,-5 1 0 0,1 0 0 16,-1 1 0-16,-1 1 1 0,-1 0-1 15,-2-1 0-15,0 2 0 0,1-1 0 16,1 0 0-16,-2 1 0 0,1-1 1 15,-2 0-1-15,2 2 0 0,0-3 0 16,-1 2 0-16,1-1 0 0,1 0 1 16,1-1-1-16,0 1 0 0,0-3 0 0,1 1 1 15,-2 0-1-15,-1-1 0 0,-1 1 1 16,-2-2-1-16,-1 0 1 0,-2-1-1 16,1 0 1-16,-3 0-1 0,1 1 1 15,-1-3-1-15,1 3 1 0,-1-1-1 16,0-2 0-16,0 3 0 0,0 0 0 15,0-1 0-15,-3 2 1 0,1-1-1 0,-3 0 0 16,0 2 0-16,-2-1 1 0,-2 2 1 16,0-1 1-16,-1-2 3 0,0-1 0 15,-1 0 1-15,0-3 0 0,-1 2 2 16,-1-6-1-16,-2-2-1 0,1-2-2 16,-1-5-1-16,-1-3-1 0,-1-2-2 15,1-3-1-15,-1-2-2 0,-1 1 0 16,3 2-2-16,-1 6 0 0,2 1-2 0,1 4-8 15,0 2-10-15,-1 6-7 0,2 0-127 16,-1 2-4-16,-4 3-106 0,2 2-212 16</inkml:trace>
  <inkml:trace contextRef="#ctx0" brushRef="#br0" timeOffset="124812.71">4475 10491 453 0,'1'5'116'0,"1"-2"1"16,1-2-55-16,2 1-27 0,1 3-5 15,1-2-6-15,-1 1-11 0,2 0-3 16,0 3-1-16,-2 3-3 0,0 1-2 15,-1 1-2-15,1 2 0 0,-3 4 0 16,0 2 0-16,-2 0 1 0,-1 2-1 16,1 4 0-16,-2 0 0 0,0 0 0 15,1 0-1-15,-1-1 0 0,1-2-1 0,1-3 1 16,-1-1-1-16,1-3 0 0,2 0 0 16,-1-3 0-16,0-2 0 0,1-1 0 15,1-4 0-15,1-1 1 0,-1 0-1 16,2-3 1-16,-1 1 0 0,2-3 2 15,1 0 2-15,-1-2 1 0,2 0 2 16,0-3 1-16,1-1 0 0,1 2 1 16,2-2-3-16,0-1 0 0,1 0-2 15,1 0-2-15,3 1 0 0,2 1-1 0,1-2-1 16,0 3-1-16,2-1 1 0,3 2-1 16,-1 1 0-16,1-2 0 0,0 1 0 15,0 2 0-15,0-1 1 0,1 0-1 16,0 0 0-16,0-1 0 0,2 3 0 15,-2 0 0-15,2-1 0 0,1 1 1 16,-1 2-1-16,-1 0 1 0,2-1 0 16,-3 1 0-16,0 1 1 0,-1 0-1 15,0 1 1-15,-1-3-1 0,-1 1-1 0,-1 1 1 16,1-2 0-16,-2-1 0 0,4 0 0 16,0-1 0-16,1 1 1 0,3-1 0 15,0-1-1-15,3 1 0 0,2-1 1 16,1-2-1-16,1 3 0 0,0-2 0 15,-2 0-1-15,2 2 1 0,-1-3-1 16,0 2 0-16,-1-1 0 0,1 1 0 0,-1 1 1 16,0-1-1-16,1 0 0 0,0 1 0 15,0 1 0-15,1 1 0 0,1-1 0 16,0 1 0-16,-1-1 0 0,0 1 1 16,0-1-1-16,-2 0 1 0,0-2 0 15,-1 3 0-15,0-1 1 0,2 0-1 0,-1 1 0 16,2-1 0-16,1 0 0 15,3 2 1-15,1-2 1 0,1-3 0 16,0 0 1-16,1 0 0 0,1-2 0 16,-1 2 1-16,-2 0 0 0,1 1-2 0,-1-1 0 15,-1 3 0-15,2 2-1 0,-1-2-1 16,-3 0 0-16,3 1 0 0,-5-2-1 16,0-1 0-16,-3 0 1 0,-1 0-1 15,-3 1 0-15,1 0 0 0,-4 1 0 16,1 1 0-16,0-1 1 0,-1 1-1 0,1-1 0 15,-2 2 0-15,0 2 0 16,-1-2 1-16,1-1 0 0,-2 1 0 0,-1 0 0 16,1 2 0-16,-1-4 0 0,1 0-1 15,1 1 1-15,-1-1-1 0,1-4 0 16,-1 3 1-16,1-2-1 0,-1 3 0 16,-1-3 0-16,1 3 0 0,-2 0 1 15,3 2-1-15,1 0-1 0,0 2 1 0,2 0 0 16,0 2 0-16,1-2-1 15,3 2 1-15,-3-1 0 0,-1 0 0 0,0 0 0 16,-1 1 1-16,-1-2 2 0,-1 0 2 16,-1-1 0-16,-2-1 1 0,2 0 0 15,0 0 1-15,-1-2-2 0,0 0-1 16,0 2-2-16,0-2-1 0,0-2-1 16,-1 1 1-16,-1 0-1 0,-1 1 1 15,-2-2-1-15,1 2 0 0,-2-1 0 16,2 0 0-16,-2 1 0 0,3-1 0 0,-2 0 0 15,3 1 0-15,-1-1 1 0,2 1-1 16,0-4 0-16,1 1 0 0,-1 2 0 16,2 0 0-16,-1-2 0 0,2 0 0 15,0 2 0-15,-1 1 0 0,1 1 0 16,0-1 0-16,0 0 0 0,2 4 0 16,-3-2 0-16,0 0 0 0,0-1 0 15,0 0 0-15,-1 0 0 0,0 0 0 0,0-2 0 16,0 0 1-16,0 0-1 0,0 0 0 15,0-1 0-15,-1 0 0 0,0-2 1 16,-1 3-1-16,-1-1 0 0,1 0 1 16,0 2-1-16,1 2 0 0,0-1 1 15,1 0-1-15,0 1 0 0,-2 2 0 16,1-2 0-16,-2-1 0 0,2 1 0 16,-2-1 0-16,1 0 0 0,-1 2 0 0,-1-3 0 15,-1 2 0-15,0-1 0 0,-1-1 1 16,-2-1-1-16,1 2 0 0,-2-2 1 15,-1 0-1-15,0-1 0 0,0 0 1 16,0 0-1-16,-1 1 0 0,-1-2 0 16,0 1 0-16,0-1 1 0,-1 3-1 15,-1-2 0-15,0 0 0 0,0 1 0 0,-3 0 1 16,2 0-1-16,-2-2 1 16,0-1 0-16,-1 2 0 0,1 1 0 0,-1-1 0 15,1 1 0-15,-2-2-1 0,0 0 1 16,1 0-1-16,-1 0 1 0,1 0-1 15,-1 0 0-15,-1 1 0 0,2 2 1 16,-1 0 0-16,0 1 0 0,1 0 0 16,-3-1 0-16,1 2 1 0,-1-3-1 15,1 0 1-15,-2-1-1 0,0 1 1 16,0-1 0-16,0 1 2 0,0-3 1 16,-1 2 2-16,1 0-1 0,-1-3 1 0,1 1 0 15,-1-1 0-15,1 0-1 0,1-1-1 16,-2-1 1-16,1-2 0 0,0-1 1 15,-2-3 0-15,1-3 0 0,-3-6 0 16,0-1-1-16,1-2-1 0,-2-6-1 16,-1 3-2-16,1-2-1 0,1 3 0 0,-1 3-1 15,2 1 0-15,0 4 1 0,1 2-1 16,-1 4-1-16,0 2 0 16,1 4 0-16,-1-1 0 0,0 3-1 0,0-1-1 15,0 3-2-15,-1 2-1 0,1-1-4 16,0 0-5-16,0 0-9 0,0 2-8 15,-1 0-9-15,1-1 22 0,1 2-155 16,0-2-130-16,1 3-326 0</inkml:trace>
  <inkml:trace contextRef="#ctx0" brushRef="#br0" timeOffset="125936.76">2688 11269 394 0,'4'-2'117'0,"-1"0"5"15,1 0-44-15,-2 3-18 0,0-2-9 16,-2 1-12-16,1 1-14 0,-2-1-7 15,1 1-1-15,-1-1 1 0,1-1 3 16,-1-2 3-16,-1 5 1 0,0-2-1 16,-3-3 0-16,0 2-3 0,-2 0-3 15,-2-1-7-15,-2 2-4 0,-3-2-3 0,-1 0-3 16,-3-2 0-16,1 0-1 0,-1 0 0 16,0 1 0-16,0 1 0 0,3 0-1 15,2 2 0-15,2 3-1 0,1 2 0 16,1 2 0-16,4 1-1 0,0 2 0 15,3 1 0-15,-1 2 0 0,2 0 0 16,2-1 0-16,2 1-2 0,0-1 1 16,5-1 0-16,3 0 0 0,3-1 0 0,5 0 2 15,3-1 0-15,2 1 0 0,1 1 0 16,0 1-3-16,0 0-1 0,-3-1-1 16,-3 1-2-16,-5 1-1 0,-4 0 1 15,-5 0 1-15,-5 0 2 0,-5 0 2 16,-5 1 1-16,-4-1 1 0,-5-2 1 15,-3 0 0-15,-3-5 1 0,-2 0-1 16,-1-2 1-16,2-5 0 0,0-1-1 16,4-4 4-16,2-2 4 0,6-6 0 0,3 0 3 15,5-4 3-15,4-1 3 0,6-4 3 16,2 1-2-16,4-1-3 0,4 3 1 16,4-1-3-16,0 3-2 0,2 0-3 15,1 3-3-15,1 1 0 0,0 1-3 16,-1-2-2-16,-3 2-11 0,0 1-14 15,-1 1 8-15,-1-1-46 0,-2-1-100 16,0 1-125-16,0 0-288 0</inkml:trace>
  <inkml:trace contextRef="#ctx0" brushRef="#br0" timeOffset="126348.57">2884 11103 490 0,'1'1'141'0,"-1"-1"5"0,1 0-7 15,-2 1-91-15,1 2-16 0,0 3-6 16,0 2-7-16,0 4-8 0,1 7-6 0,0 3-2 16,1 5-2-16,2 4 0 0,-2 1 0 15,2 2-1-15,0 0 0 0,-1 1-8 16,0-2-5-16,0-2-9 0,2-3 0 16,-3-2-1-16,1-3 1 0,1-4 0 15,-2-5 8-15,-1-4 4 0,0-4 12 16,-2-2 3-16,0-7 3 0,0-3 1 15,-2-4 0-15,1-2 1 0,1-2 0 16,1-3-2-16,0 0-1 0,3-3-2 0,2 6 2 16,0 1 2-16,4 2 2 0,0 3 1 15,3 3 0-15,2 3-2 0,1 5-1 16,1 2-3-16,0 4-2 16,0 2-2-16,-2 1-2 0,-1 3 0 0,-2-2 0 15,-3 4-1-15,-3-3 1 0,-3 0 1 16,-2-2 2-16,-5 0 0 0,-4-2 0 15,-4 1 1-15,-5-3-1 0,-1-3-2 0,-5-1-5 16,-1-1-9-16,0-4-8 0,0-1-7 16,2-2-3-16,1-3-94 0,5 0-28 15,3-4-96-15,6-4-206 0</inkml:trace>
  <inkml:trace contextRef="#ctx0" brushRef="#br0" timeOffset="127110.67">7123 11251 459 0,'-2'-2'119'0,"0"0"3"0,1-1-42 16,1 1-40-16,0 3-9 0,1-2-5 16,1 3-3-16,0-1-1 0,0-2 1 15,2-2 1-15,3 0-2 0,3-2-1 16,3 0-2-16,2-3 1 0,5-1-3 0,2 3-1 16,4 0-5-16,0-2-2 0,2 2-2 15,-1 4-4-15,0 1-3 0,-3 1-3 16,-2 4-2-16,-4 1-1 0,-3 3 0 15,-2 5 0-15,-7-1 1 0,-3 5 2 16,-5 1 3-16,-5 0 0 0,-8 0 0 16,-1 4 1-16,-6 1 1 0,-5-2 0 15,-3 2-1-15,-1 0 1 0,2-2-1 0,1 0 1 16,3-3 0-16,3 0-1 0,6 0-1 16,4-5 0-16,5 0 0 0,7-2-1 15,5-1 3-15,4-2 1 0,9-2 1 16,6-3 1-16,7-3 1 0,4-3 0 15,3-4 0-15,4-1-1 0,0-3-6 16,-1-5-7-16,-3 0-7 0,-1-3-8 16,-4 2-7-16,-3-1-6 0,-3 1 7 0,-4-1-27 15,-3 4-96-15,-4 0-107 0,-4 3-262 16</inkml:trace>
  <inkml:trace contextRef="#ctx0" brushRef="#br0" timeOffset="127540.24">7628 11243 585 0,'4'-5'134'16,"5"3"6"-16,3-2-94 0,1 0-6 0,2-5-2 15,3 1-1-15,1 0-2 0,0 3-3 16,2-2-4-16,1 2-5 0,0 1-7 16,-1 7-5-16,1-4-5 0,-1 5-4 15,-2 0-3-15,-2 3-3 0,-3 2 0 16,-1 1 0-16,-3-7 0 0,-3 7 0 15,-5 0 2-15,-3 1 1 0,-3 1 0 16,-3 2 2-16,-4 0 0 0,-2 2 0 0,0-3 0 16,-1-2 1-16,1-4-1 0,2 0 0 15,3-4 0-15,3 0 1 0,2-1-1 16,-1-2 1-16,4 1-1 0,3 1 0 16,1-1 0-16,1 0 0 0,4 1 1 15,4 3-1-15,1-1 1 0,2 1 0 16,3 1 0-16,-2 0 1 0,1 2-1 15,-1 0 1-15,-3-1-1 0,-2 1-1 0,-2 0 0 16,-3 2-1-16,-4 0 1 0,-5 1 1 16,-6-3-1-16,-4 4 2 0,-5-1 0 15,-5-1-1-15,-6-2 1 0,-2-1-3 16,-3 0-3-16,1-1-4 0,1-3-8 16,3-2-11-16,3-1-10 0,5-2-8 15,5-2-4-15,3 1 55 0,5-1-171 16,5-3-117-16,5 1-304 0</inkml:trace>
  <inkml:trace contextRef="#ctx0" brushRef="#br0" timeOffset="128107.54">8307 11122 565 0,'-9'-13'135'0,"1"3"7"16,3 2-89-16,4 4-6 0,2 1-1 15,1 4-12-15,1 1-5 0,0 4-4 0,2 3-5 16,1 4-6-16,-1 6-5 0,2 7-2 15,-1 4-1-15,2 4 0 0,-2 3-3 16,-1 1-1-16,0 1-1 0,-1-3-1 16,0-3 7-16,1-2-27 0,-3-2 0 15,2-2-8-15,-1-3-3 0,0-8-4 16,0-1-3-16,-1-2-10 0,0-5 23 16,-1-2-4-16,-2-5 6 0,0-1 5 0,0-2 5 15,-1-3 4-15,-1-4 3 16,-3-6 8-16,3 0 6 0,-2-6 4 0,2-2 2 15,-1-1 1-15,3 0 3 0,2 3 3 16,4 3 1-16,2 2 0 0,3 4 2 16,3 4 4-16,2 4 1 0,3 1-1 15,1 3-3-15,1 1-1 0,2 1-3 16,0 5-6-16,-2 0-6 0,1 0-5 0,-3 1-3 16,0 3-1-16,-4 1-1 0,-3 1-1 15,-3 1 0-15,-4 1 1 0,-5 2 2 16,-5 0 0-16,-4 0 1 0,-4-2 1 15,-4 0 0-15,-5-1-1 0,-4-1-3 16,-1-2-5-16,-6-3-7 0,-1-3-8 16,-1-3-8-16,-1-5-9 0,4-3 165 15,1-4-289-15,0-4-141 0,3-3-407 16</inkml:trace>
  <inkml:trace contextRef="#ctx0" brushRef="#br0" timeOffset="132595.13">20815 743 441 0,'4'4'118'0,"-4"-1"4"0,-5 5-63 16,4-7-15-16,-2 1-4 0,2-2-9 16,-3 8-16-16,1-5-5 0,3 2-3 15,0-2-2-15,-1 0 0 0,0 4-1 16,0 3 1-16,-3 4 0 0,-2 4 0 16,-3 3-1-16,-1 2-2 0,-1 2 0 15,0-2-1-15,2 2-1 0,2-4-1 16,4-2 0-16,7-1-1 0,2-4 1 0,5 1 0 15,3-1 3-15,4-6 3 0,3-1 3 16,2-4 5-16,-1-3 1 0,1-1 3 16,-2-4 1-16,-1-3 3 0,-5-1-1 15,-2-5-2-15,-3-1 0 0,-1-1-1 16,-3-2-1-16,0-3-1 0,-3-4-2 16,-2-1-3-16,-3 1-2 0,-2-9-2 15,-4 0-2-15,-1 4-2 0,-2 3-1 16,0 7-2-16,-2 2 0 0,-2 5-1 0,1 10-1 15,-5 3-1-15,-1 2-7 0,1 7-11 16,-3 3-10-16,2 3 20 0,1 2-153 16,3 0-129-16,6 4-324 0</inkml:trace>
  <inkml:trace contextRef="#ctx0" brushRef="#br0" timeOffset="132781.35">21248 1004 631 0,'-5'5'138'0,"-1"1"2"16,2-2-117-16,0-4 3 0,3-1 0 0,1-4 2 16,1 1-9-16,2-4-6 15,-1 2-12-15,1-4 99 0,2 3-251 0,-4-4-143 16,4 7-406-16</inkml:trace>
  <inkml:trace contextRef="#ctx0" brushRef="#br0" timeOffset="133259.69">21365 700 426 0,'1'4'117'0,"0"-4"6"15,3 2-64-15,-1-2 0 0,4 6 1 16,-1-6-11-16,3 0-14 0,2 0-6 15,1 0-3-15,1 0-4 0,2 0-6 16,3-6-5-16,0 6-3 0,-1 0-3 16,1 0-2-16,-1 0-1 0,-2 0-1 0,0 0-1 15,-3 0 0-15,-2 4 0 0,-1 0 0 16,0 5-1-16,-1 2 1 0,-2 1 0 16,1 3 0-16,-1 3 0 0,-2-4 0 15,0 4 1-15,0 0-1 0,-3 0 1 16,0 2 0-16,-2 2 0 0,-4-1 0 15,1 6 0-15,-2 0 1 0,-1-1-1 16,-3-1 1-16,1-1-1 0,0 0 0 16,2-5-2-16,0 1-5 0,1-1-8 0,2-1-3 15,2-1-16-15,0-4-119 0,3-6-120 16,0 1-296-16</inkml:trace>
  <inkml:trace contextRef="#ctx0" brushRef="#br0" timeOffset="133609.71">21868 771 549 0,'-1'-1'136'0,"1"2"1"16,0 4-85-16,0-5-18 0,-2 2 1 15,-1 1-11-15,-5 2-11 0,-1 1-4 16,-2 1-2-16,-3 0-1 0,-1 2-1 0,-2 1-2 15,2-1 0-15,3-2-2 16,3 2 0-16,1 0-2 0,5-1 0 0,6 0 1 16,3-1-1-16,5 3 2 0,1-3 0 15,5 3 1-15,3 1 2 0,3-2 1 16,1 1 1-16,-1 1 2 0,-2-2 0 16,0 6 0-16,-4-4-1 0,0 1-1 15,-6 3-1-15,-2-2 0 0,-3 2-3 16,-2-1 0-16,-1-3 1 0,-4 0 0 15,-5 0 1-15,-2 0 0 0,-1 0 0 0,-5-3 0 16,-3 1-2-16,-3 0 1 0,-4 0-3 16,-3-4-7-16,-2 1-7 0,-3-1 1 15,4 0-36-15,2-4-109 0,2-1-126 16,5-2-300-16</inkml:trace>
  <inkml:trace contextRef="#ctx0" brushRef="#br0" timeOffset="133821.53">21796 802 576 0,'1'-2'153'16,"0"0"4"-16,3-2-57 0,5 0-53 16,1-4-1-16,4 2-3 0,4-6-10 0,2 3-9 15,-2-3-5-15,2 1-3 16,-3 1-6-16,1 5-4 0,-3 1-2 0,0 2-7 15,-3-1-18-15,1 3-14 0,-1 0-142 16,-1 2-142-16,0-2-360 0</inkml:trace>
  <inkml:trace contextRef="#ctx0" brushRef="#br0" timeOffset="139760.35">3218 3621 352 0,'0'3'95'15,"3"-2"3"-15,2-5-44 0,2 0-8 16,4-4 3-16,4-1 3 0,1-3-6 15,4 1-3-15,-2 0 0 0,3 3-6 0,-2 0-8 16,-3 3-7-16,-2 3-6 0,0 3-7 16,-3 2-4-16,-3 4-2 0,-1 3-1 15,-2 2 0-15,0 4 0 0,-3 1 0 16,-1 0 0-16,-2 3-1 0,-2 1 0 16,-3 1 0-16,-3-1-1 0,0 3 1 15,-3 1-1-15,-4 0 1 0,1 3-1 0,-2-3 1 16,0-1-1-16,2-1 1 0,1-2-1 15,5-4 0-15,3 0 0 0,4-4-2 16,5-1 1-16,5-3 0 0,3-2 0 16,4-1 0-16,5-3 1 0,3-3 0 15,1-4 1-15,1-4 0 0,4-3 1 16,-1-4-3-16,0-3-2 0,-1-3-10 16,1-2-132-16,-1-2-122 0,-2-1-318 15</inkml:trace>
  <inkml:trace contextRef="#ctx0" brushRef="#br0" timeOffset="140176.95">3667 3596 602 0,'-2'0'144'0,"1"-2"1"16,3-2-104-16,3-1 0 0,2-1 4 0,5 0-5 15,4-2-7-15,3 0-5 0,5 1-1 16,1 0 0-16,0 1-8 0,0 1-9 15,-2 3-4-15,-1 1-3 0,-2 2-2 16,-5 2-1-16,-1 4 0 0,-4 2 0 16,-5 4 0-16,-2 1-1 0,-6 5 0 15,-4-2 0-15,-3 5-2 0,-4 0 1 16,-3 1 1-16,-1-2-1 0,-2-4 1 0,2-2 0 16,3-2 1-16,2-5 0 0,4-2 1 15,3-4-3-15,6-1-1 0,2 3 0 16,3-3-1-16,3 0 1 0,5 0-1 15,1 1 1-15,5 1 2 0,1 3 1 16,-1-1 1-16,2 2 1 0,-1 2-1 16,-3 3 0-16,-2 0 0 0,-4 1 0 15,-5-2 2-15,-4 2 0 0,-4 1 2 16,-7 2-1-16,-3-1 1 0,-6 0-2 0,-4 1-2 16,-3-1-5-16,-3-1-10 0,-1-4-11 15,0-2-11-15,2-3 48 0,3-3-185 16,4-3-136-16,4-2-350 0</inkml:trace>
  <inkml:trace contextRef="#ctx0" brushRef="#br0" timeOffset="140319.67">4133 3752 462 0,'11'6'123'0,"-6"3"4"16,-5-3-7-16,-3 0-101 0,-1-1-2 0,-3-2 0 15,0-3-4-15,2-4-31 0,2-3-109 16,3-2-109-16,4-2-281 0</inkml:trace>
  <inkml:trace contextRef="#ctx0" brushRef="#br0" timeOffset="140624.6">4370 3557 566 0,'1'4'140'0,"0"-3"4"0,1-3-67 0,3-1-46 0,4 2 1 15,2-2 1-15,4 0-7 16,3-4-8-16,2 2-3 0,4-1-2 0,1 1-1 16,0 0-4-16,-1 4-3 0,-1 2-1 15,-1 1 0-15,-2 1-2 0,-7 2-1 16,-1 3 0-16,-5 3 2 0,-4 2-1 15,-4 3 1-15,-5 5 1 0,-1 3 0 0,-3 3 0 16,-3 0-1-16,1 1-1 0,0 1-2 16,1-3-6-16,2-1-6 0,1-2-8 15,3-2-5-15,0-3-8 0,2-5 2 16,1-2 14-16,1-6-142 0,0-2-116 16,2-5-304-16</inkml:trace>
  <inkml:trace contextRef="#ctx0" brushRef="#br0" timeOffset="140960.63">4970 3449 570 0,'-1'1'139'0,"-4"3"4"15,1 2-91-15,-1 0-15 0,-2 1 1 16,-1 1-3-16,1-1-10 0,0 2-8 0,1-3-6 15,0 0-2-15,1 0-3 0,0 0-4 16,1 0-1-16,0-1-2 0,3 2 0 16,0 0 0-16,1 1 1 0,1 3-1 15,4 0 1-15,0 0 0 0,4 2 2 16,1 1 1-16,2 1 0 0,1-1 1 16,1-1 2-16,1 0 0 0,-2 1 0 0,0-1 0 15,-1-3-1-15,-1 1-1 16,-3-1 1-16,-3 1-1 0,-3 0 0 0,-4-1-1 15,-3 2-2-15,-5 2-4 0,-3 0-11 16,-3 2-11-16,-1-1-14 0,-1-3-45 16,1 2-80-16,-1-3-116 0,2-4-254 15</inkml:trace>
  <inkml:trace contextRef="#ctx0" brushRef="#br0" timeOffset="141145.65">4935 3454 633 0,'16'4'158'0,"-1"-1"6"16,1 2-99-16,4 1-18 0,0-1 1 15,3 0-7-15,5-2-12 0,0-4-11 16,4 0-6-16,1-5-1 0,0-3-14 16,3-4 122-16,-2-4-295 0,1-2-166 0,1-5-482 15</inkml:trace>
  <inkml:trace contextRef="#ctx0" brushRef="#br0" timeOffset="142682.72">370 5591 516 0,'-2'5'121'0,"-1"0"4"0,1-5-88 0,-1 0-1 16,0 0 3-16,1-1 2 0,0-1-3 15,0 4-1-15,0-6 0 0,1 1-2 16,1 0-4-16,1-3-6 0,1 0-5 16,1-5-4-16,4 0-5 0,3 0-3 15,1 0-2-15,2 0 0 0,2 2 0 0,3 2-2 16,1 3 0-16,2 4 0 0,1 1 0 16,2 2-2-16,-1 3-2 0,-1 2-1 15,-3 2-1-15,-5 2-1 0,-2 0 0 16,-5 3 1-16,-5 2-1 0,-3 4 1 15,-7 0 0-15,-3 3 0 0,-3 1 1 16,-4 3-1-16,-1-2 1 0,-3 0 0 16,1-2-1-16,2-2 2 0,4-1 0 15,3 0 0-15,3-7-1 0,4-1-1 0,3-1 1 16,4-2 1-16,4 0 1 0,4-5 2 16,4-3 0-16,7 2 1 0,4-3 2 15,4-2 0-15,1-1-2 0,2-5-2 16,-1 2-12-16,0-5-19 0,-3-4-15 15,-2-3-107-15,-3-1-22 0,-2-6-114 16,1-3-226-16</inkml:trace>
  <inkml:trace contextRef="#ctx0" brushRef="#br0" timeOffset="143094.78">715 5502 537 0,'0'1'134'0,"4"-1"4"0,3-2-57 16,2 1-41-16,5-1 2 0,1-2 1 16,5 2-3-16,0-1-4 0,2 0-4 0,-1-1-7 15,-1 3-7-15,-1 0-5 0,-4 1-6 16,-2 2-6-16,-3 2-3 0,-4 1-1 16,0 2-1-16,-4 2 1 0,-3 2 0 15,-3 4 1-15,-4 0 1 0,-2 4 2 16,-2-2-1-16,-1 2 1 0,0-4 0 15,0 0 0-15,1-5-1 0,3-1 1 16,2-3-1-16,3-3 0 0,2-1 0 0,2 1 0 16,3 0 1-16,2 1-1 0,4 0 1 15,2 2 1-15,5 0 0 0,0 1 1 16,3 1-1-16,0 0 1 0,2 3-2 16,-1 1 0-16,-2 4 0 0,-1 0 0 15,-3 1-1-15,-2 3-1 0,-5 0 0 16,-5 0 1-16,-4 0 0 0,-10-1 0 15,-4 2 2-15,-6 1-1 0,-5-3 0 0,-6-1-4 16,-3-3-17-16,-6-2-17 0,0-5-32 16,-2-3-103-16,-3-2-127 0,2-4-295 15</inkml:trace>
  <inkml:trace contextRef="#ctx0" brushRef="#br0" timeOffset="145572.73">1350 5721 342 0,'0'0'105'0,"0"0"8"0,-1 0-20 0,0 0-34 16,-1-2-9-16,1 3-6 0,1-2-7 16,-1 1-10-16,1 0-6 0,1 0-4 15,-1 0-5-15,3 2-2 0,-1-1-2 16,2 0-1-16,4 2-1 0,2-3 2 16,2 1-1-16,4-1 1 0,3-3 0 15,3 1-1-15,3-1-1 0,2-3-1 16,2 3-1-16,0-2-1 0,-1-1-1 15,-2 0 0-15,-3-1-5 0,-3 1-8 0,-6-1-41 16,-5-3-93-16,-6 0-114 0,-6 1-282 16</inkml:trace>
  <inkml:trace contextRef="#ctx0" brushRef="#br0" timeOffset="145741.88">1415 5476 571 0,'1'1'138'0,"3"0"6"0,1 0-52 16,0 0-70-16,2 0-6 0,-2 0-1 16,2 1-2-16,-3 0-4 0,0-1-2 15,1 0 5-15,-2 2 37 0,-1 0-195 16,2 3-135-16,0 6-380 0</inkml:trace>
  <inkml:trace contextRef="#ctx0" brushRef="#br0" timeOffset="145889.29">1508 5973 601 0,'-2'10'142'16,"-1"-3"1"-16,1-3-74 0,2-2-52 15,0 0-1-15,-1-3 2 0,3-1-4 16,1-1-11-16,0-3-3 0,1-4-18 16,3-1-127-16,0-3-125 0,3-6-320 15</inkml:trace>
  <inkml:trace contextRef="#ctx0" brushRef="#br0" timeOffset="146204.21">1873 5557 579 0,'3'4'134'0,"0"-2"3"16,2 1-101-16,-1 0-11 0,3-2 5 15,0 2 2-15,3-1-9 0,2 0-5 0,4-1-3 16,3 1-1-16,2-1-3 0,4 1-3 15,2 0-3-15,-1 4-3 0,-1-1-1 16,-3 4 0-16,-5 2-1 0,-4 3 0 16,-7 2 0-16,-7 2 0 0,-7 2 1 15,-4 3 0-15,-4 2 1 0,-4 1 0 16,-1 2 0-16,1-2 0 0,1 1-1 0,4 0 0 16,4-4-1-16,4-4-1 0,7-1 0 15,3-2 0-15,6-2 0 0,4-3 0 16,8-4 0-16,3 0 0 0,6-3 3 15,1-2-8-15,6-2-10 0,1-2-10 16,0-1-49-16,1-3-79 0,-1-1-114 16,0-2-265-16</inkml:trace>
  <inkml:trace contextRef="#ctx0" brushRef="#br0" timeOffset="164242.01">22493 828 451 0,'0'4'118'0,"1"-2"5"0,-1-1-72 16,0 0-3-16,1 0 5 0,-1-1-14 16,0 1-9-16,1-2-1 0,1 2-3 15,-1-1-1-15,0 1-4 0,0-1-2 0,1 0-3 16,-2 1-4-16,0 4-4 0,-2-3-1 16,0 4-2-16,-2 2-2 0,-1 4 1 15,-2 1 0-15,0 2-1 0,-4 0 0 16,1 0 0-16,-3-1-1 0,-1 2 0 15,-1-2 0-15,2 1-1 0,-4-1 0 16,2-1-2-16,-2 0 1 0,4-1-4 16,1-4-5-16,0-3-9 0,0 1-10 15,1-2 0-15,0-2-35 0,1-2-95 16,0 1-111-16,2 0-262 0</inkml:trace>
  <inkml:trace contextRef="#ctx0" brushRef="#br0" timeOffset="164589.89">22231 861 428 0,'1'3'129'0,"0"-1"6"0,-1 0-6 16,1-2-73-16,-1 1-9 0,1 0-1 16,-1 0-10-16,1-3-9 0,-1 3-7 15,2 1-2-15,1 1-3 0,2 2-2 0,4 0-2 16,1 2-1-16,2 4 0 0,4-1 0 16,1 1-1-16,1 1-3 0,3 0-3 15,-1 4-1-15,1 2 0 0,1-3-2 16,-4 3 1-16,3-1-2 0,-2 2 0 15,-2-3 0-15,1-1-7 0,-2-7-5 0,-1 0-7 16,0-3-12-16,-4 2-5 0,-1-4 15 16,-4 0-76-16,-2-5-60 0,-1 1-106 15,0 1-244-15</inkml:trace>
  <inkml:trace contextRef="#ctx0" brushRef="#br0" timeOffset="165078.12">22690 826 458 0,'3'-3'118'0,"2"1"3"15,-2 2-59-15,1-2-25 0,1 4 2 0,0-2-6 16,1 1-9-16,0 0-3 0,3 0-1 16,2 1-2-16,2 1-3 0,0 0-1 15,1-1-3-15,3 2-3 0,-1 2-3 16,0-1-1-16,-3 1-2 0,0-1-1 16,-2-1 0-16,-1 3-1 0,-4-2 0 15,0 1 1-15,-3 1-1 0,-1-1 0 16,0 2 1-16,-3-1 1 0,0-1-1 0,-2 2 1 15,0 0-1-15,-3 1 1 0,0-1-1 16,-2 2 0-16,-1-3 0 0,-1 3 1 16,0 0-1-16,1 0 1 0,-1 1-1 15,0 0 0-15,1-4 1 0,3 3 0 16,1-1-1-16,2-1 1 0,3-2-1 16,1-2 1-16,2 0 0 0,4 0 0 0,3 0 1 15,3-1 0-15,2 0 0 0,4-1 0 16,2 1-1-16,-2-2 2 0,1-1-8 15,-2 0 0-15,-1-2-11 0,2-2-9 16,-4 0 9-16,1-1-47 0,1-1-92 16,-1-3-105-16,2-2-268 0</inkml:trace>
  <inkml:trace contextRef="#ctx0" brushRef="#br0" timeOffset="165358.5">23165 896 452 0,'1'-1'125'16,"1"2"5"-16,0-4-47 0,2 1-31 15,2 1-7-15,1 0-13 0,2-1-9 16,3 2-6-16,2-1-3 0,3 2-5 15,2-1-1-15,2 2-2 0,1-1-1 16,0-2-2-16,2 1-1 0,0-2-2 16,-3 2-3-16,-2 0-10 0,-4-2 16 15,-2 1-146-15,-2 1-1 0,-4-2-101 0,-2 2-216 16</inkml:trace>
  <inkml:trace contextRef="#ctx0" brushRef="#br0" timeOffset="165569.04">23194 1067 437 0,'10'1'117'16,"2"-1"4"-16,6-2-63 0,3 0-19 15,4-1-1-15,3 0-10 0,2 1-16 16,0 1-5-16,0-1-4 0,-4 0-2 15,-1-1-1-15,-2 3 1 0,-3-5-58 16,-3 2-67-16,-1-2-96 0,-1 1-241 16</inkml:trace>
  <inkml:trace contextRef="#ctx0" brushRef="#br0" timeOffset="166003.79">23925 720 557 0,'4'0'131'16,"-1"2"2"-16,-1 5-93 0,1-2-4 15,-2 4 0-15,-1 6-7 0,-2-2-2 16,-1 6 0-16,-1 5 0 0,-2-1-1 15,0 2-5-15,-1-2-4 0,2 0-4 0,-1 2-5 16,1-2-4-16,2-1-2 0,2-1 0 16,-1-3-2-16,2 0 1 0,2 0-1 15,0-3-3-15,2-1 0 0,0-4-9 16,2 0-17-16,2-2 91 0,0-3-224 16,0-4-142-16,2 2-382 0</inkml:trace>
  <inkml:trace contextRef="#ctx0" brushRef="#br0" timeOffset="166228.67">24140 959 607 0,'0'2'147'0,"3"0"6"16,0 0-102-16,0-1-3 0,-1-1 3 0,2 1-9 15,-3-2-13-15,1 0-6 0,-1 1-7 16,-1-2-7-16,-1 1-6 0,0-2-8 16,-2 0-13-16,0-2-16 0,-1-1 110 15,1 3-245-15,1-3-148 0,2 3-395 16</inkml:trace>
  <inkml:trace contextRef="#ctx0" brushRef="#br0" timeOffset="166683.03">24572 706 410 0,'1'0'109'0,"-1"0"7"0,-1 0-26 15,-1 0-52-15,-1 1 1 0,-3 1 3 16,-2 4-9-16,-1 1-4 0,-2 5-4 16,0 0-5-16,-1 1-6 0,0 0-1 15,2 1-2-15,1-5-2 0,1 1-2 0,3-3-2 16,0-1-2-16,1 1 2 0,1 0-1 16,1-1 0-16,-1 1 0 0,3 0 1 15,3 3 0-15,0-2 0 0,3 0-1 16,2 0-1-16,2 2 0 0,3 1 0 15,1 1 0-15,1-2-1 0,1 5-1 16,2 2 0-16,-1-3 0 0,0 4 1 16,-3-3-2-16,0 1 1 0,-2 0 0 15,-3-2 0-15,-3-3-1 0,-1 0 2 0,-4-3-1 16,-2 0 0-16,-6-1 1 0,-2-2 1 16,-4-1-1-16,-2-3 1 0,-3 0-1 15,-1 0 0-15,-1-2-1 0,1 0-8 16,2 1-7-16,3-2-9 0,0 4 8 15,5-3-141-15,1 0-125 0,0-3-313 16</inkml:trace>
  <inkml:trace contextRef="#ctx0" brushRef="#br0" timeOffset="166915.65">24530 790 516 0,'9'-2'131'16,"3"-2"6"-16,1-1-52 0,1 1-54 0,-1-4 0 15,-1-1 1-15,0-2-11 0,-2 5-7 16,2-3-5-16,-1 1-4 0,0 2-2 16,2 0-2-16,-1 6-2 0,0 0-7 15,1-4-10-15,-1 7 0 0,0-3-40 16,-2 4-87-16,0 1-110 0,-1-2-258 15</inkml:trace>
  <inkml:trace contextRef="#ctx0" brushRef="#br0" timeOffset="167210.25">24847 856 389 0,'-7'11'117'0,"0"-2"6"16,-3 1-6-16,-1 0-76 0,1 0 0 15,-1 1 3-15,1-1-14 0,3 0-7 16,2-2-6-16,2 1-2 0,2 0-3 15,1 0-2-15,1-2-3 0,2 3-1 16,3-2-1-16,3-1 3 0,-1 0 2 0,3-2 2 16,2-1 2-16,4-1 3 0,-1-2 2 15,1-2 1-15,-1-1-3 0,1-3 1 16,1-3-1-16,0-1-1 0,-4-3-1 16,-1-2-3-16,-2-4-1 0,-3 1-2 15,-3 0-3-15,-4 1-3 0,-3 1-1 16,-6 0-2-16,-5 3 0 0,-2 4-1 0,-6 1 1 15,-3 0-3-15,-2 1-15 0,-2 1-12 16,2 0 16-16,4-1-160 0,2 3-141 16,7 2-353-16</inkml:trace>
  <inkml:trace contextRef="#ctx0" brushRef="#br0" timeOffset="169473.12">23893 1274 349 0,'-2'1'110'16,"-2"-1"5"-16,1 0-32 0,0 1-27 15,-3-1-3-15,0 3-10 0,0-6-19 16,-1 4-9-16,0-3-3 0,0 0-4 16,1 2-1-16,0 1 0 0,2-2 1 0,0 2 0 15,1-1 1-15,1 2 0 0,1 1 1 16,1-2 0-16,1-1 1 0,0 1 2 15,4-1 3-15,0-1-1 0,5 2 1 16,3-2 0-16,4 2-2 0,1-3-3 16,2 3-4-16,-3 0-3 0,2 1-3 15,-4-1 0-15,0 1 0 0,-7-1-2 16,-1 4 0-16,-4-4-1 0,1 1-1 16,-5 0 2-16,-4 1 0 0,-3 0 0 0,0 1 0 15,-8 0 2-15,0 1 0 0,-5 0 1 16,-2 1-2-16,-3-1 1 0,-3 1 0 15,2-3 0-15,3 0-1 0,1 2 1 16,5-4 0-16,3-1-1 0,6-1 1 16,4 3 0-16,1-2 1 0,3-1 1 15,1 0-1-15,1 0 1 0,3-3-1 16,1 2 0-16,4-3 0 0,5 0-2 16,4 2 1-16,4-1-1 0,3 1 0 0,3 3-1 15,0 1 1-15,-1 1 0 0,-5 0 0 16,-3 0-1-16,-4 0 1 0,-4 0-1 15,-6 1 0-15,-2-2-1 0,-3 2 1 16,-3 0 1-16,-3 0 0 0,-5 2 0 16,-4-2 1-16,-5 2 1 0,-4 0 0 15,-5-1-1-15,-1 0 0 0,0-1 0 0,5-1-1 16,0 1 0-16,5-1 1 16,3 1-2-16,6-2 1 0,4 1 0 0,2 0-1 15,3-1-1-15,3-1 0 0,5 3 1 16,4-2-1-16,6 1 1 0,6-2 0 15,8 2 1-15,5-1 0 0,2 0 0 16,1 3 1-16,2-3-1 0,-3 1 0 16,-2 1 0-16,-5 1 0 0,-7 1 0 15,-6-1-1-15,-2-3 1 0,-6 3-1 0,-6-1-1 16,-7-4 0-16,-6 0 1 0,-7 2 0 16,-4-2 0-16,-3 0 0 0,-8 2 0 15,-5-2 2-15,-4 2-1 0,1-5 0 16,1 1 0-16,3 1 0 0,1 0 1 15,6-2-1-15,6 2 0 0,7 0 1 16,6 2 0-16,5 0 0 0,3-1-1 0,5 2 0 16,6-1-1-16,4 1 1 15,6 0-1-15,5 1 0 0,5 2 0 0,8 0 1 16,2-1-1-16,-2 2 1 0,-1-1 0 16,-3 1-1-16,-2-1 1 0,-7-1-1 15,-8 1 1-15,-4-1-1 0,-4 0 0 16,-5 0 0-16,-8 0 0 0,-7 0 1 15,-4-3-1-15,-3 1 0 0,-5-1 1 16,-6-2 1-16,-4-1-1 0,1-1 0 16,0-2 1-16,3 0 0 0,3 1 0 0,5-2-1 15,7 2 1-15,5-1 0 0,7 3-1 16,5 0 0-16,6 0 0 0,6 2 0 16,7 1 0-16,5 1-1 0,5 3 1 15,3-3-1-15,-1 2 1 0,-4 3 1 16,-6-2-1-16,-5-1 0 0,-6 1-1 15,-8-2 0-15,-5 3 1 0,-8 0 0 16,-8-3 0-16,-8 0 0 0,-12-1-2 0,-4-1-9 16,-6-2 153-16,-3-4-293 0,2-1-148 15,0 0-435-15</inkml:trace>
  <inkml:trace contextRef="#ctx0" brushRef="#br0" timeOffset="170748.55">20790 1891 525 0,'0'0'125'0,"0"1"5"0,0-2-77 0,-1-1-19 16,1 0 2-16,-1 3 0 0,0 1-3 15,-2-1-4-15,-1-3-3 0,-1 1-3 16,-2 4-4-16,-3 1-4 0,0 1-4 16,-2 2-3-16,0 4-4 0,0 7-2 15,0 2-2-15,4-1-1 0,0 0 1 16,3 0-1-16,3 0 0 0,3 1 0 15,3-1 2-15,1-3 0 0,3-1 1 16,6 1 1-16,4 0 2 0,2-2 1 0,4-7 1 16,3-5 0-16,0-2 0 0,1-1 0 15,-7-3 0-15,0-7 1 0,-3-3 0 16,-4 0 1-16,-2-1 1 0,-3 0 1 16,-4-3 1-16,0-2-2 0,-5 1 0 15,-2-3-1-15,-3 2-3 0,-4-2-2 16,-3 0-3-16,-4 4-1 0,-3 2-2 15,-6 5 0-15,-6 6-1 0,0 2-2 0,-1 5-6 16,4 4-7-16,4 0-13 0,5 2-10 16,7 0-10-16,7 3 167 0,4-2-291 15,4-1-141-15,7-1-401 0</inkml:trace>
  <inkml:trace contextRef="#ctx0" brushRef="#br0" timeOffset="170903.45">21107 2022 649 0,'7'2'164'0,"-1"-1"3"0,-3 0-105 16,-1-1-8-16,-2 1 2 0,0-1-11 15,0 0-15-15,0 0-9 0,0 0-4 16,0-2-4-16,0 1-7 0,3-3-9 16,-3 2-16-16,1-1-21 0,0-2 24 0,-1-1-169 15,1 0-146-15,-6-8-359 16</inkml:trace>
  <inkml:trace contextRef="#ctx0" brushRef="#br0" timeOffset="171449.49">21535 1824 592 0,'4'2'144'0,"-1"-1"5"15,-1-1-100-15,-1 3-8 0,-2-2 2 16,-2-1-7-16,-2 0-13 0,-2-1-6 0,-3 0-5 16,-2-2-2-16,-4 2-4 15,0-1-2-15,-1-2-2 0,0 1-1 0,-2 1 0 16,3 1-1-16,2 0-1 0,3 0 1 15,0 0-1-15,3 3-1 0,3-1 0 16,2 2-1-16,2 0 0 0,2 1 1 16,2 3 0-16,0 0 0 0,2 0 2 15,0 3 0-15,0 1 1 0,1 2 0 16,-1 1-1-16,-3-1 1 0,-1-1 0 16,-3 0-1-16,-1-2 0 0,0-2 1 0,-3-3 0 15,1 2-1-15,0-3 1 0,1 0-1 16,2 1 1-16,0 1-1 0,0-2 0 15,2 0 0-15,2-3 0 0,-2 3-1 16,2 0 1-16,0-1-1 0,1 1 1 16,4 0 0-16,-1 0 1 0,2 1-1 0,2-1 0 15,0 2 1-15,-1-2-1 0,-2 0 1 16,0 3-1-16,-3-4 0 0,-1 1 0 16,0 0-1-16,-2-2 1 0,-1 1-1 15,-2 4 0-15,-2-4-3 0,-1 4-2 16,-5-1-5-16,-3 0-6 0,-2-1-4 15,-3 1-1-15,-2-3-16 0,-2 0-44 16,1 1-71-16,3-2-106 0,2 0-246 16</inkml:trace>
  <inkml:trace contextRef="#ctx0" brushRef="#br0" timeOffset="171804.29">21663 1959 465 0,'-3'5'121'0,"-4"3"5"0,0 1-69 16,-3 0-15-16,-1 2-5 0,0-3-6 15,1 0-10-15,1 0-10 0,3 0-3 16,3 1 0-16,1 2 0 0,5-2 0 15,1 0 2-15,4-1 1 0,3 0 3 16,3-5-1-16,1 0 1 0,4-6-1 16,-2 0 1-16,2 0 2 0,0-3 0 0,-1 2-1 15,-1-3 2-15,-3 3 1 0,-2-1 1 16,-2-2-2-16,-4-1-1 0,-3-2-4 16,-8-4-3-16,-4 0-3 0,-4-1-4 15,-2-1-3-15,-3 2-3 0,0 1-8 16,-3 1-10-16,3 3-10 0,4 4 6 15,1 1-44-15,4 1-99 0,2 2-120 16,2-1-281-16</inkml:trace>
  <inkml:trace contextRef="#ctx0" brushRef="#br0" timeOffset="172022.51">22238 1974 596 0,'9'1'151'0,"-4"0"1"0,-6-1-101 0,-4 2-6 16,-1 1 0-16,-4 1-12 0,-2 2-12 16,-4 0-9-16,0 1-2 0,-3-1-2 15,2 1-1-15,-2-3-3 0,2 1-1 16,-1 1-2-16,1-2-2 0,-1-1-16 16,2 1-1-16,-2 1-49 0,3-3-96 15,-1 0-125-15,2-1-297 0</inkml:trace>
  <inkml:trace contextRef="#ctx0" brushRef="#br0" timeOffset="172214.2">22063 1909 586 0,'3'9'149'0,"2"5"8"0,3 1-90 15,-1-1-15-15,3 0 2 0,1-2-7 0,3-1-15 16,3 0-11-16,0-2-6 0,1-1-4 15,-1-1-6-15,0-1-4 0,0 0-11 16,-3-1-17-16,3-1 149 0,-1 0-293 16,1-3-159-16,3 0-451 0</inkml:trace>
  <inkml:trace contextRef="#ctx0" brushRef="#br0" timeOffset="172537.54">22515 1883 589 0,'-2'-2'146'0,"5"-2"5"16,0 4-100-16,6-4-15 0,2 6 4 15,1-2-2-15,2 2-8 0,2 0-12 16,2 2-5-16,-2-2 0 0,1 7-2 0,-2-2-1 16,0 2-3-16,0 0-3 15,-3 5-2-15,0-2-1 0,-3 1 0 0,-4-2-2 16,-3 1 0-16,-3 0 0 0,-4-1 0 15,-4-2 1-15,-3 0 0 0,-2 0 1 16,-2 0 1-16,2 1 0 0,1-1-1 16,2 2 0-16,3 1-1 0,5 0 0 15,3 2 1-15,4-1-1 0,4-1 1 0,4 1 1 16,6-5-1-16,1 2 0 0,4-1-3 16,5-4-4-16,4-5-10 0,3-4-13 15,0-4-11-15,-1 4 108 0,-3-6-235 16,1-5-137-16,-4-1-370 0</inkml:trace>
  <inkml:trace contextRef="#ctx0" brushRef="#br0" timeOffset="172750.99">23045 1924 539 0,'-1'2'141'15,"1"0"11"-15,3-2-78 0,2 0-17 16,2-1 5-16,2-1-7 0,3 1-12 15,1-2-12-15,5 1-10 0,0-2-9 16,1 0-3-16,-1 0-2 0,0 1-3 16,-2-1-3-16,0 2-1 0,-5-2-5 0,-1 4-13 15,-4-2-17-15,0 3-12 0,-2 2 20 16,-2 2-146-16,-2 0-127 0,0 2-303 16</inkml:trace>
  <inkml:trace contextRef="#ctx0" brushRef="#br0" timeOffset="172925.59">23019 2067 486 0,'-10'4'141'0,"4"-1"13"0,5-1-22 0,4-2-75 15,5-1-4-15,3 0 0 0,3-2-13 16,6 0-16-16,3-1-13 0,5 0-8 16,2 0-2-16,3 2 1 0,2 0-8 15,0 1-10-15,2 0-12 0,4 1-8 16,-5 0-125-16,0 0-4 0,-1-2-108 15,2 4-199-15</inkml:trace>
  <inkml:trace contextRef="#ctx0" brushRef="#br0" timeOffset="173303.45">23961 1819 449 0,'0'-1'125'0,"0"1"4"16,-1-2-12-16,0 2-82 0,-2 3 2 15,1-1 4-15,-2-1-4 0,-2 2-3 0,1-1-1 16,-2 5 2-16,2 0-3 0,-2 5-3 16,2 2-2-16,1 4-1 0,1 3-5 15,2 2-4-15,0 3-3 0,2-1-5 16,1-3-2-16,4 1-3 0,0 0-1 16,2-1-1-16,1-1 0 0,-1 5 0 15,1-2-1-15,-1-1 0 0,-1 0-4 16,-2-3-11-16,2-6-13 0,0-2-18 0,3-8 41 15,0-3-178-15,2-3-141 0,-1-6-348 16</inkml:trace>
  <inkml:trace contextRef="#ctx0" brushRef="#br0" timeOffset="173609.06">24234 2031 622 0,'0'0'146'0,"0"1"2"15,0-1-108-15,-2 1-6 0,-1-1 5 16,1 3-6-16,-2 0-10 0,0 0-3 0,2-1-1 16,-1 2-2-16,1-3-4 0,1 0-1 15,-1-2-3-15,2 0-1 0,0-2-1 16,-1 1 2-16,2 1 0 0,1-1-1 15,-1 3-2-15,1-1-1 0,0 0-1 16,0 0-1-16,3 0-3 0,-2-3-3 16,0 2-6-16,0-2-9 0,1 1-16 15,1 0 150-15,1-1-292 0,0-2-159 16,3 2-440-16</inkml:trace>
  <inkml:trace contextRef="#ctx0" brushRef="#br0" timeOffset="174102.5">24707 1862 430 0,'-1'-1'117'16,"0"0"5"-16,-2-1-34 0,1 1-50 15,-1 1 2-15,0-1 5 0,0 2-11 16,0-1-3-16,-1 0-4 0,-1 0-4 0,-1 2-2 16,-2-1-3-16,-1 4-2 0,0-1-3 15,-2 4-3-15,0 2-1 0,1 2-2 16,-1 0-1-16,1 3-1 0,1-1-2 15,2 2 0-15,1-3-2 0,1-1 0 16,2 0 0-16,3-2 0 0,0-3-1 0,4-1 2 16,-1-2 0-16,2 1 1 0,3-2 0 15,1 0 0-15,2-1 1 0,2 1 0 16,2-1-1-16,2 0 0 0,-1-3 0 16,1 0-1-16,-3-3 0 0,-2 0 1 15,-2-2 1-15,-5-7 0 0,-1 0 1 16,-3-2-1-16,-2-4-1 0,-3 2 0 15,-2-2-1-15,-1 3-1 0,-1 3-2 16,0 3 0-16,-1 2-2 0,1 3-5 16,1 1-11-16,2 2-12 0,2 2-10 0,1-2 81 15,1 2-206-15,3 0-134 0,1 0-343 16</inkml:trace>
  <inkml:trace contextRef="#ctx0" brushRef="#br0" timeOffset="174445.74">24884 1970 480 0,'10'0'122'0,"-2"-1"4"0,-6 1-70 15,0-4-14-15,0 3 1 0,-2-1-4 16,0 2-16-16,-1-1-6 0,0 3-6 16,1 0-4-16,0 6-6 0,0-1 0 15,1 0 0-15,3 0 1 0,2 4-1 16,4-3 2-16,0-2 0 0,1 0 1 15,0-1 2-15,0-2 1 0,-1 1 1 16,-3-5 2-16,-1 4 2 0,-2-3 2 0,-1-3-1 16,1 1 1-16,-2 1 1 0,0-2 3 15,0-1-2-15,0-4-2 0,1 0-2 16,-2 0-1-16,-1-3-2 0,0-2-2 16,-1-1-5-16,-2 3-1 0,-2-2 0 15,-3 5-1-15,2-3 1 0,-3 4-1 16,-2 2-1-16,-1 0 0 0,1 5-11 15,0-1-12-15,1 1-10 0,1 2-2 0,-1 0 28 16,2 0-159-16,-2 2-126 0,-1-1-304 16</inkml:trace>
  <inkml:trace contextRef="#ctx0" brushRef="#br0" timeOffset="175700.28">23753 2432 284 0,'1'1'108'16,"1"0"5"-16,1-1-6 0,3 0-50 15,1-2 1-15,3 0 3 0,0 2-26 16,1 0-16-16,0-2-3 0,4 1-2 15,0 3-3-15,-1-3-3 0,3 0-1 16,3 0-3-16,1 0-2 0,1 2 0 16,-5-2-1-16,1-3 0 0,0 6 0 15,-1 3-1-15,-5-3 0 0,0-1 1 0,-1 0 0 16,0 2-1-16,-2-1 0 0,-5-4 0 16,-2 1-1-16,-1 1 1 0,-4 4 1 15,-4-2 0-15,-2-1 1 0,-3 0 1 16,-3 1 1-16,0-2 2 0,-7 1-1 15,1 2-1-15,-2-2-1 0,-2 0 0 16,-1 0 0-16,-2 0 0 0,0 2-2 0,5-1 0 16,3 1 0-16,4-2 0 0,5 0-1 15,3 0 4-15,5 0 3 0,3-1 4 16,1-1 3-16,1 1 1 0,5 0 0 16,2 0 2-16,2-3-5 0,4 1-3 15,2 1-3-15,4-1-4 0,4 0 0 16,0 2-1-16,0-2-1 0,-2 4 1 15,-3-3 0-15,-1 1-1 0,-5-1 1 16,-3 1-1-16,-4-1 1 0,-3 1 0 0,-1-2 0 16,0 2-1-16,-3-2 1 15,-3 2 0-15,-1 2 0 0,-3-2 0 0,0 3 0 16,-6-1 0-16,-4 1 1 0,-4 1-1 16,-5 0 0-16,-3 0 0 0,-3-1 0 15,-1-2-1-15,4 1 0 0,4 0 1 16,4 0-1-16,7 0 1 0,5-1-1 0,5 1 0 15,2 0 0-15,4-1 1 0,2 0 0 16,4 0 0-16,5-3-1 0,4 1 2 16,5 2-1-16,4-1-1 0,6 1 0 15,-1 0 0-15,0 0 0 0,-5 1 0 16,0 2 0-16,-5-2 0 0,-1 0 0 16,-6 2 0-16,-2-2 1 0,-3 0-1 15,0-1 0-15,-4 0-1 0,-5 0 1 16,-3-1 0-16,-4-2 1 0,-4 2 0 15,0-1 0-15,-4-1-1 0,-3-1 2 16,-4 2-1-16,1 0 0 0,-2 0-1 0,1 1 0 16,1 0 1-16,2 1-1 0,5 0 0 15,3-3-1-15,6 2 1 0,4 1 1 16,2-2-1-16,8 1 1 0,2-1 0 16,4-1 0-16,5 2 0 0,2-1 0 15,0-2 0-15,-1 3-1 0,-2-3 1 16,-1 1-1-16,-4 2 0 0,-4-2 1 15,-3 1-1-15,1 2 0 0,-2-1-7 0,-3 0-14 16,-1 0 155-16,-2 0-292 0,-1-1-152 16,-2 1-437-16</inkml:trace>
  <inkml:trace contextRef="#ctx0" brushRef="#br0" timeOffset="177173.63">20751 2659 423 0,'-4'4'114'0,"0"1"10"0,-3-1-5 0,3-1-74 15,-1 1-11-15,1-4 1 0,1 0 2 16,1 2-2-16,0-4-8 0,2 2-8 16,-1 1-4-16,-2 3-5 0,1 3-4 15,0 3-4-15,-2 4-2 0,-1 6-2 16,0 0 1-16,-1 6 0 0,2-1 0 16,2-1 0-16,1 0 1 0,2-2 0 15,3-3 1-15,4-4 1 0,4-3 1 16,3-4 3-16,0-3 1 0,6-3 2 0,0-3 1 15,1-3-1-15,1-3 0 0,-2-5-1 16,0-1 0-16,-4-5-2 0,-4 0 1 16,-2-2-2-16,-5-2 1 0,-4 0-1 15,-5 3 0-15,-7-2-1 0,-4 2-1 16,-5 3-1-16,-7 3-1 0,-3 3 0 16,0 3 0-16,0 3-1 0,5 4 0 0,3 2-1 15,6 1-3-15,6 1-6 16,5-2-8-16,1-1-15 0,5 1 160 0,2-1-292 15,3-1-150-15,9 1-423 0</inkml:trace>
  <inkml:trace contextRef="#ctx0" brushRef="#br0" timeOffset="177354.23">21166 2783 648 0,'-2'4'153'0,"1"-2"3"0,1 1-118 15,-1-2-4-15,1 0 5 0,0-1 6 16,1-2-15-16,0-1-9 0,0-1-7 16,1 0-16-16,0-4-22 0,0-1 46 15,-1-4-194-15,2 1-144 0,1 1-370 16</inkml:trace>
  <inkml:trace contextRef="#ctx0" brushRef="#br0" timeOffset="177683.5">21386 2723 431 0,'-11'6'119'0,"-3"-2"6"0,0 1-3 16,-2 0-99-16,2 1-2 0,3 0 1 0,0 2-3 15,4 1-10-15,3 4-4 0,3-1-3 16,2 1-1-16,1 3 1 0,3-2-1 15,2 2 0-15,2 0 0 0,1-3 0 16,2-2 0-16,3-4 1 0,3 0 1 16,0-2 3-16,-1-6 1 0,1-1 2 15,1-1 1-15,1-3 1 0,-4-2 2 0,0-2 4 16,-3 0 1-16,0-3-1 0,-4-3-1 16,-3 0-1-16,-4-1-2 0,-5 0-4 15,-2-3-5-15,-6 0-6 0,-6 3-4 16,0 1-7-16,-4-3-6 0,-3 2-3 15,-1 4-21-15,1 2-109 0,3 3-116 16,4 1-283-16</inkml:trace>
  <inkml:trace contextRef="#ctx0" brushRef="#br0" timeOffset="178040.71">21633 2784 481 0,'0'2'124'0,"0"-2"6"0,-3 1-46 16,0 0-60-16,0 1 0 16,0 2 1-16,-2 2-7 0,1 1-10 0,1 1-6 15,-1 0-1-15,3 2 1 0,3-1-1 16,2 0 0-16,1-1 3 0,5 0 2 16,2-1 1-16,2-1 0 0,3-2 1 15,-1-1 1-15,3-1 4 0,-1-4 0 16,0-3 4-16,-2 1 3 0,-3-2 5 0,-2-3 1 15,-1-2 4-15,-4-1-3 0,-4-1-4 16,-6-3-5-16,-3 1-6 0,-3 0-4 16,-3-1-4-16,-2 1-5 0,-5 2-1 15,-3 4-2-15,-2 4-14 0,0 1-11 16,-3 3-7-16,1 3 27 0,0 5-161 16,6-1-133-16,3 0-327 0</inkml:trace>
  <inkml:trace contextRef="#ctx0" brushRef="#br0" timeOffset="178249.75">22202 2762 554 0,'-1'5'134'0,"-1"1"5"0,-5 0-89 0,-1 3-18 16,-2 2 2-16,-5 1-4 0,-3 4-12 16,-2-2-7-16,-3 2-4 0,-1 0-2 15,-1-1-3-15,1 0-11 0,2 0 9 16,2-5-13-16,5 0-132 0,3-3-122 16,2 2-315-16</inkml:trace>
  <inkml:trace contextRef="#ctx0" brushRef="#br0" timeOffset="178442.11">22012 2803 491 0,'2'2'136'0,"1"-1"6"0,3 2-7 16,0 0-102-16,3 2-1 0,1 2 4 0,1 0-6 15,1 1-11-15,1-1-5 0,1 0-3 16,0-1-4-16,2 2-8 0,0-1-13 15,2 1-12-15,-2-1 125 0,2-1-255 16,-1 1-141-16,4 1-394 0</inkml:trace>
  <inkml:trace contextRef="#ctx0" brushRef="#br0" timeOffset="178772.5">22453 2684 523 0,'8'-3'126'0,"3"2"4"16,3 1-78-16,1 4-19 0,1-2-1 15,1 4-3-15,-1 4-6 0,-2-3-5 16,-1 1-4-16,-3 1-3 0,-4 0-5 0,-2 0-1 16,-6 1-3-16,-2 1-1 0,-5 0 1 15,-5 0-1-15,-1-1 1 0,-3 2 0 16,1-2 1-16,2 1-1 0,0 0-1 15,4 0 0-15,4 1-1 0,3 1 2 16,3-1 1-16,3 2 2 0,3-2 0 16,4 1 1-16,5 1 1 0,3-2 1 15,6-1-3-15,5-4 0 0,2 1-2 0,4-3-4 16,5-1-9-16,-1-3-9 0,4-2-7 16,0-3-75-16,0 0-53 0,-2-2-107 15,-2-3-235-15</inkml:trace>
  <inkml:trace contextRef="#ctx0" brushRef="#br0" timeOffset="179016.07">23072 2716 571 0,'-1'-2'138'0,"1"2"4"0,-1-2-93 16,1 2-2-16,0 0 3 0,0-2-5 15,1 1-7-15,0 2-5 0,3-1-3 16,1 2-6-16,3-1-6 0,3 1-5 0,4-1-6 16,2 0-3-16,5-1-2 0,2 2-1 15,2-1 0-15,2 0-1 0,2-1-5 16,-1 2-8-16,1 0-14 0,-2 0-14 16,1 0-2-16,-6 0-131 0,-6 0-129 15,-2 0-304-15</inkml:trace>
  <inkml:trace contextRef="#ctx0" brushRef="#br0" timeOffset="179191.59">23103 2856 442 0,'-10'10'128'16,"6"-2"7"-16,4-3-3 0,6 2-90 16,5-4 4-16,5 0 1 0,5-2-10 15,5-2-12-15,8-3-5 0,3 1-4 16,2-3-10-16,5 0-11 0,-3-2-11 15,0 0-10-15,-1 1 6 0,-5 1-134 16,-2-3-123-16,-3 3-301 0</inkml:trace>
  <inkml:trace contextRef="#ctx0" brushRef="#br0" timeOffset="179613.68">23833 2785 420 0,'2'-9'111'0,"-1"0"6"16,0 3-35-16,-1-1-49 0,1 5 1 15,-1 1 2-15,-2 1-9 0,-3 1-8 16,-2 1-2-16,-4 2 0 0,-1 2 0 16,-1 3 1-16,-2 1 0 0,1 2 1 15,1 2-1-15,4 3-3 0,3 0-3 16,1-1-2-16,4 1-2 0,3-2 0 0,3-1-1 15,4 2 0-15,5-4-2 0,2-1-1 16,5 0-1-16,4-1-1 0,6 0 0 16,0-2 0-16,-2 0-1 0,-1-3 1 15,-1 2-1-15,-2-4 0 0,-1-2 1 16,-5-2 0-16,-3-2 1 0,0-1 2 16,-2-2 3-16,-4-5 3 0,-6-1 1 0,-4-1 0 15,-6-3-1-15,-7 0-2 0,-4 0-2 16,-4-2-3-16,-5 6-3 0,-4 0 0 15,-3 1-1-15,3 5-1 0,2-2 1 16,4 5-1-16,5-1-2 0,4 1-9 16,8 1-7-16,7 1-11 0,4-1-9 15,7 2 133-15,5-3-262 0,5 0-141 16,4 4-384-16</inkml:trace>
  <inkml:trace contextRef="#ctx0" brushRef="#br0" timeOffset="179795.88">24264 2834 541 0,'-5'5'142'16,"3"0"10"-16,0-3-19 0,2-2-99 0,2 0 2 16,0-2-1-16,0-1 2 15,0-4-13-15,1 0-17 0,1-2-24 0,-1-2 18 16,1-1-165-16,2-1-137 0,3 4-359 15</inkml:trace>
  <inkml:trace contextRef="#ctx0" brushRef="#br0" timeOffset="180215.37">24706 2751 501 0,'-10'3'127'0,"0"1"3"16,0-1-60-16,-1-1-37 0,0 2 4 16,1 1-3-16,1 1-10 0,-1 3-5 15,-1 1-3-15,2 2-4 0,-1 1-3 16,1 1-3-16,3 4-4 0,1-3-1 15,3 2 1-15,3-3-1 0,1 1 2 16,5 0-1-16,2-3 2 0,3-1-1 16,3-3 0-16,1 0 1 0,2-1-1 0,1-3-1 15,-3 0 0-15,1-3-1 0,-4-2 3 16,-1 0 3-16,-3-1 4 0,-4-3 4 16,-2-4 3-16,0-1-1 0,-3-5 1 15,0-2-2-15,-4-4-4 0,1-3-6 16,-1 1-3-16,-2 0-2 0,-2 2-1 0,1 3-1 15,-1 2-7-15,-1 4-11 0,1 4-7 16,0 0-7-16,2 0-7 0,3 3 16 16,2-1-80-16,2 3-57 0,2-2-97 15,4 0-247-15</inkml:trace>
  <inkml:trace contextRef="#ctx0" brushRef="#br0" timeOffset="180529.72">24891 2763 507 0,'8'0'127'0,"-5"-1"4"0,0 0-61 16,-1-1-36-16,-1 1 2 0,1 1-2 16,-1-3-9-16,0 4-9 0,-1 2-6 15,-1 0-3-15,1 4-5 0,-1 0-3 16,-1 4-1-16,2 3 2 0,0 1 0 16,4 0 0-16,0 1 0 0,4 1 0 15,1-1 1-15,1 1 0 0,3-4 1 16,-1 0 1-16,0 0 3 0,-3-2 3 0,0-2 3 15,0-1 2-15,-2-4 3 0,-1 0 4 16,-1-1 5-16,-2-5 0 0,-1-2-1 16,-3-4-3-16,-2-4-3 0,-2-2-2 15,-1-6-6-15,-2-2-6 0,-3-3-4 16,-1 0-3-16,-2 2-4 0,-2 3-8 16,0 2-11-16,1 3-11 0,-3 4-2 15,1 5-18-15,0 3-118 0,5-1-122 0,1 1-291 16</inkml:trace>
  <inkml:trace contextRef="#ctx0" brushRef="#br0" timeOffset="181182.38">24418 3231 421 0,'1'0'111'0,"1"1"1"16,0 0-45-16,1 2-35 0,1 0-2 16,-1 0-2-16,1 0-11 0,0 0-2 15,-2 1-1-15,1 0 0 0,0 2-3 16,0 1-4-16,-1 4-2 0,0 2-1 15,0 5-2-15,-1 2 0 0,1 4-1 16,1 2 1-16,0 2-1 0,0 2 0 16,2 0 0-16,-2 1 0 0,1 3 0 15,2 4 0-15,-2 2 0 0,-1 0 0 0,1 0 0 16,-2 3 1-16,0 0 0 0,-2-3 1 16,0-4-1-16,1-2-1 0,-1-2 1 15,-1-2-1-15,1-5 0 0,-1-8 0 16,-1 0-4-16,0-4 10 0,-2-4-52 15,1-4-87-15,0-3-106 0,-1-3-270 16</inkml:trace>
  <inkml:trace contextRef="#ctx0" brushRef="#br0" timeOffset="181381.54">24314 3869 444 0,'13'17'119'0,"2"4"5"16,0 0-27-16,1 1-68 0,1 1-4 15,0-4 0-15,-1 2-8 0,-3-1-8 0,-1 0-4 16,0-3-4-16,-1-2 11 0,-3 1-59 16,1-2-81-16,-1-6-105 0,1-4-266 15</inkml:trace>
  <inkml:trace contextRef="#ctx0" brushRef="#br0" timeOffset="181583.81">24659 3874 543 0,'-7'9'128'0,"0"2"7"0,-1 1-97 15,-2 4-5-15,-2 2 1 0,-2 0 0 16,-3-2-11-16,-1 1-8 0,-2-3-6 15,0 0-4-15,0-5-2 0,1 0 0 16,0-1-9-16,0-2-7 0,2-2-103 0,3-2-28 16,0-2-103-16,-1 2-230 0</inkml:trace>
  <inkml:trace contextRef="#ctx0" brushRef="#br0" timeOffset="187311.55">20675 3796 485 0,'1'1'125'0,"0"-2"7"16,-1 1-66-16,0-1-28 0,-1 0-1 15,1 0 0-15,-1 0-10 0,0-1-8 16,0 1-7-16,0-1-2 0,0 1-1 16,0 1-1-16,-2 0-4 0,1 0-1 0,0 3-2 15,-1-2 0-15,-1 3 0 0,-1-1 0 16,0 1 0-16,-2 0 0 0,-1 1 0 15,-2 0 1-15,2 0-1 0,-3 2 1 16,1 1 0-16,-1 0 0 0,-1 0 0 16,0 3-1-16,1 0 0 0,-1 0 0 15,3-1-1-15,-1-2 0 0,2 3 1 16,4 1 2-16,2 1 1 0,2 0 2 0,1 1 1 16,2 1 1-16,3-1 0 0,1 1 0 15,0-1-2-15,2 0-1 0,0 0 0 16,1 1-1-16,1-2 0 0,1 0 2 15,2 3 1-15,1-2 3 0,1-2 3 16,4-3 2-16,-1 1 0 0,0-3 2 16,2 0-1-16,1-5-2 0,0-1-4 15,-1 0-1-15,-1-3-1 0,-1 0-1 16,-1-3 1-16,-2-1 0 0,-1-2 0 16,-2-2 0-16,-2-3 0 0,0-2-2 0,-2-3-1 15,0 0-1-15,0 3-1 0,-2-1 1 16,-1-3-1-16,0 0 1 0,-1 3-1 15,0-2 1-15,-2 3 1 0,-2-2 0 16,-1 1 1-16,-4 2-1 0,-2 1 0 0,-7 1 0 16,-5 1-2-16,-6 0 0 0,-6 0-2 15,-4 3 0-15,1 1-1 0,0-1 1 16,4 2-1-16,4 3 1 0,7 0-1 16,3 2 0-16,7-2 0 0,1 1-2 15,3 4-1-15,1-1-5 0,1 1-9 16,3 0-14-16,2 1-21 0,-1 3-9 15,2-2-132-15,-1-1-142 0,2 2-329 16</inkml:trace>
  <inkml:trace contextRef="#ctx0" brushRef="#br0" timeOffset="187911.03">21280 4015 559 0,'-1'4'137'0,"0"-4"8"0,1 0-90 16,0 1-15-16,0-1 4 0,0-1 7 15,1 1-11-15,-1 0-13 0,0 0-9 16,-1 1-4-16,1-1-5 0,1 0-6 16,-1 0-3-16,0 2-3 0,0-1 1 15,1 0-1-15,-1 0 0 0,0 0 1 16,0 0 0-16,0-1 5 0,0 0 5 0,0-1 5 15,0 2 5-15,1-2 5 0,0 0 3 16,0 0 2-16,1-1-4 0,2 0-4 16,0-2-5-16,-1 0-4 0,-1 1-4 15,2 1-3-15,-2-2-1 0,0 3 1 16,-2 0 0-16,-1 1 0 0,1 1-1 16,-1-1 0-16,-1 2 0 0,-3 1-1 15,-1-1 0-15,0 0-1 0,1 1-1 16,0-2-1-16,1 2-2 0,2-2 0 0,3 1-1 15,2-1 1-15,1 0 1 0,0-1 3 16,0 1 4-16,2-1 3 0,-1 0 2 16,0-2 1-16,-2 1 0 0,4-1-1 15,-3-1-2-15,-1 2-1 0,0-1-2 16,1 2-3-16,-4-1-2 0,0 0-3 0,1 0-5 16,-4 0-9-16,1 0-12 0,0-2-18 15,-1 1-21-15,2 0-78 0,1 0-52 16,1 1-126-16,9 2-254 0</inkml:trace>
  <inkml:trace contextRef="#ctx0" brushRef="#br0" timeOffset="188647.92">21755 3744 492 0,'-2'-4'127'0,"2"3"6"15,0-1-57-15,0-3-31 0,1 5 4 0,-1-3 3 16,1 3-3-16,-1-1-6 16,0 0-3-16,0 1-3 0,0 2-4 0,-1-2-3 15,1 1-6-15,-1-1-4 0,1 0-3 16,1 3-2-16,-1-3-4 0,0 1-2 16,-1 1-3-16,1 1-3 0,-1 2-1 15,0 4-2-15,0 4 1 0,2 4 0 16,0 5 2-16,0 3 0 0,0 1 1 15,1 4 0-15,2 1 0 0,0-2 0 16,2 1-2-16,-1-1 0 0,3 0-1 0,-1-1 0 16,0 0 0-16,0-2-1 0,-2-1 1 15,-2-3 0-15,-2-2-2 0,-1-4 0 16,0-4-5-16,-1-3-6 0,-1-3-9 16,1-3-11-16,0-1-16 0,-1-4-11 15,2-5-132-15,-1 0-135 0,2-4-323 16</inkml:trace>
  <inkml:trace contextRef="#ctx0" brushRef="#br0" timeOffset="189193.93">22144 3778 547 0,'0'-2'137'0,"-1"1"4"0,-1-1-69 16,1 2-33-16,-1-2 3 0,-1 2 3 15,1-1-6-15,0 1-2 0,1 0 2 16,1 0 2-16,0 0-3 0,1 0-5 16,-2 0-4-16,2 0-2 0,-1-1-5 15,0 0-5-15,0 1-3 0,-1-1-3 16,1 2-2-16,0 0-2 0,0-1 0 16,0 1 0-16,0 0 0 0,0-1 1 15,0 0 1-15,1 0 0 0,-2-1-1 16,2 1-1-16,-1 1-1 0,0 1-2 0,0 1-1 15,-1 4-2-15,0 2 0 0,0 4 0 16,-1 6 0-16,-1 1 0 0,2 6 0 16,-1 0 0-16,1 2 0 0,1 2-1 15,0 2 0-15,2 0 0 0,2 1 0 16,-1 0 0-16,2 2 1 0,2-1-1 16,-2-2 0-16,2-4 0 0,-2-5 1 0,-1-5-1 15,0-3-4-15,-1-6-8 0,-2-1-14 16,1-5-10-16,-1-3-21 0,0-2 12 15,2-3-165-15,-1-4-151 0,9-1-359 16</inkml:trace>
  <inkml:trace contextRef="#ctx0" brushRef="#br0" timeOffset="189810.67">22713 3930 422 0,'-1'-1'128'0,"0"1"6"0,0-2-14 0,-1-1-62 16,2 1-6-16,-1 0-4 0,1 2-7 16,-1-1-8-16,1 1-4 0,-2 0-4 15,-1 0-4-15,-2 3-5 0,-2 0-6 16,-1 3-3-16,-2 3-2 0,-1-1-2 15,-1 5 0-15,2 1-2 0,2 0 0 16,2 1-1-16,1 3 0 0,2 2-1 16,5 2 0-16,2 1 1 0,3 0-1 15,1-2 2-15,4 2 0 0,5-2 0 0,1-3 2 16,3-5-1-16,4-2 2 0,1-2 0 16,3-3 0-16,1-5 0 0,-2-2 1 15,0-1 0-15,-5-5 2 0,-4-1-1 16,-2-4 0-16,-4-5 1 0,-5-4 1 15,-3-5-1-15,-3-2-1 0,-1 1-1 16,-2-4 0-16,-3 0-2 0,-2 0-1 16,0 5-3-16,-6 3-1 0,-1 2 1 0,-4 1-1 15,-1 7 0-15,-5 3 0 0,-4 7 0 16,1 1-1-16,1 2-2 0,2 3-5 16,2 5-10-16,3-2-13 0,5 2-10 15,6 1-8-15,2 2 169 0,5-1-289 16,4 1-143-16,4-2-392 0</inkml:trace>
  <inkml:trace contextRef="#ctx0" brushRef="#br0" timeOffset="190148.83">23177 4018 583 0,'4'-3'139'0,"-2"1"3"0,0 0-103 16,-1 0-5-16,0 1 2 0,-1-2-4 0,-2 3-12 15,0 3-8-15,-1 0-4 0,-3 6-2 16,1 2-4-16,-2 3-2 0,2 2 0 16,1 4-1-16,1 2 1 0,3 1 0 15,2 0 1-15,4-1 1 0,2-2 3 16,3-2 2-16,3-4 3 0,1-1 1 16,4-6 1-16,2-2 3 0,2-2-1 15,3-2 0-15,1-2-1 0,3 1 1 0,-2-2 1 16,-3 1 0-16,-4-4 1 15,-1-1 2-15,-5-5-1 0,-4-4 0 0,-4-4-2 16,-4-5-2-16,-3-5-4 0,-2 1-3 16,-3 1-4-16,-2 3-2 0,-3 3-1 15,-4 5-1-15,-1 3-4 0,0 5-5 16,-1 2-6-16,-2-1-9 0,4 3-9 16,1-1-9-16,5 3-13 0,1 2 8 15,5 0-35-15,7 1-87 0,2 0-106 16,6 0-256-16</inkml:trace>
  <inkml:trace contextRef="#ctx0" brushRef="#br0" timeOffset="190308.7">23753 4116 512 0,'5'15'145'0,"-2"-3"5"0,0-3-27 16,-3-1-83-16,0-1-2 0,0-5-1 15,-2-3-9-15,4-3-12 0,0-3-4 0,2-3-10 16,5-3-11-16,3-2-13 0,2-1 58 15,7 2-197-15,2 2-136 0,3 3-353 16</inkml:trace>
  <inkml:trace contextRef="#ctx0" brushRef="#br0" timeOffset="190447.39">24099 4250 558 0,'0'9'128'0,"0"-4"2"15,0-2-86-15,0-2-10 0,1-1 3 16,2 0-1-16,2-3-7 0,0 1-5 15,3-2-9-15,0-2-16 0,5-1 146 16,0 0-296-16,2-3-147 0,4 0-432 16</inkml:trace>
  <inkml:trace contextRef="#ctx0" brushRef="#br0" timeOffset="190618.99">24493 4328 595 0,'-1'5'137'0,"0"-1"5"0,1-1-102 16,0-4 4-16,1-3 0 0,2-1-3 16,1-5-12-16,1 0-10 0,3-2-16 15,1 1-25-15,2 2 156 0,1 0-294 0,2 0-149 16,2 3-428-16</inkml:trace>
  <inkml:trace contextRef="#ctx0" brushRef="#br0" timeOffset="190784.75">24773 4353 567 0,'0'10'133'0,"1"-3"3"16,0 0-98-16,-2-4-10 0,1-1 9 15,1-1 7-15,0-3-8 0,1-1-7 0,1 0-4 16,3-5-6-16,3 0-20 0,-1-2-14 16,2 0-145-16,0-3-131 0,5 3-334 15</inkml:trace>
  <inkml:trace contextRef="#ctx0" brushRef="#br0" timeOffset="190906.54">25023 4390 571 0,'3'12'144'0,"-1"0"5"15,0-3-62-15,1-1-46 0,-2-2 7 16,2 0 7-16,-1-4-11 0,2-1-9 16,3-2-2-16,0 0-12 0,3-2-23 15,2-1 72-15,1-4-247 0,9 2-162 16,0-7-441-16</inkml:trace>
  <inkml:trace contextRef="#ctx0" brushRef="#br0" timeOffset="196963.96">21669 4521 402 0,'1'2'106'0,"0"-5"6"16,0 3-49-16,-1 0-29 0,0-1-2 15,1 1 4-15,-1 0-8 0,0 0-9 16,0 1-4-16,-1-2-2 0,1 1-2 0,0 1 0 16,1-2-3-16,-2 1-1 0,1 0 0 15,0 0-1-15,1 0-1 0,-1 1 1 16,0-1 1-16,0 1 0 0,0-2 0 15,1 2-1-15,-1 1 1 0,1-2-1 16,-1 0 0-16,1 2-1 0,2 1-1 0,-2 4 1 16,1 2 0-16,0 5 0 15,-1 5 0-15,0 4 0 0,0 5 0 16,-2 4-1-16,1 4 0 0,-3-1-1 0,0 3-1 16,-1-3 0-16,1 0-1 0,0-2-1 15,1-2 1-15,1-6-1 0,1-1 0 16,0-4-1-16,-2-3-1 0,2-5-3 15,-1-2-9-15,0-2-6 0,-1 0-1 16,0-4-34-16,-1-1-90 0,2-1-108 16,-2-2-254-16</inkml:trace>
  <inkml:trace contextRef="#ctx0" brushRef="#br0" timeOffset="197353.9">21534 4937 429 0,'1'5'111'0,"1"2"6"16,0-1-69-16,2 2-5 0,-1 1-2 15,-1 1-9-15,0 1-11 0,1-3-8 16,-1 4-5-16,0 3-3 0,0 0-2 0,2 0-2 15,-2 1 0-15,0 1 0 0,2 2-1 16,1-4 1-16,-2-2-1 0,1-1 1 16,1-2 4-16,0 1 4 0,1-4 4 15,-1-3 5-15,2 0 4 0,0-2 3 16,2-4 1-16,0-1 2 0,2-3-3 16,1-4-3-16,1-8-4 0,1-1-5 15,-2-2-2-15,0-1-2 0,0 3-6 0,-1 2-1 16,-2 1-2-16,1 9-4 0,-2 3-11 15,-2 1-11-15,-1 3 157 0,-2-1-291 16,-1 2-151-16,3 1-429 0</inkml:trace>
  <inkml:trace contextRef="#ctx0" brushRef="#br0" timeOffset="197979.28">20937 5799 512 0,'-1'0'129'0,"1"-1"7"0,1 0-62 16,0 0-33-16,0 0-2 0,2-3 1 16,2 0-7-16,1 2-6 0,2-2-5 15,2 1-3-15,1-1-3 0,0 0-3 0,2 3-3 16,1 2-2-16,-2 2-1 0,1 0-2 16,-1 2-2-16,0 3-2 0,-2 0 1 15,-1 3 0-15,-2 0-1 0,-2 1 2 16,-4 2 0-16,-1 0 0 0,-2 3 0 15,-3 0-1-15,-4-2 0 0,-2 1 0 16,-4-1-1-16,-1 0 0 0,-1-1-2 16,-1-2 0-16,2 0 1 0,0 0-1 15,4-3 0-15,2 0 0 0,4-1 1 16,0 0-1-16,4-1 0 0,2 0-1 0,1-2 0 16,5 1 1-16,1-1 1 15,4 1 1-15,4-1 1 0,1 1 1 0,4-2 1 16,1 1 0-16,3 0-1 0,0-3-2 15,0-3-1-15,0-2-2 0,1-1-6 16,-2-2-8-16,-1-2-12 0,0 0-11 16,-1-1 74-16,-4 1-201 0,-2 2-133 0,-2-2-344 15</inkml:trace>
  <inkml:trace contextRef="#ctx0" brushRef="#br0" timeOffset="198193.27">21254 5694 555 0,'-6'-6'135'0,"1"1"8"0,1 0-86 0,2-1-13 16,1 1 4-16,3 3 1 0,2-3-7 16,1 1-9-16,4 1-7 0,1-1-7 15,4 1-5-15,2-1-5 0,1 2-4 16,2-1-3-16,-1 1-3 0,-1-2-6 15,-1 2-15-15,-2-1-17 0,-1-2 163 16,-1 0-293-16,-1 1-153 0,-1-2-423 0</inkml:trace>
  <inkml:trace contextRef="#ctx0" brushRef="#br0" timeOffset="198374.22">21593 5484 602 0,'-2'-2'143'0,"1"1"5"0,0 1-91 0,1 3-25 15,-1 4 3-15,2 4 6 16,-1 4-5-16,1 2-9 0,-1 3-6 0,0 1-2 16,1 1-4-16,1-1-9 0,-1-1-5 15,-1-4-2-15,2 1-12 0,1-3-20 16,0-2 78-16,-1-2-215 0,0-2-143 16,9-3-385-16</inkml:trace>
  <inkml:trace contextRef="#ctx0" brushRef="#br0" timeOffset="199159.11">22212 4518 445 0,'3'1'115'0,"-1"-1"7"16,-1-1-59-16,0 2-16 0,-1-1-1 16,0 1-6-16,0-1-11 0,0-1-6 15,1 2-7-15,-1-1-6 0,1 0-4 16,0 3-1-16,0-1-1 0,2 3 0 15,2 3 0-15,1 5-1 0,3 5 1 16,3 3-1-16,1 6 0 0,3 5-2 16,1 3 0-16,1 4 0 0,3 2 0 15,-1-1 0-15,0 1 0 0,0-2-1 0,-2-1 1 16,1-2-1-16,0-4 0 0,-3 2 0 16,-1-2-1-16,0-3-5 0,-3-1-5 15,1 1-6-15,-2-4 11 0,-3-4-137 16,-2-7-116-16,0-3-297 0</inkml:trace>
  <inkml:trace contextRef="#ctx0" brushRef="#br0" timeOffset="199594.77">22394 5086 373 0,'-9'3'98'0,"1"5"3"0,0-3-18 15,-2 3-67-15,1-1-2 0,2 0 2 16,1 1 3-16,2-2-3 0,3-2 0 16,2 0 1-16,4 0 2 0,4 2 0 15,3 0 1-15,2 2-4 0,2 0-3 16,-2 2-3-16,1-2 0 0,2 4 1 15,-1-3-1-15,2 1 0 0,0-1-1 16,2 1 0-16,1 0-2 0,1-2-1 0,-3 2-3 16,2 0 0-16,-3 0 1 0,-3 1 1 15,-2-2 1-15,-2-3 2 0,-2 1 3 16,0-4 1-16,-4 0 5 0,-2-3 2 16,1-2 3-16,-3-3 0 0,0-3-1 15,-2-3 0-15,-4-1-2 0,1-2-4 16,-3-4-4-16,-1-3-5 0,0-1-4 15,-1-3-5-15,1 1-4 0,0-1-9 0,0-2-12 16,4 2-9-16,2 5-5 0,-1 2 74 16,3 6-194-16,2 2-126 0,5 3-326 15</inkml:trace>
  <inkml:trace contextRef="#ctx0" brushRef="#br0" timeOffset="200227.18">22546 5880 452 0,'-1'1'119'0,"0"2"8"0,1-3-36 15,1-1-50-15,1 0 0 0,3 1 3 16,0-2-5-16,2 1-7 0,1-2-8 16,2-3-3-16,4 3-3 0,-1 1-3 0,-1-4-5 15,2 3-2-15,0 1-2 0,1 0-1 16,-1 3-2-16,-2 0-2 0,-1 2-1 15,1 4-1-15,-2 2 0 0,-4 2-1 16,-1 1 0-16,-2 3-1 0,-3 0 0 16,-2 3 0-16,-2-3-2 0,-2-2-1 15,-3-1 2-15,-2 2 0 0,-1 2 1 16,-2-1 0-16,-4 3 2 0,1-2 1 0,-1 3 1 16,2 2 0-16,2-2 0 0,2-1-1 15,2-2 0-15,4-1-1 0,5 0 0 16,4-3 2-16,5-5 1 0,5 1 1 15,7-4 1-15,5 1 0 0,3-4 1 16,6-3 0-16,4 1-6 0,2-4-10 16,0 0-13-16,-5-3 141 0,-2-3-272 0,-3-2-145 15,-2 0-407-15</inkml:trace>
  <inkml:trace contextRef="#ctx0" brushRef="#br0" timeOffset="200498.45">22894 5633 528 0,'0'-1'132'0,"1"0"7"16,-1-1-58-16,1 1-43 0,0 1-1 15,0-2 0-15,2 2-6 0,2 0-8 16,0-1-7-16,3 2-5 0,1-4-4 16,2 0-4-16,3 0-1 0,1 2-2 15,3 1-8-15,1-1-14 0,1 1 1 0,0 0-134 16,-2-1-126-16,2-3-317 0</inkml:trace>
  <inkml:trace contextRef="#ctx0" brushRef="#br0" timeOffset="200833.5">23211 5444 482 0,'7'1'127'16,"3"1"7"-16,4-2-28 0,2 1-67 15,1 0-4-15,-1 1-2 0,2 0-5 16,-3 1-7-16,-1 0-7 0,-3 3-7 0,-2-1-3 15,0 2-1-15,-4 0-1 0,-1 1-1 16,-3 1 0-16,-3 1-1 0,-4 1 0 16,-2 1 1-16,-1 1-1 0,-2-1 0 15,0 0 0-15,-1 1 0 0,2-2 0 16,3 0 0-16,2-1-1 0,1-1-1 16,4-1 0-16,5 3-1 0,4-1 1 15,3 0 1-15,2 0 0 0,6 0 1 16,2 1 1-16,2 0 0 0,3 0 1 15,5-2-1-15,1-1-5 0,2 2-10 0,2-2 160 16,2 1-294-16,0-5-144 0,5 1-427 16</inkml:trace>
  <inkml:trace contextRef="#ctx0" brushRef="#br0" timeOffset="203844.65">20330 6378 322 0,'5'3'102'0,"1"-3"8"16,-1 1-15-16,2 2-39 15,-2-3-4-15,0 0 4 0,-1 3-7 0,-2-3-8 16,1 3-2-16,-2-3 0 0,-1-2 1 15,-1 2 1-15,-2-1-3 0,1-1-4 16,-1 0-7-16,0-2-5 0,-1 0-4 16,1 0-6-16,0 1-5 0,1-1-3 15,-1 1-1-15,1 3-1 0,-1 1-1 16,-1 5 0-16,-3 2-1 0,-2 0 1 16,0 4-1-16,1 1 1 0,0 3-1 0,3 0 0 15,1-3-1-15,8 3 1 16,3-2-1-16,4 0 0 0,4 0 1 0,3 0-1 15,2-3 0-15,4 0 1 0,-1-2-1 16,2-1 1-16,1-6 0 0,0 0 0 16,0-4 0-16,-1-5 0 0,-1-2 1 15,-3-3 0-15,-4 1 1 0,-3-1 0 16,-6-3 1-16,-3 0 0 0,-6 0 0 0,-6 1 0 16,-5-3-1-16,-5-2-1 0,-4 0-2 15,-3 1 0-15,-4-1-1 0,2 5-2 16,0 2-3-16,2 4-4 0,3 3-2 15,0 2-6-15,6 3-9 0,1 2-10 16,5 0-5-16,0 0-15 0,4 3-3 16,2-1-78-16,3 3-17 0,3-2-82 15,7 1-171-15</inkml:trace>
  <inkml:trace contextRef="#ctx0" brushRef="#br0" timeOffset="204011.86">20774 6478 652 0,'7'7'151'0,"0"-4"7"0,-4-1-108 0,-2 0-19 16,-1-2 1-16,-1-1 1 0,0 0-7 15,-1-2-10-15,1-1-7 0,-1 0-5 16,-1-1-12-16,0 0-14 0,2 0-15 16,-2-1-130-16,2 1-133 0,-3-3-328 15</inkml:trace>
  <inkml:trace contextRef="#ctx0" brushRef="#br0" timeOffset="204629.78">21292 6322 586 0,'8'6'136'0,"-4"-3"2"0,-2 0-97 16,-1-2-11-16,-1-2 2 0,-3-1 1 16,-1 0-6-16,-4-1-4 0,-2 0-3 15,-3-2-2-15,-1 1-4 0,-3-2-5 16,-1 1-3-16,-3 0-4 0,0 1-3 15,0 0-3-15,1 2 0 0,1 1-1 16,0 1-1-16,4 2 0 0,2 2 0 0,3 2 2 16,1 0 1-16,2 5 1 0,2-2-1 15,3 3 2-15,1 1 0 0,2 1 0 16,0 1 1-16,2-1 0 0,1 0 0 16,1 1 1-16,-2-1 0 0,-1-1-1 15,1-5 0-15,-2 0 1 0,-1-1-1 16,0-2 0-16,0 1-1 0,0-4 1 15,1-1-1-15,-1 2-1 0,1-4 1 0,2 2 0 16,3-2 0-16,1-1 1 0,3 0-1 16,3-2 2-16,4 0-1 0,0 0 1 15,2-2 0-15,-1 2 1 0,1-1 2 16,-1 1 1-16,-1 2 1 0,0 2 1 16,-2 1 1-16,-1 1-1 0,0 4 0 15,0-1-2-15,-1 3-1 0,-1 1 0 0,-1 2 1 16,0 2 1-16,-1 2-1 15,-2 1 1-15,0 3-1 0,-5 2 1 0,-3-1-1 16,-4-1-1-16,-5-1-2 0,-5-1 1 16,-7 0-1-16,-3-4 0 0,-5-2 0 15,0 0-1-15,-3-3-6 0,-3-2-8 16,0-3-7-16,2 1-11 0,-1-4 155 16,1-3-293-16,3 0-152 0,1-2-423 15</inkml:trace>
  <inkml:trace contextRef="#ctx0" brushRef="#br0" timeOffset="208243.51">22718 6486 339 0,'-2'1'96'0,"1"0"7"0,0 1-47 16,0-1-14-16,0 2 4 0,-1-1 2 16,-2 3-13-16,0 2-12 0,-2 3-5 15,1-2-3-15,-2 4-3 0,2 4-3 16,-1 1-2-16,2 0 1 0,2-1 1 0,3 1 2 15,2-1 0-15,4 0 0 0,3-3 4 16,1-4 2-16,3 0 4 0,3-3 1 16,2-3 0-16,1-1 0 0,1-4 0 15,-1 0-1-15,3-2-2 0,-2-2-3 16,-1-2-1-16,-4 1-1 0,-1-3 1 16,-3-3-2-16,-5-2-1 0,-2-2 0 15,-3-1-2-15,-3-2-2 0,-1 1-2 0,-4 0-3 16,-3 4-1-16,-4 3-1 0,-2 1-3 15,-7 6 0-15,-3 3-2 0,-4 2 0 16,0 0-3-16,1 1-6 0,3 2-6 16,4 0-8-16,6-1-6 0,4 2-6 15,7 0-3-15,4-1 5 0,5 1-123 16,5-4-109-16,3 1-280 0</inkml:trace>
  <inkml:trace contextRef="#ctx0" brushRef="#br0" timeOffset="208432.07">23084 6502 625 0,'0'4'148'16,"4"-1"3"-16,-3 0-111 0,0-1-12 16,1 1 0-16,-2-3 2 0,0-2-13 15,0 4-7-15,0-5-2 0,-1-1-3 0,1 1-10 16,-1-1-13-16,1 1 155 0,-1 1-294 15,0-4-150-15,2 3-433 0</inkml:trace>
  <inkml:trace contextRef="#ctx0" brushRef="#br0" timeOffset="208816.45">23233 6439 508 0,'7'0'128'0,"2"-4"7"0,0 4-54 15,5-1-40-15,0 2-3 0,0 1 2 0,0 0-3 16,1-1-7-16,-2-1-9 0,1 3-6 16,-2-1-4-16,-1 3-3 0,0-3-2 15,0 2-4-15,-2 0-2 0,-2 2 0 16,-1 0 0-16,-3 2 1 0,-1-2-1 15,-3 3 1-15,-3-1-1 0,-4 4 0 16,-3 0-1-16,-1 4 0 0,-2-1 0 16,-3 5 0-16,0 0 0 0,2-2 0 15,1-1 1-15,3-1 1 0,3-2-1 0,2-1-1 16,4-2-1-16,3-3-1 0,5 1 0 16,0-1 0-16,4-2 0 0,3 0 1 15,1-4 1-15,6-1-3 0,1-2-8 16,0-1-5-16,2-4-5 0,2 0-4 15,0-1-4-15,0-2 73 0,0-1-193 16,-2-3-117-16,0 0-328 0</inkml:trace>
  <inkml:trace contextRef="#ctx0" brushRef="#br0" timeOffset="209144.51">23652 6456 538 0,'-7'-1'122'16,"3"1"4"-16,-1 1-88 0,3-1-18 15,0 4 0-15,1-2 4 0,-1 1-1 16,0 0-4-16,-1 1-1 0,1 0-2 0,-1 1 0 16,-1 0-2-16,-1-1-2 15,1 1-5-15,0-1-2 0,2 4-1 0,0-1-2 16,1 1 1-16,2 2 1 0,0 0 4 16,2 2 1-16,2 2 1 0,-1-3 0 15,2 2 1-15,2 0 0 0,1 0-2 16,0 4-3-16,1-3-2 0,0-3-1 15,0 3 0-15,-3-2 0 0,-1-1-2 0,-2 0 1 16,-2-3 1-16,-3 1 0 0,-3 1 0 16,-5-3 0-16,-1 3 0 0,-2-2-1 15,-4 1-1-15,0-2-1 0,-1 1-4 16,0 0-6-16,1-4-7 0,0-1-9 16,0 0-11-16,3-3 34 0,0 0-159 15,4-4-122-15,0-5-312 0</inkml:trace>
  <inkml:trace contextRef="#ctx0" brushRef="#br0" timeOffset="209325.13">23600 6454 573 0,'15'-1'132'0,"3"0"5"0,2-1-102 16,3 1-6-16,1 1 0 0,1-1-1 0,0-1-8 15,-2 1-13-15,0-1-13 0,0-1 131 16,-1-2-268-16,0-2-139 0,2 2-402 16</inkml:trace>
  <inkml:trace contextRef="#ctx0" brushRef="#br0" timeOffset="-206846.51">11211 3475 544 0,'-4'5'127'0,"1"-4"5"0,1 2-88 16,-1-1-9-16,1 0-5 0,-3 1-1 15,-1 0 0-15,2 1-2 0,-2 4-3 0,1 2-4 16,-1 0-3-16,0 5-1 0,4 4-5 16,-2 0-3-16,2 6-5 0,2 1-2 15,1-1-1-15,3 1 0 0,3-2-1 16,3-4 0-16,4-4 0 0,5-1 2 16,2-7 1-16,1-1 3 0,2-5 3 15,-1-2 2-15,0-1 1 0,-2-2 2 0,-3-3 3 16,-1 0-1-16,-3-3 2 0,-3-1 1 15,-5-1 1-15,-2-2 0 0,-6-2-2 16,-4-1-3-16,-5-1-3 0,-3 1-3 16,-6-1-4-16,0-2-2 0,-1 4-2 15,-2 1 0-15,1 1-3 0,0 1-1 16,2-1-1-16,4 4-6 0,0-1-9 16,5 0-11-16,4-1-17 0,5 1-7 15,6 1-108-15,7 1-18 0,6-3-105 16,7 2-211-16</inkml:trace>
  <inkml:trace contextRef="#ctx0" brushRef="#br0" timeOffset="-206666.99">11666 3563 681 0,'-1'8'174'0,"1"-4"7"0,0-3-79 15,-1 2-48-15,1-1-6 0,1 0-9 0,-1-4-10 16,0 1-9-16,-1 0-9 0,1 1-11 15,0-3-13-15,1 0-26 0,0-1 113 16,1 0-267-16,5-1-167 0,5 1-448 16</inkml:trace>
  <inkml:trace contextRef="#ctx0" brushRef="#br0" timeOffset="-206359.59">12044 3303 532 0,'7'1'154'0,"-1"4"13"0,0 2 0 15,-3 5-100-15,-1 5-3 0,-3 4-4 16,-2 5-7-16,-2 5-9 0,0 1-13 15,-2 4-9-15,1-1-8 0,-1 0-4 16,2-1-5-16,1 0-3 0,2-2-1 16,1-2-1-16,2-3-4 0,-1-2-4 15,2-4-8-15,1-1-7 0,-1-6-10 0,-1-3-14 16,0-2-17-16,0-2-56 0,2-5-71 16,2-4-119-16,4-6-267 0</inkml:trace>
  <inkml:trace contextRef="#ctx0" brushRef="#br0" timeOffset="-206099.99">12339 3358 711 0,'-1'0'180'0,"1"-1"10"15,0 1-98-15,0 2-33 0,-1 2-7 16,0 2-1-16,-2 5-6 0,2 3-9 15,1 4-8-15,0 5-4 0,-1 1 0 16,0 4-3-16,0 5-7 0,1 1-5 16,0-1-3-16,0 2-3 0,1 0-5 15,1-2-3-15,-1-1-9 0,3-3-8 16,-1 0-12-16,0-6-15 0,2-1-28 0,0-3-82 16,1-2-56-16,1-3-131 0,0 1-276 15</inkml:trace>
  <inkml:trace contextRef="#ctx0" brushRef="#br0" timeOffset="-200486.07">12996 3679 295 0,'-5'4'84'0,"-1"0"9"0,5-1-11 15,2 0-40-15,1 0 2 0,3 0 5 16,-1 0 3-16,2 1-6 0,0 0-6 16,1-1-1-16,-2 0-9 0,1-1-6 15,0 1-5-15,-1 0-2 0,0-3-2 16,1 1 2-16,0 1-1 0,3-1 2 16,1 0 3-16,2 0 2 0,4-1 0 0,5-1 3 15,9 1-1-15,6-1-2 0,1 0-1 16,5 0-4-16,3-1-3 0,0 0-4 15,1 2-4-15,-4 1-3 0,-3 0-1 16,4-2-2-16,2 1 0 0,-1 1 0 16,0 3 0-16,-3-3 0 0,-4-1-2 15,-5 1-5-15,-9 1-6 0,-7-1-6 0,-7-4-10 16,-6 1-16-16,-1-3-9 16,-3-2-124-16,0-3-125 0,-1 2-305 0</inkml:trace>
  <inkml:trace contextRef="#ctx0" brushRef="#br0" timeOffset="-200119.02">13816 3517 445 0,'0'-5'124'0,"1"3"8"15,2-2-2-15,-1-2-90 0,0 1-8 16,1 1-5-16,0 0-1 0,0 0-7 15,0-1-8-15,-1 3-4 0,1 1-3 16,1 3 0-16,2 1-1 0,1 1-1 0,3 1 0 16,2 3-1-16,3 1 0 0,2 2 0 15,2 1 0-15,0 0 0 0,2 1 0 16,2 1 0-16,-2 1 0 0,0 0-1 16,-1 1 1-16,-3 0-1 0,-3-1 1 15,-2-2-1-15,-4 4 0 0,-2 0 1 16,-5 0 0-16,-4-1 2 0,-3-1 1 15,-3 3 1-15,-4 2 0 0,-5-3 0 16,-1 1-1-16,-4-1-1 0,-5 1-2 16,-1-1-4-16,-1-1-13 0,2-2-7 0,0-2-5 15,2-1 14-15,1-4-136 0,3-2-116 16,5-2-284-16</inkml:trace>
  <inkml:trace contextRef="#ctx0" brushRef="#br0" timeOffset="-199225.6">14945 3466 556 0,'0'0'127'15,"0"-2"7"-15,0 2-90 0,0 1-12 16,0-1 0-16,0 1 2 0,0-1-2 0,0 0-5 16,0 3-4-16,0-1-4 0,1 0-1 15,-1 0-1-15,1 1-2 0,2 5-3 16,0 2-1-16,0-1 1 0,0 5 0 15,2 6 0-15,-1 3-4 0,-1 1 0 16,1 3-1-16,-1 4 0 0,-1 3-1 16,-1-3-2-16,0-1-2 0,-1 2 0 15,0-1-1-15,0-3 0 0,0-4 0 0,2-2 0 16,0 2-1-16,0-6-6 0,-1-5-12 16,1-1-18-16,0-3-10 0,1-7-128 15,-2-5-134-15,0-7-321 0</inkml:trace>
  <inkml:trace contextRef="#ctx0" brushRef="#br0" timeOffset="-199000.69">15299 3741 579 0,'2'6'156'16,"-2"-4"9"-16,0-1-25 0,0 0-95 15,1 0-4-15,-1-1 5 0,0 0-1 16,0 0-12-16,0 0-9 0,0 0-7 16,0-1-2-16,1 2-6 0,-2-1-9 0,1 0-12 15,0 0-16-15,0 0-25 0,-1 0-70 16,2-1-67-16,2-2-128 0,-1-5-273 16</inkml:trace>
  <inkml:trace contextRef="#ctx0" brushRef="#br0" timeOffset="-198551.86">15536 3494 598 0,'2'2'146'15,"0"-3"11"-15,0 0-98 0,-2 1-11 16,1 0 3-16,0-1 1 0,-2 3-8 0,1-2-10 15,0 2-11-15,0 1-3 0,0 4 1 16,-1 3-1-16,-1 4-2 0,1 2-2 16,0 6 1-16,0 6 2 0,1 1-1 15,1 5-5-15,0-2-4 0,3 2-4 16,1 2 0-16,1 0-3 0,1-2-1 16,-2 0 0-16,0-1-1 0,0-1 0 0,-1-7-1 15,-1-2-4-15,-1-3-4 0,-1-5-6 16,2-4-9-16,0-3-23 0,0-5-21 15,1-2-129-15,0-4-146 0,0 0-345 16</inkml:trace>
  <inkml:trace contextRef="#ctx0" brushRef="#br0" timeOffset="-197886.92">16615 3725 513 0,'1'2'118'0,"0"-1"4"0,0 0-80 15,-2 2-15-15,1-2 0 0,-2-1 1 16,0 1-1-16,-2 1-2 0,1 1-1 16,-2 2-1-16,-2-1-2 0,-2 4-1 15,-2 0-3-15,-1 2-3 0,-1 0-3 0,-2 3-1 16,-3 0-1-16,0 3-2 0,-3 1-2 16,2 1-1-16,-3-1-1 0,1 1-1 15,3 1-1-15,1-4 0 0,3-2-1 16,2-1-1-16,0 0-6 0,2-2-9 15,1-2-10-15,3-3-8 0,0-2 86 16,2 1-210-16,1-7-128 0,1-1-339 16</inkml:trace>
  <inkml:trace contextRef="#ctx0" brushRef="#br0" timeOffset="-197544.32">16357 3676 387 0,'-2'2'112'16,"-1"-1"8"-16,1 0-5 0,-2-1-68 15,3 1-4-15,0 0 0 0,2-3-1 0,-2 3-6 16,1-1-4-16,1-1-5 0,0 2-3 16,-1 0-6-16,3 0-3 0,0 5-5 15,0-1-2-15,0 1-2 0,2 5-1 16,-1 0 0-16,3 3 2 0,2 1 0 16,-1 2 2-16,6 2 0 0,0 4-1 15,3 0 1-15,2 0-1 0,3 4-3 16,0-2-1-16,1-2-1 0,0-2 0 15,-2-4 0-15,-2-1-4 0,-1-2-15 16,-4-4-21-16,-2-4-130 0,-1 0-135 0,0-5-345 16</inkml:trace>
  <inkml:trace contextRef="#ctx0" brushRef="#br0" timeOffset="-194146.29">17124 3711 384 0,'1'2'106'0,"-1"-1"4"15,0 0-14-15,0-2-52 0,0 1-17 16,1 1-5-16,-1-1 2 0,-1-1 1 0,1 1 0 16,0 1 1-16,0 1 2 0,0-2 4 15,0 0 2-15,0-2 0 0,1 1-5 16,1-1-4-16,1-1-4 0,2-2-5 15,2 1-6-15,2-1-5 0,-1 1-4 16,7 1-1-16,2-1 0 0,4 3 0 16,1 1-1-16,4 3 1 0,1 1 0 15,-1 1-1-15,-3 3 0 0,-5 1 1 0,-2 0-1 16,-5 0 1-16,-4 2 0 0,-2-2 0 16,-4 1 1-16,0 2 1 0,-3 1 0 15,-3 1 1-15,-3 3 0 0,-4 2 0 16,-2-1-1-16,-2 3-1 0,-6-1 0 15,-1-1 0-15,-4 0-2 0,2 0 1 16,-1-3-1-16,2 1 0 0,2-2 0 0,1 0 0 16,4-2 0-16,3 1 0 0,3 0 0 15,0-2 1-15,1 0-1 0,1-1 0 16,6 0-1-16,1-1 0 0,3-3-1 16,1-1 1-16,5-1 2 0,4-3 1 15,5 3 5-15,1-4 4 0,10-3 3 16,6-2 1-16,7-1 1 0,4 3-1 15,4-2-1-15,3 0-5 0,2 0-3 16,0 3-1-16,-5-2-5 0,-6 2-2 16,0 1-24-16,-3-1-16 0,-6 2-132 15,-6 2-139-15,-5 2-346 0</inkml:trace>
  <inkml:trace contextRef="#ctx0" brushRef="#br0" timeOffset="-191722.11">11581 2932 266 0,'0'4'81'0,"-3"-1"9"16,1 0-26-16,0-2-16 0,1 1-3 16,0 0 4-16,0-2-7 0,1 1-4 15,0-2-6-15,1 1-3 0,-1 2 0 16,0-3 0-16,2 3-4 0,-1 0-6 0,-1 0-3 15,1-2-3-15,-1 1 0 16,1-2-3-16,-1 1-1 0,0-2-1 0,-1 2-1 16,1-4 0-16,-1 3-1 0,1 1 0 15,-1-2 2-15,1 0 3 0,-1 1 3 16,1-2 1-16,0 2 2 0,0 0 1 16,-1-2-1-16,0 1-1 0,1-3-4 15,-1 1-2-15,1-3-3 0,-1 1-1 16,1-2-2-16,-1-1-1 0,-1-2-1 0,1 2-1 15,0-1 0-15,0 1 0 0,0 0 1 16,0-2-1-16,0 3 1 0,1-1 1 16,0 2 0-16,0-2 1 0,1 1 1 15,0 0 0-15,0-1 0 0,1 3 1 16,-1-3-1-16,2 1-1 0,-1-1-1 16,1-2 0-16,-1 1-2 0,2 0 0 15,0-3 0-15,-1 0-1 0,1 0 0 0,1 1 0 16,0 0 0-16,2 0 0 0,0-1 0 15,0 2 0-15,1 1 1 0,0 0-1 16,0 3 1-16,2 0 0 0,-1 3 0 16,3 0 0-16,-2 1-1 0,1 1 1 15,0-1-1-15,0-2 1 0,1 2-1 16,-1-1 1-16,-2-2-1 0,0 3 1 16,1 0 0-16,-1-1 0 0,-2 2 1 0,-2-2-1 15,2 2 0-15,-2-1 1 0,0 1 0 16,-1 0-1-16,0-1 1 0,2-1 0 15,0 2-1-15,1-1 1 0,2 0-1 16,-2 0 0-16,3 0-1 0,1 1 1 16,-1-1-1-16,2 2 0 0,-1-2 0 15,0 2 0-15,0-1-1 0,0 1 1 16,0 0 0-16,-1 1-1 0,0-1 1 16,-2 0 0-16,1 0 0 0,-1 2 0 0,-2-1 0 15,0 1 1-15,-2 0-1 0,2 0 1 16,-1 0 1-16,0 0-1 0,-1 0 0 15,1-1 0-15,2 1 0 0,-2-1 0 16,1 0-1-16,-2 1 1 0,2 2 0 16,0-2-1-16,0 2 1 0,2 0-1 15,-2 1 0-15,2-2 1 0,1 2-1 0,-2 1 0 16,2-2 0-16,-2 0 0 0,-1-1 0 16,0 2 0-16,-1-1 0 0,1 1 0 15,-2 0 0-15,-1-1 0 0,0 1 0 16,2 2 1-16,-2-3-1 0,0 0 0 15,2 1 0-15,0-1 0 0,1 2 0 16,-1-2 1-16,0 0-2 0,0 0 1 16,0 3 0-16,-1-2 0 0,0 3 0 15,0-2 0-15,-1 3 0 0,0-2 0 16,0 3 0-16,2-1 0 0,-1-2 1 16,1-1-1-16,0 1 0 0,-1 2 0 0,1-2 0 15,-2 1-1-15,0 0 1 0,0-2 1 16,-1 2-1-16,-1-2 0 0,0 1 1 15,-1-2 0-15,0 0 0 0,0 3 0 16,0-2 0-16,-1 1 0 0,1 0 0 16,0-1-1-16,0 3 0 0,1-2 1 0,-1 1-1 15,0 0 0-15,1 2 0 0,-1 1 0 16,1-1 0-16,0 2 0 0,0 2 0 16,-1-2 0-16,0 0 0 0,1 1 0 15,1 0 0-15,-2-1 0 0,1 1 0 16,-1-3 0-16,1 2 0 0,0-2 0 15,0 1 0-15,-2-1 0 0,1-1 1 16,0 1-1-16,0-3 0 0,0 0 0 16,-1-4 1-16,1 0-1 0,1 0 0 15,-1-2 1-15,0 0-1 0,0 0 1 0,0 0-1 16,0 1-2-16,0-1-5 0,-1 1-8 16,1 0-14-16,-1 1-17 0,1-2 28 15,0-2-161-15,-1 0-134 0,-2 3-331 16</inkml:trace>
  <inkml:trace contextRef="#ctx0" brushRef="#br0" timeOffset="-191248.8">12181 2882 463 0,'-1'-3'113'0,"-1"-2"5"0,1 1-66 15,0 1-16-15,-1 2-5 0,2 1-4 16,0 0-5-16,0 0-4 0,0 0-4 16,0 2-2-16,2 3-1 0,-2-3-2 15,1 1 0-15,3 3 1 0,-2 0-1 16,3 5-1-16,0-1-1 0,1 0-1 0,-1 3-1 15,-1-1-3-15,0-2 0 0,1 2-1 16,-2-2 0-16,2 1 0 0,-3-2 0 16,1-2-1-16,2 2 1 0,-1 0-1 15,-2-4-2-15,2-2-3 0,-2 1-10 16,1-2 39-16,1-1-165 0,1-4-122 16,0-3-324-16</inkml:trace>
  <inkml:trace contextRef="#ctx0" brushRef="#br0" timeOffset="-190918.01">12414 2817 371 0,'1'-1'96'16,"-1"0"5"-16,-1 1-61 0,2 0-6 0,-2 0 2 0,1 0-1 15,0 0-6-15,0 1-8 0,0 0-4 16,0-1 0-16,0 1 0 0,0 1-1 16,0-1-1-16,-1 2-3 0,1 1 0 15,-2-1-1-15,0 0-2 0,-1 4-2 16,-1 1-2-16,0 0-1 0,1 4-2 16,-5 3 0-16,0 0-1 0,0 1 0 0,-3 1 0 15,0 1 0-15,0 0 1 0,0-3-1 16,0 0 1-16,1-1-1 0,2-2 1 15,2-2-1-15,1-4 1 0,1 0-6 16,2-3-6-16,-2-1-121 0,1-4-113 16,-1 3-291-16</inkml:trace>
  <inkml:trace contextRef="#ctx0" brushRef="#br0" timeOffset="-174607.31">17626 3515 280 0,'0'-1'79'0,"0"2"5"0,0-1-19 0,1-1-39 16,-1 2-1-16,-1-1 5 0,1 1 2 16,0-1-1-16,0-1 0 0,0 0 3 15,-1 1 3-15,2 0 4 0,0 0-2 16,-1 1-5-16,0-2-5 0,0 1-4 16,0 0-1-16,0 1-4 0,-1 0-6 15,0 0-3-15,2-1-3 0,-2 2-2 16,2-1-1-16,0-1-2 0,-1 0 2 15,2 2 3-15,2-2 2 0,0 1 2 0,2-1 1 16,1 3 0-16,4-1 0 0,0-1-3 16,2 2-3-16,0-2-2 0,3 3-2 15,-3-2-1-15,-1 0-1 0,0-1-1 16,-2 0-2-16,0-2-9 0,-3 1-9 16,0-2 78-16,1 0-218 0,-4-3-139 15,-2 4-382-15</inkml:trace>
  <inkml:trace contextRef="#ctx0" brushRef="#br0" timeOffset="-174223.26">17955 3438 464 0,'0'-1'122'0,"0"2"6"15,0-2-57-15,0 1-21 16,0 0-7-16,-1-1-9 0,1 3-6 0,0-4-5 15,1 1-6-15,-2 3-5 0,0 2-1 16,-1-2-4-16,2 3-1 0,-1 1-3 16,0 6 0-16,0 2 1 0,0-2 0 15,0 2 0-15,1 1-2 0,0 3 0 16,0 0 0-16,0-1-2 0,0 0-1 16,1 1-6-16,0-4-9 0,0 1-5 15,0-1-128-15,2-6-120 0,-3 0-308 16</inkml:trace>
  <inkml:trace contextRef="#ctx0" brushRef="#br0" timeOffset="-168020.62">14842 4406 123 0,'-4'3'29'0,"1"0"2"0,0-1-20 15,1 0-2-15,0 0 2 0,0-2 4 0,2 2 7 16,2-2 11-16,2 0 5 0,5-3 6 16,4 1 6-16,5 1 2 0,2 0 0 15,1-2 1-15,4 1-4 0,2-3-2 16,9 2-4-16,5 0-2 0,2-2-5 16,7 1-4-16,2 3-9 0,2-1-7 15,0 3-7-15,-8 1-3 0,-6 1-3 16,-1 0-2-16,-8 3 0 0,-5-3 0 15,-5 0-1-15,-5 0 1 0,-5-3-1 0,-6 1 1 16,-4-2-4-16,-6 1 1 0,-5-1 0 16,-8-1 1-16,-7 1-1 0,-4-1 1 15,-5 0 0-15,-8 1 2 0,-5-2 0 16,-8 1 1-16,-3 0-1 0,2 2 0 16,3 1-1-16,-2 2 1 0,0-2 0 15,6-1-1-15,7 0 0 0,3 2 0 16,-1-1 1-16,1-1-1 0,3 0 0 0,9 0 0 15,3 1-1-15,6-3 2 0,7 2 2 16,11-1 0-16,11 0 1 0,12-2 0 16,4 2 1-16,12 0-1 0,6 2 0 15,6 0-2-15,8 1 0 0,6-2-1 16,5 2 1-16,4 2 0 0,-2 5 0 16,2-3 0-16,0 1 1 0,-7 2-2 15,-12 1 0-15,-12-3 0 0,-9 0-1 0,-9-3 0 16,-10 0 1-16,-7 0-5 0,-13-3 0 15,-8 1 1-15,-11-1 0 0,-9 2 0 16,-7-2 0-16,-12 2 0 0,-8-2 4 16,-10 2-1-16,-2 2 0 0,3-1-1 15,1-2 0-15,-5 3-1 0,8-3 0 16,1 2 0-16,7-2 0 0,7-2 0 16,4 0 1-16,7 3 1 0,14-2 0 0,3-1 2 15,10-2-1-15,13 0 1 0,14 1 0 16,12 1 0-16,6-2 0 0,11 1 0 15,6 1-1-15,8 2 0 0,13 0 1 16,-1 1 0-16,2 2 0 0,0 1 1 16,-3 1-1-16,-1-1 1 0,-5 0-1 15,-14 2 0-15,-12 2-1 0,-11-6-1 16,-9 1-1-16,-13-3 0 0,-11 1 1 16,-13-4 0-16,-9 0-1 0,-11-2 1 0,-18 0 0 15,-10 4 1-15,-3-1 0 0,-2-2 0 16,-5 3 0-16,-3 2-1 0,2-3 0 15,16 3 1-15,7-3-1 0,6 0 0 16,9 2 0-16,15-1 3 0,13-1 0 16,11-1 0-16,12-2 0 0,14-2 0 15,6 1 0-15,15 1 1 0,6-1-3 0,4 3 0 16,10-1 0-16,7 2-1 16,0 2 1-16,5 5 0 0,-10-2-1 15,0 3 0-15,-3-1 1 0,-12 0-1 0,-15 0 1 16,-13-2 0-16,-9-2-1 0,-13-2 0 15,-14-2 0-15,-9-1 1 0,-14-2-1 16,-13 1 1-16,-12 2-2 0,-5 0 3 16,1 2-4-16,5 2 7 0,-1 0-142 15,5 3-119-15,10 1-315 0</inkml:trace>
  <inkml:trace contextRef="#ctx0" brushRef="#br0" timeOffset="-142319.56">15315 4401 263 0,'3'0'72'0,"-1"0"6"16,0 1-25-16,-1 0-8 0,0 1-7 15,1 2-2-15,2-1-1 0,-1 0-2 16,1 0-4-16,2 2-3 0,4 0-3 16,4 0-2-16,4 0 0 0,5-2 1 15,6 0-1-15,5-2 0 0,8-1-2 16,10-4-2-16,11 2-3 0,7 0-4 16,7-2-2-16,4-1-3 0,8-1-1 15,11-1 0-15,1 0-1 0,-2-2 1 0,0-2 1 16,4 1 1-16,5 0-1 0,-2 1 1 15,-6 5 0-15,-1 1-1 0,1 2-2 16,0 4-1-16,-6 1 0 0,-9 4-1 16,-6 4 0-16,-8-3-1 0,-8-1 0 15,-11 2 0-15,-11-3 0 0,-9 2 0 16,-9-5 1-16,-8-4-1 0,-5 2 2 16,-5-1-1-16,-5 0 1 0,-4 1-1 0,-5-4 1 15,-4 4 0-15,-3-1 0 0,-5 0-3 16,-8-2 1-16,-3 1 0 0,-8-3 0 15,-5 2 0-15,-7-3 0 0,-9 0 0 16,-7 0 1-16,-8 1 0 0,-10-1 0 16,-10 0 1-16,-6 2-1 0,-8 1-1 15,-5 0-1-15,-10-5-3 0,5 5-4 16,-3 2-2-16,1-1 0 0,-2-3 0 16,5 0 0-16,7 3 2 0,5 2 2 0,4-2 3 15,6 0 3-15,7 1-1 0,3 1-1 16,6 5-4-16,10 1-1 0,12-2-1 15,6 3-1-15,14 1 1 0,9 2-2 16,16 2 0-16,10-3 3 0,7-2 1 16,11 2 2-16,19-1 0 0,12-2 2 15,11 1 2-15,13-2 4 0,11-2 1 0,11 2 1 16,16-1 0-16,3 4 0 0,9-2-1 16,9-3-1-16,12 5-1 0,2-1-1 15,6-5 1-15,-2-1 0 0,-2-5 4 16,-5-1 0-16,-6-4 1 0,-8-2 2 15,-5-2 0-15,-9 3 0 0,-16-2 0 16,-8-3-4-16,-10 3 0 0,-12 4-2 16,-13-5-1-16,-14 2-1 0,-10 1-1 15,-10 1 5-15,-8 1-1 0,-8 3 1 0,-8 0-2 16,-8 0 1-16,-6 3-1 16,-12 2 0-16,-10-2-4 0,-13 0 0 0,-11 1 0 15,-13 1 0-15,-12-2 0 0,-8-2 1 16,-13 2-1-16,-4 2 0 0,-9-2-2 15,-1-1 0-15,-7-3-4 0,5 3-4 16,-3 2-5-16,4-3-1 0,-2 1-1 16,12-2 0-16,0 4 2 0,10 0 2 0,5-2 5 15,7 0 5-15,8 2 2 0,7 0 0 16,4 3-2-16,11 1 0 0,14 1-1 16,6 2 0-16,12 0-1 0,11 0-4 15,15-2 2-15,16-1 3 0,17 0 2 16,13-2 1-16,10 0 3 0,15 2 1 15,11-5 4-15,13 0 1 0,16-1-2 16,4 1 0-16,10-5-1 0,11 0-1 0,12-3 1 16,7 4 3-16,5-2 1 0,-2-1 2 15,0 2 1-15,-1 1 3 0,-6 2 0 16,-4 2-1-16,-8 2-1 0,-8 2-2 16,-12 2-1-16,-9-1-3 0,-13 4-1 15,-10 2-1-15,-16-2-3 0,-15-3-1 16,-12 1-1-16,-18-1 2 0,-20 0-1 0,-21-1 1 15,-19 1-1-15,-25-3 0 0,-16-2 1 16,-23 2 0-16,-16-4-1 0,-10-2 0 16,-11-1-3-16,-6-2-4 0,-3 2-4 15,-7 1-3-15,8-2-2 0,4 3-3 16,6 3-2-16,10 0-3 0,6-1 3 16,20 3 3-16,23 0 0 0,14-1 2 15,19 0 1-15,17-1 2 0,18-2-4 16,26 0-4-16,19-1-18 0,17-2-79 15,16-1-90-15,13-2-220 0</inkml:trace>
  <inkml:trace contextRef="#ctx0" brushRef="#br0" timeOffset="-121195.09">18315 3622 205 0,'-1'1'56'16,"2"0"4"-16,4 1-32 0,1-1 2 15,2 1 4-15,2-1 1 0,0 0-3 16,3-1-2-16,2 1-1 0,0 0-1 15,3 1-3-15,2 3-5 0,2-1-4 16,1 2-4-16,2 1-4 0,1 0-2 16,3 0-3-16,0 0-1 0,-2 1 0 15,4 0 1-15,1-1 0 0,1 1 0 0,0-1 0 16,-3 0 0-16,-1-1-1 16,-2 0 0-16,-4-2 0 0,-3 1 0 0,-4-1-1 15,-2-2 0-15,-5 0 1 0,1-2-10 16,-2-1-46-16,-2-3-44 0,-1-3-76 15,-3-3-180-15</inkml:trace>
  <inkml:trace contextRef="#ctx0" brushRef="#br0" timeOffset="-120545.98">18412 3527 332 0,'-1'-1'89'16,"1"1"4"-16,1 0-22 0,-1 1-43 15,0-2-8-15,0 1-4 0,0 1 0 16,0-2-5-16,0 1-5 0,-1 0 2 16,-2 2 2-16,0 0 2 0,-1 0 1 15,-3 1-1-15,-3 2-1 0,-3 1 0 16,-4-2-3-16,-5-1-4 0,-5 0-1 15,-1 1-1-15,-2 0 0 0,0-1-1 0,1-2 1 16,4 3 0-16,3-1 0 0,7 0-1 16,3-1 0-16,3-1 0 0,3 2 3 15,5 1 2-15,2 0 1 0,2 1 0 16,2-1 1-16,2 4 0 0,1-2 0 16,2 5-3-16,1-1-3 0,1 2 1 15,-1 3-2-15,0 1 0 0,1-1 0 0,1 3-1 16,0-4 1-16,2 0-1 0,-1 2-1 15,1-3 0-15,0 0-6 0,-2-1-21 16,-1-1-93-16,-1-1-100 0,0-1-250 16</inkml:trace>
  <inkml:trace contextRef="#ctx0" brushRef="#br0" timeOffset="-113841.54">15371 4465 393 0,'-1'1'95'16,"3"0"0"-16,0-2-31 0,-1 0-51 16,1 2-11-16,-2-1-3 0,0-1 0 15,1 2 2-15,-1-1-1 0,0 3 2 16,1-1-1-16,0-2 1 0,-1 2 0 15,1 2 3-15,-1-2 4 0,0-1 5 0,-2-1 2 16,-2 1 1-16,-3 0 1 0,-2-1 0 16,-4-2-2-16,-7 1-6 0,0-3-4 15,-2 1-2-15,-1-1-2 0,-6-4 1 16,-4-1-1-16,-1 1 1 0,3-6 0 16,-3 0-1-16,1-3 1 0,0-4-1 15,4 0 0-15,3 0 1 0,-3-2-1 16,-2 1 0-16,2 3-1 0,-6-3 0 0,-6 2 0 15,0-3 0-15,2 0-1 0,1 0 0 16,2-2 1-16,-1 2 1 0,6 0 2 16,8 3 0-16,0 2 1 0,4 1 1 15,3 1 0-15,5-2-1 0,5-3 0 16,-1-2-2-16,1-3 0 0,0-3-1 16,1 1-1-16,-2-2 0 0,-1 1-1 15,1 0 1-15,-2 2-1 0,0 2 0 16,-1-2 1-16,2 2 0 0,-2-1 0 0,2 1 1 15,0 3 1-15,2 1 1 0,1 1 0 16,3 2 1-16,2-1 0 0,5 4-1 16,1-1 0-16,4-1-2 0,2-3 0 15,1-1-1-15,3 0 0 0,-1-2-1 16,1 1 0-16,5 1 0 0,6 1 0 16,-1 1 0-16,2 2 0 0,-1 0 0 15,1 5 0-15,3-1 0 0,-4 0 0 0,1 1 0 16,-3 1 0-16,-6 2 0 0,6-1 0 15,-2 0 0-15,2 2 1 0,-1 1-1 16,-3 1 0-16,1-2 1 0,1 1-1 16,-3 1 1-16,-2 0-1 0,-4 2 1 15,-2-3-1-15,-1 3 1 0,1-5-1 16,1 1 0-16,5 1 1 0,1-2-1 16,1 0 0-16,6 3 0 0,-1-2 0 0,-1 5 0 15,-2-2 1-15,-3 4-1 0,-1 0 0 16,-3 1 0-16,2-1 0 0,0 0 0 15,1 2 0-15,-1 0 0 0,1-1 0 16,-1 0 0-16,1 0 0 0,-5 1-1 16,0 1 1-16,3 1 0 0,1 3-1 15,2 1 1-15,3 0 0 0,-2 2 0 16,2 1 0-16,1 0 0 0,-1-1 0 16,0 2 0-16,-2 0 0 0,0 2 0 0,-3 0 0 15,0 2 0-15,0-1 0 0,1 1 0 16,0-2 1-16,3 1-1 0,2 3 1 15,3-3-1-15,2 3 1 0,-4 1-1 16,-2 3 0-16,-1-1 0 0,-3 2 0 16,-2-1 1-16,-4 1-1 0,-2-1 1 15,-2 2 0-15,1-1 0 0,-2 0 0 0,-1 0 0 16,0 3 0-16,-1-2-1 16,0 1 1-16,0-2-1 0,1 4 1 0,0-1-1 15,0 1 0-15,-2-4 1 0,1 2-2 16,0 0 1-16,-2-1 0 0,-1 0 0 15,-1 0 0-15,-2 0 0 0,0 1 0 16,-1-1 0-16,0-1 0 0,-3 0 0 16,2-4 0-16,-1 2 0 0,-1-2 0 15,0 2 0-15,-4 1-1 0,-2-1 1 0,0 2 0 16,-3 2 0-16,-1 1 0 0,-3 0 0 16,2-4 1-16,-2 1-1 0,1 0 1 15,1-2-1-15,2-1 0 0,1-3 1 16,3 0-1-16,0 0 0 0,4-2 0 15,-1-2 0-15,-1-1 0 0,0-2-1 16,0-1 1-16,-4 0-1 0,0-1 0 0,-5-2 0 16,2 0 0-16,-1 2-1 0,0-3 0 15,-1 1-2-15,-1-1-3 0,0 1-2 16,-1-1-2-16,-3-1-3 0,-3 1-2 16,-6-3-1-16,2 2-47 0,0-3-63 15,2 1-93-15,-1-2-224 0</inkml:trace>
  <inkml:trace contextRef="#ctx0" brushRef="#br0" timeOffset="-85591.52">21526 335 552 0,'21'7'118'0,"3"-2"2"15,-5-3-111-15,0 5-128 0,-3-5-98 16,-1 3-246-16</inkml:trace>
  <inkml:trace contextRef="#ctx0" brushRef="#br0" timeOffset="-85214.62">21667 365 390 0,'-3'0'170'0,"0"2"-65"16,-2-1-62-16,-4 1-28 0,-3-4-10 15,-2 4-5-15,-5-6-1 0,-5 0 0 16,-5-3 2-16,-1 0 1 0,-6 0 2 16,-9 2 2-16,-7 0 0 0,-4 6 0 0,-2 0 0 15,0 3-2-15,-5 3 0 0,-2 3-3 16,5-4 1-16,-3 3-2 0,-3-3 1 15,3 4-1-15,-2 4 0 0,3 3 1 16,1-1-1-16,2 3 1 0,8 1 0 16,6 4 0-16,2 4 0 0,2-3 1 15,3 4 0-15,4 2 0 0,4 14 0 16,3 5 0-16,4 3 0 0,4 5 0 0,5 3 1 16,0 1-1-16,3 9 0 0,2-5 0 15,-4-4 0-15,-1 5-1 0,-1 1-1 16,-3 2 1-16,2 0 1 0,-2 2 1 15,2 4 1-15,4 4 0 0,2-2 1 16,5-3 0-16,4-1 0 0,4 1 0 16,6 4-1-16,5-3-1 0,6 2 1 15,1-2-1-15,7 2 0 0,2 5 0 16,8 3 0-16,2-6-1 0,-1 2-1 0,-2-2-1 16,0-3-2-16,-4-2-8 0,-3-6-12 15,-7-3-23-15,-5-4-78 0,-1-9-94 16,-2-5-224-16</inkml:trace>
  <inkml:trace contextRef="#ctx0" brushRef="#br0" timeOffset="-84581.99">22076 39 414 0,'9'-1'85'0,"-1"7"0"15,-1 4-72-15,1-2-14 16,0 0 0-16,-3-1 1 0,1 0 0 0,-3 2 0 16,1-6 1-16,1 0 0 0,-1-2 1 15,3-2 1-15,0 4 0 0,3-4 1 16,2 2 6-16,1 1 5 0,7-2 5 16,3 1 5-16,8 1 2 0,6-3 1 15,5-1 0-15,6-1-6 0,6 1-5 16,5 2-5-16,9-6-5 0,11 2-3 0,3-4-1 15,5 7-1-15,9 1-1 0,11-3 0 16,7-5 0-16,0 5-1 0,-3 6 1 16,6-2-1-16,8-6 0 0,-6-2-1 15,-5-4 1-15,-2 9-2 0,3-5-2 16,-2-6-15-16,-9 6-26 0,-11 1-74 16,0 4-91-16,-2 4-223 0</inkml:trace>
  <inkml:trace contextRef="#ctx0" brushRef="#br0" timeOffset="-60144.53">15387 4126 332 0,'-2'-1'69'0,"-2"1"1"16,-1-1-51-16,-1-4-14 0,0 4 1 0,0 0 5 16,1 1 9-16,0 0 7 0,2-1 5 15,2 1 2-15,0 1-1 0,0-1-5 16,1 2-3-16,1-2-6 0,-1 3-5 15,2-3-6-15,-2 0-3 0,1 1 0 16,0 0 1-16,0 0 0 0,-1 3-1 16,0-4 1-16,-1 6 0 0,-1-1 2 15,1 2-1-15,-2 0 1 0,0 2-2 16,0-1-1-16,0 3-1 0,2-1-3 0,-1 0-1 16,1-2 0-16,-1 1-1 0,4-1 0 15,-1-2 1-15,1 1 0 16,0 1 0-16,1-3 0 0,1 2 1 0,0-1-1 15,0 0 1-15,1 0 0 0,-2-1 0 16,1-2 1-16,2-1 0 0,2 0 0 16,1-1 3-16,2-2 1 0,1 0 0 15,4-1 0-15,-1-1 0 0,0-1 0 0,2 0 0 16,-1 0-1-16,2 0-2 16,0 1 0-16,0 0-1 0,1 1 0 0,-3-1-1 15,-1 0 0-15,0 1-1 0,0-1 1 16,2 0-1-16,2 1 0 0,2 0 1 15,5 0-1-15,3 0 0 0,2 0 2 16,0 3 0-16,-2-1 2 0,-1 1-1 16,-2-1 1-16,-3 2 1 0,-3 0 0 15,0 1-1-15,0-2 0 0,-3 2-1 0,2-2 0 16,-3 1-1-16,3 0-1 0,-2 0 0 16,0-1-1-16,-3 2 1 0,-1-1-1 15,1 0 0-15,1-1 0 0,1 0 0 16,1 0 1-16,2 1-1 0,3 1 0 15,2-1 1-15,-1 0-1 0,-2-1 1 16,-2 1-1-16,-2-1 1 0,-3 1-1 16,-1-2 0-16,-4 0 0 0,-1 0 0 0,0 1 0 15,-4-1 0-15,0 1 0 0,0 0 0 16,-1 0 0-16,-1 0 0 0,2 1 0 16,-1-1 0-16,1 1 0 0,-1 1 0 15,2-2 0-15,-1 0 0 0,1 1 0 16,-1-1 1-16,0 0-1 0,0 0 0 15,-1-1 1-15,-2 0-1 0,1 3 2 16,-2-5 0-16,0 2 2 0,0 0 3 0,0-2 2 16,-1 1 1-16,1-2 0 0,-2 0 0 15,0-1-2-15,1 1 0 0,0 0-3 16,-2-2-2-16,1 1-1 0,0-2 1 16,0 2-1-16,0 0 0 0,-2-2 0 15,0 1-1-15,0-2 0 0,0 2 0 16,0-1 0-16,0 0 0 0,-1-3 0 15,2 0 0-15,-2 0 0 0,3 1 0 0,-1-1 0 16,1 0 0-16,0 1 0 0,1 0 0 16,-1 1-1-16,1 0 1 0,0 2-1 15,1 0 0-15,0-1 1 0,0 2 0 16,1 1-1-16,-1 2 2 0,0 0-1 16,0 1 0-16,1 1-1 0,-1-1-1 15,0 1-1-15,0-1 0 0,2 0-2 16,-2 2 0-16,0-1 0 0,1 3 0 0,-1-1 1 15,1 4 0-15,1 1 1 0,-1 3 1 16,1 1 1-16,1-1-1 0,0 2 0 16,-2 0 1-16,1-1 0 0,-1-2 0 15,0 0 0-15,0-4 0 0,-1 2 0 16,0-3 0-16,0 0 0 0,-1-1 0 16,1-1 0-16,-1 0 0 0,0-2 1 15,1 0 1-15,-2-1 0 0,-2 0 1 0,2-1 0 16,-2 0 0-16,0-2 0 0,-3 1 0 15,-3 0-2-15,-1 0 0 0,-1-1-1 16,-3 1 0-16,-5 0-1 0,-3 0 1 16,-3 2-1-16,-1 0-1 0,2 0 0 15,1 0-1-15,-3 2-1 0,0 2-3 16,3-3-2-16,1 1-2 0,-1 0-1 16,-1-1-1-16,-2 0 0 0,1-3 0 15,3 0 3-15,3 1 3 0,-2-1 1 0,-1-2 2 16,0 2 1-16,0 1 2 0,1 0 0 15,-1-2 1-15,-1 1 0 0,-2 1-1 16,5 0 1-16,1 0-1 0,1 1-1 16,3-1-2-16,2 2-1 0,1 0-2 15,1-2 1-15,1 0-1 0,-3 1 0 16,1-2 1-16,-3 4 1 0,-1-2 1 0,1 1 1 16,0 0 1-16,4 0 0 0,0-1 0 15,1 1 1-15,4-2 1 0,0 1 0 16,3-1 0-16,-1 0 0 0,0 0 0 15,2 1 1-15,-2-1-1 0,1 0 0 16,-1 0 0-16,0 1 0 0,0 0 1 16,-2 0-1-16,-1-1-1 0,-2 2 1 15,2-1 0-15,-1-1 0 0,2 0 0 0,-1-3 0 16,0 0 1-16,2 1-1 0,3-2 1 16,-1-1-1-16,0-2 0 0,0-2 1 15,2 0-2-15,-1-2 2 0,1-4-1 16,0 0 0-16,2 1 0 0,-1 0 1 15,2-1 0-15,0 1 0 0,2 4 0 16,-2 2 0-16,0 2 0 0,0 2 0 16,0 3-1-16,-1-1-2 0,0 3 4 15,0-1-64-15,0 0-62 0,1-3-98 0,1 1-240 16</inkml:trace>
  <inkml:trace contextRef="#ctx0" brushRef="#br0" timeOffset="-58178.82">4847 11128 428 0,'-7'5'106'0,"1"1"2"0,2-2-39 15,0-3-46-15,1 1-10 0,2 1-2 16,-1-3-1-16,1 1 1 0,1 0 0 16,1-2 2-16,-1 1 2 0,0 0 1 15,1-1 0-15,0 1 0 0,-1 0-2 16,0 0-3-16,0-1-2 0,1-1-2 16,2 2 0-16,2 0 0 0,2-1 0 0,4-1 0 15,3-1 0-15,2 2 2 0,4-4 1 16,3 2 0-16,2-1-1 15,3-1-1-15,5 1 0 0,2 1-2 0,4-3-2 16,4 3-2-16,3-1-1 0,4 2 0 0,1 1-1 16,3-3 1-16,0 2-1 15,0-2 0-15,2 3 0 0,-1-1 1 0,1 1-1 16,-1 0 0-16,1 3 0 0,-1 1 0 16,0 0 0-16,-1-2 1 0,0 0-1 15,-2 1 0-15,1-2 1 0,-1 1-1 16,3 0 1-16,0 0 0 0,0 3 0 15,0-3 0-15,-1 0 2 0,-1 1 1 16,-1-3 0-16,1 1 0 0,-3 0 0 16,1 1 0-16,-1 0-1 0,0 1-1 0,-2-1 0 15,-2 3 1-15,-2-3 4 0,-2 0 2 16,0-1 1-16,0-1 1 0,-2 0 0 16,1-3 0-16,0 0-3 0,2 0-3 15,-1-1-2-15,1 2-2 0,-1 0-1 16,2-1 1-16,-2 1-1 0,-2 0 0 0,1-2 0 15,-2 1 0-15,1 1 1 16,0-2-1-16,-1 2 2 0,2-2 2 0,2 0 1 16,1 3 2-16,0-1-1 0,3-2 0 15,-1 0 0-15,1-1-1 0,0 1-2 16,-2-1-2-16,0 0 0 0,-3 0 0 16,1 1-1-16,-1-1 2 0,-3 3-1 15,3 1 0-15,-3 0 0 0,2 1 1 16,-3-3-1-16,-2 3-1 0,0-1 1 15,-3 1-1-15,-2-1 0 0,-1 0 0 16,-2 1 0-16,-1 1 1 0,1 1-1 0,-2 0 1 16,3 0 0-16,-1 0 0 0,2 1 0 15,0-2 0-15,3 0 1 0,2 0-2 16,1 1 1-16,2-2 0 0,0 0-1 16,0 1 0-16,2 1 1 0,-1 1-1 15,1 1 0-15,0-1 0 0,2 1 1 16,-2 0-1-16,4 1 0 0,-2-3 0 0,2 0 0 15,2-2 1-15,-1 1-1 0,1-3 0 16,0 5 0-16,0-2 0 0,0 2 0 16,0-1 0-16,-4 3 0 0,2 3 0 15,-3 0 0-15,-2 0 0 0,-2 3-1 16,-2-1 1-16,-4-1 0 0,-2 1 0 16,-4-2-1-16,-2-1-2 0,-5-1-5 15,-1-3-4-15,-4 1-7 0,-1-1-7 16,0-1-6-16,-2 2-7 0,-2-1 8 0,-1 0-103 15,-1-2-24-15,-2 1-99 0,-5-2-220 16</inkml:trace>
  <inkml:trace contextRef="#ctx0" brushRef="#br0" timeOffset="-55222.4">4778 10190 510 0,'5'0'134'0,"-3"0"8"0,-1-1-46 16,-1 2-34-16,1 0-5 0,-1-1-2 16,0 0-3-16,0 1-2 0,0 0-5 15,1-1-6-15,-1-1-8 0,0-1-7 16,1 1-4-16,-1 0-5 0,0 0-6 0,1 2-2 16,-1 4-3-16,2 6 0 0,0 2-1 15,-1 7 0-15,3 4-1 0,0 5 1 16,2 1 0-16,-1 2 0 0,0 2-1 15,-1 3-1-15,-1-3-1 0,2 1-2 16,-3-3-2-16,1-2-3 0,-2-3-3 16,3-4-5-16,-1-4-5 0,-1-4-9 15,1-5-15-15,1-3-17 0,-3-2 39 16,2-3-165-16,0-6-134 0,4-5-333 16</inkml:trace>
  <inkml:trace contextRef="#ctx0" brushRef="#br0" timeOffset="-54734.99">5290 10324 444 0,'0'0'124'0,"-1"-1"2"16,-3 1-25-16,1-2-49 0,-1 4-17 16,-2-4-6-16,1 2-1 0,-1 0 0 15,1 2 3-15,0 0 1 0,0-2-3 16,2-1-3-16,-1 3-4 0,1-2-4 15,-1 2-7-15,-1 2-4 0,1 2-4 16,0 4-2-16,-1 2-1 0,0 3-1 0,0 1 0 16,3 0 0-16,1 1-1 0,2 0 1 15,4-2 1-15,1-2-1 0,5-2 1 16,2-1-1-16,4-1 3 0,0-5 0 16,3-1 1-16,0-3 0 0,0-4 2 15,0-3 0-15,0-2 2 0,-3-5 1 16,1 0 0-16,-4 1 2 0,-1-1 1 15,-2-1 0-15,-4 0 1 0,-5 1-2 0,-3 0-2 16,-5-5-1-16,-3-1-2 0,-2 2-4 16,-4 2-1-16,0 0-3 0,0 4 0 15,-1 6-3-15,0 3-6 0,2 6-7 16,-1 1-13-16,2 3-15 0,2 1 161 16,3 2-290-16,1-2-152 0,4 4-417 15</inkml:trace>
  <inkml:trace contextRef="#ctx0" brushRef="#br0" timeOffset="-54404.12">5638 10378 535 0,'6'0'147'16,"-3"-3"5"-16,-2 1-21 0,-2-1-92 15,-1 2-12-15,-2 1-5 0,1 2-9 0,-1 2-7 16,-1 4-5-16,3 0-2 0,0 2 1 15,3 1-1-15,4-1 0 0,1 1 0 16,3 0-1-16,3-1-1 0,2-1 1 16,4-2-1-16,-1 0 0 0,3-4 2 15,2 0 1-15,0-5 4 0,-1-2 2 16,-2-5 4-16,-1 1 5 0,-2-5 5 16,-3 3 3-16,-3-3 3 0,-3 1 2 0,-5-1 0 15,-3 1-6-15,-5-2-4 0,-2-1-5 16,-7-1-6-16,-1 0-7 0,-4 1-5 15,-1 5-2-15,-2 1-3 0,3 5-10 16,-1 1-10-16,2 4-14 0,2 4-8 16,4-2-77-16,4 0-47 0,3 1-111 15,4-1-228-15</inkml:trace>
  <inkml:trace contextRef="#ctx0" brushRef="#br0" timeOffset="-54265.04">6127 10328 633 0,'15'3'135'0,"-4"-3"2"0,-4-2-109 16,-2-3-20-16,-2 0-13 0,-1 0-65 15,0-4-65-15,1-1-105 0,3-1-251 16</inkml:trace>
  <inkml:trace contextRef="#ctx0" brushRef="#br0" timeOffset="-54112.89">6582 10323 634 0,'9'5'144'0,"-3"1"1"0,-3-5-99 15,2-2-22-15,-2-2-10 0,0-1-18 16,0-4-11-16,3 0-70 0,3-3-60 16,4-4-110-16,2-2-248 0</inkml:trace>
  <inkml:trace contextRef="#ctx0" brushRef="#br0" timeOffset="-53982.95">7129 10352 647 0,'7'10'143'16,"-3"-1"2"-16,-2-6-97 0,0-2-41 16,-2-2 14-16,1-2-160 0,1-2-129 15,1-4-336-15</inkml:trace>
  <inkml:trace contextRef="#ctx0" brushRef="#br0" timeOffset="-53835.35">7596 10383 646 0,'3'12'137'15,"-2"-3"2"-15,-1-4-98 0,-1 0-103 0,1-4-72 16,1-2-112-16,2-6-275 0</inkml:trace>
  <inkml:trace contextRef="#ctx0" brushRef="#br0" timeOffset="-53687.22">8059 10440 719 0,'11'10'153'0,"-2"-4"-8"0,-3-1-145 0,-2-2-9 15,-2-1-137-15,0-3-127 0,2-6-316 16</inkml:trace>
  <inkml:trace contextRef="#ctx0" brushRef="#br0" timeOffset="-53541.61">8492 10450 624 0,'12'13'150'0,"-5"0"0"15,-2-5-59-15,-3-1-75 0,1-3-23 16,-2-2 16-16,-1-1-158 0,0-1-127 16,0-2-332-16</inkml:trace>
  <inkml:trace contextRef="#ctx0" brushRef="#br0" timeOffset="-53378.02">9019 10536 665 0,'11'13'176'0,"-1"-5"0"16,-3-2-9-16,-3-3-147 0,-2-5-30 15,-2-1-24-15,0-1-20 0,-1-3-3 16,1 2-119-16,-1-3-124 0,3-2-273 16</inkml:trace>
  <inkml:trace contextRef="#ctx0" brushRef="#br0" timeOffset="-52777.09">9571 10129 566 0,'1'1'135'0,"-1"-1"2"16,-1 0-73-16,1 1-33 0,0 0-6 15,-2 1-2-15,1 1-2 0,-2 2 2 0,1-1 2 16,-3 4 1-16,1 1-1 0,-2 3-3 16,1 1-3-16,-2 3-4 0,1 2-4 15,-3 3-4-15,0-1-3 0,2 1-3 16,-2 0-2-16,2 1 0 0,3-1-1 15,-1-4 0-15,4 2-1 0,4 1 0 16,2-2-1-16,5 0 1 0,2-5 0 16,3 0 2-16,5 0 0 0,3-4 1 15,3-1 0-15,2-3 1 0,-1-2 3 0,-1-1 5 16,0-1 4-16,-3-4 4 0,-3 0 5 16,-2-5 4-16,-4-2 2 0,-3-4-2 15,-1-2-2-15,-5-6-5 0,-1-4-4 16,-4-7-6-16,-1-3-4 0,-3-4-3 15,-2 0-2-15,-3 1-3 0,-1 4 0 16,-1 8-3-16,-3 5 0 0,-3 9-4 16,-2 6-5-16,-3 5-9 0,-3 5-32 15,-1 5-137-15,0 0-151 0,-1 3-372 0</inkml:trace>
  <inkml:trace contextRef="#ctx0" brushRef="#br0" timeOffset="-43717.63">15295 3825 385 0,'0'-4'104'0,"0"1"5"16,-1 0-49-16,-1 0-22 0,1 0-3 16,-5-1 0-16,0 0-13 0,0 0-5 15,-1 1-1-15,1-1 2 0,0 0 2 16,3 2 0-16,7 1 0 0,-6-1-1 15,2 3-4-15,2-2-2 0,-2 2-6 0,1-2-2 16,-3-2-4-16,-3 3 0 0,5 0 0 16,0-2 0-16,-1 4 0 0,2-2 0 15,-1 0 0-15,0 0 1 0,0 0 0 16,0 0-1-16,0 1 1 0,0-2 0 16,-1-1-1-16,1 2-1 0,1 2 0 15,0-4-2-15,4 4 0 0,1-1 0 16,-1 0 0-16,3 0 1 0,0 0 1 15,-1-1 3-15,3 0 5 0,-3-3 2 16,-1-1 2-16,2 1 1 0,-2 0 2 0,0 0 1 16,-3-1 0-16,-1 1-2 0,1 1-1 15,-3-3-3-15,-2 1-2 0,0 0-2 16,-1-1-2-16,-1 3-2 0,-3 0-1 16,0 1-1-16,-3 3-1 0,-1 0 1 15,-1 0 0-15,1 2-1 0,2-1-1 16,3 1-1-16,2 0-1 0,8 1 1 15,2-2 0-15,1 1 0 0,3 0 2 0,1-2 0 16,1-1 2-16,0 1 0 0,-4-4 0 16,0 1 0-16,-2 1 1 0,-1-2 1 15,-2-1 0-15,-3 1 1 0,0-4-1 16,-1 3 1-16,-2-2-1 0,-1-1 1 16,1 0-2-16,-1 2 0 0,-1 0-1 15,1 1 0-15,-1 1-1 0,2 0 0 16,-1 4-2-16,-1-2 1 0,1 3-1 0,-4 2 0 15,2 1 1-15,-2 1-1 0,3 3 0 16,-1-4 0-16,2 3 1 0,-1-2-1 16,5-2 1-16,0-1 0 0,2-1 0 15,-2-1 1-15,0-1 1 0,0-1 0 16,0 0 1-16,0 0-1 0,-3-2-2 16,1 1-2-16,1-2-13 0,-1-1-12 15,0 1 87-15,-1-1-219 0,1-3-138 16,1 4-371-16</inkml:trace>
  <inkml:trace contextRef="#ctx0" brushRef="#br0" timeOffset="-42503.03">15771 3668 342 0,'0'0'95'0,"-1"0"5"0,0 0-37 0,-1 1-25 15,-1-1-7-15,0 1-7 0,0-1-13 16,0 2-3-16,0-1-3 0,0 1 1 16,1-1 2-16,-1 2 1 0,2 2 1 15,0 3 1-15,1 2 1 0,0 2-1 16,0 2-3-16,1 3 0 0,2 0-3 0,-1 3-1 15,2 0-1-15,0 0-1 0,0 2 0 16,1-1 0-16,0-2-1 0,2-2 0 16,0-2 1-16,2-1-1 0,-1-5 1 15,1-5 1-15,0-1 2 0,2-2 2 16,0 0 0-16,-2-6 3 0,0-4 3 16,0 0 2-16,-1-1-1 0,0-7 0 15,0 0-1-15,-2-5 2 0,0 1-2 16,-2-1-1-16,-3-2-2 0,-1 2-2 0,-2 1-1 15,-2 1-1-15,-2 5-1 0,-1 1-2 16,-4 3-2-16,-1 5 0 0,-4 1 0 16,-1 4-2-16,-2 2-5 0,0 1-8 15,2 4-5-15,-1-2-5 0,4-1 8 16,4 4-128-16,4-3-110 0,0-2-276 16</inkml:trace>
  <inkml:trace contextRef="#ctx0" brushRef="#br0" timeOffset="-42154">15951 3748 371 0,'0'1'101'0,"0"0"2"15,0 0-13-15,-1 0-65 0,0 3-7 0,-1-1-1 16,-2 2-5-16,1 2-5 0,-1 2-2 15,-1 2-1-15,2 4-1 0,1 0-1 16,0 1 1-16,2 0-1 0,2 1 1 16,1-3 2-16,2-1 0 0,3-4 2 15,0-2 2-15,4 0 1 0,0-6 2 0,2 0 0 16,3-3 2-16,-2-2 1 0,0-3 2 16,-2-1 0-16,-1-3 0 0,-2-2 2 15,-3 0-1-15,-3 0 0 0,0-5-4 16,-3 2-2-16,-4 0-2 0,0 0-3 15,-3 3-3-15,-4 2-1 0,-1 1-2 16,-5 4-3-16,1 1-8 0,-1 2-7 16,0 2-4-16,4 0-1 0,1-2-123 15,5 1-113-15,0 0-279 0</inkml:trace>
  <inkml:trace contextRef="#ctx0" brushRef="#br0" timeOffset="-41963.51">16121 3757 437 0,'2'2'116'15,"-2"-1"2"-15,-1 0-3 0,1-1-99 16,0 1-4-16,0-1 0 0,1 0-1 16,-2-1-3-16,2 1-6 0,0-1-86 15,0 0-37-15,0-2-91 0,3-4-218 16</inkml:trace>
  <inkml:trace contextRef="#ctx0" brushRef="#br0" timeOffset="-26595.83">11889 11612 497 0,'-4'9'114'0,"1"2"-1"16,1-4-63-16,1 2-36 0,0 0-8 15,-1 2-3-15,1 1-1 0,-1-4-1 16,2 2 0-16,0 0-1 0,0-1 1 16,0-1-1-16,0-4 0 0,0-3 1 15,2 6 0-15,-2-6 3 0,0-2 3 16,0 1 3-16,0-1 2 0,0 1 3 0,0 0 0 15,0-2 1-15,4 2-1 0,1 1-2 16,4 0 1-16,2 0-2 0,5 1-2 16,4 0 1-16,5-1-1 0,3-1 0 15,1 3-3-15,5-4-1 0,3 2 0 16,4 1-1-16,4-1-1 0,3 3 0 16,5-4 0-16,5 4 0 0,2-1 3 15,3-3 1-15,2 2 2 0,3 1 1 0,2-3 2 16,5 6 0-16,1-4 1 0,2 1-2 15,2 2-2-15,4-1-3 0,1 2 0 16,-2-2-3-16,0 1-1 0,-4 0-1 16,1-2-1-16,-6 1-1 0,-8 0 1 15,-7-2 0-15,-10-2-1 0,-10 1 1 16,-8 0 1-16,-11 0 1 0,-7 1 2 0,-8 0 2 16,-1-4 0-16,-8 4 1 0,-7-4-2 15,-11 2 0-15,-15 3-3 0,-12 0-3 16,-16 0-3-16,-11 0 0 0,-12 1 0 15,-10 0-3-15,-3 1-1 0,-1-4-1 16,3-4 1-16,7 2 1 0,7-4 0 16,9 0 0-16,12-1 3 0,14-2 2 15,13 1 2-15,13 1 5 0,6 0 0 16,13-2-1-16,11 0 0 0,14 3-1 0,13-3 1 16,13-1 0-16,14 2-5 0,15 0 0 15,11 4 1-15,7 1 0 16,5 0 0-16,0 5 0 0,-1 0-1 0,-7 0 1 15,-10 4-1-15,-12-1 0 0,-15 2 0 16,-13 1-3-16,-17 0-1 0,-24 2 0 16,-21 3 0-16,-23-1-1 0,-18 1 1 15,-18 0-2-15,-15 1 4 0,-12 2 1 0,0-5-1 16,3 0 3-16,8-3-8 0,12-5-10 16,16 1-11-16,15-4-6 0,15-4 54 15,18-2-182-15,20-5-133 0,17-5-321 16</inkml:trace>
  <inkml:trace contextRef="#ctx0" brushRef="#br0" timeOffset="-24906.39">18234 3830 79 0,'24'15'30'0,"1"3"4"15,-2-4 0-15,-4 1 6 0,-4-1 10 16,-4-3 7-16,-2 0 2 0,-1-1 1 15,-4-3 0-15,-1 1-8 0,0 1-8 16,-3-5-10-16,0 3-11 0,0-3-9 16,0 0-7-16,-1 0-3 0,1-3 1 15,-2 0 0-15,0 0 3 0,-3 0 1 16,-4-3 2-16,-2 0 0 0,-6-2-1 0,-3 2-3 16,-5-1-2-16,-3-2-1 0,1 1-1 15,-2 2-1-15,-1 0-1 0,-1 0 1 16,-1-2-1-16,0 1 1 0,-3-1 0 15,-1-2-1-15,2-2 1 0,0-1-1 16,1-2 0-16,2-4-1 0,0-1 1 16,5-2-1-16,-1-1 0 0,2-1 1 15,2-2-1-15,2 1 1 0,4-1 1 16,3 2-1-16,2 1 1 0,2 1 0 0,1 0 1 16,0-1 0-16,-1 3 0 0,0 1 0 15,-3 1-1-15,-2 1 1 0,-3 2-1 16,0 0-1-16,-2 3 0 0,-1 1 0 15,0-2-1-15,3 1 1 0,1 1 0 16,2-3 0-16,4 1 2 0,1-3 3 16,4 1 2-16,1-1 3 0,3-1 0 0,2-2 2 15,4-1-1-15,0 0-2 0,1-2-2 16,2 0-2-16,0 1-2 0,1 2-1 16,2 1-1-16,0-2-1 0,1 3 1 15,1 2-2-15,3 0 1 0,2 0-2 16,2 2 1-16,1-1 0 0,2 1 1 15,2-4-1-15,4 2 1 0,1 0 0 16,4 0 0-16,2 0-1 0,0 2 1 0,0 4 0 16,1 3-1-16,-1 2 1 0,-1 5-1 15,-1 2 1-15,-1 4-1 0,2 1 0 16,1 1 0-16,-1 0 1 0,-1 2-1 16,1-1 0-16,2 2 0 0,2 0 0 15,1 3 0-15,-1-1 1 0,0 3-1 16,3 0 0-16,-2-1 0 0,-1-3 0 15,-2 0 1-15,-5-4-1 0,0 0 0 0,-3-2 0 16,-5 0 0-16,-5-2 0 16,-3-1-1-16,-4-1 1 0,-1 3 0 0,-2-3 0 15,-1 3 1-15,-2 1 0 0,-1 4 0 16,-1 2 0-16,-3 4-1 0,-4-1 1 16,-1 6 0-16,-3 0-1 0,-3 0 0 15,-3 1 0-15,-4-1 0 0,-2-1 0 16,-6 2 0-16,-2-4-1 0,-4-2 0 15,-2 0 1-15,-3-1-1 0,-7-4 1 16,-5-2-2-16,-5-3-5 0,-5-2-70 0,-8-4-55 16,-7-10-100-16,-11-11-240 0</inkml:trace>
  <inkml:trace contextRef="#ctx0" brushRef="#br0" timeOffset="-17127.33">1044 834 510 0,'-3'1'120'0,"1"0"3"15,0-1-76-15,0 1-17 0,-1 0-1 0,1-2 5 16,1 1 0-16,1 0-2 0,1 2-1 15,-1-2-1-15,1 0-2 0,0-1-6 16,-1 2-5-16,0-1-5 0,1 1-2 16,-1-2-2-16,0 2-1 0,0 0-1 15,3 1 0-15,-1 0 1 0,0 1 2 16,1-2 1-16,3 2 1 0,1 3 4 16,4-4 0-16,3 4 4 0,3-3 1 15,3-2 0-15,5 0 0 0,2 0-2 0,1-3-2 16,0 2-2-16,2-2-3 0,-3 2-4 15,1 1-1-15,-4 0-3 0,-1 2-2 16,-2 0 0-16,-4 1 0 0,0-1 0 16,-5-1-6-16,-3 0-8 0,-1 0-9 15,-2-1-19-15,-4 0-24 0,0-1 163 16,-1-2-293-16,-1-2-154 0,1-6-420 0</inkml:trace>
  <inkml:trace contextRef="#ctx0" brushRef="#br0" timeOffset="-16759.18">1777 592 566 0,'8'-8'139'16,"-2"-1"6"-16,-2 3-84 0,-1-1-10 16,0 0 0-16,-1 4-3 0,-2 2-8 15,0 0-5-15,0 0-4 0,0 1-8 0,0 0-4 16,-2 3-6-16,2 0-4 0,0 4 0 16,-1 3 1-16,0 2 1 0,1 4 2 15,-1 5 2-15,0 0 1 0,2 9 0 16,-1 5-2-16,1 4-4 0,-1 4-4 15,0 2-1-15,1 0-2 0,2 6-1 16,-3-6-1-16,3-4-1 0,0-5-2 16,0-4-4-16,3-1-6 0,-1-3-7 0,-2-3-21 15,2-2-22-15,-2-1-44 0,1-5-87 16,-2-4-127-16,0-4-282 0</inkml:trace>
  <inkml:trace contextRef="#ctx0" brushRef="#br0" timeOffset="-14439.66">2583 844 367 0,'-1'3'99'0,"-1"-1"3"15,1-1-25-15,-1 1-39 0,0-1-10 16,1 2-3-16,-1-2-3 0,1 1 0 16,1-1 1-16,0-1-2 0,0 0-3 15,1 0-2-15,0 0 0 0,2 0 0 16,3 0-2-16,2 0 2 0,3 0 2 0,2 1 2 16,5-2 3-16,3 0 0 0,4 1-1 15,5-1-2-15,0 0-2 0,5 2-2 16,6 0 0-16,4 4-3 0,4 1-1 15,7-3-2-15,4 2 1 0,6-4-2 16,2 2-1-16,2 1-3 0,-1-1-1 16,2-2-1-16,0 2-1 0,-2-1-1 15,-1 0 1-15,-3-1-1 0,-6-4 0 0,-3 0 0 16,-9 3-1-16,-9-6 1 0,-6 3 0 16,-8 2 0-16,-6-1-1 0,-5 1-3 15,-4 0-6-15,-3-4-10 0,-3 3-13 16,-2-1-10-16,-2-1 165 0,-2-2-292 15,1-1-144-15,-2 0-405 0</inkml:trace>
  <inkml:trace contextRef="#ctx0" brushRef="#br0" timeOffset="-14067.57">3893 706 539 0,'0'0'131'0,"-1"0"5"0,1 0-78 16,0 0-18-16,0 0-5 0,0 0-2 15,0 0-4-15,1-2-3 0,-1 2-4 16,2 0-2-16,0 0 0 0,3 0 0 16,0 0 0-16,4 0 0 0,2 3-2 15,2 2 0-15,3 4-1 0,4 1-3 16,2 2-2-16,3 3-1 0,3 3-2 15,0 0-1-15,1 0-1 0,-2-3-1 16,-2 3-1-16,-4-2 0 0,-3 1-2 16,-7-1-1-16,-6-3 0 0,-4 0 0 0,-6 6 1 15,-7 0 0-15,-7-2 0 0,-5 3-2 16,-8 2-2-16,-2 0-2 0,-2 3-6 16,-2-8-5-16,3 0-10 0,2-2-9 15,3-7-16-15,7-5-8 0,3-1-29 16,4-4-90-16,3-1-117 0,6-1-260 15</inkml:trace>
  <inkml:trace contextRef="#ctx0" brushRef="#br0" timeOffset="-13459.94">5098 673 494 0,'0'-12'117'0,"0"-3"7"15,1 1-70-15,0 4-13 0,1 2 5 16,0 1 3-16,-1 0 3 0,0 3-1 16,-1 1-1-16,1 2-6 0,-1 1-7 15,0 1-7-15,0 2-7 0,0 2-5 0,1 5-2 16,0 8-4-16,0-3-2 0,0 5-1 15,1 8 1-15,1 5-1 0,-1 5-1 16,-1-1-4-16,2-2-1 0,-1 3-1 16,2-1 0-16,-1-4-1 0,1-3 0 15,1-4-2-15,-1-3-1 0,0-2-5 16,1-1-6-16,-2-2-9 0,-1-6-15 16,1-1-17-16,-3-2-1 0,0-3-130 0,1-4-131 15,-1-2-309-15</inkml:trace>
  <inkml:trace contextRef="#ctx0" brushRef="#br0" timeOffset="-12988.03">5361 715 476 0,'1'-5'130'16,"1"-3"6"-16,1 2-21 0,1-3-69 16,0-3-3-16,2 2 0 0,0 1-2 15,2 4-5-15,1-2-1 0,1 3-2 0,-1-2-3 16,5 2-4-16,0 1-4 0,1-1-4 16,5 3-3-16,1 0-4 0,1 1-3 15,3 3-3-15,-2 1-2 0,2 2-1 16,-2 6 0-16,-3 0-1 0,-3 0 0 15,-4-1 0-15,-3-1 0 0,-3 8 0 16,-6 0 1-16,-3-1-1 0,-6 3 1 0,-4 5 0 16,-4 4-1-16,-4 3 1 0,-4-7-1 15,-1-1-1-15,-3 2 1 0,2-2-1 16,-1-2 0-16,1-3 1 0,3 0-1 16,4 1 0-16,2-3 1 0,4-1-1 15,4-3-1-15,6-1 0 0,4-1 0 16,7-1 0-16,6-3 3 0,5 0 1 15,5-1 2-15,5 0 1 0,6-2 1 16,5 1 1-16,-1-2-2 0,3 0-1 0,1 1-2 16,-2-2-1-16,-2 1-1 15,-5-1 1-15,-5-2-3 0,-1 0-7 0,-7-2-11 16,-3-1-12-16,-4-3-20 0,-2-2-13 16,-2-5-128-16,-2 0-138 0,-1-2-315 15</inkml:trace>
  <inkml:trace contextRef="#ctx0" brushRef="#br0" timeOffset="-12538.8">6314 621 648 0,'2'-5'162'0,"-1"-3"6"16,-1-1-106-16,-3 2-4 0,0-1-1 15,-3 1-7-15,0 1-12 0,-4 0-9 16,0 3-5-16,-3 3-5 0,-1 2-2 0,-3 4-4 16,-2 1-3-16,-3 7-2 0,-1 7-1 15,-1-1-2-15,-1 11-1 0,1 5-2 16,5 5-1-16,2 0 1 0,5 3-2 16,6-7 1-16,4 5-1 0,5-7 0 15,3-3 1-15,2-4-1 0,2-4-1 0,4-2 1 16,1-1 0-16,5-3-1 0,0-5 1 15,3-2 0-15,2-3 0 0,1-1 1 16,1 0-1-16,-1-5 1 0,-3-3 0 16,-1-2 0-16,-2-1 1 0,-3 0 1 15,-4-2 1-15,-3-4 4 0,-2 0 2 16,-6 2 2-16,-2-3 0 0,-4-5 0 16,-7 1-1-16,-5-8-3 0,-6 3-3 15,-4 9-3-15,-5 3-3 0,-4 1-1 16,-2 9-6-16,0 3-7 0,0 8-8 0,4 3-7 15,1-7-10-15,8 0-19 0,2 2-19 16,5-3 1-16,5 1-120 0,5-1-127 16,0-3-299-16</inkml:trace>
  <inkml:trace contextRef="#ctx0" brushRef="#br0" timeOffset="-11501.61">4707 1421 484 0,'7'1'137'16,"2"0"13"-16,8-2-16 0,5 0-79 16,6 2 0-16,11 1 1 0,7 0-7 15,8-2-11-15,12-1-11 0,12 4-6 16,6 0-7-16,9-1-4 0,7-1-4 0,2-2-2 16,4-2-1-16,0 4 0 0,-3-2-2 15,-1-1 1-15,-2-3 0 0,-7 1-1 16,-3 2 0-16,-9 2 0 0,-7-4 0 15,-12 3 0-15,-12 1 0 0,-10 2-1 16,-12-1-1-16,-10 1 1 0,-9-2-1 16,-11 0-1-16,-8-2 1 0,-11 0-1 15,-9 1 0-15,-12 0 0 0,-7 3 0 0,-10-1 0 16,-10 0 0-16,-2 1-1 0,-5 1 0 16,-3 1-3-16,0 0-1 0,-2-1 0 15,-3 1 1-15,5 3 0 0,0 0 1 16,0-1 0-16,3-2 3 0,2 0 1 15,4-3 1-15,8 0 0 0,1-2 0 16,6 0 1-16,9-3-1 0,7 3 1 16,9-1 1-16,7 2-1 0,7-1 0 0,6 1-2 15,7 0 0-15,3 3 0 0,6 1-1 16,3 0 0-16,7 1 1 0,7 4 1 16,8 0 1-16,7 0 1 0,9-2 2 15,8 3-1-15,7-1 0 0,3-4 0 16,8 1-1-16,5-4 0 0,5 1-1 15,-1 0 0-15,3-3 0 0,-3-2-1 16,2 0 1-16,-3 0-1 0,-6 3 1 16,-5-3-1-16,-7 2 0 0,-7 0 0 0,-6 0 1 15,-13 2-1-15,-12 0 0 0,-7-2 3 16,-10 4 0-16,-11-2 2 0,-12 0-1 16,-9 1 0-16,-10 1 0 0,-12 0-1 15,-11-1-1-15,-8 1-1 0,-6-1-1 16,-8-1 1-16,-5 0-1 0,-6 3 1 15,-2-2-1-15,-4 2 1 0,-4 1-1 16,2 0 1-16,5 1-1 0,4-3 1 16,11 0-2-16,8-1 0 0,13-2 0 0,15-2 0 15,9 1-1-15,12-1-1 0,8 0-3 16,12 0 0-16,14 0 0 0,10 0 2 16,15 1-1-16,14-3 1 0,12 1 1 15,14 1 4-15,8 1 0 0,10 1 0 16,5 0 0-16,2 0 0 0,2 3 1 15,-2-1-1-15,3-1 0 0,-1 0 1 0,-7 0 2 16,-4 5 0-16,-7-1 2 16,-10-1 2-16,-9 2 0 0,-12-1 1 0,-11 2-1 15,-13-4-2-15,-9-1 2 0,-10 2 0 16,-11 0 0-16,-9 0 1 0,-12-1-1 16,-11 2 1-16,-11-1-1 0,-14 1-2 15,-11-3-1-15,-9-2-3 0,-10-1-1 16,-1 2-1-16,-4-1 0 0,2 0 0 15,7 1-1-15,8 3 0 0,9 0 0 16,14 3-1-16,10-4-2 0,14 3-5 0,13 1-6 16,13 0-1-16,14-1-1 0,14-2 0 15,11-3-10-15,15-1-19 0,13-6 138 16,11-6-268-16,12-7-155 0,14-5-438 16</inkml:trace>
  <inkml:trace contextRef="#ctx0" brushRef="#br0" timeOffset="-8769.96">2324 11738 386 0,'-10'-2'113'16,"0"0"2"-16,0 0 2 0,-3-2-65 15,0 5-31-15,0 0-5 0,-3-2-2 16,-1-1-3-16,1 1-1 0,0 1-3 15,0-2-2-15,0-3-1 0,0 0-1 16,1-3 0-16,1 1-1 0,-1-1 0 16,0-1-1-16,2 2 1 0,0 0 3 15,1 3 3-15,0 0 3 0,1 3 3 0,0 0 4 16,2 2 3-16,1-1 0 0,3 0-2 16,0 1-3-16,3 0-1 0,1 0-3 15,2 2-4-15,5-1-1 0,0 1 0 16,5 2 0-16,5 2-1 0,6 0 0 15,6-4 0-15,7 0-1 0,7 2-1 16,6 0-1-16,6-5 0 0,5 1-1 16,3-1 0-16,5 5-1 0,2-1 1 0,0 2-1 15,1 0 1-15,-1 6 0 16,-2-2-1-16,-6 4 1 0,-5-2-1 0,-5 1 1 16,-11 0-1-16,-8-1 0 0,-8-4 0 15,-6 0 0-15,-7-3 0 0,-7 1 1 16,-7-4-1-16,-7 0 1 0,-7-2 0 15,-5-2-1-15,-5-3 1 0,-7-1-1 0,-4-3 0 16,-6 0-1-16,-3-5 1 0,0 0-1 16,-5 0 0-16,1 0 0 0,-3-2 0 15,1 3 0-15,2 0-1 0,-2 3 1 16,-1 1 0-16,-1 4 0 0,-2 3 0 16,0 2 0-16,2 1 0 0,-1 4 1 15,5 0-1-15,4 1 0 0,4 1 0 16,6-1 0-16,5 1 0 0,6 0 0 0,5 1-1 15,4-1 1-15,6-2 0 16,6 3 0-16,2-1-1 0,4-1-1 0,3 1 1 16,6-4 0-16,3 5 0 0,7-2 1 15,4 0 0-15,8 0 2 0,7 0 0 16,7-2 0-16,8 0 0 0,4 0 0 16,5-1 0-16,3-4-1 0,2 1 1 15,3-2 2-15,-1-2 2 0,1 0 2 16,-4 0 1-16,-2-5 1 0,-4 1 0 0,-5 3 0 15,-7-3-2-15,-11 2-2 0,-9 0-2 16,-8-3 1-16,-8 8 1 0,-7-3 0 16,-9-1-3-16,-9 5 0 0,-7-2-1 15,-7 0 0-15,-11 3-3 0,-6-1-3 16,-9 1-3-16,-3-1 0 0,-3 0-1 16,-3 2 0-16,-1 1-1 0,0-2 2 15,0 2 0-15,1 2 3 0,3-1 2 16,3 1 0-16,5 1 2 0,6-4 0 0,8 2 2 15,8 1 0-15,8-3-1 0,6 0 0 16,7-2-2-16,7 4 1 0,9-1 0 16,7-1-1-16,7 1 1 0,10 3 0 15,9-1 1-15,7 2 0 0,6-5 1 16,5 1 0-16,4 1 0 0,3-1 0 16,2-1 1-16,1 0-1 0,-3 2 0 15,-5-2 0-15,-5 0 0 0,-9-1-1 0,-11 0-1 16,-9 0 1-16,-13-1-2 0,-8 0-2 15,-13 0-3-15,-9 0-7 0,-12 0-6 16,-8-1-7-16,-7 1-11 0,-7-1-7 16,-5 0 108-16,0 0-231 0,-1-1-131 15,3 4-365-15</inkml:trace>
  <inkml:trace contextRef="#ctx0" brushRef="#br0" timeOffset="2579.16">6465 7546 492 0,'1'-6'110'0,"2"-1"3"15,-2-2-80-15,0 0-17 0,0 1-3 16,1-1-2-16,-1 0-3 0,1 4-3 16,1 1-1-16,-1-1-1 0,-1 3-1 15,1 1-2-15,0 0 0 0,0 1 0 16,0-1 0-16,1 1 1 0,1-1-1 0,2 2 2 16,1 0 0-16,2 0 1 0,3 0 2 15,4 0 2-15,2-1 2 0,4 1 2 16,3-1 1-16,4-1-1 15,0 0 0-15,1 0-2 0,1-1-2 0,-3-1-2 16,-3 2-2-16,-4 0-1 0,-3 0 0 16,-5 0 0-16,-4 0 1 0,-5 0 1 15,-5 1-2-15,-8 0 0 0,-5-1 0 0,-6 1-1 16,-4-1-1-16,-7 2-2 16,-4-1 0-16,-4 1 2 0,0 1 0 0,2-1 1 15,1 2 0-15,1 0 0 0,4-2 0 16,6 2 0-16,5-2 0 0,5-1 1 15,5 1 0-15,4-1 1 0,3 0-2 16,6 0-1-16,4-2 1 0,5 3 1 16,5-3-2-16,7 0 1 0,5 0-1 0,9-1 2 15,3 1 0-15,2 1 0 16,1 0 0-16,3 0-1 0,-5 2 0 0,-5-1 0 16,-6 1 0-16,-7-1-1 0,-7 1 3 15,-6-1 0-15,-9 2-1 0,-8-2 0 16,-11-1 0-16,-8 1 1 0,-6 1-1 15,-8 2-2-15,-10-2-1 0,-4 0 2 16,1 2-1-16,0 0 0 0,4 0 0 16,2-2 0-16,6-1 0 0,11 0 0 0,6-1 1 15,6 1 2-15,6-3-2 0,8 1-1 16,6 0 0-16,9 1 1 0,7-1 0 16,5 1-1-16,5-2-2 0,6 3 2 15,5 0 2-15,1 3-1 0,-1-1-1 16,-5 1-3-16,-3 1-7 0,-3 0 1 15,-9 1-131-15,-6-1-117 0,-11-1-303 16</inkml:trace>
  <inkml:trace contextRef="#ctx0" brushRef="#br0" timeOffset="13737.44">1570 10250 384 0,'1'-1'108'0,"0"1"5"16,-1-2-38-16,2 1-24 0,-2 0-9 15,-2 0-5-15,2-1-7 0,0 2-5 16,0 0-2-16,0 0-3 0,0 0-3 15,0 1-2-15,0-1-2 0,0 0-3 16,0 1-3-16,-1-3-2 0,1 2-2 16,0 0 0-16,0-2-2 0,-1 2 1 0,1 0 0 15,0 0 1-15,-1 0 0 0,1 2 0 16,-1-1 0-16,0 2 0 0,-1-2 0 16,0 3-2-16,1 0 0 0,-2 2 0 15,2-1 0-15,-1 1-1 0,1 0 1 16,1 5-1-16,0 0 1 0,1 0 1 15,-1 2 0-15,1 1-1 0,1 1 1 16,1 2 0-16,-1-2 0 0,-1-1-1 0,1 1 0 16,1 0 0-16,1 1-1 0,0-1 1 15,1 0-1-15,2 0 0 0,-1 2-1 16,0 0 0-16,2-1 1 0,-2-3-1 16,2-1 0-16,1 0 0 0,0-3 0 15,0-3 1-15,3-2 2 0,0-1 3 16,1-1 2-16,0-1 3 0,-1-4 4 15,1-2 3-15,-1-1 2 0,0-4 1 0,-1-1 0 16,0-3-2-16,-1-4-1 0,0-2-4 16,-3 0-3-16,0-2-2 0,-1-1-1 15,0 0 2-15,-3 1 2 0,-1 0 1 16,-3 0 2-16,0 0 2 0,-4 1 1 16,-4-1-1-16,-3-1-4 0,-2 1-3 15,-2-1-1-15,1 5-2 0,-1 1-2 16,0 2-1-16,2 2-2 0,1 4 1 15,0 1-1-15,0 4-2 0,-2 1-2 16,0 3 0-16,-1 2-2 0,-1 4-4 0,0 1-5 16,-1 4-7-16,2 2-6 0,-2 2-12 15,4 2-11-15,3-1 155 0,1 0-290 16,3-1-150-16,7 3-425 0</inkml:trace>
  <inkml:trace contextRef="#ctx0" brushRef="#br0" timeOffset="15409.92">2019 10168 349 0,'2'0'107'16,"-2"-1"4"-16,0-2-23 0,0 1-26 16,0-1-18-16,0 2-11 0,0 0-7 15,0 0-4-15,1-1-3 0,-1 1-2 16,1-1-3-16,-1 0-1 0,0 1-3 16,1-1-2-16,-1 1-2 0,0 0-2 0,0 1 1 15,0 0-2-15,0 0 1 0,0 0 2 16,1 0 1-16,-1 0 1 0,0 0 3 15,0 1 3-15,0 0 4 0,0-1 3 16,0 1 2-16,0 0 1 0,-1 0 0 16,1-2 0-16,0 1-1 0,0 0-3 15,0 0-1-15,0-1-3 0,0 1-2 16,0-1-2-16,0 1-2 0,0-1-2 16,0 1-2-16,0 0-2 0,0 1-1 0,0-2-2 15,1 2 1-15,-1 1-1 0,1 3 0 16,0 0 0-16,1 3 0 0,2 2 0 15,-2 4 1-15,1 5-1 0,0 4 1 16,1 1-1-16,-2 3 0 0,0 4 0 16,-1 1 0-16,-1 0-3 0,0 1-3 15,0 0-4-15,-1 1-6 0,0-2-7 16,2-4-7-16,-1 0-5 0,1-5-6 16,1-5-2-16,1-2-4 0,-1-5 20 0,0-4 0 15,-1-1-127-15,0-4-114 0,0-2-294 16</inkml:trace>
  <inkml:trace contextRef="#ctx0" brushRef="#br0" timeOffset="16782.81">2382 10174 336 0,'0'1'107'16,"1"-1"6"-16,-1-1-34 0,0 2-11 16,0 0-12-16,1 0-14 0,0 1-13 15,1 0-8-15,0 4-4 0,1 5-3 16,0 0-2-16,-1 3-2 0,2 3-2 0,-2 3-3 16,0 2 0-16,-2 0-4 0,0 0 2 15,-1-1-45-15,1-2-90 0,-1-2-108 16,0-3-272-16</inkml:trace>
  <inkml:trace contextRef="#ctx0" brushRef="#br0" timeOffset="17029.69">2638 10169 554 0,'3'-2'134'16,"-2"1"2"-16,-1 4-68 0,0 0-39 0,0 8-9 16,1 4-2-16,-1 0-7 0,1 7-3 15,-1 3-1-15,1 4-3 0,0-1-1 16,0 1-1-16,1-3 0 0,0 1-6 16,0-2-7-16,1-4-7 0,0-2 12 15,1 0-137-15,-1-7-116 0,0-3-296 16</inkml:trace>
  <inkml:trace contextRef="#ctx0" brushRef="#br0" timeOffset="17185.42">2932 10317 475 0,'2'7'101'16,"-1"-4"2"-16,0-1-67 0,-1-1-84 0,0 0-53 15,0-2-80-15,3-2-204 0</inkml:trace>
  <inkml:trace contextRef="#ctx0" brushRef="#br0" timeOffset="172470.65">2704 16655 239 0,'14'-14'76'0,"-3"1"7"0,-4 5-19 15,-2 0 1-15,-2 6 1 0,-2 2-7 16,-1 0-6-16,0 0-7 0,0 2-4 0,0-3-12 16,0 3-8-16,0-2-6 0,0-1-4 15,0 0-3-15,0 2-4 0,1 0-2 16,-1 1-2-16,1-2 0 0,1-2 1 15,1 5 4-15,3-2 3 0,2 0 2 16,0 0 1-16,3 0 1 0,1-1 2 16,2 0-1-16,0-1-3 0,0 3-4 0,1 1-2 15,3-3 2-15,-1 1-1 16,2 2-2-16,0 0 0 0,0-1-1 0,4 0 0 16,0-1 0-16,0 3-2 0,3-2 0 15,1 2 0-15,1 0-1 0,2 0 2 16,2-2 1-16,1 1 1 0,1 1-1 15,2-1 2-15,-1 0 0 0,1 1 0 16,0-2-1-16,-1 0-1 0,0 0-2 16,0 0 1-16,3 1-1 0,0-3-1 15,0 0 1-15,4-3-1 0,2 0 1 0,2 1-1 16,1-4 0-16,0 0 1 0,1 1-1 16,0-1 0-16,1 4 0 0,-2 1 1 15,0-3-1-15,0 3 0 0,2 1 0 16,1 1 1-16,0 1-1 0,-1 0 0 15,-1-1 0-15,1-2 1 0,-2 1-1 16,-2 1 0-16,0 0 1 0,-3-2 0 0,3-2 0 16,0 1 0-16,1 0 0 0,0 2 0 15,1-3 0-15,0-3 0 0,-1 2 0 16,2 1-1-16,-4 0 0 0,2 1 1 16,0-3-1-16,2 0 0 0,1 0 0 15,0-1 0-15,2 1 0 0,1-3 0 16,1-2 0-16,-1 0 0 0,1 0 1 15,0 1-1-15,0 1 0 0,2-1 0 16,1 2 1-16,-1 0-1 0,-2 3 0 0,2-1 0 16,0 1 0-16,-3 2 0 0,1 0 0 15,0-2 0-15,4 3 0 0,0-1 1 16,1-1-1-16,0-2 0 0,2 0 1 16,0-2-1-16,2 2 0 0,-1-3 0 15,-1 2 0-15,3-2 0 0,-1 3 0 16,1-2 0-16,0 5 0 0,0 1 0 15,-3 1 0-15,0 1 1 0,-1 4 0 16,0 1 0-16,-1 1 0 0,-4 0 0 0,0 0 0 16,-1 0 0-16,0 0-1 0,-1 0 0 15,-1 0 0-15,1-3-1 0,-1 2 0 16,1-1 0-16,-3 1 0 0,-1 1 0 16,-1 0 0-16,0 2 0 0,0-2 1 15,-2 3 0-15,0 1 0 0,2 1 0 16,-1-3 0-16,4 1 1 0,-1-1-1 15,1 0 1-15,2-1-1 0,1-1 1 0,-1-1-1 16,-1 1 1-16,-1 4-1 0,-2-2 0 16,0 3 0-16,-1-2 1 0,2-3-1 15,-1 3 0-15,1-2-1 0,0-4 1 16,1 0 0-16,0-2 0 0,-1-1-1 16,1 1 1-16,-1-1-1 0,-1-1 1 15,3 1 0-15,-1 0 0 0,-1 0 1 16,2-1-1-16,-2-1 0 0,0 0 0 15,2 1 1-15,-3 0-1 0,0 1 0 16,1-1 0-16,2 1 0 0,0-1 1 0,2 0-1 16,-1-1-1-16,2-3 1 0,1 0 0 15,-1 1-2-15,-1 0-3 0,2-2-3 16,1-2-3-16,0 0-2 0,1 2 0 16,-3-4-1-16,2 0 3 0,-3-2 2 15,-2 3 5-15,-5 3 4 0,-1 1 5 16,-3 1 6-16,-3 3 2 0,-1 1 3 0,-2 0 1 15,-1 4 1-15,-1-1-1 0,-1 2-3 16,-1-1-5-16,-2 0-3 0,0 0-3 16,-2 1-2-16,0-4-2 0,-2 1-1 15,-1-1 0-15,-1-1-2 0,-1-1 1 16,-1 1 0-16,-2 1 1 0,0 0 0 16,-1-4 1-16,0 1 1 0,0 0 0 15,0-1 1-15,1-2 0 0,3 0 0 0,0-1 0 16,1-1 0-16,2 3-1 0,2-2 1 15,-1 1-1-15,1-1 1 0,-4-1-5 16,0 0-8-16,-4 3-12 0,-2-1-8 16,-1 2-126-16,-3 0-1 0,-3 5-106 15,-1 0-200-15</inkml:trace>
  <inkml:trace contextRef="#ctx0" brushRef="#br0" timeOffset="180214.51">3114 15701 488 0,'5'-7'128'0,"1"-4"1"0,-2-2-15 15,2-1-91-15,-1-4-12 0,0 1-4 16,-2-1-5-16,-2 1-2 0,-2 1-3 16,-2 2 0-16,-2 0-1 0,-1 2 1 15,-4 1 0-15,0 0 1 0,-2-1 2 0,0-1 0 16,-2 2 2-16,-3-1 3 0,1-2-1 15,-2-1 1-15,0 2 2 0,-2 1 2 16,-1 2 3-16,0 0 0 0,-2 2-2 16,-2 0 1-16,0 2-2 0,-3 1-1 15,-1 3-2-15,-3-1-5 0,-1 4 0 16,0 2-1-16,1 2-1 0,-5 1-1 0,2 4-1 16,0 0 0-16,2-1-1 0,1 3 0 15,0 3 0-15,1-2 0 0,3 1-3 16,1-1-1-16,1-1 0 0,3 1-1 15,0 0 1-15,0 0 0 0,2 0 1 16,3 0 3-16,-1 2 2 0,1 5 2 16,1 0 0-16,1 2 0 0,2 4-1 15,0 2 1-15,2 2-1 0,1 3 0 16,1 3 0-16,1 2-2 0,3 3-1 16,1 1-3-16,3 0-4 0,2 4-9 0,2 1-9 15,3 2-6-15,1 0 0 0,2-1 0 16,1 2 3-16,0 0 4 0,-1-2 9 15,3-1 12-15,0 0 8 0,1-3 9 16,3 3 4-16,0-3 3 0,2-1 2 16,3-4 3-16,0 1 1 0,3-5-1 0,-1-2-5 15,2-3-1-15,1-1-2 0,2-1-3 16,0 2-2-16,2-1-1 0,1 1-1 16,1-1-3-16,0 0 0 0,0-2-1 15,0 2 0-15,0-4 2 0,1-2 1 16,0-3-1-16,1-3 1 0,0-2 1 15,1-5 0-15,0-5 0 0,0-6-2 16,0-4 0-16,0-3 0 0,0-6-1 16,-2-2 0-16,1-4-1 0,1-2 0 15,-2 1 0-15,0-1 1 0,-3 0 1 0,0-2 2 16,-1 1 2-16,-1 1 1 0,-4-4 2 16,0 0 1-16,-1-2-1 0,-3-2-1 15,1 2-2-15,-2-2-2 0,-1-3-2 16,-2 0-1-16,-1-2-2 0,-3 0 0 15,-4 0-1-15,-1-1-1 0,-4-2 1 16,-2 0-1-16,-1-1-1 0,-3 1 1 16,0-3-1-16,-1 2 0 0,-2-3 1 15,0-1 1-15,1-2 0 0,-2 2 2 0,1-1 0 16,-1-1 0-16,0-1 2 0,1-1 0 16,0 3 0-16,1 2 1 0,0 2-1 15,0-1 1-15,0 2-1 0,-2-4-1 16,1 4-1-16,-3-2-1 0,-2 0-1 15,-2-2-3-15,0 0-5 0,0 0-4 16,0 3-5-16,-2 0-10 0,2 2 85 16,-2-1-215-16,0 3-133 0,-3-6-362 0</inkml:trace>
  <inkml:trace contextRef="#ctx0" brushRef="#br0" timeOffset="188206.86">12878 12927 129 0,'2'-1'33'0,"1"0"-6"16,-2-3-19-16,3 1-36 0,-4 1-29 16,2-3-55-16</inkml:trace>
  <inkml:trace contextRef="#ctx0" brushRef="#br0" timeOffset="188919.42">12910 12872 309 0,'2'-4'100'0,"2"1"5"0,-1 0-30 16,1-2-11-16,0 1-9 0,1 0-14 15,-2 1-12-15,0-2-6 0,0-1-1 16,-2 1 1-16,3 3 1 0,-3-1 1 16,-1 0 4-16,0-2 2 0,0 3 4 15,1 0 0-15,-1 1 0 0,-1 0-1 0,0-2-2 16,-1 2-1-16,2 0-3 0,-2 0-3 16,2 2-2-16,0-1-2 0,0 0 0 15,0 2-2-15,3-3 0 0,-3 2-2 16,1-1-1-16,-1 2-1 0,0-2-2 15,0 1-3-15,0 0-2 0,-1 1-1 16,1 2-3-16,0 3-1 0,0 2-2 16,0 3 0-16,0 3 0 0,-1 4-1 15,1 4 0-15,0 3 1 0,0 4-1 0,-2 1 0 16,0 2 0-16,1 4 0 0,1 1 0 16,-1 0-1-16,0-2 0 0,1-1 0 15,0-2-1-15,1-3 1 0,-1-7-1 16,1-2 1-16,-1-7-1 0,2-2 1 15,-1-2 0-15,1-5-1 0,0 1 1 16,-1-3 0-16,-1-3-1 0,0 1 1 0,0-1 0 16,0-3 0-16,1 1 0 0,-2-4 0 15,1-4 1-15,-1-3 0 0,0-3 0 16,1-6-1-16,0-3 2 0,0-7-1 16,-1-4 1-16,2 2-1 0,0 0 1 15,-1-1-1-15,-1-2 1 0,0 5 0 16,-2 0 0-16,1 3-1 0,0 3 1 15,-1 1 0-15,-1 2 0 0,1 5 0 16,2 3 0-16,-1 2 0 0,1 4 0 16,-1 2 1-16,2 4 0 0,1 1 0 0,-1 0 1 15,-3 2-1-15,6 1-1 0,-3 1 0 16,1 4 0-16,-1-1 0 0,-1 4-1 16,3 6 0-16,0 4 0 0,-2 5 1 15,1 0 0-15,0 6 0 0,1 1 0 16,2 4-1-16,-3 0 1 0,1 2-1 15,1 0 0-15,1 1-1 0,-1-2-1 0,0-1-1 16,0-2 0-16,0-3-1 0,-2-3 1 16,0-3 0-16,-2-4 0 0,-1-2-1 15,-1-6-1-15,1-1-3 0,0-3-3 16,0-3-1-16,-3-3-3 0,3-1-3 16,-1 0-2-16,1-1 0 0,-3-2-1 15,3 1-4-15,-2-4-9 0,3 1-13 16,0-4 159-16,1 0-289 0,1-4-153 0,4-4-431 15</inkml:trace>
  <inkml:trace contextRef="#ctx0" brushRef="#br0" timeOffset="189944.19">13302 13295 446 0,'-1'2'116'16,"0"-2"3"-16,1 1-49 0,-1 0-23 16,-1 1-8-16,1-3-4 0,1 1-2 15,1 3 0-15,-2-3 0 0,1-2 0 16,-1 2-3-16,1 0-3 0,-1 2-3 0,0-2-4 16,0-2-4-16,0 2-4 0,1 2-5 15,-1 0-2-15,0 0-2 0,1 0-2 16,-3 3 0-16,2 0-1 0,1 2 0 15,-1 0 0-15,1 0-1 0,-1-3-1 16,2 2 0-16,1-2 0 0,1-1 0 16,-1 0 0-16,0-3 1 0,1-2 1 15,1 2 1-15,-1-3 2 0,0 0 3 16,0-3 3-16,2 0 3 0,-2-3 1 0,0 1 1 16,0-1 0-16,-2-4 0 0,-1 4 0 15,-1-2 0-15,-3 2 0 0,2 2-2 16,-1 0 0-16,-2 0 0 0,0 4-1 15,0 1-3-15,-2-1-3 0,0 2-3 16,0 4-2-16,-1 2 0 0,1 2-2 16,2-1-1-16,1 3 0 0,3 1-1 0,-1 1 0 15,7-4 0-15,-1 1 0 16,2-1 0-16,2-2 1 0,-1-2 0 0,1 1 1 16,2-3 1-16,-4 0 1 0,2-2-1 15,-2 2 0-15,-1-3 1 0,0-1 1 16,0-1 0-16,-2 0 2 0,-1-3 2 15,-1 2 1-15,0-4 1 0,-2 1 0 16,-1 1 1-16,-1-3 1 0,-3 0-1 16,1 3-2-16,-2 0 0 0,1 0-1 0,0 3 0 15,0 0-4-15,0 7-1 0,1 1-1 16,-2 1-1-16,3 1-1 0,-1 4-1 16,1 1-1-16,3-1 0 0,2-2-1 15,2 1 1-15,3 0 1 0,-1-1-1 16,2-4 1-16,1-1 1 0,0 0 1 15,-1 1 1-15,-1-3 0 0,0-1-1 16,-1-1 2-16,-2 0 0 0,1-2 2 0,-3 1 2 16,0 1 2-16,-2-2 1 0,-2-3 2 15,-2 2 0-15,0 0 0 0,-2-1-1 16,-1 0 0-16,1-1-3 0,-2 3-1 16,0 1-2-16,2 4-3 0,-1-1-1 15,-1 4-4-15,2 0-7 0,1 3-4 16,2-1-11-16,1 1-20 0,3-4 87 15,2 3-234-15,3-2-157 0,1 1-412 16</inkml:trace>
  <inkml:trace contextRef="#ctx0" brushRef="#br0" timeOffset="193528.78">13868 12917 444 0,'2'-1'112'16,"0"-1"3"-16,-1-1-49 0,0 1-27 15,-1 1-13-15,0 0-7 0,-1 1-2 16,1-1 0-16,-1 1-2 0,-1 2-1 15,1 0 0-15,1-2-1 0,-1 0 2 16,0 1 1-16,0-1-1 0,0 3 0 16,-1-1-1-16,0 0-2 0,-2 1-2 15,1 1-2-15,0 2-2 0,-2 0-2 16,2 2-2-16,-1 1-1 0,-1 3 0 0,2 4 0 16,0-1 0-16,-1 0 1 0,2 4-1 15,0 2 0-15,1 3 0 0,1-2-1 16,0 1-1-16,3 2 0 0,0 0-1 15,4 2-1-15,1 1-1 0,3-6 1 16,2 0-1-16,1-4 1 0,3-2 0 0,0-4 2 16,2-4 3-16,-1-6 5 15,1-5 7-15,-2-3 5 0,1-5 5 0,-2-3 3 16,2-5 3-16,-2-6-2 0,0-4-2 16,-2 0-5-16,-1-2-5 0,-3-1-2 15,-2 1-1-15,-3 0 1 0,-4 2 3 16,-4 3 0-16,-3 2 1 0,-3-2 0 15,-6 3-1-15,0 3-3 0,-4 1-5 16,-1 5-5-16,-1 1-3 0,0 3-3 16,-1 7-3-16,0 1-1 0,-2 2-1 15,1 3-1-15,1 3-3 0,0 3-3 0,4 3-5 16,0-1-5-16,6 1-13 0,2-2-8 16,5 1-11-16,1-2-2 0,5 0 43 15,3-4-160-15,2 2-123 0,4-4-304 16</inkml:trace>
  <inkml:trace contextRef="#ctx0" brushRef="#br0" timeOffset="193836.81">14405 12845 563 0,'2'-1'160'0,"0"-1"8"0,-2 0-39 0,2 0-54 16,-2 0-7-16,1 1-9 0,-2-1-10 16,2 2-9-16,-2-2-7 0,1 4-7 15,0 0-9-15,0 0-5 0,2 3-3 16,-1 3-3-16,1 4-3 0,1 7-1 16,1 2 0-16,-1 3-1 0,2 7 1 15,1 2-1-15,-1 5 0 0,1 1-2 16,-1-2-3-16,1 2-7 0,-1-2-10 15,0-3-5-15,-1-2-8 0,-1-6-11 0,-1-5-14 16,2-4-7-16,-2-3-1 0,0-5-116 16,0-5-124-16,1-2-295 0</inkml:trace>
  <inkml:trace contextRef="#ctx0" brushRef="#br0" timeOffset="194715.9">14809 12887 220 0,'1'1'68'16,"-1"2"2"-16,2-4-17 0,-1 1-13 15,0 0 1-15,-1-2-1 0,1 2-6 0,-1-1-1 16,1-1 0-16,0 2 0 0,1-1-2 16,-2-1-3-16,1 2-4 0,0-1-2 15,-1-1-1-15,0 2 1 0,0 0-1 16,0-2 0-16,0 4-2 0,0-4-1 15,0 4-1-15,0-2-1 0,1-2-1 16,-1 2-3-16,0 2-2 0,0-2 0 16,0-2-1-16,0 2 1 0,0 2 2 15,0-1 1-15,0-1 1 0,-1 0 2 0,1 1 0 16,0 0 0-16,0-1-1 0,0 0-2 16,0 1-3-16,0-2-2 0,0 2-1 15,0-1-3-15,-1 0-1 0,1 1-2 16,-1 0 0-16,0 0-1 0,0 3 0 15,0 0 0-15,0 2 1 0,0 4-1 16,0 2 1-16,-2 3 0 0,2 3-1 16,1 4 0-16,0 1-1 0,0 1 0 15,3 1-3-15,-1 3-1 0,2-2-1 0,2-2-3 16,2 0-1-16,3-4 0 0,2 0 1 16,2-5 1-16,-1-3 2 0,0 0 1 15,-1-6 2-15,-1-2 2 0,-1-3 3 16,-2-3 4-16,0-5 3 0,-1-1 4 15,1-10 2-15,2 1 3 0,-1-4 3 16,1-3-1-16,0-3-2 0,-1 1 0 0,-1-5-1 16,-4 5-1-16,-4 2 0 0,-2-2 0 15,-5 1-1-15,-2 2 0 0,-4 0-1 16,-1 4-2-16,-1 0-3 0,0 2-3 16,-1 4-2-16,-1-1-3 0,0 5-2 15,-1 3-2-15,0-2-1 0,1 5 0 16,1 2-3-16,1 1-2 0,6 2-2 15,-1 0-5-15,4 2-5 0,2 1-8 16,3 2-11-16,1-1-13 0,3 2 163 16,3 3-291-16,3-2-148 0,2 4-419 0</inkml:trace>
  <inkml:trace contextRef="#ctx0" brushRef="#br0" timeOffset="195170.5">15352 12903 629 0,'10'-6'154'0,"-4"-3"2"15,-2 3-85-15,0 0-31 0,-4 2-6 16,-1 1-9-16,-3-1-7 0,1 3-3 16,1 1-3-16,0 1-2 0,-2 3-3 15,1 0-2-15,-1 7-2 0,-2 3-1 16,2 3-1-16,-2 6 0 0,2 2-1 15,1 3 0-15,3 3-1 0,2-1 0 0,1-1-1 16,4-1-1-16,3-4 1 0,3 1-2 16,2-4 2-16,4-2 0 0,0-4 0 15,4-3 2-15,0-2 1 0,0-5 0 16,1-5 2-16,-3-2 1 0,-1-4 4 16,0 0 1-16,-4-7 1 0,-1-3 1 15,-2-3 2-15,-3-2 0 0,-3-2 1 16,-2-3 0-16,-4-3 0 0,-2-3-1 0,-3-1-1 15,-3 1-1-15,-2-3-2 0,-4-1-2 16,-3 1-4-16,-2 0-1 0,-2 6-2 16,0 1-2-16,1 5-3 0,-1 8-4 15,2 3-7-15,0 6-8 0,0 9-16 16,0 4-13-16,0 9-8 0,2 2-53 16,-1 2-68-16,2 4-112 0,5-1-242 0</inkml:trace>
  <inkml:trace contextRef="#ctx0" brushRef="#br0" timeOffset="195589.2">15871 12830 602 0,'4'0'153'0,"0"-1"4"0,-3 0-70 16,0 1-38-16,0 0-7 0,-2 1-6 15,1-1-9-15,-1 1-7 0,-1 2-4 16,-1 0-5-16,1 3-5 0,-1 2-2 16,1 3-1-16,-1 4-2 0,2 4 0 15,1 4-1-15,3 1-1 0,1 1 0 0,3 1-1 16,1-2 0-16,2-1-2 0,3-1-5 15,2-4-1-15,1-2 1 0,0-4 0 16,2-5 1-16,1-1 1 0,-1-5 2 16,1-4 8-16,-3-2 3 0,0-4 2 15,-1 0 1-15,-1-4 3 0,-2 0 3 16,0-4 3-16,-4-3 1 0,-1-1 1 0,-1-3 2 16,-4-2-1-16,-2-2-3 0,-4-2-2 15,-4 1-3-15,-4 1-4 0,-3-2-4 16,-3 6-4-16,-1 4 0 0,-3 5-5 15,-1 6-4-15,-3 8-6 0,1 3-9 16,-1 7-11-16,-1 4-18 0,1 3-14 16,3 1-124-16,3 1-136 0,1-2-321 15</inkml:trace>
  <inkml:trace contextRef="#ctx0" brushRef="#br0" timeOffset="195937.28">16389 13138 735 0,'12'-1'168'0,"2"0"0"16,1-2-123-16,-1-2-16 0,1 3-18 15,-2-2-21-15,2-1-13 0,-3 1-8 16,-2 2-10-16,1 2-3 0,-1 1-123 15,1-3-111-15,0 2-284 0</inkml:trace>
  <inkml:trace contextRef="#ctx0" brushRef="#br0" timeOffset="196078.41">16956 13146 676 0,'9'-1'143'0,"-1"0"-7"0,-1-1-125 15,-2 0-18-15,-2 0-131 0,0 0-122 16,-2 1-301-16</inkml:trace>
  <inkml:trace contextRef="#ctx0" brushRef="#br0" timeOffset="196206.07">17338 13163 580 0,'10'8'118'0,"-5"-4"0"16,-1-2-168-16,-2-4-67 0,-2 2-95 16,-1-2-225-16</inkml:trace>
  <inkml:trace contextRef="#ctx0" brushRef="#br0" timeOffset="196364.2">17556 13112 666 0,'11'8'167'0,"-1"-3"0"16,-3-1-79-16,-2 1-54 0,-1-3-25 16,-3-1-21-16,-1-2-23 0,0-1-7 15,-2-1-49-15,1-3-77 0,-1-2-107 16,0-1-233-16</inkml:trace>
  <inkml:trace contextRef="#ctx0" brushRef="#br0" timeOffset="196943.78">17990 12872 583 0,'-3'9'126'0,"-2"1"-1"0,1 2-103 15,-2 2-10-15,1-1-5 0,0 2-5 0,0 5-1 16,3-1-2-16,1 0 0 16,3 1 0-16,2-1-1 0,6 2 0 0,1-2 1 15,2-1-1-15,4-5 1 0,2 0-1 16,2-3 2-16,2-4 4 0,1-2 6 15,0-5 6-15,2-4 9 0,-1-2 7 16,-1-4 6-16,-1 0 6 0,-2-3 0 16,2 0-3-16,-6-2-4 0,-4-3-6 15,-4 0-4-15,-4-2-2 0,-7-4-7 0,-3-2-2 16,-10-4-4-16,-1 4-2 0,-1 3-3 16,-4 6-9-16,-3 1-4 0,-4 8-4 15,0 10-4-15,-2 4-6 0,-1 5-7 16,-2 4-16-16,3 3-8 0,3 3-66 15,5 0-61-15,3-3-114 0,7 1-250 16</inkml:trace>
  <inkml:trace contextRef="#ctx0" brushRef="#br0" timeOffset="197312.91">18632 12900 571 0,'11'-6'148'0,"-5"2"5"0,-2-1-54 16,-3 1-57-16,-1 2-9 0,-2-1-9 0,-3 1-8 16,-1 5-7-16,-3 2-4 0,-3 4-3 15,0 4-2-15,-4 4 0 0,1 4 0 16,-1 5-1-16,-1 2-3 0,3 0-5 16,2 2-5-16,5-3-5 0,5 1-2 15,3-4-1-15,6-5 2 0,4-4 1 16,4-4 7-16,5-5 7 0,2-5 7 15,0-3 5-15,2-6 4 0,2 0 4 0,1-2 1 16,1-3 5-16,-3 0 3 0,0-3 1 16,-2 2 0-16,-2 0 1 0,-5 1 1 15,-5 1 2-15,-3-1-1 0,-8-1-5 16,-4 0-3-16,-7-1-3 0,-8-5-7 16,-3-1-6-16,-4 1-5 0,-4 2-6 15,-1 5-4-15,-1 2-7 0,0 4-10 16,6 6-11-16,1 1-11 0,4 1-130 15,4 1-134-15,5-2-324 0</inkml:trace>
  <inkml:trace contextRef="#ctx0" brushRef="#br0" timeOffset="197886.7">19102 12858 491 0,'2'0'123'0,"-1"2"2"0,0-2-35 0,-2 1-67 16,0 0-7-16,-1 4-3 0,0 0-5 15,-3 5-1-15,-1 0 0 0,-1 0-1 16,1 3-2-16,-1 3 0 0,0 3-2 16,3 3 0-16,1 0-1 0,4 3-1 15,3 2-1-15,5-3-2 0,3 0-1 0,4-5 0 16,4-3 1-16,4-6 2 16,5-1 3-16,-2-9 7 0,2 1 9 0,0-4 8 15,1-3 5-15,-3-1 4 0,-1-3 2 16,-1-4 1-16,-4 1-4 0,-3-4-4 15,-3-3-5-15,-5 0-2 0,-3-2-2 16,-6 1-1-16,-5-2-2 0,-6 0-2 16,-2-1-6-16,-3 3-6 0,-3 2-9 15,-4 3-7-15,-4 3-12 0,-3 7-21 0,-2 5-15 16,-3 8-127-16,-3 6-135 0,-2 3-326 16</inkml:trace>
  <inkml:trace contextRef="#ctx0" brushRef="#br0" timeOffset="208487.45">20521 12993 553 0,'-3'0'129'0,"2"1"5"16,-1 0-80-16,1 2-14 0,0 0 2 15,1 2-1-15,-1-2-3 0,1 1-4 16,0 2-4-16,-1-2-5 0,0 1-7 16,-3-2-3-16,-1 2-3 0,-4 2 0 0,-2 1 1 15,-3 1 1-15,-3 3 0 0,-2 5-2 16,-4 2-4-16,-1 2-1 0,0 1-3 15,-3 1-3-15,1 1-2 0,0-1-4 16,0-1-6-16,3-1-6 0,2-3-10 16,3-4-7-16,3-1-10 0,5-3-6 15,2-3 29-15,4-3-147 0,0-3-118 16,3-3-300-16</inkml:trace>
  <inkml:trace contextRef="#ctx0" brushRef="#br0" timeOffset="208794.66">20227 12937 606 0,'-4'-7'145'0,"-1"2"5"0,2 1-99 15,1 3 2-15,1 0-8 0,-2 2-7 16,2-2-2-16,1 1-2 0,0 0-2 15,0 1-4-15,0-1-3 0,1 2-5 16,2-1-2-16,0 3-4 0,1 0-3 16,3 4-3-16,3 2-1 0,2 4-2 15,2 5-1-15,4 2-1 0,1 7-2 0,3 3-2 16,1 4-7-16,2 0-10 16,3-1-11-16,0 0-17 0,2-2-15 0,-1-1 148 15,1-5-277-15,-1-5-144 0,-2-2-400 16</inkml:trace>
  <inkml:trace contextRef="#ctx0" brushRef="#br0" timeOffset="209911.68">21273 13049 431 0,'-4'4'115'0,"1"-3"1"16,2 1-35-16,-1-1-40 0,1-1-13 16,1 1-7-16,-1-1-2 0,0 0-1 15,1-1 1-15,-1-1 0 0,1-1-1 16,-1-1-2-16,1 1-1 0,1-2 1 16,0-1-1-16,2-2 0 0,2 0-1 15,0 0 1-15,3 0-2 0,0 0 0 0,3 0-1 16,3 0-1-16,2 5 0 0,1 0 0 15,3 1 0-15,3 2 1 0,4 1 1 16,0 1-1-16,1 2-1 16,-2-1-1-16,0 5-1 0,-4-2-3 0,-3 2-2 15,-4 1-3-15,-5 1-2 0,-4 2 0 16,-2 3 0-16,-5-1 1 0,-4 4 0 16,-2 2 1-16,-5 2 0 0,-4 1 0 0,-4 1 1 15,-1 1-1-15,-4 0 0 0,0 1-1 16,-2-5 1-16,-3 1-1 0,2 0 0 15,-2-3-1-15,1-2 0 0,1 3 0 16,0-5 0-16,3 3-1 0,3-4 1 16,2 0 0-16,5 1 0 0,3-1 0 15,3-1 1-15,3 0-1 0,3-3 1 16,3 2 1-16,2-1-1 0,2-2 1 16,0-4 1-16,1 1 0 0,2-2 1 0,-2 0-1 15,2-2 2-15,-2-2-1 0,1 0 1 16,2 0-1-16,-2-4 1 0,3 2-1 15,3-1 0-15,2-3-1 0,4 1 1 16,4-2 1-16,1-1 0 0,6 1 0 16,5 0-1-16,2 1 1 0,4 2 0 15,5 1-2-15,2 2-1 0,2 6-1 16,5-4 0-16,0 3 0 0,-1-1-2 0,-1 0-3 16,-2-2-8-16,-3 0-14 0,-4-3-13 15,-6 2 154-15,-6-3-293 0,-6 2-156 16,-2-1-430-16</inkml:trace>
  <inkml:trace contextRef="#ctx0" brushRef="#br0" timeOffset="-196154.59">19505 11666 488 0,'-31'-16'124'0,"1"7"3"16,0-1-60-16,2 2-32 0,0 3-12 15,3-1-7-15,1 2-7 0,1 2-5 0,1-2-3 16,3 2-1-16,4-2 0 0,3 0 1 15,2 1 0-15,4 0 1 0,1-3 2 16,3 2 1-16,1-2 2 0,1 2 1 16,2-1 2-16,0-1 2 0,0 2 0 15,4 0 0-15,2 2-1 0,3 1-1 16,4 0-2-16,6 3-1 0,4-1-3 16,6 0-1-16,6 1-1 0,6 0-1 0,4 0 0 15,7 0 0-15,3 0 0 0,8 2 2 16,3-1 1-16,8 2 1 0,5-1 0 15,6-1 0-15,9-1 1 0,8 0 0 16,4 2-2-16,8-1-1 0,8-2-1 16,4 0 1-16,4 1-1 0,4 2 3 15,1-2 2-15,4 2 3 0,2 1 3 16,0 3 3-16,-1 3 2 0,2 5 1 16,-2 0-2-16,0 6-2 0,-4-2-3 0,-4 2-3 15,-6-1-3-15,-3 0-3 0,-10-6-2 16,-9-1-1-16,-10-5-1 0,-7-2 0 15,-11-5-1-15,-12-4 0 0,-11-3 0 16,-10-2 0-16,-11-2-1 0,-11 1 2 16,-10-2 0-16,-11-1 1 0,-9 1 1 15,-11 0 0-15,-9 1 1 0,-14 3 1 16,-9 1 0-16,-14 3 1 0,-15 4 1 0,-12 4-2 16,-10 4 1-16,-12 0-1 0,-9-1 0 15,-13 5-2-15,-3-3 0 0,-5-2-1 16,-4 2 0-16,-3-3 0 0,-2 1 0 15,-1-3-1-15,2-1 1 0,2 0-1 16,6 0 1-16,5-3 0 0,7 0 0 16,14-1 0-16,13-3 0 0,15 0 1 15,14-3-1-15,13 0 0 0,16-1 1 16,16 1 1-16,12-2-2 0,13 1 0 16,14-2-1-16,14-2-1 0,17-3 1 0,14-1-1 15,15-3-1-15,13 0 1 0,15 0 0 16,8 0 1-16,13 2 1 0,8 1-1 15,6 2-1-15,5 2 0 0,2 1 0 16,0 2 0-16,2 4 0 0,-2-1 0 16,-4 1 0-16,-3 1 1 0,-5 2 1 15,-5 3 0-15,-6 1-1 0,-8-1 1 0,-11 1 0 16,-14 3 0-16,-14-2-1 0,-15 2 1 16,-15-4-1-16,-12 0-2 0,-17 0 0 15,-15-1 0-15,-18-2 0 0,-16-1 0 16,-18-5 1-16,-16 2 0 0,-18-4 3 15,-20-3-1-15,-15-1 1 0,-9-3 1 16,-10-3-1-16,-6 2 0 0,-5 1 1 16,0 1 1-16,5 5 0 0,5 2 1 0,12 6 0 15,16 4-1-15,12 2 1 0,15 1-2 16,18 3-1-16,16 0 0 0,19-3-2 16,10-1 0-16,10-2-1 0,15 1 1 15,12 1 1-15,12-3 2 0,12-1 3 16,12 1 2-16,11 0 3 0,13-1 0 15,11-1 0-15,7-2-1 0,2 1-2 16,4 2-2-16,-4 0-2 0,3 0-1 16,-4-1-1-16,-5 4 0 0,-7-2-1 0,-4 1 0 15,-6 2 1-15,-6-2-1 0,-11 1 0 16,-8 3 0-16,-10-2 0 0,-8 0 0 16,-9-3 0-16,-6 0 0 0,-6-1 0 15,-8 1 1-15,-6-2 1 0,-5 1 0 16,-3-1 0-16,-2 2 0 0,-3-4 0 0,1 2-1 15,2-2 0-15,1 0 0 16,5 0 0-16,0 0 0 0,4-1 0 0,0 0-1 16,1 1 1-16,4 0 0 0,1 1 0 15,2-1 1-15,2-1-1 0,0 3 1 16,1-1-1-16,1 1 0 0,0 0 0 16,0 0-1-16,0 0 0 0,0 1 0 15,0 0-1-15,1-1 0 0,-1 0 0 16,0 2-1-16,0-2-3 0,0 0-2 15,0 0-4-15,-1-2-7 0,1 1-6 0,-2 0-15 16,-1 0-13-16,-5-1 161 0,-4-2-289 16,-2-2-151-16,-6 2-420 0</inkml:trace>
  <inkml:trace contextRef="#ctx0" brushRef="#br0" timeOffset="-195141.12">12456 11803 472 0,'-16'-2'112'0,"1"-2"1"0,3 3-59 16,1-3-23-16,3 2-8 0,0-2-2 15,4 3 3-15,-1-1 3 0,4 2 2 16,-1-1 3-16,2 2-1 0,0-3-1 15,3 1-1-15,5-1-7 0,5-2-4 16,8-2-4-16,9-2-6 0,10-1-3 16,11 0-3-16,13-1-2 0,10-1 0 15,14-3 0-15,10 3 0 0,8-1 0 16,9 3 0-16,9 1 0 0,6 2 1 0,3 0-1 16,0 5 0-16,2 2 0 0,-1 4 0 15,5 1 0-15,-11-1-1 0,-11 2 1 16,-5 4 0-16,-16-5 0 0,-11 2 0 15,-16 1 0-15,-23-2-1 0,-10-2 0 16,-11-1-1-16,-13 0 0 0,-11 0 0 16,-12-3 1-16,-14 0 1 0,-12 1 0 15,-9 4 1-15,-18-3 2 0,-12 3 0 0,-11-4-1 16,-11 3-1-16,-7 0 1 0,0-3-2 16,-12-4 1-16,2 0-1 0,-7 1 1 15,2 0-1-15,-3-3 0 0,0 1 0 16,-3 0 0-16,9 1 0 0,5-2 1 15,15 2-1-15,9-3 1 0,16 3 0 16,16-1-1-16,18 1 2 0,12 1-1 16,12-4 1-16,15 3 0 0,16-1 0 0,15-5 0 15,15-2 1-15,16 1-2 0,17-4 1 16,19 1-1-16,10-2-1 0,8 2 1 16,7 2-1-16,0 1 1 0,-2-1-1 15,-4 6 0-15,-9 2 0 0,-10-1 1 16,-14 0-2-16,-20 4 2 0,-14-1-3 15,-16 2-1-15,-18 1-1 0,-23 1 1 16,-23 7-1-16,-20 2-3 0,-16 3-5 0,-19 2-1 16,-18 6-3-16,-14 2-7 0,-1 0 112 15,-1-1-245-15,2 2-137 0,3 1-386 16</inkml:trace>
  <inkml:trace contextRef="#ctx0" brushRef="#br0" timeOffset="-189542.33">14743 14817 410 0,'-4'-4'98'16,"3"0"1"-16,1-1-48 0,3-1-31 15,1 1-14-15,-1-2-1 0,1 2-3 16,0-1-2-16,-2 1 0 0,-1 2 0 0,0 1 5 16,0 1 4-16,-1 0 3 15,1 2 1-15,-1 0 2 0,0-1 0 0,0-1 1 16,1 1-1-16,-1 0 0 0,3 1 3 15,-2-2 4-15,1 2 6 0,0-2 6 16,1 1 4-16,-1 1 1 0,1 0-4 16,-1-1-3-16,0 1-5 0,-1 0-5 15,0 4-7-15,1 1-3 0,0 3-3 0,-1 3-1 16,-1 6-1-16,0 4-1 0,0 4-1 16,-1 4-2-16,-2 4-2 0,3 3-2 15,0 1-3-15,0-1-5 0,3 0-2 16,-1-4-3-16,0-4-6 0,1-3-5 15,0-4-6-15,0-5-4 0,0-5 3 16,0-2-81-16,1-5-39 0,-2-3-99 16,4-4-218-16</inkml:trace>
  <inkml:trace contextRef="#ctx0" brushRef="#br0" timeOffset="-189093.65">14998 14852 454 0,'5'-7'125'16,"4"-1"4"-16,2 0-16 0,3-1-75 15,5-3-8-15,3 2-7 0,3-1-4 16,0 2 0-16,3 2 2 0,0 3-1 15,-1 3-1-15,-2 5-3 0,-2 1-2 0,-3 5-4 16,0 1-3-16,-4 1-3 16,-3 2 0-16,-4 1 1 0,-2 3 0 0,-4 0 1 15,-4 1 0-15,-3 3 0 0,-3 0-1 16,-3 1-1-16,-3 0-2 0,-7 0-5 16,-1 1-4-16,-6 0-3 0,-6-2-1 15,-2-1 1-15,-3-2 0 0,2-3 1 16,5 1 3-16,3-4 5 0,6-2 3 15,10-4 0-15,5 0 1 0,7-1 1 16,8-1 2-16,5-3 2 0,10 0-1 0,7 0 0 16,2 1-1-16,8-2 1 0,0 2-2 15,2-2-3-15,1 0-2 0,-2-3-12 16,2-1-15-16,2-1 140 0,-3-3-270 16,-2-4-145-16,1 2-409 0</inkml:trace>
  <inkml:trace contextRef="#ctx0" brushRef="#br0" timeOffset="-188569.1">15908 14840 500 0,'-2'-3'134'0,"-1"1"5"0,-4-2-31 16,-4 0-67-16,-1-1-6 0,-6-1-8 16,-2 1-9-16,-2 0-4 0,0-1-2 15,-1 2-3-15,1 3-2 0,2 1-1 16,3 3-1-16,1 3 0 0,2 2-2 16,3 7-1-16,3 2-2 0,2 2-3 15,2 0 0-15,3 0-1 0,3 1 0 0,3-3-1 16,1-2 1-16,0-5 0 0,3-1 1 15,2-4 1-15,0-3 0 0,1-1 1 16,0-2 2-16,2-2 0 0,2-3 1 16,0-1 0-16,-2 1 2 0,-1 0 0 15,0-1 0-15,-1-1 0 0,-1 3 2 16,-4-1 0-16,0 2 4 0,-1 0 0 16,-1 0 1-16,-1 3 1 0,-2 0 1 0,0 1 0 15,0 0-1-15,-1 1-2 0,-1 0-2 16,0 5 0-16,0-1-1 0,0 3-2 15,-1 0 0-15,1 2-2 0,0 1-1 16,1 0 1-16,0 0 1 0,0 1 0 16,1-2 1-16,0 2 0 0,-1-1-1 15,2 3 1-15,-3 3-1 0,1-1-2 16,-4 4-1-16,1 1-1 0,0 1-1 0,-1 4-2 16,-1-1-2-16,1 0-4 15,-1-1-6-15,2-3-10 0,-2 0-11 0,1-2-11 16,1-4 7-16,1-3-94 0,0-2-33 15,0-2-101-15,1-4-212 0</inkml:trace>
  <inkml:trace contextRef="#ctx0" brushRef="#br0" timeOffset="-187913.95">14635 15489 344 0,'8'-1'112'15,"-1"0"5"-15,0 0-29 0,2-1-20 16,1-3-11-16,3 3-17 0,1-1-18 0,1 2-10 16,1 0-4-16,2 1-4 0,3 1-2 15,4 2 0-15,3 2-1 0,-1 0 0 16,3 4 0-16,7 0 0 0,16 0-1 16,8 2 1-16,1 0 0 0,6-4-1 15,10-2 1-15,4-3 0 0,-3-2-1 16,-11-3 1-16,-8-3 0 0,-2-3-1 15,-8 0 2-15,-8 3 18 0,-5-2-145 0,-8 0-2 16,-6 2-93-16,-4-3-216 0</inkml:trace>
  <inkml:trace contextRef="#ctx0" brushRef="#br0" timeOffset="-186548.45">5663 15666 441 0,'4'-5'111'0,"-3"3"1"0,-1 0-60 15,0-2-18-15,0 4-11 0,0 1-7 16,0-1-6-16,0 2-2 0,0 1-2 0,1 2 0 16,1 1-1-16,1-1-3 0,3 0-1 15,3 0 5-15,0-2 4 0,6-2 7 16,3-3 5-16,5-3 2 0,3-4 4 15,3-3 1-15,3-2-3 0,3-3-5 16,2-2-6-16,3 0-6 0,1 0-1 16,4-1-4-16,3 2-2 0,5-4 0 15,4 2-1-15,3 0-1 0,2-1 1 0,2 0-1 16,3-1 0-16,2 2 1 0,3 1-1 16,4 0 0-16,2-2 0 0,2 1 0 15,3 1 0-15,1-1 0 0,6-2 0 16,-1 1 0-16,0-1 0 0,1 1 1 15,0 4-1-15,4 1 0 0,1-1 0 16,-2 5 0-16,0 4 0 0,0 0 1 0,3 4-1 16,2-4 1-16,0 4-1 0,-4 0 0 15,0 3 0-15,1-1 1 0,3-2-1 16,-2 1 0-16,-4 2 0 0,2-3 0 16,-1 1 0-16,3-2 0 0,2 2 0 15,-6 2 0-15,1-1 0 0,-1 1 0 16,0 2 0-16,3-1 0 0,-4 1 0 15,-3 2 1-15,-1-2-1 0,2 2 0 16,1 1 0-16,0-2 0 0,-3 2 0 16,-1 1 0-16,0-1 0 0,1 6 0 0,-3 0 0 15,0 1 1-15,-2 2-1 0,-2 1 0 16,0-2 0-16,-3 4 0 0,1-3 1 16,2-1-1-16,-2 0 0 0,0-3 0 15,-2-3 0-15,0 1 0 0,2-2 0 16,-1-3 0-16,0 1 0 0,0-5 0 0,-1 4 1 15,0-2-2-15,1 0 1 0,0-2 1 16,0 1-1-16,-1 1 0 0,-1 1 0 16,-1-1 0-16,-3 0 0 0,1-2 0 15,-2 2 0-15,-1-1 0 0,0 1 0 16,-1-2 0-16,0 1 0 0,-1-2 1 16,0-2-1-16,-1 1 0 0,-2-3 0 15,-4-3 0-15,-1-1 0 0,0 2 1 16,-2-1-1-16,-2 0 0 0,-1-3 0 15,-2 3 1-15,0-2-1 0,-4 4 0 0,-5-2 0 16,-3 4 0-16,-2-1 1 0,-1 3-1 16,-3-1 0-16,-3 1 0 0,-1 0 0 15,-2-2 0-15,0 1 0 0,-2-2 1 16,-2 1-1-16,-2-2 0 0,-2 2 0 16,-2 1 1-16,0-1-1 0,0 0 0 15,-4 1 0-15,-2 1 0 0,-2 1 0 16,-3-1 1-16,-1 2 0 0,-3 0-3 0,-3 2-9 15,-4 0 4-15,-3-1-49 0,-2 2-96 16,-3-1-121-16,-4 1-295 0</inkml:trace>
  <inkml:trace contextRef="#ctx0" brushRef="#br0" timeOffset="-186108.24">13987 14900 478 0,'0'3'120'0,"0"1"1"16,1-3-41-16,0 0-54 0,2-1-12 15,1 1-6-15,3-2-2 0,1 0 0 16,4 0 1-16,2-3 1 0,1 1 0 16,3 0 0-16,0-2 0 0,2 2-2 15,-2 0-2-15,-4 0 0 0,-1 6-1 16,-2-1 0-16,2 2 1 0,-1 5 1 16,-1 3 1-16,-1 2 0 0,2 4 0 0,-2-1-1 15,0 2 0-15,-4 0-2 0,-1-5 0 16,-2 1-1-16,0-2-1 0,-2-3 0 15,2 2 1-15,-3-1 0 0,-3 0 0 16,1 3 0-16,-2 0 1 0,-3-1-1 16,-5 5 1-16,-3-2-1 0,-5 4-2 15,-5 0-7-15,-5 1 1 0,-5 1 50 16,-5 0-185-16,-6-5-125 0,-4 7-341 16</inkml:trace>
  <inkml:trace contextRef="#ctx0" brushRef="#br0" timeOffset="-184389.36">16772 15051 488 0,'-2'0'119'16,"1"0"1"-16,0 0-66 0,0 0-21 16,1 1-8-16,-1 0-5 0,0-1-1 15,-1 0 0-15,0-1 2 0,-1 0 3 0,2 0 1 16,-1 0-1-16,1 0-1 0,0 0-2 16,1 0-2-16,0 0-5 0,1 1-4 15,0 1-4-15,3-2-1 0,2 1-2 16,4 0-1-16,1 1 0 0,5-1 0 15,4-1 1-15,5 1-1 0,6 0 1 16,4 1-1-16,4 0-1 0,7 0 0 16,5 2-1-16,3 3 1 0,7-1-1 0,2 2 0 15,7 4 0-15,3 0 1 0,0 1-1 16,4 1 1-16,-2 0-1 0,0 1 1 16,-3 3 0-16,-3-2 3 0,-3-2 2 15,-1 0 0-15,-5 0 2 0,-3-1 3 16,-1-1 0-16,-5 0 0 0,-4-3-3 15,-2 1-1-15,-4-3 0 0,-5 0-3 16,-2-2-2-16,-6-1-2 0,-4-4-6 0,-4 0-6 16,-3 0-19-16,-5-2-13 0,-5 1-24 15,-4-3-104-15,-5 0-123 0,-2-5-277 16</inkml:trace>
  <inkml:trace contextRef="#ctx0" brushRef="#br0" timeOffset="-184037.34">18280 15007 565 0,'5'8'132'15,"-1"1"4"-15,0-2-89 0,1 1-11 16,0 2-4-16,2-1-4 0,0 1-2 15,2 1 0-15,0 2-1 0,3 1-4 0,2 1 0 16,3 1-2-16,2-1-2 0,4 1-4 16,3 2-3-16,1-2-4 0,-1 0-1 15,1-1-3-15,-3-1-1 0,-2 0 0 16,-5 0 0-16,-3-2-1 0,-2-1 0 16,-4 0 1-16,-6 1-3 0,-3 2 0 15,-5-1-4-15,-8 0-3 0,-5 1-4 16,-9 3-1-16,-6-1-3 0,-4 0-6 0,-5-3-8 15,-1-3-6-15,-2-2 53 0,4-2-171 16,1-5-123-16,2-5-322 0</inkml:trace>
  <inkml:trace contextRef="#ctx0" brushRef="#br0" timeOffset="-181568.22">19647 15050 442 0,'-1'-1'104'0,"0"-2"1"15,0-1-62-15,0 1-21 0,-1 0-2 16,1-1-2-16,0 2 0 0,-2 0 3 0,3 2 1 16,-1-1 3-16,2 1 2 0,-1-1 0 15,0 0 1-15,2-1-3 0,1-2-1 16,0 0-3-16,2-3-1 0,0 0-1 16,3-3-1-16,2-2-1 0,2 1-1 15,0-1-2-15,2 0-1 0,2 0-2 16,2 1-1-16,3 1-2 0,-1 1-2 15,1 0 0-15,3 3-1 0,0 1 1 0,2 4-2 16,-2 0-1-16,-3 3-2 0,-1 3 0 16,-1 0-1-16,-4 3-1 0,-4 0 0 15,-3 1 1-15,-4 5 1 0,-5 1 0 16,-2 4 1-16,-4 1 0 0,-2 4 1 16,-5 2-1-16,0-2-1 0,-2 2-1 15,2 0 0-15,-2 2-3 0,1-1-4 16,-3 1-5-16,1 0-5 0,-1-1-2 0,-4-2 0 15,-1 2-1-15,-2-2 3 16,-1 1 5-16,-2-3 4 0,2 0 5 0,-1 2 4 16,3-4 1-16,1-4 1 0,2-2 1 15,2-2-1-15,3-2 2 0,2-2 0 16,1-6 2-16,5 2 0 0,2-2 1 16,1-2-1-16,3-1-1 0,3 0 0 15,1 0 2-15,3 0 1 0,1 0 2 16,1 0 2-16,3 1 3 0,1-1 2 0,0 1 1 15,1-2-1-15,1 3-3 0,2 0-4 16,1-1-2-16,2 0-3 0,2 1 0 16,5-1 0-16,2 1 0 0,6 3 0 15,3-2 0-15,6 0 2 0,5-2 1 16,4 1-1-16,5 1-3 0,2-6 0 16,4 0-2-16,0-2 0 0,-2-1-5 15,-2 1-10-15,-3-3-10 0,-5 0-15 16,-5 2-19-16,-8-2-107 0,-7 3-28 0,-6-2-117 15,-8 2-232-15</inkml:trace>
  <inkml:trace contextRef="#ctx0" brushRef="#br0" timeOffset="-180975.97">19835 16079 637 0,'5'-1'158'0,"1"0"6"0,-3-2-95 16,0 3-15-16,-1-1-9 0,0 0-10 16,-1 1-11-16,-1 0-5 0,0 0-5 15,0 1-5-15,0 3-3 0,0 4-1 16,2 5-1-16,-1 6 0 0,1 5-3 15,1 6 0-15,3 5 0 0,-2 4-1 16,1 1 0-16,-1 2-2 0,0-1-5 0,2-2-4 16,-2 0-7-16,0-3-6 15,-1-5-6-15,-2-3-6 0,0-5-2 0,-1-3-2 16,0-5-2-16,-2-4 11 0,0-1-89 16,-2-6-29-16,0-5-93 0,-1-4-218 15</inkml:trace>
  <inkml:trace contextRef="#ctx0" brushRef="#br0" timeOffset="-180725.28">19543 16045 629 0,'5'0'172'15,"1"-1"7"-15,5-1-66 0,2-2-39 16,4-2-13-16,3-3-10 0,1-2-13 15,4-3-9-15,3-2-7 0,2 0-7 0,1-3-5 16,3 1-2-16,3-1-3 0,0 0-4 16,2 3-4-16,-2 1-7 0,0 2-7 15,-3 3-9-15,-3 2-16 0,-3 5-17 16,-4 3-9-16,-3 4-4 0,-4 4 3 16,-1 2 5-16,-4 3-112 0,-3 1-98 15,0 5-253-15</inkml:trace>
  <inkml:trace contextRef="#ctx0" brushRef="#br0" timeOffset="-179911.33">20185 16297 486 0,'7'14'139'0,"2"0"2"0,-1 2-10 15,1 0-91-15,1 4-10 0,1 2-6 0,-1 3-12 16,0 0-8-16,-3 2-4 0,2 1-4 15,-2-1-1-15,-2 0 0 0,-1-2-1 16,-1-3 3-16,-2-5 3 0,0-3 1 16,0-3 10-16,0-2 7 0,-1-4 5 15,0-3 4-15,0-3 6 0,0-2 0 16,-1-3 4-16,0-4-6 0,0-2-3 16,-1-8-3-16,0-2-3 0,-1-5-6 15,1-2-2-15,2-2-4 0,1 0-3 16,3-1-3-16,1 6-2 0,4 1-3 0,2 4-1 15,1 3 0-15,2 5-1 0,4 3 1 16,0 3 0-16,4 0 1 0,1 5 0 16,1 0 1-16,2 1 1 0,0 1-1 15,-2 0 1-15,-2 2-2 0,-4 1-3 16,-2 2-5-16,-4 3-3 0,-2 2-4 16,-5 1-1-16,-1 3 0 0,-1 1 1 0,-2-1 4 15,-1 0 4-15,0-1 5 0,1 0 2 16,1-2 1-16,1-2 0 0,3-2 0 15,1-5 0-15,3-4 0 0,1-4 2 16,4-4 0-16,1-2 0 0,0-2 2 16,4-2 1-16,0-2-1 0,0 2 1 15,-2 1 0-15,1 2 1 0,-4 1 0 16,0 1 1-16,-2 2-1 0,-4 3 0 16,-2 2 0-16,-2-1 0 0,-1 3 2 15,-2 3-1-15,-2 2 0 0,-1 4-1 0,0 3-1 16,0 3 0-16,0 2-3 0,1 2-3 15,-2-2-2-15,5 0-1 0,-1 0 0 16,2-2 0-16,3-4 1 0,2-2 0 16,4-2 2-16,3 0 0 0,4-5 0 15,3-3 0-15,3-3 4 0,2-1 4 16,1-4 2-16,2-3 1 0,-1-5 1 16,0 2 1-16,-1-1-1 0,-3-1-2 0,-3 0-4 15,-3 3-1-15,-6 1 0 0,-3 3 0 16,-7-2 3-16,-4 4 2 0,-4 3 1 15,-5 3 2-15,-6 2-1 0,-2 5-2 16,-4 3-3-16,-1 5-4 0,-1 2-3 16,2 4-6-16,1 1-1 0,3 2-2 15,5 1-1-15,5 0 2 0,6-2-1 0,5 4 0 16,5-1 2-16,6-5 2 16,4-2-1-16,6-2 1 0,2-2 1 0,5-2 1 15,-1-5 0-15,4-1 7 0,-2-2-18 16,0-1-4-16,-2-4-4 0,1 1-9 15,-5-5-13-15,1-4-13 0,-5 3 59 16,-1-3-177-16,-8 2-135 0,-1 0-347 16</inkml:trace>
  <inkml:trace contextRef="#ctx0" brushRef="#br0" timeOffset="-179313.21">20173 17020 643 0,'12'1'148'0,"-1"1"2"15,0 0-105-15,2-2-15 0,1 4-7 16,-1-1-9-16,0 0-6 0,-1 5-3 0,2-2-1 16,0 2-2-16,1 2-1 15,-1-3 0-15,1-1 0 0,3 1-1 0,1-7 0 16,2 0-1-16,0-4 2 0,2-1 4 16,0-5 5-16,-1-1 6 0,0-3 6 15,-5 0 3-15,0-1 3 0,-4 0 0 16,-4-1-3-16,-3-1-3 0,-3 2-5 15,-6-2-4-15,-4 0-3 0,-5-1-1 0,-4 3-2 16,-3 1-1-16,-7 4 0 0,-2 2-2 16,-2 6-2-16,0 6-1 0,-3 3-5 15,0 4-5-15,1 7-5 0,3 2-7 16,2 4-9-16,3 3-6 0,4 2-5 16,5 4 0-16,4 1 2 0,6 1 2 15,4-2 5-15,5 0 8 0,4-3 8 16,5-3 4-16,3-3 4 0,5-4 2 15,4-5 8-15,4-2 7 0,2-4 6 0,6-5 7 16,3-4 7-16,3-6 8 0,3-5 4 16,3-3 1-16,4-5-3 0,2-5-3 15,-1 0-6-15,2-3-7 0,1 1-6 16,1-2-6-16,-3 1-4 0,-2 1-4 16,-6 4-3-16,-3 0-4 0,-5 1-5 0,-7 5-5 15,-8 4-9-15,-4 1-20 0,-6 2-15 16,-6 2 115-16,-5-1-241 15,-5 2-147-15,-6 1-384 0</inkml:trace>
  <inkml:trace contextRef="#ctx0" brushRef="#br0" timeOffset="-179069.17">20762 16925 592 0,'16'4'156'0,"3"1"5"0,-1 2-64 16,3 0-44-16,1-1-10 0,0 2-10 15,2 1-13-15,-1 0-8 0,0 3-4 16,2 3-4-16,0 3-3 0,0 3-1 0,-1 2-2 16,-1 2-4-16,0 2-4 15,0-1-4-15,-2-1-9 0,0-1-8 0,1-3-8 16,-2-4-2-16,1-5 3 0,-1-5-121 15,-3-2-112-15,0-6-275 0</inkml:trace>
  <inkml:trace contextRef="#ctx0" brushRef="#br0" timeOffset="-178879.68">21423 16987 611 0,'4'7'145'16,"-1"2"3"-16,0 2-98 0,-1 5-13 15,1 2-8-15,-2 4-11 0,1 6-7 16,-2 1-3-16,-1 3-6 0,0 6-8 16,-3 1-10-16,-1-1-9 0,-2 2-3 15,0-3-5-15,0-1 3 0,-2 0-120 0,2-3-105 16,0 0-261-16</inkml:trace>
  <inkml:trace contextRef="#ctx0" brushRef="#br0" timeOffset="-178513.92">21370 17635 560 0,'4'-3'141'0,"-1"0"5"0,2-6-74 15,0-5-18-15,1-4 2 0,-1-7 2 16,1-2-6-16,-3-3-4 0,1-5-3 16,0-3-8-16,-1 0-9 0,-1-1-8 15,-2 5-8-15,2 2-7 0,-1 3-3 0,2 5-2 16,-1 4 0-16,2 5 0 0,2-1 0 16,0 2 1-16,1 1 0 0,3 3 0 15,-1-1 0-15,2 1 1 0,0-1 0 16,1 4 0-16,0 0 1 0,1 2-1 15,-1 1 1-15,-1 2 0 0,0 2 0 16,-2 2-1-16,0 2 1 0,-1 2-1 16,-1-1 0-16,-1 0 0 0,-2 3 0 0,0 1 0 15,-3 1 0-15,1 0-1 0,-3 1 0 16,0 2-1-16,-3 1-2 0,-1-1-2 16,-1-1-4-16,1 1-2 0,-4-4-4 15,2-1-4-15,-5 1-3 0,-2-3-1 16,0 0 2-16,-3 0 1 0,-4-5 3 15,-1 2 4-15,-2-4 5 0,-1-2 3 16,-3-5 4-16,0-2-2 0,-3-2-12 0,1-3-18 16,0-3 8-16,0 0-148 0,2-2-136 15,1 5-342-15</inkml:trace>
  <inkml:trace contextRef="#ctx0" brushRef="#br0" timeOffset="-170830.23">12625 13715 569 0,'-10'13'148'15,"2"-3"1"-15,1 0-46 0,2-2-68 16,2 2-9-16,0-8-8 0,1 3-8 16,1-3-5-16,1 0-2 0,1-1-2 15,1-1 0-15,0 0-1 0,0 0 0 0,1 1 1 16,1-1 0-16,0-1 1 0,0 1 0 15,1 0-1-15,0-1 0 0,2 2 0 16,2-1 0-16,1 1-1 0,1-1 2 16,5 2 3-16,1 2 3 0,4-2 3 15,1 0 3-15,3 0 2 0,4-2 2 16,2 1 1-16,5-2-2 0,3-2-3 16,2-1-3-16,1-1-3 0,2-1-2 0,1-1-3 15,-1-1-1-15,1 4-2 0,-3 2 1 16,2-4-1-16,1 3 0 0,1 0 1 15,0 2-1-15,0-3 1 0,0-1-1 16,1-3 1-16,-1 5-1 0,-1-1 1 16,-2 2-1-16,-5-2 1 0,-1 4-1 0,-2-2 0 15,-3 1 0-15,0 1 1 16,0-1-1-16,0-2 0 0,4 1 1 0,2-1-1 16,3 0 0-16,-1-1 0 0,2-1 1 15,-2 1-1-15,2 0 0 0,2 0 1 16,3 3-1-16,-2-3 0 0,1 6 0 15,-5-4 0-15,-2 5 0 0,-2-3 0 16,-4 2 0-16,-3 0 0 0,-3 2 0 16,0-1 1-16,-1 2-1 0,0-2 0 15,1 2 0-15,1 1 0 0,-3-1 0 16,0-2 1-16,-2 0-1 0,6 2 0 0,-2-3 0 16,0-1 0-16,-3 1 0 0,-2 0 0 15,1 1 0-15,0 0 1 0,0-2-1 16,4 2 0-16,3 3 0 0,7-4 0 15,-1 2 0-15,1 1 0 0,3 0 0 16,0 0 0-16,-6-1 0 0,-6-1 0 16,0 2 0-16,0-2 0 0,3-2 1 0,-3 1-1 15,2 0 0-15,1-2 0 0,-1-1 0 16,1 0 0-16,-2 0 0 0,-2-2 0 16,-2-1 0-16,-1 1 1 0,1 1-1 15,1 0 0-15,-1 0 0 0,2-1 0 16,3 2 0-16,0-3 0 0,3 1 0 15,2 0-1-15,2 0 1 0,1-3 0 16,-2 0 1-16,0 0-1 0,0 1 0 16,-1-1 0-16,0-2 0 0,-1 1 0 0,0 4 0 15,1-1 0-15,2-1 0 0,-1 3 0 16,1-2 1-16,1 2-1 0,0-1 0 16,-2 0 0-16,-1 0 0 0,0 1 0 15,-2-3 0-15,0 4 0 0,-4-3 0 16,0 2 0-16,0-3 0 0,0 2 0 15,-1 1 0-15,0 1 1 0,-1-1-2 0,1 1 1 16,2-1 0-16,-1 2 0 0,1-2 0 16,1 0 1-16,-2-1-1 0,2-2 0 15,0 3 0-15,1-1 0 0,-1 0 1 16,1 2-1-16,0 0 0 0,0-1 0 16,2 3 1-16,1 0-1 0,1 0 1 15,1 0 0-15,3 1-1 0,2-4 1 16,1 1 0-16,3-2 0 0,0 1-1 15,1-1 0-15,2-1 1 0,1 1-1 0,-1 3 0 16,1 0 0-16,0 0 0 0,1 0 0 16,-1 0 0-16,-1 3 0 0,-1 0 0 15,1 0 0-15,0 0 0 0,-1 3-1 16,-1-2 1-16,0 1 0 0,-1 0 0 16,0-2 0-16,2 3 0 0,-2-3 0 15,-1-3 0-15,0 1 0 0,0-1 0 16,-2 0 0-16,1-1 0 0,-4 0-1 0,3 1 1 15,-2 2 0-15,1-1 0 0,1 0 1 16,0 0-1-16,0 3 0 0,2-1 0 16,0-1 0-16,0-1 0 0,0 0 0 15,0 0 0-15,0 3-1 0,-2-3 1 16,-4-5-2-16,-1 2-3 0,0 0-3 16,-3-1-5-16,-2-1-8 0,-5-2-10 15,-2-2-3-15,-2 4-143 0,-5-3-135 0,-3 0-340 16</inkml:trace>
  <inkml:trace contextRef="#ctx0" brushRef="#br0" timeOffset="-168543.8">21962 12751 211 0,'-1'-1'67'15,"1"-2"2"-15,-1 2 0 0,-1-2-36 16,0-1-10-16,0 1-8 0,1 1-4 15,-1 2-5-15,1-1-1 0,0 0-3 16,1 1 4-16,-1-1 0 0,1 1 8 16,-1-1 10-16,0-3 43 0,1 4-28 15,0-1 2-15,0 2 0 0,0 1-3 16,0 1-7-16,0-2-3 0,0-1 0 16,0 0-1-16,0 0 1 0,0-1 2 15,0 1-1-15,1 0-2 0,-1-1-1 16,1 1-2-16,-1-2-3 0,1 1-3 15,0-1-4-15,0 0-4 0,1 0-3 16,-1-3-2-16,1 1-2 0,0 1-2 16,2 1-1-16,2-2 0 0,0 2-1 0,4 0 0 15,2-1 1-15,4 3-1 0,0 0 0 16,4 1 1-16,1 1 0 0,-1 0 0 16,1-1 1-16,-1 4-1 0,-4-3 1 15,1 2 1-15,-6-2 1 0,-1 1 1 16,-4 0 1-16,-1 0 0 0,-2 1 0 15,-1 2 0-15,-2-3-1 0,1 4-2 0,-2 0 0 16,-1 1-2-16,0 2 0 0,-4 1 0 16,1 0 0-16,-3 2-1 0,-1 0 1 15,0-2-1-15,-2 1 1 0,-2-3-1 16,3 0 1-16,-4 0 0 0,3-3 1 16,0 1-1-16,2-2 1 0,1 1-1 15,1-2 1-15,3-1 0 0,2-1 0 16,0 1 0-16,1-4-1 0,1 2 1 15,-2-2 0-15,4 1 0 0,-2-3 0 16,1 3 1-16,0 1 0 0,1 2 1 0,-1-3 0 16,2 2 0-16,-1 1 1 0,3 3-1 15,-1-3 1-15,3 2-2 0,3 0 2 16,2 1 2-16,2 1 1 0,5 0 1 16,1-4-1-16,6 1 0 0,1 1 0 15,4-2-1-15,3 0-3 0,2-1-1 0,1 1-1 16,1-1-1-16,1 1-1 0,0-1-4 15,-3 0-8-15,-3-1-18 0,-2 2-19 16,-5-2-131-16,-4 0-142 0,-5-1-343 16</inkml:trace>
  <inkml:trace contextRef="#ctx0" brushRef="#br0" timeOffset="-155245.47">5357 12931 341 0,'1'-1'105'0,"0"0"3"16,1 0 5-16,-2-1-57 16,1 2-15-16,-1-3-5 0,0 2-1 0,0 1 0 15,0-1 3-15,-1 0 1 0,1 0-2 16,-1-1-3-16,1 1-4 0,-1 0-4 16,1-1-5-16,0 3-6 0,-1-2-5 15,1 1-3-15,-1 0-3 0,2 1 1 16,-1 0 1-16,0 1 1 0,-1-2 1 15,2 0 1-15,-1 1 3 0,1 0 0 0,-1 0 0 16,0 1 0-16,0 1-3 0,1-1 0 16,-1 1-2-16,0 0-3 0,1 2-1 15,-1 0 0-15,2 3-1 0,-1 1 1 16,0 3 0-16,1 3 2 0,0 4 2 16,0 1 0-16,-1 5 0 0,1 3 1 15,-1 3-2-15,0 3 0 0,2 0-3 16,-2 2 0-16,0-2-1 0,-1-1-1 0,0-4-1 15,0 0 0-15,1-5 0 0,-2-4 0 16,1-5-1-16,1-4-2 0,-1-1-4 16,1-4-2-16,-1-5-5 0,-1-1-8 15,1 0-13-15,1-3-18 0,0-2 77 16,2-3-205-16,2-1-142 0,3-2-365 16</inkml:trace>
  <inkml:trace contextRef="#ctx0" brushRef="#br0" timeOffset="-154999.51">5731 13226 810 0,'0'0'200'15,"0"1"5"-15,0 0-121 0,0-2-23 16,1 2-14-16,-2-1-15 0,0 0-12 16,1 1-9-16,-1-1-10 0,1-1-11 15,-1 1-10-15,1-1-14 0,1 1 59 16,-1 0-236-16,-2-4-173 0,-1-6-453 16</inkml:trace>
  <inkml:trace contextRef="#ctx0" brushRef="#br0" timeOffset="-151528.95">14002 12128 460 0,'0'-2'112'0,"0"0"2"16,0-3-61-16,-1 4-18 0,1 0-10 16,0-1-5-16,-1 2-2 0,1-1 0 15,-1 1 0-15,1 0 1 0,-1 0-1 16,1 1 0-16,1-1-1 0,-1 0 0 0,0 0 0 15,1 1-3-15,0-1-3 0,2-1-2 16,1 0-3-16,2-2-1 0,3 1-2 16,2 1-1-16,1-1 0 0,3 0-1 15,0 0 2-15,0 1-1 0,0 1-1 16,-3-1 1-16,0 1-1 0,-2 1-1 16,-2 1-2-16,-3 1 0 0,-2 4-1 15,1 0-2-15,-2 1-1 0,-1 3-2 16,-1 2 0-16,0 0 0 0,-2 3 0 0,0-1 0 15,-3 0 2-15,-1 2 2 16,-3 0 2-16,-2 0 2 0,-1-1 0 0,0 0 1 16,-2-1-1-16,0-2 1 0,3-1 0 15,2-2-1-15,2-2 1 0,2-1 0 16,1-1 1-16,4 0-1 0,2 0 1 16,5-1 1-16,3 0 2 0,4-2 2 15,4-1-1-15,0 0 0 0,6-3-1 0,2 1 1 16,0-1-3-16,0 0-5 0,2-1-4 15,0 1-6-15,1-1-8 0,-5-2-5 16,0 1 28-16,-5 1-149 0,-2-1-113 16,-5-1-296-16</inkml:trace>
  <inkml:trace contextRef="#ctx0" brushRef="#br0" timeOffset="-151179.81">14310 12010 468 0,'2'3'124'0,"1"-1"4"16,3 0-38-16,4 2-44 0,2-2-12 16,2-2-5-16,3 1-7 0,0-1-6 15,-1-1-4-15,-2-2-4 0,-1-1-8 16,-4 0-5-16,-1 1-6 0,-2-1-7 15,-2 2 170-15,-1-1-293 0,-1 1-135 16,1 0-402-16</inkml:trace>
  <inkml:trace contextRef="#ctx0" brushRef="#br0" timeOffset="-150679.71">14642 11889 523 0,'0'0'119'0,"1"1"2"15,0 0-79-15,1-1-19 0,0-1-8 16,3 2-5-16,-2-2-3 0,1 0-1 16,0 1 0-16,-1-1-1 0,0 0-1 0,2 2-1 15,1-1 0-15,2 2 1 0,2 1-1 16,2-1-1-16,1 1-1 0,1 0 0 16,-1 1-1-16,-2 1 0 0,-2-1-1 15,-2 2 0-15,-3 1-1 0,-2 0 1 16,-1 2 1-16,-2 2 0 0,-3-1 1 15,-4 2 1-15,-3 0 1 0,-3 0-1 0,-3 0 1 16,2-1-1-16,-2-1 0 0,1 1-1 16,1-4 0-16,3 0 0 0,3-2 0 15,1-1 0-15,2 0 0 0,1-2-1 16,3 1 0-16,2-1 1 0,5 1 2 16,0-2 0-16,5 1 0 0,4 0 0 15,6 2 1-15,4-1 0 0,2 0-4 16,3 0-3-16,4-1-6 0,1 0-12 15,-3 0-113-15,-4-3-110 0,-2-2-280 16</inkml:trace>
  <inkml:trace contextRef="#ctx0" brushRef="#br0" timeOffset="-140482.69">6006 13020 502 0,'4'-4'131'15,"-2"-1"5"-15,-3 1-59 0,0-1-22 16,0 4-6-16,-2-1-8 0,0 1-7 16,0 0-8-16,-2 1-6 0,2 1-5 15,1-1-3-15,0 0 1 0,0 0 0 0,2 0 3 16,0-1 0-16,1-1 2 0,2 0-1 15,1-2-1-15,3 2-3 0,1-3-3 16,0-3-1-16,3 1-2 0,1 0-2 16,1-1-1-16,1 3-2 0,-1-3-1 15,1 5-1-15,1 0 0 0,1 3-1 16,-2 3 0-16,1-1 0 0,-1 2-1 16,1 3 1-16,-2-1-1 0,-1 1 1 0,-1 2 0 15,-2 2 0-15,-3 1 0 0,0 1 0 16,-4 0 0-16,-1 3 0 0,-3 2-1 15,-2 2 1-15,-2 2-1 0,-2-1 0 16,-3 6-3-16,-1-1-2 0,-2 1-3 16,-1 3-2-16,-2 0-1 0,1-3-1 15,-1-2 0-15,1 0 1 0,2-1 4 16,1-2 2-16,2-3 2 0,3-5 1 0,1 0 2 16,3-4 2-16,3-1 0 15,2-3 0-15,2-1 3 0,4-3 5 0,2 0 3 16,3 1 0-16,4-2 2 0,3-1 1 15,3-2 0-15,2-1-3 0,1 2-5 16,1-3-1-16,2-2-2 0,-2 3-1 16,-1-1-1-16,-2 0-1 0,-1-1-4 0,-2 1-9 15,-3 1-15-15,0-4-10 0,-4-1-11 16,-3-1-32-16,-2 1-94 0,0-3-114 16,-3-3-257-16</inkml:trace>
  <inkml:trace contextRef="#ctx0" brushRef="#br0" timeOffset="-140097.22">6503 13001 610 0,'1'1'142'0,"0"0"4"16,-2 1-99-16,1-4-16 0,-1 5-8 15,1-1-6-15,-3 3-6 0,1 1-4 16,-1 1-3-16,0 3-1 0,-1 1 0 15,0 1-1-15,0 1 1 0,0 2-1 16,1-3-1-16,1 1 0 0,1 0 0 16,1-1-1-16,1-1 0 0,0-2 0 0,2-1 1 15,2 0 2-15,1 1 2 0,1-3 4 16,2 2 3-16,0 0 2 0,2 0 5 16,2-3 0-16,2 1 0 0,-1 1-2 15,2 1-3-15,1-3-2 0,0 2-2 16,0-2-3-16,-1 4-1 0,1 1-2 15,-3-1 0-15,-2-1 0 0,0 2-2 16,-3 0 0-16,-3 3-1 0,0 0-1 16,-4-4 1-16,-3 5 0 0,-1 1 0 0,-4 0-1 15,-1 2-3-15,-3-2-4 16,-3 1-6-16,-3 2-7 0,0-3-9 0,-2-3-12 16,0-3-8-16,-2 0-2 0,0-4-95 15,0-5-18-15,1-2-97 0,0-1-196 16</inkml:trace>
  <inkml:trace contextRef="#ctx0" brushRef="#br0" timeOffset="-139609.2">6601 12933 326 0,'-6'-1'104'0,"-2"1"4"0,0-1-2 15,1 0-56-15,0 0-8 0,3-1-6 16,-1 0-6-16,3 0-1 0,1 1 2 16,0 0 3-16,1 1 1 0,0 0 2 15,0 0 1-15,0 1-1 0,0-3-3 16,1 1-3-16,-1 1-4 0,2-1-3 0,1-2-2 15,4 1-2-15,2 0-1 0,4 4-1 16,3-4-1-16,5 1 0 0,2-1-3 16,5 0-1-16,0-1-3 0,4-3-4 15,1-1-3-15,0 0-1 0,-1-1 0 16,-1 0-7-16,0-1-9 0,-4 0-21 16,0 0 14-16,-6 2-168 0,-1-3-151 15,-5 0-378-15</inkml:trace>
  <inkml:trace contextRef="#ctx0" brushRef="#br0" timeOffset="-130682.67">7724 13044 587 0,'7'-3'142'0,"-3"-1"5"0,-1 1-84 16,-1 3-19-16,-2-1-5 0,0 2-6 16,-3-1-8-16,0 0-5 0,-1 2-4 15,-2 1-4-15,0 0-5 0,-1 1-1 0,-2 3-1 16,-1 2-1-16,1 1 0 0,-3 4-1 16,-3 0-2-16,0 3-2 0,-3 1-3 15,0 2-5-15,-2 3-10 0,-1 0-10 16,-1 0-8-16,0-1 7 0,-1 0-134 15,1-1-122-15,1-3-293 0</inkml:trace>
  <inkml:trace contextRef="#ctx0" brushRef="#br0" timeOffset="-130405.39">7473 13057 562 0,'4'-2'165'16,"0"1"5"-16,-2 1-2 0,-1 0-113 0,-1 2-15 16,0 1-13-16,-1 1-10 0,0 0-7 15,1 1-2-15,1 4-1 0,4 2-1 16,3 2 0-16,3 3-1 0,5 0 1 16,3 5-1-16,3 1-1 0,6-1-1 15,0 2 0-15,3-1-5 0,1 0-5 16,0-2-8-16,1 0-16 0,1-2-18 15,-3 0-132-15,-5-4-141 0,1 4-338 0</inkml:trace>
  <inkml:trace contextRef="#ctx0" brushRef="#br0" timeOffset="-128865.51">8487 12629 559 0,'1'2'135'0,"-1"1"4"16,0 2-70-16,0 2-28 0,-1 2-7 16,-1 2-6-16,-1 1-5 0,0 3-3 15,-2 1-2-15,-2 2-7 0,-2 2-3 0,0 1-1 16,-3 0-2-16,-1 0-2 0,-1 2 0 15,-3 2-2-15,-2 1 0 0,-1 1-1 16,-2 2 0-16,0-2 0 0,2 1 0 16,0-3 0-16,3-4 0 0,2-5 0 15,3-3 0-15,3-4 0 0,4-2 1 16,3-2 1-16,-1-4 0 0,3 3 1 16,3-4 2-16,2 2 3 0,3 0 3 15,3-1 1-15,5 0 0 0,3 3 0 0,4-2 0 16,1 1-3-16,2 1-3 15,1 0-3-15,-1 0-2 0,-2 0 0 0,-1 2-4 16,-3-2-3-16,-2 2-18 0,-3-2-2 16,-1 1-12-16,-5 1-9 0,0-2 28 15,-2 0-150-15,-3-1-121 0,0-2-293 16</inkml:trace>
  <inkml:trace contextRef="#ctx0" brushRef="#br0" timeOffset="-128669.04">8487 13052 621 0,'-9'-9'164'0,"1"2"7"0,2 4-88 16,2 0-20-16,4 3-5 0,-1-2-18 15,2 2-12-15,2 3-10 0,1 2-4 16,1 3-2-16,2 4 2 0,2 2-1 0,0 8 2 16,-2 5-2-16,0 3-1 0,-4 5-3 15,-3 4-5-15,0 2-4 0,-2 2-4 16,-2-1-10-16,-1 1-10 0,2-1-23 15,1-1-18-15,2-3-128 0,0-4-143 16,1-5-333-16</inkml:trace>
  <inkml:trace contextRef="#ctx0" brushRef="#br0" timeOffset="-127515.8">9032 13014 227 0,'-4'5'73'16,"1"-1"10"-16,-2-1-9 0,3 1-10 15,0-3 0-15,-1 1-5 0,0-2-3 16,1 0-4-16,-1 1-7 0,0-1-6 0,-1 1-5 15,0 0-4-15,1 0-1 0,-2-2-1 16,2 2 0-16,1 1 0 0,0-1-1 16,-1-1-1-16,2 0 0 0,-1 0-2 15,1 0-1-15,1 0-4 0,-1-1-3 16,1 2-3-16,1-1-1 0,2 0-4 16,2 1-1-16,2 1 1 0,3-2-1 15,5 1 1-15,-1-1-2 0,2 1 0 0,3 0 0 16,-2 0-2-16,1-1-2 0,-3 2-1 15,-1 1-1-15,-2 0-3 0,-2-1-5 16,-3 1-5-16,-3 0-9 0,1-1-9 16,-3 1-11-16,-1-2-9 0,0 0 73 15,-1 0-194-15,0 2-130 0,-1-2-338 16</inkml:trace>
  <inkml:trace contextRef="#ctx0" brushRef="#br0" timeOffset="-127304.14">8978 13181 570 0,'-6'-1'152'16,"1"0"6"-16,0-1-56 0,3 2-40 0,1 1-12 15,2-2-9-15,1 1-8 0,3-2-4 16,1 2-2-16,3-1-5 0,2 1-5 16,1-2-2-16,2 2-3 0,2 0-2 15,-2 2-5-15,1 2-4 0,2-1-6 16,-2 2-8-16,0 2-16 0,-1 0-14 15,2-1-12-15,1-1-12 0,0-2-118 16,1 0-126-16,2-2-287 0</inkml:trace>
  <inkml:trace contextRef="#ctx0" brushRef="#br0" timeOffset="-126532.78">10286 12795 593 0,'2'0'136'15,"-1"1"4"-15,-1-1-97 0,1 4-10 16,-2 0-6-16,-2 0-5 0,-2 3-4 15,-1 1-4-15,-3 2-2 0,-1 2-4 0,-2-4-2 16,0 2-3-16,0 1-1 0,1 0-1 16,1 1 0-16,2-3 1 0,1 0 0 15,1-1 0-15,3 0 1 0,1 0 0 16,1-3 0-16,2 2 0 0,1-1 4 16,2 1 2-16,4 1 3 0,1-1 3 15,1 1 3-15,2 2 2 0,2-1 2 16,1-1-1-16,3 1-2 0,-1 0-1 15,3-1-2-15,2 1-1 0,0 1-2 0,0-2-3 16,-4 3-2-16,2 1-2 0,-4-1-1 16,-2 2-3-16,-2 0-1 0,-2-1 0 15,-2 0-1-15,-1-1 0 0,-3-2-1 16,1 0 1-16,-3-3-2 0,-2 1 1 16,-2-2-3-16,-4 1 1 0,0 2-3 0,-2-1-5 15,-3 3-5-15,-1 0-7 16,-7-3-7-16,-2-1-7 0,-1 1-11 0,-6-4-7 15,1-2 38-15,-4-3-154 0,-2-4-120 16,2-2-308-16</inkml:trace>
  <inkml:trace contextRef="#ctx0" brushRef="#br0" timeOffset="-126330.3">10228 12833 682 0,'25'-9'167'0,"-2"0"3"16,-2 2-106-16,-2 1-15 0,-1 0-13 15,-2-1-16-15,-1 3-9 0,-4 1-6 16,-1-1-2-16,0-2-3 0,0 2-2 16,0 0-5-16,0-1-9 0,1-1-15 0,1-1-13 15,1-1-6-15,2 3-106 0,2-1-14 16,0 3-100-16,1 0-191 0</inkml:trace>
  <inkml:trace contextRef="#ctx0" brushRef="#br0" timeOffset="-125800.39">10743 13098 703 0,'1'4'173'16,"0"-1"1"-16,0 1-92 0,-1-2-38 15,0-1-19-15,0 0-20 0,0-3-12 16,-1 2-4-16,1 2-5 0,-1-2-8 15,0-2-9-15,-1 2-9 0,2-1 168 16,-1 1-291-16,1-1-145 0,-2-2-414 16</inkml:trace>
  <inkml:trace contextRef="#ctx0" brushRef="#br0" timeOffset="-125379.25">11028 12984 594 0,'0'0'136'0,"-1"0"3"0,1 0-96 16,0 0-12-16,0 0-4 0,-1 0-4 16,0 1-4-16,-2 0-3 0,0 0-1 15,-2 6-3-15,0 2-3 0,-2 2-3 16,2 1-1-16,1 4-2 0,1 2-1 0,3 3-1 15,1-4 0-15,3 1-2 16,1 2 2-16,3 0-13 0,0-1 0 0,3 0-2 16,1-4 1-16,2 0 0 0,1-5 2 15,1-4-4-15,2-1 13 0,1-5 0 16,-1-2 5-16,1-1 2 0,3-3 4 16,-2-2 4-16,0-4 5 0,1-4 5 15,-2-1 4-15,-2-4 3 0,0-1 2 0,-6 1 2 16,-4-2 2-16,-2-1-4 0,-6 1 0 15,-6-1-3-15,-4-2-5 0,-2 1-5 16,-2 0-4-16,-3 1-7 0,-3 5-4 16,-1 2-8-16,-2 7-7 0,-1 6-8 15,-4 6-12-15,-1 4-15 0,-1 4-18 16,2 4-132-16,3 1-140 0,0 4-338 16</inkml:trace>
  <inkml:trace contextRef="#ctx0" brushRef="#br0" timeOffset="-123730.91">2482 16579 589 0,'-1'3'148'0,"-1"0"5"0,-2-1-80 15,0 1-27-15,-3 1-10 16,0-4-6-16,-1 1-9 0,-1 1-6 0,0-2 0 16,0 1 0-16,0 0 1 0,0-1-1 15,1 6 0-15,1-3-1 0,0 1-1 16,3 3-5-16,2 1-2 0,0 0-4 0,4 3-1 15,4 0 0-15,4 3-1 16,6 0 0-16,5-2 1 0,7 1 0 0,7-3 0 16,5-2 0-16,6-2 1 0,7-3-1 15,3-2 0-15,4-2 0 0,0-3-1 16,0-2 0-16,-1 1 0 0,-4 1 0 16,-6-2 0-16,-9 2 0 0,-6 0 0 15,-8 3 1-15,-7 1 0 0,-8 1 2 16,-8 0 1-16,-6 2 0 0,-9 0-3 0,-7-1-6 15,-7 0-2-15,-8 3-3 0,-8-1-3 16,-6 0-1-16,-8 0 0 0,-4 0 3 16,-6-1 4-16,-2 1 3 0,-1-4 3 15,-1 0 1-15,2-2 1 0,3-1 0 16,4 2 1-16,7 0 1 0,8 1 0 16,5 0 2-16,8 1 3 0,9 1 0 15,9 1 0-15,6-1-1 0,9 1-1 16,5 1-2-16,10 0-2 0,7 0-2 0,6 1-1 15,7-2-1-15,7 0 2 0,5-3 0 16,3-2 1-16,4-2-1 0,2-4 0 16,4-1 0-16,0 1 0 0,-2-1 1 15,-3 0 0-15,-7 1 0 0,-6 0 0 16,-8 3 1-16,-11 2 1 0,-9 0 2 0,-5 2 3 16,-8 1 2-16,-7 4-2 0,-9-1-1 15,-8 2-2-15,-8 1-3 0,-10 2-6 16,-8 1-5-16,-7 2-1 0,-4 1 0 15,-4 2 1-15,-1 4 1 0,4 0 4 16,2 0 2-16,4 0 1 0,6 1 1 16,6-2 0-16,9 1 0 0,8-7 0 15,6-2 1-15,9 0-2 0,10-3 0 16,8-2 1-16,8-4 2 0,8-2 3 16,7-3 2-16,6 1 1 0,5-2 3 0,5-1 2 15,0-3-1-15,-1 0-2 0,0 1-3 16,-2 0-2-16,-6 1-2 0,-4 0-1 15,-7 3-1-15,-5 1 0 0,-7 3 0 16,-6 1 1-16,-5 3 0 0,-4 0-3 16,-2 1-2-16,-4 2-5 0,2-1-8 15,-2 1-11-15,2-2-15 0,4 3-16 16,4-2 164-16,8-2-290 0,7-1-149 0,9-4-414 16</inkml:trace>
  <inkml:trace contextRef="#ctx0" brushRef="#br0" timeOffset="-122843.96">9488 13045 504 0,'-2'0'126'16,"1"1"6"-16,0-2-64 0,2 1-21 16,-1-2-10-16,2 2-5 0,0-1-3 15,0 0-3-15,1 1-3 0,0-1-3 0,0 1-4 16,2 1-2-16,-2-2-4 0,3 2-2 15,1 0-1-15,2 1 0 0,2 0 0 16,2-1 0-16,4 3 2 0,3-1 1 16,3 0-1-16,3 2 1 0,2-3-2 15,0 1-2-15,3-1-1 0,-1 0-2 16,0-2-2-16,-2 0-1 0,-3-1-19 16,-3 1 95-16,-6 0-245 0,-5 0-152 15,-10-2-427-15</inkml:trace>
  <inkml:trace contextRef="#ctx0" brushRef="#br0" timeOffset="-115687.31">21151 13896 480 0,'-4'1'121'0,"2"-1"1"0,1-2-49 16,1 1-38-16,0-1-11 0,0 1-3 15,1-1-5-15,-1 2-1 0,1 0-3 16,1-1-3-16,1-2-2 0,1 3-2 16,4 0-1-16,0 0-2 0,6-2-1 15,0 0 0-15,4 2-1 0,7 0 3 16,4 0 0-16,5 0 3 0,7 2 2 16,6 2 3-16,10-2 3 0,5-2 3 15,7 1 0-15,5 2-1 0,1 1-1 0,2 1-3 16,-2-1-3-16,-1 3-5 0,-4 2-2 15,-4 0-2-15,-7-2-3 0,-3 0 0 16,-7-1-1-16,-6 1-1 0,-9-2 0 16,-9 0-1-16,-6-1-2 0,-7-1-4 15,-6-2 0-15,-10 2 3 0,-8-1 1 16,-10-2 0-16,-8 0 1 0,-10 0 4 0,-9-2 5 16,-7 3-1-16,-6-2 0 0,-1-1 1 15,-2 0-1-15,-1 0 0 0,1 1 0 16,-1 1-1-16,0-2 1 0,1 0-1 15,0-1 1-15,4 3-1 0,2-1 0 16,1 0 0-16,4-2 0 0,3 0 0 16,4 0 0-16,2 1 0 0,4 0 1 15,6 1-1-15,8 0 1 0,6 1 1 16,7-1 2-16,5 0 2 0,7 1 4 0,6 0 1 16,7-4-1-16,7 2-1 0,7 0 0 15,8 1-3-15,12 0 0 0,6 2-5 16,11 0 0-16,7 2 1 0,8 2 0 15,8-2 1-15,4 2-1 0,2 0 0 16,3 1 0-16,0 1-1 0,-1 1 0 16,-5-1 0-16,-6 1 0 0,-7 1-1 15,-8-2 0-15,-9 0 0 0,-13-3 1 16,-10 1-2-16,-11-1 2 0,-8-2-5 0,-9 1-1 16,-8-2 0-16,-10-2 0 0,-8-2 0 15,-11-2 1-15,-12-2-1 0,-11-1 4 16,-13-2 1-16,-8-2 0 0,-6-4-1 15,-5 1 1-15,-2 2 1 0,-2-1-1 16,2 0 0-16,1 1 1 0,5 2-1 16,2 3 1-16,6-1-1 0,8 1 0 15,6 3 0-15,8 1 0 0,11 2 0 0,7-1 0 16,9 2 0-16,6 0 1 0,8 1-1 16,8-3 5-16,10 0-1 0,9 0 0 15,11 0 1-15,8 0-1 0,11 0 1 16,11 0-1-16,10 1-3 0,5-3-1 15,8 4 2-15,5 2-1 0,3 0 1 16,2 0 0-16,-1 1 0 0,-1 1 0 0,-3 3-1 16,-7 0 0-16,-9-2-1 0,-9 1 0 15,-13 0 0-15,-12 2 0 0,-9-3 0 16,-11-1-6-16,-9 2-2 0,-11-1 1 16,-9 1-1-16,-10-3 1 0,-12 1 0 15,-10 2 0-15,-12 1 7 0,-10-4 1 16,-6-1 1-16,-5 1-1 0,-3 2 0 15,-1-1 0-15,-2-1 1 0,-1-1-1 16,1 0 0-16,3 0-1 0,1-1 1 0,4-1-1 16,6-1 1-16,8 0-1 0,7 0 0 15,9-1 0-15,8 0 1 0,10-1-1 16,9 2 5-16,8-2 2 0,7-1 4 16,12-2 0-16,8 2 0 0,10-3-1 15,10 4 1-15,9-2-4 0,11 2-3 16,8 1-3-16,7 1-1 0,5 0 1 15,5 1 0-15,1 4 1 0,-2-3-1 0,-3 3 0 16,-5 0 0-16,-7 4-1 0,-9 0 1 16,-8 1-1-16,-12-2 0 0,-6 0-1 15,-10 0 1-15,-5-2-8 0,-10 0 0 16,-8 1 1-16,-11-1-1 0,-12-2 1 16,-6 0 0-16,-8 2 1 0,-9-4 7 15,-8 0 1-15,-3 0 0 0,-4 1 0 16,2-1 0-16,1 0 0 0,1 0-1 0,5 1 1 15,7-1-2-15,9 0 1 0,8-1-1 16,10 0 0-16,6 0 3 0,8 1 5 16,8 0 2-16,13 1-1 0,7-1 1 15,9 0 0-15,11 0 1 0,10 1-3 16,10 1-6-16,6 1-1 0,0 2 0 16,3-1-1-16,0 4 0 0,-4 1-1 15,0 4-2-15,-7-1-5 0,-7-2-13 16,-2-1-14-16,-10 2 34 0,-7-2-170 0,-8-2-136 15,-10-6-343-15</inkml:trace>
  <inkml:trace contextRef="#ctx0" brushRef="#br0" timeOffset="-111754.28">13430 13413 312 0,'1'1'106'0,"1"-1"3"0,-1 1-11 16,0-1-41-16,1 2-13 0,-2-2-10 0,1 0-11 15,-1 1-4-15,-3-2-1 0,3 1 0 16,0 0 1-16,-1 0-1 0,1 0-3 16,-1 0-3-16,0 0-5 0,2 2-3 15,-2-1-1-15,1 1-1 0,1 0-1 16,-1 0 0-16,1 2 0 0,-1-2 0 15,1 1 0-15,-1-1 1 0,2 1 0 16,-1-1 1-16,0 0 1 0,-1 0 1 0,2 0 2 16,-1-1-1-16,1 3 0 0,-1-2 0 15,2 1-1-15,-1 0-1 16,0 0-1-16,0 0-1 0,0 0 0 0,2 2-1 16,-1 2 1-16,1 0 0 0,2 0 0 15,-1 2 1-15,1 0 0 0,0 1-1 16,1-2 2-16,0-1 3 0,0 0 2 15,0 0 1-15,0 0 1 0,1-1 1 16,-1 0 1-16,0 0-2 0,0 0-3 0,-1 0-3 16,2 0-2-16,0 0-1 0,-1 1 0 15,2 0-1-15,0-1-1 0,1 2 1 16,1 0-1-16,1-1 1 0,0 2-1 16,1-1 1-16,-1 1-1 0,0-3 1 15,0 2-1-15,-1-1 0 0,-1 0 0 16,0 0 1-16,1-2-1 0,-1-1 0 15,-2 3 1-15,1-4-1 0,-1 1 0 16,-1-1 1-16,-1 0 0 0,-1 1 1 0,1 0 1 16,-1-2-1-16,1 0 1 0,-1 2 0 15,2-4 0-15,-2 2-1 0,2-1 0 16,-2 1 0-16,2-1-1 0,-1 0 1 16,-1 3 0-16,2-1 0 0,0-2 1 15,1 2-1-15,1 1 1 0,1-3 0 16,-1 3 0-16,2-2 0 0,0 0-1 0,1 2 1 15,-1-3-1-15,0 2 0 0,1-1-1 16,-1 0 1-16,1 1-1 0,-1-1 2 16,0-2 0-16,1 1 2 0,0-1 0 15,0 1 0-15,0-1 0 0,2-1 0 16,-1 0-1-16,0 1-1 0,0 1-1 16,-2-2-1-16,1 1 0 0,-2-1-1 15,3 0 2-15,0 2-1 0,-1-1-1 0,0 0 1 16,0 1 0-16,1-1-1 0,-2 1 1 15,-3 0 0-15,-1-1 1 0,-1-1 1 16,2 0-1-16,1-1 0 0,1 1 1 16,1-3 2-16,1 1 0 0,3 0 1 15,0-1 0-15,3 0 1 0,-1 0-1 16,1-2 1-16,-1 2-3 0,1-3-1 16,-3 2-2-16,-1-2 1 0,-1 2-2 15,-1-1 1-15,-3 2-1 0,1-3 0 0,-1 2 1 16,0 0-1-16,1-1 1 0,0-2 0 15,-2 1 0-15,1-3 1 0,1 0 0 16,0 1 0-16,-1-1-1 0,-2 0 1 16,1 0-1-16,-2 1 0 0,0 0-1 15,-2 0 1-15,1 0 0 0,-2 1-1 16,0 0 1-16,-1 0-1 0,2 2 1 0,-1-2-1 16,-1 1 0-16,0 0 0 0,2 1 0 15,-2 0 0-15,0 0 1 0,-1 0-1 16,1-1 1-16,-1-1 0 0,-1 1 0 15,2-1 0-15,-2-1 0 0,0 0-1 16,0 0 1-16,1-1 0 0,-1-1-1 16,1-1 0-16,1-1 0 0,0 1 0 15,0 0 0-15,2-1 0 0,-2 1 0 16,1 4 1-16,-2 0-1 0,1 2 1 16,-1 1 0-16,1 1 0 0,-1 1 0 0,-1 1 0 15,0 0 1-15,0 2-2 0,0 0 1 16,0-2 0-16,0 2-1 0,0-2 0 15,0 2 0-15,0 0-1 0,0 0-1 16,0 0-1-16,-1 0-4 0,1 1-3 16,0-1-6-16,0 1-7 0,0-1-11 15,0 0-11-15,0 0-10 0,0 0 5 0,0-1-127 16,-2 0-121-16,2-2-292 0</inkml:trace>
  <inkml:trace contextRef="#ctx0" brushRef="#br0" timeOffset="-111183.42">14667 13253 301 0,'0'1'81'0,"1"0"1"0,-1 1-15 15,0-2-26-15,0 1-4 0,1 1-1 16,-1-2-1-16,1 0 1 0,-2 1 1 15,1-1-5-15,0 1-7 0,-1 1-5 16,-2-1-5-16,1 4-4 0,-3-1-3 16,1 2-3-16,-1 1-2 0,0 3-1 0,-2 0-1 15,1 1-1-15,-2 0 1 0,-2 1-1 16,-1-1 0-16,-2 1 0 0,0 1 0 16,0-2 0-16,0 0-1 0,3-3 0 15,1-2-1-15,2 0 1 0,3-3-1 16,1-2 1-16,1-1 0 0,2 0 2 15,0 0 1-15,0 0 3 0,0-2 1 16,2 0 0-16,1-5 0 0,0 2 1 0,3-3 1 16,0-1-1-16,3-1-1 15,-1 2 2-15,2-2 0 0,1 2 2 0,1-2 1 16,-1 3 0-16,0-1 1 0,0 0 0 16,1 1 0-16,-2 0 1 0,-2 0 0 15,-1 3-1-15,-2 0 0 0,1-1-1 16,-4 3-2-16,0 0-1 0,-3 0-1 0,1 1-1 15,0-1-1-15,0 2-1 0,-1 0-1 16,1 2 1-16,0-1-1 0,1 1 0 16,-1 1-1-16,0 2 0 0,0-1-1 15,1 2 1-15,1 1-1 0,3 2 0 16,-1 1 0-16,3 1-1 0,1 0 0 16,1 3 1-16,1 2-1 0,2 3-4 15,-1-2 2-15,-1 1-8 0,0 1-8 16,-2-2-11-16,-2-2 106 0,0-1-239 15,-4-5-135-15,0-1-387 0</inkml:trace>
  <inkml:trace contextRef="#ctx0" brushRef="#br0" timeOffset="-101126.46">10818 7876 529 0,'-1'-3'127'0,"0"-3"2"0,1 2-65 15,-1 0-34-15,1 1-5 0,0 0-4 16,-1-1 0-16,1 2 1 0,-1-1 2 15,0-1 1-15,1 2 0 0,-2 0 0 16,1-2 0-16,0 5-1 0,0-1-3 16,1 2-2-16,-1 0-4 0,1-3-2 15,-1 1-3-15,1 1-2 0,0-1-1 16,0 2-1-16,0 2-1 0,0 0-1 16,1 2 1-16,0 4-1 0,0 4 0 0,1 3 0 15,1 1 0-15,-1 2 0 0,0 7-1 16,1 3-1-16,0 3 0 0,-2 1-1 15,0 1-1-15,0 1 1 0,0 0-1 16,-2 1-1-16,0-3-1 0,1-3-4 16,0-5-4-16,0 2-6 0,1-5-13 15,-1-4-9-15,0-3-11 0,1-3-4 16,-1-4-52-16,0-2-65 0,-1-4-105 0,2-7-229 16</inkml:trace>
  <inkml:trace contextRef="#ctx0" brushRef="#br0" timeOffset="-100646.58">11150 7935 595 0,'-1'0'141'15,"0"-1"4"-15,-1 1-81 0,1-1-22 16,-2-1-7-16,1 1-6 0,0 2-4 15,0-1-2-15,-1 1-5 0,-2 1-6 16,0 3-5-16,-1-1-3 0,1 4-2 16,-3 5-1-16,3 5 0 0,-1 7-1 15,2 5 0-15,0 1 1 0,2 3-1 16,1 0 0-16,2-1 0 0,4-4 0 0,1-4-1 16,5-4 0-16,2-1 0 15,4 0-1-15,1-7 1 0,6-4 1 0,1-4-1 16,1-4 3-16,1-6 0 0,2-7 3 15,-1-3 3-15,2-2 3 0,-5-5 2 16,-2-1 1-16,-3-3 0 0,-3 0 1 16,-4 2 2-16,-4-4 1 0,-3 3 0 15,-5-5-1-15,-5 3 2 0,-4 3 0 0,-5 0-3 16,-7 1-6-16,-4 2-5 0,-3-1-3 16,-2 6-3-16,-2 1-3 0,2 4-2 15,-1-1-2-15,5 6-1 0,1 2-2 16,0 5-8-16,2 3-11 0,4 1-15 15,3 2-13-15,4 5 6 0,1-2-135 16,6 1-128-16,3-4-303 0</inkml:trace>
  <inkml:trace contextRef="#ctx0" brushRef="#br0" timeOffset="-100373.74">11662 7757 695 0,'2'-5'172'0,"-2"2"10"0,0 2-109 16,0 1-15-16,0 1-7 0,-1 6-8 16,0 1-9-16,-1 6-7 0,0 3-7 15,0 3-2-15,-1 6-3 0,0 3-2 16,-2 0-1-16,2 2-3 0,0 1-4 15,1 2-2-15,0 0-1 0,4-2-1 0,0 3 0 16,2 1-5-16,-1-4-5 0,3-1-2 16,0 1-25-16,0-3-11 0,0 0-21 15,1-4 155-15,1-4-288 0,-2-2-158 16,3-6-427-16</inkml:trace>
  <inkml:trace contextRef="#ctx0" brushRef="#br0" timeOffset="-99927.69">12053 8180 591 0,'-2'4'132'0,"-1"0"6"0,1 3-101 16,-1 0-10-16,1 1-1 0,1 0-1 15,-1-1-6-15,0-2-5 0,1 2-4 16,2-3-4-16,1-1 0 0,-1-2 5 16,0 0 1-16,2-1 4 0,-1 0 5 15,3-2 2-15,-2-3 3 0,0-1 0 0,2 1-4 16,-2-3 0-16,-1 0-1 0,-1 2-4 15,0-3 0-15,-1 4 1 0,-2 0 0 16,0 1-2-16,1 3-2 0,-3 0-4 16,1 1-2-16,-1 2-2 0,-1 0-4 15,1 2-3-15,0 1 0 0,-1-3 1 16,3 4 0-16,0-4 0 0,1 1-1 16,1-2 1-16,0-2-1 0,2 0 0 0,0 0 0 15,1-4 1-15,1 3 1 0,-1-1-1 16,0-1 3-16,-1 2-5 0,0-1-7 15,-2 0-10-15,0 0-38 0,-2 0-137 16,1 0-153-16,0-6-380 0</inkml:trace>
  <inkml:trace contextRef="#ctx0" brushRef="#br0" timeOffset="-99255.26">12670 7919 489 0,'-1'-1'126'0,"-2"-4"6"16,2 3-41-16,0 1-49 0,-1 1-6 16,-1 1-6-16,-3 4-4 0,1 0-7 15,-2 5-6-15,0 2-6 0,0 7-5 16,0 5-1-16,2 4 0 0,3 5-3 15,-1 0-2-15,5 1-2 0,1-2-2 16,3-5-1-16,5-3 1 0,3-6 1 0,2-4 3 16,7-4 4-16,2-6 4 0,0-4 3 15,1-4 3-15,0-5 4 0,-1-3 3 16,-1-3 4-16,-2-7 2 0,-2 0 1 16,-4-3 2-16,0-2 0 0,-7-2-2 15,-1-2-1-15,-6-1-3 0,-7 5-3 16,-7 0-1-16,-4 1-5 0,-3 3-3 15,-2 6-6-15,-6 4-3 0,-2 4-4 0,1 3-3 16,-1 6-1-16,1 3-3 0,-2 4-7 16,4 3-12-16,6 2-9 0,5-1-9 15,6 2 167-15,4-3-291 0,11 1-143 16,5-3-399-16</inkml:trace>
  <inkml:trace contextRef="#ctx0" brushRef="#br0" timeOffset="-98920.34">13294 7918 611 0,'5'4'133'15,"-5"-1"4"-15,-2 2-104 0,1 0-14 16,0 3-1-16,1 0-1 0,0 0-5 16,1 6-2-16,2-1-3 0,0 2-4 15,1-2-1-15,3 3-2 0,2-3 1 0,1 0-1 16,6-6 1-16,1 0 0 0,4-4 4 15,1 0 6-15,-1-6 5 0,0 1 4 16,-3-6 4-16,-2 2 5 0,-5-5 3 16,-3-3 2-16,-1-2-3 0,-4 0-3 15,-2-2-1-15,-4 2-3 0,-5-3-3 16,-3 0-4-16,-4 0-4 0,-5-1-4 16,0 3-3-16,-2 0-3 0,-1 2-2 15,2 6-3-15,-1 6-1 0,1 6 0 16,1 6 0-16,4 4-6 0,0 5-10 0,2 2-12 15,5 1-17-15,3-2-16 0,7 1-78 16,6-2-48-16,4 0-115 0,2-4-232 16</inkml:trace>
  <inkml:trace contextRef="#ctx0" brushRef="#br0" timeOffset="-98528.5">13808 7980 719 0,'-1'-1'163'0,"-1"-2"6"0,1 0-118 16,-2-1-15-16,1 0-7 0,0 2-3 16,-3 1-4-16,-2 2-6 0,1-1-8 15,0 3-4-15,-1 1-5 0,2 5-2 16,2 4-4-16,4 3 0 0,3 2-2 16,3 4 2-16,-1 0-2 0,3 1 0 0,2 0 2 15,2-3-4-15,1 0 0 0,2-2 1 16,1-3 1-16,3-1 0 0,1-2 3 15,-2-6-1-15,1-1 9 0,-1-5 5 16,-3-4 3-16,1-2 4 0,-3-4 1 16,-2-2 1-16,0 0 4 0,-3-4 3 15,-5-3 1-15,-1-2 1 0,-5-1-2 16,-2-2 1-16,-6-5-2 0,-4 2-4 0,-5 0-6 16,-4 4-4-16,-2 3-5 0,-2 2-3 15,-2 5-2-15,5 7 0 0,1 3-2 16,0 5 1-16,4 3 0 0,4 3-5 15,1 3-8-15,-1 0-5 0,3 2-8 16,4 0-14-16,4 3-14 0,4-2-10 16,8 1 89-16,1-2-204 0,3-1-132 15,3-3-344-15</inkml:trace>
  <inkml:trace contextRef="#ctx0" brushRef="#br0" timeOffset="-98343.65">14420 8002 541 0,'4'8'148'0,"-2"-1"2"0,-2-3 0 0,0-3-114 15,-1 1-13-15,0-3-3 0,-2 0-4 16,1-4-4-16,-1-1-4 0,0-1-10 16,-1 1-13-16,2-2-14 0,2 0-27 15,1 2-104-15,2 0-120 0,3-1-282 16</inkml:trace>
  <inkml:trace contextRef="#ctx0" brushRef="#br0" timeOffset="-98188.93">14785 8060 589 0,'8'10'119'16,"-4"-3"-2"-16,1-2-114 0,-3-3-8 15,-1-1-42-15,-2-1-72 0,1-2-95 16,0-3-229-16</inkml:trace>
  <inkml:trace contextRef="#ctx0" brushRef="#br0" timeOffset="-98053.3">15291 8020 696 0,'12'11'140'0,"-3"-7"-2"0,-3-2-125 16,-3-1-18-16,-4-2-1 0,-1-2-7 15,1-1-7-15,-1-3 108 0,0-1-225 0,2 0-128 16,2-2-364-16</inkml:trace>
  <inkml:trace contextRef="#ctx0" brushRef="#br0" timeOffset="-97912.17">15883 8025 668 0,'8'13'132'0,"-3"-2"-9"15,-2-4-121-15,-1-2-23 0,-4 0-1 16,1-2 0-16,-2-3 103 0,-2-3-214 16,-1-3-105-16,2-3-332 0</inkml:trace>
  <inkml:trace contextRef="#ctx0" brushRef="#br0" timeOffset="-86151.04">11239 5918 463 0,'13'1'123'15,"-3"2"7"-15,-2-2-53 0,-3-2-24 16,-2 1-3-16,-2-1-1 0,0 2-6 15,-1-1-5-15,-1 0-5 0,-1 0-7 16,-3-1-5-16,-4 2-5 0,-2-2-5 16,-8-1-3-16,-5 2-4 0,-4 0-3 15,-2-1 0-15,1 4 0 0,-2-1-1 16,1 0 1-16,5 1-1 0,3 2 0 0,5-3 0 16,-1 1-1-16,6-1 1 0,1-1-1 15,5 0-1-15,1 2 0 0,3 0-1 16,2 0-1-16,1 0 1 0,0 4 0 15,2-1 1-15,1 1 1 0,-1 0 0 16,-1-1 2-16,0 1-1 0,1 1 1 0,-1-2-1 16,-1 4 0-16,-1-4 0 0,0 1 0 15,0 1 0-15,1-4 0 0,-1 0-1 16,1-1 1-16,-1-3 0 0,1 1 0 16,0-1 1-16,2-1 1 0,-1 0 1 15,2 0-1-15,2 0 0 0,1-1 0 16,3 4 0-16,1-1 0 0,2 1-2 15,3 2 1-15,-2 2-1 0,1 1 0 16,3 3-1-16,0 1 1 0,2 2 0 16,1 2 0-16,2 0 0 0,1-1 1 0,0-1-1 15,-2 2 1-15,-2-5 0 0,-4 0 0 16,-3-2-1-16,-4 2 1 0,-4 1 0 16,-2-1 1-16,-4 2 1 0,-5 1 0 15,-6 2 1-15,-2 2 1 0,-8-1 0 16,-6-2 0-16,-2 1-1 0,-4-1-1 15,-1-3-1-15,-1 0-1 0,-3-3-2 0,4-1-7 16,2-1-11-16,3-4-9 0,1-3 0 16,5 0-24-16,4-6-118 0,4-1-123 15,3 0-294-15</inkml:trace>
  <inkml:trace contextRef="#ctx0" brushRef="#br0" timeOffset="-85540.58">10187 6187 423 0,'0'1'118'0,"0"-1"6"0,0-1-31 16,0 1-38-16,0 0-9 0,0 0-5 16,0 0-3-16,1-1-4 0,-2 1-3 15,1 1-2-15,1-1-2 0,-1 0-2 16,1 1-2-16,1-1 0 0,3 1-2 0,2 0-1 16,3 0-2-16,5 0 0 0,2 1-2 15,5-2-2-15,5 2-3 0,3-1-3 16,0-1-1-16,2 2-1 0,2-1-3 15,-1-1 0-15,-2 0-5 0,-4 1-9 16,-4-1-20-16,-3 0-17 0,-5 0-134 16,-4-2-144-16,-3 5-349 0</inkml:trace>
  <inkml:trace contextRef="#ctx0" brushRef="#br0" timeOffset="-84714.67">11560 6294 659 0,'1'5'156'0,"-1"-4"7"16,0 0-111-16,0 0-10 0,0-1 4 15,0 1 3-15,0-1-7 0,-1 0-7 16,1 0-5-16,0 0-4 0,0-1-5 16,0 1-6-16,0 1-6 0,0-2-5 15,0 2-2-15,0-4-1 0,0 2-1 16,0 2 0-16,0-1-1 0,0-1 1 15,0 1 0-15,0-2-1 0,0 4 1 0,0-2 0 16,0 0 0-16,0-2 0 0,0 2 0 16,1 0 1-16,-1 2 0 0,0-4 0 15,0 2 0-15,0-2-1 0,0 2 0 16,0-1-3-16,0-1 0 0,0 0-5 16,0 2-7-16,0-1-8 0,0 1-18 15,-1-4 141-15,0 3-292 0,-1-1-165 0,0 2-455 16</inkml:trace>
  <inkml:trace contextRef="#ctx0" brushRef="#br0" timeOffset="-84196.64">11776 6021 425 0,'1'3'121'0,"-1"-3"7"15,0 0-3-15,0 0-77 0,0 0-9 16,0 0 2-16,0 1-1 0,0-1-7 15,1 2-7-15,-1 1-3 0,1 1-4 16,-1 3-3-16,0 3-4 0,-1 2-3 16,1 4-1-16,0 4-1 0,0 2-2 15,1 1-2-15,1 3 1 0,1 1-2 16,2 0 1-16,-1-2 0 0,3-2 0 16,0 0 0-16,3-4 0 0,1-2 2 15,2-5 1-15,4-2 4 0,0-2 2 0,2-4 4 16,1-3 2-16,1-2 1 0,-2-4 1 15,1-3-1-15,0-5-2 0,-3-3-4 16,1-3-2-16,-4-3-2 0,-2-2-1 16,-2-3-1-16,-4-3-1 0,-3-1-2 15,-6-3-1-15,-2 0-1 0,-5 4-1 16,-4 2-2-16,-5 4 0 0,-3 6-2 0,-5 6-1 16,-5 6-1-16,-1 6-4 0,0 1-5 15,1 1-8-15,1 3-17 0,2 0-17 16,6 1 76-16,8-1-208 0,3 0-144 15,5 4-369-15</inkml:trace>
  <inkml:trace contextRef="#ctx0" brushRef="#br0" timeOffset="-45027.65">12554 13602 540 0,'-4'-9'116'15,"0"-1"-2"-15,1 1-91 0,0 1-15 0,1 0-9 16,0-1-7-16,1 1-6 15,-1 0-7-15,-2 0 2 0,1 1 4 0,-1 2 3 16,-1 1 6-16,0-1 5 0,-1 3 7 16,1 1 8-16,-1 0 1 0,1 0-2 15,1-3-3-15,-1 1-1 0,1 2 0 16,1 0-1-16,0-1 1 0,0 1 0 16,1 1 0-16,0-1-2 0,-1 2-1 15,1-1-1-15,-1 2-1 0,-1 1-1 0,-2 0-1 16,1 0-1-16,-3 3 1 0,-2 1 0 15,0 0 0-15,-1 1 0 0,0 1-1 16,-1-1 1-16,0 0 0 16,1 1 0-16,1-2-1 0,2-1 0 0,0 0 0 15,3-2 0-15,0 0 2 0,2 0 1 16,1-3 3-16,2 0 4 0,-1-2 3 16,2 2 3-16,-1-1 0 0,1 0 0 15,-1-1-3-15,2 2-1 0,-1-1-5 0,2 2-3 16,0 0-3-16,1 2 0 0,0 0-2 15,2 1 1-15,0 0-1 0,2 1 1 16,0-1-1-16,2 0 1 0,-1 2 0 16,1-3 1-16,2 1 0 0,-1 0 1 15,0-1 2-15,2 1 3 0,-1-1 1 16,3-3 3-16,1 3 0 0,2-3 1 0,0 1-1 16,3-2-3-16,1 0-1 0,2 0-3 15,-1 2-2-15,2 2-1 0,-1 3-1 16,4 0 1-16,-2-1-1 0,1 1 0 15,0 2 1-15,-1-2-1 0,3 1 0 16,-1 0-1-16,1-3 1 0,1 2 0 16,2-1 1-16,1-4-1 0,1 2 1 15,0-4 1-15,1 0 0 0,0-1-1 16,0-2 1-16,0 3-1 0,0 0 0 0,-1 0-1 16,2 1 1-16,-1 2-1 0,0-2 1 15,-1 0 1-15,0 1-1 0,2 0 0 16,-1 0 1-16,-2 1 0 0,2-1-1 15,0 0 0-15,-1 2 0 0,0 1 0 16,-2-2 1-16,0 2-1 0,1-2 2 16,-4 2 0-16,3-2 2 0,1 1 1 15,-1-3 0-15,3-1 1 0,1 0 0 16,2 2 0-16,3-3-1 0,-5 1-1 0,3 0-1 16,1 2-1-16,3 1-1 0,4 2 0 15,1-1-1-15,-2 1 0 0,0-1 0 16,-4-1 1-16,4-2-1 0,-4-2 0 15,-2 1 0-15,-3-3 0 0,5 1-1 16,0-2-1-16,3 2 0 0,1 1 1 16,-3 1 0-16,-4-1 2 0,1 1 0 15,-1-1 2-15,10 1 0 0,2 0 0 0,-3 0 1 16,5 0-2-16,3 1 0 0,5 0-2 16,2 0 0-16,-9 0-2 0,1-1 0 15,1-2 0-15,-3-1-1 0,-1-2 1 16,0 1-1-16,0-1 1 0,2 1 0 15,0 1 0-15,3 0 1 0,3-1-1 16,0 0 1-16,0 0 0 0,-1-1-1 0,2 2 1 16,-2-1-1-16,2 1 0 0,0 3 0 15,1 0 0-15,4-1 0 0,-4 1 0 16,2 0 0-16,-1 0 0 0,-1 1 0 16,0-1 0-16,-2 0 0 0,3 0 0 15,1 2 1-15,1-2-2 0,1-2 1 16,1 0 0-16,-1 0-1 0,3 0-1 15,-2-1-1-15,1-3-1 0,-2 0 1 16,0 0-1-16,-2 2 0 0,0-2 2 16,-3 2 2-16,1-1 1 0,-2 4 1 0,2 1 1 15,0 0 0-15,0-1 0 0,1 5-1 16,0-3 0-16,1 3-1 0,-1 0-1 16,0 1 0-16,-1-2 0 0,-1 1 0 15,-1-1-1-15,1-2 1 0,-1 1 0 16,-2 1 0-16,0-3 0 0,-1 2 0 15,1 1 0-15,1-1 1 0,2-1 1 0,-1-1 1 16,1 3 0-16,1 0 1 0,0 0-1 16,3 0 0-16,-1-1 0 0,3-1-1 15,0 0-1-15,3-2-1 0,-1 0 1 16,1 1-1-16,0 0 0 0,-1-2-1 16,2 1 0-16,-2-1 0 0,-3-2-1 15,2 0 0-15,-1-4-1 0,0 1 1 16,-1 1 0-16,-2 1 0 0,3-4 0 15,-3 3 0-15,2-2 1 0,0 6 0 0,-3-4 0 16,-1 2 1-16,2 0 0 0,-4 4 0 16,3-1 0-16,-3 1 0 0,0-3 1 15,0 3-1-15,1-1 0 0,-6 1 0 16,1-1 0-16,-3 0 0 0,-2 2 0 16,-1 2 0-16,0-3 0 0,-2 0 0 0,2 0 0 15,-3 1 0-15,-1 0 1 16,0-1-1-16,-6-1 1 0,0 3-1 0,-2 1 1 15,-3-3-1-15,-2 1 0 0,-3-1 1 16,-1 0-1-16,-1-1 0 0,-3-1 0 16,-3 1 0-16,-4 1 0 0,-2-1 0 15,-3 1 0-15,-4 0 0 0,-3 0 0 16,-2-1-1-16,-1 2-1 0,-2-1-1 16,-1-2-1-16,-1 1 1 0,0 0-1 15,-3-1 1-15,-1 0 1 0,-2-1 1 16,-3 0 1-16,-1-1 1 0,-1 0-1 0,-1 2 1 15,-1 0-2-15,-1 1-2 0,-1 0-6 16,0 4-8-16,-3 1-13 16,-2 1-19-16,-2 1 22 0,-2 3-156 0,-5 1-137 15,-2-7-330-15</inkml:trace>
  <inkml:trace contextRef="#ctx0" brushRef="#br0" timeOffset="-32628.05">5364 13801 505 0,'-1'-1'125'0,"1"1"2"0,-1 1-52 16,-1-2-48-16,-1 1-11 0,-2-1-5 15,0 0-4-15,-1 0-3 0,0 0-1 16,-1-2-1-16,1 1-1 0,0-2 0 0,1 1 0 15,-1-3 0-15,1 2-1 0,0-2 1 16,0 1 0-16,0-1 0 0,1 2-1 16,0-1 1-16,-1 1 0 0,2 0 0 15,-1-1 1-15,1 4 1 0,0 0 1 16,1-1 1-16,0 1 0 0,0 1 2 16,0-1 1-16,0 0 0 0,1 1-1 0,1-1-1 15,0 2 1-15,2 0 0 0,3-1 0 16,1 4-1-16,5 1 0 0,2-5 0 15,5 3 0-15,2-3-1 0,3 2-1 16,2 1-1-16,2-3 1 0,1-1-1 16,0 3-1-16,2 2 2 0,0-1-1 15,1-1-1-15,1-1 1 0,2 3-1 16,0-1 0-16,3 0 2 0,1-3-1 16,4 1 1-16,1-1 0 0,2-1 1 15,2-3 1-15,0 0 2 0,0 3-1 0,3 1 2 16,1-1 0-16,0 2 1 0,4 0 0 15,1 4 0-15,0-1-1 0,2 2-2 16,0-3-2-16,2 5-1 0,0-1-1 16,2 0-2-16,1-1-1 0,5 0 0 15,3-3 0-15,3 0 1 0,1-1-2 16,2-4 2-16,5 2-1 0,2-3 0 0,0 1 0 16,-1-1 1-16,4 1-1 15,2 2 1-15,1-3-1 0,1 2 1 0,1-1 0 16,0 4 0-16,4 3 0 0,-1-2 0 15,0-2 0-15,0 1-1 0,-3 0 1 16,2 1-1-16,-1-3 0 0,0-4-1 16,0-2-1-16,-1-3-3 0,-1 0-3 15,0-3-12-15,-1-1-15 0,-2-5 57 0,-5 0-189 16,-5-4-136-16,-6-2-355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5T16:35:47.7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3259 10447 513 0,'-15'3'122'0,"0"0"2"15,2 1-71-15,-1 3-26 0,3-1-9 16,1 2-4-16,1-1-5 0,0-2-3 16,4 2-2-16,-1-2-3 0,3 0 0 15,2-2 0-15,0 0 0 0,0 1 2 16,2-2 3-16,0-1 2 0,0-1 2 15,1 2 3-15,2-1 2 0,0-2 1 16,1 2 1-16,2 0-1 0,1 0-1 16,3-1-2-16,2 0-1 0,3 1-3 0,3-1-2 15,2 0-1-15,2 1-2 16,2 1 0-16,1 0 1 0,1 0 2 0,3-1 0 16,-1 2 0-16,1 3 1 0,3-1 0 15,3 1-2-15,4 0-2 0,1 2-1 16,5 1-2-16,4 0 0 0,2-2 0 15,2 0-1-15,0-1 1 0,1 0-1 16,4-1 1-16,0 2-1 0,0-2 0 16,2 1 1-16,2-1-1 0,0 0 1 0,2-4 0 15,-1 1 0-15,3-2 0 0,3 0 0 16,2-2-1-16,1 1 1 0,4-2-1 16,1 2 0-16,0 0 1 0,2 0-1 15,-1 0 0-15,-1 1 0 0,0-1 0 16,-4 3 0-16,2 0 1 0,-3-2-1 15,0 5 0-15,-2-2 1 0,-2-2-1 16,-3-1 0-16,-1 0 1 0,-3 0-1 0,-5-2 0 16,-4-2 0-16,-3 0 1 0,-4 0-1 15,-4 0 0-15,-1-1 0 0,-4 1 1 16,-2 0-1-16,-1 2 1 0,-2-1 0 16,-1 3 1-16,-2-2 0 0,1 2 0 15,-2 0 1-15,1 0 1 0,0-2 0 16,1 4 2-16,1-1 0 0,-1 1 2 15,1 0-1-15,0 2 1 0,-3-1-1 16,0 3-1-16,-4-3-2 0,-4-2-2 0,-2 1 0 16,-5-2-1-16,-3 1-1 0,-2 0-2 15,-5-3-4-15,-1 1-8 0,-4-2-18 16,-5-3 150-16,-4-2-292 0,-3-4-158 16,-10-3-443-16</inkml:trace>
  <inkml:trace contextRef="#ctx0" brushRef="#br0" timeOffset="11493.16">1887 13694 292 0,'2'-11'90'16,"-2"-1"4"-16,-3 1-3 0,0 1-49 0,-2-2-22 15,1 2-9-15,-1-1-4 0,1 2-6 16,1-1-3-16,-2 2 0 0,2-2 5 16,0 3 8-16,-1 0 9 0,1-1 5 15,0 1 7-15,0 2 5 0,0-2 4 16,0 4-1-16,0-1-4 0,1 0-6 16,-1 1-5-16,2 1-5 0,0 1-5 15,0 1-4-15,0 0-6 0,2 1-2 0,0 1-3 16,0 0 0-16,2 3-2 0,-1 0 1 15,0 1-1-15,0 0 0 0,0 2 1 16,-2 1-1-16,1 3 0 0,-2 0-1 16,-1 2 1-16,-1 3 1 0,0 3 0 15,-2-2 0-15,1 1 0 0,-2-1 1 16,2-2 0-16,3 0 1 0,-1-3-1 16,-2 0 0-16,3 0 1 0,1-1-1 0,2-1 0 15,2 0 0-15,0 1 0 0,4-2 0 16,2 0 0-16,2 2 1 0,1 0-1 15,2 1 0-15,2-2 1 0,0 0-1 16,3 3 1-16,1-1-1 0,2-1-1 16,1-1 1-16,3-1-1 0,3 1 0 15,2-3 0-15,3-5 1 0,2-1 0 16,2-1 1-16,2-3 0 0,0-1 1 0,1-1 0 16,1-1 1-16,-3 1-1 0,2 1 1 15,0-1 0-15,-2 1 0 0,1 0 0 16,-2 2 0-16,-2 1-1 0,2 1 0 15,-4 0-1-15,-3 1 0 0,-3 1-1 16,-4 2 0-16,-3-1 0 0,-4 0 0 16,-5 0 0-16,-3 0 1 0,-5-1-1 15,0-2 2-15,-3 1 3 0,-1-2 7 0,-1-2 4 16,0-1 4-16,-1-2 2 0,0-2 2 16,0-3 0-16,-4-6-4 0,3-1-6 15,0-1-4-15,-2-4-3 0,0-1-3 16,-1-3-2-16,-1 4 0 0,2 1 1 15,-3-3-2-15,-1-6 1 0,0 1-10 16,1 0 0-16,3 4 0 0,0-3 0 16,0 4-3-16,3 5-11 0,3 4-9 15,1 6-1-15,-1 0-115 0,1-1-16 16,3-1-109-16,4 0-219 0</inkml:trace>
  <inkml:trace contextRef="#ctx0" brushRef="#br0" timeOffset="13059.76">9004 13388 590 0,'-8'-1'129'16,"2"-1"0"-16,-1-2-94 0,0 4-22 15,2 2-12-15,1 1-5 0,-1 1-2 16,2 2-1-16,0 1 0 0,-1 2 1 16,2-1 0-16,2-1 2 0,-1 0 4 15,1 2 3-15,0 1 2 0,-1 0 3 16,2-1 2-16,-2 5 2 0,0-1 2 16,1 2 1-16,0 3-2 0,1 1-1 0,1 1-3 15,0 1-1-15,2 3-2 16,1 1-2-16,-1 0-2 0,2 2 0 0,-1-2 0 15,0 1-1-15,0-1-1 0,0-2 1 16,-1-1 0-16,-1 1-1 0,0-2 1 16,0-1-1-16,-1-1 0 0,1-2 0 15,1-3 0-15,-1 0 1 0,1-2-1 16,2-2 0-16,0-1 1 0,2-2 1 0,0 0-1 16,0-1 1-16,2-2 1 0,1-2-1 15,2-1 1-15,2 2-1 0,0-4 0 16,2 1-1-16,3-2 0 0,2-1 0 15,2-2-2-15,4-1 0 0,2 0-1 16,3-3 0-16,1 0-1 0,4-1 0 16,3 1 0-16,2 0 1 0,-1-2 0 15,2 0 1-15,3 1 1 0,2 1 0 0,0 0 0 16,1 2 1-16,2 0 0 16,4 3-1-16,0-2 1 0,-1 2-1 0,2-1 1 15,1 1 0-15,1 2-1 0,2 2 0 16,-1-1 0-16,3 0 0 0,1 0 0 15,1 0 0-15,1 2 0 0,-1 1 0 16,1 0 0-16,2 0 1 0,0 3 2 0,2 0 0 16,1 2 1-16,0-2 0 0,4 3-1 15,-1 1 0-15,3 0 0 0,0 1-1 16,-2 1-1-16,1 0-1 0,1-1 1 16,-3 0-1-16,0-1 1 0,-2 0-1 15,0 4 0-15,-2-2 1 0,0-4 0 16,-1 1-1-16,-1-2 1 0,0 1 0 15,-2-3 0-15,-1-1 0 0,-2-2-1 16,0 2 0-16,-3-3 1 0,-2 2-1 16,-3-1 0-16,-3 0 0 0,-1 0 1 15,-3 3 0-15,-3-2 1 0,-3 2 0 0,-1 2 0 16,-4-2 1-16,0 2-1 0,-2-1-1 16,-5-1 1-16,-1 2-2 0,-2 1 1 15,-4-3-1-15,-3 0 0 0,-1 1 1 16,-2-2-1-16,-3 0 0 0,-1 1 0 15,-2-2 0-15,-2-1 1 0,0 0 0 16,-4 0 0-16,0-2 3 0,-2-1 1 0,0 1 2 16,1-2 0-16,1-1 0 0,0-3 0 15,0-3-1-15,2-3-3 0,0-2-1 16,0-6-3-16,-1-4-1 0,0-3 0 16,-1-2-2-16,1-2 1 0,-2-1-1 15,0-1-1-15,-1 0-2 0,0 1-5 16,-2-3-7-16,-3-1-8 0,-6 0-126 15,-5-2-123-15,-7-2-307 0</inkml:trace>
  <inkml:trace contextRef="#ctx0" brushRef="#br0" timeOffset="25047.87">10304 14036 575 0,'0'1'136'0,"1"0"4"15,-1-1-92-15,0-1-7 0,-1 1-6 16,1-1-6-16,0 3-2 0,1-3-3 16,-2 0-2-16,1 1-3 0,1 0-3 0,-1 1-3 15,0 0-2-15,-1-1-4 0,0 2-3 16,0 1-2-16,-2-1-2 0,-2 4-1 16,-1 0 0-16,-1 1 0 0,-1 2 2 15,-1-2-1-15,2 1 0 0,1 0 1 16,0-2 0-16,3-2 1 0,1 0 1 15,1-3 0-15,1 1 1 0,1-1 0 16,1 0 2-16,2 2 0 0,2 1 1 0,0 0 1 16,3 2-1-16,2-1 0 0,2 5-1 15,1 1-1-15,2 1-2 16,0-2-1-16,2 3-1 0,-2-1 0 0,3 1-1 16,-3 0 0-16,2-1 0 0,-3 0 0 15,0 1 0-15,-1-2 0 0,-4 3 0 16,0-2 0-16,-3 0 0 0,-3-1 0 15,-3-1 0-15,-2 3 0 0,-5 0-2 16,-3 0-2-16,-5 0-2 0,-3 1-2 16,-5-1-4-16,-3-1-6 0,-1-3-3 0,-2-4-4 15,-1-2-1-15,3 0-5 0,-1-5-4 16,3-1-3-16,3-2 0 0,4-3 0 16,3-2-25-16,4-2-15 0,2-2-23 15,5-1-30-15,3-2-72 0,3-3-143 16</inkml:trace>
  <inkml:trace contextRef="#ctx0" brushRef="#br0" timeOffset="25242.92">10336 14087 533 0,'2'-2'150'0,"-1"1"7"16,-1 1-45-16,-1 0-46 0,1 0-15 16,0 0-12-16,0 1-12 0,0-3-9 15,1 2-8-15,0-4-5 0,3 3-3 16,-1-1-2-16,2-1-1 0,4-1 0 15,2 1 0-15,2-1 1 0,4-2-1 0,1 0 1 16,2 0 0-16,2 0 0 0,0-2 0 16,1 0 0-16,1 2-9 0,-3-2-13 15,0 2-14-15,-2-1-10 0,-2 0-120 16,-2 5-128-16,1 2-299 0</inkml:trace>
  <inkml:trace contextRef="#ctx0" brushRef="#br0" timeOffset="25649.89">10744 14039 516 0,'1'1'131'0,"-1"-1"1"16,0-1-64-16,0 3-23 0,2-2-16 15,0 2-6-15,2-1-1 0,2 0 0 16,2 3 2-16,3-2 2 0,0-1-2 0,1 0-1 15,0 0-4-15,0 0-4 0,1 1-5 16,-1 0-5-16,-1 1-4 0,-1 1-1 16,-3 1 0-16,1 1-1 0,-4 2 0 15,-1 1 0-15,-4 2 1 0,-4 2 1 16,-4 1-1-16,0 3-1 0,-6 2-2 16,-1 4-2-16,-2-1-1 0,1 0 0 0,-1-1-1 15,3 1 1-15,2-3 2 0,2-2 2 16,3-4 1-16,4 0 2 0,3 0 0 15,2-1 4-15,3-1 3 0,4 0 1 16,4-1 1-16,3 0 1 0,5-4 1 16,3-1-2-16,3 0-3 0,2 0-2 15,1-2-2-15,1-1-2 0,-1-2-2 16,2 1-5-16,0-2-9 0,-2-3-12 16,2-5-11-16,-1-2 55 0,-1-1-185 15,1-1-132-15,-4-4-337 0</inkml:trace>
  <inkml:trace contextRef="#ctx0" brushRef="#br0" timeOffset="26228.96">11566 14039 643 0,'-2'1'167'0,"1"-1"7"0,0 1-88 16,0-3-21-16,1 2-9 0,-1 1-13 15,0 1-13-15,0-1-9 0,0 4-7 16,-1 0-6-16,1 5-5 0,1 2-1 16,0 4-2-16,0 4 0 0,1 4 0 15,-1 1-3-15,2 3-1 0,-2-1-2 0,0 2-1 16,0-3-2-16,0-1 0 0,0-1-1 16,1-2 3-16,0-4 1 0,-1-4 1 15,1-3 3-15,-1-3 1 0,0-2 1 16,1-3 3-16,-2-3 0 0,1 0 1 15,0 0 1-15,0-1 0 0,-1 0 1 16,1 0 0-16,-1-3 1 0,1-2-1 16,0 2 0-16,0-3 0 0,1 1 0 0,0-2 0 15,1 0 0-15,0 2 0 0,3-1 0 16,-1 0 1-16,3 0 1 0,-1-1 1 16,2 2 1-16,-1-2 0 0,3 4 0 15,0-3-2-15,-1 4 0 0,2-4-3 16,-2 6-1-16,1 0-2 0,-2 6-2 15,0-1 0-15,0 0-1 0,-2 2-1 16,0 1 1-16,-2-1-1 0,2 2-2 0,-3-2 0 16,0 1 0-16,-1-1 0 15,-2 2 1-15,-1-1 0 0,-1 0 2 0,-2 2 1 16,-2-4 0-16,-2 2 0 0,-1 0-1 16,-3-2 0-16,0 1 0 0,-2-3 0 15,-1-1 0-15,-1-1 1 0,0-3 1 16,1-4 2-16,2-1-1 0,1-3 0 15,2 1 0-15,3-3-2 0,4 1 0 0,1 2-1 16,3 1-8-16,1-1-8 0,1 0-18 16,2 0-28-16,0 1-135 0,3-4-152 15,3-3-364-15</inkml:trace>
  <inkml:trace contextRef="#ctx0" brushRef="#br0" timeOffset="31395.61">12131 8559 514 0,'-10'2'119'0,"4"-2"5"0,2-1-82 15,3 0-8-15,0 1 0 0,2 1-1 16,0-1-2-16,0-1 2 0,1 1 0 16,3 1 1-16,-1 0-3 0,4-1-3 15,-1 0-2-15,4 1-2 0,0 2-3 0,2-1-5 16,4 5-3-16,1-1-2 0,0 0 0 15,4 1 1-15,1-2 0 0,3 3-1 16,2-1 0-16,-1-1-2 0,0 1 0 16,1-1-3-16,-3 1-3 0,-1 0-1 15,-2-3-3-15,-2-1-6 0,-3-2-9 16,0 0-15-16,-3-2-18 0,0-1 37 16,-2 0-173-16,-2-3-138 0,-1-2-340 15</inkml:trace>
  <inkml:trace contextRef="#ctx0" brushRef="#br0" timeOffset="31784.68">12876 8375 577 0,'2'0'147'15,"0"0"7"-15,-2 0-57 0,1-1-45 16,-1 1-7-16,0-2-2 0,0 2 1 16,0 0-4-16,-1 2-5 0,1-4-4 15,0 2-6-15,-1 0-6 0,1 2-5 0,0 0-6 16,1 3-2-16,-1 4 1 0,1 3 1 15,1 8 0-15,2 4 1 0,-1 5 0 16,0 8 0-16,3 5-1 0,-1 4-3 16,1 6-2-16,0-2-2 0,0 2-1 15,0-5 0-15,0-3 0 0,-2-5-2 0,0-3-4 16,0-6-3-16,-1-6-7 0,-2-2-7 16,1-6-7-16,1-4-9 15,-1-3-13-15,-2-5-13 0,1 0-11 0,0-4-109 16,0-4-122-16,4-6-287 0</inkml:trace>
  <inkml:trace contextRef="#ctx0" brushRef="#br0" timeOffset="32836.33">13825 8714 450 0,'-1'2'108'15,"0"1"5"-15,0-2-58 0,-1 1-23 16,1-1-6-16,0-1-2 0,0 1 0 16,1 0 0-16,-1-1 0 0,1 1-2 15,0-2 0-15,0 1 0 0,0 0 0 0,0 0-1 16,0 0-3-16,1 1-2 0,-1-1-2 15,1 3-2-15,-1-2-2 0,1 1-2 16,1-1 0-16,0 1-1 0,2-1 2 16,1 5 1-16,2-3 1 0,3 1 1 15,2 3 2-15,4-3 0 0,3 3 2 16,4-2 0-16,3 0 0 0,6 0 1 16,3 0-1-16,6-2-2 0,3 1 0 0,8 1-2 15,8-1-1-15,1 0-1 0,4-1-2 16,7-1 1-16,4 0 2 0,7-1 0 15,-1-1 1-15,-3-2 0 0,1 1 2 16,9 2-2-16,-4-1-1 0,3 2-1 16,-8-2-2-16,-4 3-1 0,-1 0-2 15,-3-1-1-15,-13-2-2 0,-6 2 0 16,-11-2 0-16,-6 0-2 0,-6 0 0 16,-5 0 0-16,-1-1 0 0,-5 0-1 0,-4 1-1 15,-3-1-1-15,0 1-4 16,-3 0-2-16,-3 0-3 0,-4 1-6 0,1 0-6 15,-3 0-7-15,-1 0-6 0,1-3-6 16,-2 1-9-16,2 0-13 0,-1-4 170 16,0 3-285-16,0-1-143 0,0-1-409 15</inkml:trace>
  <inkml:trace contextRef="#ctx0" brushRef="#br0" timeOffset="33276.3">15629 8543 479 0,'-1'5'127'0,"0"0"8"0,1-3-29 16,1 2-55-16,2-1-4 0,0 0 1 16,1 2-2-16,-1 0-3 0,2-2-3 15,1 4-4-15,2-2-8 0,2 2-6 0,1 0-6 16,4-1-2-16,1 0-5 0,3 0-2 16,3 0-3-16,-2 1-1 0,1-1-1 15,1 2-1-15,0 2 1 0,-1 1-2 16,-1 5 1-16,-3-1 1 0,0 2-1 15,-3 0 1-15,-1 2 0 0,-3 0 1 16,-2 1 0-16,-4 0 0 0,-3-2 0 0,-3 2 1 16,-4-1-1-16,-5 2 1 0,-5-3-1 15,-4 1 0-15,-8 0 1 0,-6-2-2 16,-6 2 0-16,-1-1-3 0,-5-2-2 16,-3 1-4-16,-4 0-16 0,-2-2-31 15,-1-2-134-15,5-3-147 0,-6-1-365 16</inkml:trace>
  <inkml:trace contextRef="#ctx0" brushRef="#br0" timeOffset="37056.33">16887 8466 599 0,'0'1'140'0,"1"-1"4"15,-1 0-88-15,0 1-17 0,0-1-3 16,0 0 0-16,0 0 0 0,0 1 2 15,0 0 1-15,0-1-3 0,1 2-4 16,1 4-6-16,-1 3-6 0,0 2-7 0,0 5-4 16,1 7-5-16,1 3 0 0,-2 5-3 15,1 1 1-15,1 5-1 0,3 0 0 16,0 0 1-16,2-2-1 0,2 0-1 16,1-3-1-16,0-4-2 0,1-7-6 15,-2-1-4-15,-2-4-9 0,1-6-17 16,-3-3-17-16,-2-3 162 0,-1-1-291 15,1-6-150-15,0-2-423 0</inkml:trace>
  <inkml:trace contextRef="#ctx0" brushRef="#br0" timeOffset="37461.01">17294 8629 497 0,'1'-1'143'0,"-1"1"7"0,0 0 5 16,-1 0-104-16,1-1-6 0,0 1-3 16,-1-1-4-16,0 1-9 0,0 1-7 15,0-1-7-15,-5 2-5 0,1 2-5 16,-2 4-2-16,1 2-2 0,-1 4 1 16,2 2-1-16,0 4 0 0,4 1 0 15,2-1-1-15,5 3 0 0,1-5 0 0,3 0 0 16,3-3 0-16,4 0-1 0,1-4 1 15,1-1 0-15,1-3 0 16,1-4 1-16,0-2 0 0,2-3 2 0,-1-3 4 16,1-3 3-16,-2-2 4 0,-1-3 3 15,-4-4 3-15,-4 0 2 0,-3-3 0 16,-6-3-2-16,-3-1-3 0,-4-2-5 16,-4-4-3-16,-5 4-5 0,-2-1-3 15,-5 0-5-15,-2 4-2 0,-1 4-1 16,-1 2-2-16,1 6-2 0,-1 5-7 0,2 4-9 15,1 4-19-15,4 3-16 0,0 4 162 16,4 1-290-16,1 0-156 0,5 2-418 16</inkml:trace>
  <inkml:trace contextRef="#ctx0" brushRef="#br0" timeOffset="37959.74">17838 8542 655 0,'1'0'147'0,"0"-1"8"16,-1-1-108-16,0 0-9 0,1 0-1 15,0-2 1-15,1 1-1 0,0 0-3 16,3-2-4-16,1 2-4 0,3-2-5 16,1 2-4-16,3 0-5 0,2 1-4 15,4 2-2-15,0 1-4 0,0 1 0 16,0 1-3-16,-2 2 0 0,0 0 0 0,-3 3-1 16,-2-1-1-16,-3 1-1 0,-2 3-1 15,-5 2-1-15,-2 4 0 0,-6 0 0 16,-4 2 1-16,-6 2 0 0,-2 2 1 15,-5 1 2-15,0 0 0 0,-1-2 1 16,1 0 1-16,4-1 1 0,2-3 0 16,5-1 1-16,3-3 1 0,5-3 0 15,2 0-1-15,2-2 1 0,2-2-1 0,3 2 1 16,4-1-1-16,2-1 1 16,7 1-2-16,4-2 1 0,4-1 0 0,6-1 0 15,4-4-2-15,2-1-4 0,1-3-5 16,-1-1-8-16,-2-2-16 0,-3-2-17 15,-2 0-8-15,-6 1-125 0,-2-2-131 16,-1-2-308-16</inkml:trace>
  <inkml:trace contextRef="#ctx0" brushRef="#br0" timeOffset="38361.44">18367 8480 542 0,'-3'-1'139'0,"2"-3"8"16,1 3-42-16,-1 0-60 16,0 0-3-16,2-3-1 0,3 3-4 0,0-3-5 15,1 2-3-15,4-1-5 0,2 0-4 16,2-2 0-16,2 3-1 0,0-1 0 16,4 1-3-16,-1-1-4 0,1 3-2 15,0 1-4-15,2 1-3 0,1 2-1 16,-1 3-1-16,-1 0 0 0,-2 4-2 15,0 1 1-15,-3 0-2 0,-4 4 0 16,-3-1 0-16,-4 4 0 0,-5-1 0 16,-5 2-2-16,-4 1 1 0,-8 2 1 0,-4-4 0 15,-3 4 0-15,-4-1 1 0,-2-2 1 16,0 0 0-16,4 0 2 0,4-3-1 16,4 1 2-16,7-4 0 0,7 0-1 15,7 0 1-15,5-1 0 0,8 0-1 16,6-3 1-16,7 0-2 0,6 0 0 15,3-2 0-15,6-3-5 0,4 1-4 0,-1-2-21 16,1 3-16-16,-5-3-13 0,-4 1-130 16,-4-1-139-16,-6-1-326 0</inkml:trace>
  <inkml:trace contextRef="#ctx0" brushRef="#br0" timeOffset="40264.11">17930 9173 393 0,'2'-1'114'0,"1"-1"4"16,1 0-4-16,0 1-71 0,0-1-13 16,0 2-2-16,0-3-4 0,0 4-3 15,1 1-1-15,-1-2-1 0,0 1 0 16,1 0-2-16,-1 1-2 0,0-1-2 16,1 1-2-16,-1 0-2 0,2 3-2 0,-2 0-2 15,2 2 0-15,0 2 0 0,2 4 0 16,-1 0 0-16,4 3 1 0,0 1-1 15,3 1 0-15,0 1-1 0,0 1 1 16,-1 1-1-16,0-2-1 0,0 1 0 16,-3-1-1-16,-1 0 0 0,-3 2 0 15,-2-1-1-15,-2 0 1 0,-4 0 0 0,-1 1 1 16,-4 4 1-16,-1-2 1 16,-3 2 1-16,-2-2 2 0,-2 2 1 0,-3 0 0 15,-2 1 1-15,-3-2 3 0,-3 3 0 16,0-1 0-16,-3 0 0 0,-1-1-1 15,-1 0 0-15,-3-2 0 0,-2-2-2 16,-3 2-1-16,-3-1 0 0,-3 2 0 16,-3 1 0-16,-5 0-1 0,-5 1 0 15,1-1-1-15,-3-3-1 0,-3-2-1 16,-4-1-1-16,-2-1-2 0,-4-3-1 0,0 2 0 16,0-3-1-16,-6 0 0 0,0 2 1 15,0-2-1-15,-1 0 0 0,-3-1 0 16,-1-3-1-16,-5 2 1 0,4 0 0 15,0 1 0-15,-4 0 0 0,-1-6 0 16,0 2 0-16,2-1 0 0,3 0 0 16,-5 1 0-16,-5-4 0 0,1-1 0 15,-3 1 1-15,-6 0-1 0,4-2 0 0,-3-1 0 16,1-2 1-16,1 2-1 0,0-2 0 16,2 3 0-16,9-3 0 0,-9 0 0 15,-1 2 1-15,-1-1-1 0,5-2 1 16,-1 2-2-16,-1-2 2 0,0 0-1 15,1 1 1-15,4 1 0 0,-2-1-1 16,-3 1 0-16,5-1 1 0,-6 0 0 16,2 2-1-16,-1-1 0 0,0-1 0 0,-1-1 0 15,2 2 0-15,0 1 0 0,-1 1 0 16,-3-1-1-16,4 0 1 0,0 0 0 16,-1 3 0-16,1-2-1 0,-2-1 1 15,1 1-1-15,3 2 1 0,-1-2-1 16,2 4 0-16,0-4-1 0,0 2 1 15,1 3-1-15,-1-1 0 0,0 0-1 0,0 2-1 16,-2-1 0-16,2 2-1 0,1 0 1 16,1-1-1-16,0 0 1 0,0 1-1 15,-1 4 2-15,0 0 0 0,-1-2 1 16,1 3 0-16,-1 0 0 0,-1 3 1 16,0-1 0-16,0-2 1 0,4 0-1 15,0 1 1-15,-1 3 0 0,-1-1 1 16,2-2-1-16,0-4 1 0,3 0 0 15,1 3 0-15,-1-1 0 0,1-3 0 0,4-1 0 16,1-2 0-16,-2 2 0 0,3 1 0 16,2-5-1-16,-3 2 1 0,3-4-1 15,-2 3 1-15,1-1-1 0,0 2 0 16,-1-2 1-16,-1-1-1 0,2 1 0 16,1-1 1-16,2 2-1 0,-1-2 0 15,2 1 0-15,2 0 0 0,1-2 0 16,-1 1 0-16,2 0 0 0,1 1 0 0,2-2 0 15,1 3 0-15,2-2 0 0,2 1 0 16,3 1 0-16,2-2 0 0,0-2 0 16,2 1 1-16,1 0-1 0,1-2 0 15,2 2 0-15,1-1 0 0,4 2 1 16,1 3-1-16,2-1 0 0,0 0 1 16,0 2-1-16,2-1 0 0,0 1 1 15,3 0-1-15,2-1 0 0,3-1 1 16,3-1-1-16,4-1 1 0,3 1-1 0,2-1 1 15,4 0-1-15,4 0 0 0,1 1 0 16,2 1 0-16,3 1-1 0,2 0 1 16,0 0-2-16,1 1 1 0,0 3 1 15,1 0-1-15,1 1 1 0,-2 4-1 16,2-1 1-16,0 4 0 0,-1 1 0 16,0-2 0-16,1 6 0 0,-2 0 0 0,2 1 0 15,0 4-1-15,0 1 1 0,1 4 0 16,2 2-1-16,-1 0 1 0,2 3 0 15,1 4-1-15,1-4 1 0,-1 0 0 16,-1 4 0-16,1-5 0 0,-1 2-1 16,1-4 0-16,-2-2 0 0,2 5-1 15,-1-4 0-15,0-5 0 0,1 0 1 16,0-2-1-16,-1-1 1 0,1-2 0 16,1-5 1-16,-1-1 0 0,0-1-1 0,0-4 0 15,1-1 0-15,0 0 0 0,-1-2-1 16,1-3 0-16,0 2 0 0,1-1-1 15,-1 0 2-15,1 2-1 0,0-1 1 16,-1-1 1-16,-1 1 0 0,1-1 0 16,0 0 1-16,-2-2-1 0,1 1 1 15,-2-1 0-15,1-3-1 0,0 1 1 16,-1-1-1-16,0 0 1 0,0-1-1 0,1-1 0 16,-1 0-2-16,0 0-1 0,0-1-2 15,0 1-2-15,0-1-3 0,0 2-3 16,0 0 0-16,0 2-1 0,0 0 2 15,0 2 2-15,-1 0 2 0,0 0 3 16,0 0 1-16,0 0 3 0,0-5 0 16,0 1 1-16,0-3-1 0,1 3 1 15,0-3-2-15,0 0 0 0,0 0-1 0,0 0-6 16,-2-1-11-16,2 2-14 0,0-3 19 16,0 0-146-16,0 1-128 0,-1-4-316 15</inkml:trace>
  <inkml:trace contextRef="#ctx0" brushRef="#br0" timeOffset="40592.28">5807 12302 480 0,'1'12'118'16,"2"0"3"-16,4 0-49 0,2 2-44 16,3 0-2-16,2 2 1 0,2 1-4 15,2-2-2-15,1-1-1 0,-1-1-2 16,2 1-3-16,-2-3-4 0,0-3-2 15,-2-1-2-15,0 2-2 0,-2-3-4 16,-2 1-10-16,-1-2-8 0,-2 0 16 0,-3-1-142 16,0 0-119-16,-2-2-308 0</inkml:trace>
  <inkml:trace contextRef="#ctx0" brushRef="#br0" timeOffset="40842.86">6273 12397 603 0,'2'1'154'0,"-2"-2"10"16,0 1-84-16,-1 1-16 0,-2-2-2 16,0 2-4-16,-1 1-8 0,-1 0-9 15,-1 2-9-15,-2 3-9 0,-1 2-6 16,-2 4-4-16,-2-1-6 0,-1 4-3 15,-2 2-6-15,-1 2-6 0,0-2-9 0,0 0-11 16,2-1-17-16,0 1-19 0,1-3-123 16,2-2-6-16,1-4-113 0,4-2-216 15</inkml:trace>
  <inkml:trace contextRef="#ctx0" brushRef="#br0" timeOffset="46868.07">3254 13596 573 0,'0'3'129'16,"0"0"0"-16,0 0-80 0,0-1-34 15,0 1-9-15,-1 0-2 0,0 2-2 16,-1 1-2-16,1-1 1 0,-1 1-1 16,0-2 1-16,1 0-1 0,0 1 0 15,1-4 1-15,-1 0-1 0,2 3 4 16,-1-3 4-16,0 4 5 0,0-3 3 0,1-1 3 15,2 7 2-15,0 0 2 0,-2-3-2 16,2 6-3-16,3 0-5 0,-1 2-2 16,1 6-4-16,0-4-1 0,0 2-3 15,-1 3-1-15,0 2-1 0,-2 0-1 16,-1 2 0-16,-2-1 0 0,0-2 0 16,-2-1 0-16,0-5 0 0,-1-3-1 15,1-4 0-15,1-5-2 0,0 0 1 0,0-3-1 16,1 1 2-16,0-1 0 0,0 2 1 15,2-3 2-15,-1 1 0 0,3-3 1 16,-2 1-1-16,2-1 0 0,1 2-2 16,1-3 0-16,1 3 0 0,3 1-1 15,-1 3 0-15,6 0 0 0,1-2 0 16,4 2 0-16,2 0 0 0,1-1 0 16,3 0 0-16,2-1 1 0,3 0-1 0,1-1 1 15,2-1 0-15,1-2 0 0,4 0 0 16,2 0 1-16,2-1-1 0,2-2 0 15,1 1 1-15,1-2-1 0,1 0 0 16,1 2 0-16,2-1 0 0,-1 2 0 16,3 0-1-16,-1-2 1 0,1 1-1 15,-1 0 1-15,1 1-1 0,-3-1 0 0,3-1 1 16,-2 2-1-16,0 1 0 16,1 0-1-16,3-1 1 0,-1-2-1 0,4 2 1 15,0-2 0-15,0 1-1 0,0 0 1 16,-1 0 1-16,0 3-1 0,2 0 1 15,-1 0-1-15,-1 3 1 0,0-1 0 16,0 0-1-16,-2 0 0 0,0 1 0 16,-4 2 0-16,0 0-1 0,-1 2 1 0,0-2 0 15,2 1-1-15,-1 2 1 0,-1-2 1 16,1 1-1-16,0-2 1 0,-1-1 1 16,-2 2-1-16,-1 1 0 0,0 0 1 15,1 1-1-15,-4-2 0 0,0 3 1 16,0-1-1-16,-1 0 0 0,0-3 0 15,-1-1 0-15,0 2 0 0,1-3-2 16,-2 0-3-16,1 0-3 0,1-1 0 16,-1 2-1-16,1-3 0 0,1 1 1 0,2 0 1 15,-2 0 3-15,3-1 2 0,-1 1 1 16,-1-1 1-16,-1 5 0 0,-1-2-1 16,0 3 1-16,1-2 0 0,-2 1 0 15,1 3 0-15,-1-2 0 0,0 1 0 16,-2 2 0-16,-1-2 0 0,-1 2 0 15,-2-2 0-15,-2 0 0 0,0-1 1 16,1 0-1-16,-2-1 0 0,1 1 0 0,-1-1 1 16,0 1-1-16,0 1 0 0,-1-1 1 15,-1 2 1-15,1-1-1 0,-3 0 0 16,-1 2 0-16,-2-2 0 0,-2 1 0 16,-2-1 1-16,-2 0 1 0,-3-2-1 15,1 1 2-15,-4-3-1 0,-1 1 0 16,0-2 1-16,-1 1-1 0,-1 1 1 15,2-3-1-15,-3 1 1 0,3-2 3 16,-1-1 1-16,0 1 0 0,1-1 1 0,-1-2 0 16,-1 2 0-16,0-2 0 0,0 1-1 15,-3-1-1-15,1-1-1 0,-1 3 0 16,-2-2-1-16,0 1 0 0,-1 0-1 16,-1 0-1-16,0 0 0 0,-3-4 0 15,1 2-1-15,-1-3 0 0,-1-1 1 16,0-4 0-16,-1-2-1 0,0 0 0 15,1-1 0-15,1-4 0 0,0-1 1 16,3-2 0-16,0 3-1 0,2-1 2 0,0 0 0 16,1 1 2-16,2 4 2 0,-1 0 1 15,1 1 1-15,-1 2 1 0,-1 0 0 16,2 0 1-16,-1 1-2 0,-2 3-3 16,-1 0-1-16,-2 0-1 0,3 5-2 15,-4-3-2-15,0 2-1 0,-1 1 0 16,-1-2-2-16,1 3 1 0,1 2-1 15,-3-3 0-15,3 3 0 0,-3 1 0 0,1 0 1 16,1 1-1-16,0-1 1 0,-1 0-2 16,0 0-1-16,-1 0-2 0,1-1-4 15,-1 2-10-15,0 0-16 0,0 2 148 16,1-2-291-16,-1-2-160 0,6 1-445 16</inkml:trace>
  <inkml:trace contextRef="#ctx0" brushRef="#br0" timeOffset="71140.69">7329 13576 424 0,'-1'0'119'0,"2"2"4"0,-1-2-33 16,-1-2-34-16,1 2-19 0,0 0-14 16,0 0-7-16,0 0-4 0,1 2-3 15,1-1-2-15,2 1-3 0,3-1-2 16,1 1 2-16,4-2 0 0,3 0 0 0,5 2 2 16,3-2 1-16,4-1 2 0,5 0 0 15,5 1 0-15,5 1-1 0,3-1-1 16,4 1-1-16,2 0-2 0,3 3-3 15,-2 1-1-15,-1-2 0 0,-3 1 0 16,-3 1 0-16,-5 0 0 0,-5-1-1 16,-7-3 2-16,-4 2-1 0,-6 0 0 15,-6-2 0-15,-3 2 2 0,-4-3 0 16,-4 2 1-16,-5-2-1 0,-5-1-3 0,-5 0-4 16,-7 1-4-16,-5-2-2 0,-7 0-3 15,-7-1 0-15,-3 2 0 0,-6 0 4 16,-1-1 4-16,-3 0 4 0,0-1 4 15,1-2 3-15,3 1 2 0,4-1 4 16,3 1 2-16,6 3 2 0,3-1 3 16,7 2 0-16,2 1 0 0,5 1 0 15,3-1-1-15,5 0-2 0,3-1-2 16,2 1-3-16,2-1-3 0,3-1-4 0,1 3-3 16,5 1-2-16,1 1-1 0,4 1-2 15,4 1 1-15,5 3 0 0,6-1 2 16,3 1 0-16,6-2 0 0,3-1 0 15,7-1 1-15,5-2 0 0,5-3 1 16,1-2 0-16,5-1 1 0,-2-3 0 16,-1 1 0-16,-5-1 0 0,-5 1-1 15,-6 0 1-15,-7 5 0 0,-7-1-1 0,-8 2 1 16,-5-1-1-16,-6 1-1 0,-6 3-1 16,-8-2-2-16,-6 0-6 0,-6 1-6 15,-7 2-4-15,-8 0-5 0,-8 3-4 16,-8-2 1-16,-5 1 0 0,-4-2 7 15,-3-3 6-15,-3-2 6 0,0-3 8 16,-1-3 8-16,4-2 7 0,0 0 3 0,4 2 1 16,6 1 3-16,4 5 2 15,8-1 1-15,7 1-1 0,6 1-3 0,9 2-1 16,6-1-3-16,5 0-4 0,6-1-3 16,7 0-4-16,6 0-3 0,6 2-1 15,8-1-2-15,6 2 2 0,6 0 0 16,4 0 1-16,3-1-1 0,5 1-2 15,0 2 0-15,2-2 0 0,0-1 0 16,3-2 0-16,-1-1 0 0,-1 0 0 0,-4 0 1 16,-5-4 0-16,-6 0 0 0,-6 1 1 15,-6-1-1-15,-9 1 0 0,-4 1 1 16,-6-1 2-16,-6-1 1 0,-8 3-1 16,-7-1-4-16,-7-1-3 0,-7 2-2 15,-10-2 0-15,-6 1-1 0,-7 0-2 16,-3 0 1-16,-2-4 5 0,-2 0 4 15,2-1 0-15,4 2 1 0,1 0-1 0,6 1 0 16,6 1 3-16,4 4-1 0,8 2 1 16,5 0 0-16,7 0 0 0,4-2-2 15,9 3-1-15,5-1-1 0,8 3-1 16,7-1 0-16,5 1-1 0,8 1 1 16,6 1 1-16,3-1 1 0,6 1 0 15,2-3 0-15,4-3 0 0,0-1-1 16,2-1 1-16,-1 1-1 0,-4-3 0 0,-5-2 0 15,-4 1 1-15,-7 1-1 0,-8 0 0 16,-8 1 0-16,-5-1 1 0,-8 1 0 16,-6 1-2-16,-9-3-1 0,-6 5-3 15,-7-4-2-15,-9 2-1 0,-8 2-2 16,-6-1 1-16,-4-1 1 0,-5-3 3 16,-2-2 4-16,0 1 2 0,2-5 2 15,5 2 2-15,3 0 3 0,6 1 1 16,7 4 0-16,8 2 1 0,5 0-1 0,8 2 1 15,3-2-4-15,7 1-3 0,5 0-2 16,8 2 0-16,5-1-2 0,7 2-1 16,7 0 1-16,7 2 1 0,7 3 0 15,5-2 1-15,5 1-1 0,2-6 0 16,2 2 1-16,0 1-1 0,-1-2 0 16,-2-3 0-16,-7 1 0 0,-6-2 1 15,-7 5-1-15,-10-4 0 0,-6-1 0 0,-7-1 3 16,-5 2 2-16,-7 0 0 15,-9 2 0-15,-6-4-2 0,-7 0 0 0,-6 4-2 16,-10-2-2-16,-3 0-4 0,-3-2-3 16,2 1-1-16,4 0-1 0,4 2-1 15,4-1-1-15,7 1 1 0,6 1 0 16,5 3-1-16,5-1-9 0,4 6-117 0,6-1-15 16,6 2-105-16,3 2-235 0</inkml:trace>
  <inkml:trace contextRef="#ctx0" brushRef="#br0" timeOffset="73993.87">6846 9501 392 0,'4'1'95'0,"-1"1"1"0,-3 1-47 15,0 1-28-15,0-1-12 0,-2-2-4 16,-1 5-2-16,-3 2-2 0,2-2 0 15,-2-3 1-15,-1 2 3 0,-2-1 5 16,-1 2 3-16,-2-1-1 0,0-3-1 0,-3 1 0 16,-2 1-3-16,2-1 0 0,-3-1 0 15,1-2 0-15,-2-1 2 0,-1-1 0 16,1-1 1-16,-2-2-1 0,0 0 3 16,0-4-3-16,0 1-1 0,2-2-3 15,0-1-1-15,1 0 1 0,0 1-1 16,2-1-3-16,0 1 1 0,1 2 1 15,1 0 0-15,0 2 1 0,2 0 0 0,1 1 1 16,-1-2-1-16,4 1 0 0,-1-4 0 16,1 2-1-16,1-4 0 0,0 0 1 15,-1-2 0-15,3 0 2 0,-2-2 2 16,1 0-1-16,-2-7 1 0,1 6 2 16,0-1-1-16,0-1-1 0,2-1 0 15,-2 0-2-15,3 1 0 0,-1 5-1 16,2-5-2-16,1-1-2 0,1 3 1 15,0-2 1-15,2-1-1 0,-1 2 0 0,3-4 0 16,-2-1 0-16,2 4 1 0,0-3 0 16,-1-1 0-16,0 3 1 0,1-2-1 15,-2 1 1-15,1 2 0 0,-1-3 2 16,-1 3 1-16,1 0 0 0,-1 1 1 16,0 1 0-16,1 2-1 0,-1-1 0 15,1 2-3-15,1 1-1 0,-1 1-1 16,1 1 0-16,1 0 0 0,-1 0-1 0,3 2 0 15,0-1-1-15,0 0 0 0,3 1 0 16,-1-5-1-16,4 1 1 0,0 1-1 16,1-4 0-16,0 4 0 0,-1-2 0 15,3-2 1-15,-2 1-1 0,-1 1 0 16,1-3 1-16,-2 4-1 0,-1-1 0 16,2 1 1-16,-2 3-1 0,-1 0 1 15,-1 1-1-15,0 1 1 0,0 1-1 16,-2-1 0-16,2-1-1 0,-2 2 1 0,1 0-1 15,-1 2 1-15,1 0-1 0,1-1 1 16,0 1-1-16,2 2 1 0,-1-1-1 16,2 0 1-16,1 1 0 0,1 1-1 15,0 1 1-15,-1 0 1 0,0-2-1 16,2 2 0-16,-1-2 0 0,0 1 0 0,0-2 0 16,-1-1 0-16,1 2 0 15,-1 0 0-15,0-1-1 0,0 4 1 0,-1 0-1 16,2 1 0-16,-1 4-1 0,1-1 0 15,1 2 0-15,-1-2 0 0,2 4 0 16,-2-1 0-16,1 4 0 0,-1 1 1 16,-1 3 0-16,-2-2 1 0,-1 2 0 15,0-1 0-15,1 3 1 0,-2-4 0 16,1 2 0-16,0-1 0 0,2 4 0 0,-1 2 0 16,1-3 0-16,0 2-1 15,1 1 1-15,-1-2-1 0,1 1 0 0,-2-1-1 16,-1 1 0-16,0 1 0 0,-1 2 0 15,-2-5 0-15,1 2 1 0,-2 2-1 16,-1-4 0-16,1 2 1 0,-1-3-1 16,1 0 1-16,-1 0-1 0,-1 1 0 15,0 0 0-15,-2 1 0 0,0-1 0 0,-1 1 0 16,1 0 0-16,-2 2 1 0,1 0-1 16,-2-2 1-16,1 3-1 0,-1 0 1 15,0 0-1-15,-2 0 0 0,1-3 0 16,-1 2 0-16,1-1 1 0,0-3-1 15,-1 0 1-15,1 1 0 0,1-1 0 16,-1 4 0-16,0-4 1 0,0 1-1 16,-2-1 0-16,1 0 0 0,-1-1 0 15,0-1 0-15,-1 2 0 0,-2-2 1 0,4 1-1 16,-2-1 0-16,1 2 0 0,1-2 0 16,0-1 0-16,-1-2 0 0,2 1 0 15,-3-1 0-15,3 0 0 0,-2-2 0 16,2 1 1-16,0-2-1 0,0-2 0 15,2 0 0-15,-1-1 0 0,2-1 0 16,-2 3 0-16,0-4 1 0,2-1-3 16,-2 4-2-16,1-4-6 0,1 0-5 0,-3 1-6 15,1 1-9-15,0-2 84 0,-1 3-214 16,1-2-130-16,0 1-359 0</inkml:trace>
  <inkml:trace contextRef="#ctx0" brushRef="#br0" timeOffset="76071.25">3274 10629 359 0,'-9'4'95'15,"2"-1"5"-15,3-3-39 0,2 0-15 16,2-2-6-16,1 2-6 0,4-1-5 15,2-3-2-15,4 1-1 0,2 1-5 16,4 0-1-16,0 1-2 0,3-3 0 0,2 2-2 16,2 1-3-16,0 2-4 0,6-1-2 15,3 3-3-15,5 2-1 0,6-1 0 16,5 3-1-16,6 1-1 0,4 0 0 16,4 2 1-16,4-3-2 0,2-3 3 15,3 0 2-15,1-1 3 0,0-3 1 16,1-2 1-16,-2-2 0 0,-2 1 0 15,-3-3-1-15,-3 0-3 0,-5 1-3 16,-7-1-1-16,-3 1-1 0,-7 2 0 16,-6 0 0-16,-7-2-1 0,-9 3 1 0,-5 1 0 15,-5 0 0-15,-5 0 1 0,-10 0-1 16,-6 0 1-16,-7 1-1 0,-4 1 1 16,-7-2-1-16,-8 0 0 0,-6 0-1 15,-3-1 1-15,-3 4 0 0,-4-1-1 16,-7 0 1-16,-4 1-1 0,-4 0 0 15,-4 0 1-15,-4 1 0 0,-1-2-1 0,-2-1 1 16,0-1-1-16,1-1 1 0,3 0 0 16,4 2-1-16,4-1 0 0,5 0 0 15,7 1 0-15,7 2 0 0,9 0 0 16,6 2 0-16,7-3 0 0,9 2 5 16,5 0 1-16,6-2 1 0,8-2 1 15,6 0 0-15,9 0 1 0,7-1 0 16,9-3-4-16,11-1-1 0,10-2 0 0,13-1-1 15,7-1 0-15,6-1-1 16,7-2 1-16,6 2-1 0,3-1 0 0,1 2 0 16,-5 1 0-16,-2-1-1 0,-5 4 0 15,-4 0-1-15,-10 2 1 0,-10 1-1 16,-10 3 0-16,-10-1 0 0,-9 4 0 16,-10-1-2-16,-10 0 0 0,-10 0 1 15,-12 1 0-15,-9 3 1 0,-8-2 0 16,-8 3 1-16,-10-3 1 0,-4 0 0 0,-8 1 0 15,-6-2 0-15,-5-5-1 0,-4 0 0 16,-5-2 0-16,-3-2-1 0,-3 1-1 16,-4-2 1-16,2-4-1 0,1 3 1 15,2 1-1-15,4-1 0 0,4 1 1 16,8 3 0-16,8 1 0 0,7 3-1 16,12 1 1-16,8 0 0 0,9 0 0 15,7 1-2-15,8 3 1 0,9-2 0 16,8 2 1-16,9 3 0 0,5 1 1 0,9 3 0 15,11 0 2-15,6-2-1 0,9 1 1 16,9 0-1-16,6-4 0 0,4 2-1 16,7-1 0-16,0-1 1 0,3 2-1 15,0-1 0-15,-6-3 0 0,-4 3 0 16,-6-2 0-16,-10-1-1 0,-6-2 1 16,-12-2 1-16,-10 3-1 0,-9-3 1 0,-8 0 1 15,-9-2 0-15,-7-1 1 0,-9-4-2 16,-9 2-1-16,-6-2 0 0,-9-1-1 15,-9-2-1-15,-8-2-2 0,-6-1 2 16,-9 0 0-16,-2-5 0 0,-6 2 1 16,1 0 0-16,-5-5 3 0,3 1 2 15,1 4 1-15,5 2 1 0,2 4 0 16,10 0-1-16,6 3 1 0,13 5-4 16,9 1-3-16,8 2-2 0,10 2 0 0,12 4 0 15,12-2 0-15,9 2 1 0,10 0 0 16,12-2 2-16,10 1-3 0,8-8-10 15,7-4-14-15,7-1-14 0,8-4-113 16,5-2-21-16,3-2-114 0,4-1-226 16</inkml:trace>
  <inkml:trace contextRef="#ctx0" brushRef="#br0" timeOffset="77239.94">5323 10630 542 0,'-6'-3'122'0,"1"-3"1"0,-3-3-77 15,-1-1-35-15,1-1-4 0,-2-1-3 16,0 1-5-16,1 1-1 0,0 2-1 15,3 4-2-15,0 0 1 0,4 3 0 16,0 1 0-16,2 0 2 0,3 1 2 16,2 1 2-16,4 1 2 0,6 3 1 0,3-2 3 15,7 3 2-15,7-2 2 0,5 2 1 16,9-4 1-16,7-2 0 0,8-4 0 16,8-2-2-16,7 0 0 0,5-2-2 15,7-1-1-15,3 0-1 0,1 0-1 16,1 4-1-16,-4 2-1 0,-4-2-1 15,-5 2-1-15,-7 2-1 0,-8 0-1 0,-9 2 0 16,-13-2 0-16,-8 0-1 16,-9 0 1-16,-7 5 2 0,-8-5 1 0,-10 0 1 15,-9 1 0-15,-7 0 0 0,-9 1-1 16,-7 1 1-16,-7-3-1 0,-8 7-2 16,-9 2-1-16,-5 1 0 0,-6-2 0 15,-5 0 0-15,-4 1-1 0,-3-3 1 16,-3 1-1-16,0-3 0 0,1-3 0 0,1-1 0 15,3 0-1-15,2-2 0 0,5 0 0 16,6-3 0-16,6-3 2 0,6 2 0 16,10 2 1-16,6 0 2 0,7-2-1 15,8 2 1-15,7 1 1 0,6 1-2 16,7 2 0-16,6 4 0 0,10 0-1 16,5 4 0-16,9-1 1 0,7-1 0 15,11 0 0-15,7 0 0 0,9-3 0 0,5 1-1 16,6-4 1-16,6 0-1 0,5 2-1 15,2-2 0-15,0-1 1 0,1 2 1 16,-3 0 1-16,-5 0 2 0,-5 0 1 16,-6-1 1-16,-7 2 0 0,-9-1-1 15,-12 0 0-15,-7-1-2 0,-8 1-2 16,-10-1-1-16,-6 2 0 0,-9-2-1 16,-7 1 0-16,-8 0-1 0,-9 0 0 15,-6-1 0-15,-6 1 0 0,-7 0 0 16,-7 2 1-16,-5 0-1 0,-5-3 1 0,-2 1 0 15,-5-2 0-15,-2-1-1 0,-3 0 0 16,0-2-1-16,0-1 1 0,2 1-1 16,2 0 1-16,4-2-1 0,5 1 1 15,5-1 0-15,6 2 0 0,9-2 0 16,9 4-1-16,6-1 0 0,5 2 0 16,7 3-1-16,7 0-1 0,9 2 1 15,4 2-1-15,9 1 1 0,5-1 1 0,8 2 0 16,11-2 1-16,6 0 0 0,6 1 1 15,5-3 0-15,5-2 0 0,6 0 0 16,1-1-1-16,0-2 1 0,-1-1 0 16,-5-2-1-16,-5-1-4 0,-9 3-12 15,-8-2-13-15,-10 2-136 0,-10-1-136 16,-7 1-343-16</inkml:trace>
  <inkml:trace contextRef="#ctx0" brushRef="#br0" timeOffset="79260.17">7255 11526 196 0,'6'2'69'16,"-2"0"15"-16,-4-2 1 0,1 2-10 16,1-3 3-16,-3 0-2 0,1-1-6 15,-1 1-10-15,0-3-12 0,-1 1-12 16,-1-1-10-16,-2 1-5 0,0-2-2 15,-1 1 0-15,-2-1 1 0,-1 3-2 16,-2 0 0-16,-2-1-3 0,-3-1-1 16,-1 2-4-16,-3-2-4 0,-1 2-2 0,0-1-1 15,-3 2-2-15,0 2-1 0,-1 2-1 16,1-1-1-16,0 3 1 0,0 3 1 16,-1 2-1-16,2 2 0 0,-2 2 0 15,-1 2 1-15,2 5 0 0,-2 1 0 16,-1 2-1-16,3 3 1 0,-1 1 0 15,1-3-1-15,2 6 1 0,0 0 0 16,0 0 0-16,3 0 1 0,-2 1-1 0,3-5 0 16,4 10 0-16,1-4 0 0,3 0 0 15,3 3 0-15,5 4 0 0,3-1 0 16,4 4 0-16,3 1 0 0,5 3 1 16,2 3-2-16,5-3-2 0,3-2-2 15,3 0 0-15,3-1-1 0,7-6-1 16,2-5 1-16,2-3 1 0,3-2 2 15,3-4 1-15,-1-5 1 0,1-4 0 0,-1-1 0 16,2-8 1-16,1-5 0 0,2-5 0 16,-1-5 1-16,1-3-1 0,-3-4 2 15,-1-7 0-15,-3-3 0 0,-2-2-1 16,-6-5 1-16,-1-2 0 0,-5-2 0 16,0-4 2-16,-4 3 2 0,-4-6 2 15,-5-2 2-15,-1-1 1 0,-8 0 1 16,-5-4-1-16,-4-1-1 0,-4-4-2 15,-4 1 0-15,-5 3 0 0,-1 1 2 16,-5 0 0-16,-2 0 4 0,-2 3 0 16,-1 2-1-16,-1 0-3 0,1 3-2 0,-2-1-3 15,4 3-2-15,1 5-5 0,0 3-1 16,2 5-7-16,0 5-10 0,1 5-8 16,0 7-6-16,0 5-138 0,-3 5-135 15,0 10-332-15</inkml:trace>
  <inkml:trace contextRef="#ctx0" brushRef="#br0" timeOffset="99250.75">6214 7659 470 0,'39'-3'124'0,"2"0"2"16,3-1-62-16,1 2-21 0,5 1-8 16,5 0-11-16,5 0-10 0,6 1-7 0,8 3-3 15,5-1-2-15,7 2-1 0,5-1 0 16,6 1-1-16,4 3 1 0,-1-2-1 15,6-2 1-15,2 0-1 0,-1 1 0 16,1 0 1-16,-4 1-1 0,-3-2 0 16,-1 2 1-16,-6 0-1 0,-8 2 0 15,-8-1 0-15,-10-1 1 0,-14-1-1 16,-10-1 0-16,-13 0 0 0,-13-3 4 16,-11 0 0-16,-12-4 0 0,-15 2 0 0,-12-1 1 15,-11-3 0-15,-13 0-1 0,-9-1-3 16,-12-1 0-16,-6 4 0 0,-6-2 0 15,-7-1 0-15,-5 0-1 0,-3 4 1 16,-7-1-1-16,-3-1 0 0,-3-1 1 16,-1 0-1-16,-2 3 0 0,2 2 0 15,0-2 0-15,5 0 0 0,3 6 0 16,4 2 1-16,6-1-1 0,7 1 0 16,6-1 1-16,9 4-1 0,7 0 0 0,10-4 1 15,11 1-1-15,10 1 0 0,11-1 0 16,8 0 0-16,10-2 0 0,10 0 1 15,9 0 0-15,8-2 1 0,12-1 0 16,12 0 0-16,12 0 1 0,13-3-1 16,10 0 0-16,9 2 0 0,9-1-1 15,8-1 0-15,3-1-1 0,4 2 1 16,2 1 0-16,3-1 0 0,2 2 0 0,-2 1 0 16,-6 3 0-16,-1 1 1 0,-5-2-1 15,-6 2 0-15,-8 1 0 0,-11 0-1 16,-11 1 1-16,-9-3-1 0,-13 2 0 15,-13-1 3-15,-12 0 3 0,-11 0 4 16,-14 2 1-16,-13-3 0 0,-10 2 0 16,-13-1 1-16,-13 2-3 0,-11-2-4 15,-12 1-3-15,-8-3-1 0,-9 2 0 0,-3-3 0 16,-6 0-1-16,-2 1 1 0,1 0-1 16,3 1 0-16,7-3 1 0,8-1-1 15,10 4 1-15,13-1-1 0,14-2 1 16,14 1-1-16,13-2-2 0,15-2 1 15,14 0-1-15,17-2 0 0,19 0 1 16,17-5-2-16,19 0-11 0,17 0 48 16,20-3-187-16,15-1-132 0,16 0-364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5T16:43:44.18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80">
        <inkml:traceFormat>
          <inkml:channel name="X" type="integer" max="12364" units="cm"/>
          <inkml:channel name="Y" type="integer" max="6956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2-02-15T16:47:34.256"/>
    </inkml:context>
  </inkml:definitions>
  <inkml:trace contextRef="#ctx0" brushRef="#br0">1503 2617 366 0,'-16'9'79'0,"1"2"-1"0,3 0-54 16,1 0-24-16,3-1 0 0,3-2-3 15,-2-2-1-15,3 2-2 0,1-4-4 16,2-2 0-16,0-1-1 0,2 1 3 15,0 0 4-15,3 0 7 0,-1-3 7 16,1 2 6-16,3-1 2 0,0 1 3 16,0 2-2-16,4-1-4 0,2 1-3 15,3 2-5-15,1 0-3 0,6 0-2 0,2 0 0 16,6-1-1-16,3-1 0 16,3 3-1-16,4-4 1 0,4-1-1 0,3-1 1 15,3-2 0-15,5-1 2 0,6-2 4 16,3-3 3-16,8 2 3 0,3 0 4 15,3 1 4-15,10 0 3 0,5 1-1 16,3 3-1-16,2 1-2 0,9 1-1 16,2 1-2-16,8 3-1 0,0 1-3 0,6 2-1 15,5 1-2-15,7-1-1 0,3 0-3 16,10-1-1-16,5 0-2 0,6-3-2 16,9-1 1-16,4-2-1 0,5-2 0 15,6 0 0-15,-1-4 0 0,3-2 0 16,2-2 0-16,2 1-1 0,-1-3 1 15,-1 3 0-15,-4-1-1 0,-3 0 3 16,-10 2 1-16,-8-2-134 0,-13-3-111 0,-18-1-301 16</inkml:trace>
  <inkml:trace contextRef="#ctx0" brushRef="#br0" timeOffset="21296.38">3774 6662 286 0,'2'-1'72'15,"0"-1"2"-15,-1 0-20 0,1 0-29 16,-1-2-5-16,0 3 0 0,-1 0 4 16,1 1 1-16,1 0 0 0,-2 1 1 15,0-1-2-15,0 1 1 0,0-2-2 16,-2 1-2-16,2 0-3 0,0 0-3 16,-1-2-3-16,0 2-3 0,2 0-3 15,-1-1 1-15,0 2 2 0,0-1 0 0,0-1 1 16,1 3 1-16,1-2 1 0,1-1 1 15,0 1 0-15,3-1 0 0,-1 0-2 16,3 0-1-16,1-1 0 0,0-1-2 16,2 1-2-16,0 0-3 0,1-1-1 15,3 0-1-15,-1 0 0 0,1 0 0 16,1 1 0-16,-1 0 0 0,1-1 1 0,1 1 1 16,1 0 1-16,2 0 1 0,2 1 1 15,2 1 2-15,3-1 0 0,3 1-1 16,4 1 0-16,0 0 0 0,2 1-2 15,0-2-1-15,-1 1-2 0,2 2-1 16,0-2 0-16,-1 3 0 0,0-2 0 16,1-1-1-16,3 0 1 0,-1 0-1 15,3 0 1-15,1 1-1 0,3 0 0 0,0-1 0 16,-1 1 1-16,1 0-1 0,2-1 0 16,-2 0 0-16,2-3 0 0,0-1 1 15,1-1-1-15,3 1 0 0,1 1 0 16,-2-1 1-16,2 1-1 0,0 2 0 15,-2 0 0-15,1 0 0 0,0 0 0 16,-1-2 0-16,3 2 0 0,0 0 1 16,0 0-1-16,1 0 0 0,0 2 0 15,0-1 0-15,-2 0-1 0,1-1 1 0,1 0 0 16,1 0 0-16,1 0 0 0,2 1 0 16,-1-1 0-16,1 3 0 0,0 0 0 15,-1 0 0-15,3 0 0 0,-2 0 1 16,2 0-1-16,-1 3 0 0,2-3 0 15,-1 0 0-15,0 2 0 0,0-3 0 16,0 0 0-16,-1-2 0 0,2 0 1 0,1-1-1 16,-1-1 0-16,-1 0 1 0,0 0-1 15,-3-2 0-15,0 1 1 0,0 0-1 16,-3-3 0-16,2 2 1 0,0-1-1 16,-1 1 0-16,2 2 0 0,-1 0 0 15,-2-2 0-15,1 2 0 0,-3 0 0 16,2 1 0-16,0-1 0 0,0-2 0 15,-3 2 1-15,2 2-1 0,-1-1 0 16,-1 0 0-16,-2-1 0 0,-2-1 0 0,-2 3 0 16,-1-3 1-16,-4 1-1 0,-1 0 0 15,-3 2 0-15,-1 0 0 0,-4 1 1 16,-3-1-1-16,-2 1 0 0,-3-1 0 16,-4 1 0-16,-3-2 0 0,-4 2 0 15,-3-1 0-15,-3 0 1 0,-3-1-1 16,-2 2 2-16,-2-1-2 0,-2 0 1 15,-2 0 0-15,-4 0 1 0,-3 0-1 0,-4 0 1 16,-4-1-1-16,-5 0 1 0,-2-1 0 16,-5 0-1-16,-4-2 1 0,-4 2-1 15,-3 0 0-15,-4 2 0 0,-4 0 0 16,-6 1 0-16,-6 1 0 0,-1-2 0 16,-4 0 0-16,-4-1 1 0,-4 1-1 15,-1-1 0-15,-3-2 0 0,0 0-1 16,-1 0 1-16,1 1-1 0,-1 0 0 0,0-1 0 15,1-2 1-15,0-2-1 0,0 1 1 16,1 1-1-16,2-2 0 0,0 2 1 16,2-1-1-16,-3 2 0 0,4 1 1 15,-2 0-1-15,1 0 0 0,-1 0-1 16,1-2 1-16,-1 1 0 0,0 1 0 16,0 1 0-16,-1-2 0 0,1 1 0 15,-1 1 0-15,0-2 0 0,0 2 1 16,0 0-1-16,2-3 0 0,0 0 0 15,1 3 0-15,2-1 0 0,0 2 0 0,2-3 0 16,-2 1 0-16,2 2 0 0,2 0 0 16,0-5 1-16,0 4-1 0,1-1 0 15,4 1 0-15,1 0 0 0,1-1 0 16,4 2 0-16,4 1 0 0,1 0 0 16,3-2 0-16,2 0 0 0,2 2 0 15,4-1 1-15,1 0-1 0,2 0 0 0,1 2 0 16,2-1 0-16,1 1 0 0,1-2 0 15,1 0 0-15,-1 1 0 0,2-2 1 16,2 1-1-16,1 0 0 0,4 1 0 16,-1 0 0-16,4 0 0 0,1 0 0 15,1 0 0-15,1-1 0 0,-1 1 0 16,1 0 0-16,0 2-1 0,1 1 1 16,1 0 0-16,0-1-1 0,1 2 1 15,1 1 0-15,2 0 0 0,1-1 0 0,2 1-1 16,1-2 1-16,0 0 0 0,1 0 0 15,1-1-1-15,1 0 1 0,1 0-1 16,-1 0 1-16,2-1 0 0,-1 1 1 16,1 0-1-16,-2-1 1 0,0-1 0 15,-1 1 0-15,-2-1-1 0,-1 0 1 16,-2-1 0-16,1 2-1 0,-4-1 0 16,1 1 0-16,-1-1 0 0,-1 1 0 0,-1-1 0 15,-1 0 0-15,0-1 0 0,1 1 0 16,-2 0 0-16,2 0 0 0,0 1 0 15,2-1 0-15,1 1-1 0,4 2 1 16,1-2 0-16,2 0 0 0,1 1-1 16,2-2-2-16,1 0 0 0,1 1-2 15,1-1 0-15,1 0 0 0,2 0 0 16,1 1 1-16,3-2 1 0,3 2 2 16,3-1 1-16,2 0 0 0,5 1 0 15,2-2 0-15,3 1 0 0,5-1 0 0,4 0 0 16,2-1 0-16,4-1 0 0,5 0 0 15,4 1 0-15,5 1 0 0,4 0 0 16,4-1 0-16,4-1 0 0,2 0 1 16,4 0-1-16,3-1 0 0,5 4 0 15,3-4 0-15,4 0 0 0,4 2 0 16,6 1 0-16,4-1 0 0,3 0 0 0,1-3 0 16,3 5 0-16,4 0 1 0,0-1-1 15,-1 0 0-15,0 1 0 0,3-1 1 16,2 2-1-16,-1-5 0 0,2 3 0 15,1 0 1-15,3 3-1 0,2-2 0 16,-1 2 0-16,0 0 1 0,2 5-1 16,0-1 1-16,-3-1 0 0,-1 1-1 15,-3 0 1-15,-4 1-1 0,-3-3 0 0,-5 0-3 16,-2 2-5-16,-5 1-8 0,-4-6 63 16,-6 1-198-16,-4-3-131 0,-11 1-358 15</inkml:trace>
  <inkml:trace contextRef="#ctx0" brushRef="#br0" timeOffset="24868.86">10984 6486 274 0,'0'1'90'16,"0"-2"4"-16,1 0-7 0,2 1-35 15,0 0-12-15,2 1-13 0,0 1-8 0,2-1-7 16,0 0-2-16,1 0-4 0,2 0 0 15,0 2 2-15,1-1 1 0,0-1 1 16,0 1 0-16,3 0 2 0,2 0 1 16,2 1 0-16,0-1-3 0,5-1-1 15,5 1-1-15,1 1 0 0,4 0-2 16,3-1-1-16,5-2-2 0,5 0-1 16,2-1 0-16,3-3 1 0,2 1 0 0,4 0 2 15,1 0 1-15,1 0 0 0,1 0 2 16,0 2-1-16,3 1 0 0,0-1-1 15,-1 2-1-15,3 0-2 0,0-1 0 16,-1 2-1-16,0 0-1 0,-4 1 0 16,-1-1 0-16,-2-2-1 0,-6 1 0 15,-3 2 1-15,-4 1-1 0,-4 0 1 16,-4 0 0-16,-4 4 1 0,-5 0-1 0,-5-1 0 16,-5 1 0-16,-7-3 2 15,-5 1-1-15,-6-1 1 0,-8 2 0 0,-5 0 0 16,-6-3 1-16,-6 4 1 0,-7 0-2 15,-3 1-1-15,-7-1 0 0,-2-2 0 16,-5 3-1-16,-3 0-1 0,-3-3-1 16,-2-1 0-16,-3-3-2 0,1-1 0 15,-2 0-2-15,2-2 0 0,-1-1-1 0,-1 0-1 16,2 0 1-16,0-2 1 0,0 0 0 16,2-3 1-16,1 0 2 0,4-2 1 15,5 2 0-15,4 1 1 0,6 0 0 16,6 2 1-16,6 2-1 0,4-2 0 15,5 2 0-15,6-2 0 0,4 2 0 16,2 1 0-16,3-2-1 0,2 3 1 16,3 1 0-16,3 2-1 0,2 1 1 15,2-1 1-15,4 3-1 0,3-1 2 0,4 2 0 16,4 2 0-16,3-2 1 0,6 1 0 16,3 1 1-16,8-2 1 0,3 1 0 15,6-2-1-15,5-1 1 0,4-1-1 16,3 0 1-16,2-3-2 0,2 1 0 15,0 0-1-15,-1 1 0 0,-3 0-1 16,-6-2-8-16,-3 0 17 0,-8-1-146 16,-3-5-118-16,-5-3-312 0</inkml:trace>
  <inkml:trace contextRef="#ctx0" brushRef="#br0" timeOffset="33306.64">5350 6925 361 0,'-1'0'112'0,"0"2"8"15,1-2-24-15,-1 0-31 0,2 0-5 16,0-2-8-16,0 1-12 0,0-1-7 15,1-2-3-15,2 4-3 0,1-7-1 16,1 0-1-16,1 1-1 0,2-1 1 16,1 0-2-16,2-1-1 0,1-2-1 15,1 3-4-15,1-2-4 0,-2 2-2 16,1 2-3-16,2-1-1 0,1 2-2 0,0-1-2 16,0 2-2-16,-2 5 0 0,0-3 0 15,0 2-1-15,-3 2 0 0,-5 1-1 16,0-1 0-16,-4 3 0 0,1-1 0 15,-4 2-1-15,-2 1 1 0,-3 2 0 16,-2 0 1-16,-5 3 0 0,-3 3 0 16,-2 1 0-16,-3 1 0 0,-1 4 0 15,-1-2 0-15,-1 6-2 0,2-1 1 0,3-1-1 16,-2-1 0-16,5 0 1 0,-1-5-1 16,5 3 1-16,4-8-1 0,2-2 2 15,4-1-1-15,3-3 0 0,3-3 2 16,3 0 0-16,5-4 1 0,2 1 2 15,2-2 1-15,3-2 0 0,2-2 0 16,3 0 0-16,3 0 0 0,-1-1-1 16,0 2-2-16,1-1 0 0,-2-3 0 0,-3 2-1 15,-2-1-2-15,-2-2-10 0,-3 1-9 16,-2-1-14-16,-1-2-16 0,-2 2-129 16,0-1-137-16,-2-2-323 0</inkml:trace>
  <inkml:trace contextRef="#ctx0" brushRef="#br0" timeOffset="33640.69">5916 6737 515 0,'9'-10'138'0,"1"0"8"0,-1 2-29 15,0 2-68-15,-3 0-1 0,0 2-1 16,-2 1-5-16,-2 0-6 0,-1 3-6 15,-1 0-8-15,-1 4-6 0,-2 1-5 16,-1 5-4-16,-4 0-2 0,0 5-3 0,-3 4-1 16,-2 3 1-16,1 0 0 0,-3 2-1 15,1 0 0-15,0 1 0 0,2-3 0 16,1-2-1-16,4-2 0 0,-1-2 0 16,5-3 0-16,1-3 0 0,4-3-1 15,0 0 2-15,2 1 0 0,4-4 1 16,2-1 0-16,3 2 1 0,1-1-1 15,2-2 1-15,0 0-1 0,4-3 0 16,-2 0-2-16,0-1-7 0,-2 0-8 0,-1-1-8 16,-2-2-13-16,-3 1-15 0,-2-1 27 15,-1 0-155-15,-2-3-125 0,-2 0-314 16</inkml:trace>
  <inkml:trace contextRef="#ctx0" brushRef="#br0" timeOffset="33826.35">6005 6889 595 0,'-1'0'143'0,"1"4"4"0,0-5-85 0,0 6-22 16,0-1-1-16,1 3-1 0,0-1-4 15,0 4-3-15,1 0-3 0,-1 3-6 16,2 1-4-16,-1 4-4 0,-1-1-6 16,0 4-2-16,-1 0-1 0,1 5-14 15,-2 1-18-15,-1 1 144 0,-1 2-292 16,1 1-163-16,1 2-460 0</inkml:trace>
  <inkml:trace contextRef="#ctx0" brushRef="#br0" timeOffset="39840.12">12010 6939 392 0,'6'-1'94'16,"-3"0"3"-16,0 0-54 0,-1 0-17 15,1 0-4-15,-3 0 0 0,0 0-3 16,0-1 0-16,0 2 0 0,0-2-1 0,0 1-1 16,-2 0-1-16,1 0-2 0,0 0-1 15,-1 0-4-15,-2-1-2 0,-2 1-2 16,-3 0-2-16,0-2-2 0,-3 1 0 16,-2 0 0-16,-1 0 0 0,-1 0-1 15,-2-2 1-15,1 2 1 0,-2 0 0 16,2 0 0-16,1 0-1 0,2 1 1 15,3-2 0-15,3 3 0 0,2-1-1 0,3 3 0 16,0-2-1-16,3 3 1 0,0-1-1 16,0 1 0-16,0 1 1 0,1 2-1 15,-1-1 1-15,2 2-1 0,0 0 1 16,-1 1 0-16,0 1 0 0,1 1-1 16,1 0 0-16,0-1 0 0,3 3 0 15,2 1 0-15,0 0-1 0,3 1 1 16,2-2 0-16,3 2 0 0,-1 2 0 15,1 0 0-15,-2 0 0 0,0 0 1 16,-1-1-1-16,-2 2 0 0,-2-3 1 0,-1-2-1 16,-3-2 0-16,-2-2 0 0,-2-2 1 15,-4 1-1-15,-2 0-1 0,-5 0 1 16,-2-2 0-16,-3 3 0 0,-2-2-1 16,-2-3 1-16,1 0 0 0,-2-2 0 15,2-1 1-15,2-1 0 0,1-3 1 0,3-1 1 16,1 0 3-16,3-2 3 0,1 2 3 15,3-2 2-15,2 0 2 0,0-1 1 16,3-1-1-16,3 0-2 0,4-2-3 16,4-1-3-16,5-1-2 0,5-1-1 15,2 0-3-15,4-2 0 0,1 2 0 16,2-2-1-16,-1-1 0 0,-4 3-2 16,-2 0-3-16,-2 2-7 0,-3 1-5 0,-4 1-5 15,-3 2-3-15,-1 3 5 16,-2-1-127-16,-1 1-110 0,0-3-276 0</inkml:trace>
  <inkml:trace contextRef="#ctx0" brushRef="#br0" timeOffset="40639.48">12408 6855 466 0,'1'0'114'0,"0"0"2"15,-1-2-63-15,0 2-20 0,1 0-14 0,-1 3-5 16,0 2-2-16,1-1-4 0,-1 4-2 16,1 3-2-16,-1 3 1 0,0 1-1 15,0 2 0-15,1 2-2 0,-1 4 0 16,0 0 0-16,3 2-1 0,-2 0 0 15,-1-3 0-15,1-1-1 0,1 0 1 16,-1-5-1-16,0-2 1 0,-1-3-1 16,0-2 1-16,1-2-1 0,-1-4 2 15,0 0 0-15,0-2 2 0,0-2 1 0,0 1 1 16,0-4 0-16,-2-2 0 0,2-2 1 16,-1-2-1-16,2-1-1 0,0 0 1 15,1 0-1-15,2 2 2 0,2 0 0 16,0 1 0-16,1 3 0 0,1-1-1 15,2 1 0-15,0 0-2 0,0 3 0 16,1 1-1-16,1 3-1 0,0-1 0 16,-1 4 0-16,1 1 0 0,0 2-1 0,-1 0 0 15,-1 0 0-15,-1 1 0 0,-2 1-1 16,1-1 0-16,-3-3 0 0,-2 2 0 16,0 2 0-16,-3-5 0 0,-2 2 0 15,-2-2 0-15,-6 0 1 0,-4-1-1 16,-4 1 1-16,-3-3-4 0,-5 0-2 15,-1-2-3-15,0-2-1 0,1 0-2 16,2-2 0-16,3-1-2 0,4-1 1 16,3-2-1-16,3-2 5 0,3 0-60 0,2-1-64 15,2 0-99-15,2 0-240 0</inkml:trace>
  <inkml:trace contextRef="#ctx0" brushRef="#br0" timeOffset="41479.44">6487 6751 326 0,'9'8'81'0,"-2"0"4"16,-3 4-30-16,-2 2-29 0,0 1-1 16,1 2-1-16,-2 3-2 0,-1 1-3 15,-1 2-4-15,-2 0-5 0,2-1-4 16,0 4-3-16,-1 1 0 0,0 1-1 15,1 2 2-15,0-1-104 0,1 0-87 16,-3-3-232-16</inkml:trace>
  <inkml:trace contextRef="#ctx0" brushRef="#br0" timeOffset="41830">6531 7129 519 0,'14'-10'119'16,"2"-2"4"-16,-2 0-76 0,1 3-28 15,2 2-3-15,-1 1-1 0,1 2-4 16,-2 3-3-16,-1 4-4 0,1 1-1 15,-1 4 0-15,-1 3-1 0,-3 1 0 16,-2 3 0-16,-1 0 0 0,-2 0-1 16,-2-2 1-16,-3 1 0 0,-3-3 0 0,-1 1 1 15,-2-1 0-15,-3-1 0 0,-4-1-1 16,-4 0-1-16,-3-3-2 0,0-1-2 16,-4-1-3-16,-4-2-1 0,1-3-2 15,-1-1 6-15,2 0-84 0,1-4-41 16,1 0-95-16,1-4-224 0</inkml:trace>
  <inkml:trace contextRef="#ctx0" brushRef="#br0" timeOffset="59704.77">2167 8420 464 0,'7'4'107'0,"-2"1"0"0,-1 1-76 16,0-2-15-16,0 4-4 0,0-3-3 15,-2 2-7-15,1-2-1 0,-1 2-1 16,1 0-1-16,-1-1 1 0,0 0 0 16,0 0 2-16,2 0 2 0,-1-1 5 15,0 0 3-15,1-3 4 0,1 0 4 16,0 0 3-16,2-2 2 0,1 0-1 16,1 0-3-16,2 0-2 0,1 1-3 0,2-2-4 15,0-1-3-15,1 0-2 0,0-2-2 16,2-1-3-16,0 0 0 0,1-1-1 15,1 2 0-15,-2-2 0 0,2 3-1 16,2 2 0-16,0-1 0 0,3 2 1 16,2 0-1-16,0 0 0 0,3 2 0 15,1 0 0-15,1 0 0 0,2 3 1 0,0-2-1 16,0 3 0-16,0-1 0 0,1-2 0 16,2 1 0-16,-3-1 1 0,4-2-1 15,0 1 1-15,0-2 0 0,4 1 1 16,0 2 1-16,4 0 0 0,3-1 0 15,1 0 0-15,0 0 0 0,-1-1-1 16,0 0-1-16,3 0 0 0,-2-1 0 16,1 3 2-16,3-1 2 0,1 0 1 15,0 1 0-15,5 1 1 0,-2-4-1 16,-2 0 1-16,3-3-3 0,2 4-1 0,-1-2-1 16,2 0-1-16,3 0 1 0,0 2 1 15,2-1 2-15,-2 1 0 0,1-3 0 16,1 2 1-16,0-1 1 0,3 2-2 15,-1-2-1-15,3 0-1 0,2-1 0 16,2 0-2-16,3-2 0 0,3 1 1 16,-1-2 2-16,3-1 1 0,0-2 2 0,5 4-1 15,0 0 1-15,1 1-1 0,0-1 0 16,0-1-2-16,0 2-3 0,-1 3 0 16,-3 1-1-16,-2 2 0 0,-4-3 0 15,-7 1-8-15,-5 0-14 0,-6-1 150 16,-10-1-293-16,-7-4-156 0,-10 3-446 15</inkml:trace>
  <inkml:trace contextRef="#ctx0" brushRef="#br0" timeOffset="61610.59">8469 8593 258 0,'-7'5'31'0,"-2"0"-31"16,1-2-92-16,0-1-105 0</inkml:trace>
  <inkml:trace contextRef="#ctx0" brushRef="#br0" timeOffset="62226.66">8386 8642 267 0,'-1'0'87'0,"1"1"9"0,-2-2-24 0,2 2-11 15,0-1-10-15,1 0-7 0,-1 1-12 16,1-1-9-16,-1 0-8 0,1 0-3 15,-1 0-3-15,1 0 2 0,0-1 0 16,-1-1 1-16,2 1 0 0,1 0 0 16,0 0-1-16,0-2-1 0,-1 1-1 15,3 1-2-15,-2 1-1 0,1-1-1 0,0 0-1 16,0 2-1-16,3 0 1 0,-1-1 1 16,1 0 1-16,0 1 0 0,1-1 2 15,1 1 1-15,0-1-1 0,0 0 0 16,0 0-1-16,1 0-1 0,0 0-1 15,1 0-2-15,-2 1 0 0,1-2-1 16,-2 2-1-16,3 0 0 0,0-1 0 16,2-1 0-16,2 0 0 0,1 1 0 15,5 0 1-15,0 0 0 0,2 0 1 0,1 0 3 16,3-1 3-16,3 1 1 0,1-1 1 16,2 1 1-16,5-1 1 0,0-1-1 15,1 1-2-15,4-1-3 0,0-2 0 16,4 1-2-16,0-4-2 0,2 2-1 15,4-1 0-15,1 1-1 0,-1 2-1 16,2-2 1-16,-3 1 0 0,2 0-1 16,1 1 1-16,-1-2 0 0,1 2 0 0,0-2 1 15,1 2 1-15,5-1 1 0,-2-3 1 16,-2 1 2-16,2 2 0 0,0-1 0 16,-1-1-1-16,1 2 0 0,-1 0-1 15,-1 3-1-15,4-2-1 0,-3 0 0 16,2-1-1-16,2 4-1 0,1 0 0 15,0 3 0-15,3-2-1 0,2 1 1 16,4-1-1-16,1 0 1 0,1-3-1 16,3 1 0-16,3-2 1 0,0-3-1 0,2-3 0 15,-1 3 1-15,2-1-1 0,-2 1 0 16,0-3 0-16,-2 0 0 0,1 1 1 16,-5 5-1-16,-4-1 0 0,-5-2 0 15,-2 2 0-15,-7 0-7 0,-5 1-15 16,-12 0-16-16,-5-2-128 0,-8-3-133 15,-6 4-331-15</inkml:trace>
  <inkml:trace contextRef="#ctx0" brushRef="#br0" timeOffset="86769.18">6851 9327 300 0,'-4'4'76'15,"0"-2"2"-15,1 2-36 0,1-3-18 16,0 0-5-16,1 2-2 0,-1-1 0 15,0 2 1-15,2-1 3 0,0 0 3 0,0 1-1 16,1 0-1-16,0-1-1 0,2 0-3 16,-1 1-2-16,1-2-4 0,0 1-2 15,0-2-1-15,1 0-2 0,0 3 0 16,2-1-1-16,-1-1 1 0,1 0 2 16,0 0 1-16,2 1 1 0,0-1 1 15,1-1 1-15,-1 1 0 0,2-1 1 16,1 2-1-16,1-1-1 0,1 0 1 0,2-1 0 15,1 0-2-15,1 0 0 0,2-2-1 16,2 0-1-16,1 0-3 0,2 0-1 16,0-2-1-16,2 2-1 0,2-1 0 15,-2 0-2-15,1 1 1 0,2 1 0 16,-1-1 0-16,-1 1 1 0,1 1 0 16,0 0 1-16,0-1-1 0,-2 0 3 15,0-1 0-15,-1 1 1 0,-1-2-1 16,-1 0 0-16,1 0 0 0,-1 0 0 0,0 1-1 15,1-2 0-15,1 1 1 16,0-2 1-16,1 0 0 0,0-1 1 0,0 0-1 16,4 1-1-16,-1-2-2 0,2 2-2 15,3 0-1-15,1 0 0 0,1 2-1 16,0 1 0-16,1 0 1 0,0 3-1 16,0 2-1-16,0 2 2 0,1-1-1 15,-1 2 0-15,1 0 0 0,1-1 0 16,-2 1 0-16,-1-3 1 0,1-1-1 0,-1 1 1 15,-1-2-1-15,-1 0 0 0,1-1 0 16,0 2 1-16,1 2-1 0,-1 0 0 16,0 2 0-16,1 0 0 0,0 1 1 15,0 2 0-15,0 1-1 0,-2-1 1 16,1-2-1-16,1-2 1 0,1 0 0 16,-2-2-1-16,1-3 1 0,1 0-1 15,4-1 1-15,0 1-1 0,3 0 0 0,1 0 1 16,2-1-1-16,1 0 0 0,0-3 0 15,2-2 0-15,-2-1 0 0,1 1 0 16,2-1 0-16,-1 3 0 0,2 0 0 16,0 2 1-16,1-3-1 0,3 2 0 15,-1-1 0-15,0 1 0 0,2-3-1 16,-2 1 1-16,-1-1-1 0,0 3 1 0,-2 1 0 16,-1-3 0-16,1-2 0 0,-1 2 1 15,1-4-1-15,-1-1 0 16,1 2 0-16,1-2 0 0,-2 2 0 0,-1-1 0 15,0 2 0-15,-1 1-1 0,-1 0 1 16,2 1-1-16,-3 0-1 0,-2-2-6 16,-3 3-8-16,-1-2-12 0,-4 0-123 15,-6 0-9-15,-5-2-108 0,-6-4-220 16</inkml:trace>
  <inkml:trace contextRef="#ctx0" brushRef="#br0" timeOffset="100800.32">2476 10419 357 0,'-1'7'80'16,"-2"0"-2"-16,-1-1-46 0,-3 0-65 16,2 0-47-16,-3-1-62 0,-1 1-150 15</inkml:trace>
  <inkml:trace contextRef="#ctx0" brushRef="#br0" timeOffset="101318.31">2379 10477 391 0,'-7'1'120'0,"1"-2"6"0,0 1-9 16,1-1-48-16,1 1-19 0,1-1-10 16,3 0-6-16,0-1-5 0,0 3-7 15,0-1-6-15,3 0-6 0,1-1-4 16,2-1-4-16,1 4 0 0,2-1-3 16,1-1 1-16,3 0 0 0,0 1 1 0,2 0 0 15,0 1-1-15,3-1 1 0,1 0 0 16,3 1-1-16,3 2 1 0,2-3 0 15,5 1 0-15,3-1 0 0,4-1 0 16,4 0 1-16,4-2 2 0,1-4 2 16,3 1 0-16,4-3 1 0,3 1 1 15,1-1-1-15,4-1-1 0,2 0-1 16,2 3-2-16,1-3-1 0,-2 1-1 0,-1 1-1 16,1-1 1-16,-2-1-1 15,0 2 0-15,-1-2 0 0,0 0 0 0,0 1 1 16,-1 2-1-16,-1-1 0 0,1 2 1 15,-1 0-1-15,2 1 1 0,0 3-1 16,3-2 0-16,-3-2 1 0,3 4-1 16,-1 1 0-16,-1 0 1 0,1 1-1 15,1 0 0-15,-2 5 0 0,3-3 0 0,-3 0 1 16,0-1-1-16,0 0 0 0,-2 1 0 16,2 0 1-16,-2 1-1 0,0-1 0 15,0-1 1-15,-2-1-1 0,0 0 1 16,-3-1 0-16,-4 1 0 0,-1-1 0 15,-3 0 1-15,-3 4-1 0,0 0 0 16,-1 2 0-16,0 0-1 0,-3 0 0 16,-2-3 0-16,-2 1 0 0,-2 0 1 15,-5 0-2-15,-3-1 1 0,-4-1 0 16,-6 1 1-16,-2 0-1 0,-4-1 0 0,-3-1 0 16,-2 0-2-16,-3-1-8 0,-2 0-8 15,-1 0-13-15,-2-2-129 0,-4-2-128 16,-3-1-321-16</inkml:trace>
  <inkml:trace contextRef="#ctx0" brushRef="#br0" timeOffset="102511.56">8752 10327 358 0,'-7'10'78'0,"2"-5"0"16,-1 1-63-16,3-3-39 0,-1 1-50 15,-1-1-64-15,1-1-155 0</inkml:trace>
  <inkml:trace contextRef="#ctx0" brushRef="#br0" timeOffset="103123.76">8654 10362 122 0,'-8'-2'25'0,"-2"0"0"16,-2-1-14-16,-1 3-8 0,0-1 4 15,3 2 8-15,-1 1 7 0,0 1 8 16,1-1 6-16,2 0 6 0,3-1 3 0,-1 2 0 16,2-2-1-16,0 0-3 0,2-1-7 15,1 0-6-15,2 0-5 0,-1 0-2 16,4 0 0-16,-1 1-3 0,0-1 0 16,0 0 0-16,2 1 2 0,-2 0 0 15,1 0-1-15,0-2-5 0,0 2-2 16,-1-1-2-16,4 1 1 0,1 0-2 15,0 0-1-15,2-1-3 0,2 3 0 16,1 1-1-16,4 0-1 0,-1 0 2 16,3 0 3-16,1 1 1 0,3 1 2 0,1-2 0 15,2 1 0-15,3-2-2 0,2 0-1 16,1-2-4-16,2 0-3 0,2 2-2 16,-1-3 1-16,4 0-2 0,-1 0 1 15,3 3 0-15,0-1-1 0,3-2 2 16,1 1 0-16,2-1 0 0,5-1 1 15,-1-3 0-15,2 0 2 0,2 1 0 0,2 1 0 16,1 1 0-16,2 0 0 0,-3-1-1 16,0 3 0-16,0-1 0 0,0 0-1 15,-3 0-1-15,0 1 1 0,0 0-1 16,-1 1 1-16,2 1 0 0,-1 0 0 16,0-1 1-16,-2 0 1 0,-2-1 1 15,1 0 2-15,-3 0 2 0,-4-2 1 16,-1 1 0-16,-2 1 0 0,0-1 0 15,-1 2-1-15,0 0-2 0,0 0-1 0,1 0-1 16,1 1 1-16,-2-2-1 0,2-1-1 16,-1-2 0-16,1 0-1 0,0 1 1 15,0 0-2-15,2-1 1 0,2 2 0 16,2 1-1-16,4 2 1 0,3-2-1 16,2-1-1-16,2 0 1 0,0 2 0 15,2-2-1-15,-2 0 0 0,-1 1 0 16,-2 1 1-16,-2 2-1 0,-2-1 0 15,-4-3 0-15,-4-2-2 0,-7 0-6 0,-4-2-7 16,-7-1-7-16,-6 1-6 0,-4-2-121 16,-6 2-119-16,-5-2-286 0</inkml:trace>
  <inkml:trace contextRef="#ctx0" brushRef="#br0" timeOffset="106730.66">11366 10357 480 0,'8'1'114'0,"3"-1"0"0,2 1-58 16,1 1-37-16,0-1-9 0,5 0-5 15,-1 0-3-15,4 0 2 0,2 2 3 16,1-1 4-16,4-2 2 0,3 2 2 15,3-1 0-15,2 1 0 0,0 0-2 16,4 1-4-16,2 0-3 0,-4 0-2 16,4-1-3-16,-3 1 0 0,1 0 0 15,-3 1-1-15,-3 1 1 0,-4 0-1 16,-5-1-1-16,-6 1 0 0,-6 0 0 0,-5-3 0 16,-6 1 1-16,-4-2 0 15,-4 0 1-15,-6 1 1 0,-6-1 1 0,-7 0 0 16,-5 0 0-16,-6-1 0 0,-5 0 0 15,-1-1-1-15,-2 0-1 0,0-2 1 16,1 0-2-16,-1-2 1 0,1 2 0 16,1 0-1-16,2-1 1 0,4 1-1 0,0-1 0 15,5 0 0-15,6 0 1 0,5 1 0 16,4-2 0-16,4 2 1 0,4 0 2 16,4 2 4-16,2 0-1 0,4-1 1 15,1 1 1-15,5 0 0 0,3-2-1 16,4 0-1-16,3 1-5 0,6-1 1 15,5 0-1-15,4 2 0 0,3 0 0 16,3 0 0-16,3 3 0 0,5-3-1 16,2 2 1-16,0 1 0 0,0-1-1 15,-1 0 1-15,-5 2-2 0,0 0 0 0,-6 0 0 16,-7 0 1-16,-7 2-1 0,-6-2 0 16,-5 0-1-16,-4 1 1 0,-6-2 0 15,-5 0 1-15,-6 0 0 0,-7 0 0 16,-6 2 0-16,-8-1 1 0,-11 0-2 15,-6 1 0-15,-6-1-3 0,-3 0-4 0,-3 0-4 16,-1 0-2-16,3-1-2 0,3 0 1 16,4 0 1-16,5 0 2 0,5-3 3 15,7 0 4-15,8 0 2 0,5 1 2 16,6-2 1-16,6 1 0 0,5-1 1 16,6 0 0-16,6 0 0 0,6 0 0 15,4 1 1-15,8 0-1 0,7 0 0 16,7 2 0-16,5 1 0 0,4 1 0 15,4 1 0-15,5-3-1 0,0 0 0 0,-1 1 0 16,-4 0 0-16,-3 2-1 0,-6 1 1 16,-9-1-1-16,-11 2 0 0,-7-1 1 15,-7 0 0-15,-10-1 2 0,-10-1-1 16,-10 0 1-16,-9-1-1 0,-12 1 2 16,-8 0-1-16,-9 1-2 0,-4-2 0 15,-2-1 0-15,-2 0-1 0,5-1-2 16,3-1 0-16,7 1-1 0,6-1 0 0,9 1 0 15,7-1 1-15,7 1 0 0,7-1 3 16,6 0-1-16,8-1 2 0,7-1 1 16,5 1 2-16,8-1 3 0,5 3 0 15,8 0-1-15,7 0 2 0,3 2-1 16,2 2-1-16,2 1-2 0,0 2-2 16,-1 0-1-16,-3 1-1 0,-6-2-1 15,-6 1 0-15,-7-1-3 0,-6 0-5 16,-9-2-2-16,-9-1-4 0,-9 0-7 0,-7 0 60 15,-8 0-187-15,-7 0-121 0,-6 0-332 16</inkml:trace>
  <inkml:trace contextRef="#ctx0" brushRef="#br0" timeOffset="111215.19">12775 7847 330 0,'-1'-2'89'0,"1"2"0"15,0-1-25-15,0 0-30 0,0 0-11 16,0 2-5-16,0-1-1 0,-1-1-2 16,1 0 1-16,0 2-1 0,0 0-2 15,-1 0-2-15,1 0-3 0,0 2-2 16,-2-2 1-16,2 0 0 0,2 1 1 0,-2-2 2 16,2 0 2-16,0 1 4 0,2 0 3 15,2 0 2-15,-2-2-1 0,3 0 0 16,0 0-3-16,1 1-2 0,1-2-5 15,-1 0-3-15,0 1-3 0,2 1-2 16,-1 0 0-16,2 1-1 0,0-1 0 16,1 1-1-16,1 1 1 0,1 1-1 15,2 3 0-15,1 0 1 0,1 1-1 16,0 2 0-16,1-2 1 0,2 3 0 16,-2 1 3-16,1-1 0 0,0 2 0 0,0-1 2 15,0 2 0-15,1 1 0 0,1 3-1 16,-1 0-1-16,0 2 1 0,2 2-1 15,-2 3 0-15,-3-2-1 0,0 1 1 16,-5-2 0-16,-1 2-1 0,0 0 0 16,-2-1-1-16,-2 1 0 0,-1 1 0 15,0 0 0-15,0 1-1 0,-1-1 0 16,2 1-1-16,-2-1 1 0,1-2-1 0,-1 0 0 16,2 1 0-16,0 0 1 15,-1-1-1-15,1-1 1 0,0 0-1 0,-2 1 0 16,1 1 1-16,-3-3-1 0,2 1-1 15,-3 1 1-15,0 0 0 0,-1 0 0 16,1 0 0-16,-2 0 0 0,-1 0 1 16,-1-1-1-16,1 0 0 0,-3 1 1 15,1-1-1-15,-1-1 0 0,0-1 1 16,-1-1-1-16,1 1 0 0,-2-6 0 0,0 2 0 16,-1 2 0-16,-1-1 1 0,-3-1 0 15,0 2 0-15,-1-2 0 0,0 4 0 16,-2 1 0-16,0-3 0 0,3 2 0 15,2-1 0-15,-1 1 0 0,2 2 1 16,1-4 1-16,0 1 0 0,0-2 0 16,-3 1 0-16,0 0 1 0,-2-1-1 15,1-1 1-15,-4-3-1 0,0 0 0 0,1-1 0 16,-1 0 0-16,0 0-2 0,0-1 0 16,0-3-1-16,4 4 0 0,0-1 0 15,0 0 1-15,1-1 2 0,3-3 2 16,0 2 3-16,1 0 0 0,0-2 1 15,0 3 1-15,2-1-1 0,-3-2-2 16,1 1-3-16,-1 0-1 0,0 0-1 16,-1 1-1-16,1 0 0 0,-3-1-1 15,1 3 1-15,0 0-1 0,-1-1 1 0,-2-2 1 16,0 2 0-16,-2-1 0 0,-2 1 1 16,0-2-1-16,-3 2 1 0,-1 1-1 15,-2 2 0-15,-2-1-1 0,0 0-1 16,1 0 0-16,2 0 0 0,2 0 0 15,-1-3-1-15,4 0 1 0,1 1 0 16,5 0 0-16,-2-2 0 0,1-1 0 16,2-3 0-16,3 1 0 0,0-2 1 0,4 0-1 15,-1-3 0-15,1-2 0 0,0 3 0 16,3 0-2-16,-2-1-1 0,1 2-4 16,-1-1-5-16,1 0-5 0,0 2-5 15,-2-4-6-15,0 0-6 0,-1 0-6 16,1-2 4-16,0-2-27 0,0 1-88 15,-2-2-104-15,3 3-252 0</inkml:trace>
  <inkml:trace contextRef="#ctx0" brushRef="#br0" timeOffset="111648.32">12687 9472 509 0,'1'-2'116'0,"0"-1"2"15,0 2-65-15,1 0-37 0,-2 1-4 16,0-1-2-16,0 2-1 0,0-1 0 15,-2 1 0-15,1 1-2 0,0 2-2 0,-2 2-1 16,-1 2-1-16,-3 0-1 0,-1 2-1 16,-1 2 0-16,-1 4 0 0,1-4 1 15,-1 2-1-15,2-1 0 0,2 1-1 16,0-1 1-16,2-1-1 0,1-1 1 16,0-1 0-16,2 0-1 0,2-2 1 15,2-1 1-15,1 0-1 0,3 0 2 0,4-2 1 16,3 2 2-16,2-3-1 0,4 4 0 15,4-2-1-15,2 1 0 0,1-2-1 16,-1 1-1-16,1-2-3 0,1 1-4 16,-1 0-2-16,-3-2-6 0,0 0-1 15,-1-1 4-15,-4 1-124 0,-4-1-105 16,-2-1-270-16</inkml:trace>
  <inkml:trace contextRef="#ctx0" brushRef="#br0" timeOffset="114677.96">14074 8583 396 0,'9'0'117'0,"-1"1"8"0,-5 0-18 16,-1-1-56-16,-1 0-2 0,-1 1 0 16,-2-3-6-16,-1 1-14 0,-1-1-5 15,-1-2-3-15,-2 2-5 0,-1-2-4 16,-2 0-3-16,-1 1-2 0,-1 0 0 15,-2 1-3-15,-2 2-2 0,1 0-2 16,-2 2 0-16,1 0-1 0,-2 5 0 0,2 0 0 16,1 1-1-16,2 2 0 15,0 0 0-15,5 0 0 0,1 1 1 0,4-2 0 16,3 0 1-16,4 2 2 0,4 0 2 16,3 1 1-16,4 1 2 0,3 4-1 15,1-1 0-15,4 1 0 0,2-2-1 16,1 0 0-16,0 1 0 0,-3-3-2 15,-1-6 0-15,-4 1 1 0,-4-1-2 16,-5-3 0-16,-5-2 0 0,-4 1-1 0,-6 3 2 16,-6-4 0-16,-5 1-1 0,-6 4 0 15,-4-3-2-15,-5 2-6 0,-4-4-6 16,-1-1-8-16,5 1-8 0,4 1-12 16,5-3-39-16,6-2-81 0,1-2-107 15,10-1-254-15</inkml:trace>
  <inkml:trace contextRef="#ctx0" brushRef="#br0" timeOffset="115200.09">14331 8300 683 0,'7'1'149'15,"-2"5"-1"-15,-3 2-112 0,-2 7-17 16,-1 7-8-16,-1 3-5 0,-3 6-1 0,0 1 0 15,-3 7 0-15,-1 3-1 16,-2 4-3-16,1 2 0 0,2 1-1 0,0 1-4 16,2-3-2-16,5-7 0 0,2-4-1 15,6-8 1-15,1-5 0 0,-1-6 1 16,2-7 3-16,2-3 3 0,-1-2 1 16,2-7 0-16,-1-1 2 0,1-4 0 15,1-4 2-15,1-5 2 0,1-1 2 16,-2 1 1-16,0-3-1 0,-2-2 0 0,-1 5 0 15,-1 4-1-15,-2 4-2 0,-1 5-3 16,-1 0-2-16,0 10-1 0,-1 3-1 16,-2 1 0-16,1 1-1 0,1 0 0 15,-1-1 1-15,0-1 2 0,3-4 0 16,4 1 3-16,3-4-2 0,3-2 5 16,3-1 3-16,2-2 3 0,-1-4 4 15,3-2 4-15,2-4 3 0,-1-1 5 16,-1-1 0-16,0-3-2 0,-1 3-2 0,1 2-4 15,-7 1-6-15,-3 3-5 0,-4 3-4 16,-4 5-5-16,-1 4-1 0,-4 6-1 16,-1 2 0-16,0 4 0 0,-1 4 0 15,1 1 0-15,1-4-2 0,0 2-2 16,3-6-4-16,-1-2-3 0,0-3-6 16,2-6-8-16,2 0-12 0,0-1-17 15,1-3-12-15,1 0-45 0,-2-3-80 16,3 0-121-16,1 0-263 0</inkml:trace>
  <inkml:trace contextRef="#ctx0" brushRef="#br0" timeOffset="115347.24">14722 8491 657 0,'-11'-12'147'16,"4"4"1"-16,3 7-93 0,4 1-42 15,0 0-10-15,2 0-9 0,2-1-9 0,6 0-7 16,4-1 7-16,4-1-67 0,-3-1-65 15,5 0-102-15,5-2-238 0</inkml:trace>
  <inkml:trace contextRef="#ctx0" brushRef="#br0" timeOffset="115546.8">15137 8427 522 0,'15'1'146'0,"-6"-1"10"0,-7 0-12 0,-5 1-93 15,-8-1-12-15,-5 2-7 0,-5 0-5 16,-2-1-4-16,-1 4-6 0,-1 1-4 15,4 4-1-15,4 3-1 0,4 3-1 16,3 5-2-16,2 5-3 0,3 5-4 16,1 4-1-16,1 0 0 0,2 3 2 15,0 2-9-15,2-1-16 0,2-1-16 16,0-4-1-16,0-3-51 0,-1-4-83 0,2-4-122 16,-1-9-253-16</inkml:trace>
  <inkml:trace contextRef="#ctx0" brushRef="#br0" timeOffset="115709.94">14971 8688 577 0,'14'-12'134'16,"3"4"1"-16,5 2-95 0,4 1-16 0,5 2-5 16,0-1-8-16,0-1-13 0,5 1-9 15,-4-2-4-15,-1 0-2 0,-5-4-33 16,-4-1-85-16,1 0-101 0,0-1-238 15</inkml:trace>
  <inkml:trace contextRef="#ctx0" brushRef="#br0" timeOffset="115892.52">15473 8464 397 0,'12'-19'125'0,"-1"-1"12"15,-2 3-22-15,-1 0-20 0,-3 5-13 16,0 3-15-16,-1 3-11 0,-4 7-9 16,-1 4-6-16,-1 6-6 0,-3 5-8 15,-1 4-7-15,-2 4-4 0,-2 7-1 16,1 3-1-16,-3 1-5 0,0-1-5 15,0 2-3-15,1-3 1 0,0 1-6 16,3-3-9-16,-1-4-16 0,2-4-20 0,3-1 38 16,1-2-175-16,1-2-146 15,-1-4-349-15</inkml:trace>
  <inkml:trace contextRef="#ctx0" brushRef="#br0" timeOffset="116045.37">15287 8672 596 0,'-7'-26'150'0,"3"1"1"0,5 4-50 16,6 5-70-16,1 2-6 16,11 4-1-16,6 1-5 0,1 0-7 15,3 5 0-15,3 1-2 0,2-1-8 0,3 0-17 16,-1-2-18-16,-2 0-37 0,0-3-92 16,-1 0-123-16,2 1-283 0</inkml:trace>
  <inkml:trace contextRef="#ctx0" brushRef="#br0" timeOffset="116502.5">16385 8535 569 0,'-1'-12'126'15,"0"-4"4"-15,-2 1-84 0,2-3-20 16,1 0 2-16,1 2 6 0,-1 2 5 16,1 5 3-16,1 1-3 0,-1 2-6 15,-1 5-6-15,0 5-6 0,-1 5-9 16,-3 3-6-16,0 6-5 0,0 3-2 16,-2 4 1-16,1 4 0 0,-1 1 1 15,0 1-1-15,1 1 1 0,0-2-1 16,-1 2-2-16,1-1-2 0,0-4-2 0,0 0-1 15,2-6-1-15,0-4 0 0,1-3-1 16,2-7 2-16,3-3 3 0,3-5 4 16,2-5 0-16,4 1 1 0,1-4 0 15,3-2 2-15,4 1-1 0,0 1-2 16,1 2 0-16,-2 2 0 0,2 4 0 16,-1 6 0-16,-3 4-1 0,-2 2 0 0,-5 0-1 15,-2 5 0-15,-3-3 0 0,-5-2 0 16,-5 1 1-16,-4-2 0 0,-3-2 0 15,-4 1 1-15,-5-3-6 0,-1-3-9 16,0-1-14-16,0-3 5 0,3-1-64 16,1-4-72-16,5 1-113 0,4-2-251 15</inkml:trace>
  <inkml:trace contextRef="#ctx0" brushRef="#br0" timeOffset="116877.1">16698 8722 596 0,'14'13'131'16,"-2"-1"1"-16,-3 2-97 0,-6-2-22 16,0 2-4-16,-3-5-2 0,0-1-4 15,1 0 1-15,1-2 3 0,2-2 5 0,5-4 5 16,1-3 3-16,4 3 3 0,0-4 3 16,2-1 4-16,-1-5 1 0,2-1-1 15,-4 1-3-15,0-1 0 0,-2-2-1 16,-2 1-3-16,-2 4-4 0,-1 0-5 15,-2 3-4-15,-1 3-2 0,-2 5-3 16,-1 8-2-16,-2 1 0 0,1 3 0 16,-1 9 0-16,0 1-1 0,0 4 0 15,-1 0 0-15,1-3-1 0,1 5-1 16,-2-3 2-16,1 1-3 0,-2 0-2 0,-1-1 1 16,-2-2-1-16,1-1 0 0,-2-3-1 15,0-2-1-15,-1-4 3 0,-4-5-3 16,0-2-4-16,-2-3-5 0,-1-3-6 15,-6-3-13-15,0-6-9 0,1-3-10 16,1 0 36-16,4-4-160 0,3-1-124 16,1-1-316-16</inkml:trace>
  <inkml:trace contextRef="#ctx0" brushRef="#br0" timeOffset="117311.09">17464 8557 595 0,'-8'-8'137'15,"3"0"5"-15,-1 2-93 0,2-3-9 16,1 1-1-16,3 2 1 0,2-1-6 0,5 2-6 16,4 0-6-16,5 1-6 0,6 0-7 15,5 2-4-15,4 2-3 0,2 2 0 16,1 2-1-16,2 1 0 0,-3 3 0 16,-2 3-2-16,-4 3-1 0,-6 0 0 15,-4 5-2-15,-7 0 1 0,-8 1 0 16,-6 2 1-16,-11-2 1 0,-5 4 1 15,-7 2 2-15,-3 1 0 0,-3 0 0 0,-1 2 1 16,1-3-1-16,7 2 0 0,6-2-1 16,6-7-1-16,7-1-1 0,9-4 1 15,10-2 0-15,8-3 0 0,6-5 0 16,8 1-1-16,9-4-3 0,2-2-10 16,4-2-16-16,2-2 58 0,1-3-194 15,4 0-139-15,0-4-361 0</inkml:trace>
  <inkml:trace contextRef="#ctx0" brushRef="#br0" timeOffset="117692.63">18394 8791 482 0,'1'4'131'0,"-2"4"3"15,-2 5-2-15,-3 5-98 0,1 4-13 16,-3 2-3-16,0 1-3 0,0 4-3 16,0 3-3-16,0 2-3 0,0 0-1 15,0 0-3-15,-1 1 3 0,2 1-16 16,-2-2-2-16,0-3-7 0,0-4-4 0,2 0-16 15,-2-7-8-15,0-1-7 0,1-5 15 16,3-4 4-16,-1-4 7 0,3-6 3 16,2-5 22-16,1-1 18 0,2-6 10 15,3-5 7-15,0-5 5 0,3-3 7 16,1-3 8-16,1-6 1 0,3-7-2 16,1-4-3-16,1 0-3 0,2-1-6 15,-1 2-6-15,4 3-7 0,2 6-7 16,0 6-4-16,1 6-4 0,1 8-2 0,1 7-1 15,0 5 0-15,0 5 1 0,-2 5-2 16,1 4-1-16,-2 4-2 0,-2 2 0 16,-1 1-1-16,-4 0-1 0,-4-1 0 15,-3 1-1-15,-5-3-1 0,-4 0 0 16,-7 0-2-16,-6-3-3 0,-6-4-3 0,-4 1-4 16,-4-4-10-16,-3-4-14 15,-2-7 68-15,2-1-204 0,3-3-143 0,4-1-373 16</inkml:trace>
  <inkml:trace contextRef="#ctx0" brushRef="#br0" timeOffset="118242.9">18870 8346 678 0,'18'-8'147'15,"-1"7"1"-15,-3 7-115 0,-3 7-13 0,-4 6-2 16,-1 7-2-16,-7 7-1 0,-4 6 1 15,-4 5-2-15,-2 5-3 0,-1 3-3 16,1 0-2-16,0 1-1 0,3-3-2 16,4-5-2-16,1-3-1 0,3-7 0 15,3-4-1-15,2-2 0 0,4-5-1 0,3-2-1 16,3-3 0-16,6-3 1 0,2 0 0 16,2-6 0-16,4-5 1 0,1-3 0 15,4-3 1-15,0-4 0 0,1-4 1 16,2-5 0-16,0-2 0 0,-3 0 4 15,-3-2 5-15,-3-1 3 0,-4-2 3 16,-6 2 2-16,-5 4 2 0,-7 1 1 16,-8-2-4-16,-8 3-5 0,-6 2-5 15,-12 5-2-15,-3 2-2 0,-7 3-3 0,0 3-1 16,2 4 0-16,3 2-2 16,6 1-2-16,7-1-3 0,8 0-3 0,9-2-1 15,5 0 1-15,5-3 1 0,7-1 2 16,3 2 2-16,4-3 4 0,2 1 3 15,2-1 0-15,1-1 1 0,1 2 0 16,-2-2 1-16,-1 2 1 0,-1 1 1 0,-3-1 1 16,-5 0 0-16,-4 1 0 15,-3 0 0-15,-3 3 0 0,-6-2-2 0,-2 3 1 16,-4 1-1-16,0 3-1 0,-1-1 1 16,0 0-1-16,2 0-2 0,2 1 0 15,6 0-2-15,4-1-1 0,3-2-3 16,3-2-4-16,4-1-7 0,3 0-12 15,4-4-9-15,1-1-8 0,1-1-134 16,4-1-132-16,1-4-322 0</inkml:trace>
  <inkml:trace contextRef="#ctx0" brushRef="#br0" timeOffset="118812.58">19914 8870 629 0,'-6'0'155'0,"-4"0"1"15,-4 5-52-15,-5 0-80 0,-5 5-12 0,-4-1-3 16,-3 2-2-16,-2 0-3 0,4 1-1 16,0 2 0-16,5 1-1 0,4-3-1 15,7 1-1-15,5 0 0 0,3-1-1 16,6 0 0-16,6-2 0 0,5-1 1 16,3 0 1-16,7-1 0 0,5 0 0 15,7 0 1-15,3-1-2 0,2-2 1 16,2-3-1-16,1 0 0 0,0-3 1 15,-2 0 6-15,-3-3 5 0,-2-3 3 16,-4-2 5-16,-2-3 2 0,-6-4 4 0,-6-3 0 16,-6 3-5-16,-7-2-4 15,-9 2-5-15,-8 3-4 0,-7 5-2 0,-6 7-4 16,-4 1-2-16,-3 2 0 0,0 7-1 16,2 3-1-16,6 0-1 0,3 1-1 15,8 1-1-15,5 2 0 0,8-1 0 16,6-3 1-16,7 0 1 0,5-2 1 0,6 1 1 15,2-2 1-15,5-2 0 16,0 0 0-16,2-2 0 0,1-1 1 0,-2-2-1 16,-2-5 1-16,1-1 1 0,-3-2 0 15,-1-5 1-15,-1 0 1 0,-4-4 0 16,1-2 1-16,-4 4 0 0,-4-1 0 16,-2 4-1-16,-4 3-1 0,-4 3-2 15,0 7-1-15,-2 4 0 0,1 3-1 0,0 5-1 16,1 2 0-16,0 3 1 15,1 3 0-15,1 1 1 0,-1 4 0 0,0 0 0 16,-1 1 0-16,-2-1-2 0,-1 2 0 16,-4-5 0-16,-2-1 1 0,-5-3 0 15,-5-6 0-15,-7-5 1 0,-7-3 1 16,-4-7 1-16,-4-3 0 0,-5-4 2 16,-4-7-6-16,1-5-18 0,2-5 127 15,1-8-294-15,1-5-171 0,1-5-487 0</inkml:trace>
  <inkml:trace contextRef="#ctx0" brushRef="#br0" timeOffset="125531.29">8437 8561 371 0,'-5'11'94'0,"3"0"7"0,4-2-25 16,3-1-43-16,4-1-2 0,5-1 2 0,4 1 1 15,3-3 0-15,6-2-4 0,6-1-2 16,6-4-5-16,9 1-4 0,6 0-3 15,9 0-4-15,7-1-3 0,6-1-3 16,5 0-2-16,6 1-1 0,1 3-2 16,4 0 0-16,-1-1 0 0,2 3 0 15,-1 0 3-15,-3 4 0 0,-3 2 1 16,-1 0 1-16,-6 1 0 0,-4-1 0 16,-6 4-1-16,-5 0-2 0,-7 0-1 0,-8 1-1 15,-11-2-1-15,-8-4 0 0,-10 2 1 16,-11-4 2-16,-11-1 1 0,-12-1 0 15,-13-4 1-15,-11-2 0 0,-10-1 2 16,-10 1-2-16,-11-2-2 0,-8-1-1 16,-5-3-1-16,-3 3 0 0,-6 0-1 15,-3 0-2-15,-2-2 0 0,-2 0 0 16,0 2 0-16,3 2-1 0,2 4 2 0,4-1 0 16,7 4 1-16,6-1 0 15,7 1 0-15,7-2 1 0,8 0-1 0,10-2 0 16,11-2 1-16,7 1-1 0,9-3-1 15,7 2 2-15,9-4 0 0,9-1-1 16,11-3 0-16,8-2 0 0,12-2 1 16,12 0 0-16,14-4-1 0,12-1 1 0,8 1 1 15,10 4 0-15,6 3 0 0,4-2 1 16,3 5 0-16,-2 6-1 16,-1 9 1-16,-4 0-2 0,-4 1 1 0,-7 1-1 15,-10 3-1-15,-9 1 0 0,-12-1 1 16,-12-6-1-16,-14 3-2 0,-14-2 4 15,-13 1 0-15,-14 1 1 0,-15-1 1 16,-14 2 0-16,-14 4 1 0,-11-1 1 16,-15-1-2-16,-9 1-2 0,-9-1-2 15,-5 1-4-15,-4-4-4 0,-4-3-3 0,0 1 0 16,3 0-1-16,1-1 0 0,6-3-1 16,6-3-1-16,8-1 0 0,10-2 0 15,11 0 1-15,10 0 0 0,16-2 1 16,8 2 1-16,13-2 5 0,12 2 5 15,8 0 0-15,12-3 1 0,13 0 0 16,9 1 1-16,15-4 1 0,10 2 0 16,11 2 0-16,10-1 0 0,8 3 0 0,6-2 1 15,6 7-1-15,0 4 1 0,2-3 0 16,-1 2 0-16,-5 5 1 0,-9 1-1 16,-9 1 0-16,-12-2 1 0,-12-3-2 15,-17 1 1-15,-13-1 3 0,-14-1 7 16,-15-1 0-16,-17 1 1 0,-16-1 0 15,-14 1 1-15,-17 0-3 0,-13 1-3 16,-11 1-6-16,-6 2-2 0,-1-1-1 0,1 0-1 16,7-1-8-16,9 3-10 0,12-3-7 15,14 1 8-15,13-3 7 0,14-1-141 16,9 1-116-16,12-4-291 0</inkml:trace>
  <inkml:trace contextRef="#ctx0" brushRef="#br0" timeOffset="131066.94">9061 7511 132 0,'-2'4'37'16,"-1"-1"5"-16,1-1-8 0,1 0-7 16,0 3 3-16,0-2 2 0,2-2-1 15,-1 0 0-15,1 1-1 0,0 1 1 16,0-1-1-16,0-1-2 0,1 2 1 0,-2 0 0 16,1 0-1-16,-2-1-2 0,1 1-5 15,0-1-4-15,-2 2-4 0,2-3-5 16,-1-1-3-16,1 1 0 0,-1 0 1 15,1-2 4-15,0 1 2 0,0 0 3 16,0 0 2-16,0 1 1 0,0-2 1 16,-1 1-2-16,1 1-4 0,0-2-3 15,-1 0-2-15,0 1-2 0,1-1-2 0,-1 2 0 16,1-2-1-16,0 1 0 0,-1 0 0 16,1 0-1-16,-1-3 0 0,0 4-1 15,1-1 0-15,-2 0 1 0,2 0-1 16,0-1 2-16,0 1 0 0,0 1 2 15,0-2 0-15,0 0 1 0,0-1-1 16,-1-2-1-16,0-1 0 0,1-1-2 0,-1-2-1 16,0-1-1-16,0-2-1 15,1 0 0-15,0 2 0 0,-1 0 0 0,1-1 0 16,0-1 1-16,1 2 0 0,0 0 1 16,1 1 0-16,-1-1 0 0,2 0 1 15,-2 1 0-15,0 2 0 0,0-2 0 16,1 1-1-16,-1 1-1 0,1 1 1 15,1-2 0-15,-1 0-1 0,0 1 0 0,0-1 1 16,1 1-1-16,1-3 1 0,-2 1-1 16,1-1 1-16,0 1-1 0,1 0 0 15,0-3 0-15,2 2-1 0,-1-1 1 16,2 1-1-16,0 2 0 0,2-3 1 16,1 1-1-16,0 3 1 0,1-4 0 15,0 2 1-15,1 1-1 0,-1-1 0 16,1 3 1-16,-2-3-1 0,-2 2 1 15,1 3-1-15,-1 0 0 0,-2-1 1 0,-2 1-1 16,-1-1 0-16,1 2 0 0,1-3 1 16,-1 1-1-16,2-2 0 0,0 1 0 15,1-2 0-15,0 2 1 0,2-3-1 16,-1 3 1-16,1 1 0 0,-2 0 0 16,1-3 0-16,1 3 0 0,-2 1 0 15,0-2 1-15,1 0-1 0,-1-1 0 16,2 1 1-16,-1 3-1 0,0-1 0 15,1 0 0-15,1 1-1 0,0 1 1 0,-1 0 0 16,-1 0-1-16,5 0 1 0,-5 0 0 16,2-2-1-16,-1 2 1 0,0 0-1 15,-1 0 1-15,0-1-1 0,-1 0 0 16,0 1 1-16,1 2-1 0,-1-1 1 16,0-1-1-16,0 0 1 0,-1 0-1 15,1-1 1-15,-2 2-1 0,1-3 0 16,2 3 0-16,-1 0 1 0,2 2-1 15,0 1 0-15,2 0 1 0,1 0-1 0,0 4 1 16,0-1-1-16,0 1 1 0,-2-2-1 16,2 1 0-16,-1-1 1 0,0 2-1 15,-2-2 0-15,-1 0 0 0,0 0 0 16,-1 0 1-16,-3 1-1 0,0 1 0 16,0-2 1-16,0 1-1 0,2-1 0 15,0 3 0-15,2-2 1 0,-1 0-1 16,2-2 0-16,1 2 0 0,0-1 0 0,1 1 1 15,-1-1-1-15,1 2 0 0,1-1 0 16,-2 1 0-16,-1-1 1 0,1 3-1 16,-1 0 0-16,0 1 0 0,-3-3-1 15,0 2 1-15,-1 2 0 0,1-1 0 16,-2-2 0-16,1 0 0 0,-1-1 1 16,0 2-1-16,2-3 1 0,-2 1-1 15,2 0 0-15,-2-3 0 0,0 3 0 0,1-1-1 16,-3 0 1-16,1 0-1 0,0 0 1 15,-1 0 0-15,0 1 0 0,0-1 0 16,-1 1 0-16,0-2 1 0,1 2-1 16,0-2 1-16,-2 2-1 0,1-2 1 15,0 1-1-15,0-2 1 0,0 3 0 16,1-2-1-16,0 1 0 0,1-1 1 16,0 1-1-16,-2 0 0 0,2 1 0 0,-2-2 0 15,0 1 0-15,0 3-1 0,-2-2 1 16,0 2 0-16,1 0 0 0,-1 0 0 15,0 1 0-15,0-2 0 0,1-1 1 16,1 1 0-16,1 0-1 0,2-1 1 16,-1-2 0-16,1 1-1 0,1-1 0 15,-1 2 1-15,0-3 0 0,0 0-1 16,-1 0 1-16,0-1-1 0,-1-1 0 0,0-1-2 16,-1 1-5-16,-1-6-4 0,-1 2 21 15,1 0-132-15,-2-1-16 0,0-2-101 16,2 1-223-16</inkml:trace>
  <inkml:trace contextRef="#ctx0" brushRef="#br0" timeOffset="131791.35">9915 7510 169 0,'-1'-1'53'16,"0"1"8"-16,1 1 2 0,0 0-20 15,0-1 2-15,0 0 7 0,0 0 6 0,0-1-2 16,0 1-5-16,-1 0-6 0,1-1-7 16,1 2-10-16,-1-1-9 0,0 0-7 15,0 0-5-15,0 0-1 0,0 0-1 16,2 0 0-16,-3 0 0 0,1 0 0 15,0 0 0-15,0 1-1 0,0 0 0 0,1-1-2 16,-1 3 1-16,0-3-1 0,1 1 0 16,1 1 0-16,-1 1 0 0,1 0 0 15,0 2 0-15,0-2 0 0,0 2-1 16,2-3 0-16,-1 3 0 0,1 0-1 16,0 0 1-16,-1-1-1 0,-1 1 1 15,3-1-1-15,-1 2 0 0,0-3 0 16,0 0 1-16,-1 1-1 0,1-2 1 15,2 2 0-15,-2-2 1 0,2 0-1 16,0 1 1-16,1-2 0 0,-2-1 0 0,2 0 1 16,-2 0 0-16,1-2 1 15,-1 2 0-15,-2-3 2 0,2 2-1 0,-2-2 0 16,-1 1 0-16,2-1 0 0,-2-3 0 16,-1-1-2-16,1 1 1 0,0-3 0 15,1-1 1-15,-1-3 2 0,1-1 0 0,-1 2 0 16,-1-3 0-16,1 0-1 0,1 1-1 15,-2 0-2-15,0 4-1 0,0-1-1 16,1 1-1-16,0 4 0 0,1 0 1 16,-2 2-1-16,1 1-1 0,-1 1 1 15,0 1-1-15,0 1-7 0,0-1-6 16,-1 1-4-16,0 1-17 0,0-2-105 16,0 0-110-16,-1-1-265 0</inkml:trace>
  <inkml:trace contextRef="#ctx0" brushRef="#br0" timeOffset="136181.26">8922 7309 512 0,'-7'9'113'16,"3"4"2"-16,6-4-84 0,1 0-18 15,4 3-4-15,-3-4 0 0,3 1 0 0,-1-1-1 16,3 0 1-16,2 0 2 0,3-3 1 16,2-3 4-16,6 0 2 0,5-4 0 15,10-1 0-15,7-5 0 0,7 1-2 16,8-4 0-16,5-1-2 0,4 0-3 16,4-1-1-16,4-1-2 0,0 3-2 15,-1-1-2-15,-1 4-1 0,-4 2-2 0,-2 3 0 16,-11 2-1-16,-10 1 1 0,-10 0-1 15,-10 3 1-15,-8-3-1 0,-10 1 4 16,-9-1 1-16,-8 1 0 0,-11 1 1 16,-9 1 0-16,-10 0-1 0,-9 2 1 15,-12 4-4-15,-8-3-2 0,-5 4-2 16,0-1 0-16,-5 0-1 0,1 0 0 16,-1 0 0-16,4-3 0 0,5 1 1 15,3-5 0-15,8 2 2 0,10-1 0 16,11-2 2-16,8-1-1 0,10-1 4 15,8-2-1-15,10-1-1 0,10-5 0 0,8 1 1 16,13-3-2-16,10-1 2 0,11 1-3 16,11 1 1-16,6 2 0 0,4 1 1 15,3 4 0-15,-2 2-1 0,-4 1 0 16,-6 4-1-16,-8 0-1 0,-9 1 1 16,-10 1-1-16,-11 0-1 0,-11 0 2 0,-13 0 1 15,-12 3 0-15,-12 2 1 0,-13 2-1 16,-12 4 0-16,-8 0 1 0,-5 0-2 15,-6-2 0-15,-2-3-1 0,1-2 0 16,8-4 0-16,7-2 0 0,4-5 1 16,8-1 0-16,10 0 0 0,11-1 1 15,7-2-1-15,9-3-1 0,13-2 1 16,11-1-1-16,14-1 0 0,10-1 0 16,10-4-2-16,7 2 2 0,7 1 0 15,6 0 2-15,1 0 1 0,-1 2-1 0,-4 5 0 16,-6-1 1-16,-7 3-1 0,-12-1-1 15,-11 4 1-15,-14 2 1 0,-14 1 2 16,-14-1-1-16,-15 2 0 0,-14 4 1 16,-13-1 0-16,-12 1-2 0,-9 2-1 15,-6 1-1-15,-4 1-1 0,3 0 1 16,5-5 0-16,10-1-1 0,14-3 0 0,8-3-1 16,12-5-1-16,15-4-2 0,13 0-1 15,10-6 1-15,10-2 1 0,9 1 0 16,8-2 1-16,8 1 1 0,4 0 4 15,7 2 0-15,4 5 2 0,0 0-1 16,-2 1 0-16,-1 1 0 0,-7 3 0 16,-6 1-2-16,-10 1 0 0,-11 4 1 15,-10 0 5-15,-12 1 1 0,-14 1-1 0,-12 0 1 16,-11 3 0-16,-13-1-1 0,-10 1-2 16,-7 4-6-16,-5 1-1 0,-3-2-1 15,-1 2-1-15,7 0 0 0,7 0 1 16,9-1-1-16,11-2 0 0,12-2 0 15,13 1-3-15,10 0 0 0,15-3 1 16,11 1 0-16,11-1-1 0,8-3 1 16,10-2 2-16,7 0 4 0,3-3-1 0,4 0 0 15,1 1 1-15,-3-2-1 0,-4 4 0 16,-6 0 1-16,-8 1-1 0,-7 1 0 16,-11 2 1-16,-9-1 1 0,-13 3 1 15,-12 0 0-15,-13 1 0 0,-13 1 0 16,-9 1 1-16,-7 1-1 0,-7 2-1 15,-5-1-2-15,3-1 1 0,6 1-1 16,11-4-1-16,8 0 1 0,10 0-3 0,12-5-4 16,15-1 0-16,14-1 0 15,10-3 1-15,10 1-1 0,9 1 0 0,9-2 8 16,5 3-6-16,1 0-21 0,1 3 153 16,-5 2-292-16,-6 0-156 0,-6 3-450 15</inkml:trace>
  <inkml:trace contextRef="#ctx0" brushRef="#br0" timeOffset="137244.73">9018 7434 343 0,'-1'-2'89'15,"-2"1"3"-15,-1 1-32 0,0-1-21 16,0 0-12-16,-1 1-1 0,1 0 1 16,1-1 0-16,0 1-2 0,2 0-2 15,0 1 0-15,1-1 1 0,0 0 0 16,-1-1-1-16,2 2-2 0,-1-1-1 0,0-1-1 15,1 0-1-15,-1-1-2 0,1 1-5 16,2 1-1-16,-1-3 0 0,0 0 0 16,0-1-2-16,1-2-1 0,2 0 0 15,-1-1 0-15,1-2 1 0,-1-2-1 16,1 1-2-16,0 0 0 0,-2-2-1 16,0 1-2-16,0-3 1 0,-2 4-2 15,0-1 1-15,-2 0 0 0,1 1 2 0,-2-1 0 16,-1 1 1-16,1 0 1 0,-2 0 0 15,0 1 1-15,0 1-1 0,0 0 0 16,-2-1-1-16,0 2-1 0,-1-1 0 16,-1 0 0-16,2-2-1 0,-2 1-1 15,-1-2 0-15,0-3 0 0,-1 2-1 16,-1 0 0-16,0-1 0 0,-2 0 0 16,-1-1-1-16,1 0 1 0,-1 0 0 0,-1 2-1 15,0 0 0-15,2 2 0 0,-2 2 1 16,1 1-1-16,1 2 1 0,-1 1-1 15,1 0 1-15,1 0 0 0,-1-1 0 16,-1 2-1-16,-1-3 0 0,-2 1 0 16,0-1 0-16,-4 1 0 0,-1 2 0 15,1-3 0-15,0 3 0 0,3 0 1 16,-2 2-1-16,0 1 0 0,3 1 1 16,0 0-1-16,0 0 0 0,-3-1 0 15,1 1 0-15,2 0 0 0,-3 0 0 0,1-1 0 16,1-1-1-16,1 4 0 0,1-2 1 15,1 2-1-15,0-2 0 0,2 2 0 16,-1 1 1-16,3 1 0 0,-2-2 0 16,1 3 1-16,-1-2 0 0,-2 2-1 15,2-1 0-15,-1 0 1 0,-2 0-1 16,-1-1 1-16,0 2-1 0,0 0 0 16,2-1 1-16,-2 2-1 0,3 2 0 0,-1 0 0 15,2-2 0-15,2 2 0 0,1-1 0 16,-1 1-1-16,1-4 1 0,2 3-1 15,2-1 0-15,-1 1 0 0,2 3 0 16,-1 3 0-16,2 2 0 0,1 0 0 16,0-1 0-16,0 2 0 0,1 0 1 15,0 1 0-15,0-3-1 0,-1 3 1 16,1 3 0-16,-3-1 0 0,0 2 0 0,-1 1 1 16,0-2-1-16,1 0 0 0,-1-1 0 15,0-3-1-15,2-3 1 0,1 0-1 16,1-5 0-16,-2 0-4 0,1-1-6 15,2-5-6-15,-1-1-6 0,2 1-8 16,0-2-17-16,0-2-115 0,1-1-117 16,1-1-287-16</inkml:trace>
  <inkml:trace contextRef="#ctx0" brushRef="#br0" timeOffset="137851.74">7709 7388 247 0,'-7'1'71'15,"2"-1"6"-15,-3 2-13 0,3-2-20 16,0 0-7-16,0-1-3 0,3 2-5 15,2-2-5-15,1 1-3 0,2 0 2 16,0 0-1-16,2 0-1 0,0 2-1 0,1-1 1 16,-2-1-1-16,0 2-4 0,1-1-6 15,-1 1-4-15,-1 3-2 0,2 0-1 16,-1 2 1-16,1 4-1 0,0-1 0 16,2 1-1-16,0 2-1 0,2 1 0 0,2-1-1 15,1 0 1-15,0 1-1 16,0-2 0-16,1 0 1 0,0-4 1 0,-2-1 3 15,0-2 1-15,-2 0 3 0,0-4 4 16,-1 0 4-16,-2-3 4 0,0 0 1 16,0-4 1-16,1-2-1 0,-1-1-3 15,2-5-2-15,1 0-5 0,3 0-5 16,-1-1-3-16,2-1-3 0,1 1-2 16,2 0-6-16,-2 3-8 0,1-2 87 15,0 2-220-15,2 1-132 0,-2-2-371 0</inkml:trace>
  <inkml:trace contextRef="#ctx0" brushRef="#br0" timeOffset="143091.21">8254 7862 435 0,'-6'4'107'0,"0"0"6"0,1-2-63 15,1-1-13-15,1 1 2 0,1 0 0 16,0-2-5-16,1 0-2 0,1-1-2 0,-1 0-3 16,2 2-1-16,-1-1-5 15,0 1-3-15,-1-2-3 0,1 2-2 0,-1 1-4 16,-3 0-2-16,0 1-2 0,-3-1-2 15,-1 1 0-15,-1 4-1 0,-3-1 0 16,-1 2-1-16,0 2 0 0,-2 3-1 16,3-1 1-16,-1 5-1 0,2-1-1 15,1 4 1-15,4-1-1 0,2 2 0 16,4 1 0-16,3 2-1 0,4-3 0 0,3-1-1 16,3-2 0-16,4-1 0 0,4-3 1 15,2-2 0-15,3-3 1 0,1-4 1 16,3-1 3-16,1-3 2 0,-3-3 2 15,-1-2 3-15,-1-2 3 0,-4-1 5 16,-4-2 3-16,-3-2 3 0,-5-4 0 16,-3 0 0-16,-3-4-1 0,-3-3-3 15,-6-4-4-15,-3-3-5 0,-4 2-3 0,-4 2-4 16,-4-1-1-16,-2-2-3 0,-2 4 0 16,1 4-4-16,-1 5 1 0,-1 0-9 15,1 5-15-15,-1 4-16 0,1 5-102 16,0 6-37-16,2 3-122 0,5 8-258 15</inkml:trace>
  <inkml:trace contextRef="#ctx0" brushRef="#br0" timeOffset="145713.21">9094 10204 412 0,'1'-2'98'0,"1"0"-1"15,-1-4-49-15,-1 0-26 0,1-2-15 16,-1 2-2-16,1-1 5 0,-2 3 5 16,1 1 3-16,0 3 3 0,-1 0 1 15,1-1-1-15,-1 1-3 0,-1 4-6 16,-2-1-3-16,1 1-5 0,-1 2-3 0,-1 1-1 16,2 2 1-16,0-2-1 0,1-3 0 15,1 1 0-15,1-4 0 0,2 0 0 16,0-1 1-16,2-2 0 0,1 0 3 15,0-1 0-15,2 0 1 0,-1 1 2 16,0-3 1-16,-1 0 1 0,-1 0 1 16,-2-1 1-16,-1 1 1 0,-2 2 0 15,-3-2 0-15,1-1-1 0,-1 2-1 16,-1-1-4-16,-1 2-2 0,-1 1-4 0,3-1-2 16,-2 2-2-16,0 1-2 0,1 1-1 15,0 0 1-15,1 2 0 0,0 0 2 16,2 3 1-16,1-2 1 0,0 2 1 15,2 0 1-15,-1 0 0 0,2-1 1 16,2 1 0-16,-1-3 1 0,0-1 0 16,1-1 0-16,2-3 1 0,2 0 2 15,-1-2 0-15,1-1 0 0,1 0 0 0,-2-2-1 16,0 1 1-16,-2-1-2 0,0 1-1 16,-3 0 0-16,-1-1 1 0,-2 1-1 15,-1-1 1-15,-1 1-1 0,-3 0-1 16,-1 2-2-16,1 2-2 0,-2-1-1 15,-1 3 0-15,1 4-1 0,-2 1 0 16,1 0 0-16,1 1 3 0,2 0 0 16,1-2 1-16,2 0 0 0,2 0 0 15,2-2 1-15,2 0 1 0,1-2 0 0,0 0 1 16,2-1 0-16,-2-1 1 0,0 0-1 16,1-1 0-16,-2 0 0 0,-1 0 0 15,0 1 0-15,-2 0-3 0,0 1-5 16,-1-1-9-16,0 1 3 0,-1 1-126 15,-1 0-115-15,-3 1-292 0</inkml:trace>
  <inkml:trace contextRef="#ctx0" brushRef="#br0" timeOffset="146996.18">9279 10415 319 0,'-3'0'89'15,"-1"0"3"-15,0-3-35 0,2 3-14 0,-2 0-9 16,1-2-9-16,1 2-8 0,-1 0-2 16,-1-1-1-16,2 2-1 0,-1-2 1 15,2 2 0-15,0 0 1 0,0 0 1 16,-1 1-1-16,1-2 0 0,1 1 0 15,0-1-1-15,0-1-2 0,0 1 0 16,-1 0 0-16,2-2-1 0,-1 4-2 16,0-4-1-16,0 1-2 0,0 2-1 15,0-2-1-15,1 1-1 0,-2 0-1 0,2-1 0 16,-1 2 0-16,3-2 0 0,-1 0 0 16,1 0 1-16,2 0 0 0,2 1 2 15,1 0-1-15,2-1 2 0,2 1 0 16,1 1 2-16,3 0 1 0,2-1 1 15,1-1 0-15,0 1 2 0,3-1-1 16,0 0 0-16,0 0 0 0,1-2-2 16,1 3-1-16,-1-1-1 0,0 2-2 15,1-2 0-15,1 1-2 0,1 1 0 0,-1 2-1 16,0-1 1-16,1 1-1 0,-1-1 2 16,0 1 0-16,-2 0 2 0,0-2 2 15,0 1-1-15,-1-2 1 0,1 0 0 16,0 1-1-16,1-2 1 0,0 3-1 15,1-1 0-15,-2-2-1 0,1 2 1 16,-1 0-1-16,0-1 0 0,2 4-3 16,-1-2-1-16,-1 1 0 0,0 3-2 0,1-1 1 15,-1 3-1-15,0-2 1 0,-1 2-1 16,-1-2 1-16,-1 0-1 0,1 0 0 16,-4-3 0-16,1-2 1 0,-3 1-1 15,-1-2 1-15,-2-1 0 0,-1 0-1 16,-3 0 1-16,-1-1 0 0,-2 1-1 15,-2-2-3-15,-1 2-7 0,-1 0-11 16,0 0-9-16,-2-1-12 0,0 0 105 0,-1 0-234 16,-2-3-138-16,-5 2-366 0</inkml:trace>
  <inkml:trace contextRef="#ctx0" brushRef="#br0" timeOffset="153727.15">11582 8516 518 0,'-18'4'118'15,"4"0"2"-15,-1-4-72 0,0 0-30 16,2 0-7-16,1 2-4 0,1-2-1 16,2-1-1-16,2 0 0 0,2 2 3 15,3-1 3-15,1 0 2 0,1 0 4 16,3 0 2-16,3 0 4 0,2-1 0 16,4-2-3-16,2-1-2 0,4 0-4 15,3-1-4-15,6 2-3 0,3 0-2 16,4 3-4-16,3 2 0 0,6 2 0 0,3 2-1 15,6 0-1-15,1 2 1 0,3 1 0 16,-2-3 0-16,0 1 0 0,-4-2 0 16,-6 2 0-16,-7-2-1 0,-9-1 2 15,-9-3 4-15,-8 2 1 0,-10-2 1 16,-12-3 0-16,-8-2 1 0,-10-1 0 16,-6 0-1-16,-10-1-4 0,-6 0-2 0,-5-1-2 15,2 3-1-15,-3 2-1 0,-2-1-1 16,3 4-1-16,3-1 0 0,6 5 1 15,5-2 0-15,3 3 1 0,6-1 1 16,10 1 0-16,5-2 1 0,4-1 0 16,6-1 0-16,4 1 1 0,7-3 2 15,6 0 0-15,6-3 1 0,6 0-1 16,8-2 2-16,7 1 0 0,8 0-1 16,4 2-2-16,5-1 0 0,2 0 0 0,2 2 0 15,-2 3 0-15,-5-3-1 0,-5 1 1 16,-7 0-1-16,-9 0 0 0,-8 1 0 15,-10-1-1-15,-13-1 0 0,-9 5 1 16,-10-3 0-16,-12 2 0 0,-9-1 0 16,-6 3 1-16,-8-1 0 0,-3-1 0 15,1-2 0-15,5 2-1 0,7-3 0 16,9-2-1-16,7 1-1 0,11 1-3 0,9-2-2 16,10 1-1-16,7-1 1 0,11 0-3 15,10 1-10-15,6-2 159 0,8 1-290 16,7 1-142-16,10-3-430 0</inkml:trace>
  <inkml:trace contextRef="#ctx0" brushRef="#br0" timeOffset="154596.92">11450 10397 614 0,'15'-4'130'16,"2"0"-1"-16,3-1-111 0,3-3-10 15,2 1-6-15,2-2-6 0,4-1-6 16,2 0-5-16,3 2-15 0,1 0-4 15,4 0 1-15,3 1 1 0,1 2 7 0,2 1 7 16,-1 1 8-16,-1 0 17 16,2 2 8-16,-3 4 3 0,-7-1 4 0,-5 4 2 15,-7-1 3-15,-8 1 2 0,-7-3 1 16,-9 3-1-16,-11-1-3 0,-8 2-3 16,-10-4-3-16,-9 4-6 0,-12-3-6 15,-8 4-6-15,-6-3-7 0,-3-4-6 16,-3-1-6-16,-2 0-5 0,2-2-11 15,5-1-23-15,4-2-7 0,3 0 4 16,7-1 10-16,9 1 21 0,9-1 18 0,8 0 20 16,8 1 27-16,13-1 11 0,11 0 1 15,12 5 1-15,9-4-10 0,11 0-12 16,8 1-8-16,12 2-4 0,6 1-1 16,6 1-2-16,4 0-6 0,3 5-3 15,-3 0-2-15,-1 2-1 0,-7 0-1 0,-7 2 1 16,-12-1-1-16,-13-2 0 0,-9-1-1 15,-12 2 3-15,-14-2 0 0,-14 1 1 16,-12-1 0-16,-10 0-1 0,-12 1 1 16,-12 0 1-16,-7-2-3 0,-3 1 1 15,-1-3-2-15,4-1 1 0,6 0 0 16,8-3 0-16,13 0-1 0,8-1 0 16,10 0 1-16,12 1-2 0,9 0 1 15,10-2 0-15,11 2 1 0,9 2 0 0,7-1 1 16,10 1-4-16,7 2-6 0,4 2 24 15,3-1-159-15,-2 1-123 0,0 0-331 16</inkml:trace>
  <inkml:trace contextRef="#ctx0" brushRef="#br0" timeOffset="179222.07">5315 7407 472 0,'-4'-2'112'0,"0"2"0"0,1 0-67 16,-1 1-21-16,0 1-12 0,-1 2-5 16,-1-2-4-16,3 2-2 0,0 1-1 15,2-1 0-15,3-2-1 0,5 1 2 16,5 1 2-16,5-1 3 0,6-3 4 15,7-2 5-15,5-1 4 0,9-2 3 16,6 2 2-16,5-2 0 0,8 1-1 16,7 0-3-16,5 2-4 0,7 2-3 0,2 2-4 15,1 1-3-15,1 1-2 0,-2 3-2 16,-6-2 0-16,-5 0-1 0,-11 0-1 16,-9 0 1-16,-13-3 0 0,-9-1 0 15,-11-2 1-15,-8 2 4 0,-10-1 0 16,-5-1-1-16,-8 0 0 0,-8-3-1 15,-8 2-1-15,-9 0-2 0,-9-2-4 16,-9 0 0-16,-8 1 0 0,-7-1-1 0,-8 5 0 16,-5-2 0-16,-4 0-1 0,-1 2-1 15,-3 1-4-15,5 3-2 0,8 0-1 16,8-1 0-16,13-3 1 0,11 3 0 16,11-2 3-16,14-1 2 0,14-3 2 15,13-2 1-15,13 0 3 0,17 1-1 16,14-1 1-16,15 3 0 0,15-2 164 15,10 0-293-15,8 3-134 0,1 2-413 16</inkml:trace>
  <inkml:trace contextRef="#ctx0" brushRef="#br0" timeOffset="180485.52">11596 7276 472 0,'-7'13'98'0,"5"-1"0"15,-1 1-83-15,3-1-14 0,1-2-3 16,2 1 4-16,5-1 4 0,3 0 7 15,3-3 6-15,4 0 4 0,4-2 4 16,5-1 2-16,3 0 0 0,1-4-4 0,8 0-6 16,3-2-4-16,7-4-5 0,1 0 0 15,4-2-1-15,3-2 0 0,2 2-2 16,-1-2 0-16,-3 2-1 0,-5 3-1 16,-4-2-1-16,-6 3-2 0,-8 1-2 15,-6 1 0-15,-8 4 1 0,-6-1-5 16,-8-1-3-16,-9 3 1 0,-9 0-29 15,-10 1-102-15,-8-1-110 0,-8-5-276 0</inkml:trace>
  <inkml:trace contextRef="#ctx0" brushRef="#br0" timeOffset="182858.6">4181 6501 498 0,'-1'0'107'0,"3"3"2"15,-2-1-86-15,1-1-128 0,-1 2-92 16,-1-4-238-16</inkml:trace>
  <inkml:trace contextRef="#ctx0" brushRef="#br0" timeOffset="183301.93">4026 6418 550 0,'-20'-7'115'0,"3"2"0"0,2-2-102 16,3 3-6-16,4 1-4 15,2-2-2-15,1 3 1 0,1 2 1 0,3-2 3 16,4 2-1-16,7-1 2 0,6 0 1 16,9 0 0-16,7 1 2 0,10-2-2 15,10 2-1-15,8 2 3 0,7-1-1 16,5 2 2-16,5-1-1 0,3 0 0 16,5 3 0-16,4-2 0 0,-2-3-1 15,3 1-2-15,-1-3-2 0,-1 2 0 0,-5-3 0 16,-5-3-2-16,-10-2-1 15,-9 3 0-15,-12 0 1 0,-11 1-1 0,-11-1 10 16,-12 1 0-16,-14 1 0 0,-15 3 1 16,-16 1-1-16,-12-2 0 0,-15 1 0 15,-13 5-10-15,-15-1 0 0,-8 3-2 16,-7-1 1-16,-2 2 0 0,-2 2-1 16,-3-3 1-16,2-1-2 0,4-2-2 15,3-2-1-15,8-1 0 0,11-1-1 16,12-2 1-16,14-1-1 0,15 0 5 0,10-2 1 15,15 0 3-15,14-1-1 0,11 0 0 16,15-4 1-16,13 2 0 0,14-1-1 16,14 3-2-16,14 3 1 0,9 2 0 15,11 3 1-15,3 3-1 0,1 6 0 16,0 1 1-16,-9-1-9 0,-4 1-14 16,-7 4-6-16,-13-3-129 0,-12-3-125 15,-8-2-317-15</inkml:trace>
  <inkml:trace contextRef="#ctx0" brushRef="#br0" timeOffset="184091.78">10899 6404 580 0,'-3'-7'127'0,"-4"1"0"0,6 1-84 15,0 2-35-15,1 1-7 0,0 2-2 16,0-1-2-16,0 1-1 0,0 1-1 0,0 0 0 16,0 1 1-16,0 0 0 0,0 0 2 15,2 3 0-15,2-2 2 0,1 0 2 16,6 1 1-16,7-3 3 0,7 0 2 15,7 0 2-15,8-1 3 0,10 1 1 16,9 1 1-16,4 0-2 0,5 3 0 16,5-1-2-16,0 2-2 0,0 2-2 0,-2 1-2 15,-6 1-1-15,-7-2-1 0,-10 2-2 16,-12-3 0-16,-7 2-3 0,-12-5-2 16,-13 0 0-16,-13 0 0 0,-16-2 1 15,-14-2 1-15,-15 2-1 0,-16-2 3 16,-15-1 2-16,-11 1-1 0,-8-2 1 15,-2 3-1-15,1-2 0 0,7-1-3 16,11 3 0-16,10-1 0 0,17-1-1 0,15 1 0 16,17-1 1-16,17 1 0 0,15-1 3 15,17 0 1-15,16 0 3 0,17-2 2 16,14 1 2-16,14 3 0 0,9 1 0 16,8 1 0-16,5-1-1 0,0 2-3 15,-3 7-2-15,-8 0-2 0,-10 0-9 16,-12 1-9-16,-13 0-130 0,-14-2-123 15,-21 0-319-15</inkml:trace>
  <inkml:trace contextRef="#ctx0" brushRef="#br0" timeOffset="191241.52">8504 10222 360 0,'-1'1'100'0,"0"1"2"0,-2-2-41 15,-1 2-18-15,1-1-13 0,-1 2-12 16,-1 0-7-16,1-1-4 0,1-1-1 16,-1 1 2-16,2-1 3 0,1 1 3 15,0 0 0-15,1-2 2 0,1 1 2 16,0-1 0-16,-1-1-2 0,1 2-4 15,0-2 0-15,1 1-1 0,-2-1 1 16,1 2 0-16,-1-1 0 0,0 1 2 16,-1 0 0-16,1 1 1 0,-2 0-1 0,1 0 0 15,0 2-1-15,-1 0-1 0,-1-1-1 16,1 2-3-16,-1-1 0 0,1 2-3 16,1-1-2-16,-1-2 0 0,1 3-1 15,1-2 0-15,0 3 0 0,0-1 1 16,0 3 1-16,1 0 2 0,0 4 1 15,1 1 1-15,-1 2-1 0,0 1-1 16,-1 3 0-16,0 1-3 0,-1 1 0 0,-1 0-1 16,-1 4-1-16,-2 0-1 0,2 0 1 15,-1-3 0-15,1 0 0 0,-1-2-1 16,2-1 0-16,1-6 0 0,1 2 0 16,1-3-1-16,1-1 0 0,-1-2 0 15,0 1 0-15,2-3-1 0,-1-1 1 16,0-2 0-16,0 2 0 0,0-3 0 15,1 1 0-15,0-3 0 0,-2 0 0 0,1 1 0 16,1 0 0-16,1-3 1 0,1 2 0 16,2 0 0-16,2 1 2 0,1-1-1 15,4 1 2-15,1-2 0 0,5 1 1 16,2 1 0-16,2 1 0 0,3 0 0 16,4 0 1-16,2 1-1 0,3 0-1 15,0 2-1-15,2-3 0 0,2-1 0 16,-2-1-1-16,0-1 0 0,0-1-1 15,-2 0 1-15,-2-5-1 0,0 5 0 16,-2 0 0-16,-1-2 0 0,2 4 0 0,-2-1 0 16,2-3 1-16,-2 4-1 0,1-4 0 15,1 1 0-15,0 2 0 0,0-4 0 16,-1 0 1-16,2 1-1 0,-4 0 0 16,2 0 0-16,-1-1 0 0,-1-2 0 15,1 3 0-15,1-1 0 0,-1 0 0 16,-1-1 0-16,1 1 0 0,-3 0 0 0,1-1-1 15,-2-1 1-15,0 3 0 0,-3 0 0 16,1-3-1-16,-1 4 0 0,0-1 1 16,0 2-1-16,0-2 1 0,-1-2-1 15,0 0 0-15,0 2 1 0,1-2 0 16,-1-2 0-16,0 4 0 0,0 1 1 16,0-1-1-16,1 2 0 0,-2-4 0 15,0 3 0-15,0 0 0 0,-2-4 0 0,1 0 0 16,-2 2 0-16,1-1 0 15,0 4-1-15,-1-4 1 0,-2 1 0 0,1 2 0 16,-2-1 0-16,0 0 0 0,-1-1 0 16,-1 0 1-16,0-1-1 0,0 1 0 15,0 0 0-15,-1-1 0 0,0 2 0 16,-2-3 1-16,0 2-1 0,-2 0 0 16,-1-2 0-16,1 1 1 0,-2-1-1 0,-1 1 0 15,1 1 1-15,-3-2-1 0,2 1 1 16,-2 2 0-16,-1 0 1 0,0-1 1 15,-1 1 1-15,-1-1 0 0,1 1 0 16,-1-1 0-16,0 0-1 0,1-1 0 16,-1 0-2-16,2-2-1 0,-1-2 0 15,0 1 0-15,0-3 0 0,-1-2-1 16,0-2 1-16,-1-4 0 0,-1 1 0 16,-2-3-1-16,-2 0 1 0,-2-2 0 0,0 2 0 15,0 2 0-15,-1-2-1 0,2 4 2 16,-1-2-1-16,3 1 1 0,-1 2 0 15,2 1 0-15,0 2 0 0,0 1 0 16,1 2 0-16,1 3-1 0,-1 1-1 16,1 2-1-16,0 1 0 0,0 0 0 15,1 2 0-15,-1 0 0 0,1 0 0 16,0 0 1-16,-2-1 0 0,2 1 0 0,2 2 0 16,-2-1-1-16,0-1 1 0,1 2 0 15,-1 0 1-15,2 5 0 0,-1-1 1 16,0 2 0-16,0-2 0 0,0 3 1 15,1 2-1-15,0 0 0 0,-1 1-1 16,0 0 1-16,0 1-1 0,0 2 1 16,1-3-1-16,0 1 0 0,0 0 0 15,1-1 0-15,-1 1 1 0,1 1-1 0,-1-2 0 16,-1 0 0-16,2 0 1 0,-2-1-1 16,-1 0 1-16,0 0 0 0,0 0 0 15,-1 2-1-15,0-1 1 0,-1-1 0 16,0 0 0-16,1-1-1 0,0-2 1 15,-1-1-1-15,1-2 0 0,-3 1 0 16,2-1 0-16,-2 0 0 0,0 0-1 16,-2 1 1-16,-1-2 0 0,1 0 0 15,-1 0 0-15,1 0 1 0,-2-1-1 0,2 1 0 16,0-3 1-16,-1 1-1 0,2-1 0 16,-1-1 0-16,0 0 0 0,-1 0 0 15,0 0 0-15,-2-1 0 0,-1 0 1 16,-2 0-1-16,-1 0 1 0,-4 0 0 15,0 1-1-15,-4 0 1 0,-2 2-1 16,-3-1 1-16,-2 2-1 0,-1 0 0 0,-3 0 0 16,-1-2 0-16,-1 0 0 0,0 0 0 15,1 0-1-15,-1-2 1 0,0 1 0 16,2 2 0-16,-1 0 0 0,0 0 0 16,-1 3 0-16,0-2 0 0,1 0-1 15,1 1-1-15,1-2-1 0,1 0-2 16,1-1 0-16,2-1-2 0,2 1 1 15,-1 0 1-15,1 3 0 0,4 0 1 16,-1-1 2-16,-1 3 0 0,1 1 1 16,0 1 0-16,-1 0 1 0,-2-1 0 0,-4-2-1 15,0 3 0-15,-3-2-3 0,0-3-2 16,-1 2-1-16,0-1-1 0,1-2-2 16,2 2-2-16,-1-2-1 0,4 0 1 15,-2-1 2-15,2 2 1 0,-1-2 2 16,1 1 1-16,0 1 2 0,0-1 2 15,0-1 2-15,-1-2 0 0,-1 0 1 0,1-1-1 16,0 0-1-16,2-1-1 0,1 0-2 16,2 0-2-16,2 1-1 0,2-2 1 15,2 2-1-15,2 0 0 0,1 0 2 16,3 2 3-16,1 1 1 0,3-2 1 16,0 0 1-16,3 0 0 0,-1 1-1 15,3 0 1-15,-2-4-1 0,1 2 1 16,-1 2-1-16,-1-1 0 0,-1 1 0 15,-1-2 0-15,-2 1 0 0,-1 0 0 16,0 1 0-16,-1-1 0 0,-1-2 1 0,1 2-1 16,-1-1 0-16,1-3 0 0,0 1-1 15,-1-1 1-15,1-1-1 0,-1 1 1 16,0-3-1-16,1 1 1 0,1 2 0 16,0 2 0-16,1-2 0 0,0-1 1 15,1 2 0-15,2 0 2 0,0 0 0 16,3-2 1-16,0 0 0 0,0 0 0 0,3 1 1 15,0-4-1-15,1 1-1 0,2 0-1 16,-1-6 0-16,0-1-1 0,1-1 0 16,-1-3 0-16,2 2 1 0,-2-2-1 15,0-1 3-15,-2-2 1 0,0 3 0 16,-1 0 1-16,0 1 0 0,-2 0 1 16,-1 1 0-16,0 1-2 0,2 4-2 15,1 0 0-15,-1-1 1 0,2 1-2 0,2 0 0 16,0-2 1-16,0 5 1 0,0-3 1 15,2 3 1-15,-1 1 0 0,-2 2 1 16,1 1-1-16,-1 2 1 0,0 1 1 16,-1 2-2-16,0 0-2 0,0 0 0 15,0 1 0-15,-1 0-2 0,0 0-1 16,0 1-1-16,0 3 0 0,-1 1 1 0,0 2-1 16,-3-1 1-16,3 4 0 0,0 1-1 15,1 0 0-15,1 4 0 0,0-3-1 16,0 1 1-16,1 3-1 0,-1-1 1 15,0 3 0-15,-2 0 0 0,-1 0 0 16,0 1 0-16,-1-1 0 0,-1 2 0 16,1 1 0-16,0-1 0 0,1 0-1 15,1-3-2-15,2 0 0 0,1 0 0 16,1-4-1-16,3-1-1 0,0-2 1 16,2-1 0-16,1 2 1 0,1-1 1 0,2 0 1 15,3 0-1-15,-1-1 0 0,1-1-2 16,2 1 0-16,1-1 0 0,1 0 0 15,1-3 0-15,2 1 0 0,2-1 1 16,1 1 2-16,3-3 0 0,2 1 0 16,3-1 1-16,3 0 0 0,1-2 0 15,4 0 0-15,3-2 1 0,1-1-1 16,2-1 1-16,1-3 0 0,1 3-1 0,0-1 1 16,0-2-1-16,-1-1 0 15,1 1 1-15,-1 1-1 0,-1 0 0 0,0-3 0 16,-3 0 0-16,-2 1 1 0,-1 0-1 15,-1 0 0-15,-1-2 1 0,-2 2-1 16,0-1 0-16,-1 0 1 0,-1 4-1 16,1-2 0-16,-2 0 0 0,-1 3 1 15,-1-2-1-15,0 0 0 0,0 1 0 16,0 0 0-16,0-1 0 0,-1 0 0 0,-2 1 1 16,1 2-1-16,0-4 0 0,-1 3 0 15,-3-1 1-15,2 0-1 0,0-2 0 16,0 1 0-16,-1 0 1 0,-1-1-1 15,1 1 0-15,-2-2 0 0,-1 4 1 16,-2 0-1-16,-2 0 1 0,-1 0 0 0,-2 0-1 16,1 2 1-16,-2 0-1 0,-1 0 1 15,-1 0-1-15,-1 2 0 0,0-2 0 16,-1 0 1-16,-2 0-1 0,0-2 0 16,-1 2 1-16,-1-1-1 0,1 0 0 15,-1 0 1-15,-1 1-1 0,0-1 1 16,-1 1 0-16,-1 0-1 0,-1 0 1 15,-1 0 0-15,-1 0-1 0,0-1 2 16,0 0 0-16,-1 0 1 0,-1-1 1 16,1-1-1-16,0-1 1 0,0 0-1 0,-1-2-1 15,0-2 0-15,1-4-1 0,0 0-1 16,0-4-1-16,1 0 1 0,1-6 0 16,1-1-1-16,1-2 1 0,-2 2-1 15,1-3 0-15,-1 0 0 0,-1 0 0 16,-2-1-2-16,0 5-2 0,0 0-2 15,1 3-4-15,-1 3-6 0,0 4-10 16,-1 1-7-16,1 5 162 0,-3-3-286 0,2 4-140 16,-1 0-406-16</inkml:trace>
  <inkml:trace contextRef="#ctx0" brushRef="#br0" timeOffset="208515.43">13162 11603 470 0,'5'0'129'16,"-2"-1"5"-16,0-1-22 0,-6 1-71 16,1-1-9-16,-1-3-2 0,-2 3-3 15,1-1-6-15,-1 1-1 0,-1-2-2 0,1 2-1 16,-2 0 1-16,1 2-2 0,-2 0-3 15,-2 1-2-15,0 1-2 0,-1 2-2 16,0 0-1-16,-2 3-3 0,-1 0-1 16,-2 4 0-16,2 3 0 0,-2 3-1 15,-1 4 0-15,2 2-1 0,0 2 1 16,0 2-1-16,3 2-1 0,3-1 1 16,3 1-1-16,3 0 0 0,3 1 0 0,4-2-2 15,6-2 1-15,4-2 0 0,4-4-1 16,5 1 1-16,2-6 0 0,3-7 1 15,5-1 2-15,1-7 0 0,1-6 5 16,2-3 5-16,-1-7 4 0,0-4 3 16,0-3 2-16,-2-2 2 0,-3 1 2 15,-4-3 1-15,-4 0-2 0,-5 0-2 16,-5 1-2-16,-8-3-1 0,-6 2-3 16,-8-3-3-16,-5 0-5 0,-6-1-5 0,-2-1-4 15,-4 0-2-15,-1 6-1 0,-2 1-1 16,2 4 0-16,3 4 0 0,3 5-3 15,2 3-5-15,5 4-4 0,4 3-12 16,6 3-15-16,4 2-14 0,4 1 6 16,6 2-134-16,5 1-129 0,5 2-308 15</inkml:trace>
  <inkml:trace contextRef="#ctx0" brushRef="#br0" timeOffset="208924.65">13910 11623 628 0,'-3'-3'142'0,"-3"-1"4"0,-2 3-101 16,0-2-13-16,-3 3-6 0,0 1-4 16,0 4-3-16,0-1 0 0,0 4-2 15,1 1-3-15,1 5-2 0,4 3-3 16,-1 4-1-16,2 3-3 0,1 2-2 15,2 4 0-15,-1 0-2 0,1 0-1 16,2-1 0-16,4-1 1 0,2 0-1 16,3-7 0-16,5-2 0 0,4-5 1 15,4-2 0-15,1-6 1 0,4-5 3 16,-1-4 3-16,3-4 6 0,-1-5 2 0,0-2 5 16,-3-4 5-16,-2 0 3 0,-4-6 1 15,-4-1-1-15,-4-1-1 0,-5 1-1 16,-5-7-4-16,-7-3-4 0,-5 0-5 15,-5 0-4-15,-3 0-6 0,-4 4-4 16,-3 2-2-16,0 8-3 0,-2 8 0 16,1 6-3-16,0 7-5 0,1 5-6 15,-2 1-7-15,4 4-12 0,1 2-21 0,6 0 148 16,5-2-291-16,4-1-162 0,5-4-443 16</inkml:trace>
  <inkml:trace contextRef="#ctx0" brushRef="#br0" timeOffset="209944.56">14606 11497 330 0,'3'-1'105'0,"-2"2"5"0,0 0-2 0,0 0-49 16,-1-1-10-16,1 0-7 0,-2-1-6 15,1 2-1-15,0-1 1 0,-1 0 0 16,0 0 0-16,1 0-1 0,0 0-2 15,0 0-4-15,1 0-4 0,-2 0-4 16,1 0-3-16,1-1-2 0,0 1-3 16,-2 0-1-16,1 0 0 0,0 0 0 15,1 0-1-15,-1 0-1 0,0 0-3 16,0 1-2-16,1 1-1 0,0 2-1 16,3 2-1-16,-2 4 1 0,1 3 0 15,1 6 1-15,0 5 0 0,0 5 1 0,-1 3-1 16,1 5-1-16,-2 2-1 0,-2 4-1 15,1 1-1-15,-1 2 0 0,1-3 0 16,-1 0-1-16,2-3 0 0,0-7 0 16,3-2 0-16,-2-6-1 0,0-5-2 15,0-5-4-15,-2-4-3 0,0-4-14 0,0-4-16 16,-1-4-12-16,1-5-128 0,1-3-133 16,3-10-322-16</inkml:trace>
  <inkml:trace contextRef="#ctx0" brushRef="#br0" timeOffset="210149.91">15046 11963 767 0,'7'3'202'0,"-2"-1"6"0,-2-3-90 16,0 1-45-16,-2 0-12 0,-2-2-14 15,-1 0-17-15,-1-1-9 0,1 1-7 16,0 0-5-16,-2 0-7 0,2 0-6 0,0 1-6 16,2 0-9-16,0-2-13 15,1 1-11-15,2 0-40 0,4-4-138 0,3 2-158 16,7-2-382-16</inkml:trace>
  <inkml:trace contextRef="#ctx0" brushRef="#br0" timeOffset="210868.5">15893 11541 438 0,'-2'-8'126'0,"-1"1"7"15,0 0-9-15,2 3-59 0,0 0-8 16,0 3-4-16,1 0-3 0,-1 0-2 0,1 2-4 15,0-1-7-15,-1 1-8 0,-1 0-8 16,-2-1-5-16,-1 0-5 0,-1 2-3 16,-2 1-4-16,-3 2 0 0,-4 3-2 15,-1 4-1-15,-4 1-1 0,-1 5 1 16,-3 5-1-16,0 6 0 0,2 2 0 16,1 7-1-16,2 3 1 0,3 3-1 15,3 2 1-15,6-3-2 0,1 1-2 16,4-2-1-16,4-8-2 0,5-4 0 0,0-1 1 15,5-8-1-15,5-5 2 0,3-5 1 16,3-4 3-16,4-6 2 0,2-3 3 16,4-4 4-16,0-2 6 0,-2-4 2 15,-3-1 3-15,-5-2 3 0,-5 0 3 16,-5-1 0-16,-6 0-4 0,-5-2-6 16,-8 1-2-16,-5-2-5 0,-5 4-7 0,-6 1-3 15,-5-1-6-15,-3 5-4 0,-3 6-4 16,0 5-8-16,4 2-3 0,0 4-5 15,4 4-27-15,6 1 129 0,4 1-262 16,5-2-155-16,6 1-418 0</inkml:trace>
  <inkml:trace contextRef="#ctx0" brushRef="#br0" timeOffset="211206.18">16268 11510 615 0,'2'-4'153'0,"0"1"7"0,0 3-89 16,-1 0-18-16,0 1-4 0,0 4-5 15,1 4-3-15,-1 2-4 0,0 4-2 16,-1 4-2-16,0 4-6 0,0 9-4 16,-1 2-4-16,0 1-5 0,-1 3-6 0,1 1-4 15,0 0-2-15,0-1-2 0,0-4-2 16,0 0-4-16,2-2-7 0,-1-4-6 16,0 0-11-16,1-2-20 0,0-3-19 15,1-3 69-15,2-4-192 0,-2-4-138 16,0-4-347-16</inkml:trace>
  <inkml:trace contextRef="#ctx0" brushRef="#br0" timeOffset="211876.41">16780 11662 486 0,'-1'-1'121'0,"-1"-1"4"0,1 0-53 16,0 0-36-16,0 1-6 0,1-1-3 15,-1 2-3-15,1 0-1 0,-1-2-1 16,1 4-4-16,-3 0-4 0,1 2-3 16,-1 4-3-16,-2 3-2 0,0 4-4 15,1 7-2-15,-2 1 0 0,2 4 0 16,0 5 0-16,4-1-1 0,3 1-1 15,2-2 0-15,3-2 0 0,4-2-1 16,1-5 2-16,5-5 0 0,1-3 1 0,4-5 5 16,1-5 9-16,2-2 8 0,-1-5 8 15,0 0 4-15,-2-3 3 0,-2-4 4 16,-4-2-3-16,-4-3-6 0,-2-3-6 16,-5-2-4-16,-5-4-5 0,-5-3-4 15,-4 1-2-15,-6-1-4 0,-5-3-2 16,-5 0-4-16,-2 3-3 0,-3 1-3 0,-1 7-4 15,-2 3-6-15,-2 8-6 0,1 7-13 16,1 6-18-16,5 4-11 0,0 4-128 16,7 3-136-16,4 1-322 0</inkml:trace>
  <inkml:trace contextRef="#ctx0" brushRef="#br0" timeOffset="212379.25">18143 11735 526 0,'2'1'129'0,"1"-2"6"0,-2 1-61 16,1 0-37-16,-1 1-6 0,-1 0-3 16,-1 2-2-16,-1 3-2 0,-3 3-2 15,-1 4-1-15,-5 2-2 0,-2 5-4 16,-6 2-2-16,-2 2-2 0,-3 3-4 15,-2 1-5-15,-4 0-5 0,1 3-11 16,-2-4-11-16,4 0-8 0,1-2-4 16,3-6-123-16,4 1-121 0,3-7-286 15</inkml:trace>
  <inkml:trace contextRef="#ctx0" brushRef="#br0" timeOffset="212602.15">17799 11804 662 0,'2'0'158'0,"2"0"5"0,1-1-100 0,3 3-17 15,2 2-7-15,3 3-7 0,4 3-7 16,4 1-6-16,3 2-4 0,5 5-4 16,0 1-3-16,3 1-3 0,1 1-3 15,1 1 0-15,0 2 0 0,0 0-1 16,-1-1-6-16,0-1-10 0,-1 1-16 15,0-4-15-15,-2 1-7 0,-2-2-126 16,-3-2-132-16,-3-3-302 0</inkml:trace>
  <inkml:trace contextRef="#ctx0" brushRef="#br0" timeOffset="213001.27">18889 11704 550 0,'-2'-9'129'0,"-1"2"6"0,2 1-78 15,0 4-15-15,1 0-4 0,0 2-3 16,0 0-3-16,2 3 2 0,0 4 2 16,0 4-3-16,1 2-7 0,1 4-3 15,0 3-2-15,1 4-1 0,-2 4-6 16,0-3-8-16,-1 4-4 0,0 2-1 0,0 0 0 15,0 0-1-15,-1-1-4 0,1-3-11 16,1 1-12-16,1-6-15 0,2-3 95 16,1 0-230-16,0-7-145 0,2-2-379 15</inkml:trace>
  <inkml:trace contextRef="#ctx0" brushRef="#br0" timeOffset="213445.59">19203 11762 639 0,'1'1'141'0,"-1"0"2"16,0-1-109-16,0 1-16 0,-1 2-2 16,1 1-3-16,-1 3-1 0,-1-1-3 0,1 5-1 15,-1 3 0-15,1 3-2 0,0 1-2 16,0 3-1-16,1 3-1 0,2 4-1 15,0 0-1-15,4 0 1 0,1 1-2 16,4 0 1-16,2-3 1 0,3-1 1 16,2-2 2-16,4-5-1 0,1-3 1 15,3-4 0-15,0-3-1 0,2-6 4 16,1-5 3-16,2-4 3 0,-3-2 5 16,-1-4 4-16,0-2 5 0,-4-4 3 0,-2-3 0 15,-5-1-1-15,-5-4-1 0,-3-5-4 16,-6-1-3-16,-7-2-4 0,-4-3-4 15,-7 2-5-15,-4 1-4 0,-5 5-3 16,-5 5-3-16,-3 5-1 0,-1 8 0 16,-4 7-4-16,2 3-3 0,0 4-6 15,1 4-7-15,3 4-12 0,5-1-23 16,5-3-10-16,5 0-124 0,4-2-132 16,6 2-315-16</inkml:trace>
  <inkml:trace contextRef="#ctx0" brushRef="#br0" timeOffset="213736.4">19604 11096 493 0,'0'4'133'15,"0"1"8"-15,2-1-21 16,1 3-66-16,1-2 2 0,4 1 1 0,2-1-2 16,1 1-5-16,2-3-8 0,2 0-8 15,1-3-11-15,2-1-8 0,2-1-6 16,1-1-4-16,0-1-10 0,0 0-12 15,0 0-22-15,-1-2-14 0,-2 1-131 16,-3-1-142-16,-4 0-337 0</inkml:trace>
  <inkml:trace contextRef="#ctx0" brushRef="#br0" timeOffset="213970.86">20115 10858 721 0,'12'-4'166'0,"-3"0"7"0,-1-1-117 15,-3 2-20-15,0 2-6 0,-3 6-4 16,-2 3 0-16,-4 5-5 0,0 6-6 16,-2 6-3-16,-2 6 0 0,-1 4-2 15,0 0 0-15,1 1-6 0,0 0-7 16,1-2-8-16,3-3-15 0,2 0-28 15,2-3-135-15,0-1-147 0,-2 4-363 0</inkml:trace>
  <inkml:trace contextRef="#ctx0" brushRef="#br0" timeOffset="-214372.37">18214 13218 596 0,'4'1'141'15,"-1"5"6"-15,-2-3-98 0,1 0-8 16,-2 2-5-16,0-1-4 0,-1 5-1 16,-2 1-2-16,-2 0-3 0,-2-1-4 15,-3 2-1-15,-2 4-3 0,-5 0-3 16,-4 3-6-16,-5 1-5 0,-1 2-4 15,-5 2-4-15,-3 0-5 0,1 1-7 0,-1-1-11 16,3-3-15-16,3-5-6 0,1-1-125 16,5-4-125-16,3-4-302 0</inkml:trace>
  <inkml:trace contextRef="#ctx0" brushRef="#br0" timeOffset="-214154.78">17846 13180 685 0,'2'4'167'16,"4"1"6"-16,1 3-98 0,2 4-20 15,3 0-11-15,4 6-10 0,2 2-8 16,4 2-5-16,1 3-6 0,3 1-5 16,0 3-5-16,1-1-2 0,2 2-1 15,-1-2-3-15,1 0-6 0,1-2-8 16,2-1-13-16,1-1-19 0,0-2-15 0,-1-2-126 15,2-3-137-15,2 0-317 0</inkml:trace>
  <inkml:trace contextRef="#ctx0" brushRef="#br0" timeOffset="-213685.92">19066 13307 547 0,'-4'-3'154'0,"1"-2"7"0,1 3-33 0,1 1-72 15,1 1-8-15,1 3-10 0,1 3-8 16,0 4-4-16,2 2 0 0,-1 5-2 15,1 5 0-15,2 6-1 0,-2 5-2 16,0 4-5-16,1 0-4 0,0 6-5 16,1-3-4-16,-3 1-5 0,1-2-10 15,0-5-9-15,0-3-19 0,2-5-17 16,-1-4 13-16,2-3-148 0,0-5-136 16,3-4-320-16</inkml:trace>
  <inkml:trace contextRef="#ctx0" brushRef="#br0" timeOffset="-213303.33">19509 13397 546 0,'1'0'156'0,"-2"2"3"15,0-2 0-15,-2 0-113 0,-1 1-15 16,-3 0-6-16,-3 1-7 0,0 3-4 15,-3 0-2-15,0 3-2 0,-1 4-2 16,0 3-1-16,1 4-2 0,1 3-3 16,4 4 0-16,1 4-2 0,4 0 0 15,2 3 0-15,4-3-1 0,5 2-1 0,3-4 0 16,3-4 0-16,6-4-1 0,4-3-2 16,3-3 1-16,4-3 1 0,2-5 0 15,2-5 4-15,-1-1 3 0,0-2 2 16,1-6 6-16,-1-3 4 0,-4-1 4 15,0-4 2-15,-4-2 1 0,-3-4 1 16,-5-4-1-16,-6-1-1 0,-7-5-2 16,-7-4-2-16,-7-4-3 0,-8-1-4 0,-7-1-4 15,-7 2-2-15,-5 3-5 0,-5 5-5 16,-1 7-3-16,-3 9-1 0,-1 6-5 16,1 6-7-16,4 5-7 0,5 3-21 15,4 5 113-15,7-1-261 0,6-1-164 16,5 3-435-16</inkml:trace>
  <inkml:trace contextRef="#ctx0" brushRef="#br0" timeOffset="-212743.12">20047 12765 582 0,'4'3'149'0,"-1"0"1"16,0 2-67-16,0-1-41 0,0 1-7 16,-1 4-4-16,0 1-6 0,-1 2-4 15,-1 3-1-15,-1 3 0 0,0 3-3 0,0 2-4 16,0-1-6-16,0 1-3 0,0 1-3 15,1 0-4-15,1-3-8 0,0-2-14 16,1-1-12-16,-1-2-9 0,1-1 167 16,-1-5-292-16,2-1-144 0,-2-2-398 15</inkml:trace>
  <inkml:trace contextRef="#ctx0" brushRef="#br0" timeOffset="-212394.03">19899 12921 460 0,'0'2'118'15,"-1"1"1"-15,0-3-45 0,1 0-35 16,-1 0-9-16,1 0-4 0,0 0-2 16,0-1 2-16,2-2-1 0,1 1-1 15,1-2-5-15,4 2-1 0,1-2-1 0,5 1 0 16,2 0-3-16,3 3 1 0,4-1-1 16,0 0 0-16,3 1-3 0,-1-3-3 15,1 1-4-15,-1 1-7 0,-4-2-7 16,-2 3-8-16,-4 0-11 0,-3-2 28 15,-4 2-160-15,-2 1-125 0,-3-1-322 16</inkml:trace>
  <inkml:trace contextRef="#ctx0" brushRef="#br0" timeOffset="-212058.95">20406 12711 680 0,'0'0'163'16,"0"-1"2"-16,-2 2-97 0,1 0-29 15,0 3-14-15,-1 2-7 0,-1 2-2 16,0 5-3-16,-1 3 0 0,2 6 2 0,0 3-1 16,0 4-1-16,2 3-3 0,1 1-3 15,1 4-3-15,2-1-1 0,2-2-2 16,0-1-3-16,2-5-7 0,1 0-12 16,0-4-21-16,0-5 153 0,0-3-292 15,0-4-160-15,-5-8-441 0</inkml:trace>
  <inkml:trace contextRef="#ctx0" brushRef="#br0" timeOffset="-206434.53">14966 11278 380 0,'1'0'114'16,"0"2"3"-16,1-1-37 0,-1 0-19 15,2 0-19-15,-2-2-15 0,0 0-13 16,0 5-5-16,0-3-4 0,-1 0-2 16,0-1-1-16,1 2 3 0,-1-1 4 15,1-1 5-15,0-1 3 0,-1-3 2 0,1-3 0 16,2-1 1-16,-1-3-4 0,0-1-3 15,0-3-7-15,0-5-3 0,2 3-2 16,-1-3 0-16,-1 0 0 0,0-1-1 16,-1 2 1-16,1-1 0 0,-1 0-1 15,0 1 1-15,-2 0 0 0,0 0 1 16,-2 1 0-16,0-3 1 0,0 3 0 16,-2 1-1-16,0 1 1 0,1 1-1 15,-2 1-1-15,2 0 0 0,-2 0 0 16,1 1-1-16,0 0 2 0,0 0 0 0,-1 0 1 15,2 0 1-15,0 1 1 0,-2 1 1 16,1 1-1-16,-1 0 0 0,0 1-2 16,-3 0-1-16,-1 1 0 0,-2-1-1 15,-1 1 0-15,0 0-1 0,-2-2 0 16,1 1 1-16,2 0 0 0,-2 0-1 16,0 2 0-16,-1-2 0 0,0 1 0 0,-4 1 0 15,1 0-1-15,0 2 1 0,3 1-1 16,1 1 0-16,1 2 1 0,-1 0-2 15,5 2 2-15,-4 0-1 0,0 0 0 16,0 1 1-16,1-1-1 0,0 0 1 16,1 2 0-16,2-1 0 0,3 0 0 15,0-2 1-15,2 2-1 0,1-1 0 16,-1 1 1-16,1-2-1 0,0 4 1 16,-2-2 0-16,2 3-1 0,0-1 1 0,-2 1 0 15,2 3 0-15,-1-2-1 0,0 1 1 16,1 0-1-16,-1-2 0 0,1 3 1 15,-1-1-1-15,1 1 0 0,0 1 0 16,-2 1 0-16,1 0 0 0,0-1 0 16,-1 1 0-16,1 0 1 0,-2 0-1 15,2-1-1-15,0 2 1 0,-2-2 0 16,2 0 0-16,-1 1 0 0,2 0 0 0,0 0-1 16,-1-1 1-16,1-1 1 0,0 2-2 15,1-1 1-15,-2 0 1 0,2 0-1 16,-1-2 0-16,0 3 0 0,-1 1 0 15,2 0 0-15,-2 1 0 0,0 1 0 16,0 0 0-16,1 2 0 0,1 0 0 16,-2-1 0-16,2-1 0 0,0-1-1 15,2-1 1-15,0 0 1 0,0-2-1 16,1-1 0-16,1-2 1 0,0 1-1 0,1-2 1 16,-1 2 0-16,0-2-1 0,0 1 1 15,-1-2-1-15,1 2 0 0,0-3 0 16,0 1 1-16,-1 1-1 0,0-1 0 15,0 0 1-15,0 0-1 0,-1-2 1 16,0 0-1-16,0 2 0 0,0-4 1 16,1 2-1-16,-1-2 0 0,-1 0 1 15,2 0 1-15,-1 0 1 0,0 1 0 0,0-1 1 16,0 0 0-16,0 0 0 0,0 0 0 16,0-1-1-16,0 1-1 0,0-1-1 15,-1 1 0-15,1 1 0 0,0 0 0 16,0-1 0-16,0 0-1 0,-1 0 1 15,1 0-1-15,1 1 0 0,-2-1 1 16,2-1-1-16,-1 2-1 0,0-1 1 16,1 0 0-16,0 0 0 0,-1 0 0 0,0-1 0 15,0 2 0-15,-1-1 0 0,1 1 1 16,0-2 0-16,0 2 0 0,0-2-1 16,0 1 1-16,0 0 0 0,-1-1 0 15,1 0 1-15,0 1-1 0,-1-1 1 16,1 1 0-16,0 0 0 0,0 0 1 15,1 1-1-15,-1-1 1 0,0 0-1 16,0 1 1-16,0-1-1 0,0 1 1 16,-1-3-1-16,-1 1 1 0,0 0-1 0,-2-1 0 15,1 1-1-15,0 0 1 0,-1-2-1 16,1 2 1-16,0-2-1 0,0 0 1 16,0 0-1-16,1-1 0 0,0-1-1 15,0 1-1-15,2-1 0 0,-2-1 0 16,2-1 1-16,-1 1-1 0,1-2 0 15,-2 1 1-15,2-1 0 0,0 0 0 0,-1-3 0 16,0 0 0-16,0 0-1 0,-2 1 0 16,0-3-1-16,-3 1 0 0,-2 0 0 15,1 2-2-15,-2 3 1 0,-2-1 0 16,0-3 1-16,1 3 0 0,1 2 1 16,3-2 0-16,-1 2 2 0,3-2 0 15,2 0 1-15,1 2 0 0,-2-1 0 16,1-2 0-16,1 1 1 0,-1-1 0 0,0 0 0 15,0 1-1-15,-1 2 1 0,0-2-1 16,0 0 0-16,0 1 0 0,-1-1-2 16,-4-2 1-16,-2 2-1 0,0-3 0 15,-1 2 1-15,1-1-1 0,-1 1 1 16,0-2 1-16,5 2 0 0,-2-3 0 16,-1 3 1-16,0-1-1 0,-1-1 1 15,-1 1-1-15,-2 1 1 0,1 1 0 16,0 2-2-16,0-1 1 0,0 2-1 0,-1-2 0 15,1 2 0-15,0 0-2 0,-2 1 1 16,0 0 0-16,-1-2 0 0,0 3 0 16,-2 1 0-16,1-1 1 0,0 1 0 15,0 1 0-15,2 0 0 0,1 1-1 16,2-1 1-16,1-1 0 0,2 2 0 16,2 0 0-16,0-1 0 0,2 1 1 15,1 0 0-15,-1 1 0 0,2 0-1 16,-1-1 1-16,1 1-2 0,-2 2 1 0,0-2-1 15,-2 3 0-15,-1-1 0 0,-2 0-1 16,0 0 1-16,-2 3-1 0,1-2 0 16,2 2 0-16,-1 2 0 0,1-1 0 15,3 1 1-15,-1 1-1 0,3 0 1 16,-1 1 0-16,1-1 0 0,0 2 0 16,1-1 0-16,1 0 0 0,-2 0 1 15,-1-1-1-15,1 2 0 0,-1 0 0 0,-2-1 0 16,-2 0 1-16,1 0-1 0,-1 1 0 15,-1 0 0-15,2-1 0 0,1 1 0 16,0-1 0-16,1-1 0 0,1 2 0 16,0-2 0-16,1 3 0 0,1 0 1 15,0 1-1-15,1 1 0 0,0 0 0 16,1 1 0-16,1 0 0 0,-1 1 0 16,1-2 0-16,0-1 0 0,0 1 0 0,-1 0 0 15,0-1 0-15,1 1 0 0,-1-1 0 16,-1 1 1-16,0 3-1 0,1 0 0 15,-1 1 0-15,-1 2 0 0,-2-2 1 16,2 3-1-16,-1-2 0 0,-1-2 0 16,0 0 0-16,1-5 0 0,1-1 0 15,1-4-1-15,-1-2 1 0,2-2-2 0,0-2-1 16,0-2-1-16,1 1-2 0,-1-1-5 16,1 1-9-16,0 0-10 0,0-1 97 15,-1-3-237-15,1 2-146 0,-2-4-399 16</inkml:trace>
  <inkml:trace contextRef="#ctx0" brushRef="#br0" timeOffset="-205999.71">13427 11139 561 0,'3'2'143'16,"-2"-1"3"-16,1 0-82 0,0 0-24 16,0 0-6-16,0 3-10 0,-1-1-10 15,0 1-6-15,1 2-3 0,0 1 0 16,3 4 1-16,-1-1-1 0,4 1 0 15,-1 1 0-15,3 1-2 0,1 1-1 16,0-1-1-16,0-2 0 0,0 1 0 0,0-2-1 16,0 1 1-16,-1-5 0 15,0 2 1-15,0-6 0 0,1 0 1 0,0-5 2 16,2-3 4-16,1-3 3 0,1-5 2 16,2-2 1-16,1-3-1 0,-1-3 0 15,-1 2-2-15,0-2-4 0,-4 2-3 16,0 2-3-16,-4 4-1 0,-2 2-5 0,-3 3-12 15,-3 2-17-15,-1 3 154 16,-3 3-291-16,-4 2-157 0,0 7-437 0</inkml:trace>
  <inkml:trace contextRef="#ctx0" brushRef="#br0" timeOffset="-204953.62">13508 12077 500 0,'1'1'126'16,"-1"-2"2"-16,0 2-52 0,0-2-32 15,-1 2-12-15,-1-2-7 0,-1 0-5 16,0 1 0-16,-1 0 0 0,-1-3-4 16,0 3-3-16,0-1-2 0,2 1-1 0,-1 0-1 15,1-1-3-15,0 1-3 0,2 0-3 16,1 0-3-16,0 2 1 0,0 1-2 15,2-1 0-15,1 1 0 0,0 0 1 16,1 1 2-16,0-2 2 0,0-1 0 16,1 0 0-16,1-3 1 0,0 1 1 15,0-3 0-15,1 1 3 0,-1-3 1 16,1-1 2-16,-2-1 1 0,0 1 1 0,-1-3 3 16,-2 1 2-16,-2 0 2 0,-1 0-2 15,-2 3 0-15,-1-1-2 0,-1 3-1 16,-1 1-3-16,0 0-4 0,-2 3-6 15,2 0-3-15,0 3-2 0,0 4-1 16,0 2-2-16,1 1-1 0,1 2-1 16,3 0 0-16,2 1 1 0,3-3 1 15,0-2 1-15,4-2 1 0,-1-1 1 0,2-2 2 16,1-2 2-16,0-1 0 0,-1 0 1 16,-2-1 2-16,1-1 0 0,-1 0 1 15,-2-2 1-15,-2 1 3 0,0 0 1 16,-2-1 3-16,-1 1 0 0,-1 0 1 15,-3-3-1-15,0 1-1 0,-3-1-1 16,1 1-2-16,-3-1-3 0,1 1-1 16,1 0-2-16,0 3-3 0,2 2-3 15,0 4-2-15,1 1-2 0,3 3-2 0,0 1-1 16,3 0 0-16,0 0 0 0,2 2 4 16,2-4 0-16,3-2 1 0,-2-1 3 15,3-1 1-15,0-2 2 0,0-2 2 16,0-1 1-16,-2-2 4 0,0 0 1 15,-1-3 4-15,-3 2 3 0,-1-2 4 16,-3 0 2-16,-2-2-1 0,-2-1 1 16,-4 0-2-16,-2 1-2 0,-2 1-4 0,-2 1-6 15,1 3-5-15,-3 4-6 0,1 4-10 16,1 5-12-16,0 3 132 0,1 0-293 16,2 2-165-16,4 3-463 0</inkml:trace>
  <inkml:trace contextRef="#ctx0" brushRef="#br0" timeOffset="-203402.6">13193 13679 434 0,'-2'-1'113'15,"0"0"2"-15,1 0-52 0,0 1-21 16,0-2-13-16,0 0-10 0,1 4-6 16,0-6-1-16,-2 1 3 0,2 2 1 15,-1-2 4-15,1 1 1 0,-1 3 4 16,1-3 0-16,-1 3-1 0,0-1-4 15,0 1-2-15,-1 0-2 0,1 0-1 16,-1-4-1-16,0 0 2 0,1 1 1 16,0 4 1-16,0-6 1 0,0 4-1 0,0-2-2 15,0 3-3-15,0-1-3 0,-1 0-2 16,-2-3-3-16,0 4-1 0,0-1-1 16,-1 3-1-16,-1 2-1 0,-2-3 0 15,0 4-1-15,-1 1 1 0,-3 2-1 16,1 0 0-16,-1-2 1 0,-1 4 0 15,1 6 1-15,0-4-1 0,0 4 0 0,3 1 0 16,2 0 1-16,2 3-2 0,2 2-1 16,5-1 1-16,3-1-1 0,2 0 1 15,4 0 0-15,2-1-1 0,5 0 0 16,-1-6-1-16,4-2 1 0,0-2-1 16,2-2 1-16,0-5-1 0,1-1 2 15,-1-2 2-15,-1-5 1 0,0-2 4 16,-1-4 2-16,-1-1 1 0,-4-5 3 15,-1-4 1-15,-3-1 1 0,-1 0 1 0,-4 0-2 16,-5-1-2-16,-3 0-1 0,-5 0-1 16,-2 2-3-16,-5 0-1 0,-5 0-3 15,-1 1 0-15,-2-2-2 0,-2 1-1 16,-3 4-3-16,1 0-1 0,1 3-1 16,1 4-2-16,3 6-3 0,2 6-3 15,1 5-6-15,4 4-5 0,2 3-9 0,2 4-17 16,2 3 153-16,2 0-290 0,2 0-156 15,5 1-436-15</inkml:trace>
  <inkml:trace contextRef="#ctx0" brushRef="#br0" timeOffset="-203058.55">13633 13904 574 0,'-3'10'132'0,"1"-1"3"0,1-2-85 16,-1 1-16-16,1 2-5 0,0-1-5 15,1-1-3-15,0-1 0 0,0 1 0 0,0-3-1 16,1-2 2-16,0 0 3 0,0-3 5 15,1 0 3-15,-1-4 4 0,0 1 1 16,2 0-2-16,-1-3-3 0,0 0-5 16,-1-1-6-16,-1-2-5 0,1 4-5 15,-1-2-4-15,-2 3-2 0,1 0-4 16,-1 0-4-16,0 3-7 0,-2 1-8 16,1 0-11-16,0 1-19 0,-2 1 9 0,1 1-164 15,1 0-148-15,4 1-367 0</inkml:trace>
  <inkml:trace contextRef="#ctx0" brushRef="#br0" timeOffset="-202323.46">14137 13718 418 0,'-5'-5'128'0,"0"0"6"0,-2 3-5 16,2-3-58-16,0 2-16 0,1 2-9 16,-2 0-6-16,2 2-5 0,-1 0-5 15,-1 0-6-15,0 1-4 0,-3 5-7 16,-1 1-4-16,1 4-4 0,-1 1-1 15,0 4-2-15,2 3 0 0,0 5-2 16,3-1 1-16,1 3-2 0,4-1 1 0,2 1-1 16,5 1-1-16,4-2 1 15,4-4 0-15,5-5 0 0,2 0 0 0,1-5 0 16,5-3 1-16,1-5 1 0,2-3 1 16,1-2-1-16,2-3 5 0,3-4 4 15,-1-3 5-15,-6-4 2 0,1-3 1 16,-7-2 2-16,-5-3 1 0,-8 0-1 0,-6-1-3 15,-4 0-2-15,-6 2-2 16,-8-2-1-16,-9 1-2 0,-6 2-3 0,-2 2-4 16,-4 0-5-16,-3 4-4 0,-1 3-4 15,2 4-4-15,3 6-5 0,6 6-6 16,-2 3-10-16,3 4-11 0,7 3-11 16,3-2-129-16,4 1-135 0,7-2-323 15</inkml:trace>
  <inkml:trace contextRef="#ctx0" brushRef="#br0" timeOffset="-201909.13">14677 13532 617 0,'0'-2'146'0,"0"2"6"16,0-1-94-16,0 2-10 0,0 1-6 15,1-4-7-15,-1 4-4 0,0 0 1 16,1 1-1-16,-2 1-2 0,1 1 0 0,-1 0 2 15,1 3 1-15,-1 0-1 0,1 5-4 16,-1 1-3-16,1 5-4 0,1 3-3 16,-1 5-3-16,1 3-3 0,-1 5-3 15,1 0-1-15,0 3-3 0,-1 0-1 16,1 3-2-16,-1-2-3 0,0 1-3 16,0-4-2-16,-1-2-6 0,-1-3-5 0,0-4-6 15,-1-6-6-15,1-5-5 0,1-4-9 16,0-2-16-16,0-3 17 0,2-6-151 15,0-5-137-15,1-2-343 0</inkml:trace>
  <inkml:trace contextRef="#ctx0" brushRef="#br0" timeOffset="-200830.82">15439 13505 490 0,'2'-3'123'0,"1"-1"3"15,-2 0-51-15,0 0-34 0,0 3-10 16,-1 0-5-16,0-1-3 0,-1 2 0 0,0 0 0 16,0-2-2-16,0 4-1 0,-1-4 0 15,1 2-1-15,1 2-1 0,-1-4-1 16,0 2-1-16,0 0-2 0,-1 0-3 16,-1 0 1-16,-3 2-1 0,-2-4-1 15,-2 5-1-15,-3 0 0 0,-2 1-2 16,0 1-1-16,-2 1-2 0,0 1-1 15,-4 2 0-15,0-2-1 0,1 2-1 16,2 1-1-16,-3 2 1 0,-4 2-1 0,-4-1-1 16,2 4 1-16,-2 4 0 0,0-1 0 15,-1 1 0-15,3 2 0 0,5 0 0 16,4 2 1-16,5-2-1 0,5-2 1 16,3 2 0-16,2 1-1 0,3-1 0 15,0 0 0-15,3 3 0 0,2 0 0 16,2 1 0-16,3 0 0 0,5-3-3 15,6 1-2-15,4-2-2 0,5-1 3 0,1-4-14 16,-2 1-1-16,0-3 1 0,-1 0 1 16,-3-4 4-16,-4-2 3 0,-3-2-3 15,-2-4 16-15,0-4 4 0,0 0 5 16,-4-8 4-16,-1 0 4 0,1-1 2 16,-2-5 1-16,-1-1 2 0,-3 0-1 15,-1-3-1-15,-4 1 0 0,-6-1-2 0,-3 1-1 16,-3-2-2-16,-4 4-2 0,-5-1-4 15,-3 3-4-15,-5 4-3 0,-6 6-4 16,-5 4-2-16,-3 7-3 0,-2 3-5 16,6 1-4-16,2 2-9 0,4 3-8 15,10-4-13-15,9-1-12 0,5-3-10 16,4 0 98-16,4 0-218 0,2-2-135 16,3-2-355-16</inkml:trace>
  <inkml:trace contextRef="#ctx0" brushRef="#br0" timeOffset="-200029.57">16011 13557 434 0,'-3'-1'119'0,"0"-2"2"15,0 0-16-15,1 1-61 0,1 1-9 16,1 0-1-16,-1-1 0 0,1 1 4 16,-1 1 4-16,1 0 2 0,0 1-3 15,-1-2-3-15,1 2-4 0,0-1-5 16,0-1-6-16,0 3-6 0,1 0-4 15,0 1-3-15,0 3-2 0,0 1 0 16,1 8 0-16,1 2 1 0,-1 5-1 16,1 4 0-16,-1 3 0 0,2 4-2 0,-2 2-1 15,0-1-2-15,0 2-1 0,0-1-1 16,1 0 0-16,0 0 0 0,-1-3-1 16,1-3-1-16,2-3-6 0,-1-5-5 15,-1-3-6-15,0-6-13 0,1-3-21 16,-2-4 54-16,1 0-191 0,2-3-141 15,0-5-363-15</inkml:trace>
  <inkml:trace contextRef="#ctx1" brushRef="#br0">19844 17818 0,'0'0'15,"0"0"-15</inkml:trace>
  <inkml:trace contextRef="#ctx0" brushRef="#br0" timeOffset="-198849.32">16491 13664 439 0,'0'0'131'0,"0"-1"5"0,-1 1-20 0,1 1-43 16,0-1-23-16,0 0-9 0,-1-1-2 15,2 1-1-15,-1 0 0 0,0 1-3 16,-1 0-3-16,0-4-3 0,0 3-7 16,-3-1-5-16,1 0-6 0,-2 1-4 15,-3 1-4-15,-1 3-2 0,-3 7-3 16,-2 2-1-16,0 6 0 0,-1 7-1 15,0 4-2-15,2 3-1 0,3 1-3 16,3-1 0-16,6-1-3 0,5-1 0 0,4-6-2 16,7-3 2-16,6-3 3 0,2-7 4 15,5-2 1-15,2-6 3 0,1-5 3 16,2-6 0-16,0-4 2 0,-3-4 3 16,0-5 3-16,-1-2 1 0,-4-4 3 15,-4 0 2-15,-6 1 4 0,-4 0 3 16,-4-2-2-16,-8 2 0 0,-8-1-2 15,-6-1-3-15,-5 2-3 0,-4 1-5 0,-5 2-4 16,-1 5-4-16,-3 7-3 0,0 7-2 16,0 7-10-16,1 5-5 0,4 4-18 15,4 2 143-15,7 4-292 0,6-3-164 16,12 4-455-16</inkml:trace>
  <inkml:trace contextRef="#ctx0" brushRef="#br0" timeOffset="-192103.81">12594 14206 396 0,'4'3'100'0,"1"1"1"15,-3-2-26-15,-1-1-58 0,0 3-15 16,0 0-5-16,-2 0-2 0,1 1-2 15,-2 0-1-15,0-2 2 0,1 1 1 16,-1-2 2-16,0-2 7 0,2 0 7 16,0 0 8-16,0 0 5 0,0-1 4 0,2 2 3 15,-1-2 3-15,-1 1-2 0,2 0-6 16,-2 0-5-16,1 1-5 0,1 0-4 16,-1 0-3-16,0 2-3 0,0 2-3 15,0 2-2-15,-1 1-1 0,0 3 0 16,0 6 0-16,-2 1 0 0,-2 4 0 15,0 2 0-15,-2 6 0 0,-1 3 0 0,0 1 0 16,0 1 1-16,2-1-1 0,0 3 0 16,3-3 1-16,1-6-1 0,2-1 1 15,1-5 0-15,2-4 1 0,1-3 0 16,1-4 1-16,0-2 0 0,2-1 1 16,-2-3-1-16,2 0 0 0,1-1 0 15,0-3-1-15,1 0 0 0,0 2 0 16,1-2-1-16,1 2 0 0,3-2 0 0,-1 0-1 15,2 0 1-15,0 1-1 16,0-1 1-16,3 1-1 0,1-1 0 0,1 0 0 16,4 1 1-16,2 0 0 0,5 0 0 15,2-2 1-15,3 1 1 0,1-2-1 16,4 0 2-16,1-1-1 0,2 1 1 16,1 1 1-16,1-1 0 0,3 2-1 15,2 0 0-15,0 1 0 0,0 0-1 16,-3-3-1-16,3 1-1 0,-1 0 0 0,-2 1-1 15,-3-1 1-15,-1 0 4 0,3 2 4 16,1-2 1-16,-2 0 2 0,2-3 0 16,2-1 1-16,2-2 0 0,2 2-5 15,-4 1-3-15,5 0-3 0,3 0 0 16,-3 2-2-16,-4 2 1 0,-2 2-1 16,-3-3 0-16,3-2 1 0,-8 1-1 15,-7 0 0-15,3 0 0 0,0 0 1 0,0 0-1 16,-1 1 0-16,-3 1 0 0,2 0 0 15,0 0 1-15,-6-1-1 0,-1-2 0 16,-2 0 0-16,4-1 1 0,5-3-1 16,7 2 1-16,-2-2-1 0,2 4 0 15,4 0 1-15,-1-1-1 0,-3 3-1 16,-7 1 1-16,-7-1 0 0,-3 2 0 16,0-3 0-16,-5 0 0 0,-1 2 0 15,-1-1 0-15,-1-1 0 0,-3 2 0 0,0 0 0 16,-1 0 1-16,-2 0-1 0,1 1 0 15,-1-2 0-15,0 2 0 0,0-3 0 16,-2 0 0-16,0 0 0 0,-2-1 0 16,-2 2 0-16,0-1 0 0,-2-1 0 15,-2 4 0-15,0-3 0 0,-1 2-1 16,1 0 1-16,-1-1 1 0,-1-1-1 16,0 2 0-16,-1-2 0 0,1 1 1 0,0-2 0 15,0-1 0-15,0 5 1 0,0-2 1 16,1 0 0-16,-1 0-1 0,0 0 2 15,1 1-1-15,-1 1 0 0,0-2-1 16,0 0 0-16,0 1 0 0,0-2 1 16,0 2-1-16,0-1 0 0,0-1 1 15,0 0-1-15,0 0 0 0,0 1 1 16,0 0 0-16,0-1 0 0,1-2-1 0,1 3 0 16,-1-2 0-16,0 2-1 0,0-1 0 15,2 0-1-15,-2 0 1 0,0 0 1 16,-1 0 0-16,0 2 1 0,1-3 1 15,-1 0 1-15,0 1 0 0,0 4-1 16,0-6 0-16,0 3-1 0,1-2-1 16,-1 0-1-16,1-1 0 0,0 1-1 15,0-5 0-15,0 3 1 0,1-2-1 16,1 0 0-16,0-1 0 0,0 3 1 0,2-3-1 16,-2 0 1-16,1 1 0 0,1-2-1 15,0 1 1-15,0-1 0 0,-1-3 0 16,0-1 0-16,1 0 0 0,-2-1 0 15,1-3 0-15,0 1-1 0,-1-5 0 16,-1 1 0-16,-1-2-1 0,0-1 0 16,-2 0 0-16,-2 0 0 0,-1-1 0 15,-2 3 0-15,0 1 1 0,-2 0 0 0,0 2 1 16,2 3-1-16,0 0 1 0,2 0 0 16,-1 3 0-16,3 1 0 0,1 2 0 15,0-1 0-15,0 3 0 0,1 0 0 16,0 2 0-16,1 1 0 0,-1-1 0 15,0 1 0-15,1 1-1 0,-1 0 0 16,-1 1-1-16,1 0-1 0,-1-2-2 0,0 2 1 16,-3-1-1-16,1 0 0 0,0 2 1 15,-1-1 0-15,-1 0 2 0,1 1 2 16,-1-1 0-16,3 1 0 0,0 2 0 16,1-2 1-16,1-1 0 0,0 1 0 15,0 0-1-15,0 0 1 0,0 0-1 16,1 0-1-16,-1-1 0 0,0 2 0 15,0-1 0-15,1 2 0 0,0 0-1 16,0 1 0-16,0 2 1 0,0 2-1 0,1 2 1 16,-1 0-1-16,-1 2 1 0,0 0-1 15,0 2 1-15,0 1 0 0,0 3 0 16,-1-4 0-16,-1 3 0 0,2 2 0 16,0 0 0-16,-1-1 0 0,1 0 0 15,1 0 0-15,1-1 0 0,0 1 0 16,0-3 0-16,0 0 0 0,0 0 0 0,2-1 0 15,-2 0 0-15,1-1 0 16,-1-1 0-16,2 1 1 0,-2 0-1 0,0 0 0 16,0 1 0-16,0-1 0 0,2-1 0 15,-3-1 0-15,1-2 0 0,0-2 0 16,0 1 0-16,-1-2 0 0,0-3 0 16,1 4 0-16,-1-5 0 0,0 3 0 15,-1-3 0-15,1 2 1 0,-1-3-1 16,-1-2 0-16,1 2 0 0,0 0 1 15,0-2-1-15,0 1 1 0,-1 0-1 0,1 1 1 16,0 0 0-16,0 0-1 0,0-1 1 16,0 2-1-16,0 0 0 0,0-1 0 15,0 0 0-15,0 0-1 0,-1-1 0 16,-1 2 0-16,0-1-1 0,-1 1 1 16,-2 0 0-16,-3-1 0 0,-1 0 1 15,-1-1 1-15,0 0-1 0,-2-1 0 0,0-1 0 16,0-1 0-16,0 2 0 0,-1-1 0 15,0 1 0-15,-2-3 0 16,-3 3 0-16,-2-1 0 0,-2-3 0 0,-2 2 1 16,-1 0-2-16,1 0 1 0,-5 1 0 15,1-2 0-15,1 1 0 0,-2 1 0 16,-4-1 0-16,-5 1 0 0,-4-1 0 16,5 1 0-16,0 4 0 0,0-3 0 15,4 2 0-15,5 1 1 0,6 0-1 0,-1 1 0 16,1 1 0-16,-1-2 0 0,2 3 0 15,-5-3 0-15,-1 0 0 0,-2 0 0 16,4 0-1-16,0-1 1 0,0 3 0 16,0-1 0-16,-2 1 0 0,2-2 0 15,1 1 0-15,0 1 0 0,2 1 0 16,-1-3 0-16,1 1 0 0,-1-1 1 16,-3 2-1-16,-4-2 0 0,-5 2 0 15,-1-1 0-15,0-3 0 0,-4 0 0 0,2-3 0 16,3 2 0-16,3 0 0 0,3 0 0 15,-3-3 0-15,0 5-1 0,3 0 0 16,-2 1 0-16,0 2 0 0,1-2 0 16,-2 1-1-16,1 1 1 0,2 2 0 15,0-1 0-15,-1 3 1 0,1-5-1 16,-3 2 1-16,0 2-1 0,2 0 0 16,-3 0-1-16,0-1-1 0,1 1 1 0,-1-1-1 15,5 3 0-15,-1-3 0 0,2 0 1 16,-2-2 0-16,0-1 1 0,0 0 0 15,3 4 0-15,0-4 1 0,2 1-1 16,1 3 0-16,1-4 0 0,1-1 0 16,0 1 1-16,0 0 0 0,-2-2 0 15,1 3 0-15,-1-2-1 0,0 0 0 0,-2 3-3 16,1 1-2-16,0-1-2 0,-2 0-2 16,0 0 1-16,1-1 0 0,2 1 1 15,0-2 2-15,2 0 3 0,3 0 2 16,1-1 0-16,2 0 1 0,1 0 0 15,2 0 1-15,0-2-1 0,1 3 0 16,0-2 0-16,0 1 0 0,-1-1 0 16,1 1 0-16,-2 1 0 0,0 1 0 15,-2-2 0-15,-1 1-1 0,2 1 1 0,-1 0-1 16,1 0 0-16,2 0 1 0,2 2 0 16,1-2-1-16,4-1 2 0,2-1-1 15,-1 1 2-15,3-2 0 0,1 0 2 16,-1 0 0-16,2 0 1 0,-1 0 1 15,0 0-1-15,-1 0 1 0,1-1-2 16,-2-1 0-16,0-1-1 0,-1-3-1 16,-2 1-1-16,0-5 0 0,-1-1-1 0,-1-2 2 15,-1 1 0-15,0-4 1 0,-1-2 1 16,2-3 1-16,-2-2-1 0,1-1 1 16,2-1-1-16,1-3 0 0,0 1-1 15,1-2 0-15,0 4-2 0,2 1 1 16,0 1-2-16,-1-2 0 0,-1 0 0 15,0 2-1-15,1 0 1 0,-1-1 0 16,0-2-1-16,0 1 1 0,-2 0-1 0,3 2 1 16,-1 3 0-16,1 1 0 0,0 2 0 15,0 3 0-15,2 5 0 0,-1 3 0 16,1 1-1-16,0 2 1 0,2 3-1 16,-1 0-2-16,1 0-1 0,1 2 0 15,-1 1-1-15,0 3 1 0,0 1-1 16,1 2 1-16,0 1 1 0,0 3 1 15,-1-1 1-15,2 3 0 0,0 0 1 16,-1 1 0-16,-1 2-1 0,0 0 1 0,2 4 0 16,-2 1 0-16,0-1 0 0,-1 1 0 15,1 2 0-15,-1 4 1 0,0-1-1 16,0 2 0-16,1-1 0 0,-2 2 0 16,3 1 0-16,-1-5 0 0,1 0 0 15,1-4 0-15,0-2 0 0,-1-3 0 16,1-4 0-16,1 0 0 0,0-2 0 15,-1-2 0-15,1-1 0 0,0 0 1 16,0-2-1-16,0-2 1 0,-1 0 0 0,1-2-1 16,1 1 2-16,0-3-1 0,2-1 1 15,1 1 0-15,2-1 0 0,3-1 0 16,1-1 0-16,3 0-1 0,2-2 0 16,3 1 0-16,4 1-1 0,4 1 1 15,3 1-1-15,7 1 0 0,4 0 0 16,5 3 0-16,4-2 0 0,3 0-1 0,4 3 1 15,1 0 0-15,4 0 0 16,1 0 0-16,3-1 0 0,2-2 0 0,2 0 0 16,3-2 0-16,-2-2 1 0,3-1-1 15,2 0 1-15,2-4-1 0,0 2 1 16,1 0-1-16,6 0 0 0,5 1 0 16,-5 0 0-16,-3 0 1 0,-2 0-1 15,-3 2 0-15,-3 0 0 0,-11-1-1 16,-7-4 1-16,0 5 0 0,-8 0 0 15,-7-1 0-15,1-1 0 0,0 1 0 0,7-1 1 16,-6 1-1-16,-5-3 0 0,1 4 0 16,-4-1 0-16,0 3 0 0,-12 0-3 15,-10 1-2-15,-4 1-2 0,-1 1-1 16,-3-2-2-16,-2 1-2 0,-4-1-1 16,-4 3 2-16,2-1 2 0,-2 0 2 15,1-1 1-15,-1 3 1 0,1-4 3 0,-1 2 1 16,1-3 1-16,0 2 0 0,1-1 0 15,0 0-1-15,1-2 1 0,0 2 0 16,1-3-1-16,1 2 1 0,0-2-1 16,2 0 0-16,0 1 0 0,2-1-1 15,1-2 0-15,0 3 1 0,2-2-1 16,1 2 1-16,-1-2 0 0,2 0 1 0,-1-1 0 16,2 2 0-16,1 0 0 15,1-2 1-15,0 0-1 0,3 0 1 0,-1 1 0 16,2 3 0-16,-3-4-1 0,2 1 1 15,-3 0-1-15,0 3 0 0,-2-2 0 16,0 0 0-16,-4 0 0 0,1 3 1 16,-2-1-1-16,-3-2 0 0,0-1 0 15,0 3 1-15,-3-2 1 0,1 1 3 16,-3-1 1-16,0 0 2 0,0-2 1 16,-1-2 2-16,-1-3 0 0,0-3-1 15,0-2-2-15,1-1-2 0,-1-5 0 0,1 0 0 16,2-2-2-16,0 0 1 0,2-2-1 15,2 0 0-15,0 1-1 0,2 1 1 16,-1 0-3-16,1 2-10 0,-4 0 131 16,-4 1-292-16,-8 3-162 0,-11 0-468 0</inkml:trace>
  <inkml:trace contextRef="#ctx0" brushRef="#br0" timeOffset="-146912.59">16105 14340 130 0,'0'0'30'15,"0"-2"-7"-15,-1 1-23 0,0 0-18 16,1 0-9-16,-1 0-25 0,1-2-34 15</inkml:trace>
  <inkml:trace contextRef="#ctx0" brushRef="#br0" timeOffset="-145239">16116 14315 274 0,'7'-3'128'16,"2"-1"-1"-16,-1 2-26 0,1 0-15 15,-1 1-20-15,-2 1-23 0,0 0-12 16,-3 0-6-16,-1 0-2 0,0 1-4 0,-5-1-2 16,1 1-3-16,-3 1-3 0,-1-1-1 15,-1 0-3-15,0 2-3 0,-2 0-1 16,3-2-4-16,-1 1 1 0,2-1 0 15,-9-1-2-15,11 2 2 0,1 0 2 16,0-1 4-16,2 1 3 0,0 0 3 16,1 2 1-16,8 2 3 0,-8-1-2 15,1 2 0-15,0 2-3 0,0 1-3 0,0 1-2 16,1-1 0-16,-2 1 0 0,0 1-2 16,-1 1 0-16,0-3 0 0,-2 6-1 15,-1-3 0-15,0 2-2 0,-2 3 0 16,-1 0 1-16,0 2-2 0,-2 0 1 15,1-3-1-15,1 1 0 0,0-2 1 16,2-1-2-16,1-2 1 0,0-4-1 16,3-1 0-16,3 0 0 0,0-1 0 15,1-1 2-15,3 0 3 0,1-3 2 0,1 1 1 16,2 0 1-16,3-3 0 0,0-4-1 16,4 2 0-16,2-3-3 0,3 2-3 15,2-1 0-15,3-3 0 0,2 3-1 16,3 1-1-16,0-1 1 0,3 2 0 15,2-3-1-15,-1 1 1 0,3 6 0 16,1-3 0-16,1 1 0 0,-1 0 0 16,2 1 1-16,0 3-1 0,0-1 0 0,1-2 1 15,0 0 0-15,1 1-1 0,-1-1 1 16,-1-2-1-16,-3 0 1 0,-3-3 0 16,-2 0 0-16,-5 0 0 0,-3-1 0 15,-4-3 2-15,-2 2 0 0,-3-2 0 16,-3 2 1-16,-4-3-1 0,-1 1 1 15,-2 2-2-15,-3-1-2 0,-2 0 1 0,-1 0-1 16,0 2 0-16,-4 0-1 16,2-3 0-16,-1-1 1 0,0 0 1 0,0-2-1 15,0-1 0-15,2-2 0 0,-1 1 1 16,2-3 0-16,1 0 0 0,0-3 2 16,1 1 0-16,1-3 2 0,-1-1 1 15,1-1 1-15,0-1-1 0,-1 4 0 16,1-1-1-16,-1 2 0 0,-1 3-2 15,-2 3-1-15,0 1 0 0,1 5 0 16,-1 1-1-16,-1 3 1 0,-1 0-1 0,1 1 1 16,0 2-1-16,-2-1 1 0,2-1 0 15,0 1-1-15,0 1 0 0,0 0-1 16,0 1-1-16,2 0 0 0,0 3 0 16,1-1 0-16,0 4 0 0,2-3 2 15,0 4 1-15,1-1 0 0,-2 0 1 16,0 0 0-16,0 2-1 0,-2-1 0 15,-2 3 0-15,0-2-1 0,-2 2 1 16,0-1-1-16,-2 1-1 0,0 1 0 0,-2 0 0 16,0-1 0-16,-2 1-1 0,-1 1 1 15,1-2-1-15,-1 2 1 0,-1-2-1 16,0 0 0-16,-2-1 1 0,0 1-1 16,0 0 0-16,-2 1 1 0,-4 0 0 15,1-1 0-15,-3 2 0 0,-1-1 0 16,-1 1-1-16,-3-1 1 0,-1-1-1 0,-3-1 0 15,-1 1 1-15,-4-3-1 0,-1-1-1 16,-5-1 1-16,0-3 0 0,-3 0 0 16,-1-3 0-16,-1-2 0 0,-1 1 0 15,-2 1 0-15,0-1 1 0,-3 1-1 16,3 0 1-16,0 2-1 0,2 0 0 16,1-3 0-16,1-1 0 0,5-1 0 15,0 0 0-15,3 2-3 0,1 0 0 16,4 0 0-16,4 2 1 0,5 1 0 0,2 2 0 15,5-2 0-15,3-2 3 0,4-1 1 16,2 2 0-16,1-3-1 0,1 0 0 16,2-1 0-16,0 2 0 0,-1 0 0 15,1-2-1-15,1 0 0 0,0 1 0 16,0-1-1-16,0 4 0 0,0-6 0 16,1 1 0-16,1 1 1 0,-1-4 0 15,0-1 0-15,2-1 1 0,-1-5 0 0,2-1 0 16,0-3 0-16,1-1 0 0,0-4 0 15,1 0 0-15,-2-2 1 0,-2-2-1 16,1 2 0-16,1 0 0 0,-2 2 0 16,-2 0 0-16,1 0 0 0,-2 2 0 15,5 4 1-15,-6 3-1 0,0 1 0 16,0 2 1-16,0 5 1 0,-2 1 0 16,1 1 0-16,-3 2 1 0,4 0-2 15,-1 0 0-15,1 1-1 0,2 1 0 0,1 2-1 16,0 1 0-16,3 2-1 0,-2 2 1 15,3 2 1-15,-1 0 0 0,1-1-1 16,0 2 1-16,-1 2 0 0,1 1 0 16,-2 0-1-16,-1 2 1 0,-1 2 0 15,-1 0 0-15,-3 1 0 0,1 0-1 16,-1-1 1-16,-2-2-1 0,2-2 0 16,1 0-1-16,0-4 0 0,2 1 0 0,1-3-1 15,1-2-1-15,3-1 0 0,-1-2 1 16,1 0-1-16,3 0 2 0,1 0 0 15,0-1 0-15,4-3 2 0,3 2 0 16,0-1 1-16,3-2-1 0,1-2 1 16,2 1-1-16,5-1 0 0,3 2 0 15,4-1 1-15,5 2-1 0,4 0 0 0,6 0 1 16,2 0-1-16,3 2 1 0,1-2-1 16,-2 0 0-16,2-1 1 0,-2 2-1 15,-2-1 0-15,-1-1 0 0,-3 0 0 16,-1-1 1-16,-1-2-1 0,-6 0 0 15,-3-5 0-15,-3 4 0 0,-6-4 1 16,-3 1-1-16,-5 1 1 0,-5 2 2 0,-3 0 0 16,-4 3 1-16,0 0 0 0,-4 1 0 15,-2 0 0-15,0 0-2 0,0 1 0 16,-2 0-2-16,-1 0-1 0,-1-2-1 16,-1-2 1-16,-1 1-1 0,0-3 0 15,-2-1 1-15,3-3-1 0,-2-4 1 16,3 0 0-16,0-1-1 0,2-6 1 15,-1-1 0-15,2-1-4 0,0 1-19 16,-3-1-20-16,2 2-132 0,-2-1-139 0,-9 4-350 16</inkml:trace>
  <inkml:trace contextRef="#ctx0" brushRef="#br0" timeOffset="-137930.77">15559 12785 553 0,'0'-1'127'0,"-1"1"2"0,-2 0-86 16,2 0-18-16,-1 0-7 15,0 1-7-15,0-2-3 0,-3 5-2 0,1-3-2 16,-3-1-1-16,0 2-1 0,-1-1 0 16,-2 1-1-16,-1 0 1 0,0 1-1 15,-1 1 3-15,-1 1 1 0,0 1 4 16,-2 2 2-16,-1 0 1 0,0 3 1 15,1 1-1-15,-2 3 0 0,3 0-2 0,2 4-3 16,0 0-2-16,3 4-1 16,2 0-1-16,2 0 0 0,2 0-2 0,-1 0-1 15,3 0-1-15,0-1-4 0,-1-2-3 16,0 1-7-16,0-1-4 0,-1-2-6 16,0 1-3-16,0-3 1 0,-5 0-80 15,2-6-33-15,-1 1-92 0,2-5-207 16</inkml:trace>
  <inkml:trace contextRef="#ctx0" brushRef="#br0" timeOffset="-137543.66">15064 13078 422 0,'-5'0'119'0,"1"-1"2"16,0 1-1-16,3 1-87 0,1 0-12 15,4 1-6-15,1 2-5 0,4 0-3 16,3 3-3-16,1-1 0 0,2 3-2 16,4-1 1-16,-1-1-2 0,-2 3 0 15,-2 1-1-15,-1 0-1 0,-1 1 0 16,-2-1-1-16,-3 2 1 0,1 5 0 0,3-5 1 15,-1 1 1-15,1-1 1 0,1-1-1 16,-1-1 1-16,0-3 1 0,0-5 2 16,-3 2 2-16,1-3 2 0,2-4 0 15,0-5 1-15,3-2 0 0,2-3-1 16,1-3-3-16,0-2-7 0,0-1-7 16,-1-2-6-16,0 4 42 0,-4-1-165 0,-3 1-117 15,1 5-311-15</inkml:trace>
  <inkml:trace contextRef="#ctx0" brushRef="#br0" timeOffset="-82279.27">8472 10603 452 0,'2'0'105'0,"-1"-1"1"0,1 3-65 0,0-2-17 15,2 5-8-15,0-2-4 16,1-1-2-16,0 2 1 0,2 0-1 0,2-2 0 16,1 1 0-16,3-1-1 0,7 1 0 15,6 0 0-15,6-1 0 0,7 2 2 16,9 0 0-16,11 0 2 0,4 2 0 15,7-1 3-15,5-1 4 0,7 3-1 16,4-3 0-16,4 2-1 0,1-2-1 16,2 0-4-16,3-4-2 0,-1 1-5 15,-1-1-2-15,-1-1-2 0,-2-3-1 0,-2 0 0 16,-4-1-1-16,-8 0 0 0,-7-2-2 16,-10 2 0-16,-10-3-2 0,-13 3-2 15,-10-2-2-15,-9 2-4 0,-10 0-7 16,-11-1-5-16,-9-1-21 0,-8 2-99 15,-9-6-109-15,-10-2-266 0</inkml:trace>
  <inkml:trace contextRef="#ctx0" brushRef="#br0" timeOffset="-73022.16">18599 1099 458 0,'1'4'118'0,"2"-2"5"15,1 0-67-15,-2 0-9 16,0-2 4-16,0 3-2 0,0-4-6 0,-1 0-2 15,2 1-1-15,-2-1-2 0,-1-1-5 16,0 0-5-16,-1-3-6 0,-2-1-5 16,0-1-2-16,-1 0-2 0,-4-3-1 15,0-1-1-15,-2-3 1 0,-3-1-1 16,-2 0-1-16,-2-1-1 0,-1 2-3 16,-2 1-2-16,1 3 0 0,-1 4-2 0,-2 6-2 15,-1-4 0-15,0 10 0 0,0 6 0 16,-3 2-1-16,-1 4 1 0,-1 4-1 15,3 2 1-15,3 7-1 0,4-6 1 16,5-2 0-16,8-3 0 0,5 3 0 16,5-2 0-16,6-2 0 0,7-3 1 15,1-5 0-15,8 0 0 0,-1-2 0 16,-1-8 2-16,0-5 1 0,4 0 1 16,-2-3 0-16,-1-9 1 0,-1-4-1 0,-2 1 1 15,0-2 0-15,-4 1 1 0,-2 3 1 16,-5 0 2-16,-5 9 2 0,-2 2 1 15,-3 3 0-15,-1 0-3 0,-3 6-1 16,-2-2-3-16,-3 2-2 0,-2 8-1 16,-1 9-3-16,-1 3 0 0,-1 3 1 15,0 2 0-15,2 4 1 0,2 5-1 16,1 1 0-16,3-1 1 0,3 1-1 16,1 4-1-16,3 2 0 0,1 3-4 0,2-3-6 15,0 0-7-15,2-5-6 16,0-1-9-16,-2-4-10 0,1-3-14 0,1-7-11 15,-1-4 73-15,0-5-191 0,-2-6-136 16,2-7-346-16</inkml:trace>
  <inkml:trace contextRef="#ctx0" brushRef="#br0" timeOffset="-72840.14">18792 1492 711 0,'-1'9'179'15,"-6"-2"1"-15,2-1-122 0,-2 1-7 16,6-3-1-16,0-1-17 0,1-3-20 16,1-3-4-16,0-1-7 0,1-4-10 0,5 0-19 15,2-2-21-15,2-3-138 0,2-1-145 16,8-1-355-16</inkml:trace>
  <inkml:trace contextRef="#ctx0" brushRef="#br0" timeOffset="-72349.47">19329 1268 502 0,'1'0'144'0,"1"-2"9"0,1 1-24 15,2-1-73-15,-1 0-1 0,1-2 0 16,1-2-9-16,-1-3-9 0,0-4-7 15,-2-1-1-15,-4-4-3 0,-1 2-6 16,-4-1-4-16,-1 0-3 0,-7 5-3 16,-2 4-2-16,-5 4-3 0,-4 4-3 0,-1 2 0 15,-2 8-2-15,-1 2 0 0,2 7 1 16,1 5-1-16,5-2 0 0,4 1 0 16,3 1 0-16,4-2 0 0,4 0 0 15,6-6-2-15,6-4 1 0,5 0 0 16,2 1 1-16,3-5-1 0,2-5 1 15,4-2 0-15,1-3 1 0,1-3 1 16,1-5 0-16,1-4 0 0,2-1 1 0,-1 1-1 16,-3 0 2-16,-3-1-1 0,-2 1 1 15,-7 2 0-15,-2 4 1 0,-4 0 1 16,-4 1 1-16,-1 3-3 0,-2 5-1 16,-1 3 0-16,-2 4-1 0,-3 5-1 15,-2 7-1-15,1 6-1 0,-2 5 1 16,0 4 1-16,1 2 0 0,1 5 0 15,4-2-2-15,2-1-3 0,1 1-10 0,0-4-7 16,2 0-14-16,0-1-17 0,2-3-17 16,2-3-54-16,0-3-72 0,2-6-116 15,1-5-258-15</inkml:trace>
  <inkml:trace contextRef="#ctx0" brushRef="#br0" timeOffset="-71891.27">19898 1330 620 0,'-10'-11'147'0,"-2"1"1"0,-5-4-112 0,-2-1 2 15,-3-2 5-15,-4 3-5 16,1 1-9-16,1 2-10 0,0 0-1 0,2 4-3 15,-1 10-7-15,0 5-4 0,1 3-2 16,1 2-1-16,0 4 0 0,3 4-1 16,2-2 0-16,6-3-1 0,6-2 0 15,5 0-1-15,7 2 0 0,5-4 0 16,3-3 0-16,4 0 0 0,2-3 1 16,6-3 1-16,2-3 0 0,4-4 1 15,0-2 0-15,0-3 1 0,1-3 3 16,-3 0 1-16,-7-2 3 0,-5 0 1 0,-8 1 3 15,-4 2 3-15,-4 3 0 0,-3 0 1 16,-1 4-1-16,-1 2-2 0,-1 3-2 16,-2 4-2-16,0 4-3 0,-2 4-1 15,0 7-4-15,-1 3 1 0,0 4-1 16,1 2 0-16,1 4-1 0,2 0 1 16,1-1-1-16,3 0 0 0,2 3 0 0,0-3-4 15,1 1-4-15,1-1-5 0,-1-4-5 16,0 1-11-16,1-5-9 0,0-3-15 15,1-4-8-15,0-4 48 0,0-4-166 16,-1-4-127-16,3-1-314 0</inkml:trace>
  <inkml:trace contextRef="#ctx0" brushRef="#br0" timeOffset="-71161.21">20629 1297 552 0,'-9'-4'135'0,"-1"1"5"0,-3-1-86 16,-2 1-14-16,-1-1 2 0,-2 0-2 16,-1-3-7-16,-1 3-7 0,-2 1-5 15,-1 2-4-15,-3 0-3 0,-1 4-6 16,-3 4-2-16,1 4-4 0,-1 3 0 15,3 0-2-15,3 1 0 0,6 5-2 16,7-3-1-16,8-2-1 0,5-2-1 16,7-2 0-16,6-2 1 0,5-6 0 0,4-1 1 15,1-3 2-15,2-2 1 16,0-4 0-16,2-3 1 0,-4 0 2 0,1 1 2 16,-4-3 3-16,-1 0 5 0,-2-3 4 15,0 4 3-15,-4 2 2 0,-3 1 2 16,-1 0 1-16,-3 2 2 0,-4 0-4 15,0 3-5-15,-3 2-3 0,-4 2-2 0,-1 2-4 16,-2 7-2-16,-1 4-4 0,-2 8-1 16,3 6 2-16,-2 2 0 0,3 4 0 15,2 2-1-15,2-1 0 0,4 1 0 16,0-3-2-16,2-2-1 0,2-2-7 16,2-3-11-16,-2-4-7 0,3-2-21 15,-1-5-22-15,-1-3-127 0,0-4-1 16,1-1-111-16,2-2-209 0</inkml:trace>
  <inkml:trace contextRef="#ctx0" brushRef="#br0" timeOffset="-70574.85">17096 1933 579 0,'1'3'139'0,"0"-2"7"16,0 1-102-16,1-1-7 0,0 5 6 16,1-2 5-16,0 2-5 0,1 2-9 0,1 6-4 15,-1-1-3-15,0 4-1 0,1 2-7 16,-2 5-7-16,0 8-4 0,0 1-4 15,-1 3-1-15,-1 0-2 0,0 1 0 16,-1 0-1-16,0-5 1 0,0-3-7 16,-2-5-12-16,1-3-15 0,-4-3-16 15,0-2 4-15,-1-6-132 0,-3-2-133 0,0-2-297 16</inkml:trace>
  <inkml:trace contextRef="#ctx0" brushRef="#br0" timeOffset="-70412.51">16871 2110 664 0,'4'3'163'0,"4"0"12"0,4 0-116 15,6 1-4-15,3 0 2 16,4-2-2-16,4-2-12 0,3 1-17 0,3-2-11 16,-2 0-7-16,2-3-3 0,4 2-8 15,3 2-6-15,2-1-15 0,-1 2-26 16,-2 0 18-16,5 0-157 0,-3 4-146 15,2-2-348-15</inkml:trace>
  <inkml:trace contextRef="#ctx0" brushRef="#br0" timeOffset="-69606.62">18504 2202 590 0,'-5'-4'145'0,"0"-3"5"15,-1 5-99-15,-1 1-7 0,0-1 0 16,-4 1-4-16,0 3-10 0,-1 2-8 16,0 12-6-16,0-3-2 0,-2 3-4 15,-3 6-4-15,1 5-1 0,1 2-3 0,0 3 0 16,3-2 0-16,2 1-1 0,5 0 0 15,4-3 1-15,6-3-1 0,6-4 0 16,3-2 0-16,2-7 0 0,2-1 1 16,4-4 0-16,1-3 4 0,1-2 2 15,-2-3 4-15,1-4 3 0,1 1 2 16,1-5 2-16,-3-1 0 0,-4-3 2 16,-4-2 0-16,-4-5-4 0,-4-4-3 15,-7-3-2-15,-7 0-2 0,-5-1-3 16,-7 0-6-16,-5 0-3 0,-5 7-1 0,0 5 0 15,0 4-1-15,0 1-3 0,2 3-8 16,5 3-8-16,5 1-10 0,7 1-20 16,5 1-7-16,6 0-135 0,5-2-137 15,7 2-322-15</inkml:trace>
  <inkml:trace contextRef="#ctx0" brushRef="#br0" timeOffset="-69425.41">18946 2396 743 0,'-6'10'191'0,"0"-1"3"0,3-2-124 15,-1-2-17-15,1-2 5 0,2-2-3 16,0-4-24-16,1 0-15 0,1-3-8 16,-1-3-8-16,0-1-15 0,1-1-19 0,2-3-28 15,0 2-144-15,2-3-158 16,5 1-374-16</inkml:trace>
  <inkml:trace contextRef="#ctx0" brushRef="#br0" timeOffset="-68767.08">19353 2285 483 0,'-4'3'118'0,"3"-3"4"0,-1 2-77 16,1-2-14-16,0 1 2 0,0 0 0 15,0 0-8-15,0 2-4 0,-2 1-2 16,1 0 0-16,-1 4 1 0,0 0-2 16,-1 7-2-16,1 1-2 0,-1 4-2 0,-3 3-2 15,3 0-2-15,-2 2-1 0,5 1-3 16,1-2-1-16,2-1-1 0,3-4 0 16,5-1 2-16,2-2 1 0,3-2 4 15,-1-4 3-15,2-1 2 0,0-1 2 16,3-3 2-16,0-2-2 0,2-3-1 15,1-2 0-15,0-3 0 0,2-5 0 0,-1-2 2 16,-2-1 2-16,-2-4 2 0,-5 0 0 16,-4-4 1-16,-5-1-3 0,-5-3-2 15,-6-3-4-15,-3 1-2 0,-5 0-3 16,-5 2-4-16,-2 5-2 0,-4 2-1 16,-1 5-1-16,0 4-2 0,-1 2 0 15,1 2-2-15,3 1-7 0,3 2-7 16,5-1-8-16,4 3-11 0,1 1-14 15,6 2-16-15,2-1 56 0,2-1-177 16,4 2-132-16,8 3-337 0</inkml:trace>
  <inkml:trace contextRef="#ctx0" brushRef="#br0" timeOffset="-68376.8">19974 2244 627 0,'0'-2'164'0,"0"2"3"15,1 0-84-15,-2 3-43 0,0 2 2 16,0 4 4-16,0 5-13 0,-2-1-13 16,1 5-3-16,-2 3 0 0,2 3-1 0,-3 0-5 15,2 1-7-15,0-2-2 0,1 4-1 16,2-3 0-16,0-1-6 0,2-6-8 15,1-1-16-15,0-1-18 0,2-2 155 16,-1-4-292-16,2-2-162 0,3 2-429 16</inkml:trace>
  <inkml:trace contextRef="#ctx0" brushRef="#br0" timeOffset="-67958.98">20697 2167 635 0,'-2'-2'158'0,"-1"-3"5"16,-2 0-108-16,-1 6-8 0,-1 0 4 15,-2 4-5-15,-3 0-15 0,-2 5-11 16,-1 2-2-16,-3 8-4 0,-3 1-4 15,-2 5-4-15,-3 3-1 0,1 4-2 16,2 2 0-16,1 3 0 0,4-4-1 16,5-1 0-16,4-2-1 0,8-2 1 15,3-1-2-15,6-2 1 0,5-5-1 16,5-1-1-16,4 0 0 0,3-2 0 16,3-2 0-16,4-4 1 0,0-4-1 0,-1-2 1 15,-5-1 0-15,-2-7 3 0,-2-4 2 16,-6-2 3-16,-6-4 5 0,-5-6 1 15,-6 1 1-15,-5-2 0 0,-6 1-2 16,-8 2-3-16,-6 3-3 0,-7 2-5 16,-3 7-1-16,-5-1 0 0,0 3-5 15,1 2-9-15,3 1-25 0,3 2-20 16,8-2-139-16,4 0-152 0,9 4-370 0</inkml:trace>
  <inkml:trace contextRef="#ctx0" brushRef="#br0" timeOffset="-67257.21">17142 2815 430 0,'0'1'120'0,"0"0"4"16,0-1-18-16,0 0-62 0,2 1-12 16,1-2 3-16,3 1-2 0,5 1-2 15,4 0-3-15,8 1-1 0,8 1-2 0,5 0-4 16,6-2-4-16,8 0-3 0,5 0-2 15,8 0 1-15,12 0-2 0,8-1 0 16,10 0 0-16,17 2-2 0,17-1-2 16,11 3-3-16,15 0-1 0,13 3-2 15,11 2 0-15,20 4-1 0,7 1 0 16,12 4 0-16,10 4 3 0,11 2 3 16,2 4 1-16,10-1 1 0,-7 8-1 15,5 4 1-15,-10 1 1 0,-6-3-4 16,-14 0-2-16,-11-5-1 0,-19-1-2 0,-16-9-22 15,-21-9-36-15,-24-7-117 0,-22-4-140 16,-27-5-343-16</inkml:trace>
  <inkml:trace contextRef="#ctx0" brushRef="#br0" timeOffset="-64188.93">17999 3469 552 0,'1'2'121'15,"-2"-2"6"-15,-1 1-90 0,1 0-20 16,1 2 2-16,0 4 4 0,-1 2 5 0,0 4-4 16,1 6-5-16,0 6-3 0,-2 2-2 15,0 4-2-15,1 2-5 0,0 3-4 16,0-2-2-16,2-4-6 0,0 1-13 16,3-3 30-16,2-2-158 0,0-4-124 15,3-6-323-15</inkml:trace>
  <inkml:trace contextRef="#ctx0" brushRef="#br0" timeOffset="-63831.83">18368 3547 530 0,'-4'-2'136'15,"1"2"6"-15,-2-2-26 0,-2 2-95 16,-2 2-4-16,1 3 0 0,-6 1-2 15,0 5-6-15,-1 5-5 0,2 4 0 0,0 8-1 16,3-1 0-16,3 3-1 0,7 0-2 16,6 0 0-16,6-3-1 0,5-1 0 15,5-9-1-15,2 2 0 0,1-5-1 16,2-4 3-16,-1-4 1 0,0 0 3 16,-2-4 3-16,1-7 6 0,-1-4 3 15,-4-3 6-15,1 0 3 0,-3-6 3 16,-4-2 2-16,-3-4-2 0,-4 1-3 0,-5-2-2 15,-4-1-5-15,-6 0-6 0,-6-1-4 16,-5 1-6-16,-4 4-2 0,-5 5-4 16,-1 5-1-16,2 4-6 0,0 2-8 15,3 4-21-15,5 2-10 0,5-1-130 16,7 1-137-16,6 2-329 0</inkml:trace>
  <inkml:trace contextRef="#ctx0" brushRef="#br0" timeOffset="-63655.51">18897 3726 670 0,'-1'8'158'0,"-1"-4"10"0,2-3-100 16,1 0-38-16,-1-1 1 0,0 0 2 0,0-3 1 15,0-1-19-15,1-3-12 0,1 1-19 16,0-4-22-16,3 0-116 0,2-4-22 15,0-3-117-15,3 4-240 0</inkml:trace>
  <inkml:trace contextRef="#ctx0" brushRef="#br0" timeOffset="-63111.91">19403 3540 547 0,'0'0'130'0,"-1"2"7"0,1-2-83 0,-1-1-19 16,-1 3-2-16,0-1 1 0,-3 2-3 16,0 3-7-16,-4 2-5 0,-1 5-5 15,-1 3-2-15,1 3-3 0,0 4-3 16,2 3-3-16,2-3-2 0,4 0-1 15,4-3 0-15,4-3-1 0,3 0-1 16,5-5 0-16,2-2 0 0,5-1 0 16,2-3 0-16,5-3 2 0,2 1 0 15,3-4 3-15,-1-1 1 0,0-4 5 0,-2 0 5 16,-5-1 6-16,-3 1 2 0,-7-2 4 16,-4-3 0-16,-5-1 3 0,-6-2-7 15,-7-4-6-15,-7-2-5 0,-7-1-4 16,-8-3-4-16,-10 0-3 0,-2 3-2 15,-4 2 1-15,0 7-7 0,2 1-9 16,6 4-13-16,6 1-13 0,9 4-11 0,6 0 146 16,7 2-276-16,11-1-142 15,13-2-391-15</inkml:trace>
  <inkml:trace contextRef="#ctx0" brushRef="#br0" timeOffset="-62822.74">19993 3555 610 0,'1'0'148'0,"0"-1"8"0,0 1-98 16,1 2-25-16,-1 5 4 0,1 4 5 15,0 3-6-15,1 4-13 0,-2 6-5 0,-1 4-2 16,1 2 1-16,-2-1-6 0,1 1-5 16,0-1-3-16,0 0-1 0,2-3-1 15,0-2-1-15,1-3-1 0,2 0-7 16,1-2-11-16,-1-5-18 0,0-2 155 16,1-1-293-16,0-6-154 0,3-2-437 15</inkml:trace>
  <inkml:trace contextRef="#ctx0" brushRef="#br0" timeOffset="-62204.63">20810 3439 413 0,'4'8'117'0,"1"-3"6"0,-2-3-3 0,-1 3-90 15,-2-1 3-15,-4-2 2 0,-3-1-3 16,-4 1-8-16,-3-1-4 0,-5-1 0 16,-2-3-3-16,-2 1-4 0,-2 1-2 15,-3-1-3-15,0 0-3 0,1-2-2 0,0 2-1 16,-1 1-1-16,4 0 0 0,3-1 0 15,4 1 0-15,5-1-1 0,2 2 0 16,4 0 0-16,3 2 0 0,1 1 1 16,1 1-1-16,1 3 1 0,0 2 0 15,0 1 1-15,0 2 0 0,-1 1 1 16,-1 0-1-16,-2 2 1 0,-1 2-1 16,-1 0 1-16,0 1-1 0,-1-4-1 15,1 4 1-15,0-3-1 0,2-3 0 0,0-4-1 16,3-2-2-16,0-1 3 0,2-2-1 15,0-3 1-15,3-1 2 0,0 1 0 16,3-1 2-16,1 0 1 0,2 0-1 16,2-2 0-16,3 0-2 0,1 4 0 15,2-1-2-15,1 1-1 0,4 3 1 16,2-2-1-16,3 2 1 0,-1 2 0 16,0-2 0-16,0 5 1 0,-1-1 0 0,-3 2 1 15,-3 0-1-15,-4 0 0 0,-2 2 1 16,-3 0 0-16,-6 0-1 0,-4 0 0 15,-4 0 0-15,-6 1 1 0,-5 2 1 16,-5-2-1-16,-2 0-1 0,-4-2 1 16,-2-1 0-16,-3-1 0 0,2-2-1 15,-1 2-4-15,0-3-10 0,-2-3-15 16,1 1-8-16,4-2-129 0,2 1-128 0,-2-2-317 16</inkml:trace>
  <inkml:trace contextRef="#ctx0" brushRef="#br0" timeOffset="-53513.4">2537 12225 321 0,'-12'0'71'0,"1"-3"1"0,2 1-50 15,1 3 7-15,3-1 8 0,0-1 0 16,3 0 5-16,0 0 5 0,1 2 4 15,1-1-1-15,0-2-11 0,0 1-9 16,2 2-5-16,1-1-4 0,4 1-4 16,2 0-3-16,2-1-5 0,3 3-1 15,3 2-1-15,4-4-3 0,3 3-2 16,3 4-1-16,1-2 0 0,5 5-1 16,3 1 1-16,0-1-1 0,3 5 0 15,-2-3 1-15,1-3-1 0,-1 0 0 0,-3-5 0 16,0-2-1-16,-2-3 2 0,-1-3 1 15,-2-2 1-15,-2-1 1 0,-3 0 0 16,-4 0 0-16,-6 1 1 0,-3-1 1 16,-5 3 1-16,-5 2 1 0,-3 0 0 15,-7 2 1-15,-4 0-1 0,-6 1-2 16,-7 5-2-16,-7-2-2 0,-4 4-2 16,-7 0-2-16,-3-1 0 0,-5 1 1 0,-4-1 1 15,0-3-1-15,-1-3 1 0,0-3-1 16,4-1 1-16,6 0 0 0,6-2 0 15,5 1 1-15,6 2 2 0,6-1 8 16,5 2 2-16,6 1 1 0,3 0 2 16,5-1-3-16,3 1-1 0,4 1-3 15,3 1-7-15,5 1-2 0,5 1-2 0,4-2-2 16,4 2 2-16,6 0 0 0,5-2 1 16,3 0 1-16,3-1-1 0,5 0 1 15,5-2-1-15,-1 0 2 0,0-2-1 16,-2 0 0-16,-3 0 0 0,-2 0 0 15,-6 0 0-15,-7 2 1 0,-3 0-1 16,-7-1 0-16,-4 2 1 0,-4-1 1 16,-6 1 1-16,-4-1 0 0,-4 0 1 15,-6-1 0-15,-4 1-2 0,-5 0-1 16,-5-2-2-16,-4 0-2 0,-7 0-1 0,-5-2-1 16,-4-2 1-16,-2 0 0 0,0-5 2 15,-1 0 1-15,1-3 1 0,5-3-1 16,3 2 1-16,8 1 1 0,5 2 3 15,5 1 2-15,6 3 0 0,5 1 0 16,4 5-4-16,6 2 1 0,5 1-2 16,4 3-2-16,6 0-2 0,6 0-1 0,6 1 0 15,5-2 3-15,3-1 1 0,3-2-1 16,4-1 0-16,-2 0 0 0,-1-1 1 16,-1-1 0-16,-4 1 0 0,-4-3-1 15,-6 2 2-15,-6-1-1 0,-6 0 0 16,-4 2 1-16,-5 2 1 0,-3-3-2 15,-6 0-19-15,-5-2-11 0,-3-3-131 16,-4-1-130-16,-6 1-334 0</inkml:trace>
  <inkml:trace contextRef="#ctx0" brushRef="#br0" timeOffset="-40101.9">2539 13952 428 0,'-6'8'112'15,"0"2"1"-15,0-5-52 0,1 3-19 16,0-1-13-16,2-2-10 0,0 2-6 0,0-3-4 16,0 1-2-16,0 1-1 0,-1 0-1 15,-2 2-2-15,1 1 0 0,-2-1 0 16,1 1-1-16,-2 1 0 0,0-1-1 15,3-1 1-15,0-1 0 0,1-1 1 16,1-1 1-16,2-1 1 0,0-2 1 16,-1 0 2-16,4-2 1 0,-1 1-1 15,1-1 1-15,0 0 0 0,2 1 0 16,1-2-1-16,1 1 0 0,2 1-1 16,-1-1-1-16,1 1-2 0,3-1 0 0,0 2-2 15,1 1 0-15,1 2-1 0,2-2 0 16,1 2 0-16,2-1-1 0,0 1 1 15,2-2-1-15,1-1 1 0,1-1-1 16,4-1 0-16,1-1 5 0,2-1 2 16,2-1 4-16,0-2 2 0,3 1 2 15,1-4 2-15,0 0 0 0,0-1-3 16,1 1-3-16,1 1-3 0,1 1-2 0,-1 0-3 16,1 2-1-16,-1 2-1 0,0 2 0 15,0 0 0-15,-2 1-1 0,-1 0 0 16,0 1 1-16,-1-2-1 0,0 1 0 15,-1-2 1-15,0 0-1 0,-1 0 0 16,3 0 1-16,1 0-1 0,2-1 0 16,0 0 0-16,2 0 1 0,3 0-1 15,0-1 0-15,-1 0 1 0,1-1-1 0,1 1 0 16,-2 1 0-16,0 1 0 0,-1 2 1 16,0 0-1-16,0 2 0 0,1 3-1 15,-1-2 2-15,2 1-1 0,-2 1 0 16,1-2-1-16,-3 1 2 0,1-2-1 15,-2-2 0-15,-1 1 0 0,0 2 3 16,0-1 2-16,2-2 0 0,0 0 1 16,1 1 0-16,1 3-1 0,0-2 1 0,0 1-3 15,-2 1-2-15,2 0-1 0,-3 3 0 16,0 0 0-16,-1-2 0 0,0 2 1 16,-2-1-1-16,3 2 0 0,-3 0 0 15,1-2 1-15,1 0-1 0,1-1 0 16,2 2 1-16,2-2-1 0,0-1 0 15,-1-1 0-15,2 0 2 0,-2-2 0 16,1 2 1-16,-2-2 1 0,3 0-1 16,-1 0 1-16,2 0 0 0,2 0-1 0,1 4-2 15,0-2 0-15,1 0-1 0,-1 0 1 16,1 0-1-16,0-1 1 0,1 2-1 16,0-4 0-16,2 1 0 0,3 1 1 15,0-5 3-15,3 0 1 0,1 1 1 16,1-4 1-16,0-1 1 0,1 1 0 15,-1-2 0-15,1 1-2 0,1-1-3 16,0-1 1-16,1 0-2 0,-1-1-1 0,-1 0 0 16,-4 0-5-16,-4-2-17 0,-4 1 135 15,-4 3-293-15,-7-2-166 0,-10-2-472 16</inkml:trace>
  <inkml:trace contextRef="#ctx0" brushRef="#br0" timeOffset="-28948.07">2340 13458 296 0,'3'-2'98'0,"-1"1"4"0,1 1-25 16,-1-1-17-16,-1-1-10 0,2 0-14 15,-3 2-14-15,0 2-9 0,-1-2-2 16,-2 1-4-16,-1 0-2 0,1 2 1 16,-1-1-2-16,-1-1 0 0,-1 2 2 0,3-1 5 15,0-3 6-15,0 1 5 0,0-1 6 16,0-2 4-16,2-1 3 0,0-4-1 15,1-4-2-15,0-1-4 0,0-2-5 16,1-4-2-16,0-1-4 0,0 1-1 16,-1-2-2-16,0 2 0 0,-1-2-1 15,1 7-2-15,-2 0-2 0,1 2-1 16,-2-1-2-16,-1 2-1 0,2 2-2 16,-1 2-2-16,-1-5 0 0,1 4 0 15,0-2-1-15,1 3 1 0,0 2 0 0,-1-2 1 16,2 4 1-16,0-2 0 0,0 2 0 15,0 2 0-15,2 1 0 0,-1-1-2 16,0-1 1-16,1 0-2 0,0 1 0 16,1-1 0-16,2 1 0 0,-3-3 0 15,1 0 0-15,1 1 0 0,1 1 0 0,-1 0-1 16,-1 0 1-16,1 0 0 0,2 1 0 16,-1-2 0-16,0 1-1 0,3 0 1 15,0-1 0-15,2 2 0 0,1-4-1 16,0 2 1-16,3 0 0 0,1-1 0 15,0 1 0-15,1-2 0 0,2-1 0 16,-2-1 0-16,1 1 0 0,3 0-1 16,0 0 1-16,-1 0 0 0,3 2 0 15,1 1 0-15,1 1 0 0,1-1 0 0,0 1 0 16,1 1 1-16,3-1-1 0,0 0 0 16,1 1 0-16,0-2 0 0,1 3 0 15,-1-1 0-15,1 1-1 0,0-1 1 16,-2 1 1-16,3-1-1 0,-1 0 0 15,3-1 0-15,1 0 0 0,1-1 0 16,1-1 0-16,3 0 0 0,-1-1 0 0,2 2 0 16,-1-1 0-16,-1 1 0 0,0 1 1 15,-1 1-1-15,-3 1 0 0,-2-1 0 16,-1 1 0-16,-1 0 0 0,-2 0 0 16,0 0 0-16,-1 0 1 0,0 0-1 15,-3 1 0-15,0-1 0 0,-3-1 0 16,-2 2 0-16,0 0 0 0,0-2 0 15,-4 2 0-15,1-1 0 0,-3 1 0 16,2 0 0-16,-1-2 0 0,-2 2 0 16,0 1 0-16,1-2 0 0,1 2 1 0,2 0-1 15,0-1-1-15,2 0 1 0,1 0 0 16,0-1 1-16,1 0-1 0,1-1 0 16,-2 1 0-16,1-3 0 0,0 2 0 15,-2-4 1-15,0 3-1 0,-2 0 0 16,-3-1 0-16,0-1 1 0,-4 1-1 0,-1 1 0 15,-2 0 1-15,-1 0-1 0,-1-1 0 16,1 0 0-16,-1 0 0 0,-1 1 1 16,2-2-1-16,-1 2 0 0,2-1-1 15,-2 3 1-15,0-1 0 0,2-1 0 16,-2 0 0-16,1 2 0 0,-2 2-1 16,1-2 1-16,-1-2 0 0,0 2 0 15,-2 2 1-15,1-2-1 0,-1 0 0 16,0-2 1-16,0 4-1 0,-1-2 1 15,0 1 0-15,0-1 1 0,0-1-1 0,0 1 0 16,0 0 0-16,0 1-1 0,0-1 0 16,0 1 0-16,2 0-1 0,-1 1 0 15,1 1 0-15,0 1 1 0,0 0-1 16,0 0 1-16,1 5 0 0,-1 2 1 16,-1 0 0-16,-1 2-1 0,-1 1 1 15,0 3 0-15,0 0 0 0,-2 1 0 16,1-2-1-16,-1 3 1 0,2-3-1 0,1 2 0 15,0-4 0-15,0-2 0 0,1 0-1 16,1-2 0-16,0-2 0 0,2-1 0 16,-3 0 0-16,3 0 1 0,-2-1-1 15,0-5 0-15,0 3 0 0,-1-2 0 16,-1-1 0-16,0-2-1 0,0 1 1 16,0-1-1-16,0 1 0 0,0-1-1 15,-1-2 1-15,-1 1 1 0,1 1 0 16,0-6 0-16,0 5 0 0,-2-3 0 0,2 2 1 15,0 0 0-15,0 1-1 0,1 0 0 16,-2 2-1-16,2-3 0 0,2 0 0 16,-2 0 0-16,1-1 0 0,-1-2 0 15,0-1 1-15,1 1-3 0,-1-3-4 16,-1 0-7-16,0-2-21 0,-2 0 158 16,0-1-292-16,-1-3-155 0,0-7-432 0</inkml:trace>
  <inkml:trace contextRef="#ctx0" brushRef="#br0" timeOffset="-14917.23">2588 16772 511 0,'-4'4'117'0,"-2"-3"1"0,2-1-73 0,-1-1-24 15,1-2-5-15,0 1-3 0,-2 0-2 16,2 0 0-16,-1 1-1 0,1 0 0 15,1 1-2-15,-3 1 0 0,1 0-2 16,-1 0-1-16,2 1 0 0,-1 0-2 16,-1 2-1-16,1-1-1 0,0-1 0 15,2 1 0-15,0 0 3 0,0 0 2 16,1-2 4-16,0-1 3 0,1 0 3 0,0 1 2 16,1-2 0-16,0 1 1 0,0-1-3 15,0-1-2-15,0 1-5 0,1-2-1 16,0 1-3-16,1 0-2 0,-1 0-1 15,1 0-3-15,0 0 0 0,0 2 0 16,-1-1 0-16,1 1-1 0,0 0 1 16,0 3 0-16,3-1 0 0,-1 0 0 15,2 1 1-15,0 2 1 0,2-1-1 0,1 1 0 16,-1-1 0-16,3 0 1 0,3-3-1 16,0 0 1-16,3-1 1 15,2-1-1-15,3-2 1 0,2 0 0 0,2-1 0 16,1 2 0-16,1 0 0 0,1 1 0 15,-2 1-1-15,1 1 1 0,0 2 0 16,-1-1-1-16,-1 2 1 0,2 0-1 16,-2 1 0-16,0 0 0 0,1 0 1 15,-1 1-1-15,0-2 0 0,1 1 0 0,-1-3 0 16,4-1 0-16,-2-3 0 0,4-1 0 16,0-1 0-16,-2-1-1 0,2-2 0 15,-2 1 1-15,-2-1-1 0,2 4 0 16,-4-1 0-16,0 2 0 0,-2 2 0 15,-1 2 0-15,0 3 1 0,-3 1 0 16,-1 1 0-16,-1 3 0 0,0 1 1 16,-1 0-1-16,0 1 0 0,-2-3 0 15,2 0 0-15,-1-2-1 0,0 0 0 0,1-3 0 16,2-1 1-16,-2-1-1 0,1 1 2 16,0-2-1-16,-1 0 1 0,-1 0-1 15,-3-1 1-15,0 1-1 0,-2-1 0 16,-2 1 0-16,-2 0-1 0,-1 0-1 15,-1 0 1-15,-1 1 0 0,-2-1-1 16,0 0 1-16,1 0 0 0,-2 0 0 16,0 2 0-16,0-2 1 0,-1-1 0 0,1 2 2 15,-1 1 0-15,1-2 3 0,-1 0 1 16,0-2 2-16,0 1 0 0,-1 1 1 16,1-2 0-16,0 0-1 0,0 0-1 15,-1 1-2-15,1-2-1 0,0 2 0 16,0 0-1-16,-1-1-1 0,-1-1-1 15,-2-1-1-15,0 0-1 0,-2-2-1 16,-1 1-1-16,-2-3 0 0,0 2 0 0,-2 2-1 16,-1-2 1-16,-1 2 0 0,-1-3 1 15,-2 2 1-15,0 0-1 0,-1-3 1 16,-2 2 0-16,-2-2 1 0,1 1-2 16,-2 3 1-16,-2 0 0 0,-1 0 0 15,0 2 0-15,-1 1 0 0,-2 1-1 16,0 1 1-16,0 0-1 0,0-1 1 0,-1 0-1 15,1 0 1-15,-1-3 0 16,1-1 0-16,-1-3-1 0,2 0 0 0,-1 0 1 16,0 2-1-16,1 0 0 0,1 0 0 15,-1 2 0-15,0 1 0 0,1 1 0 16,-2 0-1-16,0 0-1 0,-2 1-1 16,2-1-1-16,-2 0 1 0,0 2 1 15,2-1-1-15,-2-1 1 0,3-1 2 0,-1 0 1 16,-1 0 0-16,3 0 1 15,-1-1 0-15,1 1 0 0,2 0 0 0,0-1 0 16,3 4 0-16,1-2 0 0,2-2 0 16,0 1 0-16,3 0-1 0,0-1 1 15,1 1-1-15,3-1-1 0,3 0 0 16,0 1 0-16,3-2-1 0,1 3 0 16,2-1 0-16,1 0 0 0,1 1 0 15,0 1 0-15,1-1 1 0,-1 0-1 16,2 2 1-16,0 1-1 0,4-1 1 0,1 1 0 15,2 0 0-15,3 2 1 0,6-2 0 16,2-2 0-16,2 0 0 0,4-2 1 16,3-1-1-16,5-1 0 0,4-1 0 15,0 0 0-15,4-1 0 0,1 0 0 16,3 0 0-16,0 0 0 0,1 1 0 0,0 1 0 16,1-1 1-16,2 2-1 0,1-1 0 15,-1 1 0-15,2-1 0 0,-2 2 1 16,-1-1-1-16,2 1-1 0,-3 0 1 15,0 1 1-15,-2 1-1 0,-1 1 0 16,1-1 0-16,-1 3 0 0,-1-2 0 16,-3 1 0-16,1-1 0 0,-3 2 0 15,0-1 0-15,-2-1 0 0,-2 2 0 16,-2 1 1-16,-1-1-1 0,-1 2 0 0,1-2 0 16,-2-1 0-16,-1 1 0 0,2-2 0 15,0 0 0-15,-2-1 0 0,-1-1 0 16,-1-1 0-16,-1 0 0 0,0 1 1 15,-4 0-1-15,-3-1 0 0,-1 1 0 16,-2 0-1-16,-3 1 1 0,-2 0 0 16,-3 0-1-16,-3 0 0 0,-1 0-2 15,-3 2 0-15,-4 0-1 0,-2 3 0 0,-4 0 1 16,-2 0 0-16,-3 1 0 0,-3 0 3 16,-5-2 0-16,-2 1 1 0,-4-5 1 15,-1 0-1-15,-2-1 1 0,-2 0 0 16,-1-1 0-16,-1-2 0 0,1 1 0 15,-2 2 0-15,1-1 0 0,-2 1 0 16,-1 1 0-16,-1 1-1 0,-2 0 0 16,0 0 0-16,-3-1 0 0,0-1 0 0,-1 0-1 15,0-1 0-15,-1 0 1 0,1-2-1 16,2 1 0-16,0 1 0 0,-1 0 0 16,1-1 1-16,1 1-1 0,-2-1 0 15,-2-1 0-15,-1 1 0 0,0 1 0 16,-2 0 1-16,0 2-1 0,0 1 0 15,-1 2-1-15,3 0 1 0,0 0 0 16,0 1-1-16,-1 1 0 0,2-1 0 16,1-1-2-16,1 0 0 0,1-1 0 15,4-1 0-15,5-1 0 0,2-2 1 16,4 0 1-16,3 1 1 0,4-2 1 0,2 0 0 16,4 1 2-16,2-1-1 0,2 2 1 15,3-1-1-15,1-1 0 0,4 0-1 16,0 2-1-16,2-2-2 0,3 0-1 15,2-1 0-15,4 0-1 0,4 0 1 16,2-2 0-16,3 0 0 0,2 0 2 0,3 2 1 16,4 2 0-16,1 0 0 15,1 3 0-15,3-2 0 0,3 3 0 0,3 1 0 16,3-2 0-16,-1-1 1 0,2 1-1 16,4-2 0-16,1 0 0 0,2 0 0 15,0-1 0-15,2 0 1 0,5 0-1 16,2 1 0-16,0 0 1 0,0-1-1 15,1 0 1-15,-1-1 0 0,-1 0-1 16,0 0 1-16,-1 2-1 0,0-1 0 0,-1 0 0 16,1 1 0-16,-1-1 0 0,-1 0 0 15,-1 0 0-15,-2 0 0 0,-3-1 0 16,-2 4 0-16,-2 0 0 0,-2 2 0 16,-3 0 0-16,-2 2 0 0,-2-1 0 15,-3 0 1-15,-2-1-1 0,-3-2 1 16,-2 2-1-16,-5-1 1 0,-1-1-1 15,-3-2 1-15,-2 2-1 0,-4-3 0 0,-1 1 0 16,-3 1 0-16,-1-1 1 0,-2 1-1 16,-2-2 0-16,-1 0 1 0,-2 3-1 15,0-2 0-15,-3-3 1 0,-2 3-1 16,-3-2 0-16,-2 1 0 0,-2-1-1 16,-3 0 0-16,-2-1-1 0,-2 1-8 15,-2 0-11-15,-2-2-11 0,-3 0 48 16,0 3-181-16,-4-1-135 0,-1 2-343 15</inkml:trace>
  <inkml:trace contextRef="#ctx0" brushRef="#br0" timeOffset="-54.67">5715 15023 565 0,'0'4'126'0,"0"-1"2"0,-1-1-92 16,1 2-17-16,0-2-7 0,1 0-6 16,-1 1-3-16,1-1-2 0,1 0-1 15,0 0 0-15,1-2 0 0,1-1-1 16,1 0-1-16,2 0 0 0,1-2 1 15,2 0 0-15,0-1 0 0,4-1 0 0,-1 2 2 16,1 0 0-16,0 0 1 0,3-1 2 16,-1 1 2-16,3 1 1 0,0-2 3 15,3 0 0-15,2 0 2 0,3-2 2 16,1 1 0-16,4-1 0 0,2 1-1 16,4-3-2-16,2 2-1 0,4-1-3 0,1-1-2 15,3 3-2-15,2-2-2 16,2 2 0-16,0-1 0 0,1 4-1 0,0-1 1 15,1 1 3-15,2 1 1 0,0 2 2 16,0 0 0-16,1 2 1 0,1-2 0 16,1 0 0-16,1 1-3 0,-1-2-2 15,3-2-1-15,-1 0-2 0,2 0 1 16,-3-1-1-16,1-2 0 0,-2 2 0 16,0 1 0-16,-2 2 0 0,0 1 2 15,0 1 3-15,-1 2 2 0,-1 4 3 0,-1 1 1 16,2 2 0-16,-3 0 1 0,1 0-2 15,-1 0-3-15,-1 0-4 0,1 0-3 16,2-3-2-16,-2 0-2 0,1-1-1 16,2 0 0-16,0-2 0 0,0-1 0 15,0 0 2-15,0 2 1 0,1 0 3 16,0 0 3-16,1 0 2 0,2 3 2 16,0-1 2-16,-1 1 1 0,1-1 0 0,0 0-2 15,1-1-2-15,0-1-1 16,2-1-3-16,-2-1-2 0,1 0-1 0,1-5-1 15,-1-1 1-15,2 1-1 0,-3-2 0 16,-1-2 0-16,1-1 1 0,-1-1 0 16,-1 2 0-16,-3 0 1 0,-1-3-1 15,-3-1 0-15,0 4 0 0,-3-1 0 16,-2-1-3-16,-3 1-5 0,-3 1-10 0,-4 1-19 16,-4 1-83-16,-7-2-54 15,-7-1-122-15,-16-6-262 0</inkml:trace>
  <inkml:trace contextRef="#ctx0" brushRef="#br0" timeOffset="2462.69">7382 14123 520 0,'-2'-3'128'16,"-1"2"4"-16,-1 1-71 0,0-4-20 16,0 2-6-16,2-2-3 0,1 0-3 0,1-2-1 15,2-4 0-15,1-1 1 0,1-3 1 16,3-2-1-16,2-3-2 0,1-3-2 15,2-3-4-15,2-1-4 0,3-3-4 16,3-2-5-16,2-1-3 0,2-2-2 16,2-2-2-16,2 3 0 0,1-3 0 15,2 0-1-15,0 0-1 0,1 2 1 16,-2 2 0-16,1 2 0 0,0 0-1 0,-5 5-2 16,-2 3-2-16,-2 3-4 0,-3 3-7 15,-5 2-9-15,-2 3-11 0,-5 3-12 16,-1 3 36-16,-2 0-161 0,-1 4-126 15,-3 1-317-15</inkml:trace>
  <inkml:trace contextRef="#ctx0" brushRef="#br0" timeOffset="2819.45">7677 13356 618 0,'-5'1'145'0,"0"2"3"16,2-2-94-16,0-1-19 0,3-1-5 16,-1 2-7-16,2-2-6 0,2-1-3 0,1-1-2 15,3 0-1-15,1-3-2 0,1 0-2 16,5-2 0-16,0-1-1 0,2 0 0 16,2 0 0-16,1 1-1 0,3 0-2 15,0 2-1-15,1 1 0 0,-1 3-1 16,1 2 0-16,-2 2-1 0,-1 3 0 15,-3 3 0-15,-1 1-1 0,-2 2 2 16,-2 2-1-16,-2 2 0 0,-4 2 1 0,0 3-1 16,-3 1 1-16,-2 1-1 0,-1 1 0 15,-2 2-4-15,0 1-7 0,-1-1-7 16,-2 0-9-16,2 1-9 0,0 0-7 16,0 0-3-16,1-4-116 0,-1-3-111 15,2-4-271-15</inkml:trace>
  <inkml:trace contextRef="#ctx0" brushRef="#br0" timeOffset="3617.5">8202 12504 498 0,'0'0'128'0,"-1"0"4"0,1 0-47 16,0 0-41-16,0 0-12 0,0-1-7 16,0 1-5-16,0-1-3 0,0 2-4 15,1-1-3-15,-1 1-4 0,1-1-2 0,2 2-2 16,1 1-1-16,0 0 0 0,2 1-1 15,2 3 1-15,2 0 0 0,2 2 0 16,5 0 0-16,-1 1 0 0,5-1 2 16,2 0-1-16,1 0 2 0,1-1-1 15,1 0 0-15,1-1 1 0,0 0-1 16,-2-1-1-16,-1 0 0 0,3 0-1 0,-4 0 0 16,0-2 1-16,-3 4-1 0,-2-3 1 15,-3 2 1-15,-2-1 0 0,-4 0 2 16,-2-1 2-16,-2 1 1 0,-3-3 2 15,0 1 1-15,-2 0 1 0,-4 0 1 16,0 2-2-16,-3-1-1 0,-5 4-2 16,-3 3-1-16,-6 3-2 0,-3 2-2 15,-3 5 0-15,-5-1-1 0,-2 7-1 16,-1-1 0-16,-2 2 0 0,-1-1-1 0,2 2-1 16,1-5-2-16,4 0-2 0,4-5-3 15,5-3-4-15,6-3-3 0,3-6-4 16,4-3-5-16,3-2-12 0,4-2-3 15,5-4 21-15,3-2-139 0,3-6-117 16,3-1-295-16</inkml:trace>
  <inkml:trace contextRef="#ctx0" brushRef="#br0" timeOffset="3955.66">8881 12441 570 0,'3'-2'158'0,"0"1"6"16,-2 1-39-16,-1-1-66 0,0 0-11 15,1 1-10-15,-1 0-10 0,1 1-8 16,-1 0-7-16,1 2-3 0,1 4-4 0,0 3-2 16,1 4-1-16,2 5-1 0,-1 3 1 15,3 3-1-15,-2 1 0 0,3 3 0 16,1 0 0-16,0 0-5 0,-1-3-2 16,0-1-7-16,0-2-9 0,-1-2-13 15,-1-5-13-15,0-2-8 0,-2-5 107 16,-1-2-227-16,0-1-129 0,0-4-351 15</inkml:trace>
  <inkml:trace contextRef="#ctx0" brushRef="#br0" timeOffset="4415.61">9123 12434 573 0,'-3'-9'134'0,"0"2"1"0,-2 0-90 16,2-1-15-16,1 0-6 0,0 2-6 15,3 0-2-15,1-1-3 0,2 1 1 16,4 0 1-16,0 0-1 0,1 3 1 16,4 2-1-16,0 0-1 0,0 3-2 15,1 2-3-15,0 3-2 0,-1-2-2 16,2 3-3-16,-2 1 0 0,-1 1 0 15,-1 1 0-15,0 0-1 0,-2-2 0 0,-2 2-1 16,0-2 1-16,-3 0-2 0,0 1 1 16,-6 0 0-16,0 2-1 0,-2 0 2 15,-3 1 0-15,0 1 1 0,-2 3 1 16,-1-2 0-16,1-1 0 0,2-1 0 16,0 0 0-16,3 1-1 0,1-2-1 15,2-3-1-15,3 0 1 0,3 0 0 16,1-1 1-16,3-3 0 0,2-3-1 0,3 2 1 15,3-4 0-15,1-1 1 0,2-4 0 16,1-3-1-16,1 0 0 0,1-3-4 16,-2-1-13-16,0-1-10 0,-2-3-8 15,-1 0-7-15,-1-1-120 0,0-1-119 16,-1-1-279-16</inkml:trace>
  <inkml:trace contextRef="#ctx0" brushRef="#br0" timeOffset="4738.21">9577 12192 583 0,'-7'-5'134'16,"3"1"4"-16,-1 1-98 0,4 4-2 0,0-2-6 15,3 0-6-15,1 1-5 0,2-2-2 16,4 2-2-16,3 2-3 0,2-6-4 15,4 5 2-15,1 0-1 0,3-1 0 16,1-1-2-16,0 1-1 0,1 1-2 16,0 1-2-16,-3-4-3 0,-1 4 0 15,-1 0 0-15,-2 3-1 0,-2 2 0 16,-3 0 1-16,-3 5 0 0,-2 4 0 16,-4 2 1-16,-3 5 1 0,-5 3-1 15,-2 4-5-15,-4 2-1 0,-2 1-6 0,-2 1-13 16,-1-2-11-16,1-3-131 0,2 1-130 15,0-4-317-15</inkml:trace>
  <inkml:trace contextRef="#ctx0" brushRef="#br0" timeOffset="6055.62">8770 14202 238 0,'0'0'72'15,"0"-1"3"-15,0 1-20 0,2-6-19 16,-1 5-9-16,0 2-9 0,0-1-7 16,1-2-3-16,-1 2-2 0,1-2 0 15,1 3 2-15,0 0 0 0,0-2 2 16,1-2 0-16,2 1 2 0,1-5 0 0,1 3 1 16,2-4 2-16,2-2 5 0,1-1 4 15,2 0 4-15,2-1 4 0,2-1 2 16,0-1 2-16,2-1 0 0,1-1-5 15,3 2-3-15,1-2-6 0,1-3-2 16,3 1-5-16,0-1-4 0,1-1-4 16,1-1-1-16,-2 0-2 0,1 2-1 15,-1 0-1-15,-4 1-3 0,-1 2-5 0,-3 3-5 16,-3 3-5-16,-3 0-5 0,-2 2 5 16,-3 4-38-16,-2 0-88 0,-2 0-99 15,-2 3-250-15</inkml:trace>
  <inkml:trace contextRef="#ctx0" brushRef="#br0" timeOffset="6812.29">9300 13671 266 0,'-6'1'79'16,"1"0"3"-16,-2 2-9 0,2-1-37 15,-2 2-11-15,3 0-7 0,0 0 0 16,2 1-2-16,0-1 0 0,1-2 4 15,1 1 2-15,0-2 0 0,-1 0 1 0,1-1-2 16,1 0-2-16,0-1-1 0,1 2-4 16,1-3-2-16,2 2-2 0,-1 0-2 15,4 0 0-15,1-2-3 0,2 1-2 16,2 1-1-16,3 1-1 0,3-1 1 16,1-1-1-16,1-2 1 0,2 3 0 15,-1 1 1-15,1-1 0 0,-2-1 1 0,-1 2 0 16,0 1 1-16,-3 4 1 0,-1-3 1 15,-2-1-1-15,-1 3-1 0,-2 1 0 16,-1 2-1-16,-3 0 0 0,-1-1-2 16,-3 5-1-16,-2 0 0 0,-3 2 0 15,-2 1-1-15,-4-1 0 0,-1 3-3 16,-4 2-4-16,0 0-3 0,-1 0 1 16,-1 0-68-16,0-1-52 0,1-4-96 15,1-1-220-15</inkml:trace>
  <inkml:trace contextRef="#ctx0" brushRef="#br0" timeOffset="7912.43">10063 13035 489 0,'4'-2'120'0,"-3"1"3"15,0 1-63-15,0 0-22 0,-1-1-8 0,1 1-6 16,-1 0-2-16,-1 1-1 0,1-1-1 16,0 0-2-16,0 1-2 0,0 0 0 15,-1 2-2-15,1 1-2 0,-2 1-1 16,-1 3-1-16,0 2-3 0,-2 3 0 16,-3 3-2-16,-2 3-2 0,-3 3-1 15,-4 4 0-15,-2 3 0 0,-4 0-1 16,-2 2 0-16,-2 0-1 0,1-4 0 0,0 0-1 15,2-4-1-15,2-3 0 0,4-5 0 16,3-3-1-16,4-2 1 0,2-2 0 16,4-5 1-16,1-1-1 0,2 0 2 15,2-2 0-15,2 0 2 0,2-2-1 16,1 1 1-16,2 0 0 0,0 0 2 16,4 0-2-16,0-1 0 0,2 2 0 15,4 0-2-15,0 0 1 0,2 1 0 16,3 0-1-16,2 1 0 0,3 0 0 0,1 1 0 15,1-1 1-15,3 0 0 0,1 0-4 16,0 3-2-16,1-2-10 0,-2 1-7 16,0-2-3-16,-1 2-6 0,-1-1 68 15,-3-4-188-15,-2-2-121 0,-3 2-319 16</inkml:trace>
  <inkml:trace contextRef="#ctx0" brushRef="#br0" timeOffset="8917.06">10418 13093 372 0,'-1'0'114'0,"1"1"4"0,-1-1-2 0,2-1-58 16,-1 1-17-16,0-1-9 0,-1 0-4 16,2 2-2-16,-1-2 0 0,0 1-2 15,0 0-2-15,0 0-4 0,1 1-2 16,-1 0-2-16,0-2-3 0,2 0-1 15,2 0-2-15,1-1-2 0,4-1-1 16,3-3 0-16,3 1-2 0,6-3 0 0,1 0-1 16,2-2 0-16,4-1-5 0,-2 0-7 15,1-1-7-15,0 1-9 0,-2 1 1 16,-4-1-33-16,-2 2-98 0,-2 0-106 16,-5 2-261-16</inkml:trace>
  <inkml:trace contextRef="#ctx0" brushRef="#br0" timeOffset="9187.09">10826 12670 637 0,'5'2'152'0,"-3"-2"3"0,1 1-105 0,-1 2-12 15,-1 2-8-15,1 4-8 0,-1 1-8 16,1 2-6-16,1 6-4 0,1 0-1 16,0 2-1-16,3 0 0 0,0-1-2 15,1 1 1-15,1 0-1 0,1 0 1 16,-1-1-2-16,2 0-5 0,-3-1-12 16,2 0-12-16,-2 2 163 0,0-2-293 15,-2-1-148-15,-3-2-421 0</inkml:trace>
  <inkml:trace contextRef="#ctx0" brushRef="#br0" timeOffset="9630.58">10964 12674 553 0,'0'-8'121'15,"0"3"0"-15,1-3-91 0,1 0-13 16,0 2-1-16,2-1-1 0,0 3 2 16,0-1 2-16,2 1-1 0,2 0 0 15,-1 1-2-15,3 1-3 0,2 1-2 16,0-1-5-16,2 0-2 0,1 2-3 16,0 1-3-16,0 2-4 0,2-1 0 0,-3 2-2 15,0 2 1-15,-2 4-1 0,-1 2 2 16,-2 1-1-16,-2 3 3 0,-4 2 0 15,-1-1 1-15,-3 2 0 16,-2 0 1-16,-2 1 1 0,-1-1 1 0,-1-1 0 16,-2-1 2-16,3 2 0 0,-1-3 0 15,3-2 0-15,-1-3 1 0,4 0-1 16,1-3 0-16,3-1 1 0,1-1 0 0,1 0 3 16,4-2 2-16,3-3 2 0,4-4 0 15,1-1 1-15,3-4-2 0,3-4-3 16,2-1-9-16,1-4-8 0,2 1-7 15,-2-3-6-15,1-1 9 0,-3-1-131 16,0-4-110-16,-6-2-281 0</inkml:trace>
  <inkml:trace contextRef="#ctx0" brushRef="#br0" timeOffset="10007.23">11512 12281 586 0,'-3'-2'142'0,"2"1"3"16,-1-1-74-16,0 2-34 0,2-1-6 16,0 1-11-16,-1 0-4 0,0-1-3 0,1 1-2 15,-1 2-3-15,0 0-3 0,-2 0-2 16,0 6 0-16,-1 3-2 0,-3 2 0 16,1 6 0-16,-2 4 0 0,0 3 0 15,2 5-1-15,-1 2 0 0,2 1-1 16,1 2 0-16,4-1-1 0,4-2-1 15,0-5-2-15,5 0 0 0,3-9 2 0,2-1-5 16,2-4 1-16,3-5 0 0,-1-6 2 16,-1 1 3-16,1-4 3 15,-2-2 0-15,-1-2 7 0,0-3 1 0,-2 1 0 16,-3-2 1-16,0-3 2 0,-4 2 1 16,-1-2 1-16,-7-1 3 0,-2-2 0 15,-4 0 1-15,0 0-1 0,-3 0-3 16,-4 5-3-16,-1 2-5 0,1 4-4 15,-2 5-2-15,0 6-3 0,-2 3-6 16,2 3-8-16,1 0-10 0,3 4-11 0,2-2-8 16,2 0-128-16,4-1-128 0,2-1-308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5T16:58:26.45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2420 12337 298 0,'2'0'78'0,"-2"-1"0"0,1 0-8 15,-1 1-50-15,0-1-15 0,0 0 0 16,0-1-1-16,0 2 3 0,0-2 3 16,0 1 6-16,0-1 4 0,0 2 1 15,0-1 2-15,0 1 1 0,0 0 1 0,0 0-1 16,0 0-4-16,0 0-3 0,0 0-3 16,0-1-1-16,1 0-2 0,0 0-3 15,1 0-2-15,0-2-2 0,2 0 0 16,-1 0 0-16,2-1 0 0,1 0 0 15,1 1-1-15,1 0 0 0,0 2-1 16,2-2-1-16,2 0 1 0,0 1-2 16,2 1 1-16,0-1-1 0,4 0 1 15,3-2 0-15,-2 1 0 0,3 0 1 0,1 0 1 16,2-3 2-16,2 3 1 16,1-1 1-16,1 2 1 0,2 1-2 0,0 0 1 15,1 0-1-15,0 2-2 0,-2-2-2 16,1 0 0-16,-1 1-1 0,-2-2 0 15,2-2-1-15,0 3 1 0,0-2-1 16,2 2 1-16,-2 0-1 0,3-2 0 16,1 0 0-16,2 1 1 0,-2-1-1 0,0-1 0 15,-1-2 0-15,-2 1 0 0,-2-1 1 16,0 1-1-16,-3-1 0 0,2 0 1 16,-1 2 0-16,3 0 0 0,-2 2 1 15,3-3 1-15,-1 1 0 0,2 2 0 16,1 0-1-16,0-1 1 0,-1 1-1 15,-1 0-1-15,0 3 0 0,-1 0 0 16,-2-1 0-16,-2 2-1 0,0 1 0 16,-2 1 1-16,0-2-1 0,-2 0 0 0,0 3 0 15,0-1 1-15,0-1-1 0,-2-2 0 16,1-1 1-16,-1 3 0 0,0-1 1 16,-1-4 1-16,1 1 2 0,-2-3 2 15,0 3 1-15,2 0-1 0,-1 0 0 16,-1 0 0-16,1 1-1 0,-2 0-3 15,1 4-1-15,-1-3-1 0,-2 0-1 0,-1 2 1 16,-2 0 0-16,1 1-1 16,-3-1 0-16,1-2 1 0,-1 1-1 0,1 0 1 15,0 0-1-15,-1-3 0 0,-2 1 0 16,3 1 0-16,-2-1 0 0,2 0 0 16,-1 0 0-16,-1 1 0 0,0-2 1 15,2 2-1-15,0 0 0 0,-1 2 0 16,0-2 0-16,-1 1 0 0,-2 0 0 15,0 0 0-15,-1 2 0 0,0-6 0 0,-1 5 0 16,-1-2 1-16,-1 0-1 16,0 0 0-16,0 0 0 0,-2-1-7 0,0 1-6 15,-1-1-6-15,-2 1-125 0,-3-3-118 16,1-2-302-16</inkml:trace>
  <inkml:trace contextRef="#ctx0" brushRef="#br0" timeOffset="10072.9">8619 10454 347 0,'0'1'86'0,"0"-1"-1"15,0 0-43-15,0-1-28 0,0 3-12 16,1 0-5-16,-1 2-4 0,3-2-2 15,1 3 1-15,1 0 3 0,6 0 7 16,3-3 3-16,2 2 4 0,7-3 6 16,4-2 8-16,7 0 5 0,5-3 4 0,3 0 2 15,6-2 0-15,1 1-1 0,6-2-2 16,0 4-3-16,4-1-3 0,3 2-5 16,4 3-1-16,1 1-2 0,0-1-4 15,0 3-3-15,0 1-4 0,-1 0-2 16,-3 1-1-16,-2-1-1 0,-3 1-1 15,0 0 1-15,-3 0 1 0,-5-5 2 0,-3 0 0 16,-6-2 0-16,-6 0 0 0,-4 1 0 16,-5-3-1-16,-6 0-1 0,-4 3-2 15,-5-1 1-15,-2 0-1 0,-5 1 1 16,-2 0 0-16,-1 0 1 0,-2 0 3 16,-1 0 1-16,-4 1-1 0,-1-2 1 15,-4 2-1-15,-2 1 0 0,-5-1-1 16,-4 0-3-16,-3 1 0 0,-5 0 0 15,-4-1-1-15,-7-2 0 0,-5-1 1 0,-6-1-2 16,-6 0 0-16,-4 1-8 0,-4-4-7 16,-3 0-6-16,-4-2-3 0,-2 4-5 15,-2-3 1-15,3 3-2 0,-1 3 8 16,4 1 8-16,3 1 4 0,6 2 5 16,3-3 3-16,7 3 1 0,6-1 2 0,6-4 0 15,6 0 2-15,7 1 1 16,9 1 3-16,5 0 2 0,5-1 1 0,5 0 1 15,1 1 0-15,3-1-2 0,3 0-1 16,4 1-1-16,5-1-2 0,3 0-1 16,6 1 0-16,7 0 0 0,3 0-1 15,4 2 1-15,2 0 0 0,2 1-1 16,4 2-1-16,1 0 1 0,3 4-1 16,4 0 1-16,4 3 0 0,2 0 0 0,2 2 2 15,-1 1 3-15,-2 0 1 16,-1-4 3-16,-1-1 3 0,-5-1 3 0,0-3 1 15,-2-2-1-15,0-2-3 0,-1-1-2 16,-2 0-2-16,-4-2-4 0,-3-1-2 16,-3 0-2-16,-7 2-1 0,-5-2 0 15,-5-1-1-15,-5 0 0 0,-4 3 0 16,-5-1 1-16,-2 1 0 0,-2 0 1 0,-3-1-1 16,-5 0 0-16,-4 0-1 0,-6-3-1 15,-6 0-2-15,-8 2 0 0,-7-3 0 16,-5 1-1-16,-7-2 2 0,-3-1-1 15,-6 2 2-15,-4-2 0 0,-4-3 0 16,-5 3-1-16,-3-2 1 0,-1 2-1 16,1 2 1-16,4 1-1 0,4-1-1 15,8 3 0-15,6-1-1 0,6-2 0 16,8 2 1-16,6-2-1 0,6-1 2 0,6 2-1 16,7-1 2-16,5 2 0 15,5-2 0-15,2 4-1 0,5 2 0 0,3 1 0 16,4 3-1-16,4-1 0 0,3 4 0 15,5 0 1-15,4 2 0 0,5-2 0 16,2 2 1-16,3-1 0 0,5 1-1 16,4-1 1-16,8 1 0 0,7-2 0 0,4 4 0 15,5-2 0-15,2-2 0 16,3-2 0-16,-2 1 1 0,-1-3-1 0,-2 0 1 16,-3-4-1-16,-6 0 1 0,-3 3-1 15,-8-2-1-15,-5 0-8 0,-9-1-7 16,-8 1-10-16,-5-1 162 0,-6 0-292 15,-7-3-146-15,-2-5-416 0</inkml:trace>
  <inkml:trace contextRef="#ctx0" brushRef="#br0" timeOffset="25517.62">3575 6640 385 0,'-4'11'103'0,"-2"0"5"16,-1-2-44-16,-2 0-29 0,1 0-9 15,3-1-4-15,-2-1-5 0,4-2-9 16,1 1-7-16,2-2 0 0,2-1 4 15,3 0 4-15,2 0 3 0,3-1 3 16,4 1 1-16,4 0 2 0,5-2-1 16,4 2-3-16,7 1-5 0,5 0-3 0,5-2-3 15,6 0 0-15,0 1-2 16,6-2 0-16,2-1 1 0,2-3-1 0,4 3 1 16,0-2 1-16,0 1-1 0,-2-1 2 15,-3 0 1-15,-5 0 0 0,-2 2-1 16,-7-2 0-16,-8 1-1 0,-8 0 0 15,-5 1-1-15,-7 1 0 0,-5 0 2 0,-10 0 3 16,-7 3 1-16,-10 1-1 0,-6 3 1 16,-9 3 0-16,-7 1-2 0,-14 2-2 15,-9 2-2-15,-7 1-1 0,-7 1 0 16,-5-1 0-16,-6-2-1 0,-4 0 1 16,0-1 0-16,1-2-1 0,1-1 0 15,7-4-2-15,3-2-7 0,7-3-6 16,7-2-1-16,9-3 1 0,9-2-1 15,10-1 0-15,8-1 5 0,9 1 8 0,10-1 4 16,11-1 1-16,10 2 2 0,9-2-1 16,5-1 1-16,7-2-2 0,5 2 0 15,7-4 0-15,7 1 0 0,5-1-1 16,6 1 0-16,5 1 0 0,4 1 0 16,2 1-1-16,3-1 1 0,-3 3 1 15,-2 1 0-15,-5 2 1 0,-6 1 1 16,-6 2 1-16,-9 0-1 0,-10 1 1 0,-10 1-1 15,-10 1 5-15,-8 0 3 0,-10 2 1 16,-8-1 0-16,-10 1 0 0,-10 2 0 16,-9 0-1-16,-9 1-7 0,-10-3-4 15,-8 2-7-15,-5-1-4 0,-6-2-2 16,0-1-1-16,-4-2 0 0,0-6 0 16,3 1 2-16,5-2 5 0,6-2 3 15,9-1 3-15,9 2 0 0,9-2 0 16,11 3 1-16,9 2-3 0,9-3-1 0,9 1-1 15,9 2 0-15,10-2 1 0,7 0-1 16,7-1-1-16,9-1 4 0,11 2 1 16,8 0 1-16,9-2 0 0,5 3 3 15,6 0 1-15,6 3 0 0,2 0 0 16,-1 1 1-16,-2 3 1 0,-8 2-1 16,-7 0-2-16,-8 3 0 0,-12-2-1 0,-10 3 1 15,-13-1 0-15,-11-3 2 0,-8 3 3 16,-11 2 0-16,-9 0 1 0,-13 4 0 15,-14 3 0-15,-11 2-2 0,-13 2-2 16,-11-2-4-16,-7 1-3 0,-9-2 1 16,-1-1-2-16,2-4 1 0,3-3-1 15,6-3 0-15,10-2 2 0,9-3-1 16,15-3-1-16,11-3-1 0,13 2-2 16,13-4-1-16,10 0-1 0,11-1 0 15,11-1 1-15,11-2 0 0,12 0 2 0,12-1 3 16,9 0 1-16,8 1 1 0,8 1 1 15,7 2-1-15,5 1 0 0,0 4 0 16,-2 0 0-16,-3 1 0 0,-4 3 2 16,-3 1-8-16,-9 2 153 0,-10 2-292 15,-7-2-146-15,-4-1-435 0</inkml:trace>
  <inkml:trace contextRef="#ctx0" brushRef="#br0" timeOffset="65625.48">4682 13100 158 0,'-11'17'39'15,"-2"2"-2"-15,0-3-7 0,-1-2-31 0,0-5 0 16,0 0-1-16,1-1 1 16,0-3 4-16,2-1 12 0,0-2 16 0,1 1 11 15,1-1 9-15,2-1 8 0,2 2 3 16,2-3 1-16,1 1-11 0,0 3-14 16,2-2-12-16,-1 5-8 0,0 3-8 15,0 2-5-15,-1 4-2 0,0 5-1 16,-2 3 0-16,0 6 0 0,0 4 0 15,-1 3-1-15,2 2 0 0,-1 4-1 16,0 2 1-16,1 0-2 0,0 0 1 0,0-2-1 16,-1-2 0-16,1-1 0 0,2-1 0 15,0-3 0-15,2-1 1 0,2 0-1 16,4-4 0-16,0 0 1 0,2-4-2 16,4-2 1-16,0-4-2 0,3-1 0 15,-1-4-1-15,0 1 1 0,2-4-2 16,-1-1 0-16,-1-3-1 0,-1-2-2 15,-2 0 1-15,-1-5-1 0,0-2 0 16,-2-2 0-16,-1-1 2 0,0-4 2 0,2 0 4 16,1-1 7-16,0-3 5 0,1 0 5 15,2-3 6-15,1-2 1 0,2-3 3 16,-1-3 0-16,1-5-1 0,-1-2 0 16,1-5 2-16,-3-1 0 0,0-3 1 15,-3-2 3-15,-1-4 0 0,-3-2-2 16,-2 2-4-16,-3 2-3 0,-2-1-3 15,-3 0-2-15,-4 5-3 0,-2 4-4 16,-3 1 0-16,-4 2-2 0,-3 4-1 0,-3 2 0 16,-3 2-3-16,-1 2 0 0,1 4-2 15,0 3 0-15,-1 1-1 0,4 0-1 16,3 3 0-16,2 2-1 0,3 2 1 16,1-2 0-16,2 3 0 0,2 0 0 15,3 4 1-15,-1 1 0 0,2 0 0 0,-2 0 0 16,0 3-2-16,1 1 1 0,-1 0-1 15,1 2-2-15,-2 3 0 0,0 3-2 16,0 4-1-16,-1 2-5 0,-1 8-7 16,0 5-9-16,0 6-10 0,0 3-9 15,3 7 35-15,0 7-157 0,1 5-123 16,3 2-305-16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15T16:53:44.83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10814 7552 283 0,'1'-6'79'0,"1"3"8"0,0-2-26 0,0-3-14 16,1 0-7-16,-1 0-2 16,-1 1-4-16,-1 3-6 0,0-3-8 0,-1 5-8 15,0-1-2-15,1 3-4 0,-1 0-1 16,0 1-1-16,1-2 2 0,0 2 2 15,1-1 3-15,2 1 1 0,2 0 1 16,3 0 1-16,4 0 1 0,5 0 0 16,4-2 0-16,6 0 0 0,4-2 2 15,3-1-1-15,6 1-2 0,2-1-1 16,1 0-2-16,2 2-4 0,-2 0-2 0,-5 0-2 16,0 0-2-16,-8-1-1 0,-6 2 1 15,-6-1 0-15,-6 0 0 0,-4 1 1 16,-5 0-1-16,-6 1 0 0,-7-2 0 15,-4 0 0-15,-5 2-1 0,-5 0 0 16,-6 2 0-16,-6 0 0 0,-1 1 0 16,-2 2 0-16,-1 0 1 0,-3-2-1 0,3 0 0 15,0 2 0-15,3-3 0 0,3-2-1 16,4 0 1-16,5 0-1 0,7 1 1 16,3-2 0-16,7-1 0 0,2 2 4 15,6-1-1-15,5-1 1 0,5-1-1 16,6-1 1-16,6 0-1 0,6 0 1 15,6-1-4-15,3-2 1 0,5 2-1 16,1-2 0-16,1 2 0 0,1 0 1 16,-5 1-1-16,-4 0 0 0,-3 1 0 0,-8 1 0 15,-6 1 0-15,-5 1-1 0,-7 0-1 16,-6 1-3-16,-4 1 0 0,-7 1-1 16,-7-1 1-16,-6 0 0 0,-6 0 1 15,-6 3 2-15,0-3 3 0,-1 0 0 16,5 1 0-16,5-1 0 0,8 2-1 0,5-2 2 15,5-2 2-15,8-1 2 0,6-1-1 16,7-3 0-16,7 1 1 0,10-2-1 16,8 2-1-16,7-2-2 0,6 3-8 15,2 0-8-15,2-1-130 0,-1-2-121 16,-4 2-314-16</inkml:trace>
  <inkml:trace contextRef="#ctx0" brushRef="#br0" timeOffset="3769.5">2445 7569 292 0,'-6'-1'99'15,"2"1"9"-15,3-3-19 0,0-1-22 16,1-1-12-16,-2 0-10 0,2-1-10 16,-1 1-13-16,-1-3-9 0,0 2-3 15,-1-2-4-15,-2 1-2 0,1 0-1 16,0 0-1-16,0 2-1 0,1 0-1 15,0 3 2-15,0 0 2 0,2 1 1 0,0 0 0 16,1 1 2-16,0-1-1 0,1 1 0 16,2 0-1-16,0-2 0 0,1 1-1 15,4 1 1-15,2-1 0 0,2 1 2 16,2 0 0-16,4-1 0 0,1 0-1 16,4 0-1-16,4 1-1 0,1 0-1 15,5 0 0-15,3 0-2 0,4 0 0 16,0 1 0-16,4-1-1 0,0 1 1 0,3-1-1 15,2 1 0-15,6 0 1 0,0-1-1 16,5 0 0-16,6-1 0 0,2 0 1 16,3-1 0-16,3 1 0 0,4-1 2 15,5 1-1-15,2-2 1 0,1 1 0 16,2 2 0-16,4 0-1 0,0 1 0 16,1-2 1-16,1 1 1 0,1 1 0 15,0 0 1-15,2 0 3 0,2-1 0 16,2 0 0-16,-3 2 0 0,0-1-2 15,1 2 0-15,-3 0-2 0,-3 2-2 0,-5-1 0 16,-6 4-1-16,-9-2 0 0,-6 1-1 16,-9 2 1-16,-11-4-7 0,-11 2 149 15,-8-2-293-15,-12-3-148 0,-7-1-440 16</inkml:trace>
  <inkml:trace contextRef="#ctx0" brushRef="#br0" timeOffset="6519.26">5663 9268 405 0,'8'1'90'0,"0"0"1"0,-3 0-57 0,0 0-26 16,-2-1-5-16,-1 1-1 0,1 2-2 15,-2-3 0-15,1 1 0 0,0 0 0 16,0-1 1-16,1 3 0 0,2-3 0 16,2 0 6-16,4 1 8 0,7-2 5 15,3 0 3-15,5-3 2 0,7 0 0 16,4 1 0-16,5-1-3 0,3 1-9 16,3 1-4-16,3 5-3 0,2 0-2 0,-1 0-1 15,2 3 0-15,-1-1-2 0,-4 1 1 16,-4 1-2-16,-6-4 1 0,-7 0-1 15,-7 3-1-15,-7-4 0 0,-6 2 1 16,-8 2 0-16,-7-3 0 0,-8 3-1 16,-8 0-3-16,-9 2-6 0,-9-2-9 15,-7 0-15-15,-8-2-19 0,-5 1-23 16,-4-2-17-16,-1 0-13 0,-1 2-1 16,1-2 7-16,-2-1-19 0,4 0 3 0</inkml:trace>
  <inkml:trace contextRef="#ctx0" brushRef="#br0" timeOffset="7104.33">5583 9396 203 0,'3'1'69'16,"5"0"8"-16,8-1-19 0,3 0-8 16,7 1-4-16,4-2 5 0,8 1-6 15,2-1-12-15,3-1-7 0,1-1-4 0,2 1-3 16,0-2-4-16,-1 3-5 16,-2-1-4-16,-1-3-3 0,-3 3-1 0,-2 0 0 15,-4 1-1-15,-6 1 0 0,-6-4 1 16,-5 3 1-16,-6 1 6 0,-3 0 1 15,-6 0 2-15,-6-1 1 0,-5 2-1 16,-5 3-1-16,-6-2-2 0,-6 2-5 16,-8 1-2-16,-6 1-4 0,-1 1 1 15,-4 0-1-15,-2 1 0 0,1-2-1 16,0-1-1-16,5-2-3 0,3 1-1 0,5-2-2 16,7-1 2-16,6-2 0 0,8 1 3 15,4-1 3-15,7 1 5 0,6-3 3 16,7 0 1-16,6 1-1 0,6-1 1 15,6 1-1-15,7-2-1 0,6-1-2 16,1 1 0-16,3 2 1 0,1 2 0 16,0 1-1-16,-1-1 0 0,-3 5-1 0,-5 1 0 15,-3-1-1-15,-7-1-1 0,-8-1 0 16,-8 2 2-16,-7-2 1 0,-10 1 1 16,-7-1 0-16,-8 1 0 0,-7-1 1 15,-6 0 1-15,-4 1-3 0,-2-1-2 16,-2 2-1-16,2-3-1 0,4-1 0 15,3-1 0-15,6-2 0 0,4-1 0 16,7 0 1-16,6-2 3 0,4 0 2 0,8-1-1 16,5-1 0-16,4 2 1 0,6-2-1 15,1 1-1-15,3-3-1 0,2 2-1 16,-1 2-1-16,0 1 1 0,-1 1-1 16,-2 1 0-16,-3 2 0 0,-3 1-1 15,-3 0 0-15,-1 1 0 0,-4-2 0 16,-3 1-2-16,1 2-1 0,-2-2-2 15,-1 0 0-15,-1-1-2 0,0 1 0 16,0 0 0-16,0-1 0 0,0 0 1 0,0 0-7 16,1 0-44-16,-1 0-61 0,1 1-89 15,-1-3-219-15</inkml:trace>
  <inkml:trace contextRef="#ctx0" brushRef="#br0" timeOffset="9135.93">2494 9404 385 0,'2'4'100'0,"1"-2"4"0,1 0-58 16,0 0-3-16,2-1-3 0,-1 1-7 16,3-1-6-16,2 1-3 0,2-1-3 0,2 0-2 15,3-1-2-15,3 1-2 0,4-1-3 16,2 1-2-16,6-1-3 0,4 1-3 15,2-1 0-15,3-1 0 0,3 2 3 16,5-2 2-16,3 1 0 0,2 0 1 16,3 1-1-16,2 0 0 0,2 2-2 15,4-1-3-15,-2 0-1 0,1-1 0 16,-1 1 0-16,2 0 1 0,-4 1 0 16,2 0-1-16,-3 0 0 0,2 2 0 0,0-3-1 15,-4-1-1-15,-2 1 0 0,-4 0-1 16,-1-2 1-16,-5-1-1 0,-5 1 0 15,-3 0 1-15,-4-1-1 0,-4-1 1 16,-2-1-1-16,-5-1 1 0,-3 1-1 16,-1 0 0-16,-2-1 1 0,-2 2-1 15,-1-1 0-15,-1 2 0 0,0-1 0 16,-1-1 0-16,-2 2 0 0,0-1 0 0,-2 1-1 16,-3 1 0-16,-1-1 0 0,-3 1-2 15,0 0-1-15,-1 1-3 0,-5 0 2 16,-2 1 0-16,-5 3 0 0,-8-1 1 15,-5-1 2-15,-8 1 2 0,-8 0 2 16,-7-1 0-16,-7 2 0 0,-7-2 0 16,-6 0 0-16,-6 1-1 0,-5-1-4 0,-5 4-8 15,0-1-8-15,-1 2-5 16,1-3-36-16,4 1-81 0,6 1-105 0,6-2-237 16</inkml:trace>
  <inkml:trace contextRef="#ctx0" brushRef="#br0" timeOffset="14081.68">2824 6594 380 0,'3'-1'91'16,"-1"-2"6"-16,-1 4-47 0,-1-2-29 16,0 2-2-16,0 1 0 0,0 0 0 15,0-4-2-15,0 4 0 0,0-6-1 0,0 0-1 16,0-1 2-16,1-1 0 0,0-5 0 15,2 1-5-15,0-5-5 0,1-1-3 16,2 1 0-16,0-4-1 0,1 1 3 16,-2 0 2-16,0-3 2 0,-1 3 2 15,-3-2 2-15,-2 0 0 0,-2-2-1 16,-4-2-2-16,-3 2-4 0,-1 0-3 16,-3 0-2-16,-1 3-3 0,-4 1 0 15,0 5-1-15,-2 2 0 0,-1 1-1 16,-1 4 1-16,0 0 1 0,-1 4-1 0,0 0 1 15,-2 1 0-15,0 2 1 0,1 0-1 16,1 2 0-16,0 2 1 0,2-1 0 16,1 1-1-16,2 2 1 0,3 1-1 15,2 2 0-15,-1-1 0 0,3 2 0 16,3 1 0-16,-1 6 0 0,2-2 0 16,1 4 1-16,0 0 0 0,0 2 0 0,1 0 0 15,-1 1 1-15,-1-1-1 0,1-2 1 16,-3-2-1-16,-1-2 0 0,-1 0 0 15,0-2 0-15,1-2 0 0,0-2 0 16,2-1 0-16,1-3 0 0,2-1 1 16,3 0-1-16,0-4 2 0,2 0 1 15,0-1 2-15,1-1-1 0,0-1 0 16,1-2 0-16,0-1-1 0,0 0-1 16,-1-3-1-16,3 1-1 0,-1 1-1 0,-1-1 2 15,1 2-1-15,-1-1 1 0,-1 1 0 16,0-2 0-16,0 2-1 0,-1-2 1 15,0 0 0-15,-1-2 0 0,-1 0 1 16,-1-3 0-16,1 1-1 0,-1-2 1 16,-2-2 0-16,2-1 0 0,-2 0 0 15,0-3-1-15,0 2 0 0,-1-2 1 0,-1 4-2 16,-1-1 4-16,-1 4-2 0,-2-1 2 16,-2 3 0-16,-1 1 0 0,-2 2-1 15,0-1 2-15,-3 3-4 0,0-1 2 16,0 2-2-16,2 1 0 0,-1-1-1 15,2 2 1-15,-1 1-1 0,3 0 0 16,0 2-1-16,0 1 1 0,1-1 0 16,0 3 0-16,1-1-1 0,-3 1 1 15,1 1 0-15,-1 0 0 0,-2 1 0 0,-2 0 1 16,1 1-1-16,-1 1 0 0,1 0 0 16,1 3-1-16,0 1 1 0,3 1 0 15,0 2-1-15,2 1 0 0,1 1 1 16,0 2-1-16,1-1 1 0,1 1 0 15,2 0 0-15,0 2-1 0,4 0 1 16,-1-3 1-16,3 3-1 0,2 1 1 16,1-2-1-16,1-2 1 0,3 2-1 0,-1-2 1 15,0-1 0-15,1-2-1 0,0 0 0 16,-1-3 1-16,-1-1-1 0,-1-4 0 16,-1 2 0-16,1-1 0 0,-1 1 0 15,-1-3-1-15,3 4-1 0,-3-3-3 16,1 0-4-16,0-1-4 0,0-2-4 15,0 0-4-15,-1-2 2 0,0 0-82 16,1 0-37-16,-2-3-94 0,0-1-214 16</inkml:trace>
  <inkml:trace contextRef="#ctx0" brushRef="#br0" timeOffset="14458.9">1388 6645 471 0,'0'-1'119'0,"0"1"2"15,-1-1-51-15,2 2-48 0,1 0-4 16,-1 1-2-16,1 3-8 0,1 2-5 15,0 3-3-15,2 2 1 0,-1 2 1 0,3 0-1 16,0 3 0-16,1-2 0 0,2 0-1 16,1 1 1-16,3-1-1 0,1-3 1 15,1 0-1-15,-1-3 1 0,2-1 1 16,0-2 1-16,2-2 1 0,-2-3 0 16,0-2 2-16,0-4 0 0,0 1 0 15,-1-5 0-15,-2-2-1 0,-1 0 0 16,0-1-2-16,-1-1-1 0,-1 1-1 15,-2-1-1-15,1 0-4 0,-1 2-36 16,0-1-91-16,-2 1-104 0,-1 2-265 0</inkml:trace>
  <inkml:trace contextRef="#ctx0" brushRef="#br0" timeOffset="22329.21">2299 11258 355 0,'2'6'107'0,"2"-2"3"16,2-3-6-16,-1 2-62 16,0 0-13-16,-1-1-5 0,-1 0-7 0,0-2-4 15,-1 1-3-15,0 2-1 0,1 0 0 16,2-1-1-16,-2-1-1 0,1 1 1 15,3 0 1-15,1-2 2 0,0 1 1 16,2-1 2-16,2 0 1 0,3 1 1 16,-1-1 0-16,1 0-3 0,3 3-1 15,0-3-2-15,3 1-2 0,0 0-2 16,3 1-2-16,1 1-1 0,3 0-2 16,-1 1 0-16,3 0 0 0,0 1-1 0,4-2 0 15,0 0 1-15,2-1-1 0,3 0 0 16,0-1 0-16,4-4 1 0,1 2-1 15,2-1 1-15,3-1 0 0,4 2 1 16,4 1-1-16,2 0 1 0,1 3-1 16,1-3 0-16,2 3 0 0,1 1 0 0,-1 0 0 15,1-2-1-15,1 1 0 16,2 0 0-16,1-1 1 0,0-1-1 0,0-1 0 16,1 0 0-16,1 0 0 0,1 0 0 15,0-1 0-15,2-2 1 0,-1-1-1 16,-1 1 0-16,0 1 1 0,2 0-1 15,-3-2 1-15,2 3-1 0,-1 2 1 16,-2 2-1-16,0-1 0 0,-2 2 1 16,-2 0-1-16,-1 3 0 0,-1-3 0 15,-2 4 1-15,3-4-1 0,-1 0 0 0,2-2 0 16,0-1 0-16,0-2 0 0,4 0 0 16,0-2-1-16,3-1 0 0,-1 0 0 15,-1 1 0-15,1-2-1 0,-1 2 0 16,-2-1 1-16,-2 1-3 0,-1 1-6 15,-5-1-9-15,-3 0-126 0,-7-3-120 16,-1 1-308-16</inkml:trace>
  <inkml:trace contextRef="#ctx0" brushRef="#br0" timeOffset="33205.08">2277 13170 264 0,'9'-8'78'0,"-2"2"1"15,0 1 3-15,-3 0-44 0,0 2-12 16,-1-1 2-16,1 1 1 0,0 1 0 16,-1 2 1-16,1-1-2 0,1 0-3 15,1 0-5-15,2 3-5 0,1 2-2 16,2-1-4-16,1 3-2 0,2-2-2 0,2 3-1 16,2-3-2-16,2 2 0 0,4 0-1 15,2-2 1-15,7-2 0 0,4 0 0 16,7-1 0-16,6 1 0 0,7-3 1 15,5-1-1-15,6-2 0 0,4 0 1 16,7 1-1-16,4-1 0 0,4-1 1 0,4 2 0 16,5 0 0-16,5 0 1 0,4 3 1 15,2-1 0-15,7 4 1 0,6 1 2 16,6 0 3-16,3 2 3 0,5 3 2 16,4-4 0-16,4 2-1 0,3-2 0 15,1-2-4-15,3-3-2 0,2 0-4 16,-1-3-4-16,0-1-6 0,-3-2-10 15,-2-4 49-15,-3 1-176 0,-7-2-122 16,-6-3-332-16</inkml:trace>
  <inkml:trace contextRef="#ctx0" brushRef="#br0" timeOffset="35188.53">7532 16608 512 0,'3'2'125'15,"-3"-2"1"-15,2-1-50 0,0 0-55 16,1 3-9-16,2-1-6 0,0 0-4 0,2-1-2 16,2 1 1-16,-1 3 0 0,3-4-1 15,1 2 0-15,3-1 1 0,2 1-1 16,1 0 0-16,2-1 1 0,2-4 0 16,4 2 3-16,1-5 1 0,4-3 2 15,-1 1 1-15,3-2 1 0,2-1 0 16,2 1 1-16,2 3-2 0,-2-1 0 15,2 3 0-15,2-1 0 0,2 2 0 16,1-2-1-16,2 2 0 0,2-1-1 16,2 0-1-16,3-3-2 0,3 1-1 0,2-3 0 15,1 3-1-15,3-3 0 0,3-1 0 16,3-1-1-16,0 1 1 0,2 0-1 16,1-1 0-16,0 0 1 0,3 1-1 15,-2 3 0-15,-1 0 0 0,0 0 0 16,2 0 1-16,-3 2-1 0,-1 2 1 15,-2 1 1-15,-1 3 2 0,-2 2 1 0,-1 0 2 16,-2 3 1-16,0 2 2 0,0-3-1 16,-1 1-1-16,0 0-2 0,0-1 0 15,3 2-2-15,-1-2-2 0,2 3-1 16,2 2-1-16,-2-2 1 0,2 1-1 16,-1 0 1-16,0 0 1 0,0 1 2 15,1-2 2-15,0 2 2 0,2-3 2 16,1 1 1-16,0-1 1 0,3-1-2 15,1 1-2-15,0-3-1 0,2 1-3 0,-2-2-2 16,3 1-1-16,1-1-1 0,0 1 1 16,0-4-1-16,2 1 0 0,1 0 1 15,1-3-1-15,0 2 0 0,1 0 1 16,2-1-1-16,1 0 0 0,0 0 0 16,2 0 1-16,2 1-1 0,1-2 1 15,2 2-1-15,-1 1 0 0,1 0 0 16,-1 0 1-16,-1 0-1 0,4 2 0 0,-1 1 0 15,3 2 2-15,-1-1 0 0,-1 3 2 16,0-1 1-16,-2 3 1 0,4 1 3 16,0-2 0-16,0 0 0 0,7-1-2 15,1 0 0-15,-2-1 0 0,-1-4-2 16,-4 2 0-16,-3 0-1 0,-8-1 1 16,-2 2 0-16,12-3 2 0,2 2 0 15,8 0 1-15,2-1-1 0,1 1 0 16,5-2-2-16,-5 1-1 0,-4-2-1 0,-4-1-1 15,-4 1-1-15,-4-2-1 0,-1-1 0 16,4 2 0-16,-4-3 1 0,-2 2-1 16,-2-1 0-16,-1 0 0 0,-1 4 2 15,-2-3-1-15,-3 1 1 0,-1 0 0 16,-1-1 0-16,-2-4-1 0,2 3 0 16,0-5-1-16,2 0-1 0,0-3-1 0,0 1 0 15,0 3 0-15,2 0 1 0,0-2 0 16,-1 1 0-16,0 2 1 0,4 2 2 15,-1-1-1-15,3 0 1 0,-1-1 0 16,2 1 0-16,2 4 0 0,-1 0 0 16,-1-3-1-16,-3 4 1 0,0 0-1 15,-2-1 0-15,-3 2 0 0,-1-2 0 16,-1 0 0-16,-3 0-2 0,-4 0 0 16,-3-2-3-16,-3 1-3 0,-6-2-3 15,-5 1-5-15,-7 1-10 0,-6 1-15 0,-9 0-15 16,-5 1-134-16,-11 3-139 0,-17-4-343 15</inkml:trace>
  <inkml:trace contextRef="#ctx0" brushRef="#br0" timeOffset="39430.37">6576 12047 349 0,'0'0'90'0,"-1"0"0"0,1-1-16 16,0 1-50-16,0 0-17 0,0 0-4 15,-1 0 4-15,1-2-2 0,-2-2 1 16,-1 1 5-16,1 0 10 0,0 2 6 16,0-4 1-16,0 2-1 0,1 1 6 15,1 0-1-15,-2 1-2 0,2 0-8 16,-1-2-7-16,1 3-3 0,0 0-3 0,-1 0-2 15,2 0-2-15,-1 0-4 0,0-1-2 16,0 0 0-16,0 1-1 0,3-1 0 16,-2 1 1-16,2-2 0 0,0 0 0 15,2-1 1-15,0 0 1 0,1-1-1 16,-1 1 1-16,2-2-1 0,-1 2 1 16,0-2-1-16,0 0 1 0,2 0 0 15,-1 0-1-15,1-1 1 0,2 0-1 16,0 0 0-16,0 0 0 0,2-1 0 0,1 2-1 15,1 0 1-15,2-1 0 0,1 2 0 16,3-1-1-16,3 0 1 0,0 0 0 16,3 2 0-16,0 0 0 0,3 0 0 15,3 0 0-15,0 1 0 0,1 1 0 16,4-1 0-16,0 0-1 0,3 2 1 16,1-1 0-16,3 0 0 0,3-1 0 15,1 2 0-15,1 0 0 0,2 0 0 16,-1 2 0-16,3 0 0 0,-1 0 0 0,0 2 1 15,0 1-1-15,1 0 0 0,-3 3 0 16,2-2 0-16,-3 3 0 0,-2-1 0 16,-1-1 0-16,-1 2 0 0,-2 1 1 15,2 0-1-15,-1 0 0 0,0-1 0 16,0 0 1-16,1 3-1 0,1 1 0 16,0-2 0-16,-2-1 0 0,0 3 1 0,-3-3-1 15,-1 0 0-15,0 1 1 0,-1 0-1 16,-1 0 0-16,-1 1 1 0,-2 0-1 15,2 3 0-15,-2-3 1 0,1 1-1 16,-3 1 1-16,1-1-1 0,0 1 0 16,0-2 1-16,-2 2-1 0,-2 0 0 15,1-2 0-15,-3-2 1 0,1 3-1 16,-3-1 0-16,2-1 0 0,-3-1 1 16,-2 2-1-16,1-1 0 0,-2 1 0 0,0-1 0 15,0 0 0-15,-3 2 0 0,3-1 1 16,-1 1-1-16,0-1 0 0,0 0 0 15,0 0 0-15,-2 1 1 0,1-1-1 16,-2 3 0-16,-2-2 0 0,1 2 0 16,0 0 0-16,-2 0-1 0,-2 1 1 15,1 2 1-15,-2-1-1 0,0 3 0 0,-1 0 1 16,0 2-1-16,0-1 1 0,1 2 0 16,-1 2 0-16,1-1-1 0,-1-2 1 15,-1 0-1-15,3-1 1 0,-3 0-1 16,0 0 0-16,-1-1-1 0,1 2 1 15,-2 0 0-15,-1 1 0 0,0 1 0 16,-1 3 1-16,2 0-1 0,-1 3 0 16,-1 1 1-16,1 1-1 0,-2-1 0 15,1 3 0-15,-1 1 0 0,1-1 0 0,-2 0 0 16,1 0 0-16,-2 2 1 0,1-2-1 16,-1 1 0-16,0 0 0 0,-1 2 0 15,0-1 0-15,-1 1 0 0,1-2 0 16,-1 2 0-16,1 1 1 0,-1-4-1 15,1-1 0-15,-1-2 0 0,0 0 1 16,2-4-1-16,-2 1 0 0,0-2 0 0,-1 1 0 16,0 0 0-16,2 0 1 0,-4-3-1 15,1 1 0-15,0 0 0 0,0 0 0 16,0-4 0-16,1 4 0 0,-2-2 0 16,0-1 0-16,1 1 0 0,-3-3 0 15,2 3 0-15,-1 1 0 0,-2-2 0 16,2 2 0-16,-2 3 1 0,0-4-1 15,0 2 1-15,-2 1-1 0,2-1 1 16,-2 1-1-16,2 1 1 0,0-3-1 16,0 5 0-16,1-2 0 0,-1 0 0 0,2 2 1 15,0-1-1-15,-1 2 0 0,1 4 0 16,1-3 0-16,-2 1 0 0,2 2 0 16,-1 3 0-16,-1 1 1 0,1-2-1 15,0-2 0-15,0 0 1 0,0-1-1 16,1-5 1-16,0-1 0 0,1-4-1 15,0-1 1-15,1-5 0 0,1 1 0 0,0-5-1 16,-1-1 1-16,2-5 0 0,0 1-1 16,-1-3 1-16,1 0-1 0,-1-3 0 15,0 3 0-15,0 0 0 0,0-2 0 16,0 2-2-16,0-2 0 0,-1 0-1 16,2 2-2-16,-2-2-2 0,0-1-2 15,0 3-2-15,0-1-2 0,0-1 4 16,0 2-26-16,0-3-99 0,0 0-103 15,0-1-264-15</inkml:trace>
  <inkml:trace contextRef="#ctx0" brushRef="#br0" timeOffset="40076.54">9548 15116 630 0,'1'1'137'16,"-1"-2"-1"-16,-1 3-107 0,1-2-16 15,1 1-6-15,-1-3-7 0,2 3-2 16,-1-1-1-16,-1 3 0 0,2 1 0 16,-1-3 1-16,1 3-1 0,-1 0 1 15,0 2 1-15,1 2 0 0,0 2 0 16,-1 3 1-16,1 2 0 0,-1 0 1 0,1 1-1 16,0-1 0-16,2-1 1 15,1-1-1-15,2-3 0 0,1 1 1 0,5-1 0 16,0 1 0-16,2 0 1 0,4-1 1 15,-1 0 0-15,2-1-1 0,0 1 1 16,-2-2-1-16,0-1 0 0,-2-1 0 16,-4 0-1-16,-1-3 0 0,-2-1 1 15,-2-2 1-15,-4 2 4 0,-1-2 0 16,0 0 3-16,0-2 1 0,2-3 1 16,0-4-1-16,4-3-2 0,1-6-3 15,3 0-1-15,2-4-2 0,1-1-2 0,3 1-1 16,-1 0 0-16,1 0 0 0,2 0-9 15,-1-3 152-15,1 0-292 0,-1-5-147 16,-1-2-437-16</inkml:trace>
  <inkml:trace contextRef="#ctx0" brushRef="#br0" timeOffset="41628.22">10521 11973 438 0,'5'1'110'15,"-2"0"4"-15,-2 1-61 0,-1-1-13 16,1-2-6-16,-2 2-7 0,1 1-2 0,-1-1-1 16,1 0 1-16,-1 2-1 15,0-3 1-15,0 2 0 0,1-1-2 0,-1-1-2 16,1-1-2-16,0 2-3 0,1-1-2 16,0 3 0-16,2 4-2 0,-1 1 1 15,3 5-1-15,0 3 0 0,2 4-2 16,0 7 0-16,0 3-2 0,-2 1-2 15,2 5-2-15,-4 1-4 0,0 1-2 16,1-3-4-16,-3-4-2 0,1-4-3 0,-1-2-7 16,1-4-8-16,-1-5-6 0,1-5-4 15,-1-4 15-15,-1 0-55 0,0-3-79 16,-1-3-103-16,-2-4-251 0</inkml:trace>
  <inkml:trace contextRef="#ctx0" brushRef="#br0" timeOffset="41852.76">10372 12222 607 0,'-4'1'143'0,"-1"1"3"15,2-2-80-15,2 0-32 0,1 1 0 16,1-1-5-16,2 0-2 0,4-1 3 16,4-1 3-16,2 2 1 0,5-2-5 15,2-1-7-15,5-3-1 0,-1 0-4 16,1-2-5-16,-1 3-8 0,1-4-6 15,-1 2-5-15,-1 2-8 0,-1 4-14 16,-1 1-12-16,1 0-13 0,0 1 16 0,-2 1-143 16,-3 0-128-16,2-2-303 15</inkml:trace>
  <inkml:trace contextRef="#ctx0" brushRef="#br0" timeOffset="42057.75">11022 12049 720 0,'2'-1'172'0,"-2"0"1"0,0 0-112 16,0 0-18-16,1 2-17 0,-1 2-11 15,0 6-8-15,0 3-3 0,1 3-2 16,0 7-1-16,0 5-1 0,1 2 2 16,-1 2 0-16,0 3-11 0,0-1-5 15,0-2-22-15,1-3-12 0,0-1 46 16,2-4-174-16,0-2-134 0,0-2-323 0</inkml:trace>
  <inkml:trace contextRef="#ctx0" brushRef="#br0" timeOffset="42402.2">11233 12080 650 0,'9'-3'151'0,"1"3"2"15,2-1-105-15,1-1-13 0,4 2-6 16,0 0-9-16,4 2-5 0,-2 0-4 16,0-2-3-16,0 2-2 0,-2 0-4 15,-3-1 0-15,-3 2-2 0,-2 1-1 16,-1 0-2-16,-5 3-2 0,-2 0 0 0,-2 3-1 16,-3 3 1-16,-3 2 0 15,-2 0 0-15,-3 3 3 0,1-1 2 0,0-1 0 16,1 2 1-16,2-2 0 0,4-1 0 15,1-2 0-15,3-1 0 0,3-1 0 16,3-1-1-16,1-3 1 0,0 0-2 16,4 0 1-16,2-2-1 0,0-2 1 15,3-2 0-15,1-2-1 0,1-1-25 16,2-2-5-16,2-3 15 0,0-1-141 16,1-1-123-16,-1-2-307 0</inkml:trace>
  <inkml:trace contextRef="#ctx0" brushRef="#br0" timeOffset="42687.84">11759 12058 482 0,'-1'-2'130'0,"1"1"2"0,1-3-13 15,3 2-94-15,3 2 2 0,4-2-4 16,4-1-1-16,4 1-2 0,3-1 1 15,2 4 2-15,2-1-1 0,2 2-2 16,-1 1-1-16,2 0-3 0,-3 3-3 16,-3-1-1-16,0 2-3 0,-3 0-3 15,-5 1-2-15,-3 3-2 0,-4 4-1 0,-4 4 0 16,-4 4-2-16,-5 4 1 16,-5 1-2-16,-1 2-4 0,-3 1 5 0,-2-2-33 15,0-2-2-15,2-2 21 0,0-4-148 16,3 0-127-16,4-7-311 0</inkml:trace>
  <inkml:trace contextRef="#ctx0" brushRef="#br0" timeOffset="43087.38">12935 12383 525 0,'17'4'111'0,"1"-2"-1"0,3 0-91 16,2 0-13-16,1 2-4 0,0-2-3 15,-1 1-19-15,1 1-44 0,-1 0-47 0,-3-1-82 16,-3 1-191-16</inkml:trace>
  <inkml:trace contextRef="#ctx0" brushRef="#br0" timeOffset="43300.01">12940 12563 605 0,'16'4'156'0,"6"2"2"0,2-3-64 15,4 2-56-15,3-2-7 0,2 0-7 16,0 2-10-16,0-2-9 0,1-2-4 16,-3 0-9-16,-2-1-12 0,-2-3-12 15,0-1 6-15,-1-2-48 0,-2-3-88 16,-1-1-112-16,0 0-256 0</inkml:trace>
  <inkml:trace contextRef="#ctx0" brushRef="#br0" timeOffset="43607.01">13827 12234 675 0,'1'-2'169'15,"-1"0"4"-15,0 2-106 0,0 2-10 16,1 5-13-16,-1 5-13 0,1 2-11 16,-1 6-7-16,1 5-4 0,-2 6-3 0,1 2-3 15,-2 3-1-15,-1 2 1 0,1 0-2 16,-1 3 1-16,1-2-3 0,0-1-3 15,-1-2-8-15,2-3-12 0,1-6-13 16,1-3-14-16,1-5-7 0,0-5 50 16,1-4-170-16,1-5-120 0,2-7-306 0</inkml:trace>
  <inkml:trace contextRef="#ctx0" brushRef="#br0" timeOffset="44089.76">14142 12264 746 0,'3'-3'174'0,"-1"0"2"16,-1-1-116-16,1 4-17 0,-2-2-14 15,1 2-10-15,0-1-6 0,7-1-4 0,0 2-3 16,3 2-3-16,1-1-1 0,5 2-1 16,6 0-1-16,6 3 1 0,3 2 0 15,3-1 1-15,0 1-1 0,1 1 0 16,-3-4 0-16,-3 2 0 0,-8-2-1 15,-5 3 0-15,-6-4-1 0,0 3-5 16,-4 1 2-16,-3-1-1 0,-4 2 0 16,-3 1 0-16,-4-2 1 0,-1 4 0 0,-3-1 6 15,-2-2-1-15,2 0 3 0,-1-1-1 16,2-1 1-16,0-1-1 0,3-3 0 16,1 2-1-16,1-4 0 0,2 2-1 15,3 0 0-15,2 3 0 0,8 4-1 16,-4 0-1-16,1-1 1 0,4 7-1 15,1-1 2-15,1 3 0 0,3-2 0 16,-2 0 2-16,6 1 2 0,0 0-1 16,0 1 1-16,-1-1-2 0,-3 3-1 0,-4-1 0 15,-5-3 2-15,-6 4 0 0,-3 0 0 16,-7-2-1-16,-5 1 1 0,-4-2 0 16,-3 0-1-16,-2 2-3 0,-3-5-1 15,-2-1-2-15,-3-3-4 0,-1-4-4 16,-2-1-8-16,0-10-12 0,0 2-10 15,5-5-11-15,1-4-9 0,7-4 169 16,6-4-288-16,6-5-139 0,5 2-397 16</inkml:trace>
  <inkml:trace contextRef="#ctx0" brushRef="#br0" timeOffset="44464.7">14874 12347 759 0,'5'2'175'0,"-1"0"2"0,-4 1-122 15,-2 0-22-15,-4 3-7 0,-2 2-10 16,-1 3-6-16,-4 5-4 0,0 1-1 16,0 3-1-16,1 4-2 0,3-1 0 15,3 2 0-15,1-1-1 0,4-1-1 16,4 1-1-16,2-2-1 0,5-2-1 15,5-5 0-15,5-1-1 0,2-5 1 16,2-5 1-16,1-4 1 0,7-4 2 0,3-1-1 16,7-3 4-16,-2-3 3 0,1-2 4 15,2 3 4-15,-1-2 5 0,-7-1 4 16,-7 0 7-16,-13-6-1 0,-4 0 0 16,-2-2-4-16,-14-4-3 0,-4-5-7 15,-5 0-5-15,-13 1-9 0,-13 5-7 0,-7 6-5 16,-2 3-4-16,0 5-11 0,-7 8-7 15,0 6-16-15,9 2-25 0,7 2-136 16,3 0-152-16,-1 4-367 0</inkml:trace>
  <inkml:trace contextRef="#ctx0" brushRef="#br0" timeOffset="47043.52">14034 13457 671 0,'0'4'151'0,"3"-1"0"16,1-6-108-16,3 1-20 16,-1 2-10-16,2 0-9 0,2 0-4 0,-1 2-1 15,-2 3-3-15,1 2-1 0,0 3 0 16,-2 1 1-16,-2 2 1 0,-2 1 0 16,-2 3 2-16,-2 1 3 0,-4 1 1 15,-3 1 2-15,-2 3 0 0,-4 1 1 16,-2 2-1-16,-5 2 0 0,0-2 0 15,-6 2-1-15,-2-2-2 0,-3 0 0 0,-1 4-1 16,-2-3 0-16,-3 1 0 0,-6 1 0 16,-2 2 0-16,0 2 0 0,-3 2 0 15,-7 0 1-15,-3 1-2 0,0 2 1 16,1 2 0-16,-2-2-1 0,-2 1 0 16,0 0 0-16,2-1-1 0,-2-2-1 15,-4 2-1-15,0-4 0 0,2-2-2 16,0 1 0-16,-1-5-1 0,1 2 1 15,1 0 0-15,1-2 2 0,-2 1 0 0,1-1 2 16,2-2 0-16,-2 0 0 0,2-1 1 16,2-5-2-16,-2-2-1 0,2-1-1 15,-1-4-2-15,0 2-1 0,2 0 0 16,-1-3-1-16,2 1 1 0,0-2 0 16,4 2 1-16,-1-1 1 0,1-1 0 15,0 0 1-15,2-1 0 0,2 2 1 16,1-1 1-16,1-3 0 0,3 1 1 0,1-1 1 15,1-3 0-15,3 4 1 0,-2-2 0 16,0-1 0-16,1 4 0 0,-1 0 0 16,1 0 0-16,2 2 1 0,0-2 0 15,1 0 1-15,1 0 0 0,1-5 2 16,2 3-1-16,1-1 1 0,1-1 0 16,2 0-1-16,0 2 0 0,1-4 0 0,0 6 2 15,1-2 3-15,0 0 2 0,1-1 2 16,0 1 1-16,2-1 1 0,3 1 1 15,3-1 0-15,1 2-3 0,2-1-2 16,3 3-2-16,2-1-3 0,1 0-2 16,2 0-3-16,1 2-2 0,3-3-2 15,0 1 0-15,2-1 0 0,0 0-1 16,1 1-1-16,1-1-5 0,1-3-10 16,-1 1-7-16,2-3-9 0,-1 0-2 15,-1-2-123-15,0 1-118 0,5-12-280 0</inkml:trace>
  <inkml:trace contextRef="#ctx0" brushRef="#br0" timeOffset="47557.45">10475 14959 671 0,'-16'19'145'0,"-1"0"-1"16,-1-2-116-16,1-1-18 0,-1 0-16 15,-2-1-11-15,0 0-7 0,-1 1-5 16,-1-2-4-16,4-1-8 0,-2-1-43 15,2 0-32-15,1-3-8 0,2 2 5 16,0-1 11-16,3-2 29 0,-1-1 39 16,3 3 72-16,1-3 56 0,-2 0 22 15,0 1 7-15,1 1 0 0,-1 0-20 0,1 4-27 16,0-3-24-16,0 3-13 0,2 1-9 16,0-3-7-16,1 1-6 15,1 0-4-15,-1-1-3 0,2 0-2 0,0 0-1 16,2-3 0-16,0 1-1 0,0-1 0 15,2-4 1-15,0 1 0 0,3-4 2 0,3-2 1 16,0-2 0-16,5-1 2 16,3-2 0-16,5-3 2 0,3 1-2 0,4-2 1 15,3 1-2-15,6 0-1 0,3 0-1 16,1-1-1-16,3 0-5 0,2-2-6 16,1-1-8-16,2-1 8 0,0-1-136 15,-2-2-119-15,2-1-304 0</inkml:trace>
  <inkml:trace contextRef="#ctx0" brushRef="#br0" timeOffset="52258.32">3336 12991 561 0,'-1'-1'119'0,"0"-2"-1"0,0 0-95 16,0-1-17-16,0 2-5 0,1 1-1 15,0 0 0-15,-1 1-1 0,1 0 2 16,0 0 2-16,1 0 4 0,-2 0 4 16,0 3 5-16,-4 2 5 0,0 0 6 0,-1 3 3 15,-2 0 0-15,-1 1-3 0,0 0-3 16,1-2-5-16,3-1-6 0,1-1-5 15,0-3-5-15,4 0-3 0,2 0-1 16,2-1 1-16,0 0 1 0,2-1 2 16,2 2 2-16,1 0 2 0,2-2 1 15,0 1 2-15,3-1-1 0,2 2-2 16,-1-1-2-16,4 2-1 0,0 1-2 16,3-1 0-16,2 0-2 0,4 2 1 0,1-3-1 15,5 1 0-15,4-2 1 0,3 0 0 16,5-1-1-16,5-1 1 0,2-1 0 15,3-1 0-15,4-3 0 0,3 2 1 16,0 0 1-16,2 0 0 0,0 2 1 16,-3 0-2-16,-2 1 1 0,-3 2-1 0,-3 0 0 15,-5 1-2-15,-3 1 0 0,-5 2 0 16,-4-1 0-16,-5 2 0 0,-5-1 1 16,-5 1-1-16,-5-2 0 0,-5-1 1 15,-4 0 0-15,-4-1 1 0,-2-2 0 16,-2 1 1-16,-1-4 0 0,-2-2 0 15,-2-1 1-15,0-2-1 0,-4-2 0 16,-2 0 0-16,-3-5-1 0,-4 1 1 16,-2 0-1-16,-4 1 0 0,-3 1 0 0,-5 1-1 15,-4 0 0-15,-6 5-1 0,-3 0-1 16,-6 1 0-16,-4 3-1 0,-3 1-1 16,-3 1-3-16,-4 0-3 0,1 3-3 15,-3 0-2-15,-1 1-2 0,0 0 2 16,0-1 0-16,2-1 3 0,2 0 2 15,3-2 3-15,3 0 2 0,3-1 3 16,3-1-1-16,4 0 2 0,4 0-1 16,3-2 1-16,4 2 1 0,6 1-1 0,6 0 1 15,5 1-1-15,6 1 0 0,3 0-1 16,5 3-1-16,2 0 0 0,5 1-2 16,4 4-1-16,5 1 1 0,4 0 0 15,7 2 0-15,6-1 1 0,6-1 2 16,4-3 1-16,6 0 0 0,3-3 0 15,4-1 1-15,4-2 0 0,4-1-1 16,4 1 0-16,1 0 1 0,5-1 0 0,2 1 1 16,1-1 0-16,1 2 1 15,0 0 1-15,-1 1 3 0,0-1 0 0,-3 1 0 16,-3 1 0-16,-5 2-1 0,-6-2-1 16,-6 1-1-16,-7 0-2 0,-9 1-1 15,-5-1-2-15,-8 2 0 0,-5-1-2 16,-5 0-1-16,-5-2-2 0,-4 2-1 15,-5-1-2-15,-5-1-3 0,-1-4 0 0,-4 0 1 16,-2-1 3-16,-4 0 1 0,-1-1 1 16,-2-1 3-16,-1-4 3 0,-4 3 0 15,-3 1 1-15,-2-1-1 0,-3 2 1 16,-3 0-1-16,-5 0 1 0,-4 1-1 16,-1-2 0-16,-3 1 0 0,0-2-3 15,-2 2-2-15,0-3-3 0,0 1-3 16,4 1 0-16,1-1-1 0,1-1 1 0,3-1 2 15,5 1 3-15,2 0 2 16,4 0 3-16,5 2 0 0,3-3 1 0,5 3 1 16,5 1 0-16,3 0 0 0,3-2 1 15,3 3-1-15,4-2 2 0,0 1-2 16,4-2 0-16,3 1-2 0,3-1 1 16,4-1-2-16,5 1 0 0,2-2 1 15,7 3-1-15,3 1 2 0,5 1 0 0,2 1 2 16,3 1-1-16,4 0 2 0,3 1-1 15,1 3 1-15,2-2-1 16,1 0 0-16,0-1 0 0,1 0 0 0,0-1-2 16,-1 0 1-16,-1-1-1 0,-1-1 1 15,-3 1-1-15,-3-1 0 0,-4 3 1 16,-3-1-1-16,-4 2 0 0,-7 0 1 16,-5 1 0-16,-5-2-1 0,-4 0 1 15,-4 0 0-15,-5-1 1 0,-4-1 0 0,-7 1 0 16,-4 2 0-16,-5-2-1 0,-5 0 1 15,-5-1-1-15,-3 0 0 0,-1 0 0 16,-1-1-1-16,0-3 1 0,-1 3 0 16,0 0 0-16,-2 0 0 0,-1 1 1 15,-1 1 0-15,-2 0 1 0,0 0 0 16,-2 1-1-16,-2-4 0 0,-1 1-1 16,4 1 0-16,-1-2-1 0,2 1 0 0,2-1 0 15,3 1 0-15,4 1 0 0,5-2 0 16,3-1 1-16,4 3 0 0,6-1 3 15,3 0 2-15,2-1 2 0,4 2 0 16,3 2 1-16,1-1 0 0,0-2-2 16,3 1-3-16,5 2-2 0,2 1-1 15,7-1-2-15,3 0 0 0,7 0 1 16,5 1 0-16,5 1 2 0,3-1-1 16,6-1 0-16,1 1 0 0,3 0 0 0,1-1-1 15,4 0 1-15,2-1 1 0,3-1 0 16,1 0 1-16,0-2 0 0,4-1 0 15,-1-1 1-15,-1 0-1 0,-1 0-1 16,-2-1 1-16,-3 3-1 0,-5-1 1 16,-6-1-1-16,-6 2 0 0,-5 0-1 15,-8 2 1-15,-5-2-1 0,-7-1-1 0,-3 2 0 16,-5 1 0-16,-2 1 0 0,-3 0 0 16,-4 0 1-16,-4 2 0 0,-4 1 0 15,-5 2 1-15,-4-1 0 0,-5 1 1 16,-5-3-1-16,-2 2-1 0,-1-2 1 15,-2-1-1-15,-2-1 0 0,-1 0-1 16,-1-1 1-16,1 2-1 0,-1-2 1 16,-1 2-1-16,0 0 0 0,1 1 0 15,2-1 1-15,1 3-1 0,3-2 0 0,4 1 0 16,3 1 0-16,5-2-1 0,6 0 1 16,3 2-1-16,4-2-2 0,3-1-4 15,4 1-2-15,3 1-2 0,4-1 0 16,7 0 0-16,6-1 0 0,7 0 2 15,8-2 4-15,8-2 4 0,7-1 2 16,8-1 0-16,6-1 0 0,5 2 0 16,3-1 0-16,3 0 0 0,1 1-13 0,-1 1-21 15,-3 0-117-15,-6-3-122 0,-9 0-310 16</inkml:trace>
  <inkml:trace contextRef="#ctx0" brushRef="#br0" timeOffset="55191.64">4370 12895 488 0,'-15'0'123'16,"0"2"4"-16,1-1-52 0,-1 4-39 16,3-1-15-16,1 4-6 0,0 0-4 15,2 3-5-15,0 0-3 0,2 3-1 16,3 2-1-16,1 2 0 0,2-1-1 16,2 4 1-16,1 1-1 0,1 3 0 0,0 3 0 15,3 0 0-15,0 3 1 0,1 1-1 16,2 2 2-16,2-1 2 0,1 1 3 15,3 0 1-15,4-1 2 0,2-1 1 16,3 0 0-16,4 0-1 0,4 1-3 16,3 2-1-16,7 2-3 0,3 1-1 15,6 0 0-15,4 1-1 0,3-2-1 16,3-1 1-16,4-3-1 0,3 0 0 0,2-2 1 16,4-1 0-16,3-1 1 0,2-1 1 15,3-2 0-15,3 1 1 0,1-3 1 16,4-2 1-16,-1 2-1 0,2 0 1 15,0-1-2-15,3 4 1 0,0 2-2 16,2-1 0-16,-1 0-1 0,0-1-1 16,0 0 0-16,2 5 0 0,-1-4 0 15,0-2-1-15,2 1 0 0,-1 1 0 16,3-2 1-16,0-1-1 0,0-2 0 0,-1-1 4 16,2 1 1-16,-1-1 2 0,2-1 0 15,-2 2 1-15,0-1-1 0,0 3 1 16,-2 1-4-16,2-1-1 0,0 1-2 15,-2-3-1-15,-1-2 1 0,1 4-1 16,2-5 0-16,-1-2 0 0,-2-4 0 16,1 3 1-16,0-1-1 0,1-3 0 15,0-3 0-15,-3-2 0 0,0-3 0 16,0 1 1-16,0-4-1 0,-1-2 0 0,0 1 1 16,-1 0-1-16,-2-2 0 0,0 3 1 15,2-5 0-15,-4 4 0 0,-1-2 0 16,-2 1 0-16,0-2 0 0,-3 1 1 15,0-4-1-15,-3 3 0 0,0-6-1 16,-1 0 0-16,-1 0 0 0,-3-2 0 16,-1-1 0-16,0 1 0 0,-2 0-1 15,-3 0 1-15,-2 2 0 0,-3-3 0 0,-1 3 0 16,-3-1 0-16,-4 2 0 0,-1 1 0 16,-3 1 1-16,-2 0-1 0,1 2 0 15,-2-1 0-15,1 0 1 0,-2 1-1 16,0 0 0-16,-1 2 0 0,1 1 0 15,-3 1 0-15,-2 2 1 0,0-1-1 16,0 3 1-16,-1-4 0 0,-2 2 1 0,1-1 0 16,-2 0 1-16,-3 1-1 0,0 0 0 15,-2 0 1-15,-2 4-1 0,-2-2-1 16,-4 2 0-16,0-1 0 0,-2 2 0 16,-4-2 1-16,1-1-1 0,-2-1 0 15,-2 0 1-15,0-2-1 0,1 0-1 16,-3 1 1-16,1 2 0 0,-2-2 1 15,-1 1 2-15,2 1 1 0,-2 1 1 0,-1 1-1 16,0-1 1-16,1 0 0 0,1 2-1 16,-1 2-1-16,-1 0-1 0,1 3-1 15,1 1 0-15,-2 1 0 0,0 0-1 16,-1 1 0-16,-1-1 0 0,0-2 0 16,0 1-1-16,0 1 1 0,0 2-1 15,-1 1 0-15,0 0 0 0,1 5 0 16,0 2 0-16,0 1 1 0,1 2 1 15,0 0 1-15,-1 1 0 0,0 2 1 0,-1-1 0 16,1-2 0-16,-1-1-1 0,-1 1-1 16,1-3 0-16,0-1-1 0,-1-3 0 15,2-4-1-15,-2 2 1 0,1-5-1 16,-1-2 0-16,-1 0 0 0,2-1-1 16,-1-1 1-16,1-1 0 0,-2-1-1 15,0-1 1-15,-1 1 0 0,1 1 0 16,-3-2-1-16,1 2 1 0,-2 0-2 15,0 0 1-15,2 0-1 0,-2-1 0 16,0 1 0-16,0 0 0 0,-1-3 0 0,0 4-1 16,1-1 0-16,-2 0 0 0,0-2-1 15,0 1-2-15,1 0 1 0,0 1-2 16,-1-4 0-16,1 2-2 0,-1-3-5 16,2 1-7-16,-2-1-7 0,-1-2-8 15,0 0 22-15,0-1-152 0,-1 0-127 16,0-1-315-16</inkml:trace>
  <inkml:trace contextRef="#ctx0" brushRef="#br0" timeOffset="55809.34">13141 15451 535 0,'2'-2'128'0,"-1"-1"5"0,0 0-76 15,0 3-22-15,-1-1-7 0,0 0-8 16,1 0-3-16,-1 2-3 0,0 0-3 16,0 0-1-16,0-1-3 0,-1 1-1 15,1 1 0-15,0-2 1 0,1 1 0 0,-1 1 1 16,3 0 0-16,-1 1 2 0,3 1 1 15,2-1 2-15,2 1 0 0,1 2 0 16,4 0 1-16,0 1 1 0,2 2-2 16,0-1-1-16,0 2-2 0,2 2-3 15,-1-1-2-15,1 1-1 0,-1 1-2 16,0-2 0-16,0 0-1 0,-2-1 0 0,0 0 0 16,-2-3 0-16,1-1-1 0,-2 1 0 15,1-4 0-15,0-1 0 0,0-1 0 16,-1-2 0-16,0 2 0 0,-3-3 1 15,-1-1-1-15,-1 2 4 0,-3 0 3 16,-2 0 4-16,-1 1 3 0,0 0 1 16,-1-1 3-16,-1-2-1 0,1-2-2 15,-1-5-4-15,0-4-5 0,1-4-4 16,1-1-5-16,3-8-5 0,1-1-4 0,3-2-2 16,2 2-2-16,-1 1-1 0,5 1 1 15,-2 3 0-15,0 4-7 0,0 2-16 16,-2 2-134-16,3 3-136 0,-6-4-351 15</inkml:trace>
  <inkml:trace contextRef="#ctx0" brushRef="#br0" timeOffset="-44056.88">4660 12310 274 0,'0'7'66'0,"-2"-2"3"0,1-1-42 16,-1-1-7-16,2 0-1 0,-1-3-2 16,0 1-2-16,1-1-2 0,0 1-2 15,0-1-2-15,0-1-1 0,0 1-2 16,0 1-1-16,0-1 0 0,0 0-1 15,0-1 2-15,1 1 5 0,-1 0 5 16,1-1 7-16,2 1 5 0,1-2 5 0,0 0 5 16,4-3 1-16,2-1-1 0,2-2-5 15,3-2-3-15,4-3-5 0,2-2-5 16,2-3-4-16,1-3-6 0,2 1-2 16,0 0-3-16,1-2-1 0,-3 0-1 15,0 1-2-15,-1 3 0 0,-1 4-1 16,-3 0 1-16,-2 2-1 0,-1 0 1 15,0 2-1-15,-4 2 1 0,-2 1-1 16,-3 0 1-16,0 2-1 0,-3 1 0 0,-1 3 4 16,-2 0 0-16,-1 1 1 0,-3 5 1 15,0-2-1-15,-3 3 1 0,-3 3 0 16,-2 3-4-16,-3 2-2 0,-4 5 0 16,-3 1-2-16,-2 3-1 0,-2 1-1 15,-2 2-3-15,-3-2-1 0,-2 2-1 16,1-3-1-16,0 0 0 0,-1-6 1 0,4-1 2 15,2-2 1-15,5-3 2 0,2-3 2 16,5-1 0-16,3-4 2 0,3 1 1 16,4-2 1-16,1-3 0 0,5 1 1 15,3-4 0-15,2 0 0 0,4-2 1 16,4-2-2-16,4-2 1 0,4-2-1 16,4-2 1-16,4-1 0 0,1-4 1 15,4-3 0-15,0-1 0 0,0 0-1 0,-1-3 0 16,-1 1-1-16,-1 2-1 0,-2 4 0 15,-1 0 0-15,-4 1-1 0,-2 4 1 16,-4 3-1-16,-2 1 0 0,-5 3 0 16,-4 0 1-16,-4 4 1 0,-1 3 3 15,-4-1 2-15,-2 1 0 0,-1 1 0 16,-4-1-1-16,1 2-1 0,-4-1-1 16,-2 2-5-16,-2 3-2 0,-1-1-2 15,-1 2-5-15,-3 3-2 0,1-1-39 0,-1 1-93 16,-1-2-112-16,2 1-276 0</inkml:trace>
  <inkml:trace contextRef="#ctx0" brushRef="#br0" timeOffset="-43416.2">4948 11909 369 0,'2'2'84'16,"-2"-1"0"-16,0 0-46 0,0 0-29 15,1 1-7-15,0 1-1 0,2-2 2 16,0 0 3-16,0 1 4 0,3-1 3 16,1 0 1-16,1-2 4 0,2-1 3 15,0 0 2-15,3 1-2 0,-1-1-3 0,2 1-2 16,0-2-2-16,1 4-3 0,0-1-4 16,0 2-3-16,1-2-2 0,-2 0 0 15,-1 1 0-15,1 0 1 0,-1 0 2 16,2 0 1-16,-3 1 0 0,0 0 1 15,0 1 0-15,-1-2-1 0,-1 1 0 16,-3-1-2-16,1-1-1 0,-1 0 0 16,-2-1-1-16,-2 1-1 0,1 0 1 15,-3-1 0-15,1 2 0 0,-2-1 2 0,0 0 2 16,1 1 2-16,-1 1 1 0,-1-2-2 16,1 0 1-16,0 1-1 0,-2 0-2 15,-1 1-2-15,1 2-3 0,-1-1 0 16,0 3 0-16,-1 1 0 0,0 2 0 15,1-1 1-15,-2 1-1 0,2 4-1 16,-1 1 1-16,-1 0 0 0,0 2 0 16,-2 2 0-16,1 4 1 0,-3 2-1 0,0 1 0 15,-1 0 0-15,-1 4 0 16,-2-1 0-16,0 3 0 0,0-1 0 0,-1-1-1 16,-1-2 1-16,2-1-1 0,0-2 0 15,2-1-1-15,1-3-1 0,2-5-2 16,2-4-1-16,2 0-5 0,0-5-1 15,3-2-2-15,1-5-7 0,2-3-35 16,2-3-70-16,-2-3-92 0,1-2-220 0</inkml:trace>
  <inkml:trace contextRef="#ctx0" brushRef="#br0" timeOffset="-42050.57">4936 12010 441 0,'0'0'114'0,"-1"0"3"0,1-1-58 15,0 2-20-15,0-2-8 0,0 1-7 16,-1-1-8-16,2-2-6 0,0 1-3 16,0-2-2-16,0-3-2 0,1 3-1 15,1-3-1-15,-1 2 0 0,0-1-1 0,0 2 0 16,1 1-1-16,0 2 0 0,1-2 0 15,1 3 0-15,3 0 0 0,2 3-1 16,1-1 1-16,3 2 1 0,1 2-1 16,4-1 1-16,0 1 0 0,0-1-1 15,2-2 1-15,0-2 1 0,1 1-1 16,-1-4 0-16,0 0 0 0,-2 0 0 16,0-2 1-16,-3-1-1 0,-1 2 1 15,-4 0-1-15,-3-1 1 0,-2 2-1 0,-4 1 0 16,-3 1-1-16,-6 2 0 0,-2 2 0 15,-8 1-1-15,-2 2 0 0,-5 1 0 16,-4 1 2-16,-3 0-1 0,-1 0 0 16,1-3 1-16,-1 0 0 0,0-3 1 15,1-4-1-15,3 0 1 0,2-1 0 16,2 0 2-16,3-2 2 0,4 0 2 0,3 2 2 16,5 1 1-16,3-2-1 15,2 3-1-15,2 0-1 0,3 0-3 0,2 1-3 16,2 1-1-16,3 0-1 0,4 4 0 15,2-1 0-15,2 1 1 0,6 0 1 16,1-1-1-16,3-1 1 0,1-3 0 16,1-2 1-16,3-3 0 0,0-2 0 15,-2-1-1-15,1-1 1 0,-2 2-1 0,-1-1 0 16,-5 1 0-16,-5 1-1 0,-3 3 1 16,-3 1-1-16,-4 1 0 0,-4 0-1 15,-2 1 1-15,-4-1 0 0,-2 0-1 16,-3 1 0-16,-4-2 1 0,-4-1-1 15,-1 0-1-15,-4-4 0 0,-1 1-1 16,-1-3 0-16,-1-1 1 0,1 1-1 16,2-1 2-16,-1 0 0 0,4 1 1 15,1 3 2-15,4-1 0 0,3 4 1 0,4 0 0 16,0 0 0-16,4 1-1 0,1 1-1 16,1 0-1-16,2 0-1 0,3 1 1 15,0 0-1-15,3 1 0 0,2-1 1 16,3 1 0-16,2 1 2 0,3-1 0 15,-1-2-1-15,3 0 1 0,0 0 0 16,-1-3-1-16,0 0 0 0,-1 1 0 0,-1-1 0 16,-2-2 0-16,-2 2 0 0,-1 1 0 15,-2 0-1-15,-3-1 1 0,-2 1 0 16,-2 1-2-16,-1 1 0 0,-1 1-1 16,-1 1 0-16,-2 4 1 0,-1 3-1 15,-1 1 1-15,-1 3 0 0,-3 3 2 16,-1 4-1-16,-2 4 1 0,0 0-1 15,1 4 1-15,-1 2-1 0,3 4 0 16,-1 2 0-16,0-2-1 0,3-1 1 16,-1-3-1-16,2-5 1 0,-1-5 0 15,3-7-1-15,-1-4 1 0,3-4 0 0,1-2 0 16,0-1 2-16,0-2 0 0,1-4 1 16,2 0 1-16,1-3 0 0,0-4 0 15,2-2 0-15,0-3-2 0,1-4 0 16,1-5-1-16,-2-3 1 0,2 0-1 15,-1 1 0-15,-2-1 0 0,0 2 0 16,1 1 1-16,-3 5-1 0,1 4 0 0,-1 2 1 16,-2 4 0-16,1 3-1 0,-1 5 1 15,0 1 0-15,-1 2-1 0,0-1-1 16,0 2-2-16,-1-1 0 0,-1 3 0 16,0 5 0-16,-3 2-1 0,0 2 0 15,-1 5 2-15,0 4 1 0,-1 5 0 16,1 3 0-16,-3 0-5 0,0 3-1 0,-1 2-38 15,2 0-94-15,-3-2-110 16,0-3-275-16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EE3E3E9A-A222-4FA3-8CC5-76DAE091C4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EEC7C91-E1B9-46ED-A5BD-DE4CF248974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A36C80F-C73B-44FF-B544-891154C42CD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68AA3AA5-78FC-49D1-AFB2-03AE0BA3470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9F9479D6-630D-4814-B576-AFDF30541A1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8A58B22-185F-48E6-A53E-52A4C02291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9E83302-8ED1-44FD-B34C-183C29554D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3CBB5DB-B20A-4A85-995B-95D902C6DC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E104D6D-7D0B-4CFB-900C-5E1141442635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8D74237-5F15-4F71-BB44-DBC4F38B75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4F97312-C686-4A0C-B31B-D5B94F14E3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0646915C-5B81-4368-8B47-52F8798E0E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EC0F753-8E97-4C31-921D-5B74D005D678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4C51FB92-2F4D-434D-B068-2CB4DB9003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F7C8D86E-2709-478B-B362-5B01660F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149D383B-2422-4093-A08B-DAC337A84F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27A14A-C1C9-40CF-AC29-EDE991E960AF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C7592BBD-D728-431C-9902-78D07CE63F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6600B9BE-BAF7-4FB5-B2A8-4AC9168A8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AAD1076-BB87-49D0-A9A3-CC86B55C5E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1B9254-DD8E-4710-B776-F4BDBB4C93A0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EEB7A2CB-7F12-49D3-B1E7-2BAA67D082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2E758E66-7287-4541-B9BE-83EDF06378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71FE72D2-8048-4298-826D-69255B07DA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E6609A-E485-4E2F-9B32-C1B95830147C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D45964D6-2D7E-4DA1-81B4-EF1EC20355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7F421A58-B4B9-4244-968B-AEE1F7F6A0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92E03DC2-FFE5-4959-BB31-92141BD255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9B98E-054B-4992-BDDC-4B1BD5421A0F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5D615131-BFEB-436F-9E6A-360F99DB08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651BB9C9-24AC-4A59-9A84-6F48628459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256A0056-6CB6-4DDF-B4CD-8D40274C92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6E5189-BB2A-4276-8787-403476791E17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C2B53DD3-17B2-4460-90D9-BFE671DF8E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616C4123-3F6E-4C2C-8FD2-79A09653E0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6C6F4BC-606B-47F3-A761-77C64E7FCC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1E9613-3EFE-48DD-8642-9976931557CE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5977504-FB54-48A6-ACCE-96D6770BF6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6428C814-BBF5-4B81-8657-1DCF330A57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99AC272E-07C5-41F6-9F4D-881EBEE0C1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7DAFFD-CA98-4D65-8C5D-8C8A3CBCEF37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41A9EDB4-2CF9-4D7A-A3BD-D209EEF497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39069C81-16C2-463C-BB7F-0AD031D477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CED966EF-B430-4A93-B6E4-24BACF9914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36C8A7-D753-49E1-9ED0-8424FC818043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909C0CCD-EBF7-4366-B498-8072DFF258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217D2A99-A92E-4A52-8122-785102418E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F92ECDFE-E151-4048-8D64-21F675B7BD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9EF18C-B86C-401D-BDF3-12C3F97B78CB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A51CC00B-A19E-4594-97F4-7E658C1EE5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810F1054-3B73-4996-BEF9-B39261CC6D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609319B-1DB7-445B-8650-9F6A0ED4A2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612C07-855E-4BBC-B4E6-0730484692C1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BC47636-E361-4428-8D19-D15BFB27ED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91AD97F-EC53-4D83-BEB8-3401ABEB5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34962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A048EE0C-7E4F-4DCE-917F-8E7ECC00EE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5BC5963-FB06-4C40-9C15-513E9D9BA4C2}" type="slidenum">
              <a:rPr lang="en-US" altLang="en-US" sz="1200" smtClean="0"/>
              <a:pPr/>
              <a:t>20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B2BE05E6-C58E-49CA-B91E-94DA05CEF5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15382A1-E730-493F-9506-3464CDA8F0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363FE2E3-902A-4BA3-BBC6-451A05F07A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C68013-1CFA-4BCE-838E-7093AA99DCD2}" type="slidenum">
              <a:rPr lang="en-US" altLang="en-US" sz="1200" smtClean="0"/>
              <a:pPr/>
              <a:t>21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7622F3E9-D5D8-4368-93D3-4817361EED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06533470-BB26-44DC-914E-1A30D1E499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76CF91-97B7-4D7E-9619-14A26FA2FF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37FF7-5280-476E-812E-80F770751BF8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102BF9E-1826-451C-AD59-1D48FC1816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4E98136-732C-41C4-8ADE-31707F2AE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3531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76CF91-97B7-4D7E-9619-14A26FA2FF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37FF7-5280-476E-812E-80F770751BF8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102BF9E-1826-451C-AD59-1D48FC1816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4E98136-732C-41C4-8ADE-31707F2AE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9396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76CF91-97B7-4D7E-9619-14A26FA2FF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A37FF7-5280-476E-812E-80F770751BF8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102BF9E-1826-451C-AD59-1D48FC1816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4E98136-732C-41C4-8ADE-31707F2AE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CD6A061-85D2-46C4-B7DE-E9E7600342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73CE6B-F247-481F-BE00-E76C06265A7C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AA7DCE66-5196-48B3-9F73-C90CCF145B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07FD1EC7-2BD7-4C8F-97DB-0656BAE91D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76B1A84E-F649-4327-8BBB-24DDA7490D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B98FA7-3BF1-4505-B597-D7C4D4C86686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F9633F53-D2D5-4A14-B173-57E9C842A3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82DC8EB7-DFF7-461E-9B0C-48C2349D4D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7CB088B9-4BF9-45D0-A406-C4529BBF73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E163C1-AC46-4CFA-9616-C35635A1D6E2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813DDF6E-EBA5-4CF3-817B-FF8425062E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CFB94B57-7F95-48E5-9ABB-98B277AEC4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B7452E73-3DAE-450B-A367-69DE2D9327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48673A-93C8-40A3-89CC-21CA5F8D11B3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F8F9226A-BE4C-49D0-9680-1C4E1BD79C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CC044101-A25E-4287-9F5A-2646445A4D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B0A0A5-8D47-4779-95EF-E3440BA18C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BDDE5E-3947-45B0-A010-E0595AACE7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81EC9-9D3F-45EC-9D1C-0FCDBB8365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A8D75-D622-4E93-9FDB-F3D7B99808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383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6732B8-64B3-4C9D-A838-D537691A64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0375F0-C597-4CFF-93D0-AF637F0C97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048C4A-135C-4963-9F84-33A7BE5BDC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01A7D-CBAB-4AA1-999B-5A454826F5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539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1D9951A-C759-4DD2-95F3-B310C89BE6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2F618F-4F66-48E0-8736-676CFAB0CB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FD886E-3EFE-4BE3-9E51-3EDB5EBE1E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49689-88F5-4798-AFE6-40E7E58048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2675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DB3688-14C3-4506-A792-6E377291E0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CAC58B-F770-4CE1-86A9-2639C3FB63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9F33B4-CC29-4AA1-82C9-BC59579723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56255-B4A2-4BC9-8730-D313E70233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3187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FBC0189-A80A-43EF-BC93-2A74CB405B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4FF9F7-D949-4C03-A43B-66BA0ACEF0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8F4AF7-9A85-49CE-BC91-ADAD0C2366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8979A-4ECF-4871-B1EE-E4256F257E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2027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319FFB-A1B9-4C96-BD55-6893E09AC0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E56F91-B936-4E72-B7D4-DD8BEEBB02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04B23A-3CE9-4AD7-9E2F-9F1DEA2B59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758F0-1F72-447B-B2C4-2B1294417C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458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12BA1C6-A5F6-4A43-9C78-679C85303E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6D5C7E4-B6FB-4D8D-B46B-5AB2F7CD7E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6313357-3BCD-49BE-A7A1-EAAFFC397C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DD1CF-42CC-45A2-9912-AD01EE09A7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2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A7053B1-FE80-40FA-B276-41A79932E8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73A447C-910D-4295-987A-3AD91CBC4C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4FD8F1C-9BE5-4C00-9A7C-DD4E7D1A4F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609B2-3EC7-41DD-BC6C-AC2F726E86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48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4EBD39C-53F9-45B8-AE42-08762DE792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C01C017-B790-4C55-B125-DBE2E7F6ED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3DD84B2-A85E-41EB-9FA1-AB1B32BFE5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57B1F-D504-4AAB-BD54-FCF85F512D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875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0F204A-81A0-4A51-AFAF-8D9FE92DDD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C7174A-1A19-4D51-9B0F-C6B1DF115D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5A734C-AE27-424E-A58B-F689B1F747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4F87B-8ADB-4AB0-8E0C-CBBD0E3F6D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859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F7804E-47D1-42CF-BD55-3D7DC03EC9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90B15F-B77B-45EF-ACDC-F8EADA016C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6A663D-A50D-4380-A930-D779DA6C17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05AD2-4004-4219-9E66-185444B33E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0642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93E0BED-4C1B-4D2E-8449-F54D8BA535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E06DB19-8846-4694-A1E9-717158C5EE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97C7008-BF36-4A48-9C84-A38ACA94E24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A542213-ECB9-48FD-BF38-F6601D220C7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9F1CE41-490B-47DF-A05E-15596A56AF7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A11E95AD-E03A-4C87-8F05-72F67DE17D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DD7E857-49A0-451E-9E64-ED3D00EE4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575FA-6406-4FD7-A43A-9F0EF179E01D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AA53E3A1-7306-40D9-BF7F-0B246F516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9087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11: Floating Point, Digital Design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A72CDC31-C954-4383-A72E-565C54290F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61F00D59-5750-4628-932F-20ADB0BD6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11721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FP formats, arithmetic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Intro to Boolean functions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A66DBA3-1260-41DE-830E-28D6C34D42C4}"/>
                  </a:ext>
                </a:extLst>
              </p14:cNvPr>
              <p14:cNvContentPartPr/>
              <p14:nvPr/>
            </p14:nvContentPartPr>
            <p14:xfrm>
              <a:off x="690120" y="1285920"/>
              <a:ext cx="8161560" cy="2824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A66DBA3-1260-41DE-830E-28D6C34D42C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0760" y="1276560"/>
                <a:ext cx="8180280" cy="2842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D60DD34-3ACA-431D-B846-BFE1680EA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39BA3-F8BA-4295-97D7-35D10D330A07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A2B451F9-FF4C-4A14-BB46-AF800DA3E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067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FP Multiplication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B1576239-7D84-4F57-9039-1892EBA7D8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A2FD7885-DA66-41B5-8AE2-56F49088B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8334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Similar steps: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Compute exponent  (careful!)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Multiply significands (set the binary point correctly)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Normalize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Round (potentially re-normalize)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Assign sign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8B03722-1874-4448-93F7-0200D423366F}"/>
                  </a:ext>
                </a:extLst>
              </p14:cNvPr>
              <p14:cNvContentPartPr/>
              <p14:nvPr/>
            </p14:nvContentPartPr>
            <p14:xfrm>
              <a:off x="1263240" y="2289240"/>
              <a:ext cx="7761600" cy="3181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8B03722-1874-4448-93F7-0200D423366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53880" y="2279880"/>
                <a:ext cx="7780320" cy="3200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CAC55CA-981D-4F1B-9E8F-4E2184805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11E2C-2869-4545-B8F3-9E97B9EED71B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821946EB-3493-4E04-AFA9-C2B327046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055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MIPS Instructions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B27BE79E-DA08-48EE-A9B8-ACFDC9C632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8992A0B3-FA8A-4167-88BD-611C21DE8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98381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usual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add.s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add.d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sub,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mul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div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Comparison instructions: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c.eq.s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c.neq.s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c.lt.s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….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These comparisons set an internal bit in hardware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is then inspected by branch instructions: bc1t, bc1f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Separate register file $f0 - $f31  :  a double-precision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value is stored in (say) $f4-$f5 and is referred to by $f4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Load/store instructions (lwc1, swc1, ldc1) must still use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integer registers for address computation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C3B4A44-B92C-44C6-BD3D-2144EA754A17}"/>
                  </a:ext>
                </a:extLst>
              </p14:cNvPr>
              <p14:cNvContentPartPr/>
              <p14:nvPr/>
            </p14:nvContentPartPr>
            <p14:xfrm>
              <a:off x="171000" y="67320"/>
              <a:ext cx="8575560" cy="5288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C3B4A44-B92C-44C6-BD3D-2144EA754A1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1640" y="57960"/>
                <a:ext cx="8594280" cy="5306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4D2F0B1-19AB-48ED-AF56-B0AAB5F41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5AFE64-1AD2-47CF-B690-1D66354AF015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98F93142-4047-4953-A70E-412958D644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448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Code Example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BDA638BC-8A3F-47AF-B0C2-C01FDCDEE9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7528005C-D4F9-4F5E-8C29-F1928B2F0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600200"/>
            <a:ext cx="3839384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float  f2c (float fahr)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return ((5.0/9.0) * (fahr – 32.0));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(argument fahr is stored in $f12)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lwc1   $f16, const5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lwc1   $f18, const9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div.s   $f16, $f16, $f18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lwc1   $f18, const32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sub.s  $f18, $f12, $f18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mul.s  $f0, $f16, $f18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jr        $ra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CF58B22-F4D2-4524-AD1A-D44F5F40AC66}"/>
                  </a:ext>
                </a:extLst>
              </p14:cNvPr>
              <p14:cNvContentPartPr/>
              <p14:nvPr/>
            </p14:nvContentPartPr>
            <p14:xfrm>
              <a:off x="1932840" y="355320"/>
              <a:ext cx="5617440" cy="5305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CF58B22-F4D2-4524-AD1A-D44F5F40AC6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23480" y="345960"/>
                <a:ext cx="5636160" cy="5324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C4DD171-2102-4E82-9891-9E7A8AAFF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FE24DE-4DE5-4869-8B53-72F285C8CFFF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4BB4B815-1341-4FE4-83AA-12F4BBBB3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133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Fixed Point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95FDD4F7-2F9F-404E-A604-2928B83FA1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B0824BC9-15EA-4B0B-8EC5-624564FFA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13706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FP operations are much slower than integer ops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Fixed point arithmetic uses integers, but assumes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every number is multiplied by the same factor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Example: with a factor of 1/1000, the fixed-point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representations for 1.46, 1.7198, and 5624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respectively           1460, 1720, and 5624000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More programming effort and possibly lower precision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for higher performance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E1272C8-8A78-4EB5-8D87-FFE75D2A694F}"/>
                  </a:ext>
                </a:extLst>
              </p14:cNvPr>
              <p14:cNvContentPartPr/>
              <p14:nvPr/>
            </p14:nvContentPartPr>
            <p14:xfrm>
              <a:off x="191880" y="155160"/>
              <a:ext cx="8350560" cy="4726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E1272C8-8A78-4EB5-8D87-FFE75D2A694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2520" y="145800"/>
                <a:ext cx="8369280" cy="4745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119B6C5-FF16-4403-A966-9889A2C4F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802804-84DE-4590-8821-A8FF1713BCD5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4B818FF2-D3A3-4FED-9084-84DC327BF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91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Subword Parallelism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E3FE787C-C012-4A85-AD24-D28207D422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EADD1487-2B9D-4F4F-9FD2-EF1EBECC2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65799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ALUs are typically designed to perform 64-bit or 128-bit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arithmetic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Some data types are much smaller, e.g., bytes for pixel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RGB values, half-words for audio samples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Partitioning the carry-chains within the ALU can convert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64-bit adder into 4 16-bit adders or 8 8-bit adders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single load can fetch multiple values, and a single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add instruction can perform multiple parallel additions,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referred to as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subword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parallelism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18BAFA3-3911-476E-B62A-CA2A1449A952}"/>
                  </a:ext>
                </a:extLst>
              </p14:cNvPr>
              <p14:cNvContentPartPr/>
              <p14:nvPr/>
            </p14:nvContentPartPr>
            <p14:xfrm>
              <a:off x="380160" y="444960"/>
              <a:ext cx="8586720" cy="3450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18BAFA3-3911-476E-B62A-CA2A1449A95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0800" y="435600"/>
                <a:ext cx="8605440" cy="3469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3">
            <a:extLst>
              <a:ext uri="{FF2B5EF4-FFF2-40B4-BE49-F238E27FC236}">
                <a16:creationId xmlns:a16="http://schemas.microsoft.com/office/drawing/2014/main" id="{3087BD62-DB08-4E15-9E75-AC5530347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BE8358-6059-4295-AC80-567D975FA65E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5B43CD18-9FD4-41C3-85DF-0C3417E2F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620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Digital Design Basics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F66E5FBA-8DE6-437B-8084-FD78D732F0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938527CA-973C-4258-8B39-2B7AE8C1E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0342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Two voltage levels – high and low (1 and 0, true and false)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Hence, the use of binary arithmetic/logic in all computers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 transistor is a 3-terminal device that acts as a switch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3AC4E145-167B-4AD7-ABB3-8EA474841D9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6">
            <a:extLst>
              <a:ext uri="{FF2B5EF4-FFF2-40B4-BE49-F238E27FC236}">
                <a16:creationId xmlns:a16="http://schemas.microsoft.com/office/drawing/2014/main" id="{05E81A6A-35E8-425C-9BB7-8F5707ECCF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50292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7">
            <a:extLst>
              <a:ext uri="{FF2B5EF4-FFF2-40B4-BE49-F238E27FC236}">
                <a16:creationId xmlns:a16="http://schemas.microsoft.com/office/drawing/2014/main" id="{F3BB3668-1C44-48A1-8D64-E1DAA0DCF9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54864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8">
            <a:extLst>
              <a:ext uri="{FF2B5EF4-FFF2-40B4-BE49-F238E27FC236}">
                <a16:creationId xmlns:a16="http://schemas.microsoft.com/office/drawing/2014/main" id="{C424C9C8-CBB5-48B3-98D7-176C8E85786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572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9">
            <a:extLst>
              <a:ext uri="{FF2B5EF4-FFF2-40B4-BE49-F238E27FC236}">
                <a16:creationId xmlns:a16="http://schemas.microsoft.com/office/drawing/2014/main" id="{DC21E816-B00C-419A-B305-43C0FA1248B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486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Line 10">
            <a:extLst>
              <a:ext uri="{FF2B5EF4-FFF2-40B4-BE49-F238E27FC236}">
                <a16:creationId xmlns:a16="http://schemas.microsoft.com/office/drawing/2014/main" id="{EF479552-5A29-45ED-A263-BFB185E20D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11">
            <a:extLst>
              <a:ext uri="{FF2B5EF4-FFF2-40B4-BE49-F238E27FC236}">
                <a16:creationId xmlns:a16="http://schemas.microsoft.com/office/drawing/2014/main" id="{BC61279A-642C-459C-9D02-D4CB6DFD21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1600" y="5257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Line 12">
            <a:extLst>
              <a:ext uri="{FF2B5EF4-FFF2-40B4-BE49-F238E27FC236}">
                <a16:creationId xmlns:a16="http://schemas.microsoft.com/office/drawing/2014/main" id="{96597960-DADB-4008-8BD5-A42334490B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733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3">
            <a:extLst>
              <a:ext uri="{FF2B5EF4-FFF2-40B4-BE49-F238E27FC236}">
                <a16:creationId xmlns:a16="http://schemas.microsoft.com/office/drawing/2014/main" id="{924FFF80-3FC8-4358-916E-36D3C97460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5943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4">
            <a:extLst>
              <a:ext uri="{FF2B5EF4-FFF2-40B4-BE49-F238E27FC236}">
                <a16:creationId xmlns:a16="http://schemas.microsoft.com/office/drawing/2014/main" id="{8EB2553A-F62E-4484-A08F-5AA690DB79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6019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5">
            <a:extLst>
              <a:ext uri="{FF2B5EF4-FFF2-40B4-BE49-F238E27FC236}">
                <a16:creationId xmlns:a16="http://schemas.microsoft.com/office/drawing/2014/main" id="{389F45EC-BC3F-4DBB-A3E6-6A0D34A4DA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6096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Text Box 16">
            <a:extLst>
              <a:ext uri="{FF2B5EF4-FFF2-40B4-BE49-F238E27FC236}">
                <a16:creationId xmlns:a16="http://schemas.microsoft.com/office/drawing/2014/main" id="{B70D77F5-4448-454C-ADD5-50944EC37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5040313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690" name="Text Box 17">
            <a:extLst>
              <a:ext uri="{FF2B5EF4-FFF2-40B4-BE49-F238E27FC236}">
                <a16:creationId xmlns:a16="http://schemas.microsoft.com/office/drawing/2014/main" id="{D0318B5B-B8C5-4976-BDCE-08E64DF48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429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691" name="Text Box 18">
            <a:extLst>
              <a:ext uri="{FF2B5EF4-FFF2-40B4-BE49-F238E27FC236}">
                <a16:creationId xmlns:a16="http://schemas.microsoft.com/office/drawing/2014/main" id="{C4CE0C00-143D-40F8-91F6-39ACAC9FD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79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692" name="Line 19">
            <a:extLst>
              <a:ext uri="{FF2B5EF4-FFF2-40B4-BE49-F238E27FC236}">
                <a16:creationId xmlns:a16="http://schemas.microsoft.com/office/drawing/2014/main" id="{F3D2D773-37BF-4168-8A1A-8973C66C9E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733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Line 20">
            <a:extLst>
              <a:ext uri="{FF2B5EF4-FFF2-40B4-BE49-F238E27FC236}">
                <a16:creationId xmlns:a16="http://schemas.microsoft.com/office/drawing/2014/main" id="{1A62117C-8D75-4EA4-B1B0-60F342F9A1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114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Line 21">
            <a:extLst>
              <a:ext uri="{FF2B5EF4-FFF2-40B4-BE49-F238E27FC236}">
                <a16:creationId xmlns:a16="http://schemas.microsoft.com/office/drawing/2014/main" id="{F4BDD6DC-7E05-4B82-9B52-FDE93A8988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1910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22">
            <a:extLst>
              <a:ext uri="{FF2B5EF4-FFF2-40B4-BE49-F238E27FC236}">
                <a16:creationId xmlns:a16="http://schemas.microsoft.com/office/drawing/2014/main" id="{173E38F3-0EAC-40BB-970D-3CD055A1EB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2672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Line 23">
            <a:extLst>
              <a:ext uri="{FF2B5EF4-FFF2-40B4-BE49-F238E27FC236}">
                <a16:creationId xmlns:a16="http://schemas.microsoft.com/office/drawing/2014/main" id="{36F23CE9-AB63-4BDE-8DC0-1D4BBE7590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4196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7" name="Line 24">
            <a:extLst>
              <a:ext uri="{FF2B5EF4-FFF2-40B4-BE49-F238E27FC236}">
                <a16:creationId xmlns:a16="http://schemas.microsoft.com/office/drawing/2014/main" id="{ABCB757B-28C1-45A4-9F79-F5E9FEC5AEF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3434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8" name="Line 25">
            <a:extLst>
              <a:ext uri="{FF2B5EF4-FFF2-40B4-BE49-F238E27FC236}">
                <a16:creationId xmlns:a16="http://schemas.microsoft.com/office/drawing/2014/main" id="{E992782B-0380-49E1-B067-EE1C694185D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495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Line 26">
            <a:extLst>
              <a:ext uri="{FF2B5EF4-FFF2-40B4-BE49-F238E27FC236}">
                <a16:creationId xmlns:a16="http://schemas.microsoft.com/office/drawing/2014/main" id="{06F85052-A301-4B77-A37E-CFAD358B7A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4800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Text Box 27">
            <a:extLst>
              <a:ext uri="{FF2B5EF4-FFF2-40B4-BE49-F238E27FC236}">
                <a16:creationId xmlns:a16="http://schemas.microsoft.com/office/drawing/2014/main" id="{CBC803EC-B7A1-4A9D-9D25-DC10707EE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5720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01" name="Line 28">
            <a:extLst>
              <a:ext uri="{FF2B5EF4-FFF2-40B4-BE49-F238E27FC236}">
                <a16:creationId xmlns:a16="http://schemas.microsoft.com/office/drawing/2014/main" id="{A0653415-E1CD-4BB9-853B-FF665E23C3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2" name="Text Box 29">
            <a:extLst>
              <a:ext uri="{FF2B5EF4-FFF2-40B4-BE49-F238E27FC236}">
                <a16:creationId xmlns:a16="http://schemas.microsoft.com/office/drawing/2014/main" id="{C519040C-4F88-482A-84A0-9E1065461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105400"/>
            <a:ext cx="13692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Conducting</a:t>
            </a:r>
          </a:p>
        </p:txBody>
      </p:sp>
      <p:sp>
        <p:nvSpPr>
          <p:cNvPr id="28703" name="Line 30">
            <a:extLst>
              <a:ext uri="{FF2B5EF4-FFF2-40B4-BE49-F238E27FC236}">
                <a16:creationId xmlns:a16="http://schemas.microsoft.com/office/drawing/2014/main" id="{AF5F0B43-7328-4664-9F02-CEECCB20F226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Line 31">
            <a:extLst>
              <a:ext uri="{FF2B5EF4-FFF2-40B4-BE49-F238E27FC236}">
                <a16:creationId xmlns:a16="http://schemas.microsoft.com/office/drawing/2014/main" id="{175FBF13-6AAD-4EAB-8841-802DA71730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0292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5" name="Line 32">
            <a:extLst>
              <a:ext uri="{FF2B5EF4-FFF2-40B4-BE49-F238E27FC236}">
                <a16:creationId xmlns:a16="http://schemas.microsoft.com/office/drawing/2014/main" id="{D8ED67EE-E815-4526-8A38-1C5B94171D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4864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6" name="Line 33">
            <a:extLst>
              <a:ext uri="{FF2B5EF4-FFF2-40B4-BE49-F238E27FC236}">
                <a16:creationId xmlns:a16="http://schemas.microsoft.com/office/drawing/2014/main" id="{30391BDA-FC97-43F2-94E3-F529399D50D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4572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7" name="Line 34">
            <a:extLst>
              <a:ext uri="{FF2B5EF4-FFF2-40B4-BE49-F238E27FC236}">
                <a16:creationId xmlns:a16="http://schemas.microsoft.com/office/drawing/2014/main" id="{489022A5-AF02-49A2-8B45-7D3BC95DE0FF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5486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8" name="Line 35">
            <a:extLst>
              <a:ext uri="{FF2B5EF4-FFF2-40B4-BE49-F238E27FC236}">
                <a16:creationId xmlns:a16="http://schemas.microsoft.com/office/drawing/2014/main" id="{C76BAEEC-6DE3-4934-BB2A-4006F429B86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9" name="Line 36">
            <a:extLst>
              <a:ext uri="{FF2B5EF4-FFF2-40B4-BE49-F238E27FC236}">
                <a16:creationId xmlns:a16="http://schemas.microsoft.com/office/drawing/2014/main" id="{98EA9439-2432-4C3F-AB3B-D62383A03D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5257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0" name="Line 37">
            <a:extLst>
              <a:ext uri="{FF2B5EF4-FFF2-40B4-BE49-F238E27FC236}">
                <a16:creationId xmlns:a16="http://schemas.microsoft.com/office/drawing/2014/main" id="{8DB807EF-8E45-4C46-989B-6E98D2205A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3733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1" name="Line 38">
            <a:extLst>
              <a:ext uri="{FF2B5EF4-FFF2-40B4-BE49-F238E27FC236}">
                <a16:creationId xmlns:a16="http://schemas.microsoft.com/office/drawing/2014/main" id="{86003222-4ED9-463B-B8DB-C79D4C57CD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5943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2" name="Line 39">
            <a:extLst>
              <a:ext uri="{FF2B5EF4-FFF2-40B4-BE49-F238E27FC236}">
                <a16:creationId xmlns:a16="http://schemas.microsoft.com/office/drawing/2014/main" id="{1B6E07D5-7880-42D4-BE46-58378B6374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6019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3" name="Line 40">
            <a:extLst>
              <a:ext uri="{FF2B5EF4-FFF2-40B4-BE49-F238E27FC236}">
                <a16:creationId xmlns:a16="http://schemas.microsoft.com/office/drawing/2014/main" id="{B57D420C-9785-4EEB-8362-31CEB25211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6096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4" name="Text Box 41">
            <a:extLst>
              <a:ext uri="{FF2B5EF4-FFF2-40B4-BE49-F238E27FC236}">
                <a16:creationId xmlns:a16="http://schemas.microsoft.com/office/drawing/2014/main" id="{66F22996-6369-4793-81B7-28975F703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5040313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15" name="Text Box 42">
            <a:extLst>
              <a:ext uri="{FF2B5EF4-FFF2-40B4-BE49-F238E27FC236}">
                <a16:creationId xmlns:a16="http://schemas.microsoft.com/office/drawing/2014/main" id="{F4D23E83-5C30-4889-A69C-A29432977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429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716" name="Text Box 43">
            <a:extLst>
              <a:ext uri="{FF2B5EF4-FFF2-40B4-BE49-F238E27FC236}">
                <a16:creationId xmlns:a16="http://schemas.microsoft.com/office/drawing/2014/main" id="{49113DD7-D940-4878-BA88-4B44AB33C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79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17" name="Line 44">
            <a:extLst>
              <a:ext uri="{FF2B5EF4-FFF2-40B4-BE49-F238E27FC236}">
                <a16:creationId xmlns:a16="http://schemas.microsoft.com/office/drawing/2014/main" id="{46D8813D-85F2-4309-8EED-0F1154FB0C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733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8" name="Line 45">
            <a:extLst>
              <a:ext uri="{FF2B5EF4-FFF2-40B4-BE49-F238E27FC236}">
                <a16:creationId xmlns:a16="http://schemas.microsoft.com/office/drawing/2014/main" id="{70BAA715-69A8-4A46-B9BA-8C91843A7A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114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9" name="Line 46">
            <a:extLst>
              <a:ext uri="{FF2B5EF4-FFF2-40B4-BE49-F238E27FC236}">
                <a16:creationId xmlns:a16="http://schemas.microsoft.com/office/drawing/2014/main" id="{7D570C80-DFD2-48E8-82F5-60EECC64D6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1910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0" name="Line 47">
            <a:extLst>
              <a:ext uri="{FF2B5EF4-FFF2-40B4-BE49-F238E27FC236}">
                <a16:creationId xmlns:a16="http://schemas.microsoft.com/office/drawing/2014/main" id="{167F0FD5-2A1D-41DB-AA10-7B34D47051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2672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1" name="Line 48">
            <a:extLst>
              <a:ext uri="{FF2B5EF4-FFF2-40B4-BE49-F238E27FC236}">
                <a16:creationId xmlns:a16="http://schemas.microsoft.com/office/drawing/2014/main" id="{19C41CA7-F759-4E1E-8484-13EB238BE2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4196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2" name="Line 49">
            <a:extLst>
              <a:ext uri="{FF2B5EF4-FFF2-40B4-BE49-F238E27FC236}">
                <a16:creationId xmlns:a16="http://schemas.microsoft.com/office/drawing/2014/main" id="{89C15E91-BAAB-43EE-AFCD-87DD2B30E4E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3434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3" name="Line 50">
            <a:extLst>
              <a:ext uri="{FF2B5EF4-FFF2-40B4-BE49-F238E27FC236}">
                <a16:creationId xmlns:a16="http://schemas.microsoft.com/office/drawing/2014/main" id="{E2BBA126-1139-4820-89EE-498F60806C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495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4" name="Line 51">
            <a:extLst>
              <a:ext uri="{FF2B5EF4-FFF2-40B4-BE49-F238E27FC236}">
                <a16:creationId xmlns:a16="http://schemas.microsoft.com/office/drawing/2014/main" id="{4B70EEA9-9F5B-4598-96FB-6E5AFE3C54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4800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5" name="Text Box 52">
            <a:extLst>
              <a:ext uri="{FF2B5EF4-FFF2-40B4-BE49-F238E27FC236}">
                <a16:creationId xmlns:a16="http://schemas.microsoft.com/office/drawing/2014/main" id="{09375252-7882-426D-B69D-E3E20FB2E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572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726" name="Line 53">
            <a:extLst>
              <a:ext uri="{FF2B5EF4-FFF2-40B4-BE49-F238E27FC236}">
                <a16:creationId xmlns:a16="http://schemas.microsoft.com/office/drawing/2014/main" id="{5EA8A369-7169-4262-9404-58FB7CF06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5029200"/>
            <a:ext cx="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7" name="Text Box 54">
            <a:extLst>
              <a:ext uri="{FF2B5EF4-FFF2-40B4-BE49-F238E27FC236}">
                <a16:creationId xmlns:a16="http://schemas.microsoft.com/office/drawing/2014/main" id="{66E629A0-82DC-4F82-9900-B87B95395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5105400"/>
            <a:ext cx="185288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Non-conducting</a:t>
            </a:r>
          </a:p>
        </p:txBody>
      </p:sp>
      <p:sp>
        <p:nvSpPr>
          <p:cNvPr id="28728" name="Line 55">
            <a:extLst>
              <a:ext uri="{FF2B5EF4-FFF2-40B4-BE49-F238E27FC236}">
                <a16:creationId xmlns:a16="http://schemas.microsoft.com/office/drawing/2014/main" id="{53794058-DB90-47D4-A08D-7DC47D347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5181600"/>
            <a:ext cx="304800" cy="228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9" name="Line 56">
            <a:extLst>
              <a:ext uri="{FF2B5EF4-FFF2-40B4-BE49-F238E27FC236}">
                <a16:creationId xmlns:a16="http://schemas.microsoft.com/office/drawing/2014/main" id="{406333F2-D28A-439D-A6E7-81D800678A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5181600"/>
            <a:ext cx="304800" cy="228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7079105-8CE6-4F4E-B2F5-F7EC7AA4751A}"/>
                  </a:ext>
                </a:extLst>
              </p14:cNvPr>
              <p14:cNvContentPartPr/>
              <p14:nvPr/>
            </p14:nvContentPartPr>
            <p14:xfrm>
              <a:off x="419400" y="229320"/>
              <a:ext cx="8641440" cy="5637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7079105-8CE6-4F4E-B2F5-F7EC7AA4751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0040" y="219960"/>
                <a:ext cx="8660160" cy="5656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B678562-B005-40A1-98AF-2B1F111DE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ABAA9-A8E0-4D19-BD79-67C1E6468993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F3590E48-D0D2-4838-A8E9-BE3AF5F8F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782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Logic Blocks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A6908ABF-2446-4759-88D2-E289C49832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75094743-B13A-4647-AA9A-373B883F0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83038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has a number of binary inputs and produces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number of binary outputs – the simplest logic block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composed of a few transistors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is termed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the output is only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function of the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is termed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the block has some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internal memory (state) that also influences the output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basic logic block is termed a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gate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(AND, OR, NOT, etc.)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We will only deal with combinational circuits today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2E1D8158-2C28-4E3B-B9FC-238651DC2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80BA32-AC4E-4706-9A89-2960FED2C4EF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AC74D331-90A5-4CD0-829B-7DC973583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459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7ED08CF1-E4F6-4A21-8E88-9551822644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B8CE9B00-BF90-497C-A1C8-CDBD58D9D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1346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truth table defines the outputs of a logic block for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set of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a block with 3 inputs A, B, C and an output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is true only if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exactly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2 inputs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         B           C                 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4" name="Line 5">
            <a:extLst>
              <a:ext uri="{FF2B5EF4-FFF2-40B4-BE49-F238E27FC236}">
                <a16:creationId xmlns:a16="http://schemas.microsoft.com/office/drawing/2014/main" id="{E4CAE780-9607-4B79-A319-BEB7F22AF37E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910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Line 6">
            <a:extLst>
              <a:ext uri="{FF2B5EF4-FFF2-40B4-BE49-F238E27FC236}">
                <a16:creationId xmlns:a16="http://schemas.microsoft.com/office/drawing/2014/main" id="{B3ECA420-142C-4078-87F5-FFB305CB78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810000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CD69F2EC-D3D1-4277-A363-4B803F80D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FC5EEA-F20A-460E-8050-838B230968A1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7DE13550-9507-4C99-BE2A-CC1C6F04F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459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8CD6AE6C-A5AA-4EAF-98D6-E7C9C02ED6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415DD671-388B-4193-915D-ABDDDE867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1346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truth table defines the outputs of a logic block for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set of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a block with 3 inputs A, B, C and an output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is true only if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exactly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2 inputs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      B         C               E</a:t>
            </a:r>
            <a:endParaRPr lang="en-US" altLang="en-US" sz="1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1            1            1                     0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2" name="Line 5">
            <a:extLst>
              <a:ext uri="{FF2B5EF4-FFF2-40B4-BE49-F238E27FC236}">
                <a16:creationId xmlns:a16="http://schemas.microsoft.com/office/drawing/2014/main" id="{1101B953-D4B0-463E-8A2F-BBD93F68F89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910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6">
            <a:extLst>
              <a:ext uri="{FF2B5EF4-FFF2-40B4-BE49-F238E27FC236}">
                <a16:creationId xmlns:a16="http://schemas.microsoft.com/office/drawing/2014/main" id="{CA970F9D-1AC4-43B7-8F7C-B7E6FF6584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790335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Text Box 7">
            <a:extLst>
              <a:ext uri="{FF2B5EF4-FFF2-40B4-BE49-F238E27FC236}">
                <a16:creationId xmlns:a16="http://schemas.microsoft.com/office/drawing/2014/main" id="{44418D64-A1D5-4A1E-9DB8-A57304A65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25" y="5192713"/>
            <a:ext cx="302640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Can be compressed by only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representing cases that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have an output of 1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AAAE3AEA-741B-4D96-8ADD-28BED3568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EB305E-5A4C-4DA3-8940-200D6F6FBD3C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9B48EA92-1AB4-4551-A94E-4E9B30685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88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Boolean Algebra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46601823-8B46-4F9D-BE42-DD94B1C182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0652E564-D801-4351-89E8-DE80F7E28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7921271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Equations involving two values and three primary operators: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OR : symbol +  , X = A + B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X is true if at least one of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 or B is true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AND : symbol </a:t>
            </a:r>
            <a:r>
              <a:rPr lang="en-US" altLang="en-US" sz="36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, X = A </a:t>
            </a:r>
            <a:r>
              <a:rPr lang="en-US" altLang="en-US" sz="36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B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X is true if both A and B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are true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NOT : symbol    , X = A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X is the inverted value of A</a:t>
            </a: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0" name="Line 5">
            <a:extLst>
              <a:ext uri="{FF2B5EF4-FFF2-40B4-BE49-F238E27FC236}">
                <a16:creationId xmlns:a16="http://schemas.microsoft.com/office/drawing/2014/main" id="{089EFEA4-F7D0-407E-97B1-985569143B0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724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1" name="Line 6">
            <a:extLst>
              <a:ext uri="{FF2B5EF4-FFF2-40B4-BE49-F238E27FC236}">
                <a16:creationId xmlns:a16="http://schemas.microsoft.com/office/drawing/2014/main" id="{EC03CF33-CE98-427C-9465-2823FF95F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4724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591DD8-ED7A-4709-945A-49B2777A1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B85F5-FEFA-4F05-85C2-DEAADF103D13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86445560-1261-46A9-93C7-080564861F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4572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FDB4D948-7727-4819-BC70-2CFEC913D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612" y="4221550"/>
            <a:ext cx="16289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00..0  00…0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FE8A01D5-9FD6-4E4E-95AD-28DEB45A6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632" y="4221550"/>
            <a:ext cx="9494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0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5087EE8-1375-4237-B3BB-35ED44814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12" y="1946088"/>
            <a:ext cx="9494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1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0B8FA9BF-4998-4010-B560-D6413656E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612" y="1946088"/>
            <a:ext cx="15007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127  00…0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BFF27168-D90E-466C-99B7-8FBA7BF6F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99" y="76200"/>
            <a:ext cx="251838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inf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Value NAN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Highest value ~2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127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00BFF76F-9C00-488F-9D7E-266C77E61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612" y="76200"/>
            <a:ext cx="156485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255  00…0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255  xx….x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254  11….1</a:t>
            </a:r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F449C8B8-B70A-42F4-AC85-4D94313F3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11" y="3290531"/>
            <a:ext cx="282429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Smallest Norm ~2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-126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Largest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Denorm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~1 x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-126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Smallest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Denorm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~2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-149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1FE6B852-B316-4801-B3EF-3DEF5FCC2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8024" y="3290531"/>
            <a:ext cx="162897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0..01  00…0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0..00  11…1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 0..00  00…1</a:t>
            </a:r>
          </a:p>
        </p:txBody>
      </p:sp>
      <p:sp>
        <p:nvSpPr>
          <p:cNvPr id="14" name="Line 3">
            <a:extLst>
              <a:ext uri="{FF2B5EF4-FFF2-40B4-BE49-F238E27FC236}">
                <a16:creationId xmlns:a16="http://schemas.microsoft.com/office/drawing/2014/main" id="{E3C17D2F-663C-4274-B4D0-0A38E2C69D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9412" y="2158673"/>
            <a:ext cx="6178612" cy="1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569F3613-3020-4E9A-B02B-E72EADC10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655612"/>
            <a:ext cx="540404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Same rules as above, but the sign bit is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Same magnitudes as above, but negative numbers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E6BA477-E9E3-47EB-8902-D6132F26C62F}"/>
              </a:ext>
            </a:extLst>
          </p:cNvPr>
          <p:cNvCxnSpPr>
            <a:cxnSpLocks/>
          </p:cNvCxnSpPr>
          <p:nvPr/>
        </p:nvCxnSpPr>
        <p:spPr>
          <a:xfrm>
            <a:off x="4553565" y="5363498"/>
            <a:ext cx="0" cy="961102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E649281-7A31-42E8-8C61-686F44914419}"/>
              </a:ext>
            </a:extLst>
          </p:cNvPr>
          <p:cNvCxnSpPr>
            <a:cxnSpLocks/>
          </p:cNvCxnSpPr>
          <p:nvPr/>
        </p:nvCxnSpPr>
        <p:spPr>
          <a:xfrm>
            <a:off x="4953000" y="2209800"/>
            <a:ext cx="0" cy="961102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6795310-8007-4966-845A-71D5550D9015}"/>
              </a:ext>
            </a:extLst>
          </p:cNvPr>
          <p:cNvCxnSpPr>
            <a:cxnSpLocks/>
          </p:cNvCxnSpPr>
          <p:nvPr/>
        </p:nvCxnSpPr>
        <p:spPr>
          <a:xfrm flipH="1" flipV="1">
            <a:off x="4953000" y="1091863"/>
            <a:ext cx="2458" cy="965537"/>
          </a:xfrm>
          <a:prstGeom prst="straightConnector1">
            <a:avLst/>
          </a:prstGeom>
          <a:ln w="444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2">
            <a:extLst>
              <a:ext uri="{FF2B5EF4-FFF2-40B4-BE49-F238E27FC236}">
                <a16:creationId xmlns:a16="http://schemas.microsoft.com/office/drawing/2014/main" id="{3FC0972D-9D07-4F09-9C8B-2C52542B8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2202430"/>
            <a:ext cx="407528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Exponent field &lt; 127, i.e., after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subtracting bias, they are negative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exponents, representing numbers &lt; 1</a:t>
            </a:r>
          </a:p>
        </p:txBody>
      </p:sp>
      <p:sp>
        <p:nvSpPr>
          <p:cNvPr id="22" name="Text Box 2">
            <a:extLst>
              <a:ext uri="{FF2B5EF4-FFF2-40B4-BE49-F238E27FC236}">
                <a16:creationId xmlns:a16="http://schemas.microsoft.com/office/drawing/2014/main" id="{F0234AD8-9474-4F9C-8639-FFF25BB0B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3110" y="76200"/>
            <a:ext cx="375878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special cases up top that use 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reserved exponent field of 255</a:t>
            </a:r>
          </a:p>
        </p:txBody>
      </p:sp>
      <p:sp>
        <p:nvSpPr>
          <p:cNvPr id="23" name="Line 3">
            <a:extLst>
              <a:ext uri="{FF2B5EF4-FFF2-40B4-BE49-F238E27FC236}">
                <a16:creationId xmlns:a16="http://schemas.microsoft.com/office/drawing/2014/main" id="{4EF6D6B2-E510-4AC5-BCF2-3DFB0F7613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4594" y="736164"/>
            <a:ext cx="6178612" cy="1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3">
            <a:extLst>
              <a:ext uri="{FF2B5EF4-FFF2-40B4-BE49-F238E27FC236}">
                <a16:creationId xmlns:a16="http://schemas.microsoft.com/office/drawing/2014/main" id="{7736CC48-5B9A-4F5E-9641-477339A0A7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70960" y="3639907"/>
            <a:ext cx="6178612" cy="1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2">
            <a:extLst>
              <a:ext uri="{FF2B5EF4-FFF2-40B4-BE49-F238E27FC236}">
                <a16:creationId xmlns:a16="http://schemas.microsoft.com/office/drawing/2014/main" id="{E5332F08-029F-4AEA-B7CF-75933101D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6558" y="3636775"/>
            <a:ext cx="46514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Special case with exponent field 0, used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represent </a:t>
            </a:r>
            <a:r>
              <a:rPr lang="en-US" altLang="en-US" sz="1600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denorms</a:t>
            </a:r>
            <a:r>
              <a:rPr lang="en-US" altLang="en-US" sz="1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that help us gradually approach 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07CD7C7-CB95-4F35-A675-3EB749C20C60}"/>
                  </a:ext>
                </a:extLst>
              </p14:cNvPr>
              <p14:cNvContentPartPr/>
              <p14:nvPr/>
            </p14:nvContentPartPr>
            <p14:xfrm>
              <a:off x="173160" y="788400"/>
              <a:ext cx="7968240" cy="3729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07CD7C7-CB95-4F35-A675-3EB749C20C6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3800" y="779040"/>
                <a:ext cx="7986960" cy="3747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284550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B41DBB5B-2301-47DB-9CD3-472DE715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6E98BA-3575-41D1-B99E-80412A476F0A}" type="slidenum">
              <a:rPr lang="en-US" altLang="en-US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D8D92553-595F-4DCC-A44D-1049018C0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094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Boolean Algebra Rules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CDC46BE3-2413-4441-8A60-BB2E55D03C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0C9A6BED-387C-4D6F-BC2B-42E6EDCF0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47318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Identity law : A + 0 = A   ;   A . 1 =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Zero and One laws :  A + 1 = 1  ;  A . 0 =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Inverse laws :  A . A = 0  ;  A + A =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Commutative laws :  A + B = B + A   ;   A . B = B .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Associative laws :  A + (B + C) = (A + B) +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A . (B . C) = (A . B) .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Distributive laws : A . (B + C) = (A . B) + (A . 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A + (B . C) = (A + B) . (A + C)</a:t>
            </a:r>
          </a:p>
        </p:txBody>
      </p:sp>
      <p:sp>
        <p:nvSpPr>
          <p:cNvPr id="38918" name="Line 5">
            <a:extLst>
              <a:ext uri="{FF2B5EF4-FFF2-40B4-BE49-F238E27FC236}">
                <a16:creationId xmlns:a16="http://schemas.microsoft.com/office/drawing/2014/main" id="{0BDE629B-34BB-4955-8A04-24C7AD2C53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048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9" name="Line 6">
            <a:extLst>
              <a:ext uri="{FF2B5EF4-FFF2-40B4-BE49-F238E27FC236}">
                <a16:creationId xmlns:a16="http://schemas.microsoft.com/office/drawing/2014/main" id="{01098E92-C11B-4C6F-805A-0FE625CC9E3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4684" y="3048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E05D3492-6B23-4568-B4CF-148A30DE1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877801-B3A0-4419-8140-15185E318DF6}" type="slidenum">
              <a:rPr lang="en-US" altLang="en-US"/>
              <a:pPr>
                <a:defRPr/>
              </a:pPr>
              <a:t>21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21FCDF0F-9683-4792-8076-E00712CC6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942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DeMorgan’s Laws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C9F7CDAB-2087-447E-A146-754E19B471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3C4A7BC0-A9AB-47E6-B1FD-0502B627E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475412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A + B = A .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A . B  =  A +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Confirm that these are indeed true</a:t>
            </a:r>
          </a:p>
        </p:txBody>
      </p:sp>
      <p:sp>
        <p:nvSpPr>
          <p:cNvPr id="40966" name="Line 5">
            <a:extLst>
              <a:ext uri="{FF2B5EF4-FFF2-40B4-BE49-F238E27FC236}">
                <a16:creationId xmlns:a16="http://schemas.microsoft.com/office/drawing/2014/main" id="{52A0A8E2-FAB6-4A9B-B00D-5A8BF0839B91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16002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7" name="Line 6">
            <a:extLst>
              <a:ext uri="{FF2B5EF4-FFF2-40B4-BE49-F238E27FC236}">
                <a16:creationId xmlns:a16="http://schemas.microsoft.com/office/drawing/2014/main" id="{0ADCDE47-31C4-4D96-8CB9-69B44EB67CFA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6670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8" name="Line 7">
            <a:extLst>
              <a:ext uri="{FF2B5EF4-FFF2-40B4-BE49-F238E27FC236}">
                <a16:creationId xmlns:a16="http://schemas.microsoft.com/office/drawing/2014/main" id="{4B5017A5-8301-4F63-A553-62C1C9F836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9" name="Line 8">
            <a:extLst>
              <a:ext uri="{FF2B5EF4-FFF2-40B4-BE49-F238E27FC236}">
                <a16:creationId xmlns:a16="http://schemas.microsoft.com/office/drawing/2014/main" id="{1808CA77-7B43-4D06-BA0E-2DBB959B4F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2426" y="1600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0" name="Line 9">
            <a:extLst>
              <a:ext uri="{FF2B5EF4-FFF2-40B4-BE49-F238E27FC236}">
                <a16:creationId xmlns:a16="http://schemas.microsoft.com/office/drawing/2014/main" id="{C32A163E-3C51-4D0B-A020-C914402268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667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1" name="Line 10">
            <a:extLst>
              <a:ext uri="{FF2B5EF4-FFF2-40B4-BE49-F238E27FC236}">
                <a16:creationId xmlns:a16="http://schemas.microsoft.com/office/drawing/2014/main" id="{F9858C6E-29E0-4167-BD2F-7E03373250B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6726" y="2667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CDAE4C2-385B-454C-BE97-14C1079B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BB17C-59CD-410F-B68B-9CAD19488EF3}" type="slidenum">
              <a:rPr lang="en-US" altLang="en-US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1C867C6-BDA9-4E85-9AC3-89897623D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CF6C2DF-407C-4C0D-82E3-E23EB4360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4AFFA01B-B4CA-458D-BA9A-FC0FCFED6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E81B84B0-012A-4D8A-AD59-BAC0FA5DE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649665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Represent  36.90625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single-precision format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36 / 2 = 18 rem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18 / 2 = 9   rem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9 / 2 = 4   rem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4 / 2 = 2   rem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2 / 2 = 1   rem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1 / 2 = 0   rem 1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44A11B3-21E0-49B1-BC8D-E22B791880DD}"/>
              </a:ext>
            </a:extLst>
          </p:cNvPr>
          <p:cNvCxnSpPr/>
          <p:nvPr/>
        </p:nvCxnSpPr>
        <p:spPr>
          <a:xfrm flipV="1">
            <a:off x="2590800" y="5332988"/>
            <a:ext cx="0" cy="458212"/>
          </a:xfrm>
          <a:prstGeom prst="straightConnector1">
            <a:avLst/>
          </a:prstGeom>
          <a:ln w="412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86D9B30-863F-45C4-B21D-CA99848DB6EE}"/>
              </a:ext>
            </a:extLst>
          </p:cNvPr>
          <p:cNvSpPr txBox="1"/>
          <p:nvPr/>
        </p:nvSpPr>
        <p:spPr>
          <a:xfrm>
            <a:off x="1752600" y="5791200"/>
            <a:ext cx="1499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36 is 100100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9BDBA3-007F-4466-B9BC-F923E22D2962}"/>
              </a:ext>
            </a:extLst>
          </p:cNvPr>
          <p:cNvSpPr txBox="1"/>
          <p:nvPr/>
        </p:nvSpPr>
        <p:spPr>
          <a:xfrm>
            <a:off x="3429000" y="3023692"/>
            <a:ext cx="292259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0.90625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.81250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0.8125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.6250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0.625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.250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0.25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.50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0.5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.00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0.0 x 2 = </a:t>
            </a:r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.0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279B867-B05C-4202-92FE-E7639CEF22BA}"/>
              </a:ext>
            </a:extLst>
          </p:cNvPr>
          <p:cNvCxnSpPr/>
          <p:nvPr/>
        </p:nvCxnSpPr>
        <p:spPr>
          <a:xfrm flipV="1">
            <a:off x="5257800" y="5257800"/>
            <a:ext cx="0" cy="458212"/>
          </a:xfrm>
          <a:prstGeom prst="straightConnector1">
            <a:avLst/>
          </a:prstGeom>
          <a:ln w="412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69DD890D-83ED-47CC-B5BF-C84CD21C0618}"/>
              </a:ext>
            </a:extLst>
          </p:cNvPr>
          <p:cNvSpPr txBox="1"/>
          <p:nvPr/>
        </p:nvSpPr>
        <p:spPr>
          <a:xfrm>
            <a:off x="4800600" y="5751871"/>
            <a:ext cx="27126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0.90625 is 0.1110100…0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99067FF-4D92-4ECF-9785-4C57A740DDC4}"/>
                  </a:ext>
                </a:extLst>
              </p14:cNvPr>
              <p14:cNvContentPartPr/>
              <p14:nvPr/>
            </p14:nvContentPartPr>
            <p14:xfrm>
              <a:off x="648360" y="2658240"/>
              <a:ext cx="8421840" cy="2668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99067FF-4D92-4ECF-9785-4C57A740DDC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9000" y="2648880"/>
                <a:ext cx="8440560" cy="2687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96104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CDAE4C2-385B-454C-BE97-14C1079B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BB17C-59CD-410F-B68B-9CAD19488EF3}" type="slidenum">
              <a:rPr lang="en-US" altLang="en-US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1C867C6-BDA9-4E85-9AC3-89897623D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CF6C2DF-407C-4C0D-82E3-E23EB4360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4AFFA01B-B4CA-458D-BA9A-FC0FCFED6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E81B84B0-012A-4D8A-AD59-BAC0FA5DE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847071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We’ve calculated that 36.90625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= 100100.1110100…0 in binary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Normalized form = 1.001001110100…0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(had to shift 5 places to get only one bit left of the point)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sign bit is 0 (positive number)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fraction field is  001001110100…0  (the 23 bits after the point)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exponent field is  5 + 127 (have to add the bias) = 132,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which in binary is  10000100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IEEE 754 format is   0   10000100  001001110100…..0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		              sign  exponent     23 fraction bits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47A17D9-76D5-49FB-A2A9-7FF60F203814}"/>
                  </a:ext>
                </a:extLst>
              </p14:cNvPr>
              <p14:cNvContentPartPr/>
              <p14:nvPr/>
            </p14:nvContentPartPr>
            <p14:xfrm>
              <a:off x="604800" y="216360"/>
              <a:ext cx="8451360" cy="3989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47A17D9-76D5-49FB-A2A9-7FF60F20381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5440" y="207000"/>
                <a:ext cx="8470080" cy="4008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54623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CDAE4C2-385B-454C-BE97-14C1079B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FBB17C-59CD-410F-B68B-9CAD19488EF3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1C867C6-BDA9-4E85-9AC3-89897623D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561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CF6C2DF-407C-4C0D-82E3-E23EB4360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4AFFA01B-B4CA-458D-BA9A-FC0FCFED6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E81B84B0-012A-4D8A-AD59-BAC0FA5DE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757066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Represent  -0.75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single and double-precision formats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Single:  (1 + 8 + 23)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Double: (1 + 11 + 52)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decimal number is represented by the following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single-precision number?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   1000 0001    01000…0000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2FF429DE-3DD2-4255-8263-B620FF857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187699"/>
            <a:ext cx="4934428" cy="1323439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Remember: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True exponent 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Exponent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22E3865-DE72-4BB1-A3A1-17F65FC4F38E}"/>
              </a:ext>
            </a:extLst>
          </p:cNvPr>
          <p:cNvCxnSpPr>
            <a:cxnSpLocks/>
          </p:cNvCxnSpPr>
          <p:nvPr/>
        </p:nvCxnSpPr>
        <p:spPr>
          <a:xfrm>
            <a:off x="5791200" y="3861324"/>
            <a:ext cx="762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644BAD4-E5A8-434D-98B6-677F9C90E7A9}"/>
              </a:ext>
            </a:extLst>
          </p:cNvPr>
          <p:cNvCxnSpPr>
            <a:cxnSpLocks/>
          </p:cNvCxnSpPr>
          <p:nvPr/>
        </p:nvCxnSpPr>
        <p:spPr>
          <a:xfrm flipH="1">
            <a:off x="5791200" y="4114800"/>
            <a:ext cx="762000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2ABB646-255F-4D6C-84DB-B40C9FA7C747}"/>
              </a:ext>
            </a:extLst>
          </p:cNvPr>
          <p:cNvSpPr txBox="1"/>
          <p:nvPr/>
        </p:nvSpPr>
        <p:spPr>
          <a:xfrm>
            <a:off x="5748049" y="3504683"/>
            <a:ext cx="702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+127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7AAC7CF-A1CB-4598-AA91-E5338AA73E5F}"/>
              </a:ext>
            </a:extLst>
          </p:cNvPr>
          <p:cNvSpPr txBox="1"/>
          <p:nvPr/>
        </p:nvSpPr>
        <p:spPr>
          <a:xfrm>
            <a:off x="5855573" y="4066380"/>
            <a:ext cx="6527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-127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2C86606-1379-4FA6-926C-2635DA089FFB}"/>
                  </a:ext>
                </a:extLst>
              </p14:cNvPr>
              <p14:cNvContentPartPr/>
              <p14:nvPr/>
            </p14:nvContentPartPr>
            <p14:xfrm>
              <a:off x="125280" y="3600"/>
              <a:ext cx="8951760" cy="6345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2C86606-1379-4FA6-926C-2635DA089FF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5920" y="-5760"/>
                <a:ext cx="8970480" cy="6364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0C45DD7-1613-48ED-8F71-DE3559563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9B826-9628-4D68-B5CA-118B1E6DF9BF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91E05818-50AE-4ABA-9D97-F4AE05A5C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561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4F2DDA59-F7AA-468B-AE80-68A3C5EB9B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86EEB1AE-2B2B-417A-A76E-FDD1A2956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03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representation: (-1)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(1 + Fraction) x 2</a:t>
            </a:r>
            <a:r>
              <a:rPr lang="en-US" altLang="en-US" sz="2400" baseline="30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(Exponent – Bias)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6" name="Text Box 5">
            <a:extLst>
              <a:ext uri="{FF2B5EF4-FFF2-40B4-BE49-F238E27FC236}">
                <a16:creationId xmlns:a16="http://schemas.microsoft.com/office/drawing/2014/main" id="{63A9477B-1337-454C-BC3F-0B53517C6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86000"/>
            <a:ext cx="7570662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Represent  -0.75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single and double-precision formats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Single:  (1 + 8 + 23)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0111 1110  1000…000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Double: (1 + 11 + 52)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0111 1111 110    1000…000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decimal number is represented by the following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single-precision number?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   1000 0001    01000…0000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-5.0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E8098C4-527D-4D08-B9F6-44A241987C44}"/>
                  </a:ext>
                </a:extLst>
              </p14:cNvPr>
              <p14:cNvContentPartPr/>
              <p14:nvPr/>
            </p14:nvContentPartPr>
            <p14:xfrm>
              <a:off x="647640" y="2749680"/>
              <a:ext cx="6149880" cy="2452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E8098C4-527D-4D08-B9F6-44A241987C4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8280" y="2740320"/>
                <a:ext cx="6168600" cy="2471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3C830F9-F3C6-4E3B-BD33-AF3926BDF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88049-BA66-4B77-A95F-3022132E6E08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BFC332BF-D12B-4980-BA25-F546DB1EB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082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FP Addition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0375622B-A9C0-4CB9-9B06-AA7CA411050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2D8FAD48-E3E3-4D7F-9587-307BA4A69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5458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the following decimal example (can maintain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only 4 decimal digits and 2 exponent digits)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9.999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1.610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the larger exponent: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9.999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0.016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10.015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1.0015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 for overflow/underflow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Round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1.002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Re-normalize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308866D-2733-4C84-BA77-F3AB5C11C048}"/>
                  </a:ext>
                </a:extLst>
              </p14:cNvPr>
              <p14:cNvContentPartPr/>
              <p14:nvPr/>
            </p14:nvContentPartPr>
            <p14:xfrm>
              <a:off x="511200" y="342720"/>
              <a:ext cx="7540200" cy="6072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308866D-2733-4C84-BA77-F3AB5C11C04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01840" y="333360"/>
                <a:ext cx="7558920" cy="6090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DDCCAB43-9E3F-4193-A370-CE48AB232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C134E1-42FD-4C93-A3F1-99ABE3C656E3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FEC3ED47-64AE-4DFB-98E2-218082AE4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082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FP Addition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06BD708D-1319-4339-A018-4853171C65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7CC79B8A-2E60-4B34-BD07-57DACC67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5458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the following decimal example (can maintain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only 4 decimal digits and 2 exponent digits)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9.999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1.610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the larger exponent: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9.999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0.016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10.015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1.0015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 for overflow/underflow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Round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1.002  x 10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Re-normalize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2" name="Text Box 5">
            <a:extLst>
              <a:ext uri="{FF2B5EF4-FFF2-40B4-BE49-F238E27FC236}">
                <a16:creationId xmlns:a16="http://schemas.microsoft.com/office/drawing/2014/main" id="{F25A21FC-B50F-47FE-B8D6-FA00D3478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7550" y="4267200"/>
            <a:ext cx="36065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we had more fraction bits,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these errors would be minimized</a:t>
            </a:r>
          </a:p>
        </p:txBody>
      </p:sp>
      <p:sp>
        <p:nvSpPr>
          <p:cNvPr id="14343" name="Line 6">
            <a:extLst>
              <a:ext uri="{FF2B5EF4-FFF2-40B4-BE49-F238E27FC236}">
                <a16:creationId xmlns:a16="http://schemas.microsoft.com/office/drawing/2014/main" id="{D02A8240-E456-4A6D-9B5B-C51C77B5DF6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33800" y="3657600"/>
            <a:ext cx="990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Line 7">
            <a:extLst>
              <a:ext uri="{FF2B5EF4-FFF2-40B4-BE49-F238E27FC236}">
                <a16:creationId xmlns:a16="http://schemas.microsoft.com/office/drawing/2014/main" id="{3B1BC040-90AF-4903-8D7A-7DAC681DAC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4800600"/>
            <a:ext cx="1524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BF73A15-A152-48AF-B5B9-FB7F35C70275}"/>
                  </a:ext>
                </a:extLst>
              </p14:cNvPr>
              <p14:cNvContentPartPr/>
              <p14:nvPr/>
            </p14:nvContentPartPr>
            <p14:xfrm>
              <a:off x="871200" y="2390400"/>
              <a:ext cx="2784600" cy="2698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BF73A15-A152-48AF-B5B9-FB7F35C7027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61840" y="2381040"/>
                <a:ext cx="2803320" cy="2716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4BF7938-02EC-4E8B-A0BF-E8ABEEC3F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D285B6-5887-4FF6-8555-D26CDF794EFE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325084FA-8488-4ED6-B6D4-3B90C49A5A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0651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FP Addition – Binary Example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B67D00AC-6505-4547-8171-02E96D8E84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7E29843D-D7FB-4558-A2D1-E64E0FC03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582508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the following binary example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1.010 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1.100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the larger exponent: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0.0101 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+     1.1000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1.1101 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1.1101 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 for overflow/underflow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Round</a:t>
            </a:r>
            <a:endParaRPr lang="en-US" altLang="en-US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Re-normalize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IEEE 754 format: 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0 10000010 11010000000000000000000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E114C76-306B-41CF-AAF5-88CA3E46EAB0}"/>
                  </a:ext>
                </a:extLst>
              </p14:cNvPr>
              <p14:cNvContentPartPr/>
              <p14:nvPr/>
            </p14:nvContentPartPr>
            <p14:xfrm>
              <a:off x="499320" y="2223000"/>
              <a:ext cx="6540840" cy="3762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E114C76-306B-41CF-AAF5-88CA3E46EAB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9960" y="2213640"/>
                <a:ext cx="6559560" cy="3781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49633</TotalTime>
  <Words>1759</Words>
  <Application>Microsoft Office PowerPoint</Application>
  <PresentationFormat>On-screen Show (4:3)</PresentationFormat>
  <Paragraphs>327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273</cp:revision>
  <dcterms:created xsi:type="dcterms:W3CDTF">2002-09-20T18:19:18Z</dcterms:created>
  <dcterms:modified xsi:type="dcterms:W3CDTF">2022-02-15T18:13:15Z</dcterms:modified>
</cp:coreProperties>
</file>