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76" r:id="rId3"/>
    <p:sldId id="677" r:id="rId4"/>
    <p:sldId id="678" r:id="rId5"/>
    <p:sldId id="664" r:id="rId6"/>
    <p:sldId id="683" r:id="rId7"/>
    <p:sldId id="648" r:id="rId8"/>
    <p:sldId id="666" r:id="rId9"/>
    <p:sldId id="682" r:id="rId10"/>
    <p:sldId id="649" r:id="rId11"/>
    <p:sldId id="650" r:id="rId12"/>
    <p:sldId id="651" r:id="rId13"/>
    <p:sldId id="679" r:id="rId14"/>
    <p:sldId id="680" r:id="rId15"/>
    <p:sldId id="668" r:id="rId16"/>
    <p:sldId id="669" r:id="rId17"/>
    <p:sldId id="670" r:id="rId18"/>
    <p:sldId id="671" r:id="rId19"/>
    <p:sldId id="672" r:id="rId20"/>
    <p:sldId id="673" r:id="rId21"/>
    <p:sldId id="67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49477</TotalTime>
  <Words>1757</Words>
  <Application>Microsoft Office PowerPoint</Application>
  <PresentationFormat>On-screen Show (4:3)</PresentationFormat>
  <Paragraphs>327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dcterms:created xsi:type="dcterms:W3CDTF">2002-09-20T18:19:18Z</dcterms:created>
  <dcterms:modified xsi:type="dcterms:W3CDTF">2022-02-15T04:51:31Z</dcterms:modified>
</cp:coreProperties>
</file>