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3" r:id="rId2"/>
    <p:sldId id="676" r:id="rId3"/>
    <p:sldId id="677" r:id="rId4"/>
    <p:sldId id="678" r:id="rId5"/>
    <p:sldId id="664" r:id="rId6"/>
    <p:sldId id="683" r:id="rId7"/>
    <p:sldId id="648" r:id="rId8"/>
    <p:sldId id="666" r:id="rId9"/>
    <p:sldId id="682" r:id="rId10"/>
    <p:sldId id="649" r:id="rId11"/>
    <p:sldId id="650" r:id="rId12"/>
    <p:sldId id="651" r:id="rId13"/>
    <p:sldId id="679" r:id="rId14"/>
    <p:sldId id="680" r:id="rId15"/>
    <p:sldId id="668" r:id="rId16"/>
    <p:sldId id="669" r:id="rId17"/>
    <p:sldId id="670" r:id="rId18"/>
    <p:sldId id="671" r:id="rId19"/>
    <p:sldId id="672" r:id="rId20"/>
    <p:sldId id="673" r:id="rId21"/>
    <p:sldId id="674" r:id="rId2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5" d="100"/>
          <a:sy n="65" d="100"/>
        </p:scale>
        <p:origin x="135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D222D32-4839-4157-B25A-EDDB390802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1785BCB9-CC9A-4F6E-9B6C-3257B3B7FA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51BC630B-CC20-469B-9D59-D63280D9FA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F30084F-34F4-4422-9211-43508168F9A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066C54-0B17-432E-B6E9-FA3CB0A253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E3E3E9A-A222-4FA3-8CC5-76DAE091C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EEC7C91-E1B9-46ED-A5BD-DE4CF24897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A36C80F-C73B-44FF-B544-891154C42C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68AA3AA5-78FC-49D1-AFB2-03AE0BA347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9F9479D6-630D-4814-B576-AFDF30541A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A58B22-185F-48E6-A53E-52A4C0229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83302-8ED1-44FD-B34C-183C29554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CBB5DB-B20A-4A85-995B-95D902C6DC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104D6D-7D0B-4CFB-900C-5E1141442635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8D74237-5F15-4F71-BB44-DBC4F38B7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4F97312-C686-4A0C-B31B-D5B94F14E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646915C-5B81-4368-8B47-52F8798E0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C0F753-8E97-4C31-921D-5B74D005D678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C51FB92-2F4D-434D-B068-2CB4DB900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7C8D86E-2709-478B-B362-5B01660F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49D383B-2422-4093-A08B-DAC337A84F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7A14A-C1C9-40CF-AC29-EDE991E960AF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7592BBD-D728-431C-9902-78D07CE63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600B9BE-BAF7-4FB5-B2A8-4AC9168A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AAD1076-BB87-49D0-A9A3-CC86B55C5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B9254-DD8E-4710-B776-F4BDBB4C93A0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EB7A2CB-7F12-49D3-B1E7-2BAA67D082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E758E66-7287-4541-B9BE-83EDF0637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1FE72D2-8048-4298-826D-69255B07DA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6609A-E485-4E2F-9B32-C1B95830147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45964D6-2D7E-4DA1-81B4-EF1EC2035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F421A58-B4B9-4244-968B-AEE1F7F6A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E03DC2-FFE5-4959-BB31-92141BD25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9B98E-054B-4992-BDDC-4B1BD5421A0F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D615131-BFEB-436F-9E6A-360F99DB0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51BB9C9-24AC-4A59-9A84-6F486284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962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31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396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6B1A84E-F649-4327-8BBB-24DDA7490D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B98FA7-3BF1-4505-B597-D7C4D4C86686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9633F53-D2D5-4A14-B173-57E9C842A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2DC8EB7-DFF7-461E-9B0C-48C2349D4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CB088B9-4BF9-45D0-A406-C4529BBF7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E163C1-AC46-4CFA-9616-C35635A1D6E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13DDF6E-EBA5-4CF3-817B-FF8425062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FB94B57-7F95-48E5-9ABB-98B277A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B7452E73-3DAE-450B-A367-69DE2D932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48673A-93C8-40A3-89CC-21CA5F8D11B3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8F9226A-BE4C-49D0-9680-1C4E1BD79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C044101-A25E-4287-9F5A-2646445A4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0A0A5-8D47-4779-95EF-E3440BA18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DDE5E-3947-45B0-A010-E0595AACE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81EC9-9D3F-45EC-9D1C-0FCDBB836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A8D75-D622-4E93-9FDB-F3D7B9980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38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6732B8-64B3-4C9D-A838-D537691A6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0375F0-C597-4CFF-93D0-AF637F0C9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048C4A-135C-4963-9F84-33A7BE5BD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1A7D-CBAB-4AA1-999B-5A454826F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3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D9951A-C759-4DD2-95F3-B310C89BE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2F618F-4F66-48E0-8736-676CFAB0C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FD886E-3EFE-4BE3-9E51-3EDB5EBE1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9689-88F5-4798-AFE6-40E7E5804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67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B3688-14C3-4506-A792-6E377291E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AC58B-F770-4CE1-86A9-2639C3FB6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F33B4-CC29-4AA1-82C9-BC5957972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56255-B4A2-4BC9-8730-D313E7023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18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BC0189-A80A-43EF-BC93-2A74CB405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FF9F7-D949-4C03-A43B-66BA0ACEF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8F4AF7-9A85-49CE-BC91-ADAD0C236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979A-4ECF-4871-B1EE-E4256F257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02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319FFB-A1B9-4C96-BD55-6893E09AC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56F91-B936-4E72-B7D4-DD8BEEBB0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04B23A-3CE9-4AD7-9E2F-9F1DEA2B5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758F0-1F72-447B-B2C4-2B1294417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8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2BA1C6-A5F6-4A43-9C78-679C85303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D5C7E4-B6FB-4D8D-B46B-5AB2F7CD7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313357-3BCD-49BE-A7A1-EAAFFC397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D1CF-42CC-45A2-9912-AD01EE09A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7053B1-FE80-40FA-B276-41A79932E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3A447C-910D-4295-987A-3AD91CBC4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FD8F1C-9BE5-4C00-9A7C-DD4E7D1A4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609B2-3EC7-41DD-BC6C-AC2F726E8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48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EBD39C-53F9-45B8-AE42-08762DE79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01C017-B790-4C55-B125-DBE2E7F6E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D84B2-A85E-41EB-9FA1-AB1B32BFE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7B1F-D504-4AAB-BD54-FCF85F512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7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F204A-81A0-4A51-AFAF-8D9FE92DD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7174A-1A19-4D51-9B0F-C6B1DF115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A734C-AE27-424E-A58B-F689B1F74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F87B-8ADB-4AB0-8E0C-CBBD0E3F6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5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F7804E-47D1-42CF-BD55-3D7DC03EC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90B15F-B77B-45EF-ACDC-F8EADA016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6A663D-A50D-4380-A930-D779DA6C17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5AD2-4004-4219-9E66-185444B33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4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3E0BED-4C1B-4D2E-8449-F54D8BA53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06DB19-8846-4694-A1E9-717158C5E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7C7008-BF36-4A48-9C84-A38ACA94E2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42213-ECB9-48FD-BF38-F6601D220C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F1CE41-490B-47DF-A05E-15596A56AF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11E95AD-E03A-4C87-8F05-72F67DE17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D7E857-49A0-451E-9E64-ED3D00EE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575FA-6406-4FD7-A43A-9F0EF179E01D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AA53E3A1-7306-40D9-BF7F-0B246F516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08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11: Floating Point, Digital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72CDC31-C954-4383-A72E-565C54290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61F00D59-5750-4628-932F-20ADB0BD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172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formats, arithmetic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Intro to Boolean functions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D60DD34-3ACA-431D-B846-BFE1680E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39BA3-F8BA-4295-97D7-35D10D330A0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A2B451F9-FF4C-4A14-BB46-AF800DA3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6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Multiplication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1576239-7D84-4F57-9039-1892EBA7D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2FD7885-DA66-41B5-8AE2-56F49088B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33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Similar steps: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Compute exponent  (careful!)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Multiply significands (set the binary point correctly)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Normalize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Round (potentially re-normalize)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Assign sign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AC55CA-981D-4F1B-9E8F-4E218480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11E2C-2869-4545-B8F3-9E97B9EED71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21946EB-3493-4E04-AFA9-C2B327046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B27BE79E-DA08-48EE-A9B8-ACFDC9C63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992A0B3-FA8A-4167-88BD-611C21DE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9838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usual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sub,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div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Comparison instructions: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c.neq.s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c.lt.s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These comparisons set an internal bit in hardware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then inspected by branch instructions: bc1t, bc1f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Separate register file $f0 - $f31  :  a double-precision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is stored in (say) $f4-$f5 and is referred to by $f4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Load/store instructions (lwc1, swc1) must still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integer registers for address computation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4D2F0B1-19AB-48ED-AF56-B0AAB5F4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AFE64-1AD2-47CF-B690-1D66354AF015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8F93142-4047-4953-A70E-412958D6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BDA638BC-8A3F-47AF-B0C2-C01FDCDEE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7528005C-D4F9-4F5E-8C29-F1928B2F0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0"/>
            <a:ext cx="383938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float  f2c (float fahr)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return ((5.0/9.0) * (fahr – 32.0));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(argument fahr is stored in $f12)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$f16, const5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$f18, const9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div.s   $f16,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$f18, const32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sub.s  $f18, $f12,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mul.s  $f0,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jr        $ra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4DD171-2102-4E82-9891-9E7A8AA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E24DE-4DE5-4869-8B53-72F285C8CFFF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4BB4B815-1341-4FE4-83AA-12F4BBBB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133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Fixed Point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95FDD4F7-2F9F-404E-A604-2928B83FA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B0824BC9-15EA-4B0B-8EC5-624564FF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370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operations are much slower than integer 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point arithmetic uses integers, but assumes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every number is multiplied by the same factor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with a factor of 1/1000, the fixed-point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representations for 1.46, 1.7198, and 5624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respectively           1460, 1720, and 5624000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programming effort and possibly lower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for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9B6C5-FF16-4403-A966-9889A2C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02804-84DE-4590-8821-A8FF1713BCD5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B818FF2-D3A3-4FED-9084-84DC327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Subword Parallelism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3FE787C-C012-4A85-AD24-D28207D4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ADD1487-2B9D-4F4F-9FD2-EF1EBECC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579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ALUs are typically designed to perform 64-bit or 128-bit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data types are much smaller, e.g., bytes for pixel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RGB values, half-words for audio samples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Partitioning the carry-chains within the ALU can convert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64-bit adder into 4 16-bit adders or 8 8-bit adders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load can fetch multiple values, and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add instruction can perform multiple parallel additions,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referred to as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subword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6289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00..0 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58" y="3636775"/>
            <a:ext cx="46514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</a:t>
            </a:r>
          </a:p>
        </p:txBody>
      </p:sp>
    </p:spTree>
    <p:extLst>
      <p:ext uri="{BB962C8B-B14F-4D97-AF65-F5344CB8AC3E}">
        <p14:creationId xmlns:p14="http://schemas.microsoft.com/office/powerpoint/2010/main" val="3028455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+ B =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.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726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64966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single-precision format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36 / 2 = 18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 / 2 = 9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9 / 2 = 4   rem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4 / 2 = 2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2 / 2 = 1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1 / 2 = 0   rem 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4A11B3-21E0-49B1-BC8D-E22B791880DD}"/>
              </a:ext>
            </a:extLst>
          </p:cNvPr>
          <p:cNvCxnSpPr/>
          <p:nvPr/>
        </p:nvCxnSpPr>
        <p:spPr>
          <a:xfrm flipV="1">
            <a:off x="2590800" y="5332988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86D9B30-863F-45C4-B21D-CA99848DB6EE}"/>
              </a:ext>
            </a:extLst>
          </p:cNvPr>
          <p:cNvSpPr txBox="1"/>
          <p:nvPr/>
        </p:nvSpPr>
        <p:spPr>
          <a:xfrm>
            <a:off x="1752600" y="5791200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36 is 100100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BDBA3-007F-4466-B9BC-F923E22D2962}"/>
              </a:ext>
            </a:extLst>
          </p:cNvPr>
          <p:cNvSpPr txBox="1"/>
          <p:nvPr/>
        </p:nvSpPr>
        <p:spPr>
          <a:xfrm>
            <a:off x="3429000" y="3023692"/>
            <a:ext cx="29225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0.90625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.81250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0.8125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.6250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0.25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0.0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79B867-B05C-4202-92FE-E7639CEF22BA}"/>
              </a:ext>
            </a:extLst>
          </p:cNvPr>
          <p:cNvCxnSpPr/>
          <p:nvPr/>
        </p:nvCxnSpPr>
        <p:spPr>
          <a:xfrm flipV="1">
            <a:off x="5257800" y="5257800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9DD890D-83ED-47CC-B5BF-C84CD21C0618}"/>
              </a:ext>
            </a:extLst>
          </p:cNvPr>
          <p:cNvSpPr txBox="1"/>
          <p:nvPr/>
        </p:nvSpPr>
        <p:spPr>
          <a:xfrm>
            <a:off x="4800600" y="5751871"/>
            <a:ext cx="271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0.90625 is 0.1110100…0</a:t>
            </a:r>
          </a:p>
        </p:txBody>
      </p:sp>
    </p:spTree>
    <p:extLst>
      <p:ext uri="{BB962C8B-B14F-4D97-AF65-F5344CB8AC3E}">
        <p14:creationId xmlns:p14="http://schemas.microsoft.com/office/powerpoint/2010/main" val="309610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47071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We’ve calculated that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= 100100.1110100…0 in binary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Normalized form = 1.001001110100…0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(had to shift 5 places to get only one bit left of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sign bit is 0 (positive number)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fraction field is  001001110100…0  (the 23 bits after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exponent field is  5 + 127 (have to add the bias) = 132,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which in binary is  10000100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IEEE 754 format is   0   10000100  001001110100…..0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              sign  exponent     23 fraction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2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3C830F9-F3C6-4E3B-BD33-AF3926BD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88049-BA66-4B77-A95F-3022132E6E0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BFC332BF-D12B-4980-BA25-F546DB1E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0375622B-A9C0-4CB9-9B06-AA7CA4110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2D8FAD48-E3E3-4D7F-9587-307BA4A69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DCCAB43-9E3F-4193-A370-CE48AB23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134E1-42FD-4C93-A3F1-99ABE3C656E3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EC3ED47-64AE-4DFB-98E2-218082AE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BD708D-1319-4339-A018-4853171C6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7CC79B8A-2E60-4B34-BD07-57DACC67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F25A21FC-B50F-47FE-B8D6-FA00D3478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550" y="4267200"/>
            <a:ext cx="3606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had more fraction bits,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errors would be minimized</a:t>
            </a:r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02A8240-E456-4A6D-9B5B-C51C77B5DF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6576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7">
            <a:extLst>
              <a:ext uri="{FF2B5EF4-FFF2-40B4-BE49-F238E27FC236}">
                <a16:creationId xmlns:a16="http://schemas.microsoft.com/office/drawing/2014/main" id="{3B1BC040-90AF-4903-8D7A-7DAC681DAC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8006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BF7938-02EC-4E8B-A0BF-E8ABEEC3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285B6-5887-4FF6-8555-D26CDF794EFE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25084FA-8488-4ED6-B6D4-3B90C49A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651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 – Binary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67D00AC-6505-4547-8171-02E96D8E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7E29843D-D7FB-4558-A2D1-E64E0FC03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82508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binary example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1.010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0.0101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  <a:endParaRPr lang="en-US" alt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IEEE 754 format: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0 10000010 11010000000000000000000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49477</TotalTime>
  <Words>1757</Words>
  <Application>Microsoft Office PowerPoint</Application>
  <PresentationFormat>On-screen Show (4:3)</PresentationFormat>
  <Paragraphs>327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271</cp:revision>
  <dcterms:created xsi:type="dcterms:W3CDTF">2002-09-20T18:19:18Z</dcterms:created>
  <dcterms:modified xsi:type="dcterms:W3CDTF">2022-02-15T04:51:31Z</dcterms:modified>
</cp:coreProperties>
</file>