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ppt/notesSlides/notesSlide10.xml" ContentType="application/vnd.openxmlformats-officedocument.presentationml.notesSlide+xml"/>
  <Override PartName="/ppt/ink/ink9.xml" ContentType="application/inkml+xml"/>
  <Override PartName="/ppt/notesSlides/notesSlide11.xml" ContentType="application/vnd.openxmlformats-officedocument.presentationml.notesSlide+xml"/>
  <Override PartName="/ppt/ink/ink10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11.xml" ContentType="application/inkml+xml"/>
  <Override PartName="/ppt/notesSlides/notesSlide16.xml" ContentType="application/vnd.openxmlformats-officedocument.presentationml.notesSlide+xml"/>
  <Override PartName="/ppt/ink/ink12.xml" ContentType="application/inkml+xml"/>
  <Override PartName="/ppt/notesSlides/notesSlide17.xml" ContentType="application/vnd.openxmlformats-officedocument.presentationml.notesSlide+xml"/>
  <Override PartName="/ppt/ink/ink13.xml" ContentType="application/inkml+xml"/>
  <Override PartName="/ppt/notesSlides/notesSlide18.xml" ContentType="application/vnd.openxmlformats-officedocument.presentationml.notesSlide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63" r:id="rId2"/>
    <p:sldId id="672" r:id="rId3"/>
    <p:sldId id="673" r:id="rId4"/>
    <p:sldId id="674" r:id="rId5"/>
    <p:sldId id="643" r:id="rId6"/>
    <p:sldId id="668" r:id="rId7"/>
    <p:sldId id="669" r:id="rId8"/>
    <p:sldId id="637" r:id="rId9"/>
    <p:sldId id="644" r:id="rId10"/>
    <p:sldId id="638" r:id="rId11"/>
    <p:sldId id="645" r:id="rId12"/>
    <p:sldId id="663" r:id="rId13"/>
    <p:sldId id="646" r:id="rId14"/>
    <p:sldId id="647" r:id="rId15"/>
    <p:sldId id="675" r:id="rId16"/>
    <p:sldId id="676" r:id="rId17"/>
    <p:sldId id="664" r:id="rId18"/>
    <p:sldId id="665" r:id="rId19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1" autoAdjust="0"/>
    <p:restoredTop sz="94660"/>
  </p:normalViewPr>
  <p:slideViewPr>
    <p:cSldViewPr>
      <p:cViewPr varScale="1">
        <p:scale>
          <a:sx n="65" d="100"/>
          <a:sy n="65" d="100"/>
        </p:scale>
        <p:origin x="1350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8FAE4227-AFFE-40FE-8012-87DFD136C3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567EF929-0EA6-415D-BAD7-64C6A39167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80876EC7-6EFA-454A-82C5-33318A6999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254B8EEF-68E9-4BE3-9B30-9FE28EFA74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02F3C8-D516-410F-A6BB-99B9C8E84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13:23.4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3340 8773 215 0,'3'-1'204'0,"0"0"-27"16,2 1-77-16,1-2-31 0,4-3-26 16,4-1-17-16,-1 0-8 0,6-2-5 0,0 0-3 15,4 3-2-15,3-1-1 16,1 1-1-16,4 1-2 0,3 0 0 0,2 2-1 16,5 0 0-16,0-2-2 0,3 2 0 15,3 1 0-15,0-3 0 0,3 0-1 16,0 1 0-16,2-2 0 0,1-2 1 15,11 3-3-15,-8-1 2 0,-2 1 0 16,3 1 3-16,-1 0 0 0,-2 1 1 16,1 1 0-16,-8-1 3 0,9 1 0 15,2 1-1-15,1 0-2 0,2 0 0 0,4 1-1 16,1 0 0-16,-2 0-1 0,3-1-1 16,1 1 0-16,1-1-1 0,1 0 0 15,3 1 1-15,-3 3-1 0,2-2 0 16,1 2 0-16,0 3 1 0,0-1-1 15,1 1 0-15,0 2 1 0,2 0-1 16,-3 4 1-16,2 2-1 0,0-4 0 0,0 0 1 16,0 2-1-16,0 0 1 15,-1-2-1-15,2-1 0 0,-1-7 1 0,2 7-1 16,0 0 0-16,1-1 0 0,2-2 1 16,1 3-1-16,2-3 0 0,2 5 0 15,2-2 0-15,1-3 0 0,-2 0 1 16,4 0-1-16,2-1 0 0,-1 1 0 15,2-3 0-15,2 2 0 0,-2 1 0 16,6 1 0-16,1-1 0 0,3-1 1 16,1-2-1-16,2 3 0 0,6 2 0 0,3-5 0 15,0-2-1-15,4 2 1 0,2 0 0 16,4-2 0-16,-1-4 0 0,2-2 0 16,-2 4 1-16,6-3 1 0,-4 0 2 15,0 0 0-15,0 2 2 0,0 2 0 16,-5-1 1-16,-1 0 0 0,-2 4-2 15,-4 3-1-15,-2-4-1 0,-7-2-1 0,-2 3 0 16,-3-1-1-16,-6 0 0 0,-7-2 0 16,-5-2 1-16,-8 0 0 0,-6 0 0 15,-9-2 0-15,-9-2 0 0,-7 0 1 16,-8-1 0-16,-7 3 1 0,-9-1 0 16,-5 4 1-16,-6-3 2 0,-3 1-2 15,-11-1-2-15,-6 1-7 0,-8-4-10 16,-9 2-10-16,-14-2-8 0,-14 2-125 0,-13-1-117 15,-26 0-295-15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45:11.6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14472 679 366 0,'1'-6'97'0,"0"-3"10"0,-1 0-34 16,0 3-36-16,-1 2 1 0,0 3 2 15,0 0 2-15,0 0-6 0,-1 2-3 16,0-1 1-16,0 0 0 0,1 3-1 15,-1-2-2-15,2 3 0 0,-1-3-1 0,0-1-1 16,1-1-3-16,0 0-3 0,0-4-3 16,2 2-1-16,0-7-5 0,3 2-3 15,4-4-4-15,7-2-2 0,8-3-1 16,1-1 0-16,5 0-1 16,7 0 0-16,8 5-1 0,1 3 0 0,-7 6-1 15,-4 12 3-15,4-3-1 0,-5 3 0 16,-7 9-1-16,-8 2 1 0,-6-3 0 15,-1 3 0-15,-7-10-3 0,-7 7-1 16,-10 6 0-16,-3-7 1 0,-6-1-1 0,-7 6 1 16,-4 0-1-16,-5 2 0 0,1-2 2 15,8-7 0-15,-1 0 0 0,7-2 1 16,6-6 0-16,6-4 0 0,6-2-1 16,4 0-1-16,-1-1 0 0,3 0-1 15,3-1 1-15,8 2-1 0,7-16 3 16,8 18 2-16,1 1 2 0,5 6-4 0,1-3 1 15,2 3-1-15,-4 2 1 0,-5 20-4 16,-9-14 0-16,0 0-2 0,-4-2 3 16,-4 3 1-16,-5 6 0 0,-6 2 1 15,-2-1 2-15,-6-1 0 0,-8 1 1 16,-6 2 0-16,-2 2 1 0,-8-5-1 16,-10-4-1-16,2 0-2 0,-2-1-3 15,4-4-6-15,-3-3-8 0,-1-5-11 0,8-8-18 16,10-3-16-16,2-6-28 0,4-1-98 15,6-6-121-15,17-1-274 0</inkml:trace>
  <inkml:trace contextRef="#ctx0" brushRef="#br0" timeOffset="387.37">15017 712 588 0,'4'-4'133'0,"5"-9"4"16,1 6-100-16,4-1-2 0,5-3 2 15,4-1 3-15,26-7 26 16,-20 14-39-16,0 0-6 0,-2 1-6 16,-5 1-8-16,3 4-8 0,-3 7-1 0,0 4-2 15,-2 0 1-15,-6 4 0 0,-2-5 0 16,-1 9 0-16,-9 5 4 0,-2-2 0 15,-4 0 2-15,-4 5 0 0,-5 1 0 16,-1 8 0-16,-7-8 1 0,0 0-2 16,0 1 1-16,0-2-2 0,2-2 0 15,1-4-1-15,4-1 0 0,7-3-2 16,5-1 0-16,3-5 0 0,6-3 1 0,8-3-1 16,8 0 2-16,3-4-1 0,3-1 2 15,3-3 0-15,1-1 0 0,4-1 0 16,-1 0-1-16,0-3-5 0,-4-2-11 15,2 1-19-15,0-2 143 0,1-15-272 16,2 6-147-16,6-2-409 0</inkml:trace>
  <inkml:trace contextRef="#ctx0" brushRef="#br0" timeOffset="786.4">15964 460 565 0,'-2'2'140'0,"3"3"9"0,-2 10-61 16,2 8-52-16,3 0-4 0,-4 18 2 16,1-5-4-16,1-3-11 0,-2 5-9 15,-2-2-6-15,2 2-2 0,-5 3 2 0,6-6-2 16,-2 2-1-16,1 6-1 0,0-7 0 16,-1-2-5-16,-1-1 1 0,1-6-2 15,-2-2-2-15,2-2 0 0,0-15-2 16,-1 0 3-16,1-1 5 0,1-16-3 15,-2 2 1-15,1-7 2 0,0-10 0 16,2 5 2-16,2-4 0 0,-2 0 2 16,6 2 9-16,1-4 5 0,4 4 3 0,-2 3 1 15,1 4 1-15,1 3-1 0,4-5-4 16,-3 12-5-16,-1 5-5 0,-2 3-2 16,2 16-5-16,-1-12-1 0,1 3 0 15,-3 3 1-15,-1 0-2 0,-1-3 1 16,-3 0 1-16,-3-7 3 0,-4 12 1 15,-4 5 3-15,-1-3-2 0,-10-1-6 16,1 0-5-16,-4 1-10 0,0-4-14 16,-1-3-13-16,-2-10-131 0,1-3-132 15,7-3-312-15</inkml:trace>
  <inkml:trace contextRef="#ctx0" brushRef="#br0" timeOffset="1313.64">16844 912 549 0,'-2'-2'130'15,"5"8"3"-15,1-1-96 0,-2 11-6 16,7-24 5-16,-4 23-2 0,-1 3-15 0,3 5-5 15,-7-6-2-15,1 2-3 0,2-9-2 16,-6 22-6-16,4-20 1 0,0-5 2 16,-10 18 0-16,10-21 6 0,-1-2 4 15,0-2 1-15,0-4 1 0,-1-7 1 16,1 0-1-16,9-24 0 0,-9 15-3 16,0-4-4-16,2 3-4 0,-3-7-1 15,1-1-1-15,0-3-1 0,1 0-2 0,0-6-1 16,1 6-1-16,-1-1 4 0,4 11-1 15,0 5 1-15,3 6 0 0,0 1-1 16,0 10 0-16,3-5-1 0,1 1-1 16,-2 4 0-16,5-11-7 0,-1 5-15 15,0 1-12-15,2-2-9 0,1 5 40 16,0 1-162-16,3-4-127 0,-1 9-300 16</inkml:trace>
  <inkml:trace contextRef="#ctx0" brushRef="#br0" timeOffset="1936.59">17178 869 386 0,'0'11'101'16,"2"-8"10"-16,-1 4-55 0,4 0-12 15,1-2 1-15,3-5 1 0,3-3-5 16,4 1-12-16,4 1-8 0,6-8-5 0,1-6-3 16,-1 4-2-16,0-4-2 0,0 1-1 15,4-1-2-15,-11-7 1 16,-6 3 0-16,-2 2 1 0,-3 0 1 0,-2 5 1 15,-2-1 0-15,-15 2 4 0,4 11 0 16,-2-5 0-16,-4 5-2 0,-2 0-4 16,-7 0-3-16,-2 5-1 0,-5 6-2 15,2 5-1-15,-2 6-2 0,3 1 0 16,3 4-2-16,7 3-1 0,6-3 0 0,11-4 0 16,9-5 0-16,6-2 1 0,10-3 1 15,5-5 2-15,6-3 2 0,2-3 1 16,0-6-1-16,-1 2 1 0,2-4 0 15,-4-1 1-15,-1-1 3 0,1-3 2 16,0-1 1-16,-4 1 2 0,-2-4 3 16,-2 0 1-16,-4-5 1 0,-4-5 0 15,-7 1-1-15,-6 3 0 0,-5 1 0 16,-5 4-1-16,-7 3-3 0,-5 5-2 0,-6 6-4 16,-1 2-2-16,-1 2-1 0,2 1-2 15,2 7-2-15,2 5 0 0,5 3 0 16,4 9 0-16,5 6 1 0,2 2 0 15,-1 10 0-15,2-1 0 0,0 1 2 16,0 1-1-16,-2 2 1 0,-1 1-1 16,-2 2 0-16,-2-5 0 0,-3 3-1 0,-1-1 0 15,-3-1-2-15,-1-5 0 0,-4-4 0 16,-1-3-1-16,0-4 0 0,0-8 0 16,0-6 2-16,3-4 1 0,-1-7 2 15,3-4 2-15,-3-4 0 0,4-7 0 16,0-5 0-16,1-4-1 0,4-6 1 15,7-7-2-15,4-3-1 0,8-2 0 16,3 2 0-16,4 4 0 0,5 4 0 0,3 5-1 16,1 6-3-16,1 4-7 0,3 0-9 15,2 1-19-15,2-5-13 0,1-4-131 16,3-1-140-16,6 1-334 0</inkml:trace>
  <inkml:trace contextRef="#ctx0" brushRef="#br0" timeOffset="16517.11">1713 7982 354 0,'10'3'109'0,"1"-4"3"0,1-3-11 15,0 1-48-15,2 1-12 0,0-3-10 16,1 3-10-16,1 0-5 0,0 0-3 0,1 1-2 15,2 2-2-15,1-1-2 0,1 1-2 16,2 0-1-16,1 0-1 0,3 1-1 16,2 2 0-16,2-3-1 0,1-1 0 15,2 2 0-15,1-1 3 0,-1 0 1 16,0 0 2-16,-4-1 1 0,-3 1 0 16,-5 0 0-16,-3 0-1 0,-6-3-1 0,-3 1-2 15,-5 2-1-15,-2-1 1 0,-2 0 0 16,-4-1 1-16,-2 2 0 0,-5 0 0 15,-4 0-1-15,-7 1 0 0,-5-2-2 16,-6 0-1-16,-6 2-1 0,-5-2 0 16,-2 1-1-16,-2-1-3 0,-5 0 0 15,0 0-1-15,-4-2-1 0,0-1 0 16,0 2 1-16,3 0 0 0,2 1 2 0,5 0 1 16,5 2 2-16,8 2-1 0,5-1 1 15,7 1 0-15,7 0-2 0,4 0 0 16,7-1-1-16,6 0 0 0,7-1 2 15,6-2 3-15,5-1 0 0,7-5 4 16,6 0 3-16,9-2 3 0,4-1 1 16,5 0-1-16,3 0-1 0,2-1-2 15,3 2 0-15,3-1-3 0,-2 2-1 16,0 1 0-16,-1 2 0 0,-3 0 0 16,-6 0 1-16,-4 3 0 0,-7 0 0 0,-8 2 0 15,-6 0-1-15,-8 1 0 0,-6 0-1 16,-4 4-1-16,-6-1 1 0,-4 2 1 15,-5 0 0-15,-4-1-1 0,-6 1 0 16,-6 1 0-16,-7 1-1 0,-6-1-2 16,-5 0-1-16,-7 0 0 0,-3 2-1 15,-3 0-5-15,-2-2-5 0,0 0-5 0,0 0 1 16,1-1-4-16,0-4 0 0,5 2 2 16,4-1 3-16,5-1 6 0,8 0 4 15,6-2 0-15,8 2 3 0,7 0 1 16,6-2-1-16,3 0 0 0,7 0 0 15,4-1 1-15,6-1 2 0,6 2 0 16,7-2 2-16,5-1 2 0,9 0 0 16,4-1 0-16,4-1 1 0,3 1-2 15,3-2-1-15,0 2 0 0,2 3-1 0,0 2 0 16,-4 1-1-16,-5 1 0 0,-5 0 0 16,-8 3 0-16,-9-2-1 0,-8 1 2 15,-6-2 0-15,-8 3 3 0,-6 0-1 16,-8 3 1-16,-7-1-1 0,-10 1-2 15,-7-1 0-15,-9-2-5 0,-6-1-2 16,-5-3-2-16,-6-1-3 0,0-2-2 16,1 0 0-16,-1 0 1 0,3-2 2 15,3 0 0-15,7 1 1 0,6-1 3 0,10-1 2 16,7 1 1-16,9 0-1 0,7 1 0 16,8 1 0-16,7-2 2 0,9 0-1 15,7-1 1-15,8-3-1 0,8 0 2 16,7 0 1-16,4-2-1 0,6-2 1 15,1-1-1-15,1-1-5 0,0 2 5 16,-1-4-142-16,-4-2-122 0,1-1-323 0</inkml:trace>
  <inkml:trace contextRef="#ctx0" brushRef="#br0" timeOffset="21400.29">467 5957 399 0,'1'-6'118'0,"-2"3"6"0,-1 0-41 16,-1 2-19-16,-2-1-11 0,-1 4-12 15,-2-2-14-15,-1 3-5 0,-2 0-6 16,-1 3-3-16,-2-1-3 0,0 5-2 16,-2-2-4-16,1 5-1 0,0 0-3 0,2 6 0 15,0 2-1-15,5 7 0 0,0 0 0 16,7 6 1-16,3-1-1 0,6 1 1 16,3-1 0-16,4-5 1 15,4-2 0-15,3-4 2 0,0-6 4 0,3-3 4 16,-1-4 3-16,1-7 6 0,0-3 4 15,0-7 4-15,0-4 1 0,-2-4 0 16,-3-5-2-16,-2-3-2 0,-3-2-4 0,-3-4-4 16,-3-2-4-16,-2-2 2 0,-4-1-1 15,-2 2-1-15,-3 2 2 0,-3 0-1 16,-1 2 0-16,-6 4-1 0,-2 3-5 16,-4 2-3-16,-2 1-6 0,-3 4-8 15,-2 4-4-15,-1 6-4 0,0 5-10 16,0 5-10-16,3 2-8 0,1 6-14 15,6 3 163-15,-4-6-286 0,9 1-150 16,8 3-412-16</inkml:trace>
  <inkml:trace contextRef="#ctx0" brushRef="#br0" timeOffset="22139.98">1251 5854 571 0,'3'0'140'16,"-3"-1"3"-16,-1 3-83 0,2 2-27 15,-2-2-8-15,1 3-6 0,1 2-6 16,0 3-5-16,-1 5-3 0,2 0 1 16,-2 2-1-16,-1 3 0 0,1 3-2 0,-1 0-1 15,-1 5-1-15,0-1 0 0,0 1 0 16,0 2-2-16,2 0-4 0,0-2-8 15,0-1-6-15,1-2-16 0,0-2-114 16,0-6-117-16,-2-2-287 0</inkml:trace>
  <inkml:trace contextRef="#ctx0" brushRef="#br0" timeOffset="22425.37">1063 6031 549 0,'1'-1'136'0,"0"0"6"0,-2-1-76 15,2 2-27-15,0 1-6 0,2 0-7 16,1 2-4-16,2 4-4 0,3 2-3 15,3-1-2-15,5 3 0 0,2-1 1 16,4 1-1-16,5-4-3 0,0 0-3 16,4-1-2-16,2-4-10 0,0-2 138 0,0-4-293 15,-1-2-156-15,-1 0-457 0</inkml:trace>
  <inkml:trace contextRef="#ctx0" brushRef="#br0" timeOffset="23522.04">366 6704 447 0,'0'0'126'16,"1"-2"6"-16,-1 3-23 0,0 0-58 16,0-1-14-16,0 2 0 0,0 0-3 15,-1-1-5-15,1 5-2 0,1 0 0 0,-1 5 0 16,0 5 0-16,0 5-2 0,0 6-4 16,-1 5-3-16,-1 5-5 0,-2 6-4 15,-1 3-3-15,2 5-3 0,-2 1-1 16,-1 2-3-16,2 3-5 0,0-2-5 15,2-2-7-15,1-5-8 0,-1-7-11 16,3-5 34-16,0-12-169 0,1-6-127 16,5-6-335-16</inkml:trace>
  <inkml:trace contextRef="#ctx0" brushRef="#br0" timeOffset="24267.72">944 7053 415 0,'1'1'117'0,"-1"1"4"0,1-1-55 15,-1 0-9-15,0-2-2 0,0 2-10 16,0-2-14-16,0 0-6 0,1 2-3 16,0-2-1-16,3 1-3 0,3 1-3 15,5 0-2-15,4 1 0 0,7 0-2 16,5 1-1-16,6 3-3 0,5-1-2 0,4 0-1 15,2 0-2-15,0 1-6 0,0-2 21 16,-4-6-170-16,-3 0-134 0,-2-4-359 16</inkml:trace>
  <inkml:trace contextRef="#ctx0" brushRef="#br0" timeOffset="45154.86">4099 6294 254 0,'5'7'87'0,"5"-3"11"16,3-2-3-16,5 0-30 0,6-2-4 15,7-1-11-15,6-1-9 0,5-1-9 16,5 0-11-16,6-2-8 0,5 0-4 16,6 1-3-16,5 2-2 0,3 2-1 15,3 1-1-15,2 0 0 0,0 3-1 16,4 0 0-16,-1-1 0 0,0 2 0 0,0-4 4 15,-3-3 2-15,1-2 0 0,-3 0 2 16,-3-3 4-16,-8 1 1 0,-9-2 0 16,-6 2-4-16,-9 1 0 0,-11 1-1 15,-7 1-2-15,-11 0-3 0,-6 3-2 16,-9 1 0-16,-7 3-1 0,-7 1 0 16,-7 1 1-16,-11 1-2 0,-4 1 1 15,-7 0 0-15,-5 1 0 0,-6-1 0 16,-5-2-1-16,-2-2 1 0,-2-2-1 15,-4-1 0-15,-3-2 1 0,-4-2-1 0,-2-4-1 16,1 0-4-16,-2-1-6 0,-2-1-6 16,3 0-3-16,2 1-2 0,2 0 0 15,5 2 1-15,4 0 5 0,7 3 6 16,5 1 5-16,7 1 4 0,6-1 2 16,8 2-1-16,9 0 0 0,8 0 1 15,5 0-2-15,8 3 1 0,9-2 2 0,8-1 1 16,9 0 2-16,8 1 2 0,11 1 2 15,8-1 1-15,8-2 0 0,7-2 1 16,8 3-1-16,5-4-1 0,3 1-1 16,2-1-1-16,2-2 0 0,2 1 0 15,1 2 1-15,-5-2 1 0,-2 2-1 16,-3 0 3-16,-5 0 1 0,-6 1-2 16,-8 1-1-16,-11 0-2 0,-7 0-1 15,-12 0-1-15,-8 1-3 0,-8 0 3 0,-8-2 1 16,-9 1-1-16,-10-1 0 0,-8 2 0 15,-15-1-1-15,-10-1-5 0,-14 0-13 16,-11 1-9-16,-7-1-33 0,-8 3-94 16,-8-3-114-16,1 2-270 0</inkml:trace>
  <inkml:trace contextRef="#ctx0" brushRef="#br0" timeOffset="47946.48">12383 6213 410 0,'-1'0'100'0,"-1"0"1"0,1 0-59 15,0 0-17-15,-1 1-9 0,-1-1-3 16,-3 2-1-16,0 2 1 0,-2 0 3 15,-1 0 2-15,-1 3 1 0,2 1 0 16,-1 0-1-16,1 1-5 0,2 0-4 16,0 0-3-16,3-1-2 0,2 0 0 15,1-1 0-15,2-1 4 0,6 1 3 0,5-2 3 16,8 0 2-16,6-2 1 0,8 1 0 16,8-1-1-16,8-2-3 0,11 1-4 15,4 1-2-15,8 2-2 0,7-3-1 16,3-1-1-16,6-1 1 0,9-1 0 15,-4-1 2-15,1-3-1 0,0-3 1 16,-1 1 2-16,0-1 2 0,-10-1 0 16,-13 2-1-16,-7-3 0 0,-9 1-1 15,-11 0 0-15,-17 4 1 0,-10-2 2 16,-8 2-2-16,-13-3-2 0,-9 2-2 0,-11 0-3 16,-14-2-1-16,-14 1-4 0,-11 1-4 15,-12 3 0-15,-8 3 1 0,-10-1 4 16,-4 3-1-16,3 1-5 0,1 3-5 15,0-2-7-15,7 1-3 0,7-2-3 16,4-1-3-16,7-2 1 0,9-1 6 16,9-1 5-16,13-2 6 0,8 1 4 0,9 0 3 15,10 2 1-15,11-1 3 0,12-1-1 16,12 2 2-16,9-2 0 0,12 2 1 16,11-1 2-16,13 2 2 0,9-1 1 15,13 1 0-15,1 1 1 0,6 1-2 16,0 0 0-16,3 1-2 0,-1 1 0 15,-10 0-1-15,-12 2 0 0,-7-1-1 16,-11-2 1-16,-11 1-2 0,-15-1 1 0,-14-2 1 16,-9 0 3-16,-14-2-2 0,-15 0-3 15,-9 0-4-15,-13-5-5 0,-17 3-5 16,-7-2 18-16,-8 1-148 0,-5 1-116 16,2-2-297-16</inkml:trace>
  <inkml:trace contextRef="#ctx0" brushRef="#br0" timeOffset="56411.31">4218 6299 330 0,'-1'4'103'0,"2"-5"5"15,3 1-21-15,2-5-35 0,4 0-2 16,3-1-5-16,4 0-12 0,1-2-7 15,5 2-4-15,2-1-2 0,3 0-2 16,3 3-3-16,0 1-3 0,7 1-2 0,3 2-2 16,5 1-2-16,5 0-2 0,3 1 0 15,7 5-1-15,1-2-1 0,2 1 0 16,0-1 0-16,3 1 2 0,-2 0 1 16,0 0 2-16,-2-2 2 0,-4 0 1 15,-3 0 0-15,-6 2-1 0,-9-1-1 16,-8-4-3-16,-9 0 0 0,-8 1-3 15,-7 1 0-15,-9-2 1 0,-9 0-3 16,-8 1-2-16,-7 1-5 0,-9 1-8 16,-7-2-6-16,-7-1-130 0,-2-2-120 0,-3-3-303 15</inkml:trace>
  <inkml:trace contextRef="#ctx0" brushRef="#br0" timeOffset="65807.42">4653 7179 279 0,'0'0'70'15,"0"0"5"-15,0-1-32 0,-1 0-6 16,1 2 2-16,0 0 1 0,-1-2 1 16,1 2 3-16,-1 0 1 0,1 1-3 15,0-2-4-15,0-2-3 0,0 1-4 16,0 2-4-16,0-1-6 0,0-1-3 16,2-1-4-16,0 1-4 0,2-1-2 15,-1 1-2-15,2-4 1 0,2 1-1 0,1 1 0 16,-1-1 0-16,1 2 0 0,0 0-1 15,0-1 1-15,0 4 0 0,0 0-1 16,1 0-1-16,-2 2 0 0,2 1 0 16,0 0-1-16,1 1-1 0,-1 0 0 15,0-1-1-15,1 1-1 0,-1-1 1 16,-1 0-1-16,0 0 1 0,-1 0-2 0,-2 0 1 16,0 0 1-16,-1 1 0 0,-2 0 1 15,-1 0 2-15,-3 1 0 16,-1 0 0-16,-3 3 1 0,-2 1 0 0,-4 1-1 15,-3 1-1-15,-1 0-1 0,-2 1-2 16,-1 0 1-16,-1 1-2 0,1 0 1 16,2-1-1-16,1 0 1 0,1 0-1 15,2-2 0-15,3-1 1 0,1-1-1 16,3-2 0-16,0-1-1 0,4-2 0 16,1-1 0-16,2 0 0 0,2 0-1 0,2 1 0 15,1 2 1-15,2-2 2 0,2 0 3 16,3 1 2-16,2 0 3 0,4-1 2 15,1-2 1-15,2-1-1 0,3 0 0 16,0-1-2-16,1 0-3 0,0-1-2 16,-1 0-1-16,-1 0-5 0,-1-3-10 15,-2 2 4-15,-2-1-51 0,-2-3-101 0,-3 1-126 16,-1 1-306-16</inkml:trace>
  <inkml:trace contextRef="#ctx0" brushRef="#br0" timeOffset="66528.52">5147 7207 429 0,'-1'0'108'0,"-1"0"1"16,0-1-48-16,0 0-37 0,0 1-4 15,-1-2-2-15,1 2-6 0,0-1-4 16,0 1-1-16,1 0 1 0,-2 0-1 15,1 0-2-15,0 0-1 0,1 3-1 0,-1-1 0 16,-1 1 1-16,0 3 0 0,-1-1 2 16,0 3 0-16,-2-2 1 0,0 4 0 15,0 2-1-15,1 1-1 0,0 0 0 16,2 4-2-16,1-2-1 0,3 4-1 16,2-3 0-16,1-1 0 0,3-1 0 15,2 0 0-15,3-3 0 0,1-1 1 16,0-4 0-16,0 0 0 0,0-1 1 15,-1-1 2-15,-1-3 0 0,-2-1 3 16,-1-2 2-16,-2-2 3 0,1 1 1 16,0-6 3-16,-3-1-1 0,0-1 1 0,-1-1 1 15,-1 0-2-15,-2-3-1 0,-2-3-2 16,-3 0-2-16,-1-3-1 0,-1 0-3 16,-2 1-2-16,0 3-1 0,2 0-1 15,-3 7-1-15,1 3-1 0,0 6-3 0,0 3-5 16,0 5-8-16,-1-1-10 15,-1 6 6-15,2-2-71 0,0 2-69 0,3-3-109 16,0 2-253-16</inkml:trace>
  <inkml:trace contextRef="#ctx0" brushRef="#br0" timeOffset="66892.58">5415 7195 497 0,'-5'0'133'0,"1"-1"6"15,0 1-42-15,0 1-44 0,2-1-10 16,1-1-8-16,0 1-9 0,1 0-6 16,1 0-5-16,-1 0-6 0,1 0-4 0,1 1-2 15,0 0-1-15,4 0 0 0,1 1 3 16,1 0 3-16,3-1 2 0,2 0 2 15,3 1 2-15,0-2 0 0,3-2-1 16,2 2-2-16,2 2-2 0,-1-1-3 16,2 1-2-16,0 1-2 0,-3 2-1 15,-3 0-1-15,-5-1 0 0,-2 0 1 16,-3 0 1-16,-6 2 1 0,-2 0 1 16,-2 2 1-16,-5 3 0 0,-1 1 0 0,-4 4 0 15,-2 1-2-15,-1 2-1 0,-1 1-1 16,-1 1-1-16,2 1-1 0,2-2-3 15,2-1-10-15,2-1-20 0,4-2 81 16,0 0-222-16,5-4-149 0,3-1-395 16</inkml:trace>
  <inkml:trace contextRef="#ctx0" brushRef="#br0" timeOffset="71601.45">12218 6293 472 0,'1'6'123'0,"6"-2"9"15,5-4-60-15,2-2-14 0,3 0-6 16,2-3-4-16,4 1-5 0,4-1-5 16,0-1-5-16,5 1-7 0,3 2-5 15,4-1-5-15,7 2-6 0,7 0-3 16,5-1-2-16,7 2-3 0,6-1-1 0,3 1-1 16,6 0-9-16,7-2-13 0,1 1-14 15,2-3-130-15,1-1-132 0,9-8-330 16</inkml:trace>
  <inkml:trace contextRef="#ctx0" brushRef="#br0" timeOffset="75223.5">9051 7076 522 0,'-1'-4'144'16,"0"3"5"-16,1 2-14 0,0-2-92 0,0 1-10 15,0 2-6-15,-1 2-7 0,-2 4-4 16,1 3-1-16,0 4-2 0,-1 4-3 16,0 6-2-16,-1 3-2 0,2 2 0 15,1 4-2-15,0-3-4 0,1 1 0 16,1 0-3-16,0-4-1 0,2-1-6 16,1-5-8-16,0-2-10 0,1-2-3 0,2-3-133 15,1-2-126-15,3-4-313 0</inkml:trace>
  <inkml:trace contextRef="#ctx0" brushRef="#br0" timeOffset="75772.66">9568 7164 574 0,'0'1'134'0,"-1"-3"5"15,-1 1-90-15,0-1-17 0,-1 2-7 0,-1 0-4 16,-3 2-5-16,0 2-7 0,-2 3-4 16,-1 4-4-16,0 3 0 0,-1 8-1 15,3 4 0-15,0 4 0 0,4 0-1 16,1 3 0-16,3-2 0 0,7-5 0 15,3-4-1-15,3-6 1 0,4-4-1 16,8-5 1-16,3-3 0 0,5-7 1 16,1-1 0-16,1-4 2 0,1-3 2 15,-2-1 3-15,-4-1 3 0,-4-3 5 0,-5 0 5 16,-7-2 3-16,-5-2 0 0,-6-1-1 16,-8-2-2-16,-8-2-4 0,-4 1-4 15,-6 1-7-15,-6 3-6 0,-1 3-4 16,-4 2-3-16,2 8-1 0,2 1-6 15,5 4-8-15,4 0-10 0,7 1-6 16,4 2-23-16,9 1-98 0,8-2-117 0,4 1-265 16</inkml:trace>
  <inkml:trace contextRef="#ctx0" brushRef="#br0" timeOffset="76061.98">10267 7207 564 0,'9'6'127'15,"-6"1"4"-15,-4 1-86 0,-2 4-26 16,-5 2-4-16,-2 2-2 0,-1 3-3 0,-1 2-3 16,1 0-4-16,6-3-2 0,4 0 0 15,6-4-1-15,4 0 0 0,7-5 0 16,5-2 0-16,3-4 0 0,3 2 2 16,-1-6 2-16,2 0 4 0,0-3 4 15,-3-3 5-15,-1 1 5 0,-4-4 7 16,-3-2 3-16,-5-1 2 0,-3-4-2 15,-6 2-4-15,-4-6-4 0,-4-2-6 16,-6 1-10-16,-5 1-9 0,-3 3-6 0,-5 2-6 16,-4 6 0-16,-1 7-7 0,-2 4-9 15,3 7-9-15,-1 1 10 0,5 3-136 16,4 1-125-16,10 0-315 0</inkml:trace>
  <inkml:trace contextRef="#ctx0" brushRef="#br0" timeOffset="76232.58">10967 7332 642 0,'2'4'143'16,"-1"-2"1"-16,-4 2-100 0,0-3-26 16,-3 1-8-16,0-1-5 0,1-1-11 15,-1-2 1-15,1-2-129 0,4-3-11 16,5-3-104-16,8-1-218 0</inkml:trace>
  <inkml:trace contextRef="#ctx0" brushRef="#br0" timeOffset="76344.89">11414 7382 600 0,'11'4'125'0,"-2"-1"-1"15,1-3-239-15,-3-6-110 0,5-3-284 16</inkml:trace>
  <inkml:trace contextRef="#ctx0" brushRef="#br0" timeOffset="76490.52">11865 7371 576 0,'24'8'145'0,"1"1"0"15,0-5-13-15,1-4-138 0,-1-4 11 0,-1-5-149 16,-2-3-122-16,3-5-321 0</inkml:trace>
  <inkml:trace contextRef="#ctx0" brushRef="#br0" timeOffset="76628.84">12747 7310 736 0,'37'10'152'0,"-7"-4"0"0,-1 1-139 0,-5-6-14 16,-2-2-12-16,-1-1-9 0,-3-4-42 15,1-3-88-15,-2-5-115 0,4-3-267 16</inkml:trace>
  <inkml:trace contextRef="#ctx0" brushRef="#br0" timeOffset="76761.48">13748 7196 611 0,'46'3'157'0,"3"4"-1"0,-7-2-5 16,-2 0-144-16,-4-4-24 0,2-2-12 15,-3-4-8-15,-4-1-119 0,3-2-121 16,-1-3-289-16</inkml:trace>
  <inkml:trace contextRef="#ctx0" brushRef="#br0" timeOffset="76894.67">15193 7189 668 0,'51'6'136'0,"-5"-3"-1"15,-6-1-135-15,-4 1-20 0,-2-1-63 16,-8-2-53-16,-3-4-101 0,-1 0-226 16</inkml:trace>
  <inkml:trace contextRef="#ctx0" brushRef="#br0" timeOffset="77024.81">16222 7236 612 0,'40'7'127'16,"3"-2"4"-16,0-6-236 0,-6 0-130 0,-3-4-295 16</inkml:trace>
  <inkml:trace contextRef="#ctx0" brushRef="#br0" timeOffset="77158.57">17479 7167 517 0,'40'5'41'0,"-1"-1"-41"16,-4-2-173-16,1-2-212 15</inkml:trace>
  <inkml:trace contextRef="#ctx0" brushRef="#br0" timeOffset="77419.95">18884 7280 681 0,'14'15'146'0,"-1"0"0"0,-2-1-109 16,-2-5-32-16,1-3-12 0,1-1-10 16,1-2 17-16,1-8-145 0,0-6-122 15,7-6-312-15</inkml:trace>
  <inkml:trace contextRef="#ctx0" brushRef="#br0" timeOffset="78292.92">20253 7104 484 0,'6'1'116'0,"-2"-1"6"15,-1-1-54-15,2 1-36 0,-2-1-1 0,-1 0 1 16,-1 1 2-16,-1-2-3 0,0 2-3 16,0-1-2-16,-1 1-7 0,1-1-4 15,-4 2-4-15,-2 0-4 0,0 6-1 16,-3 4-4-16,0 1-1 0,1 2-1 15,0 4-1-15,4 2 1 0,5 1-1 16,5 0 1-16,5-2-1 0,6 3-1 16,6-4 1-16,5-1 0 0,4-1-1 15,1 1 1-15,1-4 1 0,2-4-2 0,-2-5 3 16,0-1 0-16,-2-4-1 0,-2-4 1 16,-4-6 1-16,-1-3 0 0,-6-3 2 15,-3-4 1-15,-6-1 2 0,-5-1 2 16,-5-1-1-16,-5 0 0 0,-6 0-2 15,-6 3-2-15,-6-2-4 0,-4 5-3 16,-7 0-3-16,-3 2-4 0,0 1-8 16,3 3-2-16,2 3 0 0,5 1-136 0,6 0-125 15,13 8-316-15</inkml:trace>
  <inkml:trace contextRef="#ctx0" brushRef="#br0" timeOffset="78962.59">21432 7116 464 0,'-4'-6'121'0,"2"1"9"16,-2 0-40-16,2 1-39 0,1-2-4 15,0 0 1-15,0 2-2 0,0-1-4 16,0 3-6-16,1 0-8 0,0 2-6 15,0 4-6-15,0 2-5 0,-1 5-3 16,1 4-2-16,-2 4 1 0,2 7 1 16,-1 5 2-16,2 4-1 0,3 4 0 15,-1 4 0-15,1 0-2 0,1 2-3 16,0-3 0-16,2 2-9 0,-3-2 0 16,1-3-10-16,-1-3-25 0,0-3-136 15,0-1-142-15,-2-6-356 0</inkml:trace>
  <inkml:trace contextRef="#ctx0" brushRef="#br0" timeOffset="86772.7">2247 6263 488 0,'1'4'119'0,"-1"-3"5"0,0-2-71 0,0 2-16 15,0-1 4-15,0-1 0 0,2 2-3 16,-2-2-1-16,0 1-1 0,1-1-2 15,-1 0-2-15,0 1-3 0,1 0-5 16,-1-2-2-16,0 2-4 0,0 2-1 16,0-4-1-16,0 5-1 0,0-3-1 15,-1 1 1-15,1-1 1 0,-1 0 0 16,-2 0 0-16,1 0-2 0,-2-1-2 0,-1 0-2 16,-1-1-3-16,-1 2-3 0,-1 0-2 15,0 4-1-15,-2 0-2 0,-1 3 1 16,1 3-2-16,-1 2 1 0,0 4 0 15,0 2 0-15,-1-1 1 0,2 3-1 16,1 0 0-16,1-1 0 0,1 0 0 16,4 0-1-16,2-3 1 0,4 1-1 15,3-2 0-15,2-1 0 0,4 1 0 16,4 2 1-16,2-4 1 0,3 2 1 16,4-2-1-16,2 1 1 0,3-2 0 0,1-5-1 15,1-3 1-15,1 0-1 0,-3-5 1 16,-1-1-1-16,-3-3 1 0,-3-4 0 15,-2 1 0-15,-2-4 1 0,-4-3 0 16,-1 2 0-16,-2-2 2 0,0 0 0 16,-4-1 2-16,-1 0 0 0,-4-2 2 0,-2-1 0 15,-4 0 0-15,-4-5 0 0,-6-1-2 16,-2-2-1-16,-3 2-3 0,-4 4-1 16,-2 3-1-16,-1 0-1 0,-4 6-1 15,2 4 1-15,-3 6-1 0,-4 2 1 16,0 0-5-16,2 1-5 0,-1 3-6 15,2 1-11-15,3 2-18 0,1 1-18 16,5 3-134-16,5-2-145 0,6-4-343 16</inkml:trace>
  <inkml:trace contextRef="#ctx0" brushRef="#br0" timeOffset="93677.43">9261 3517 609 0,'2'-3'148'0,"3"3"10"0,-5 0-93 16,1-3-11-16,-1 1-1 0,0 2-1 15,0-1-3-15,1 0-5 0,-2 1-7 16,1-1-7-16,-1 2-3 0,1-1-6 16,0 0-4-16,0 2-5 0,0-2-5 15,2 3-2-15,0 4-1 0,2 1 0 16,-1 5 0-16,3 3 1 0,2 5 3 16,2 9 1-16,2 3 0 0,1 5 0 0,1 5-2 15,2 2 0-15,-2 2-2 0,0 0-3 16,-1-3-1-16,-2-7 0 0,-1-1-1 15,-1-3 0-15,-3-6-1 0,-1-3-1 16,-1-4-3-16,0-4-4 0,-1 1-7 16,-1-3-8-16,-2-4-10 0,1-2-15 15,0-5-21-15,-2-2-134 0,-2-3-146 0,1-4-349 16</inkml:trace>
  <inkml:trace contextRef="#ctx0" brushRef="#br0" timeOffset="94008.54">8991 3837 567 0,'0'1'146'16,"0"-2"7"-16,3-3-75 0,4 1-17 0,2-3-2 15,8 0-4-15,5 0-8 0,6-2-7 16,9 1-5-16,6 1-7 0,8 0-8 16,6 5-5-16,3-1-4 0,3 0-4 15,4-3-3-15,4 4-5 0,3-1-12 16,-3-1-13-16,-2-5 128 0,-3-1-292 15,-2 1-171-15,-8-4-476 0</inkml:trace>
  <inkml:trace contextRef="#ctx0" brushRef="#br0" timeOffset="98023.87">10962 3637 356 0,'-3'-7'103'15,"1"-1"3"-15,-1-3-23 0,1 2-34 0,2 2-9 16,1-1-7-16,0 1-8 0,-1 2 2 16,1 3 0-16,0 0 1 0,-1 0 2 15,0 2 2-15,-1-1 1 0,-1 2 0 16,2 1-4-16,-2-4-2 0,1 4-1 15,2-1-2-15,0-1-1 0,-1-1 0 16,1 2 1-16,0-4 2 0,1 3 1 16,-2-1 0-16,0 1-2 0,0-2-3 15,0 4-4-15,0-4-4 0,-1 4-3 16,1-1-3-16,0 1-3 0,-1-1-1 0,1 3-2 16,-1 4-1-16,0 4 0 0,0 3 0 15,0 5-1-15,-1 7 0 0,2 4 1 16,0 6-1-16,2 5 1 0,0 3-1 15,0 1 0-15,-1 1 1 0,0 2-1 16,1 0-1-16,2-5 1 0,-3-2-1 0,1-4 0 16,0-4 0-16,1-3 0 0,0-8 1 15,-2-5 0-15,1-3 0 0,-1-5 0 16,0-6-1-16,-1-1-1 0,0-4 2 16,1-1-1-16,-1-7 0 0,-1-3 0 15,0-7 0-15,1-4 1 0,0-8-1 16,0-4 0-16,-1-5 0 0,2-1-1 15,-3-5 2-15,0 0-1 0,-2-2 1 16,-1 5 0-16,2-1 0 0,-2 2 1 16,0 4 0-16,0 4-1 0,3 5 1 15,1 1 0-15,0 3 0 0,0 5-1 0,1 2 1 16,-1 4 0-16,1 4 1 0,0 3 1 16,-2 3 0-16,2 3-1 0,0 2 0 15,0 6-1-15,-2 2 0 0,2 5 0 16,-2 6-1-16,2 6 0 0,-1 7 0 15,1 3 1-15,1 6 0 0,1 4 0 16,3 0-2-16,-1 1-2 0,2-3-1 0,0 2-3 16,1-4-1-16,-1-4 0 0,0-6-1 15,-1 0-1-15,0-2 1 0,-2-5 2 16,-1-6 0-16,0-4 2 0,0-2 0 16,-2-4-1-16,0-4 3 0,-2-8 1 15,1-6 0-15,0-3 1 0,0-7-1 16,1-11 1-16,-1-3 1 0,0-7-1 0,1-4 1 15,-3-6 1-15,0-2-1 0,0-4 2 16,-2 3 0-16,-1-1 1 0,1-1 3 16,-2 7-1-16,4 7 2 0,-2 7 3 15,2 9 0-15,0 6 1 0,2 8-1 16,0 8-3-16,1 3-1 0,-1 1-1 16,0 9-2-16,-3 4-3 0,3 6 0 15,-1 7-1-15,1 6 0 0,0 4 2 16,-1 11 0-16,2 1-3 0,0 3-5 0,0 0-8 15,0 1-10-15,0-1-20 0,0 2-16 16,1-3 1-16,-1-3-134 0,0-5-131 16,2-4-311-16</inkml:trace>
  <inkml:trace contextRef="#ctx0" brushRef="#br0" timeOffset="98854.71">10514 5463 554 0,'0'3'125'0,"0"-3"6"0,-2 0-97 16,1 2 2-16,1-2 4 0,-1-1 5 15,1 0-3-15,0 1-3 0,-1 1-3 0,1-1-3 16,0-2-4-16,2-2-6 0,2 1-4 16,-2-4-2-16,3-3 0 0,1-3-2 15,-1-3-1-15,2-6 0 0,-1-5-2 16,2-4-2-16,1-1-1 0,0-5-1 15,4-3-2-15,1-5 0 0,2 1-1 16,1 2-1-16,1 3 0 0,-1 0 0 16,-1 3-1-16,0 3-1 0,-3 6-1 0,-3 3-1 15,-2 6 0-15,0 3 0 0,-3 2 0 16,-2 6-2-16,-2 3-7 0,-2 2-9 16,-1 0-18-16,-3 2-14 0,-1 2-13 15,-1 3 153-15,-1-1-279 0,-1-1-144 16,1 2-394-16</inkml:trace>
  <inkml:trace contextRef="#ctx0" brushRef="#br0" timeOffset="99205.81">10676 4800 573 0,'-4'-4'126'15,"1"1"3"-15,2 2-104 0,-3 0-7 16,-3 2-4-16,-2 0-1 0,-1 1-3 15,-3 5-4-15,0-2-3 0,-1 2 0 16,1 0-2-16,2-2 1 0,2 1-2 0,4-1 2 16,2-4 4-16,1 2 2 0,3-2 1 15,0-5 1-15,4 1 2 0,4-6 1 16,3-2 1-16,1-2-2 0,5 1-1 16,2-1 0-16,0 2 0 0,2 0 0 15,-3 3-2-15,-2 4-1 0,-2 0-2 16,-3 2-2-16,-1 2-1 0,-1 2-1 15,-1 4-1-15,-2 4 1 0,2 4 0 16,0 5 0-16,-2 2 1 0,-1 0 0 0,1 4 0 16,-3-1 0-16,2-2-1 0,-2-1-1 15,0-4-1-15,2-1-4 0,-1-3-10 16,2 0-12-16,-1-6-14 0,0 0-119 16,1-5-123-16,2-2-300 0</inkml:trace>
  <inkml:trace contextRef="#ctx0" brushRef="#br0" timeOffset="99693.51">9475 5573 592 0,'-1'-2'132'0,"0"-2"5"16,0 0-97-16,1 3-12 0,1 0-5 15,-1 2-4-15,1 1-1 0,1 6-4 16,-1 3-5-16,1 3-5 0,1 1-1 16,0 6 1-16,1 4-2 0,1-2-8 15,-1-1-7-15,1-2-9 0,2-3-4 16,1-2 48-16,-2-7-170 0,1-6-116 0,0-4-304 16</inkml:trace>
  <inkml:trace contextRef="#ctx0" brushRef="#br0" timeOffset="99869.36">9492 5380 689 0,'-2'5'155'0,"0"-6"5"0,1-1-118 0,1 3-13 16,0 0-8-16,1-2-3 0,-1 0-8 15,0-3-12-15,1 2-23 0,0 1 128 16,3-3-266-16,0-1-148 0,4 2-415 15</inkml:trace>
  <inkml:trace contextRef="#ctx0" brushRef="#br0" timeOffset="100598.84">9689 5573 571 0,'0'18'125'0,"0"-1"4"15,-2-4-97-15,1 3-10 0,0-1-4 16,-1-2-1-16,-1 0-3 0,1-4-3 15,1-2-6-15,1-1-4 0,1-1-3 16,0-4 0-16,1-1 1 0,1 0-1 0,3-2 1 16,-2-2 1-16,3-6 3 0,-1 1 1 15,0-2 1-15,-1-4 1 0,0-1-1 16,-1 1 1-16,-1-4 0 0,-1 3-1 16,1 0 0-16,-2 2-1 0,2 2-2 15,-2 5 0-15,1 2 0 0,0 7-1 16,2 4 0-16,-2 3 0 0,0 3-1 15,1 3 0-15,2-2 0 0,-1 0-1 0,3 0-2 16,-1-4 0-16,4-4-1 0,1 0 2 16,2-6 1-16,2-2 1 0,-2 0 3 15,2-4 4-15,-1-2 6 0,-1-1 4 16,-2-3 1-16,-1 1-1 0,-2 0 0 16,-3-1-3-16,0 4-2 0,-2 1-7 15,0 3-4-15,1 7-2 0,-1 4 0 16,2 5 0-16,3 5-2 0,-1-1-3 15,0 3 0-15,2 1-1 0,2-2-1 0,1-3 0 16,1-2 0-16,-1-3 2 0,4-4 2 16,-2-5 3-16,-1-2 1 0,1-5 4 15,-2 0 4-15,0-4 5 0,-1-1 4 16,-2-1 4-16,0 4 0 0,-2-1 1 16,-1 2-4-16,-4 1-3 0,0 2-6 15,-1 5-4-15,-1 5-3 0,2 1 0 16,-4 6-1-16,2 4 0 0,0 1 0 15,0 4 0-15,0 3 0 0,-1 0-2 0,1 2-3 16,0 1-5-16,-1-1-6 0,1 1-5 16,-2 2-4-16,0-2-4 0,-1-3 0 15,-1-5 1-15,1-4 5 0,0-3 6 16,-2-1 7-16,0-10 4 0,0-4 4 16,2-4 6-16,1-3 2 0,0-9 2 15,1-6 1-15,1-7 1 0,2-2 0 16,3-2 0-16,2-3-1 0,1 0 1 15,3 9 2-15,0 5 0 0,-1 6 1 0,1 6-2 16,0 4-2-16,1 4-1 0,-1 6-2 16,-1 1-3-16,-1-1-2 0,0 3-1 15,0 0 1-15,-3 4-1 0,-1-2-3 16,-3 1-4-16,-1 3-13 0,0-1-9 16,-3 1-7-16,-3-1-7 0,-2-2-17 15,-1 2-106-15,-3-2-111 0,0-5-263 16</inkml:trace>
  <inkml:trace contextRef="#ctx0" brushRef="#br0" timeOffset="100927.19">10314 5311 564 0,'2'12'136'0,"-2"0"4"0,-2 7-83 15,-1 6-21-15,0 3-4 0,-3 1-5 16,1 4-7-16,0-1-7 0,1 1-6 15,3-4-3-15,2-1-3 0,2-6-2 16,3 1 0-16,5-7-1 0,2-3 1 16,2-5-1-16,1-1 1 0,2-4 0 15,1-3 1-15,-1-7 1 0,0 0 1 16,-2-1 3-16,-2-1 4 0,-3-2 2 0,-1 3 1 16,-2 1-1-16,-4 1 2 0,1 5-1 15,-4 0-3-15,-1 6-3 0,0 5-2 16,0 4-1-16,-1 3 1 0,0 5-1 15,0 1-2-15,1 0 1 0,1-1-2 16,1-3-1-16,3-5 0 16,3-3-1-16,2-4 0 0,-1-3-7 0,2-4-17 15,-2-5 156-15,0-3-291 0,-2-4-152 16,0-5-438-16</inkml:trace>
  <inkml:trace contextRef="#ctx0" brushRef="#br0" timeOffset="101083.79">10504 5467 675 0,'-7'1'162'0,"2"0"2"16,1-1-91-16,2 0-32 0,1-1-11 15,2 0-11-15,0-1-8 0,1-2-7 0,3-1-13 16,1 0-22-16,4-2-15 0,1 1-125 16,2 2-132-16,5 1-316 0</inkml:trace>
  <inkml:trace contextRef="#ctx0" brushRef="#br0" timeOffset="101376.11">10823 5529 669 0,'-5'9'154'0,"-5"-1"3"0,-1 2-112 0,-4 1-7 15,-4 2-6-15,1 1-10 0,-1 2-6 16,2-1-4-16,3-1-3 0,2-2-5 16,7 1-4-16,4-4-3 0,4-1 1 15,6-5-1-15,5-1 1 0,3-1 0 16,1-5 2-16,3-2 0 0,0-1 1 15,1-3 0-15,-4 2 0 0,-1-1 1 16,-1 2 2-16,-5 2 2 0,-2 0 3 16,-3 0 4-16,-2 3 1 0,-2 1 1 0,-1 0 0 15,-2 0-4-15,1 4-3 0,1 3-1 16,-1 2-4-16,2 6-1 0,-1-1-1 16,2 3-1-16,2 1 0 0,2-4-1 15,1-2-4-15,4-2-1 0,2-6-3 16,0-3-17-16,2-3-17 0,1-4 10 0,-2-4-146 15,-1-2-133-15,-3-5-333 16</inkml:trace>
  <inkml:trace contextRef="#ctx0" brushRef="#br0" timeOffset="101526.26">10988 5281 599 0,'-15'-15'150'15,"1"5"3"-15,3 1-61 0,2 5-52 16,2 0-7-16,2 1-9 0,0 2-8 15,3-3-7-15,1-1-7 0,2 2-13 16,1-3-19-16,4 1 26 0,-1-4-160 0,2-1-128 16,7 2-325-16</inkml:trace>
  <inkml:trace contextRef="#ctx0" brushRef="#br0" timeOffset="101663.98">11144 5308 594 0,'4'27'135'0,"-1"2"5"0,-3-1-103 0,1 3-8 15,-1-3-6-15,-1 1-2 0,1-3-5 16,0 2-5-16,2-4-16 0,1-1-6 16,0-3 15-16,1-2-148 0,0-5-122 15,-1-3-318-15</inkml:trace>
  <inkml:trace contextRef="#ctx0" brushRef="#br0" timeOffset="101837.52">11009 5488 626 0,'-4'-1'151'0,"3"-2"1"0,2 3-99 16,3 0-20-16,5 0-3 0,3 0-3 15,4-1-6-15,3 0-11 0,5-1 0 16,4 0 0-16,2-1-6 0,0-3-21 0,1 1-17 16,-1-1-127-16,-3 0-131 0,5 2-331 15</inkml:trace>
  <inkml:trace contextRef="#ctx0" brushRef="#br0" timeOffset="102422.36">11609 5379 470 0,'-3'6'119'0,"0"-4"5"0,0 2-54 16,2 0-31-16,-1-3 1 15,2 1 2-15,0-2-5 0,3-2-5 0,4-2-3 16,2-2-4-16,1-2-4 0,5 1-6 15,1-4-6-15,2-1 0 0,-2-1 0 16,0 0 0-16,-1 2 1 0,-3 2 0 16,-4-2 3-16,-2 2 0 0,0 1 0 15,-2 5 0-15,-3 0-1 0,-2 1-1 0,2 1-2 16,-1 4-3-16,0 2-1 0,1 5-2 16,0 3-1-16,2 7-1 0,0 2 0 15,1 5 0-15,1 5 1 0,-1-3-1 16,0 3 0-16,1 0 0 0,-1 0 0 15,-1 0-2-15,1 0-2 0,-1-2 0 16,-1 0-12-16,2-4-14 0,-2-3-13 16,-1-3-7-16,0-2-126 0,-1-4-127 15,-1 0-307-15</inkml:trace>
  <inkml:trace contextRef="#ctx0" brushRef="#br0" timeOffset="102598.61">11673 5782 667 0,'-5'0'154'16,"4"0"6"-16,0 4-103 0,2-4-19 15,1 1-8-15,6 0-1 0,4-2-5 0,6 0-7 16,0-3-6-16,4 1-6 0,4-2-3 16,4-2-8-16,2-2-20 0,0 2-14 15,0-2-131-15,5-1-136 0,6-1-337 16</inkml:trace>
  <inkml:trace contextRef="#ctx0" brushRef="#br0" timeOffset="109781.14">11362 4234 369 0,'0'2'108'16,"0"-5"4"-16,0 3-32 0,0 1-20 0,0-1-15 15,0-1-10-15,0 0-6 0,1 1-2 16,-2 0-3-16,-2 0-3 0,3-1-2 15,-1 2 1-15,0-1 0 0,1 1 1 16,-1-2 1-16,1 0-1 0,1 0 0 16,-1 0 0-16,0-1-3 0,0-4-4 15,0 1-4-15,0 0-3 0,-1-2-2 16,-2-1-1-16,-1 0-1 0,1 2-1 0,-1-1 0 16,-1 4-1-16,1-1 1 0,1 1-2 15,-1 1 1-15,2 3-2 0,0-1 1 16,1 4-1-16,0-3 0 0,1 4-1 15,1 1 1-15,0 4-1 0,3-3 1 16,3 1-1-16,0 0 1 0,1-2 0 16,2-3 0-16,0 0 1 0,1-6 0 15,-1 2 1-15,-2-3 3 0,0-3 1 16,-1-1 1-16,0-2 0 0,-2-3 1 0,-2 2-1 16,-1-3 0-16,2 1-1 0,-3 1-2 15,0-2 0-15,-1 1 0 16,-2 2 0-16,0-1 1 0,-1 1-2 0,1 2 1 15,-1 1-1-15,-1 6-2 0,-1 2-1 16,0 5-1-16,-2 2 0 0,-1 5 0 16,1 4-1-16,-2 0-1 0,1 3 1 15,2-1-1-15,1-1 1 0,2-2-1 0,2-1 1 16,1-3 0-16,1-3 0 0,2-2 2 16,3-4 0-16,0-3 0 0,2-5 2 15,1-2 0-15,1-2 1 0,0-1 0 16,-2-4 1-16,0 2 0 0,-4 0 0 15,0 0 0-15,-5-2-1 0,-1 4 0 16,-2-1 0-16,-2 1-1 0,-2 1 0 16,0 1 0-16,-1 2-2 0,2 7 1 15,-1-2-1-15,1 4 1 0,2 2-1 0,1 0 1 16,1 3-1-16,2 0 1 0,-1-1 0 16,3-2 0-16,0 2-1 0,2-3 1 15,0 0 0-15,-1-2 0 0,0 0 1 16,0 0 0-16,-1-2 0 0,-1 1 1 15,-1-2-1-15,1 2-1 0,0 0-1 16,-1 0-16-16,-2 1-10 0,0 3-13 16,-2 1-130-16,0 1-133 0,0-4-326 0</inkml:trace>
  <inkml:trace contextRef="#ctx0" brushRef="#br0" timeOffset="120870.97">8893 8012 561 0,'0'5'118'0,"6"1"0"0,0-4-97 15,4 3-16-15,1-3-2 0,0 0 1 16,1-1 2-16,1 1 3 0,-3 1 2 16,0 0 3-16,-1-3 1 0,-1 2 1 0,1 0-2 15,0 2-2-15,1 0-2 0,-1-2-3 16,2 0-3-16,3 0-1 0,2 0-2 15,3 1 1-15,4-3-1 0,1 0 0 16,3 3 0-16,5-1 0 0,3 0 0 16,1 1 0-16,2 0-1 0,1 0 1 15,3 0-1-15,1 0 1 0,2-2-1 16,4 0 1-16,2-1-1 0,7-2 0 16,4 2 1-16,2 0-1 0,3-3 1 0,-1 3 2 15,3 0 2-15,1 1 2 0,-1 2 3 16,0 0 3-16,1 4 0 0,0 0 0 15,1 2-2-15,2-1-1 0,-1-1-2 16,2 3-5-16,1-3 0 0,2-1-2 16,3-2 0-16,3-2 0 0,5 2 0 15,0-2-1-15,4-1 1 0,3 2-1 16,2-6 1-16,2 1-1 0,0 1 0 0,1 1 1 16,1-1-1-16,0-2 1 0,2 1-1 15,1 2 0-15,-1 2 1 0,1-1-1 16,0-1 0-16,-1 0 0 0,3 2 0 15,-2 1 0-15,-1-2 0 0,1-4 0 16,1 1 1-16,2 2-1 0,-3-2 0 16,0-1 0-16,3-4 0 0,-2-2 0 15,1 4 1-15,-3-4-1 0,-4 1 0 0,3 0 0 16,4-2 0-16,-7 3 0 0,-3 3 0 16,3 0 0-16,6 0 1 0,1 0-1 15,-3 1 0-15,-14 2 0 0,8-4 0 16,3-2 0-16,-1 2 1 0,-6-1-1 15,-1 1 0-15,2-4 0 0,5-2 0 16,0 5 0-16,-1-4 0 0,-2 2 1 16,-2-2-1-16,-1 1 0 0,1 3 1 0,4 1 0 15,-5 0 1-15,2 2 1 0,0-2 1 16,2 5 0-16,1 0 0 0,1-1-1 16,-2 1 1-16,1 0-1 0,-2 1-2 15,5 2 0-15,-2-3 0 0,0-2-1 16,0 2 0-16,3 3 1 0,-1 0-1 15,1-2 0-15,-3 1 0 0,1-2 0 16,1 2 0-16,0 1 1 0,-3-1-1 0,1-1 0 16,1-1 0-16,-2-1 0 15,2 4 0-15,-2 3 0 0,-3-2 0 0,-1-3 0 16,-1 0 0-16,0 2 0 0,-2 4 1 16,-2-2-1-16,1-1 2 0,-1-1 1 15,1 1 1-15,3 4 0 0,-5 1 1 16,-1-2-1-16,0 2 1 0,0-2-2 15,-4 2-1-15,0-1-2 0,-5-1 1 16,0-4 0-16,-5 2-1 0,-4-5 1 0,-2 2 0 16,-2-3 0-16,-3-2 1 0,0 1 0 15,0-1-1-15,-3 0 0 0,3-3 0 16,-3 0 0-16,-2-1-1 0,0 2 1 16,-4-2-1-16,-3 3 0 0,-2-2 0 15,-4 4 1-15,-4 0-1 0,-6 1-1 16,-7 1-8-16,-7 0-21 0,-8-1-136 0,-12-3-136 15,-14-3-350-15</inkml:trace>
  <inkml:trace contextRef="#ctx0" brushRef="#br0" timeOffset="123345.98">11932 3617 282 0,'0'0'92'0,"0"2"10"15,0-1-15-15,0-1-28 0,0 0-5 16,1 1 1-16,-2-2-4 0,1 0-13 16,0 0-7-16,0 1-2 0,-1-1-3 15,1 1-4-15,-1-3-1 0,1 3-2 16,0 1-2-16,0 1-2 0,0-1-2 0,0-1 0 15,0 0 1-15,1 1 4 0,-2-1 3 16,1 1 2-16,0-1 2 0,1-1 0 16,-1 2 1-16,-1-1-2 0,1 0-3 15,1 0-2-15,-2-1-2 0,2 1-2 16,-2 0 0-16,1 0-1 0,1 0-2 16,-2 1-3-16,1-1-2 0,0 2-3 15,0 3-1-15,-1 3-2 0,0 4 0 16,-1 5 0-16,0 5-1 0,-3 5 1 15,1 8 0-15,-2 3 0 0,2 4-1 0,1 4 1 16,-1-2-1-16,1 2 0 0,2 0 0 16,1-3 0-16,1-6 0 0,0-1 0 15,1-4 0-15,1-3-1 0,-1-8-1 16,1-2-1-16,-1-7-2 0,0-1-7 16,0-7-13-16,-1-2-15 0,0-5-17 15,1-6-133-15,-1-5-144 0,2-7-342 16</inkml:trace>
  <inkml:trace contextRef="#ctx0" brushRef="#br0" timeOffset="124451.54">12386 3774 450 0,'0'-1'117'16,"0"1"4"-16,0-2-62 0,-1 1-14 0,0-1-11 15,0 2-8-15,-2-1-8 0,1 0-6 16,1-1-3-16,0 1 0 0,0-1 0 15,1 2 2-15,-1-1 0 0,1 0 0 16,1 1 0-16,-1 0-1 0,0 0-2 16,0 2-1-16,0-2-2 0,1 1 0 15,-1-1 0-15,-1 0 1 0,1 0 1 0,0 0 0 16,0 0 1-16,0 0 0 0,-1-1 1 16,1 1 0-16,0-1-1 0,0 1 0 15,0 0-1-15,0 0 1 0,1 0-2 16,-1 0 1-16,0 0-1 0,0 0 0 15,-1 0-1-15,1-1 0 0,0 0 0 16,0 2-2-16,-1-2 0 0,1 1-1 16,0-1-1-16,-1 1 0 0,1 0-1 15,0 1-1-15,0-2 0 0,0 1 0 16,-1 1 1-16,-1 1-1 0,0-1 1 0,0 1 0 16,-1 1 1-16,0-1 0 0,-1 1-1 15,0 0 1-15,-1 1 0 0,1-1 0 16,0 2-1-16,-1 3 0 0,2 1 0 15,0 1 1-15,-1 1-2 0,2 3 1 16,0 1 0-16,1 1 0 0,0 0 0 0,0 0 0 16,1 2 0-16,0-1 0 0,1 0 0 15,-1-2 0-15,2 2-1 0,0-2 1 16,0 0 0-16,2-2-1 0,-1 1 0 16,3-3 0-16,0 2 0 0,2-2 0 15,1 0-1-15,0-2 0 0,2-1 1 16,0-1 0-16,2-2 0 0,-2 0 1 15,1-4-1-15,0-2 2 0,-1-2 0 16,1 1 0-16,2-7 1 0,-2 0 0 16,1-5 0-16,1 0 0 0,0 0 0 15,2 0 0-15,-3-3 0 0,0 3 0 0,-2 0 0 16,-1-3 0-16,-3-1 0 0,-1-3 1 16,-4-6 0-16,-1-1 1 0,-2-1 1 15,-2 0 1-15,-2 1-1 0,0-1 0 16,-3 3-1-16,1 4-1 0,-2 4-2 15,0 5 0-15,-1 0-1 0,-3 4-1 0,-2 4 0 16,-1 4 0-16,0 3-1 0,0 0 0 16,-1 1-2-16,0 3-2 0,3 3-9 15,2-1-12-15,3 1-10 0,1 0-6 16,3-1-29-16,3-1-92 0,3 1-114 16,3-3-249-16</inkml:trace>
  <inkml:trace contextRef="#ctx0" brushRef="#br0" timeOffset="124843.01">12838 3763 347 0,'1'-1'100'15,"1"1"3"-15,-2 1-13 0,0 0-51 0,0 3-10 16,-2 0-5-16,1 4-2 0,1-1-7 15,-1 4-2-15,1 5-1 0,1 1-2 16,0 1 1-16,3-1-2 0,0 2 0 16,3-3-1-16,-1 2-1 0,3-4-2 15,1-1-1-15,2-1-1 0,0-1-2 16,1-3 0-16,1 0-1 0,1-4 1 16,1-1 0-16,-1-2 1 0,1-2 0 15,-1 0 3-15,-1-3 3 0,-1-2 5 16,0-1 2-16,-5-3 4 0,0-3 4 0,-3-2 3 15,-2-4 0-15,-2-3-2 0,-3-4-2 16,-3 0-4-16,-1 0-5 0,-4 1-4 16,-1-3-4-16,-1 5-3 0,-3 5-2 15,1 4-1-15,0-1 0 0,-1 4-1 16,-3 4-3-16,1 6-8 0,-1 1-8 16,-1 1-7-16,2 1-5 0,0 3-77 0,4 0-45 15,3 0-101-15,4-2-215 0</inkml:trace>
  <inkml:trace contextRef="#ctx0" brushRef="#br0" timeOffset="125057.91">13480 3982 555 0,'-1'4'119'16,"1"-2"6"-16,-1-3-86 0,-1 0-28 16,0-3-2-16,0 0 1 0,-1-1-1 15,2-2-6-15,-1 0 109 0,1-2-239 16,2-1-123-16,4-2-365 0</inkml:trace>
  <inkml:trace contextRef="#ctx0" brushRef="#br0" timeOffset="125222.85">13727 4050 565 0,'9'5'113'0,"-1"-6"0"0,2-2-113 0,2-1-5 16,-2-2-68-16,0-3-40 15,-2-2-84-15,0-2-206 0</inkml:trace>
  <inkml:trace contextRef="#ctx0" brushRef="#br0" timeOffset="125372.45">14104 4016 627 0,'5'8'127'0,"-1"-5"1"0,-1 0-120 15,0-2-5-15,0-5-2 0,1-1-4 16,1-4-4-16,1-1 7 0,7-1-127 15,-1-3-110-15,1 1-283 0</inkml:trace>
  <inkml:trace contextRef="#ctx0" brushRef="#br0" timeOffset="125527.71">14487 4015 521 0,'10'8'134'0,"0"-1"1"0,-1-3 0 16,-1-1-125-16,2-1-5 0,-1-3 1 15,2 0 0-15,0-3-3 0,1-2-4 16,1 0-5-16,0-4-4 0,-1-1-126 16,-2 1-116-16,3-3-298 0</inkml:trace>
  <inkml:trace contextRef="#ctx0" brushRef="#br0" timeOffset="125671.88">14887 3990 644 0,'15'13'149'16,"1"-1"2"-16,-4-5-110 0,-3-2-14 15,-3 2-6-15,-1-5-2 0,-3-1-6 0,0-1-6 16,-1-3-6-16,0-1-9 0,1-1-15 16,1-1 163-16,0-2-294 0,0-2-148 15,1 0-424-15</inkml:trace>
  <inkml:trace contextRef="#ctx0" brushRef="#br0" timeOffset="125810.59">15174 4025 668 0,'12'7'140'0,"-2"-3"0"16,-2-2-118-16,-3 1-14 0,-1-3-2 0,-2-2 0 16,0-1-1-16,0-3-5 0,1-3-11 15,1-1-8-15,-2-2 18 0,1 0-143 16,-1 1-118-16,3 1-296 0</inkml:trace>
  <inkml:trace contextRef="#ctx0" brushRef="#br0" timeOffset="125919.82">15351 3992 632 0,'5'12'150'0,"-4"-1"1"0,1-4-95 0,1-3-26 16,-3 1-7-16,0-3-3 0,1-4-11 16,-1-5-15-16,2-3-16 0,-1-2-130 15,1-4-128-15,5-8-331 0</inkml:trace>
  <inkml:trace contextRef="#ctx0" brushRef="#br0" timeOffset="126854.37">15783 3743 467 0,'0'0'115'0,"1"0"6"0,-1 0-65 16,0 0-17-16,-1 0-5 0,-1-4-3 0,2 5-3 15,-1-1-4-15,0 1-5 0,-1 1-3 16,0-1-1-16,-1 1-1 0,1 1-1 16,-2-2-3-16,-1 2-1 0,1 1-1 15,-4 0-1-15,1 2 0 0,0 3-2 16,1 2-1-16,0 3-1 0,2 0 2 15,0 2-1-15,10 5-2 0,-6-4-1 16,4 0-2-16,3 2 1 0,-1-1 0 16,2-2-1-16,2-1-1 0,-2-5 1 0,8 3 2 15,-1-3 0-15,3-4 0 0,-1 0 2 16,3-1 2-16,-6-2 2 0,6-1 5 16,-1-3 2-16,-3-3 3 0,1 1 1 15,0-4 1-15,-3 0 0 0,5-2-1 16,-8-1-3-16,-1-2 0 0,-4-1 0 15,-3-6-2-15,-7 1-1 0,-2-2-2 16,-5-2-2-16,-3-1-1 0,-5 3-4 16,0 1-1-16,1 2-1 0,-1 5-1 0,0-1-1 15,3 3 0-15,0 4-2 0,1-1-2 16,2 5-5-16,3 1-10 0,-1-1-17 16,4 3-12-16,-1 1 159 0,1 0-291 15,3 1-154-15,1 2-421 0</inkml:trace>
  <inkml:trace contextRef="#ctx0" brushRef="#br0" timeOffset="127238.32">16166 3553 498 0,'6'3'124'16,"-1"-1"8"-16,-2 0-56 0,0 1-40 0,-2 3 4 15,0 2 7-15,0 5-3 0,-1 3-9 16,0 3-4-16,0 5-1 0,3 3-4 16,-1 1-5-16,1 2-6 0,0 2-1 15,3 0-2-15,4 5-4 0,1-2-3 16,0 1-2-16,1-2-1 0,0 0-2 16,3-6 0-16,-1 1-7 0,-3-4-13 15,1-2-14-15,-1-2-10 0,0-3-128 0,-2-3-131 16,-1-2-316-16</inkml:trace>
  <inkml:trace contextRef="#ctx0" brushRef="#br0" timeOffset="131235.82">11855 4471 438 0,'0'1'115'15,"0"-1"4"-15,0-1-50 0,1-3-30 0,1 2-11 16,-1-1-5-16,1-1-9 0,0 2-6 16,0-3-2-16,2 2-1 0,-4 1-2 15,2 1-1-15,-1-3 0 0,0 7 0 16,1-1-1-16,1 2 0 0,-1 3-1 16,1-1 0-16,0 2 0 0,3 3 1 15,-1-2-1-15,2-2 0 0,1 2 0 16,1-1 0-16,2 0 1 0,2-2-1 15,1-1 0-15,1-2 0 0,2 0 0 0,2 0 0 16,0 1 0-16,0-2 0 0,0-3 0 16,3 2 0-16,-1 1 0 0,1 2 0 15,0-1 0-15,2 0 0 0,2 1 0 16,-1 3 0-16,0-3 0 0,2 2 0 16,-1-5 0-16,1 3 0 0,0-2 0 15,-1-2 0-15,0 0 0 0,3 0 0 16,0-4 1-16,2 0-1 0,-1-2 1 0,0 2-1 15,3-1 0-15,6 1 0 0,-1 2 1 16,0 2-1-16,2 0 0 0,2 1 0 16,0 2 0-16,2-2 0 0,-4 0 0 15,1 0 1-15,-1-3-1 0,0 2 1 16,0-1 1-16,4-2 0 0,0 2 1 16,0 1 0-16,0 0 0 0,2 2 1 15,1 0 0-15,-1-2-1 0,-1-2 0 16,-4 0-1-16,8 1-1 0,-1-1 1 0,2 2-2 15,-1 0 1-15,-1 4 0 0,0 1-1 16,2 3 1-16,-4-2-1 0,0-1 0 16,-4-1 1-16,2 1-1 0,0-4 0 15,-1 1 0-15,-1-1 1 0,5-1-1 16,1 0 0-16,0 2 0 0,-3-2 0 16,-1-1 0-16,-4 1 0 0,6-3 0 15,-1-1 1-15,-4-1-1 0,9 0 0 16,3-2 0-16,2 1 1 0,7-3-1 0,-5 4 0 15,-6 1 1-15,-1 1-1 0,-3-3 0 16,3 2 0-16,0 2 0 0,-6-2 0 16,2-2 0-16,2 3 0 0,0-1 2 15,-2 0 2-15,-6 3 2 0,-2-1-1 16,2-1 2-16,-5 1-1 0,1 1 1 16,-2-2-2-16,-3 2-3 0,-2-3 0 15,2 1-1-15,-3 3 0 0,2 0-1 0,0-1 1 16,2 1-1-16,2 3 0 0,0 0 1 15,-4-1-1-15,-2 1 0 0,0 1 0 16,-7 1 0-16,-1-2 0 0,-1-1 0 16,-1 0 0-16,1 2 0 0,-1-3 0 15,-1-1 0-15,3 0 1 0,-3 0-1 16,3-2 1-16,-6 1-1 0,2-3 1 16,-1 0 0-16,4 0-1 0,-2-2 1 0,6 1-1 15,0 0 0-15,5 1 0 0,0-2 0 16,1 3 0-16,-4 2 0 0,-3-2 0 15,-5-1 0-15,-4 2 1 0,-2 1-1 16,-4 0 4-16,-4-2 2 0,-1-1 1 16,-2 1 0-16,-1 0 1 0,0-3-1 15,0-1 0-15,-1-3-3 0,0-1-2 0,-2 0-2 16,2-1 1-16,0-2-1 0,-1-1-1 16,-2 0-4-16,1 2-5 0,-3-2-6 15,0 0 0-15,-3 0-131 0,-3 0-120 16,6 9-302-16</inkml:trace>
  <inkml:trace contextRef="#ctx0" brushRef="#br0" timeOffset="131865.31">14979 4599 467 0,'0'-3'120'16,"0"1"5"-16,0 0-35 0,0 0-54 15,0 1-9-15,0 2-5 0,0-1-1 0,0 0-3 16,0 0-3-16,0-1-1 0,0 1-1 16,0 1 2-16,0-1-2 0,0 2 0 15,1-2-2-15,-1 5-2 0,1 4-2 16,-1 3-3-16,1 5-2 0,-1 4-1 16,0 6 0-16,-2 5 0 0,-1 7 0 15,0 5 0-15,-2 3 0 0,2 3 1 16,1 6-1-16,-1 5 1 0,-1 1-1 0,0-1 0 15,1 1 1-15,-1 1-1 16,0-1 0-16,1-2 0 0,2-6 0 0,-1 2-1 16,5-8 1-16,-1-2 0 0,0-6-1 15,0-4 1-15,-1-5-1 0,1-7 1 16,1-2-1-16,-2-4 1 0,2-5-1 16,-2-2-1-16,0-4-1 0,1 0-4 15,0-3-6-15,-2-4-7 0,0-1-7 0,-2-2 65 16,2-3-190-16,-1 3-126 15,0-3-334-15</inkml:trace>
  <inkml:trace contextRef="#ctx0" brushRef="#br0" timeOffset="132135.24">14766 5715 313 0,'-17'-8'106'0,"5"2"7"0,2 4-2 15,4 0-49-15,0 0-15 0,5 3-9 16,2 0-10-16,5 1-11 0,0 2-5 16,6-2-3-16,4 4 2 0,0-1 1 15,2 2 0-15,-3 2 0 0,-3 0 0 16,0 2-3-16,1 0-1 0,-2-1-4 16,2 1-2-16,0-2-1 0,4 0-1 15,-1-1-1-15,-2-3 0 0,-3 1-1 0,-1-3-2 16,-2-1-4-16,-3-3-7 0,2 0-63 15,-3-3-55-15,2-4-100 0,-1-1-231 16</inkml:trace>
  <inkml:trace contextRef="#ctx0" brushRef="#br0" timeOffset="132304.85">15206 5629 570 0,'0'1'135'0,"1"-2"9"0,-2 1-84 16,1 1-21-16,-3 1-7 0,-5 3-1 15,-2 1-4-15,-2 1-9 0,-5 3-9 16,-3 1-5-16,-1 1-2 0,0 1 0 16,3-3-1-16,0 3-5 0,4 0-14 15,2-1 25-15,3 2-161 0,1-3-128 16,2 2-341-16</inkml:trace>
  <inkml:trace contextRef="#ctx0" brushRef="#br0" timeOffset="137933.56">17611 3764 426 0,'0'-1'117'0,"0"2"5"0,-1 1-38 15,2-1-34-15,-1-1-9 0,0 0-2 16,0 0-7-16,0 1-3 0,0 1-2 16,-2 1-3-16,-2 0-4 0,-1 3-3 15,-3 3-3-15,-4 3-3 0,-2 3-5 16,-6 3-2-16,-3 4-2 0,-3 1-1 15,-2 2 0-15,-2 1-1 0,-2-2-1 0,-1-1-3 16,2-3-4-16,3-5-7 0,-1 1-3 16,2-5-4-16,4-2 6 0,4 1-123 15,4-4-9-15,4-5-96 0,2 0-208 16</inkml:trace>
  <inkml:trace contextRef="#ctx0" brushRef="#br0" timeOffset="138201.67">17296 3734 525 0,'1'-2'127'16,"3"2"7"-16,0 0-63 0,2 1-31 15,0 3-1-15,3 4 0 0,1 3-2 16,0 4-3-16,-1 3-5 0,2 2-3 0,1 4-7 15,2 4-4-15,1 0-4 0,4 1-4 16,2-1-2-16,7-1-2 0,3 0 0 16,3 1-2-16,2 0 0 0,4-2 0 15,3 3-2-15,0-1-13 0,-3 1-17 16,-1-4 80-16,-4-4-216 0,-4-4-143 16,-3-2-383-16</inkml:trace>
  <inkml:trace contextRef="#ctx0" brushRef="#br0" timeOffset="139578.19">18894 3887 435 0,'-3'0'118'0,"0"0"7"16,2-1-55-16,-1 0-18 0,0 1-1 15,1-1 2-15,0 0-9 0,1-3-6 16,0 1-2-16,0-1-2 0,1-1-4 16,1 1-2-16,-1-3-4 0,2 0-4 15,-1-1-5-15,2-1-4 0,0 1-3 16,0-1-2-16,4-2-2 0,2 3-2 0,3 1 0 15,4-1-1-15,2 3-1 0,3 2 1 16,2 1 0-16,1 1 0 0,1-1 0 16,-2 1 0-16,0 2 0 0,-4 0-1 15,-2 0 1-15,0 2-1 0,-1 4-1 16,-1 3 1-16,-3 2 0 0,-1 3 0 16,0 1 0-16,-3 2 0 0,-2 4 0 0,-5-1 1 15,-3 0 1-15,-5 2 0 0,-4 0 0 16,-2-2 1-16,-2 4 0 0,-4-2 0 15,-3 2 0-15,-1 2-1 0,-1 2 0 16,-1-1 0-16,-3 1-1 0,-2-2 1 16,0-2-1-16,0-4 0 0,3-1 0 15,3-7 0-15,2-1 0 0,6-2 0 16,3-3-1-16,4 0 1 0,3-3-1 0,1 1-1 16,2-2 1-16,3 1 0 15,2-1 5-15,1-1 3 0,4 1 5 0,4-3 2 16,7 2 5-16,8 4 1 0,4-5 1 15,9 2-3-15,9-2-5 0,7 5-3 16,8 3-2-16,1-5-4 0,3 1-2 16,3 4-1-16,0-2 0 0,-6 0-5 15,0-2-2-15,-5-1-5 0,-1-1-9 16,-6-1-13-16,-8-5-28 0,-7 1 0 16,-5-1-138-16,-9-2-147 0,-7-4-339 0</inkml:trace>
  <inkml:trace contextRef="#ctx0" brushRef="#br0" timeOffset="146036.03">19904 3507 332 0,'0'4'101'0,"-1"1"8"16,-1-1-46-16,0 0-1 0,0 0 2 15,1-2-10-15,-1 0-12 0,1 0-7 0,0 1-6 16,1-2 2-16,0-1 2 0,-1-1 2 16,1 1 1-16,1 0-3 0,-1-2-1 15,0 0-2-15,0-1-5 0,1-1-7 16,0-1-5-16,0 0-4 0,0-1-1 15,2-1-2-15,1 0-2 0,1-2-2 16,1 3 0-16,0-1 0 0,2 2-1 16,1-1-1-16,3 3 1 0,1 1-1 15,0 1 0-15,1 1 0 0,2 1 0 16,-2-1 0-16,-1 1 0 0,-2-1-1 0,-2 4 0 16,-2-3 1-16,0 3-2 0,-3-3 0 15,0 4 0-15,-2 2-1 0,-2 0 1 16,-2 0-1-16,-3 2 1 0,0-1 0 15,-3 3 1-15,0 0 0 0,-3 1 1 16,0 2 0-16,1-1 0 0,0 0 0 16,1 1 0-16,1-2 0 0,2 0 0 0,2-2 0 15,2-3 0-15,2 0 0 0,1-1 0 16,0-1-1-16,0 0 2 0,2-4 0 16,0 0 0-16,2 0 1 0,2-2 1 15,3 1 1-15,3-3-1 0,5-2 1 16,1-1-2-16,4-1 1 0,1-2-2 15,2-3 1-15,0 1-3 0,0 0-4 16,0 1-12-16,0 2-16 0,0 0 1 16,-2 0-48-16,1 3-95 0,-2-2-122 15,-3 2-279-15</inkml:trace>
  <inkml:trace contextRef="#ctx0" brushRef="#br0" timeOffset="146370.32">20423 3482 497 0,'-1'-1'120'0,"0"2"1"0,-1-2-74 15,-3 2-20-15,1 1-8 0,-3 1-8 16,-1 2-8-16,-1 1-1 0,1 2-1 16,1 1 0-16,0 0 0 0,4 1 1 15,2 1 1-15,3 1 0 0,4 0 1 16,2-1 1-16,2-1 0 0,3 0 1 15,2-2-2-15,2-2 0 0,-1-2 0 16,3-3-1-16,-1-1 1 0,0 0 0 0,0-4 2 16,-4 0 4-16,-2-1 3 0,-2-2 4 15,-4-4 6-15,-2 0-1 0,-3-1-1 16,-4 0-3-16,-2-3-2 0,-3-1-6 16,-2 0-4-16,-3 3-6 0,-1 0-2 15,-1 2 0-15,-4 2 0 0,2 3-8 16,-1 5-10-16,-1 2-1 0,3 3-130 0,1 1-121 15,3-2-311-15</inkml:trace>
  <inkml:trace contextRef="#ctx0" brushRef="#br0" timeOffset="146857.64">20724 3459 440 0,'-2'1'126'0,"0"-3"5"0,2 2-32 16,-1-1-48-16,2-2-3 0,0 2-3 16,1-1-13-16,-1-1-9 0,3 0-5 15,-1 0-4-15,2 0-5 0,3 3-1 16,1-1-3-16,2 1 0 0,5 1-1 16,3-2-1-16,4 2 1 0,1 0-1 0,1 1 0 15,0-1-1-15,3 1 0 0,-2 0-1 16,-1 2 0-16,-3-2-1 15,-1 0 0-15,-3 0 0 0,-3 0 0 0,-4 0-2 16,-5 1 1-16,-3 1 1 0,-5 1 0 16,-3 2 0-16,-4 4 2 0,-4 1 0 15,-1-1 1-15,-5 3-1 0,0 1 1 16,0 4-2-16,0 2 1 0,4-2-2 0,3 0 1 16,-1 4-1-16,6-4 1 0,1-1-9 15,2-5-10-15,3-2 90 0,1-3-228 16,1-5-140-16,4 1-389 0</inkml:trace>
  <inkml:trace contextRef="#ctx0" brushRef="#br0" timeOffset="176633.39">16986 5644 533 0,'1'0'128'0,"0"0"6"0,-2-1-77 16,0 0-17-16,0-1-2 0,1 1 3 16,-1 1-2-16,-1-2-6 0,1 1-8 15,-1 2-5-15,2 1-4 0,-2 5-6 16,2 2-5-16,-2 3-3 0,0 6-1 15,0 4-1-15,0 2 1 0,1 3-1 16,1 1 1-16,1-4-1 0,2 2 0 16,2-4 0-16,-1-4 0 0,0-4 1 15,-1-5-1-15,0-5 1 0,-2 0 5 0,-2-5 10 16,-2-2 2-16,2-5 1 0,-2-4 0 16,1-4 1-16,0-5-1 0,1-5-4 15,-1-5-9-15,2-3-2 0,3-3 1 16,1 2 1-16,3 4 2 0,1 4 1 15,4 2 0-15,3 4-1 0,0 5-3 16,4 9 0-16,-1 3-2 0,2 4-2 16,-1 5-1-16,-1 5-1 0,-1 3 1 0,-2 3-1 15,1 3-1-15,-1-1-1 0,-2 1-1 16,-1-2 0-16,-1-1-1 0,-1-1 1 16,0 0 0-16,-4-6 0 0,0-1 1 15,-3-1 1-15,0-2 1 0,-2-2 1 16,-2-4 0-16,-2-2 0 0,0-2 1 0,-3-2 0 15,2-2 1-15,0-1-1 16,2-2 0-16,6 0 0 0,2-2 0 0,6 2-1 16,4-1-1-16,1 1 1 0,3 2 0 15,1 3 0-15,-1 4 0 0,1 4 0 16,-1 2 0-16,-1 4 0 0,-1 4 0 16,0 2 0-16,-2 2-1 0,-3 3 0 15,-2 1 0-15,-2 1-2 0,-2 5-11 16,-2-1-7-16,-2 1-16 0,1 2-18 0,-1 2-49 15,0-2-80-15,1-5-124 0,3-1-259 16</inkml:trace>
  <inkml:trace contextRef="#ctx0" brushRef="#br0" timeOffset="177347.53">17944 5741 626 0,'-3'-9'153'0,"-2"-1"7"16,0-4-88-16,-2 0-31 0,-1-2-1 16,0 0-2-16,-1 0-5 0,0-1-9 15,1 3-4-15,2 3-3 0,-1 2-4 16,1 4-3-16,-3 4-4 0,-2 6-1 16,-3 7-3-16,-4 5-1 0,1 3-2 0,-3 8 1 15,0 2-1-15,3 3 0 0,4-2-1 16,5-1 0-16,2-4-1 0,5 0-1 15,5-4 1-15,3-8 0 0,3-2 0 16,4-1 1-16,2-6 1 0,2-1 1 16,2-7 1-16,0-4 0 0,0 1 1 15,-1-8 1-15,-5-4 1 0,1-1 0 16,-4-7 0-16,-4 2 0 0,0 0 0 16,-4 1-1-16,1 5-1 0,-2 3 0 0,-1 5 0 15,0 6-4-15,-2 3-1 0,-2 5 0 16,-1 4 0-16,1 4 1 0,-1 5-2 15,0 3 1-15,0 3 2 0,4-1 1 16,1 0 0-16,3-1 0 0,4-5 0 16,2-3 0-16,3-5 1 0,3-3 0 15,1-3 0-15,2-5 1 0,0-3 1 16,0-5 0-16,1-5 3 0,-1-2 0 0,1-4 0 16,1-2 1-16,-1 1-1 0,0-3 0 15,-1 6-1-15,-1 0-2 0,-4 6-2 16,-3 2-1-16,0 8-1 0,-4 4-1 15,-1 8 0-15,-2 4-1 0,-5 6 0 16,0 1 1-16,-2 6 0 0,-3 1 2 16,0-1 0-16,-1-3 0 0,2-2 0 15,1-3 0-15,2-3 1 0,0-5-1 0,2-3 1 16,0-1 0-16,2-4 2 0,1-1 1 16,1-4 0-16,2-2 1 0,2-4-1 15,1-7 0-15,2-4 0 0,3-3-2 16,1-3 0-16,4-1-1 0,0 1 0 15,1 3 0-15,-1 4 0 0,0 5 0 16,-4 5-1-16,1 8 0 0,0 2 0 16,-2 6 0-16,-1 4-1 0,1 4 1 0,1 5-1 15,-3 3 0-15,0-1 1 0,-2 4 0 16,-2 1 1-16,1 0-7 0,-1 1-6 16,-1-3-9-16,0-3-23 0,0-2 6 15,-2-2-152-15,1-5-146 0,2-1-347 16</inkml:trace>
  <inkml:trace contextRef="#ctx0" brushRef="#br0" timeOffset="177583.52">18818 5222 703 0,'-4'-8'160'16,"-2"10"6"-16,0 2-103 0,-2 7-30 15,-1 5 1-15,0 7 3 0,0 5-3 16,-3 4-2-16,2 6-5 0,1 5-3 16,0 2-6-16,3 1-6 0,-1 3-4 15,4-2-3-15,3 4-2 0,3-3-2 0,1 0-12 16,1-3-20-16,-1-2-22 0,1-5 75 16,-1-3-216-16,-2-6-157 0,2-4-391 15</inkml:trace>
  <inkml:trace contextRef="#ctx0" brushRef="#br0" timeOffset="177889.74">18607 5680 649 0,'11'3'155'0,"1"0"6"0,1-2-111 16,3-2-10-16,4-1 0 0,3 1 0 15,3-2-13-15,4-3-9 0,2 1-7 0,2-1-2 16,0 5-2-16,-1-1-4 0,-1 2-1 16,-2 2-2-16,-4 6-1 0,-2 2 1 15,-2 0-2-15,-4 4 0 0,-7 2 0 16,-4 0-1-16,-3 5-1 0,-6 0 1 16,-1 1 1-16,-3 2 0 0,-1 0 1 15,0 0 1-15,2-3 0 0,1-2 1 16,3-5 0-16,2-1-2 0,3-4-3 15,1-4-20-15,3 1-12 0,2-6 74 0,1-2-208 16,1-3-143-16,4-3-369 0</inkml:trace>
  <inkml:trace contextRef="#ctx0" brushRef="#br0" timeOffset="178056.37">19089 5417 684 0,'-11'2'142'0,"4"0"7"16,2-2-117-16,2-1-15 0,6-1-1 16,1-4 0-16,3 1-3 0,1-3-15 15,4 0-15-15,3 2-137 0,0-3-131 16,8 5-326-16</inkml:trace>
  <inkml:trace contextRef="#ctx0" brushRef="#br0" timeOffset="178367.07">19659 5581 621 0,'-3'16'150'0,"-10"-6"4"0,-2 0-114 15,-5-3 3-15,-5-1 5 0,-4-1-5 16,0-2-15-16,-2 0-9 0,3-2-5 16,3 1-3-16,4 2-5 0,5 0-4 0,5 2-2 15,4 1 0-15,4 1 1 0,4 2 0 16,4 2 0-16,0 0 0 0,3 1 1 15,2 3 0-15,3 2 0 0,1 2-1 16,1-2 0-16,0 2-1 0,-1-1 1 16,-1-2-1-16,-3-3 0 0,-3 0-1 15,-6-5-1-15,-6 2 0 0,-6-2-1 16,-5 0 0-16,-4-2 0 0,-6-2-2 16,-1-1-3-16,-5-4-5 0,2-2-7 0,3-2-5 15,1-5-8-15,3 1-9 0,5-3 3 16,5 3-38-16,5-2-78 0,5-2-102 15,6 0-247-15</inkml:trace>
  <inkml:trace contextRef="#ctx0" brushRef="#br0" timeOffset="178699.26">20002 5672 611 0,'-4'5'148'0,"-7"-1"4"15,-5 0-106-15,-3-1-5 0,-2-1 3 16,-1 1-4-16,0-3-12 0,4-1-8 16,2-1-5-16,5 2-3 0,3-2-3 15,1 1-4-15,4 0-2 0,4 4 0 0,1 2-1 16,4 1 0-16,-1 3-1 0,3 3 1 16,0 2-1-16,0 3 0 0,0-3 0 15,-2 5 0-15,-1-2 0 0,-2 0-1 16,-3-2-1-16,-5-1 0 0,-4 3-3 15,-7-1-1-15,-3-2-2 0,-8 1-4 16,-1-2-2-16,-3 1-3 0,4-3 0 16,1-2-1-16,4-2-4 0,2-1-5 0,8-4-1 15,2-3-2-15,4-2-1 0,1-2 5 16,3-2 12-16,2-4-130 0,3-1-106 16,2-3-286-16</inkml:trace>
  <inkml:trace contextRef="#ctx0" brushRef="#br0" timeOffset="179223.57">20441 5811 607 0,'-10'-9'142'16,"1"0"9"-16,1 0-80 0,1-2-37 15,-1-3 2-15,1 2 5 0,0-1 4 16,-2 0-10-16,-1 2-8 0,0 2-7 16,-4 0-6-16,-4 4-4 0,-5 3-6 15,-1 3-3-15,-2 5-1 0,-5 2-1 16,0 3 0-16,-1 7 0 0,4 4 0 15,4 1-2-15,5 2-2 0,2-2-3 16,8 0-1-16,6-1-1 0,8-4 1 0,2-5 0 16,6-5 1-16,5-1 4 0,4-3 3 15,0-3 1-15,6-4 1 0,1 0 0 16,1-3 1-16,0 0 1 0,1-5 1 16,-3 1 2-16,0-1 5 0,-8-3 2 15,-2-1 3-15,-5 1 3 0,-4-1 1 16,-5 2 1-16,-3 1-2 0,-3 4-3 0,-3 7-3 15,-4 3-3-15,-2 7-4 0,-2 4-2 16,-2 5-2-16,1 1 0 0,2 2-1 16,4 2 0-16,5 0 0 0,8-1 0 15,7-1 1-15,4-5-3 0,11 1-1 16,6-3-10-16,8-3-2 0,8-5-2 16,6-1-12-16,7-3-16 0,7 0-16 15,4-1 85-15,2-4-208 0,6-1-145 0,2-1-372 16</inkml:trace>
  <inkml:trace contextRef="#ctx0" brushRef="#br0" timeOffset="186504.15">4522 7787 385 0,'-2'-1'91'0,"-3"1"1"0,1-1-41 16,-1 2-38-16,1 2-7 15,1-2-1-15,0-1 3 0,0 1 8 0,2-1 5 16,0 2 3-16,2-2 2 0,-1 1 0 16,0 2 0-16,1 1-4 0,2 0-9 15,0 4-5-15,4-1-4 0,4 5 1 16,5 1 4-16,7 3 6 0,6-2 0 15,10 5 2-15,9-4 2 0,9 0 0 16,9-3-2-16,8-2-5 0,9-2-4 16,9-1 0-16,6-6 0 0,-2 2 2 0,3-1 2 15,2-1 3-15,-3 0 0 0,-5 1 0 16,-8 0 0-16,-9 1-3 0,-9-2-4 16,-12 1-2-16,-14 0-4 0,-14 1 0 15,-13 1 1-15,-14 2 0 0,-14 3 1 16,-14-2 0-16,-16-1 1 0,-12 0-2 15,-13 0 1-15,-9-1-4 0,-5-5-1 16,-9-6-2-16,0-1-1 0,1-1 0 0,1-1-1 16,2-2 2-16,4-1 0 0,0-3 2 15,6 2 1-15,5 0 0 0,9-1 0 16,5 1 1-16,7 0-1 0,11 2 0 16,9 4 0-16,10 2-1 0,7 2-1 15,7 1-4-15,9 2 0 0,10 1-1 16,9 1-1-16,9-1 0 0,12 0 1 15,10-1 2-15,11 0 3 0,6-2 2 16,6-1 1-16,4 0 1 0,3 0 3 0,-1 3 0 16,-3 0 0-16,-5 2 2 0,-6 3-2 15,-8-1 0-15,-8 1 0 0,-13-1-3 16,-8 0 1-16,-11 0 0 0,-8-2 2 16,-10 2 1-16,-11 2 1 0,-11 0 0 15,-9 1 0-15,-15 0-1 0,-14 1 0 16,-12 2-2-16,-9-1-2 0,-8 0-1 0,-9-4 0 15,-5 2 0-15,0-1-2 0,3 2-1 16,7-1 0-16,6-3-1 0,12-3 1 16,13 0 0-16,12-2 0 0,14-2 2 15,11-3-1-15,9 0-4 0,10-1 0 16,11 4-1-16,12-2 1 0,9 2 1 16,9 0-1-16,12 1 2 0,10-3 5 15,10 4 0-15,6-1 1 0,5-1 1 16,3 0 1-16,2 2-1 0,0 1 1 0,-3 1-1 15,-7-2-1-15,-6 3 0 0,-9 2-1 16,-10-2-1-16,-11 0 0 0,-11 0 2 16,-10 2 0-16,-14 1 3 0,-12 3 0 15,-15-1 0-15,-7 4 1 0,-8 1 0 16,-6 3-2-16,-3 0-1 0,4-1-1 16,7-3-1-16,10-1 0 0,8-3-1 0,9-2-5 15,13-2 0-15,12-3 0 0,11-2 0 16,14-2 2-16,15-5-2 0,16-6-135 15,13-4-28-15,9-7-124 0,5-16-289 16</inkml:trace>
  <inkml:trace contextRef="#ctx0" brushRef="#br0" timeOffset="197545.88">4272 4151 224 0,'1'-4'61'0,"-1"-2"3"0,-1 1-23 15,1-1-13-15,-1 2-8 0,0 1-3 16,0-2-4-16,0 3-4 0,1-1-5 16,0 1-3-16,0-2-2 0,0 2 0 15,2-1 0-15,0-2 1 0,1 2 0 16,1 0 1-16,-2 1 1 0,0 0 1 0,0-1 0 15,-1 2 1-15,0 1 1 0,-1 0 1 16,0 0 0-16,0 1 2 0,0-1 4 16,0 0 4-16,-1-1 5 0,1 0 5 15,0 0 3-15,0 0 3 0,0 1 2 16,0 0 0-16,-1 0-4 0,1 0-5 16,0 0-6-16,-1 1-4 0,-1 1-3 15,-1 0-4-15,-1 1-4 0,0 2-1 0,-2-1-1 16,0 3 0-16,-2 3-1 0,1-1 0 15,-2 2 0-15,-1 2-1 0,0 1 1 16,0 4-1-16,-1 0 0 0,2 1 0 16,1 3 1-16,0 0-1 0,3 0 1 15,1 1-1-15,3-3 1 0,3 1 0 16,3-1 0-16,1-3 1 0,5 4 0 16,4-4-1-16,2-1 1 0,4-2 0 15,2 1-1-15,3-2 1 0,2-4-1 0,0-5 0 16,-1 0 0-16,1-4 1 0,-2-1 0 15,-3-5 1-15,-1-2 1 0,-1-1 1 16,-3-2 1-16,0-3 0 0,-3-2 1 16,-3-2 0-16,0 0 0 0,-3 0-1 15,-3-4-1-15,-5-2 0 0,-3 0 1 16,-4 1 0-16,-3 1 0 0,-2-2-1 16,-3 0 0-16,-2 3-1 0,-2 1-1 0,0 3 0 15,-2 1-3-15,0 1 0 0,-1 3-1 16,0 1 1-16,3 1-1 0,-1 1 0 15,3 2 1-15,0-1-1 0,4 2 1 16,3 1 0-16,2 2-4 0,1-1-6 16,3 3-4-16,3 1-35 0,2 0-89 15,2 2-107-15,1 1-259 0</inkml:trace>
  <inkml:trace contextRef="#ctx0" brushRef="#br0" timeOffset="198149.17">4935 4295 357 0,'1'-4'98'15,"0"2"4"-15,0-2-30 0,1 1-35 16,-1-1-8-16,1 1-3 0,0 2-6 16,-1-1-5-16,-1 1-4 0,1 1-2 15,-2-2 0-15,1 2-1 0,0-1 1 16,0 2 0-16,0-2-3 0,1 2 0 15,-1 1-3-15,0-2 0 0,0 0-1 16,1 2-1-16,0-1 1 0,1 1-1 0,2-2 0 16,1 0 1-16,3 2 1 0,0-2 0 15,6-1 1-15,2 2 2 0,5-1 2 16,5 1 0-16,4-3 0 0,5 3 2 16,6-3 0-16,4 5 1 0,1-3-3 15,3 1 0-15,-2-1-1 0,-2 5-1 16,-3-3-1-16,-3 1-1 0,-5-1-2 15,-4 4-1-15,-4 1-1 0,-6-2-6 16,-3 1-5-16,-6-3-17 0,-4-1-108 0,-3 0-110 16,-2-4-277-16</inkml:trace>
  <inkml:trace contextRef="#ctx0" brushRef="#br0" timeOffset="198712.91">5787 4069 445 0,'1'0'113'0,"0"-2"5"0,2-1-47 16,0-1-37-16,0 1-5 0,3-1-3 15,-1 0-2-15,3 1-4 0,-2 1-4 0,3 0-3 16,0 1-1-16,2 1-2 0,1 1-3 16,1 0-2-16,1 2-1 0,3 0-2 15,-1 3 1-15,2 1 0 0,-1 2-1 16,0 2 1-16,0 2 0 0,1 2 0 16,-2 3 0-16,-1 1-1 0,-1 1 0 15,-3-2 0-15,-2 1 1 0,-2 0-1 0,-5 2 1 16,-4 1 1-16,-5 0-1 0,-2 2 0 15,-6 1 1-15,-2 2-1 0,-3 0 0 16,-3-1 0-16,0 0-1 0,-1-4 0 16,1-2-1-16,1-2 0 0,2-3 0 15,3-2 0-15,3-2-1 0,3 0 1 16,4-1-1-16,5 0 0 0,2-1 0 16,5-2 1-16,4 1 0 0,2-1 0 15,4-3 1-15,4-1 1 0,2 0-1 0,3 0 1 16,1-1-1-16,3-2-1 0,0 0 1 15,3-2-1-15,0 0-1 0,1-1 0 16,0 0 0-16,0 2 0 0,-3-1 0 16,-2-3-1-16,-2 0-2 0,-3-3-3 15,0-3-4-15,-5-1-4 0,1-2-4 16,-2 0-4-16,-2-4 9 0,1 0-31 16,-3-2-98-16,-2-3-104 0,-2-3-269 0</inkml:trace>
  <inkml:trace contextRef="#ctx0" brushRef="#br0" timeOffset="199085.2">6426 4041 310 0,'-6'7'81'0,"0"3"10"15,-2 1-19-15,-1 0-36 0,0 0-1 16,-1 1 5-16,1 1 2 0,-2-1-4 15,1-1-9-15,-2 0-4 0,0 1-4 16,1 1-3-16,-2-1-4 0,0-1-5 16,3 0-3-16,0-1 0 0,3-1-1 15,3-4 0-15,2-2 1 0,2 0 2 0,2 0 0 16,4 0 2-16,2 2 1 0,6-2-2 16,1 3 1-16,3 1-3 0,4 1 0 15,1 1-2-15,0 0-2 0,3 2-1 16,-3 0 0-16,0 4 0 0,-3-3 0 15,0 2 0-15,-2-1 0 0,-2 0 0 16,-3 1 0-16,-3 2 0 0,-3 0 0 16,-4 0 0-16,-3 0 0 0,-4 0-1 0,-4 1 1 15,-1-1-2-15,-4-1-3 0,-2 0-18 16,-1-1 4-16,1-1-38 0,-1-2-88 16,-1-3-107-16,1 0-255 0</inkml:trace>
  <inkml:trace contextRef="#ctx0" brushRef="#br0" timeOffset="199365.01">6374 4015 370 0,'23'-2'94'16,"-1"-1"2"-16,1 1-60 0,1 2-5 15,2 0-5-15,0 2-4 0,1 1-10 16,2 0-5-16,0 2-1 0,2-3-3 16,-1 1-1-16,-2-2 0 0,-3 0 0 15,-3-1 0-15,-3-1 1 0,-4-2-80 16,-2 0-25-16,-3-2-76 0,-1 2-179 15</inkml:trace>
  <inkml:trace contextRef="#ctx0" brushRef="#br0" timeOffset="199761.76">6794 4097 282 0,'-10'11'76'0,"1"-2"10"16,1-1-34-16,0-2-10 0,1 1 0 16,2-2 4-16,1 0-3 0,0 0-5 15,1 1-7-15,2-2-4 0,0 3-4 16,1-1-4-16,0 1-3 0,0 1-3 16,1-1-3-16,0 2-3 0,1 0 0 15,1-2 1-15,2 1-1 0,0-1 1 0,3 0 0 16,3 1 3-16,2 1-1 15,2-2 0-15,3 2-2 0,1 1 0 0,2 2-1 16,0 1 0-16,2 0-3 0,-2 2-1 16,0-1 0-16,-2 2 0 15,-2 0 0-15,-4-3-1 0,-1 1 0 0,-4-1 0 16,-3 0 1-16,-2 1 0 0,-6-2-1 16,-1 1 0-16,-4-1 0 0,-3-2 0 15,-2 0-3-15,-4-3-4 0,-3 1-4 0,-1-3-5 16,0-1-4-16,0-1-5 0,-1-2-60 15,0-2-57-15,1 0-96 0,2-1-223 16</inkml:trace>
  <inkml:trace contextRef="#ctx0" brushRef="#br0" timeOffset="200040.03">6823 4087 328 0,'9'-2'93'0,"-1"1"5"16,0 0-18-16,-1 1-45 0,1 2-1 15,1 2 0-15,2-2-5 0,3 2-9 16,4-2-5-16,2 3-4 0,3-3-1 15,6-1-4-15,4-3-3 0,3 0 0 16,3-2-1-16,3 1 1 0,1-2 3 16,4-1-6-16,-2-1-114 0,-3-1-101 0,4-1-266 15</inkml:trace>
  <inkml:trace contextRef="#ctx0" brushRef="#br0" timeOffset="204646.4">20054 3905 310 0,'-8'-9'86'16,"3"-1"4"-16,3 0-35 0,-1 1-17 0,4 4-4 15,2 2-5-15,-1-1-7 16,0 0-7-16,1 2-5 0,3 2-4 0,1 0 0 16,3 0-1-16,3-2 0 0,3 2 3 15,2-2 2-15,3 0 4 0,2 0 3 16,6 1 1-16,3 3-1 0,4-1-1 15,2 4-2-15,4 1-3 0,0 3-5 16,3 2-1-16,0 1-3 0,0 0-1 16,-2 0-1-16,-3-1 1 0,4-1 0 0,-2 0-1 15,-1-4 1-15,-1 1-1 0,-5-3 0 16,-4-1 1-16,-6-1 0 0,-7 0 1 16,-4-2 0-16,-9-1 0 0,-8-1-1 15,-7 1 1-15,-6-1-1 0,-7 0 0 16,-7 1-1-16,-4 1 0 0,-4 1-1 15,-5 0 1-15,-3 2-1 0,-5-3-1 16,1 1 1-16,-1-1-1 0,-7-4 0 0,-4 1 1 16,2-1-1-16,1-2 1 0,1 3 1 15,3-1 0-15,3 0 0 0,10 2-1 16,8-1 1-16,6-1 0 0,9 2 0 16,5 0 0-16,9 0 2 0,7-1 0 15,7 2 1-15,6-3 0 0,6 2-1 16,8 1 1-16,5-3 0 0,6 0-2 15,5 2 0-15,7 0-1 0,1 2 1 0,3 2-1 16,1 1 0-16,0 2 1 0,-1 0-1 16,-2 0 0-16,-8-1 0 0,-6-2 0 15,-5 0 1-15,-7-2-1 0,-9 0 1 16,-7-1 1-16,-4 0 3 0,-6 1 0 16,-3-1 0-16,-4-1-1 0,-4 1 1 15,-3 0-1-15,-7 0-2 0,-5 1-2 16,-4-4 0-16,-6 2 0 0,-5 0 0 0,-2-1 0 15,-3-2-1-15,0-1 1 0,-1 0-1 16,1 3 0-16,4 0 0 0,2 0 1 16,5 2-1-16,4 1 0 0,5 3 1 15,7-3 0-15,7 1 0 0,2 0-1 16,3 1-1-16,4-2 1 0,6 1 0 16,1-1 1-16,4 0 1 0,6-1 0 15,7-1 2-15,6 0 1 0,9-2-1 16,5 1-1-16,7 1 0 0,3-3-1 0,4 3 0 15,2-1-1-15,-2 0 1 0,-2 0-1 16,-2 5 0-16,-7-5 1 0,-8 3-1 16,-8 0 0-16,-10-1 1 0,-8 2 0 15,-13-3-1-15,-15-1 1 0,-8 2 0 16,-9 2 0-16,-9-1-1 0,-8 2 1 16,-7 1-1-16,1 3 0 0,2 0 0 15,4 1-3-15,3-2-3 0,7 1-1 0,10-2 0 16,10 1-3-16,7 0 1 0,12 0-1 15,11-2 4-15,12 1 3 0,9 1 5 16,10-1-127-16,8-3-103 0,9-1-283 16</inkml:trace>
  <inkml:trace contextRef="#ctx0" brushRef="#br0" timeOffset="-204137.08">2884 3612 398 0,'0'6'110'16,"0"-3"3"-16,0-1-7 0,0-2-70 15,0 0-11-15,0 0-2 0,0-1-2 16,0 0-4-16,0 2-3 0,0-2-2 16,0 1-3-16,0 0 0 0,0 0-1 0,0 1-2 15,0-1 1-15,0 0-1 0,0 0 1 16,1 1 0-16,0-1 2 0,0 0 4 15,1 0 3-15,4 1 1 0,0 0 4 16,3-1 4-16,3-1 1 0,1 1 1 16,2-1-4-16,2 0-4 0,1-1-2 15,-1 1-5-15,0 0-4 0,-1 0-4 16,-2-1-2-16,-1 4-2 0,-2-1 1 16,-2 1 0-16,-1 0-3 0,-2 1-16 15,1-1-15-15,-1 1-12 0,-1-3-72 0,2 1-51 16,-2-5-114-16,4-4-228 0</inkml:trace>
  <inkml:trace contextRef="#ctx0" brushRef="#br0" timeOffset="-203735.83">3389 3434 370 0,'0'0'112'0,"-1"1"5"16,0 0-3-16,1 0-65 0,-1-1-10 15,1-1-5-15,-1 1-7 0,1 0-5 16,0 2-2-16,1-2-1 0,-2 0-1 15,1 0 0-15,0 0-2 0,0 2-2 16,-2 1-2-16,1-1-2 0,0 2-2 0,0 1-2 16,0 3-1-16,0 3-1 0,0 0-1 15,0 3 0-15,0 3 0 0,0 5-1 16,0-1 0-16,1 4 0 0,-2 1 0 16,1 3-1-16,1-1-1 0,0 0 0 15,0-4 1-15,0-1 0 0,1-4-1 16,1-3-3-16,0-2-7 0,0-5-6 15,0-1-9-15,1-2-2 0,1-3-124 16,-1-3-117-16,1-4-286 0</inkml:trace>
  <inkml:trace contextRef="#ctx0" brushRef="#br0" timeOffset="-203190.02">3569 3484 586 0,'0'0'135'0,"-3"-1"6"0,1 2-96 15,1-4-11-15,-1 2-2 0,0 1-3 0,3-4-4 16,-1 3-3-16,0-1-4 0,1-1-4 16,2 1-1-16,1-1-5 0,1 0-4 15,2 1-1-15,1 0-2 0,3 1 0 16,1 1 0-16,0 0-1 0,0 1 1 16,1 1-1-16,-1 0 0 0,-3 1-1 15,-1 3 0-15,-2-2 0 0,-2 3-1 16,-1 0-1-16,-1 3-1 0,-3 1 1 0,-2 1 1 15,-1-1 0-15,-2 0 0 0,-1 2 0 16,-3 1 2-16,-2-4 0 16,0 3 0-16,0-1 0 0,-1 2 0 0,4-2 0 15,-1 0 0-15,1-3 0 0,4 1 0 16,0-4-1-16,2 0 0 0,2-3 1 16,1 1 0-16,1 1 2 0,1-3 0 15,2 0 0-15,1 1 1 0,4 1 1 16,0-2 0-16,3 1 0 0,1-2-1 0,0 0-1 15,0 1 0-15,1 0 0 0,-1 0-1 16,1-1-1-16,0-2 1 0,-1 0-2 16,1 1-9-16,0-1-13 0,-1 1-8 15,1-5 28-15,-2 3-157 0,-1-1-128 16,-2-4-316-16</inkml:trace>
  <inkml:trace contextRef="#ctx0" brushRef="#br0" timeOffset="-202830.27">3855 3455 453 0,'0'0'122'0,"0"0"4"15,1 2-18-15,-1-1-76 0,0-2-7 16,1 2-4-16,2 0-5 0,-1-1-5 0,3 0-1 15,0-1-1-15,2 0 1 0,3-1 0 16,2 1 0-16,1-1 1 0,1 1 1 16,1 0-1-16,2-1 0 0,1 1-2 15,1 1-2-15,-1-1-1 0,-1 3-2 0,0-2-2 16,-1 1 0-16,-3 1 0 0,-3 0-2 16,-2 0 1-16,-4 3-1 0,-1-1 0 15,-3 3 2-15,-2 2 0 0,-2 3 0 16,-4 2 1-16,-1 1 0 0,-2 4 0 15,-2 1-1-15,-1-2-1 0,2 6 0 16,1-1-3-16,2-1-14 0,1 2 0 16,4-5-8-16,2-2 165 0,1 0-293 15,1-8-141-15,2-5-405 0</inkml:trace>
  <inkml:trace contextRef="#ctx0" brushRef="#br0" timeOffset="-201901.58">4441 3588 441 0,'-1'-1'114'0,"1"1"4"0,0 1-46 0,-1-1-31 16,1 0-11-16,0 0-8 15,1 0-7-15,-1 1-3 0,0-1-4 0,0-1-3 16,1 1-2-16,0 0-1 0,1 0 0 16,0-1 0-16,1 3 1 0,1-1 1 15,1 0 2-15,1-1 1 0,1 1 3 16,0 1 1-16,1-2 2 0,0-3 0 16,4 2 1-16,3 1 2 0,2 1 1 15,4 0 0-15,3 2 0 0,5 1-1 16,1 1 0-16,3 1-2 0,3-1-3 0,2 0-1 15,-2-1-3-15,2-1-1 0,2-1 1 16,-2-2-2-16,-2 0 0 0,0 1-2 16,-1-1 0-16,-1 0 0 0,-1 1 0 15,-4-1-2-15,-3 2 0 0,-3 0 0 16,-6-1-2-16,-3 0-12 0,-6 0-13 0,-3 1-9 16,-2 0-4-16,-2-3 64 0,-1 0-189 15,-3-2-126-15,1-2-314 0</inkml:trace>
  <inkml:trace contextRef="#ctx0" brushRef="#br0" timeOffset="-201583.81">5162 3494 562 0,'0'0'138'0,"1"0"3"0,-1 0-75 16,0 0-28-16,1-2-5 0,0 3-7 15,-1-1-7-15,1 2-5 0,0-3-3 16,2 1-3-16,1 2-3 0,0 1-3 16,2 2 0-16,2 0-1 0,2 1 0 15,3 1 1-15,3 3-1 0,0-2 0 0,4 1 1 16,1 0 0-16,1 1 1 0,1-1 0 16,-2 0 1-16,0 0 0 0,-2-2-1 15,-4 3 0-15,-3-4-2 0,-2 0-1 16,-5 3-2-16,-7 1 0 0,-3-1 0 15,-7 0-1-15,-5 1-5 0,-3 2-6 16,-8 0-9-16,-2-2-6 0,-3-2-4 16,0-1 128-16,3-1-250 0,1-3-125 15,5 0-360-15</inkml:trace>
  <inkml:trace contextRef="#ctx0" brushRef="#br0" timeOffset="-200982.94">6011 3416 456 0,'1'2'121'16,"-1"-5"7"-16,0 5-41 0,0-1-37 0,0-1-7 15,0-1 1-15,-1-1-2 16,1 2-3-16,0 2-5 0,0-3-3 0,0 1-5 16,-1-2-3-16,1 4-6 0,1 0-7 15,-2-1-3-15,1 5-3 0,0 0-2 16,-1 4-2-16,1 6 0 0,-2 0 0 16,2 2 1-16,0 0-1 0,0 1 0 15,0 0 1-15,2 1-1 0,-1-2 1 16,-1-2-2-16,0 2-9 0,1-3-13 0,-1-1-14 15,0-3-4-15,0-1-8 0,-1-1-118 16,-2-6-119-16,2-1-267 0</inkml:trace>
  <inkml:trace contextRef="#ctx0" brushRef="#br0" timeOffset="-200695.05">5844 3510 411 0,'8'0'119'0,"1"-1"6"16,2-3 1-16,4-1-76 0,-1 1-16 15,3 0-1-15,1-1-3 0,-1 2-5 0,-3 3-7 16,1 2-4-16,-2 1-3 0,1 1-4 15,-1 0-3-15,0 3-1 0,-1-2-1 16,1-2-2-16,-1 2-3 0,0 0-6 16,1 1-6-16,0-3-8 0,3-1 40 15,-1-2-162-15,2 1-119 0,-2-5-306 16</inkml:trace>
  <inkml:trace contextRef="#ctx0" brushRef="#br0" timeOffset="-200400.39">6373 3448 610 0,'1'0'144'16,"-1"0"4"-16,-1 1-102 0,0-3-11 15,1 4-5-15,-1 1-4 0,0 0-8 16,0 5-4-16,1 4-3 0,0 1-3 16,-1 3-1-16,1 1 0 0,0 3-3 15,-1 2-1-15,1-2-1 0,-1-1-1 0,0 2 0 16,-1 1-4-16,2-1-8 0,0-1-10 16,2-4-10-16,1 0 23 0,0-2-151 15,2-3-128-15,-1-3-308 0</inkml:trace>
  <inkml:trace contextRef="#ctx0" brushRef="#br0" timeOffset="-199966.23">6538 3500 462 0,'1'-1'129'0,"0"1"6"0,0-1-5 16,0-2-88-16,0 0-9 0,0-1-5 0,1 1-2 16,2-1-4-16,-1-1-3 0,2 2-4 15,1 0-2-15,1 1-1 0,0-1-1 16,1 1-3-16,3 2-2 0,0-1-2 16,2 1-1-16,2 1-2 0,1 0-1 15,0 1 0-15,0 3 0 0,-2-2-1 16,-2 0 0-16,-1 1 0 0,-6 1-2 15,0 0-1-15,-4 0 0 0,-1 0-1 16,-3 1 0-16,-2 3 2 0,-3 1 0 16,-3-2 1-16,-3 2 2 0,-1 2 1 0,-4 0 1 15,2 0 0-15,-1-1-2 0,3 0 1 16,4-1 0-16,2-1-1 0,4-3 0 16,3 2 1-16,4-1 2 0,3-2 1 15,4 1 0-15,4 0 0 0,3 0 1 16,3-2 0-16,2-2-1 0,2-1-1 15,3-2-2-15,-1 0-8 0,3-1-9 0,-3 0-8 16,1-3-3-16,0 1-131 0,0-1-126 16,-4-1-308-16</inkml:trace>
  <inkml:trace contextRef="#ctx0" brushRef="#br0" timeOffset="-199420.37">7100 3440 573 0,'1'-4'140'16,"1"-3"11"-16,-1 1-88 0,-1-1-7 15,0 5-5-15,-2-3-2 0,-1 3-8 16,-4-1-9-16,-2 2-11 0,-1 1-8 0,-1 3-5 15,-1-4-3-15,-1 2 0 0,0 0-2 16,0 1-1-16,1 2 0 0,-1-1-1 16,0 1 0-16,1 3-1 0,1 0 0 15,0 0-1-15,2 3 0 0,1-2 0 16,4 2 0-16,-1-3 0 0,4 4 0 16,1-1 0-16,4 0 1 0,0 0 1 0,2 0-1 15,2 0 1-15,2-1 0 16,1 1 0-16,1 1 1 0,1-1 0 0,0 1-1 15,2 0 1-15,-3-2-1 0,0 0 0 16,-1 1-1-16,0 0-2 0,-3 0-2 16,0-1-3-16,-1 1-5 0,-3 2-4 15,-3 1-5-15,-4-2-7 0,-4 1-1 16,-3 0-11-16,-3 1 3 0,-2-2 1 16,-3 1 4-16,1-2 5 0,0-3 7 15,1-2 3-15,1 0 13 0,2-4 6 0,2-2 11 16,2-5 9-16,2-1 8 0,3-1 8 15,3-3 4-15,2-5 2 0,3 0-3 16,5-5-7-16,2-2-8 0,5-1-7 16,3 1-8-16,0 0-5 0,-1 3-2 15,4 3-1-15,-2 3 0 0,0 3-7 16,-1 1-20-16,0 3-9 0,3-2-143 0,1-3-141 16,0-2-358-16</inkml:trace>
  <inkml:trace contextRef="#ctx0" brushRef="#br0" timeOffset="-185025.93">20651 1019 524 0,'-2'5'128'0,"0"0"7"0,-2-7-80 16,2 3-8-16,-1 0 1 0,1-6-3 15,-1 2-3-15,2-6-3 0,-1 3-4 16,2 0-4-16,0-2-6 0,0 1-3 16,1 3-4-16,1-3-3 0,0 6-6 15,1-2-3-15,0-2-3 0,2 5-2 0,0-3 0 16,2 1-1-16,0 1-1 15,4 2 1-15,3-1 0 0,4 4-1 0,1 2 1 16,-1 0-1-16,7 3 1 0,1 3 0 16,-2-1-1-16,-1 2 0 0,-4-1 0 15,-1 1-1-15,-4 0-1 0,-9 1-1 16,-7-1-1-16,-4 3 1 0,-12-1-1 16,-8 2-1-16,-3 4 1 0,-3 0 1 15,0-2 1-15,1 1 0 0,1-1 0 16,7-2 2-16,6-4 0 0,4-2 0 0,3 0-1 15,2-2 1-15,6-2-1 0,2-2 0 16,7 1 2-16,2-2 0 0,3 0 1 16,2-2 1-16,8 0 0 0,3-5 0 15,7 1 1-15,4-4-1 0,1-2-1 16,0-1-9-16,3 4-15 0,-4-2-10 16,0 1-9-16,-5-2-7 0,-5 0 26 0,-1-3-145 15,1-2-111-15,-6-10-275 0</inkml:trace>
  <inkml:trace contextRef="#ctx0" brushRef="#br0" timeOffset="-184722.44">21146 1090 507 0,'-9'3'121'15,"0"2"4"-15,-3 0-87 0,-1 3-8 16,1 2 1-16,1 2-5 0,0 5-10 0,3 4-5 16,2 1-4-16,3 0-1 0,4 0-1 15,1-5-1-15,5-1-1 0,6-5 1 16,1-2 0-16,3-2 0 0,1-2-1 15,2-3 1-15,2-1 2 0,-2 0 3 16,-1-3 4-16,3-4 5 0,-3 1 4 16,1-2 5-16,-2 2 2 0,0-5 0 15,-3-1 1-15,-3-6-2 0,-4 0-4 16,-2-3-2-16,-3-3-4 0,-8 0-4 0,-2 4-3 16,-4-1-4-16,-7 6-4 0,-5 3-2 15,-3 5-2-15,-3 4-1 0,1 1-5 16,-3 1-6-16,3 2-8 0,6 0-10 15,4-1-9-15,4-1-9 0,6-1-6 16,6-2-47-16,10 0-65 0,3-3-102 16,8 2-234-16</inkml:trace>
  <inkml:trace contextRef="#ctx0" brushRef="#br0" timeOffset="-184387.33">21473 1051 510 0,'-8'3'140'0,"3"-2"8"0,2-3-49 15,4 0-52-15,3-2-1 0,3 0-3 0,3 2-11 16,4-4-7-16,3-1-6 0,3 0-3 16,2 2-1-16,1-3-1 0,0 2-2 15,-2 0-2-15,1 5-5 0,-1 1-3 16,2 2-1-16,0 0-1 0,-1 7 0 15,-3-1-1-15,-3 1 0 0,-2 2-2 16,-4 5 1-16,-9-1 0 0,-5 6-1 0,-6 1 2 16,-1 5 1-16,-4 2 0 0,0 0 1 15,-1-1 0-15,1-2 0 0,2 1 0 16,3-4 0-16,0-2 1 0,2-2-2 16,2-2-5-16,1 0-15 0,3-6-15 15,2-3-10-15,1-1-123 0,1-5-131 16,6-4-307-16</inkml:trace>
  <inkml:trace contextRef="#ctx0" brushRef="#br0" timeOffset="-183969.32">22052 1214 523 0,'0'4'125'15,"0"-8"3"-15,1 2-84 0,2 7-14 16,-1-4 5-16,1 6-2 0,2-5-3 16,4-2 0-16,2 6 0 0,2-4 1 15,3-2-2-15,4 4-5 0,2-7-6 16,1-2-5-16,4 1-6 0,-1-1-2 15,1-2-1-15,0 2-3 0,-3-2-14 0,-1 3-17 16,0-2 6-16,-3 1-139 0,-4-5-130 16,0 4-324-16</inkml:trace>
  <inkml:trace contextRef="#ctx0" brushRef="#br0" timeOffset="-183692.42">22708 992 508 0,'-1'-6'146'16,"-1"4"6"-16,1 1-23 0,1 0-88 16,0 4-2-16,1 2 1 0,-1 5-11 0,2 5-9 15,2 1-3-15,-2 5-4 16,1 2 1-16,0 2 0 0,1 1-1 0,-1 3-5 15,-1-1-4-15,-1 1-2 0,0-4 0 16,0 0-1-16,1 0-6 0,-2-2-5 16,0-5-16-16,0-1-16 0,0 0-7 15,1-2-122-15,1-4-127 0,1-3-293 16</inkml:trace>
  <inkml:trace contextRef="#ctx0" brushRef="#br0" timeOffset="-183251.85">22940 1078 422 0,'3'-7'121'0,"1"3"6"0,0-2-6 16,1-3-83-16,1 1-1 0,-1 0 1 15,2 2-9-15,-1 1-5 0,3 2-3 16,1-4-3-16,1 7-4 0,2-2-3 16,1 5-3-16,0 2-4 0,3 3-1 15,-1-1-2-15,0 7 0 0,-1-3-1 0,-2 3 1 16,-1-2-1-16,0-1-1 0,-3-1 0 16,-4 1 0-16,0 3 0 0,-3 1-1 15,-3-2 0-15,-2-2-1 0,-5 7 1 16,-2-1 0-16,-2 1 1 0,-2-4-1 15,-2-1 2-15,-1 1 0 0,1 1 1 16,0-5-1-16,4-3 0 0,1 2 0 16,2-1 0-16,4-1-1 0,4 2 1 15,2 0 0-15,3 0 0 0,4 1 2 16,1-2 0-16,4-2 0 0,2 1 0 0,4 0 1 16,2-3-1-16,3-1 1 0,3-3-1 15,3-3-2-15,2 2-6 0,-1-5-8 16,3-2-8-16,0 0-99 0,-1 0-28 15,-4-3-104-15,-2 2-221 0</inkml:trace>
  <inkml:trace contextRef="#ctx0" brushRef="#br0" timeOffset="-182857.48">23435 1000 518 0,'-1'-1'130'0,"1"2"4"16,-1-1-70-16,2-2-23 0,0 4 3 16,2-3-3-16,2-2-9 0,0 5-6 15,3-3-5-15,3 0-5 0,4-2-6 16,2 3-1-16,3 3-3 0,3-1-3 15,1-1-1-15,3 4-1 0,0-1 1 0,-1 5-2 16,-2-2 1-16,-1-1-1 0,-1 4 0 16,-2 0 0-16,-4-2-1 0,-2 3 0 15,-5 0-1-15,-2 1 0 0,-5 1 1 16,-4 6 1-16,-2 3 0 0,-3 0 1 16,-4 4 0-16,0-1 1 0,-2-2 0 15,0 1 0-15,2-4-1 0,-1-2 1 16,1 0 0-16,2-2-2 0,2-1-6 15,0 3-18-15,3-4-4 0,0-1-42 0,1-5-88 16,0-2-119-16,4-1-267 0</inkml:trace>
  <inkml:trace contextRef="#ctx0" brushRef="#br0" timeOffset="-182213.52">21177 1846 515 0,'-2'2'124'16,"1"-1"4"-16,-1 0-89 0,2-1-1 15,3-1 6-15,0 1-1 0,1-2-6 16,4 0-4-16,3-1-1 0,4-1 0 0,4 0-3 16,4 0-6-16,1 0-6 0,2 0-4 15,3 3-3-15,-2-2-3 0,-4 0-4 16,-1 2-1-16,-5 1-2 0,-3-1-2 15,-2 2-8-15,-4-3-14 0,-2 3-12 16,0 0-8-16,-2-1-40 0,0 1-83 16,-1 0-112-16,-3 1-244 0</inkml:trace>
  <inkml:trace contextRef="#ctx0" brushRef="#br0" timeOffset="-181970.68">21140 2093 475 0,'2'0'121'0,"2"-3"5"16,2 1-26-16,0-2-72 0,3 1-4 15,1-2 2-15,1 2-1 0,2-2-2 16,4 2-5-16,0 0-2 0,3 2-3 15,2-1-4-15,1 1-5 0,3-1-15 16,0 1 32-16,-2-2-165 0,0 0-126 16,3 1-334-16</inkml:trace>
  <inkml:trace contextRef="#ctx0" brushRef="#br0" timeOffset="-179152.51">22392 1907 366 0,'5'4'114'15,"1"-2"6"-15,-2-4-13 0,1 1-52 16,-3-2-2-16,-2-1 4 0,0-3-18 0,-2 0-7 16,-2-2-6-16,-1 1-6 0,-1-2-5 15,0 1-3-15,-2-1-4 0,-5 3-3 16,0-3-1-16,-1 2 0 0,-4-1-2 15,-1 1 0-15,0 2-1 0,-1 1-1 16,4 1 0-16,-2 4-1 0,0 1 0 0,3 1 0 16,0 5 0-16,2-1 0 0,0 3 1 15,0 1-1-15,4 0 0 0,2 2 1 16,3 0 0-16,1 0 0 0,3 2 0 16,3 1 0-16,2 2 1 0,3-2 0 15,-1 2-1-15,3 1 1 0,1-1 0 16,1-1 0-16,0-2 0 0,-1-2 0 15,0 3 0-15,-1-4-1 0,-1 2 1 16,-3 1-1-16,0 1 0 0,-5 0-1 16,-2 2-1-16,-2 0 1 0,-5 0-1 0,-1-4 1 15,-4 0-1-15,-1-5 1 0,0 0 1 16,-3-5 2-16,1-4 1 0,-2-7 6 16,3-4 3-16,1-3 3 0,3-5 2 15,1-3 3-15,2-1-1 0,4 0 1 16,4 4-4-16,3 0-4 0,4 2-1 15,2 1-1-15,4 4-3 0,2-2-1 0,3 3-2 16,2 0-1-16,1 0-1 0,2 2-1 16,1 2-1-16,1 0 1 0,3 5-2 15,-1-1 1-15,3 2-1 0,-2 1-2 16,-3 1-5-16,-2 1-8 0,-2 1-6 16,-4 0-5-16,-3 0-2 0,-4 1-1 15,-3 2 2-15,0-2 6 0,-2-1 7 16,0 3 6-16,-2-6 5 0,-1 4 2 15,1 0 1-15,-2-3 0 0,-1 0 0 0,0 3 1 16,0-1 0-16,-1 2 1 0,-1-1 1 16,0 2 1-16,-1 2 2 0,0 4-1 15,-2 1 0-15,2 2 0 0,0 0 0 16,1-1-1-16,0-1 0 0,2-1 0 16,4-1 1-16,2-1 0 0,3 0 2 15,2 0 1-15,3 2 2 0,3-2 3 16,0-4 3-16,1-1 2 0,0-3 3 15,1-4 0-15,-1-4 1 0,-3-3 2 0,-1 1 3 16,-1 1-2-16,-3-1 0 0,-4-1-2 16,-6-2-2-16,-6 1-3 0,-5-3-6 15,-3 1-5-15,-7-2-5 0,-5 1-3 16,-4 0-1-16,2 5-2 0,-1 1-6 16,1 2-14-16,3 1-14 0,3 3 130 15,3-1-282-15,9 1-167 0,0-3-448 0</inkml:trace>
  <inkml:trace contextRef="#ctx0" brushRef="#br0" timeOffset="-174889.15">19894 3540 304 0,'-6'-7'88'0,"-1"1"8"0,0 1-27 15,1 0-21-15,1 3-1 0,0 1-2 16,0 1-5-16,2-2-3 0,2 2-4 16,0-1-2-16,1 1-1 0,0 1-1 0,1-1 0 15,-1-1 0-15,4 2-1 0,2-1 1 16,2 2 0-16,1-2 0 0,2 0 0 16,3 0-1-16,2 1-3 0,5-2-3 15,4 1-4-15,6-3-3 0,6 0-2 16,5-1-4-16,8-2-2 0,9 1-1 15,4-1-2-15,2 2 0 0,3 1-2 16,3 0 0-16,4 1-1 0,-4 1 0 16,-3 2-1-16,-4-1 1 0,-6 0-1 0,-10 1 0 15,-11 1 0-15,-10 0 0 0,-9-1 1 16,-7-1-1-16,-10 1 2 0,-3-2 1 16,-5 1 0-16,-5 0 0 0,-7-1 0 15,-8 1 0-15,-7 0-1 0,-5 1 0 16,-7 1-1-16,-6 0-1 0,-2-1 0 15,-3 2 0-15,0 0-2 0,-4 1 0 16,-4-2 0-16,2 3-1 0,1-1-2 16,0 1 0-16,2 2 0 0,4 0 0 0,6 0 0 15,9 0 1-15,7-2 0 0,8 0 1 16,9-1 0-16,6-1-2 0,7 2-1 16,8-2 2-16,7 0-1 0,5 1 1 15,8-2 0-15,11-1 2 0,8-2 4 16,8-1 2-16,12-1 1 0,4 1 0 15,5-1 1-15,4-1 0 0,1 0-1 16,1 3-1-16,-1-1-2 0,-5 1 0 0,-5-2-1 16,-9-2 0-16,-9 5 0 0,-13 0 0 15,-8-1 1-15,-10 1 0 0,-12-2 2 16,-9 1 0-16,-11 0 1 0,-12-1-1 16,-10 0 1-16,-11 2-1 0,-12-1-1 15,-9 2-2-15,-8 1-1 0,-3 0 1 16,-3-1-1-16,3 2 0 0,2-2-1 0,4 2 0 15,9 1 0-15,7-1 0 0,11-1 0 16,13 0 1-16,9 0-1 0,8-2-3 16,12 0 0-16,8 2 0 0,11-1 0 15,8-1 1-15,9 0 0 0,12-1 1 16,12 3 4-16,7 1 0 0,7-2 1 16,3 4 0-16,5 0 0 0,-4-2 0 15,-1 3 0-15,-8-4 0 0,-4 3-1 16,-10-1-1-16,-9-2 0 0,-12 1-1 0,-7 2 0 15,-10-1 1-15,-12 1 2 16,-11-2 1-16,-12-1 0 0,-9 2 0 0,-10 0 2 16,-11 0-1-16,-8 0-1 0,-7 0-4 15,-8-3-2-15,-1 3-3 0,-3-2-2 16,1 2-1-16,4 0 0 0,5-1 1 16,7 2 1-16,13 1 2 0,12-4 1 15,9 1 2-15,11-1-1 0,9-1-1 16,10-1-1-16,13 1 1 0,8-2 2 0,8 1 0 15,12 0 1-15,12-2 4 0,11 1 2 16,6-2 1-16,3 2 1 0,4 1-1 16,2 0-1-16,0 1 0 0,-4 2-1 15,-8-2-1-15,-7 3-1 0,-12-3-1 16,-11 0 0-16,-11-1 1 0,-12 1 1 16,-16-1 1-16,-16-1-1 0,-14 0 1 0,-10 0 0 15,-13 2-1-15,-12 1-1 0,-9 0-4 16,-7-1-1-16,-6 1-2 15,1 2-2-15,-2 2 1 0,5 1-2 0,4-1 0 16,11 0 2-16,13 1 0 0,16 1 2 16,10-4-1-16,13-2-3 0,12-1 1 15,12 3 1-15,11-3 0 0,7 2 3 16,13-1 0-16,9-1 3 0,11-1 6 16,10 1 0-16,3-2 1 0,3 2-1 0,-3 0 0 15,-3 1-1-15,-3 0-2 0,-11 0-1 16,-13-1-1-16,-10 0 0 0,-9-2 0 15,-8 0 2-15,-10 0 1 0,-13 0 0 16,-12 0 0-16,-7 1 0 0,-10 0 0 16,-9-1-2-16,-9-2-2 0,-7 1-2 15,-3 1 0-15,2 2 0 0,4-1-1 16,8 0 0-16,7 2 1 0,10 4-1 0,12-3-2 16,11 0-2-16,13 0 1 0,13-2 0 15,10 0 1-15,12-2 1 0,10 0 1 16,11 2 6-16,6-1 2 0,4 1 0 15,1 0 0-15,-4-1 1 0,-4 1-2 16,-8-2-1-16,-10 0-2 0,-8 0 0 16,-11-1-1-16,-11 0 0 0,-13 2 1 0,-11 2-2 15,-12 1-1-15,-8 2 0 0,-11 1-2 16,-7 1-7-16,-6 2-7 0,1 0-7 16,1-1-5-16,4-1-15 0,7-1-15 15,9 1 14-15,10 0-139 0,7-4-128 16,16-1-316-16</inkml:trace>
  <inkml:trace contextRef="#ctx0" brushRef="#br0" timeOffset="-173772.91">21475 3618 340 0,'0'1'108'0,"0"0"7"15,1-1-27-15,0-1-34 0,1 1-1 16,2 0-1-16,-1-1-18 0,0 0-6 16,-1-2-2-16,2 2 1 0,-2-1 1 15,-1 0 0-15,0 0-2 0,0-1-2 16,-1-2-2-16,0-2-3 0,-1 2-2 0,0-1-3 16,-1 1-2-16,-3-4-3 0,0 2-1 15,-3 0-3-15,-1 1 0 0,0 0-3 16,-4-2-1-16,3 3 0 0,-7 0-2 15,2 1 1-15,-2 1-1 0,0 1-1 16,-2 0 1-16,3 2 0 0,-2 0-1 16,3 3 0-16,1 1 0 0,0 0 0 15,5 2 0-15,0-1-1 0,1 1 0 16,2-1 1-16,1 1-1 0,3-2-1 16,1 4 0-16,2-3 1 0,2 4 0 0,5 0 1 15,2 1 0-15,2 2 1 0,4 2 1 16,3-3 0-16,2 9 1 0,-2-3-1 15,0 3 1-15,-1 0-1 0,-3 0 0 16,-3 0 0-16,-2 2 0 0,-5-3 0 16,0-1 0-16,-5 0 0 0,-1-1 0 15,-4 1-1-15,-2-3 1 0,-4 0-1 16,-3-5 0-16,-2-1 0 0,-3-1 0 0,0-2 1 16,-3-2 1-16,0-4 0 0,1-1 2 15,2 0 1-15,3-3 0 0,2-2 1 16,3-3 2-16,3-4 3 0,3-3 1 15,1-3 2-15,3-4 0 0,2-2 2 16,5 0 1-16,2-2-2 0,6 2-2 16,4 3-3-16,5 0-3 0,5 2 0 15,1 5-3-15,1 0-2 0,1 3-1 0,-3 1-1 16,-2 2-4-16,-1 1-8 16,-4 2-8-16,-1-1-13 0,0 0-14 0,-4 0-131 15,-3-2-134-15,3 1-324 0</inkml:trace>
  <inkml:trace contextRef="#ctx0" brushRef="#br0" timeOffset="-173190.38">21719 3566 440 0,'-1'2'112'0,"0"-1"4"16,1 1-59-16,-1-2-21 0,1 1-2 0,0-1 0 15,0 0-8-15,-1 1-7 0,1 2-3 16,0 1-2-16,0 3-3 0,-2 3-1 16,-2 0-1-16,0 2-2 0,-3 3-1 15,0 0-1-15,-3 3-2 0,-1 1 0 16,-1-1-1-16,0 2-1 0,2 0 0 15,0-3-1-15,2 0 1 0,4-3 0 0,2-1 2 16,4-1 4-16,2-2 4 16,4 0 5-16,4-3 2 0,1-1 2 0,4-2 1 15,0-3 0-15,3-3-4 0,3-2-3 16,0-4-2-16,0-2-1 0,0-3-1 16,2-2 0-16,-1-1 1 0,-3-1 2 15,-3-3 2-15,-5-4-1 0,-3-1 0 16,-4-1 0-16,-6-2 0 0,-5 2-3 15,-6 0-2-15,-6 5-3 0,-7 3-2 0,-4 6-2 16,-4 5-1-16,-4 5-1 0,2 1-6 16,2 4-16-16,2 0-19 0,6 4 150 15,6 0-292-15,4 1-163 0,8-1-448 16</inkml:trace>
  <inkml:trace contextRef="#ctx0" brushRef="#br0" timeOffset="-151773.35">2582 2776 446 0,'-4'-4'121'0,"2"-2"4"15,2 3-54-15,0-1-14 0,1-1-8 16,1 1-9-16,2 1-2 0,0-1-5 15,1 1-3-15,0 0-3 0,-1 1-5 16,1 2-6-16,0 0-5 0,1 0-4 16,-1 0-4-16,2 1 0 0,0 2-1 15,4-1 0-15,1 0 0 0,4 1 0 0,1 0 0 16,3 0 0-16,2-1 0 0,0-1-18 16,1 2 23-16,-1-1-166 15,-3-2-135-15,4-6-357 0</inkml:trace>
  <inkml:trace contextRef="#ctx0" brushRef="#br0" timeOffset="-151535.64">3088 2583 629 0,'0'1'149'0,"1"-4"6"16,-1 1-100-16,1 1-14 0,0-2-7 0,-1 3-6 15,1 1-5-15,0-1-7 0,0 5-6 16,1 4-4-16,1 2-1 0,-2 5-2 16,2 3 1-16,-1 5 0 0,2 1-1 15,-2-2-2-15,2 1 1 0,-1 3-20 16,3-4-6-16,-1-1-13 0,1-3-7 16,0 2 42-16,1-2-164 0,-3-4-127 15,3-8-291-15</inkml:trace>
  <inkml:trace contextRef="#ctx0" brushRef="#br0" timeOffset="-151188.3">3282 2583 633 0,'4'-1'147'0,"0"-1"6"15,3-1-109-15,0 1-8 0,2-1 0 16,2 2-8-16,1-1-7 0,3 0-6 0,0 2-6 15,1 0-3-15,2 2-1 0,-1 3-3 16,0 1-1-16,-2 4-1 0,-2 1 0 16,-2 1 1-16,-3 5-1 0,-5 2 2 15,-4-1-1-15,-4 2 1 0,-4 0 0 16,-3-1 0-16,-2-1 0 0,-2-3-1 16,2-2 0-16,2-2 0 0,2-4 1 15,4-1-2-15,2-2-2 0,3 0-1 0,3 0 0 16,2-2 1-16,3 1 2 15,2 1 0-15,1-2 1 0,3 0 2 0,1-2 2 16,2 0-1-16,1-2 0 0,1 0-2 16,0-2-3-16,1 2-11 0,1-2-12 15,2 0-14-15,1-4-18 0,-1-1-111 16,-3-2-123-16,2-4-284 0</inkml:trace>
  <inkml:trace contextRef="#ctx0" brushRef="#br0" timeOffset="-150774.79">3881 2565 597 0,'1'-4'158'0,"-2"2"7"0,-2 0-76 15,-3 1-32-15,-3-1-10 0,-3-1-10 16,-6-1-13-16,-3 2-11 0,-3-1-7 16,-1-1-4-16,-2 2-2 0,3 2 0 0,4 0 0 15,4 4 0-15,3 0-1 0,2 0 0 16,4 3-1-16,4 1-1 0,1 1 0 15,4 5 0-15,1-1-1 0,4 4 0 16,2 3 1-16,1 1 0 0,3 3 1 16,1-1 0-16,1 0 0 0,3-1 0 15,0-2 0-15,3 0-2 0,-2-1 0 0,-1-3-1 16,-2 1-2-16,-2-1-5 0,-3 2-1 16,-4-5-3-16,-4-2 3 0,-5-1 0 15,-4 0 1-15,-5-3 3 0,-3-1 5 16,-5-3 2-16,-1-1 3 0,-1-2 0 15,-1-2 0-15,2-3 1 0,2-6 0 16,3-5-1-16,3-3 2 0,6-4-1 16,2-3 0-16,7-2 0 0,4-3 1 15,5 2 2-15,7-1 4 0,4 3 0 0,1-2 1 16,3 3 0-16,1 3 1 0,-2 2-2 16,0 4 0-16,-3 1-10 0,-2 3-23 15,-2 5-138-15,-5-3-136 0,1 4-353 16</inkml:trace>
  <inkml:trace contextRef="#ctx0" brushRef="#br0" timeOffset="-149873.42">5772 2575 574 0,'2'-4'136'15,"1"1"6"-15,0-2-87 0,-1 0-21 16,0 1-5-16,-1 2-4 0,0-2-2 16,0 3-6-16,0 0-5 0,0 2-4 15,-1 0-2-15,0 6 1 0,1 3-1 16,-1 5-3-16,-1 5-1 0,1 4 0 16,0 6 1-16,-1 2-1 0,1 0-1 0,1-1-7 15,0-2-8-15,3-1-7 0,-2-4-8 16,1-2-3-16,2-2 165 0,-1-4-287 15,-2-5-133-15,-1-5-390 0</inkml:trace>
  <inkml:trace contextRef="#ctx0" brushRef="#br0" timeOffset="-149668.02">5654 2643 605 0,'0'0'138'15,"1"-2"4"-15,1 1-94 0,2 1-22 16,2 0-2-16,0-1 0 0,4 1-7 16,3-1-4-16,4 2-4 0,2-2-2 15,6 1-3-15,2 0-2 0,4 0-10 0,0 0-14 16,2 1 25-16,0 0-154 0,-2 0-126 16,-3-1-327-16</inkml:trace>
  <inkml:trace contextRef="#ctx0" brushRef="#br0" timeOffset="-149483.16">6355 2542 576 0,'0'2'124'16,"-1"2"2"-16,-2 5-102 0,1 3-11 0,-1 3-2 15,-1 6-2-15,0 4-2 0,0 4-3 16,0 2-1-16,1-3-1 0,2 3-3 15,1-1-1-15,1 1-41 0,3-5-86 16,-1-3-103-16,1-1-260 0</inkml:trace>
  <inkml:trace contextRef="#ctx0" brushRef="#br0" timeOffset="-149123.24">6460 2600 487 0,'10'-3'124'0,"2"-2"4"0,1-3-25 0,4 2-80 15,3 3-3-15,2 0 1 16,1 2-3-16,2 1-6 0,1-2-4 0,-1 4-3 16,-3 2-2-16,-4-2-2 0,-4 2 0 15,-3 4 0-15,-6 0 0 0,-5 2 0 16,-3 6 0-16,-7-2 0 0,-5 6 1 15,-3 2 0-15,-4-4 0 0,-2 3 0 0,0 1-1 16,1-3 1-16,4-2 0 0,5-3 0 16,4 0-1-16,4-3 0 0,6-2 3 15,6-1 5-15,4-4 3 0,4 1 2 16,6-3 0-16,5-2 1 0,2-2 0 16,3-4-5-16,0 0-3 0,0-2-6 15,2-2-5-15,-2 0-6 0,-3 1-8 16,1-2-9-16,1 1 111 0,-1-3-238 15,-2-3-135-15,-2 2-370 0</inkml:trace>
  <inkml:trace contextRef="#ctx0" brushRef="#br0" timeOffset="-148866.52">6991 2533 484 0,'-4'2'136'0,"-1"-1"7"16,3-1-7-16,1 0-92 0,2 0-7 15,3 0-3-15,2 0-5 0,3-3-7 0,2 1-6 16,5 2-6-16,4-1-4 0,2 0 0 16,2 2-1-16,2 1-2 0,3 3-2 15,0 2 0-15,-2-2 1 0,-1 5-1 16,-2 2 2-16,-3 3-1 0,-4 1 1 16,-5 4 2-16,-4 3 0 0,-7 4 0 15,-6 2-1-15,-7-1 0 0,-5 4-1 0,-2 1-4 16,-4 0-13-16,-3-1-13 0,1 0 95 15,1-1-233-15,1 0-144 0,-1-1-393 16</inkml:trace>
  <inkml:trace contextRef="#ctx0" brushRef="#br0" timeOffset="-67212.32">23712 839 250 0,'10'-4'62'16,"1"-4"9"-16,1 2-34 0,2-1 1 15,-1 0 6-15,-1 2 7 0,-1 1 4 16,-1 0-2-16,-2 3-3 0,-3 0-6 0,0-1-6 16,-4 1-5-16,-2-2-10 0,-3-1-6 15,-1-5-5-15,-4-3-5 0,-1 4-2 16,-2-4-3-16,-1 1 0 0,-2 2 1 16,-2 0 1-16,2 5 0 0,-1 4 1 15,-2-2 3-15,-1-7 0 0,2-1 0 0,-4-1-1 16,-1-3 0-16,-3-1-1 0,-1-3-1 15,-4-2-1-15,0 6-2 0,-3-1 0 16,-3-2 0-16,-3 5-1 0,0-1-1 16,-3 4 1-16,1 5-1 0,0-2 1 15,-1 5-1-15,3 1 1 0,0-2-1 16,2-2 0-16,1-2 1 0,1-2-1 16,0 3 0-16,-1 2 0 0,-3-2 1 15,1 4-1-15,1 6 0 0,-3 2 0 16,1 2 0-16,1 3 0 0,0-4 1 15,4 3-1-15,0 0 0 0,1-5 0 0,1 2 0 16,1 0 1-16,-2-3-1 0,-1 4 0 16,0-1 1-16,-2 2-1 0,1 4 0 15,1 3 0-15,0 0-1 0,2-1 1 16,4-1 0-16,3-1 0 0,2 4-1 16,3 2 1-16,-1-4 0 0,0 2 0 0,1 5 0 15,2 2-1-15,-2 5 1 0,2-6-1 16,0 0 1-16,2 1-1 0,1 1 1 15,3 2 0-15,-1-3 0 0,0 0 0 16,0 0 0-16,0 0 0 0,-2 0-1 16,-2 1 1-16,0-2-2 0,3 2 1 15,3-1-1-15,2 0-1 0,3-1 2 16,3 2-1-16,5-1 1 0,4 1 1 16,5-3 0-16,4 0 2 0,3 4 0 0,4-1 0 15,2-2 1-15,5 2 1 0,4-3-1 16,4 0 0-16,2 0-1 0,3 0 1 15,4 4-2-15,4-1 1 0,4-1-2 16,0 4 1-16,-1 1-1 0,2 1 1 16,0 0-1-16,1-5 0 0,-3-1 0 15,0-2 1-15,3-1-1 0,2-3 1 0,0-3 0 16,-1-1 0-16,3-1 0 0,-1-2 0 16,0-2 0-16,-2-4 0 0,-4-2-1 15,3-2 2-15,2-3-1 0,-2-3 0 16,0-1 0-16,1 0 0 0,-1-1 0 15,-1-4 0-15,-5 1 0 0,-3-3 0 16,-3-2 0-16,0 0 2 0,-4-2 1 16,2 0 0-16,-1-4 0 0,-2-4 0 0,-4 0 1 15,0-2-2-15,-3-4 0 0,-3-2-1 16,-4 1-1-16,-4 2 1 0,1 3 2 16,-2-2 0-16,-1 2 1 0,-5 3 1 15,-3-2 2-15,-6-1 1 0,-1-3-1 16,-6 1 0-16,-1 0-1 0,-3 3-1 15,-2 2 0-15,-3 1-3 0,2-2-1 16,-1-1 0-16,-2-5-2 0,0 1 0 16,-2-2 0-16,0-2-1 0,-2 0 1 15,0 2-1-15,-2 3 1 0,-3 3 1 0,-6 0 0 16,-2-2 0-16,-5-2 0 0,-2-1 0 16,-4 1-1-16,0-1 0 0,1 1-1 15,1-1-1-15,2 3 0 0,-2 8 0 16,-1 1-1-16,2 5-1 0,-2 3-3 15,1 4-6-15,0 5-5 0,0 8-7 16,4 1-5-16,4 3-6 0,2 2-61 16,8 0-57-16,3 2-97 0,6 0-228 0</inkml:trace>
  <inkml:trace contextRef="#ctx0" brushRef="#br0" timeOffset="-66338.96">23388 1998 477 0,'-1'-2'102'0,"1"-1"2"0,1 2-90 15,0 0-4-15,0-2 2 0,0 2 3 16,1-1 1-16,0-1 2 0,1 3 1 16,-2-3 3-16,1 2 3 0,-2-2 1 15,1 2-4-15,-1 0-2 0,-1 1-5 16,0-2-4-16,0 1-3 0,1 0-5 0,0 2-1 15,0 1-1-15,0 0-1 0,1 5-1 16,2 0 2-16,0 7-1 0,2-2 1 16,-1 1 0-16,2 4 1 0,-2 6 0 15,0 7 0-15,0 6 0 0,-2 2 0 16,0 11 0-16,0 4 0 0,0 5-1 0,1 3 0 16,-1-1-1-16,0 1 1 15,-2 6 3-15,0 1 1 0,-1 2 1 0,0 2-1 16,0 2 1-16,-3 0 0 0,0 4-1 15,0-1-3-15,-2 0-1 0,3-2 1 16,1 1-1-16,1 0-1 0,2-2 1 16,2-4 3-16,4-2 0 0,0-4 2 15,-1 0 1-15,-2-4 3 0,3-3 1 16,-3-5 0-16,0-3-2 0,0-1-1 16,-1-2-2-16,-1-2-1 0,-1-2-3 0,-2-5-1 15,0-1 0-15,0-4-1 0,1-1 1 16,0-6-2-16,0-2-1 0,0-6-2 15,2 1 0-15,0-3-3 0,1-4-6 16,-2-2-7-16,1-5-8 0,-1 0 10 16,0-2-134-16,0-4-120 0,1-3-298 15</inkml:trace>
  <inkml:trace contextRef="#ctx0" brushRef="#br0" timeOffset="-65940.54">23273 4190 441 0,'-1'7'111'15,"0"1"2"-15,-1-2-57 0,4 1-30 16,1 1-1-16,2-3-4 0,3 2-8 15,0 1-3-15,1 3-2 0,1 0 0 16,2 5-1-16,0 0 0 0,-2 3-1 16,1-1 0-16,-1 3-2 0,3-3-1 0,0 0 0 15,1-2-1-15,-2-3 2 0,2 1 2 16,1-1 0-16,3-5 1 0,-1-1 1 16,4-1 1-16,1-3-1 0,3 2-1 15,0-6-1-15,3-3 1 0,0 2 0 16,-1-2 1-16,-2-6 0 0,0 0 0 15,-3-3 1-15,0-4 0 0,-3-1-2 16,-2 1-2-16,-5-1-3 0,-3 0-7 0,-6 0-7 16,-3 2-6-16,-4 4-6 0,-4 1 0 15,-1-2-58-15,0 4-60 0,2 2-94 16,0 3-222-16</inkml:trace>
  <inkml:trace contextRef="#ctx0" brushRef="#br0" timeOffset="-65115.45">23011 4700 557 0,'8'4'115'0,"-1"0"0"0,1-2-104 16,-2 1-8-16,1 2-2 0,-4 0 3 16,-1 3 1-16,-2 2 2 0,-1 2 1 15,-1 5 2-15,-2 3 2 0,1 3 1 16,-2 3-3-16,2 5-1 0,-2 1-3 16,2 1-1-16,0 3-3 0,0 6 0 0,-1 3-1 15,1 0 0-15,0-3-1 0,-1 2 0 16,1-3-2-16,2-3 1 0,-1-7 0 15,2-4 0-15,1-5-1 0,-1-3 1 16,1-4 1-16,-1-3 0 0,0-5-1 16,-1-1-2-16,0-4-2 0,-2-3-5 15,-1-1-1-15,1-3-1 0,0-5 1 16,-1-2 1-16,2-3 2 0,0-6 3 16,3 0 5-16,1-2 2 0,1 1 0 0,1 4 2 15,-1-1 1-15,3 4-1 0,-1 3 0 16,3 2 0-16,0 2 1 0,0 4 1 15,2-1 0-15,2 7 0 0,0 2 0 16,1 1-1-16,1 4 1 0,0 1-2 16,-1 1-2-16,2 0-1 0,0 0 0 15,-1 2-1-15,0 1 0 0,-2 3 1 16,-1-1 0-16,-3 2 0 0,-3-1-1 16,-3 2 1-16,-4-3 1 0,-4 1 1 0,-6-3-1 15,-5-2 1-15,-3-1 1 0,-4-1-2 16,-4-2-1-16,-2-4-4 0,1-2-3 15,1-2-51-15,5-3-74 0,2-4-101 16,6-2-246-16</inkml:trace>
  <inkml:trace contextRef="#ctx0" brushRef="#br0" timeOffset="-64849.07">23470 5091 409 0,'5'8'113'0,"1"-2"3"0,-4 3-5 15,0 1-88-15,-2 4-4 0,-2 3 1 16,-1 0-4-16,-2 3-7 0,0 2-4 0,1 3-1 16,0 1-2-16,2 2 1 0,1-3-2 15,3-1 1-15,1 1 0 0,2-1-1 16,0-6 1-16,2-3-1 0,1-2 2 15,0-3-1-15,1-1 0 0,-1-5-2 16,2-3 1-16,-1-2-124 0,1-2-107 16,0-6-284-16</inkml:trace>
  <inkml:trace contextRef="#ctx0" brushRef="#br0" timeOffset="-64671.21">23589 4948 515 0,'-12'-12'120'0,"0"1"0"0,5 5-75 16,0 3-27-16,4 3-10 0,-1 0-5 16,2 2-4-16,0-1-15 0,1 2-7 0,1 2-4 15,0-2-4-15,-1-1-2 0,2 1-6 16,0 0-43-16,0 1-23 0,2-2-60 16,2 2-142-16</inkml:trace>
  <inkml:trace contextRef="#ctx0" brushRef="#br0" timeOffset="-63874.73">23950 5403 366 0,'3'-3'113'0,"-3"-3"4"0,1-4-25 16,-2-1-33-16,-1-6-7 0,-1 0-14 16,-3-4-13-16,-2 0-7 0,0 3-4 15,-2-3-4-15,-2 4-3 0,-2 3-1 16,-2 3-3-16,0 4-2 0,-3 5 0 16,-2 3 0-16,-1 5-1 0,-1 3-1 15,1 3 0-15,-1 6 0 0,4 3-2 0,2 2-1 16,3 2-1-16,4 1-1 0,4-2 0 15,5 0-1-15,3-3 2 0,5-2 1 16,4-3 3-16,3-3 0 0,2-2 3 16,3-1 0-16,2-4 4 0,2-1 2 15,2-3 0-15,-1-1 1 0,1-1 0 16,-2-1 1-16,-3-4-1 0,-3 0-1 16,-3-3-2-16,-3-2 0 0,-3-2 0 15,-3 0-2-15,-1 1 0 0,-2 3 0 16,0-1 0-16,-1 4-2 0,-2 5-1 0,-1 4 0 15,-4 3 1-15,-1 3-1 0,-2 3 0 16,-1 3-2-16,0-3 2 0,2 0-1 16,0-2 0-16,5-1 0 0,3-3 0 15,3 0 0-15,3-3 2 0,3 0 0 16,1-1 3-16,4-3 1 0,4-1 1 16,3-1 3-16,3-3 0 0,1-1 2 15,2-2 0-15,3-1-1 0,-2 2 0 0,1-4 0 16,-3-1-2-16,1-4-1 0,-4 1-2 15,-2-6-1-15,-1-1-1 0,-1-3 0 16,-2 0-2-16,-2 0 0 0,-4 2 0 16,-3 2 1-16,-2 4 1 0,-2 4 2 15,-3 3 1-15,-2 5 0 0,-1 2 1 16,0-2 0-16,2 3-2 0,-1 1-4 0,0-1-2 16,1 4-2-16,2 0-1 0,1 1 0 15,1 5-1-15,0 0 1 0,3 2 2 16,2 4 0-16,1 2 1 0,-1 3 0 15,3 2 0-15,2 0 1 0,0 5-1 16,-1 1 0-16,-2 0 0 0,0-3 0 16,-2-1 0-16,-3 2 0 0,-5 0 0 15,-2-4-1-15,-3-3 0 0,-3 1 1 16,-5 0-1-16,-5-3-1 0,-3-4-2 0,-4-3-3 16,-3-1-7-16,0-3-6 0,0-3-5 15,2 0-2-15,2-2-3 0,2-1-4 16,4-1 5-16,2-2-46 0,2 2-71 15,2-1-103-15,0-1-253 0</inkml:trace>
  <inkml:trace contextRef="#ctx0" brushRef="#br0" timeOffset="-62435.17">22611 5731 500 0,'38'-2'124'0,"11"1"1"15,9-3-61-15,12 2-36 0,11 3-7 16,13-1-7-16,9 1-7 0,7 4-4 16,5 1 0-16,5 4 2 0,6-1 5 0,-1 1 2 15,-3 6 1-15,-6 3 4 0,-2 0 0 16,-4-2 1-16,-10-3-4 0,-12 2-4 16,-12-3-4-16,-11-4 1 0,-15-4-4 15,-12-2 1-15,-18-3 0 0,-9-1-1 16,-15-2-1-16,-15-6-3 0,-7 0-4 15,-8-3-3-15,-14-2-7 0,-9 1-5 0,-5 1-4 16,-5-1-5-16,-6 3-5 0,-5-3 0 16,-6 4 2-16,1 0-5 0,-1 2 3 15,-4 1 1-15,-1 2 6 0,3 0 8 16,-2 4 4-16,3 0 2 0,1 2 9 16,1 1 3-16,2-3 5 0,8 2 3 15,1 0 3-15,6-3 0 0,1 1 0 16,5 0 3-16,6 0-2 0,7-1 3 15,4 2 4-15,5-3 2 0,7 3 5 16,9 1 3-16,5 0 2 0,4-2 4 0,4 1-4 16,4 1-6-16,3 1-6 0,4 0-1 15,5-1-2-15,5 1-2 0,8-1-3 16,7 0 0-16,11-3 0 0,12 0-1 16,8-4-2-16,8 0-3 0,8 2-2 15,8-2-1-15,9 2 0 0,2 2-1 16,4 1 1-16,3 6-1 0,1 1 1 0,2 1-1 15,-5 1 1-15,-5 5-1 0,-4 0 0 16,-8 1 0-16,-8-1 0 0,-8 1 1 16,-13-1-1-16,-10-3-1 0,-12-1-1 15,-11-3 0-15,-9 0 0 0,-12 1 2 16,-12-2-1-16,-8 0 0 0,-13-2-1 16,-10-2 0-16,-9 2-1 0,-12-2-5 15,-7-4-6-15,-8-2-2 0,-10 1 0 16,-3 0 1-16,-7-2 1 0,-4 1 3 15,1-3 2-15,-1 2 8 0,4 2 3 0,7-1 2 16,0 2 0-16,14 1 4 0,8 2 1 16,6-1 1-16,12 1-2 0,3-2 0 15,12 2-1-15,10-1 0 0,6-1-5 16,9 0-4-16,9 3 0 0,9-2 1 16,10 0-1-16,9 1 0 0,17-1 0 15,11 3 1-15,10-1 2 0,12-4 1 0,9 2-1 16,13 2 0-16,8 2-1 0,1 2 1 15,4 0 0-15,1 3 0 0,-2 1 0 16,-3 2 1-16,-8-1 0 0,-11-4 1 16,-3 2 0-16,-11-3 0 0,-11-3 0 15,-9 1 0-15,-11 0-1 0,-10-3-1 16,-9 0 5-16,-10-1 7 0,-8 0 0 16,-11 0-1-16,-12-2 0 0,-9-1 0 15,-9 1-1-15,-11-2-8 0,-12-2-9 0,-11-1-3 16,-10 0-1-16,-6-3-1 0,-6 0 0 15,-11 2 1-15,-2-4 4 0,0 5 0 16,2 3 4-16,9-1 1 0,3 3 1 16,10 0 0-16,13 0 0 0,14 2 0 15,14-2 0-15,10-2-1 0,14 1-1 16,18-1 1-16,16-1-1 0,16-2 0 16,13 2 1-16,14-1-1 0,17-1 2 0,12 0 0 15,11 1 0-15,7 1 1 0,1 8-1 16,2-3 1-16,-1 2-1 0,-1 3 2 15,-11 2 1-15,-9 5 0 0,-11-1 2 16,-9-1 0-16,-12-1 0 0,-13-2 0 16,-15 0 0-16,-8-1 6 0,-13-5-1 15,-10-2 0-15,-15-1-1 0,-9-2 0 0,-12 0 0 16,-13-1-3-16,-11 0-8 16,-9-1 0-16,-11-1 0 0,0 5-1 0,-3-1 0 15,-2 1-2-15,6-3 1 0,9 4-1 16,8 4 1-16,15-3 0 0,10-2 0 15,13 4-2-15,16-1 1 0,12 3 3 16,9-1 0-16,18 1 1 0,11-1 3 16,14 3 2-16,14 2 3 0,11 0 0 15,10-1 0-15,10 1-1 0,0 0 0 16,2 4-3-16,-1-2 0 0,-4 0 0 0,-3-1 1 16,-9 2 0-16,-8 0 0 0,-12 0 0 15,-13-3 0-15,-11 1-1 0,-17-4 3 16,-16-4 0-16,-22-1-1 0,-15-1 1 15,-16-4-1-15,-16-1-1 0,-14 0-11 16,-16 0-7-16,-7 1-3 0,-9-3-1 0,-1 0 1 16,-4 5-3-16,4-1-2 0,7-1-1 15,13 2-15-15,9-1-114 0,16-1-119 16,13 1-303-16</inkml:trace>
  <inkml:trace contextRef="#ctx0" brushRef="#br0" timeOffset="-57285.58">18282 11373 287 0,'-2'-1'102'16,"0"0"8"-16,2 0 2 0,-1-1-42 15,0 2-13-15,1 0-7 0,0 0-12 16,0 0-9-16,0 0-8 0,0 0-3 16,0 0-4-16,-1 0-4 0,1-1-3 0,-1 0-1 15,1 1-2-15,-2-2-1 0,1 4-1 16,0-2-1-16,0 1 1 0,-1 0 0 16,-1 1 2-16,-2-1 1 0,-2 1 1 15,-1 2 1-15,-1 0 0 0,-1 0-1 16,0 3 0-16,1 2-2 0,-1 4-1 15,3 0-1-15,1 3-1 0,1 3-1 16,1 2 0-16,3 4 0 0,2 1 1 0,2 1 0 16,3 3 0-16,2-2-1 0,4-1 0 15,4-3 1-15,4-3 0 0,4-2 0 16,3-6 1-16,0-7 1 0,4-1 3 16,0-5 4-16,2-5 6 0,-4-2 4 15,-1-4 1-15,-4-5 2 0,-2 1 2 16,-5-3 0-16,-5-1-2 0,-5 1-4 15,-5-1-4-15,-5-2-1 0,-6 2-3 16,-4-2-2-16,-5 0-4 0,-5 0-3 0,-2-1-3 16,-1 2-2-16,1 2-2 0,-1 2-3 15,1 2-5-15,4 2-4 0,2 4-7 16,2 2-6-16,1 5-8 0,1 1-7 16,6 1 29-16,3 3-151 0,5 1-121 15,5 2-308-15</inkml:trace>
  <inkml:trace contextRef="#ctx0" brushRef="#br0" timeOffset="-56948.53">18919 11458 695 0,'9'-4'165'0,"-6"1"3"0,-3-1-114 0,-4 1-17 15,-5 2-7-15,-2 5-9 16,-2 2-11-16,-2 3-5 0,-1 5-4 0,2 4-1 15,1 3 1-15,3 2 0 0,4 0-2 16,4 2 1-16,6 0 0 0,4-4 0 16,5-1 0-16,4-3 0 0,5-4 0 15,3-4 2-15,4-6 1 0,3-2 0 16,1-5 0-16,3-4 1 0,-2-3 0 16,-1-2 0-16,-4 1 0 0,-6-2 0 15,-6-1 0-15,-5 0 1 0,-8-2-1 16,-7 0 0-16,-6-1-1 0,-5-1-1 0,-6-1-3 15,-5-2-2-15,-4 1-4 0,-2 0-3 16,-2 3-6-16,2 5-5 0,2 1-10 16,5 2-8-16,4 6 4 0,7 2-116 15,5 2-16-15,9 1-104 0,9 0-217 16</inkml:trace>
  <inkml:trace contextRef="#ctx0" brushRef="#br0" timeOffset="-56618.77">19692 11400 750 0,'6'2'170'0,"-7"0"1"0,-6 0-129 15,-4 0-16-15,-2 3-6 0,-4 0-8 16,-5 4-7-16,0 2-5 0,0 2 1 16,0 1-1-16,3 5-1 0,3 1 1 15,5-1-1-15,5 3 0 0,6 0 0 0,6-1-1 16,7 0 1-16,6-3 0 0,3-1 0 15,5-5 0-15,3-2 1 0,3-4 1 16,7-1 0-16,0-3-1 0,3-5 3 16,-1-3 0-16,-1-2 1 0,0 0 3 0,-7-2 2 15,-6-2 1-15,-8-1 1 0,-5 0 0 16,-7-3 0-16,-10-2-2 0,-8-2-2 16,-9-5-3-16,-2-1-4 0,-8 1-4 15,-4 1-4-15,-6 4-3 0,-2 6-8 16,0 3-14-16,-1 8-14 0,0 4 30 15,2 2-161-15,6 2-135 0,9 2-335 16</inkml:trace>
  <inkml:trace contextRef="#ctx0" brushRef="#br0" timeOffset="-56266.03">20285 11531 631 0,'1'0'152'16,"-4"-1"0"-16,-2 0-88 0,-2-1-35 16,-2-1-9-16,-1 0-7 0,-1 1-10 0,0 2-3 15,0 2-1-15,0 4 2 0,2 1-1 16,0 5 1-16,1 1 0 0,3 4 0 16,1-1 0-16,4 2 1 0,5-2-1 15,3 0 1-15,8-4 0 0,4-1 1 16,4-4 0-16,3 0 0 0,4 1 0 15,3-5 0-15,2-1-1 0,-1-1 1 16,0-2-1-16,-3-1 1 0,-5-3 4 0,-2-2 4 16,-6-1 4-16,-7-2 0 0,-4 0 2 15,-6-2-1-15,-7-1 0 0,-3-3-5 16,-8-4-9-16,-6 0-7 0,-5-3-5 16,-5 0-10-16,-4 3-4 0,-4 1-5 15,-1 5-8-15,-2 6 5 0,5 4-134 16,3 4-123-16,3 4-309 0</inkml:trace>
  <inkml:trace contextRef="#ctx0" brushRef="#br0" timeOffset="-55849.03">20945 11480 576 0,'-11'4'134'16,"0"4"1"-16,1 0-85 0,-2 2-29 15,-1 2-5-15,-1 1-5 0,1 3-5 16,2-2-2-16,2 0-1 0,1 2-1 0,5-4 2 15,6-1 0-15,5-2 1 0,6-2 2 16,5-3 0-16,9 0-1 0,6-2 2 16,4-3 2-16,5 0 2 0,3-2 2 15,2-1 0-15,1 0 1 0,-4-2 3 16,-4 2 6-16,-5-2 1 0,-9 0 3 16,-8 0 0-16,-9 0-1 0,-11-2 0 15,-12-3-5-15,-7-2-6 0,-7 0-7 16,-10-1-6-16,-3 0-3 0,-7 3-3 15,-4 3-6-15,1 2-12 0,1 1-18 0,2 3 147 16,3 2-292-16,3-2-162 0,8 6-451 16</inkml:trace>
  <inkml:trace contextRef="#ctx0" brushRef="#br0" timeOffset="-55270.01">17995 11967 535 0,'-1'12'114'16,"1"-3"1"-16,1 1-93 0,1 2-13 16,2-2-1-16,2 2-2 0,3-2 1 15,3-1 1-15,5 0 3 0,6-1 3 16,3-3 2-16,9 2 4 0,8-2 3 15,8-1-1-15,14-3-2 0,10-1 2 16,13 0 0-16,17-2 0 0,17-5-4 16,17 2-4-16,18-4-1 0,14 3-1 15,15 2-1-15,11 0 1 0,10 2 0 16,9 6 1-16,5 1 1 0,2 3-1 0,3 1 1 16,1-1-3-16,-4 2-4 0,-6-1-17 15,-14-2 134-15,-16-6-293 0,-14-2-160 16,-24-7-467-16</inkml:trace>
  <inkml:trace contextRef="#ctx0" brushRef="#br0" timeOffset="-53214.81">14769 11318 232 0,'-10'4'76'0,"0"-3"9"0,4 0-9 16,3-2-22-16,1 0-8 0,1-1-9 15,1 0-9-15,0 0-9 0,0 1-8 16,0 0-3-16,0-1-4 0,1 1-1 16,0 1 1-16,-1 0 2 0,0-1 0 15,1 2-3-15,-1-1-1 0,1 1 3 0,1 1 3 16,-1-1 5-16,1 2 5 0,1 0 6 15,-1-1 9-15,0 2 6 0,1 0 0 16,-1-1-2-16,-1 0-3 0,1-1-5 16,-1 0-4-16,0-2-1 0,0 0 0 15,-1 0-1-15,-1-1-1 0,0-2 0 16,-2 0-1-16,-3-2-3 0,0 0-6 16,-6-2-6-16,-4 1-4 0,1-1-2 15,-1 5-3-15,-4 0 1 0,-1 2-1 16,-3 3 0-16,2 4 0 0,0 1 1 0,1 2 1 15,3 2-1-15,2 0 0 0,6 2 0 16,5 2 1-16,5-3 3 0,7 1 0 16,7 1 0-16,7-1 1 0,3 1 3 15,4-1-2-15,5-1 0 0,3 2-1 16,-1-2-2-16,-5 2 1 0,-3 0 0 16,-1-1-2-16,-4 1 2 0,-6 1-1 0,-7-3-2 15,-6 2 1-15,-3 0-1 0,-5 2 1 16,-10 0-1-16,-6-1 0 0,-7 1-5 15,-2 1-6-15,-5-3-13 0,-4 1-10 16,-3-2-8-16,4-2-10 0,3 0-116 16,7-6-115-16,3-2-273 0</inkml:trace>
  <inkml:trace contextRef="#ctx0" brushRef="#br0" timeOffset="-53026.99">14955 11409 676 0,'2'10'148'0,"-2"1"0"16,0 1-116-16,0 5-14 0,0 0-9 15,-1 5-4-15,0-1-3 0,1-2-1 16,1-1 1-16,0 0-6 0,4-3-2 0,0-1-13 16,4-4-5-16,4-4 29 0,6-1-154 15,1-5-121-15,5-3-304 0</inkml:trace>
  <inkml:trace contextRef="#ctx0" brushRef="#br0" timeOffset="-52868.89">14944 11150 627 0,'-2'-6'136'0,"1"4"-1"15,1-1-101-15,2 3-27 0,1-1-7 16,2 3-12-16,0-2-21 0,3 1-104 15,3 1-106-15,5 1-271 0</inkml:trace>
  <inkml:trace contextRef="#ctx0" brushRef="#br0" timeOffset="-52486.42">15383 11438 656 0,'-2'2'171'16,"-4"-5"1"-16,-3-7-68 0,-1-1-59 15,-1-3-14-15,-1 2-17 0,-7-1-12 16,2 3-5-16,-1 3 1 0,2 5-1 16,-2 5 0-16,-1 6-5 0,-4 1-8 15,6 6-8-15,1 2-6 0,4-1-3 0,3 1-2 16,6-2 1-16,8-3 6 0,5 1 7 16,4-7 11-16,4 0 9 0,5-3 6 15,-1-3 7-15,-3-1 8 0,-1-2 4 16,-2-1 6-16,1-3 2 0,-4 1 4 15,-6-3 1-15,-2 2-2 0,-2-3-3 16,-1 2-4-16,0 2-3 0,-4-1-2 0,1 3-5 16,0 3-7-16,1 2-3 0,0 8-3 15,0 2-2-15,2 6-2 0,1 5-1 16,1 2-1-16,3 4 3 0,-1 3-2 16,3 4-1-16,-1-1-2 0,0-1-6 15,0-2-5-15,-1 0-3 0,-5-4-5 16,-1-1-7-16,-5-8-16 0,-4 0-7 15,-5-5-1-15,-1-2-70 0,-3-4-50 0,1-1-108 16,-6-4-227-16</inkml:trace>
  <inkml:trace contextRef="#ctx0" brushRef="#br0" timeOffset="-51719.06">15436 11346 543 0,'24'5'157'0,"-2"4"2"15,-2 3-13-15,-3 3-102 0,-2 5-12 0,-6 1-11 16,-1 0-10-16,-4-1-9 0,-2-4-1 16,-2-1 0-16,0-4-1 0,0-4 3 15,0-4 1-15,0-2 0 0,1-2 1 16,3-4 1-16,0-2-1 0,2-4 1 16,-1-3-2-16,2-4 1 0,2-1 1 15,-2 0-1-15,2 1 0 0,-1 3-1 16,1 2 1-16,-2 8 0 0,2 3-2 0,-1 5 0 15,-1 2-1-15,1 4 0 0,2 2 1 16,0 2-1-16,2-1-1 0,1 0 1 16,3 0-1-16,3-3 1 0,3-4 0 15,-1-1 0-15,1-4 1 0,1-4 0 16,0-4 1-16,-3-3 1 0,-2 0 0 16,-3-4 1-16,-2 0 1 0,-4 0 0 15,-3-2 0-15,-3 3 0 0,-4 0-2 16,-2 1 0-16,-3 3-2 0,1 3-3 0,-2 3-1 15,-1 6-2-15,0 6 1 0,1 5-2 16,2 3-1-16,0 5-5 0,4 3-6 16,3 1-11-16,6-4-7 0,3 0-6 15,5-4 1-15,6-4 1 0,2-5 5 16,5-2 9-16,0-5 10 0,2-1 9 16,0-1 8-16,-4-3 4 0,2-2 7 0,-3-2 7 15,-3 0 8-15,-2-3 7 0,-4 0 4 16,-2-2 0-16,-4-1 0 0,-6 0-5 15,-2 0-7-15,-6 1-6 0,-2 2-8 16,-4 2-4-16,-1 4-4 0,-3 2-4 16,0 4-2-16,-2 4-2 0,5 3-3 15,2-2-3-15,1 3-4 0,4-3 0 16,3 2 0-16,6-4 0 0,3 0 2 0,0-4 2 16,3 2 5-16,1-3 3 0,1-2 2 15,1-3 1-15,-2-4 1 0,0-2 1 16,1-2 1-16,-1-7 4 0,-1-4 1 15,0-6 4-15,-1-5 1 0,-2-3 2 16,-3-7 2-16,-4-4-1 0,-2-1-1 16,-1-1-3-16,-4 4-2 0,0 5-2 15,0 7-2-15,0 8 0 0,1 7-3 16,-1 9-1-16,-1 11-1 0,0 10-1 0,1 6 1 16,-1 7-2-16,1 11 0 0,0 8-1 15,4 6 1-15,3 6 0 0,6 3-1 16,3 2-2-16,4-2-5 0,5-4-9 15,4-1-19-15,4-3-6 0,1-6-24 16,1-4-16-16,2-4-131 0,-3-3-142 16,1-5-328-16</inkml:trace>
  <inkml:trace contextRef="#ctx0" brushRef="#br0" timeOffset="-51234.72">14459 12278 537 0,'-14'6'120'0,"-1"0"2"15,0 2-88-15,2-2-9 0,0 1-4 0,2-3 1 16,4 0 3-16,5-2 0 0,5 0 5 16,6-2 8-16,4-2 3 0,4 1 0 15,1-1-2-15,3 1-6 0,4-2-1 16,3 1-7-16,-1 0-10 0,-1 0-8 15,-2 2-5-15,-1 1-3 0,-3 3-1 16,-6 1-2-16,-7 1-2 0,-6 5 0 0,-8 5 0 16,-5 1 1-16,-6 3 0 0,-5 4 1 15,0 2 1-15,1 3 2 0,1-1 0 16,5 1 0-16,6-3 1 0,6-1 1 16,4-2 0-16,5-6-1 0,5-4 1 15,7-5 0-15,5-6 0 0,4-6-2 16,3-8-14-16,4-6-15 0,4-7 6 0,-2-2-146 15,-5-7-138-15,-3-4-338 0</inkml:trace>
  <inkml:trace contextRef="#ctx0" brushRef="#br0" timeOffset="-51083.6">14749 11891 568 0,'-5'0'157'0,"-1"2"5"0,7 4-25 16,5 9-69-16,1 2-25 0,1 6-13 0,-1 2-9 15,0 1-3-15,1 2-5 0,-4-4-7 16,1-2-21-16,-1-1-16 0,2-5 130 16,-1-3-274-16,4-2-157 0,2-10-437 15</inkml:trace>
  <inkml:trace contextRef="#ctx0" brushRef="#br0" timeOffset="-50844.46">15081 12091 655 0,'-14'6'150'0,"-4"3"0"16,-3 1-100-16,2 1-29 0,0 2-7 16,4 1-8-16,2 3-5 0,2-4-2 15,5 1 0-15,3-1 3 0,2-3 0 16,4 0 0-16,3-1 2 0,3 1 0 16,3 0 0-16,4-1 2 0,0 1-3 0,2 1-1 15,-3 2 0-15,-2-1-2 0,-6 1-2 16,-7 0-1-16,-7 3 1 0,-4-2-6 15,-4 2-9-15,-1-2-7 0,-3-1-5 16,2-4 4-16,1-2-127 0,0-4-116 16,0-3-278-16</inkml:trace>
  <inkml:trace contextRef="#ctx0" brushRef="#br0" timeOffset="-50360.13">15736 12164 647 0,'-5'-3'167'0,"-3"-1"5"0,-1 1-73 0,-2 0-42 16,0 3-11-16,-1 1-11 0,-2 4-10 15,-1-2-6-15,-1 3-5 0,0 3-3 16,0 2-5-16,-1 2-4 0,1 2-2 15,4-2-2-15,3 4-1 0,3-3-1 16,6 1-1-16,6-4 0 0,4-5 0 16,3-1 1-16,3-2 0 0,2-4 2 15,2-1 2-15,0-3 0 0,2-1 1 16,0 3 0-16,0 1 0 0,0-2 0 0,1 1 0 16,-1 3-1-16,-5 2 0 0,-1 3-1 15,-5 1-1-15,-1 3-1 0,-6 1-1 16,-2 4-2-16,-3-1 0 0,1 0-1 15,-1-1 1-15,2-1 0 0,1-4 2 16,5-3 0-16,2-2 4 0,5-4 0 16,3-1 2-16,4-5 4 0,1 0 4 15,1-2 3-15,-1 1 4 0,-4-3 4 0,-3 1 5 16,-4-2 4-16,-6 3-4 0,-5-3-4 16,-5-1-3-16,-5 1-7 0,-3 1-7 15,-5 2-8-15,-5 0-7 0,-2 2-1 16,-1 1-8-16,0 3-7 0,-3 0-7 15,3 0-21-15,4-2-15 0,3 0-127 16,3 0-143-16,6 0-332 0</inkml:trace>
  <inkml:trace contextRef="#ctx0" brushRef="#br0" timeOffset="-49615.15">16101 12088 719 0,'20'8'183'0,"-4"3"0"0,-3 1-94 16,-5 4-36-16,-3 0-18 0,-3 1-22 15,-2 0-13-15,-3-2-2 0,0-1-1 16,-2-1 1-16,0-5 0 0,3-1 1 0,0-3 5 16,1-1 0-16,1-2 1 0,1-3 0 15,0-3 1-15,3-1-1 0,1-3 0 16,3-3-2-16,3-4 0 0,0-1-1 16,3 0 0-16,0 1-1 0,-1 2 0 15,0 1 0-15,-3 4-1 0,-2 2-1 16,-1 5 0-16,-1 4-2 0,-2 2-1 15,1 3-1-15,-2 1-4 0,2 3-3 16,1 2 1-16,1-1-1 0,1 0 1 0,1-2 0 16,1-5 3-16,2 2 3 0,2-5 3 15,1-5 2-15,1 0 2 0,1-2 2 16,0-1 0-16,0 1 1 0,0 0 0 16,-3 0 1-16,-1 3-2 0,-1 2 0 15,-2-1-1-15,-1 6-1 0,-2 1-1 16,0 2-1-16,-2-2 1 0,0 2-1 15,-1 1-1-15,2-3 0 0,-1-1 1 0,2-4 0 16,1-1 2-16,3-2 1 0,3-3 3 16,0-3 3-16,2-2 5 0,1-1 2 15,2-1 1-15,1 0 3 0,0 2 0 16,0 0 0-16,-1 3-2 0,-2 3-4 16,-2 2-3-16,-3 2-2 0,-2 5-4 15,-3 3-4-15,-4 5-2 0,-4 3-1 0,-1 4 0 16,-4 4-2-16,-2 0-3 15,0 2-2-15,-2 0-4 0,1-2-5 0,-1 0 0 16,0-1-10-16,0-1 0 0,2-2 3 16,-1-3 2-16,1-1 5 0,1-3 3 15,2-2 0-15,1-4 11 0,2-2 0 16,0-2 5-16,1-3 4 0,1-2 3 16,1-7 8-16,2-4 6 0,0-5 6 15,2-8 6-15,2-8-2 0,3-6-2 16,3-9-2-16,1 0-7 0,3 3-6 0,-1 3-4 15,2 6-3-15,0 6-2 0,2 8-2 16,1 10 0-16,1 8 0 0,-1 4 1 16,2 3-2-16,0 3-3 0,0 5 0 15,-3 2-1-15,-1 1-1 0,-4 1-1 16,-1-1 0-16,-4-2-2 0,-4 1 0 16,-5 0 0-16,-6 0-1 0,-6 1-1 0,-5-1-2 15,-7 0-2-15,-4-2-4 0,-4-2-8 16,-3-5-11-16,0-4-31 0,-1-6 152 15,-2-2-289-15,0-5-165 0,1-7-449 16</inkml:trace>
  <inkml:trace contextRef="#ctx0" brushRef="#br0" timeOffset="-48085.12">21980 11631 431 0,'-1'1'115'0,"0"-1"5"0,3 1-44 15,-2-1-26-15,0 0-14 0,1-1-10 16,0 0-5-16,-1 0 0 0,0 0-1 15,1-1-2-15,-1 0-1 0,0 2-1 16,1-1-2-16,1 1-2 0,4-1-2 16,3-1-1-16,3 1 0 0,6 0 3 15,5-2 4-15,9 2 3 0,7-2 2 0,8 0 3 16,7 3 1-16,8-1 1 0,5 1-4 16,4 2-4-16,1 2-4 0,0 0-3 15,-3 1-3-15,-5-1-3 0,-7-1-4 16,-9 0 0-16,-9-3-1 0,-11 0-3 15,-8-1-7-15,-8 1-13 0,-6 0-11 16,-6 1-6-16,-6 0-8 0,-5 2-5 16,-6 1 7-16,-6 1-121 0,-6 1-105 15,-5 1-276-15</inkml:trace>
  <inkml:trace contextRef="#ctx0" brushRef="#br0" timeOffset="-47844.76">21982 11772 527 0,'7'3'137'15,"7"0"6"-15,7-3-47 0,6-2-44 16,10 0-3-16,6-2-6 0,5-1-6 16,7 1-6-16,5-2-6 0,3 0-8 15,3 3-8-15,0-1-4 0,2 4-1 16,-1 0-2-16,-1 0-1 0,-3 3 0 15,-6 1-2-15,-2 0-15 0,-7 1-10 0,-3 0-11 16,-7 1 135-16,-7-3-266 16,-4 0-148-16,-3 0-397 0</inkml:trace>
  <inkml:trace contextRef="#ctx0" brushRef="#br0" timeOffset="-47503.45">22699 11263 612 0,'6'5'138'0,"3"-1"5"16,2 3-99-16,5 0-16 0,2 0 1 15,3 3 2-15,3 1 3 0,2 1-4 16,1 1-2-16,5 4-1 0,2 4-1 15,3 0-5-15,3 5-2 0,0 3-5 16,2 3-3-16,0 2-3 0,-4 1-3 0,-4 0-2 16,-7 1-2-16,-7 1 0 0,-9-3 1 15,-11 3 0-15,-10-1 0 0,-9-3 1 16,-10 1 0-16,-10-4 0 0,-9 2 0 16,-2-1-1-16,-4-4-3 0,0-2-8 15,1-2-18-15,5-3-17 0,7-4 40 16,8-3-179-16,7-7-143 0,7-2-353 0</inkml:trace>
  <inkml:trace contextRef="#ctx0" brushRef="#br0" timeOffset="-46935.07">24333 11331 478 0,'-6'-3'134'16,"-3"1"7"-16,-2 0 5 0,-2 2-100 15,1 0-4-15,-1 0 0 0,-1 0-1 16,2 2-2-16,1 3-4 0,-1-1-4 16,0 1-4-16,-2 2-5 0,-2 2-4 0,-1 3-2 15,-1 4-4-15,-1 3-2 0,-1 3-4 16,1 3-1-16,2 5-1 0,4 0-2 15,4 3-1-15,7 0-1 0,6 1-1 16,8 1-1-16,9-2 1 0,8 0 1 16,6-3-1-16,6 0 0 0,5-4 1 15,5-1 0-15,-1-5 1 0,0-2 1 16,-1-6 0-16,-1-5 1 0,-5-3 3 16,-3-6 3-16,-4-7 4 0,-2-3 6 0,-4-5 2 15,-6-6 4-15,-4-6 1 0,-5-5-1 16,-5-5-1-16,-7-3-3 0,-7-3-5 15,-8-1-5-15,-7 2-5 0,-9 1-2 16,-11 4-3-16,-3 6-2 0,-9 4-3 16,-7 7-4-16,-3 4-6 0,0 6-13 15,1 6-18-15,6 4-12 0,2 2-160 16,-2 6-163-16,14-2-394 0</inkml:trace>
  <inkml:trace contextRef="#ctx0" brushRef="#br0" timeOffset="-42747.99">18539 13230 561 0,'1'4'133'16,"-2"-1"4"-16,-3-1-84 0,-1-1-25 0,-2 2-8 15,1 1-5-15,-4-2-7 0,1 3-5 16,1 4-3-16,1 2 1 0,1 4-2 16,3 2 1-16,4 4-1 0,2 5 1 15,5 0-1-15,2-2-2 0,3-1 0 16,5-3 0-16,0 1 0 0,2-5 1 15,1-5 1-15,0-2 3 0,-2-3 5 0,0-4 4 16,-3-3 3-16,-1-7 4 0,-2-5 2 16,-2-6-1-16,-1-4-2 0,-1-3-3 15,-1-3-3-15,-1-2-4 0,-3-1-4 16,-3-2 0-16,-4 4-1 0,-4 0-1 16,-3 2 0-16,-3 3-6 0,-3 4-5 15,-3 5-5-15,-2 8-4 0,0 7-3 16,-4 5-5-16,1 7-4 0,0 5-66 15,1 0-49-15,6 1-97 0,5-1-233 0</inkml:trace>
  <inkml:trace contextRef="#ctx0" brushRef="#br0" timeOffset="-42436.33">19055 13283 719 0,'7'3'163'0,"-7"0"2"0,-4 0-115 15,-4 1-23-15,-4 1-10 0,-4 5-8 0,-3 2-4 16,0 4-3-16,0 1-1 0,2 1-2 16,5 0-3-16,7-1-1 0,6-3-3 15,8-1-2-15,6-4-1 0,7-1 0 16,5-5 2-16,5-1 2 0,4-1 2 16,0-4 3-16,2-3 2 0,-3-2 3 15,-2-4-1-15,-6-1 2 0,-4-3 1 16,-5-1 2-16,-6-1 0 0,-6-1 2 0,-5 0-2 15,-4-1 0-15,-5-3-1 0,-5 2-2 16,-3 0-2-16,-5 5-3 0,-2 0-1 16,-2 2-3-16,2 7-5 0,1 1-13 15,4 3-11-15,5 2 164 0,4-2-293 16,7 1-147-16,7 4-420 0</inkml:trace>
  <inkml:trace contextRef="#ctx0" brushRef="#br0" timeOffset="-42134.06">19495 13225 626 0,'14'7'158'0,"-4"-1"1"0,-5-1-79 16,-3 3-38-16,-4-2-13 0,-2 1-10 15,0 4-10-15,0 2-5 0,-1 2-2 16,5 1 0-16,2 0-1 0,5 3-1 0,5-3-1 16,6-2-1-16,5-4 0 0,3-1 1 15,1-2-1-15,3-4 1 0,0-5-1 16,0-1 2-16,0-2 1 0,-4 0 0 15,-1-3 1-15,-4-3 1 0,-1-2 1 16,-6 1 3-16,-2-3 4 0,-5-2 4 16,-6-5 0-16,-5-1-1 0,-4-2 1 15,-7 0-3-15,-7-1-3 0,-4 3-5 16,-5 3-4-16,-1 6-2 0,-1 5 0 16,1 8-1-16,1 2-5 0,8 7-8 0,6-1-17 15,5 1-14-15,10 3-4 0,7-3-60 16,9-3-62-16,7 1-108 0,9-3-225 15</inkml:trace>
  <inkml:trace contextRef="#ctx0" brushRef="#br0" timeOffset="-41851.83">20319 13189 712 0,'26'2'167'0,"-7"-1"0"0,-8 3-111 16,-5 3-21-16,-7 2-14 0,-4 3-13 15,-5 1-6-15,0 3-1 0,0 3-2 16,2-3-3-16,1 1-6 0,6-2-2 15,4-3-2-15,7 0-1 0,3-3 1 16,6-4 2-16,5 1 3 0,5-4 6 0,3-2 2 16,3-2 2-16,3-2 3 0,1-2 6 15,-4-2 4-15,-2 0 4 0,-6-2 4 16,-5-1 6-16,-8-3 2 0,-6-2 0 16,-9 0-5-16,-9-4-4 0,-8 4-5 15,-11-2-5-15,-8 4-6 0,-8 5-5 16,-5 4-5-16,-3 4-6 0,4 4-6 15,3-1-14-15,6 5-23 0,11-1 10 16,9 1-140-16,11 0-135 0,10-1-325 16</inkml:trace>
  <inkml:trace contextRef="#ctx0" brushRef="#br0" timeOffset="-41583.45">20904 13314 698 0,'36'0'176'0,"-7"0"2"16,-7-2-94-16,-5 0-33 0,-6 0-17 15,-4 0-19-15,-7 0-13 0,-6 3-4 0,-3 2-2 16,-2 3-1-16,2 0-3 0,2 4-6 16,4 1-1-16,8-2-1 0,7 2-2 15,10-3 4-15,7 1-4 0,6-3 2 16,4-3 7-16,4-3 5 0,0 1 7 16,-1-3 3-16,-3-1 1 0,-5-4 8 15,-8 0 3-15,-5 0 4 0,-9-3 0 16,-10-3-5-16,-12-4-2 0,-10 1-6 15,-9-5-7-15,-9-1-11 0,-10 1-13 16,-9 2-10-16,-3 0-8 0,0 4-7 0,3-2 164 16,7 5-288-16,8 2-140 0,6-1-405 15</inkml:trace>
  <inkml:trace contextRef="#ctx0" brushRef="#br0" timeOffset="-39865.83">14507 13362 618 0,'1'0'143'15,"0"1"1"-15,-1 0-104 0,1 0-11 16,0 4-8-16,0 3-8 0,1 3-6 16,-2 2-3-16,0 6-2 0,1 6 0 0,1 2 0 15,0 3 0-15,2 2-5 16,3 2-8-16,1-2-8 0,1-3-5 0,5-3 76 15,0-5-199-15,0-1-125 0,-1-8-331 16</inkml:trace>
  <inkml:trace contextRef="#ctx0" brushRef="#br0" timeOffset="-39567.07">14942 13190 667 0,'1'1'150'16,"-2"-1"1"-16,-1 2-110 0,-3 0-16 15,-3 4-7-15,-7 2-8 0,-3 3-4 0,-3 5-2 16,-3 2-2-16,-4 5-1 0,0 4 0 16,1 2-1-16,4 4 0 0,3 2-1 15,3 1-2-15,3 2-6 0,6-2-5 16,7 1-4-16,9-2-1 0,4-4-2 15,3-5-1-15,5-5 2 0,5-3 3 16,5-9 0-16,1-3 41 0,-3-12-158 16,-2 0-114-16,0-4-309 0</inkml:trace>
  <inkml:trace contextRef="#ctx0" brushRef="#br0" timeOffset="-39418.35">14782 13467 578 0,'24'4'139'0,"2"-4"1"15,1-1-75-15,-1-1-39 0,-1-2-6 16,0-1-20-16,-2-5 38 0,-2-2-177 16,1-2-125-16,5-2-339 0</inkml:trace>
  <inkml:trace contextRef="#ctx0" brushRef="#br0" timeOffset="-39169.56">15438 13154 693 0,'-2'0'166'16,"-1"-2"3"-16,-5 2-103 0,-3 2-23 16,-2 0-15-16,-3 2-13 0,-4 6-6 15,-1 2-4-15,-5 4-2 0,-1 5-2 16,-1 8-1-16,-4 1 1 0,-2 6 0 15,1 2 0-15,4 2-2 0,6 2 1 0,6 1-1 16,10-5-2-16,12 2-1 0,10-3-5 16,4-4-5-16,4-5-16 0,6 2-5 15,0-7-7-15,0-5-2 0,-1-4-3 16,1-6 4-16,3-3-52 0,1-6-46 16,-1-9-95-16,0-2-220 0</inkml:trace>
  <inkml:trace contextRef="#ctx0" brushRef="#br0" timeOffset="-38802.38">15681 13165 553 0,'0'0'129'16,"0"1"6"-16,0-2-85 0,2 1-7 15,-2-2-4-15,-2 2-4 0,2-1-2 16,-1 1-4-16,-1 0-5 0,-1 1-7 16,-4 3-6-16,-1 1-3 0,-5 3-2 15,-1 3-2-15,-4 5-2 0,-3 5 0 16,-2 2-1-16,-1 4 0 0,0 4 0 15,2 0-1-15,4 3 0 0,4-2-1 0,6 0-1 16,6-2-1-16,6-3-1 0,7-4-2 16,2-3-1-16,3-3-2 0,0-5-3 15,2-6-10-15,-1-1-7 0,-1-4 143 16,-2-1-269-16,-2-4-139 0,-2-2-399 16</inkml:trace>
  <inkml:trace contextRef="#ctx0" brushRef="#br0" timeOffset="-38632.51">15479 13430 612 0,'3'3'133'15,"1"-2"3"-15,3 2-106 0,1 0-7 16,2-1-3-16,2 0-2 0,0 0-2 16,1-2-1-16,1-1-3 0,0-1-2 0,2 0-11 15,1-3-2-15,-2-2-31 0,0-2-113 16,-1 1-121-16,0-2-304 0</inkml:trace>
  <inkml:trace contextRef="#ctx0" brushRef="#br0" timeOffset="-38386.25">15218 13456 327 0,'-19'4'106'15,"5"1"7"-15,2-2 2 0,2 0-57 0,3-2-13 16,3 2-10-16,9-5-11 0,3 1-5 16,6-1-6-16,5-1-3 0,2-1-3 15,2-2 17-15,0-1-74 0,-3 3-74 16,1-2-104-16,-3 0-266 0</inkml:trace>
  <inkml:trace contextRef="#ctx0" brushRef="#br0" timeOffset="-37952.24">15988 13215 421 0,'2'1'119'15,"2"-1"5"-15,0 1-15 0,0 0-58 16,2-2-17-16,0 0-7 0,3 2-2 0,1 0-1 16,2-2-2-16,0-1-1 15,2 1-2-15,3-1-2 0,0-2-1 0,2 2-5 16,1-3-3-16,2 0-3 0,2 4-2 16,-1-1-2-16,2 2 0 0,1 4-2 15,-2 1 0-15,-4 4-2 0,-1 4 0 16,-4 3-4-16,-3 5 0 0,-4 2 0 15,-4 3 1-15,-3 5 0 0,-1 1 0 0,-3-1-2 16,-3 0-3-16,1-2-6 0,1-5-5 16,0-3 34-16,2-6-156 0,3-4-116 15,0-6-301-15</inkml:trace>
  <inkml:trace contextRef="#ctx0" brushRef="#br0" timeOffset="-37681.94">16775 12985 667 0,'1'3'150'0,"-5"2"1"15,-4 2-102-15,-4 1-28 0,-2 2-8 16,-3 3-7-16,2 0-1 0,-2 0 1 16,4-1 2-16,2 0 1 0,6 1-1 15,1-1 0-15,4 1-1 0,3 0 0 16,3 1-3-16,5 0 0 0,2 3-2 0,2-1 0 15,1 3 0-15,3 1 0 0,-1 1 0 16,-2 0-1-16,-2 1 1 0,-2-2-4 16,-3 1 1-16,-3-3-4 0,-2-1-4 15,-4-1-14-15,-5-3-10 0,-4 0-4 16,-3-3-123-16,-2 0-124 0,-5-2-298 16</inkml:trace>
  <inkml:trace contextRef="#ctx0" brushRef="#br0" timeOffset="-37255.84">16715 13062 700 0,'23'-5'168'0,"2"0"2"16,3-3-103-16,3-2-30 0,1-2-11 15,1 0-12-15,-2-1-9 0,0-1-3 16,-3-2-1-16,0 2-1 0,-5 1 0 15,-2 1 0-15,-4 1-1 0,-3 1-1 16,-3 5-2-16,-2 0-3 0,-3 6 0 16,-4 4 0-16,0 6 0 0,-4 1 2 15,0 5 1-15,-3 4 1 0,0 3 4 16,-1 2 1-16,-1 2-1 0,0-1 1 16,3 2 0-16,-1-3-1 0,4-3-1 15,2-1 0-15,3-5 0 0,3-2-1 0,3-7 1 16,3-1 0-16,4-5 1 0,-2-3 0 15,3-2 1-15,-2-3 0 0,2 1 0 16,-3-4 1-16,-2 0 0 0,-2 1 3 16,-2 1 3-16,-2 0 1 0,-2 4 0 15,-3 3 1-15,-2 7 0 0,-2 5 0 16,-4 4-3-16,1 7-3 0,-3 8-1 0,-1 2-1 16,2 3 0-16,-1-2-3 0,2 0-10 15,2 0-18-15,2-4-19 0,1-3-58 16,0-2-75-16,0-4-127 0,-3 0-272 15</inkml:trace>
  <inkml:trace contextRef="#ctx0" brushRef="#br0" timeOffset="-36653.18">15425 14080 547 0,'22'2'123'0,"-1"-4"4"0,2 0-92 16,-1-2-4-16,-1-2 1 0,-4-2-1 16,-2 1 1-16,-3-1 0 0,-3 0 0 15,-2 0-2-15,-5 0-3 0,-2 0-1 16,-2-1-5-16,-6-2-6 0,-2 1-2 15,-4-2-5-15,-4 1-3 0,-3 1-2 0,-4 3-4 16,0 3-3-16,-2 4-2 0,-2 4 0 16,2 7-1-16,3 3-4 0,4 3-3 15,4 4-2-15,4 0 0 0,5 2 2 16,5 1 0-16,4 0 0 0,5 0 4 16,4-2 3-16,4 0 4 0,5-1 1 15,4-3 0-15,4-1 1 0,4-3 4 16,2-4 5-16,1-5 3 0,1-2 4 0,1-7 4 15,2-1 5-15,2-7 4 0,3-5-1 16,4-5-2-16,2-2-2 0,0-4-3 16,1-2-5-16,-4-2-4 0,-6 2-4 15,-6 0-4-15,-6 4-5 0,-8 4-4 16,-7 7-7-16,-5 1-5 0,-6 6-10 16,-3 1-18-16,-3 2 159 0,-5 0-290 15,-2 2-152-15,-3 0-426 0</inkml:trace>
  <inkml:trace contextRef="#ctx0" brushRef="#br0" timeOffset="-36458.65">15764 13899 670 0,'-3'1'162'16,"4"1"1"-16,3 2-84 0,1 3-36 15,3 3-13-15,1 5-10 0,3 1-6 0,2 3-1 16,4 2-1-16,0 0-3 0,2 1-5 15,1 0-2-15,3-3-10 0,1-1-13 16,0 1-16-16,1 0-9 0,1-6 42 16,-1-1-171-16,-1-4-131 0,-2-6-318 15</inkml:trace>
  <inkml:trace contextRef="#ctx0" brushRef="#br0" timeOffset="-36310.06">16317 13972 617 0,'4'-7'165'0,"-3"6"-1"0,-2 9-68 15,0 2-46-15,0 4-13 0,0 6-16 16,0 3-14-16,0 7-5 0,1 4 0 16,2 2-2-16,0 2-15 0,0 0-13 15,1 1-10-15,0 1 164 0,0-3-292 16,-1-5-149-16,0-3-410 0</inkml:trace>
  <inkml:trace contextRef="#ctx0" brushRef="#br0" timeOffset="-36081.7">16348 14469 410 0,'-2'-8'122'16,"1"-9"10"-16,-1-6-19 0,1-8-31 15,0-10-21-15,0-7-8 0,0-7-3 16,2-4-3-16,-1-4-8 0,2 2-7 16,2 3-6-16,3 7-4 0,1 9-1 15,0 9-2-15,3 8-2 0,1 9-1 16,2 8-2-16,0 6-2 0,-2 6-3 0,2 5-4 16,0 1-1-16,-2 4-1 0,-1 0-3 15,-2 1-1-15,-2 1 0 0,-4-2-4 16,-4 2-2-16,-5 1-2 0,-3-1 0 15,-7 1-2-15,-3 0-3 0,-6 1-6 16,-1-2-5-16,-2-3-11 0,-2-2-11 16,2-4 49-16,-2-4-177 0,5-2-133 15,-2-8-335-15</inkml:trace>
  <inkml:trace contextRef="#ctx0" brushRef="#br0" timeOffset="-34316.35">17179 13739 498 0,'-1'0'123'15,"0"0"3"-15,-1 2-58 0,1-1-28 16,0-1-6-16,1 1-2 0,0 0 1 0,0 1 2 16,-2-2 4-16,2-1 0 0,0 0-1 15,0 0-2-15,-2 2-3 0,0-1-4 16,-3 1-6-16,-3 2-7 0,-3 3-4 16,-2 3-4-16,-3 3-1 0,-3 3-3 15,-2 6-1-15,-1 3 0 0,-1 6-1 16,2 5-1-16,0 3-1 0,3 3-1 0,3 1-1 15,5 0 0-15,4 1-2 0,6-3-2 16,4-5-8-16,6-2-5 0,6-3-9 16,1-5-9-16,4-3-8 0,1-7-6 15,2-4 18-15,1-5-137 0,3-8-118 16,-3-5-294-16</inkml:trace>
  <inkml:trace contextRef="#ctx0" brushRef="#br0" timeOffset="-33933.69">17392 13828 673 0,'-7'-9'170'0,"2"-2"6"0,-1 4-86 15,3 2-37-15,1 1-10 0,1 4-16 16,1 4-10-16,-2 4-7 0,1 4-4 16,-1 5-4-16,0 4-2 0,-1 5 0 15,0 5 0-15,0 1-3 0,2 0-5 16,0 2-4-16,2-1-7 0,0-1-6 15,4-3-6-15,-1-1-3 0,1-4-1 0,1-2 2 16,0-5 5-16,-1-3 5 0,0-6 6 16,0-2 7-16,-1-7 6 0,0-3 9 15,2-5 4-15,1-5 0 0,1-2 2 16,2-2-1-16,1 1 0 0,0 0-1 16,1 2 0-16,0 4 3 0,-2 3-1 15,0 6 0-15,0 2 0 0,-3 5 1 16,2 2-2-16,-1 3-3 0,0 3-6 0,-2 2 1 15,0 1 0-15,-4-2-1 0,-1 3 1 16,-2-4 0-16,-3 0 1 0,-1-2 0 16,-3-2-3-16,-3-4-5 0,-3 1-10 15,-1-5-14-15,-3-1-11 0,2-1 102 16,-3-4-228-16,2-2-132 0,0-7-358 16</inkml:trace>
  <inkml:trace contextRef="#ctx0" brushRef="#br0" timeOffset="-33754.17">17673 14014 667 0,'16'6'152'0,"-3"4"0"0,-2 0-108 16,-3 3-16-16,-1 1-11 0,-3 1-12 16,-1 0-5-16,-2 1-10 0,0-1-7 0,-1-1-5 15,2-4-8-15,1 0 119 0,2-6-241 16,1-1-130-16,1-2-359 0</inkml:trace>
  <inkml:trace contextRef="#ctx0" brushRef="#br0" timeOffset="-33603.34">17680 13838 687 0,'-4'0'146'0,"2"1"-2"0,2-1-120 16,2 0-21-16,5-1-15 0,2 1 54 15,2-1-189-15,1 0-126 0,2 1-341 16</inkml:trace>
  <inkml:trace contextRef="#ctx0" brushRef="#br0" timeOffset="-33151.34">18000 14007 588 0,'1'-4'154'0,"-3"-3"0"0,-4-1-48 15,-2 1-73-15,-1-2-14 0,-5 2-17 16,-1 6-12-16,-1 7-8 0,-2 1-4 0,3 6-4 16,2 3-1-16,1 1-2 0,4 3 0 15,4-4 0-15,4-2 1 0,5-1 4 16,3-3 3-16,5-5 4 0,1-3 6 16,4-3 7-16,1-1 8 0,0-4 6 15,0-3 7-15,-3-1 6 0,-1-1 5 16,-2 0 1-16,-2 1 1 0,-4 1-3 15,-3 3-3-15,0-1 3 0,-2 3-3 16,-1 3-4-16,-2 0-5 0,-2 2-1 16,-1 1-1-16,2 1-2 0,-1 1-7 0,1 0-4 15,-2-1-1-15,4 2 1 0,1-2 1 16,3-2 2-16,1 0 1 0,2 0 2 16,0-1 4-16,2-1 3 0,-1 0 4 15,1-2-1-15,-1-1 0 0,2 1-2 16,0 2-2-16,0-1-1 0,1 1-3 15,1 2-2-15,1 3-1 0,-1 3 0 16,2 2 0-16,2-2-1 0,-2 4-2 0,0 2-1 16,-1 0-1-16,-2 2 0 0,-1-3 0 15,-3 0-1-15,-3 1-1 0,-3-3-2 16,-2-2-1-16,-4-2-8 0,-4-3-8 16,-2 0-18-16,-1-2-9 0,-2-2 165 15,-2-3-291-15,-1-4-147 0,0-7-407 16</inkml:trace>
  <inkml:trace contextRef="#ctx0" brushRef="#br0" timeOffset="-32919.45">18168 13624 678 0,'6'2'172'0,"3"4"3"15,2 6-73-15,4 6-47 0,1 5-19 0,5 3-7 16,2 3-4-16,1 6-2 0,3 1-1 15,0-1-3-15,3 4-3 0,1 0-4 16,0 1-4-16,-5 3-3 0,-1-2-4 16,-7-1-8-16,-10 2-10 0,-11-3-12 15,-11 3-29-15,-11-3-91 0,-7 2-48 16,-14 0-131-16,-7-2-265 0</inkml:trace>
  <inkml:trace contextRef="#ctx0" brushRef="#br0" timeOffset="-30759.71">22135 13181 426 0,'-10'5'123'0,"-3"2"3"16,0-2-16-16,2 1-61 0,3 1-21 0,1-3-9 15,3-1-6-15,-1 0 1 0,3 0 1 16,1-1 4-16,2 0 4 0,-2-1 5 16,2 0 2-16,-1 0 1 0,0-2-4 15,1 0-2-15,0 1-3 0,3-1-6 16,2-2-4-16,6-4-3 0,8 1-2 15,7-2-1-15,8 0-2 0,8-2-2 16,7 2 3-16,6 0 2 0,4 3 1 16,1 0 0-16,2 5 1 0,0 1 0 0,0 1-1 15,-1 3-2-15,-3 0-3 0,-8 2-2 16,-5 1 0-16,-5-3-1 0,-9 2 1 16,-9-3-4-16,-8-2-9 0,-8 0-17 15,-7 1-11-15,-8-3-11 0,-8 1 22 16,-7 0-150-16,-10-2-127 0,-7 3-295 15</inkml:trace>
  <inkml:trace contextRef="#ctx0" brushRef="#br0" timeOffset="-30489.25">21948 13424 692 0,'20'-3'158'0,"5"-3"4"0,5-2-114 0,4-1-10 16,2 2-2-16,2 0-7 0,3 1-6 15,1 1-5-15,3 2-3 0,6 5-5 16,3 0-4-16,5 0-3 0,3 2-2 16,3 1 0-16,1 0-1 0,1 3-2 15,-4 0-2-15,-4-3-6 0,-4 2-4 0,-5-3-8 16,-5 0-11-16,-7-4-13 15,-7-3 136-15,-4-3-263 0,-5-2-141 0,-6-4-398 16</inkml:trace>
  <inkml:trace contextRef="#ctx0" brushRef="#br0" timeOffset="-30218.44">22744 12890 661 0,'11'6'153'0,"3"1"6"16,8 4-97-16,4 3-25 0,5 2-2 16,5 4-1-16,3 3 3 0,1 0-6 15,0 4-5-15,0 3-5 0,1 1-2 16,-2 2-3-16,-4 1-4 0,-6 2-4 16,-6 2-1-16,-6-1-3 0,-9 3-1 15,-8-2-3-15,-7 0 0 0,-7 0-1 16,-7-3 0-16,-4-1-3 0,-8 0-5 0,-3-5-7 15,-3-1-8-15,1-4-10 0,-1-1-14 16,0-4-12-16,3-3 68 0,2-5-188 16,4-2-130-16,3-6-336 0</inkml:trace>
  <inkml:trace contextRef="#ctx0" brushRef="#br0" timeOffset="-29782.09">23547 13317 605 0,'2'4'139'0,"3"-1"5"0,3 3-97 15,2-1-9-15,2 1 1 0,1-3-1 16,2 0-1-16,2 0-1 0,2 0-3 16,2-1-6-16,1 0-5 0,1 2-4 15,1-2-5-15,0-2-4 0,1 0-4 0,-2 0-8 16,-2-2-9-16,0-2-16 0,0 0-17 16,-1 0 7-16,-4-1-141 0,1-1-135 15,-2 1-317-15</inkml:trace>
  <inkml:trace contextRef="#ctx0" brushRef="#br0" timeOffset="-29532.71">24173 13105 729 0,'18'9'170'16,"-3"4"2"-16,-1 4-112 0,-3 4-20 0,-2 5-6 15,-5 3-9-15,-2 4-7 16,-5 1-1-16,-2 3-3 0,-3 3-5 0,1-1-3 16,-2-2 0-16,1-1-3 0,0-2-1 15,2-3-3-15,2-3-5 0,1-7-6 16,2-5-19-16,5-1-22 0,1-5 110 16,2-4-243-16,1-6-153 0,4-4-395 15</inkml:trace>
  <inkml:trace contextRef="#ctx0" brushRef="#br0" timeOffset="-29118.53">24422 13151 664 0,'15'4'150'0,"3"-1"1"0,-2-1-102 0,1 0-28 16,-3 2-10-16,-1-4-3 15,-2 1 1-15,0-2 1 0,-2 3 1 0,0 0 0 16,-2 0 0-16,-1 1 0 0,1 4-2 16,0 1-4-16,-2 2-4 0,1 1-1 15,-1 4-1-15,1 0 0 0,-1 3 0 16,0 0-1-16,-3 1-1 0,0 0-1 16,-1-1-3-16,-3 1 0 0,-1-1 0 15,-5 0-1-15,-4-2 1 0,-1 1 0 16,-5-1 2-16,-3 0 1 0,-2-3 2 0,0 0 0 15,3 0 1-15,2-2 1 0,4-1 0 16,5-1 2-16,5-3 1 0,6 2 2 16,5-3 0-16,5 1 1 0,6-2 1 15,5 2 0-15,6-1 0 0,4 1-3 16,4-2-2-16,2 0 0 0,0 0-4 16,0-2-4-16,-1-1-7 0,-1 0-10 0,-4-3-5 15,-3-1 2-15,-3-3-133 0,-4 1-120 16,-6-4-298-16</inkml:trace>
  <inkml:trace contextRef="#ctx0" brushRef="#br0" timeOffset="-28770.7">24804 13115 506 0,'-4'1'134'16,"1"2"3"-16,2-3-12 0,1 1-85 16,1-1-7-16,3 1-1 0,2 1-2 15,1-1 0-15,2 0-2 0,4 0-4 16,5 2-4-16,1 2-4 0,2-1 0 0,1 1-3 16,1 2-3-16,0 2-3 0,0-2-1 15,-1 0-3-15,-2 1 0 0,-1 0-1 16,1 0 0-16,-3-1 1 0,-3 0-1 15,-2 2 2-15,-4-1 0 0,-3 0 0 16,-3-1 0-16,-3 4 1 0,-2 5 0 16,-6 1-1-16,-2 3 0 0,-3 7-1 0,-4 6 0 15,-1 4 0-15,-1 2-1 16,0 1 1-16,5 5-3 0,3-1-1 0,3 0 0 16,4-1-6-16,3-5-14 0,2-1-19 15,3-4-144-15,-2-6-141 0,0 2-366 16</inkml:trace>
  <inkml:trace contextRef="#ctx0" brushRef="#br0" timeOffset="76284.41">1388 8194 387 0,'0'0'87'16,"2"1"0"-16,-2-1-48 0,0 0-26 15,0 1-6-15,0-1 0 0,0 1 0 16,1-1 0-16,0 1 10 0,0-1-106 0,0-2-84 16,2 0-223-16</inkml:trace>
  <inkml:trace contextRef="#ctx0" brushRef="#br0" timeOffset="76985.83">2121 7231 398 0,'1'-1'119'15,"-1"2"8"-15,0 1-43 0,-1-1-12 16,1 0-10-16,-1-1-11 0,1 1-15 0,-1 0-5 15,1-2-6-15,0 1-4 0,0-1-2 16,0 1-2-16,0 0-1 0,0 0-1 16,1 0-1-16,-1 1-3 0,0-3-1 15,0 3-1-15,1-1-3 0,-2 1-2 16,1-2-1-16,0 1-1 0,0-1 0 0,0 2-1 16,0-1-6-16,-1-1-14 0,1 1-1 15,0 1-43-15,-2-4-102 0,1 2-126 16,2-5-301-16</inkml:trace>
  <inkml:trace contextRef="#ctx0" brushRef="#br0" timeOffset="77804.13">2182 7254 493 0,'5'-6'127'15,"-2"2"3"-15,0 0-56 0,-2-1-31 16,-1 2-14-16,-3 0-8 0,1 2-6 15,-1-3-5-15,-1 3-3 0,0 1-1 16,1-1 0-16,0 2 0 0,-1 0 0 16,3-1-1-16,-1 2 1 0,1 1-2 0,1 1 0 15,-1 3 1-15,-1 0 5 0,1 4 3 16,-1 3 3-16,-2 2 3 0,-1 0 1 16,-1 4 2-16,-2 0-3 0,-5 2-5 15,0 1-3-15,-1 0-4 0,-2 4-2 16,-5 1-2-16,1 2-2 0,-1 5 0 15,0-1 0-15,0 3 0 0,-2 5-1 16,0 2 1-16,1 1-1 0,-4 1 1 0,0-1-1 16,-2-2 0-16,-2 3 0 0,1 1 0 15,-2-1 0-15,1-3 1 0,4 1-1 16,0 2 0-16,3 0 0 0,3-3 0 16,2-3 0-16,3-3 0 0,2-2 0 15,1-4 0-15,2-2 0 0,1-5 0 16,2-3 0-16,-1-3 0 0,1 0 0 15,2-5-1-15,2-2 1 0,-2-1-2 16,3-1 0-16,0-3-4 0,1-1-2 16,0-4-6-16,0 2-9 0,-2-1-3 0,1-2-20 15,-1-1-117-15,-3 0-122 0,-1-1-302 16</inkml:trace>
  <inkml:trace contextRef="#ctx0" brushRef="#br0" timeOffset="78111.1">1411 8364 588 0,'3'0'133'0,"-2"4"1"16,-1 2-90-16,0 0-25 0,-2 6-5 16,-3 4-7-16,1 3-2 0,-4 4-2 15,0 2-1-15,-1 4 0 0,-2 3-1 0,0-1 1 16,0 5-1-16,1-1 0 0,1 0-1 15,1-1 1-15,4-3-1 0,2-2 1 16,3-4-1-16,3-3-1 0,4-7 0 16,2-3 2-16,4-2 0 0,3-4 1 15,2-4 1-15,4-2 1 0,5-4 6 16,1-2-1-16,5-3 0 0,1 0 0 16,0-4-2-16,0 3-1 0,-2-4-4 15,-1 2-25-15,-4 1-123 0,-5 2-122 0,-2 3-314 16</inkml:trace>
  <inkml:trace contextRef="#ctx0" brushRef="#br0" timeOffset="78737.81">875 9436 288 0,'0'4'87'0,"1"-1"7"16,0-2-14-16,1-1-34 0,1-1 7 15,2 0 5-15,0-4-1 0,2-2-6 16,3-3-3-16,-1-1-2 0,2-3-4 15,-1-4-8-15,1 1-6 0,1-2-5 16,-1 0-3-16,-2 0-4 0,0-1-2 16,-2-3-1-16,0 6-1 0,-2 1 0 15,0-2-1-15,-1 6-1 0,0 4-1 16,-2 0 0-16,-1 5-2 0,0-2-3 0,0 3-2 16,0 3-3-16,0 1-1 0,1 2 0 15,2 4 0-15,-1 6 0 0,1 3 1 16,1 6 1-16,-1 5 1 0,0 2 1 15,0 5-1-15,-2 3 0 0,1 1 0 16,-2 2 0-16,2 1-1 0,-3 3 1 16,0 0 0-16,-2 1 0 0,2-2-1 0,-3 0 0 15,1-3-1-15,-1-2-1 0,-2-4-8 16,0-6-8-16,-1-2-8 0,0-7-9 16,0-2-6-16,1-4-39 0,-1-4-85 15,1-2-107-15,-2-5-252 0</inkml:trace>
  <inkml:trace contextRef="#ctx0" brushRef="#br0" timeOffset="78922.43">870 9962 586 0,'-3'7'139'16,"0"-3"1"-16,0 0-95 0,5 0-11 15,2-2 5-15,3 0 0 0,2-1-2 16,6-2 1-16,3 0 1 0,6-2 2 15,4-2-7-15,2 1-11 0,7-4-8 16,1 3-5-16,4 2-6 0,0-1-12 0,1 1-29 16,-1 2 90-16,-4 0-234 0,-1 3-156 15,-1 3-416-15</inkml:trace>
  <inkml:trace contextRef="#ctx0" brushRef="#br0" timeOffset="79714.71">357 11082 479 0,'0'1'128'15,"0"0"4"-15,0-1-10 0,2 1-83 16,0-1-15-16,1 3 1 0,1 0 4 15,2-2 1-15,2 2-2 0,3 0 1 16,1-1 0-16,1 1-6 0,1-1-4 16,2 1-5-16,3 0-4 0,1 0-3 15,-1-2-3-15,1 2-2 0,2 0 0 0,-1-1-10 16,0 0-14-16,-3-2-10 0,2-2 3 16,-3 0-139-16,-2-2-131 0,1 1-318 15</inkml:trace>
  <inkml:trace contextRef="#ctx0" brushRef="#br0" timeOffset="80273.07">780 10901 581 0,'0'0'151'0,"0"1"7"0,0 0-33 16,0 0-86-16,0-1-15 0,1 3-4 15,2-1-5-15,-1 5-5 0,2 4-6 16,2 4-3-16,1 3 0 0,2 7 0 15,2 2 0-15,1 2 0 0,1-4-1 16,3 2 1-16,0-4-1 0,1-1 0 16,0-6 1-16,2-2-1 0,-1-3 1 0,0-1 0 15,-1-3 2-15,-2-3 1 0,-1-4 0 16,-2-1 2-16,-3-4 1 0,-2-3 0 16,-1-5 0-16,-3-4-1 0,-2 0-1 15,-1-2 0-15,-2-4-1 0,-1 0 2 16,-2-2 0-16,0 2 0 0,0 1 1 15,2 2 1-15,-1 4 0 0,2 5-2 16,2 2-1-16,1 7-4 0,2 3 0 0,2 3-1 16,2 2-1-16,4 2 0 0,1 1-1 15,2 1 1-15,3 0 2 0,1-1-1 16,4-4 2-16,1 1 0 0,1-4 0 16,4-3 1-16,-1-2 0 0,2-4 0 15,-1-3 1-15,-2 0-1 0,0-3 0 16,-3 0 0-16,-6 0 0 0,0 0 5 15,-6 1 3-15,-5 1 4 0,-2 1 2 0,-4 1 1 16,-3-1 0-16,-4 0-1 0,-2 3-3 16,-2-1-4-16,-2 3-3 0,0 1-2 15,-1 5-1-15,2 4-2 0,2 5 0 16,2 1-1-16,1 7-1 0,5 3 0 16,2 3 0-16,5 1-1 0,4 2 1 15,4-2 0-15,6 0 1 0,4-5 0 16,1-3-1-16,6-5 1 0,1-3 0 15,3-3-3-15,4-3-9 0,-1-2-11 0,1-3-24 16,4-1-158-16,-3-4-163 0,3-3-408 16</inkml:trace>
  <inkml:trace contextRef="#ctx0" brushRef="#br0" timeOffset="109614.99">7928 13695 603 0,'-9'11'132'0,"-1"-4"0"15,-3 3-101-15,-2-2-16 0,-3 1-7 16,-1-1-5-16,-3 2-3 0,-1-1 0 16,-1 2 0-16,-4 1-1 0,1 1 1 15,-5 0-1-15,0-1 1 0,-3 3 0 16,-2 0 0-16,-4-1-1 0,0 2 0 0,-4-2 0 16,-2 0-1-16,-3 0 0 0,0-1 0 15,2-3 1-15,0-3 2 0,3-3 0 16,2-3 3-16,6-1 2 0,2-2 1 15,4-3 1-15,1-1 0 0,4 1 0 16,2-3-1-16,2-3-1 0,1-2-2 16,3-2-2-16,1-2-1 0,1-2-1 0,-1 0 0 15,1-2 0-15,2 2-1 0,-2-1 0 16,3-1 0-16,0 0 0 0,2-3 1 16,1-2-1-16,3-1 1 0,1-1 0 15,4 0 1-15,1 0 3 0,2-3 3 16,3 3 3-16,3-2 2 0,3-3 2 15,4 0 1-15,4-3 0 0,1-2-2 16,4 0-2-16,1-4-2 0,3 0-2 0,-1 2-2 16,0-1-1-16,-2 1-1 15,2 0-2-15,-5 1 0 0,0 2-1 0,-2-2-1 16,-2 2 0-16,-1 1-1 0,-2-1-1 16,-3 0 0-16,-1 2 0 0,0 3 1 15,-2-2 0-15,0 1 0 0,1 0 2 16,0 3 0-16,0 2 0 0,1-1 0 15,1 5 0-15,1 0 0 0,2 2 0 0,0 2 0 16,0 1 0-16,1 2 0 0,2 2-1 16,1-1 1-16,1 3-1 0,-1-1 0 15,0 1-1-15,3 1 0 0,-1 0-1 16,1 0 0-16,-1 0 1 0,2-1-1 16,2 2 1-16,0 1 1 0,2 1 0 15,-1 0 1-15,3 2 0 0,3 0 0 16,0 3 0-16,2 0 0 0,3 0-1 15,1-1 1-15,2 0 0 0,3 0 0 16,0-3 0-16,3-1 0 0,0 1 0 0,1-1 0 16,-2 1 0-16,1 2 0 0,0-1 0 15,0 4 0-15,-2-1 0 0,1 4 0 16,-4 1 0-16,-1 1-1 0,-5 1 0 16,-5 0-2-16,-5 3 0 0,-2 4 0 15,-5-2 0-15,-2 3 0 0,-3-1 0 16,-1 2 1-16,-1 1 2 0,-1 0 0 0,-1 2 1 15,-1 0-1-15,-2 0 1 0,1 2 0 16,-3-1-1-16,0 3 0 0,-1-1 0 16,-4 0-2-16,-1 2-1 0,-2-1 0 15,-3 3-2-15,-3 4 0 0,-2 1-1 16,-2 1 0-16,-1 1 2 0,0 3 2 16,-1 1 0-16,1-1 1 0,-2 0 1 15,1-1 0-15,-2-2 1 0,1 2-1 16,-1 0 0-16,-3-1 1 0,2 2-1 15,2 0 0-15,-1 1 1 0,2 0-1 0,-1 0 1 16,1-1-2-16,1 4 1 0,1 0 0 16,0-3-1-16,0 1 1 0,-1 1-1 15,2 2 1-15,-1-2 0 0,1 0 0 16,1-2 0-16,0 2 0 0,1-2 1 16,2-3-1-16,0-2 1 0,1-1-1 0,1-5 1 15,-1-1 0-15,2-1 0 0,0-5-1 16,-1-1 1-16,0-1 0 0,-1-2 1 15,0 0-1-15,-3-1 1 0,-2 0 0 16,1 2 0-16,-2 0 1 0,0-1-1 16,-3 1 1-16,0 1 0 0,2 0-1 15,-3 2 0-15,1-2 0 0,-1 0 0 16,1 1-1-16,-1-2-1 0,-2 0 0 16,0-1-2-16,0-3-4 0,-2 0-11 15,0-4-7-15,2 1-76 0,-5 0-48 0,0-3-106 16,-1-2-234-16</inkml:trace>
  <inkml:trace contextRef="#ctx0" brushRef="#br0" timeOffset="-47775.96">5609 6277 436 0,'17'6'92'0,"4"0"0"15,-1-2-78-15,2 0-10 0,1 0-1 16,-3-1-1-16,0 6-1 0,-1 0 1 15,-2 1-1-15,-1-2 1 0,-3 3 2 16,-3-2 1-16,-4 1 3 0,0-4 5 0,-5 1 7 16,-3 1 6-16,-3-1 2 0,-4-2 1 15,-3-1 1-15,-2-1 1 0,-3-1-2 16,-3 0-6-16,-2-5-6 0,-5 1-2 16,-4-1-3-16,-4 2-3 0,-6-3-4 15,-5 3-2-15,-7-1-3 0,-10 2-1 16,-6 1-1-16,-4 4 0 0,-5 0 0 15,-2 1 1-15,-4-2 0 0,-3-3 0 0,4 1 1 16,0-1 1-16,-2-4 1 0,4-3-1 16,-1-3 0-16,-2-3 0 0,4 1 0 15,0-3 1-15,0-5-1 0,3 0 1 16,-1-2 0-16,3 3-1 0,2-1 0 16,2 2 0-16,1 0-1 0,2 2 0 15,3 0 1-15,5-3-1 0,4 1 1 16,7-1 0-16,4-4 0 0,7-3 1 15,8-1-1-15,5-1 0 0,5 1 0 0,8-2-1 16,7-8 1-16,7-1-1 0,6-6 1 16,7 0 0-16,8-8 1 0,6-8 0 15,8 1 0-15,5 0 0 0,8 3 1 16,6 3 0-16,5-1 1 0,4 6-2 16,5 9 1-16,4 0 0 0,3 7 0 15,5 2-1-15,3 8-1 0,2 8 0 16,3 1 0-16,4 1 0 0,0 2 0 15,2 5-1-15,0 2 1 0,-3-2-1 0,1 1 3 16,3 4 1-16,-3 4 5 0,0 4 1 16,-2 4 2-16,-1 2 0 0,2 7 0 15,-3 5-1-15,-1 6-1 0,-6 3-5 16,-3 0-1-16,-4 2-1 0,-6 0-1 16,-7-1-1-16,-2 0 0 0,-10-4-1 15,-5-3 0-15,-5 1-1 0,-8-5 0 0,-6-4 0 16,-7-2 0-16,-7-4-1 0,-8 1 1 15,-7 2 0-15,-12 3 1 0,-9 1-1 16,-11 6 0-16,-11 3 0 0,-9 3 1 16,-10-2-1-16,-10 3 1 0,-7 4-1 15,-5 4 0-15,-5 1 0 0,-8 3-4 16,-3 4-5-16,1 1-2 0,2-3-8 16,3-9 7-16,7-6-144 0,2-12-124 15,8-8-317-15</inkml:trace>
  <inkml:trace contextRef="#ctx0" brushRef="#br0" timeOffset="-46738.97">13847 6249 545 0,'-6'-3'127'0,"0"1"-6"15,2-3-22-15,-2 6-108 0,-1 5-18 16,-3 4-2-16,-3 2 4 0,-4 0 11 15,-2 1 7-15,-8 2 8 0,-3 0 6 16,-2 0 5-16,-2-3 0 0,-2 2 0 16,-3-2-1-16,-5 0-3 0,0 0-1 15,-4-2-1-15,-5-4 1 0,-6-1 1 0,-4-3 1 16,-1-1 2-16,-2 1 1 0,-6-6 1 16,2 1-1-16,0-2 0 0,0-1-1 15,1 1-3-15,3-4-1 0,-1-2-2 16,4-3-2-16,2-6-1 0,2-3-1 15,8-6 0-15,1-7-2 0,4-4-1 16,3-6-1-16,5 0-1 0,5-1 0 0,3-2 0 16,4 2 1-16,5 0 3 0,4 6 1 15,3 2 4-15,5 2 3 0,3 5 2 16,2 5 0-16,3 2 0 0,3 2-1 16,3 2-2-16,4 2-2 0,5-2-2 15,9-3-3-15,8-3 0 0,6 2 0 16,7-1-1-16,9-1 1 0,7-3 0 15,3 0 0-15,4-1 0 0,7 0 0 16,3-1 0-16,3-1 1 0,-2 3-1 0,2 2 1 16,5 4 0-16,0 3 0 0,-5 3 1 15,3 8-1-15,0 6 1 0,0 2 0 16,3 4 0-16,3 7 0 0,-8 4-1 16,3 10 0-16,-3 0-1 0,1 2 1 15,-4 4-1-15,-5 2 0 0,-1 2 0 16,7-1 0-16,-8-1 0 0,-4 1 0 0,-7-2 0 15,9 3 0-15,-7 1-1 16,-7 0 1-16,-5 2-1 0,-3 1 0 0,0 3 0 16,-7 0-1-16,-17 3 0 0,-8 0-2 15,-14-2-1-15,-14 1 0 0,-8 1 0 16,-16-3-1-16,-9 4 1 0,-5-2 1 16,-3-1 0-16,-9 4 1 0,0-1 0 15,-13-6-3-15,2 2-7 0,-5-3-5 0,-9-4 7 16,-3-5-131-16,-5-5-113 15,-5-7-291-15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59:06.2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643 722 337 0,'-2'-5'95'0,"-1"1"7"0,0 2-39 15,-1-1-8-15,1 3-2 0,1 0-4 16,0-2-3-16,0 2-4 0,0 0-2 16,0 0-3-16,1 0-2 0,0 0-2 15,0 0-3-15,0-6-3 0,1 1-5 0,0-2-3 16,0 3-3-16,0-3-4 0,1-1-4 16,-1 4-4-16,2 9-3 0,1 1 0 15,1 2-2-15,0 9-1 0,0 8 0 16,2 6 1-16,-1 5 1 0,0 0 1 15,0 6 0-15,1 3-1 0,-1-6 1 16,1-2-1-16,-1-4 1 0,1-4-1 16,-1-3 1-16,0-4-1 0,-1 1-5 0,-2-4-6 15,-1-5-11-15,0-2-10 0,-1-1-8 16,0-3-38-16,-2-7-83 0,-2-7-106 16,-1-4-243-16</inkml:trace>
  <inkml:trace contextRef="#ctx0" brushRef="#br0" timeOffset="518.9">593 670 461 0,'-7'-8'117'0,"0"-3"5"15,1 5-63-15,1 2-11 0,0 1-9 16,2 2-5-16,1-2-3 0,1 2-3 15,0 1-3-15,2-2-2 0,1 0-2 16,4-1-4-16,1-2-3 0,5 1-2 0,3-2 0 16,2 1 1-16,5 0-1 0,3 2-1 15,0 2 0-15,3 0-2 0,-2 2-1 16,-1 3-5-16,-2 1-2 0,-2 0-1 16,-5 2-1-16,-1 1 0 0,-5 0 0 15,-3 5 0-15,-5 1 0 0,-2-2 0 16,-3-2 1-16,-6 9 0 0,-3 3 0 15,-5 1 0-15,-5 0-2 0,-2 2-2 0,-2 3 0 16,-1 0-1-16,2-7 1 0,4-6-1 16,4-3 2-16,5-4 2 0,3-3 1 15,4-2-1-15,4-1 2 0,5-4-1 16,1 1 0-16,4 1 1 0,2-1-1 16,3 1 0-16,4 0 1 0,1 1 0 15,1 1 0-15,1 2 0 0,-1 2 0 16,-1-1-1-16,0 2 0 0,-2 2 0 0,-1 3 0 15,-4 1-1-15,-3 1 0 0,-4 1 0 16,-3 3 0-16,-4 2 1 0,-4 0 0 16,-5 0 1-16,-3 1 0 0,-1 0 0 15,0 0-1-15,-3 2-7 0,1-4-10 16,-1 0-7-16,4-4-7 0,1 0-4 16,1-8-122-16,1-2 1 0,2-5-90 15,2-5-183-15</inkml:trace>
  <inkml:trace contextRef="#ctx0" brushRef="#br0" timeOffset="712.21">1077 828 474 0,'4'13'120'0,"-3"3"2"15,-5 3-43-15,1 2-54 0,-2 2-3 0,0 5-6 16,0-2-5-16,0-3-3 0,3 0-4 15,2-2-1-15,3-1-1 0,4-2-2 16,1-7-2-16,0 0 0 0,3-4-65 16,0-5-60-16,0-1-98 0,-1-3-238 15</inkml:trace>
  <inkml:trace contextRef="#ctx0" brushRef="#br0" timeOffset="870.79">1083 660 587 0,'-7'0'125'16,"2"0"-1"-16,0-2-107 0,3 1-9 15,1 1-4-15,2-1-5 0,4 1 2 16,0 7-125-16,3 0-107 0,0 1-279 0</inkml:trace>
  <inkml:trace contextRef="#ctx0" brushRef="#br0" timeOffset="1398.14">1462 1041 604 0,'1'-17'137'0,"-2"0"4"0,-2-5-105 15,-4-1-10-15,-3-1-3 0,-2 3-5 16,-3 3-5-16,-2 5-6 0,0 3-4 15,-2 7-1-15,2 6-2 0,0 11 0 16,1 2-1-16,3 4 0 0,2 2 0 16,4 1 0-16,4-2 0 0,2-3 0 0,3-3 0 15,4 0 0-15,2-7 1 0,2 0 0 16,0-5 2-16,2 1 1 0,-1-3 0 16,-2-3 1-16,-1 1 1 0,0-3 4 15,-1 0 3-15,-3-3 3 0,-2 0 1 16,0-4 3-16,-1 1 2 0,-2-8 0 15,0 7-2-15,-1 3-3 0,1 0-2 16,-1 3-2-16,0 2-4 0,1 4-4 16,1 9-2-16,1-2-2 0,0 5-1 0,1 2-1 15,2 5-1-15,1 4 2 0,1 5 1 16,3 5 1-16,1 1-1 0,1 2 0 16,0 5 0-16,1 2 1 0,-2 7-7 15,1-4-4-15,-4-2-7 0,0 2-3 16,-4-2-1-16,-2-2 0 0,-1-4-1 15,-2-5 6-15,-1-2 5 0,-4-4 7 16,1-5 3-16,-3-3 2 0,0-7 0 0,-3-6 3 16,-2-7-1-16,-3-6 1 0,0-6 0 15,-3-10-1-15,-1-6-2 0,-2-5-4 16,4-5-4-16,0-4-2 0,6-1-1 16,3 1-6-16,4 4-7 0,8 3-2 15,5 3-124-15,2 6-117 0,5 5-300 16</inkml:trace>
  <inkml:trace contextRef="#ctx0" brushRef="#br0" timeOffset="4379.8">2549 657 479 0,'2'-7'134'16,"0"6"3"-16,-1-1-20 0,-2-2-68 16,1 2-14-16,0-1-5 0,0 2-5 15,-1 1-4-15,0 0-4 0,1 0-4 16,0 4-4-16,-1 6-2 0,0 0-3 0,1 7-2 15,-1 6-2-15,1 7 0 0,1 4 1 16,0 4 1-16,1-3-1 0,0 5-1 16,1-3 1-16,2-1-1 0,-2-2 1 15,0-3-1-15,1-4-2 0,-1-2-11 16,0-4-12-16,2-5 162 0,-3-5-292 0,0-4-147 16,5-5-423-16</inkml:trace>
  <inkml:trace contextRef="#ctx0" brushRef="#br0" timeOffset="4555.7">2801 947 671 0,'1'1'164'0,"-1"1"5"0,0-2-111 16,0 2-11-16,0-2-1 0,-1-2-11 0,1 0-12 15,-1-3-9-15,-1 1-8 0,2 0-21 16,-1-5 5-16,2 2-166 0,1-2-149 15,1 2-382-15</inkml:trace>
  <inkml:trace contextRef="#ctx0" brushRef="#br0" timeOffset="4978.77">3171 703 509 0,'1'0'128'0,"-1"0"6"0,0 1-62 16,0-1-27-16,0 0-8 0,0 2-8 16,0-2-6-16,1 0-4 0,1 1-4 15,-1 7-5-15,2 8-2 0,-1 1-2 16,0 8-1-16,-1 7 0 0,-1 2-1 15,1 2-2-15,0 1-1 0,0-5 0 16,0 1-2-16,3-4-3 0,-1-4-8 16,1-2-7-16,0-3-6 0,1-5 33 15,2-3-159-15,-2-4-119 0,0-2-309 16</inkml:trace>
  <inkml:trace contextRef="#ctx0" brushRef="#br0" timeOffset="5211.82">3401 765 563 0,'1'-1'138'0,"0"-2"3"16,-2 5-78-16,2 1-33 0,-1 1-6 16,1 2-3-16,2 5-6 0,-1 5-7 15,1 5-3-15,0 0 0 0,2 4-1 16,-1 0-1-16,-1 2-1 0,1 2 0 15,-1-3-1-15,-2-1-4 0,2 1-4 16,-1-4-13-16,2-3 16 0,0 0-92 0,2-7-50 16,0-3-109-16,1-5-239 0</inkml:trace>
  <inkml:trace contextRef="#ctx0" brushRef="#br0" timeOffset="5416.32">3794 709 512 0,'4'5'129'16,"-5"5"6"-16,-3 3-59 0,1 5-34 15,-3 5-3-15,0 4-4 0,-2 1-5 16,-1 1-8-16,3 0-7 0,-1-2-5 16,3-1-4-16,2 0-4 0,1-4-3 0,3-4-12 15,2 0-9-15,3-2 163 16,0-2-291-16,3-3-145 0,1-3-418 0</inkml:trace>
  <inkml:trace contextRef="#ctx0" brushRef="#br0" timeOffset="5592.37">4099 850 493 0,'2'13'120'16,"-3"3"3"-16,0 1-78 0,-1 0-13 15,0 1-6-15,-1-1-6 0,0-3-9 16,2-3-4-16,0 1-6 0,1-2-22 16,2 1-104-16,0-6-105 0,2 2-272 15</inkml:trace>
  <inkml:trace contextRef="#ctx0" brushRef="#br0" timeOffset="5738.29">4384 1045 515 0,'6'10'126'0,"-2"0"2"16,-3-2-46-16,0-3-64 0,-1-2-4 16,-1 0-2-16,0-6-6 0,-2-1-7 15,2-3-34-15,1-1-93 0,3-3-106 16,-1-6-269-16</inkml:trace>
  <inkml:trace contextRef="#ctx0" brushRef="#br0" timeOffset="5894.4">4598 1015 585 0,'9'12'128'0,"-2"-4"0"16,-4 0-97-16,-1-3-19 0,-1-1-2 15,1-1-2-15,-1-4-1 0,0-1-3 0,0-2-2 16,1-1-3-16,2-2-17 0,3-1-87 16,3-1-27-16,0-6-95 0,2 3-205 15</inkml:trace>
  <inkml:trace contextRef="#ctx0" brushRef="#br0" timeOffset="5997.13">4812 959 468 0,'11'5'130'0,"-2"-2"1"0,-5 5-11 16,0-2-86-16,-3-1-14 0,-1-1-9 0,-1-1-7 15,-2 0-8-15,-1-1-2 0,1-7-76 16,-2-1-50-16,1-2-99 0,3 2-232 16</inkml:trace>
  <inkml:trace contextRef="#ctx0" brushRef="#br0" timeOffset="6377.78">5248 673 458 0,'2'-12'115'0,"-2"-2"6"16,-2 0-63-16,1 4-9 0,-2 3-3 15,0 2-5-15,-2 1-4 0,1 5 0 16,-2 1 0-16,1 5 2 0,-1 4-3 15,0 4-6-15,-1-1-5 0,2 12-2 16,-1 3-5-16,3 4-7 0,1 4-6 0,1-2-3 16,2 3 0-16,1 0-1 0,2-10-4 15,1 1-16-15,0-2 141 0,2-5-292 16,-3 0-160-16,-1 0-461 0</inkml:trace>
  <inkml:trace contextRef="#ctx0" brushRef="#br0" timeOffset="7734.09">6212 683 406 0,'1'7'111'0,"2"-1"8"15,-5-2-45-15,2-4-24 0,-1 4-5 0,-2-4-4 16,0 4-6-16,-4 6-11 0,-2 2-10 15,-1 4-5-15,-4 4-3 0,-2 4-2 16,-3 4-2-16,-2 1 0 0,0-4-2 16,-2-2 0-16,1-1-1 0,0-3-5 15,0-3-35-15,1-3-94 0,3-3-108 16,2-6-273-16</inkml:trace>
  <inkml:trace contextRef="#ctx0" brushRef="#br0" timeOffset="7937.76">5900 706 575 0,'6'0'131'15,"0"5"4"-15,3 6-96 0,2 3-9 16,3 4 2-16,2 1-4 0,2 7-5 16,4 2-4-16,0-2-4 0,1-1-5 0,0-4-3 15,0 0-3-15,1-2-2 0,0 0-1 16,-3-2-9-16,0-2-12 0,-4 0 58 15,1 0-189-15,-3-3-129 0,2 2-350 16</inkml:trace>
  <inkml:trace contextRef="#ctx0" brushRef="#br0" timeOffset="8360.79">6578 864 491 0,'2'2'132'0,"-2"-2"6"0,2 0-28 16,-2 0-66-16,0 0-8 0,1 0-5 15,1 0-6-15,1-2-3 0,4 2-3 16,1 0-2-16,6-1-1 0,2 0 0 0,4 1-1 16,1 0-1-16,3 0-2 0,0 0-2 15,1 5-1-15,-1-1-2 0,-1 1-2 16,-2 2-1-16,-1 2-2 0,-4 3-1 15,-3-1-1-15,-4-1 0 0,-5 2-1 16,-3 1 0-16,-5 2 1 0,-6 2-1 16,-6 0 1-16,-4 4 0 0,-5 0 0 15,-4 1 1-15,0 0-1 0,-2-3 0 16,1 0 1-16,3-5-1 0,4-2 1 16,3 1 0-16,5-3 0 0,5-1 1 0,5-3 0 15,5-1 3-15,6-1 6 0,7 1 5 16,7-4 6-16,4-1 1 0,6 0 1 15,5-2-1-15,5-1-2 0,1-2-6 16,1 1-7-16,1-4-4 0,0-1-2 16,-1 2-2-16,-3-1-5 0,-3-1-11 15,-2 1-14-15,-4 1-26 0,-5-1-138 0,-2 1-151 16,-3 3-365-16</inkml:trace>
  <inkml:trace contextRef="#ctx0" brushRef="#br0" timeOffset="8897.79">7108 360 583 0,'2'3'137'0,"-2"-1"7"0,0-2-90 15,0 1-12-15,0-2-2 0,0-1-2 16,0 1-4-16,0 3-6 0,0-2-8 15,1-1-7-15,-1 1-5 0,1 3-4 0,1 2-4 16,2 2-2-16,0 3 0 0,0 3 0 16,1 6 1-16,1 4 1 0,-1 3 1 15,-1 3 0-15,-1 2 1 0,1-2-1 16,1-1 0-16,-1-3 0 0,1 1 0 16,0-6-18-16,0-5-14 0,0-3 65 15,-1-4-198-15,1-1-138 0,-3-6-364 0</inkml:trace>
  <inkml:trace contextRef="#ctx0" brushRef="#br0" timeOffset="9411.35">7378 400 497 0,'0'-6'125'0,"0"5"6"0,0 2-64 0,0-2-23 15,0 0-9-15,1-3-5 0,0 1-5 16,2-2-6-16,1 2-5 0,0-2-2 15,2 2 1-15,2-3 0 0,1 1 0 16,3 3-1-16,1 1 0 0,2 0-1 16,2 0-3-16,0-1-2 0,-2 4-3 15,1-1-2-15,0 2-1 0,-1 2-2 16,-3 0 0-16,-2 0-1 0,-1 5-1 16,-3-1 0-16,-2 3 1 0,-6-1-1 0,-3-1 2 15,-4 1-2-15,-3 3 1 0,-1-3-2 16,-3 4 0-16,-2 0-1 0,2 7 1 15,-2-4 1-15,3 2 0 0,-1-4 2 16,3 4 1-16,2-6 0 0,4-2 1 16,1-4 0-16,4 1 1 0,3-3 0 15,3 1 2-15,3-3 2 0,4 0-1 16,3-2 1-16,4-3 1 0,3 0-2 16,3-2 0-16,2 0-1 0,2-2-1 0,3-1-10 15,0 2-11-15,-2 1-20 0,-2-2-113 16,-4 0-122-16,-4 3-299 0</inkml:trace>
  <inkml:trace contextRef="#ctx0" brushRef="#br0" timeOffset="9781.73">7756 381 405 0,'0'-2'125'0,"1"2"2"0,0-2 1 0,1 0-80 15,3-2-18-15,0 0-9 0,3 4-7 16,2-1-4-16,2-2 0 0,2 0 2 16,1 5 3-16,3 0 0 0,-1 1-1 15,3-3-1-15,0 0-2 0,0 0-2 16,0 3-3-16,1-4-3 0,-2 3 1 15,-2-1-2-15,-2 4 0 0,-3 3-2 16,-2-3 1-16,-5 4-2 0,-3 2 1 0,-2 0-1 16,-2 3 1-16,-2 2 0 0,-4 2 1 15,-3 5 0-15,-1-1 0 0,-1 2 0 16,0 0 0-16,0 3-1 0,0 1-1 16,4-7-7-16,1-2-1 15,2-1-28-15,3-6-110 0,0-1-118 0,3-7-296 16</inkml:trace>
  <inkml:trace contextRef="#ctx0" brushRef="#br0" timeOffset="18229.59">7914 410 222 0,'-2'-1'74'0,"0"0"14"16,0-2-6-16,0 1-18 0,1 0-3 16,-1 0-7-16,1 0-7 0,-2 1-9 15,1-1-11-15,0 1-8 0,0 1-5 16,-1-1-1-16,0 0-1 0,1 3 0 16,-1-2 0-16,1-3 0 0,0 1 0 15,-1 3 0-15,1 1 0 0,1-2 0 0,-1-2 1 16,1 1-1-16,0 1 1 0,0 2-2 15,0-3 0-15,-1-2-1 0,0 2-1 16,0-4-2-16,0 3-1 0,1 1-1 16,-1-2-2-16,-1-2-1 0,0 2 0 15,1-1-1-15,-1 1-1 0,-2-1 1 16,-1 3-1-16,0-1 0 0,0 1 0 16,-1 1 0-16,-1 1 0 0,2 2 1 0,-1-2-1 15,3-1 0-15,1 2 0 0,-1-2 0 16,3 2 0-16,0-3-1 0,1 2 1 15,0 1-1-15,0-1 1 0,-1 1-1 16,0 0 1-16,-1 1 0 0,-2 3 0 16,1-3 0-16,0 4 0 0,0-2 1 15,-1 2-1-15,1 0 0 0,1 0 0 16,1-2 0-16,1 3-1 0,0-4 1 0,2 2 0 16,2 2-1-16,2-1 1 0,0 0 0 15,2 2-1-15,2 2 1 0,0-2 0 16,2 5 1-16,-1-2-1 0,0-1 0 15,0 0 1-15,-2-2 0 0,2-2 0 16,-1 1 3-16,-1-3 3 0,2-4 4 16,-1 3 2-16,1-2 1 0,1-2 0 15,1-1 1-15,0-3-2 0,0 2-4 16,0 0-4-16,2-4-1 0,-3 3-2 0,-1 1-1 16,-3 2-1-16,0 1 0 0,0 0 0 15,-4 0 0-15,1 5 0 0,-2-3 0 16,1 0 0-16,2 1 0 0,0-1 1 15,0-1-1-15,-1 0 0 0,3 0 0 16,-1 3 1-16,-1-2-1 0,1-2 0 16,-2 4 0-16,2-2 0 0,-1 0 0 15,2 2 0-15,-3-2 0 0,2 0 0 16,-2 2 0-16,1-2 1 0,-3 0-2 0,1 1 2 16,-1-1-1-16,-1 0 0 0,1 1 0 15,-1 0 0-15,1 0 0 0,-2 0 1 16,1 2-1-16,-1-3 1 0,0 7-1 15,0-2 1-15,-1 0-1 0,1-1 1 16,-1 0-1-16,0-2 1 0,-1 1-1 16,-1-6 1-16,0 0-1 0,-1 0 1 15,-2 0 0-15,0 0 0 0,-1 0 0 16,-1 3 0-16,-1-3 0 0,-1 5 0 0,-1-1 0 16,-1-2-1-16,-1 4 1 0,1 1 0 15,0-6 0-15,1 5 0 0,1-9-1 16,-1 4 1-16,2-3 0 0,-1-1 0 15,1-4 0-15,0 2-1 0,-1 1 1 16,0 0 0-16,2 0-1 0,0 4 1 0,2-2 0 16,0 2-1-16,2 0 1 0,-1-1 0 15,1-3 1-15,1 4-1 0,0-5 0 16,1-3 0-16,0 0 0 0,0 0-1 16,1-2 1-16,-1 2-1 0,1-3 0 15,0 5 0-15,-1 0 1 0,1 2-1 16,0-1 0-16,1 2 0 0,0 0 0 15,1-2-1-15,1 0 1 0,2-1-1 16,2-4 1-16,3-3-1 0,1-1 2 0,2-4-4 16,3-1-5-16,0-1-14 15,-1 1 150-15,1 0-293 0,1-1-154 0,-1 4-446 16</inkml:trace>
  <inkml:trace contextRef="#ctx0" brushRef="#br0" timeOffset="32126.43">3144 1479 226 0,'6'0'63'0,"0"0"3"15,-3 1-32-15,1-2-4 0,0 1-2 0,-2 1-3 16,0-2-6-16,0 2-5 0,0 0-2 16,2 1 0-16,-2 1 2 0,0 0 2 15,1-1 3-15,1 2 0 0,0 1 2 16,0-1 1-16,1 1 1 0,2 0-2 16,1-1-1-16,2 2-3 0,2-2-1 15,1 0-1-15,1 0-1 0,3-2-1 16,-1 0-3-16,3 2 0 0,-1-2-2 15,1-1 0-15,2 1 0 0,0-2 1 0,0-1-1 16,-1 0 0-16,3 1-1 0,1-2 0 16,1 1-2-16,1 1 0 0,1 2-2 15,3-1-1-15,-2 2 0 0,1 1-1 16,1 0 0-16,2 1 0 0,1 0-1 16,-1 0 1-16,2-1-1 0,3-1 1 15,-1-1-1-15,3-1 1 0,-2 0-1 16,2-1 1-16,2-1-1 0,-2-1 0 0,2 0 1 15,0-2 0-15,1 2 1 0,-1-1 4 16,-2 0 1-16,-3-3 2 0,-1 3-1 16,-2-1 1-16,-2 0 0 0,-4 1-2 15,2-3-3-15,-2 3-1 0,2 1-2 16,1 0 0-16,1 0 0 0,0-1 0 16,0 1 0-16,-1 0-1 0,1 2 0 15,-2-2 1-15,-1 1-1 0,-1 1 0 0,-1 0 1 16,-1-1-1-16,0 2 0 0,-5-2 1 15,0 1-1-15,-1-1 1 0,-3-2-1 16,0 3 0-16,-3-1 1 0,-1 0-1 16,1 0 0-16,0 1 0 0,0 1 1 15,0 0-1-15,3-1 0 0,1-1 0 16,0-1 0-16,-1 2 1 0,2-2-1 16,-2-1 1-16,0 0-1 0,0 0 1 0,-3 0 0 15,-1-1-1-15,-3 0 1 0,-2 0 0 16,0-1 0-16,-2 0 1 0,-1 0 0 15,0 0 0-15,1-3 0 0,-1-3-1 16,1-1 0-16,1-2-1 0,0-1-1 16,1-5-2-16,1 1 1 0,-2 3-2 15,1 1-2-15,-2 0-2 0,0 2-5 16,-1 1 6-16,-2 2-13 0,-1 2-117 16,-1-3-111-16,-2 2-283 0</inkml:trace>
  <inkml:trace contextRef="#ctx0" brushRef="#br0" timeOffset="47021.34">2331 1664 144 0,'-4'9'45'0,"0"0"6"0,2-5 3 15,0 4-25-15,-1-2 5 0,3 3 1 16,0 3 0-16,0 1-5 0,0 3-6 0,1 1-3 16,1 1-7-16,-1 0-7 0,2 4-3 15,-1-1-2-15,3 1-1 0,-1 2 0 16,2 0 1-16,2-1 0 0,2 0 1 15,1-2 2-15,4-2 1 0,2-5-1 16,1-2 1-16,4-1 1 0,6-3 0 16,3-2 4-16,7-3 1 0,3 0 3 15,8-4 6-15,8-2 2 0,3-2 2 16,3-1 1-16,5-1-3 0,3-2-2 0,5-2-4 16,1 4-5-16,1 0-4 0,-2-1-2 15,3 4-2-15,1 1-2 0,-4 3 0 16,-1 4 0-16,-1-1-1 0,-3 1 0 15,-1 3 0-15,-2-2 0 0,-3 2-1 16,-1 1 1-16,-1-2 0 0,-4 1-1 16,0-1 1-16,-1 0-1 0,-3 1 1 15,-3-1-1-15,-3-3 1 0,-1 2-1 0,-1-2 0 16,-1 1 1-16,0 2-1 0,1-1 1 16,2-1-1-16,0 1 1 0,-1-3 0 15,-2-4 0-15,-3-1 0 0,-3-3-1 16,-5-1 5-16,-5 0 4 0,-6-3 3 15,-4 4 0-15,-4-3 1 0,-4-1 2 16,-4-3 1-16,-5-4-5 0,-3-3-3 16,-4-4-3-16,-4-4 0 0,-4 0-3 0,-3 1-1 15,-2 1-2-15,1 1-3 0,1 1-5 16,1 1-4-16,3 5 4 0,2 4-50 16,2 0-73-16,0 2-101 0,1 3-240 15</inkml:trace>
  <inkml:trace contextRef="#ctx0" brushRef="#br0" timeOffset="48105.57">3630 2452 278 0,'-1'0'86'0,"0"0"9"16,0-1-18-16,0-1-22 0,1 1-6 15,-1 2-8-15,1-1-4 0,-2-4-6 16,1 2-7-16,0 1-2 0,0 1-3 16,-1 0 0-16,2-2-2 0,-1 1-3 15,1 1-3-15,0 0-2 0,0-1-3 16,1-2-1-16,0 1-2 0,1-1-2 16,0 1 0-16,1-3-1 0,1 1 0 15,0 0 0-15,3-2 0 0,2 2 0 0,-1-3 0 16,2 1 0-16,3-1 1 0,2-1-1 15,0 4 0-15,2-1 1 0,-1 0-1 16,1 3 0-16,1 4 0 0,-3 0 0 16,0 2 0-16,-2 0 0 0,-1 3 0 15,-2 1 0-15,-2 2 0 0,0-1 0 16,-2 1 1-16,0 1-1 0,-3 0 0 0,0 1 1 16,-3 0 0-16,-3 1 0 0,-1 1 0 15,-1-1 0-15,-5-1 0 0,0 2 0 16,-2-1 0-16,-2-1 0 0,-3 3-1 15,0 0 0-15,-3 3-1 0,1 2 0 16,-2 1 0-16,1 0-2 0,2 4 0 16,1-5 0-16,0-2-1 0,4-3 1 15,2-1 0-15,3-3 1 0,2-3 0 0,0 0 1 16,3-4 0-16,3 1-1 0,1-1 0 16,2-1 0-16,2 1 1 0,0-2-1 15,2-1 0-15,2 1 1 0,2 0 3 16,-1 0 3-16,5-2 1 0,2 1 2 15,4-2 1-15,4-1 2 0,4 0-1 16,3-2-2-16,4-1-1 0,3 0-2 16,3-2-1-16,0 3-5 0,3-3-3 15,0 1 49-15,-1-2-180 0,-2 1-123 0,-4-2-336 16</inkml:trace>
  <inkml:trace contextRef="#ctx0" brushRef="#br0" timeOffset="50274.1">5123 2525 50 0,'0'-5'36'16,"0"-1"12"-16,2 2 5 0,-2 0 11 16,2-2 18-16,-1 3 10 0,-1 1-2 15,0 2-15-15,0-1-10 0,0 1-10 16,0-2-11-16,0 5-14 0,-1-3-9 16,1 0-6-16,0-1-1 0,0 1 0 0,0-2-1 15,0 2 0-15,0 0 0 0,0 0 0 16,0 0 2-16,-2 4 2 0,0 0 0 15,-1 3 0-15,-5 3-2 0,-3 2-1 16,-3 1-1-16,-3 5-4 0,-4 2-3 16,-2 4-3-16,-4-1-1 0,3 2-3 15,-1-2-5-15,2 4-7 0,0-8-8 0,2 1-2 16,3-7-20-16,1-3-104 16,1-4-108-16,3-5-264 0</inkml:trace>
  <inkml:trace contextRef="#ctx0" brushRef="#br0" timeOffset="50441.64">4884 2465 631 0,'0'-1'142'0,"-1"1"1"0,2 2-110 0,1 0-8 16,0 2-5-16,0 2-5 0,2 1-3 16,2 3-4-16,0 2-1 0,3-1 0 15,1 1-1-15,0 1-3 0,3-1-1 16,1 2-2-16,0-1-5 0,4-1-10 15,2 4-11-15,2-1 72 0,1-4-197 16,3 0-130-16,2-4-341 0</inkml:trace>
  <inkml:trace contextRef="#ctx0" brushRef="#br0" timeOffset="50778.86">5426 2469 596 0,'-3'-2'136'0,"1"0"4"16,1 1-101-16,1 0-14 0,1 0-3 16,3 0-2-16,1-2-2 0,3 1-3 0,2-1-2 15,1-1-1-15,3 3 0 0,2-2-1 16,3 4-3-16,-1 1-3 0,2 2-2 16,0 2-1-16,-1 2 0 0,-3 1 0 15,-3 1 0-15,-5 1 0 0,-3 3 0 16,-6 0 0-16,-5 0 0 0,-5 1-1 15,-5 4-1-15,0 1 1 0,-1 1-1 16,1-2 0-16,2 1 0 0,3 1 0 0,4 0 0 16,5-3-1-16,3-3-1 0,1-2 1 15,5 0-2-15,4 0 2 0,2-2-2 16,5-2 2-16,3 0 0 0,4-3 0 16,1-3 1-16,-1-6-5 0,1-2-19 15,3-3 18-15,-1-7-148 0,-1-4-127 16,-2-4-328-16</inkml:trace>
  <inkml:trace contextRef="#ctx0" brushRef="#br0" timeOffset="50993.8">5834 2051 612 0,'1'11'137'0,"1"1"4"15,0 1-107-15,-1 4-11 16,0 2-3-16,0 0-2 0,-1 2-3 0,-1-5-6 16,2-1-5-16,-1 1-3 0,1-3-7 15,0-2-10-15,0 0 14 0,0-1-143 16,2-2-121-16,0-2-313 0</inkml:trace>
  <inkml:trace contextRef="#ctx0" brushRef="#br0" timeOffset="51310.59">6012 2038 504 0,'0'0'124'0,"0"-1"3"16,0-2-45-16,1 3-62 0,2-1-4 16,4-1 0-16,2-2-2 0,1 2-2 15,3-2-2-15,3 1-1 0,-2 1 0 16,2 2-1-16,-3 1-2 0,-3 3-3 0,-3 2-1 15,-1 1 1-15,-4 1-1 0,-3 0-1 16,-6 1 0-16,-2 3 0 0,-3 2 0 16,-2 1 0-16,0 3-1 0,0-1 0 15,2 4 0-15,3 0 0 0,4-2-1 16,4-4-1-16,6-2 0 0,0-2 0 16,5-2-1-16,2 0 0 0,2-5 1 15,4-2 0-15,2-3 1 0,0-2 0 0,3-5-6 16,0-1-4-16,3-4 6 0,-1-2-70 15,-1-3-62-15,-1 0-102 0,-2-3-240 16</inkml:trace>
  <inkml:trace contextRef="#ctx0" brushRef="#br0" timeOffset="51514.26">6360 1979 291 0,'-2'-1'60'0,"1"-3"-1"0,1 1-39 15,0 3-24-15,0-4 0 0,1-1 5 16,-3 1 4-16,3-1 2 0,-1 3 2 16,0 3 1-16,-2-5 0 0,2 6-2 0,-2 1-2 15,0-1-4-15,1 1-3 0,1 1-4 16,-1-3-10-16,1 4-10 0,-1-4-17 16,0 0-27-16,0 0-45 0,0-2-95 15</inkml:trace>
  <inkml:trace contextRef="#ctx0" brushRef="#br0" timeOffset="51939.85">6390 1988 323 0,'0'3'97'0,"1"-3"13"16,1 2-44-16,-1-2-4 0,0 0 1 15,-1-1-1-15,0-1-10 0,1-2-14 16,-3 2-12-16,0 0-6 0,-4-1-5 15,0-2-4-15,-4 1-6 0,-2 4-1 16,-1 2-3-16,-2-1 0 0,-4-1-1 0,2 5 1 16,3 1-1-16,2 2 0 0,2-2 0 15,3 0-1-15,3 3 0 0,3-3-1 16,6 1-1-16,0-2 1 0,4 1 0 16,3-1 0-16,2 0 1 0,3-1 0 15,-1 5 2-15,-1 2-1 0,1 0 1 16,-3 2 0-16,-3 0-1 0,-3 8-1 15,-1-3-1-15,-6-1-1 0,-2 0-2 16,-3 2-2-16,-2-2-1 0,-4 1 1 0,-1-5 0 16,-4-4 1-16,2-3 1 0,1-2 5 15,0-5 1-15,2-6 2 0,2-2 3 16,4-5-1-16,2-5-1 0,6 1 1 16,2-4-3-16,5-1-1 0,3 0-1 15,3 1 0-15,2 4-1 0,3 4 0 16,-1 2 0-16,0 3 1 0,0 4-1 0,-1 2 19 15,0-1-150-15,0 4-113 0,-4-1-313 16</inkml:trace>
  <inkml:trace contextRef="#ctx0" brushRef="#br0" timeOffset="52180">6516 2636 425 0,'1'-6'116'16,"3"-1"3"-16,5-3-21 0,4 0-61 16,4 1-11-16,1 3-8 0,5-1-4 15,2 2-4-15,1 3-5 0,-3-1-2 0,0 2-2 16,-3-2-1-16,-1 1-4 0,-2 2-121 15,-7 0-105-15,0 0-283 0</inkml:trace>
  <inkml:trace contextRef="#ctx0" brushRef="#br0" timeOffset="52339.57">6552 2798 487 0,'8'3'118'16,"4"-3"4"-16,4-2-81 0,5-4-8 0,4 0-5 15,1-2-7-15,2-1-7 0,1-3-6 16,0-5-5-16,3 2 2 0,-4-2-129 16,1-1-109-16,-2-5-290 0</inkml:trace>
  <inkml:trace contextRef="#ctx0" brushRef="#br0" timeOffset="52689.63">7162 2481 476 0,'9'-4'112'0,"1"-4"4"0,1 1-78 16,1-1-11-16,1 4 0 0,-2-2 1 16,0 1-8-16,2 3-7 0,0 3-3 0,1 1-3 15,-2 1-2-15,-2 2-2 16,0 4 1-16,-2 2 0 0,-5-1 0 0,-2 3 1 15,-4 5-1-15,-5-2 1 0,-2 3 0 16,-4 2 0-16,-2 4-2 0,-1 1 1 16,0 4-1-16,1-2 0 0,2 1-1 15,3-2 0-15,5-3 0 0,3-2 1 16,6-2-2-16,3-5 1 0,6-4 0 16,6-1 1-16,6-2 1 0,4-5-1 0,5-5 0 15,2-3 0-15,4-3 0 0,0-2-1 16,1-3-2-16,-2-3-4 0,0 1-6 15,-1-3-6-15,-1-2-122 0,-5-3-115 16,-1 1-292-16</inkml:trace>
  <inkml:trace contextRef="#ctx0" brushRef="#br0" timeOffset="52963.7">7549 1941 418 0,'5'11'117'0,"1"0"4"0,-1 7-21 15,2-1-57-15,-2 1-15 0,0-1-6 16,-1 4-7-16,-1 1-6 0,0 0-3 15,-1-1-3-15,-1 1 0 0,0 2-1 16,0 0-2-16,0-2-4 0,-1-5-2 0,1-2-120 16,-1-4-109-16,0-5-281 0</inkml:trace>
  <inkml:trace contextRef="#ctx0" brushRef="#br0" timeOffset="53338.64">7747 1950 519 0,'3'-1'123'0,"0"-3"1"0,-1 3-84 16,1-1-12-16,-1 0-7 0,2 2-6 15,0-2-6-15,3-1-3 0,1 4-2 16,1-4-2-16,2 3 0 0,0 3-1 0,1 0-1 15,-2 4 1-15,0-1 0 0,-3 1-1 16,-1 5 2-16,-2-2-1 0,-3 1 0 16,-1 0 1-16,-4-1 0 0,-1 1 1 15,-3-1-1-15,-1 0 0 0,1 1 0 16,1 0-1-16,0 2 1 0,3 1-2 16,4-2 0-16,2-1 0 0,6 0 0 15,2-4 1-15,3-1-1 0,3-6 0 16,5 1 0-16,2-6 1 0,1 0 1 15,1-5-2-15,-1-1 0 0,-1-1-4 0,-1 2-4 16,-1-3-16-16,-2 1-37 0,-2-1-59 16,1 1-11-16,-1-2-82 0,1-3-146 15</inkml:trace>
  <inkml:trace contextRef="#ctx0" brushRef="#br0" timeOffset="53646.24">8251 1841 459 0,'-1'-2'129'0,"-2"0"1"16,-3 3-20-16,-2 4-68 0,-6-1-18 0,0 3-8 15,-4-1-6-15,-2 4-4 0,-3 1 0 16,1 1 0-16,1 0 0 0,4-1-2 16,0-2 0-16,5 1-2 0,4-1-2 15,5-2 0-15,4-2-1 0,5-2 1 16,4-3-1-16,2 1 1 0,2-1 1 16,2-2-1-16,1-6 1 0,2 0 0 15,-1 0 0-15,-2-2 0 0,0-1-1 16,-2 0 1-16,-2-1 1 0,-1 4-1 0,-4 3 0 15,-3-1 0-15,-2 5-1 0,-1 2 0 16,-1 3 1-16,0 6 0 0,-2 6 2 16,-1 4 0-16,2 5 1 0,-2 3 1 15,1 2 0-15,2 3 0 0,0-2-2 16,2 1-1-16,3 2-4 0,0-1-4 16,3-1-2-16,0-3-8 0,0-3 23 0,2-4-150 15,-1-3-118-15,-5-6-305 0</inkml:trace>
  <inkml:trace contextRef="#ctx0" brushRef="#br0" timeOffset="81019.21">13107 188 480 0,'4'-1'118'0,"-3"2"6"0,-3 2-71 16,2-3-9-16,-1-3 1 0,0 6 4 16,1-2-3-16,0-2-1 0,0 0-2 15,0-2-4-15,-1 2-5 0,1 0-8 16,-1-2-7-16,1 0-7 0,-2-1-6 15,0 2-2-15,1 0-3 0,-2 1-1 16,0 1 0-16,-2 2-2 0,0 5 1 16,-4 2-1-16,0 5 1 0,-1 2-1 0,1 4 1 15,-1-2-1-15,4 1 1 0,1-1-1 16,4-4 0-16,2-2-1 0,3-2 0 16,4-5 0-16,2-3 0 0,2-1 1 15,3-4 1-15,4-6 1 0,3-3 1 16,6-2 0-16,2-3 0 0,-2 0 1 15,1-1 0-15,-2 0 1 0,-5 2 1 16,-4 0 2-16,-11 2 1 0,-5 2 0 16,-5-2 1-16,-6 3-1 0,-9-1-2 15,-10 2-1-15,-2 8-2 0,-4 3-1 0,0 0-1 16,0 11 0-16,-2 1-1 0,8 7 1 16,5-1 0-16,8-1 0 0,3-2-2 15,5 2-1-15,5-4 0 0,6-1 0 16,5-4 0-16,5-2 1 0,3-1 0 15,3-1 2-15,2 0 0 0,3-5 0 16,-1-2 1-16,3 2-1 0,-2-1 0 16,-1-1 1-16,-3-2 0 0,-3 0 0 0,-5 0 2 15,-3 0 0-15,-7-2 1 0,-3-2 1 16,-4-1 0-16,-9 3 0 0,-2-1-1 16,-5 1-1-16,-3-1-1 0,-3 3-2 15,2 2 1-15,1 1-1 0,6 2 0 16,2 1-1-16,7 2 1 0,2-2-2 15,4-1 0-15,3 0-1 0,4 2 1 16,3-3 0-16,4-3 0 0,6 0 1 0,2-1 1 16,5-1 1-16,0 1 0 0,-1 0 0 15,-1-1 0-15,-4 2 0 0,-4 0 1 16,-3 0 1-16,-8 1 2 0,-2-2 1 16,-5-1 0-16,-3 0 0 0,-5-3-1 15,-4 3 0-15,-1-1-2 0,-2 3-2 16,-2 1-2-16,0 2 1 0,3 2-1 15,3 2 0-15,5 2-1 0,0-1 1 0,4 0-1 16,3 1 0-16,3 1-1 0,3-2 1 16,1-1 0-16,2-1 1 0,0-1 0 15,1-1 1-15,-1 0 0 0,-2-2 0 16,-1 0 1-16,-1 2 0 0,-1 0-4 16,-2-4-24-16,0 0-21 0,1-5-131 0,3-2-143 15,1-2-352-15</inkml:trace>
  <inkml:trace contextRef="#ctx0" brushRef="#br0" timeOffset="81790.17">14139 404 426 0,'-2'2'120'15,"-1"-4"8"-15,2 1-18 0,1 0-58 16,0 1-10-16,0-2-1 0,1 1-3 16,2-2-4-16,-1 1-6 0,2 0-3 15,2-1-2-15,-1 0-1 0,6-3-3 0,1 2-1 16,1-2-2-16,2 2-1 0,0-3-1 16,1 2-1-16,2 3-3 0,-2-1-3 15,4 5-1-15,0 2-1 0,2 0-3 16,2 5 0-16,-2 4-2 0,-2-4 1 15,0 3-1-15,-2 1 1 0,-4-4-1 16,-1 1 0-16,-3 1 0 0,-1-6 0 16,0 6 0-16,-4-1 1 0,-1-1-1 15,-1 4 2-15,-5 0 0 0,-1 0 0 16,-2 4 1-16,-3-2-1 0,-1 0 1 0,-1 1-1 16,-2-3-1-16,1-1 0 0,0-1 0 15,-1-1-1-15,0-1 0 0,1 1 0 16,0-1 0-16,3 2 0 0,1-1-1 15,2-1 0-15,0-3 0 0,4 1 0 16,2-4-1-16,3 1 0 0,1-4 0 16,3 0 0-16,2 0 1 0,2 0 0 0,1 2 1 15,1-2 0-15,1 2 1 0,4 6 0 16,6-1-1-16,5 3 1 0,0-1 0 16,9-6-1-16,7 5 1 0,1-3-6 15,-3-8-19-15,-4-5-19 0,-1-1 54 16,-3 0-187-16,-9 5-141 0,-9-3-358 15</inkml:trace>
  <inkml:trace contextRef="#ctx0" brushRef="#br0" timeOffset="82212.03">14958 210 535 0,'1'-1'121'0,"1"2"2"16,-1-1-87-16,0 1-17 0,0 2-1 15,0 4 0-15,1 1-3 0,-1 6-5 16,1-2-1-16,1 3-2 0,-2 1 0 15,1 3-3-15,-1-1-1 0,0 0-1 0,0-5-6 16,0 2-5-16,0-1 133 0,-1 0-257 16,0-2-129-16,1-9-381 0</inkml:trace>
  <inkml:trace contextRef="#ctx0" brushRef="#br0" timeOffset="82619.11">15163 139 456 0,'11'-1'117'0,"0"-8"5"0,0 5-42 0,0 0-51 16,-2 0-4-16,0 1 0 0,0 3-6 15,3 0-5-15,2 9-5 0,1-6-3 16,-1 1-1-16,2 3-1 0,-6 3 0 16,1 0-2-16,-2 1-2 0,-1-2 1 15,-4 4 0-15,0-1 0 0,-4-1 0 16,-2-2 1-16,-1 2-1 0,-2 1 1 0,-4 2-1 16,-1-1 1-16,0 2-1 0,-4 0 0 15,0 1 0-15,2-2 0 0,1 0 0 16,7-3-1-16,3-1 0 0,2-3 0 15,6 2 1-15,5-3-1 0,2-1 1 16,3-2-1-16,-2-1 1 0,3 2 0 16,0-1-2-16,2-6-4 0,-1 6-4 15,-1-6-5-15,2 2-2 0,-1-2 25 16,-1-5-143-16,0 0-109 0,-1 0-282 16</inkml:trace>
  <inkml:trace contextRef="#ctx0" brushRef="#br0" timeOffset="82975.17">15689 209 547 0,'2'-4'129'0,"-2"1"6"15,-1-2-86-15,-3-2-15 0,-3 1-2 0,-4-1 0 16,-1 0-5-16,-1-1-8 0,0-1-6 16,-1 4-5-16,1 2-3 0,-2 0-2 15,3 3-2-15,-2 7-1 0,1 2 0 16,0 4 0-16,1-1-1 0,1 2-1 15,4-2 0-15,4 1-2 0,4-3 0 16,3-2 0-16,5-1-1 0,3-4 2 16,1-2 0-16,2 0 1 0,-2-2 1 15,0-2 1-15,-2-2 0 0,-2-1 0 16,-2-2 0-16,1 2 1 0,-2-1 1 0,2 0 1 16,-2-2 0-16,0 2 2 0,-1 1 1 15,-2 4 0-15,-3 0-1 0,0 6 0 16,-3 3 0-16,-1 8 0 0,1 8-3 15,0 1-1-15,0 4 1 0,3-2 0 16,2 4-1-16,2-5 1 0,0 2-6 16,3-7 5-16,0 0-19 0,1-3 93 0,-1 3-226 15,-1-5-138-15,-1 10-384 0</inkml:trace>
  <inkml:trace contextRef="#ctx0" brushRef="#br0" timeOffset="87384.98">549 8122 365 0,'-1'-4'106'0,"0"3"7"0,-1-2-26 15,0 1-33-15,-1 0-6 0,2-1-2 16,-1 2-6-16,1 1-6 0,-1-2-4 16,-1 1-2-16,-1 2-6 0,-1 0-3 15,-3 4-4-15,-2-2-4 0,0 1-4 0,-1 5-3 16,-1 3-1-16,-2-1-2 0,1 4 0 15,2 2-1-15,1 5-1 0,1 3 1 16,3 3-1-16,3 4 0 16,2 1 0-16,4 1 0 0,3-1 1 0,3-3-1 15,2-1 0-15,4-4 0 0,5-5 1 16,4-6-1-16,4-5 2 0,0-8 1 0,4-5 0 16,2-5 1-16,0-4 0 0,-1-6 2 15,-4-4 2-15,0-4 2 0,-4-2 3 16,-6-2 1-16,-5-2 4 0,-5-4 2 15,-6 5 2-15,-4 0-1 0,-7 2-3 16,-4 2-3-16,-5 1-1 0,-6 1-3 16,-4 0-4-16,-2 1-3 0,-3 3-5 15,-1 4-3-15,-1 7-3 0,2 8-12 16,4 7-12-16,1 8-13 0,2 7 91 16,3 2-217-16,4 4-140 0,5 0-363 15</inkml:trace>
  <inkml:trace contextRef="#ctx0" brushRef="#br0" timeOffset="88053.71">852 9809 416 0,'3'7'125'0,"-1"0"7"0,-1-2-36 16,1 2-27-16,1 3-11 0,-1-1-5 15,1 2-12-15,-2-3-10 0,0 6-4 16,0 0-4-16,0 7-5 0,-1 5-4 15,3 7-5-15,-2 5-2 0,2 9-3 16,0 10-1-16,-1 10-2 0,3 9 1 0,-1 9-1 16,2 9 0-16,-3 9-1 0,0 7 1 15,2 2-1-15,1 3 0 0,0-4-1 16,-3-3 0-16,0-6-1 0,3-7 0 16,-1-10 0-16,0-9-4 0,-4-11-5 15,1-11-3-15,1-10-5 0,-1-13-6 16,-2-9-3-16,-1-9-23 0,-2-8-27 15,-1-9-73-15,-4-8-101 0,-4-8-237 0</inkml:trace>
  <inkml:trace contextRef="#ctx0" brushRef="#br0" timeOffset="88290.05">725 11304 541 0,'1'13'119'0,"2"3"2"0,3 3-91 16,2 4-13-16,5-1-2 0,2 5 0 15,2-3-4-15,-2 0-2 0,3 1-1 0,-2-3 0 16,0-3-2-16,-3-3-1 0,0-8 1 16,-3 2 2-16,1-6 0 0,-1-4 4 15,0-9 6-15,0-4 5 0,1-10 2 16,4-5 1-16,0-8-1 0,1-3-1 16,3-6-5-16,2 1-8 0,2 0-5 15,1 6-3-15,0 3-14 0,-1 4 130 16,-2 5-279-16,-1 9-152 0,-8 3-443 0</inkml:trace>
  <inkml:trace contextRef="#ctx0" brushRef="#br0" timeOffset="88701.76">493 12546 591 0,'4'3'131'0,"-2"4"2"16,-1 2-76-16,0 2-50 0,0 2-4 15,-1 4 0-15,0-2 1 0,0-1-2 16,-1 2-1-16,1-3 0 0,-1-3 0 15,1-5-1-15,-1-2 1 0,1 0 0 16,0-2 0-16,0-5-1 0,0-1 1 16,-1-4 0-16,1-2 0 0,-1-7 0 15,1-5 0-15,1-7 0 0,2-4 1 16,4-3 2-16,0 0 3 0,4-2 1 16,2 5 2-16,2 6 1 0,0 3 0 0,-1 8 0 15,2 7-3-15,-1 8-3 0,1 9-1 16,0 5-2-16,-1 7-1 0,2 8-1 15,1 3 1-15,-2 3-2 0,1 2-9 16,0-2-5-16,1-1-132 0,-3-10-122 16,2-5-317-16</inkml:trace>
  <inkml:trace contextRef="#ctx0" brushRef="#br0" timeOffset="89294.38">962 12271 536 0,'5'15'112'16,"-1"1"0"-16,3-1-93 0,0-1-15 16,1-4 1-16,1 0 2 0,1-7 3 15,1-4 3-15,1-6 2 0,1-5 2 0,0-5-1 16,1-6 0-16,-1 0-2 16,-1-7-2-16,-1 1 0 0,-1 1-2 0,-2 3-1 15,-4 0 1-15,-1 4 2 0,-3 1 4 16,-2 8 2-16,-3 2 0 0,-3 6-2 15,-4 5-2-15,1 10-2 0,0 9-3 16,1 3-4-16,0 9-6 0,3 8-1 0,2 5-1 16,5 0 0-16,5 0 0 0,2-6 0 15,7-2-1-15,3-9 2 0,7-11 0 16,4-9 0-16,2-7 2 0,3-9 2 16,1-6-1-16,0-6 4 0,-2-4 3 15,-3-3 4-15,1-3 5 0,-6-5 4 16,-2 0 3-16,-4-2 2 0,-6 1 0 15,-3 2-4-15,-3 3 1 0,-6 4 0 16,-2 5 1-16,-4 5 0 0,-2 6-2 16,-3 6-2-16,0 4 0 0,-1 6-5 15,-2 11-7-15,3 3-5 0,2 11-4 0,-1 10-1 16,1 5-2-16,2 10 0 0,2 1-4 16,2 5-4-16,2 4-4 0,2 1-12 15,1 0-4-15,0-2-1 0,-1 0-4 16,-3 7-5-16,-1-2 3 0,-4-2 4 15,-5-1 14-15,-6-5 3 0,-1-1 2 16,-5-6 8-16,-3-11 11 0,-1-7 3 0,-1-10 11 16,2-8 7-16,2-12 1 0,2-9 0 15,6-9 1-15,6-12-2 0,9-10-1 16,7-9-7-16,8-7-6 0,9-5 0 16,9-3-1-16,9-5 0 0,5 0-2 15,1-2-2-15,3 2 0 0,0-2-4 16,0-2 58-16,-8-2-241 0,1-1-166 0,-6-9-460 15</inkml:trace>
  <inkml:trace contextRef="#ctx0" brushRef="#br0" timeOffset="98369.88">712 7175 295 0,'4'0'98'0,"-2"0"6"16,0-2-21-16,-1 0-26 0,0-1-5 0,2 1-1 15,-3 0-11-15,0-2-9 0,-2 0-7 16,0 1 0-16,-1 1 0 0,0 1-3 16,-4-1-5-16,-1 0-4 0,0 4 0 15,-4-4-1-15,-3 5-2 0,1-3-2 16,-5 2-2-16,-1 0-1 0,-1 0-2 16,-1 3-1-16,1 0-1 0,0 2-1 0,2-1 0 15,2 3 0-15,4 0 0 0,3 0 0 16,4 0 0-16,2 0 0 0,3 0 0 15,4 0-1-15,3 2 1 0,3-1 0 16,1 0 0-16,3 3 0 0,1-4 1 16,4 5-1-16,0-2 1 0,2-1 0 15,0-2-1-15,0 2 1 0,1 0 0 16,1 4 0-16,-4-3 0 0,-2 1 0 0,-2 1 0 16,-4 1 0-16,-2 0 0 0,-6-1 1 15,-4 2 0-15,-6 2 0 0,-3-1 0 16,-5 1 1-16,-3 3-1 0,-4-1 0 15,-1 1 1-15,-2-3-2 0,-1-3 0 16,1-1-4-16,2-4-4 0,1-2-3 16,3-4-1-16,3 0-3 0,4-2 0 0,5-2-14 15,3-5-7-15,5 0-15 16,2-5-25-16,3-2-52 0,4-4-82 16,2-3-172-16</inkml:trace>
  <inkml:trace contextRef="#ctx0" brushRef="#br0" timeOffset="98832.73">802 7423 318 0,'10'7'95'0,"-3"1"10"0,-3 0-5 16,2 1-55-16,-3 5-2 0,-1 1-12 15,-1 1-6-15,-1 3-5 0,1 2-9 16,0 1-6-16,-1-1-1 0,0-2-1 15,1-2 0-15,-1-3-2 0,2-4 1 16,-4-5 3-16,4 0 6 0,-1-3 9 0,-1-3 1 16,-1-6 2-16,1 1 1 0,1-5-1 15,1-3-3-15,-1-3-7 0,1-3-7 16,1 2-3-16,2 1 0 0,1 3-1 16,1 2 0-16,0 3 0 0,1 3-1 15,2 2 1-15,1 3-1 0,0 3-1 16,1 4 1-16,-2 2 0 0,1 2 0 15,0 4 0-15,-1 2 0 0,-2 2 0 16,1 0-1-16,-1-4 1 0,0 0-1 16,-2-3 0-16,-1-3 0 0,-1-3 0 0,-2-5 0 15,0-4 1-15,-1 0 1 0,1-3 0 16,-1-1 0-16,1-5 1 0,0-1-1 16,0 0 0-16,1-1 0 0,1 1-1 15,0-1-1-15,2 3 0 0,0 6-1 16,3-1-1-16,1 6 1 0,0 4 0 15,3 4 0-15,0 5-1 0,2 2-4 16,1 4 0-16,-1 5 152 0,1 1-290 0,1-1-143 16,-1-2-425-16</inkml:trace>
  <inkml:trace contextRef="#ctx0" brushRef="#br0" timeOffset="99567.1">1398 7670 388 0,'7'-10'124'16,"-3"0"7"-16,0 1-26 0,-2-3-43 15,0-2-5-15,-2-1-1 0,-1 1-20 16,0 1-12-16,-3 1-5 0,0 0 0 0,-1-2-2 16,-1 7-6-16,1 1-2 0,0 5-3 15,-1 1-1-15,1 3-1 0,0 6-3 16,0 5-2-16,2 1-2 0,0 2 0 16,1 1-3-16,2-1 0 0,0-1-1 0,2-2 0 15,1-4-1-15,0-5 0 16,3-1 1-16,0-8 2 0,1-1 2 0,1-4 0 15,-1-3 2-15,1-3 1 0,0-2 2 16,-2 3 0-16,2 0 0 0,-3-1-1 16,0 3 1-16,-3 4-1 0,0 2 0 15,0 4-1-15,-2 1-1 0,0 4 1 16,0 7-1-16,0 2 1 0,2 6 0 16,-1 2-2-16,1 3-1 0,0 3-3 15,2 0 0-15,1-2-8 0,2 0-1 16,1-6 0-16,2-2 0 0,1-5 2 0,2-7 2 15,0-4 1-15,0-7 9 0,0-6 3 16,2-5 1-16,-1-4 3 0,-2-3 2 16,0-5 1-16,-2-5 3 0,0 1 1 15,-1-2 0-15,-3-1 5 0,0-4 3 16,-1 0-1-16,-1-3 1 0,1 0-1 16,-1 2-2-16,-2 4-4 0,0 5 0 0,-2 7 1 15,-2 5 3-15,2 10-2 0,-2 8-2 16,0 5-1-16,-1 6 2 0,-1 8-6 15,2 7-4-15,-1 8-5 0,1 6-1 16,1 5-2-16,1 3-6 0,2 3-6 16,2-3-5-16,3-4-1 0,2-4-4 15,3-9-3-15,4-2-3 0,3-5 4 16,2-7 6-16,-1-6 4 0,2-6 2 16,0-4 4-16,-2-3 3 0,-1-10 6 0,-2-4 3 15,-1-5 1-15,0-3 1 0,-1 0 0 16,-2-5 4-16,-1-2 3 0,-3-1 4 15,-3-3 5-15,-4-1 3 0,-2-3 8 16,-1 1 1-16,-4 3-4 0,0 3 4 16,-1 8 2-16,1 7-2 0,1 5-5 15,-2 11-7-15,-1 8-3 0,0 10 1 0,-1 6-9 16,-1 8-7-16,2 7-1 0,-2 8-1 16,1 5 1-16,3-1 0 0,0 1 0 15,4 4-2-15,2-6-7 0,3-2-7 16,3-5-7-16,3-9-9 0,3-1-6 15,4-6-20-15,0-9 15 0,3-6-136 16,1-6-124-16,1-3-311 0</inkml:trace>
  <inkml:trace contextRef="#ctx0" brushRef="#br0" timeOffset="100387.41">2223 7678 336 0,'-4'-6'84'0,"1"2"1"0,-1-4-38 15,1 0-17-15,1-2-7 0,0 0 2 0,-1 1 1 16,2-1 2-16,0 1 1 0,0 4-2 16,0 1 4-16,1 2 2 0,-1 1-3 15,1 1-6-15,1 0-3 0,-1 1-5 16,0-1-4-16,1 4-5 0,2-1-3 16,2 3-2-16,1 2-2 0,3 2-1 0,2 2 2 15,1 4 0-15,2 0 0 0,1 3-1 16,0 3 1-16,0 1-1 0,2 3 0 15,-2 3 1-15,-1 1-1 0,0 0 1 16,-2-1-1-16,-3-3 1 0,1 1-1 16,-3-2 1-16,-1-2-1 0,0-2 1 15,-1 0-1-15,0-3 1 0,-1-1 0 16,1-3-6-16,-1-4-5 0,-1-2 1 16,0-2-104-16,0-3-20 0,-2-1-95 15,0 2-204-15</inkml:trace>
  <inkml:trace contextRef="#ctx0" brushRef="#br0" timeOffset="100675.68">2345 8054 348 0,'1'9'91'16,"1"1"8"-16,3 2-56 0,-1 2-6 15,3 0 0-15,-1-2-3 0,3 1-6 16,0-1-11-16,0-1-6 0,1-1-4 16,0-2-3-16,0-2 0 0,-1 1-1 15,1-3-1-15,-3 0 0 0,1-1-3 0,0-3-5 16,-2-1-16-16,1-3-88 0,-2-1-90 15,0-3-228-15</inkml:trace>
  <inkml:trace contextRef="#ctx0" brushRef="#br0" timeOffset="100890.05">2575 8030 378 0,'1'0'108'0,"-1"0"10"15,0 0-49-15,0 1-15 0,0-2 3 16,0 1-1-16,-1 0-14 0,0 1-12 16,-1 0-8-16,-2 3-7 0,-1 3-3 15,-2 6-5-15,0 1-3 0,-3 2-2 16,0 3-1-16,0 1-1 0,1 1-2 0,2-4-1 16,0-1-23-16,3-2-113 0,-1-1-116 15,2 0-295-15</inkml:trace>
  <inkml:trace contextRef="#ctx0" brushRef="#br0" timeOffset="106663.04">2733 6819 358 0,'1'2'108'0,"0"-1"5"16,-1-1-8-16,-1-1-51 0,1 0-15 16,0 0-5-16,-1-1-4 0,1 2-3 15,0-1-2-15,-1 0-1 0,1 1-3 16,0 0-3-16,0 0-4 0,1 0-4 0,-2 0-2 16,2 0-3-16,-1 2-1 0,0 0-1 15,0 1-1-15,1 3 0 0,-1 0 0 16,1 5 0-16,-1 2 0 0,0 3 1 15,0 1-1-15,-1 3 0 0,1 0 0 16,-1 3 1-16,-1 1-1 0,-1 2 0 16,0 0-1-16,0 2 0 0,-1-3 0 15,0 1 0-15,1-4-1 0,1-2 1 16,-1-4-1-16,2-3-1 0,2-3 1 16,1-1-3-16,-1-2-7 0,1-2-8 15,0-2-4-15,1 1-5 0,-1-2 69 0,2-1-189 16,-3-1-118-16,0-1-315 0</inkml:trace>
  <inkml:trace contextRef="#ctx0" brushRef="#br0" timeOffset="106884.45">2919 7069 513 0,'2'2'155'0,"-1"-1"10"16,-1 1 5-16,0-2-110 0,0 0-8 16,0 1-6-16,0-2-11 0,0 2-14 15,-1-1-9-15,1-1-6 0,0 0-8 16,1 0-13-16,0 1-21 0,2-1 151 0,-1-1-292 16,2-2-160-16,3-2-446 15</inkml:trace>
  <inkml:trace contextRef="#ctx0" brushRef="#br0" timeOffset="107683.47">3267 6980 438 0,'-1'-1'116'0,"-1"0"4"15,-1-1-43-15,2 0-31 0,-1 0-11 16,-1 0-7-16,2 1-4 0,-1-1-1 15,0 0-1-15,1 2-2 0,-1-1-1 0,0-2-2 16,0 3-3-16,1 0-2 0,-1 0-4 16,0 3-3-16,0 0-1 0,-2 4-3 15,2 8-1-15,-1 0 0 0,1 6-1 16,-1 3 1-16,3 2-1 0,2 1-1 16,1-3-1-16,1-4-2 0,4-1 0 15,1-5-2-15,2-4 1 0,0-3-1 0,1-3 0 16,0-2 3-16,1-1 4 0,-1-3 3 15,-2-2 4-15,0 0 5 0,-2-3 3 16,0-4 4-16,0 0 1 0,-3-2 2 16,-2-4-1-16,1 2 0 0,-3 0-3 15,-2-2-1-15,-3 3-3 0,-1-2-2 16,-2-1-4-16,-2 4-2 0,-4 0-4 16,1 3-3-16,0 0-3 0,-1 3-4 15,2 2-2-15,1 3-5 0,3 2-8 16,2 1-7-16,3-1-9 0,3 1-6 0,5 2 2 15,1-1-119-15,4 0-112 0,3-1-270 16</inkml:trace>
  <inkml:trace contextRef="#ctx0" brushRef="#br0" timeOffset="107969.43">3493 7013 410 0,'4'2'112'0,"0"1"3"0,-1 1-24 15,-1 2-57-15,1 0-2 0,1 2-13 16,-2 3-8-16,1 4-2 0,1-1-1 15,-1 3-3-15,1 0-2 0,2-1-2 16,0 1 0-16,3-5-1 0,0-1 0 16,1-5 1-16,3-1 2 0,0-5 2 15,1-1 3-15,0-3 3 0,1 0 2 16,-2-4 1-16,0-2 4 0,-2-1 2 16,-2-2 1-16,-2 0 1 0,-2 0 1 15,-3-2 2-15,-2-1-1 0,-4 2-2 0,-2-1-4 16,-4 2-4-16,-2-1-7 0,-2 5-4 15,-1 0-6-15,-2 4-5 0,2 3-9 16,-1 2-9-16,1 1-7 0,3 4-3 16,3-1 15-16,3 0-134 0,4 1-115 15,4-1-284-15</inkml:trace>
  <inkml:trace contextRef="#ctx0" brushRef="#br0" timeOffset="108251.26">3840 6989 527 0,'7'0'122'0,"-3"0"3"0,-3 1-85 16,0 0-11-16,-1 2-8 0,-1 4-8 16,0 3-3-16,1 1-3 0,0 3-2 15,2 3-2-15,2 0-2 0,1 1 0 0,2-3-1 16,3-2-1-16,1-4 0 0,2-2 3 16,1-6 1-16,0-1 4 0,2-4 4 15,-3 0 6-15,-1-2 4 0,-2 0 5 16,-3-4 3-16,-1 2 2 0,-3-1 0 15,-1-1-2-15,-2-1-3 0,-2-1-4 16,-1 0-4-16,-3 1-4 0,-2 0-6 16,-2 0-8-16,-3 0-9 0,-1 3-11 0,1 1-9 15,0 3-9-15,0 0-9 0,3 3 9 16,2 1-129-16,5 1-115 0,-14-1-285 16</inkml:trace>
  <inkml:trace contextRef="#ctx0" brushRef="#br0" timeOffset="108538.83">4204 7005 395 0,'3'5'114'0,"-3"-1"4"0,-1 0-3 0,-1 2-80 16,0 3-10-16,-1-2-1 0,0 4-9 16,1 2-6-16,0 2-5 0,2-1-3 15,2-2-2-15,3 1 0 0,1-1 0 16,3-2-1-16,3-2 2 0,1-5 2 15,4-1 3-15,0-3 3 0,2-3 2 16,-2-4 3-16,1 0 1 0,-1-1 1 0,-2 1-1 16,-2-2 1-16,-6 1 2 0,0 1 1 15,-5 1 1-15,-3-3 1 0,-6 0-1 16,-1 0-5-16,-4 0-5 0,-6 0-10 16,-3 2-11-16,-1 0-9 0,-1 3-7 15,-1 2-4-15,2 6 0 0,3 1 20 16,3 2-133-16,6 2-104 0,4-1-281 15</inkml:trace>
  <inkml:trace contextRef="#ctx0" brushRef="#br0" timeOffset="109367.48">4600 6957 455 0,'0'0'101'0,"0"0"1"16,0 0-68-16,0 1-23 0,0-1-4 16,0 0 0-16,0 0-2 0,0 1-1 15,1-2 0-15,-1 2-1 0,0-1 0 16,0 0-1-16,0 0 0 0,0 0 0 16,0 0 3-16,0 0 4 0,-1-1 2 0,1 1 1 15,0 0 3-15,0-1 1 0,1 1 0 16,-1 0-2-16,0 0-2 0,0-1-2 15,0 2-1-15,0-1-1 0,0 0 0 16,0 0 0-16,-1 0-1 0,1 1 0 16,0-1 0-16,-2-1 1 0,1 1-1 15,0-1 1-15,0 1-2 0,0 0 1 16,-1 0-2-16,1 0 0 0,-1 0-1 16,1 0-1-16,-2 1-1 0,1 0 0 0,0 2-1 15,1 1 0-15,0 1-1 0,-1 1 1 16,0 1-1-16,2 1 0 0,-1 3 0 15,1 0 0-15,1 1 0 0,2-1 0 16,-1 1-1-16,2 0-1 0,2-1 0 16,2-1 0-16,2-4 0 0,2 2-1 15,0-5 2-15,2 1 0 0,0-2 0 0,0-3 3 16,-1 0 1-16,-2-2 3 0,0-1 3 16,-1 0 3-16,-1 0 3 0,-3-2 3 15,-1 0 2-15,-3-2 1 0,-2-2 1 16,-1-2-1-16,-2 0 0 0,-2-3-4 15,0 2-2-15,-3-2-3 0,-1 1-3 16,-1 0-4-16,3 3-4 0,-2 3-5 16,1 0-3-16,1 0-7 0,-2 5-14 0,-1 2-12 15,0 4 163-15,-1 3-292 0,-1-3-146 16,-1 6-421-16</inkml:trace>
  <inkml:trace contextRef="#ctx0" brushRef="#br0" timeOffset="110502.52">4950 7054 477 0,'8'-6'136'0,"2"-1"1"0,-4 0 0 16,0-1-104-16,-2 1-8 0,-2 2-6 16,-1 2-6-16,-1 2-5 0,-1 1-3 15,0-2-2-15,1 2-3 0,-1 0-6 16,0-1-10-16,1 0 134 0,-1 0-261 0,1 0-135 16,1 1-390-16</inkml:trace>
  <inkml:trace contextRef="#ctx0" brushRef="#br0" timeOffset="110787.87">5364 6989 514 0,'1'7'110'0,"1"1"2"16,-2-1-90-16,0 0-13 0,0-2-1 15,0-1 0-15,1-3 1 0,0-1-119 16,1-3-100-16,0-3-262 0</inkml:trace>
  <inkml:trace contextRef="#ctx0" brushRef="#br0" timeOffset="111201.65">5603 6909 547 0,'3'1'131'0,"-3"0"3"0,0-2-76 0,0 2-29 15,-1-1-3-15,-1 2-5 0,-1 1-6 16,0 2-5-16,-3 1-2 0,2 4-2 16,-3 2-2-16,3 3-2 0,2 1-1 15,0 4-1-15,6 3 0 0,1 0-2 16,3 0 0-16,5-1 0 0,2-2-1 0,2-2 0 15,3-6 0-15,-1-2 1 0,4-5 3 16,0-5 3-16,0-3 5 0,1-4 3 16,-2-2 4-16,-1-3 3 0,-2-3 3 15,-4 0 1-15,-4-3-1 0,-4-1-1 16,-4-1-1-16,-4-1-2 0,-4 0-1 16,-3 2-2-16,-7-2-2 0,-1 3-3 15,-4 2-4-15,-1 2-2 0,0 2-3 16,-1 2-6-16,-2 5-11 0,1 6-17 0,-2 5-13 15,0 5 34-15,-1 3-163 0,2 1-134 16,2 3-323-16</inkml:trace>
  <inkml:trace contextRef="#ctx0" brushRef="#br0" timeOffset="111896.6">6587 6863 529 0,'1'0'124'15,"-1"-1"6"-15,0 2-81 0,-1-2-14 16,1 2-6-16,0-1-2 0,0 1-4 15,-1 1-3-15,-1 2-5 0,0 2-3 16,-4 3-3-16,-2 1 0 0,-2 3-3 0,0 3 0 16,-4 2-2-16,-1 1-1 15,-1 4-1-15,-1 1-6 0,0 2-11 0,-1 0-6 16,1-1-6-16,-1 0 58 0,3-4-179 16,2-2-121-16,1-7-310 15</inkml:trace>
  <inkml:trace contextRef="#ctx0" brushRef="#br0" timeOffset="112085.01">6358 6866 545 0,'10'4'129'0,"1"3"2"0,1 3-85 15,2-1-19-15,3 2-1 0,0 2-7 16,2 0-7-16,2 3-5 0,-1 0-2 15,3 1-2-15,0 3-1 0,0 1 2 16,3 1-13-16,-3 1-5 0,1 0-22 0,-1-1-100 16,-3-5-109-16,2 1-271 0</inkml:trace>
  <inkml:trace contextRef="#ctx0" brushRef="#br0" timeOffset="112616.52">6972 6870 434 0,'3'-4'114'0,"-1"2"6"0,1 0-30 0,1-3-50 15,0 2-4-15,3 0-1 0,-1-2-2 16,2 3-2-16,2 1-4 0,2 1-4 16,1-1-3-16,2 2-4 0,1 3-3 15,0 2-3-15,0 0-4 0,2 2-1 16,-2 1-1-16,-1 0-2 0,-2-1-1 16,-1 3 0-16,-2-4 0 0,-2 2 0 15,-2 1 0-15,-3-1-1 0,-2 3 1 16,-2-2-2-16,-3 1-1 0,-4 1-5 0,-3 5-3 15,-2-2-5-15,-3 3-4 0,-2-2-1 16,-2 4-2-16,1-2 2 0,1 2 4 16,1-6 3-16,1 1 5 0,1-1 4 15,3-2 2-15,1-2 2 0,2 0 1 16,1-3-1-16,3 2 1 0,3-1-1 16,1-1 1-16,3 0 1 0,1 1 2 0,4-2 3 15,-1-1 2-15,4 1 3 0,2 1 2 16,2-3 2-16,2 2 0 0,2 0-1 15,2 0-2-15,3 0-3 0,1-1-2 16,1-1-3-16,1 1-1 0,0-2-2 16,1-2 0-16,1 1-1 0,-2 0-3 15,-2-2-6-15,0 0-13 0,-2-3 18 16,-3 1-147-16,-4-1-124 0,0-5-317 16</inkml:trace>
  <inkml:trace contextRef="#ctx0" brushRef="#br0" timeOffset="113434.51">7238 6432 476 0,'2'1'118'0,"-1"-1"3"0,-1 0-66 16,1-2-19-16,-1 4-5 16,0-3-6-16,0 2-6 0,0-1-5 0,2 1-4 15,2 0-2-15,0 2-1 0,3-3-1 16,1 1 1-16,2 0 1 0,3 1-1 16,2-2 1-16,1 0-1 0,2 1-1 15,0-1-2-15,-1-1-3 0,1 1-2 16,0-2-7-16,-2 2-8 0,0-2-20 0,-3-1-103 15,-2 1-112-15,2-2-272 16</inkml:trace>
  <inkml:trace contextRef="#ctx0" brushRef="#br0" timeOffset="113863.13">7671 6205 440 0,'1'1'119'0,"0"-1"5"0,-1 2-31 16,0-2-48-16,1 2-12 0,0 0-2 16,1 1-1-16,1 3-3 0,1 2-3 0,0 3-3 15,2 6-1-15,-2 2-4 0,0 2-5 16,0 6-3-16,-2 1-3 0,-1 1-1 15,-1 0-1-15,0-1-2 0,-2-1 0 16,1-2-4-16,-1-1-8 0,1-3-8 16,1-3-5-16,1-1-5 0,1-3 9 15,0-3-89-15,0-3-38 0,0-2-92 16,0-3-216-16</inkml:trace>
  <inkml:trace contextRef="#ctx0" brushRef="#br0" timeOffset="114281.11">7872 6296 516 0,'3'-3'121'0,"-2"-2"4"15,3 0-79-15,-2 1-17 0,1-2-2 16,1 1-1-16,-1 0-5 0,0-1-4 15,1 3-3-15,1-3-2 0,1 3-2 16,1 1-1-16,3 1-1 0,2-1-1 16,1 4-2-16,2-1-1 0,2 1-1 15,-1 3-1-15,2 1-1 0,-4 1 0 16,0 3-1-16,-1 1 0 0,-4 1 0 0,-3-1 0 16,-3 2-1-16,-4 2-3 0,-1 0-2 15,-6 1-2-15,-4 2-3 0,-2 1-1 16,-3 1-2-16,-1-2 0 0,-1 2 1 15,0-2 3-15,2 2 1 0,3-6 3 16,3 0 2-16,3-1 1 0,4-1 2 16,4 0 0-16,3-3 1 0,2-2 2 0,3 0 0 15,3-1 2-15,3-1 1 0,2-1 1 16,2-5-1-16,1-1 1 0,2-3-1 16,2 0-2-16,-1-4-6 0,1-1-6 15,1 0 21-15,-1 0-145 0,-1 1-113 16,-5 1-300-16</inkml:trace>
  <inkml:trace contextRef="#ctx0" brushRef="#br0" timeOffset="114652.65">8213 6226 441 0,'0'0'118'0,"1"0"3"0,0 1-2 16,1 0-90-16,1 0-2 0,3 2 1 15,2-1-1-15,2 1-2 0,3-1-3 16,1 2-3-16,2-1-4 0,3 0-3 16,1 0-2-16,0 0-3 0,1 0-2 15,-1-1-1-15,1 1 0 0,-4 0-2 16,1-1-1-16,-4 0 1 0,-2 1-1 0,-2 0 0 15,-2 0 1-15,-3 1 1 0,0 2 2 16,-3 1-1-16,-2 4 2 0,-4 2 0 16,1 4-1-16,-4 3 0 0,-2 1-1 15,-2 4 0-15,-2-2-7 0,1 5 0 16,0-3-6-16,2 2-5 0,2-3-7 16,3-4-5-16,2-1-6 0,3-1 59 15,1-7-178-15,2-2-117 0,0-3-316 16</inkml:trace>
  <inkml:trace contextRef="#ctx0" brushRef="#br0" timeOffset="128928.32">13246 8126 314 0,'3'1'90'0,"-2"1"8"16,2-1-34-16,-2-1-15 0,1 0-6 16,-2-1-5-16,1 1-7 0,-1 0-9 15,0-1-5-15,0 0-5 0,0 1-3 16,-1 1-3-16,0 1-1 0,0 1-1 16,0 0-1-16,-1-1 1 0,1 1 0 15,0-1 2-15,1 2 1 0,0-3 1 16,0 0 1-16,0-1 3 0,0-1 1 0,1 3-1 15,0-2 0-15,1 0-1 0,-2 0 1 16,2 0-1-16,-2-1-1 0,0 2 1 16,0-2 1-16,0 1 3 0,-1-2 1 15,1 2 0-15,-1-1 0 0,1 1 0 16,-2-1-2-16,1 1-3 0,0 0-3 16,1 0-3-16,-2-2-1 0,1 2-2 15,-1 2-2-15,1-2 0 0,-3 0-1 0,3 2 0 16,0 2 0-16,0 2 0 0,0-1 0 15,2 1 0-15,0 1-1 0,2 0 1 16,1-2 0-16,0 1 0 0,2-2 0 16,1-2 1-16,2 2 0 0,0-4 0 15,-2 1 2-15,2-2 2 0,-1-3 0 16,-2 0 2-16,-1 0 1 0,-3-4 2 16,-1 0 1-16,-1 1 0 0,0 0 0 0,0 0 0 15,-2 0-1-15,-1-1-1 0,0 3-1 16,-2-2-1-16,-3 0-1 0,1-1-2 15,-3 0-2-15,-1 3 0 0,2 1-1 16,-1 0 0-16,1 3-1 0,2 1 0 16,0 0-1-16,1 2 1 0,1 1-1 15,1-1 0-15,3 3 0 0,1 0-1 0,3 3 1 16,3 0 0-16,1-2 0 16,2 0 1-16,1 0 1 0,1-1 0 0,-1-1 0 15,0-3 0-15,-2 4 0 0,1-5 0 16,-2 2 0-16,-2-2 1 0,-2 2-1 15,1-3 1-15,-3 1 1 0,0-2 0 16,-1 1 1-16,0-3 0 0,-1 0 0 16,0-2 0-16,-2 0 0 0,1-2-1 15,-2-1 0-15,-2 1-1 0,-2-1 0 16,-1 1-1-16,0 0-1 0,-1 3 0 0,0 2-1 16,-1 2 0-16,2 4 0 0,2 1-1 15,0 4 1-15,3 1-1 0,1 2 1 16,1 2 1-16,5 0-1 0,0 0 1 15,4 0-1-15,-1-1 0 0,2-1 0 16,0-1-1-16,3-2 1 0,-2-5 0 16,2-1 0-16,0-2 0 0,-1-2 2 0,0 0 0 15,-1-4 0-15,-3-1 1 0,0-1 0 16,-3 0 0-16,-1 1 1 0,-1-4 0 16,1 0 0-16,-4-1 0 0,-1 1 0 15,0 0 0-15,-1 2-1 0,-3-1-1 16,-3 3 0-16,-1 1-2 0,-1 4 0 15,-1 2 0-15,-2 1-1 0,0 3 0 16,2 4 1-16,2 2-1 0,4-1 1 16,0 1 0-16,4-1 0 0,4 2 1 0,3-3-1 15,3-1 1-15,2-1 0 0,-1 1 1 16,4-4 0-16,2 0 1 0,-1-2 0 16,-1-1 0-16,-1-2 0 0,-1 0 1 15,-2-2 0-15,-2-2 0 0,-3 2 1 16,-1-1 0-16,-1 0 0 0,-1 1 0 15,0-2 0-15,-2 3 0 0,-1-2 0 16,-2 1-1-16,-3-3 0 0,-2 3-1 0,-2 1-1 16,-1 2 0-16,-3-3-1 0,1 6-1 15,1 0 1-15,3 2 0 0,1-1-1 16,3 2 0-16,2-2 0 0,5 3-1 16,0-3 1-16,3 0 0 0,2 0 0 15,1 0-1-15,1-1-3 0,0 0-10 16,1-1-14-16,1-1 41 0,-2 0-176 15,1-1-134-15,-2-5-346 0</inkml:trace>
  <inkml:trace contextRef="#ctx0" brushRef="#br0" timeOffset="130592.89">13818 7939 460 0,'0'0'120'15,"0"0"3"-15,-1-1-50 0,1 2-31 16,0-2-13-16,0 1-7 0,0-2-5 16,0 4-4-16,0-2-2 0,0 0 0 15,0 0 1-15,0 0 3 0,-1-2 1 16,2 2 3-16,-1-1 0 0,0 0 1 15,0 0-1-15,1-1-2 0,1 0 0 16,0-4-1-16,4 2-2 0,-1-3 0 0,4 1-1 16,1-1 1-16,2 1-1 0,1 1-2 15,2 0-3-15,0 0-1 0,0 3-3 16,-1 0-2-16,0 1-1 0,0 1-1 16,-1 0-1-16,-1 3 1 0,-1 0 0 15,-1 2-1-15,1-1 1 0,-1 1-1 0,-1-2 1 16,0 2-1-16,-1 0 0 0,-1 0 0 15,-1 0 0-15,-3 1 0 0,-2 0 0 16,-1 1 0-16,-1 0 1 0,-2 3-1 16,-4-4 1-16,0 5 0 0,-3 0 0 15,-1 2-1-15,-1 1 0 0,-4 1-1 16,0 0-1-16,-1 2 0 0,1-1-1 16,-3 0 0-16,1-1 0 0,1-1 0 15,1-2 1-15,3-3 1 0,1 0 0 16,3-5 1-16,2 0 1 0,3-1 0 15,2-2 0-15,1 0-1 0,1-1 1 0,0-1 0 16,0 2-1-16,0-2 0 0,1 1 1 16,-1 0 0-16,0-1 0 0,1 2 0 15,0 1 0-15,1-3 1 0,0 3 0 16,3-1 0-16,1 0 0 0,5 2 1 16,1 0 1-16,4 1 1 0,1 1 0 15,3 0-1-15,2 2 1 0,1 1-1 0,-1-2 0 16,1-2-1-16,1 0 0 0,-2 0-1 15,-2-1 0-15,-4-3 0 0,-1 0-2 16,-3 0-12-16,-2-1-15 0,-2-1-14 16,-3-3-48-16,1 1-79 0,-2-2-120 15,5-2-260-15</inkml:trace>
  <inkml:trace contextRef="#ctx0" brushRef="#br0" timeOffset="131014.38">14226 7679 537 0,'3'0'127'0,"-2"0"4"0,0-1-83 16,0 2-17-16,0-1-3 0,2 0 0 15,1 0-2-15,1 0-3 0,5 1-2 16,2 0 0-16,3 0-1 0,2 0-3 16,1-1-4-16,2 1-4 0,0 1-3 15,-4-2-3-15,0 1-1 0,-3 0-2 16,-2 0-2-16,-3 1-12 0,-1-2-11 0,-3-1 161 16,1 1-292-16,-3-1-147 0,0-5-424 15</inkml:trace>
  <inkml:trace contextRef="#ctx0" brushRef="#br0" timeOffset="131274.62">14583 7537 552 0,'0'0'126'0,"0"1"1"16,2 0-93-16,-2 0-12 0,2 1-1 15,0 3-2-15,1 2-2 0,2 3-3 16,-1 2-1-16,-1 2-2 0,2 3-1 16,-2 0-2-16,0 0-3 0,-1-2-3 0,0 0 0 15,0 0-1-15,-1-2 0 0,1 0-3 16,0-1 0-16,-1 0-6 0,1 1-7 16,0-2-6-16,0-1 34 0,-1-2-154 15,-1-4-114-15,1-2-299 0</inkml:trace>
  <inkml:trace contextRef="#ctx0" brushRef="#br0" timeOffset="131723.38">14787 7544 479 0,'-3'-2'125'16,"0"-1"5"-16,0-2-29 0,-1 0-64 16,3 2-11-16,2-1-2 0,1 1-3 15,4 1-6-15,-2-3-4 0,3 5-4 16,-1 0-3-16,-1 0 0 0,0 2-1 16,1 1 0-16,1 1-1 0,4 3 0 15,1-3-1-15,4 4 0 0,0-2-1 0,2 1 1 16,-4-2-1-16,-1 2 0 0,-4-3 0 15,-1 2-1-15,-4-1 1 0,-2 2-1 16,-2-2 0-16,-1 3 1 0,-2 1 1 16,-4 1 0-16,-3 1 0 0,-4 0 0 15,-2 1 1-15,-2-1 0 0,1 1 0 16,0-1-1-16,5-3 0 0,3 2 0 16,5-2-1-16,2 1-1 0,3-1 1 15,2-1-1-15,4 1 1 0,2-2 1 16,3-1 0-16,3-1 1 0,2-1 1 0,1-2 0 15,0 0 0-15,-2-2-1 0,-3 0 0 16,-1-1-1-16,-4-1-4 0,-2-3-7 16,0 0-9-16,-1 0 12 0,0 0-139 15,-2-2-120-15,1-1-306 0</inkml:trace>
  <inkml:trace contextRef="#ctx0" brushRef="#br0" timeOffset="132097.04">15016 7529 509 0,'1'-5'121'0,"1"-1"3"16,0 2-73-16,1 0-25 0,1 1-1 0,3 0-1 15,1 0-3-15,0 2-3 0,6 1-4 16,-1 1-1-16,0 1-3 0,3-1 0 15,3-1-1-15,0 0-4 0,-3-1-1 16,-1 1 0-16,1-2 0 0,-2 1-2 16,0 1 0-16,0 3-1 0,0-2 0 15,-2 0 0-15,0 0-1 0,-1 2-1 0,-3 0 0 16,0 3 0-16,-7-1 1 0,-1 3 0 16,-1 2 0-16,-6 2 1 0,-1 2 1 15,-2 3 0-15,-1 0 0 0,1 1 0 16,0 0-1-16,1 1 0 0,5-2-1 15,0 1-3-15,1-3-1 0,2 0 1 16,0-1-5-16,2-3-4 0,-1-1-6 16,1-1-4-16,-1-5 66 0,2 2-184 15,-2-1-121-15,-2-2-319 0</inkml:trace>
  <inkml:trace contextRef="#ctx0" brushRef="#br0" timeOffset="146927.22">13340 8720 425 0,'0'1'112'0,"0"1"2"15,1-2-56-15,-1-1-14 0,0 0-10 16,-1 0-9-16,1 2-6 0,-1-1-2 16,1-1 1-16,-2 1 0 0,1 0-2 0,-1 0-1 15,-1 1-1-15,2 0-2 0,-1 0-3 16,1 1-1-16,1-2-1 0,0 4 0 15,-2-3 0-15,3 0 0 0,-1-1-1 16,0 1-1-16,0-1 0 0,0 0-1 16,-1 0 3-16,2 1 1 0,-1-1 1 15,-2 0 1-15,0-2-1 0,-1 2 0 0,1 0-1 16,-2-1-3-16,-1 1-2 0,2-1-1 16,0 2-2-16,-2 1-1 0,1 0 1 15,0 0-1-15,-1 5-1 0,2 0 1 16,-1 2 0-16,1 2 0 0,2 0 0 15,4 0-1-15,0 2 1 0,2-4-1 16,2-2 1-16,-1-2 1 0,3-1 1 16,-3-3 3-16,1-2 2 0,0-1 1 15,-2-3 1-15,1-2 0 0,-1 1-1 16,0-3-1-16,-1-2-2 0,-2 0-1 0,0-2-1 16,-2 2 0-16,-1 0 0 0,0-1 0 15,-2-1 0-15,1 2 0 0,-3 1-1 16,2 0 1-16,0 1 0 0,0 0-1 15,0 4 1-15,0 1-1 0,1 1-1 16,0 2 1-16,0 6-1 0,-3 1 0 16,2 5 0-16,-2 2 0 0,1 3-1 0,0 1 1 15,2 2 0-15,-1-4 0 0,3 2-1 16,3-6-1-16,0 0 1 0,0-3-1 16,3-2 1-16,-1-3-1 0,2 0 2 15,-1-2 0-15,1-1 1 0,-1-2 0 16,3-2 2-16,-1-3-1 0,-2 0 2 15,1-3 0-15,-3 0 2 0,0 1 2 16,-2-1 3-16,-3 4 1 0,-4-2-1 16,0 1-1-16,-3 1-1 0,-1 2-3 15,-2 1-3-15,-1 1-3 0,-1 1-1 0,1 3 0 16,-1 4 0-16,3 1-1 0,0-1 1 16,4 2 0-16,2-3-1 0,6 0 0 15,2 1 1-15,5-5-1 0,1 0 1 16,2 1 1-16,0-4-1 0,1 1 2 15,-2-2 0-15,-2 1 0 0,-2-2 0 16,-2 1 0-16,-2 0 0 0,-2-1 1 0,-2 2 1 16,0 3 1-16,-1-4-1 0,-2 2 0 15,0 0 1-15,1 0-1 0,-2 1-2 16,2-2 0-16,-1-2-1 0,1 3-2 16,1 0-1-16,2 1-7 0,0 0-13 15,0-1-14-15,2-1-9 0,3 0 17 16,0-3-145-16,3-1-129 0,8-3-303 15</inkml:trace>
  <inkml:trace contextRef="#ctx0" brushRef="#br0" timeOffset="147495.66">13746 8837 450 0,'-5'1'116'0,"1"1"4"0,-3-2-46 16,1 0-34-16,0 1-7 0,2 0-3 0,-1-1-4 16,3 2-5-16,1-1-3 0,1-1-2 15,2 0-2-15,2 0-2 0,1 2-1 16,2 0 1-16,1 0 2 0,4-1 1 15,2 4 1-15,-1-2-1 0,-1 2 0 16,1-1-3-16,-1-1-2 0,1 3-3 16,-1-1-3-16,0-1-2 0,0 1-3 15,1-2-13-15,-1 1-13 0,2 0 52 16,-5-1-183-16,-1 0-132 0,-1-2-348 16</inkml:trace>
  <inkml:trace contextRef="#ctx0" brushRef="#br0" timeOffset="148687.25">14267 8858 487 0,'-1'-2'129'0,"-1"-2"5"0,-2 2-24 16,1-2-71-16,2 2-10 0,-1-2-1 15,2 3-3-15,0-1-4 0,2-1-3 16,2 0-3-16,5 1-3 0,1 0-2 15,2 1-1-15,3 0-1 0,3 1-2 0,2 3 0 16,-1 0-1-16,0 3 0 0,-1-1-1 16,-1 2-2-16,-2 0 0 0,-1 2 0 15,-3-3-2-15,-3 1 1 0,-1-1-2 16,-2 1 1-16,0-2-1 0,-3 3-1 16,-1-3-2-16,-1 2 0 0,-2-1-3 15,-3 2 0-15,0 1-1 0,0 2-2 16,-4 0 0-16,-1 1 1 0,-1 0 0 0,0 3-2 15,-2 1 2-15,1-1 1 0,0-4 1 16,1 3 1-16,2-3 2 0,4 0 2 16,2-3 3-16,4 0 1 0,6-1 1 15,2 1 1-15,1-6 1 0,3 2 1 16,0-2 1-16,1 2 0 0,-1-5-1 0,0 2 0 16,1-1-2-16,1-1 0 0,1-2-2 15,5 2 0-15,1-1-8 0,0 1-8 16,0 0-8-16,-1-2-34 0,-4 2-94 15,-2-2-114-15,-7 1-271 0</inkml:trace>
  <inkml:trace contextRef="#ctx0" brushRef="#br0" timeOffset="149010.18">14795 8672 491 0,'1'-3'122'0,"0"1"5"0,0 0-47 15,0 0-46-15,2 1-4 0,-2 0-1 16,-1-1-3-16,1 5-5 0,0-1-3 15,0 1-2-15,0 3-2 0,1 2-1 16,-1 3-3-16,2 3 0 0,-1-1-2 16,-1 3-2-16,0-1-3 0,0 3-4 15,-2-3-3-15,2 1-4 0,-2 0-4 16,1-1-6-16,-2-4-7 0,2-1 31 0,-1-3-156 16,2-1-117-16,-1-3-312 0</inkml:trace>
  <inkml:trace contextRef="#ctx0" brushRef="#br0" timeOffset="149433.93">14961 8667 319 0,'0'-1'90'0,"1"0"3"16,-1 0-31-16,0-1-21 0,0 1-10 15,0-1-5-15,0 0-3 0,0 1-4 0,0 0-3 16,0 1-1-16,1-1 0 0,-1 1-3 16,1-1-2-16,0 1-2 0,-1-1-1 15,1 0 1-15,-1 1 0 0,1 0 1 16,-1-1 0-16,-1 1 0 0,1-1-1 16,0 1-1-16,-1-2-1 0,1 0-1 15,-1 1-2-15,1-1-1 0,0 1 0 16,-1 0-1-16,1-1-1 0,-1 0 0 15,1 1-56-15,-1-2-67 0,1 2-99 16,-2-4-241-16</inkml:trace>
  <inkml:trace contextRef="#ctx0" brushRef="#br0" timeOffset="149740.65">14489 8710 433 0,'-3'2'119'0,"1"0"6"16,1 0-39-16,1 0-41 0,1-1-6 0,2-2-5 15,3-1-7-15,1 4-7 0,5-2-6 16,5 0-2-16,3 0-3 0,0 0-2 16,1 1-2-16,-1 0-3 0,-3-2-7 15,-3 2-6-15,-7-2-4 0,-1 2-125 16,-2-1-115-16,-1-1-296 0</inkml:trace>
  <inkml:trace contextRef="#ctx0" brushRef="#br0" timeOffset="150151.54">14968 8608 355 0,'1'2'106'0,"1"-3"5"16,2 0-47-16,-1 0-16 0,1-1-3 16,2 1-5-16,2 1-17 0,-1 1-13 15,2 1-6-15,1 2-2 0,1 1-1 0,0 0-1 16,-1 1-2-16,-2-1-9 0,0 1-20 16,-4-1-16-16,-4 2-22 0,-3-1-41 15,-4 2-6-15,-3 3-58 0,-1 1-75 16</inkml:trace>
  <inkml:trace contextRef="#ctx0" brushRef="#br0" timeOffset="150262.25">14974 8825 238 0,'1'11'90'0,"2"-1"9"0,4-4 1 0,0 0-39 15,5-3-12-15,4-1-6 0,2-1-12 16,6-3-15-16,5 1-28 0,-3-3-91 16,2-1-89-16,-2 2-228 0</inkml:trace>
  <inkml:trace contextRef="#ctx0" brushRef="#br0" timeOffset="150579">15266 8681 429 0,'10'-2'113'0,"1"-1"6"16,0 0-28-16,2 0-54 0,0 2-8 0,-4 0-1 16,0 1-5-16,0 0-5 0,-2-1-5 15,3 2-4-15,-1-1-3 0,1 2-1 16,0 1-2-16,-2-2-1 0,0 1 0 16,0 1-1-16,-3 2 0 0,1 0 1 15,-4 2-1-15,0 1 0 0,-2 2 1 16,-2 3-1-16,-4 4 0 0,1 1 0 15,-4 3-4-15,-2-1-5 0,-1 2 2 0,1 1-55 16,1 0-74-16,2-1-103 0,-2-5-249 16</inkml:trace>
  <inkml:trace contextRef="#ctx0" brushRef="#br0" timeOffset="153420.09">16177 18646 240 0,'4'1'69'0,"-1"1"5"16,-1 0-12-16,1 1-24 0,1-5-2 15,0 6-5-15,2-3-4 0,0 2-4 16,0-1-5-16,1 3-6 0,-1-3-4 15,1 4-2-15,-3 3-3 0,2-1-1 16,-2-2 0-16,1 5 0 0,0-1-1 16,-2 1 1-16,1-2 0 0,1-1 6 15,-2-1 4-15,2 1 6 0,-3-5 2 0,2-1 4 16,0-2 6-16,0-1 1 0,-1-1-5 16,0-1-4-16,0-2-5 0,-2 0 1 15,0 1-3-15,-2 0-2 0,-2 1-2 16,0-1 1-16,-1 0-1 0,-3 3 0 15,2 1-2-15,-3 0-2 0,0-1-1 16,0 2 0-16,-1 0 1 0,-1 1 1 0,0 1 0 16,0-1 0-16,-1 0 0 0,3 0-2 15,-1 0 0-15,1 1-2 0,2-1-2 16,0 1-1-16,2-1-1 0,0 2-2 16,3 1 0-16,2 2 0 0,3 0 0 15,1 1-1-15,2 0 1 0,1-1-1 16,2 0 2-16,1-2-1 0,0-1 0 15,1-4 0-15,0-1 0 0,-1-4 1 16,-2 0 0-16,0-3 1 0,-1-1 0 0,-3-5 2 16,-1 0 2-16,-3-2 2 0,1 2 3 15,-4-1 2-15,0 2 2 0,-2 0 1 16,-2 2 0-16,-1 3-2 0,-2 0-1 16,-1 3-3-16,-1-1-3 0,-1 3-1 15,1 0-3-15,0 1 0 0,1 2-1 16,2 2-3-16,0 0-3 0,2 4-3 15,3 2-1-15,1 4-2 0,2 2 0 0,2 0 1 16,3 0 1-16,2-1 2 0,2-3 3 16,1-2 1-16,1-5 1 0,0-4 1 15,1-4 1-15,-1-2 0 0,-1-3 1 16,-3-2 1-16,1-1 2 0,-3-2 1 16,-1 3 1-16,-2 0 2 0,-2 0 2 15,-2 5 1-15,-2-2 0 0,0 1-1 16,-3 3 0-16,-1-1-1 0,-1 2-2 15,-1 3-2-15,-1-3-1 0,0 4-2 0,2 1-1 16,2 1-1-16,0 1-1 0,3 1-1 16,3-2-1-16,2 4 0 0,2 2 0 15,1-2 0-15,4 3 1 0,0-3 0 16,2 1 1-16,-1 1 0 0,2-5 1 16,-1-3-1-16,1 0 1 0,-2-3 0 15,0 2 1-15,-2-3-1 0,0-2 2 16,-1 0 3-16,-2 3 2 0,-3-2 4 0,-2-1 1 15,-1-2 1-15,-3 1 1 0,-1 0-1 16,-2-2-3-16,-1 2-2 0,-2-1-2 16,0 1-2-16,0 4-1 0,-1 1-1 15,1 0-1-15,2 5-3 0,1 1-2 16,2 1 0-16,2 3-3 0,3 0 0 16,2 2-1-16,2 2 2 0,3 1 1 15,0-2 1-15,3-1 1 0,0-3 2 16,1-1 0-16,0-1 1 0,-3-5 2 0,2-5 4 15,-3 2 3-15,-1-1 3 0,-2-3 3 16,0 0 2-16,-3 2 1 0,-3 2-1 16,-1-2-2-16,-3 0-3 0,0 3-4 15,-3 1-1-15,-2-2-3 0,0 3-3 16,1-2-2-16,0 3-5 0,1 1-5 16,2 1-5-16,2 2-8 0,4 2-7 0,0 4-8 15,4-1-4-15,2 1-1 16,2-2-113-16,3 0-3 0,3-2-93 0,3-7-194 15</inkml:trace>
  <inkml:trace contextRef="#ctx0" brushRef="#br0" timeOffset="154061.79">17210 18453 491 0,'-2'1'126'0,"0"-2"4"16,0 1-58-16,1-1-17 0,0 0-14 15,-1 0-6-15,0 2-2 0,-2-1-2 16,2 1-3-16,-1 1-3 0,0 0-5 15,-1 1-4-15,1 0-4 0,1-2-4 16,0 1-1-16,1 0-2 0,0 0-1 16,3-2-1-16,1 1 1 0,2 2 3 0,5 0 1 15,1-1 1-15,6-1 1 0,2-1 0 16,6 0 0-16,1-2-1 16,6-1-3-16,2-2-4 0,4 1 0 0,-1 1-1 15,0-1-3-15,0 2-7 0,-3 3-10 16,-4 0-14-16,-5 2-12 0,-2 1 111 15,-3-1-241-15,-3 2-140 0,0-4-373 0</inkml:trace>
  <inkml:trace contextRef="#ctx0" brushRef="#br0" timeOffset="154612.76">18003 18252 650 0,'0'0'156'0,"-2"-1"3"15,-3 2-103-15,0 2-13 0,1-1-10 16,-2 0-10-16,2 1-8 0,-1-2-5 0,1 3-3 15,2-1-3-15,2-2-1 0,2 0-2 16,2 0-1-16,5 0 2 0,3 2 1 16,3-3 2-16,5 1 2 0,3 1 1 15,5-1 0-15,0 1 0 0,2-1-2 16,0 2-1-16,1 4-3 0,-3 0-1 16,-3 0-1-16,-2 0 1 0,-5-2-1 0,-2 3-1 15,-6 5-5-15,-2 1-5 16,-3 2-9-16,-5 3-7 0,-5 7-8 15,-3 2-6-15,-4 4-2 0,-4-4 0 0,-3-2 2 16,-3-6 7-16,1 1 7 0,-4-4 8 16,2-4 7-16,2 1 8 0,0-5 8 15,2 1 8-15,4-2 8 0,1 1 6 16,4-3 4-16,3-1 2 0,2-4-2 16,4 3-3-16,1-3-3 0,4 1-3 15,4-3 0-15,4 3-2 0,3 0-1 0,6 0 0 16,4-1 0-16,2 3-3 0,4-3-3 15,2 1-5-15,1 2-3 0,1-1-2 16,1 0-1-16,-2 1-6 0,2 0-8 16,-2 0-18-16,-2 0-8 0,-1-4-6 15,-4 1-3-15,-2-2 51 0,-3-2-171 16,-2-2-116-16,-4-4-299 0</inkml:trace>
  <inkml:trace contextRef="#ctx0" brushRef="#br0" timeOffset="154901.31">18688 17850 661 0,'-1'-7'164'0,"0"2"8"15,-2 0-100-15,1 0-9 0,-1 5-8 16,1 7-11-16,-2-2-9 0,1 3-8 15,-1 4-6-15,0 2-7 0,1 4-5 16,1 3-3-16,0-1-3 0,0 0-2 16,2 3 0-16,0 1-1 0,1-1-1 0,0-2-1 15,1-1-1-15,0-2-5 0,0-2-7 16,2-4-9-16,-1-2-11 0,0-4-10 16,0 2-11-16,2-2-8 0,0 0-41 15,0-1-73-15,-1-2-107 0,2-3-242 16</inkml:trace>
  <inkml:trace contextRef="#ctx0" brushRef="#br0" timeOffset="156114.4">18908 17807 369 0,'0'-2'104'0,"0"1"2"16,0 0-39-16,0-1-18 0,0 0-14 16,0 0-12-16,1-1-3 0,0 0-1 15,1 1 3-15,2 1 1 0,0-1 2 16,3-2 0-16,0 2-1 0,3 1-2 15,2 1-4-15,1 1-4 0,2 0-5 0,-1 2-2 16,0 1-3-16,0 1-3 0,-2-1 0 16,0 0-2-16,-1 2-1 0,-2-2-1 15,0 1 1-15,-3 4 0 0,0 0 0 16,-3 0 0-16,-1 1 1 0,-2-1 0 16,-2 2-2-16,-2 1-2 0,-3-4-2 15,-2 2-2-15,-3 0 0 0,-2 1-2 16,-2-1 3-16,-2 1 0 0,-2-2 4 0,1 1 1 15,-1 1 3-15,1-2 2 0,2 1 5 16,2-2 2-16,2-1 2 0,3 0 1 16,2-2 3-16,1-1 3 0,4-1 0 15,0-2 1-15,1 1 2 0,0-1 1 16,2 0 1-16,0-1-1 0,0-1-2 16,0 2-3-16,0-1-4 0,0 0-3 15,0 0-3-15,0 0-3 0,0 1-3 16,2 4 0-16,-2-2-1 0,0 0 0 0,0 1-2 15,0-1 0-15,0 2-2 0,0-1 0 16,0-2-2-16,1 0-1 0,-1 0-2 16,1 0-1-16,-1 2 1 0,1-3 0 15,0 1 0-15,-1-1 1 0,1 1 2 16,0-1 1-16,-1 1 2 0,1 0 0 16,0-1 0-16,0-1 1 0,0 1-1 0,1-1 1 15,-1 1-1-15,-1-1-1 0,0 0-2 16,0-1 0-16,1 2-1 0,-1-1 0 15,1-2 0-15,0 1 2 0,0 1 1 16,0-2 2-16,1 2 1 0,-1-3 0 16,2 2 1-16,-1 3 0 0,-1-3 0 15,0 0 0-15,0 1 1 0,0-1-1 16,0 1 0-16,0 0 1 0,0-3-1 0,1 3 0 16,-2-1 0-16,1 0 0 0,-1 1 1 15,1 0-1-15,-1-1 1 16,0 2 0-16,0-2 0 0,0 1 1 0,-1-2-1 15,1 1 1-15,0 1-1 0,0-1-1 16,0 0 1-16,1 0-1 0,-1 0 0 16,1 1 0-16,0-2-1 0,0 0 1 15,0-1 0-15,0 2-1 0,1 0 1 16,0-2 0-16,0 1 0 0,1 1-1 0,0 0 1 16,2 1 0-16,0-2-1 0,2 2 0 15,0 3 0-15,4 0 1 0,0 0-1 16,2 3 1-16,4-4 0 0,-1 2 0 15,3 0 0-15,0-1 0 0,1-3 0 16,1-2 0-16,1-2 0 0,0 2 1 16,1-3-1-16,-1-1 1 0,-1 1-5 0,-2 1-8 15,-2 3-6-15,-2 1-13 0,-4 3-115 16,-3 0-117-16,-3 2-288 0</inkml:trace>
  <inkml:trace contextRef="#ctx0" brushRef="#br0" timeOffset="156763.25">19475 17802 531 0,'7'-2'138'16,"-3"0"5"-16,0-3-47 0,-1 1-46 16,-1-1-4-16,-1-2-7 0,-1-1-3 15,-1 2-3-15,-1-3-2 0,-1 1-4 16,-3 1-3-16,0-2-3 0,-3 0-3 15,0 1-4-15,-2-1-4 0,-2 1-3 16,-1-1-2-16,-1 3-2 0,1 0-2 0,0 4 0 16,0-1 0-16,0 5-2 0,0 1 0 15,3 5-3-15,0-1-2 0,3 4-4 16,-1 4-4-16,3 0-3 0,2-1-4 16,2 3-2-16,2-4-3 0,1 0 0 15,3-2 1-15,1-3 3 0,2-1 4 16,1-2 4-16,0-2 4 0,1-1 4 0,0-1 3 15,1 0 3-15,0-1 4 0,-1-2 3 16,1 0 4-16,0 0 3 0,1-2 3 16,-2 0 2-16,0-3 0 0,0 1-1 15,-1-2-3-15,-2 1-4 0,1-3-2 16,-3 2-2-16,1 1-3 0,-3 2 0 16,1 2 2-16,-2 0 0 0,1 3 1 15,-1 4 0-15,0 0-1 0,2 3 0 16,-2 1-1-16,1 2-2 0,0 1-1 15,1 7-1-15,0 2-3 0,0 1-1 16,0 4 1-16,-1 0-3 0,-1 2-2 0,-1 2-6 16,0-2-6-16,-1 1-3 0,0-1-6 15,0-3-7-15,-1 0-5 0,2-1-2 16,-1-3 5-16,1-4-11 0,1-3-103 16,0-1-107-16,0-2-266 0</inkml:trace>
  <inkml:trace contextRef="#ctx0" brushRef="#br0" timeOffset="172949.41">23215 4612 456 0,'-3'-6'113'0,"-1"7"4"0,0-1-30 15,-2 0-67-15,2 0-2 0,-1-1 3 0,2 0 2 16,0 1 1-16,1-1 0 0,1 1 1 15,1 1 0-15,-2-1-3 0,2 0-3 16,2 1-4-16,-2-1-5 0,0 1-2 16,1-1-2-16,1 1 3 0,1 0 2 15,4 0 3-15,3-1-1 0,3 0 1 0,6-1 0 16,7 0-2-16,3 0-4 0,5 1-4 16,2-1-2-16,4 1-1 0,1 0 0 15,0 1-1-15,0 0 1 0,-4-2-3 16,-1-1-3-16,-3 1-5 0,-6-2-7 15,-3 0-10-15,-6-2-7 0,-4 0-5 16,-5 0-122-16,-6-2-117 0,-4 1-286 16</inkml:trace>
  <inkml:trace contextRef="#ctx0" brushRef="#br0" timeOffset="173209.21">23544 4588 465 0,'-1'0'123'0,"0"0"3"0,1-1-35 0,-1 2-60 15,-1 0-8-15,0 2-2 0,-2 1-5 16,-1 6-3-16,-2 4-3 0,0 5 0 16,-4 3-1-16,-1 3 1 0,1 3-2 15,0 6-2-15,-1 1-3 0,2-1-1 16,1-2 0-16,1 1-1 0,2-1 0 15,0-4 0-15,0-2-8 0,1-7-6 16,2-2 0-16,0-3-55 0,0-3-71 16,0-4-104-16,0-1-246 0</inkml:trace>
  <inkml:trace contextRef="#ctx0" brushRef="#br0" timeOffset="173407.67">23204 4998 519 0,'-4'1'124'0,"3"-1"6"16,0 1-75-16,2-1-20 0,1 0 2 16,4 0 2-16,1 0-6 0,2 0-3 0,5-1-6 15,3 0-4-15,3 0-7 0,2 0-2 16,2 0-2-16,4 1-2 0,0-2-5 16,-1 0 0-16,0 2-11 0,3 0-15 15,2 0 29-15,-1 0-161 0,-2-2-129 16,2-1-336-16</inkml:trace>
  <inkml:trace contextRef="#ctx0" brushRef="#br0" timeOffset="173941.56">23817 4742 468 0,'4'8'119'0,"0"5"3"0,-2 1-67 0,-1 4-19 16,-1 3-3-16,-4 4-10 0,-3 1-9 16,-3 0-6-16,-1 1-3 0,-1-4-2 15,2-1-1-15,1-2 0 0,1-5-1 16,2-2 0-16,4-2 0 0,1-4-1 16,0-2 1-16,1-2 0 0,0 0 5 15,0-2 5-15,2-1 7 0,0-3 4 0,2-2 2 16,2-2 2-16,3-3 2 0,1-4-4 15,2-3-3-15,0-5-2 0,0-2-4 16,1-3-2-16,-2-2 0 0,-1 1-1 16,-2 4-1-16,-1 3 0 0,-2 4-3 15,-1 6-1-15,-1 5-2 0,-1 5-3 16,-1 6 0-16,0 4-2 0,1 4-3 16,1 2 1-16,2 4 0 0,2 2 1 0,2 3 1 15,2-3 0-15,1-1 0 0,0-2 1 16,1-1-1-16,2-1-1 0,-2-2 1 15,1-4 1-15,0-1-1 0,1-4 1 16,1-1 1-16,-1-4-3 0,-1-3 10 16,0-1 5-16,-1-4 2 0,-1-3 3 15,-1-4 2-15,-1-2 0 0,-3-5 2 16,0-7-8-16,-2 0-6 0,-1-2-3 16,-2 1-2-16,-1 5-3 0,-1 0-2 0,-2 4 0 15,1 5-2-15,-2 3-5 0,0 2-8 16,1 0-11-16,0 1-16 0,1 3-15 15,0 1 31-15,1-1-163 0,1 3-133 16,3-1-326-16</inkml:trace>
  <inkml:trace contextRef="#ctx0" brushRef="#br0" timeOffset="174159.41">24432 4700 593 0,'11'3'141'0,"-2"0"4"0,-3 0-101 0,-1 0-9 15,-3 3 3-15,-1 0 0 0,0 2-10 16,-1 4-6-16,0 3-4 0,0 3-3 16,-1 0-3-16,0 2-4 0,1 3-3 15,0-1-2-15,-1 1-1 0,1 0-1 0,0-2-1 16,0-1-5-16,0-2-8 0,-1-2-8 16,1-1-17-16,-3-4 7 0,2-4-68 15,0 0-65-15,-2-4-105 0,1-2-239 16</inkml:trace>
  <inkml:trace contextRef="#ctx0" brushRef="#br0" timeOffset="174365.89">24286 4725 544 0,'-6'-5'139'0,"1"-2"7"16,2 3-49-16,3 1-47 0,3-1 0 15,6 1-1-15,4 0-5 0,5-3-5 16,5 4-5-16,4-5-8 0,4 5-5 15,2-3-4-15,-1 1-2 0,3 2-4 16,-1 2-3-16,-1-2-3 0,1 2-2 16,0-2-2-16,-2 2-2 0,-4-1-10 0,-2 0-12 15,-4-1-23-15,-4 0-12 0,-2 2-128 16,-4-2-139-16,-1 2-324 0</inkml:trace>
  <inkml:trace contextRef="#ctx0" brushRef="#br0" timeOffset="178262.25">23688 5736 307 0,'-2'-1'93'0,"0"-1"7"16,-1 1-27-16,0 0-19 0,0 1-3 15,-3-1 0-15,2 1-10 0,0-1-7 16,-2 1-6-16,2-1-3 0,-1 1-3 16,2 0-1-16,1-1-3 0,-1 0-1 15,1 1-1-15,2 1-3 0,-1-1-2 16,1 1-2-16,0-2-3 0,-1 1-3 0,1 1-2 16,0-1-2-16,-1 0 0 0,2-1-1 15,-1 1 0-15,-1 0-1 0,2 0-1 16,0 0 1-16,2 0 1 0,1-1 1 15,1-1 0-15,3 0 1 0,0-2 2 16,-1 1 2-16,2-3 0 0,0 1 2 16,-4-2 2-16,1 0 3 0,-3 2 3 15,-1-2 2-15,-2 0-2 0,0 1-1 0,-2 2-1 16,-2 1-3-16,-3 3-4 0,0 0-3 16,-4 4-2-16,0 4 0 0,-1 2-1 15,1 0 1-15,1 1 0 0,1-1-1 16,4 1 0-16,0-3-2 0,3-2 0 15,2 0-1-15,1-3 0 0,2 1-1 16,1-1 2-16,0-3 0 0,3 1 1 16,0-2 1-16,3 0 0 0,-1-1 2 15,0-2 0-15,1 1 0 0,-3-1 2 16,1-1 1-16,-3 1 2 0,-2 1 3 0,0-1 2 16,-2 1 1-16,0 0-1 0,-1 0-2 15,-2 2-2-15,-3 1-2 0,-1 3-2 16,-4-1-3-16,-1 2 0 0,-1 1-1 15,-1 2 2-15,2-1-1 0,2-2 1 16,1 0-2-16,5 0 0 0,1-2-2 16,2 0 0-16,2-2-1 0,1 0 0 0,4 1 2 15,1-1 0-15,3 0 1 0,2-2 2 16,0 1 3-16,1-1 1 0,-1-2 3 16,-1 0 0-16,-2-1 2 0,-2-1 3 15,-3 2 0-15,-2-3-2 0,-3-2-1 16,-3 4-2-16,-2-2-2 0,-4 2-2 15,-4 0-3-15,0 2-1 0,-4 3-1 16,1 3 0-16,1 3 1 0,-1-1-1 16,4 2 0-16,2 0 0 0,4 0-1 0,3 0-1 15,0-2-1-15,4 2 1 0,3-1 0 16,1 1-1-16,2 0 2 0,0-2-1 16,2-1 2-16,2 1 1 0,-2-5 0 15,0 0 0-15,-1-2 1 0,-1-1 2 16,-1-2 1-16,-3-1 2 0,0 0 0 15,-2 2 1-15,0-3 0 0,-2 0-1 0,0 1-1 16,-2 3-4-16,-2-1-1 0,-1 2-1 16,-1 2-2-16,-2-1 0 0,2 1-1 15,-1 1-6-15,0-1-8 0,3 1-10 16,2-2-11-16,1 1-8 0,3 0 57 16,0 0-184-16,2-1-126 0,4-2-326 15</inkml:trace>
  <inkml:trace contextRef="#ctx0" brushRef="#br0" timeOffset="179207.66">23997 5601 320 0,'0'1'93'15,"2"2"13"-15,-1-4-25 0,0 1-23 16,0-1-1-16,0-2-1 0,1 0-8 15,-1 1-9-15,0-2-9 0,0 2-9 16,1-1-5-16,0 1-3 0,2 0-3 16,-1 0-3-16,3-1-3 0,2 0-1 15,2 3-1-15,1-1-1 0,1 1 0 16,2 1 1-16,1-1 0 0,1 4 0 0,-2-1 0 16,0 0 0-16,1 2-1 0,0 2 1 15,-2 2-1-15,-3 1 0 16,0 1 1-16,-4 0-1 0,1 2 0 0,-4 1 1 15,-2-1 0-15,-3 0-1 0,-1 1 1 16,-4 0-1-16,0 1 1 0,-4 1-1 16,-3-2 0-16,1 1 0 0,-1 2-1 0,1 0 1 15,0 1-1-15,1-3 0 0,3-1 0 16,1-1-1-16,3-2 1 0,2-1-1 16,3-1 0-16,2-3 0 0,2 1 0 15,4 0 2-15,4-3 0 0,3-1 1 16,5 1-1-16,2-3 2 0,1-2-1 15,4-1 0-15,3-1-1 0,-2 0-5 16,0-3-6-16,-3 0-8 0,-1-2-126 0,1-1-119 16,-5-3-305-16</inkml:trace>
  <inkml:trace contextRef="#ctx0" brushRef="#br0" timeOffset="180379.13">24337 5334 233 0,'-3'1'65'0,"2"2"9"0,0 1-3 16,0-4-41-16,0 2 1 0,0-1 5 16,1 2 8-16,-1-2-1 0,1 0-1 0,0-3 1 15,0 2 1-15,0-3 0 0,0 2-4 16,1-2-6-16,0 2-8 0,0-1-5 15,2-2-7-15,1 1-5 0,2 0-3 16,2-3-2-16,2 2 0 0,2-3 0 16,3 2 0-16,0-1 1 0,0 2-1 15,-2 0 0-15,-1 3 0 0,-2-1-1 16,-4 5-1-16,0-1-2 0,-4 3-1 0,0 3 0 16,-1 2 1-16,-1 1-1 0,-1 3 0 15,-3-3-1-15,-1 3 1 0,1-1-1 16,-3-1 0-16,0-1 0 0,-2 0 0 15,1-2 1-15,2-1 1 0,-1-3 0 16,1 0 0-16,2-2 0 0,1-1 0 16,2-2 2-16,0-2 0 0,1 0 0 15,1 0 1-15,-1-1-1 0,1-1 1 16,0 1-1-16,0-2 0 0,1 2-1 16,2 1 1-16,-1-1-1 0,1 0 0 0,1 3 0 15,0 0 0-15,2 0 0 0,-1 4 0 16,2-1 0-16,-1 4 0 0,-2 0 0 15,1 1 0-15,-1 1 1 0,-2 0-1 16,0-2 0-16,-2 2 0 0,-1-4 0 16,-1 0 1-16,-1-1 0 0,-1-1-1 15,-3 0-2-15,-2-2-3 0,-4-1-6 0,-2 0-5 16,-2 0-7-16,-2-1-22 0,-1-1-102 16,0 0-107-16,2 0-266 0</inkml:trace>
  <inkml:trace contextRef="#ctx0" brushRef="#br0" timeOffset="180662.38">24645 5252 457 0,'4'4'123'0,"-2"1"4"0,1-1-31 0,-1 3-59 16,1 3 0-16,-1 2-2 0,-1 1-9 15,-1 2-8-15,0 3-5 0,-1 0-3 16,0 2-6-16,-3-1-1 0,2-2-1 16,0 0-3-16,1-1-4 0,1 0-6 15,1-2-6-15,1 2 25 0,0-4-150 16,3 4-117-16,-2-3-302 0</inkml:trace>
  <inkml:trace contextRef="#ctx0" brushRef="#br0" timeOffset="182276.13">23691 10530 247 0,'-4'7'84'0,"-1"-1"5"0,3-3-3 16,0-2-23-16,0 2-5 0,1-1-6 15,1 1-6-15,0-1-2 0,0-3 1 16,0 2-2-16,0 1-6 0,1-3-3 16,-1 1-2-16,1 0-3 0,-1 0 0 15,1 2-4-15,-1-2-3 0,0 0-2 16,1 1-2-16,-1 1-2 0,0-5-2 15,0 2-4-15,0-1-3 0,0 3-2 0,-1-2-2 16,0 2-1-16,-1 0-1 0,-1 4 0 16,-2-1-2-16,0 1 1 0,0 1-1 15,0 1 1-15,0-2 0 0,3 2 0 16,0-3-1-16,2 1-1 0,2-1 1 16,1 0-1-16,2-3 0 0,0 0 1 15,2-1 0-15,2 0 1 0,-1-3 1 16,2 1-1-16,0-5 3 0,-1 0 0 0,0-2 3 15,-3-1 1-15,0-2 3 16,-2 1 0-16,-3-3 0 0,-1-1 0 0,-1 3-3 16,-1 4-3-16,-2-2-3 0,-4 2-2 15,-3 4-2-15,-2 4 0 0,-3 0 0 16,0 3 0-16,0 2-1 0,-1 3-2 16,3 0 0-16,3 0-2 0,3-1-1 15,5 4 0-15,1-1 0 0,3 0 1 16,2 0 2-16,4 0 2 0,0-1 1 0,3 0 2 15,1-3 0-15,1-1 1 0,0-4 1 16,0 0 1-16,0-3 1 0,-2-2 2 16,0-3 0-16,-2 0 1 0,-2-3 4 15,-1 0-1-15,-2-1 1 0,-2-2-2 16,-2 1-2-16,-1 0-1 0,-1 1-3 16,-3 2-4-16,0 1 0 0,-3 3-1 15,0 4 1-15,0 1-1 0,-1-1 2 0,2 2 0 16,3 1 1-16,1 0-1 0,3 1-1 15,1 1 0-15,3 0 1 0,3 1-1 16,1 0 1-16,0-1 0 0,-1 0 2 16,2-1 0-16,-1-4 0 0,-3 1 1 15,0-2 1-15,-1-3-1 0,-1 1 0 16,-2-2-1-16,-1 1-1 0,0-1-6 16,-3 1-13-16,1 2-14 0,0-1-9 15,-2 3 12-15,1 0-141 0,1 0-127 0,-3 5-299 16</inkml:trace>
  <inkml:trace contextRef="#ctx0" brushRef="#br0" timeOffset="182959.45">23648 11109 520 0,'2'1'128'0,"-4"-1"7"0,2 0-58 16,-1 1-38-16,1-1-4 0,-1 0 1 16,1 0-2-16,0 2-1 0,0-4-2 0,0 4-2 15,1-2-3-15,2 0-3 0,0 0-3 16,1 2-4-16,3-2-4 0,3 2-2 16,2 0-3-16,3 0 0 0,3-2-2 15,1 2 0-15,4 0 0 0,1 0-4 16,2-2-10-16,-2 0-13 0,1 0-16 15,-1 1-10-15,-3-1-79 0,-5-2-50 0,0 1-114 16,-2 2-231-16</inkml:trace>
  <inkml:trace contextRef="#ctx0" brushRef="#br0" timeOffset="183408.36">24157 10925 620 0,'1'-1'137'0,"0"-2"4"16,1-1-103-16,-1 2-9 0,2 0 1 15,0 0-1-15,1 1-1 0,1-2 1 0,2 1-2 16,1 2-4-16,3 0-3 0,1 2-5 15,-1-1-3-15,2 0-2 0,-1 2-5 16,2 0-1-16,-1-1-3 0,1 5 0 16,-1 1-1-16,-2 2-1 0,-1-1-1 15,-3 6-1-15,-1-1-2 0,-4 3-2 16,-3 2-1-16,-5-2-2 0,0-1-1 16,-4 3-1-16,-2-2-1 0,-2 1-3 15,-1 0 0-15,-1 0 2 0,1 2 2 16,0-2 2-16,1 0 2 0,2 0 3 0,2-2 4 15,1 0 2-15,3-3 0 0,1 0 1 16,4-1 0-16,4 2 2 0,1-3 2 16,4-1 2-16,3-2 1 0,4 0 0 15,6-1 1-15,3-1-1 0,3-2-1 16,5 2-3-16,2-2-2 0,2 1-4 16,0-2-9-16,-2-2-10 0,-3 0-8 0,-2-2-6 15,-4-2-5-15,-5-5-122 0,-2 3-115 16,-4-5-277-16</inkml:trace>
  <inkml:trace contextRef="#ctx0" brushRef="#br0" timeOffset="184014.59">24505 10515 515 0,'13'-2'120'0,"2"2"5"16,0 0-68-16,1-2-26 0,1 4-4 16,-2 0-2-16,-1 2-3 0,0-1-4 15,-2 0-5-15,-4 2-6 0,1 2-4 16,-2 1-3-16,-3 0-1 0,-3 2-1 15,-2 0-1-15,-2 1-1 0,-4 1 1 16,-4-1 1-16,-2-1-1 0,-2 0 1 16,-2-1 2-16,2-1 0 0,0-1 1 0,2-1 0 15,2 0 0-15,2-1 0 0,2-1 1 16,5-1-1-16,3-2 2 0,1 2 1 16,4 1 1-16,3-1 0 0,0 3 2 15,2-3 1-15,3 5 3 0,1 3 1 16,-1-3 0-16,1 3 1 0,1 3 0 15,-2-1 1-15,1 2-2 0,-1-3-3 16,-2 0-1-16,-4-2-2 0,-1 0-2 16,-4-2-1-16,-3-2-2 0,-3 0 0 0,-4-1-1 15,-3-1 1-15,-3 1-1 0,-2-3-6 16,-3 0-10-16,-1-1-6 0,-2-2-9 16,1-1 41-16,2-1-168 0,2-2-124 15,2 0-315-15</inkml:trace>
  <inkml:trace contextRef="#ctx0" brushRef="#br0" timeOffset="184251.96">24856 10476 658 0,'5'7'147'15,"0"2"4"-15,-1 5-112 0,-1 1-13 0,-2 2-4 16,-1 4-6-16,0 3-3 0,-3 2-5 16,0 1-2-16,-2 0-4 0,2 1-1 15,1 0-2-15,1 0-13 0,0-3-13 16,2-2 164-16,3-2-293 0,1-6-147 16,1 2-422-16</inkml:trace>
  <inkml:trace contextRef="#ctx0" brushRef="#br0" timeOffset="-213092.56">23669 6101 584 0,'10'18'120'15,"2"-4"1"-15,-1-4-105 0,1 0-15 16,-2-1 1-16,-2-2-1 0,-3-2-1 0,-1-4 2 15,-2-1 1-15,-1-2 0 0,-3-4 2 16,-1-2 1-16,-2 0 3 0,-1-2 3 16,0 0 4-16,-2 2 3 0,1 2 3 15,-1 1 0-15,1 2-2 0,3 0-1 16,2 3-3-16,0-1-4 0,2-1-7 16,0 1-13-16,4 0-10 0,4-3 22 0,0 0-153 15,2-7-124-15,2-3-319 0</inkml:trace>
  <inkml:trace contextRef="#ctx0" brushRef="#br0" timeOffset="-212872.48">23711 6343 825 0,'2'28'161'0,"3"-10"-12"0,-3-2-138 15,1-1-47-15,1 0-6 0,1-4-9 16,-1-4 3-16,2-3-113 0,0-3-104 16,1-3-278-16</inkml:trace>
  <inkml:trace contextRef="#ctx0" brushRef="#br0" timeOffset="-212738.84">23578 6674 553 0,'-7'28'143'0,"1"-4"3"15,4-6-11-15,1 2-111 0,3-2-11 16,1-3-2-16,1-3-2 0,1-4-1 16,1-4-2-16,0-7-3 0,3-5-8 15,0-4-8-15,0-2-10 0,0-6-7 0,1 0-18 16,-1 1-37-16,-1 0-38 0,-3 5-21 16,-2 1-75-16,1 5-142 0</inkml:trace>
  <inkml:trace contextRef="#ctx0" brushRef="#br0" timeOffset="-212590.22">23645 6686 235 0,'-5'13'209'0,"0"3"-23"15,2 1-52-15,1 2-37 0,2 2-29 16,3 0-21-16,2-3-9 0,1 1-9 16,2-5-9-16,1-4-8 0,3-1-9 15,-1-6-11-15,0-4-8 0,-2-3-9 0,1-3-7 16,-1 1-6-16,0 0-81 0,-4-3-33 16,0 7-92-16,-2 4-200 0</inkml:trace>
  <inkml:trace contextRef="#ctx0" brushRef="#br0" timeOffset="-212479.91">23658 7129 651 0,'-7'38'147'0,"0"-5"1"16,3-2-108-16,0-5-15 0,2-2-12 0,0-4-4 15,1-6-6-15,0-3-3 0,2-6-7 16,0-5-11-16,3-5 69 0,2-3-199 16,0-5-131-16,5-3-356 0</inkml:trace>
  <inkml:trace contextRef="#ctx0" brushRef="#br0" timeOffset="-212352.25">23727 7542 821 0,'10'31'172'0,"1"-5"0"0,2-2-144 16,2 0-35-16,-1-4-13 0,-1-10-15 16,-2-7-11-16,0-5-120 0,-2-8-6 15,1-4-103-15,-4-2-197 0</inkml:trace>
  <inkml:trace contextRef="#ctx0" brushRef="#br0" timeOffset="-212190.68">23668 7845 792 0,'0'21'168'0,"1"-6"-1"16,2-3-133-16,0-1-40 0,3-4-15 15,3-2-14-15,2-7-10 0,0-2-8 16,2-4-15-16,3-1-19 0,2-1-41 15,-1 1-17-15,-3 0-69 0,-1 3-145 0</inkml:trace>
  <inkml:trace contextRef="#ctx0" brushRef="#br0" timeOffset="-212066.01">23761 8092 593 0,'-4'28'139'16,"2"-3"1"-16,1-6-87 0,0 0-28 15,-1-4-11-15,1-2-6 0,0-2-14 0,1-3-9 16,0-3-47-16,0 0-76 0,0-3-2 15,-1-2-87-15,-1 0-157 0</inkml:trace>
  <inkml:trace contextRef="#ctx0" brushRef="#br0" timeOffset="-211921.4">23530 8593 709 0,'-7'30'156'15,"2"-2"1"-15,3-5-106 0,1 0-36 16,3-5-16-16,0-3-12 0,2-3-13 0,-1-5-7 15,0-1-7-15,0-4-8 0,0-2-46 16,-1 0-57-16,-1-1-87 0,0 0-206 16</inkml:trace>
  <inkml:trace contextRef="#ctx0" brushRef="#br0" timeOffset="-211773.24">23489 9039 652 0,'5'27'145'16,"2"0"0"-16,-1-4-89 0,2 1-43 15,1-4-10-15,-2-3-1 0,2-2-4 16,-1-1-1-16,-1-3-5 0,1-1-6 16,1-2-7-16,1-2 8 0,-2-1-132 15,2-3-114-15,1-2-292 0</inkml:trace>
  <inkml:trace contextRef="#ctx0" brushRef="#br0" timeOffset="-211620.65">23650 9490 560 0,'-4'23'145'16,"3"2"-1"-16,2-8-4 0,1 0-125 16,3 1-20-16,0-5-9 0,0-2-8 15,1-2-6-15,1-5-41 0,-2 0-53 16,1-2-19-16,-2 0-83 0,1-2-155 0</inkml:trace>
  <inkml:trace contextRef="#ctx0" brushRef="#br0" timeOffset="-211488.49">23714 9839 653 0,'-3'22'143'0,"1"-2"0"16,0-2-106-16,0-1-22 0,1-4-8 15,1-2-11-15,1-3-8 0,2-3-9 16,1-2-7-16,2-3-62 0,0-3-53 0,0 1-101 16,-1 0-212-16</inkml:trace>
  <inkml:trace contextRef="#ctx0" brushRef="#br0" timeOffset="-211377.77">23688 10077 717 0,'-8'9'154'0,"4"0"0"0,0-3-119 0,2-1-30 15,1-1-18-15,1-4 84 0,1 0-224 16,4-8-140-16,0-6-384 0</inkml:trace>
  <inkml:trace contextRef="#ctx0" brushRef="#br0" timeOffset="-186083.65">13227 707 569 0,'6'0'136'0,"-1"-1"6"0,-10 1-82 16,5 0-12-16,-5 0-5 0,5 0-3 15,0 0-2-15,-5 0-1 0,5 0-4 16,4 0-6-16,-4 0-5 0,5 0-5 16,-5 0-6-16,1 0-4 0,3 0-3 15,-4 1-3-15,0 1 0 0,1-2-1 0,-1 0-1 16,0 0 1-16,1 0-1 0,-1 0-2 16,1-2-6-16,1 1-11 0,-1 1-15 15,1 2-14-15,1-1 55 0,0-1-182 16,1 0-133-16,-1 0-330 0</inkml:trace>
  <inkml:trace contextRef="#ctx0" brushRef="#br0" timeOffset="-185732.95">13187 1150 479 0,'-1'5'123'0,"0"-3"9"0,-1-1-57 15,2 1-22-15,2-3-2 0,-2 2 2 16,1 0-3-16,-1 0-3 0,1-1-6 15,-1 0-6-15,0 0-3 0,0-1-5 0,0 0-7 16,0 1-6-16,0 0-4 0,-1-1-3 16,2 1-2-16,-2 0-2 0,1 2-1 15,0-2-4-15,0 3-10 0,-1-3-17 16,3 0-14-16,0 1-10 0,6 0 166 16,1 1-294-16,1 0-146 0,2 0-398 15</inkml:trace>
  <inkml:trace contextRef="#ctx0" brushRef="#br0" timeOffset="-185289.59">13267 1924 632 0,'-1'3'153'0,"0"-1"11"15,-1-2-108-15,1 3-1 0,1-2 2 16,0 0-2-16,0-1-7 0,-1 1-9 16,1-1-9-16,0 0-5 0,0-1-6 0,0 0-7 15,0 1-5-15,0-1-4 0,0 2-3 16,-1 0 0-16,0-1-2 0,-1 3-5 15,0-1-9-15,0 5-11 0,-1 0-16 16,1 0-17-16,0 4-8 0,3 0-124 16,0 1-129-16,1 2-298 0</inkml:trace>
  <inkml:trace contextRef="#ctx0" brushRef="#br0" timeOffset="-184948.75">13306 2546 695 0,'0'3'166'0,"-1"0"6"0,-2 0-119 16,0 0-15-16,-2 0-3 0,1 0-6 16,-1-1-12-16,0 1-9 0,2-3-8 15,-2 1-11-15,3-1-16 0,0 2-18 16,1-2 131-16,1 3-260 0,1-2-149 15,0 2-396-15</inkml:trace>
  <inkml:trace contextRef="#ctx0" brushRef="#br0" timeOffset="-184694.59">13360 2992 471 0,'-1'1'13'0,"0"0"-13"15,0 1-142-15,-2-3-200 0</inkml:trace>
  <inkml:trace contextRef="#ctx0" brushRef="#br0" timeOffset="-184275.67">13305 3688 543 0,'3'7'128'0,"0"0"3"15,0 0-79-15,-1-2-29 0,0 1-6 0,0 0-2 16,1 0-5-16,-2-3-6 0,-1 0-8 16,0-3 5-16,0 0-132 0,-1 0-114 15,-5-2-299-15</inkml:trace>
  <inkml:trace contextRef="#ctx0" brushRef="#br0" timeOffset="-184104.66">13399 4234 436 0,'3'3'91'16,"-3"-2"1"-16,-2 0-92 0,0-1-88 0,-1 0-77 15,-1 1-201-15</inkml:trace>
  <inkml:trace contextRef="#ctx0" brushRef="#br0" timeOffset="-183938.04">13409 4692 570 0,'-3'18'115'0,"0"-6"0"0,-1-3-111 0,0-3-67 15,0-1-52-15,-2-2-90 0,2-2-216 16</inkml:trace>
  <inkml:trace contextRef="#ctx0" brushRef="#br0" timeOffset="-183777.94">13400 5009 609 0,'2'11'136'15,"-2"-1"2"-15,0-3-110 0,-2 1-10 16,0-2-5-16,0-3-8 0,-1 1-14 16,-2 0 153-16,0-6-281 0,-1 2-136 15,1-1-399-15</inkml:trace>
  <inkml:trace contextRef="#ctx0" brushRef="#br0" timeOffset="-183641.57">13405 5264 407 0,'4'15'101'16,"-1"-3"-2"-16,0-1-98 0,-2-1-97 16,-1-1-77-16,-2-3-166 0</inkml:trace>
  <inkml:trace contextRef="#ctx0" brushRef="#br0" timeOffset="-183496.95">13290 5712 495 0,'1'8'121'0,"2"-5"1"15,0-2-30-15,0 2-84 0,-1-3-10 0,0-3-40 16,0 0-77-16,-1 1-98 0,0-2-241 16</inkml:trace>
  <inkml:trace contextRef="#ctx0" brushRef="#br0" timeOffset="-183363.22">13354 5831 548 0,'4'22'136'0,"-1"-3"3"0,0-1-61 15,1-4-52-15,-2-1-8 0,-1-2-7 16,1 0-16-16,-2-5 117 0,0-1-251 16,-1-4-133-16,0 2-380 0</inkml:trace>
  <inkml:trace contextRef="#ctx0" brushRef="#br0" timeOffset="-183212.18">13380 6203 571 0,'3'19'139'0,"0"-5"2"0,-2-4-66 16,1-4-51-16,1 0-7 0,-3-3-6 16,-1-1-14-16,-2-2-13 0,1-1-6 15,-1-2-80-15,0 0-41 0,-1-1-99 16,1 1-208-16</inkml:trace>
  <inkml:trace contextRef="#ctx0" brushRef="#br0" timeOffset="-183090.51">13394 6378 538 0,'2'10'117'16,"0"0"0"-16,0 0-95 0,-2-4-15 15,2-2-9-15,-1 0-28 0,-1 0-87 16,-1-2-93-16,-2-2-232 0</inkml:trace>
  <inkml:trace contextRef="#ctx0" brushRef="#br0" timeOffset="-182944.87">13429 6538 560 0,'-1'10'123'0,"-1"-2"1"15,-1-5-88-15,2 4-26 0,-2-5-9 16,1 0 7-16,-1-1-131 0,0-1-106 15,0-1-281-15</inkml:trace>
  <inkml:trace contextRef="#ctx0" brushRef="#br0" timeOffset="-182805.67">13437 6790 523 0,'1'19'122'0,"0"-4"1"16,0-5-62-16,0-2-49 0,0-5-8 15,0 0-5-15,-1-1-33 0,0-1-88 16,-1-2-99-16,1 1-246 0</inkml:trace>
  <inkml:trace contextRef="#ctx0" brushRef="#br0" timeOffset="-182617.14">13388 7070 591 0,'1'18'135'0,"-1"0"3"0,2-4-96 16,-2-3-15-16,0-1-4 0,0 0-6 16,0-1-6-16,0-4-3 0,-2-2-1 15,2 1-5-15,0-2-4 0,-1 0-10 0,1-1-9 16,-1-1 45-16,1 1-167 0,-1-1-122 16,0 1-317-16</inkml:trace>
  <inkml:trace contextRef="#ctx0" brushRef="#br0" timeOffset="-182461.05">13398 7415 630 0,'-1'15'145'0,"-1"-1"4"0,0-1-106 16,0-7-14-16,2 0-2 0,-2-3-5 16,1-2-9-16,1 0-10 0,0 0-13 15,0-2-16-15,0 0 161 0,0 1-288 16,1 0-144-16,-1 0-413 0</inkml:trace>
  <inkml:trace contextRef="#ctx0" brushRef="#br0" timeOffset="-182312.3">13397 7664 585 0,'0'13'129'0,"-1"-2"3"0,1-1-103 15,-1-5-12-15,1 1 1 0,0-4-4 16,0 1-10-16,0-2-9 0,1-1-92 15,-1 0-37-15,1-2-100 0,0-1-224 16</inkml:trace>
  <inkml:trace contextRef="#ctx0" brushRef="#br0" timeOffset="-181861.19">13462 9102 593 0,'4'15'124'0,"-1"-3"-100"16,0-2-128-16,-2 0-109 0,-1-2-211 15</inkml:trace>
  <inkml:trace contextRef="#ctx0" brushRef="#br0" timeOffset="-181690.91">13551 9654 480 0,'5'7'5'0,"-2"-4"-5"0,-1-1-119 15,0-1-247-15</inkml:trace>
  <inkml:trace contextRef="#ctx0" brushRef="#br0" timeOffset="-181540.68">13443 10110 555 0,'0'20'113'0,"2"-5"-2"16,1-3-102-16,-2-5-30 0,1 0-93 16,0-1-94-16,0-2-237 0</inkml:trace>
  <inkml:trace contextRef="#ctx0" brushRef="#br0" timeOffset="-181390.08">13443 10468 648 0,'0'30'152'0,"0"-1"0"0,1-2-94 16,-2-5-32-16,1-3-9 0,0 0-8 16,-2-5-14-16,1-3-10 0,-1-4-11 15,-1-3 165-15,1-2-292 0,1 1-142 16,-2-2-412-16</inkml:trace>
  <inkml:trace contextRef="#ctx0" brushRef="#br0" timeOffset="-181243.64">13437 10948 714 0,'1'33'164'0,"1"-2"-1"0,0-3-104 16,0-5-37-16,0-1-5 0,1-3-10 0,-3-1-7 15,0-2-4-15,-1-4-11 0,-2-2-18 16,1-3 161-16,-1 0-293 0,-2-2-150 16,0 2-427-16</inkml:trace>
  <inkml:trace contextRef="#ctx0" brushRef="#br0" timeOffset="-181103.02">13416 11756 766 0,'0'48'171'0,"3"-2"0"15,0-6-111-15,2-7-48 0,-2-4-8 16,1-3-14-16,-1-3-14 0,-1-4-10 16,0-4-10-16,-1-4-127 0,0 1-126 15,0-2-307-15</inkml:trace>
  <inkml:trace contextRef="#ctx0" brushRef="#br0" timeOffset="-180952.39">13515 12567 762 0,'0'42'174'0,"3"-6"-3"0,-3-7-104 16,1-4-65-16,-1-1-24 0,-1-3-19 15,0-3-10-15,-3-1-4 0,1-2-47 16,-1-1-63-16,-1-3-97 0,1-1-216 15</inkml:trace>
  <inkml:trace contextRef="#ctx0" brushRef="#br0" timeOffset="-180808.77">13471 13205 664 0,'2'33'164'0,"1"-1"0"16,0-7-81-16,1-3-47 0,-2-5-18 15,0-4-15-15,0 0-23 0,0-3-13 0,-2 1-8 16,0-2-5-16,-1 0-3 15,0-1-39-15,-1 0-66 0,-1 0-87 0,-1 2-219 16</inkml:trace>
  <inkml:trace contextRef="#ctx0" brushRef="#br0" timeOffset="-180689.57">13486 13695 513 0,'4'30'131'0,"0"-1"0"0,0-1-51 15,-1-1-51-15,0-2-9 0,1 0-10 0,-2-3-12 16,-1 0-8-16,-1 1-12 0,-1-1-110 15,-1-1-107-15,-3 1-270 0</inkml:trace>
  <inkml:trace contextRef="#ctx0" brushRef="#br0" timeOffset="-180544.96">13537 14564 720 0,'7'46'163'0,"-2"2"1"0,0-4-116 16,-2-5-21-16,-1-2-10 0,0-1-21 15,0-7-12-15,-2-4-16 0,0-4-15 16,-3-2-116-16,1-3-126 0,-2-6-299 16</inkml:trace>
  <inkml:trace contextRef="#ctx0" brushRef="#br0" timeOffset="-180444.23">13609 15263 819 0,'11'36'185'16,"2"-6"-18"-16,0-5-295 0,-1-13-178 15,-2-8-431-15</inkml:trace>
  <inkml:trace contextRef="#ctx0" brushRef="#br0" timeOffset="-170546.02">13285 1978 409 0,'3'2'107'0,"-3"1"6"16,-2-2-52-16,-1 1-17 0,1 0-5 16,-1 1 3-16,1-2-3 0,0-1-5 15,2 0-2-15,-1-2-2 0,1-2-2 16,1 1-1-16,-1 1-4 0,0-4-4 15,0 3-6-15,0-1-4 0,-1 0-3 0,0 1-3 16,-1 0-1-16,-1 0-1 0,-1 0 0 16,0 3-1-16,-7 0 0 0,0 1 0 15,0 1-1-15,-1 0 0 0,0 2-1 16,2 2 1-16,-1-1-1 0,7 3 1 16,0 0-1-16,0 0 1 0,3 1-1 15,0-3 1-15,1 0-1 0,1 1 1 0,0-5 1 16,3-1 0-16,1-1 2 0,5-2 1 15,3-4 1-15,0-3-1 0,1-3 2 16,4-1-1-16,2-2-2 0,-1 0 0 16,-4-2 1-16,-2 1 2 0,-2-1 3 15,-3 1 3-15,-3 3 1 0,-4 1 2 16,-4 2-1-16,-4 1-1 0,-2 2-3 16,-3 3-3-16,0 4-4 0,-3 1-2 0,-3 1-1 15,1 3 0-15,0 2-1 0,4 2 0 16,2 2 0-16,3-1 1 0,1 0-1 15,6 2 0-15,9-1 0 0,1 1 0 16,2-3 2-16,1-1 0 0,2 0 0 16,0-2 1-16,1-3 0 0,-5-1 1 15,-1-2 0-15,0-1 0 0,-1 0 0 16,0-1 1-16,-3-2 0 0,-1 0 1 0,-3-3-1 16,-1 2 0-16,-3-1-1 0,-3 1 0 15,-2 1-1-15,-1-3 0 0,-4 2-1 16,-4 0 0-16,-1 0-1 0,1 1-1 15,0 2 0-15,3 2-1 0,1 5 0 16,3-1 0-16,7 3-1 0,3 1 0 16,1 0 2-16,2-1 0 0,8 0 0 15,0-4 2-15,1 3 0 0,1-3 1 16,-1-1 1-16,2 0 0 0,-1-1 0 0,-6-4 1 16,1 0-1-16,0-1 1 0,-3-1 0 15,1 0 1-15,-3-2-2 0,-2 1 0 16,-1 1 0-16,-1 2-3 0,-2 2 0 15,-3 2-3-15,0 1-14 0,-1 6-18 16,-1-1-41-16,0-2-95 0,2 2-125 16,3-7-297-16</inkml:trace>
  <inkml:trace contextRef="#ctx0" brushRef="#br0" timeOffset="-150114.89">23147 6015 195 0,'-6'4'51'0,"3"2"6"0,2-2-12 16,0-1-25-16,2 1-1 0,-1-2 0 16,1 3-1-16,-1 0-3 0,1-3-4 15,-1 4-1-15,0-3 0 0,-1 1 0 16,1-1 1-16,-1-1-2 0,1 4 1 16,0 3 0-16,0-3 1 0,0 3 1 15,1 1 3-15,0 5 2 0,1 3 3 16,-1-1 1-16,0 1-2 0,2 3-4 15,-1 5-2-15,0 2-3 0,-1 1-3 16,-1 0-2-16,-1 5-2 0,0 1 0 0,-1-2 0 16,-4 1-1-16,1 2 0 0,-1 4-1 15,0 2 1-15,-1-1-1 0,1 2 0 16,-2 7 0-16,0-1-1 0,2-2 1 16,-2-2-1-16,1-2 0 0,2 2 1 15,-1 2-1-15,1-1 0 0,1-1 1 0,-2 4-1 16,0 2 0-16,1 2 1 0,0-2-1 15,-2 2 1-15,3-2-1 0,-3 5-2 16,1 3-2-16,-1 1 0 0,-1 3-1 16,0 2 0-16,0-1 1 0,-1 0-1 15,1-1 3-15,2 0 1 0,2-1 0 16,0-3 1-16,2 4 0 0,2-1-1 16,2 2 1-16,-1-4 0 0,3-1 0 15,0 1 0-15,0 2 1 0,3-4-1 0,-3 0 0 16,2 1 0-16,1-1 1 0,2-4-1 15,-1-4 0-15,2-3 1 0,-1-3-1 16,-1-3 0-16,2-3 1 0,-2 0-1 16,-1-4 1-16,1-1 0 0,-1-2 1 15,-2-4 1-15,1-1 0 0,-2-6 1 16,2 0 0-16,-2-1-1 0,0-2 1 0,0 0-2 16,-1-3 0-16,-1 0 0 0,-1 0 1 15,0 0 1-15,-1 0 5 0,-1 0 6 16,0 1 3-16,0 1 1 0,0-1 1 15,0 0 0-15,0 1-2 0,0-2-4 16,1-1-7-16,0-1-2 0,1-1-1 16,0-2-1-16,1-1-1 0,0-3 0 15,0-1 0-15,1 0 0 0,0-2-5 16,-2-1-13-16,0-1-17 0,-1 3-34 16,-1 3-59-16,-1 1-90 0,-4 3-200 0</inkml:trace>
  <inkml:trace contextRef="#ctx0" brushRef="#br0" timeOffset="-139884.39">13564 1187 463 0,'-1'-2'111'16,"-2"4"5"-16,2-4-73 0,1 4-8 16,-1-1-6-16,1-2-2 0,1 1-4 15,-1 1-2-15,0 0-4 0,0 1-1 16,1 1-2-16,-1 2-2 0,1-3-1 0,2 2-1 16,-1 2-2-16,3-6-1 0,3 1 0 15,4-5-1-15,6-1-1 0,2 4-1 16,6-6-1-16,1 4-1 0,4 1 0 15,-1 1-2-15,-3 3 1 0,-4 3-1 16,-5 2 0-16,-1 2 0 0,-3-3 0 16,-5 4-1-16,-2 0 1 0,3-2 0 15,-2-1 0-15,-2 1-1 0,1-1 1 0,-3 0 0 16,-1 3 1-16,-4 0 0 0,-3 2 1 16,0 4 0-16,-3 3 1 0,1 4-1 15,0 1 1-15,1 2-1 0,0 3-1 16,1 2 0-16,2-1-1 0,-1 0 0 15,0 3 1-15,0 3-1 0,1 2 0 16,0 3 1-16,2-3-1 0,0 3 0 16,1-1 1-16,1 0-1 0,2-5 0 15,1-2 0-15,-2-6 0 0,0-1 0 0,-1-4 1 16,0-3-1-16,-2-7 0 0,-2-2 0 16,1-2 0-16,-1-2-1 0,-1-1 1 15,1 0 1-15,-2-2 0 0,1 0 1 16,-1 1 0-16,-6-3 1 0,-3 0 1 0,-2-1-1 15,-6 0 0-15,-5-1 0 0,-5 1-3 16,-2 0-1-16,3-1-3 0,4 2-4 16,1-3-7-16,5-1-6 0,6 1-4 15,4-1-122-15,2 1-115 0,4 0-289 16</inkml:trace>
  <inkml:trace contextRef="#ctx0" brushRef="#br0" timeOffset="-139303.67">13881 1665 469 0,'-2'1'106'0,"0"-2"4"0,-2-1-68 0,-2 1-25 16,0-2-4-16,-1-3 0 0,0 1-1 15,2 0-1-15,1 1-1 0,0 0 0 16,4 1 0-16,-1 2 0 0,1 1 0 16,0 0-1-16,1-1-1 0,-1 2-2 15,1 2 0-15,3 0 1 0,2 1 4 16,6 2 4-16,5 0 1 0,4 2 1 0,3 0 0 16,3-3-1-16,4 2-4 15,0-2-3-15,-1-2-5 0,-3 0-2 0,-1-1-5 16,2-1-7-16,0 2-6 0,-5-2-3 15,-4-1-5-15,0 0 7 0,1-1-126 16,-3-3-105-16,-7-3-270 0</inkml:trace>
  <inkml:trace contextRef="#ctx0" brushRef="#br0" timeOffset="-139078.28">14235 1557 433 0,'-2'0'122'0,"1"0"5"16,0 0 1-16,0 1-88 0,2 0-9 15,0 0-3-15,6 2 4 0,2 1 2 16,6-1-1-16,1 0-3 0,4 3-3 16,2-3-2-16,1 3-3 0,-2-2-7 15,-4 1-9-15,-3 3-3 0,-2 4-3 16,-3-1 0-16,-3 5-1 0,-5 0 1 0,-2 1-1 16,-5 3-3-16,-4 2-6 0,-6-1-10 15,-6-1-6-15,-5-3-8 0,-2-1 19 16,-8 0-147-16,-2-4-120 0,3-6-299 15</inkml:trace>
  <inkml:trace contextRef="#ctx0" brushRef="#br0" timeOffset="-137926.27">14964 1673 216 0,'1'3'73'0,"-1"-1"7"15,0 0 3-15,-1 0-29 0,1-1 2 0,0 1 0 16,0 2-2-16,0 3-7 0,-1 2-6 15,1 3-7-15,-1 2-7 0,1 5-8 16,-1-3-3-16,1 1-5 0,0-1-3 16,0-1-2-16,1-4-1 0,0-2-2 15,-1-5 1-15,1 1-1 0,-1-3 2 16,0-2 2-16,0 0 5 0,0-1 5 16,0-4 0-16,0 0 0 0,-1-4-1 15,0 0-2-15,1-5-2 0,0-2-6 16,1-5-5-16,0 1 0 0,0-2-1 15,2 0 1-15,0 2 0 0,2 1 0 0,-1 5 0 16,1 5 0-16,0 2 0 0,1 5 0 16,-1 6-1-16,2 3 0 0,-1 4-1 15,0 0 1-15,0 2-1 0,1 3 1 16,-2 0 0-16,3-2 0 0,0 4 0 16,-2-5 0-16,2 1-1 0,0-2 0 0,-1-2-1 15,1-3 1-15,0-1-1 0,-3-5 1 16,2 0 1-16,-1-3 1 0,0-1 2 15,-1-5 0-15,3-3 0 0,-1-2 1 16,4-1-1-16,0 1-1 0,0 0 0 16,0-1-1-16,-1 4 0 0,0 4-1 15,-2 4 0-15,-2 1-1 0,-1 2 0 16,-1 3-2-16,6 5 1 0,0 5 0 16,1 2 0-16,2 0 1 0,0 0 1 0,2 1 0 15,1-4 0-15,-4-4 0 0,0-4 1 16,1 0-1-16,-2-5 1 0,1 1 1 15,-2-5 0-15,1 2 1 0,0-3-1 16,0-5 1-16,0-3 1 0,-2 0 3 16,1-3 3-16,-2 2 3 0,0 1 0 15,-3 1 3-15,0 4 0 0,-2 5 0 16,-2 1-4-16,0 2-5 0,-1 3-3 0,-1 5-2 16,1 5-1-16,0 3-1 0,0 2-1 15,1-1 0-15,2 1 2 0,2-1 0 16,1-5-3-16,2-2-8 0,2-3-5 15,1-4-11-15,0-1-13 0,1-2 72 16,-1-3-200-16,-1-4-131 0,-1-3-342 16</inkml:trace>
  <inkml:trace contextRef="#ctx0" brushRef="#br0" timeOffset="-137778.66">15547 1488 600 0,'-8'-5'134'15,"1"1"1"-15,2 0-108 0,1-1-8 16,0 1-5-16,0-4-7 0,2-2-12 16,2-2-93-16,-1 0-38 0,2-3-100 0,3-4-225 15</inkml:trace>
  <inkml:trace contextRef="#ctx0" brushRef="#br0" timeOffset="-137217.91">15660 1281 568 0,'5'12'142'16,"-3"3"8"-16,1 5-98 0,0 5 0 0,-2 4-3 16,-1 1-5-16,-6 2-12 15,-1 2-11-15,-1-1-8 0,0 3-5 0,-1-1-2 16,2 1-3-16,1 0-1 0,3-1-1 16,3-2 0-16,4-1-1 0,4-7 0 15,4-4 0-15,1-3-2 0,5-6 1 16,3-5 0-16,1-1 0 0,5-6 1 15,-1-2 0-15,3-3 1 0,-1-2 0 16,-1-6 1-16,-3-1-1 0,-2-1 1 0,-7-3 1 16,-5 1 1-16,-5-1 0 0,-3-1 2 15,-4 3 1-15,-3 3 1 0,-4 5-2 16,-4 7 0-16,-3 6-1 0,-2 5 0 16,-3 7-3-16,1 4-1 0,3 2-1 15,4-2 0-15,5-3 1 0,7-1-1 16,9-4 1-16,5-2 1 0,3-3-1 0,4-4 1 15,2 4 0-15,0-5 0 0,0 0 0 16,-3-3 0-16,2-1-1 0,-1-3 1 16,1-1-1-16,-1-3 0 0,-1 1 0 15,-1-3 1-15,-3 0-1 0,-3-1 0 16,-2 0 1-16,-4 0-1 0,-1 2 1 16,-3 1-1-16,0 1-2 0,-1 2-1 15,-1 7 0-15,0 5 0 0,0 1-1 16,1 1 1-16,1 1 0 0,2 2 1 0,4-1 1 15,3-4 1-15,2 1-1 0,0 2 1 16,1-2-1-16,0 0 0 0,-4 1 0 16,-2 3-2-16,-6-1-1 0,-5 0-1 15,-7 0 0-15,-4 1-1 0,-3-1-6 16,-1-1-5-16,-2-3-11 0,-1-1-9 16,1-3-6-16,2-3-5 0,1-4 38 15,1-2-155-15,-2-3-115 0,0-4-293 0</inkml:trace>
  <inkml:trace contextRef="#ctx0" brushRef="#br0" timeOffset="-136940.08">14927 2059 528 0,'9'2'127'15,"5"0"8"-15,4 0-79 0,13-2-11 16,10-1-3-16,14 2-5 0,8 0-4 0,8-2-6 16,8-1-9-16,3 0-6 0,3 1-4 15,5 1-3-15,-3-4-2 0,-2 1-9 16,-3-3-16-16,-6 1-57 0,-5-1-74 15,-3-3-118-15,-15-4-274 0</inkml:trace>
  <inkml:trace contextRef="#ctx0" brushRef="#br0" timeOffset="-130953.43">23693 6190 424 0,'-2'0'103'16,"0"1"3"-16,1 2-33 0,-1 0-56 16,-2-2-9-16,3 0 1 0,-1 1-1 15,0 0-3-15,1-1-3 0,-1 0 0 16,2 0-1-16,0 1 0 0,-1-1-2 16,-2-2 2-16,1 1 2 0,-1-2 1 15,-1 1 2-15,-3-1 0 0,-1 1 1 0,-2 1 1 16,1 0-1-16,-3-1-2 0,-1 1 0 15,0 1-1-15,-2 0-1 0,0-1 0 16,-1 1 0-16,1 0 0 0,1 0 1 16,-1 2-1-16,2-2 0 0,3 1 0 15,2 1-1-15,1 1 1 0,-1-1-1 16,3 1 1-16,1 1-2 0,0 0 1 16,1 2-1-16,1 0-1 0,0 0 2 15,1-1-1-15,2 3 1 0,0 1 0 16,0-2 1-16,1 2-1 0,1-3 1 0,1 4-1 15,-1-2-1-15,-1 2 0 0,1-3 0 16,0 0 0-16,0-2 0 0,0 0 0 16,2-3 0-16,0 0 1 0,3-3 0 15,3 2 0-15,2-4 1 0,3 0-1 16,1 0-1-16,1-1 1 0,0-1-1 16,-2-2-1-16,-3 1 1 0,-1 0-1 0,-2 0 1 15,-1 2-4-15,-3 0 11 0,0 1-74 16,0 2-62-16,-1 0-101 0,1 4-247 15</inkml:trace>
  <inkml:trace contextRef="#ctx0" brushRef="#br0" timeOffset="-130482.14">23514 6525 434 0,'0'-1'110'0,"-1"0"2"16,1 0-28-16,0 0-65 0,-1-1-6 15,-2 1-4-15,0-3-1 0,-2 4-4 16,-3 1-2-16,-1 1 0 0,0-1-1 16,0 2-1-16,-2 1 1 0,-3 2 0 0,1 0-1 15,-2 2 0-15,1 3 1 0,-4 0-1 16,2 2 1-16,-1 0-1 0,2 0 0 16,3 1 1-16,2-1-1 0,5-3 1 15,1-3 0-15,3 0 1 0,4-1 2 16,3-2 1-16,1-1 1 0,0 0 0 15,2 0 0-15,0 0 0 0,-1-1-2 16,1 1-1-16,0 3-1 0,2-1-1 16,0-1 0-16,2 2-1 0,-1 1 0 15,0-2 1-15,1 0-1 0,3 0 0 0,-1-1 0 16,1-2-1-16,0 2-2 0,-2-4 5 16,1 2-124-16,-3-2-103 0,-1-1-278 15</inkml:trace>
  <inkml:trace contextRef="#ctx0" brushRef="#br0" timeOffset="-130116.39">23524 6881 539 0,'-5'1'116'16,"0"-1"2"-16,-3 0-96 0,0 3-11 15,0-1-4-15,-1 1 0 0,0 0-3 16,0 3-3-16,-1 2 0 0,1-3-1 16,-2 4 0-16,-1 0 1 0,-3 2-1 15,0-1-1-15,1 0 1 0,1 0-2 16,1-1 1-16,3-1-1 0,3 0 1 15,5-1-1-15,5 1 2 0,2-2 1 16,5 2 1-16,3 0 2 0,2-1 1 0,0-1 2 16,2-1 1-16,-2 1-1 0,3-3 0 15,-2-1-1-15,2 4-2 0,-1 0-3 16,0 0-5-16,1-1 51 0,-4 2-172 16,-5-3-112-16,1 2-314 0</inkml:trace>
  <inkml:trace contextRef="#ctx0" brushRef="#br0" timeOffset="-129796.06">23467 7271 312 0,'-4'8'92'15,"3"0"5"-15,0-2-37 0,1 2-15 16,0 0-4-16,-1-3-8 0,2 4-11 16,-1-1-10-16,2 0-4 0,1 1-3 15,0 1 0-15,3-2-2 0,6 4 2 0,4-5-1 16,4 4-1-16,3-4 1 0,4-1-2 15,1 1-2-15,4-3-7 0,-1 0-39 16,-3-2-62-16,1 0-85 0,0-1-206 16</inkml:trace>
  <inkml:trace contextRef="#ctx0" brushRef="#br0" timeOffset="-120815.71">19645 485 369 0,'5'1'105'0,"-1"-4"10"0,0 0-49 0,0 1-6 15,-1-1-1-15,-2 0-9 0,-1-1-9 16,-1 1-8-16,-2-1-8 0,-2 2-5 15,0-3-5-15,-4-3-3 0,-2 2-4 16,-2 2-4-16,-3 0-2 0,-2-2-1 16,-2 1 0-16,-1 0-1 0,-2 3 0 15,4-1 0-15,0 0 0 0,2 6 0 0,2-1-1 16,3 4 1-16,4 2 0 0,2 0 0 16,2 3 0-16,0 2 0 0,3-3 1 15,0 5 0-15,3 2-1 0,2 0 1 16,0 3 1-16,3 2 0 0,1-1-1 15,6-1 1-15,1 6-1 0,2-7 0 16,2 0 0-16,2-5 0 0,1 1 0 16,0 4-1-16,-2 2 0 0,-1-1 0 15,-4 1 0-15,0 4 0 0,-3 4 0 0,-6-3-1 16,-4-5-1-16,-3-1-1 0,-5-4 2 16,-2-2-1-16,-5-2 0 0,-6-3 0 15,-1 0 2-15,-5-9 0 0,-2 5 1 16,1-3-1-16,1-2 1 0,2-2 0 15,1-3 1-15,3-3 1 0,5-2 4 16,4-11 1-16,6-5 3 0,2-1 4 16,5-9 2-16,3 3 2 0,6 4 0 15,6 1-2-15,3 2-1 0,2 6-3 0,1 1-2 16,3 7-4-16,-1-2-2 0,2 0-2 16,-6 3-1-16,-3 4-3 0,-3-2-7 15,-3 2-13-15,-4 2-8 0,-3-3-25 16,-1 0-113-16,-3 3-126 0,0 5-299 15</inkml:trace>
  <inkml:trace contextRef="#ctx0" brushRef="#br0" timeOffset="-119632.62">19346 1441 341 0,'1'4'85'16,"-1"-3"11"-16,1-1-36 0,2 2-18 16,1-2 2-16,1 0 5 0,3-3 0 15,2 0-4-15,0-2-9 0,2-1-8 0,0-2-8 16,0-1-4-16,-1-2-4 0,0 3-3 16,0-5-3-16,-2 2-1 0,-2 1-1 15,1 1-1-15,-2 0 0 0,-1 0 0 16,-3 2 1-16,-2 0-1 0,-3 2 0 15,-4-3-1-15,-3 4 1 0,-2 0-2 16,-3 4 0-16,-6 4-1 0,-1 1 0 16,-4 5-1-16,0 4 1 0,-1 2 0 15,0 4 0-15,2 2 0 0,5-2 0 16,2 2-1-16,11 1 0 0,4-3 0 0,5-2 0 16,6-1 1-16,8-3-1 0,6-2 1 15,6-1 1-15,2-3 2 0,-1-2 0 16,3-4 2-16,2 1 3 0,-2-3 3 15,2-4 2-15,-3-1 1 0,-1-2-2 16,0-2 0-16,-4 2-3 0,-3-4-3 0,-4-1-4 16,-6 4-3-16,-3-2-6 0,-4-1-7 15,0 4 9-15,-4-2-40 0,-2-1-107 16,-1 1-120-16,-5 1-298 0</inkml:trace>
  <inkml:trace contextRef="#ctx0" brushRef="#br0" timeOffset="-119088.33">19520 1412 447 0,'1'7'127'15,"2"-2"9"-15,1 3-31 0,4 0-59 16,2 1 0-16,3 2 0 0,-1-1-13 16,3 0-14-16,0 1-8 0,0-1-5 15,-2 0-3-15,0-1-4 0,0-3-5 16,1 1-7-16,3-3-6 0,0-1-4 15,2-2-6-15,1-1-6 0,3-3 0 0,0-1 2 16,1-3 6-16,0-2 6 0,-2 1 4 16,0-3 8-16,-3 0 9 0,-4 0 11 15,-4 3 6-15,-3 2 3 0,-3 0 0 16,-2 7 6-16,-2 6 1 0,-1 4-1 16,-2 4-6-16,1 5-3 0,-1 2-4 15,-3 5 1-15,0 1-6 0,0 3-4 16,1 2-2-16,1 2-1 0,1-1 0 15,-1-1 0-15,3-2-1 0,0-5 0 16,1-4 0-16,2-5 0 0,-1-5 0 0,-1-3 0 16,1-3 0-16,-1-3 2 0,0-5 0 15,2-5 0-15,-3-4 1 0,1-4 0 16,2-6 0-16,-1-5 1 0,2-9 1 16,2-2 1-16,2-3 1 0,0 1 1 15,4-2 3-15,2 5 1 0,-1 6 2 16,0 10 1-16,0 5 0 0,-1 5-2 0,1 8-1 15,0 6-2-15,1 2-2 0,0 1-3 16,1 3-3-16,0-1 0 0,0 2 0 16,-1-1-1-16,-3 0 0 0,-2 0 0 15,-3-2-2-15,0-2 1 0,-4 2-1 16,-1-2-2-16,-3 1-2 0,-4-1 1 16,-4-1-5-16,-6 2-10 0,-5-2-6 15,-4-2 7-15,-5-4-49 0,1-2-93 16,-1-5-121-16,4 0-280 0</inkml:trace>
  <inkml:trace contextRef="#ctx0" brushRef="#br0" timeOffset="-118328.35">21474 710 486 0,'0'0'130'16,"0"0"5"-16,0 0-45 0,1-2-46 15,0 2-8-15,1-6-3 0,3 4-7 16,0-1-6-16,2 3-3 0,0 0-3 16,3-6-1-16,1 6-1 0,1-4-2 15,0 0-3-15,1 2-2 0,2-4-1 0,0 3 0 16,-1 9-2-16,1-6 0 16,-1 7-2-16,-1-2 0 0,-2 2-2 0,-3 0 0 15,-1-4-2-15,-4-1-2 0,-3 8-2 16,-3 3 1-16,-4 2 0 0,-2 4 1 15,-5-1 1-15,0 5 1 0,-2 3 4 16,0-7 0-16,0 1 1 0,1 0 0 0,0-2-1 16,4 1 1-16,4 1 0 0,1-4 0 15,4 2 0-15,7-4 1 0,0 0 1 16,6-1 0-16,4-2 0 0,4-3 0 16,4-3-1-16,0-2-1 0,2-2-2 15,6-2-3-15,1-5-8 0,0 2-10 16,1-6 61-16,0 0-191 0,1-3-129 15,-3-1-348-15</inkml:trace>
  <inkml:trace contextRef="#ctx0" brushRef="#br0" timeOffset="-117879.89">21989 639 458 0,'1'0'137'0,"-1"0"2"15,1-1-35-15,2 0-45 0,0 1-7 0,3 0-13 16,1-3-12-16,0 3-10 0,3-1-3 16,0 1-2-16,1 1-4 0,1 2-3 15,0-3-3-15,1 2 0 0,-1 1-2 16,1 1 0-16,0 3 0 0,-1 3 0 16,-1-1-1-16,-1-1 1 0,-2 3-2 15,-3-3-1-15,-3-3-2 0,-4-1 0 16,-2-4 1-16,-5 1-1 0,-3 8 2 15,-1-5 0-15,-2 4 2 0,2 0 2 0,2 2-1 16,1-1 1-16,3-2 0 0,3-6 0 16,3-1-1-16,1 3 0 0,1 0 0 15,2-1 1-15,0 5 0 0,4 0-1 16,1 4 1-16,3 2 0 0,2 0 0 16,1 2 0-16,1 2 0 0,1 0 0 15,-2 2-1-15,-1-3 1 0,-2 2-1 16,-3-3 0-16,-3 0-1 0,-2 0 1 0,-3 1 0 15,-3-3-1-15,-4 2 1 0,-6-3 1 16,-2 1-1-16,-5-5 1 0,-3 1 0 16,-3-5-1-16,-3-1 1 0,0-1-3 15,3-3-7-15,1-1-6 0,3-3-9 16,3-1-127-16,6-4-123 0,0 0-309 16</inkml:trace>
  <inkml:trace contextRef="#ctx0" brushRef="#br0" timeOffset="-117366.27">21866 1428 505 0,'0'0'133'15,"0"-4"4"-15,-1 1-71 0,0-1-17 16,-2-2-12-16,-5 2-12 0,-1-1-10 16,-2-2-8-16,0 1-4 0,-3 3-1 0,-1 1 0 15,-2 3-1-15,3 0-1 0,0 5 0 16,1 3 0-16,-3 4 0 0,4 2 0 15,0 4 0-15,2 1 0 0,1 4 1 16,1 0-1-16,2 4 1 0,1 0-1 16,0 4-2-16,3-2-3 0,1-2-6 15,2 3-6-15,0-2 3 0,1 0-127 0,1-6-113 16,-1-6-286-16</inkml:trace>
  <inkml:trace contextRef="#ctx0" brushRef="#br0" timeOffset="-117015.25">21552 1626 459 0,'8'-5'122'0,"2"2"8"16,1 0-21-16,2-3-74 0,3 4-2 16,1 0 2-16,3 0-3 0,-2 0-10 15,3 1-7-15,1 2-5 0,1 1-4 16,-3 0-3-16,-1 4-3 0,0 3 0 15,0 3-3-15,-4 4-2 0,-4 0-2 16,-3 4-1-16,0 1 0 0,-4 1 0 0,-1-4 1 16,-2-1 2-16,-1-2 2 0,0-2 1 15,0-4 2-15,1-5 0 0,-1 1 2 16,0-5 1-16,0 0 3 0,0-2 0 16,0-4 1-16,2-3-1 0,-2-2 1 15,1-4-1-15,1-4-1 0,1 0-3 16,3-3-1-16,0-1 0 0,3 3-2 15,2 2-1-15,0 3-1 0,2 3 0 16,1 1-1-16,0 5-2 0,3 0-5 16,1 3-5-16,2 1-3 0,1 1 12 0,1 1-72 15,0 1-61-15,0-1-100 0,0 0-236 16</inkml:trace>
  <inkml:trace contextRef="#ctx0" brushRef="#br0" timeOffset="-116716.35">22220 1597 536 0,'-1'0'120'0,"-3"-1"2"0,1 0-90 0,-2 0-15 16,-3 0-1-16,-2 1-4 0,-1 1-6 16,-2 2-2-16,0 3-1 0,-1 2 0 15,1 4-1-15,2 0-1 0,1 3 0 16,2-3-1-16,5 2-1 0,2-3 1 16,2-1-1-16,4-3 0 0,4-4 0 15,3-3 1-15,1 1 0 0,4-3 1 16,-1-4 1-16,1-1 1 0,-2-3 3 15,-2-1 2-15,-1 0 3 0,-3-2 4 16,-2 1 2-16,-1 2-1 0,-2 1 0 0,0 4-1 16,-1 1-4-16,-2 2-6 0,-1 1-4 15,-2 2-3-15,0 4 1 0,-2 2-2 16,1 4-1-16,0 1-1 0,1 1 0 16,2 2-1-16,2-1-5 0,2-2-5 15,5-2 18-15,2-3-143 0,1-1-113 0,1-4-298 16</inkml:trace>
  <inkml:trace contextRef="#ctx0" brushRef="#br0" timeOffset="-116501.25">22580 1567 422 0,'-8'3'124'0,"-3"1"5"0,-6 2-21 0,0 3-65 16,-2 0-3-16,0 5 2 15,3-2-15-15,2 3-11 0,2 0-6 0,5 2-3 16,3-3-1-16,5-1-1 0,2-2 1 16,5 1-1-16,5-4 0 0,2 2 0 15,7-2-3-15,3 0-7 0,5 0 26 16,4-4-165-16,1-4-125 0,1 5-336 16</inkml:trace>
  <inkml:trace contextRef="#ctx0" brushRef="#br0" timeOffset="-114757.89">19382 2788 389 0,'1'-9'110'15,"0"2"7"-15,1-1-62 0,-1 2-5 0,-1 0 6 16,0 2 1-16,0 0-13 0,0 2-14 16,-1 0-5-16,1 2-6 0,-2 1-6 15,1 2-4-15,0 2-4 0,0 2-3 16,1 6 0-16,-1 1 1 0,2 7 2 15,0 4 1-15,3 2 1 0,0 4 0 16,0-3-1-16,1-1-2 0,0-1-2 0,-2-4-1 16,0-2-3-16,-1-4-8 15,-2-3-9-15,0 0 39 0,1-1-167 0,-1-4-123 16,0-3-326-16</inkml:trace>
  <inkml:trace contextRef="#ctx0" brushRef="#br0" timeOffset="-114376.85">19584 2773 430 0,'2'-3'119'0,"0"0"6"0,-1 2-20 16,-1 1-73-16,-1 0-9 0,-1 4-1 15,0 1-3-15,-2 3-12 0,-3 4-6 16,0 3-2-16,1 5 0 0,-2 3 3 0,2 2 0 15,1 0 0-15,3-1 0 0,3-1 0 16,1-3 1-16,4-2 0 0,5-3 0 16,2-3 2-16,2-4 1 0,2-1 0 15,0-3 0-15,2-3 1 0,-1-5 1 16,2 0 2-16,-1-4 3 0,0 1 1 16,-2-4 4-16,-3-1 2 0,0-1 3 15,-4-3 2-15,-3-1-1 0,-5-3-3 16,-5-4-3-16,-5 0-3 0,-4-1-4 15,-2 1-5-15,-3 2-4 0,0 4-4 0,-2 6-1 16,-1 4-1-16,2 6-1 0,-1 3 1 16,2 5-3-16,-2-1-10 0,0 2-11 15,2 3-7-15,2 1-49 0,1 1-78 16,3 1-115-16,-1 7-253 0</inkml:trace>
  <inkml:trace contextRef="#ctx0" brushRef="#br0" timeOffset="-113689.14">19191 3547 331 0,'0'6'96'15,"1"-2"7"-15,1 1-47 0,0-1-5 16,0 1 5-16,2-1 3 0,1 2-12 16,0-1-8-16,4 0 0 0,1-4-2 0,2 1-4 15,3-2-5-15,2-4-3 0,0-2-3 16,3-1-4-16,-1-2-4 0,-1-1-3 15,0-1-1-15,-4-1-3 0,-2 0-2 16,-2 0 1-16,-3 0-1 0,-3 1 1 16,-3 1 0-16,-1 2 0 0,-1 0 0 15,-3 3-2-15,-4 1-2 0,-4 3-1 0,-2 3-1 16,-7 5-2-16,-5 1 0 0,-4 3 1 16,0 5 0-16,3 2 1 0,2 3-1 15,3 1-1-15,6 4-1 0,5 0 1 16,5 0-2-16,4-2 1 0,2 0-1 15,2-3 0-15,2-3 1 0,4-5 0 16,3-3 1-16,6-3 1 0,0-2 2 16,7-2 3-16,7-3 3 0,1 0 3 15,0-1 2-15,6-2 2 0,-1-3 0 16,1 1-1-16,0-5-2 0,-3 1-2 0,-1-2-3 16,0-2-1-16,-6-1-3 0,-5 1 0 15,-3-1-3-15,-6 3-1 0,-4 2-7 16,-4 0-7-16,-2 1-10 0,-3 6 20 15,0-3-166-15,-1 0-137 0,-2-1-351 16</inkml:trace>
  <inkml:trace contextRef="#ctx0" brushRef="#br0" timeOffset="-113481.27">19487 3569 495 0,'6'5'132'0,"2"2"7"0,0 2-46 16,4 4-51-16,0 3-4 0,1-2 0 16,0 2-12-16,-1 0-9 0,1-2-7 0,-1 0-2 15,1-1-6-15,0-1-1 0,0-1-6 16,-1-1-10-16,3-2-9 0,-2-3 13 16,3-1-138-16,2-3-119 0,-1-3-301 15</inkml:trace>
  <inkml:trace contextRef="#ctx0" brushRef="#br0" timeOffset="-113307.54">19905 3635 386 0,'-2'1'84'0,"0"-2"2"16,-1 1-63-16,0-1-12 0,1-1 0 16,-1 1 2-16,1-4 3 0,0 1 5 15,0 0-2-15,1-2-7 0,1 0-7 16,-1-2-4-16,0 0-6 0,1 1-25 15,0 0-54-15,-2 2-21 0,3-1-62 0,-1 1-130 16</inkml:trace>
  <inkml:trace contextRef="#ctx0" brushRef="#br0" timeOffset="-112832.02">19883 3508 510 0,'-1'0'122'0,"0"0"2"15,0 2-63-15,-2 3-36 0,1 1 0 16,-1 3 0-16,0 3-3 0,-1 1-2 15,2 6 0-15,0 1 0 0,0 1-5 0,1 4-6 16,1 0-5-16,0-1-2 0,1 0-1 16,0-2 0-16,0-1-1 0,1-1 1 15,2-2 0-15,-2-2-1 0,1 1 1 16,0-1-1-16,-1-1-1 0,1-4 1 16,-1-1-1-16,-1-2 0 0,-1-1 0 15,0-5 1-15,-1 0-1 0,1-2 1 16,-1 0 1-16,-1-2 0 0,-1-1 2 0,1-2 1 15,0 0 1-15,0-4 4 0,-1 0 3 16,0-3 5-16,1-2 2 0,2-4 2 16,0-1-1-16,0-2 0 0,2-4-3 15,1-6-5-15,0-4-3 0,1 0-4 16,1-1-2-16,1 3-1 0,1 1 0 16,-2 6 1-16,2 7-1 0,-2 7 0 15,1 6 0-15,-1 6-1 0,2-2 0 16,2 6 0-16,-1 2 0 0,3 2 0 0,0 1 0 15,1-1 0-15,1 0 0 0,-2 3 0 16,0-1-1-16,-2-1-2 0,-1-2 0 16,-4 2-1-16,-1-1-1 0,-3 0-2 15,-2-1-1-15,-4-1 2 0,-4-2-1 16,-2 2 0-16,-2-4-1 0,-3-2-2 16,1-4-4-16,-1-2-4 0,3-2-7 0,2-2-7 15,1-1 1-15,2-1-36 0,4-1-93 16,-1 1-110-16,0 3-269 0</inkml:trace>
  <inkml:trace contextRef="#ctx0" brushRef="#br0" timeOffset="-112142.14">21612 2822 434 0,'3'0'113'16,"1"-2"5"-16,2 0-41 0,1-1-43 15,1-1 0-15,2 1 3 0,1-1-3 16,0-1-8-16,1 2-6 0,0 1-4 15,-2 0-4-15,-1 0-4 0,-2 5-5 16,0-1-3-16,0 3-2 0,-4 4-1 0,-3 1 0 16,-3 4 1-16,-3 2-1 15,-2 1 2-15,-4 4 1 0,-3 0 0 0,-4 3 0 16,0-1 1-16,0-1-1 16,-1-3 0-16,3-1 1 0,2-3 0 0,2-2-1 15,5-2 1-15,3-2 1 0,3 0-1 16,3 1 2-16,4 0 0 0,2 0 3 15,5-2 1-15,5 0 0 0,5-1 0 0,1-2 1 16,7-2-2-16,3-2 0 0,2-2-4 16,1 0-3-16,-1-4-9 0,-2-3 45 15,-3-1-181-15,-6-2-127 0,-3-1-346 16</inkml:trace>
  <inkml:trace contextRef="#ctx0" brushRef="#br0" timeOffset="-111946.62">22030 2818 550 0,'1'5'130'0,"3"0"5"0,0 2-77 15,0 7-25-15,2 2 3 0,1 5 3 16,-1 1-4-16,2 0-8 0,-2 2-4 16,2-1-6-16,0-1-5 0,2-4-5 15,-1 1-5-15,1 2-6 0,0-1-11 16,1 2-11-16,-1 3 161 0,-1-1-293 15,-3 2-149-15,-4 3-422 0</inkml:trace>
  <inkml:trace contextRef="#ctx0" brushRef="#br0" timeOffset="-111543.7">21817 3545 575 0,'1'-4'140'16,"-1"1"6"-16,-4-2-100 0,1 2-13 15,-3 0 0-15,-5-2-4 0,-2 3-13 16,-3 1-8-16,-1 1-7 0,0 2 1 16,0 4-1-16,0 2 1 0,4 6 0 0,2 2 1 15,1 5 0-15,2 4 0 0,1 5 0 16,3 0 1-16,1 2-1 0,3 0-2 15,1 0-8-15,2-4-10 0,1-1-8 16,-2-1 5-16,2-2-131 0,-2-2-120 16,-1-3-292-16</inkml:trace>
  <inkml:trace contextRef="#ctx0" brushRef="#br0" timeOffset="-110891.83">21573 3801 494 0,'8'-9'118'16,"2"1"5"-16,1 0-46 0,2 2-55 16,4-2 1-16,0 2 3 0,1 1 0 15,0 2-5-15,1 1-4 0,1 1-4 0,-1 1-4 16,-1 2-4-16,-2 0-3 0,1 4-3 16,-3-1-1-16,-1 3 1 0,-4 2-1 15,-3-1 0-15,-1 2 1 0,-1 1-1 16,-2-1 2-16,1 1-1 0,-2-3 1 15,-1-1-1-15,1-4 1 0,0 1 2 16,-1-3 1-16,0-3 1 0,0-4 0 16,0 0 2-16,1-4 0 0,0-2-1 15,1-4 0-15,3-1-2 0,1-2-1 16,3-2-1-16,0-2 0 0,1 1-1 16,1 4 0-16,1-2-1 0,0 2 1 0,2 2-1 15,1 6 1-15,3 1-1 0,1 1 1 16,4 2-1-16,0 2 1 0,2 2-1 15,-4 1 1-15,-1-2 0 0,-2 4-1 16,-3-2 0-16,-3 0 0 0,-2 2 0 0,-6-2 0 16,1 2-1-16,-3-2 0 0,-2 0-1 15,-1 0 2-15,-2 1 1 0,-3-1 1 16,1 0 0-16,-3-1 0 0,-2 2 1 16,0 1 0-16,-2 0-1 0,0 4 0 15,0 3-1-15,-1 2 0 0,0 3-1 16,2 1 0-16,0 2-4 0,1 0-3 15,3-2-4-15,2-1-2 0,5-2 1 16,1-4 0-16,2-1 0 0,3-3 4 16,1 0 4-16,3-3 4 0,-2-1 2 15,2-2 2-15,0-2 2 0,-2-1 3 0,1-3 4 16,0 0 3-16,-1-2 1 0,0-3 3 16,-1 1 0-16,-2-3-1 0,1 3 0 15,-2 0 1-15,-3 1-1 0,2 4-2 16,-3 2-7-16,1 1-2 0,-2 6-1 15,1 1-2-15,-1 4-5 0,2 1-2 16,0 2 1-16,0 3-3 0,2-1-7 0,2-1-7 16,1-2-6-16,2 0-7 0,2-4-12 15,1-3-115-15,1-4-111 0,2 0-272 16</inkml:trace>
  <inkml:trace contextRef="#ctx0" brushRef="#br0" timeOffset="-110689.65">22464 3602 552 0,'-7'0'126'16,"-3"5"3"-16,-5 5-78 0,0 0-35 15,-1 3-1-15,0 2 3 0,1 1-2 16,2 0-5-16,2-1-2 0,3-2-1 16,7-2-1-16,4-1 1 0,5-2-2 15,6-3 0-15,3 1-3 0,1-4-6 16,4 1-6-16,1-2 3 0,2 1-135 15,1-1-117-15,-2-2-306 0</inkml:trace>
  <inkml:trace contextRef="#ctx0" brushRef="#br0" timeOffset="-79129.12">18534 1360 332 0,'-2'-1'82'0,"1"-2"0"16,-1 0-16-16,0 2-55 0,-1 0-7 16,1 1-2-16,1 0 0 0,0-1 2 15,0 1 2-15,1 0 1 0,0 1 2 16,1-2 0-16,-1 1 0 0,1 1-1 0,-2 0 1 15,0-2 2-15,0 3-1 0,-2-2 2 16,-3 1-1-16,0 0 0 0,-4 0 1 16,-3 4-2-16,-2 0-4 0,-1 2-2 15,1 0-2-15,-4 2 0 0,2 4 0 16,-2 2-1-16,0-3-1 0,-1 3 1 16,-2-1 0-16,-2 4 0 0,-1-1 0 15,-2 1 0-15,4 0 2 0,0 3 0 16,5-2 1-16,0 3 0 0,2 2 0 15,2 0 0-15,2-1 1 0,0 3 0 16,-1 3 0-16,0 0 1 0,0-1 1 0,-1-1 0 16,1 3 0-16,1 3-2 0,0-4 0 15,2 1-1-15,0-2 2 0,2 1 0 16,1-3 0-16,3 2 1 0,0-1 0 16,3 2-1-16,0 4 1 0,2 4-3 15,0 1-1-15,0 0 0 0,2-1-1 16,0 2 0-16,1-4 0 0,1 0 0 0,0-6-1 15,3 2 2-15,0-2-1 0,0-2 0 16,1-1-1-16,0 1 1 0,1-6 0 16,1 6-1-16,-1-4 0 0,2 2 0 15,2 0 1-15,1-1-1 0,2 0 1 16,-1-1 0-16,5-1 0 0,1-1 0 16,1 2 0-16,1 0 0 0,2-1 0 15,3 0 0-15,-1 0 0 0,-3 1 0 16,0 0 0-16,2-1-1 0,-3-1 0 15,-2-3 0-15,0 3-1 0,1-1 1 0,-2-3-1 16,-1 0 1-16,-1-2-1 0,0-1 1 16,-4-2-1-16,-3-2 0 0,-1 0-4 15,-2-3-8-15,-3-4-16 0,-1-2-63 16,-3-1-42-16,-1-5-94 0,0-2-207 16</inkml:trace>
  <inkml:trace contextRef="#ctx0" brushRef="#br0" timeOffset="-78696.15">18657 2864 327 0,'-3'3'81'16,"-2"0"6"-16,2 2-45 0,-1 0-12 16,0 3 1-16,1 0 4 0,0-4 0 15,0 1-3-15,0 2-4 0,1-3-3 16,0 2-3-16,0-3-2 0,1 2-5 16,0 0-4-16,-2 2-1 0,2 0-2 0,-1 2 1 15,0-1-2-15,1 3 2 0,0 2-1 16,0 0-1-16,1 0 0 0,1 4-2 15,1 1 0-15,2 3 0 0,3 0 0 16,-1-1 1-16,2 0-1 0,1 0 0 16,-1 0 0-16,-1-3-1 0,1-2-1 15,-4-2-1-15,-2-2-1 0,-2-1 0 16,-2-3 0-16,-3 0 1 0,-6-1-1 0,-5 1 1 16,-4 1-1-16,-6-2 0 0,-6 3-2 15,-7 0-4-15,1-1-21 0,-5-1-26 16,-2 1-83-16,-1-3-105 0,-1-2-247 15</inkml:trace>
  <inkml:trace contextRef="#ctx0" brushRef="#br0" timeOffset="-76834.51">16522 3255 551 0,'0'-10'136'0,"0"4"5"0,0 0-73 0,1 1-25 16,-1 3-5-16,0 1 0 0,0 2-3 15,0 2-7-15,0 0-5 0,-1 1-3 16,0 5-2-16,0 1-4 0,-1 3-4 16,-1 5-3-16,0 4-1 0,-2 3 0 15,2 2-2-15,-1 5-2 0,-2 2-1 16,2 2 0-16,0 3-1 0,-1 2-1 15,1 0-2-15,-1-1-2 0,0-3-2 0,1 2 0 16,-3-6 0-16,0-4 0 0,0-5 1 16,1-4 2-16,0-6 2 0,1-2 1 15,0-6 1-15,2-6 1 0,-2-6 0 16,3-5 0-16,0-2-1 0,0-8 0 16,1-2-1-16,2-1-1 0,3 0-1 15,1 0 2-15,3 4 1 0,3 3 2 16,1 5 1-16,1 3 1 0,0 5 0 15,3 4 1-15,-1 2 0 0,0 2-2 0,2 4-1 16,-1 1 0-16,-1 2 0 0,-1-1 0 16,-2 4 0-16,-1-1 1 0,-4 1 1 15,-4 0-1-15,-3 1 1 0,-4-1-1 16,-2 0 0-16,-5 0-2 0,-3-1-7 16,-3 1-7-16,-1-2-9 0,0-4-11 0,0 1-8 15,2-7 34-15,2-4-162 16,4-6-124-16,3-5-316 0</inkml:trace>
  <inkml:trace contextRef="#ctx0" brushRef="#br0" timeOffset="-76654">16832 3547 457 0,'7'17'136'0,"-1"3"5"0,-7 0 2 15,-2 7-93-15,-3-1-9 0,-2 1-7 0,2 0-10 16,0-3-8-16,3-3-6 0,2-2-6 15,4-3-4-15,3-3-1 0,2-1-1 16,2-3-3-16,1-3-4 0,-1-1-6 16,1-4-15-16,-2-3-120 0,0-6-120 15,-1-3-304-15</inkml:trace>
  <inkml:trace contextRef="#ctx0" brushRef="#br0" timeOffset="-76513.32">16847 3470 614 0,'-12'-2'131'0,"2"0"1"16,0 4-112-16,4-4-6 0,-1 2-6 16,5 0-5-16,4 0-3 0,6 0 1 15,3-1 17-15,3 2-151 0,2 1-116 16,4 0-310-16</inkml:trace>
  <inkml:trace contextRef="#ctx0" brushRef="#br0" timeOffset="-76088.71">17234 3710 516 0,'-9'5'145'16,"-3"-3"7"-16,-3-2-13 0,-3-2-100 15,-3-2-5-15,-3-1-5 0,-1 1-9 16,1 0-9-16,0 6-6 0,1 3-3 0,0 3-1 16,3 2-1-16,4 1 0 0,5-1-1 15,4 1-3-15,5-3 0 0,6-1 0 16,7-3 0-16,5-2 1 0,2 0 1 15,4-1 1-15,1-4 2 0,1 0 1 16,-1-3 2-16,-1-1 2 0,-4-2 1 16,-2 1 0-16,0-2 4 0,-3 0 4 15,-2 1 3-15,-4 4 0 0,0-1 1 16,-3 3 0-16,-3 3 0 0,-5 5-4 0,-3 4-4 16,-1 4-4-16,-2 5-3 0,0 6-1 15,0 4-2-15,1 5 0 0,2 2-1 16,2 4 1-16,1-1-1 0,2 2 0 15,-1 0 1-15,2 2 0 0,0-2-1 16,-1-1 1-16,-1 0-1 0,-3-2 0 16,-1-2-2-16,-2-1-1 0,-3-6-2 15,-2-2-3-15,-3-6-4 0,2-4-3 0,-2-6 0 16,0-8-4-16,0-4-7 0,3-8-7 16,1-9-8-16,3-3-1 0,2-7 0 15,5-10-23-15,3-4-95 0,3-7-102 16,4 3-250-16</inkml:trace>
  <inkml:trace contextRef="#ctx0" brushRef="#br0" timeOffset="-75139.25">17461 3832 507 0,'22'0'135'16,"-5"-1"9"-16,-5-3-61 0,-3 4-3 15,-7-2-17-15,-7-2-14 0,-5 1-9 16,-6 1-8-16,-4-2-9 0,-2 0-10 0,-5 1-9 15,-1 3-2-15,2 3 1 0,2 1-1 16,3 1 1-16,5 2-2 0,3 1-1 16,6 1 0-16,4-1-3 0,4-1 0 15,4 0 1-15,2-1-1 0,3-1 0 16,2-2 1-16,0 1 2 0,2-2 2 16,-1-3 2-16,-1-2 3 0,-1-1 2 15,-1 0 5-15,-2-3 2 0,1-1 3 16,0 0 1-16,-1 1-1 0,-1 2-2 0,0-1-3 15,-2 2-3-15,0 3-4 0,-1 3-1 16,-2 3-2-16,0 5 0 0,0 3 2 16,-1 3 0-16,1 6 0 0,-1 2 0 15,0 2 0-15,0 0-1 0,0 5-1 16,0 1-1-16,-1 4-2 0,-1-1 0 16,-2 1-1-16,-3 0 0 0,-1 0 1 15,-2-2-2-15,-3-1 0 0,1-3-2 16,-3-3-1-16,1-5-4 0,-1-2-5 0,0-5-5 15,1-5-3-15,0-4-2 0,1-6-1 16,1-6-2-16,2-4-3 0,3-5-3 16,3-7-4-16,4-5-2 0,3-9-6 15,1-5 0-15,5-5-9 0,2-1-31 16,1 1-24-16,3 4 7 0,-2 3 4 16,2 4-1-16,2 8-1 0,-1 6 12 15,1 4 41-15,-1 3 40 0,0 4 23 16,-1 3 15-16,1 4 22 0,-3 0 21 15,0 5 12-15,-1 1 4 0,1 2-4 0,-1 0-14 16,-1 3-9-16,0-1-8 0,-1 3-10 16,-1 0-7-16,-1-1-1 0,1-1-2 15,1-3 0-15,4 0-2 0,0-2-3 16,0-3-3-16,3-3-6 0,0-2-5 16,3 0-2-16,-3-3-3 0,-3-1-4 0,-1-1-2 15,-2-3 0-15,-1 0 2 0,-6-1 2 16,-4-2 0-16,-2 1-1 0,-4 0-1 15,-6-2 0-15,-3 5-3 0,-3 5-3 16,-5 3-1-16,-1 4-3 0,-1 5 1 16,1 6 0-16,3 6-1 0,1 1 2 15,5 1-1-15,4 1 0 0,4 2 0 16,2-3-1-16,3-4-1 0,3-2-1 16,4-1 1-16,4-2-1 0,6-3 2 0,4-4 0 15,4-2 1-15,4 0 2 0,5-3 1 16,0-1 0-16,0-1 0 0,-2 1-1 15,-1 2 1-15,-1 3-1 0,-5 0 0 16,-3 3-1-16,-4 0 1 0,0 1-1 16,-5 4 1-16,-5-2-1 0,-1 1-1 15,-3 0-1-15,-2 1 0 0,-1 0 0 16,-1-2 0-16,0-1 0 0,0-4 2 16,0 2 1-16,0-4 3 0,2-2 4 0,0-5 2 15,2-2 1-15,2-3 0 0,5-1-1 16,0-4 0-16,8-3-4 0,1 1-3 15,1 0-2-15,3 3-1 0,4-1-2 16,-2 1 1-16,0 5-1 0,-2 2-6 16,0 2-10-16,-1-1-18 0,-1 3-18 15,-5 0-95-15,-1-1-45 0,-2 3-127 16,-5-2-255-16</inkml:trace>
  <inkml:trace contextRef="#ctx0" brushRef="#br0" timeOffset="-74503.02">16535 4433 435 0,'2'1'112'0,"1"4"7"0,0 1-4 15,-1 4-88-15,0 2 0 0,-4 1 0 16,0 3 1-16,-1 5-5 0,0 1-7 15,1 2-8-15,0 0-4 0,-1-1-3 16,2 2 0-16,1-4 0 0,0-3 0 0,0-3-1 16,0-4 1-16,-1-3-1 0,1-2 1 15,0-4 12-15,-1-3 6 0,-1-5 4 16,0-5 5-16,0-3 1 0,1-4 2 16,-2-8-1-16,3-3-11 0,1 0-5 15,5 0-4-15,0 1-3 0,3-1-2 16,3 5 0-16,0 4 0 0,2 4-1 0,-1 4-1 15,0 2 0-15,0 6-1 0,4 0-2 16,2 4-2-16,2 2-10 0,5 2-9 16,5 2-10-16,3 1-5 0,0 3-13 15,-1 2-121-15,0 1-124 0,2 0-288 16</inkml:trace>
  <inkml:trace contextRef="#ctx0" brushRef="#br0" timeOffset="-73452.9">17113 4630 432 0,'-7'7'126'0,"-3"-5"9"0,-1-3-20 16,-2-4-57-16,1-1-9 0,-3-6-2 16,1-3-11-16,-2-1-10 0,0-1-9 15,-1 2-6-15,0 2-4 0,0 2-2 16,-1 6-2-16,1 1 0 0,2 8-2 16,0 1 0-16,2 3 0 0,3 2-1 0,4 2-1 15,1 2-2-15,5 1-1 0,2-1-2 16,5 1 0-16,4-1 0 0,3-2 0 15,5-2 1-15,2-1 2 0,2-4 2 16,-1 1 0-16,0-3 2 0,-3-2-1 16,-2 0 1-16,-3-3 0 0,-3 0 1 15,-2-2 0-15,-4 0 2 0,1-1 1 16,-3 0 0-16,-2-4 1 0,0 2 0 16,-2-3-2-16,0 1 1 0,1 1-2 15,-1 1-1-15,1 1-2 0,0 5 2 0,-1 4 0 16,0 4 0-16,-2 4 0 0,1 2 0 15,0 2 1-15,2 3-1 0,0-2-2 16,2-2-2-16,4-1-1 0,0-3 0 16,4-4 0-16,2-1 0 0,1-4 0 15,0-2 3-15,2-2 2 0,-3-1 3 16,0-2 2-16,2-1 3 0,0-3 1 0,1 1 1 16,0 0-1-16,0 3-2 0,1-1-2 15,-1 3-2-15,-4 5-3 0,-2 4 0 16,-2 2-1-16,-3 2 1 0,-2 2 1 15,-1-1 1-15,-1 2-1 0,0-4 1 16,-1 1-1-16,1-3-1 0,0-2 0 16,0-1-2-16,0 0-1 0,0-2 0 15,2-2 1-15,2-4 1 0,3 0 0 0,3-2 2 16,2-4 0-16,0-1 1 16,3-1 0-16,2 1-1 0,-1 1-1 0,1 2-1 15,-2 4-1-15,0 4 1 0,1 5-1 16,-1 5 0-16,-2 3 0 0,-1 2 1 15,-3 1-1-15,1 4 1 0,-2-1 0 16,1-3-1-16,1-2 0 0,1-2 0 16,2 0 0-16,1-6 0 0,1 0 0 15,1-3 1-15,2-4 3 0,0-3 4 16,2-1 3-16,0-3 3 0,-2-1 4 0,1-2 3 16,1-3 1-16,-4 3-2 0,-4 0-3 15,-2 0-3-15,-3 2-1 0,-2 3-2 16,-1 2-2-16,-4 3-3 0,-2 0-1 15,-3 7-1-15,-2 6 1 0,-2 6-3 16,1 6-1-16,-1 9-2 0,-1 4 1 0,0 4 0 16,1 2 0-16,2-1 0 0,-2 2 0 15,0-2-6-15,-1 2-1 0,-1-2-1 16,2-3-1-16,-1-1-2 0,-1-2-1 16,-1-5 0-16,0-5 3 0,-3-4 1 15,1-8-1-15,0-4 2 0,0-6 2 16,-1-7 1-16,3-7-1 0,3-4-2 15,2-8 2-15,4-6 1 0,6-8-1 16,5-6 1-16,4-1-1 0,4 1 1 16,3-3 3-16,3 6 0 0,6 7 1 0,2 8 0 15,3 5 1-15,4 5 0 0,1 2 1 16,5 3-1-16,1 0 2 0,-4 1 1 16,3-1 1-16,-5-1-1 0,-3 1 1 15,-1-1 0-15,-5 2 0 0,-6 0 2 16,-6-2 2-16,-5 1 1 0,-6-3 3 15,-7 1 0-15,-6-2 0 0,-4-3 0 16,-4 0-4-16,-3 3-2 0,0 3-2 0,-2 5-4 16,-1 5 0-16,2 8 0 0,1 7 0 15,3 4-1-15,4 5 1 0,4 1-1 16,6 6-1-16,8-4 0 0,4-2-1 16,7-2-1-16,8-3 2 0,4-4-6 15,4-4-4-15,7-3-9 0,3-4-23 16,7-3-47-16,-3-2-109 0,-2-1-146 15,-3-9-336-15</inkml:trace>
  <inkml:trace contextRef="#ctx0" brushRef="#br0" timeOffset="-71569.77">16778 5396 447 0,'1'-2'126'0,"0"2"6"0,0-3-11 15,0 4-69-15,-1-2-9 0,0 1-1 16,-1 1-1-16,1 1-6 0,-1 0-7 16,1 3-6-16,-2 3-2 0,-3 4-1 15,-1 7-5-15,1 5-3 0,-2 5-2 16,2 10 0-16,-1 2 0 0,2 3-4 0,5 3-3 16,2 2-1-16,2 0 0 0,-1-1-7 15,2-5-8-15,0-2-11 0,2-5-9 16,-2-6-6-16,2-7-18 0,0-5-112 15,-1-6-113-15,3-6-276 0</inkml:trace>
  <inkml:trace contextRef="#ctx0" brushRef="#br0" timeOffset="-71288.84">17020 5757 555 0,'-3'16'121'0,"-3"2"3"0,0 3-98 15,-1 1-13-15,3 1-1 0,1-1-1 16,0-3 0-16,6-3-4 0,1-2-4 16,5-3 0-16,3-3 4 0,1-4 3 15,5-3 5-15,0-2 2 0,1-3 6 0,-1-4 8 16,-1-3 2-16,-2 0 1 0,-2-2-1 16,-3-1 2-16,-3-1-1 0,-4-2-4 15,-2-2-7-15,-3 1-4 0,-2 0-4 16,-4 2-5-16,-4 1-8 0,-4 2-7 15,-2 6-8-15,-2 1-14 0,0 4-14 16,0 3-10-16,1 0-30 0,3 2-96 0,2 0-120 16,5-3-268-16</inkml:trace>
  <inkml:trace contextRef="#ctx0" brushRef="#br0" timeOffset="-70484.68">17372 5781 617 0,'12'9'137'0,"-5"1"3"0,-4 3-96 16,-3 1-24-16,0 1-4 0,-3 0-1 0,-1 0-4 16,1 2-2-16,0-3-1 0,2-2-3 15,2-2-1-15,1 0-1 0,1-5 3 16,4-1 2-16,0-2 1 0,3-3 2 16,0 0 3-16,2-2 2 0,1 0 1 15,0-1 2-15,1-2 2 0,-1-3 1 16,-2 2-2-16,-3-1-1 0,0-1-3 15,-2 2-3-15,-3 0-4 0,0-1-4 0,-2 6-4 16,1 2-1-16,1 4-1 0,-2 1 0 16,2 3 0-16,-1 2-1 0,4 5-1 15,1-1 0-15,3 0-1 0,2 1-1 16,3-3-2-16,1-2 0 0,4-2 2 16,4-1 0-16,2-4 2 0,5 0 1 15,1-1 1-15,-2-1 1 0,2-2 1 16,-5-2 3-16,-5-1 1 0,-3-3 2 15,-7 0 0-15,-3-6 1 0,-5-2 0 0,-2-2 0 16,-2-6-3-16,-1 0-1 0,-2-2-2 16,0-1 0-16,-2 3 1 0,1 4 2 15,2 2-2-15,-2 6 1 0,2 5-1 16,2 1 0-16,-1 3-4 0,3 1-1 16,2 2-3-16,0-1 1 0,4 0 1 15,4-1-1-15,3 0 2 0,6 0 5 0,1-1 0 16,2-2 2-16,1 0 0 0,1 2 1 15,-2-4 2-15,-3 3 1 0,-4-1 2 16,-4 0 3-16,-4 0 3 0,-5 0 3 16,-3 0-1-16,-4 1-2 0,-5 0-3 15,-2 2-3-15,-4 2-4 0,-2 2-5 16,-3 4-4-16,-1 4 0 0,2 3-1 16,0 2 1-16,6 1 0 0,5 1-2 15,6 2-1-15,7-1-1 0,7-2 0 16,6-3 0-16,6-3 1 0,4 0 0 0,3-5 2 15,4-2 1-15,4-1 2 0,2-3 0 16,2 2-1-16,-2-1 1 0,-3 0 0 16,-2 3 1-16,-6 3-1 0,-7-2-1 15,-6 4-2-15,-7 0-1 0,-6 2-2 16,-2-3 0-16,-7 0 0 0,-1-1-1 16,-4-2 2-16,-2 1 1 0,0-2 3 0,1-2 2 15,2-1 3-15,0 0 5 0,2-3 4 16,2-2 2-16,2-3 5 0,2-3 2 15,2-4-1-15,2-2-2 0,6-6-4 16,7-3-5-16,3-3-4 0,5 1-3 16,3 0-3-16,3 4-1 0,2 3-4 15,-3 5-3-15,-2 3-7 0,-3 4-8 16,1 1-13-16,-3 3-10 0,-2 1-19 16,-3 2 36-16,-4 2-177 0,-3 3-145 0,-4 5-363 15</inkml:trace>
  <inkml:trace contextRef="#ctx0" brushRef="#br0" timeOffset="-70036.6">17620 6535 666 0,'-9'15'156'0,"0"3"7"16,1 4-116-16,0 1-9 0,0 3-1 16,0 4-2-16,-1 4-12 0,2 2-9 0,-2 2-6 15,0 1-5-15,2 0-2 16,-1-1 0-16,1 3 0 0,1-6-1 0,0 0 0 16,2-3-1-16,1-4 1 0,0-1-1 15,2-4 1-15,0-8-1 0,1-2 1 16,0-4 0-16,1-9 1 0,0-9-1 15,2-6 1-15,1-10 1 0,1-6 2 16,3-11-1-16,2-8 3 0,0-6-2 16,3-4 1-16,2 1-1 0,2 4 1 0,0 4 2 15,3 8 4-15,0 9 3 0,4 12 0 16,1 9 2-16,-1 7 0 0,-1 8 0 16,-1 5-4-16,0 5-4 0,-4 4-3 15,-6 2-1-15,-4 0-1 0,-3 3 0 16,-6-1-1-16,-7 0-1 0,-4-4-3 15,-9-2-5-15,-2 6-6 0,-4-5-11 16,-1-1-13-16,1-5-14 0,1-2 14 16,2-4-155-16,4-4-137 0,4-5-336 0</inkml:trace>
  <inkml:trace contextRef="#ctx0" brushRef="#br0" timeOffset="-69590.56">17853 6541 521 0,'20'15'135'0,"-4"6"8"15,-4 1-39-15,0 3-58 0,-2 0-4 0,0 0-2 16,-4-1-6-16,0-2-7 0,-4-3-8 16,-2-3-7-16,0-1-5 0,-1-4-3 15,-2-3-1-15,1-2 1 0,-2-3 1 16,1-4-1-16,0-3 2 0,-1-5 2 16,2-4 1-16,2-4 2 0,2-4-1 15,4-2 0-15,3-1-1 0,2 1-1 16,3 3-2-16,2 1 0 0,2 4-1 15,0 4-1-15,1 5 0 0,2 4 0 0,1 2-1 16,0 0 0-16,0 2-1 16,1 0-1-16,1 1 0 0,1-5 0 0,0 0 0 15,1-2 0-15,1-2 1 0,-1-1 3 16,-1-3 4-16,-5 0 4 0,-4-1 2 16,-3 1 3-16,-5 0 3 0,-5 0 2 15,-5 1-4-15,-3-1-4 0,-6 2-4 16,-3 0-2-16,-6 2-3 0,-4 1-4 0,-5 4-2 15,1 4 0-15,-1 2 0 0,2 5 0 16,3 4-1-16,3 6 1 0,7 2-1 16,6 2 0-16,6 1-1 0,5 0-1 15,6-1 0-15,3-2-3 0,5-2-2 16,4-3-5-16,3-2-5 0,1-7-7 16,3 1-16-16,2-4-18 0,-1-2 9 15,0-3-146-15,-2-4-138 0,2-3-336 16</inkml:trace>
  <inkml:trace contextRef="#ctx0" brushRef="#br0" timeOffset="-69369.48">18688 6548 586 0,'-9'2'167'0,"-3"0"11"16,-3 3-38-16,-4 2-73 0,-3-1-8 15,-3 4 0-15,-3-2-10 0,-2 3-16 0,1 1-10 16,2 2-7-16,4-1-5 0,4 1-4 15,6 1-2-15,9 0-3 0,7 0-2 16,8-2 0-16,5-1-1 0,6 2 1 16,6-2-3-16,2 0-4 0,2-3-5 15,0-1-6-15,-1-1-7 0,0-3-17 16,0 0-21-16,0-3 158 0,-5-1-288 16,-1-4-157-16,-1 0-433 0</inkml:trace>
  <inkml:trace contextRef="#ctx0" brushRef="#br0" timeOffset="-68002.58">18873 6607 478 0,'2'-1'133'0,"0"-2"7"0,3 1-6 16,-2-4-93-16,1 1-10 0,1 1-1 16,-3 0-1-16,0 2-2 0,0 6-6 0,-1 1-1 15,-2 7 3-15,0 4 2 0,-1 4-1 16,-1 7-4-16,-1 2-4 0,0 4-4 15,1 2-3-15,-1-2-3 0,2-2-4 16,1-2-1-16,2-4 0 0,1-3-2 16,2-4-4-16,-1-6-5 0,0-1-6 15,2-4-7-15,0-5-16 0,0-3 39 16,1-5-174-16,1-5-132 0,0-7-343 0</inkml:trace>
  <inkml:trace contextRef="#ctx0" brushRef="#br0" timeOffset="-67834">18935 6398 574 0,'-8'-14'158'16,"2"5"7"-16,2 2-36 0,3 3-79 15,1 3-8-15,-2 0-10 0,1 1-10 16,1 0-11-16,1 0-7 0,1 0-3 0,0 0-1 16,0 1-3-16,3-1-8 0,2 2-16 15,4-1-13-15,2 1 78 0,4-1-208 16,1 1-140-16,6 1-355 0</inkml:trace>
  <inkml:trace contextRef="#ctx0" brushRef="#br0" timeOffset="-67572.86">19401 6478 636 0,'4'10'143'16,"-8"-2"7"-16,-6-2-101 0,-5 2-14 16,-8 1-4-16,-7-2-2 0,-3 1-2 15,-3 1-2-15,-1 0-7 0,4 0-5 16,2 1-5-16,8-1-2 0,7 0-4 15,5 1-1-15,7 1-2 0,7 2 0 16,8-1 0-16,3 0 0 0,7 3 1 16,3 1 0-16,3 0 1 0,4 4 0 0,1 2-1 15,-3 0 1-15,0 1-1 0,-4 1 0 16,-6 0 0-16,-6 0-1 0,-9-4 0 16,-9-3 0-16,-10-2-3 0,-8 0-6 15,-6-2-10-15,-4-3-10 0,-3-2-1 16,1-1-16-16,1-5-119 0,3-2-121 15,6-3-287-15</inkml:trace>
  <inkml:trace contextRef="#ctx0" brushRef="#br0" timeOffset="-67386.67">19532 6530 610 0,'21'7'147'0,"-7"6"5"0,-4 5-87 16,-5 7-32-16,-4 4-6 0,-3 2-2 15,-3 2-6-15,-2 5-7 0,1-3-4 0,1-2-1 16,2-5-1-16,4-3-4 0,5-4-9 16,5-5-10-16,3-6-12 0,3-3 55 15,1-6-186-15,1-5-133 0,4-3-340 16</inkml:trace>
  <inkml:trace contextRef="#ctx0" brushRef="#br0" timeOffset="-67236.07">19657 6418 606 0,'-11'1'126'0,"3"0"1"0,1 0-113 15,2-1-8-15,1 1-1 0,4-2 0 16,2 1-2-16,4-3-3 0,0 1 25 16,2-3-152-16,1 2-113 0,2-1-310 15</inkml:trace>
  <inkml:trace contextRef="#ctx0" brushRef="#br0" timeOffset="-66714.85">19874 6587 496 0,'-2'28'118'0,"-5"-2"5"16,0 2-64-16,-3-1-35 0,2-1-1 16,1 1 1-16,0-6-2 0,5-2-8 15,4-3-2-15,3-1 4 0,6-5 2 0,3-5 0 16,0-2 1-16,1 0 1 0,3-6 3 15,1-2 2-15,-1-4-2 0,-1 2-2 16,-1-2 0-16,-3-2 0 0,-2-3 2 16,-5 2-2-16,-3-4-5 0,-6 1-5 15,-4-4-2-15,-4-1-2 0,-3-1-2 16,-3 2-2-16,0-3-3 0,-1 3-1 16,3 1 1-16,1 6-1 0,3 3 1 0,4 4-1 15,3 0 0-15,1 9-1 0,5 1-1 16,2-1 0-16,5 3 0 0,4 0 0 15,3 1 0-15,4 2 1 0,3 1 0 16,2 1 2-16,4 2-1 0,-1 1 1 16,2 0 0-16,-3 1 0 0,-1 1 0 15,-3-3-1-15,-3 0-2 0,-3-2-1 16,-5 1-2-16,-5-3 0 0,-1-2-1 16,-4-1 0-16,0-4 2 0,-2-2 2 0,0-3 1 15,0-2 1-15,1-6 1 0,1-2 2 16,4-5 1-16,3-3 0 0,3-4 3 15,4 1 0-15,5-4 2 0,3 4 2 16,0 3 1-16,1 5 4 0,0 4 1 16,-1 7 2-16,-2 6-1 0,-2 12-1 15,-2 6-2-15,-4 5-2 0,0 9-3 0,-3 3-5 16,-2 3-1-16,0 1-1 16,-3-2-14-16,2-2-3 0,1-4-18 0,2-5-22 15,2-4-136-15,3-2-149 0,7-1-353 16</inkml:trace>
  <inkml:trace contextRef="#ctx0" brushRef="#br0" timeOffset="-45241.37">15634 3622 266 0,'0'-2'72'0,"0"1"2"0,-1-1-6 0,1-2-47 16,-1 1-6-16,2 1-2 0,0-2 3 15,1 0 2-15,2 0 4 0,0-2 3 16,2 1 4-16,-1 0 3 0,1 2 1 16,-2 1 2-16,-1 0-3 0,-1 1-2 15,-3 3-5-15,-1 1-4 0,-3 1-4 16,-1 2-4-16,0 2-4 0,-1 1-3 16,0 1-3-16,1 3-2 0,2 2 0 15,0 1 0-15,2 3 0 0,1 2 1 16,0 2-1-16,0 5 0 0,-1 2 0 0,0 1 0 15,1 3 0-15,0 0 0 0,-1 3-1 16,2-6 0-16,1-1 1 0,0-6-1 16,0-2 0-16,2-2 1 0,-1-5-2 15,1-2-1-15,-2-1-4 0,0-2 18 16,-1-2-116-16,0-3-26 0,-2-8-97 16,0 0-224-16</inkml:trace>
  <inkml:trace contextRef="#ctx0" brushRef="#br0" timeOffset="-44621.18">15297 3837 278 0,'-2'-2'108'16,"1"0"6"-16,-1 4-16 0,4-4-13 16,0 2-23-16,2 0-19 0,3 0-17 15,0-1-11-15,3 1-4 0,1-1 1 0,1 0 1 16,1-2 2-16,3 1-2 0,0-1 3 16,4 1 4-16,3 1-1 0,2-1-1 15,2 1-4-15,3 0-2 0,-1-1 0 16,-1-1-5-16,5 2-5 0,2 0-1 15,1 0 0-15,1 1-1 0,1 1 1 16,0 1 0-16,-3 1-1 0,-6-1 0 0,-8 0 1 16,-3 0-1-16,-6 0 1 0,-4-1-1 15,-3 1 1-15,-2-1 1 0,0-1 2 16,-1 0 0-16,-2 1 4 0,1-2 0 16,-2 0 1-16,0-2 0 0,1 2 0 15,-2-3-1-15,-1 1-3 0,0-1-4 16,-5 1-2-16,0 0-1 0,-6 1-2 15,-4 0-4-15,-5 4-2 0,-7-1 1 16,-7 0-1-16,-2 1-2 0,-1 1-4 0,1-1-2 16,0 3-2-16,-1-1-3 0,3 3-3 15,3-2-2-15,1 1-7 0,1-4-15 16,6 0-36-16,4-4-42 0,5-1-81 16,5-6-183-16</inkml:trace>
  <inkml:trace contextRef="#ctx0" brushRef="#br0" timeOffset="-36386.21">15834 6258 288 0,'-2'7'72'0,"3"-3"9"0,1-1-48 15,0-1 2-15,1 2 2 0,-1-2 3 0,1 0-4 16,-1 0-6-16,-1-1-8 0,0 2-4 15,0-2-2-15,-1 0 1 0,0 0 0 16,1-2 2-16,0 0 0 0,3-2 0 16,1-1 0-16,4-1-3 0,1 0-1 15,4-2-1-15,6-1-1 0,3 2 0 16,3 0 2-16,5-1 1 0,-1 2 0 16,4-2-1-16,2 1-2 0,4 1-4 15,-3 1-3-15,0 1-2 0,-3 0-1 0,-2 1-1 16,-6 2-2-16,-6 1 1 0,-8-1-1 15,-4 0-1-15,-6 0 0 0,-5 1 2 16,-6 3-1-16,-5-2 1 0,-9 1 0 16,-9 2 1-16,-2-1 1 0,-1 2-1 15,-4 1-3-15,-3-1-3 0,-3 0-4 16,3 1-4-16,4-2 0 0,-5 2-1 16,1-3-1-16,1 1 2 0,5-2 4 0,4 0 3 15,4-1 3-15,2 0 1 0,7 0 1 16,3 0 0-16,4-2 0 0,5 1 0 15,3-1-2-15,3 0 1 0,6 1-1 16,2-1 0-16,8 0 2 0,5 0 1 16,7-2 2-16,2-2 4 0,5 1 1 0,3-2 1 15,5 0 1-15,-3 0-1 0,2-1-1 16,-5 1 0-16,-2-1-2 0,0 2-1 16,0 0-1-16,-4-2-1 0,-5 2 0 15,-2-1-2-15,-1 3 0 0,-4 0 1 16,-4 1 1-16,-7 1 1 0,-2-1 0 15,-9 0 0-15,-6 0-1 0,-6 1-3 16,-6 1-3-16,0 0-5 0,-1 2-5 16,-5 0-3-16,0 2-3 0,1 1-4 15,2 1-1-15,2-1 39 0,-1 1-150 16,2-1-108-16,5-3-292 0</inkml:trace>
  <inkml:trace contextRef="#ctx0" brushRef="#br0" timeOffset="17086.67">17772 11099 533 0,'3'1'115'0,"-1"1"3"16,-2-2-92-16,0 0-9 0,-1 0 0 15,0 0 3-15,0 1 3 0,0 0 6 16,0 0 4-16,1-1 2 0,-1 1 0 0,1 0-2 16,0-1-2-16,1 0-4 0,0 2-5 15,1 0-3-15,1 2-1 0,2 3 0 16,-2 4 1-16,4 7 1 0,-1 3 0 16,2 4-2-16,1 7-3 0,-1 3-3 15,-1 4-4-15,1 5-3 0,-1-1-2 16,0 2-3-16,-3-2-3 0,1 1-5 15,-2-2-5-15,0-5-7 0,0 0-14 16,-1-3-11-16,-1-4-11 0,-2-4 168 0,-1-5-289 16,0-5-143-16,1-2-405 0</inkml:trace>
  <inkml:trace contextRef="#ctx0" brushRef="#br0" timeOffset="17445.72">17635 11139 515 0,'-10'-12'149'16,"1"1"5"-16,2 1 5 0,0 0-108 15,3 2-2-15,2 2-4 0,5-4-2 16,2 0-2-16,5 1-2 0,2 2-3 16,7-2-4-16,4 0-4 0,4 3-2 15,5 0-6-15,2 6-4 0,4 1-4 16,5 2-3-16,1 6-3 0,1 7-2 15,2-1-2-15,0 7-1 0,-1 3-1 0,-3 8 0 16,-5 1-1-16,-5 3 1 0,-6 3 0 16,-7 1 1-16,-6 4-2 0,-5-1 1 15,-8 0 0-15,-6 1-1 0,-5 0-1 16,-3-1-5-16,-8 1-3 0,-4 1-5 16,-7 0-4-16,-4-2-6 0,-4-2-4 15,-5-3-7-15,-1 1-11 0,4-6-7 0,2-7-5 16,5-4-4-16,5-6 7 0,9-5-119 15,4-9-111-15,6-11-266 0</inkml:trace>
  <inkml:trace contextRef="#ctx0" brushRef="#br0" timeOffset="17784.94">18540 11436 717 0,'5'6'173'0,"-5"4"0"15,-4-1-95-15,0 2-45 0,-3-2-10 16,-1 0-6-16,2 0-9 0,0 0-3 16,2 2-1-16,4 3 0 0,3 0 0 15,4 3-1-15,4 2-1 0,2 0 0 16,3 3-1-16,2-2-1 0,1-2 0 16,1-2-1-16,1-1 0 0,1-3 1 15,0-3 1-15,1-4 1 0,-3-1 3 0,0-4 3 16,1-5 5-16,-2-1 0 15,-1-7 2-15,-3-3 1 0,-4-3 2 0,-1-7-1 16,-6-2-3-16,-5-4-3 0,-7-5-1 16,-5-1-2-16,-7-1-3 0,-2 1-4 15,-2 5-4-15,-2 4-2 0,0 8-2 16,-3 9-4-16,0 6-5 0,0 8-4 0,1 7-5 16,-3 0-13-16,2 6-17 0,4 3 153 15,6 0-288-15,4 0-156 0,10-5-438 16</inkml:trace>
  <inkml:trace contextRef="#ctx0" brushRef="#br0" timeOffset="18605.02">19077 11424 698 0,'-4'6'159'15,"2"-1"1"-15,1 0-116 0,1 2-17 16,1 0-6-16,0 3-7 0,1 1-6 16,3 2-3-16,0 5 0 0,1 0-1 15,1 1-1-15,3 1-2 0,1-2 0 16,4 0-1-16,0-3-1 0,2-4 2 0,3-2 2 16,0-5 4-16,0 0 2 0,-2-4 2 15,1-1 1-15,-2-4 3 0,-1 1-1 16,-2-3-3-16,-2 0-1 0,0-2-2 15,-1 0-1-15,-1-1-3 0,-4 1-1 16,1 2 1-16,-2 0 0 0,0 2 2 0,-2 0-2 16,-1 4-1-16,0 0-2 0,2 1-1 15,-1 2-3-15,0 4-3 0,1 0-3 16,1 3-3-16,3-2-1 0,2 0 0 16,2 0 2-16,2-3 1 0,2-1 2 15,4-6 2-15,0 0 3 0,0-4 2 16,0-1 2-16,1-8 0 0,-1 0 1 15,-1-4 0-15,-1-5 3 0,0-7 3 16,-4-6 3-16,-4-7 3 0,-4-5 2 16,-3-7 2-16,-5-5 1 0,-2 1 0 0,-4 2-2 15,-1 3-3-15,0 10 0 0,-1 8-1 16,-1 10-2-16,-1 9-1 0,-1 10-1 16,0 8-1-16,-1 7-1 0,1 5-2 15,1 4-1-15,1 5-1 0,3 4 0 16,1 6-1-16,3 3 1 0,4 2-1 15,4 4 0-15,3 3-1 0,2 4 0 0,5-1 0 16,0 3-1-16,3-2-1 16,0-3-2-16,-3 1-4 0,2-2-2 0,-1-5 0 15,-3-1-1-15,0-5 1 0,-3-1 1 16,-2-5 2-16,1-5 3 0,-4-6 2 16,1-2 0-16,-3-5 2 0,0-7 4 15,0-8 0-15,0-5 1 0,1-8 1 16,0-5-1-16,1-4 1 0,2-1-2 15,1 2-1-15,3 4 0 0,1 3 0 0,1 5 1 16,3 8-1-16,1 2 0 0,0 5 0 16,2 2-3-16,-2 3-1 0,2 4 0 15,-2-1-1-15,1 2-1 0,-2 0 1 16,-3-1-2-16,-1 4-1 0,-2-2-1 16,-4 4-2-16,-4 0-1 0,-3 4-1 15,-4-3 0-15,-5 2-1 0,-4-1-5 0,-3 0-3 16,-4-4-5-16,-2-1-6 0,-2-4-8 15,-2-4-13-15,4-2-12 0,2-5 0 16,4-3 15-16,3-4-129 0,5-9-117 16,7-6-278-16</inkml:trace>
  <inkml:trace contextRef="#ctx0" brushRef="#br0" timeOffset="18987">19881 11018 589 0,'15'-26'150'0,"-2"5"14"0,-1 5-83 16,-1 5-14-16,0 9-3 0,-4 6-5 15,-3 7-10-15,-2 10-8 0,-3 5-9 16,-2 9-7-16,-1 6-4 0,-1 2-2 16,2 5-3-16,2 1-3 0,3-5-4 15,5 1-3-15,5-4-2 0,4-4-2 16,4-4-2-16,5-3 1 0,2-2-1 16,7 0 0-16,3-4-1 0,1-3 1 0,2-2-1 15,2-3 0-15,0-3 0 0,-3-6 1 16,-2-7 0-16,0-5 1 0,-5-4 0 15,-1-6 2-15,-5-5 1 0,-3-2 2 16,-6-5 3-16,-4 1 4 0,-6-1-1 16,-7 4 0-16,-8 4-1 0,-6 6-2 15,-7 5-2-15,-4 12-4 0,-4 8-3 16,-3 7-2-16,1 7 1 0,3 6 0 16,7 2-1-16,9 2 1 0,10-1-4 0,10-3-1 15,14-1-1-15,11-6-3 0,9-3 0 16,13-5 0-16,4-5-1 0,7-2-1 15,3-2-4-15,-1-4-4 0,-1-2-3 16,-3-3-10-16,-6-2-24 0,-3-4-14 16,-9 0-126-16,-10-4-138 0,-6-2-334 15</inkml:trace>
  <inkml:trace contextRef="#ctx0" brushRef="#br0" timeOffset="19271.34">19015 12154 700 0,'12'15'170'0,"4"4"1"16,-1 8-105-16,1 4-26 0,1 7-10 15,-3 2-11-15,0 5-9 0,-3 6-6 0,-3 0-2 16,-1 2-4-16,-4 1-8 0,-3 0-17 16,-1 0-16-16,-5-4 162 0,-1-4-293 15,-2 0-153-15,-2-7-421 0</inkml:trace>
  <inkml:trace contextRef="#ctx0" brushRef="#br0" timeOffset="19485.01">19009 12526 561 0,'13'-70'158'0,"4"5"4"16,4 9-8-16,2 12-102 0,6 8-6 16,1 11-7-16,4 7-7 0,-1 11-3 15,2 7-4-15,-1 5-4 0,-1 6-3 16,-2 7-7-16,-3 3-6 0,-5 4 0 15,-5-2-3-15,-7 2-1 0,-6 2-2 16,-7 2-2-16,-7-4-7 0,-7 5-6 16,-7-4-11-16,-8-1-15 0,-4-1-7 0,-3-6-45 15,2-3-91-15,-2-5-123 0,3-13-278 16</inkml:trace>
  <inkml:trace contextRef="#ctx0" brushRef="#br0" timeOffset="19936.87">19503 12299 675 0,'39'25'155'0,"-3"4"0"0,-5 2-112 16,-5 3-12-16,-5 3-8 0,-7-5-11 15,-4 4-4-15,-4-6-2 0,-4-5 0 16,-1-4 0-16,-2-4 0 0,-1-7 1 16,0-4 0-16,-1-6-1 0,1-6-1 15,1-7 0-15,1-4 1 0,0-6 2 16,2-6 3-16,0-6 0 0,3-3 1 15,0 0-1-15,2 3 1 0,1 4-2 16,3 4-3-16,1 5-2 0,1 7-3 0,3 9 0 16,3 5 1-16,3 1-1 0,1 3 0 15,0 4 0-15,2-3-1 0,3 0 1 16,3-1-1-16,2-3 1 0,2-2-1 16,2-4 0-16,1-2 3 0,-2-1 2 15,-3-3 4-15,-5-1 0 0,-5-3 4 0,-5 2 2 16,-6-1 4-16,-7 0 2 0,-3 0-1 15,-6-1 0-15,-5 5-2 0,-5 4-3 16,-5 3-3-16,-6 8-3 0,-3 10-6 16,-4 7-2-16,-2 8-3 0,-1 4-2 15,2 7-1-15,3 0-4 0,6 1-4 16,7-3-7-16,7-1-6 0,7-3-9 16,6-4-11-16,7-5-16 0,7-3-9 15,5-7-4-15,4-4 72 0,6-5-183 16,3-5-125-16,4-3-315 0</inkml:trace>
  <inkml:trace contextRef="#ctx0" brushRef="#br0" timeOffset="20251.55">20660 12228 676 0,'1'-12'184'0,"-3"4"5"0,-6 6-64 16,-6 4-63-16,-3 7-15 0,-4 4-14 15,-4 7-14-15,-2 4-9 0,-2 3-4 16,2 3-1-16,4 2-3 0,4-5-2 15,6 0-2-15,7-3-1 0,8 1-2 16,7-8 0-16,7 0-1 0,6-3-1 16,5-4 1-16,7-3 1 0,4-3 3 15,0-4 0-15,5-3 2 0,-1-4 2 16,1-4 4-16,-2-1 4 0,-2-4 4 0,-5 0 5 16,0-4 3-16,-6 0 4 15,-3 2 0-15,-8 3-1 0,-3 0-1 0,-4 3-3 16,-4 6-4-16,-5 5-5 0,-6 6-3 15,-1 5-2-15,-3 3-1 0,-1 1-3 16,-2 4-4-16,1-1-6 0,1 0-9 16,4-4-7-16,4-3-9 0,3-3-11 15,4-2-16-15,5-4-20 0,3-3 14 16,3-3-143-16,1-2-140 0,2-8-335 0</inkml:trace>
  <inkml:trace contextRef="#ctx0" brushRef="#br0" timeOffset="20370.23">21003 12038 657 0,'-6'7'131'0,"4"-3"138"0,4-5-376 16,4-3-162-16,2-2-412 0</inkml:trace>
  <inkml:trace contextRef="#ctx0" brushRef="#br0" timeOffset="20634.53">21440 12138 726 0,'-1'24'182'0,"-5"2"2"15,-3 0-67-15,-4-3-75 0,-2-2-19 0,-3 0-7 16,0-3-7-16,-1-2-3 0,1-3-2 16,0-2-1-16,5 0-2 0,4-2-1 15,6 1-2-15,3-1 0 0,4 1-1 16,4 2 0-16,4 1 1 0,2 2 1 15,0 2 0-15,0 2 0 0,-5 2 1 16,-1 2 0-16,-6 0-1 0,-4 0-1 0,-7-2-1 16,-3 2-4-16,-7-6-4 0,-3 1-9 15,-5-6-10-15,-1-1-15 0,-2-3-10 16,1-2-4-16,1-7-37 0,5-2-78 16,3-8-105-16,6-4-237 0</inkml:trace>
  <inkml:trace contextRef="#ctx0" brushRef="#br0" timeOffset="20828.57">21642 12351 791 0,'32'7'194'0,"-7"3"4"15,-6 3-118-15,-8 4-23 0,-7 1-16 16,-6 3-14-16,-5 1-10 0,-4 1-6 16,-3 1-4-16,1-4-3 0,0-3-3 15,4 0-4-15,3-5-3 0,5-3-5 16,5-3-7-16,5-1-4 0,4-4-9 0,3-1-14 15,6-4-13-15,2-1-10 0,2-2 85 16,1-1-205-16,-2-3-137 0,-2-4-345 16</inkml:trace>
  <inkml:trace contextRef="#ctx0" brushRef="#br0" timeOffset="21301.12">21934 12337 651 0,'0'0'155'0,"0"1"4"0,1 3-98 0,1 0-15 15,1 4-7-15,3 2-6 0,-1 2-5 16,3 3-3-16,2 1-3 0,1-1-3 16,1 1-6-16,-1-3-5 0,2-1-2 15,0 0-2-15,0-3-1 0,1-1-2 16,-1 0 0-16,-1-3 2 0,0-1 2 16,-1 0 2-16,-4-2 1 0,1-1 3 15,-1-2 1-15,-4 0 1 0,0-1-2 0,-2 0-1 16,-2-2-2-16,-3 0-2 0,1-3-2 15,-4-1-3-15,1 2-2 0,0-3-1 16,2 0 0-16,0 3 1 0,2 0-1 16,1 3-1-16,2 1 2 0,3 0 1 15,4 1 1-15,3-1-1 0,3 2 0 16,6 0 0-16,1 0 1 0,2 2 0 16,-1-1 0-16,0 1 0 0,-3 0 0 15,-2 1 0-15,-4-2 1 0,-1 2 0 16,-3-2 1-16,-2-1-1 0,-1 0 0 0,-3 0 0 15,1-1 0-15,-2 1-1 0,1-2 2 16,1 1-1-16,2-1 0 0,0 0 0 16,3 0-1-16,1 0 1 0,3 1 1 15,4-1 0-15,1 2-1 0,4 2 1 16,4 2 1-16,3 1 1 0,2 3-1 16,4 1-1-16,1 4-2 0,1 0-4 0,6 2-6 15,0-2-11-15,1-1-25 0,1-4-11 16,2-1-148-16,3-11-154 0,2-6-371 15</inkml:trace>
  <inkml:trace contextRef="#ctx0" brushRef="#br0" timeOffset="23073.82">17641 13035 402 0,'4'-3'121'0,"-1"1"4"0,-1 1-24 15,0 0-32-15,1-2-15 0,-1 3-12 16,-2-1-6-16,1 2-3 0,0-1 0 16,0 1 0-16,0-2 0 0,0 2-1 15,-1-2-1-15,1 1 0 0,-1 0-1 16,1 1-3-16,-1-2-3 0,0 1-2 15,-1 0-3-15,0 0-3 0,-1 1-3 16,-1-1-3-16,-4 3-2 0,-2 0-3 16,-3 1-2-16,-3 3-1 0,-1 2-1 15,-3 2 0-15,-3 3-1 0,-2 5 0 16,-1 1-1-16,-2 9 0 0,1 1 0 0,-1 7-1 16,-1 2-2-16,3 5-2 0,1 2-3 15,4 3-4-15,3-1 0 0,5 1-3 16,4-4 1-16,7-3 2 0,5-7 2 15,6-4 3-15,6-4 2 0,4-7 5 16,5-8 4-16,4-2 7 0,3-7 5 16,2-2 2-16,-1-6 2 0,2-6 3 0,-5-4-1 15,-2 1-2-15,-6-4-6 0,-5 0-3 16,-6 1 1-16,-3 1-1 0,-8 2-2 16,-6 1-1-16,-5 0-3 0,-5 1-3 15,-5-1-4-15,-5 2-6 0,-6 2-4 16,-1 5-7-16,-2 4-5 0,1 2-4 15,1 3-10-15,3 5-21 0,3 0 85 16,7 0-217-16,3-4-147 0,5 0-384 0</inkml:trace>
  <inkml:trace contextRef="#ctx0" brushRef="#br0" timeOffset="23536.58">17992 13085 562 0,'8'-5'137'0,"-2"1"1"0,0-1-69 16,-3 1-32-16,-1 1-2 0,-1-1-1 15,0 4 2-15,-1 0 3 0,-1-1 3 0,1 2-1 16,0-1-6-16,1 2-5 0,-2-2-8 16,1-2-8-16,0 5-5 0,-1-2-5 15,1 3-3-15,-1 5 0 0,-3 1-1 16,-1 7 1-16,0 3 0 0,-5 1 0 16,0 6-1-16,-4 2 1 0,-1 1-3 15,0 2-1-15,0-2-1 0,0-2 0 0,1 1-1 16,4-5 1-16,1-3 0 15,3-5 1-15,3-3 2 0,3-1 0 0,3-3 0 16,3-1 0-16,5-2 1 0,3-2 3 16,4-1 3-16,5-1 1 0,2-1 3 15,2-1 0-15,3 0 1 0,0-1-2 16,1-1-2-16,0 1-3 0,-4 0-3 16,-1 2-11-16,0-2-13 0,-5 2-16 15,-3 0-20-15,-4 0-1 0,-4-1-129 0,-1 1-134 16,-4-1-299-16</inkml:trace>
  <inkml:trace contextRef="#ctx0" brushRef="#br0" timeOffset="23770.97">18196 13271 826 0,'-1'-1'196'0,"-2"0"4"15,2 1-128-15,1 1-23 0,0 5-14 16,0 5-12-16,1 6-9 0,-1 3-2 16,-1 6-4-16,0 3-2 0,0 5-2 15,0 0-1-15,-1-1-2 0,0 1-6 16,2-3-7-16,1-1-11 0,2-2-16 0,1-2-28 16,4-3 74-16,1-1-212 0,1-1-155 15,1 1-385-15</inkml:trace>
  <inkml:trace contextRef="#ctx0" brushRef="#br0" timeOffset="24553.52">19333 13360 634 0,'1'1'156'0,"1"-2"2"0,0 3-99 16,1 0-15-16,-1 6-10 0,0 5-10 15,1 1-10-15,2 5-6 0,-2 4-2 16,0 1-2-16,2 1-2 0,1-3 0 16,2-1-1-16,0-2-1 0,0-2 0 15,1-3 0-15,0-2 0 0,-1-3-1 16,-3-1 1-16,-1-3 0 0,0-2-2 15,-3-3 0-15,-2-2-1 0,1-2 1 16,-4-5 0-16,2-4 1 0,-3-7-1 0,-2-5 2 16,1-1 1-16,-1-6 1 0,0-3 0 15,2 2 0-15,2 0 0 0,2 5 0 16,3 1 0-16,2 5 0 0,5 7-1 16,3 2 0-16,3 3-1 0,3 1-1 15,4 3-2-15,3 2-11 0,2 2-17 16,3 0 14-16,0-2-147 0,-1 3-131 0,0-1-328 15</inkml:trace>
  <inkml:trace contextRef="#ctx0" brushRef="#br0" timeOffset="25170.73">19808 13494 456 0,'17'4'116'16,"2"-6"4"-16,0-2-53 0,3-2-26 15,1-4-8-15,-1-1-4 0,2 0-1 16,-1-2-1-16,-1-1-1 0,-3-1 1 16,-2 1 1-16,-4 0 1 0,-3 0 1 15,-8 1 0-15,-3 1-2 0,-6-1-3 16,-8 1-2-16,-5-2-2 0,-4 0-4 16,-3 4-4-16,1 2-4 0,-3 7-3 15,2 2 0-15,1 7-2 0,1 7-2 0,-1 5-1 16,4 5-1-16,3 3-3 0,5 6-4 15,5 3-5-15,8 0-4 0,8 0 0 16,8-1-2-16,6-3 0 0,6-2 3 16,6-9 4-16,5-6 4 0,7-1 3 15,3-5 3-15,5-6 2 0,5-5 5 16,1-5 4-16,0-2 5 0,-2-4 3 16,-3-5 3-16,-6-4 3 0,-4 0 0 15,-9-2 1-15,-6-4-2 0,-8 0 0 0,-7 1-1 16,-7-3-2-16,-7-1 0 0,-8-2-3 15,-4 4-1-15,-4 1-3 0,-1 3-3 16,-1 6-4-16,-1 7-1 0,-1 9-1 16,2 9-2-16,-3 6-1 0,1 12-1 15,1 7-2-15,1 9 0 0,3 7-2 16,2 5-5-16,3 4-7 0,1 3-7 16,1 1-10-16,3 0-10 0,-3-1-4 0,-1-2-14 15,1 0 5-15,-3-4 7 0,1-3 9 16,-2 0 16-16,-3-3 16 0,1-6 11 15,-2-5 19-15,0-6 3 0,3-8 5 16,-1-3 1-16,0-6 0 0,1-7 1 16,-4-7-1-16,3-2 0 0,-6-17-5 15,-2-4-2-15,0-11-4 0,4-5-5 16,0-8-6-16,7-2-6 0,2-2-12 0,7 7-9 16,6 4-12-16,3 7-12 0,4 2-17 15,4 4-24-15,4 4-109 0,4 0-125 16,9 4-289-16</inkml:trace>
  <inkml:trace contextRef="#ctx0" brushRef="#br0" timeOffset="25361.37">20687 13448 756 0,'-3'10'177'16,"2"1"-1"-16,1 2-91 0,2-1-62 15,2 1-12-15,3-1-3 0,-1 2-6 16,2-3-1-16,0-2-1 0,2 0-5 0,1-2-9 16,2-2-13-16,0-3-15 0,0-2 157 15,1-1-292-15,2-3-156 0,-2-3-423 16</inkml:trace>
  <inkml:trace contextRef="#ctx0" brushRef="#br0" timeOffset="26387.88">19621 13375 521 0,'-20'6'137'0,"3"1"5"0,4 0-38 16,2-2-52-16,3 1-6 0,5-2-8 15,3-1-1-15,6-1 2 0,6 2 4 16,8-2 0-16,10-1-3 0,9-1-4 0,9 0 1 15,12 0-3-15,7-3-8 0,9-3-9 16,5-1-6-16,5 1-5 0,-1 0-2 16,2-1-2-16,-6-1-1 0,-9 3 0 15,-8 1 0-15,-14 3-1 0,-11-1-1 16,-12 2 3-16,-13 1-1 0,-14 1 0 16,-13 5 0-16,-15 1 0 0,-11 3 0 15,-15 1 1-15,-13 3-2 0,-13 4 0 16,-7-1 1-16,-3 1-1 0,-1-3 0 0,-2 0-4 15,5-1 0-15,7-2-1 0,4-2 0 16,13-3 1-16,7 0 1 0,13-2 1 16,13-2 3-16,13-1 2 0,12-3-1 15,16-5 2-15,11 1 2 0,12-3 1 16,11 0 2-16,12-2 0 0,10-1 0 16,8-2 2-16,7 1-2 0,4 1-1 0,4 0-3 15,-1 0 0-15,-5 3-2 0,-6 1 0 16,-11 5-2-16,-12 1 0 0,-12 3 0 15,-15 3 0-15,-16 5 2 0,-19 4-1 16,-12 5 1-16,-18 2-1 0,-13 5 1 16,-15 5-1-16,-12 3-1 0,-4-1-3 15,0 1-2-15,0-2-4 0,6-1-2 16,13-5-2-16,12-6-1 0,16-6 1 0,13-3-3 16,16-5 3-16,15-4 6 15,12-4 6-15,12-2 4 0,10-2 2 0,11 0 0 16,7-3 4-16,4 0 1 0,-1-3-3 15,1 2-4-15,-6 0-1 0,-8 4-1 16,-11-1 0-16,-13 3 2 0,-10 4 2 16,-15 5-1-16,-15 5 1 0,-12 6 0 15,-12 4-1-15,-9 4-1 0,-9 8-2 16,-6 1-3-16,3 0-3 0,8-4-2 16,7-4 0-16,12-6-2 0,6-2-2 0,19-9-1 15,12-4 3-15,14-5 5 0,10-3 3 16,9-4 2-16,9-1 1 0,8-2 4 15,2-1 0-15,0-1 0 0,-6 2-4 16,-7 0-2-16,-10 2 0 0,-12 4 0 16,-10 3 1-16,-14 2-2 0,-12 3-3 15,-10 6-5-15,-11 4-6 0,-8 2-9 16,-7 1-12-16,-4 1-15 0,2-2-26 0,6-3 89 16,10-3-217-16,11-10-151 0,14-10-381 15</inkml:trace>
  <inkml:trace contextRef="#ctx0" brushRef="#br0" timeOffset="26871.02">21066 12852 546 0,'-3'-2'165'0,"-3"0"5"16,4 2 4-16,1 2-103 0,2 8-3 16,3 4-6-16,0 4-8 0,2 9-7 0,0 6-3 15,-3 6-9-15,-3 6-9 0,-1 7-7 16,-3 4-7-16,-4 6-6 0,-2-3-3 16,-1 6-2-16,3-3 2 15,0 1-5-15,2-6-3 0,3-7-4 0,3-5-4 16,3-5-2-16,3-8-1 0,0-4-4 15,1-8 3-15,1-5-2 0,-2-5 0 16,0-4 2-16,-1-3 2 0,0-7 1 0,0-5 3 16,1-4 5-16,-1-6 2 15,3-7 4-15,-1-2 3 0,1-3 1 0,0 2-1 16,0 2 0-16,3 3 2 0,1 7-1 16,4 4 0-16,1 5 0 0,3 5 2 15,2 4 0-15,2 2 0 0,0 5-2 16,-1 3 0-16,0 1-1 0,-3 1-2 0,-4 0-1 15,-4 3-1-15,-4 1-1 0,-5 0 1 16,-5 1-1-16,-6 2-1 0,-1-2-2 16,-6 0-3-16,-2-3-6 0,-5-3-10 15,0-3-19-15,-2-4-18 0,1-2 95 16,-2-7-224-16,-2-4-144 0,2-12-376 16</inkml:trace>
  <inkml:trace contextRef="#ctx0" brushRef="#br0" timeOffset="27072.48">21621 13423 796 0,'21'25'193'0,"-3"2"2"16,-6 1-117-16,-5-1-31 0,-5 3-14 16,-3-1-13-16,-3-4-11 0,0-6-6 15,1-2-3-15,-1-4-3 0,3-2-6 16,4-7-7-16,2-3-3 0,4-5-12 0,2-4-21 15,0-1-13-15,4-6-129 0,3-3-134 16,-2-2-329-16</inkml:trace>
  <inkml:trace contextRef="#ctx0" brushRef="#br0" timeOffset="27218.09">21706 13239 769 0,'-20'-24'192'0,"3"3"0"0,-7-10-83 16,5 12-69-16,7 3-16 0,3 0-24 15,0 2-16-15,5-1-10 0,1-1-14 16,4-3-17-16,2-1-7 0,3-3-106 16,2-4-13-16,4-1-101 0,3-2-202 15</inkml:trace>
  <inkml:trace contextRef="#ctx0" brushRef="#br0" timeOffset="27388.64">21902 12805 829 0,'17'26'199'0,"-1"6"2"0,-1 8-123 15,1 2-26-15,-1 7-15 0,-1 3-14 16,1 3-9-16,-1 0-3 0,-3-2-2 16,0-3-2-16,-3-1-3 0,-1-4-2 15,-3-2-6-15,1-5-7 0,-5-2-8 16,2-6-14-16,-4-3-13 0,1-4-25 16,-2-3 154-16,1-6-288 0,0-3-160 15,-2-4-430-15</inkml:trace>
  <inkml:trace contextRef="#ctx0" brushRef="#br0" timeOffset="27749.99">21939 13368 761 0,'8'-29'179'0,"7"2"3"0,8 4-119 16,8 4-10-16,7 2-5 0,6 5-7 0,6 1-2 16,2 7-2-16,3-2-1 0,0 2-4 15,-2 3-5-15,0 0-5 0,-5 1-4 16,-6 2-5-16,-6-4-3 0,-8 3-2 15,-7 3-3-15,-6-5-3 0,-7 3-4 16,-7-1-3-16,-8 2-1 0,-8 3-1 16,-8 1-1-16,-4 1-4 0,-6 5 1 15,-4 1 0-15,0 3 3 0,3 0 0 16,5-1 0-16,8 1-2 0,8 0 1 0,8 1 1 16,10 2 0-16,7-2 2 15,8 2 0-15,7 2 4 0,7 2 5 0,3-1 3 16,-1-2 0-16,-2 0 1 0,-4-1 1 15,-4-1-2-15,-8-2 0 0,-9 1-1 16,-9-2-1-16,-12 0 0 0,-11-1 0 16,-11-1 0-16,-11 2-2 0,-12-3-3 15,-11-3-7-15,-10 1-7 0,-6-1-15 0,-6-4-27 16,-6 1-159-16,-8-4-167 0,-11-2-413 16</inkml:trace>
  <inkml:trace contextRef="#ctx0" brushRef="#br0" timeOffset="32230.78">18105 14513 357 0,'1'1'104'0,"1"-2"5"0,-1 0-31 16,-1-2-19-16,0 1-12 0,0-1-13 0,0 0-6 15,0 0-3-15,-1 2-1 0,0-1-1 16,1 2 0-16,0-2 0 0,-1 2 0 16,0-2 0-16,0 2-1 0,2-1-2 15,-2 1-3-15,0-2-3 0,1 2-2 16,0-3-3-16,2 3-3 0,-1-2-1 16,1-2-2-16,1 1-1 0,1 3 0 15,-1-3-1-15,-1 4 0 0,0-2 0 0,-1 0 1 16,2 2-1-16,-3-1 1 0,1 2 1 15,0-1 0-15,-1 1 2 0,1 0 1 16,0 1-1-16,0-1 0 0,0 1-1 16,0 0 0-16,2 1-2 0,-1-1 0 15,1 0-1-15,0 0-1 0,2 3 0 16,-1 3 1-16,2 2-1 0,-1 3 1 16,0 6 0-16,1 3 0 0,-2 5 0 15,-1 3 0-15,-1-1 0 0,-2 3-1 0,0-1-1 16,0-3-4-16,-2 0-6 0,0-3-3 15,2 0-2-15,2-3-1 0,-2-3-1 16,1-1-1-16,0-1 0 0,1-4-1 16,-1-2-1-16,0-3-3 0,0-4-1 15,0 0-121-15,0-7-111 0,-1 0-277 16</inkml:trace>
  <inkml:trace contextRef="#ctx0" brushRef="#br0" timeOffset="32612.28">18372 14366 329 0,'2'-1'112'0,"1"0"6"0,-2 0-2 16,0 2-48-16,-1-2-12 0,0 0-9 15,1 1-9-15,-1 0-4 0,0-1-1 16,0 2-1-16,0 0 1 0,-1-1-2 0,1 3-2 16,1-2-4-16,-1 5-3 0,1 2-2 15,0 0-4-15,2 3-3 0,2 4-3 16,1 4-1-16,4 4-2 0,1 5-3 15,2 3 0-15,1 6-5 0,2 2-2 16,-1 2-7-16,-2-3-10 0,-1 2-9 0,-2-3-9 16,-2-4-3-16,-2-2-31 0,-1-3-97 15,-3-5-111-15,0-5-263 0</inkml:trace>
  <inkml:trace contextRef="#ctx0" brushRef="#br0" timeOffset="34753.44">19164 14707 344 0,'-5'0'112'0,"0"0"5"0,1-2-21 0,0 0-24 15,0 3-14-15,2-2-11 0,1-1-12 16,0 0-5-16,0 2-5 0,1-1-3 16,0 2-4-16,-1-1-2 0,1 3-4 15,-1 1-3-15,0 0-4 0,0 1-2 16,1 0-2-16,0 2-2 0,0-1 0 16,2 2-1-16,0-1-1 0,2-3 0 15,3 3-1-15,1-2-1 0,4-2 2 16,0-3 0-16,5-1 1 0,2-2 1 0,2 0 2 15,0-5 1-15,3-2 2 0,-3-1 1 16,1 1 1-16,-3 0 0 0,-2 1 1 16,0-2 0-16,-3 1 1 0,-4 0-1 15,-1 3 0-15,-4 0 1 0,-1 1 2 16,-4-3-1-16,-4 4-3 0,-1 1-4 16,-3-1-3-16,-2 0-5 0,-2 0-5 15,-3 3-2-15,-3 1-1 0,0 0 1 0,-1 3 3 16,-2 0 2-16,0 6 3 0,2 2 3 15,1-1 0-15,3 3-1 0,2 1 0 16,3 1 1-16,2 1 0 0,3 1 0 16,3-1 1-16,0 2 1 0,5-1-1 15,0 0 0-15,2 1 1 0,1-2 0 16,2-2 0-16,0 0 0 0,4 0-1 16,0-4 1-16,3 0 0 0,1-2 2 15,3-4 2-15,2-3 0 0,3-2 5 0,2-4 5 16,3-1 9-16,4-4 5 0,2-1 4 15,4-1 0-15,1-3 0 0,-1 1-5 16,-3 0-3-16,-3-2-10 0,-5 3-7 16,-3-2-5-16,-5 6-8 0,-2 1-6 15,-4 2-8-15,-4 3-9 0,-3 1-8 16,0 1 0-16,-4 2 57 0,-1 0-192 0,-2-1-129 16,0-1-347-16</inkml:trace>
  <inkml:trace contextRef="#ctx0" brushRef="#br0" timeOffset="34966.9">19550 14656 605 0,'0'-1'147'0,"2"2"1"0,2-2-81 15,2 1-28-15,4 1-9 0,1 2-11 16,3 3-6-16,1 3-3 0,1 2-1 15,0 3-6-15,2 3-5 0,-4 0-7 16,0 1-10-16,0 2-7 0,2-2-22 16,-1-1-109-16,0-4-116 0,2-2-283 15</inkml:trace>
  <inkml:trace contextRef="#ctx0" brushRef="#br0" timeOffset="35136.45">20014 14648 525 0,'2'5'141'0,"-1"3"1"0,0 5-20 16,1 5-92-16,-1-1-11 0,-1 6-10 15,1 3-12-15,-2 3-7 0,0 3-7 16,-1 1-4-16,0 1 30 0,2 3-151 16,-3-1-113-16,2 0-294 0</inkml:trace>
  <inkml:trace contextRef="#ctx0" brushRef="#br0" timeOffset="35418.24">20017 15002 627 0,'-4'-40'152'0,"0"4"4"16,2 0-94-16,2 2-10 0,1 5-7 16,3 3-11-16,4 4-7 0,2 7-5 15,0-1-4-15,2 5-8 0,1 4-4 16,1 2-1-16,0 2-1 0,1 2-3 15,-1 4-2-15,-1 1-3 0,1 4-2 0,-2-3-3 16,1 4-2-16,-3 1-5 0,0 1-3 16,-1 0-2-16,-3 1-3 0,-2-2 1 15,-2 0 1-15,-3 0 1 0,-1-1 1 16,-5-1 1-16,-2-2 1 0,-3 0 1 16,-1-1 1-16,-4 0 0 0,-2-3-2 15,-2-2 1-15,-2-2 0 0,-2-2 4 16,0-2-118-16,0-2-104 0,0-2-272 15</inkml:trace>
  <inkml:trace contextRef="#ctx0" brushRef="#br0" timeOffset="36510.95">22360 14340 524 0,'8'0'133'0,"-2"0"5"0,1 0-59 16,-2 1-35-16,0 0-6 0,-2 0-3 15,-1 2-3-15,0-2-3 0,-2-1-4 0,-1 1-4 16,-1 1-4-16,-2 1-1 0,-4 1-4 16,-3-1-4-16,-6 0-2 0,-4 3-3 15,-3-1-2-15,-5-2-2 0,-1 0-3 16,-1 0-3-16,-1 2-2 0,5 1-2 15,-1-3-1-15,5 1 1 0,4 1 1 16,3-1 1-16,3 1 4 0,4-3 1 16,3-1 2-16,4 1 1 0,-1 2 1 0,4 0 2 15,3 2 0-15,-2 0 1 0,2 3 0 16,0 2 0-16,-1-2 1 0,-2 3-1 16,-1 2-1-16,0 0-1 0,-3 0-1 15,-1-3 1-15,-1 1-1 0,2-2 1 16,0-2 0-16,0-2 0 0,1 1 0 15,2-4 1-15,1 1 2 0,1-1 0 16,4 0 2-16,0-2 1 0,4 1 3 16,2-2 1-16,2 2 0 0,4-2-1 0,2 3-1 15,1-1-2-15,0 0-1 0,2 3-3 16,3 3-1-16,-1 0-1 0,-1 1 0 16,-1 0 0-16,-1 1-1 0,-3 2 0 15,-2 0 0-15,-4 1 1 0,-2 1-1 16,-3 1 2-16,-5 0 0 0,-2 2 1 15,-4-2 0-15,-4 0 0 0,-4 1 0 0,-4-3-2 16,-2 1-3-16,-5-2-1 0,-3 1-3 16,0 0-2-16,-3 1-4 0,-1-1-4 15,1-2-6-15,-2 0-10 0,3-1-8 16,3-3-3-16,2 0-124 0,4-4-119 16,5 0-293-16</inkml:trace>
  <inkml:trace contextRef="#ctx0" brushRef="#br0" timeOffset="36985.74">22643 14454 627 0,'6'-12'146'16,"1"1"5"-16,-1 1-101 0,2 2-11 15,0 0-4-15,-2-1-4 0,3 2-6 16,0 4-6-16,1 1-4 0,2 1-4 16,0 2-3-16,3 2-1 0,2 2-3 15,0-1-1-15,0 3 0 0,1-1-1 0,0 3-2 16,-1 1 0-16,-2 2 0 0,-5 1-1 15,0 1 0-15,-3 0-2 0,-3 1-3 16,-5 1-2-16,-2 3 0 0,-5-1-3 16,-3 3-2-16,-4 2 0 0,-6 5 0 15,-4-1 0-15,-2 3 0 0,-2-1 0 16,1 0 1-16,-2-1 4 0,3-3 0 16,4 0 1-16,3-2 4 0,5-3 2 15,4-3 1-15,3-1 0 0,6-1 0 16,5-1 1-16,6-1 1 0,4-1 2 0,6-1 1 15,4-3 1-15,5 0-1 0,6-2 1 16,3-2-1-16,1-2-1 0,1-2-4 16,1-2-6-16,1 0-6 0,-2-3-10 15,-1 2-4-15,-4-2-126 0,-1-2-120 16,-5 2-297-16</inkml:trace>
  <inkml:trace contextRef="#ctx0" brushRef="#br0" timeOffset="37917.27">23418 14222 596 0,'2'5'137'15,"0"-1"3"-15,0 1-96 0,0 2-10 16,0 1-2-16,2 3-4 0,0 2-3 0,-1 5-1 16,1 4-3-16,0 4-3 0,0 5-5 15,1 5-2-15,-2 5-2 0,-1 1-3 16,1 5-4-16,0 0-2 0,-1 0-3 16,0-5-7-16,-1-1-5 0,0-5-6 15,-1-3-4-15,-1-3-4 0,-2-3-2 16,0-3 1-16,-1-1 5 0,1-4 2 15,0-2 6-15,0-3 3 0,2-4 4 16,0-2 4-16,2-4 4 0,2-4 7 0,0-2 8 16,1-3 6-16,2-4 8 0,-2-4 3 15,3-4 1-15,-3 0-2 0,2 0-4 16,-1 2-5-16,-1 1-5 0,1 0-5 16,0 5-4-16,2 3 2 0,-1 1 0 15,2 1-1-15,1 2-1 0,0 2-1 16,2 3-1-16,1 1 1 0,-1 1-4 0,1 3 0 15,0 0-3-15,-2-1-1 0,-1 2-1 16,-2 0-1-16,-2-2-1 0,-1 1 0 16,-1-1-2-16,-2-1 2 0,-2 0 2 15,-2-1 1-15,-1 1 2 0,-2-1 0 16,-2 2-2-16,-3-1 0 0,-3 1-3 16,-2-2-6-16,-4 1-8 0,-2-1-8 15,-3-1-5-15,2-1 48 0,2-2-169 16,0-1-121-16,1-3-311 0</inkml:trace>
  <inkml:trace contextRef="#ctx0" brushRef="#br0" timeOffset="38836.95">24448 14098 577 0,'-6'0'132'0,"-4"0"2"0,-3 1-89 0,-3 1-19 15,-3 4-11-15,-3 1 1 0,-7-1 1 16,6 6-2-16,-1-1-2 0,0 4 0 16,-1 3 0-16,3 0 0 0,3 3-4 15,2 3-1-15,1 4-3 0,4 6 0 16,4 1-2-16,1 4 0 0,4 3-1 15,3 2-2-15,2 1-5 0,2-2-7 16,3 0-8-16,1 1-8 0,-1-5 83 0,2-4-208 16,0-2-127-16,-3-5-341 0</inkml:trace>
  <inkml:trace contextRef="#ctx0" brushRef="#br0" timeOffset="39515.22">24029 14661 557 0,'12'-10'145'15,"2"-1"3"-15,1 4-43 0,2-1-62 16,1 0-9-16,2 4-5 0,0 3-9 16,1 4-4-16,-2 3-2 0,1 1-6 15,-1 4-3-15,-4 3-4 0,-2 1-6 16,-2 1-6-16,-3 1-6 0,-3-2-9 15,-1 1-4-15,-1 0-4 0,-1-3 2 0,0 0 2 16,-1-3 6-16,2-1 5 0,-1-2 8 16,0-1 6-16,1-3 3 0,-1-1 2 15,1-2 2-15,1 1 3 0,-1-4 3 16,2-5 1-16,0-2 2 0,-1-6 1 16,3-3 2-16,-1-4-2 0,-1-4-2 15,0 2-1-15,2 2-2 0,0 2-1 16,-1 3-1-16,3 3-2 0,2 3 1 0,1 3-1 15,0-1 0-15,3 4 0 0,1-2-1 16,0 3-1-16,2 0 0 0,0 2-1 16,1 1 0-16,1 2 0 0,-3-1-1 15,1 1 1-15,-3 0 0 0,-2 1 0 16,-2-1 0-16,-3 0 1 0,-3 0 2 16,-1-1 0-16,-3 1 1 0,0-2 0 15,12 5 3-15,-13-3-2 0,-2 0 0 16,-3 0-2-16,1 0-1 0,-4 0-2 0,-2 3-3 15,-16-2-6-15,11 6-3 0,-2 5-7 16,-1 2-5-16,0 6 4 0,1 3-32 16,4 0 1-16,2-1 5 0,4-1 6 15,3-3 7-15,4-4 10 0,3-3 3 16,3-3 38-16,2-2 5 0,1-4 3 16,2-1 3-16,1-3 2 0,2-3-1 15,-1-4-3-15,-1 0-3 0,0-1 0 0,-1-2 1 16,-1 0 0-16,-1-4 0 0,-4 3 1 15,1 2-1-15,-4 0-1 0,0 1-2 16,-1 4-1-16,-2-2-3 0,1 6-1 16,0 3-5-16,-1 1-3 0,2 6-1 15,-2 2-6-15,2 3-8 0,3 3-12 16,-1 3-11-16,1-3-9 0,4 4-7 16,1-3 31-16,1-4-153 0,-1-2-118 0,2-4-297 15</inkml:trace>
  <inkml:trace contextRef="#ctx0" brushRef="#br0" timeOffset="39779.04">24891 14489 623 0,'0'2'138'16,"-1"0"3"-16,-2 3-106 0,-2 0-12 15,-1 2-4-15,-5 2-3 0,-3 3-3 16,-1 1-3-16,-1 2-2 0,0 3-1 16,2-1-3-16,1 4-1 0,4 0-2 15,5 2-4-15,2 1-3 0,3 0-6 0,5-2-4 16,5 0-3-16,5-2-3 16,2-3-4-16,4-3 10 0,2-3-72 0,1-2-49 15,0-2-96-15,-2-3-230 16</inkml:trace>
  <inkml:trace contextRef="#ctx0" brushRef="#br0" timeOffset="55298.02">6714 1583 431 0,'-7'-2'108'16,"2"0"5"-16,0 0-62 0,-1 0-11 16,-1 0-11-16,-1 2-7 0,-1 0-4 0,-2 1-4 15,1 2-1-15,-1-1-1 0,0-1 1 16,2 1-1-16,2 0 1 0,0-1-2 16,2 0 1-16,1-1-3 0,3 2-2 15,4-2-1-15,3-3 1 0,5 1 2 16,7-3 2-16,6-5 1 0,9-2 3 15,7-5 1-15,11 0-1 0,7-3 0 16,7-4-4-16,10 0-1 0,7-4-3 16,1 1-1-16,5 2-3 0,-2 0-1 0,3 1 0 15,0 3-1-15,-4 4 0 0,-5 7 0 16,-4 1-1-16,-5-1 1 0,-7 2 0 16,-11 3 0-16,-11-3-1 0,-11 0 1 15,-9 2 0-15,-8 2 1 0,-9 1 2 16,-6-1 0-16,-10 4-1 0,-7 3-1 15,-9 5 0-15,-10-2-1 0,-8 0-3 16,-10 4-5-16,-10-1-3 0,-4 2-4 0,-5 1-5 16,-4 3-3-16,-3 6-3 0,-1 4-1 15,-1 1 2-15,5 1 4 0,1-1 3 16,6-3 5-16,7-3 2 0,8-5 3 16,6-3 3-16,12-5 0 0,7 0 2 15,8-3 0-15,7 1 1 0,7-5 1 16,7-4 1-16,11-2 0 0,7-2 3 15,8-3 2-15,9-4 3 0,10-3 1 16,8-2 3-16,12-5 4 0,5-2 1 0,6 4 1 16,3 0-2-16,2 3-2 0,2 0-1 15,0 3-3-15,-5 3-4 0,-5 4-2 16,-7 4-2-16,-7 2-1 0,-6 1-1 16,-12 3-1-16,-11 1-1 0,-10 4 1 15,-7 2 0-15,-10-3 0 0,-9 2-1 16,-13 3 0-16,-10-1 0 0,-11 7 1 15,-12-1-1-15,-11 4 1 0,-8 3 0 0,-11 6 0 16,-3 0 0-16,-9 1-1 0,-1 0-1 16,2 1-2-16,-3-1-4 0,4-4-4 15,7-5-3-15,6-4-3 0,10-1-3 16,9-5 1-16,11-5 2 0,13-2 4 16,10-3 2-16,11-2 2 0,9-1 4 15,15-2 2-15,8-1 2 0,11-1 1 0,10-3 1 16,11-1 4-16,11-2 5 0,10 0 7 15,6 0 4-15,10 0 3 0,6-4 4 16,5-3 0-16,1 3-2 0,1 2-2 16,4-4-6-16,-4-1-3 0,-6 4-5 15,-9 3-3-15,-8 7-1 0,-10-2-2 16,-9 1-1-16,-16 4-1 0,-10 2-1 16,-9 0 3-16,-8 0 3 0,-8 2 1 15,-10 2 0-15,-10 0-3 0,-9 2-2 16,-13 6-4-16,-14 1-2 0,-15 3-6 0,-9 0-1 15,-11 6 0-15,-8 4 1 0,-2 0 1 16,-4-2-1-16,5 3 0 0,4-2 0 16,6 2-3-16,11-6-1 0,11-5 0 15,11 0 2-15,16-6 4 0,10-2 0 16,12-4-2-16,11-2 3 0,13-3 1 0,12-4 2 16,11-2 0-16,6-5 2 0,11-2 3 15,10-7 7-15,10-6 4 0,6 0 2 16,4-4 2-16,2-2 2 0,10 0 0 15,1 1-3-15,0 3-1 0,-4 4-4 16,-9 0-2-16,-7 4-1 0,-10 3-1 16,-15 4-2-16,-13 3 0 0,-12 5 0 15,-10 3 3-15,-11 8 0 0,-12 2 0 16,-14 9-1-16,-13 3 0 0,-14 5-1 16,-15 3-3-16,-8 6-5 0,-8 3-7 15,-5 8-8-15,2-6-11 0,8-1-7 0,11-2-100 16,12-5-26-16,14-6-105 0,15-11-215 15</inkml:trace>
  <inkml:trace contextRef="#ctx0" brushRef="#br0" timeOffset="57232.55">15726 15349 541 0,'-2'5'132'0,"2"-2"5"0,-1 0-74 16,0-3-21-16,1 0-3 0,0 1-2 15,0-1-1-15,1-3-2 0,-1 2-1 16,1-1-3-16,0 2-3 0,0-3-6 16,2 1-5-16,-2-1-6 0,1 4-3 15,1-2-3-15,1 0-2 0,2 1-1 16,4-2-1-16,1-1 0 0,3 3 0 15,2-2-1-15,4 1 0 0,3 2 1 16,1-1-1-16,1 4 1 0,1 1-1 16,0 2 0-16,-2-1 1 0,-2 2-1 0,-2 1 0 15,-3 2 0-15,-3-2 0 0,-3 1 0 16,-1 3 1-16,-4 2-1 0,-3 1 1 16,-3 2-1-16,-4 0 1 0,-4 4-1 15,-4 2-2-15,-6-1-2 0,-1 2-2 16,-4 2-2-16,-2-3 1 0,-3 0-2 15,2 0 0-15,-2-3 2 0,2 0 2 16,2-5 2-16,2-2 2 0,3 0 0 0,4-5 1 16,2-2 3-16,3-3 0 0,5 0 2 15,1-3 1-15,3 1 1 0,2-2 2 16,3 2 2-16,1 0 2 0,4 1 2 16,3-1 3-16,3 2 1 0,5-2 0 15,5 2-1-15,6-1-2 0,4-2-1 16,1 1-4-16,6 0-3 0,-2 1-3 15,3-2 0-15,0-2-2 0,-3 2-2 0,2 0-6 16,-4-1-8-16,1-2-10 16,-2-1-17-16,-2 0-15 0,-2 0 72 0,-4-3-202 15,-3 2-138-15,-7-3-354 0</inkml:trace>
  <inkml:trace contextRef="#ctx0" brushRef="#br0" timeOffset="58003.14">16189 14919 469 0,'0'0'121'0,"0"0"4"0,1 1-53 0,-1-1-20 16,1-1-15-16,-2-1-7 0,2 1-3 15,-1 2-2-15,0-2 0 0,0 0-2 16,0 2-1-16,0-1 1 0,0 0 0 16,0 1 1-16,0-2-3 0,0 2-2 15,0-1-3-15,0 2-4 0,0-1-4 0,0 0-3 16,0-1-2-16,0 2-2 0,0-2 0 16,0 1-1-16,1 0 0 0,-1 2 0 15,1 1-1-15,0 2 1 0,0 2-1 16,1 3 1-16,1-1 0 0,0 3-1 15,0 3 1-15,3 2 0 0,-2 2-2 16,0 2-2-16,1-1-3 0,-2 7-4 16,1-1-9-16,-1-1-4 0,0 1-7 15,-1-3-4-15,1-2-2 0,0-4-1 0,-1-2 6 16,0-6-31-16,0-1-82 0,0-4-97 16,0-3-248-16</inkml:trace>
  <inkml:trace contextRef="#ctx0" brushRef="#br0" timeOffset="58422.64">16407 14921 512 0,'-2'-2'118'0,"-1"-1"0"0,0 1-62 0,0 0-37 16,-2 0-4-16,1 1-1 0,0 2-1 15,-2 2 1-15,2 3 0 0,-1 2-2 16,1 4-4-16,1 2-2 0,-1 2-3 16,1 3-2-16,3-1 0 0,1 3-1 15,1-1-1-15,5-2-1 0,3 0-2 16,2-3 0-16,3 1 0 0,3-4 0 15,3-5-1-15,0-1 0 0,1-5 2 0,1-2 0 16,-1-3 2-16,-1 0 0 0,-3-4 3 16,-3-1 3-16,-1-1 0 0,-4 0 2 15,-2 0 5-15,-4-1 2 0,-4-1 0 16,-3 0 0-16,-3 0-2 0,-3 0-1 16,-6 0-1-16,-1-2-6 0,-5-1-5 15,-1 2-8-15,-1 3-6 0,-2 2-5 16,0 0-123-16,1 2-116 0,0 4-291 15</inkml:trace>
  <inkml:trace contextRef="#ctx0" brushRef="#br0" timeOffset="58865.54">16684 14844 577 0,'0'0'138'0,"0"0"2"0,1-1-86 16,-1 1-17-16,1-1-4 0,0 0-5 0,1 0-4 15,4 0-1-15,0-1 0 16,3 2-2-16,2 2-1 0,1 0-5 0,2-1-3 15,1 2-3-15,-3 0-3 0,0 4-4 16,-3 1-1-16,-2 0-2 0,-1 2-2 16,-2 3 0-16,-3 4-2 0,-1 0-3 15,-2 2 0-15,-2 1-4 0,-1 1-4 16,-1 0-4-16,-2 2-1 0,0 1-1 16,0-5 2-16,0 1 2 0,0 0 4 15,2-3 4-15,0-1 4 0,2-1 3 0,3-5 2 16,1 2 1-16,3 0 0 0,2-4 1 15,4 1-1-15,2-3 2 0,2-2 1 16,3-2 0-16,1 0 0 0,2-8 0 16,2 1-3-16,-1-6-7 0,1 0-7 15,1-4-3-15,-1 1-40 0,-2-2-85 16,-2 1-108-16,-4-2-250 0</inkml:trace>
  <inkml:trace contextRef="#ctx0" brushRef="#br0" timeOffset="59298.34">17090 14733 617 0,'3'5'148'0,"-2"-1"4"0,0 1-88 0,0 1-24 15,-2 1-9-15,-1 3-9 0,-1 1-7 16,-1 1-3-16,-3 1-5 0,0 3-3 15,-2 2-2-15,1 0 0 0,1 3-1 16,0 0-1-16,3 2 0 0,1-1-1 16,2-1-1-16,5-4 0 0,0 1-2 15,4-4 0-15,0-3-2 0,3-2 1 0,3-3-1 16,2-2 0-16,2-4-5 0,-1-2-2 16,1-3-5-16,-1-2-5 0,1-1-5 15,-3-1-2-15,-2-1-2 0,-1 2 5 16,-2 0 3-16,-2 0 7 0,-1 1 6 15,-3 1 8-15,-2-1 6 0,-2 2 8 16,-1-1 3-16,-1 1 5 0,-1 0 5 16,1 2 5-16,0 0 3 0,0 2-2 0,2 1-6 15,-1 3-3-15,3 5-3 0,1 5-5 16,3 7-6-16,0 5-5 0,4 6-1 16,2 6 0-16,3 2 1 0,1 1 0 15,-1-3-12-15,-1-4-14 0,0-2-37 16,-2-3-96-16,-6-1-120 0,-4-4-291 15</inkml:trace>
  <inkml:trace contextRef="#ctx0" brushRef="#br0" timeOffset="122644.55">8627 7973 473 0,'-3'2'123'0,"2"2"7"16,-2-2-33-16,1 1-52 0,0-1-7 16,0-1-2-16,0 1-1 0,-1-1-2 15,1-2-1-15,0 2-5 0,-1 0-1 16,-2-1-4-16,1 2-2 0,-1 3-4 16,-2 0-3-16,0 5-5 0,-1 0-2 15,-2 3-3-15,0 6-1 0,1-1-1 16,0 4 0-16,3-2-1 0,0 0 1 15,5-1-1-15,2 0 0 0,4-5 0 16,1-2 1-16,5-1 1 0,6-2-1 0,1-3 3 16,3-3 0-16,3-3 5 0,4-3 1 15,-2-4 4-15,-1-1 2 0,-2-3 4 16,-3 0 1-16,-4-2 5 0,-5-1-2 16,-2 0-1-16,-5-2-2 0,-4 1-3 15,-3-1-4-15,-5-2-3 0,-1-1-5 16,-5 2-3-16,-2 1-1 0,-4 0-1 15,0 1-2-15,1 4-1 0,-2 3 0 0,0 3-1 16,3 3-1-16,2 0-4 0,3 5-6 16,4 1-6-16,2-2-8 0,2 3-9 15,5 0-13-15,2 3-11 0,6-4-7 16,4 1 0-16,3-2-9 0,6 2-100 16,4-1-106-16,5-6-253 0</inkml:trace>
  <inkml:trace contextRef="#ctx0" brushRef="#br0" timeOffset="123021.55">9031 7977 503 0,'16'-3'150'16,"-7"2"13"-16,-2-1-35 0,-5 1-34 16,-2 0-20-16,-3 0-13 0,-3 0-11 15,0 0-13-15,-3 0-12 0,-1 2-11 16,-1 0-5-16,-1 3-6 0,1 5-2 16,1 1-1-16,2 2-1 0,2 3 1 0,3 4-2 15,3 1 1-15,5 1-1 0,4-3 0 16,3 1 0-16,5-4 1 0,2-3 0 15,4-2 1-15,3-3 0 0,1-4 0 16,1-3 1-16,0-1 0 0,-2-2 0 16,-3-1 1-16,-4-2 0 0,-3-4 1 15,-4 0 1-15,-6-2 0 0,-4-2 1 16,-7-3-1-16,-2-4-1 0,-7 1 0 0,-5 1-2 16,-5 0-1-16,-4 2-3 0,0 3-1 15,-2 4 0-15,1 4-3 0,3 3-4 16,1 0-4-16,7 4-7 0,4-2-13 15,6 3-8-15,7-1-10 0,5 0-4 16,7-1 8-16,6 0-65 0,6-2-53 16,5 1-94-16,5-1-228 0</inkml:trace>
  <inkml:trace contextRef="#ctx0" brushRef="#br0" timeOffset="123258.45">9468 7965 460 0,'0'6'128'0,"-4"4"1"16,-4 0-27-16,-2 1-56 0,-1 4-19 15,1 1-10-15,0-1-7 0,2 3-2 16,4-1-2-16,3 1 0 0,4-1 0 16,4-2-2-16,6-2 0 0,4-3-1 15,4-3 2-15,2-2 1 0,3-3 4 16,3-3 5-16,2 0 4 0,-1-4 3 0,1 2 3 16,-3-3 2-16,-3 1 3 0,-4-1 0 15,-5 1 0-15,-6-2 0 0,-4-1-3 16,-8-2-4-16,-7-1-3 0,-5-5-4 15,-6 0-6-15,-5-1-6 0,-3 1-5 16,-2 6-1-16,-2 2-1 0,0 2 1 0,2 6-5 16,3 2-6-16,4 4-9 0,4-2-13 15,3-1-11-15,7 2-11 0,8-2-4 16,8 0-13-16,5 1-26 0,7-3-64 16,4 0-89-16,2-1-212 0</inkml:trace>
  <inkml:trace contextRef="#ctx0" brushRef="#br0" timeOffset="123575.13">9969 8053 527 0,'4'2'150'0,"-1"-2"7"15,-4 1-12-15,-4-1-92 0,1 2-12 16,-3 1-7-16,0 2-6 0,-2-2-7 16,-1 4-8-16,2 1-6 0,2 3 0 15,2 1-2-15,2 1-3 0,4 2 0 16,5-1-1-16,3-1 0 0,5-2 2 15,3-3 0-15,1-4 0 0,4-1 0 0,1-2 0 16,2-2 0-16,-1-1 5 0,-1 0 2 16,-2-1 0-16,-2-1 1 0,-4-1 4 15,-3-1 3-15,-4 0 2 0,-4-3-5 16,-3-3-2-16,-5-1-1 0,-3-5-2 16,-6-1-4-16,-4-2-5 0,-2-1-2 15,-2 3-2-15,-4 3-3 0,-1 1-5 16,0 5-7-16,2 5-7 0,2 4-8 15,3 3-12-15,3 2-11 0,6 2 1 16,6 2-25-16,5-1-97 0,8-2-115 0,6 0-267 16</inkml:trace>
  <inkml:trace contextRef="#ctx0" brushRef="#br0" timeOffset="123873.54">10635 8046 621 0,'5'5'140'0,"-9"2"1"15,-5 1-107-15,-3 2-14 0,-2 2-4 16,-2 1-6-16,-1 0-5 0,4-1-2 16,2-1-2-16,4 0 0 0,3-3 1 15,5-2 1-15,6-2 0 0,4 0 1 16,4-1 0-16,5-1 0 0,3 0 0 16,3 1 0-16,3-3 4 0,-1-1 1 15,2-1 1-15,-2 1 0 0,0-2 2 16,-3-1 0-16,-4-1 3 0,-4 0 3 0,-3-1 2 15,-4 0 1-15,-4-2 0 0,-6-2-1 16,-5 0-2-16,-4-1-5 0,-5 3-12 16,-3-2-12-16,-2 0-13 0,0 1-10 15,-2 1-9-15,0 0-41 0,3-1-93 16,4-1-115-16,8 1-271 0</inkml:trace>
  <inkml:trace contextRef="#ctx0" brushRef="#br0" timeOffset="124018.11">11244 8102 715 0,'5'16'150'0,"-9"-6"-7"0,-2-2-138 16,-3-3-18-16,-1-5-24 0,0-2-38 16,-1-3-63-16,2-4-12 0,4-3-79 0,5-2-142 15</inkml:trace>
  <inkml:trace contextRef="#ctx0" brushRef="#br0" timeOffset="124179.31">11577 8069 661 0,'7'14'145'16,"-3"-1"0"-16,-1-3-96 0,-3-2-41 0,-4-6-14 16,1-2-8-16,-3-3-2 0,2-3 0 15,0 0-1-15,2-5-1 0,3-1 0 16,4 1-4-16,3 0-101 0,4-1-6 15,3 2-90-15,6 0-191 0</inkml:trace>
  <inkml:trace contextRef="#ctx0" brushRef="#br0" timeOffset="124298.99">11826 8062 523 0,'19'15'149'0,"-5"-1"2"0,-2-1-26 16,-3-1-75-16,-4-1-18 0,-1-2-14 16,-3-3-14-16,-1-3-7 0,-1-6-7 15,1-2-4-15,2-3-5 0,2-2-5 16,4-2-7-16,5 0-116 0,2-2-113 15,5 1-284-15</inkml:trace>
  <inkml:trace contextRef="#ctx0" brushRef="#br0" timeOffset="124697.7">12325 8079 496 0,'2'-1'98'0,"-3"0"-4"15,-2-3-90-15,1-2-10 0,-1-2 6 16,1-1 2-16,1 2-1 0,1-4 15 15,1 0 13-15,0 1 7 0,1 1 6 16,0 3-1-16,-1 0 4 0,0 2 9 16,1 0-1-16,-2 4-4 0,-2 0-2 15,0 4-4-15,-2-1-4 0,-2 0-4 0,-1 4-6 16,-1 1-7-16,0-1-5 0,0 1-3 16,-1 0-4-16,1 1-1 0,2 1-5 15,0-1-3-15,2 0-2 0,2 1 0 16,2 1 0-16,2 0 0 0,3-2-1 15,3 0 1-15,5 0 1 0,3-1 0 16,5-2 0-16,6-3 1 0,2 0 1 16,5-1 0-16,1 0 0 0,1-1 0 0,1-3 0 15,-6 0 5-15,-1-2 2 0,-6 0 4 16,-4-1 4-16,-5-3 6 0,-6-1 3 16,-5-2 1-16,-5-2-5 0,-4-2-2 15,-6 0-5-15,-7 2-6 0,-4 1-5 16,-6 2-7-16,-5 2-4 0,-4-1-9 15,-2 2-10-15,1 1-16 0,4-2-30 0,4-1-145 16,6-1-159-16,10 3-385 0</inkml:trace>
  <inkml:trace contextRef="#ctx0" brushRef="#br0" timeOffset="128480.25">8269 8106 464 0,'6'-5'119'0,"0"1"7"0,-3 1-58 16,-2 1-15-16,-1 1-7 0,-1-1-8 16,-2-1-4-16,-2 1-2 0,0-1-5 15,-3-5-2-15,1 3-3 0,-2-2-3 16,0-1-3-16,-1-1-2 0,-1 1-2 15,-1-1-2-15,0 5-4 0,-2-2-2 0,-5 5-1 16,-2 1-1-16,-2 5-1 0,-3 2-1 16,0 5 1-16,-3 4-2 0,2 5 0 15,0 2-1-15,0 1 1 0,2 3-2 16,3 1 2-16,2 2-2 0,4 3 1 16,2 2 1-16,3 1-1 0,2 2 1 15,5-1 0-15,3 3 0 0,2-1 0 16,2 0 1-16,4-2-1 0,1 0 0 15,4-2 1-15,1-1 0 0,2-4-1 0,0-2 1 16,-1-4-2-16,2-5-5 0,-2-1-11 16,-2-4-11-16,-2-5-3 0,-1-1-72 15,-3-5-55-15,0-3-109 0,-3-3-231 16</inkml:trace>
  <inkml:trace contextRef="#ctx0" brushRef="#br0" timeOffset="128776.01">7976 8651 615 0,'-1'3'143'0,"1"-1"7"0,-1 1-101 15,2-1-5-15,0 0-3 0,1 0-4 16,1 2-6-16,1 2-4 0,1 0-6 16,2 2-7-16,1 3-3 0,0 1-4 15,1 1-2-15,0 1-1 0,-1-1-2 16,0-1-1-16,-1 0 0 0,-3-1 0 0,1-3 0 15,-2-1 0-15,-1-1 1 0,-1 1 0 16,-1-1 2-16,-1 0 0 0,-1-3 2 16,-3 2 0-16,-4 0 0 0,-3-3-1 15,-4 1-1-15,-2-2 0 0,-5-1-3 16,-1 2-3-16,-3-2-5 0,0-3-5 0,1 2-7 16,2-2-14-16,-1 0-11 0,6-1-134 15,1-3-134-15,4 1-331 0</inkml:trace>
  <inkml:trace contextRef="#ctx0" brushRef="#br0" timeOffset="129310.2">8464 8741 556 0,'0'6'147'0,"-2"1"5"0,-1-2-21 16,-2 0-98-16,-3 1-8 0,-3 0-6 0,-5-3-3 16,-4-1-7-16,-2 1-3 0,-5-2-3 15,0 4-1-15,2-3-2 0,0 4 0 16,5 1-2-16,3 1-1 0,5 1 0 15,5 2-2-15,4-3-1 0,3 3 1 16,3-1 0-16,5 0 3 0,3 0 3 16,4 0 2-16,2-1 4 0,2 0 3 0,3 0 0 15,0 1 0-15,-2-3-1 0,-3 0-2 16,-2 0-1-16,-5 0-1 0,-5 1 0 16,-5 0 0-16,-5 1-1 0,-8 0-1 15,-3 0-5-15,-5 1-5 0,-5-1-9 16,0 0-11-16,-1-3-12 0,1 0 30 15,4-1-156-15,3-3-122 0,4-1-314 16</inkml:trace>
  <inkml:trace contextRef="#ctx0" brushRef="#br0" timeOffset="129667.34">8538 8865 586 0,'17'4'136'0,"-2"2"2"16,-4 5-91-16,-1 5-24 0,-4-1-3 15,-3 5-6-15,-2 4-4 0,-5 4-8 16,0 2-1-16,0-1-6 0,0 1-6 0,1 2-6 16,3-3-3-16,0-3-5 0,1-2 4 15,2-5-1-15,0-3 5 0,-1-4 5 16,-1-6 8-16,-2-5 8 0,-1-3 4 16,-3-8 4-16,1-5 4 0,-1-6 2 15,1-7 4-15,1-8 1 0,2-4 1 16,1-7 3-16,3 0 2 0,4-1 0 15,2 1 4-15,3 7 3 0,3 8 2 0,1 5 0 16,4 8-4-16,2 8-3 0,-4 7-4 16,2 3-7-16,-1 3-5 0,-1 6-6 15,-1 4-4-15,-4 1-3 0,-1 1-1 16,-1 2 0-16,-6 1 0 0,1-2-4 16,-5 0-5-16,-3-3-5 0,-3 0-9 15,0-3-10-15,-3-2-17 0,1-3 120 16,-1-1-257-16,1-4-150 0,2-3-412 15</inkml:trace>
  <inkml:trace contextRef="#ctx0" brushRef="#br0" timeOffset="129976.06">8903 8845 614 0,'7'16'142'0,"-1"-2"4"15,0-4-103-15,0-3-5 0,3-2-4 0,1-3-5 16,1-4-3-16,2-3-3 0,0-4-3 15,2-2-3-15,1-1-4 0,-1-4-3 16,-1 0-2-16,-2-1-2 0,-2-1 2 16,-1 2 4-16,-5 3 5 0,-2 1 4 15,-4-2 4-15,-3 2 0 0,-3 4 0 16,-3 2-5-16,-2 4-5 0,-3 2-5 16,-3 4-5-16,-2 11-4 0,-1 1-1 15,-1 7-1-15,1 1-1 0,3 5-2 16,2 0-2-16,4 1-2 0,4-3-1 0,7 2-3 15,6-4-3-15,3-1-4 0,6-2-4 16,5-5-4-16,3-2-10 0,4-4-4 16,1-4-13-16,3-4 51 0,0-4-170 15,3-3-126-15,2-6-321 0</inkml:trace>
  <inkml:trace contextRef="#ctx0" brushRef="#br0" timeOffset="130312.7">9440 8871 539 0,'2'-7'166'15,"-4"1"5"-15,-4 3-3 0,-2-1-106 16,-4 2-15-16,-5 3-13 0,-3 1-14 16,-1 2-8-16,-4 1-5 0,2 2-1 15,3 1-1-15,1 3 0 0,4 3-1 16,3-1-1-16,4 0-3 0,6 0-2 16,2 1 0-16,4 0-1 0,6 0-1 0,4-3 1 15,5-3 0-15,3 0 1 0,1 0 1 16,2-3 0-16,-1-3 1 15,0-1 2-15,-1-2 2 0,-2-2 2 0,-2-2 4 16,-1-4 6-16,-1-2 4 0,-2 2 3 16,-2-1 3-16,-3 1 1 0,-2 2-1 15,-4 3-1-15,-1 2-7 0,-2 2-4 0,-2 1-2 16,0 4-5-16,-1 1-2 0,0 4-3 16,0 1-1-16,2 1-2 0,0 0-2 15,2-1-6-15,2-2-4 0,2-1-14 16,0-3-4-16,2 0-16 0,1-4-20 15,2-2 12-15,0-2-146 0,-1-2-141 16,0-5-334-16</inkml:trace>
  <inkml:trace contextRef="#ctx0" brushRef="#br0" timeOffset="130472.27">9620 8828 704 0,'-10'-9'181'0,"2"3"0"0,-1 1-87 16,2 3-43-16,1 0-15 0,1 0-17 15,1-2-15-15,3-1-7 0,1 0-5 16,5-4-12-16,3 0-20 0,3 0-13 16,7 3 72-16,3 0-199 0,3 4-138 0,3 5-349 15</inkml:trace>
  <inkml:trace contextRef="#ctx0" brushRef="#br0" timeOffset="130961.38">9933 8904 623 0,'2'11'166'16,"-4"-4"4"-16,-5 0-57 0,0-3-61 15,-4 0-14-15,-4-4-11 0,-1 2-13 16,-4-2-6-16,-1 2-4 0,0 0-4 0,-1 2-3 16,3 0-3-16,4 1-8 0,3 2-12 15,4 0-10-15,5-1-1 0,3 2-1 16,6-2 3-16,4-1 5 0,5-2 9 16,3-3 16-16,2-1 14 0,2-1 7 15,1-5 8-15,-4 1 6 0,0-2 2 16,-4 0-1-16,-3 2-1 0,-2 0-5 0,-2 1-5 15,-3 0-5-15,-2 1-5 0,-3 3-2 16,-3 2-1-16,-2 3-2 0,-4 5-2 16,-1 1-3-16,-2 4-7 0,1 3-9 15,2-2-9-15,3 0-6 0,5-2-1 16,4-3-1-16,5-1 5 0,3-3 5 16,5-4 12-16,2-1 12 0,1-3 8 15,2-4 4-15,0-3 2 0,0-2 2 16,-1-4 5-16,-3 0-2 0,0-3 0 15,0-3 5-15,0 1 4 0,-2-4 3 0,-2-2 1 16,0-2-2-16,-1-9-3 0,-2-4-5 16,-4-1-5-16,-3 1-6 0,-1 2 1 15,-2 7 0-15,-2 4-1 16,-4 15-1-16,-2 11 0 0,-3 8-1 0,-1 12-2 16,-2 6-4-16,2 9-5 0,1 5 0 15,2 3-1-15,2 2 0 0,6-1 0 16,3 0-2-16,6-2-2 0,4-3-3 0,4-2-4 15,7-2-8-15,5-4-1 0,2-2-34 16,6-4-5-16,2-5-1 0,1-4-136 16,2-4-137-16,-1-5-323 0</inkml:trace>
  <inkml:trace contextRef="#ctx0" brushRef="#br0" timeOffset="132000.54">10964 8870 599 0,'3'-9'141'0,"-3"-2"8"16,0-1-99-16,-3 0-9 0,-4 1-3 15,-2-3-4-15,-3 4-6 0,-5 3-9 16,-4 4-7-16,-5 5-5 0,0 4-3 16,-4 4-1-16,-1 6-6 0,-1 4-7 15,2 3-5-15,1 0-9 0,7 1-7 16,4 3-3-16,7-2 0 0,8 0 2 0,7-5 6 16,9 1 7-16,7-5 13 0,4-2 11 15,4-7 7-15,4 0 4 0,2-5 2 16,1-3 5-16,1-3 4 0,-1-3-1 15,-1-2-2-15,-2-2-2 0,-4-2 0 16,-4 2-2-16,-6-1-3 0,-6 1-5 16,-2 5 0-16,-5 0-2 0,-5 6-3 15,-5 6-1-15,-3 0-2 0,1 4-4 16,-2 3-4-16,1-1-5 0,2 2 0 0,4-2-3 16,5-4-2-16,5-1 2 0,5-3 4 15,3-4 2-15,5-1 3 0,3-1 3 16,2-5 5-16,3 0 3 0,-3-3 4 15,3-1 2-15,-2-2 3 0,-3 0 1 16,-3-2 0-16,-5 2-4 0,-4-2-1 16,-4 0-2-16,-5 1-3 0,-7 2-3 15,-4 4-2-15,-6 2-1 0,-7 4 0 0,-4 5-1 16,-5 6-1-16,-2 3-3 0,-1 6-1 16,1 0-4-16,5 2-5 0,6 1-1 15,5-4-1-15,10 1-1 0,5-2 2 16,5-4 2-16,5-2 5 0,5-3 5 15,4-7 2-15,3 0 2 0,2-6 0 16,2-2 2-16,1-3 0 0,1-4 0 0,0 0 1 16,-2 0 0-16,-2 0-1 0,-3 2 1 15,-6 2-2-15,-2 3 0 0,-3 1 0 16,-5 4 0-16,-3 3-1 0,-2 1 1 16,-2 2 0-16,-1 0-1 0,0 2 1 15,0 0-2-15,0-2 0 0,3 1-1 16,2-3 0-16,4-2 1 0,1 0 0 15,4-4 4-15,3 0 2 0,2 0 3 16,1-2 5-16,-1-1 2 0,3 0 1 16,-1-1 3-16,1 0-2 0,-3 0-2 0,1-1-2 15,-2 3-3-15,-1-1-4 0,-1 2-3 16,0 5-3-16,-1 3-1 0,-1 4 0 16,0 3 0-16,1 3-1 0,2 0 2 15,0 3-1-15,-2 2 0 0,1-2 0 16,-2-1-1-16,-1-1 0 0,-4 0-2 15,-3 1-1-15,-2-3-3 0,-3-2-2 0,-5 0-1 16,-1 0-2-16,-3-1-3 0,-5-2-5 16,1-3-4-16,-2 3-7 0,1-4-13 15,1-2-10-15,2-3-6 0,2-2-8 16,4 0-110-16,2 2-117 0,2-6-271 16</inkml:trace>
  <inkml:trace contextRef="#ctx0" brushRef="#br0" timeOffset="132410.33">11835 8942 619 0,'0'0'152'0,"0"0"6"0,1 1-92 15,-1-1-15-15,2 0-5 0,0-2-7 16,3 1-5-16,0-1-3 0,3-3-3 16,3 1-3-16,0-1-2 0,2-2-2 15,2 3-3-15,1-5-3 0,1-1-4 16,0 0-3-16,-2 0-4 0,-1 0 0 16,-2-1 1-16,-3 2 4 0,-5-1 2 0,-3 0 1 15,-5 0 1-15,-6-1 1 0,-3 2-2 16,-5 6-2-16,-5 2-4 0,-2 4-3 15,-2 8-1-15,1 2-2 0,1 7-1 16,4 4 0-16,4-1-1 0,7 0 0 16,7 0 0-16,5 0-1 0,6-2 1 15,7-2-1-15,5-4 1 0,5-3 0 16,6-1-1-16,3-5-3 0,5 0-9 16,1-3-7-16,2-2-5 0,2-3-15 15,0 0-17-15,-2-2-11 0,-2-2-128 0,-3-5-133 16,-3-1-326-16</inkml:trace>
  <inkml:trace contextRef="#ctx0" brushRef="#br0" timeOffset="133440.93">6976 8779 622 0,'1'-4'163'0,"-2"0"6"16,0 2-77-16,-2 0-33 0,-4 1-10 0,-1 0-9 16,-2 1-12-16,-2 0-8 0,-1 2-4 15,-2 1-4-15,1 3-4 0,-1 2-1 16,2 3-2-16,0 4-1 0,3 2-2 16,3 4-2-16,2 2-1 0,4 2 0 15,3 0-1-15,5 4 0 0,3-2 0 16,5 0 0-16,3-2 0 0,5-1 0 15,4-3 0-15,1-6 1 0,5-5 1 0,2-3 3 16,3-4 5-16,0-7 5 0,-1-5 2 16,-1-5 3-16,-1 0 4 0,-4-4 6 15,-6-4-1-15,-4-1 1 0,-7 0-1 16,-6 0-2-16,-7-2-2 0,-9-1-2 16,-6 4-5-16,-7-2-3 0,-9 1-6 15,-9 1-5-15,-6 5-7 0,-4 5-8 0,-4 7-12 16,-6 5-13-16,1 7-8 0,1 2-40 15,8 4-137-15,3 4-158 0,6 3-377 16</inkml:trace>
  <inkml:trace contextRef="#ctx0" brushRef="#br0" timeOffset="134391.64">6687 9272 520 0,'-5'8'133'0,"1"-4"2"0,1-1-39 16,0 1-65-16,2-1-7 0,1-1-3 15,4 0-2-15,1 2 2 0,5-1 5 16,6-2 3-16,6-3 1 0,8 1 0 0,7-4-1 16,7-1 0-16,6-2-6 0,5-1-6 15,4-1-6-15,3 0-3 0,-1-2-2 16,-1 6-2-16,-3-2-2 0,-4 3-1 15,-7 1-1-15,-10 1 0 0,-8 3 0 16,-8 1 2-16,-8-2 1 0,-7 3 2 16,-9 2-1-16,-8-1 1 0,-11 3 0 0,-8 1-1 15,-11 2-2-15,-10 0-3 0,-8-1-4 16,-9 2-2-16,-6 3-4 0,-4-1 0 16,0 2-1-16,1-2 1 0,2 1 0 15,7 2 1-15,9-1 3 0,11-3 2 16,12-1 2-16,8-1 1 0,10-3-1 15,11 0-1-15,9-4 6 0,9-1 6 16,7-3 2-16,11 1 2 0,7 0 2 16,10-1 3-16,7-3 1 0,6 2-2 0,6-1-7 15,0-1-2-15,1-2-2 0,-1 2-2 16,-4 0 0-16,-7 3-3 0,-5-1 0 16,-10 3-1-16,-7 1 1 0,-9 3-2 15,-9-1 1-15,-7 2-1 0,-9 2 0 16,-8 2 0-16,-9 1 1 0,-7 2-1 15,-8 1 2-15,-8 4-2 0,-6-1 0 16,-4-1-1-16,-5-1-2 0,0-3 0 0,1-2 0 16,2-2 0-16,5-6 1 0,6-2 1 15,7-4 1-15,8 1 0 0,11-4 0 16,8-1-1-16,10 0 1 0,11-1 0 16,10-2 0-16,12 0 2 0,9-3 3 15,11 1 1-15,7-1 2 0,6-1 2 16,3 2 0-16,0 0 0 0,1 2-1 0,-3 3-1 15,-6 3-2-15,-9 1-2 16,-11 2-2-16,-9 2 1 0,-13 3-2 0,-16 3-1 16,-17 1-4-16,-16 4-3 0,-13 4-2 15,-11 4-4-15,-12 6-6 0,-7 1-5 16,-5 2-9-16,1 2-6 0,7-2 50 16,9 1-182-16,10-7-133 0,13-4-348 15</inkml:trace>
  <inkml:trace contextRef="#ctx0" brushRef="#br0" timeOffset="146041.66">8487 7470 584 0,'0'-10'133'0,"0"9"-1"0,0-1-90 15,0 3-22-15,1 2-9 0,0 0-7 0,0-1-3 16,1 1-2-16,0-2 1 15,1 0-1-15,-1 0 2 0,-1-4-1 0,-1-1 1 16,-2 0 2-16,-2-3 0 0,-2 1 3 16,-5-1 1-16,-6 1 2 0,-6 1 2 15,-6 3 3-15,-6 3 2 0,-8 4-1 16,-5 3-1-16,-4 1-2 0,-6 3-2 16,-3 5-1-16,-3-2-5 0,-5 1-2 15,-3 1 0-15,-5-2-2 0,-2-2 0 16,-2-1 0-16,-2-1-1 0,-3-3 0 0,-3-2 0 15,-1-1 0-15,-1-3 0 0,0 5 1 16,0 1-1-16,0 1 1 0,5 3 1 16,0 4-1-16,6 4 0 0,3 7 0 15,2 0 2-15,3 4 0 0,3 2 0 16,2 2 0-16,3 1 0 0,2-3 0 0,3-3 2 16,6-2-1-16,5-3 2 0,6-4 0 15,4-3 0-15,5-1 1 0,6-3 2 16,4-2 1-16,2-3 4 0,3-3 1 15,5-2 2-15,3-2 2 0,4-1 0 16,1 0-2-16,3-1-3 0,1-1-6 16,2 2-3-16,2 2-2 0,2 2-3 15,0 2 0-15,4 4 0 0,2 4 1 16,3 4 1-16,2 4 0 0,-1 4 1 16,1 6-1-16,0 2 0 0,-2 6 0 0,-2 7-1 15,-1 4 1-15,-1 5 0 0,-1 4-1 16,-4 4 1-16,1 2-1 0,-2 1 0 15,-3-2 1-15,1 2-1 0,-1-2 1 16,-1-2-1-16,1-3 0 0,1-2 0 16,1-2 0-16,0-1 0 0,1-4 0 15,1-3 0-15,0-2 0 0,3-2-1 0,2-5 1 16,1 0-1-16,1-2 1 0,1-1-1 16,2 2 1-16,3-2-1 0,1 0 1 15,-1-1 0-15,3-2-1 0,1-2 1 16,2-2 0-16,1-5-1 0,0-2 1 15,3-4 0-15,1-2-1 0,2-5 1 16,2-1-1-16,2-3 0 0,1-4 1 16,2 2-1-16,4-4 0 0,2 0 1 15,2 0 0-15,2 0 0 0,4-2 1 16,2 3 0-16,6-2-1 0,0 0 1 0,4 1-1 16,5 0 0-16,6 5 0 0,3-2 0 15,4 2-5-15,3 0 1 0,6 1-1 16,6 0-1-16,4-4 2 0,1-4 0 15,9 1-2-15,4-1 6 0,6-3 0 16,0-4 0-16,5 0 1 0,4 2-1 16,2-2 1-16,-1-2-1 0,0 0 1 0,3 3-1 15,1 0 0-15,-1 1 2 0,-2-3-3 16,0 6 0-16,2-3 1 0,-4 2-1 16,1 2 0-16,-3 0 1 0,1-1-2 15,-1-2 2-15,-1 0 0 0,-1 2-1 16,3-3 1-16,-5-3 0 0,0 0 0 15,0 5-1-15,-1-4 1 0,-4 1 0 16,1-1 0-16,-9 4 0 0,0-1-1 16,-4 2 1-16,-5-4 0 0,-5 7 0 0,-4 1 0 15,-9-1 0-15,-3-1 0 16,-6 0 0-16,-8 0 0 0,-5 3 0 0,-6-5 0 16,-5 0 0-16,-2 2 0 0,-5 0-3 15,0-2-3-15,-1 0-5 0,-4-2-6 16,3 3-5-16,-2-5-3 0,-2-2-1 15,-2 0 2-15,-1 1 4 0,-3-2 6 0,-4 1 5 16,-4 1 6-16,-4 0 3 0,-6 2 1 16,-4 0 1-16,-2 3 1 0,-4 0-1 15,-1 1 0-15,-2-2 1 0,-1 3 0 16,0 0-2-16,-3-1 0 0,-1-2 0 16,-4 0 0-16,-2-2 0 0,-2 2-1 15,-3 0 1-15,-5 0 2 0,1-1-1 16,-2 4 1-16,-1-1 0 0,0 1 0 0,1 0-1 15,3-2 0-15,0 2-1 16,3-1 2-16,3 0 3 0,2-1 4 0,2-1 3 16,3 2 3-16,1 0 1 0,2-1 3 15,-1-1-2-15,2-1-1 0,0 2-3 16,0-4-1-16,0-2-3 0,1 0-1 16,0-3 0-16,2 0-2 0,-1-2 0 15,1-4-1-15,1-1-1 0,-1-3 1 16,2-3 0-16,-1-4-1 0,0-5-1 0,2-3 0 15,0-4-1-15,3-7-2 0,1-4 0 16,0-2-2-16,1-2 0 0,1-4 0 16,-1-2 1-16,0 2 0 0,-2 2 0 15,-1-4 0-15,0-3 0 0,-2-2 0 16,1 1-1-16,-2-2-1 0,0-5-1 16,-2 0-1-16,-2 1 0 0,0 1 0 0,1 4 0 15,-1-1 0-15,-1 1 1 0,1 3 2 16,0 5-1-16,0 5 2 0,-1 4 0 15,0 0 0-15,-1 3 0 0,1 6 1 16,-2 4 0-16,-1 2 1 0,-2 1 0 16,-1 1-1-16,-2 6 1 0,-1 3 0 15,-2 2-2-15,0 0 1 0,-1 1 0 16,1 1-1-16,0 4 1 0,2-2 1 16,0 2 0-16,2 2 0 0,1 1 2 0,3 0 0 15,2 3 2-15,1 0 0 0,0 3 1 16,0 0-1-16,1 1 0 0,1 0-2 15,-2 2-1-15,0 1-2 0,-2 0-1 16,0-2-1-16,-3 2 0 0,-4-1 0 16,-1-2 0-16,-3 0 0 0,-3-2 0 15,-3 3 2-15,-3-4-1 0,1 2 0 16,-1-2 0-16,-2 0 0 0,0 5 0 16,-5-2 0-16,-2-3 0 0,-6 2-1 0,-4 2 1 15,-5 1 0-15,-6 0-1 0,-6-1 1 16,-1 2-1-16,-5 3 1 0,0 0 0 15,-3 3-1-15,1-2 1 0,-2 0 0 16,-1-1 0-16,-1 0 0 0,0-1-1 16,-1-1 1-16,-3 0-1 0,-3 0 1 15,-2 0 0-15,1 2-1 0,-4 0 1 16,-4 1-1-16,-1 2 1 0,0 2 0 16,-4 1 0-16,0 2-1 0,-3 2 1 0,-5 2 0 15,-1 0 0-15,-2 0 0 0,-2 0 0 16,0-4 0-16,-1-4 0 0,2-1 0 15,2-5-1-15,3-2-4 0,2-4-2 16,-1-6-1-16,4 2 0 0,0-3 0 16,2-4 0-16,-1 5 1 0,-3-1 3 15,4 3 2-15,-2 5 1 0,-1 1 1 0,-3 6-1 16,-6 7 0-16,-3 2 1 0,-2 4-1 16,-4 5 0-16,-3-1 4 0,0 2-5 15,-1 0-9-15,5 0-30 0,4-5-137 16,1-6-145-16,2-5-371 0</inkml:trace>
  <inkml:trace contextRef="#ctx0" brushRef="#br0" timeOffset="163319.58">8988 335 271 0,'2'-3'77'15,"-2"0"9"-15,0 0-29 0,0-1-11 16,0 1 2-16,0 2 4 0,-2-1-3 16,2 2-9-16,0 2-7 0,-1-2-5 15,1 0-4-15,-1 0-4 0,1 3-4 0,0-2-5 16,0 0 0-16,-1-4-2 0,1 3-1 16,-1 3-1-16,0-2-2 0,0-1-2 15,-1 5-1-15,0-3 0 0,-1 0-1 16,0 1 0-16,-1 4-1 0,-1-1 1 15,2-2-1-15,-1-1 1 0,0 3 0 16,1 1 2-16,0-2 1 0,1-1 1 16,-1 3 1-16,2 1 1 0,1-1-1 15,1 1 0-15,0 0-1 0,3 2-2 16,0-2-1-16,1 1-1 0,0-2 0 0,0 1-1 16,1 0 1-16,1 3 0 0,-1-6-1 15,1 2 1-15,0-3 0 0,1 1-1 16,0 2 1-16,-2-5-1 0,2-2 1 15,-1 5 1-15,0-2-1 0,2-3 3 16,-1-2 4-16,-1-2 4 0,3 1 4 16,1-2 2-16,-2-1 1 0,1-3 2 15,-3 2 0-15,1 0-4 0,-1 1-1 0,-2 0-2 16,-3 0-1-16,0-2-2 0,1 0-1 16,-4 1-1-16,-1-4-1 0,1 2-2 15,-1-1-2-15,0 1-1 0,0-1-1 16,0 0 0-16,-2-2-1 0,2 1 0 15,0 1 1-15,0 1 1 0,-2-1 2 16,1 2 0-16,0 5 0 0,-1 1 1 16,-2 0 0-16,-1-2-1 0,-1 2-1 0,-2-2-1 15,0 3-1-15,-2-4-1 0,0 4 0 16,-1 0 0-16,1 0-1 0,0 1 1 16,0 3-2-16,1 1 1 0,1 0 0 15,1-2-1-15,1 2 0 0,2 2-1 16,-1-2 1-16,3 1-5 0,-1 1-13 0,1 1-15 15,1 2 60-15,1-2-204 0,-2 1-148 16,3 2-385-16</inkml:trace>
  <inkml:trace contextRef="#ctx0" brushRef="#br0" timeOffset="166855.96">9569 307 389 0,'0'-1'97'0,"-2"-3"7"0,1 2-45 15,1 2-17-15,-2-1-10 0,2-1-3 16,-1 1 0-16,-2 0-4 0,3-1-7 16,0 0-4-16,0 0-3 0,0 2-1 15,0 1 0-15,0-1 0 0,0 3 1 0,0 0 1 16,0-1 0-16,1 2 1 0,-1-1 1 16,0 2 0-16,3 2-2 0,-1 2-1 15,1 1-2-15,3 3 0 0,0 1-3 16,2 1-1-16,0 0-2 0,-1 0-2 15,1 0 1-15,0 1-2 0,-4-1 1 16,0 0-1-16,-1 0 0 0,-2 1-1 0,0-1-3 16,-2-4-5-16,1 2-7 15,-3-4 9-15,2-3-138 0,0-2-119 0,0-7-304 16</inkml:trace>
  <inkml:trace contextRef="#ctx0" brushRef="#br0" timeOffset="167154.81">9763 362 448 0,'-1'-5'117'0,"0"0"6"16,0-1-48-16,2 1-27 0,-1-1-7 15,2 1-7-15,0 0-4 0,0 2-3 16,1 0-1-16,0 2-3 0,-1-3-3 0,-1 4-3 15,1 3-3-15,-2 0-3 0,0 6-2 16,0-1-2-16,0 1-4 0,-1 5-1 16,1 2 1-16,0 0 0 0,1 3-2 15,1-3 1-15,0 2-2 0,1 3 1 16,0-3-1-16,2 3 0 0,-1-1-2 16,2-3-4-16,-2 0-11 0,0-2-12 15,1-4 42-15,-3-2-168 0,0-4-127 16,-1-4-325-16</inkml:trace>
  <inkml:trace contextRef="#ctx0" brushRef="#br0" timeOffset="167441.15">9931 324 385 0,'0'-6'114'15,"0"5"6"-15,1-2-28 0,-1 1-36 16,0 2-9-16,0-1-8 0,1 1-12 16,1-2-7-16,0 5-5 0,0-1-4 15,3 7-3-15,-2 3 1 0,2-1-1 16,-1 5 0-16,1 1-1 0,-1 4-1 16,1 0-1-16,-2 1-2 0,2-4 0 15,-3 5-2-15,1-2 0 0,1 0 0 0,-2-4-2 16,-1-1-5-16,1-2-6 0,0 0 13 15,-1-6-92-15,2-4-50 0,-3 1-105 16,2-4-244-16</inkml:trace>
  <inkml:trace contextRef="#ctx0" brushRef="#br0" timeOffset="167747.87">10151 253 418 0,'2'0'111'0,"-3"2"6"16,0 2-61-16,-2 1-2 0,-1 3-3 15,1 4-10-15,-1 0-10 0,-2 2-6 16,3 4-6-16,0 1-4 0,2 1-5 15,1 0-3-15,1-2-2 0,1 2-1 16,1-2-1-16,1-1 0 0,1 0-2 16,-1-1 0-16,4-4-1 0,0 2-4 15,-1-2-8-15,1-2 20 0,0-2-147 0,-2-5-118 16,2-2-311-16</inkml:trace>
  <inkml:trace contextRef="#ctx0" brushRef="#br0" timeOffset="168709.12">10316 268 493 0,'1'-3'120'0,"-1"1"4"16,2-1-76-16,0 0-14 0,-1 3-6 15,0-1-4-15,0 1-7 0,0 0-5 16,0 1-3-16,-1 4 1 0,0-1 0 16,-1 8 0-16,1 3-1 0,0-1-2 0,-1 10 1 15,1-2-2-15,0 2-1 0,1-2-2 16,1-4-2-16,0 1 0 0,1 4-1 15,1-7-1-15,0 2-3 0,1 1-8 16,-2-4-5-16,0 0 11 0,-2-2-134 16,2-4-114-16,-1-3-291 0</inkml:trace>
  <inkml:trace contextRef="#ctx0" brushRef="#br0" timeOffset="168978.45">10452 293 369 0,'0'3'101'16,"1"1"8"-16,-1 5-51 0,0 2-11 0,1 4-4 15,0 2-5-15,-1-1-13 0,3 1-9 16,-2 2-7-16,0 1-5 0,1-2-1 15,-1-4-1-15,-1 3-1 0,-1 1 1 16,0-1-2-16,0-2 1 0,0-2 1 16,0 1-10-16,-2-2-51 0,3-2-60 0,0-4-91 15,0-3-224-15</inkml:trace>
  <inkml:trace contextRef="#ctx0" brushRef="#br0" timeOffset="169358.46">10640 242 438 0,'-2'0'116'0,"2"1"5"0,-1-2-54 0,1 3-24 16,-1 1-9-16,1-1-4 0,0 5-8 16,1 0-4-16,0 3-4 0,2 3 0 15,-1 3 0-15,1 4-1 0,0-1-1 16,1-1-2-16,-1 4-3 0,-1-1-2 15,0 0-2-15,2-5-2 0,-2 1 1 16,2-1 0-16,-3 1-4 0,4-1 0 0,-1-2-9 16,0-2-7-16,2 0 17 0,-2-3-140 15,-1-2-117-15,2-6-295 16</inkml:trace>
  <inkml:trace contextRef="#ctx0" brushRef="#br0" timeOffset="169702.42">10890 253 515 0,'-2'-5'129'0,"1"0"5"15,-1 3-67-15,1 0-28 0,-1 1-9 16,-1 4-6-16,2 1-5 0,1 6-5 16,0 5-5-16,0 1-2 0,1 6 0 15,2 7-1-15,1-2 0 0,0 1-1 16,2-4-2-16,-2 4 2 0,2-3-7 15,-1-1-3-15,0-3-12 0,-2 1-120 0,0-5-8 16,-1 3-103-16,2-2-217 0</inkml:trace>
  <inkml:trace contextRef="#ctx0" brushRef="#br0" timeOffset="172253.01">9626 806 382 0,'0'-1'105'0,"0"0"9"0,-1 0-45 16,0 0-15-16,0-2-10 0,0 0-5 0,0 1-9 15,1 0-7-15,-1 1-6 0,1-1-5 16,0 0-1-16,0 2-3 0,0 0-1 16,-2 0-2-16,4 3-1 0,-2-1-2 15,1 2-2-15,0 3 1 0,1 1-1 16,-1 2 0-16,1 1 1 0,0 2 0 0,0 0-1 15,1 1 1-15,-1-2 0 16,0 1-1-16,1-2 1 0,3-1 0 0,2-3 0 16,-1-1 0-16,3 1 1 0,2-4-1 15,2 0 0-15,2 0 1 0,-2-2-1 16,1-2 0-16,2 1 0 0,1-3 0 16,0 2 1-16,2-2-1 0,0-1-1 15,1-2 1-15,1 1 0 0,2-2 0 16,2 3-1-16,1-1 1 0,-1 3 0 15,2 1 0-15,3 0-1 0,2-1 0 0,3 2 1 16,3-1-1-16,-1-5 1 0,0 3-1 16,1-1 0-16,-2 1 0 0,-2 0 0 15,-3-1 0-15,-1 0 0 0,-2 4 1 16,1 1-1-16,-3 2 0 0,2 0 0 16,-1 0 0-16,2 2 0 0,0-1 0 15,1-2 0-15,1-2 0 0,0-2 1 0,-4-1-1 16,-3-3 0-16,-5 1 1 0,-4-1-1 15,-3 2 1-15,-4-2-1 0,-2 1 1 16,-2-1 0-16,1 3 0 0,-1 0 0 16,0-1-1-16,0-1 1 0,2 1-1 15,-1 3 0-15,1-3 0 0,-1 1 0 16,1 0 0-16,-2-2 0 0,0 4 0 16,-1-1 0-16,-2-1 1 0,2 1-1 15,-2-1 3-15,-1 1 2 0,-1-1 3 16,1-1 0-16,0-2 1 0,-1 2 0 0,-1-4 0 15,1-2-1-15,-1-2-4 0,1 0-2 16,-1 1 0-16,1 1-2 0,0 2 1 16,-1-5-1-16,-1 1 0 0,1 4-3 15,-1-3-6-15,0 0-6 0,-1 0-6 16,1-1-22-16,1 6-105 0,-2 1-114 16,0 4-271-16</inkml:trace>
  <inkml:trace contextRef="#ctx0" brushRef="#br0" timeOffset="173024.89">9962 1227 319 0,'2'7'110'0,"-4"-6"5"0,4 0-11 16,-4-2-42-16,2 1-9 0,0-1-8 0,0-4-14 15,2 3-12-15,-2 1-2 0,1-2-1 16,1-2-2-16,0 1-1 0,1 0-3 16,2 2-1-16,-1-4 0 0,4 1-2 15,-1 3-1-15,1-1-1 0,1-2-2 16,-1 1 0-16,0 3-1 0,1 2-1 15,-2 0 0-15,-1 4 0 0,0-1-1 16,-2 5 0-16,-1-1 0 0,0-2 0 16,-1 0-1-16,-2 1 0 0,-2-2 1 0,0 2-1 15,-1-2 1-15,-2 0 0 0,-3 1 0 16,0 0 1-16,-3 1-1 0,0 0 1 16,0 0 0-16,-1 3-1 0,3 0 1 15,0 0-1-15,1 1 0 0,3-3 0 16,0 2 0-16,3-1 0 0,2 0-1 15,1-2 1-15,2 0 0 0,2 0 0 16,0-2 0-16,2-1 1 0,1 2-1 16,-1-2 1-16,3-2 0 0,-1 0-1 0,0-2 1 15,-1 0-1-15,1-2 0 0,0-1-3 16,2-3-4-16,1-1-7 0,2-2-7 16,0 0-119-16,2-3-113 0,1-3-288 15</inkml:trace>
  <inkml:trace contextRef="#ctx0" brushRef="#br0" timeOffset="173355.57">10222 1145 383 0,'0'0'106'0,"0"0"3"0,-2 0-34 15,0 2-34-15,-2 0-12 0,0 3-8 0,-1-1-6 16,-1 4-7-16,0 0-3 0,-1 2-2 16,3 1 1-16,0 1 1 0,3-2 0 15,1 1 3-15,2-1 1 0,3-1 1 16,1-3 0-16,4 1 1 0,0-1-1 16,3 1 1-16,0 1-1 0,1-2 1 15,0 4 0-15,0 1-1 0,-3-2-1 0,0 0-2 16,-3-1-1-16,-3 1-3 15,-1-1-1-15,0 0-1 0,-4-2 0 0,-1 2 1 16,-4-2-1-16,0 1-1 0,-4 1-1 16,-2-1-5-16,-3 1-7 0,-3 0 0 15,1-2-123-15,-4 1-112 0,-1-3-287 16</inkml:trace>
  <inkml:trace contextRef="#ctx0" brushRef="#br0" timeOffset="173808.12">10252 1166 534 0,'6'-2'135'0,"-1"-1"5"0,-1 0-67 0,2 0-30 16,-1-2-9-16,2 0-5 0,1-2-7 15,4 1-8-15,2-1-5 0,3 1-3 16,2-1-2-16,2 3-1 0,-1-1-1 15,0 3-1-15,0 1 0 0,-5 1 0 16,-2 0-1-16,-3 2 0 0,-2 0 0 16,-3 2 0-16,-1 0-1 0,-4 1 0 15,0-1 0-15,-2 2 0 0,-1 1 0 16,-1 2 1-16,-2 1 1 0,0-2-1 16,0 4 1-16,1-2 1 0,0-2-1 0,1 3 0 15,2 1 0-15,1-4-1 0,2 1 1 16,1-3 0-16,2 3 0 0,2-1 0 15,3-2 1-15,-1-3 1 0,4 3 0 16,0-2 0-16,1-1 1 0,0 1-1 16,-2-1 0-16,-1 0 0 0,-4 1-1 15,0 0-1-15,-3 1 0 0,-2 4 0 0,-3 1-1 16,-2 1 1-16,-2 0-1 0,-2-1 1 16,-3-1-1-16,-1 0-1 0,-1-2-4 15,-1 0-4-15,0-3-9 0,0-2-6 16,1 1-5-16,2-2-10 0,0-3 6 15,2-2-118-15,1-3-105 0,0-1-267 16</inkml:trace>
  <inkml:trace contextRef="#ctx0" brushRef="#br0" timeOffset="173986.76">10500 1112 594 0,'5'-1'142'0,"0"0"5"0,2 2-98 15,1 1-10-15,1 1-5 0,2-4-3 16,5 2-7-16,2-2-9 0,3 0-6 0,4-2-2 16,3 0-5-16,0-3-14 0,0 2 148 15,-3-1-292-15,-4-1-153 0,-3 4-443 16</inkml:trace>
  <inkml:trace contextRef="#ctx0" brushRef="#br0" timeOffset="174842.83">9772 1709 403 0,'0'1'111'0,"0"0"8"0,0-1-58 16,1 1-11-16,0-1-4 0,0 0-3 0,1 0-13 15,2-1-11-15,1 2-6 0,2-2-4 16,-1 0-2-16,3 1-1 0,0 0-3 15,1-1 0-15,-2 2-2 0,2 0-2 16,0 3-4-16,-1-2-49 0,0-1-79 16,-2 1-103-16,1 0-259 0</inkml:trace>
  <inkml:trace contextRef="#ctx0" brushRef="#br0" timeOffset="175082.57">10064 1640 520 0,'1'1'124'16,"-1"1"4"-16,2-1-78 0,-2 3-15 0,1 2-5 16,0 3-4-16,1 2-6 0,-2 4-4 15,0 2-4-15,1 3-3 0,-1-1-3 16,0-1-3-16,0-2-2 0,1 0-1 15,0-4-6-15,0-3-6 0,-1-2 5 16,1 0-35-16,1-3-98 0,-2-1-111 16,1-2-271-16</inkml:trace>
  <inkml:trace contextRef="#ctx0" brushRef="#br0" timeOffset="175487.07">10285 1643 460 0,'3'-3'120'0,"-2"1"4"0,0 1-50 0,0 1-33 16,2-1-12-16,0 2-5 0,2 1-6 15,1 1-5-15,2 3-3 0,1-2-2 16,3 1-2-16,0-1-1 0,1 1-1 15,-1 2-2-15,0 0 0 0,1-1-2 0,-4 1 1 16,-2-1-1-16,0 3 0 0,-5-1-1 16,-2-2 1-16,-2 4-1 0,-4 0 1 15,-4 2 0-15,-2-1 0 0,-2 0 0 16,-4-1 1-16,2 1-1 0,-1-4 1 16,3 1 0-16,4-2-1 0,2-2 0 15,2 0 0-15,4 0 1 0,3 0 0 16,1 0 1-16,3-3-1 0,1 2 1 15,4 0 0-15,2-1 0 0,2 0 0 0,2-3-1 16,0 1-1-16,1 0 1 0,-1-2-1 16,-2 0-1-16,0-3-8 0,1 1 12 15,-2-1-124-15,-1-1-16 0,0-3-99 16,0 1-220-16</inkml:trace>
  <inkml:trace contextRef="#ctx0" brushRef="#br0" timeOffset="175788.95">10567 1655 481 0,'-1'-4'132'0,"2"0"3"0,1-1-25 16,2 0-76-16,0-1-5 0,5 2-1 16,1-2-4-16,2 3-6 0,0 2-2 15,3-1 1-15,2 0-1 0,0 2-4 16,0-1-4-16,0 0-2 0,0 2-2 0,-1 0-2 15,-3 2-1-15,-2 0 0 0,-2 4-1 16,-4 1 0-16,-1 1-1 0,-3 3 1 16,-2 3-1-16,-3 1 0 0,0 2 1 15,-4 1 0-15,-3 0 0 0,-1 2-1 16,-3-5-3-16,0 2-7 0,-3-2-14 16,1 0-5-16,-1-2 12 0,2 1-135 15,-1-2-118-15,3 3-287 0</inkml:trace>
  <inkml:trace contextRef="#ctx0" brushRef="#br0" timeOffset="176121.3">9896 2217 610 0,'-3'0'148'0,"2"-2"7"0,-1-1-98 0,1 1-8 15,1 1-5-15,1 0-5 0,0 0-7 16,4-1-6-16,-1 1-7 0,4-1-4 15,0 0-3-15,5 0-2 0,0 1-4 16,2 0-3-16,1-1 0 0,2 4-2 16,-2-2-2-16,0 0-7 0,-3 1-10 15,-1-1-12-15,-3 2-12 0,-3 0 11 0,0-1-145 16,-3 2-130-16,-2 2-311 16</inkml:trace>
  <inkml:trace contextRef="#ctx0" brushRef="#br0" timeOffset="176294.84">9884 2398 442 0,'0'6'125'0,"2"-3"6"0,3 0 4 16,2-2-93-16,2-1-8 0,2-2-2 16,2-3-10-16,0-1-5 0,2 0-6 15,1-4-16-15,1-1 44 0,-1-1-182 16,-1 1-125-16,0-1-346 0</inkml:trace>
  <inkml:trace contextRef="#ctx0" brushRef="#br0" timeOffset="176488.99">10263 2246 544 0,'0'1'129'0,"0"1"3"0,1 0-80 15,0 2-24-15,1 0-7 0,-1 2-2 16,1 3-8-16,1 0-5 0,-1 2-2 0,-1 3-2 16,-1 0-1-16,0 2-1 0,0 0-9 15,1 1 68-15,-2 0-195 0,1-2-123 16,1-3-345-16</inkml:trace>
  <inkml:trace contextRef="#ctx0" brushRef="#br0" timeOffset="176904.87">10359 2256 593 0,'2'-8'138'0,"2"-2"4"0,1 3-102 15,1-3-7-15,0 3-1 0,3 1-2 16,0 0-7-16,-1 2-5 0,2 0-3 0,-1 1-2 15,2 2-2-15,-1 1-2 16,0 1-3-16,0 1-1 0,-3 2-1 0,1 0-2 16,0 4-2-16,-4-1 0 0,0 3-1 15,-2 0 0-15,1 1-1 0,-3 0 0 16,0 1-1-16,-3 0 0 0,0-1-1 16,-2-1 0-16,-1 2-1 0,-3-1 1 15,2 1-1-15,-2 1 2 0,1-2 1 16,1 2 0-16,0 0 2 0,3-2 0 15,0-1 0-15,4-1 0 0,0-4 1 0,3 2-1 16,1-2 1-16,3 0 0 0,0-1 0 16,3-2 0-16,1 0 1 0,1-2-2 15,1-2-1-15,0 1-2 0,2-2-3 16,-1-1-5-16,0 0-6 0,3-1-7 16,0-3-5-16,2-1-1 0,0 1-9 15,1-1-110-15,-1-4-105 0,-2 0-263 16</inkml:trace>
  <inkml:trace contextRef="#ctx0" brushRef="#br0" timeOffset="177465.16">10844 2182 498 0,'2'-3'141'0,"-1"-2"11"0,-1 2-43 0,-1-1-39 16,-3-1-9-16,-1-1-5 0,-3-2-9 16,-2 1-10-16,-1-2-6 0,0-3-3 15,-1 1-4-15,1 0-4 0,-1 1-2 16,1 1-3-16,3 3-2 0,-1 0-4 16,1 3-4-16,2 2-2 0,1 0-2 15,3 1-1-15,0 0-2 0,1 1 1 0,0 2-1 16,1 2-1-16,-2 0 1 0,1 5 1 15,1 0-1-15,1 2 2 0,2 1-1 16,0 2-1-16,4 1 0 0,0-1 0 16,2 0-2-16,0-1 0 0,1 1-2 15,-1 0-1-15,0-1 0 0,0 0-2 16,0-1-1-16,-1-1-1 0,1 0-1 16,-1-2 0-16,0 0-2 0,-2-2-1 0,0 1-1 15,-2 1 1-15,-2-2 2 0,-2 0 0 16,-1 0 1-16,-2-1 2 0,0 1 3 15,-2-1 1-15,0-2 1 0,-2 2 2 16,2 0 0-16,-3-3 0 0,0 1 1 16,1-1 1-16,-3 0 0 0,-2-2 1 15,0-3 7-15,-1-1 5 0,0-3 6 16,-2-4 6-16,1-2 4 0,2-3 3 0,2-2 3 16,3 1-4-16,2-2-4 15,6 4-5-15,5 0-5 0,2 2-5 0,7 1-3 16,0 2-4-16,2-2-2 0,1-1-1 15,-2 0-1-15,4 1-4 0,-2-2-7 16,-1-3-11-16,1 0-19 0,-1 1 138 16,1 0-293-16,-4-3-170 0,3 3-461 15</inkml:trace>
  <inkml:trace contextRef="#ctx0" brushRef="#br0" timeOffset="178002.33">9897 2396 380 0,'-2'6'105'0,"-1"-3"7"0,2-1-51 15,0-1-13-15,1 0 1 0,1-2 2 16,0 1-9-16,2-2-7 0,1 1 0 15,1-1-1-15,2-1 0 0,1-1-3 0,3 2-4 16,1-5-1-16,1 3-6 0,1-3-5 16,0 2-5-16,1-2-4 0,0 2-3 15,-1-1-9-15,-2 2-15 0,0 1 153 16,-1-3-293-16,-2 2-152 0,4 0-442 16</inkml:trace>
  <inkml:trace contextRef="#ctx0" brushRef="#br0" timeOffset="188683.51">11953 414 388 0,'2'0'113'0,"-1"2"4"15,1-1-3-15,-2 3-65 0,-2-4-14 16,2-2-4-16,0-3-2 0,2 2-3 15,-2 2 0-15,1-3-2 0,0 0 1 16,1 2 0-16,-1 1 0 0,0-1-2 16,-1-2-1-16,-1-1-4 0,-1 3-4 15,-1-4-3-15,-3 0-4 0,-1-1-3 16,-1-1-3-16,-3 0 0 0,-3 2-1 0,-2-4 0 16,-1 3 0-16,-2 0 0 0,0-1-1 15,1 7 1-15,0 0-1 0,0 2 0 16,1 4 0-16,1 2 0 0,-2 8 0 15,1 1-1-15,0 0 1 0,3 4 0 16,1 0 0-16,3 3 1 0,-1 1-1 16,4-1 1-16,3 1 0 0,3-1 0 15,1 0 0-15,3-2 0 0,4-5 1 0,6-3-1 16,5-5 1-16,1-2 1 0,3-4 0 16,1-4 0-16,0-3 1 0,1-1 1 15,-2-5 2-15,-1-2 2 0,0-5 2 16,0 1 1-16,1-1 0 0,-2-4 0 15,1-1-2-15,-1 0-1 0,0-1-3 16,-2 0-2-16,1-2-1 0,0-3-1 0,0 4 1 16,4 2 0-16,-2 2 2 15,3 1 1-15,1 5 1 0,2 4 1 0,1 3 0 16,0 4 0-16,-4 2 0 0,1 3-1 16,-2 5-2-16,-1 3 0 0,-3 7-1 15,0 2-1-15,0 5 0 0,-2 3-1 16,1 5 0-16,-2 0-1 0,-2 0-1 15,0-2 1-15,-6 2 0 0,-2-3-1 16,-5 0 1-16,-4-4-1 0,-6-2 1 0,-6-2 0 16,-5-2 0-16,-6-5 0 0,-4-1 0 15,-6-5 1-15,-6 3-1 0,-5-4 0 16,0-5-1-16,1-3 1 0,2-1 0 16,0-4-1-16,6-4-3 0,5-12-1 15,6-4-5-15,4 0-7 0,4-2-12 16,5-2-13-16,5 0 152 0,4 0-290 15,0 7-155-15,1 5-435 0</inkml:trace>
  <inkml:trace contextRef="#ctx0" brushRef="#br0" timeOffset="208817.9">11426 818 230 0,'0'-5'67'16,"0"-1"12"-16,0 3-26 0,-1-1 4 16,0 2 6-16,1-2 4 0,-1 2-1 0,0 1-5 15,0 2-7-15,1-2-8 0,0 1-8 16,1-1-7-16,-1 1-8 0,1-1-5 15,0 0-5-15,0 0-3 0,-1-2-2 16,1 3-2-16,-1 2-2 0,-2-2-2 16,1 1 1-16,-2 3-1 0,-2 1-1 15,-1 3 1-15,-2 1-1 0,0 2 0 16,0 4 0-16,-1 1 0 0,2 0-1 16,3-1 0-16,2 1 0 0,3-1 0 15,4-3 0-15,4-2 0 0,4 0 1 0,-1-4-1 16,4 1 2-16,-1-5 1 0,2 0 1 15,-1 0 4-15,-1 0 1 0,-3-4 3 16,0 0 3-16,-2-2 3 0,-3 0 3 16,-3-1-1-16,-2-3-1 0,-3-2-1 15,-1-3-3-15,-4 1-3 0,-1-1-3 16,-2-2-4-16,-2-1-2 0,0-1-1 0,0 5-2 16,1 0-1-16,1 2 0 0,4 2-4 15,1 4-3-15,1 0-8 0,3 1-9 16,2 2-9-16,0 2-4 0,2 1-13 15,2-1-46-15,1 1-67 0,2 1-101 16,2 0-234-16</inkml:trace>
  <inkml:trace contextRef="#ctx0" brushRef="#br0" timeOffset="209134.39">11649 881 446 0,'1'2'129'0,"-1"-2"7"16,0 1-58-16,-1-2-14 0,1 2-10 15,0 0-17-15,0 3-17 0,1 0-9 16,-1 1-6-16,1 2-4 0,0 1 0 16,2 1 0-16,0 0-1 0,2 0 1 0,2 0-1 15,3-2 1-15,0 1 0 0,2-1 0 16,1-1 0-16,3-1 0 0,0-1 1 16,-2-1 0-16,2-2 0 0,-2-2 1 15,-1-2 0-15,-2-4 0 0,-1 1 2 16,-2-1 1-16,-2-3 2 0,0 1 2 15,-1-1 0-15,-3-1 1 0,-2-1 0 16,-2-1-1-16,-2-1-3 0,-3 1-2 0,-2 2-3 16,0 1-2-16,-3 4-1 0,-2 3-1 15,1 2-6-15,-1 1-5 0,2 2-7 16,2 0-15-16,1 1-50 0,5 0-70 16,6 0-109-16,6-3-242 0</inkml:trace>
  <inkml:trace contextRef="#ctx0" brushRef="#br0" timeOffset="209438.64">11993 896 475 0,'0'3'137'0,"0"-4"0"0,-3-2-22 16,1 3-64-16,-1 0-24 0,0 2-9 16,-2 2-9-16,2 1-5 0,0 2-2 15,3 4 0-15,1 1-1 0,3 0 0 16,3 1 1-16,3 1-1 0,2-1 0 0,3 4 1 15,-1-5 0-15,2-4-1 0,1 1 1 16,3-5 0-16,-2-2 0 0,1-3-1 16,-1-3 1-16,-2-1 0 0,-1-3 0 15,-3-3 1-15,-6 1 0 0,-4-1 0 16,-4-1 0-16,-5-1 0 0,-3-1 0 16,-5 0-1-16,-2 2-2 0,0-1 0 15,0-2-1-15,-1 4-2 0,3 4-2 16,1 0-4-16,4 2-2 0,1 1-18 15,2 4-50-15,4 1-66 0,4 1-104 0,4-2-241 16</inkml:trace>
  <inkml:trace contextRef="#ctx0" brushRef="#br0" timeOffset="209738.86">12322 891 539 0,'1'-1'136'16,"-2"-2"4"-16,0 2-81 0,-1 0-18 0,0 5-10 15,-1-1-10-15,-1 2-6 0,1 2-9 16,-1 3-2-16,3 0-1 0,1 1 0 16,1-3 1-16,3 0 1 0,3 1-1 15,1-2 0-15,3 0 0 0,2 0-1 16,2-5 1-16,1 3 0 0,1-5-2 16,-2 1 1-16,0-3-1 0,-1-3 2 15,-1-1 2-15,-3 3 1 0,-2-9 1 16,-3 6 1-16,-2-5 1 0,-3-2-1 15,-2-1-1-15,-3 0-3 0,-2-3-2 0,-2 5-2 16,-1-2-2-16,-3 3-3 0,-3 3-5 16,1 5-6-16,-1 1-5 0,0 3 0 15,4 0-23-15,2 0-75 0,4 0-36 16,4 0-99-16,5-2-217 0</inkml:trace>
  <inkml:trace contextRef="#ctx0" brushRef="#br0" timeOffset="210023.99">12684 832 490 0,'0'2'120'15,"-3"-1"1"-15,-5 2-67 0,-1 0-20 16,-2 1-6-16,-1 3-12 0,0 1-5 16,3 1 0-16,3 2-2 0,2-1-1 15,9-1 0-15,3 2-1 0,1-1-1 0,3-1-2 16,4-1 0-16,0-3-1 0,1-3 1 15,-3 1 0-15,-1-3 0 0,-1-2 4 16,0-2 5-16,-5 2 4 0,-2-4 2 16,-3 0 0-16,-3-1 1 0,-2-1-3 0,-2-3-3 15,-6-4-6-15,-1 0-5 16,-3-1-5-16,0-1-6 0,0-2-9 16,-1 2-1-16,2 3-20 0,4-2-54 0,1 4-63 15,2-2-104-15,3 2-236 0</inkml:trace>
  <inkml:trace contextRef="#ctx0" brushRef="#br0" timeOffset="210251.19">12921 857 418 0,'1'4'127'0,"0"-2"4"0,0-1-29 16,0-2-42-16,0 0-9 0,-1-4-15 0,1 0-16 15,0 0-11-15,1-3-9 0,0-1 34 16,-1 0-171-16,1-2-122 0,2 1-333 16</inkml:trace>
  <inkml:trace contextRef="#ctx0" brushRef="#br0" timeOffset="210383.37">13019 903 451 0,'-2'7'129'0,"0"-3"5"15,2-6-76-15,0-4-4 0,2-2-5 16,1-3-9-16,3-2-54 0,0 0-115 16,2-4-115-16,2-3-284 0</inkml:trace>
  <inkml:trace contextRef="#ctx0" brushRef="#br0" timeOffset="210784.93">13320 773 531 0,'-3'-2'132'0,"0"-2"7"15,0 0-79-15,1-3-9 0,0 6-1 16,1-2-4-16,0 4-3 0,1-1-6 0,0-3-5 15,0 1-4-15,0 6-6 0,-1-3-6 16,-2 3-6-16,-3 3-2 0,1 0-3 16,-4 5-1-16,0 4 0 0,-1 0-1 15,3 2 0-15,-1 0-1 0,4-1-1 16,1-2 1-16,5-2-1 0,2-1 0 16,3 0 1-16,3-4-1 0,5-3 1 15,1-1 0-15,1-2 0 0,1-2 0 16,0-4-1-16,0-3 1 0,0-1-1 15,-3-3 1-15,-1 0 0 0,0-3 0 0,-5-2 1 16,0-1 0-16,-3-1-1 0,-4-3 2 16,-2-2-2-16,-3 1 0 0,-4 4 0 15,-3 2-2-15,-4 4 0 0,-2 0 0 16,-4 2 0-16,-3 10 1 0,-1 0-6 16,0 0-12-16,2 0-25 0,0 0-139 15,2 0-147-15,5 4-370 0</inkml:trace>
  <inkml:trace contextRef="#ctx0" brushRef="#br0" timeOffset="-209136.36">9004 707 398 0,'-2'0'114'0,"-1"4"4"0,1-4-14 16,1 0-54-16,0 1-15 15,1-1-5-15,0 1-3 0,0-1-3 0,1 0-2 16,-1 0-2-16,1 4-3 0,-1-2-2 16,1 4 1-16,0 2 1 0,-1 3 0 15,0-3-2-15,-2 8 0 0,0-2 0 16,-1 4-2-16,-3-3-5 0,2 4-4 0,-2-1-2 15,0 1-1-15,1-3 0 0,0 2-3 16,1-2 1-16,0-5-9 0,1-1-9 16,2 0-6-16,-1 0-6 0,2-2-4 15,-1-3-67-15,1-3-53 0,1 2-94 16,-2-7-220-16</inkml:trace>
  <inkml:trace contextRef="#ctx0" brushRef="#br0" timeOffset="-208721.52">8994 793 531 0,'0'-3'122'16,"-1"0"2"-16,0 0-85 0,-1 0-12 16,-1 2-8-16,0-1-5 0,-1 1-4 15,-2 1-3-15,2 0-1 0,-3 2-3 16,0 1-1-16,-1 2-1 0,1-3-1 0,2 2 1 15,-2 2 0-15,2-1-1 0,2-2 0 16,1 1 1-16,0-2-1 0,1 0 1 16,1-1 0-16,1-1 1 0,-1-2 4 15,0 2 7-15,0-1 3 0,1 0 3 16,-1-2 0-16,1 1 0 0,1-1-1 0,0 1-4 16,0-4-5-16,1-1-5 0,2-4-1 15,-1 1-2-15,1-4 0 0,2 2-1 16,0 0 0-16,1 1 0 0,1 3 0 15,-1 5 0-15,2-1 0 0,-2 4 0 16,0 0-1-16,1 0 1 16,-3 5 0-16,2-2-1 0,-1-1 1 0,-1 6 0 15,0 3 1-15,1 1-1 0,2 1 1 16,1-2-2-16,0 2 1 0,0 4-5 16,1-3-8-16,0-2-10 0,-3 3-102 0,1-2-25 15,-2-2-106-15,-4 0-225 0</inkml:trace>
  <inkml:trace contextRef="#ctx0" brushRef="#br0" timeOffset="-198374.78">20539 17895 622 0,'-4'0'135'0,"1"2"0"15,3-4-107-15,1-1-19 0,3-1-13 16,3-10-12-16,-1 1-6 0,2 0 0 0,0 1 2 16,-1 1 3-16,1 1 9 0,-3 2 10 15,-1 4 10-15,-1 3 8 0,-2 1 6 16,0 0 5-16,-1 1 3 0,-1 1 1 16,0 0-1-16,2 0-2 0,-2 1-3 15,0-1-5-15,2 1-5 0,-1 0-6 16,1-2-4-16,1 0-4 0,-1 0-2 15,3 0-1-15,-2-1 0 0,-1 0-1 0,1 0 1 16,-2 1 0-16,0-1-1 0,1 1 2 16,-1 5 0-16,1 0 1 0,1 0 1 15,1 0 2-15,-2 2 0 0,2-1 0 16,0-1 1-16,-2-1-1 0,2 0-1 16,-3 2-2-16,0 1 0 0,0 1-2 15,-3 4-1-15,2 2 0 0,-1 2-1 16,-1 3 1-16,2 5-1 0,0 1 0 15,1 5 0-15,0 5 1 0,1 4-1 0,1-1 0 16,1 3 0-16,-1-7 0 0,3-1 0 16,-1 2 0-16,3-6-6 0,0-2-8 15,2-5-13-15,0-7 144 0,0 0-293 16,-3-8-160-16,1-19-451 0</inkml:trace>
  <inkml:trace contextRef="#ctx0" brushRef="#br0" timeOffset="-195465.43">21395 17834 683 0,'-1'6'164'0,"0"-4"1"16,1-2-101-16,-1 1-25 0,2-1-12 0,0 0-13 16,1-5-9-16,2-2-2 0,1 4 0 15,0 2-1-15,2 0 1 0,0 0 2 16,2 1-1-16,-1-1 0 0,0 2-1 15,-2 7 0-15,0 3 0 0,-2 3-1 16,-2 5-1-16,0 4 0 0,-2 7 0 16,0 8-1-16,-3-1 1 0,2-1-1 15,0 2 0-15,1 0-1 0,0-2-2 16,1-5-2-16,1-4-7 0,1-3-10 16,1-3-10-16,-2 0-7 0,1-9 1 0,1-4-52 15,-1-2-77-15,-1-3-105 0,1-6-247 16</inkml:trace>
  <inkml:trace contextRef="#ctx0" brushRef="#br0" timeOffset="-195080.62">21808 17788 763 0,'-7'13'173'16,"0"-3"0"-16,2-5-120 0,1-4-27 15,2 1-21-15,3-1-12 0,2-4-4 16,0 2 0-16,1 1 0 0,-1-1 3 15,1 1 4-15,0 4 8 0,-1 2 5 16,-2 3 1-16,0 3 1 0,0 3 1 16,-1 5-3-16,0 5-1 0,-2 2-3 0,1 3-2 15,0 3-2-15,0-1-2 0,1-2 0 16,-1 1-3-16,2-3-4 0,0-3-4 16,0-4-8-16,1-4-10 0,-1 0-9 15,0-2 9-15,0-4-66 0,-1-3-70 16,3-3-111-16,-2-4-252 0</inkml:trace>
  <inkml:trace contextRef="#ctx0" brushRef="#br0" timeOffset="-194783.87">21950 17939 779 0,'-3'-1'175'0,"2"1"-7"0,3-9-119 16,5-1-39-16,1-1-20 0,3-6-9 0,3 0-3 16,0 2 5-16,0 3 10 0,0 4 9 15,-1 7 10-15,0 2 10 0,-3 8 4 16,0 3 3-16,0 7-2 0,-3 2-4 16,0 3-7-16,-1 1-5 0,-1 5-3 15,0 1-4-15,-3 1-4 0,-1 1-2 16,1 0-3-16,-3 0-4 0,0-4-5 15,-2-1-5-15,-1-4-7 0,1-2-9 16,0 2-9-16,0-6 8 0,-1-3-99 0,2-3-35 16,-1-2-108-16,2-2-235 0</inkml:trace>
  <inkml:trace contextRef="#ctx0" brushRef="#br0" timeOffset="-194415.77">22183 17823 641 0,'-4'8'159'0,"1"1"3"16,-1 0-82-16,-1-1-35 0,2-2-12 16,-1 2-10-16,0-2-9 0,2-4-5 15,1 0-1-15,0 1-4 0,4 2-1 16,1-1 0-16,1 5 0 0,4-2 1 16,1 7-1-16,1 1 0 0,0 6 1 15,-3 4-2-15,2 5-1 0,-2-1-2 0,-2 3-4 16,-2 2-3-16,-2 0-10 0,-1-3-10 15,0-3-10-15,-2-4 7 0,0-2-102 16,-1-4-35-16,2-5-106 0,-3-5-226 16</inkml:trace>
  <inkml:trace contextRef="#ctx0" brushRef="#br0" timeOffset="-194027.44">22336 17826 497 0,'-1'1'150'15,"0"0"6"-15,-1 6-13 0,-1-2-70 16,1 2-21-16,1-1-11 0,0-1-11 16,2-1-9-16,2 1-5 0,1-4-5 15,0 0-3-15,2 1-1 0,0 1 1 0,3 2-1 16,-1 2 0-16,-1 1 0 0,1 3-2 16,0 4 0-16,-3 4-2 0,-1 5 0 15,-2 5-2-15,-2 1 0 0,0 4-1 16,-2 4 1-16,0 0-1 0,0-2 0 15,0-3-2-15,1-3-4 0,0-1-5 16,2-4-9-16,0-7-13 0,1-4-15 16,0-7 162-16,0-1-292 0,3-6-148 15,0-12-417-15</inkml:trace>
  <inkml:trace contextRef="#ctx0" brushRef="#br0" timeOffset="-193724.7">22549 17800 434 0,'4'-2'129'15,"-2"1"6"-15,-2 2-8 0,0 1-55 16,-4 9-10-16,-3 2 0 0,1 2-6 15,-2 4-5-15,1 1-5 0,2 3-10 16,0 2-12-16,2-1-7 0,0 8-7 16,2 0-5-16,2 2-4 0,0 2-1 15,2 2-1-15,2-1-2 0,0 1-4 0,3-7-4 16,-2 0-8-16,1-11-11 0,1-1-11 16,-3-3-12-16,1-5 54 0,-2-7-175 15,-2-2-128-15,0-2-325 0</inkml:trace>
  <inkml:trace contextRef="#ctx0" brushRef="#br0" timeOffset="-193434.36">22718 17926 638 0,'1'3'165'0,"2"-4"-4"15,-1-1-33-15,1-1-111 0,1-2-24 16,0 2-6-16,0 0-5 0,-1-1 6 16,-3 5 10-16,0 6 15 0,-2 4 8 15,-1 5 9-15,0 10 3 0,-2 3 1 16,1 5-6-16,0 5-6 0,-1 0-8 16,3-1-6-16,0 1-5 0,1-3-4 15,2-4-6-15,1-5-6 0,2-5-12 16,3-7-12-16,1-4-13 0,0-3 43 0,1-8-172 15,1-6-129-15,2-5-328 0</inkml:trace>
  <inkml:trace contextRef="#ctx0" brushRef="#br0" timeOffset="-193212.96">22956 17916 853 0,'2'12'198'0,"0"-1"-1"16,0-5-113-16,0-1-57 0,-1-1-26 16,1 2-10-16,0 3-4 0,0 4-1 15,2 8 2-15,-1 4 1 0,1 9 4 16,2 9 5-16,-1 7 3 0,1-3 1 16,0 6 0-16,1-3-4 0,-3-1-8 15,0-3-25-15,-3-3-132 0,0-8-19 16,-3 1-127-16,-5-16-271 0</inkml:trace>
  <inkml:trace contextRef="#ctx0" brushRef="#br0" timeOffset="-191865.49">23742 17983 623 0,'-3'3'134'0,"1"-2"0"16,1-2-108-16,1-1-15 0,0 0-5 16,0 1-4-16,-1-3 3 0,1 2 4 15,-1 0 5-15,-1 2 4 0,1 1 2 0,-2 0 2 16,1 1 0-16,-2 3-3 0,0 2-4 15,-2 4-4-15,-1 4-5 0,1 0-4 16,-1 3-3-16,2 0-2 0,0 1-2 16,3-2 0-16,3 0 1 0,3-5 0 15,3 1 2-15,4-3 2 0,4-1 0 16,2-4 1-16,3-2 1 0,2-3 0 16,1-1 2-16,0-2 3 0,1-3 2 0,-2 0 2 15,-3-2 4-15,-3 1 3 0,-3-2 4 16,-3 0 2-16,-5-3 1 0,-3-4-1 15,-3-2-1-15,-5-3-3 0,-4-1-5 16,-3-1-4-16,-5-1-5 0,-3 3-5 16,0 6-5-16,-4 3-7 0,1 4-6 15,2 2-9-15,0 5-10 0,3 0-10 16,1 1-8-16,4 1 163 0,3 0-287 16,3 0-143-16,4 1-410 0</inkml:trace>
  <inkml:trace contextRef="#ctx0" brushRef="#br0" timeOffset="-191513.43">23963 17974 728 0,'4'13'192'16,"1"-2"-3"-16,-1-2-30 0,3-6-130 15,-1 1-35-15,1-3-11 0,2 1-6 16,-2 2 0-16,-1 4 6 0,-1 3 9 15,-2 3 8-15,1 1 7 0,-1 4 5 16,-1 0 1-16,0 0-1 0,2-2-3 16,0-1-4-16,2-1-3 0,1-5-5 0,1-1 0 15,4-4-1-15,0-4-1 0,2-2 1 16,3-6-1-16,0-4 2 0,1-2 1 16,0-1 2-16,-1-5-1 0,-2-4 0 15,-3-4 0-15,-3-1-1 0,-5 0 0 16,-4 0 0-16,-3 2-1 0,-5 1 0 15,-5 5 0-15,-3 5-1 0,-4 2-1 16,-4 3-3-16,-2 4-4 0,-3 3-6 16,1 4-8-16,0 2-8 0,2 3-9 0,2 2 35 15,4-3-158-15,6 2-123 0,4-3-314 16</inkml:trace>
  <inkml:trace contextRef="#ctx0" brushRef="#br0" timeOffset="-191213.5">24361 17973 654 0,'3'12'178'0,"-1"-1"0"0,-3-4-12 16,-1-2-128-16,0-2-35 0,-1 3-10 16,0-3-5-16,1 5-1 0,0 1 1 15,2 0 5-15,0 3 4 0,2 1 5 16,2-4 3-16,3 2 0 0,1-2 0 0,1-3 0 15,2-3-4-15,1-1-1 16,1-2-2-16,0 1 0 0,-1-2 0 16,-1-1 1-16,-1 0 0 0,-3-4 1 0,0 0 1 15,-3-4 0-15,-3-3 1 0,-2-4-1 16,-4 0 0-16,-3-2-3 0,-2 2-4 16,-4-1-9-16,-1 4-13 0,-2 2-10 15,0 3 47-15,-1 0-178 0,-1 2-132 16,2 1-333-16</inkml:trace>
  <inkml:trace contextRef="#ctx0" brushRef="#br0" timeOffset="-191072.34">24578 18049 731 0,'11'13'173'0,"-2"-1"-19"0,-3-9-99 16,-3-9 16-16,-1-3-237 0,-2-5-149 0,1-2-388 15</inkml:trace>
  <inkml:trace contextRef="#ctx0" brushRef="#br0" timeOffset="-190915.9">24674 17994 649 0,'8'9'167'0,"-3"-2"1"15,-1-1-64-15,1-4-62 16,-1-1-29-16,2-2-23 0,-1 0-18 0,1 0-6 15,-1-1-7-15,2-2 4 0,-2 0-33 16,0 0-85-16,0-1-101 0,1-1-256 16</inkml:trace>
  <inkml:trace contextRef="#ctx0" brushRef="#br0" timeOffset="-190796.43">24833 17999 647 0,'2'13'174'0,"-1"-2"0"16,-2-2-44-16,0-4-93 0,1-2-41 15,0-4-28-15,0-4-22 0,1 0-120 16,0-2-129-16,1-1-292 0</inkml:trace>
  <inkml:trace contextRef="#ctx0" brushRef="#br0" timeOffset="-190442.53">25073 17891 715 0,'4'3'172'16,"1"2"-1"-16,-3-3-92 0,-1-2-43 16,-1 0-23-16,1-1-9 0,-1 1-6 15,-1 0 0-15,0 2 3 0,-1 0 2 16,-2 2 2-16,1 2 1 0,-1 3 0 0,-1 2-1 16,1 2-1-16,2 3-2 0,-1 5-4 15,3 3-4-15,3-2-3 0,1 1-2 16,3-2-3-16,1-1 0 0,4-3 1 15,5-6 3-15,3-5 1 0,3-2 3 16,3-2 1-16,1-4 0 0,3-2 0 16,-1-3-1-16,1-1 1 0,-4-5 2 15,-2-4 4-15,-4-3 5 0,-3-2 5 0,-7 0 6 16,-5-2 2-16,-6-1 3 16,-8 1-1-16,-6 4-3 0,-5 2-2 0,-5 5-5 15,-5 1-5-15,-4 5-4 0,-2 2-9 16,0 5-15-16,-1 3-18 0,2 4-138 15,3-2-143-15,-2 0-356 0</inkml:trace>
  <inkml:trace contextRef="#ctx0" brushRef="#br0" timeOffset="-189464.03">23578 17063 255 0,'-20'-10'59'0,"2"-3"1"0,6 2-19 16,3-1 4-16,4 0 0 0,3 1 5 15,0 2 7-15,2 1 8 0,2 3 7 16,-1-1 4-16,0 4-24 0,0 0-2 0,0 2 0 16,-1 0-4-16,1 1-5 0,-1 0-5 15,1 1-6-15,0-2-8 0,0 1-3 16,3 0-2-16,1 0-1 0,3 1 0 15,4-1 1-15,2 1 1 0,6 0 2 16,3 0 0-16,4 2-2 0,4-1 1 16,2 0-3-16,1 0-3 0,1 2-3 15,-1-2-5-15,-3 0-4 0,-1 2-5 16,-5-3-6-16,-1 1-7 0,-5 1-11 16,-3-3-16-16,-2-1-16 0,-5-1-33 15,1-3-99-15,-2-1-128 0,-4-3-289 0</inkml:trace>
  <inkml:trace contextRef="#ctx0" brushRef="#br0" timeOffset="-188774.59">24643 16963 661 0,'0'5'151'0,"1"-2"-2"0,3-5-93 15,-1-1-43-15,0-2-19 0,3-3-3 16,-3-2-3-16,0-2 3 0,-1-2 5 15,-2 1 5-15,-4-1 8 0,-1 0 5 16,-3 1 1-16,-1 2 0 0,-4 0-3 16,-2 1-5-16,-3-1-2 0,-2 2-3 0,0 0-2 15,-2 3 0-15,-1 1-1 0,2 3-2 16,0 3-1-16,1 3-2 0,1 5 0 16,0 4 1-16,0 4 0 0,1 4 0 15,-1 5 1-15,3 0 1 0,3 1 0 16,1 2-2-16,4-4 0 0,6-2 0 15,4-2-1-15,4-4 2 0,5 0 0 16,5-4 2-16,3-5 2 0,4-3 2 16,3-5 1-16,1-4 0 0,5-4 1 0,1-5 0 15,0-2 2-15,-2-3 1 0,2-1 0 16,-3-1 3-16,-2-1 2 0,-3 0 3 16,-2 0 3-16,-1 3 0 0,-3 0 0 15,-1 2 0-15,-1 0-1 0,-1 4-1 16,1 1-4-16,-1 6-3 0,3-2-1 15,2 3-1-15,-1 3 0 0,0 3-1 16,2 2 1-16,1 3 1 0,0-1 0 0,-1 4 0 16,2 2 0-16,-1 0-2 0,1 0 0 15,-3 4-3-15,-1-2-2 0,-4 1 0 16,-1 0-2-16,-4-1 0 0,-4 1 1 16,-5-2-2-16,-3-1 1 0,-5 0 0 15,-4 0-1-15,-5-1-1 0,-4 0 0 16,-2-2 0-16,-3 1-1 0,0-5-2 15,1 0-4-15,2-4-2 0,0-2-4 0,2-4-9 16,-1-1-9-16,1-6-8 0,2 0 5 16,-3-4-15-16,-1 1-116 0,-1-1-117 15,1-3-284-15</inkml:trace>
  <inkml:trace contextRef="#ctx0" brushRef="#br0" timeOffset="-180734.43">11323 1124 434 0,'-2'0'110'15,"0"1"2"-15,1 0-47 0,-1-1-28 0,-1-1-13 16,1 1-2-16,-1-1-3 0,2 0-2 16,-1 1 0-16,0-1-1 0,1 2 1 15,1 0 0-15,0-1 0 0,0 0-1 16,0 1 1-16,1-2-1 0,1 1-2 16,0 0-3-16,-3-1-2 0,1 2-2 15,1 1-2-15,-1 0-2 0,0 3-1 16,0 1 0-16,1 4-1 0,0 3 0 15,0 2 1-15,1 1 0 0,0 2-1 0,1-2 0 16,0-2-1-16,0-3 0 0,3-3-1 16,-1-3 1-16,3 0-2 0,-2-3 1 15,3 1 0-15,1-1 0 0,2 2 0 16,1-4 1-16,0 0 0 0,1 0 0 16,1 0 1-16,1-4-1 0,1 1 1 15,-1 0-1-15,3 2 0 0,-1 0 1 0,2 0-1 16,2-1 0-16,3 1 1 0,3 0-1 15,0 1 0-15,4-1 0 0,0 1 0 16,-1 0 0-16,0 0 0 0,0 0 0 16,-2 0 0-16,0 0 1 0,-5-1-1 15,2 1 1-15,1-3-1 0,-1 1 1 16,-1-1-1-16,0 0 1 0,-1 0-1 16,4-2 1-16,-1-3-1 0,4 1 1 15,1 4-1-15,0-4 1 0,1 2-1 16,2 2 0-16,-1-1 0 0,1 5 1 15,-2 2-1-15,-1-2 0 0,1 2 1 0,-1-1-1 16,1-3 1-16,-4 4 0 0,-2-4-1 16,4 1 1-16,-1 0-1 0,0-2 0 15,2 3 0-15,0 2 0 0,0-5 0 16,1 5 0-16,-5-1 0 0,2-2 0 0,-3 2 0 16,-4 0 0-16,-1-1 0 0,-1 3 0 15,-1 0 0-15,-2-1 0 0,0 1 1 16,-2-1-1-16,1-5 0 0,-1 2 0 15,1-1 0-15,1-2 0 0,0-6 0 16,1 3 0-16,2 0 1 0,1 0-1 16,2-3 0-16,-1 0 0 0,3 3 0 15,1 5 0-15,-3-3 0 0,-1 0 0 16,-2 3 0-16,-5 3 0 0,-2 0 0 16,-3-1 0-16,-3-2 0 0,1 2 0 0,-4 0 0 15,1-1 0-15,-2-1 0 0,0 1 0 16,1-1 0-16,-1-1 1 0,1 1-1 15,1-5 0-15,2 3 0 0,-1 1 0 16,2-5 0-16,2 4 0 0,0 1 0 16,1-3 0-16,-2 5 0 0,1-3 0 15,0 3 0-15,-1 1 0 0,-3-1 0 16,0 1-1-16,-1 0 1 0,-2 1 1 0,-2-2-1 16,-1-3 2-16,0 4 0 0,0-3 1 15,-1 0 1-15,-1-2-1 0,1-3 1 16,1 2-1-16,0-2-1 0,2-3 0 15,0 1-1-15,2-2-1 0,2 2 0 16,0-5 0-16,-1 0 0 0,3-8 0 16,-1 4 0-16,-3-1 0 0,-1 0-3 15,1 2-2-15,-4-1-5 0,-2 2-5 0,-1 7-8 16,-3-5-5-16,0 0-124 16,-2-1-118-16,0-1-296 0</inkml:trace>
  <inkml:trace contextRef="#ctx0" brushRef="#br0" timeOffset="-173035.77">11801 1945 518 0,'2'2'114'0,"-2"0"1"15,0-1-90-15,1 4-7 0,-1 3 0 16,0 3 0-16,1 2-5 0,-2 3-1 15,-1 0 0-15,0 6-3 0,0 2-3 16,-3 1-2-16,1 1-2 0,-2 2-1 16,2 2-1-16,-2 0 1 0,1-4-1 0,1-5 2 15,-1-3 1-15,1-4 1 0,1-6 3 16,0-3 8-16,1-2 10 0,1-3 10 16,0-3 0-16,2-3 0 0,0-5-1 15,0-7-2-15,1-6-8 0,1-6-9 16,0-3-9-16,1 0 0 0,1-2 2 15,-1 0 1-15,3 3 3 0,-2 4 1 16,2 3 1-16,-2 2 0 0,1 1 0 16,-1 6-2-16,-2 5-2 0,0 1-5 15,-2 7-2-15,1 11-1 0,0 2-2 0,1 5-2 16,1 3 0-16,1 3-1 0,3 4 3 16,2 3-1-16,2-2 1 0,1 0 0 15,1 3 0-15,3 1 0 0,-1 2 0 16,0-2-1-16,1-4 1 0,-3-4 0 15,-1-1 0-15,-2-8 0 0,-2-3 1 0,-1-7-1 16,-3-1 6-16,-1-3 6 0,0-2 4 16,0-5 3-16,-1-6 4 0,2-2 2 15,0-6 4-15,-1-8-3 0,0-2-6 16,1 1-4-16,-2-3-3 0,0 2-3 16,-2-2-3-16,-1 0-3 0,0 5-3 15,0 3-1-15,-1-1 0 0,1 6 0 16,0 3-1-16,0 5-3 0,0 6-5 15,0 3-10-15,1 2-13 0,0 2-15 0,1 2-17 16,4-1-1-16,0 2-146 0,3 1-143 16,3 1-339-16</inkml:trace>
  <inkml:trace contextRef="#ctx0" brushRef="#br0" timeOffset="-172561.28">12322 2089 554 0,'3'-3'136'16,"-2"0"4"-16,-1 2-73 0,-1 4-39 15,-2 5-6-15,0 3-4 0,-1 4-6 16,-3 5-7-16,1 7-3 0,-3 1 0 0,-1 1 1 15,-1 1-2-15,0-2 1 0,2-1-1 16,0 0-1-16,3-5 2 0,2-3-1 16,0-1 0-16,3-6-1 0,0-3 1 15,1-5 7-15,0-2 8 0,0-3 6 16,1-5 0-16,1-4 3 0,3-7 0 16,0-5 0-16,5-1-6 0,-1-10-9 15,2-7-5-15,0-5 0 0,0 2-1 0,0 1 2 16,0 1 1-16,-2-1 2 0,2 7 3 15,0 5 4-15,1 9 0 0,-2 4 0 16,-2 5-1-16,0 4-2 0,-3 3-4 16,1 10-4-16,-1 1-3 0,1 5-1 15,0 3-1-15,3 2-1 0,0 1 1 16,0 5 0-16,0-1 2 0,0 5-1 16,1-3 0-16,1 5 2 0,0 5-10 0,-1 2 1 15,1-3-8-15,-3-1-7 0,2-2-9 16,-2-1-9-16,-4-4-15 0,0-5 0 15,-1-3-128-15,-3-1-121 0,-2-6-304 16</inkml:trace>
  <inkml:trace contextRef="#ctx0" brushRef="#br0" timeOffset="-172385.75">12339 2224 531 0,'4'0'134'0,"4"-1"7"15,3-3-78-15,3-1-18 0,4-5-5 16,0 3-4-16,3-3-8 0,-2-2-12 16,0 1-11-16,-1-1-14 0,-1 0 153 15,-1 1-293-15,0-4-147 0,-3 6-433 16</inkml:trace>
  <inkml:trace contextRef="#ctx0" brushRef="#br0" timeOffset="-171873.4">12770 2076 476 0,'-4'9'130'0,"-1"1"4"0,-2 2-56 15,-1 6-37-15,-3 4-3 0,-1 4-5 16,0 1-16-16,1 1-10 0,0 2-4 16,3-2-2-16,1-1 0 0,5-2 0 15,1-5 0-15,1-3 0 0,1 0 0 16,1-5-1-16,-1-5-1 0,0-1 9 15,0-6 36-15,-1-6-17 16,-1-6 1-16,0-2 0 0,0-7 2 16,0-3-7-16,-1-5-11 0,0-6-6 15,2-5 0-15,0 2 1 0,1 2 0 0,1 4 3 16,0 2 0-16,1 5 2 0,2 9 2 16,-2 5 0-16,0 5-2 0,-1 3-1 15,3 3-4-15,3 0-3 0,-2 4-3 16,4 1-2-16,3 5-1 0,4 4 0 15,-1 2 0-15,0 5 2 0,1 4 0 16,1 4-1-16,1 1 2 0,1 0-1 0,0-2-1 16,-1 0 2-16,2-5-1 15,-2-5 0-15,-3-4 0 0,-4-2 0 0,-2-5 0 16,-4-1 6-16,-2-4 8 0,-2 0 9 16,-1-4 6-16,-2-2 4 0,1-6 1 15,-2-2 1-15,1-8-6 0,1-6-6 16,0-8-9-16,-1-8-6 0,2 0-4 15,-1 0 0-15,2 0-2 0,-2 4 0 0,1 3 0 16,-1 7-2-16,0 7 0 0,0 6 0 16,0 1-3-16,0 3-6 0,0 7-6 15,-1-1-11-15,2 1-12 0,-1 2-27 16,1-4-154-16,-1 3-164 0,5-2-397 16</inkml:trace>
  <inkml:trace contextRef="#ctx0" brushRef="#br0" timeOffset="-152235.97">7295 811 387 0,'-4'2'108'0,"3"-1"5"16,0-1-44-16,1-1-15 0,0-1-5 15,0 2-7-15,1-1-11 0,0 1-6 16,-1-1-7-16,2-1-4 0,-1 2-6 16,1 0-3-16,1-1-3 0,0 1 0 15,4 0-1-15,2 0 1 0,1-1 0 16,4 1 1-16,1-1 0 0,4 2 2 16,3 0 1-16,4 2 1 0,1-1 1 15,5 1 1-15,5 0 0 0,5-1 0 16,2 1-2-16,1-2 1 0,-1-1-1 0,2 1 0 15,-5-2-1-15,-2 1 1 0,-5-2-1 16,-4 2-1-16,-5 1 0 0,-2 1-2 16,-5-2-1-16,-5 1 0 0,-4-1-2 15,-4 3 1-15,-1-2 0 0,-3-1-3 16,-2-1 0-16,-4 2 2 0,-1-1-1 16,-3 0 0-16,-3-1 0 0,-3 2 1 0,-3 0 1 15,-6-1-1-15,-1 3 1 0,-6 1-2 16,-1-1 1-16,-5 3 1 0,-2-1-2 15,-6 0 0-15,2-2 1 0,0-2-2 16,3-2 0-16,0-1-1 0,5 0 0 16,3-1 0-16,8 1 1 0,1 0-1 15,5 0 2-15,2 3 0 0,4 0 1 16,4 0 0-16,1-1 0 0,1 1-1 16,4-1 1-16,2 0 0 0,0-1 2 15,4 1 1-15,0-1-1 0,4 2 2 0,1-2 0 16,5 1 1-16,1 0-2 0,5 0 0 15,3 0-1-15,1 0 0 0,5-2 0 16,4 2-1-16,3-1 0 0,4-1 0 16,1 0-1-16,0 0 1 0,1-2-1 15,-4 3 0-15,-3-1 1 0,-4 0-1 16,-7 2 0-16,-4 0 0 0,-5 3 0 0,-4-1 0 16,-5 0-1-16,-1 0 1 0,-4-1-5 15,-2 0 1-15,-4 2 0 0,-3-1 0 16,-4 1 0-16,-6 1 0 0,-3 1 1 15,-4 0 3-15,-3 2 1 0,-4-3-1 16,-3 0-1-16,0-2-2 0,-3 0-3 16,4-1-2-16,3-1-1 0,3-2 0 15,6 1 1-15,5-1 1 0,6 2 2 16,4-3 3-16,4 3 1 0,1-2 1 0,1 3 0 16,1 0 0-16,0 0 1 0,0-2 0 15,1 2 1-15,0 1 0 0,2 2 0 16,1-2 0-16,0 0 0 0,1 1 0 15,2 2 0-15,2-2-2 0,2 2 1 16,2-4 0-16,2 2 0 0,4-1-1 16,0 0 1-16,3 0 0 0,4-1-1 0,-2-2 1 15,-2 1 0-15,-2-3-1 0,-1 0 1 16,-1 1-1-16,-5 0 1 0,-3-2 0 16,-4 2-1-16,0 2 2 0,-3-2 1 15,-2 5-1-15,-2-4-2 0,-3 0-1 16,-4 0-1-16,-2-1-1 0,-4 0-1 15,-6 2 0-15,-4-3-1 0,-6 3 3 16,-1 0 1-16,-2 3 0 0,0-1 2 16,2-4-1-16,3 3 0 0,4 0 0 15,3-2 0-15,5 0 0 0,4 1 0 0,3-3 0 16,2 6 0-16,3-3 0 0,0-1 0 16,3 2-1-16,0-2 1 0,3-2 2 15,-1 4 0-15,2 1 1 0,0-1 0 16,2 1 0-16,2 2 1 0,2 1 0 15,2 0-2-15,2-1 1 0,1-1 0 16,4-2 1-16,2 0 1 0,4-1 0 16,3-1 1-16,2-1 0 0,3-2 0 0,-1-1-1 15,-3 0-2-15,-3 0 0 0,-2-1-1 16,-4 1 0-16,-7 1-1 0,-2 0 0 16,-2 3 0-16,-4-1 0 0,-2 2 1 15,-2-1-2-15,-1 2-5 0,-3 1 1 16,-5-2 0-16,-3 6-1 0,-4 0-1 0,-6 1 0 15,-5-1 1-15,-4 4 4 0,-6-3-1 16,3 0-3-16,2-2-1 0,0-2-1 16,3 4-1-16,5-4 1 0,7-1 1 15,5-1 0-15,3 3 3 0,2-3 2 16,4 0 3-16,3-2 1 0,3 2 0 16,4-1 1-16,4 1 1 0,1-2 0 15,7 1 0-15,4 1-2 0,5-2 2 16,4 0 0-16,4-3-1 0,-1 3 1 15,4-1 0-15,-1-3-1 0,-3 0-1 0,-5 3-1 16,-3-3-1-16,-6 0 0 0,-4 1 0 16,-6 2-1-16,-3 1 1 0,-5 2-1 15,-2-5-5-15,-2 4-1 0,-6 6 0 16,-5-2-1-16,-4 1 1 0,-5 2 0 16,-4-1 0-16,-7 2 5 0,-3 2 2 15,0-3-2-15,0-3-4 0,0 1 0 0,4-1-1 16,3 0 0-16,7-2 1 0,6-2-1 15,3 0 2-15,6 0 5 0,4-2 2 16,5 2 0-16,8-1 1 0,4 1-1 16,5 3 1-16,8-3-1 0,3 0-1 15,5-2-1-15,4-1 0 0,-3 2 0 16,1 0-4-16,-1-2 34 0,-3-1-173 16,-6 0-127-16,5-11-346 0</inkml:trace>
  <inkml:trace contextRef="#ctx0" brushRef="#br0" timeOffset="-122854.91">3432 2989 388 0,'-13'5'94'16,"-2"1"5"-16,2-3-64 0,1 1-3 0,0 1-4 15,2-2-3-15,1-1-4 0,4 0-2 16,2 0-4-16,0 0 0 0,1-2-1 15,3 1-1-15,0-1-1 0,2 2 1 16,-2 0 0-16,2-1 0 0,0 1 0 16,3 1-1-16,-2-1-1 0,1 0 0 15,0-1-1-15,2 0-3 0,-1 1 0 16,3 0 0-16,1 0 0 0,1 1 2 16,2-2-1-16,2 2 0 0,1-2 1 0,4 1 1 15,5 0-1-15,2 0 2 0,6-2 1 16,2 2 0-16,5-1 0 0,5 3 0 15,2-3-1-15,5 1-1 0,0-2-3 16,3 2-2-16,4 0-2 0,3 0-1 16,4-1 0-16,0 3-1 0,2-2 0 15,3-1-1-15,1 0 1 0,1 0 0 16,3 1-1-16,0 1 1 0,2-3 0 16,3-3 1-16,0 2 0 0,5 0 2 0,-1-1 1 15,4 1 1-15,-1-5 1 0,0 2 0 16,3 4 0-16,2 1-2 0,2 0-1 15,0-1-1-15,-2-2-1 0,2 3-1 16,4 2 0-16,0 2 1 0,-2-3 0 16,0 1 0-16,-4 1 0 0,3 1 2 15,-2 3 0-15,-4-2 1 0,-1 0 2 0,0 0 1 16,-5-2 1-16,4 1 2 0,-5 1-2 16,1-2 1-16,-2-3 0 0,1-1 0 15,-7 0-1-15,4 2 0 0,-1-2 0 16,-1-1 0-16,-4-1 0 0,0 1-2 15,-4-2-1-15,0-1-2 0,-8 0-1 16,-6 0-1-16,-3-3-1 0,-4 0 0 16,-4 0 0-16,-4 2-1 0,-3 0 1 0,-2 1-1 15,-2 0 1-15,-4 2-1 0,-4-2 1 16,-2-1-1-16,-3 2 1 0,-5 2-1 16,-1-2 1-16,-4-1 0 0,-3 1 0 15,0 2 0-15,-4 1 1 0,-1-2 2 16,-1 1 1-16,-1 0 1 0,1-1 1 15,0 1 0-15,-2-1 1 0,2 0-1 16,2-1 0-16,-1 2-2 0,3-4-1 16,-2 0-1-16,2 0-1 0,4-3-1 0,-1-4 0 15,1 1 0-15,1-7 0 0,-1-1-1 16,3-4 1-16,-1-5-1 0,2-3 1 16,0 1-1-16,2-8 1 0,-1 0-1 15,0-5 1-15,1 2-1 0,-4 1 0 16,0 1 0-16,0-3 0 0,0-1 1 15,-1 2-1-15,0 1 0 0,0-1 0 0,-2 1 1 16,-2-2-1-16,-2 2 0 0,-2 3 0 16,-2 2 1-16,-3-1 0 0,1 4 0 15,-2 1 0-15,-1 5 0 0,-1 1 0 16,-1 2 0-16,-1-1 0 0,0-2 0 16,-2-2-1-16,3-3 1 0,-1 1 0 15,4-3 0-15,0 0 0 0,3 1 0 16,2 1-1-16,1 3 0 0,1-1 0 15,2 2 0-15,-1 2 0 0,1 4 1 16,-2 2-1-16,0 5 0 0,-2 2 1 0,-1 2-1 16,-1 3 0-16,-2-1 0 0,-3 0 0 15,-1 2-2-15,-1-3 0 0,-4-1 1 16,-3 2-1-16,-5 2 0 0,-3-3 0 16,-1 2 0-16,-4 1 1 0,-3 1 1 15,-3 5-1-15,-3-2 0 0,-2 2 0 0,-4 4 0 16,-3 0 1-16,-4 3-1 0,-7-1 1 15,0 1 0-15,-2 1-1 0,-2 2 1 16,-1-2 0-16,-6 1-1 0,0-2 1 16,-1 2 1-16,-3 1-1 0,-2-1 0 15,-3 0 0-15,0 0 0 0,0 2 0 16,-4 0 0-16,0 1-1 0,-1-2 1 16,-2 2 0-16,0-2 0 0,0 1 1 15,1-2-1-15,-2-1 0 0,4-3 0 0,2-1 0 16,1 1 0-16,1-1 0 0,1-3 0 15,1-1 1-15,0-2-1 0,0 0 1 16,3 1-1-16,0-3 1 0,1 3-2 16,-1-1 1-16,2 1 0 0,0 1 0 15,-1 0 0-15,-2 2-1 0,0 2 1 16,-3 0 0-16,-1 0 0 0,-4 3 0 16,0 4 1-16,-2 0-1 0,-3 1 0 0,-1-1 0 15,0 1 0-15,1 0 0 0,0-3 0 16,3-1 0-16,1 1 0 0,2-2 1 15,2-1-1-15,1 0 0 0,4-1 1 16,0 1-1-16,1-2 0 0,2 3 0 16,3-4 0-16,1 3 0 0,1-1 0 15,2 3 0-15,2-2 0 0,-1 1 0 16,4-2 0-16,3 3 0 0,2 1 0 16,3-2 0-16,3 1 0 0,1 1 0 15,4 2-1-15,3 0 1 0,3 0 0 0,3-4-1 16,5 2 1-16,1 0-1 0,7 1 0 15,2-3 0-15,4 1 0 0,1 0 0 16,1-1 0-16,3 1-1 0,2-1 0 16,2-3 1-16,0 2-1 0,2-1 1 15,0 4 0-15,1 4 0 0,1 4 0 16,0 9 1-16,1 4-1 0,0 9 1 16,0 7 1-16,1 5-1 0,-1 3 0 0,0 4 0 15,-1 1 1-15,-1 5-1 0,1 0-1 16,1-1 1-16,2-2-1 0,1-2 0 15,5-2 0-15,2-4 0 0,3-7 0 16,1-6 0-16,2-3-1 0,2-4 1 16,3-5 0-16,1-3-1 0,3-5 2 15,1-5-3-15,4-5-2 0,0-7-8 16,2-9-12-16,-2-4-24 0,-3-7 57 0,-1-1-203 16,0-7-153-16,-5-2-389 0</inkml:trace>
  <inkml:trace contextRef="#ctx0" brushRef="#br0" timeOffset="-122320.24">2718 2419 585 0,'13'0'143'15,"-4"-2"7"-15,0 0-93 0,-3-1-7 16,-2 5-5-16,-3-2-7 0,-2 2-8 15,-3 0-2-15,-4 6-1 0,-3-1-4 0,-2 6-2 16,-4 3 0-16,-6 2-2 0,-5 3-1 16,-4 2-7-16,-1 4-4 0,-2 1-4 15,-2 3 0-15,0 0-2 0,2 2-1 16,2-2 1-16,2 2-1 0,3-5-4 16,1-2-7-16,4-6-11 0,5-3-11 15,2-5-13-15,4-2-9 0,4-7-39 16,0-5-85-16,4-6-113 0,0-7-253 15</inkml:trace>
  <inkml:trace contextRef="#ctx0" brushRef="#br0" timeOffset="-122120.78">2319 2485 742 0,'1'2'173'16,"0"-2"1"-16,1 0-122 0,2 1-15 15,3 2-5-15,4 2-10 0,4 2-8 16,4 1-3-16,3 4-2 0,5 0 0 16,5 2-3-16,5 2-2 0,4 1-2 15,4 2 0-15,2 4-39 0,5 7-11 16,2 0-135-16,1 3-147 0,-2-2-361 16</inkml:trace>
  <inkml:trace contextRef="#ctx0" brushRef="#br0" timeOffset="-119964.53">3444 3309 573 0,'0'0'130'16,"1"2"0"-16,-2-2-97 0,1-1-12 16,-1 2-3-16,1 0-7 0,-1-1-5 15,-1 1-2-15,1 1-1 0,1 2-1 16,-1 1 2-16,1 3 0 0,1 4-1 16,0 4 1-16,2 3 1 0,-1 5-1 0,0 3 0 15,1 5-1-15,0 4-2 0,-2 1 1 16,0 5-1-16,1 3 0 0,0 0-1 15,0 0 1-15,2 1-1 0,-1-3 0 16,1-2 0-16,1-4 0 0,-1-3-1 16,0-3 1-16,2-4-1 0,0-2 1 15,1-7-1-15,1-2 1 0,0-3 0 16,0-3 0-16,0-1-1 0,-1-2 1 16,1 0-1-16,0 0-1 0,-2-2 0 0,2 0 0 15,3-2 0-15,1-2 0 0,2 1 0 16,-1-2 0-16,3-3 0 0,0 1 1 15,3 0 0-15,-2 1-1 0,3 0 2 16,1 1 0-16,2 1 0 0,2 0 1 16,1 2-1-16,0 1 1 0,1-2 0 15,0 2-1-15,0-1 1 0,-1 2 0 0,0-2 0 16,1 4-1-16,-2 0 1 0,0 2-1 16,0 1 1-16,0 1-1 0,2 0 1 15,-1 2-1-15,1-2 1 0,1-1 0 16,1 0-1-16,1 1 1 0,1-4-1 15,3 1 1-15,2 0 0 0,2-2 0 16,5 1 1-16,5-1 1 0,3-1 1 16,7 1 2-16,6 0 0 0,4-2 0 15,6 2 0-15,4-2 0 0,6-1-2 16,3 1-1-16,2-2-1 0,2-2-1 0,2-1 1 16,3-1 0-16,1-3 0 0,-2 3 0 15,0-2 0-15,2-1 1 0,4 1-1 16,-1-1 0-16,0 1-1 0,1 2 0 15,1-4 0-15,2 1-1 0,1-3 1 16,-2 4-1-16,1-2 0 0,0 1 0 0,4-4 0 16,0 0 0-16,-2 2 0 0,-1 0 0 15,3-4-1-15,-1 2 1 0,-2 1 0 16,-3 1 0-16,-4 3 0 0,-2-2 0 16,1 1 1-16,-9 3-1 0,-3-1 0 15,-6 1 0-15,-6 1 1 0,-5 0-1 16,-9 2 0-16,-5 1 0 0,-6-1 0 15,-5 0 0-15,-5 1 0 0,-5-1 1 16,-7 1-1-16,-3-3-1 0,-7 0 2 16,-4 1 2-16,-6 0 5 0,-4-1 5 0,-1-4 1 15,-1-1 1-15,-1 0 0 0,1-2-2 16,0-4 0-16,0-3-5 0,1 1-5 16,-1-2 2-16,2-1 0 0,0-2 2 15,-2-4 0-15,1-1 1 0,-1-5 0 16,-1-9 0-16,-1-4-1 0,-5-7-1 15,-3-4-2-15,0-4 2 0,-2-2 0 0,-1-1 1 16,1 2 1-16,0-2-2 0,4 0 1 16,2 5-1-16,2 4-2 0,2 0-1 15,2 5-2-15,0 3-2 0,1 8-1 16,0 9-4-16,-1 1-8 0,-1 4-19 16,-1 2-16-16,-4 6-130 0,-5 2-138 15,-5 0-336-15</inkml:trace>
  <inkml:trace contextRef="#ctx0" brushRef="#br0" timeOffset="-119192.1">3878 3447 505 0,'-1'1'121'16,"2"1"4"-16,-1-3-70 0,0-1-23 0,1 1-2 15,0-2-2-15,2 1-3 0,1-1-2 16,2-3-4-16,2 1-2 0,3 1-1 15,1-2-2-15,0 1-3 0,1 1-2 16,0 1-3-16,0 2-1 0,2 2-1 16,0 2-2-16,-2 3-2 0,1 4 0 15,-1-2 0-15,-1 7-1 0,-2-2 0 16,-2 2 0-16,-4 4-1 0,-3-2 1 0,-3 3-1 16,-2 2 1-16,-7 1 0 0,-2 2 1 15,-3 3 0-15,-2-2 0 0,-2 0 1 16,-3 2-1-16,0-3 1 0,-1 0 0 15,1-1 0-15,-1-2-1 0,2-2 1 16,3-3 0-16,4-3-1 0,4-1 0 16,3-5-1-16,5-2 1 0,4-2 1 15,6-1 4-15,4-1 6 0,5-1 5 0,7-4 5 16,3-1 1-16,5-3 1 0,4-1-2 16,2-3-2-16,2 0-7 0,0-1-5 15,-1 1-3-15,1-1-8 0,-2 1-17 16,-2 3-16-16,-1 0 157 0,-6 2-292 15,-2-2-156-15,0-3-434 0</inkml:trace>
  <inkml:trace contextRef="#ctx0" brushRef="#br0" timeOffset="-118956.44">4894 3540 670 0,'6'1'162'0,"-5"-1"5"0,-1 2-114 16,-1-1-11-16,-3 1-4 0,-2 2-8 16,-3 2-10-16,-3 3-9 0,-2 2-4 0,-5 0-1 15,-2 3-2-15,-2 2 0 0,-1-1-1 16,0 2-1-16,1 1-1 0,0-1-7 16,0 0-17-16,2 0-18 0,2 0-10 15,0-2-16-15,1-4-108 0,-1-3-122 16,1-4-263-16</inkml:trace>
  <inkml:trace contextRef="#ctx0" brushRef="#br0" timeOffset="-118771.4">4488 3580 617 0,'3'-2'147'0,"2"0"5"16,1 0-93-16,4 1-19 0,4 1-1 15,3 4-1-15,6 3-6 0,2 0-4 16,2 4-6-16,5 2-3 0,-1 3-4 0,0 0-7 15,1 1-2-15,-3 0-3 16,1 3-5-16,0-3-9 0,-2 0-23 0,1-1-8 16,-3 0 9-16,-1-4-142 0,-2-1-133 15,-1-4-312-15</inkml:trace>
  <inkml:trace contextRef="#ctx0" brushRef="#br0" timeOffset="-118267.12">5359 3617 520 0,'-2'2'132'0,"-1"-2"6"0,2 0-55 16,1-1-37-16,0 1-1 0,1 0-5 15,-1-3-4-15,3 2-7 0,1 0-5 16,0-1-7-16,4-1-4 0,2 1-4 16,4-2-1-16,4 3-2 0,1-2-1 15,1 4-1-15,3 1-1 0,2 1 0 0,1 2-1 16,-1-1-1-16,0 5-1 0,-2 2-1 15,-1-1 0-15,-4-1-1 0,-3 4-1 16,-5 1-1-16,-7 5 0 0,-8-4 0 16,-4-1-1-16,-7 3 0 0,-7 2-1 15,-3 2 0-15,-4 1 0 0,-2 0 0 16,0 2-1-16,1 2 3 0,3-2 0 16,6-3 0-16,2-1 1 0,6-5 1 0,5 0 0 15,7-3 1-15,3-4 1 0,5 0 2 16,7 0 1-16,4-3 2 0,4 1 1 15,3-2 1-15,7-2-1 0,3 0-2 16,4 0 0-16,1-2 0 0,0 0-6 16,1-3-11-16,1 1-14 0,-4-2-8 15,-3-1-125-15,-6 1-128 0,0-1-312 16</inkml:trace>
  <inkml:trace contextRef="#ctx0" brushRef="#br0" timeOffset="-117555.73">5692 3337 406 0,'0'0'120'0,"1"0"5"16,0-1 0-16,1-2-77 0,-1-1-13 0,2 1-6 15,-2-1-7-15,1-1-3 0,0 2-3 16,0-1-3-16,3-1-1 0,-1 3-3 16,4-1-2-16,2 1-2 0,2 1-1 15,3 1-2-15,1-1 0 0,1 2-1 16,-1-1-2-16,1 3 1 0,-4 1-1 15,-1 0 0-15,-4 0-1 0,-3 1-2 0,-3 4 1 16,-3 4 1-16,-4-1-1 0,-4 4 1 16,-5-1 1-16,-4 3 1 0,-2-1 0 15,1 0 1-15,-1-2 0 0,3-2 0 16,3 0 0-16,4-2-1 0,4 0 0 16,4-1 0-16,1-1 0 0,3-2 0 15,3 0 1-15,5-2 1 0,3 0-1 16,5-3 1-16,1 0-3 0,3-5-4 15,1 0-7-15,3-2 0 0,-3 1-130 16,-3-5-117-16,-2-2-300 0</inkml:trace>
  <inkml:trace contextRef="#ctx0" brushRef="#br0" timeOffset="-117340.22">5992 3269 533 0,'1'8'125'0,"1"0"4"16,1 3-86-16,0-1-19 0,-1 6-2 15,0 0-4-15,2 3-7 0,-2 1-6 16,0-2-2-16,1 0-1 0,0-1-2 16,1-1-5-16,0 0-4 0,1-3-25 15,-1-3-97-15,-1-1-105 0,0-4-264 16</inkml:trace>
  <inkml:trace contextRef="#ctx0" brushRef="#br0" timeOffset="-116273.44">5685 3308 482 0,'9'-8'121'0,"-3"-2"5"0,-2-1-53 16,-2 2-44-16,0 2-1 0,1 1 0 15,-2 4-3-15,-1-1-5 0,1 3-3 16,-1 1-5-16,0 0 0 0,0 4-4 15,-1 5-5-15,0 4-2 0,-1 6-2 16,1 2-1-16,-1 4 3 0,0 1 0 0,0-2 0 16,1 0 1-16,1-3-1 0,0-4 1 15,2-3-1-15,-1-4 0 0,2-1 0 16,1-3 1-16,-2-4 0 0,1-2 2 16,1-4 2-16,2-2 1 0,2-3 1 15,1-2-1-15,3-5 1 0,2-2-1 16,1-3 1-16,-2-2 1 0,0-2 0 15,-3 1 1-15,-2 2 1 0,-4 2 2 16,-1 4 4-16,-1 3-1 0,-5 7-4 0,-2 2-2 16,-4 7-1-16,-5 1-3 0,-2 5-3 15,-1 2-4-15,-1 4-1 0,0 0 1 16,1 0-1-16,8 1 1 0,2-4-1 16,4-1 0-16,0-3 0 0,3-5 2 15,3 0-1-15,1 0 2 0,2-5 1 16,0-3 1-16,3 0 0 0,3-4 1 0,2-3-1 15,3-2 0-15,0-1-1 0,0 0-1 16,-1 2-1-16,-3-2 2 0,-3 5-1 16,-2 1 0-16,-4 4-1 0,-3-1-3 15,-2 4-1-15,-2 4 0 0,-5 3-1 16,-2 3 1-16,-1 4 0 0,-2 1 0 16,-1 1 4-16,0 1 1 0,2-2-1 15,3-2-3-15,2-2-3 0,4-5-4 16,3-1-1-16,3 0 0 0,3-2 0 15,2-1 1-15,2-3 3 0,1 0 3 16,2 0 2-16,1 3-9 0,-2-6-9 0,-2-1-8 16,-2 1 85-16,0 2-213 0,0-1-132 15,-1-5-353-15</inkml:trace>
  <inkml:trace contextRef="#ctx0" brushRef="#br0" timeOffset="-115672.31">6096 3319 464 0,'-1'-4'117'16,"0"0"6"-16,1-1-57 0,1 3-30 15,-1-1-4-15,1 1-7 0,0-3-4 16,0 2-5-16,3 2-4 0,-2 0-1 16,1 0-2-16,1 1-2 0,2 0-1 0,2 0-2 15,2 3 0-15,0 2-2 0,4-1-1 16,0 2-1-16,-1 3 0 0,0 0 0 15,-1 4-1-15,-3-2 0 0,-2 1-1 16,-3 0 0-16,-2-2-1 0,-3 1 1 16,-1 3 0-16,-3-3 1 0,-1 0 0 15,-3 0 1-15,0 1 1 0,-1 0 1 16,1-1-1-16,-1-1 0 0,2-1 0 0,3 0 0 16,1-2-1-16,4-2 1 0,4-1 0 15,1-1 1-15,4-2 2 0,1-2 0 16,2-3-1-16,2 0-1 0,0-2-7 15,2-3-6-15,-2-2 13 0,0 1-137 16,-2-3-4-16,-1-1-97 0,0-5-205 16</inkml:trace>
  <inkml:trace contextRef="#ctx0" brushRef="#br0" timeOffset="-115418.99">6325 3280 509 0,'9'-1'124'16,"1"-1"5"-16,1 0-71 0,1 0-23 15,1-1-4-15,0 2-5 0,-1 0-8 0,1 0-6 16,-1 0-5-16,-1 1-5 0,-2 2-2 16,-1 1-2-16,-3 3-1 0,0 3 1 15,-4 3-1-15,-4 3 0 0,1 1 2 16,-2 4-1-16,-2 3-2 0,1-3-2 15,-1 1-4-15,2-3-3 0,2 2 9 16,1-2-80-16,2-3-49 0,0-3-94 16,2 1-227-16</inkml:trace>
  <inkml:trace contextRef="#ctx0" brushRef="#br0" timeOffset="-115121.68">6529 3641 574 0,'3'1'133'16,"3"1"4"-16,2-3-98 0,4 2-5 0,3 1-1 15,3-1-8-15,3 1-4 16,2 1-5-16,2-3-2 0,2 2-3 0,-2-3-4 16,0 0-1-16,-1 1-7 0,-2-2-10 15,0 1-12-15,-3 0 21 0,-4-1-149 16,-3-1-123-16,-3-2-314 0</inkml:trace>
  <inkml:trace contextRef="#ctx0" brushRef="#br0" timeOffset="-114944.15">6628 3783 543 0,'-8'9'135'0,"5"-2"4"0,1-1-62 15,6-1-36-15,1-1 6 0,6-3 1 16,3-1-7-16,4-2-6 0,3-3-3 16,3-1-6-16,3-1-8 0,3-1-9 0,-1 2-5 15,4-1-4-15,2 2-7 0,2-4-19 16,-1-1-15-16,2-2-130 0,-1-3-136 15,4-4-336-15</inkml:trace>
  <inkml:trace contextRef="#ctx0" brushRef="#br0" timeOffset="-114382.38">7376 3627 475 0,'0'4'113'0,"-3"0"6"16,-1 3-85-16,-1-2-2 0,-2 1 3 15,2-3-2-15,-1 1-6 0,2 2-1 16,2-5-1-16,-1 0 2 0,3 1 3 16,3-3-2-16,2 2-3 0,2-5-4 0,4 3-2 15,2-4-3-15,3 0-2 0,4-1-3 16,2 3-1-16,-1 3-1 0,1 3 0 15,-4-2-2-15,-1 6-3 0,-4 0-2 16,-3 1-2-16,-3 4-1 0,-2-2-2 16,-5 1 1-16,-1 2 0 0,-4 2 0 0,-4 2 1 15,-4 3 0-15,-4-1 1 0,-5 5-1 16,-2 1-3-16,-3 2-1 0,0-3 0 16,3 0 0-16,3-2-1 0,4 0 0 15,6-4 2-15,3-3 2 0,7-3 1 16,6 1 1-16,4-3 1 0,5-2 1 15,5-3 1-15,6-2 0 0,5-2 1 16,0-2 0-16,4-2-2 0,2-1-1 16,0-2-8-16,1-1-13 0,-3-2-12 15,-1-3 160-15,0-4-289 0,-5-4-146 16,-1-6-414-16</inkml:trace>
  <inkml:trace contextRef="#ctx0" brushRef="#br0" timeOffset="-114154.44">7644 3381 516 0,'0'11'132'0,"1"0"5"15,0 0-56-15,3 2-45 0,-2 0-5 16,1 1-4-16,0 0-10 0,2-1-7 15,-2-2-3-15,0-2-3 0,2 0-2 16,-2 0-8-16,0-4-11 0,1 2 90 16,-3-5-215-16,-1-1-132 0,1-1-360 0</inkml:trace>
  <inkml:trace contextRef="#ctx0" brushRef="#br0" timeOffset="-113806.76">7769 3294 528 0,'1'-3'126'0,"1"-1"4"0,1 0-75 16,1 2-22-16,0 1-3 0,3 0-4 16,0 0-5-16,0 1-4 0,3 0-4 15,-1 1-1-15,1 0-4 0,0 2-4 16,-2-1-2-16,0 2-2 0,0 0-1 15,-4 4-1-15,-1 0 0 0,-3 0-1 0,-2 3 0 16,-1 3 1-16,-3 1 0 0,-2-1 2 16,-1 0 0-16,0 3 1 0,1-3 0 15,1-2 1-15,2 0-1 0,2-1 0 16,3-2 1-16,3 1-1 0,1-2 2 16,1 0 0-16,3-1 0 0,2-2 1 15,1-2 0-15,2 0-2 0,2-3-5 16,1-5-6-16,3 1-7 0,1-3-7 15,-2-1-4-15,2-1-120 0,-1-2-112 0,-3-2-275 16</inkml:trace>
  <inkml:trace contextRef="#ctx0" brushRef="#br0" timeOffset="-113388.87">8171 3289 521 0,'1'-2'133'0,"0"1"7"16,0-3-58-16,-1 1-32 0,0-1-5 15,0 0-5-15,-1 1-7 0,-1 0-6 16,-1-2-8-16,-1 1-5 0,-5-1-6 16,-1 0-5-16,-3 3-2 0,-4 0-2 15,1 1 0-15,-3 2-1 0,2 2 0 16,0 4 0-16,3-1-1 0,3 2-1 16,5 2 1-16,2 2 0 0,4 0 1 15,4 2 0-15,1 1 1 0,3 0 0 16,3 0 2-16,1 0-1 0,1 3 1 0,0-1 0 15,1-1-1-15,0 0-1 0,0 0-1 16,-1 0-2-16,-2 0-3 0,-3-2-3 16,-1 0-4-16,-3-3-3 0,-1 0-2 15,-6-3 1-15,-2 0 1 0,-6-2-1 16,-5-2 1-16,-3-1-2 0,-2 0 2 16,-3-3 3-16,0-2 1 0,0-3 1 0,3-3 3 15,3-2 5-15,3-2 4 0,4-2 4 16,5-1 6-16,5 1 0 15,7-3 0-15,4 1 0 0,4-1-1 0,6 0 0 16,5-1-3-16,4 0-5 0,0-1-1 16,3 1-4-16,-1 0 164 0,-1 1-293 15,-2 2-136-15,-6-3-414 0</inkml:trace>
  <inkml:trace contextRef="#ctx0" brushRef="#br0" timeOffset="-111917.86">8562 3779 525 0,'-8'-1'117'0,"2"-2"3"0,1 1-85 16,2-1-12-16,0 0-3 0,0-1-2 15,0 2 1-15,0 2 2 0,1-1 0 16,0 1 0-16,1 0-3 0,0 1-2 16,0 0-5-16,2 3-2 0,1-2-4 15,2 0 0-15,6 0 3 0,7 2 5 0,6 0 5 16,8-4 5-16,8-1 2 0,8-2-1 16,7 1-1-16,4-3-4 0,2 0-6 15,1-1-4-15,1 0-5 0,0 2-7 16,-4-1-4-16,-5-1-6 0,-4 3-6 15,-5-1-9-15,-7 2-8 0,-7 0-7 16,-7 2 14-16,-7-1-131 0,-3-3-118 16,-7 0-289-16</inkml:trace>
  <inkml:trace contextRef="#ctx0" brushRef="#br0" timeOffset="-111599.61">8710 3643 538 0,'1'1'129'0,"3"-2"5"16,-2-1-70-16,0 1-34 0,0-2-5 16,-1 1 1-16,0 2-1 0,-3-2-5 15,-2 1-7-15,-4-1-2 0,-5 1-2 16,-6 1-2-16,-4 2-4 0,-3 3-3 15,-4 5 0-15,-1 5 0 0,-1 3 0 16,2 4 0-16,4 1-2 0,5 2-1 0,4-1-1 16,5 0-2-16,7-1 0 0,9-1 0 15,5-1 0-15,9 0 1 0,8-4 1 16,10 0-2-16,12-5-2 0,4-3-8 16,8-2-123-16,7-5-2 0,5-6-98 15,5-5-204-15</inkml:trace>
  <inkml:trace contextRef="#ctx0" brushRef="#br0" timeOffset="-111190.67">9807 3392 631 0,'-2'-2'151'0,"1"1"0"15,-2 4-86-15,0 3-30 0,-1 7-6 16,-1 4-2-16,0 5-4 0,-2 3-4 16,0 8 0-16,0 1-1 0,1 2-6 0,-2 3-4 15,1-2-5-15,2-1-1 0,-1-1-1 16,3-1 0-16,1-3-4 0,2-2-3 16,2-4-10-16,0-3-3 0,0-3-2 15,2-3-3-15,-1-5-2 0,0-4 1 0,-1-6 5 16,1-3 8-16,-1-7 4 0,1-5 3 15,3-5 2-15,-2-2 4 0,1-2 4 16,3 3 2-16,1 0 3 0,1 2 0 16,2 6 2-16,0 5 2 0,3 4 0 15,1 2-2-15,-1 3-2 0,0 4-1 16,1 1-2-16,-1 1 0 0,-2 3-2 16,-1 0-3-16,-2 1 0 0,-2 1 0 15,-4 1-1-15,-2-1-1 0,-5 1-4 0,-5-2-11 16,-2 0-14-16,-4-1 159 0,-1-1-293 15,-2-7-151-15,-1-3-428 0</inkml:trace>
  <inkml:trace contextRef="#ctx0" brushRef="#br0" timeOffset="-111022.76">10115 3659 550 0,'10'17'127'0,"-5"0"1"0,-1 0-64 0,0-1-51 15,-1 1-5-15,-1-2-2 0,3-1-1 16,-1-2 3-16,4 0-12 0,2-1-1 16,4-3 98-16,1-4-222 0,2-4-124 15,-2-2-358-15</inkml:trace>
  <inkml:trace contextRef="#ctx0" brushRef="#br0" timeOffset="-110863.76">10162 3547 560 0,'-8'-5'124'0,"2"-2"0"0,0 2-74 16,4 1-46-16,1 1-6 0,2 1-10 15,2 2-16-15,4-1-96 0,0 3-100 0,4-1-248 16</inkml:trace>
  <inkml:trace contextRef="#ctx0" brushRef="#br0" timeOffset="-110524.92">10453 3683 629 0,'5'3'163'0,"-6"-3"4"16,-4-3-99-16,0 0-18 0,-3-5-10 0,-2 1-8 15,-2-1-16-15,-2 0-13 0,-3 2-2 16,2 0-1-16,0 3 0 0,2 5 0 16,2-1-4-16,2 4-6 0,2-3-3 15,6 2-1-15,3 2 0 0,4-4 0 16,0-1 1-16,1 0 3 0,2-1 6 15,1-1 4-15,-2 0 2 0,0-1 2 16,-2 2 2-16,-1-1 1 0,-1 0 2 16,-1 1 1-16,-2 0-2 0,0 0-1 0,-1 2-2 15,0 4-2-15,0 6-1 0,0 6-2 16,1 4-1-16,0 3 1 0,0 6 1 16,2 5 0-16,1 1-1 0,0-1 1 15,2 2-1-15,-1-1 0 0,-1 2 0 16,0-4-1-16,-2-2 1 0,-3-3-1 15,-1-4-1-15,-5 0 0 0,-3-5-3 16,-1-3-5-16,-4-6-9 0,-3-6-9 16,0-5-7-16,-2-5-126 0,1-11-125 0,2-5-302 15</inkml:trace>
  <inkml:trace contextRef="#ctx0" brushRef="#br0" timeOffset="-110150.73">10756 3675 602 0,'14'-2'145'16,"-6"-3"7"-16,-7 2-102 0,-5-3-10 15,-3 2-7-15,-6 1-6 0,-5 1-5 16,-5 4-12-16,-4 1-7 0,-1 2-3 16,2 3 1-16,3 0-1 0,4 2-1 15,5-4-3-15,6 2-1 0,7-3 0 16,4 1 1-16,3-4 0 0,4 1 2 0,3-2 0 15,2 0 2-15,3-1 3 16,1-2-2-16,-1 0 1 0,1-1 1 0,-4-2 0 16,-2 4 1-16,-2-2 1 0,-2 2-1 15,-2 2 1-15,-2 3 1 0,-2 3-2 16,1 3 0-16,-1 2 0 0,0 3-1 16,1 3 2-16,0 5 0 0,0 0-1 15,1 3 1-15,0 3-1 0,1-1 0 16,-2-1 0-16,0 1-1 0,-1-5-1 0,-5-1 0 15,-1-1 0-15,-3-4-1 0,-3 3-10 16,-6-3 1-16,-3 0-10 0,-3-3-16 16,-1 0 18-16,1-5-150 0,-2-2-127 15,3-7-313-15</inkml:trace>
  <inkml:trace contextRef="#ctx0" brushRef="#br0" timeOffset="-109674.45">11000 3774 562 0,'14'0'131'0,"0"-2"6"0,0 1-94 15,-1 0-3-15,-2-2-1 0,-1-2 1 16,-2 1-4-16,0-2-4 0,-1 1-4 16,-3-5-2-16,-1 0-5 0,-2-2-2 0,-1-2-2 15,-2 0-3-15,-2-1-3 0,-3 3-2 16,-3 4-3-16,-2 3-3 0,-4 5-2 15,-2 8-2-15,-2 6-1 0,0 5 0 16,0 0-1-16,3 2 0 0,2 1 0 16,8-1 0-16,2-2 0 0,7-4 1 15,5-2 0-15,2-3 1 0,5 0 1 16,2-4 1-16,3-3 1 0,-1-6 0 16,1 0 1-16,1-3 0 0,2-2 1 15,1-3 0-15,-2-2 2 0,1 0 0 0,3 1 1 16,-1-4-1-16,-2 2 0 0,-3 1-2 15,-3 1 0-15,-2 1-2 0,-2 4-1 16,-4 3-2-16,0 6-1 0,-1 4 0 16,2 3 1-16,2 5-1 0,1 2 0 15,1 3 1-15,3 0 2 0,0 2-1 16,0 0 1-16,0-2-1 0,-2 1 0 0,-1-1 0 16,-3-3-1-16,-3 0 0 0,-3-4 0 15,-5-3 0-15,-2 0 0 0,-7-3-2 16,-3-3-7-16,-5-2-10 0,-2-2-15 15,-2-5-10-15,-1-2-1 0,3-5-130 16,1-7-127-16,3-3-296 0</inkml:trace>
  <inkml:trace contextRef="#ctx0" brushRef="#br0" timeOffset="-109465.33">11409 3381 634 0,'13'-10'146'16,"-3"2"5"-16,-2 6-109 0,-1 4-6 15,0 8-4-15,-2 5-1 0,1 2-3 16,-2 6-5-16,1 3-2 0,0 7-2 16,-1 4-2-16,1 0-2 0,-1 4-3 15,0 1-4-15,1 0-1 0,1 0-4 0,1-2-1 16,-1-4-1-16,1-1-5 0,0-7-3 16,-2 0-32-16,-1-3-7 0,0-4-68 15,-1-5-62-15,-2-3-120 0,0-3-250 16</inkml:trace>
  <inkml:trace contextRef="#ctx0" brushRef="#br0" timeOffset="-109290.05">11405 3657 677 0,'3'-9'161'0,"2"2"6"16,3 0-112-16,5 2-13 0,3-4-9 15,5 0-6-15,3-1-8 0,2-1-9 16,4 0-5-16,3 1-2 0,1 2-4 15,2 0-10-15,2 1-16 0,2 2-17 16,1 1-114-16,2-3-14 0,1 0-112 0,2 0-218 16</inkml:trace>
  <inkml:trace contextRef="#ctx0" brushRef="#br0" timeOffset="-109069.51">12307 3313 665 0,'0'0'146'0,"-1"1"-1"0,1 5-117 16,-1 3-9-16,0 7 0 0,-1 2-2 15,0 5-4-15,1 7 0 0,-2 4 0 16,2 3 0-16,-1 2-2 0,0-2-4 16,-1 3-3-16,1-1-1 0,-1-2 0 15,1-4-7-15,0-1-13 0,0-4-14 16,2-2 132-16,0-4-261 0,2-3-145 15,0-6-398-15</inkml:trace>
  <inkml:trace contextRef="#ctx0" brushRef="#br0" timeOffset="-108839.12">12539 3303 695 0,'6'-12'156'0,"-3"7"1"0,-3 6-122 15,-2 8-9-15,-3 7-4 0,-1 5-6 16,-3 5-6-16,-2 7-1 0,1 5 1 16,-2 1-1-16,2 2 0 0,2 0-2 15,0 0-3-15,1 2-1 0,3-5-1 16,1 0-3-16,1-4-4 0,2-3-15 16,-2-1-14-16,4-6-7 0,-2-4 59 15,0-1-186-15,1-4-130 0,-1-3-323 16</inkml:trace>
  <inkml:trace contextRef="#ctx0" brushRef="#br0" timeOffset="-108613.21">12182 3506 615 0,'-2'-1'146'15,"5"-1"6"-15,4 3-105 0,6-1-2 16,4 1-2-16,4-2-4 0,4 1-5 15,5 0-8-15,1 0-5 0,2-1-5 16,-5 1-5-16,3 0-3 0,-2 2-2 16,1-3-3-16,-5 1-7 0,-1-1-5 15,-2-1-9-15,-3 2-12 0,-5 0-8 16,-3-1-5-16,-2 2-84 0,-3 2-41 16,-2-1-107-16,-3 0-225 0</inkml:trace>
  <inkml:trace contextRef="#ctx0" brushRef="#br0" timeOffset="-108409.44">12097 3733 492 0,'-4'2'133'0,"5"-2"8"0,8-2-60 16,5-3-31-16,5-1 3 0,8-3-4 15,5 0-13-15,6-1-12 0,4 3-6 16,2 0-5-16,1 2-5 0,1 2-4 15,0 2-4-15,-2 2-13 0,2 0-10 16,-2 1 12-16,0 0-147 0,-3-2-128 16,-4 0-325-16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7:14:00.2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661 8160 565 0,'-1'-2'141'0,"-1"2"2"0,-2-1-86 16,0 2-15-16,-3-1-5 0,1 0-7 15,-1 1-7-15,0 0-4 0,1 0-1 16,1 0 0-16,0-1 2 0,3-1 0 16,0 2-2-16,2-1-1 0,0 0-3 15,2 0-1-15,2 0 0 0,5 2-2 16,4 0 0-16,7 2 1 0,5 0 1 16,7 2 2-16,6-1 3 0,6 3-2 15,4-1-1-15,5 2-2 0,6 0-1 0,6 2-2 16,5 0-3-16,4-1-2 0,3-1-1 15,4-3-1-15,6-4 1 0,0-2 0 16,2-3 1-16,1-5-1 0,-1-3 0 16,2-2-1-16,-4-1-1 0,-3-1-1 15,-7-1 1-15,-7 2-2 0,-9 1 0 0,-9 1-5 16,-10 1-6-16,-11 3-9 0,-11 3-14 16,-7 0-26-16,-11 1-86 0,-10 6-53 15,-6 4-130-15,-10 4-269 0</inkml:trace>
  <inkml:trace contextRef="#ctx0" brushRef="#br0" timeOffset="581.61">720 8315 411 0,'-2'-4'120'0,"-1"0"5"0,0 2-49 16,1 2-10-16,-1-4-6 0,0 3-6 0,-1 2-8 15,1-2-3-15,-1 2-1 0,-1 1-3 16,-1-2-6-16,-3 4-5 0,-1-2-6 16,-2 0-9-16,-3 2-7 0,-3 3-3 15,1 2-3-15,-2 3-1 0,0 4 1 16,0 5-2-16,1 4 1 0,3 4 0 15,4 3-1-15,4 3 0 0,6 2 1 16,5-1 0-16,6-1 0 0,8-2 0 0,5-3 0 16,6-6-1-16,2-9 1 0,5-5 0 15,4-7 1-15,2-5 0 0,-2-6 6 16,1-5 8-16,-2-4 6 0,-3-5 3 16,-4-4 2-16,-4-4 1 0,-5-1 3 15,-3-2-4-15,-7-1-6 0,-5-1-2 16,-6 3-1-16,-7 0-1 0,-7 3-2 15,-8 2-2-15,-7 2-3 0,-6 5-2 16,-8 7-4-16,-4 5-5 0,-2 9-8 0,-3 7-11 16,-1 4-12-16,3 9-18 0,2 4-21 15,8 1-78-15,5 2-52 0,8 1-121 16,7 1-247-16</inkml:trace>
  <inkml:trace contextRef="#ctx0" brushRef="#br0" timeOffset="1281.08">638 9457 540 0,'-1'-13'132'0,"-1"3"5"0,1 1-81 16,-2 2-10-16,2-1 0 0,-1 4-2 15,0-1-1-15,1 3-4 0,-2 0-5 16,0 2-5-16,0 3-6 0,1 3-7 15,-3 2-7-15,2 4-4 0,0 7 1 16,0 6 1-16,0 8 2 0,2 11 0 16,1 9 1-16,1 8-1 0,2 6 0 15,-2 8-5-15,1 9 0 0,1 5-2 0,0 2-3 16,1 0-4-16,-3-1-3 0,0 0-3 16,0-6-4-16,2-5-10 0,-3-7-6 15,0-9 2-15,-1-9-3 0,1-7-4 16,0-9-8-16,-1-8 8 0,-2-12-69 15,-2-7-46-15,-2-6-105 0,-2-8-227 16</inkml:trace>
  <inkml:trace contextRef="#ctx0" brushRef="#br0" timeOffset="1528.94">442 10457 529 0,'-7'-13'157'16,"1"6"7"-16,-1 4-11 0,2 4-102 15,0 4-15-15,3 5-7 0,1 4-9 16,2 9-13-16,3 3-8 0,3 6 0 15,2 3 1-15,3 1 0 0,3 0 1 16,3-2 0-16,0-6 0 0,3-4 1 16,3-3-1-16,0-6 2 0,0-4 7 0,2-6 6 15,-3-2 5-15,2-5 4 0,-1-5 4 16,0-5 3-16,-1-7-1 0,1-5-7 16,-2-3-6-16,0-7-5 0,-2-4-5 15,-3 1-5-15,0-2-10 0,-3 4-10 16,-2 4-16-16,-1 5-22 0,-1 7 41 15,-3 5-184-15,0 9-150 0,-1 12-363 16</inkml:trace>
  <inkml:trace contextRef="#ctx0" brushRef="#br0" timeOffset="1980.73">483 11590 706 0,'3'0'168'0,"-3"1"1"15,0 3-118-15,0 1-20 0,0 5-4 16,1 3-7-16,0 5-11 0,1 5-7 15,1 3-1-15,0 2 0 0,0 3-1 16,1-1 1-16,-2-4-1 0,2-1 0 0,-1-4-1 16,-1-6 0-16,0-3 1 0,-1-4 0 15,1-4 1-15,-1-4 4 0,0-5 2 16,1-8 5-16,-1-6 3 0,1-4 3 16,0-9 0-16,3-4 0 0,-1-1-3 15,2 1-1-15,0 5-1 0,2 5-4 0,1 5-1 16,-2 8 0-16,2 6-1 15,0 4-1-15,0 7-2 0,0 3-1 0,2 3-1 16,0 5-1-16,3 3-2 0,-1 1-2 16,1 3-9-16,-1-1-9 0,0-1-16 15,1 0-18-15,2-5 1 0,-1-4-140 16,2-3-140-16,-1-8-323 0</inkml:trace>
  <inkml:trace contextRef="#ctx0" brushRef="#br0" timeOffset="2559.92">920 11619 527 0,'6'4'129'0,"1"2"2"16,-1 2-66-16,2 1-27 0,1 1-14 16,2 0-2-16,-2-3-2 0,4-2 1 15,-1-3 2-15,2-2-1 0,0-3 1 16,1-5 0-16,0-3-2 0,-2-3 1 16,-1-4-2-16,-2 0-3 0,-3-3-1 0,-1-2 0 15,-5 0-2-15,-4 1 2 0,-4 1-3 16,-3 1 1-16,-1 2 2 0,-1 5 1 15,0 3-2-15,-2 8-4 0,2 4-5 16,1 9-2-16,2 6-3 0,3 7-4 16,2 4-7-16,5 5-3 0,5 1 0 15,4-3 1-15,5-1 0 0,5-6 1 16,3-5 1-16,4-6 5 0,3-9 4 16,2-3 1-16,0-5 5 0,0-5-1 0,-1-1 8 15,-3-4 5-15,-2 0 6 0,-5-2 4 16,-4-1 6-16,-4-2-2 0,-2-1 2 15,-3-2-5-15,-4 1-5 0,-2 0-5 16,-1 0-4-16,-2 5-3 0,0 4-3 16,-1 3-2-16,-1 5-1 0,-1 5-3 15,0 6 0-15,1 10-2 0,-1 6 0 0,1 10-5 16,1 5-4-16,0 10-4 0,1 4-3 16,2 2-5-16,1 2-2 0,3 6-29 15,1-1-10-15,2 0-8 0,-1 1-5 16,1 2-20-16,-2 2-7 0,-2-3-1 15,-2-4 29-15,-2-2 15 0,-3-4 23 16,-3-6 20-16,-1-7 35 0,-1-9 21 16,-3-4 8-16,-3-10 8 0,-4-4 3 15,-3-9 0-15,-3-7 2 0,-2-7 0 0,-1-7-4 16,0-5-1-16,3-6-2 0,3-5-3 16,8-5-9-16,8-3-14 0,7 1-6 15,8-3-3-15,8-1-5 0,8-1-4 16,5 1-3-16,4 1-2 0,5-6 0 15,1 1-4-15,2-1-9 0,0-2-14 16,2-3-21-16,-1-3-122 0,-3-4-44 16,0 6-146-16,-2-5-305 0</inkml:trace>
  <inkml:trace contextRef="#ctx0" brushRef="#br0" timeOffset="16161.04">3391 4176 300 0,'2'4'74'0,"-2"-1"3"0,0-1-48 15,-1 3-4-15,1 0-1 0,0-2-2 16,0 2-1-16,1-3 12 0,2 0 4 16,1 1 2-16,1-3 0 0,2 0-2 15,2 0-1-15,2-1-6 0,1 0-14 16,-1 0-9-16,1 0-4 0,0 0-1 15,2 0-1-15,0 1 0 0,1-1-1 16,0 2 0-16,4 0 1 0,0 1-1 0,2-1 0 16,1 2 1-16,1 2-1 0,2 0 0 15,0-1 1-15,2 0-1 0,-2-2 0 16,2 1 0-16,1-1 1 0,-1-4-1 16,-1 1 0-16,2-2 0 0,-2 0 0 15,0-2 0-15,1-1 1 0,1 0-1 16,1-2 0-16,1 0 0 0,2-1 0 0,1 3 0 15,3-4 0-15,2 2 1 0,2 3-1 16,0-2 2-16,0 0 1 0,-1 0 1 16,2-1 1-16,-3 4-1 0,2-4 0 15,-1 1 0-15,2 3-1 0,0 1-2 16,3 2 0-16,2-4 0 0,2 3 0 16,0-1-1-16,3-3 1 0,-1 0-1 15,3 0 1-15,2 1 0 0,-1 2 0 16,3-3 1-16,2 4-1 0,1 1 0 0,2 1 1 15,-1 0 0-15,0 0 0 0,0 1 0 16,1-1-1-16,1 0 1 0,2 2-1 16,-1-2 0-16,5-1 1 0,-2 0-1 15,3 0 1-15,3 1-1 0,0-1 1 16,0-2-1-16,1 2 1 0,-2 1-1 16,0 0 0-16,1 0 1 0,-2 0 0 0,-2 1 2 15,-1 2 0-15,0 1 1 0,1 2-1 16,0-2 1-16,-1 1 0 0,-1 3-1 15,0 1-1-15,2 1 1 0,2 0 0 16,-1 0 1-16,1 3 2 0,1-3 0 16,4 1 0-16,2-2 1 0,-1-1-1 15,2 2-1-15,5-1-1 0,1-3-2 16,5 3 0-16,-1-3 0 0,3 3 0 0,0 0 0 16,2-2 1-16,2-1-2 0,3 2 2 15,-1 1-1-15,0-1 0 0,-1 0 0 16,6-1 0-16,4-2 0 0,-4 0-1 15,1 1 0-15,3-3 0 0,2-1-1 16,2-2 0-16,-2 4 0 0,-2-1 0 16,4-1 2-16,1 3 0 0,-3-2 0 15,0 3 0-15,-3 0 0 0,5-2 0 16,-2 1-1-16,0-1 0 0,-3 0-2 0,1 0 1 16,4-2-1-16,-2 3 1 0,-3-1-1 15,-3-1 1-15,1-3-1 0,1 2 2 16,-3 0-1-16,-4 1 1 0,-2-5 0 15,1 1 0-15,4 1 0 0,-4 1-1 16,-1-2 0-16,-1 2-1 0,0-2 1 16,3 2 0-16,-4 1 1 0,-2-2-1 15,0 1 1-15,-1-1 0 0,1-1 0 0,5 1 0 16,-6-2 0-16,-1 1-1 0,0 0 0 16,2-1-1-16,1 3 3 0,-1-1 2 15,-8-2 2-15,1 1 1 0,2 1 1 16,-3-2-1-16,-3 1 2 0,5-3-4 15,-1 2-2-15,-4 0-2 0,8 2-1 16,-1-3 0-16,10 0 0 0,0-2 0 16,-11 2 2-16,-1-2 0 0,12-1 1 15,-8 1 1-15,4 2-1 0,-8 1 0 0,-1 1-1 16,3-1-1-16,3 1 0 0,-7 1-2 16,7 0 1-16,-4-4-1 0,-3 4 0 15,0 1 1-15,2-1-1 0,7 1 0 16,-3-2 1-16,-4 1-1 0,1 1 0 15,0-3 0-15,7-1 0 0,1 2 1 16,-3-5 1-16,0 3-1 0,2-2 1 16,2-2 0-16,4 0 0 0,-3 1-1 0,-5-1 0 15,-1 4-1-15,-2-4 0 0,0 4 0 16,1 0 0-16,-5 2 0 0,-3 3 1 16,-1-3-1-16,1 1 1 0,1-1 1 15,-2 0 0-15,-2 1 1 0,-1 1 0 16,-1-2 1-16,2 1 0 0,-3-1 1 15,1 1-1-15,0 2 0 0,-1-2 0 0,0-1 1 16,2 1-1-16,0 0-1 0,-1 0-1 16,2 1 1-16,-2 1-1 0,-4-1-2 15,0 2 1-15,-5 0-1 0,-6 1 1 16,-6-1-1-16,-10 0 0 0,-10-1 0 16,-7-1 0-16,-8-2 1 0,-6-2-2 15,-7 2 0-15,-3-2 0 0,-4 1-10 16,-3-1-9-16,-4-1-14 0,-5-2-13 15,-4-2 154-15,-5-1-292 0,-8-2-157 0,-11 0-422 16</inkml:trace>
  <inkml:trace contextRef="#ctx0" brushRef="#br0" timeOffset="17293.02">2783 4716 448 0,'4'3'128'0,"-4"-3"3"15,-6-1-63-15,-3-2-14 0,-3 0-2 16,-4-1-12-16,-3-2-20 0,-3-1-6 16,-4-4-3-16,-2 0-1 0,-1-1-1 15,-1 1-2-15,-4-5-1 0,-1 2-3 0,-2 0-1 16,1-2-2-16,-2 1 1 0,0-1-1 16,1-3 2-16,2-1 0 0,3 1 0 15,3-5 1-15,3-2 1 0,6-3 0 16,3-3 1-16,6-3-1 0,5 0-1 15,1-5 4-15,5-2-1 0,4-3 1 16,3 2 0-16,4 3 2 0,3-2 3 16,4-1 2-16,4 0-1 0,0 4 1 15,1 2 1-15,1-2 0 0,0 4-2 0,0 4-3 16,0 2-2-16,0 5-2 0,1 3-2 16,3 6-2-16,1 3-1 0,7 3-1 15,3 7 0-15,5 4 0 0,3 8-1 16,5 4 1-16,3 7 0 0,0 4 0 15,0 6 0-15,0 2 0 0,-2 4-1 16,-2 2 0-16,-4 1 1 0,-2 3-2 16,-5 1 0-16,-6 4-1 0,-5-1 0 0,-7 3 0 15,-9 4 0-15,-6 2-1 0,-7-2 0 16,-7 0-1-16,-10 1-1 0,-7 0-2 16,-6-2-3-16,-8-1-4 0,-2-1-5 15,-4-1-3-15,-2 0-1 0,-1-4 1 16,-3-7 3-16,-1-6 1 0,0-5 1 15,-3-10 11-15,1-6-104 0,-3-7-29 0,4-8-102 16,4-7-235-16</inkml:trace>
  <inkml:trace contextRef="#ctx0" brushRef="#br0" timeOffset="20226.46">6269 3381 298 0,'1'0'97'0,"2"0"9"16,-3 0-1-16,1 0-44 0,-1 0-7 16,0-2-2-16,1 3-4 0,-1-1-7 15,0-1-2-15,0 0 0 0,0 1-2 16,-1 0-4-16,1 0-5 0,0 0-4 16,-1 0-6-16,1 1-7 0,0 1-6 15,-2 2-4-15,2 4-2 0,0 1 0 0,2 4 0 16,-1 4 1-16,0 6 2 0,0 2 0 15,1 5 0-15,0 2 0 16,2 4-1-16,-2 4 0 0,0-2-1 0,1-2 0 16,0-1 0-16,1-5-1 0,0-4-2 15,-1-3-8-15,1-5-3 0,-2-4-11 16,-1-2-8-16,-2-2-3 0,0-4-121 0,-4-2-116 16,-2-5-278-16</inkml:trace>
  <inkml:trace contextRef="#ctx0" brushRef="#br0" timeOffset="20693.64">6277 3269 464 0,'0'0'121'0,"0"-1"3"0,-1 1-41 15,1 1-48-15,-2 0-17 0,-1 3-7 16,-1 2-4-16,-1 1-4 0,-2 4-2 16,-2 2 1-16,0 2 0 0,0 3 0 15,-1 0 1-15,1 0-1 0,1 2 0 0,0-4-1 16,1-2 0-16,-1-2 0 0,2 0 0 16,-1 0-1-16,1-3 1 0,-1-2-1 15,3 0 0-15,-1 0 1 0,2-3-1 16,1-1 0-16,2-3 1 0,0 1 2 15,0-4 0-15,3-1 0 0,3-4 0 16,0 0 1-16,4-5-1 0,1-3-1 16,2-2-1-16,1-1 0 0,1-2 0 15,-1-1 0-15,-1 2-1 0,-1 2 1 16,0 1 0-16,-1 4 0 0,0 1 1 0,-2 6-1 16,-2 0 0-16,1 4 0 0,-1 2-2 15,-1 2 1-15,1 4 0 0,-2 0 0 16,2 7 0-16,-2 3 1 0,1 2-1 15,0 2 2-15,0 1-1 0,-1 0 0 16,3 0-2-16,1-4-1 0,0-1-3 0,1-1-110 16,1-4-17-16,2 0-96 0,0-2-213 15</inkml:trace>
  <inkml:trace contextRef="#ctx0" brushRef="#br0" timeOffset="22227.57">4663 3542 174 0,'0'2'56'15,"1"-1"4"-15,0-1-17 0,2 0-6 16,-1 0-1-16,0 2-3 0,-1 0-7 15,2-1 2-15,1-1 3 0,-1 1 2 16,1-2 4-16,2 1 4 0,0-3 4 16,2 0 0-16,1-1-6 0,2 1-4 0,0-1-4 15,1-1-5-15,-1-2-5 0,2 1-3 16,-2 0-2-16,0 0-3 0,-3-3-2 16,-1 1 0-16,-3 0-2 0,0 4-1 15,-4-2-1-15,-2-1 0 0,-3 0-3 16,-1 2-2-16,-4 1-2 0,-2-1-2 15,-3 0-1-15,-1 1-2 0,0 3 1 16,-1 2 0-16,2 4 1 0,-1 0 0 16,2 4 2-16,2 2 0 0,1 4 0 15,1 1 0-15,3 0 1 0,1 2 0 0,4-2 1 16,1 2-1-16,3-1 0 0,2 0 1 16,2-3-1-16,1-1 0 0,-1 0 0 15,3-1 0-15,2-2 0 0,3-3 1 16,1-4 1-16,4-1 5 0,3-3 4 15,3-5 3-15,1-1 1 0,1-5 2 0,-2-3-1 16,0-1-1-16,-1 0-3 0,-3-2-5 16,-1 2-3-16,-2 0-1 0,-2 2-2 15,-4 3-2-15,-2 2-4 0,-4-1-8 16,0 4-7-16,-3-2 0 0,-3 2-134 16,-1-2-125-16,-2 3-311 0</inkml:trace>
  <inkml:trace contextRef="#ctx0" brushRef="#br0" timeOffset="22812.43">4888 3434 551 0,'-1'-2'131'0,"1"1"0"0,0 4-55 16,1 0-62-16,0 5-4 0,2 2 0 15,1 1-2-15,3 3-2 0,2 1 0 16,1-2 0-16,3 0-1 0,2-2-1 0,1-1-2 15,3-2-1-15,3-2 0 0,1 0-1 16,3-3-8-16,2 0-3 0,-2-2-2 16,0-3-2-16,0-1-1 0,-3-3 1 15,-3-1 1-15,-1-4 7 0,-4-1 2 16,-3-2 2-16,-2 0 3 0,-2 0 4 16,-3 0 5-16,-2 2 4 0,-1 3 6 15,-3 1 5-15,1 2-1 0,-2 4-1 0,0 3-3 16,0 4-5-16,-1 4-3 0,0 4-6 15,1 2-4-15,-2 5-1 0,3 1 2 16,1 2-1-16,1-1 0 0,3 4 0 16,0-1 1-16,4 5-3 0,-2-4 0 15,2 2-1-15,-1-5 0 0,-1-2 0 16,-1-7 0-16,1-2-2 0,-3-5 3 16,0-1 2-16,-3-6 2 0,2 1 2 0,-2-5 0 15,-2-4 3-15,0-7 1 0,-2-7 0 16,-2-6 0-16,2-5 0 0,-1-4-4 15,-1-3 2-15,3 0-1 0,0 2 2 16,4 3 3-16,2 6 4 0,0 5 1 16,2 5 1-16,1 3-2 0,1 7-1 15,0 3-3-15,0 4-5 0,1 1-3 16,-1 3-3-16,4 1 0 0,0 3 0 0,1-1 1 16,0 2-1-16,1 2 1 0,2 0-1 15,-3 0 0-15,0 1-2 0,0 0-3 16,-4-2-6-16,-3 2-4 0,-3 1 0 15,-5 1-6-15,-5 0-6 0,-4 2-5 16,-3-4-8-16,-4 0-15 0,-2-1-104 16,-2-5-115-16,-1 0-275 0</inkml:trace>
  <inkml:trace contextRef="#ctx0" brushRef="#br0" timeOffset="23924.72">5732 3296 370 0,'0'-2'114'16,"0"0"8"-16,0 0-34 0,0 2-24 16,0-1-7-16,0 0-10 0,0 1-10 15,0-1-8-15,-1 1-6 0,1 1-3 16,0-2-1-16,0 0-3 0,0 1-2 0,0 1-3 15,0-1-3-15,0 0-3 0,1 0-3 16,1 3-1-16,0 0-1 0,2 3-1 16,3-1 0-16,1 1 1 0,4 1 0 15,3 1 1-15,1 1-1 0,3 0 1 16,1-1 0-16,-1 0 0 0,3 1-1 16,0-3 1-16,0 2 0 0,-1-2-1 0,-3-2 1 15,1 0-1-15,-4 1 1 0,0-1-1 16,-4-1 0-16,-2 2 0 0,-1-1 0 15,-1 3 0-15,-3-4-1 0,-1 2 1 16,0 2 0-16,-5 0 0 0,-1-2 1 16,-2 2-1-16,-3 0 1 0,-4 4 0 15,-2 0 1-15,-4 3-1 0,-2 2 0 16,-3 0 0-16,-2 2 0 0,-2 2-1 16,-2-3 0-16,1 2 0 0,-1-2 0 15,4-1-1-15,3-2-3 0,5-3-3 0,4-4-5 16,4-1-4-16,4-3 0 0,5-2-7 15,4-2-3-15,3-3-7 0,4-3-111 16,5 1-107-16,1-5-277 0</inkml:trace>
  <inkml:trace contextRef="#ctx0" brushRef="#br0" timeOffset="25077.18">6591 3327 371 0,'-1'0'109'15,"1"1"8"-15,1-1-44 0,-1 0-12 16,0-1-6-16,0 1-9 0,1 0-12 16,-1 0-10-16,0 0-7 0,0-1-5 15,-1 1-3-15,1 1-3 0,0 0-3 16,0 0-1-16,0 5 0 0,0 2-2 16,-1 0 1-16,1 6-1 0,0 1 1 0,-1 2 0 15,1 3 0-15,-1 0 0 0,0-3 0 16,1 2 0-16,-1-1 0 0,1-3-1 15,-1 0 1-15,1-2 0 0,0-1-3 16,0 0-3-16,0-1-18 0,0-1-42 16,-1-3-71-16,1-2-103 0,-2-2-242 15</inkml:trace>
  <inkml:trace contextRef="#ctx0" brushRef="#br0" timeOffset="25469.46">6716 3388 460 0,'0'-2'122'0,"0"1"2"0,1 0-52 16,2 0-28-16,-2-2-13 0,2 0-12 15,1-1-8-15,1 1-3 0,1 1-3 16,2-1 0-16,2 0 0 0,0 4 0 15,2 1-1-15,1 1 0 0,1 0 0 16,-1 1-1-16,0 1-1 0,-1 1-1 16,-2 0 0-16,-1 3-1 0,-2-3-1 15,-4 2 0-15,-1 1 0 0,-4 1 0 16,-1-2 0-16,-4 1 1 0,-4 1 0 0,-2-1 1 16,-1 2 0-16,-3-1 1 0,1 2-1 15,-1-1 0-15,3 1 0 0,2-1 0 16,3-3-1-16,3 3 0 0,1 0 0 15,3-2 1-15,3 0-1 0,4 0 1 16,0-1 0-16,4 2 0 0,2-3 0 16,2-1 1-16,2-1-2 0,3-3 1 0,-1-1-3 15,2-1-4-15,1-2-4 0,-2-4 3 16,0-4-128-16,-1-1-111 0,-1-1-289 16</inkml:trace>
  <inkml:trace contextRef="#ctx0" brushRef="#br0" timeOffset="25764.14">6992 3321 314 0,'4'1'94'0,"-2"1"15"15,1-1-21-15,1 1-32 0,2 2 0 16,-1-1 2-16,2 1-6 0,2 1-13 15,2-1-14-15,1 1-6 0,2 0-4 16,4 3-4-16,-1-2-4 0,4 1-3 0,0-1-1 16,-3 2 0-16,1 2-2 0,-3 1 0 15,-2-2-1-15,-2 3 0 0,-5 3 0 16,-3 1 0-16,-4 5 0 0,-4 1 0 16,-1 3 1-16,-4 4-1 0,-3-2-5 15,0 3-3-15,1-2-31 0,1-3-82 16,1-3-15-16,2-6-94 0,0-2-187 15</inkml:trace>
  <inkml:trace contextRef="#ctx0" brushRef="#br0" timeOffset="34581.89">7470 3526 262 0,'-3'0'67'0,"-1"0"0"0,0 1-2 0,-1 1-55 15,-2-1-3-15,2 1 1 0,-2 1 2 16,1 1 5-16,2-1 6 0,1 0 5 16,1-2 3-16,-1-1 4 0,3 1 3 15,-1-1 0-15,2-1-3 0,-1 0-4 16,2 1-5-16,-2 0-2 0,1 2-2 16,-1-3-3-16,2 4-1 0,-1-2 0 0,1 0 1 15,1-1 2-15,3 1 2 0,2 0 0 16,2 0 2-16,1-1 0 0,5-1 1 15,-1 1-2-15,2-1-3 0,1 0-5 16,0-1-2-16,-1-1-4 0,1 2-4 16,-3 1-4-16,-1 0-13 0,1 1-14 15,-4-1-92-15,-4-1-38 0,0 1-112 16,-1-1-242-16</inkml:trace>
  <inkml:trace contextRef="#ctx0" brushRef="#br0" timeOffset="35311.83">7864 3392 520 0,'0'0'119'16,"0"0"5"-16,2 0-87 0,-2-1-11 15,1 0-5-15,1 0-3 0,1 0-4 0,1-1-3 16,2 1-2-16,1 0 0 0,1 0 1 16,2 1-1-16,0 0 0 0,1 0-1 15,0 2-1-15,0 1-2 0,-1 2-2 16,0 2-2-16,-2-1 0 0,0 4 0 15,-2 0 0-15,-3 0 1 0,-2 3 0 16,-5 0 0-16,-3 1 1 0,-4 3-1 16,-2-3 0-16,-4 3 0 0,0 0-1 0,-2-1 0 15,3 2 0-15,0-3-1 0,2-2 0 16,3 2 1-16,3-7-2 0,3 3 0 16,3-1 0-16,3-2-1 0,2-2 1 15,4 1 0-15,2 1 0 0,3-2 0 16,1-2 1-16,1-3 1 0,1 0 0 15,1-3-2-15,0-3-7 0,2-4-8 16,-2-2-2-16,1-4-122 0,-2-4-113 16,-1-1-286-16</inkml:trace>
  <inkml:trace contextRef="#ctx0" brushRef="#br0" timeOffset="35611.12">8154 3388 525 0,'-1'4'126'15,"-2"1"6"-15,0 0-85 0,0-3-11 16,0 5-4-16,-1-2-3 0,1 1-7 0,-1-1-6 16,-1 0-5-16,2 1-4 0,0 1-2 15,0-2-2-15,1 2-2 0,2-2-1 16,2 1 0-16,3 0 1 0,1 2 1 16,4 1 1-16,1-1 2 0,3 1 2 15,3 2 0-15,-2 1 0 0,-1 0 0 16,2 0-1-16,-2 0-1 0,-2 0-2 15,-3 1 0-15,-1 1 0 0,-4-2 1 0,-3 2 1 16,-4-1 0-16,-4 1-1 0,-4 2-4 16,-3-2-6-16,-4 1-8 0,-1-3-9 15,-2-1-9-15,2-1-6 0,0-2-116 16,0-4-110-16,2-3-274 0</inkml:trace>
  <inkml:trace contextRef="#ctx0" brushRef="#br0" timeOffset="35780.22">8128 3441 533 0,'8'-3'128'16,"2"-1"5"-16,1-2-75 0,3 1-27 16,2-3-6-16,0 1-3 0,0 2-6 15,2-1-6-15,1 1-5 0,0-1-2 16,0 0-1-16,-2 0-10 0,0 0 22 0,-1-1-152 15,-1 1-119-15,-2 0-320 0</inkml:trace>
  <inkml:trace contextRef="#ctx0" brushRef="#br0" timeOffset="36160.01">8465 3405 444 0,'1'3'115'0,"-2"-3"6"0,1 0-47 15,0 0-33-15,0 1-6 0,0 1-1 16,0-2-5-16,0-2-6 0,0 2-4 0,0 2-4 16,0 1-2-16,-1 0-1 0,0 2-2 15,-3 1-1-15,0 3-2 16,-3 4-1-16,-1-2-1 0,-1 0-2 0,1 1 0 15,-1 0-2-15,4-1-1 0,1 0 0 16,2-2-1-16,2-1 1 0,3 2 1 16,2 0 1-16,2 1 1 0,0 1 3 15,3-1 2-15,0 1-1 0,1-1 0 0,1 2-1 16,-2-1-1-16,0-1-1 0,-1 0-2 16,-3 1-1-16,1 1 1 0,-4 1 0 15,-2-2 0-15,-2 1-4 0,-2-2-7 16,-5 1-7-16,-1-2-8 0,-4 1-7 15,-2 0 59-15,-3 0-183 0,1-2-120 16,-2-1-317-16</inkml:trace>
  <inkml:trace contextRef="#ctx0" brushRef="#br0" timeOffset="36377.17">8478 3455 519 0,'4'0'128'0,"0"2"5"16,0-4-50-16,1 2-52 0,2 0-6 15,1-3-2-15,0 2-3 0,3-1-5 16,3-2-6-16,2 1-3 0,0 0-3 16,3-2-2-16,2 1-13 0,2 2 8 15,0-4-138-15,-1-2-121 0,1 0-312 16</inkml:trace>
  <inkml:trace contextRef="#ctx0" brushRef="#br0" timeOffset="38159.93">6492 4475 450 0,'-1'-3'124'15,"-2"-1"5"-15,0-2-3 0,0 1-93 16,-3-3-8-16,1 3-3 0,-2 0-3 0,2 2-4 16,-2 1-4-16,1 2-3 0,-1 2-2 15,1 2-1-15,0 3-2 0,-1 5-2 16,2 0 0-16,1 2-1 0,0 4-1 16,3 3 0-16,2-2 0 0,4 2 0 15,0-2-1-15,4-2 1 0,1 2-1 0,2-4 2 16,2-4 1-16,-1-1 3 0,1-5 2 15,1-2 4-15,-2-3 4 0,0-2 3 16,0-3 3-16,-1-1 2 0,-2-3 0 16,-2-2-1-16,-1-2-1 0,-1 0 0 15,-4-3-1-15,-3 1-4 0,-3 0-1 16,-2 0-3-16,-3 0-1 0,-1 0-4 16,-2-3-3-16,0 1-5 0,0 0-2 15,0 2-3-15,0 1-5 0,2 4-9 0,1 0-9 16,1 6-7-16,1 1-5 0,4 0-5 15,2 2-40-15,2 2-76 0,2 0-101 16,4 1-244-16</inkml:trace>
  <inkml:trace contextRef="#ctx0" brushRef="#br0" timeOffset="38370.79">6746 4530 506 0,'1'0'139'0,"2"0"5"0,1-2-13 16,1 0-88-16,2 0-12 0,2-1-5 15,5 1-7-15,0 2-6 0,1-1-5 16,3-1-5-16,0 2-1 0,2 0-2 16,1-1-13-16,1 0 11 0,-1 0-150 15,0 0-129-15,1-2-336 0</inkml:trace>
  <inkml:trace contextRef="#ctx0" brushRef="#br0" timeOffset="39325.44">7169 4444 304 0,'0'2'81'0,"0"-3"7"0,0 1-38 15,0-1-9-15,0 2 1 0,1-1-2 16,0 2-5-16,-1-4-6 0,0 3-5 0,1 0-6 16,-1-1-4-16,0 0-4 0,0-1-3 15,0 1 0-15,0 1-2 0,-1 0-1 16,1-2 0-16,0 1 0 0,0 0-2 16,0 1 0-16,0-1 0 0,0 0 0 15,0-2 1-15,1 3 1 0,-1 1 2 16,0-3 1-16,0 0 0 0,1 2 1 0,1-3 0 15,-1 2-1-15,2-2 0 0,0 1-2 16,-1-1-2-16,-1 1 0 0,1 0-1 16,1 2 0-16,-2 0 0 0,-1-1 1 15,0 0 0-15,1 0 0 0,-1 2-1 16,0-5 1-16,0 2-1 0,0-1-1 16,1 1-1-16,-1 2 1 0,1-1-1 15,-1 0 0-15,1 1 0 0,-1 0 0 16,0-1 1-16,0 1 1 0,-1-2 4 15,0-1 1-15,1 0 3 0,-1 3 1 0,1 0 1 16,0 0 1-16,0-3-2 0,1 4-1 16,-1-2-3-16,0 0-1 0,0 0-1 15,0 1-2-15,0-1 0 0,0 1-2 16,0 0 1-16,0 5-1 0,0 2-1 16,1 2 1-16,-1 2 1 0,1 3 1 0,-1 6-1 15,-1 1 1-15,0 3 0 16,-2-1-1-16,-1 4 1 0,0 0-2 0,-2-3 0 15,2-1 1-15,1-2-2 0,-1-3-3 16,2-4-4-16,0-4-7 0,1-2-7 16,1-3-5-16,1-4 14 0,0 0-136 15,0-5-114-15,3-3-286 0</inkml:trace>
  <inkml:trace contextRef="#ctx0" brushRef="#br0" timeOffset="39665.48">7302 4466 530 0,'6'-4'128'0,"2"4"4"16,0-3-75-16,3 4-23 0,1-3-7 16,3 2-1-16,1-1-3 0,0 3-2 0,1-1-4 15,-2 1-3-15,1-1-2 0,-1 4-3 16,-3-2-1-16,-3 1-3 0,-3 2-2 15,-2 3 1-15,-4 1 0 0,-4-1 1 16,-2 1-1-16,-3 6 0 0,-3 1-1 16,0 1 0-16,-1-1-2 0,1 2-1 15,2 1 0-15,0-2 0 0,3-1-1 16,5 0-1-16,1-4 0 0,3 0-1 16,3-1-1-16,1-4 2 0,4 1-1 0,1-6 1 15,2-2 1-15,2 0 1 0,0-2-1 16,-1-3-2-16,2-2-8 0,-2-2-9 15,-1-2-6-15,2-2-38 0,0-4-87 16,2-1-109-16,1-4-258 0</inkml:trace>
  <inkml:trace contextRef="#ctx0" brushRef="#br0" timeOffset="39957.68">7754 4429 585 0,'-5'0'134'0,"0"3"1"0,-2 1-85 16,-1 0-24-16,-3 5-8 0,-3 3-3 15,2 2-3-15,0 3 1 0,-2-3-2 16,1 3-2-16,2 1-2 0,3 2-3 16,2-3-1-16,2 2-2 0,4-1-2 15,5 1 0-15,1-1-1 0,3-4 0 16,3-1 0-16,3-3 1 0,0-2 1 0,0-3 0 16,1 0 1-16,0-5 1 0,-1 0 1 15,0-1 1-15,-3-2 4 16,-1 1 3-16,-3-1 4 0,-1-3 5 0,-4 2 4 15,-1-1 1-15,-4-1-1 0,-1-1-4 16,-5 0-5-16,-2 1-6 0,-3 2-10 0,-2 1-14 16,-5 2-13-16,-2 2-3 0,-4 1 51 15,-1 1-192-15,-2 2-136 0,3 0-352 16</inkml:trace>
  <inkml:trace contextRef="#ctx0" brushRef="#br0" timeOffset="40491.18">6139 4413 476 0,'2'0'131'0,"-2"-1"8"0,0 2-18 15,0-1-75-15,-1 3-14 0,0 3-5 16,0-1-5-16,0 4-7 0,0 5-6 16,1 4-4-16,0 4-2 0,1 4-1 15,1 5 0-15,1 6 0 0,2 2-1 16,0 3-2-16,1 3-10 0,0 3-5 16,1 1-26-16,-2-3-106 0,1-3-116 15,-1-4-287-15</inkml:trace>
  <inkml:trace contextRef="#ctx0" brushRef="#br0" timeOffset="40795.35">6049 4920 498 0,'-1'8'110'0,"0"3"4"0,0 1-69 15,0 2-36-15,2 3 0 0,1-1 0 16,2 0-1-16,2 2-3 0,1 0-4 16,1-1 0-16,1 0 0 0,0-1 0 15,1-2 3-15,-2-2 4 0,2-2 4 16,2-3 6-16,-1-5 5 0,2-2 4 0,-1-6 4 16,2-2-1-16,-1-6-3 0,-1-1-4 15,-1-2-5-15,0-3-4 0,-3-3-6 16,1 1-10-16,-2-1-17 0,0 2 0 15,2 3-129-15,-1 0-3 0,1 3-103 16,2-1-207-16</inkml:trace>
  <inkml:trace contextRef="#ctx0" brushRef="#br0" timeOffset="49364.6">11197 174 320 0,'0'1'95'16,"1"-1"16"-16,-1 0-37 0,-1 0-7 15,0-2-3-15,-1 0-2 0,-2 0-11 16,-1 0-12-16,0 2-16 0,-1 0-7 16,1-3-5-16,-1 3 2 0,3-1 2 15,1 0 0-15,2 0 0 0,1-1 0 0,3 0 0 16,3-3 0-16,0 1-4 0,2-3-4 15,4 2 0-15,1-2 0 0,1 2 1 16,-2-2 0-16,1 3 0 0,1-1 0 16,-1 7 0-16,-1-6-2 0,0 3-1 15,1 1-2-15,-1 0 0 0,1-2-2 16,-1 5 0-16,-1-2 0 0,-1 4-1 16,-3 0 0-16,0-3-1 0,-2 6 1 0,-2 1-1 15,-1-3 0-15,0 3 0 0,-2 3 0 16,-2-1 0-16,-2 6 0 0,0-4 0 15,-2 2 0-15,-3 3 0 0,-2-1 1 16,-2 0-1-16,-1 1 1 0,-1 0-1 16,-2 3 2-16,1-5-1 0,-2 2 0 15,-1-2 0-15,-1-1 0 0,1-3 0 16,-2 0 1-16,1-4-1 0,1 3 1 16,2-4 0-16,5-3-1 0,3-1 1 0,0 2 0 15,6-4-2-15,1 1 1 0,1-2 1 16,1 1 0-16,2 0 0 0,0-1 1 15,4 0 0-15,3 1 0 0,2-1 1 16,5 0 0-16,3-3 0 0,2 4 0 16,2 1 0-16,1 0 0 0,0 1 1 15,3 1-1-15,-3 1 0 0,-1 1-1 16,-2-4-1-16,-1 1 0 0,-4-5-8 0,-1 0-15 16,-5-3 11-16,-3-2-155 0,-1 2-137 15,-3 0-350-15</inkml:trace>
  <inkml:trace contextRef="#ctx0" brushRef="#br0" timeOffset="49823.81">11618 137 443 0,'3'-6'114'16,"0"1"7"-16,0 1-62 0,-1-1-17 16,-2 3-10-16,1 3-4 0,-2 0-5 0,0 0-7 15,-3 0-4-15,0 4-2 0,0-1 0 16,-3 2 0-16,-1 1-2 0,1 6-2 16,-1 0-2-16,0 3-1 0,0-2-1 15,1 2 0-15,2-3-1 0,0-1 0 16,3-1-1-16,0 0 1 0,4-3 0 15,1 1 1-15,3-1 1 0,0 1 0 16,3-2 1-16,1 2 0 0,3-3 0 16,1-1 1-16,5 0 3 0,2 0 2 15,3-1 3-15,2 2 1 0,2-6 0 0,-3 5 0 16,-2 3-2-16,-1-2-3 0,-4 3-3 16,-3 1-3-16,-6-1-2 0,0 2 0 15,-2-7-1-15,-4 3 0 0,-3-1 0 16,-2-2 0-16,-1 0 0 0,-4 1 1 15,-1 1 0-15,-1 3 0 0,-2-5-1 16,-5 0 0-16,-1 2 0 0,-1-1-10 0,-5 2-9 16,0-3 0-16,-2 0-61 15,-1 1-75-15,3-2-114 0,1-1-261 0</inkml:trace>
  <inkml:trace contextRef="#ctx0" brushRef="#br0" timeOffset="50305.15">11643 181 432 0,'14'-8'126'0,"3"2"7"0,1-5 1 16,3 1-82-16,0 2-12 0,2-1-6 16,0 3-5-16,0 0-7 0,1 1-5 15,-2 4-7-15,-2 0-3 0,-2 1-3 16,-1 0-1-16,-3 2-2 0,-4-1-1 15,-2 1-2-15,-4 2-2 0,-1 4-2 0,-2-1-2 16,-1 5-1-16,0-2 1 0,-1-1-1 16,0 2 2-16,-1-3 2 0,1 0 2 15,0-1 2-15,-1-3 0 0,-1 0 1 16,1 2 1-16,0-2 0 0,0-1 1 16,1 0 2-16,-1-3 4 0,0 3 2 15,1-3 1-15,0 0 1 0,1 0 0 0,1 1 0 16,2 0-2-16,-2 3-3 15,3 1-2-15,0-1-1 0,3 3 1 0,2-1 3 16,2 2 1-16,2 0 0 0,3-4 0 16,4 2-1-16,1 2 0 0,4 1-1 15,2-1-4-15,1 1-1 0,0 2-1 16,-3 1 0-16,-4-1-1 0,-3 0 2 16,-7 0 0-16,-7 1 0 0,-8-2 0 15,-6 1 1-15,-9 1 1 0,-2 2-1 16,-4-1-1-16,-2 0-1 0,-2 1-2 0,0-3-10 15,1-1-11-15,4-4-10 0,1 1-8 16,3-2 11-16,2-7-139 0,4-6-121 16,5 2-290-16</inkml:trace>
  <inkml:trace contextRef="#ctx0" brushRef="#br0" timeOffset="50484.23">12012 161 611 0,'2'0'156'0,"3"-1"9"0,3-1-93 16,3-3-19-16,3 0-2 0,4-5-8 15,5 0-12-15,6 0-12 0,2 2-10 16,3-3-2-16,-2 2-8 0,0 2 120 16,-2 5-293-16,-3 1-165 0,-4 2-483 0</inkml:trace>
  <inkml:trace contextRef="#ctx0" brushRef="#br0" timeOffset="51740.77">12750 277 409 0,'-4'-2'93'0,"0"1"5"0,-2 4-61 16,2-1-12-16,0 4-3 0,-1 3 1 16,0-3 2-16,-1 5 1 0,1-1 0 15,-1 1-1-15,2 0-1 0,1-2-2 0,1-1-2 16,5 0-3-16,0-4 3 0,6 1 1 15,-1-3 1-15,1 0 2 0,6-1 2 16,1 2 2-16,1-3 0 0,1 1-5 16,3 2-5-16,3 1-4 0,1-3-3 15,-1 4-5-15,4-2-3 0,-1-4-1 16,4 0-4-16,1-5-17 0,0 1-13 0,2-4 71 16,2-3-201-16,3 2-138 0,0 4-362 15</inkml:trace>
  <inkml:trace contextRef="#ctx0" brushRef="#br0" timeOffset="51992.1">13700 167 450 0,'2'10'124'0,"-2"4"6"0,-1 4-70 16,0 3-5-16,-1 2-11 0,0 6-9 15,1 2-15-15,1 0-9 0,-1 2-7 0,1 2-1 16,-1-1-1-16,-1 3 1 0,-2-4-6 16,2-1-30-16,-2-2-101 0,1-2-111 15,-2-6-281-15</inkml:trace>
  <inkml:trace contextRef="#ctx0" brushRef="#br0" timeOffset="52357.57">13671 264 589 0,'7'-14'135'15,"1"3"7"-15,7 1-95 0,2 0-8 16,5 2-2-16,2 1 4 0,-1 2-5 15,0 2-5-15,5 2-8 0,-3 1-7 16,1 3-4-16,-3 2-5 0,-1 1-4 0,-1 1-2 16,0 2-1-16,-6-2-2 15,-4 3-1-15,-5 0-2 0,-2 1-1 0,-5 2 0 16,-6 1 0-16,-4 3-1 0,-4-5 1 16,-7-1 2-16,-2-2 0 0,0-1 1 15,0-6 1-15,-3 1 0 0,4-6 0 16,1 5 2-16,7-1-1 0,-1 0 1 0,0 0-1 15,6 4-1-15,7 1 0 0,3 5 1 16,2-1-1-16,5 1 1 0,7 1 1 16,4 4 0-16,-3 1 1 0,0 0 1 15,3 1 1-15,3 3-1 0,-1 1 0 16,0-1-7-16,0-4-14 0,1-1 154 16,1-6-292-16,-2-5-152 0,-1-2-437 15</inkml:trace>
  <inkml:trace contextRef="#ctx0" brushRef="#br0" timeOffset="52881.37">14085 467 378 0,'-1'3'105'0,"1"1"9"16,3 0-63-16,2-2 1 0,1-1 4 15,5-4-4-15,7 2-13 0,-1-5-12 0,3 0-9 16,1-3-3-16,3 2-3 0,0-3-3 15,-1 3-2-15,-8-2 2 0,0 3 5 16,-3 0 6-16,-6-2 2 0,-6-3 0 16,-7 2-2-16,-7-3-1 0,-6 3-4 15,-4-1-6-15,-4 0-6 0,1 7-4 16,0 1 1-16,4 6-1 0,3 7 0 16,3 3 0-16,5 1 0 0,2 3 0 15,4-1-1-15,1 0 0 0,5 2 1 0,5 1 1 16,1-6 0-16,4-2 1 0,2 1 1 15,9-3 0-15,1-1 1 0,0-3 0 16,4-5 0-16,5-1-1 0,2 0 1 16,1-3-1-16,-5-1 0 0,0-1 0 15,-1-3 0-15,-5 4 0 0,-4-5 0 16,-4 0 1-16,-4-1 0 0,-3-1-1 0,-3 4 2 16,-1-1 3-16,-2-3 2 0,-1 5 0 15,-1 1-2-15,1 4-1 0,1 2 0 16,0-1-2-16,2 5-4 0,0 0-2 15,3 2 0-15,2-1 0 0,1-1 2 16,3 2 0-16,1 3 0 0,1 1-1 16,-3 1-1-16,-3 1 0 0,-5 4-1 15,-6 0 0-15,-5-5 0 0,-6 1 1 16,-2-1-2-16,-3-3-2 0,2-4-5 16,-2-3-9-16,3-3-6 0,2-5 1 0,2-4-26 15,1-1-111-15,2-2-116 0,3-5-285 16</inkml:trace>
  <inkml:trace contextRef="#ctx0" brushRef="#br0" timeOffset="54189.1">14713 400 393 0,'19'3'113'0,"-1"0"9"0,0 1-63 15,-2-5-3-15,-3 0 1 0,-1-1-9 16,3 2-14-16,1-1-13 0,2-2-7 15,-2-1-2-15,0 2-1 0,2 2-1 16,-1-3-1-16,-3-1 2 0,-5-3 2 16,-2-1 4-16,-3 1 3 0,-2 3 2 15,-1-5-2-15,-5-3-3 0,-1 0-2 0,-8 3-3 16,-7 6-5-16,-1-2-4 0,-4 0-3 16,-5 6 0-16,-2 7 0 15,-2 5 0-15,3 0-1 0,7 1 1 0,1 3-1 16,9 0 1-16,7-3 0 0,8 2 0 15,9-6 1-15,7 2 1 0,6-4 0 16,2 2 1-16,-4-1 0 0,2 2 1 16,4-2-1-16,-2 3 1 0,0-2-2 0,-4-2 0 15,0 1-1-15,1 0 0 0,-1-4 0 16,-5 2-1-16,-4-4 0 0,-2-1 0 16,-2 4-1-16,-2-3 0 0,-2 1-1 15,-1-1-1-15,-3 2 0 0,-1 1-1 16,-1-3 1-16,0 0 0 0,-1 0 1 15,1-1 2-15,-1-2 2 0,0-2 2 0,1-5 3 16,1-1 2-16,1-4 1 16,1-2-1-16,1-4 0 0,4-3-2 15,0-1 0-15,5 2-3 0,2 0-3 0,3 3-1 16,1 1 0-16,4 1 0 0,2 5 0 16,0 1-1-16,-2-1 0 0,-2 4-1 15,-1 3 1-15,-2-1-1 0,0 4-1 16,-3-2 1-16,-2 4-2 0,0 1 1 15,-1 0 0-15,-1 0 0 0,1 4 1 16,-4 3 0-16,0-2 1 0,0 1 0 0,1 5 1 16,-1-4 0-16,2 1 0 0,-3-1 0 15,2-1 0-15,0 2 0 0,0-4 0 16,1 1 0-16,1 1 0 0,1-3 1 16,1 2 0-16,0-4 0 0,1 0 1 15,-1-2-1-15,-1-2 1 0,1-2-1 16,-1 0 1-16,0-3 0 0,-1 1-1 15,-1-5 1-15,0 0 0 0,-1 0 0 0,0-1 0 16,-3-5 0-16,0-3-1 0,-2-4 0 16,1 0 0-16,-3 0-1 0,0-2 0 15,-1 5 1-15,1 3 1 0,-2 5-1 16,1 3 0-16,0 9 0 0,1-1 0 16,0 7 0-16,2-4-2 0,3 6 1 15,0-3 0-15,4 4 0 0,2-4 1 16,0 0 0-16,1 1 1 0,3-1-1 15,5-2 0-15,2 1 0 0,3 0 0 0,5-2 0 16,4-1 0-16,2-2 0 0,-2 3 0 16,-3 0-1-16,-4-6 1 0,-4 3 0 15,-4-1 0-15,-7-1 1 0,-5 0 0 16,-2-4 0-16,-3-1-1 0,-3-2 0 16,-3-1-1-16,-2 2 0 0,-3 0 0 15,-3 2-1-15,-3 2 0 0,-4 3 0 0,1 2 0 16,0 5 0-16,2 2 0 0,2 4-1 15,5 0 0-15,4 4 0 0,5 0 1 16,6 3-1-16,3-5 1 0,7 4-3 16,2-2-3-16,3-1-3 0,6 3-3 15,1-2-2-15,3-1-3 0,-1-3-1 16,1-4 1-16,-1-1 4 0,-3-5 2 16,0-3 4-16,2-2 2 0,-4-5 3 15,-1 3 2-15,0-2 1 0,-1-3-1 16,-1-1 9-16,-3-1 6 0,-8 1 6 0,-3-3 3 15,-5 1 0-15,-10 5-1 0,-5 1 1 16,-8 2-7-16,-3 3-6 0,-1 4-6 16,0 3-3-16,0 4 0 0,3-2 0 15,4 1 0-15,6 5 0 0,3 0-2 16,4-2 0-16,3 1 0 0,2-5 0 16,3-2 0-16,3-2 0 0,0-2 0 0,2-3 1 15,3 0 0-15,1-5 1 0,3-1 0 16,-1-1 0-16,3 0 2 0,2-4 0 15,1 0 0-15,-1-4 2 0,-1-4 2 16,0-5 1-16,0-2 0 0,-3-6 1 16,-4-6 1-16,-1-4-1 0,-4-1 2 15,-3 7 3-15,-4 7 2 0,-2 6-1 16,-2 9-1-16,-4 7-1 0,-2 8 0 16,-1 10-4-16,-5 3-4 0,-1 7-4 15,2 8 0-15,3 7-1 0,2 6 1 0,6 3-1 16,5-1 1-16,8-3-1 0,2 0 0 15,5-1-4-15,5-2-4 0,1-2-7 16,2-1-10-16,0-2-24 0,1 1 9 16,1-7-158-16,1-5-149 0,-1 0-361 15</inkml:trace>
  <inkml:trace contextRef="#ctx0" brushRef="#br0" timeOffset="54677.69">17237 240 478 0,'5'-11'124'0,"-2"-3"8"0,0-1-42 16,-3-1-45-16,-1-7-9 0,-4 4 1 0,-6 0-5 16,-1 0-6-16,-5 0-9 0,-2 6-6 15,-1-1-2-15,-3 9-2 0,-3 2-4 16,3 6-2-16,2 9 0 0,-1 6 0 16,2 5 0-16,1 7-1 0,5-1 1 15,2 6 1-15,4 5-1 0,2-1-1 16,0-4 2-16,2 3-1 0,2-2 0 15,-1-2-3-15,2 0-9 0,1-2-11 0,0-3-1 16,1 0-47-16,1-4-81 0,-2-2-112 16,0-2-254-16</inkml:trace>
  <inkml:trace contextRef="#ctx0" brushRef="#br0" timeOffset="55276.57">16861 437 552 0,'5'-8'126'0,"1"0"6"0,2 1-94 16,3 3-10-16,1 3 0 0,3-2 0 16,4 3-3-16,0-3-3 0,2 8-6 15,2-2-2-15,-1-5-2 0,3-1-3 16,-4 6-4-16,0-2-3 0,-2 2-3 16,-4-1 0-16,-3 4 0 0,-3 5-2 15,-6 3 0-15,-2-1 1 0,-3 2 0 0,-2 3 1 16,-3 2 0-16,1-2 2 0,-1-2-1 15,3-2 1-15,-1-1 0 16,3-2 0-16,2-2 0 0,2-5 2 0,3-1 0 16,0 0 1-16,3-5 0 0,0-2 1 15,1-1 1-15,0-2-1 0,0-3 0 16,0-1-1-16,-6-2-1 0,-1-1-1 16,-3-3-2-16,-3 3 0 0,-5 0-3 15,-3-1 0-15,-6 4 0 0,2 0 0 16,-4 5 1-16,0 1 0 0,2 4 1 0,1-3 1 15,4 2 0-15,5-1-1 0,2 2 1 16,6-4 0-16,6 3 0 0,3-2 0 16,7 2 0-16,1 3 0 0,3-1 1 15,2 1-1-15,2 2 0 0,2 1 0 16,3 1-1-16,-1 4 1 0,3 2-1 16,1 3 1-16,-1 7-1 0,-2 1 0 15,-5 1 0-15,-3-2 0 0,-4 1-1 0,-3-2 0 16,-5-3-1-16,-2-5-2 0,-2-4-1 15,-1-3 0-15,-2 0-1 0,-2-3-1 16,-2-1 2-16,-2-3 2 0,1-2 2 16,-2-4 2-16,1 1 1 0,0-7 2 15,2 2 3-15,2-3 0 0,3-1 0 16,4-2-1-16,3 5 1 0,3-1-1 16,3 3-1-16,3 1-1 0,0-1-2 15,2 7 0-15,0-3 1 0,-1-3-3 0,0 5-10 16,-3-1 154-16,0-3-292 0,0 4-148 15,3-1-434-15</inkml:trace>
  <inkml:trace contextRef="#ctx0" brushRef="#br0" timeOffset="56057.26">18251 385 492 0,'-3'-3'116'16,"-2"-1"1"-16,-3-2-79 0,-3 6-15 15,-1-4-2-15,-3 2-4 0,-4 3-8 16,-2-3-2-16,-2 8-2 0,0 3 0 16,2-1-1-16,-1 5-1 0,0 1 0 0,3 4 2 15,3 3 0-15,5-5-1 0,2 2 1 16,5 1 0-16,1-1 1 0,6-1-1 16,0-1-2-16,3-4 0 0,1 0 0 15,2-1 0-15,1-6 1 0,-1-2 0 16,3-1 0-16,2-5 0 0,1 1-1 15,0-3 1-15,1-3-1 0,1-2 3 16,0-4 0-16,-1-1 1 0,0 1 0 0,1-3 1 16,-1-2 0-16,1 0 1 15,0-1-1-15,2 5-2 0,1-1-1 0,0 1-1 16,0 3-1-16,0 1-1 0,-3 3-1 16,0 0 0-16,-2 2-1 0,-2 6 0 15,-1-2-1-15,0 3 1 0,-1 2 0 16,3 0-1-16,-1 4 1 0,0 4-1 15,0 0 0-15,0 1 1 0,-1 1-1 16,0-2 0-16,-2 5 0 0,-1 0 0 0,-1-2 0 16,-4-1 0-16,-3-1 0 0,-1 2 0 15,-3 4 0-15,-2-4-1 0,-2-1 1 16,-3-3 1-16,-1-1 0 0,-2 0 1 16,-2-5-1-16,-1-2 1 0,-1-4 1 15,0 1 0-15,2-3 0 0,-1-2-1 16,1-3-1-16,0-1 0 0,2-4-2 15,2-1-4-15,-1-4-6 0,3 1-13 0,1-4-19 16,3 1-76-16,1-1-23 0,4 0-93 16,0 0-183-16</inkml:trace>
  <inkml:trace contextRef="#ctx0" brushRef="#br0" timeOffset="56999.29">18981 332 262 0,'-1'0'68'0,"1"3"12"0,1-4-8 15,-1 4-36-15,1 0 1 0,2 1 2 0,-2 0 1 16,-1 5-3-16,1-1-8 0,0 4-6 16,-1 1-4-16,1 5-2 0,-1-4-3 15,2 6-2-15,0 3-1 0,3 1-3 16,-1 0-3-16,3-1-2 0,-1-2-1 15,1-1 0-15,-1-1 0 0,2-4-1 16,-2-3 1-16,-1-3-1 0,-1-1 0 0,0-3 0 16,-1 0 1-16,-1-3-2 0,-1-1 2 15,0 0 2-15,-2-2 5 0,-3-1-1 16,-3-4 1-16,-1 2 0 0,-4-3 1 16,-5-3-1-16,0-2-4 0,-3 0-3 15,1-2 0-15,2-1-1 0,0-1 0 16,3 2 0-16,4 0 0 0,2 4 1 15,3-2-1-15,3 4 4 0,-1 6 2 16,3-2 2-16,0-1 1 0,2 3 0 16,1 0 0-16,2 3 0 0,3 2-3 0,3-1-4 15,4 1-1-15,3 2-2 0,3 1 1 16,3-2 0-16,3-2-1 0,1-3 1 16,0-2 0-16,-2 0-7 0,2-3-130 15,-2 0-4-15,-1-4-99 0,-2 4-219 16</inkml:trace>
  <inkml:trace contextRef="#ctx0" brushRef="#br0" timeOffset="57541.73">19473 385 488 0,'0'1'121'0,"-1"3"1"16,-1 0-73-16,-1 1-11 0,-1-1 2 0,-1 7-13 16,-2 0-10-16,1 3-3 0,-1-5 0 15,3 5-4-15,-1 1-4 0,3 1-3 16,0-3-1-16,1 1-1 0,0 2 0 16,0-3-1-16,0-2 1 0,0-2 0 15,-2-2-1-15,2 0 1 0,0-3 0 16,0-3 1-16,2 2 4 0,-1-5 3 0,1-2 1 15,1-5 1-15,1-2 0 0,0-3 1 16,2-3 2-16,3-3-3 0,0 0-3 16,2-1 2-16,-2 5-1 0,1-2 2 15,-2 3 1-15,-1 3-2 0,-1 2 0 16,-3 4-2-16,-1 3-2 0,-2 2-3 16,1 6-1-16,2 2-3 0,-1 2-1 15,1 2-1-15,3 5 1 0,0 3 1 0,3-1 1 16,2 0 0-16,0 1 1 15,2 2-1-15,1-3 0 0,1-2 0 0,-1-4 0 16,1-1 0-16,-2-4 2 0,1-2 0 16,-3-3 0-16,-1-2 6 0,0-2 6 15,1-6 6-15,-2-2 2 0,-1-4 0 16,1-3 0-16,-2-4-1 0,1 0-4 16,0-3-7-16,-3-2-5 0,-1 2-4 15,1 1-1-15,-4-1 0 0,1 7-1 0,-2-4-4 16,-2 4-6-16,0 5-9 0,-1 1-13 15,0 0-10-15,0 2 3 0,0 0-143 16,0 2-134-16,2-1-322 0</inkml:trace>
  <inkml:trace contextRef="#ctx0" brushRef="#br0" timeOffset="57931.4">19904 406 375 0,'1'10'97'0,"0"2"4"16,-2-3-67-16,0 2-2 0,-1-1 2 16,-1 0-4-16,-2 0-14 0,-1 1-7 15,1-3-4-15,-2 2-1 0,1-1-2 16,-1-1 0-16,2 0 0 0,0-2-2 16,2-3 2-16,1 1 3 0,0-2 4 0,1-2 3 15,0-4 1-15,1-4 6 0,0-1 4 16,0-4 2-16,2-3-3 0,2 0-4 15,3-5 0-15,1 0 2 0,1-1-1 16,1-3-3-16,0-2-1 0,-1 1 2 16,-2-1 2-16,-1 4 1 0,-1 1-3 0,0 6-3 15,-2 5-1-15,0 5-2 16,-1 3-3-16,2 3-3 0,-1 5-3 0,0 2-1 16,2 6-1-16,-1 4 0 0,3 0 0 15,-2 9 0-15,3 1 0 0,-1 1 1 16,2-1-1-16,0 2 1 0,2-1-1 15,-1 2 0-15,1-6-6 0,-2 1-12 16,-1-6-11-16,0 0-31 0,-4-6-99 16,-1-5-118-16,-2-3-282 0</inkml:trace>
  <inkml:trace contextRef="#ctx0" brushRef="#br0" timeOffset="58109.62">19882 391 415 0,'-2'2'120'0,"2"-1"7"16,1-2-61-16,2 0-17 0,1 2 2 15,2 0-1-15,2-5-23 0,-1 4-13 16,2-3-6-16,2 1-18 0,2-4-49 16,0-1-74-16,2-2-103 0,-2 5-253 15</inkml:trace>
  <inkml:trace contextRef="#ctx0" brushRef="#br0" timeOffset="58606.1">20151 365 293 0,'-3'15'96'0,"-1"1"9"0,-2-6-4 0,1-1-57 16,0 4-3-16,0-2 1 0,1 0-14 15,-1-2-13-15,3 1-7 0,-1-4-4 16,0 4 0-16,2-6 0 0,0 0 0 15,1-4 6-15,0 0 9 0,0-5 9 0,0 3 6 16,1 1 2-16,-1-3 0 0,1-3 1 16,-1 3-5-16,3-5-6 0,-2-5-8 15,0-2-6-15,1-3 0 0,1-2 1 16,2-1-1-16,0 0-2 0,0 5-2 16,0 1-1-16,-1 3 0 0,1 3-3 15,-2 7-4-15,0 1-1 0,2 4-1 16,0 3 0-16,0 3-1 0,0 5 1 15,3-1-1-15,1 5 2 0,0 0 1 16,2 1-1-16,1 1 1 0,4-2 0 0,0 1 0 16,3 0 0-16,1-1 0 0,-1-1 1 15,2-1-1-15,-3-2 0 0,-1-4 1 16,-4-1-2-16,-3-2 6 0,-2-4 11 16,-4-2 6-16,-1-4 4 0,-1-2 3 15,-2-4 2-15,0-4 2 0,1-2-5 16,0 0-10-16,1-5-6 0,-1-3-4 0,1-3-3 15,2-2-3-15,-1 2-1 0,1-3-1 16,-1 0 0-16,0 3-2 0,0 4-1 16,0 5-4-16,-1 4-8 0,1 4-16 15,-1 3-17-15,1-2-62 0,0 3-84 16,1-1-136-16,-4 5-302 0</inkml:trace>
  <inkml:trace contextRef="#ctx0" brushRef="#br0" timeOffset="62905.61">11218 970 306 0,'-5'0'96'0,"1"-3"12"0,3 1-9 0,1-1-40 16,0 0-5-16,-1 0-4 0,1 2-7 15,0-1-6-15,0 2-9 0,0 0-6 16,0-1 0-16,0 1 0 0,1 0-2 15,1-2-3-15,3 0-2 0,2-2-2 16,3 0-2-16,3-1-2 0,3-4-1 16,1 0-1-16,5 2 0 0,-1-1-2 15,1-1 0-15,2 5-1 0,-1-2-2 0,0 6-1 16,0 0-1-16,-3 3-1 0,-2 4 0 16,-2 1-1-16,-5 0 1 0,-3 2-2 15,-3 2 1-15,-6 5 0 0,-5-3 0 16,-4 3 2-16,-5 3 0 0,-5 0-1 15,-4 2 2-15,-3 1-1 0,-2-6 0 16,1 4 0-16,2 1-1 0,3-3 1 16,3-3-1-16,5 2 0 0,5-4 0 15,4 1 0-15,4-3 0 0,4-4 1 0,5 0 1 16,4-2 0-16,5-1 2 0,4-2 0 16,3-3 0-16,3 1 0 0,2-1 0 15,1-2-2-15,0 2 1 0,-1-2-1 16,-1-2-6-16,-2 1-10 0,-5-5 17 15,0 1-156-15,1-8-127 0,-2 2-337 16</inkml:trace>
  <inkml:trace contextRef="#ctx0" brushRef="#br0" timeOffset="63264.13">11768 931 350 0,'-7'4'103'16,"0"-1"8"-16,-1 0-35 0,-1 0-24 0,-3 2-9 15,-1 2-6-15,0-2-9 0,1 2-12 16,0 4-7-16,1 2-4 0,1-1-3 16,5 0 1-16,1-1 0 0,3 1 1 15,2-4 1-15,3 1 1 0,1-1 2 16,5-2 2-16,2 2 1 0,2-1 0 15,3 0 1-15,1 1-1 0,1 1 2 16,1-3-1-16,-5 4-1 0,0-3-2 0,0 0-2 16,-5 4-2-16,0-3-1 0,-2 4-2 15,0 1-2-15,-3-1 0 0,-2 0 1 16,-3-1 0-16,-4 2 1 0,-4-2-1 16,-1-4 2-16,-4 1-1 0,-4-4-2 15,-1 1-8-15,-1 1-4 0,-3-6-8 16,1 0-122-16,-1 0-115 0,-1-2-293 15</inkml:trace>
  <inkml:trace contextRef="#ctx0" brushRef="#br0" timeOffset="63789.7">11768 919 580 0,'11'-5'138'16,"-1"1"5"-16,-1 1-98 0,-2-2-9 0,2-1-5 15,2 2-4-15,1-2-8 0,3 1-7 16,2-3-4-16,1 1-2 0,2 0-2 16,0 1-2-16,-2 0-2 0,0 3-1 15,-2 2-3-15,-1-1-8 0,-2 4-6 16,-1 0-3-16,-1 3-1 0,-1 1 0 16,-3-1 1-16,0 0 2 0,-2-1 8 15,0 0 5-15,-2 0 4 0,-1-3 1 0,0 1 1 16,1-2 0-16,-2 2 0 0,-1 2 1 15,1 1 2-15,-2-1 2 0,0 2 1 16,-3 0 1-16,-1 2 1 0,-2 0 1 16,-3-1 0-16,1 3-1 0,-2 2-2 15,-1 3-1-15,1 1-1 0,1 0-1 16,2 2 0-16,4-2 0 0,2 1 0 0,2-4 0 16,3-2 0-16,2-1 2 0,4-2 0 15,2-1 1-15,2-2-1 0,1-1 1 16,2-1-1-16,0-1 1 0,3-3-2 15,-1 1-1-15,1-3 0 0,-4 0 0 16,0-2 0-16,-2 2 0 0,-4-2-1 16,-4 2 1-16,-2 1 3 0,-2 0-1 15,-1 2-1-15,-1 2 1 0,-1 3 0 16,-2 5 3-16,-2 5 1 0,-1 1-1 0,-2 8 0 16,-1 0 0-16,1 0 0 0,3 2-1 15,-1 0-3-15,5-2-2 0,3 1-4 16,2-3-3-16,1 1-11 0,1-2-13 15,0-3 112-15,0-2-244 0,-3-2-144 16,0 0-389-16</inkml:trace>
  <inkml:trace contextRef="#ctx0" brushRef="#br0" timeOffset="67108.98">12680 1261 399 0,'2'-1'99'0,"-2"1"7"0,1 0-55 0,-1 0-14 16,2 0-7-16,2 0 0 0,3 1 0 15,5 0-3-15,2 0-5 0,5 0-1 16,1 1 0-16,5-2-1 0,1-1-2 16,4 0-4-16,1 0-2 0,1 0-2 15,2 1-2-15,1-2-1 0,0 1-4 16,-3 0-3-16,0 1-6 0,-3-1 161 16,-2-2-293-16,-4 1-140 0,5 0-420 15</inkml:trace>
  <inkml:trace contextRef="#ctx0" brushRef="#br0" timeOffset="68624.36">14471 1229 409 0,'0'0'102'0,"0"0"7"16,-1 0-49-16,1 0-26 0,0-1-4 15,0-3-1-15,0 3-1 0,0 0-4 16,0 1-6-16,0-5-3 0,0 5-3 16,2-3-3-16,-1 0-2 0,1 3-3 15,3-4-2-15,0-3-1 0,5 4 3 0,3-3 4 16,8 0 2-16,3 1 2 0,0-4 0 15,3 3 0-15,2 5-1 0,3-4-2 16,-3 6-5-16,-4 1-2 0,2 4-1 16,-1-1-2-16,-5 3 1 0,-4 3-2 15,-5 1 0-15,-4 1 0 0,-3-2-1 16,-8 1 0-16,-4 1-1 0,-8 3 0 16,-4-1 1-16,-9 0 0 0,0 3 1 0,-1 2 0 15,0 2 2-15,-1-2 0 0,3-1 0 16,2-2 1-16,6-1-1 0,0-2 1 15,1 0-1-15,2-5 0 0,7 0 0 16,3-1-1-16,4-2 0 0,4-2 1 16,7-1 1-16,8 0 1 0,1-3 1 15,7 0 1-15,9-2 1 0,14 0 0 16,-1-4-1-16,0 0-1 0,1-3-1 16,1 1-2-16,-3 0-5 0,-9-3-9 0,-9 1-22 15,0-1-104-15,-3 1-111 0,5-1-279 16</inkml:trace>
  <inkml:trace contextRef="#ctx0" brushRef="#br0" timeOffset="68874.2">15511 1273 563 0,'3'-2'129'15,"-1"3"6"-15,-1-1-102 0,0 0-5 16,-2 2 2-16,-1 0-1 0,-2 1-6 16,-2 2-7-16,-3-2-5 0,-2 4-2 15,-3 3-2-15,-2 2-2 0,-3 1-4 16,0 4-4-16,-1 4-7 0,-3 2-7 0,1-1-5 16,-2 0-1-16,1-1 11 0,2-2-132 15,1-3-111-15,4-3-278 0</inkml:trace>
  <inkml:trace contextRef="#ctx0" brushRef="#br0" timeOffset="69089.61">15335 1268 591 0,'0'-3'132'15,"1"2"5"-15,-1 0-96 0,0 3-17 16,2 1-5-16,2 2 2 0,0 2-1 15,3 1-2-15,2 1-3 0,0 3-2 16,6 1-2-16,0-2-3 0,4 4-1 0,0-1-3 16,3 0-8-16,1 1-11 0,0 2-2 15,-2-4-123-15,-1 1-12 0,-4-4-105 16,8-2-219-16</inkml:trace>
  <inkml:trace contextRef="#ctx0" brushRef="#br0" timeOffset="69754.83">16016 1308 465 0,'1'-4'115'0,"0"0"6"16,-1-2-52-16,2 0-40 0,-1 2-2 16,0 2 1-16,2 0-3 0,0 1-5 15,0-3-7-15,2 3-1 0,1 0-3 16,2 0-1-16,-1 1-2 0,1-2-1 16,0 0-1-16,-1-1 1 0,1 1-1 15,-2 0 0-15,1 0 0 0,2 1-1 16,1 1 1-16,4 0-1 0,0 1 0 0,3 2-1 15,1-2 0-15,2 2 0 0,-3 1-1 16,-2 1-1-16,-4 0-1 0,-3 1 0 16,-3 2 0-16,-11 1 1 0,-1-1 1 15,-7 2 0-15,-4 2 1 0,-5 0 0 16,-1 4 1-16,-1-4-1 0,4 4 0 16,-2 0-1-16,2 0 0 0,4 0-1 0,4 0 0 15,0-2 0-15,1 0 0 0,2-1 0 16,3-2-1-16,2-2 0 0,2-2-1 15,3-1 1-15,1 0 0 0,3-2 0 16,2-1 1-16,4 2 1 0,2-3 1 16,1 1 0-16,2-1 0 0,6 1 0 15,5 0-1-15,7-1 1 0,6-1-1 16,1 1-1-16,3-1-1 0,1 2-7 0,-4-3-9 16,-3 0 61-16,-6-3-188 0,-6 0-127 15,-2-2-343-15</inkml:trace>
  <inkml:trace contextRef="#ctx0" brushRef="#br0" timeOffset="70123.14">16448 952 423 0,'0'-2'114'16,"0"1"6"-16,0-1-24 0,0 2-56 15,0 1-7-15,1 1-2 0,1 1 0 16,-1 5-2-16,0 2-5 0,1 5-1 16,1-1-3-16,0 2-3 0,2 2-3 0,-1 0-5 15,2-3-3-15,-1-1-1 0,1-3-3 16,-1 0 0-16,-2 0-5 0,2-2-10 16,-3 0-8-16,0 0 12 0,-1-2-140 15,-1-2-121-15,0-3-304 0</inkml:trace>
  <inkml:trace contextRef="#ctx0" brushRef="#br0" timeOffset="70556.03">16613 908 404 0,'2'-4'115'0,"0"2"7"0,-1-1-13 16,0 1-69-16,0 2-9 0,0-1 0 15,3 2-6-15,-1 0-10 0,2 2-6 16,3 0-4-16,5 2-1 0,0-2 0 16,2 4-2-16,0 1 0 0,1 1 0 15,1-2-1-15,-3 4-1 0,-4 0 0 16,0 2 0-16,-4-1-1 0,-1 4-1 15,-5-3-1-15,-6 2-2 0,-1-2-1 16,-4 2 0-16,-5-2 1 0,-2-3-1 0,-2-1 2 16,1 1 2-16,3-1 2 0,2-3 0 15,2 0 0-15,4-1 1 0,4 1-2 16,3-3-1-16,-1 2 0 0,4-2 0 16,0 5 0-16,2-6 2 0,6 0 0 15,3-3 1-15,5 2 2 0,4 0 0 16,3-3-1-16,2-1 0 0,2 1 0 15,-3-1-4-15,-4 0 3 0,-4 1 0 0,-2-2-128 16,-4-2-108-16,-1-1-289 0</inkml:trace>
  <inkml:trace contextRef="#ctx0" brushRef="#br0" timeOffset="70873.84">16948 929 429 0,'0'-2'113'0,"3"0"5"16,0 1-22-16,2-1-63 0,1 1-12 15,1-2-3-15,2 1-4 0,0 2-2 16,-1-2-4-16,3 3-2 0,0 1-2 0,2 1-1 15,1 3-2-15,0-1 0 0,0 0-1 16,-1 2-1-16,-2 2 0 0,-1 1 0 16,-3 4 0-16,-3 2 0 0,-3 0 0 15,-3 4 1-15,-4 0 1 0,-1 2-1 16,-1 2 1-16,-2-2 0 0,0 6-2 0,0-1-3 16,4-2 1-16,0-1-122 15,2-4-106-15,2-3-279 0</inkml:trace>
  <inkml:trace contextRef="#ctx0" brushRef="#br0" timeOffset="74072.08">13938 1800 252 0,'1'-4'71'0,"2"-3"9"0,-2 1-26 16,0-1-12-16,0 0 1 0,1 0 4 15,-1 0-1-15,0-1-7 0,-1 0-6 16,0 1-6-16,0-1-1 0,1 1-6 0,-1 1-3 16,1 1-1-16,-1 3-1 0,0-2 0 15,2 3 0-15,-2 1-3 0,0 1-1 16,-2 2-2-16,2 0 0 0,0 1 0 16,-2 3 0-16,1 4 0 0,0 3 0 15,-1 2 0-15,0 1-1 0,1 0-2 16,0 3-3-16,1 0-1 0,0-2-1 15,1 1 0-15,0 1 0 0,2-2 0 0,-1 1-1 16,1-3 0-16,-1 1-2 0,1-1-4 16,-2-5-6-16,1 1 20 0,-1-4-146 15,0-4-117-15,0 1-307 0</inkml:trace>
  <inkml:trace contextRef="#ctx0" brushRef="#br0" timeOffset="74366.39">14223 1709 515 0,'5'0'125'15,"-3"-3"4"-15,-1 3-79 0,0 1-23 16,0 0-2-16,-1 6 1 0,-1 2-7 0,0 5-7 15,0 3-2-15,0 0-1 0,-2 1 0 16,2 3-2-16,1 1-1 0,-1-1-2 16,2 1-1-16,-1-2-2 0,1 1 0 15,1 0 0-15,-1-1-3 0,0-2-5 16,-1-1-9-16,0-3 111 0,0-2-235 16,-1-2-131-16,-2-3-367 0</inkml:trace>
  <inkml:trace contextRef="#ctx0" brushRef="#br0" timeOffset="74626.05">14122 1876 441 0,'0'1'122'0,"1"0"6"0,1 0-57 0,-1-2-14 16,-1 1-10-16,1 1-10 0,-2-1-13 15,1 0-6-15,0 0-4 0,0 1-4 16,0-3-3-16,0 3-2 0,1-1-3 16,0 0-1-16,3 0 0 0,2-2 0 15,5 2-1-15,3 5 1 0,1-2 1 16,4 1 0-16,4-1-1 0,1 0 1 0,1 2-1 16,-3-3 0-16,1-1-6 15,1-1 12-15,-2 1-149 0,-5-1-123 0,-2 3-326 16</inkml:trace>
  <inkml:trace contextRef="#ctx0" brushRef="#br0" timeOffset="75756.16">14552 1839 251 0,'-3'6'59'0,"-3"-1"2"16,0 3-46-16,-1 1-4 0,0 3 1 15,2 0-2-15,1-2-4 0,0 3-4 16,4-1 1-16,4 0-1 0,0-2 2 16,4-3 3-16,3-2 4 0,4 2 4 0,0-5 6 15,1-1 6-15,-3-1 7 0,-1-1 1 16,0 0 1-16,-2-3 1 0,-2 0 2 15,0 0-1-15,0-3-3 0,1-1-4 16,-3 0-1-16,-2-4-2 0,-4 0-3 16,-3-5-6-16,-2 2-5 0,-2-2-5 15,1 2-2-15,-1-3-2 0,2 3-2 16,-1 1-2-16,1 4-1 0,-1-1-1 16,0 3-3-16,-2 2-1 0,0 1-19 15,1 4-31-15,0 1-48 0,1 3-32 0,2 1-86 16,1-1-174-16</inkml:trace>
  <inkml:trace contextRef="#ctx0" brushRef="#br0" timeOffset="75969.46">14844 1917 583 0,'1'0'145'0,"-1"0"7"0,-1 0-81 16,1-2-30-16,0-1-7 0,0 1-9 16,-1-4-9-16,1 3-9 0,0 0-9 0,0-1-10 15,0 2 9-15,0-1-57 16,0 1-94-16,1 0-120 0,-1 0-295 0</inkml:trace>
  <inkml:trace contextRef="#ctx0" brushRef="#br0" timeOffset="76205.31">14933 1807 592 0,'1'-3'138'0,"0"0"6"0,2 2-105 0,-2-1-8 15,0 1-3-15,1 2-1 0,-1 0-10 16,1 3-8-16,0 2-5 0,-1 1-2 15,2 1 0-15,-2 3-1 0,0 0 0 16,-2 1 0-16,1 2-3 0,0 2-5 16,0-1-8-16,-1 4-8 0,1-2 75 0,0-3-201 15,0-2-126-15,1-3-342 0</inkml:trace>
  <inkml:trace contextRef="#ctx0" brushRef="#br0" timeOffset="76424.03">15023 1757 589 0,'1'0'134'0,"-1"4"4"16,1 0-105-16,0 1-9 0,1 3 1 16,0 1 1-16,0 2-6 0,0 1-7 15,-1 1-4-15,1 0-3 0,0 5 0 16,1-1-3-16,-1 2-2 0,1-2-3 15,-2 1-5-15,1 2-7 0,-2-3 18 16,1-1-61-16,-1-4-90 0,0-5-115 0,0 1-280 16</inkml:trace>
  <inkml:trace contextRef="#ctx0" brushRef="#br0" timeOffset="76631.67">15176 1793 592 0,'0'0'136'0,"1"-1"4"16,2 0-103-16,2 0-12 0,1 3-2 16,0 1-3-16,1 0-6 0,0 2-7 15,0 2-3-15,-2 3 0 0,-1 2-2 16,-1 1 0-16,0 1-1 0,0 3-4 16,-1-1-6-16,-1 1-5 0,0-3-5 15,0 0 24-15,0-2-149 0,-1-2-117 16,0-4-301-16</inkml:trace>
  <inkml:trace contextRef="#ctx0" brushRef="#br0" timeOffset="76802.7">15347 1814 474 0,'0'1'114'15,"1"2"4"-15,-1 0-48 0,1 1-53 16,1 2-4-16,-1-2 0 0,0 3 0 0,2 1-7 15,-1-1-4-15,2 2 0 0,0 1-6 16,1-2-116-16,1-1-102 0,-1-4-274 16</inkml:trace>
  <inkml:trace contextRef="#ctx0" brushRef="#br0" timeOffset="76939.14">15507 1853 178 0,'-1'5'41'0,"1"2"-5"16,0-2-52-16,3 0-57 0,1-1-93 15</inkml:trace>
  <inkml:trace contextRef="#ctx0" brushRef="#br0" timeOffset="77105.69">15624 1819 330 0,'-1'4'105'16,"1"3"8"-16,-2 2-19 0,1 5-50 15,0 2-3-15,1 2 1 0,2 0-10 0,3 4-3 16,-2 1-41-16,4-3 56 0,2-2-160 16,0-3-108-16,2-1-298 15</inkml:trace>
  <inkml:trace contextRef="#ctx0" brushRef="#br0" timeOffset="86439.19">11582 3910 372 0,'-1'0'106'0,"0"0"3"16,-1-1-2-16,2 0-72 0,-1 0-9 16,1 0-2-16,-1-1-4 0,2 0-5 15,-1 4-3-15,0-2-2 0,0-2-4 16,0 2-1-16,0 2-2 0,0 0-1 0,0-1 0 15,-1-1-1-15,1 1 1 0,0 2 0 16,0 1 0-16,0-2 0 0,0-2-1 16,0 2 0-16,0-1 0 0,1 1 0 15,-1-1-1-15,0 0 0 0,1 2 1 16,-1 0-1-16,2 3 0 0,-1 1 0 16,0 2 0-16,0 3 0 0,0 2 0 15,-1 0 0-15,1 1 0 0,0 1 0 0,1 3 0 16,-1-2 0-16,2 0-1 15,-1-1 0-15,1 0 0 0,0 2-1 0,0-5-2 16,-1-3-3-16,0-1 3 0,0-2-120 16,-2-2-102-16,1-5-272 0</inkml:trace>
  <inkml:trace contextRef="#ctx0" brushRef="#br0" timeOffset="86973.1">11804 3945 350 0,'0'1'98'0,"0"0"5"0,0-1-41 15,0 0-16-15,0-1-5 0,0 1 0 16,0 1-7-16,1-1-4 0,1-2-4 0,1-1-1 16,2 1-3-16,3-3-2 0,1 1-5 15,3-3-4-15,1 3-4 0,0 1-2 16,1 1-1-16,-1 0-2 0,-1 4-1 15,1 0-1-15,-2 5-1 0,0 0 1 16,0 1-1-16,0 0 1 0,-1 1-1 16,-1 1 0-16,-3-1 0 0,-1-2 0 15,-2 2 0-15,-3 0-2 0,-3 0-1 0,-4 1 0 16,-1-3 0-16,-6 4 0 0,-2-1 0 16,-4 0 0-16,-1 3 1 0,-2-2 2 15,1 0 0-15,2 4 0 0,1-4 1 16,4 0-1-16,5 0-1 0,3-2-2 15,4 1 0-15,4 1 0 0,5-4 0 16,2 4 2-16,4-4 1 0,5-2 2 16,3 1 3-16,3-6 0 0,1-1 1 15,1-2-1-15,1-4-1 0,-1 3-2 0,1-4-3 16,-2-1 7-16,-4-1-135 0,-1-3-110 16,-1-2-296-16</inkml:trace>
  <inkml:trace contextRef="#ctx0" brushRef="#br0" timeOffset="87430.67">12174 3929 390 0,'2'1'109'0,"-1"-1"4"15,1 1-55-15,2-2-5 0,2-1-7 16,0 1-14-16,1-3-10 0,-1 2-5 16,1 0-1-16,0 0-2 0,-3 1-2 15,3-2-2-15,0 0-3 0,2 1-2 16,2 0-1-16,2 0-3 0,0 0 0 15,0-2 0-15,2 2 0 0,0 1-1 0,0 1 1 16,2 0-1-16,-1 0 1 0,1 0-1 16,-1 4 0-16,-1-2 0 0,-3 2 0 15,-1-1 0-15,-3 2-1 0,-1-1 1 16,-4 0-1-16,-1 0 1 0,-1 4 1 16,-2 0-1-16,-2 2 2 0,-1 1 0 15,-1 1 0-15,-2 1 0 0,0 1 0 16,-2 1-1-16,0 4 1 0,0 0-3 15,1-1 0-15,1 3-1 0,1-1-4 16,1 0-4-16,2-4 7 0,1-2-62 0,2-2-66 16,0-5-101-16,2-4-243 0</inkml:trace>
  <inkml:trace contextRef="#ctx0" brushRef="#br0" timeOffset="88820.06">12835 4033 208 0,'-2'2'61'16,"0"-1"3"-16,0 0-25 0,-1 0-9 15,0 0-4-15,2-1-4 0,-1 2-7 16,0-2-4-16,2 0 4 0,-2 0 4 15,2 0 6-15,0 1 6 0,0 0 2 0,2 0 1 16,-2 0-1-16,1-1-4 0,0 0-4 16,0 1-6-16,1-1-4 0,1 0-1 15,3 0-1-15,-1 0 0 0,4 2 0 16,2 0 0-16,4-1 0 0,3 5-1 16,3-4 0-16,4 0 0 0,3 1-1 15,6-1 0-15,0-2 0 0,6 0 0 0,6 0-3 16,4 2-1-16,-1 2 0 0,2 0-1 15,-2 1-2-15,2-2-1 0,-5 3-2 16,-8-4 0-16,-6-1-5 0,-3-2-6 16,-4 1 103-16,-6-1-229 0,-5-2-127 15,-1-2-367-15</inkml:trace>
  <inkml:trace contextRef="#ctx0" brushRef="#br0" timeOffset="90270.29">14417 3854 464 0,'0'4'105'0,"-1"-2"5"16,1 4-59-16,-1 3-27 0,0 3-6 15,-1 2-1-15,1 5 2 0,-1 3 0 16,2 0-5-16,-1-1-3 0,1 1-4 16,1-1-2-16,1-1-1 0,-1 0-2 0,1-1-1 15,0-2 0-15,-1 1-5 0,1-1 0 16,0-5-121-16,1 0-105 0,-2-2-279 15</inkml:trace>
  <inkml:trace contextRef="#ctx0" brushRef="#br0" timeOffset="90455.98">14595 4066 523 0,'1'4'121'16,"0"-3"2"-16,1-1-47 0,-1-2-65 16,0 0-3-16,-1-1-2 0,0-1-4 15,2-2 24-15,1 0-150 0,-1 0-111 0,2-1-302 16</inkml:trace>
  <inkml:trace contextRef="#ctx0" brushRef="#br0" timeOffset="90952.96">14852 3984 369 0,'1'-2'105'0,"-2"0"5"0,2 3-51 16,-1-1-13-16,-1 1-3 0,0 1-5 15,0-1-16-15,1 0-9 0,-1-1-5 0,-1 0-2 16,0 3-2-16,1 0-1 0,-1 3-1 16,0-1-1-16,0 3 0 0,0 0 1 15,1 0-1-15,1 0-1 0,1 1 0 16,1-2 1-16,3 2-1 0,4 0 1 15,2 0-1-15,3 1 1 0,2-2 1 16,0-1 1-16,0-3-1 0,-1-1 1 16,-2-2 1-16,-2-1-1 0,-4-4 2 0,1 1 1 15,-2-1 1-15,-1-2 3 0,-2 0 2 16,2-2 3-16,-3-2 3 0,0 1 1 16,-1-1 0-16,-1 0 0 0,-1 1-3 15,-1 1-3-15,-1-1-3 0,-1 2-4 16,0-1-3-16,0 1-2 0,-1 1-2 15,1-1-2-15,-1 1-2 0,1 2-1 16,1 0-3-16,-2 2-5 0,1 1-4 0,1 0-3 16,1 2-1-16,-2 1-3 0,2 0-51 15,0 1-62-15,0 1-95 0,1-1-228 16</inkml:trace>
  <inkml:trace contextRef="#ctx0" brushRef="#br0" timeOffset="91336.13">15148 3992 497 0,'4'-2'118'0,"-3"0"6"0,0 1-67 16,1 0-30-16,-2-1-5 0,0 2-1 15,-2 1-5-15,1 0-6 0,-1 1-6 16,-1 1-3-16,0 0-1 0,-2 4 0 15,1 0 0-15,1 1 0 0,0 0-1 0,3-1 1 16,3 0-1-16,1 0 1 0,5-2-1 16,3 0 2-16,1-3 0 0,1 0 0 15,0-1 1-15,1-2 1 0,2 1 0 16,0-2 1-16,-3-1 1 0,1-1 1 16,-1 1 1-16,1-1 2 0,-2-1 3 15,-6-1 2-15,0 0 1 0,-4-1 0 16,-2-1-1-16,-4 0 0 0,0-3-4 0,-4 1-5 15,1 1-4-15,-3 0-5 0,-4 1-1 16,0 2-2-16,-1 3-2 0,1 1-3 16,1 3-4-16,1 1-2 0,1 1-6 15,5 0-12-15,2 1-20 0,-1 0-85 16,3-2-97-16,1 0-232 0</inkml:trace>
  <inkml:trace contextRef="#ctx0" brushRef="#br0" timeOffset="91645.46">15445 3984 312 0,'-1'2'84'0,"-3"-1"3"0,1 2-28 0,0 1-37 16,0-1-6-16,0 1 2 0,3 0-3 15,3 2-6-15,1-3-1 0,2 2 1 16,3-3 3-16,-1 2 1 0,3-2 0 15,1-1 2-15,-1 1-1 0,1-2-1 16,-3 0 2-16,-1-2 2 0,1 0 3 16,-2 0 4-16,-4-1 0 0,-1-2-1 15,-2 1 0-15,-1-1 0 0,-2-3-4 0,-1-1-3 16,-3-1-5-16,-1 0-4 0,1-1-3 16,-2 2-3-16,0-1-4 0,-1 2-4 15,0 1-1-15,0 4-4 0,0 0-2 16,0 4-11-16,-1 1-109 0,2 0-103 15,3 2-269-15</inkml:trace>
  <inkml:trace contextRef="#ctx0" brushRef="#br0" timeOffset="91973.71">15696 3962 479 0,'-4'-1'115'0,"-2"-2"2"0,-1 2-56 16,-2 1-46-16,2 1-4 0,-2 2-1 16,0 1-5-16,3-1-3 0,1 4-3 0,4 2 0 15,2-3 1-15,3 3 2 0,3-3 0 16,3 1 1-16,2 2 2 0,1-4-1 16,5-1 1-16,-1-1 1 0,-1 0 3 15,0-1 1-15,-2-1 4 0,1-1 2 16,-3-1 3-16,-6 1 4 0,0-2-1 15,-3-2 0-15,-4-2-3 0,-3 0-3 16,-4-3-4-16,-2-1-7 0,-4-1-6 16,0 0-6-16,-4 1-4 0,-1-1-6 0,0 3-4 15,-1 1-3-15,2 2 6 0,5 1-125 16,0 2-109-16,4 1-281 0</inkml:trace>
  <inkml:trace contextRef="#ctx0" brushRef="#br0" timeOffset="92294.74">16342 3928 444 0,'-3'6'110'0,"-2"1"8"0,-3-1-67 16,-1 4-13-16,-3-1-3 0,-7 2-2 15,-2 1-10-15,-6 0-6 0,-2 1-7 16,3 1-4-16,1 0-2 0,0 2-3 0,2-2-5 15,4 1 0-15,4-3-3 0,3-1-121 16,0-5-107-16,2 0-277 0</inkml:trace>
  <inkml:trace contextRef="#ctx0" brushRef="#br0" timeOffset="92494.07">16092 3887 564 0,'0'2'121'0,"1"4"5"0,-1 0-101 16,3 4-9-16,1 1 0 0,4 2 2 16,4 4 1-16,3-3-5 0,4 2-3 15,6 0-4-15,2-3-1 0,4 0-2 16,0 0-1-16,-4 0-5 0,0 2-9 16,0-1-5-16,-3-1 62 0,-2-1-182 15,-3-3-119-15,3-2-321 0</inkml:trace>
  <inkml:trace contextRef="#ctx0" brushRef="#br0" timeOffset="92926.87">16628 3837 383 0,'2'-2'115'0,"-1"-2"7"0,1 2-9 16,0 0-64-16,-1 0-8 0,1 2-4 16,0-1-10-16,2-2-8 0,3 2-7 15,3 0-4-15,2 0-3 0,2 1-1 16,1 1-2-16,4 4 0 0,0-1-1 0,2 3 0 16,-1 0-1-16,0 1 1 0,1 3-1 15,-2 0 0-15,-5-1 0 0,0 0 0 16,-4-1-1-16,-4 3 1 0,-2-2-2 15,-4 1 1-15,-2-2-1 0,-4 3 0 16,-3-2 0-16,-4 1 0 0,-3-1 1 16,-4 0 1-16,-2-1 0 0,-4 1-1 15,-2-1 0-15,2 1 0 0,3-1 1 0,3 1-1 16,4-2-1-16,6 2-1 0,6 0 1 16,5-1 1-16,5 1 1 0,6-3 0 15,4 0 0-15,5 1 2 0,5-5 1 16,1-1 0-16,4 1-1 0,0-2 0 15,-2-2-1-15,1 0-5 0,-3-6-5 16,-2-1 19-16,1-3-143 0,-3-3-114 16,-3-4-300-16</inkml:trace>
  <inkml:trace contextRef="#ctx0" brushRef="#br0" timeOffset="93318.59">17137 3555 420 0,'-5'6'111'16,"-2"4"6"-16,0-1-59 0,-1 3-22 15,-1 2 0-15,3 2 2 0,-2-1-10 16,3 2-11-16,1-3-4 0,2-1-2 15,2 0-2-15,1-3 0 0,2 1-1 16,4-1 0-16,1-3-2 0,3-2 0 16,2-2 0-16,0-2 0 0,1-1-1 15,2-3-2-15,1-2 1 0,1-2-1 0,-1 1 0 16,0-3 2-16,-1 0 4 0,-2-1 4 16,-1-2 1-16,-5-2 2 0,-4 0 1 15,-2-3 0-15,-7 3-2 0,-6-1-5 16,-4 3-5-16,-4 4-1 0,-4 3-2 15,-2 3-1-15,-2 2-4 0,1 1-6 16,5 3-7-16,2-2-7 0,5 0-7 0,4-2-3 16,3 0 55-16,5-1-174 0,2 1-116 15,8-2-309-15</inkml:trace>
  <inkml:trace contextRef="#ctx0" brushRef="#br0" timeOffset="93829.81">17519 3924 423 0,'2'3'110'0,"3"-2"6"0,4 2-54 0,1 0-19 15,2-3-3-15,3 1-5 0,1 0-6 16,0-2-7-16,2 2-6 0,0-4-4 15,3 3-3-15,0 0-2 0,1-2-3 16,-1-1-2-16,2 2 0 0,-4-3-2 16,0 3-3-16,-4-2-6 0,0 1 17 15,-4-2-142-15,-3 3-113 0,-2-2-300 16</inkml:trace>
  <inkml:trace contextRef="#ctx0" brushRef="#br0" timeOffset="94005.5">17563 4065 456 0,'1'4'120'15,"4"-4"4"-15,5-2-57 0,3 0-23 16,2-2-8-16,3 0-8 0,4-3-11 16,3 2-6-16,0-2-3 0,0 2-4 0,0-1-7 15,1 0 165-15,-1-1-293 0,-2-3-135 16,-2 2-411-16</inkml:trace>
  <inkml:trace contextRef="#ctx0" brushRef="#br0" timeOffset="94239.87">18129 3791 570 0,'-1'4'126'0,"0"4"8"16,1 3-97-16,0 4-15 0,2 4 0 16,1 4 3-16,1 2 0 0,1 1-8 15,0 0-8-15,2 0-4 0,0-2-1 0,-1 2-2 16,0-1 0-16,0-1-4 0,0 2-2 16,0 0-4-16,2 1-135 0,3-4-121 15,4-2-315-15</inkml:trace>
  <inkml:trace contextRef="#ctx0" brushRef="#br0" timeOffset="100587.04">12183 4664 351 0,'2'2'98'0,"0"-1"3"16,-2-2-8-16,1 1-46 0,0-1-13 15,1 3-2-15,-1-2 0 0,0 0-2 0,0 0-3 16,0 1-4-16,-1 0-7 0,1 3-8 16,2-1-3-16,-1 2-2 0,0 4-1 15,1 2 1-15,2 6-1 0,-1 2 0 16,1 8 0-16,2 1 0 0,0 3-1 15,-1 4 0-15,2 1 0 0,0 0 0 16,-1-1 1-16,-1 0 0 0,-2 0 2 16,-1 3 0-16,1-2 1 0,-2-1 0 15,1 0 0-15,-1 2 0 0,2-1-2 0,0 1-1 16,1-1 0-16,1 0 0 0,-1 1-1 16,1 0 0-16,-1 3-1 0,1 0 1 15,-3 0 0-15,0-1-1 0,1 2 0 16,-3 0 1-16,0 2-1 0,0-5 2 15,-1 2 0-15,1-3 3 0,-1-1 2 16,0-2 1-16,0-2 1 0,-1-1 0 0,1 1-1 16,-1 0-1-16,0 2-2 0,1 0-3 15,0-1-1-15,0 3 0 0,1-1 0 16,0-1 0-16,1 0 1 0,0-2 1 16,1-3 1-16,-1 4 0 0,0-2 1 15,-1-1-1-15,1-4 1 0,-2 1-1 16,0 1-1-16,1-2-2 0,-1-1 1 15,0 0-1-15,1 2 0 0,1 0 1 16,0-2 0-16,1 0 1 0,0 1 1 16,2-1 0-16,-1 0 0 0,-1 0 0 0,2-1-1 15,0 25 3-15,-4-26-5 16,3-3 0-16,-2-1 0 0,0-3-1 16,0-1 0-16,1-4 0 0,0-3 0 15,-1 1 0-15,1-2 0 0,-1-1 0 16,2-1-1-16,-3-2 0 0,0 0 1 15,0 1-1-15,0-3 1 0,-1-1 0 16,1-3 0-16,-1 3 1 0,-1 0-2 0,1 0-5 16,0 0-7-16,0 0-8 0,0 2-5 15,-1-2-18-15,1 0-26 0,0 0-86 16,0 0-105-16,0 0-244 0</inkml:trace>
  <inkml:trace contextRef="#ctx0" brushRef="#br0" timeOffset="100852.4">12235 6971 409 0,'-8'-2'123'16,"0"-1"6"-16,3 2-27 0,4 1-23 15,1-1-22-15,0-1-25 0,0 4-5 16,0-2-6-16,0 0-6 0,1 1-6 0,2 1-4 15,2 2-2-15,2 1-2 0,2-1-1 16,1 1 0-16,1 3 1 0,0 0-1 16,1 1-1-16,-1-1-5 0,0 1-7 15,0 0-5-15,1 0-4 0,0-2 11 16,-1 0-55-16,0-4-77 0,0-2-100 16,1-1-247-16</inkml:trace>
  <inkml:trace contextRef="#ctx0" brushRef="#br0" timeOffset="101036.91">12602 6850 467 0,'1'4'120'0,"-2"0"3"16,0 3-57-16,-2 3-26 0,0 2-14 0,-1 2-5 15,-1 1-6-15,-1 2-6 0,1-2-4 16,0 2-2-16,-1-3-1 0,2 3-4 15,0 0 1-15,0-2-127 0,1-2-110 16,0-1-290-16</inkml:trace>
  <inkml:trace contextRef="#ctx0" brushRef="#br0" timeOffset="109320.31">12445 7253 432 0,'0'-2'113'16,"-1"-2"3"-16,0 3-49 0,0-2-26 15,0 1-11-15,1 1-5 0,-1 0-4 16,1-2-2-16,0 2-1 0,0-2 0 0,0 1-1 15,0 2-1-15,0-2-1 0,0 2-1 16,0 1-1-16,0-1-3 0,0 2 0 16,0 1-2-16,0-1 2 0,0 2-2 15,1 2 0-15,-1 0 0 0,1 2 1 16,-1 3 2-16,1 3 0 0,0 3-2 16,-1-1 0-16,0 3-1 0,0 2-1 15,2 1-2-15,-2 1-2 0,0-2-1 16,0-2 0-16,1 1-1 0,0-1-1 0,0-3 1 15,-1-2-1-15,0 0 0 0,2-3-9 16,0-4-11-16,0 0 153 0,0-4-292 16,-1-3-152-16,1 0-438 0</inkml:trace>
  <inkml:trace contextRef="#ctx0" brushRef="#br0" timeOffset="110700.27">12495 7902 415 0,'3'2'114'0,"-2"-2"6"0,-1 0-50 15,0 1-15-15,0-2-9 0,0 1-9 16,0 1-6-16,0-1-2 0,0 1-1 16,-1-1-1-16,1-1 0 0,-1 1-2 15,1 1-2-15,-2-2-3 0,1 0-4 0,-1-2-3 16,1 1-4-16,0 0-2 0,-2 2-1 15,1-2-2-15,-3 2 0 0,0-1-1 16,-2 2-1-16,-2 0-2 0,-3 2 0 16,1 0-1-16,-3 2 0 0,0 1 1 15,0 2-1-15,-1-1 1 0,2 1-1 16,1 0 1-16,2 1-1 0,2 0 0 16,1-2 0-16,3 4-1 0,0 1 0 15,2 0-1-15,3 3 0 0,1-2 0 16,2 1 0-16,2 2 0 0,2-5 0 0,2 5 0 15,3-3 0-15,1 0 2 0,3-2-1 16,0-1 2-16,2-4 0 0,3 2 0 16,-2-6 2-16,2-3 2 0,0-1 2 15,-1-5 4-15,0 0 3 0,-2-3 1 16,-3-3 1-16,-1-3 1 0,-2 1 1 0,-3-4 1 16,-2 1-1-16,-3 0-1 0,-2 1-2 15,-4-1-1-15,-4 3-2 0,-4-2-2 16,-3 3-4-16,-5 1-2 0,-4 1-3 15,-5 1-4-15,-4 0-4 0,-4 3-4 16,-2 3-6-16,0 2-12 0,3 0-13 16,3 5-6-16,5-2-132 0,5 2-132 15,7 2-325-15</inkml:trace>
  <inkml:trace contextRef="#ctx0" brushRef="#br0" timeOffset="119651.81">11275 7944 509 0,'-4'0'128'0,"-2"2"3"0,2 0-68 15,-1 0-20-15,3-4-8 0,0 2-4 16,1 2-3-16,1-2 0 0,-1 0 1 16,1-2 0-16,1 2-1 0,0 2-3 15,-1-2-3-15,0 0-6 0,0 0-5 16,0 1-5-16,1-1-4 0,-1 0-2 0,0 2 0 16,1-1 0-16,0 1-1 0,3 1 1 15,-2 1 0-15,3 0 3 0,4 0 3 16,2 1 2-16,5-3 3 0,4 0 4 15,5-1 3-15,5 0 2 0,3-1 1 16,3-2-1-16,2-1-3 0,4 1-2 16,1 1-3-16,3-2-3 0,-3 2-3 15,0 0-3-15,-1 3-2 0,-2 0 0 0,-4-2-2 16,-4 0-7-16,-7 1-3 0,-3-1-4 16,-2 2-5-16,-6-1-12 0,-2 1-12 15,-2-1-10-15,-3-2 37 0,-1 2-165 16,0-3-134-16,-1-1-333 0</inkml:trace>
  <inkml:trace contextRef="#ctx0" brushRef="#br0" timeOffset="120947.57">8878 7864 362 0,'1'0'104'0,"-1"-1"11"0,-1 0-19 0,1 1-39 15,0 0-9-15,2 1-6 0,-2-3-5 16,0 3-8-16,1 0-13 0,-2 1-5 15,2-2-6-15,-2 0-3 0,0 0-1 16,1-1 2-16,0 2 3 0,-1-1 3 16,2-1 3-16,-2 0 5 0,2 2 4 15,-1 0 5-15,0-2 3 0,0-1 0 16,0 2 0-16,-1-1-1 0,0 2-4 16,-3-3-4-16,0 0-4 0,-2 0-5 0,-2 2-2 15,-2-3-3-15,-3 0-2 0,-1-2-1 16,0 2-2-16,0 2 0 0,1 0-2 15,-2 1 0-15,0 2 0 0,3 4-1 16,-1 2 0-16,1 3 0 0,0 1 0 16,1 3 0-16,1 1-1 0,3 1 2 15,0 0-1-15,3 1 1 0,2 0-1 0,0 0 1 16,4-2-1-16,2 1 0 0,1-2 0 16,3-1 1-16,1-2-1 0,0-3 1 15,0-2 1-15,1-4 2 0,0-2 0 16,0-2 1-16,0-4 1 0,0-2 0 15,1-2 0-15,0-3-1 0,0-2 0 16,1-4 0-16,-2 0-1 0,0-1 0 16,-1-1 1-16,0-1 0 0,-1-2 0 15,-3-1 1-15,0-1 3 0,-1-4 2 16,-3-5 0-16,0 0 0 0,-2-3 2 0,0 4 0 16,-1-3-1-16,-3 4-1 0,0 2 0 15,-1 4-1-15,0-1 1 0,1 7-1 16,1 0 1-16,-1 5 0 0,0 5-2 15,3 1 0-15,1 5-1 0,0 0-2 16,0 3-2-16,1 3-2 0,0 3-1 16,0-1 0-16,-1 6-1 0,1 2 1 0,-3 7-1 15,1 4 1-15,-1 4 1 0,1 4 0 16,-2 6 1-16,2 1-1 0,2 4 0 16,2 0 0-16,3-2 0 0,4 0-1 15,0-5 1-15,5-4-1 0,1-1-1 16,1-5 0-16,2-1-3 0,1-4-1 15,-2-1-5-15,3-2-5 0,-3-2-7 16,1-6-10-16,-1-1-10 0,0-6-13 0,-2-4 3 16,1-4-41-16,-3-2-88 0,-2-5-115 15,-2-2-265-15</inkml:trace>
  <inkml:trace contextRef="#ctx0" brushRef="#br0" timeOffset="121633.08">9056 7931 546 0,'-2'-1'134'0,"1"0"3"15,1 1-77-15,0 0-19 16,0-1-12-16,1 2-8 0,0 0-5 0,3-1-1 16,0 1-1-16,0 0 1 0,3-1 3 15,2 0 1-15,1 0 1 0,1-1-1 16,-1 0-3-16,1-1-1 0,1-2-3 16,1 1-4-16,-2-2 0 0,1-2-1 15,-1 0 0-15,-1 0 1 0,0-2-2 16,0-1 0-16,-3 0 2 0,-2 2 0 0,-3-5 2 15,-3 3 1-15,-5-3-2 0,-3-2-1 16,-2 0 1-16,-3 3-2 0,-2 0-3 16,0 3-2-16,-3 2-2 0,3 7 0 15,0 8 1-15,-1 4-1 0,2 5 0 16,2 3 0-16,2 4 0 0,3 2-1 16,4-3 1-16,4-1-1 0,3-3 0 15,3-3 1-15,3-3-1 0,4-2 1 16,4-1 0-16,0-3 0 0,2-1 1 0,2-1 1 15,1 0-1-15,-1-4 1 0,0-2 1 16,0-2-1-16,0-1 1 0,0-3 0 16,-1-2-1-16,-2-1 1 0,1-2 0 15,-3 0 0-15,-3-3 2 0,-1 1 1 16,-3-1 1-16,-2 2-1 0,-3 2 3 16,-2 3 1-16,-1 3-2 0,1 3-3 15,-4 4-1-15,0 4-1 0,-1 2 0 0,0 3-3 16,-1 1-1-16,-1 1 1 0,2-1 0 15,0 2 0-15,1-2 0 0,0-1 0 16,3-1-1-16,-1-2 1 0,1-1-1 16,-1-1 0-16,1-2 1 0,-1-3-1 15,3 3 1-15,-3-5 3 0,1-2 1 16,0-2 0-16,0-3 0 0,2-1 0 16,2-3 0-16,-1-3 0 0,2-2-2 15,1-3-1-15,2-1-1 0,0 0 1 0,-1-1 0 16,2 4 1-16,0 2 0 0,-2 4 0 15,1 4 0-15,-1 4-1 0,1 4 0 16,0 4 0-16,2 2-2 0,0 3-1 16,0 2 1-16,1 3 0 0,-2 1 1 15,1 2 0-15,-2-1-3 0,0 2-3 16,0-1-6-16,1-1 3 0,-1-2-24 16,0 0 2-16,0-1-21 0,0-2-7 0,0 0 4 15,-1-2-29-15,0 0-106 0,0-3-100 16,-1-5-283-16</inkml:trace>
  <inkml:trace contextRef="#ctx0" brushRef="#br0" timeOffset="121997.92">9832 7833 615 0,'1'-2'137'0,"-2"1"2"0,0 2-105 15,-1 1-14-15,-1 2-6 0,0 2-6 16,0 6-5-16,0-2-1 0,2 2-2 15,1 0 0-15,1 1 1 0,3-2-1 16,3 1 1-16,3-5 1 0,1 1 0 16,1-2 1-16,2 0 2 0,1-2-1 15,1-1 3-15,-1 0 2 0,-1 0 2 0,0-2 6 16,-2 0 3-16,-1-1 4 0,-1-1 6 16,-1-1 0-16,-1-3 0 0,-2 1-2 15,0-3-3-15,-2-1-2 0,-1-2-3 16,-3-4-4-16,-3-3-3 0,-4-1-3 15,0-4-2-15,-4 1-2 0,-1 2-4 16,-4-2-1-16,1 7-4 0,0 4-3 16,-3 4-4-16,0 5-5 0,-2 4-8 0,2 1-5 15,2 5-9-15,3 0-11 0,3-2-8 16,6 1 8-16,5 0-41 0,5-3-32 16,6-1-16-16,5-3-13 0,1-1-67 15,5-3-115-15</inkml:trace>
  <inkml:trace contextRef="#ctx0" brushRef="#br0" timeOffset="122251.71">10113 7796 436 0,'24'3'125'0,"-2"3"1"0,-3 1-33 16,-1 1-30-16,-4 1-21 0,-2 3-16 0,-2-2-7 15,-2 2-3-15,-3-1-1 0,-2 0-3 16,0 0-5-16,-3 1-2 0,-1-2-2 16,1-4-1-16,-2 2 0 0,1-4-1 15,0 1 3-15,0-3 8 0,1-2 8 16,-1 2 8-16,0-3 10 0,0 0 6 15,-1-2 5-15,-2-1-1 0,1-2-5 0,-1-2-7 16,0-5-8-16,1 1-10 0,2-3-6 16,0-2-5-16,2 3-2 0,2 0-2 15,2-1-2-15,1 5 0 0,1 0-1 16,1 2-2-16,0 1-7 0,2 0-11 16,1 0-11-16,2-1-23 0,3 2-2 15,0 2-143-15,2-4-142 0,-1 2-337 16</inkml:trace>
  <inkml:trace contextRef="#ctx0" brushRef="#br0" timeOffset="122782.01">10432 7808 608 0,'-4'4'142'16,"-1"-2"6"-16,1 0-89 0,1 1-31 15,0 0-2-15,1 2-2 0,0 3-5 16,2 1-7-16,2 1-4 0,-1 2-4 15,2 3-1-15,0-1 0 0,2-1 0 0,-3-1-1 16,0-3-1-16,1 0 0 0,-1-3-1 16,1-2 0-16,-2 0 0 0,0-2 0 15,0 0 1-15,0 0 7 0,0-3 4 16,0-1 2-16,0-2 2 0,2-3 1 16,0-2 1-16,0-4-1 0,3-5-4 15,-1-3-4-15,3-4-1 0,-1-2-1 16,1 1 0-16,1 2 2 0,-2 2 0 0,0 7-1 15,0 4-2-15,0 6 0 0,1 6-2 16,1 6-1-16,-2 4-2 0,-1 2-2 16,0 2 1-16,1 3 0 0,-1-2-1 15,-2 2-3-15,0-4-4 0,2-1-4 16,0-2-4-16,2-1-1 0,0-3-1 16,-2-2 0-16,1-1 4 0,-1-1 5 15,-1-2 3-15,-2-1 6 0,-1-1 3 0,0-2 2 16,0-3 3-16,0-3 2 0,0-2 4 15,0-5 1-15,0-6-1 0,2-8-2 16,1 0-1-16,3 2-4 0,-1 0 0 16,3 3-3-16,1 5-1 0,0 7 1 15,1 8-1-15,-1 7 0 0,-1 5 1 16,1 9-1-16,0 5-2 0,-2 6 0 16,1 2 0-16,-1 4 0 0,2 0 0 15,1-1 1-15,1-4-2 0,1-4-1 0,0-3-21 16,1-2 1-16,3-4-17 0,-2-2 14 15,2-3-162-15,-2-2-143 0,0 0-347 16</inkml:trace>
  <inkml:trace contextRef="#ctx0" brushRef="#br0" timeOffset="133231.1">12947 8434 451 0,'12'1'107'0,"-1"1"1"16,-5-2-69-16,0 0-11 0,-1 0-6 16,1 2-5-16,-3-2-1 0,0 2 1 0,0 0 1 15,0 0 3-15,-1 0 1 0,0-1 1 16,2 3-1-16,-3-1-2 0,1 1-4 15,0 0-3-15,0 3-2 0,-2 2-4 16,0-1-2-16,-1 2-1 0,-1 0 1 16,-2 3-1-16,-2-1 1 0,-2 4-2 15,-3-1 1-15,-1 2-2 0,-3 0 0 16,-2 2-1-16,-4-3 0 0,-3 3-1 16,0-4 0-16,-3-2 1 0,-2-1-1 15,-4-2 1-15,-2-1-1 0,-1-1 1 0,-3-2-1 16,1-3 0-16,-3 1 0 0,2-4 0 15,-1 0-1-15,4-4 0 0,-1-1 0 16,0-5-1-16,2-2 1 0,0-2-1 16,1-5 0-16,2-5 2 0,2-1 0 15,1-3 1-15,1 1 0 0,4-1 1 0,2 1-1 16,2 1 0-16,1 2 0 0,1 0-1 16,3 1 0-16,-1 3-1 0,0-2 2 15,0-2 0-15,-1 0 0 0,0 2 0 16,-2-3 0-16,1 1 0 0,-2 0-1 15,-1-2 0-15,1 1-1 0,2 0 1 16,0 0-1-16,3 2 1 0,3-2 1 16,2-1 0-16,3 3 3 0,4 4 1 15,2 1 2-15,3 0 2 0,2 1 0 0,1 2 2 16,3 1 0-16,-1 0 0 16,3-2 0-16,2 2 0 0,-1-3-3 0,1 2-2 15,1-5 0-15,1-1-1 0,-2 2-2 16,0 0 0-16,-2-1-1 0,0 4 1 15,1 1 0-15,0 4 0 0,0 1 0 16,2 2 0-16,2 0-1 0,1 3 1 16,2-1-1-16,-1 1 0 0,4 1 0 0,2 0 1 15,1 0 1-15,5 0 0 0,-1-3 2 16,3 0 1-16,2 1-1 0,-2-1 1 16,1 2-1-16,0 0-2 0,-4 1 0 15,-1 1-2-15,-2 2 0 0,0-3-1 16,-1 5-1-16,-1-1 0 0,0 3 1 15,0-1-1-15,-1 1 0 0,2 1 1 16,0 1 0-16,3-1-1 0,-1 0 1 16,2 0 1-16,1-1 0 0,-1 1 2 15,0-1 0-15,-1 1 0 0,0 1 1 0,-3 1-1 16,-1-3-1-16,0 3 0 0,0 2-1 16,-1-2-2-16,-2 2 0 0,1-1 0 15,-2 3 0-15,1 1 1 0,-2 1-2 16,0 1 1-16,-3 1 0 0,-1 0 0 15,-1 1 0-15,1 2 0 0,0-1-1 0,-2 2 1 16,0-1 0-16,0 1 0 0,-1 1-1 16,0 2 2-16,1-2-1 0,-1 3 0 15,0 1 0-15,-1 0 0 0,1 3 0 16,-1 0 1-16,-3 2-1 0,-2 2-1 16,-3 0 1-16,-1 2-1 0,-3-2 1 15,-2 0-1-15,-4-1 1 0,-4-2 0 16,-4 1 0-16,-2 1-1 0,-3-4 1 0,-1-2 1 15,-1 0-1-15,1 2 1 0,-2-1-1 16,1-2 1-16,0-1-1 0,-2-1 1 16,-2 2-2-16,-2 0-3 0,-2 0-3 15,-2-3-7-15,1 0-9 0,0 0-11 16,-2-1-14-16,-3 0 161 0,0-4-289 16,0-2-149-16,1-2-416 0</inkml:trace>
  <inkml:trace contextRef="#ctx0" brushRef="#br0" timeOffset="145469.96">13829 7962 362 0,'-1'0'105'16,"1"0"4"-16,0 0-20 0,-1 0-41 16,-2 0-17-16,2 2-7 0,-1-1-6 15,0 1-7-15,0-1-4 0,0 2-3 16,-1 1 0-16,2 1-1 0,-1 0 0 0,1 0 0 16,1 3 0-16,-1-1-1 0,2 0 1 15,-1 1 0-15,2-3 1 0,0 1 0 16,1-3 2-16,1-1 3 0,-1 0 3 15,2-3 3-15,-1 0 2 0,0-3 3 16,1-2 1-16,-1-1 0 0,1-2-1 0,-2-2-3 16,-2 1 0-16,0 0-3 0,-3 0 0 15,0 2-2-15,-3-1-2 0,1 2-1 16,-2 1-1-16,2-1-3 0,0 2-3 16,0 1-2-16,1 2-1 0,0 3-1 15,-2 0 0-15,0 4 0 0,-1 0 0 16,1 2 1-16,-1 0 0 0,2 2 0 15,1-1-1-15,3-1 0 0,1-1 0 16,2 1 0-16,0-2 1 0,2-2 0 0,-1 1 1 16,1-3 0-16,-1 0 2 15,1-1 1-15,2-2 0 0,1-4 1 0,0 0-1 16,2 0 2-16,-2-2 0 0,1 1 2 16,-4-1 1-16,0-1 1 0,-3 2 1 15,-3-1 1-15,-1-1 0 0,-3 3-1 16,-1 0-3-16,-1 2-2 0,-1 2-2 0,0 2-2 15,-1 2 0-15,0 3-2 0,-1 2-1 16,1 2 1-16,1 0 0 0,0 1-1 16,1-1 2-16,3-1-4 0,3-2 1 15,3-1-1-15,2-1 1 0,1-2 1 16,1-2 0-16,1-1 0 0,1 2 3 16,-2-3 1-16,1 1-1 0,0-2 1 15,0-1 0-15,1 1 0 0,-3 1 1 16,0-2 1-16,-2-1 0 0,-3 0 0 15,-2 0 1-15,-2 0-1 0,0-1-1 0,0 1-1 16,-2-1-2-16,2 3-1 0,-1 2-1 16,1 1-1-16,0 2 1 0,1 1-1 15,-1 2 1-15,2 1 0 0,0 0 0 16,2-1 0-16,0 0 0 0,2-1 1 16,0-1 1-16,1-1-1 0,2-1 2 15,-1-1 1-15,2-1 0 0,-1-1 1 0,1 0 0 16,-2 0 0-16,-1-1 1 0,1-1 0 15,-2 2 1-15,-2-2 0 0,0 2 0 16,-1 1-1-16,0 0-2 0,-1-1-4 16,0 4-2-16,0-1-3 0,0 0-5 15,0 1-10-15,-1 1-17 0,1 0 110 16,0 2-241-16,1-2-143 0,0 5-396 16</inkml:trace>
  <inkml:trace contextRef="#ctx0" brushRef="#br0" timeOffset="157148.41">8833 9865 416 0,'2'1'115'16,"-1"0"1"-16,-1 0-10 0,0-1-69 15,0 1-19-15,0 0-8 0,0 0-3 0,-1 0-1 16,3 1-1-16,-2 1 0 0,4 2 0 16,-2 1 1-16,2 1 0 0,1 0 0 15,0 2 1-15,1 2 1 0,-1 2 1 16,0 4 1-16,1 3 1 0,-2 6 1 15,2 4 0-15,-1 4-1 0,0 2-1 16,-1 5-1-16,2 1-2 0,-2 5-1 16,0-3-1-16,0 5-2 0,-3 1 1 15,1 3 2-15,-2 2 3 0,-1 0 1 16,1 3 1-16,-1 2 0 0,0 2 2 0,-2-1-1 16,0-2-2-16,0 6-2 0,-3-2 1 15,2 0 1-15,-2 4 0 0,2 3-1 16,0 4-2-16,-1 3 1 0,2 0-2 15,1 5-3-15,-1 1-2 0,0 0 0 16,0 1 0-16,1 0-1 0,1 1 1 0,1 4 0 16,0-1-1-16,1 2 1 0,0 2-1 15,1 1 1-15,0 0-1 0,2 1 1 16,-2-3-1-16,0-1 0 0,-1-1 1 16,-1-3 0-16,1 0 0 0,1-4 1 15,2-1 2-15,-1-1 1 0,1-3 2 16,4-5 3-16,1 0 0 0,1-3 2 15,0-2 0-15,0-4-1 0,0-5 0 16,0 0-3-16,-1-4-2 0,-2-2-1 16,-1-6-3-16,-2-3 0 0,1-3-1 0,-2 1-2 15,2-4-1-15,-2-1-1 0,-1-2-1 16,-1 2-1-16,1-2 0 0,-1 0-3 16,1-3-2-16,-2-3-6 0,1-4-15 15,0-2-15-15,1-4-3 0,-1-6-126 16,0-3-126-16,3-10-302 0</inkml:trace>
  <inkml:trace contextRef="#ctx0" brushRef="#br0" timeOffset="158263.82">6428 12363 654 0,'-4'-3'160'0,"2"3"0"16,0 0-99-16,4-1-22 15,1 1-13-15,3 0-12 0,2 1-11 16,2 0-4-16,4-1-3 0,2 3-1 0,2-2-1 15,3 1-2-15,3 0 1 0,2 0-1 16,4 1 1-16,4-2 3 0,4-1 1 16,6 1 1-16,5-2 2 0,5-2 2 15,5 1 1-15,4 0 2 0,5-1 4 16,5 1 0-16,4-3 2 0,3 3-1 0,1 0-1 16,4 1-1-16,5 2-2 0,2 1-3 15,1 0-2-15,2 0 0 0,1 3-1 16,5 0 1-16,3 2-1 0,1-4 0 15,-1-1 0-15,2 3 0 0,3-1 0 16,5-2 1-16,-2-2-1 0,1 0 0 16,5 2 0-16,4 1 0 0,3-4 0 15,2 2 1-15,1 3-1 0,5-2 0 0,2-1 0 16,-2 0 0-16,5 5 0 0,3-4 1 16,-1 0-1-16,1-2 0 0,4 1 0 15,1-2 0-15,3-1 0 0,1-3 0 16,0 0 0-16,2 2 0 0,3-3 1 15,-2 1-1-15,0 1 0 0,0 0 0 16,-2-1 0-16,-1 2 0 0,0-2 1 16,-2 3-1-16,0 0 0 0,0 2 0 15,-4-1 0-15,-1 2 0 0,-1 1 0 0,-2 0 0 16,-5 0 0-16,-2 1 0 0,-1-2 0 16,6 0 0-16,-2-1 0 0,1 0 0 15,1-4 1-15,2 1 0 0,-6 3 1 16,11-3 1-16,-6 0 4 0,5 1 3 15,0-1 2-15,-2 0 1 0,3 1 0 16,7-2 1-16,-10 1-2 0,-2 1-2 0,-3-2-1 16,1 4 0-16,-2-3 0 0,-5 0-1 15,-3 1-2-15,-2 0 1 0,-3-3-2 16,-8 1-1-16,-5 0-2 0,-6 1-2 16,-7-2-2-16,-7-2-7 0,-8 0-8 15,-12 0-10-15,-8 0-17 0,-10-3 150 16,-10-1-292-16,-9-1-158 0,-12-9-435 15</inkml:trace>
  <inkml:trace contextRef="#ctx0" brushRef="#br0" timeOffset="162376.57">14619 11041 147 0,'0'1'63'0,"0"2"12"0,0-3 10 16,0-2-8-16,1 6-4 0,-1-3-5 15,1 2-9-15,-1 0-7 0,0 1-11 16,0 0-10-16,-1 2-11 0,0-2-6 15,-1 0-5-15,-1 1-2 0,0-1-2 16,-1-1-2-16,-1 2 0 0,0-1 0 0,0-1-1 16,-1 0 1-16,0-1 1 0,1 0 1 15,-1 1 1-15,1 1 0 0,-1-1 0 16,1-1 2-16,1 1 0 0,-3 0 2 16,0-1-1-16,2 0 2 0,-1 0-1 15,0 0 0-15,-1 1-1 0,1-1-1 16,-1 1-2-16,0-1-1 0,0 3-1 15,0-2 0-15,0 0-1 0,-1 0-1 0,-1 1 0 16,-1 0 0-16,-1 0 0 0,-1-1-1 16,-2-1 0-16,-1 2-1 0,-3 0 0 15,1-1 1-15,-1 1-1 0,1-1 0 16,0 2 1-16,3-2-1 0,1-1 0 16,4 1 0-16,0 1 0 0,2-3 0 0,1 2 1 15,2-2-1-15,-1 4 0 16,1-5 0-16,-1 1 0 0,0-1 0 0,0 0 1 15,-4 0-1-15,-2 1 0 0,1-1 0 16,-1 3 0-16,1-1 0 0,-1 0 0 16,2 0 0-16,3 1 0 0,3 0 0 15,-2-2-1-15,1 0 1 0,1 2 0 16,-3-1 0-16,2 1 0 0,-3 0 1 16,1 0-1-16,-2-1 0 0,1 2 0 15,0-2 0-15,-1 1 0 0,2 0 0 16,-1-2 0-16,0 1 0 0,2 0 0 0,-2 1 0 15,2-2 0-15,-2 1 1 0,1 0-2 16,-1-1 1-16,-2 1 0 0,2 3 0 16,-3-2 0-16,0 0 0 0,-1 2 0 15,-1-2-1-15,0 0 2 0,-1 1-1 16,0-2 0-16,-1-1 0 0,1 0 0 16,1 1 0-16,0-1 0 0,2 0 0 0,1-1 0 15,1 1 1-15,-1 0-1 0,4 2 0 16,-2-3 0-16,2 0 0 0,-1 2 0 15,2-2 1-15,0 2-1 0,1-2 0 16,-1 0 0-16,-2 0 0 0,1 2 0 16,-3-1 0-16,0 0 0 0,0 1 0 15,-2-2 0-15,0 1 0 0,0 0 0 16,0-1 0-16,-1 0 0 0,-1 1 0 16,-2-1 0-16,0 2 0 0,1-1 0 0,-2 1 0 15,2-1 0-15,1 3 0 0,2-2 0 16,2 0 0-16,0-1 0 0,1 0 0 15,0-1 0-15,1 2 0 0,-2 0 0 16,2-1 0-16,-2 1 0 0,1-1 0 16,-1 1 0-16,-1-1-1 0,0-1 1 15,-1 0-1-15,2 1 0 0,-2-2 1 16,0 0-1-16,0 1 1 0,0 1 0 0,0 0 0 16,1 0 0-16,-1 0 0 0,-1 2-1 15,1-1 1-15,0 0 0 0,-1 1-1 16,0 0 1-16,1 0-1 0,0 1 1 15,2-2-1-15,-1 3 1 0,1-1 0 16,1 1 0-16,-1 0 0 0,1-1 0 16,0-1 0-16,-3 2 0 0,0-1 0 15,0-1 0-15,-2 0 0 0,-1-1 0 0,-1 0 0 16,0 2 0-16,0-2-1 16,1-2 1-16,1 2 0 0,-1-1 0 0,3 0 0 15,0 0 0-15,1 0 0 0,1 0 0 16,0 2 0-16,-1-1-1 0,0 1 1 15,1 0-1-15,0 2 0 0,-1-4 1 16,0 2-1-16,2 0 0 0,0 1 1 16,1-1-1-16,-1 0 0 0,0 1-1 0,2-1 0 15,0-3-1-15,-1 2 0 0,2-2 0 16,-2 0 1-16,1-1-1 0,0 1 3 16,0 0-1-16,2 3 1 0,-2-4 0 15,1 1 0-15,-1 1 0 0,2 0 0 16,0-1 0-16,-2 3 0 0,1-2 0 15,-1 0 0-15,0 2 0 0,-1-2 0 16,-1 1-1-16,-2 2 1 0,2-3 0 0,-3 1-1 16,0 1 1-16,-1-1-1 15,0 2 0-15,0-1 1 0,0 1 0 0,0 1-1 16,1-1 1-16,-1-1 0 0,0 1 0 16,2-1 0-16,0 0 0 0,1-2-1 15,0 0-1-15,3-1 0 0,-1 0-2 16,1-1 0-16,1 1 0 0,-1 0 0 15,0-1 0-15,-1 2 2 0,2-1 0 16,-2 1 1-16,2 2 1 0,-3-3 0 0,2 1 0 16,-2 0 0-16,1 0 0 0,-4 1 0 15,1-1 0-15,-2 0-1 0,0 0 0 16,1 0-1-16,1 1-1 0,0-1 0 16,1-1-1-16,2-1 0 0,0 1 1 15,2 0 0-15,-1 0 2 0,1 0 0 16,1 2 0-16,-2-1 1 0,2 1 0 15,0-1 0-15,-1 1 0 0,0 1 0 16,1-1 0-16,-2 0 0 0,1 0 0 0,-2 0 1 16,1 1-1-16,-2-1 0 0,1 0 0 15,-1 0 0-15,2-3 0 0,-2 2 0 16,1-1 0-16,0 0 0 0,1 0 0 16,-1 0 0-16,1 0 0 0,-1 2 1 15,1-2-1-15,0 0 0 0,1 0 1 16,-1 2-1-16,0-2 0 0,0 2 0 15,-1-1-1-15,0 1 1 0,0 1 0 0,0-2-1 16,0 3 1-16,1-2-1 0,-1-1 1 16,0 1-1-16,1 1 1 0,-1-2 0 15,1 3-1-15,-1-2 1 0,2 1 0 16,0-2 0-16,1 1 0 0,1 1 0 16,-1-3 0-16,2 0 0 0,0 0 0 15,1 0 0-15,0 1 1 0,-1-1 0 16,1-1 0-16,0 2 0 0,-1-3-1 15,0 3 0-15,-1-1 0 0,-3-3-1 0,2 5 0 16,-1-2 0-16,-2-2 1 0,2 4-1 16,-1-1 1-16,1 0 0 0,1-1 0 15,-1 1 0-15,2-1 0 0,0 1 0 16,1 0 0-16,0-2 0 0,-1 1 0 16,1 1-2-16,1-1-2 0,-2 0 23 15,1 0-102-15,0 0-44 0,-1 0-99 0,1-1-240 16</inkml:trace>
  <inkml:trace contextRef="#ctx0" brushRef="#br0" timeOffset="166557.14">12363 11677 236 0,'0'0'64'0,"0"1"1"0,0-1-19 16,0-1-46-16,-1 1-33 0,0-1-27 16,1 1-49-16,-1 0-100 0</inkml:trace>
  <inkml:trace contextRef="#ctx0" brushRef="#br0" timeOffset="167195.5">12353 11678 103 0,'-1'-1'90'0,"0"2"-19"16,0-1 2-16,0 0-3 0,0 0-3 15,1 1-8-15,0-1-10 0,1 0-11 16,-1 0-7-16,0 0-7 0,0-1-6 15,0 2-2-15,0-1 1 0,0-1-3 16,-1 2-2-16,1-1-1 0,0 0-2 0,-2 0-2 16,1-1-2-16,1 0-1 0,-1 1 1 15,1-1 1-15,0 0-1 16,-1-1 0-16,1 0 1 0,0 0-1 0,-1 0 0 16,1 1 0-16,-2-4-1 0,0 2 2 15,0-1 1-15,-2 2 2 0,2-2 1 16,-1 3 0-16,-1-2 1 0,2 2 0 15,0 0-1-15,1 1-1 0,0-3-3 0,0 5-1 16,1-4-1-16,0 2-1 0,0-1-1 16,0 1 0-16,0 0-1 0,0 1 1 15,0-1-1-15,0 0 0 0,0-1 0 16,0 4-1-16,1-2 0 0,-1-2 1 16,0-1-1-16,0 4 2 0,-1-2 2 15,1 2 2-15,0-3 2 0,-1 3 2 16,1 2 2-16,-1 1 2 0,-1-1 0 15,1 3 0-15,0-2-2 0,0 3-1 0,1 0-1 16,0 1-1-16,0 2-2 0,0 3 0 16,0 3-1-16,0 3-1 0,0 3 0 15,-1 2-1-15,-1 2 0 0,-1 4-1 16,-2 1-2-16,1 3 0 0,-1-1 0 16,1 1-1-16,0-1 0 0,2 0 1 15,0-4-1-15,2 1 0 0,0-6 1 16,2-2 0-16,-1-3-1 0,0-1 1 15,-1-4 1-15,1-2 0 0,0-4 1 0,0-2-1 16,0 0 2-16,0-3-1 0,0 0 0 16,1-1 0-16,-2-3-1 0,3 1 1 15,-1 1-1-15,0 2 0 0,1-1 0 16,1 1 0-16,0 4 0 0,0 2 1 16,1 1-1-16,-1 2 1 0,-1 1 0 15,0 1 1-15,-2 0-1 0,0-1-1 0,-1-1 1 16,0-1-1-16,0-2-1 0,0-3 1 15,0-2-1-15,0-2 0 0,0-2 1 16,0-3-1-16,1-3-10 0,-1-4-17 16,0-1-9-16,1-1-19 0,0-1-116 15,1-1-129-15,-1 1-298 0</inkml:trace>
  <inkml:trace contextRef="#ctx0" brushRef="#br0" timeOffset="168193.66">12283 12423 588 0,'-1'-5'133'0,"0"0"3"16,0 1-98-16,-2-2-13 0,1 1-6 15,-1-1-4-15,-1 1-4 0,-2 0-3 16,-2 1 0-16,1 0-2 0,-1 0 0 16,-1 2 2-16,1 0-1 0,-1 1-1 15,1 0-1-15,3 1-2 0,-1 2-3 16,3 2 0-16,0 2-2 0,2 1-1 0,1 2 0 16,1 2 1-16,2 0 2 0,0 0 1 15,4-2 0-15,0-2 1 0,2 0 1 16,1-3 1-16,0-3 1 0,0 1 1 15,1-4 0-15,-1 0 1 0,-2-2 1 16,0 0 1-16,-3-3 1 0,1 0 1 16,-4 1 1-16,-2-2-1 0,-3 2 0 15,-3-2-1-15,-2 0-2 0,-3 1 0 16,-2-1-3-16,-1 1-1 0,2 2-3 0,0-1-1 16,1 2-3-16,1 2-2 0,4 2-2 15,3 3-2-15,-1 3-1 0,4 0-1 16,1 4-1-16,4 0 3 0,0 1 2 15,5 0 1-15,0-2 2 0,2-3 3 16,1-3 3-16,3 0 1 0,0-3 1 16,-1-4-1-16,1-1 2 0,-1-3-1 15,-1-1 0-15,-1 1 1 0,-1-3 0 0,-2-1 1 16,-2 1-1-16,-3-1 0 0,-3 0 0 16,-2 1 0-16,-5-1 1 0,-3 1-2 15,-2 1 0-15,-4 2-1 0,-1 3-1 16,0 2-1-16,-2 7-2 0,0 4-1 15,0 3-3-15,3 5-4 0,1 1-2 16,3 2-1-16,2-2-3 0,5-1 1 0,4-4 0 16,5-1 3-16,1-5 3 15,3-2 4-15,3-4 4 0,2-3 3 0,0-1 3 16,0-3 0-16,-2-1 2 0,1-1 0 16,-2-1 0-16,-4 2 1 0,-1 0-1 15,-3 0 1-15,-3-1 0 0,-3 3 0 16,-2-1 0-16,-6-1-1 0,-2 2-1 15,-1 1-2-15,-1 2-3 0,-3 3-2 16,1 3-2-16,-1 4-2 0,4 5 0 0,2 2-4 16,1 3-2-16,3 1-2 0,4 1 0 15,5-3 2-15,3-1 0 0,3-7 1 16,2 0 4-16,4-5 5 0,1-3 6 16,3-1 4-16,-2-3 2 0,0-5 2 15,1 0 0-15,-3 0-1 0,-2-2 1 16,-3 0-3-16,-4-3-4 0,-1 4-1 15,-4 0-2-15,-4-1 0 0,-1-1 0 16,-5 1-1-16,-2-1 3 0,-2 0 0 0,-3 1-1 16,2 1 1-16,-1 3-1 0,0 3-2 15,3 3-1-15,2 3-3 0,2 4-3 16,3 4 0-16,3 3-2 0,1 0-3 16,6 0 2-16,1-1 0 0,4-2 1 15,3-6 1-15,2-2 1 0,2-4 4 16,-1-1 5-16,-2-4 4 0,0 1 1 15,-3-2 2-15,-3-1 0 0,-4-1 0 0,-5-3-2 16,-5 1-7-16,-4 0-8 0,-3 1-14 16,-5-1-26-16,-4 0-135 0,-2 3-143 15,-3 12-354-15</inkml:trace>
  <inkml:trace contextRef="#ctx0" brushRef="#br0" timeOffset="180278.07">12054 11714 342 0,'0'-1'102'16,"-1"3"3"-16,0-1-33 0,-1 0-18 0,-1 3-10 15,0 1-12-15,0-1-7 0,0 0-8 16,0-2-2-16,1 0-2 0,1 0-3 16,0-2-3-16,1-1-2 0,1 2-3 15,-1-1-1-15,1 0-3 0,-1 0-6 0,0 1-22 16,0-1-46-16,0 1-45 0,-2-2-87 15,0-1-193-15</inkml:trace>
  <inkml:trace contextRef="#ctx0" brushRef="#br0" timeOffset="180620.15">11541 11953 260 0,'-5'9'44'0,"0"-2"-44"0,0-3-83 15,2-1-138-15</inkml:trace>
  <inkml:trace contextRef="#ctx0" brushRef="#br0" timeOffset="180810.73">11348 12093 406 0,'0'3'97'16,"-1"-2"2"-16,1-1-57 0,-2 0-26 15,1-1-20-15,-2-1-26 0,-1 0-23 16,0 0-4-16,-1 0-6 0,-2-2-35 16,-2 1-48-16,0 0-63 0</inkml:trace>
  <inkml:trace contextRef="#ctx0" brushRef="#br0" timeOffset="180981.32">11056 12102 507 0,'-5'10'120'16,"1"-3"2"-16,2 1-65 0,1 0-34 16,0-2-8-16,1 1-6 0,-1-2-3 0,0 1-4 15,-2-1-2-15,0 0-4 0,-1 0-1 16,-3-2-3-16,-2-1-8 0,-1 1-108 16,-2-2-99-16,-2-1-258 0</inkml:trace>
  <inkml:trace contextRef="#ctx0" brushRef="#br0" timeOffset="181124.05">10678 12199 309 0,'-6'9'83'0,"1"-2"-1"0,-1-1-28 16,2 0-46-16,1 0-25 0,-2 1-57 15,1 1-70-15,-1-2-157 0</inkml:trace>
  <inkml:trace contextRef="#ctx0" brushRef="#br0" timeOffset="181304.54">10442 12273 399 0,'-6'6'106'0,"0"3"1"16,2-2-48-16,0-1-19 0,1 1-17 15,1-2-11-15,1 2-8 0,0-1-4 16,-1 0-21-16,1-2-64 0,-2 1-23 0,1-4-76 16,-2-1-168-16</inkml:trace>
  <inkml:trace contextRef="#ctx0" brushRef="#br0" timeOffset="182396.89">10228 12384 454 0,'3'-1'108'0,"-2"0"2"0,0 2-64 0,0-1-13 16,-1-1-6-16,-2 2-6 0,0 0-5 15,-3 2-2-15,0-1-3 0,-2 0-3 16,1 1-4-16,-2 1-3 0,0-1-1 15,2 0-2-15,1 0-1 0,2 1-2 16,1-2-2-16,1 2 0 0,1 1-1 16,1 0 1-16,3 2 1 0,3-1 2 15,1 2 0-15,1-3 3 0,2-1 1 16,3-2 2-16,1-1 2 0,0-3 4 16,1 0 2-16,-1-3 1 0,1 0 2 15,-1-2-1-15,-3 1-1 0,-2-2-2 0,-2-1-2 16,-2 0-3-16,-3 1 0 0,-2-2-2 15,-1-1 0-15,-2-1 0 0,-2 2-1 16,-2-2 0-16,-2-1 0 0,0 0-1 16,-2 2 1-16,-1 0 0 0,-1 1-1 15,0-1 0-15,1 2 1 0,0 5-1 0,0 2 0 16,1 3-1-16,0 6-1 0,0 3-2 16,0 6-1-16,3 2-6 0,-1 2-12 15,3 2-13-15,2-2-4 0,3-3 0 16,5-1 0-16,0-2 2 0,3-6 8 15,3-1 22-15,2-6 22 0,1 0 10 16,1-6 5-16,-1-2 4 0,2-3 1 16,0-1-4-16,-2-1-8 0,-1 0-8 0,-1 0-4 15,-3 0-2-15,-5 2 1 16,-2-1 1-16,-3 0 2 0,-4 0 1 0,-4 1 0 16,-4 1 0-16,-4 0-2 0,0 0-2 15,-2 5-4-15,-3 0-1 0,2 4-3 16,0 4 0-16,1 0 0 0,3 4-2 15,2 3-3-15,3 0-2 0,3 1-4 16,2 0-2-16,5-1 1 0,4 2-1 16,0-3 1-16,4-4 2 0,3 0 4 0,2-3 4 15,2-3 2-15,0-1 4 0,0-2 1 16,0-3 2-16,-1 2 1 0,-2-3 0 16,-2 2 0-16,-1-2 0 0,-3 2-2 15,-3 0-1-15,0 1 2 0,-5 1-2 16,-1-1 1-16,-4 1 0 0,0 0-1 15,-3 1-2-15,-1 1 0 0,-3 2-3 16,3 2-1-16,0 2-1 0,1 3-1 16,1 3 0-16,4 1-2 0,3-3 0 15,1 0-1-15,4-2 1 0,3-3-1 0,2-2 1 16,1-3 1-16,2-4 3 0,1 1 2 16,-1 0 4-16,0-2 0 0,-2 1 0 15,-3-1 1-15,-1 3 1 0,-2-2-1 16,-2 2-10-16,-4 1 28 0,-1-1-165 15,-4 2-125-15,-2 2-338 0</inkml:trace>
  <inkml:trace contextRef="#ctx0" brushRef="#br0" timeOffset="185327.2">10916 11220 410 0,'-3'1'113'0,"0"-1"4"0,0-1-34 0,0-1-34 16,0 1-12-16,-1-3-8 0,2 2-3 16,-1 0-1-16,1-1-1 0,0-2 0 15,1 4 1-15,-1 0-2 0,0-2 2 16,2 1-3-16,-1 0-2 0,0 1-2 16,1 2-4-16,-3 1-5 0,3 0-3 15,0 5-3-15,0 3-2 0,4 5-2 0,1 4 0 16,4 3 1-16,2 2 0 0,3 4 0 15,4 6 0-15,1 1 0 0,1 2 2 16,0-1-11-16,1 2-8 0,-2 2-14 16,0 0-4-16,-3-3 4 0,0-6-81 15,-3-2-46-15,-3-4-93 0,-3-3-208 16</inkml:trace>
  <inkml:trace contextRef="#ctx0" brushRef="#br0" timeOffset="185712.23">10932 11712 496 0,'1'-9'112'0,"0"5"3"16,-1-1-84-16,-2 2-5 0,1 1 0 15,0 1-2-15,1 0-5 0,-1 4-3 16,1-3-1-16,1 2-5 0,2 1-3 16,3 3 1-16,1 3 1 0,4-3 2 15,2 3 1-15,5 0 3 0,1 1-1 16,1-2 0-16,1-2-2 0,2-2-1 0,-1 2-4 16,-2-5-1-16,-2 2 0 0,-1-1 1 15,-3-2 2-15,-3 1 0 16,-2 0 3-16,-4 2 2 0,0-4 1 0,-3-3-1 15,-1 0-2-15,-2-4 0 0,0-1-1 16,-1-5-4-16,-1-7-5 0,0 2-5 16,1-3-6-16,1 1-9 0,0 0-12 15,2 0-10-15,2 4 152 0,0 5-273 0,4-3-141 16,0 0-393-16</inkml:trace>
  <inkml:trace contextRef="#ctx0" brushRef="#br0" timeOffset="187210.89">10499 10770 403 0,'-1'0'109'0,"0"-2"3"16,1 2-48-16,-1-1-17 0,1 1-9 15,0-1-9-15,0 0-7 0,0 1-5 0,-1 1-3 16,1-1 0-16,0 0-1 0,-1 0 0 15,-1-1 1-15,-1 0 0 0,0-1 1 16,-2 0 2-16,-2-2-2 0,-1 1-1 16,0-1-3-16,-3 2-1 0,2 2-2 15,-3-3-3-15,1 4-2 0,-1 2-2 16,0 0 0-16,1 4-2 0,0 1 0 16,1 3 0-16,3 2-1 0,1 3 0 15,4 3-1-15,2 1-3 0,3 0-2 16,2-1-1-16,3-3 0 0,3 0 0 0,1-5 1 15,2-4 1-15,2-3 3 0,1-3 4 16,0-4 0-16,-1-1 1 0,-1-4-1 16,0 0 2-16,-2-1 0 0,-1-5-1 15,-2 0 2-15,-3-3-1 0,0-4 1 16,-3-2 0-16,-2-5-1 0,-4-1 0 16,-1-4 0-16,0 0 0 0,-3-2 0 0,0 0 1 15,-2-2 0-15,2 2 2 0,-1 0 3 16,0 2 2-16,-1 2 3 0,0 4 3 15,-1 1 1-15,2 5 1 0,-2 2 0 16,2 6 2-16,0 1-4 0,1 3-2 16,2 2-3-16,0 4-1 0,2 2-3 15,0 0-5-15,2 2-3 0,0 3-1 16,1 5 0-16,2 2 0 0,3 4 0 16,0 7 0-16,2 6 2 0,3 5 0 0,0 4-2 15,2 3-4-15,1 0-3 0,1-1 1 16,-1-3-1-16,1 0 1 0,1-8 0 15,0-6 2-15,0-2 5 0,0-4 2 16,0-3 0-16,-2-1 1 0,2-3-1 16,-3-2 0-16,-3-2 1 0,1-3-2 15,0-1 1-15,-1-3 0 0,1-6 0 16,-2-2 1-16,2-7 0 0,-1-5 1 0,-1-4 0 16,-1-4 1-16,-4 0 0 0,-1-2 1 15,-2 2 1-15,-2 4 1 0,-1 6 3 16,-3 3 3-16,-1 4 1 0,2 2-1 15,-1 5 0-15,-1 4-3 0,0 4-3 16,0 4-3-16,-1 6-4 0,2 5-2 16,-2 6 0-16,2 4 0 0,1 2 1 15,4 1-1-15,4 0-2 0,2-1 0 16,2-6-1-16,2-3 0 0,2-7 1 0,1-3-1 16,2-5 2-16,2-5 2 0,1-4 1 15,3-3-2-15,2-3 0 0,0-3-2 16,0-2-3-16,0-3 1 0,-2 0-1 15,-2 0 1-15,-4-2 1 0,-2 2 1 16,-2-1 3-16,-3-1 2 0,-3 3 0 16,-1-1 1-16,-3 4 0 0,0 1 0 15,-2 2-1-15,1 4 1 0,-1 3-4 0,2 5-1 16,0 5-1-16,2 5 0 0,0 3 0 16,2 4 0-16,-1 3 0 0,2 2 3 15,-1 1-1-15,-1-2-1 0,2-1 0 16,-2-3-1-16,1-3 1 0,-1-2-1 15,-1-3 1-15,-1-2 2 0,0-4 1 16,-1-2 3-16,0 0 2 0,-2-4 1 16,0-4 1-16,-2-5 1 0,1-4 0 15,0-2-2-15,-1-4 0 0,1-4-2 0,-1-1-2 16,4 0 1-16,1 4 0 0,1 4 2 16,1 0 1-16,2 5 1 0,-1 4 0 15,1 3 1-15,0 4-2 0,1 3-2 16,2 2-2-16,-1 6-2 0,2 2 0 15,2 4-1-15,0 5 0 0,3 1-1 16,-1 2-1-16,1-1-5 0,-1-1-5 16,2 1-26-16,0-1-7 0,1-2 7 0,-1-3-134 15,-1-4-125-15,1-2-297 0</inkml:trace>
  <inkml:trace contextRef="#ctx0" brushRef="#br0" timeOffset="187846.29">11448 10439 579 0,'-4'-2'130'0,"-2"-1"0"0,1 2-93 0,-4 2-21 16,1 2-7-16,-2 2-4 0,1 3-4 16,-1 0-1-16,-1 6 1 0,2 1 1 15,1 1 2-15,3 2-1 0,2 2 0 16,3-1 1-16,2 2-1 0,4-1-1 15,3-2 0-15,3 0 0 0,2-3-1 0,1-4 0 16,1-3 1-16,1-3 0 0,-1-5 1 16,0-2 5-16,-1-5 5 0,-2-2 5 15,0-2 1-15,-2-2 2 0,-1-3 2 16,-3-2 1-16,-1 0-4 0,-4 0-4 16,-1-1-4-16,-3 0-1 0,-4-1-2 0,-1 1-1 15,-5-1-5-15,-1 4-4 16,-3-1-3-16,1 4-4 0,0 2-2 0,-2 6-2 15,2 3-3-15,1 4 1 0,-1 4-3 16,3 3-4-16,1 1-2 0,3 2-5 16,1-2-2-16,5 0-10 0,4-3-56 15,5-3-33-15,2-3 3 0,5-1 24 16,1-6 27-16,2 0 15 0,2-3 18 16,0-1 66-16,-3-1 42 0,2 0 5 15,-3 1-17-15,-1 4-16 0,-1 0-3 16,-2 4-6-16,0 1-4 0,-1 2 1 15,-1 5-2-15,0 1-1 0,-2 4-5 0,1 3-5 16,-1 4-3-16,1 1-1 0,0 1-4 16,-1 2-2-16,1-1 0 0,0-2 0 15,0-3-1-15,-2 0 1 0,-1-6-2 16,-1-1 0-16,0-3 5 0,-2-2 7 0,0-2 9 16,-2 0 8-16,-1-4 5 0,0-1 2 15,-3-4 3-15,0-5-5 16,-4-3-5-16,-1-4-7 0,1-5-10 0,-1-2-5 15,0-1-2-15,3 0-2 0,2 3-3 16,4 1-2-16,2 5 0 0,3 3-1 16,0 6 0-16,2-1-4 0,1 2-5 15,0 4-7-15,2 1-9 0,0 2-1 16,2 0-39-16,1 0-87 0,2 2-104 16,-1-1-250-16</inkml:trace>
  <inkml:trace contextRef="#ctx0" brushRef="#br0" timeOffset="188309.98">11922 10329 512 0,'-1'8'115'15,"-1"2"0"-15,-1 3-64 0,-1 1-41 0,-1 7-8 16,2 2 0-16,0-1-1 0,0 2-1 16,2-2 1-16,2 0 0 0,2-1-1 15,-1-5 1-15,1-4 1 0,0-2 2 16,1-2 6-16,-2-6 4 0,1 0 11 15,-1-6 6-15,0-2 4 0,1-3 4 16,-2-3-1-16,0-4-3 0,0-3-5 16,-1-5-10-16,-1 0-6 0,0-3-5 15,2 0-3-15,-1 3-3 0,2 2 1 16,2 3 2-16,2 3 1 0,2 4 0 0,0 6 0 16,2 3 0-16,1 3-3 0,2 4-1 15,-1 3-2-15,0 4-4 0,0 2-3 16,-1 1-4-16,-1-1-4 0,-1-1-2 15,0-1 0-15,-2-1-1 0,0-4 2 16,0 0 3-16,-1-2 5 0,-1-2 4 0,-1 0 4 16,-2 1 1-16,0-4 0 0,1-1 2 15,-2-3 0-15,0-2-1 0,0-2 1 16,1-5-1-16,1-1 0 0,1-2-1 16,-1 2-1-16,2 2-1 0,2 5 1 15,-1 3-2-15,3 4 0 0,0 6-1 16,1 6 1-16,0 1 0 0,1 5-3 15,0-1-8-15,2 2-7 0,-2-1-5 16,1 0-5-16,-1-3 0 0,2-1-21 16,-1-3-100-16,1-1-102 0,-1-5-256 0</inkml:trace>
  <inkml:trace contextRef="#ctx0" brushRef="#br0" timeOffset="188587.77">12536 10129 551 0,'-10'6'116'15,"-1"4"-1"-15,-2 1-94 0,-1 2-18 16,0 5-1-16,1 0-1 0,3 1 1 16,2-3 0-16,3 0 2 0,4-3 6 15,5-2 6-15,2-3 5 0,5-2 3 16,1 0 5-16,4-1 1 0,-1-1 0 15,1 3-6-15,-1-3-6 0,-1 2-3 16,-3 0-6-16,-2 3-4 0,-5 1-3 0,-3 2-9 16,-4 1-11-16,-4 4-7 0,-5 2 23 15,-4 3-135-15,-4 1-13 0,-4 4-101 16,-5 0-209-16</inkml:trace>
  <inkml:trace contextRef="#ctx0" brushRef="#br0" timeOffset="188975.3">10446 11129 600 0,'-12'8'133'0,"2"-3"3"0,2-2-101 15,5 0-12-15,2-1-6 0,2-3-3 16,5 0-4-16,4-2 1 0,6 0 3 16,5-1 1-16,6-4-1 0,11 1 1 15,9-1 0-15,11 0 0 0,11 0-3 0,12 0-4 16,11 0-4-16,15-1 0 15,7-2-2-15,6 2 0 0,3-6-1 0,1-1 1 16,-1-1-1-16,-1-6 0 0,-7 1 0 16,-8 1 0-16,-4-2-1 0,-2 2-2 15,-5 1-11-15,-9 0-5 0,-8 6-2 16,-6 2 2-16,-8 1-140 0,-11 2-126 16,-11 7-309-16</inkml:trace>
  <inkml:trace contextRef="#ctx0" brushRef="#br0" timeOffset="192723.73">12274 9945 495 0,'-4'3'121'16,"2"-1"0"-16,-1-1-50 0,2-1-52 16,1 2-11-16,-1 1-6 0,0 0-4 15,1-1-2-15,-2 1 0 0,1 0 1 16,0 0 1-16,1-1 3 0,-1-2 5 0,-2-1 1 15,2-1 3-15,-2 1 4 0,0-2 4 16,-2 0 3-16,0-2 1 0,-2 0 1 16,2 1 0-16,-2-2-2 0,2 0-5 15,0-3-4-15,1-2-3 0,0-1-4 16,1-3-2-16,1-3-1 0,0-2-2 16,1-3 1-16,-1-1 1 0,0 2-1 0,1 1 0 15,-2 3 1-15,0 0 0 0,1 4 0 16,-1 3 1-16,0 5-1 0,1-1 0 15,1 2 0-15,0 0-1 0,0 2-2 16,0 1 0-16,2 1 0 0,1 0-1 16,0-2 0-16,2 3 0 0,0-1 0 15,1 0 2-15,2-1-1 0,3 0 1 16,1 0 0-16,1-1 0 0,1 1 0 16,1 0 0-16,2 1 0 0,0 0 0 0,-1 1-1 15,2 0 1-15,0 2 0 0,3-2-1 16,2 1 1-16,1 0 0 0,3 1 0 15,3 1-1-15,1 0 1 0,2 2 0 16,1 1-1-16,1-1 1 0,3 4 0 16,2 0-1-16,-2 1 0 0,2 0-3 15,0-2-8-15,-2 4-8 0,-1-2-5 16,-3-1-73-16,-4-1-51 0,-1-1-102 16,-4-4-228-16</inkml:trace>
  <inkml:trace contextRef="#ctx0" brushRef="#br0" timeOffset="193046.63">12885 9557 404 0,'4'-2'108'0,"0"0"1"16,-2 2-3-16,3-1-85 0,-3 1-9 15,2 3-5-15,0 1 0 0,-1 4 0 16,2 1 1-16,2 1 1 0,1 4 1 16,3-1 1-16,2 1 0 0,3 0-1 15,4-1-1-15,3 0-1 0,2-2 0 0,2 3-2 16,2-2-2-16,-3-1-2 0,-1-1 3 16,-2 1 2-16,-3-2 1 0,-5 1 2 15,-4-1 1-15,-8-3 2 0,-7 4-2 16,-7 0-6-16,-8 1-8 0,-8 2-6 15,-4 1-4-15,-7 1-5 0,0 0 76 16,-3-4-195-16,3-2-115 0,1-3-321 16</inkml:trace>
  <inkml:trace contextRef="#ctx0" brushRef="#br0" timeOffset="193679.42">13951 9561 490 0,'3'1'120'16,"-1"0"1"-16,0 0-57 0,0 3-39 15,-2-3-10-15,1 4-6 0,-1 1-4 16,1 4-2-16,-2 1-1 0,1 3 0 16,-1 1 1-16,1 7 0 0,0-1 0 15,1 5 0-15,2-1-1 0,0 3 0 16,1-1-1-16,2-1-2 0,0-4 0 0,1-4 0 15,1-4-2-15,0-4-4 0,2-6-1 16,1-4 18-16,0-3-134 0,-1-6-105 16,-2-3-280-16</inkml:trace>
  <inkml:trace contextRef="#ctx0" brushRef="#br0" timeOffset="193827.02">13902 9371 610 0,'-10'5'133'0,"3"0"0"0,1 2-106 16,5-1-20-16,4 0-2 0,2 1-96 15,0-1-42-15,1 0-98 0,-2-2-229 16</inkml:trace>
  <inkml:trace contextRef="#ctx0" brushRef="#br0" timeOffset="194725.34">14132 9390 545 0,'8'11'121'0,"-1"1"1"15,5-1-88-15,-1 6-19 0,1 2-9 16,0 5-8-16,-1 5-9 0,0 2-4 0,-2 1-2 16,-4 8 1-16,-2 0 1 0,0 3 2 15,0-2 3-15,-1-2 10 0,0-2 9 16,0-4-1-16,0-5 4 0,2-9 3 15,-1-4 6-15,0-7 6 0,0-2 6 16,0-5 5-16,-1-5 2 0,-2-5-3 16,0-4-3-16,-1-5-5 0,-1-3-9 15,-2-5-9-15,0-5-9 0,-1 0-2 16,1-4 0-16,1-2-1 0,0 0 1 0,0 0 0 16,2 3 1-16,1 4 2 0,2 4 4 15,2 5 2-15,0 5 2 0,3 8 0 16,3 4-1-16,2 6 0 0,4 3-3 15,2 4-2-15,3 7-4 0,1 3-1 16,0 1-2-16,-3 3-2 0,-2-3 0 16,-2 2 0-16,-3 0 0 0,-2-4-1 15,-2-3 2-15,-1-2 1 0,0-4 3 0,-3-1 1 16,0-5 1-16,0 0 1 0,-2-6 2 16,0-2 0-16,0-4 0 0,0-2 0 15,1 0-1-15,0-1-1 0,0-1-1 16,0 1-2-16,2 1-1 0,-1 4 0 15,2 2-1-15,1 2 0 0,3 3 0 16,2 3-1-16,4 2 1 0,0 4-1 16,0 1 1-16,2 3 0 0,-4 3 0 0,0-3 1 15,2 1 0-15,-1-3 0 0,2 1 0 16,2-3 1-16,1-5 3 0,3-2 5 16,-1-2 4-16,-6-4 4 0,-1-3 3 15,-3-5 3-15,-3 1 2 0,0-3-3 16,-2-1-4-16,-1-2-4 0,2 3-3 15,0 0-4-15,-3 4-4 0,-2 1 0 16,0 4-1-16,-1 3-3 0,-1 6 0 16,0 2-1-16,0 11 1 0,0 4 0 0,0 5 0 15,0 2-1-15,1 5 2 0,-1 2 1 16,2 0 0-16,1-2 3 0,2 0-9 16,-1 0 0-16,2-1-1 0,-1-3-2 15,-1-2 0-15,-2-5 1 0,-1-3-5 16,-1-7 10-16,-1-4 2 0,0-6 0 15,-1-3 1-15,-1-4-1 0,-2-7 1 0,-2-7-1 16,0-5 0-16,-2-6-1 16,-1-6-1-16,3-8 2 0,1-5 0 0,4-1 1 15,3 0 2-15,5 1 1 0,2 3 3 16,2 7 3-16,0 7 2 0,0 8 1 16,0 7 1-16,-3 5-2 0,0 9-2 15,0 2-3-15,-2 3-2 0,2 2-2 16,1 4-2-16,-1 0-1 0,3 2-1 15,1-2-1-15,2 4-1 0,0-3-1 16,-1 1-2-16,1-1 0 0,-3-1 0 0,-1-2-1 16,-6-2-3-16,-4 1-1 0,-7 0-4 15,-4 1-9-15,-5-3-14 0,-1 1-20 16,-3 0 74-16,0-1-205 0,2-5-145 16,2-6-367-16</inkml:trace>
  <inkml:trace contextRef="#ctx0" brushRef="#br0" timeOffset="195127.38">15138 9227 402 0,'16'-14'114'0,"-2"2"5"0,-6 3-40 16,-2 1-15-16,-2 3-7 0,-2 3-7 15,-1 1-8-15,-1 1-4 0,2 2-6 0,-1 2-4 16,1 6-6-16,0 4-5 15,1 7-9-15,1 6-3 0,-2 7-1 0,-2 6 0 16,0 5-1-16,0 3-2 0,2 1 0 16,-1-1 0-16,4 2 0 0,2-6-2 15,7-3 1-15,4-2 0 0,1-7-1 16,-1-5 2-16,3-5 0 0,-2-8 3 16,0-3 8-16,-5-6 4 0,-2-7 3 0,-1-3 1 15,-1-4 0-15,1-4-1 0,-2-4-2 16,-2-2-8-16,-2-3-4 0,-3 0-2 15,0 1-2-15,-2 3 0 0,-3 3 0 16,1 4 2-16,2 6-1 0,0 5 0 16,2 5 0-16,1 6-1 0,0 4 1 15,1 4 0-15,2 3-3 0,0 2-2 16,2-1-3-16,1-2-4 16,-1 0-5-16,2-6-7 0,0 0-18 0,0-2-10 0,0-2 98 15,-2-2-221-15,-2-3-136 0,5-7-363 16</inkml:trace>
  <inkml:trace contextRef="#ctx0" brushRef="#br0" timeOffset="195280.71">15420 9399 605 0,'-4'10'124'0,"3"-4"-2"0,1-1-97 15,-1 0-148-15,1 1-109 0,-2-2-289 16</inkml:trace>
  <inkml:trace contextRef="#ctx0" brushRef="#br0" timeOffset="195778.16">15781 9600 532 0,'-10'3'131'16,"-2"0"3"-16,-1 0-75 0,-3 1-25 15,0 0-7-15,2-1-9 0,0 1-6 16,3 1-6-16,0 2-2 0,3 0-2 15,4 2 0-15,1 2 1 0,0-1-1 16,3 2 1-16,0-1 0 0,3 1 0 16,0-1 0-16,3-2 0 0,3-3-1 15,2 2 1-15,2-5 0 0,5 2 0 0,0-4 2 16,5 0 5-16,0-2 6 0,-1-3 4 16,0 1 4-16,-2-1-1 0,-2-4 3 15,-2 1 0-15,-4 0-1 0,-2-1-5 16,-1 2-3-16,-1-5-5 0,-1 1 1 15,-2-1-3-15,1 1-3 0,-2 1-4 0,0 5-2 16,-2-1-2-16,0 5-1 0,0 7-1 16,-1 6 1-16,1 4 1 0,1 4 0 15,0 2 1-15,1 4 0 0,4-1 1 16,2-3-1-16,1-3-4 0,2-5-4 16,3-4 1-16,2-1-5 0,1-6-4 15,-2-1-6-15,-2-3-7 0,0-7-12 16,-2-2-4-16,-3-3-125 0,-4-6-123 0,-1-3-301 15</inkml:trace>
  <inkml:trace contextRef="#ctx0" brushRef="#br0" timeOffset="195930.78">16007 9310 653 0,'-8'0'149'15,"2"2"0"-15,-1 2-102 0,3 0-24 16,0 1-10-16,2 0-11 0,-1 0-14 0,0 1-8 15,0-3-7-15,1-2-4 0,0 0-10 16,0-1-92-16,1-2-12 0,-1-3-81 16,2-2-175-16</inkml:trace>
  <inkml:trace contextRef="#ctx0" brushRef="#br0" timeOffset="196211.12">16264 9128 546 0,'2'9'121'0,"-3"3"1"0,-1 0-95 15,-4 6-9-15,-3 3-5 0,-2 3-3 16,-2 2-3-16,-4 5-2 0,2 4 0 16,2 1 0-16,2 3 1 0,2 3 1 15,4 2 1-15,4 1 2 0,5 2 1 0,4 0-3 16,1 0 0-16,1-2-1 0,3-2-2 15,1-5 0-15,-1-3-3 0,-1-5-1 16,-2-6-2-16,0-6 0 0,-1-2-8 16,2-5-4-16,-1-5-2 0,0-2-4 15,0-2 5-15,-1-2-23 0,-2-2-98 16,0-3-95-16,-2-2-253 0</inkml:trace>
  <inkml:trace contextRef="#ctx0" brushRef="#br0" timeOffset="196398.92">16128 9555 633 0,'-3'-2'137'15,"1"1"0"-15,4-2-106 0,1 1-13 16,5-2-4-16,7-3-3 0,7-1-1 16,5-2 1-16,2 3 0 0,5-2-3 0,5 1-8 15,-1 2-10-15,-1 1-11 0,-2 1-4 16,0 0-8-16,-2 0-115 0,0 1-110 15,-3-2-268-15</inkml:trace>
  <inkml:trace contextRef="#ctx0" brushRef="#br0" timeOffset="196791.68">17443 9205 677 0,'1'2'162'0,"-1"-2"2"16,0 5-93-16,-1 2-39 0,-1 8-4 16,1 3-7-16,0 6-8 0,1 7-6 0,0 7-2 15,1 3-2-15,1 4-2 0,2 3 1 16,1 3-1-16,1 2 0 0,1-1 0 16,2-1-1-16,1-2 0 0,-1-4 0 15,0-4 0-15,1-8-3 0,-1-7-3 16,-3-4-7-16,-1-7-8 0,-1-3-10 15,-3-3-17-15,1-3 171 0,0-2-290 16,-1-1-143-16,-2-5-403 0</inkml:trace>
  <inkml:trace contextRef="#ctx0" brushRef="#br0" timeOffset="197825.63">18806 9529 547 0,'-1'-3'132'0,"-1"0"6"15,-2 1-85-15,1-2-3 0,-1 3-3 16,-1 0-3-16,1 1-4 0,-1 0-4 0,1 1-7 16,2 4-5-16,0 2-6 0,2 3-5 15,1 3-4-15,2 3-3 0,2 6-2 16,1 2 1-16,1 4-2 0,0 3-1 15,1-2 0-15,1 1-1 0,0 1-2 16,-1-6-6-16,0 0-11 0,0-5-11 16,-2-4-10-16,1 0-4 0,-3-6-129 15,0-2-126-15,-3-5-298 0</inkml:trace>
  <inkml:trace contextRef="#ctx0" brushRef="#br0" timeOffset="197980.14">18728 9318 782 0,'-4'-4'173'0,"-1"1"-1"0,3 2-131 0,2 2-24 15,0-2-30-15,1 2-19 0,5-2-11 16,-1 1-7-16,3-1 9 0,2 0-130 16,3-1-113-16,1 2-267 0</inkml:trace>
  <inkml:trace contextRef="#ctx0" brushRef="#br0" timeOffset="198284.03">19254 9459 644 0,'-1'6'138'16,"-9"0"1"-16,-6 2-119 0,-6 1-7 15,-6 2-2-15,-4 1 1 0,-1 2-4 16,1-2-1-16,0 0-1 0,7 0-1 15,5-1-1-15,6-1-1 0,9 0 0 0,5-1 1 16,7 2 3-16,9-3 1 0,2 2 1 16,6 2 0-16,4 4 0 0,-1 1-1 15,4 4-2-15,-3 1-3 0,1 2-1 16,-4 2-1-16,-4-2-1 0,-5-1 0 16,-6-1-1-16,-8-4 0 0,-7-1 1 15,-7 0 0-15,-6-6 0 0,-6 0 1 16,-4-4-6-16,-5 0-9 0,-1-5-13 15,-1-2-4-15,-2-3-123 0,2-3-121 0,4-2-297 16</inkml:trace>
  <inkml:trace contextRef="#ctx0" brushRef="#br0" timeOffset="200701.88">20207 9636 493 0,'7'12'141'0,"-1"2"0"16,1 2-3-16,0 3-105 0,1 4-9 15,-1 0-9-15,-1 2-8 0,-1-2-5 16,-1 0-1-16,-2-3 0 0,0-1 0 15,-4-4-1-15,1-3 1 0,1-3-1 16,-1-4 1-16,0 0 3 0,-1-5 3 16,1-4 2-16,-2-3 0 0,-1-3 2 15,-1-4 3-15,-2-6 4 0,1-3 1 16,-1-6-3-16,2-1 2 0,0-4 1 16,3 0 0-16,2-2-4 0,3 3-2 0,3 2 0 15,4 4-1-15,2 5 2 0,4 3-2 16,3 4 1-16,3 5 0 0,1 2-2 15,0 6-1-15,1 3-2 0,2 2-2 16,1 2-1-16,2 0-2 0,1 1 0 16,1-1 0-16,3-3 0 0,0-2-2 15,0-2 1-15,-3-3 0 0,-2-4 1 0,-1 1 2 16,-4-3 2-16,-3 0 1 0,-6-1 1 16,-4 1 3-16,-3 2-1 0,-4-2-1 15,-7 0-1-15,-6 1-2 0,-3 0-2 16,-3 1-2-16,-5 3-2 0,-4 2-1 15,-5 5 0-15,0 6-1 0,-2 3 1 16,-2 6-1-16,-1 5 1 0,5 4-1 0,2 3 0 16,9 0 1-16,4 1-1 0,8-2 1 15,8-3 0-15,8-3 1 0,4-2 0 16,7-4 1-16,3-4 1 0,6-2-1 16,3-4 1-16,1-3-1 0,4-2 0 15,1-3 0-15,4-4-1 0,-1-1 1 16,-4-3-1-16,-1-1 1 0,0-4 1 15,-6 1 1-15,-3 0 0 0,-5 3 1 16,-5 0-1-16,-2 3 0 0,-6 2-1 16,-4 3-3-16,-3 5-1 0,-3 2-1 0,-3 7 0 15,-1 2 1-15,-2 3-1 0,1 3 0 16,-1 1 2-16,0 1 1 0,1 1-1 16,2-4 0-16,2-3 0 0,1-1 0 15,1-2 0-15,0-3 1 0,1-3 1 16,2-4 0-16,-1-2 3 0,2-3-1 0,2-5 1 15,2-3-1-15,2-3 0 0,3-5-1 16,3-4-1-16,4-4-2 0,5-1 0 16,0 0 0-16,-1 4 0 0,2 2-1 15,0 8 0-15,-2 6-1 0,-3 7-1 16,-4 8 1-16,-1 6-2 0,-2 7 1 16,-2 0-2-16,-5 3 1 0,0 1-1 15,-3-1 0-15,-2-4-1 0,1 1 0 16,0-4 1-16,-2-3 0 0,2-2 1 15,-2-3 2-15,1-3 1 0,0-3 3 16,2-3 0-16,0-6 0 0,2-1 1 0,3-5-1 16,3-3 0-16,2-4 0 0,3-3-1 15,2-1-1-15,2 0 0 0,2 2 1 16,-1 3-1-16,-2 2 1 0,-3 7-1 16,-2 9 0-16,-1 5-1 0,-5 7 0 15,-1 9 0-15,-4 5-1 0,-2 2 0 0,0 4 1 16,-2 0 2-16,-1 2-5 0,2-2 0 15,2-5 0-15,5-3-1 0,1-1 0 16,5-5 0-16,2-5-2 0,5-3 6 16,1-4 0-16,0-3 1 0,1-2 1 15,1-3 1-15,1-4 0 0,-3-3 0 16,-1-1 1-16,-2-5 0 0,0-2 1 16,-1-2 0-16,-4 2 1 0,-3 4 3 15,-3 1 0-15,-3 4 0 0,-2 3-4 0,-3 6-1 16,-4 4 0-16,-3 3-1 0,1 2-4 15,-1 3 0-15,2-1-1 0,0 1 3 16,3 1 1-16,5-3 1 0,3-1 0 16,4-1 1-16,2-3 0 0,5 0 0 15,3 0 0-15,3-2-1 0,1-1 1 16,1-3-1-16,1 0 0 0,-2-2 0 16,-2 1 2-16,-3 0 2 0,-6-3 1 0,-3 0 1 15,-6-2-2-15,-4-3 0 0,-6-1-2 16,-7 0-3-16,-5-1-3 0,-4 1-2 15,-6 0-2-15,-2 3-6 0,-3 2-7 16,1 2-7-16,5 0-10 0,3-2-12 16,5-1-29-16,6 2-10 0,7-1 4 15,6-1 5-15,7 0 7 0,6-1 11 16,6 1 12-16,5 3 28 0,5-2 11 16,5-2 2-16,1 2 4 0,1 0 2 15,-1 2 5-15,0-1 10 0,-3 2 15 0,-3 2 12 16,-4 2 10-16,-3 1 4 0,-7 1 0 15,-3 1-4-15,-4 3-9 0,-3-1-11 16,-4 3-12-16,-3 2-7 0,-1 4-2 16,-2 2 1-16,0 1-1 0,0-1 0 15,-1 2 0-15,4-2 1 0,2-2-2 16,5-1-1-16,5-4-2 0,3 2 0 16,6 0 1-16,3-1 1 0,3-1 0 0,2-1 0 15,1-2 1-15,0-1 3 0,1-4 1 16,-3-2 0-16,-3-2-2 0,-2-3 0 15,-2-2 2-15,-5-4 0 0,-1-2-2 16,-6-5-3-16,-1 1 0 0,-4-3-2 16,-2 2-1-16,-1 3-3 0,-2 3-2 15,1 4 1-15,-1 3-2 0,1 4 0 16,1 1 1-16,1 2-1 0,4 0 1 0,5 1 0 16,4 2-1-16,5-1 2 0,5 0 0 15,1 1 0-15,6-1 0 0,2-1-1 16,0 0 1-16,0-1 0 0,-2-1-1 15,-2-2 1-15,0 1 0 0,-2-3 0 16,-6-1 1-16,-4-1 0 0,-5-4 3 16,-2 1-1-16,-5-5 0 0,-6 0 0 15,-4-1-1-15,-6 2-2 0,-4 2-1 0,-7 2-1 16,-7 3-2-16,0 7 1 0,-3 6 0 16,3 4 0-16,4 3 1 0,3 4-2 15,6 6-2-15,6 2-3 0,7-1-5 16,4 2-2-16,2 2-4 0,5-1-3 15,4 0-4-15,6-2-5 0,7-2-3 16,4-3-11-16,8-3-13 0,7-2-11 0,7-5-4 16,4-2-3-16,5-3 2 15,-2-3 7-15,2 0 21 0,-2-5 20 0,-3-1 19 16,-4-2 17-16,-3-2 16 0,-7-5 13 16,-4-3 11-16,-7-3 6 0,-7-4 3 15,-7-2-1-15,-8-1-8 0,-7-1-8 16,-6 2-6-16,-7 1-12 0,-7 5-9 15,-5 5-7-15,-5 4-2 0,-1 6 0 16,-1 5-1-16,0 4-2 0,5 0 0 16,4 2-2-16,5 2-1 0,6 1 0 0,6-2 0 15,5 0-1-15,5 0 0 0,4 3 0 16,3 0 0-16,5-1 0 0,0 1 0 16,2-2-1-16,1-1 1 0,-2-2 0 15,0-2 1-15,-2-3 0 0,-1-5 1 16,-1-6 3-16,0-3 2 0,0-6 3 0,3-7 0 15,-1-9-1-15,1-6 0 0,2-6 3 16,-1-7 0-16,-1-6 2 0,0-7-1 16,-4 2 1-16,0-2 3 15,-3 4 2-15,-4 5 0 0,-3 7-1 0,-2 13-4 16,-1 12-1-16,-3 9-2 0,-6 14-3 16,-2 12-2-16,-1 13-2 0,-2 10-1 15,-3 11-1-15,-1 8 1 0,-2 8 1 16,3 7-1-16,4 5 0 0,1 1 0 15,5 1-1-15,3 2 0 0,5-3-6 0,7-2-5 16,2-7 0-16,7-1-8 0,5-4-8 16,7-3-20-16,4-6-24 0,2-2-22 15,1-3-113-15,2-3-149 0,3-6-323 16</inkml:trace>
  <inkml:trace contextRef="#ctx0" brushRef="#br0" timeOffset="205724.74">13097 13502 467 0,'0'-6'122'0,"-1"3"6"15,0-1-47-15,1-1-36 0,-1 4-11 16,0 1-6-16,1 0-3 0,0-1 0 0,0 1 0 16,-2 1 2-16,2-1 0 0,0 0 2 15,0 0 1-15,0 0-1 0,0 0-3 16,-1 1-5-16,0-2-3 0,0 1-3 16,-1 1-2-16,-1-2-2 0,-2 1-2 15,1 1 1-15,-4 2 0 0,2-3 1 16,-3 1 0-16,0-1-1 0,-2 3 0 15,0-1-1-15,1 0-1 0,1 2-2 16,-2 2-1-16,0 1-1 0,-1 3-1 0,0-2-1 16,-1 7-1-16,0 1-1 0,-1 1 0 15,1 2 0-15,0 3-1 0,1 1 0 16,2 3 1-16,1 0-1 0,4 0 0 16,2 0-1-16,5 1 1 0,2-3-1 15,5 2 0-15,3-1 0 0,2-2-1 16,5 0 0-16,0-2-1 0,2-2 0 0,1-4-1 15,-1-4 0-15,0 0 0 0,-1-6 0 16,-1 0 2-16,-1-6 1 0,-2-5 4 16,-1-2 2-16,-1-2 2 0,-1-7 2 15,-1 0 3-15,-1-5 2 0,-3-2 1 16,1-3 1-16,-1-2 0 0,-3-1 0 16,0-1 0-16,-5-4 0 0,-5 0-2 15,-2-1-2-15,-3 2-1 0,-3 5-2 16,-4-4-1-16,-2 4-2 0,-2 6 0 0,-2 4-2 15,-2 3-1-15,-4 2-2 0,-2 3-2 16,1 4-2-16,-1 2-2 0,4 1-4 16,3 1-5-16,5 1-2 0,6 2-4 15,5 0-7-15,7 2-6 0,5 1-6 16,6 1-24-16,7 1-134 0,2 2-145 16,7 1-355-16</inkml:trace>
  <inkml:trace contextRef="#ctx0" brushRef="#br0" timeOffset="206740.1">14612 13461 489 0,'-1'0'124'0,"1"-1"5"0,-1 1-58 15,1 0-22-15,0 0-11 0,0 0-3 0,0-2-2 16,0 2 0-16,0 1-2 0,0 0-2 16,-1 0-4-16,-1 1-4 0,1 2-4 15,-3 4-4-15,1 1-4 0,0 5-5 16,-2 3-2-16,2 5-1 0,1 5-1 15,0 4 1-15,1 5-5 0,1 3-8 16,2 0-3-16,1 0-8 0,4 2-1 0,0-5-1 16,3-4-2-16,4-7 4 0,0-6 6 15,3-5 5-15,3-5 9 0,2-8 7 16,0-7 7-16,-2-3 5 0,1-6 6 16,2-2 3-16,-1-5 2 0,-3-3 1 15,-3-1-3-15,-3 0-1 0,-1-1 0 16,-4 0-2-16,-5 1-1 0,-6 0-1 15,-6-2-2-15,-3 3-3 0,-3 0-3 0,-7 1-4 16,-6 1-3-16,1 0-2 0,-2 1-1 16,0 5-2-16,-2 1-1 0,1 4-2 15,5 2-4-15,5 3-4 0,1 6-6 16,6 1-13-16,3 4-16 0,7 1-9 16,5 4 139-16,7 4-264 0,3 3-142 15,4 1-391-15</inkml:trace>
  <inkml:trace contextRef="#ctx0" brushRef="#br0" timeOffset="207094.14">15087 13599 713 0,'3'-12'164'0,"-5"-1"1"15,-2 0-117-15,0 2-11 0,0 1-12 0,-2 6-8 16,0 2-4-16,-1 4-3 15,1 7 0-15,2 6 0 0,1 5-6 0,-1 5-5 16,4 7-7-16,3 4-6 0,3 1-6 16,6 0-2-16,9-4-3 0,2-4 2 15,3-5 3-15,2-6 2 0,4-4 9 16,-1-7 8-16,-2-5 5 0,-5-3 5 16,-1-3 4-16,0-6 3 0,-1-5 4 0,-7-4 0 15,-2-2-1-15,-3-3-1 0,-3-3-3 16,-7-1 0-16,-6-1-3 0,-4-1-2 15,-3 0-1-15,-3 0-3 0,-8 2-2 16,-1-1-2-16,-1 4-3 0,-2 4-6 16,-1 5-3-16,-1 5-5 0,0 4-15 15,6 8-17-15,3 7 162 0,6 2-291 16,6 1-150-16,12 5-424 0</inkml:trace>
  <inkml:trace contextRef="#ctx0" brushRef="#br0" timeOffset="207405.9">15684 13521 743 0,'-1'-5'170'16,"-2"3"1"-16,-1 1-112 0,0 0-26 0,-3 3-14 16,0 3-12-16,1 8-4 0,-1 5-2 15,2 6-4-15,1 6-5 0,3 3-4 16,2 1-5-16,4 0-6 0,1-5-3 15,4-1-3-15,5-8 1 0,1-3 2 16,5-5 4-16,3-4 6 0,2-7 12 16,3-4 11-16,0-2 8 0,-1-5 7 15,-2-4 4-15,-2-3 5 0,-5-1 3 16,-5-2-3-16,-5-3-2 0,-6-1-2 16,-5-1-5-16,-8 0-4 0,-7-3-3 0,-4 1-7 15,-7-1-10-15,-4 1-12 0,-2 2-12 16,3 4-13-16,1 5-10 0,3 4 157 15,3 4-290-15,5 6-146 0,7 4-417 16</inkml:trace>
  <inkml:trace contextRef="#ctx0" brushRef="#br0" timeOffset="207726.55">16192 13510 617 0,'-4'3'131'0,"-2"1"0"0,2 4-111 16,0 2-10-16,1 3-3 0,3 6-4 15,0 1-2-15,6 3 0 0,0 3-2 16,4-1-1-16,3-1-2 0,4-2 0 16,2-2-1-16,4-6 0 0,1-4 3 15,4-5 3-15,0-3 7 0,2-5 7 16,-2-5 7-16,-1-1 6 0,-2-4 8 15,-4-1 4-15,-5-1 2 0,-4-5-3 16,-4 2-4-16,-7-2-6 0,-8-3-5 16,-6-2-8-16,-8-2-7 0,-6-1-5 0,-5 0-12 15,-3 2-13-15,-2 0-13 0,0 3-12 16,3 3 159-16,4 6-291 0,6 4-153 16,2 5-410-16</inkml:trace>
  <inkml:trace contextRef="#ctx0" brushRef="#br0" timeOffset="208156.96">16788 13453 457 0,'3'-4'132'0,"1"3"7"0,-3 1-9 15,0-1-67-15,-1 2-11 0,-2 0-8 16,-1 3-9-16,-1 0-4 0,1 3-4 16,-2 0-9-16,1 4-6 0,0 0-2 15,1 1-2-15,1 1-1 0,2 3-2 0,1-1-3 16,1 2-2-16,3-1 0 0,1 0-3 15,2 0-1-15,2 0-2 0,1-2 0 16,1-3 0-16,2-3-1 0,1-1 2 16,1-5 3-16,0-3 3 15,2-3 4-15,-3-2 4 0,0-1 3 0,0-2 3 16,-3 0 2-16,-3-1 3 0,-2 0-2 16,-4-1-2-16,-3 0-3 0,-4-2-1 15,-4 0-5-15,-1 0-6 0,-5-2-11 16,0 0-12-16,-1 2-18 0,0 1-14 0,0 1-80 15,3 2-50-15,1 1-114 0,2 1-239 16</inkml:trace>
  <inkml:trace contextRef="#ctx0" brushRef="#br0" timeOffset="208376.5">17567 13513 575 0,'-8'0'120'0,"-1"0"-1"0,1-1-105 0,1 0-19 15,2-1-112-15,0-1-102 16,5 0-268-16</inkml:trace>
  <inkml:trace contextRef="#ctx0" brushRef="#br0" timeOffset="208515.42">17699 13624 519 0,'14'-3'27'16,"-1"-3"-27"-16,1-2-172 0,-1-3-202 15</inkml:trace>
  <inkml:trace contextRef="#ctx0" brushRef="#br0" timeOffset="208633.66">17964 13649 367 0,'7'-4'0'0,"1"-2"-52"16,1-6-263-16</inkml:trace>
  <inkml:trace contextRef="#ctx0" brushRef="#br0" timeOffset="209089.48">18213 13363 592 0,'0'1'137'0,"1"0"4"16,0 2-78-16,1 3-27 0,-1 1-4 15,1 4-2-15,-1 4-2 0,0 0 0 16,-1 3-3-16,0 1-5 0,0 3-7 15,1-1-4-15,0 2-4 0,4 0-3 16,0 2-3-16,4-2-2 0,3 0-2 16,3-1-1-16,5-3-1 0,2-6 1 0,2-5 1 15,6-4 4-15,1-3 7 0,2-6 2 16,0-3 10-16,-1-2 2 0,-1-3 8 16,-3 0 5-16,-5-3 2 0,-3 0-2 15,-5 1 6-15,-5-3-5 0,-7-2 1 16,-4 1-7-16,-9-2-6 0,-6-1-4 15,-8-3-4-15,-9 0-6 0,-4 0-5 16,-5 6-6-16,-2 2-5 0,-3 5-6 0,0 6-9 16,3 6-8-16,4 6-11 0,3 1-30 15,6 2-109-15,4 0-27 0,20 8-126 16,-1-6-259-16</inkml:trace>
  <inkml:trace contextRef="#ctx0" brushRef="#br0" timeOffset="210922.5">20885 13315 362 0,'-4'-3'91'15,"-1"1"5"-15,-2-2-47 0,2 2-8 16,0-1 2-16,0 0-4 0,0 1-3 16,1 0-2-16,2 0-5 0,0 2-7 15,0-1-5-15,0 1-3 0,1-2-4 0,1 2-1 16,0 0-3-16,-1 0 1 0,1-2-1 15,0 3 0-15,0-1 1 0,0-1-2 16,0 2 2-16,-1-3 0 0,1 3 3 16,-1 0 0-16,0 0 0 0,0 1 1 15,-2 1 0-15,0 1-2 0,1 4-2 16,-1 0-2-16,-2 1-2 0,2 2-1 0,-1 4 0 16,1 3-1-16,2 2 0 0,2 2 0 15,2 1-1-15,1 1 1 0,3 1-2 16,2-2-1-16,4 0 1 0,1-2-1 15,2-2 2-15,4-5 2 0,4-2 4 16,3-3 7-16,3-5 6 0,3-3 3 16,1-5 1-16,2-5 3 0,-1-1 0 15,-1-4-2-15,-4-1-3 0,-5-4-3 16,-6-2 1-16,-3 0-1 0,-6-1-3 16,-7-2-3-16,-7-1-1 0,-6 0-3 0,-8 0-4 15,-3-1-3-15,-4 5-4 0,-4 1-3 16,-5 5-3-16,-1 1-6 0,1 8-7 15,3 3-9-15,2 5-15 0,5 0 154 16,6 1-289-16,6 3-156 0,5 4-430 16</inkml:trace>
  <inkml:trace contextRef="#ctx0" brushRef="#br0" timeOffset="211192.78">21701 13230 647 0,'5'-11'161'0,"-1"1"7"16,1 4-73-16,-2 4-44 16,-1 5-8-16,-2 7-4 0,-3 6-4 0,-1 7-4 15,-2 6-5-15,0 7-4 0,-2 2-7 16,1 6-3-16,1 0-5 0,1 1-4 15,3 0-4-15,1-1-5 0,2-4-6 16,0-2-6-16,1-2-12 0,2-7-22 16,-1-3-10-16,0-5-129 0,2-4-137 15,0-4-327-15</inkml:trace>
  <inkml:trace contextRef="#ctx0" brushRef="#br0" timeOffset="211491.65">22244 13268 680 0,'7'0'151'0,"-4"1"1"15,-1-1-113-15,0 1-8 0,0 0 3 16,-2 0-5-16,-1 1-1 0,-1 5 0 15,-1 3 0-15,1 4-3 0,-2 4-5 16,1 5-5-16,1 6-4 0,1 5-3 0,1 2-3 16,0 3-2-16,0 3-1 0,0 0-3 15,0-3-4-15,0-2-8 0,0-2-8 16,-1-3-4-16,1-5-10 0,0-6-15 16,2-3 160-16,0-3-289 0,0-4-145 15,3-4-422-15</inkml:trace>
  <inkml:trace contextRef="#ctx0" brushRef="#br0" timeOffset="211958.42">22990 13453 697 0,'-3'-8'169'0,"-2"-3"3"15,2 0-90-15,1 0-35 0,-1 0-14 0,-1 2-9 16,0 4-6-16,-2 7-3 0,-2 7-3 15,0 5-3-15,-2 7-4 0,-2 4-1 16,0 4-3-16,1 1-3 0,3 0-5 16,5-3-6-16,3-2-3 0,3-2-3 15,6-3 0-15,7-4-1 0,4-4 4 16,7-3 6-16,2-4 6 0,2-4 6 16,4-3 5-16,0-2 5 0,-1-2 2 15,-3-4 4-15,-7 0 1 0,-3-2 5 0,-6-4 2 16,-7-2 1-16,-6-3-1 0,-5-3-2 15,-7-3-4-15,-5-4-4 0,-2 0-8 16,-6 2-6-16,-5 0-5 0,-3 4-7 16,-2 3-5-16,1 6-10 0,1 2-23 15,4 6 141-15,5 0-291 0,8 3-171 16,7 2-463-16</inkml:trace>
  <inkml:trace contextRef="#ctx0" brushRef="#br0" timeOffset="212104.3">23631 13455 880 0,'12'12'198'0,"-5"-2"0"0,-3-4-138 15,-2-3-44-15,-1-2-26 0,0-6-42 16,3-4 147-16,-1-5-293 0,4-5-170 16,1-2-451-16</inkml:trace>
  <inkml:trace contextRef="#ctx0" brushRef="#br0" timeOffset="212238.65">24093 13452 750 0,'13'17'180'0,"-3"-4"2"0,-3-3-107 0,-3-3-35 16,-2-4-24-16,-3-3-33 0,0-3-28 16,0-4-136-16,0-6-143 0,3-3-352 15</inkml:trace>
  <inkml:trace contextRef="#ctx0" brushRef="#br0" timeOffset="212374.95">24635 13496 850 0,'4'18'208'0,"-2"-7"-6"16,-3-3-80-16,0-5-122 0,0-3-61 15,-1-4-142-15,-1-5-163 0,1-4-386 16</inkml:trace>
  <inkml:trace contextRef="#ctx0" brushRef="#br0" timeOffset="212896.98">25096 13154 572 0,'0'6'121'0,"-2"0"-1"15,-3-2-99-15,0-1-18 0,-4 2-3 16,-1-2-2-16,0-1 0 0,-1-1 0 15,0 0 6-15,0 3 8 0,1-2 10 0,1-1 9 16,0 0 7-16,2 2 7 0,2 2 3 16,-1-3 0-16,3 2-6 0,1 2-4 15,1 5-3-15,1 0-3 0,-2 2-3 16,2 0-2-16,1 4-4 0,-1 0-3 16,2 0-3-16,1-1-5 0,2-2-5 15,2-2-3-15,2 1-3 0,2-2 0 0,1-1 0 16,2-1 1-16,0-2 3 0,1-2 4 15,-1-2 3-15,-2-2 3 0,0-3 0 16,-1-3 1-16,0-4 0 0,0-1-4 16,0-2-1-16,0-1 1 0,0-3 1 15,-1-1 1-15,-3-3 1 0,0-1 1 16,-3 1-1-16,-4-5-3 0,-3 0-5 16,-6 0-4-16,-4 3-4 0,-8 2-3 15,-5 4-4-15,-7 1-6 0,-2 5-9 16,-3 2-8-16,-3 2-14 0,0-1-180 15,-1 0-174-15,6 1-439 0</inkml:trace>
  <inkml:trace contextRef="#ctx0" brushRef="#br0" timeOffset="-211973.13">13053 14738 654 0,'-3'-2'164'0,"2"3"2"0,0-1-92 15,2 1-20-15,-1-1-7 0,0 0-10 16,0-1-8-16,0 2-2 0,0 0-2 0,1 2-2 15,-1 0-3-15,1 3-2 16,1 4-3-16,0 4-3 0,0 2-4 0,3 6-1 16,-2 5-1-16,3 4-3 0,-1 6-1 15,2 1-3-15,0 5-3 0,2 2-4 16,-1-2-7-16,-1 0-5 0,0-2-4 16,0-2-6-16,-3-5-7 0,0-4-5 15,1-6-7-15,-3-7-1 0,1-2-2 16,-1-7 170-16,-2-4-287 0,-1-2-137 0,-3-6-396 15</inkml:trace>
  <inkml:trace contextRef="#ctx0" brushRef="#br0" timeOffset="-211669.42">12755 15006 583 0,'-1'2'137'0,"0"1"1"15,2-3-89-15,2 0-5 0,4-2-1 0,5 1-3 16,4 0-2-16,6 1-2 0,6 2 1 15,5 2-7-15,4 0-8 0,1 2-9 16,3 0-5-16,-1 0-2 0,1-1-17 16,0 3-14-16,1-3-17 0,-1 1 110 15,-1-1-243-15,1-1-148 0,-3-4-393 16</inkml:trace>
  <inkml:trace contextRef="#ctx0" brushRef="#br0" timeOffset="-207354.9">14646 13958 355 0,'0'3'101'0,"-1"1"3"15,-1 1-7-15,-3-1-61 0,0 2-14 16,-2 0-9-16,-2 1-5 0,-1 0-4 16,-2 0-3-16,0-3-1 0,-1 2 0 15,3-1 0-15,0 0-1 0,2-1 2 16,1 1 2-16,2 0 3 0,2-1 3 16,-1 2 2-16,2-2 3 0,1 0 3 0,1 0 2 15,0-1 3-15,1-1-1 0,0 2 0 16,1-1 1-16,2-2 0 0,-1 2 0 15,4-2 0-15,-1 2 1 0,4-3 0 16,2 1-1-16,1-1-2 0,2-1-2 16,0 0-1-16,1-1-4 0,0 1-2 15,0 0-1-15,3 0-2 0,1 2 1 16,2 1-1-16,0 1 0 0,2 0-1 16,4-1-2-16,1 2 1 0,0-1 1 15,-3-1 4-15,2-2 1 0,3 2 0 0,11-1 2 16,5 0 1-16,-1 1 0 0,8 3-3 15,4-3-4-15,4 1-1 0,2-2-2 16,-8 2-1-16,-4 0-1 0,1-1-2 16,-5-2 0-16,-1 2 1 0,-3-1-2 15,-2 3 0-15,3-3 1 0,-1-1-1 16,5-1 0-16,0-2 1 0,4 1-1 0,-1-1 1 16,2-1-1-16,-6-2 1 0,0 2-1 15,-2 0 1-15,0 1-1 0,0 1 1 16,-1 0-1-16,1-3 0 0,1 3 0 15,0 0 0-15,1-2 0 0,-2 1 0 16,-1 1 0-16,-1 1 0 0,0 1 0 16,0 0 0-16,0 0 0 0,-2-1 0 15,0 2 0-15,0 1 0 0,-2 1 0 0,0-1 1 16,-2 0-1-16,1 1-1 16,-3 2 1-16,0-2 1 0,-2-2-1 0,-1 1 0 15,0-1 0-15,2 0 0 0,-1-2 1 16,1-3 0-16,2 2 1 0,0-3 1 15,1 0 0-15,1-3 0 0,-1 0 0 16,-1 2-1-16,0 2 0 0,-3-2-1 16,0 3-1-16,1 1 0 0,-1 3 0 0,1 0 0 15,-3 0 0-15,4 0 0 0,-1 1 0 16,1-1 0-16,0 1 1 0,0-2-1 16,0 2 0-16,1-1 1 0,1 1 0 15,-2-1-1-15,0-1 1 0,-1 1 0 16,0-1 0-16,-2 1 1 0,0 0 0 15,-1-1-1-15,-3 0 0 0,2 2 1 16,-3-2-2-16,3 0 1 0,0 1-1 0,-1 1 0 16,2-1 0-16,1 0 0 0,0 1 0 15,-1 0 0-15,-2 3 0 0,1-2-1 16,0 2 1-16,-4-1-2 0,-2 0-6 16,-3-2-7-16,-3 0-22 0,-5-1 137 15,-5-1-293-15,-8-8-170 0,-4-3-470 16</inkml:trace>
  <inkml:trace contextRef="#ctx0" brushRef="#br0" timeOffset="-201964.88">22347 15299 422 0,'3'-2'120'0,"2"0"7"15,-1-1-20-15,-2 1-46 0,0 1-21 16,1 1-6-16,-2-1-2 0,0 0-3 16,-2 0-4-16,2 2-2 0,-2-1-2 15,0 0 0-15,-3 1-4 0,-2 2-3 16,-3 0-3-16,-5 3-2 0,-4 1-4 16,-3 6-2-16,-4 1-3 0,-3 2-3 15,-2 2-5-15,1 1-7 0,-1 3-7 0,-1 0-6 16,2-2-6-16,0-1 6 0,4-2-88 15,2 1-36-15,3-3-96 0,4-3-219 16</inkml:trace>
  <inkml:trace contextRef="#ctx0" brushRef="#br0" timeOffset="-201666.03">22081 15172 646 0,'16'3'148'0,"-2"2"2"0,0 1-108 16,-1-1-13-16,-3 0-5 0,-3-1-4 16,-1-1-2-16,-3 3-1 0,-1-2 0 15,0 1-1-15,1 1 1 0,0 2-4 16,1 0-2-16,2 3-3 0,2-1-2 15,3 4-3-15,3 1-1 0,3 2 0 16,2 2-2-16,2 1 1 0,2 1-2 16,0 1-2-16,-2-1-9 0,1 0-15 0,-1-3-8 15,-3-4-135-15,-2-3-135 0,-2-3-332 16</inkml:trace>
  <inkml:trace contextRef="#ctx0" brushRef="#br0" timeOffset="-200950.94">22854 15152 497 0,'0'0'118'0,"0"-1"4"0,0 0-63 16,-1-1-30-16,1-2-4 0,0 2 0 15,0-1-1-15,1-2 2 0,-1 2 0 16,1 0 3-16,0-2 2 0,2 2-1 0,0-2-1 16,0 0-1-16,3 4-3 0,1-2-3 15,1-1-3-15,0 0-4 0,0 1-3 16,3 3-2-16,0-3-1 0,0 0-2 16,-1 2-1-16,2 1 0 0,1 1-1 15,-1 1-1-15,0-1-1 0,0 1-1 16,-1 1 0-16,-1 3-1 0,0-3 0 15,0 5-1-15,-2-1-1 0,-2 2 0 0,0 2 0 16,-2 1-1-16,-2 0-1 0,1 2-2 16,-5-1 1-16,0 3 0 0,-1-1-1 15,-3 2-1-15,-2-2-3 0,-3 0-1 16,-2-1 1-16,-3 3-2 0,0-2 0 16,-4 1-1-16,1 0 1 0,2-1 2 15,-1 3 0-15,1-3 1 0,0 1 2 16,1-3 1-16,3 1 1 0,0-3 2 0,2-2 0 15,1-3 2-15,3 1 0 0,3-4 0 16,2-2 0-16,0 1 0 0,0-2 0 16,2 0-1-16,2 0 0 0,1 0 0 15,0 1 1-15,4 1 2 0,0-1 2 16,5 0 0-16,0 0 2 0,4-1 0 16,1 0 0-16,4 0-1 0,3-2-3 15,4-3 0-15,1 0-2 0,3-1 0 16,1 1-1-16,1-2 0 0,-1 2-5 0,-3-3-6 15,0 3-12-15,-4-1-9 0,-2 1 146 16,-3-1-273-16,-2 1-144 0,-5-1-399 16</inkml:trace>
  <inkml:trace contextRef="#ctx0" brushRef="#br0" timeOffset="-200288.49">23127 14613 488 0,'0'-1'119'0,"-1"0"2"0,1 0-50 16,2 0-44-16,0-1-10 0,0 1-1 16,2 0 1-16,-1 2 0 0,1-2 3 15,1 2 1-15,0-1 0 0,3 1 2 16,0 2-1-16,1-1-1 0,4 1-3 15,2 3-3-15,2 0-3 0,4-1-3 16,2-1-4-16,-1 1-2 0,1 0-2 16,-2-3-8-16,-1-2-11 0,-3-1-9 0,-4-1-101 15,-3-1-27-15,-1-3-108 0,-2 2-223 16</inkml:trace>
  <inkml:trace contextRef="#ctx0" brushRef="#br0" timeOffset="-199990.99">23550 14395 574 0,'5'1'135'0,"0"-1"4"0,0 0-80 15,0 0-21-15,1 3-3 16,0 1-2-16,-1 3-1 0,1 1-1 0,-1 3-5 16,1 6-5-16,-1 3-4 0,1 2-7 15,-2 3-3-15,0 0-3 0,1 4-3 16,0-2-1-16,1-2-1 0,0 1-4 16,0-4-9-16,-1-3-7 0,1 0-11 15,-3-6 158-15,-1-1-292 0,0-4-148 16,-1-2-421-16</inkml:trace>
  <inkml:trace contextRef="#ctx0" brushRef="#br0" timeOffset="-199172.79">23872 14416 340 0,'0'-1'89'0,"0"-1"1"0,0 1-23 15,0 0-32-15,0-1-12 0,0 1-3 16,-1-1-2-16,0 1 0 0,-2 1 0 16,0 0-2-16,0 0-2 0,0 0 0 15,-1 0 2-15,2 1-1 0,0-1 0 16,1 1 1-16,0-2 0 0,0 0 1 16,2 1 1-16,-1 0 0 0,0-2 1 15,3-2-2-15,0 1-1 0,3-3-1 0,1 1-3 16,1-3-2-16,3 1-3 0,-1 0-2 15,-1-1-1-15,0 2 1 0,-3 1 1 16,0 2 2-16,-2 1 0 0,-1 2 1 16,1 0 0-16,0 1 0 0,1 2-1 15,1 1-4-15,1-1-1 0,0 2-2 0,2 1-1 16,-1-1 0-16,-1 2-1 0,1 0-1 16,-3 0 0-16,0 2-1 0,-3 1 0 15,-3 0-2-15,-2 1 0 0,-3 0 0 16,-4 2-1-16,-1 1 2 0,-1 1 0 15,-2 1 1-15,-1 0 1 0,-2 4 1 16,1-3 1-16,1 0 0 0,1-1 0 16,0 1-1-16,3-2 1 0,2-2 0 15,3-5-1-15,1 1 1 0,3-1 0 16,2-2 0-16,1-2 2 0,2 1 2 0,0-4 1 16,1 3 2-16,4-1 0 0,1 0 1 15,4-1 2-15,0-2-1 0,3 1-2 16,2 1 0-16,2 0-2 0,2-1 0 15,1 1 0-15,1 1-3 0,1-2-1 16,1 0 0-16,0 0-2 0,1-2-6 16,-4-1-7-16,-1-2-10 0,-4 0 41 0,-1 1-175 15,-4-3-131-15,-2 0-340 0</inkml:trace>
  <inkml:trace contextRef="#ctx0" brushRef="#br0" timeOffset="-198769.48">24211 14340 575 0,'-3'1'130'0,"1"-1"5"15,0 1-92-15,2-1-12 0,-1 0 0 16,2 1 4-16,1 0 0 0,1-1-1 0,3 0-1 16,3 2-1-16,1-1-3 0,2 0-2 15,1-1-7-15,1 1-2 0,2 1-4 16,0 1-1-16,-2 1-4 0,-1 0-1 16,0 1-2-16,-1 3-1 0,-3 0 0 15,-1-1-1-15,-3 1-1 0,0 1-2 16,-3 1 1-16,-1 1-1 0,-3 1-1 15,-2 2 0-15,-2 1 0 0,-3 3-1 16,-2 2 0-16,-3 0 0 0,0 6-1 0,-3 0 1 16,2 2-2-16,0-3-2 0,0 2-4 15,4-2-7-15,1-3-10 0,5-1-15 16,1-6 152-16,0-4-291 0,3 1-155 16,5-1-434-16</inkml:trace>
  <inkml:trace contextRef="#ctx0" brushRef="#br0" timeOffset="-191741.42">14947 14713 552 0,'0'2'115'16,"0"1"1"-16,0-3-100 0,-1-2-31 15,0-4-75-15,0 0-25 0,-1 0-83 16,0 0-183-16</inkml:trace>
  <inkml:trace contextRef="#ctx0" brushRef="#br0" timeOffset="-191507.52">14928 14657 292 0,'-1'-1'201'0,"-2"0"-27"0,2 2-84 0,0 0-40 16,0 3-27-16,0 0-6 0,0 1-1 15,0-1-1-15,0 4 0 0,-1-2 0 16,-1 1-1-16,1 1 0 0,0-3-1 16,0 2-3-16,-2-1-1 0,1 2-1 15,-2 2-2-15,-3 1 0 0,0 3-2 16,-3 5-2-16,-1 6 0 0,0 3-1 15,-1 5-1-15,1 7 2 0,2 2-1 16,1 3 1-16,4 2 0 0,2 2 1 0,-1-2 1 16,4-2 1-16,4-4 1 0,0 0 0 15,4-2-1-15,5-3 1 0,4-4-3 16,4 0 1-16,1-4-8 0,3 1-15 16,6-4 150-16,10-7-281 0,6-5-143 15,1-5-418-15</inkml:trace>
  <inkml:trace contextRef="#ctx0" brushRef="#br0" timeOffset="-190772.21">20452 14840 643 0,'-2'2'143'0,"4"-1"2"16,-2-2-108-16,2-1-17 0,0-3-11 16,0 1-8-16,3-2-3 0,0 1-2 15,0-2-2-15,1 3 1 0,-2 0 4 0,2 1 4 16,-3 1 6-16,0 1 3 0,0 1 3 16,0 1 4-16,2 1 1 0,3 5 1 15,1 0-1-15,2 4-2 0,4 2-3 16,2 0-2-16,2 3-1 0,1 3-3 15,2 2-1-15,0 0 0 0,0 0-2 16,-3 2 0-16,-1 5 0 0,-6 2-1 16,-5 4 1-16,-12 3 0 0,-11 10-5 15,-12 5 1-15,-15 6-4 0,-13 6-6 16,-14 5-19-16,-14 7-14 0,-8 4-136 0,-4-5-134 16,-7 1-343-16</inkml:trace>
  <inkml:trace contextRef="#ctx0" brushRef="#br0" timeOffset="-183557.47">14240 14172 622 0,'-7'-1'146'0,"3"-2"1"15,-1-1-95-15,2-4-24 0,2-1-10 16,1 3-10-16,1-4-8 0,1 2-5 16,3-1-3-16,-1 0-1 0,0 3 1 0,1 2 0 15,-2-3 4-15,0 4 2 0,-1 0 2 16,-2 1 2-16,0 5 2 0,0-1 1 15,0 1 3-15,0 3 2 0,2 2 0 16,2 0 3-16,5 4 1 0,7-3 3 16,8-1-2-16,8-4 1 0,5-1 0 15,7-3 0-15,8-3-3 0,2-6-3 0,9 1-1 16,1 1-3-16,4-3-3 0,4-1-1 16,19 1-2-16,5 0 1 0,12 3 0 15,4-1-1-15,1-2 1 0,10 3-3 16,11 3 5-16,-6-1 7 0,0 0 5 15,0 0 6-15,6-2 1 0,5 2 1 16,-1-1 3-16,-1-3-5 0,-3 1-6 16,3 0-7-16,-4 0-4 0,-3-2-3 15,-1 3 0-15,-5-2-1 0,-1 1 0 0,-3 2 0 16,-6-1-2-16,-5 3-1 0,-4-1-1 16,-5 1-1-16,-9 2 1 0,-9 3-1 15,-10 1 1-15,-10 1 0 0,-11 2 1 16,-12 3 0-16,-11 0-2 0,-9 2-2 15,-9-1-2-15,-8 2-1 0,-9 0-1 16,-8 0 1-16,-10-2 1 0,-12-2 1 0,-10 0 3 16,-12-1 2-16,-10-2 2 0,-8-2 1 15,-7-3 0-15,-7 0 1 0,-3 1-1 16,-5-3 0-16,-3-1 0 0,-4-1-2 16,-4-2-4-16,-6 3-4 0,-2-1-4 15,-6-2-3-15,-3 1-3 0,-7 3-2 16,-6 2 2-16,0 2 4 0,-3 2 4 15,-1 3 4-15,6-1 3 0,5 4 4 16,13-1 2-16,7 2 0 0,6 0 1 16,11-3-1-16,13-1 0 0,5 1 1 0,7-3-2 15,7-2 1-15,12-1-1 0,13-1 1 16,9-1 2-16,6-1 4 0,13 2 1 16,15 0-1-16,18 0 0 0,7 0 1 15,11 0 0-15,12 0-2 0,14 0-4 16,8 3 1-16,5-2 2 0,3 0 3 15,16-3 1-15,5-1 1 0,6 5 0 0,6-4-1 16,10 0 1-16,9 1-2 0,5-1-3 16,-2 2-1-16,3-1-2 0,4-2 1 15,-2 0-1-15,-1 0 1 0,-3 0 0 16,-2-3-1-16,-2 1 1 0,-6 2-1 16,-6-5 1-16,-8 5 0 0,-7-2-2 15,-8 0 0-15,-8 1 1 0,-12 1-1 16,-7 0 0-16,-12 3 0 0,-10-3-1 15,-11 3 0-15,-11 0 0 0,-9 0-1 0,-7-1-5 16,-12 3-1-16,-12 0 1 0,-12 0-1 16,-16-1 2-16,-13 2-1 0,-15 2 1 15,-17 1 6-15,-9-2 0 0,-12 0-1 16,-8 2 1-16,-8 0 0 0,-5 1-1 16,-8-2 1-16,-3 3-1 0,-5 1-1 15,-2-2 2-15,-2 3-1 0,-3-1 0 0,-1 0 0 16,2 2-1-16,-2-2 0 0,-1-1 0 15,4-1 0-15,3 3-1 0,6-3 1 16,2 3-1-16,-5-5 1 0,12 0 0 16,16 4 0-16,6-2 1 0,15-1 0 15,10-2 0-15,12 2 0 0,24-4 0 16,9-1 1-16,8-3-2 0,8 3 1 16,7-2 3-16,7-1-2 0,6 2 0 15,12-1-1-15,8 5 1 0,6-3 0 0,12-1 1 16,7-2-3-16,22-1 2 0,22-3 1 15,7 2 0-15,12-6 1 0,11 3-1 16,5-1 0-16,20 0 1 0,-3 2-1 16,-2 0 0-16,7 1 1 0,3 3 0 15,4 0 1-15,3 1 1 0,-6 4-1 16,-1 1 1-16,-1 1 0 0,-8-1-1 16,-3 3 0-16,-8 1-1 0,-7-2-1 0,-8 3 0 15,-10-1-1-15,-10 1-1 0,-11-2 1 16,-11 0-1-16,-11-2 1 0,-12 1-1 15,-12-2 0-15,-10-2 0 0,-9-1-2 16,-6 1-5-16,-11-4-2 0,-12 0 0 16,-13-3 1-16,-12-1-1 0,-13 0 0 15,-15 0 1-15,-15 4 6 0,-13-1 2 16,-7 0-1-16,-10 2 1 0,-7 1 0 0,-5 2 0 16,-6-4 0-16,-6-2 0 15,-7 4 0-15,-6-3 0 0,-2-1 0 0,-3 1 0 16,-4-5-1-16,4 3 1 0,-1 2-1 15,6-3 1-15,1 2 0 0,-4-2 0 16,16-1 0-16,12 4 0 0,8 1 1 16,8-4-1-16,14 0 1 0,17 2-1 15,15 0 0-15,7 1 1 0,9 1-1 16,8-2 0-16,13 4 1 0,6-1 0 16,6 1 3-16,7 1-2 0,9 1 1 0,4-1-1 15,9 4 1-15,5-2-1 0,9 0 0 16,10 0-3-16,10-1 5 0,6-3 2 15,8 0 3-15,19-2 4 0,17-4 2 16,10 0 0-16,8-1 1 0,7-2-2 16,16 1-2-16,8-1-1 0,-6 2-3 0,4-1-1 15,0 0 1-15,7-1 0 0,4 3-1 16,-4-2 0-16,2 3-2 0,-2 2-1 16,-3-1-2-16,-5 3-1 0,-7 2 0 15,-6 0-1-15,-8 3 0 0,-11-2 0 16,-9 4 1-16,-10 1-1 0,-11-4-1 15,-10 0 0-15,-13 2-3 0,-10 0-2 16,-12-2-7-16,-9 0-5 0,-11-2-23 16,-15 3-143-16,-16 1-15 0,-22-5-132 15,-20-6-275-15</inkml:trace>
  <inkml:trace contextRef="#ctx0" brushRef="#br0" timeOffset="-180768.81">15664 14897 522 0,'-2'-3'137'0,"1"1"4"0,-2-1-57 15,1 1-33-15,1-2-11 0,0 1-8 0,0 0-3 16,0 0-3-16,-1-1-1 0,1 1 0 16,-2 0-1-16,1 1-1 0,-1-1 0 15,-2 1-4-15,0 0-4 0,-2 0-4 16,0-1-3-16,-2-1-3 0,-1 2-1 15,-1 0-2-15,-1 1-1 0,0 0 1 16,-2 2 0-16,-1 3 0 0,-1 4 0 16,0-1-1-16,-2 4 1 0,0 1-1 15,-2 5-1-15,0 2 0 0,0-1 0 0,2 3 0 16,2 1-1-16,2 1 0 0,5-1 0 16,3 2 0-16,5-2-1 0,4 1 1 15,5-2-1-15,5-2 1 0,3-2 0 16,3 1 0-16,4-3 0 0,1-2 0 15,-1-4 0-15,0-1 1 0,-2-2 0 16,0-1 0-16,-4-4 3 0,-1-3 0 16,-2-2 6-16,-1-1 6 0,-1-2 5 0,-1-5 6 15,-1-4 3-15,0-3 1 0,-2-3 0 16,1-3-4-16,0-5-6 0,-2-2-5 16,-2 0-4-16,-2 2-2 0,1-2 0 15,-2 1-1-15,-2 4-1 0,-2 2 0 16,-1 4 0-16,-1 3-2 0,-3 3-2 15,0 6-3-15,-3 4-1 0,-1 2-1 16,-1 4 1-16,-1 0-1 0,0 3 1 0,-1 3-1 16,2-1-1-16,1 0-3 0,3-1-8 15,1 1-11-15,4-1-9 0,2 0-11 16,2-3-22-16,3 1 143 0,3 0-289 16,0-1-162-16,6 3-446 0</inkml:trace>
  <inkml:trace contextRef="#ctx0" brushRef="#br0" timeOffset="-180572.4">15960 15039 889 0,'4'9'215'0,"-1"-1"4"0,0-4-136 16,-1 0-22-16,-1 0-22 0,-1-3-19 15,-2 2-9-15,-1-1-5 0,1 0-4 0,0 2-3 16,-1-3-3-16,2 2-8 0,0-2-6 15,1 0-12-15,0-1-20 0,4-2 121 16,1-1-290-16,4-2-180 0,8-3-484 16</inkml:trace>
  <inkml:trace contextRef="#ctx0" brushRef="#br0" timeOffset="-180007.81">16665 14891 563 0,'-3'-2'149'16,"0"-1"12"-16,0-2-76 0,2 2-2 15,-1 2-13-15,-1-1-6 0,0 2-8 16,-3 0-10-16,0 1-12 0,-3 2-8 16,0 0-9-16,0 3-4 0,-2 2-5 15,0-3-3-15,0 6-1 0,0 1-1 0,2 2-1 16,0 4-2-16,2 0-1 0,4 3 0 15,1 1-1-15,4-1-1 0,3 0 0 16,5-1 1-16,5-2 0 0,0-1 0 16,2-4 0-16,4-1 1 0,1-2 1 15,1-5 0-15,0-1 1 0,0-1 1 16,0-4 0-16,0-2 3 0,-1-2 0 0,-2-2 3 16,-3-1 1-16,0-3 5 0,-4-4 2 15,-3 0 2-15,-3-2 0 0,-3-1-1 16,-5-3 0-16,-5-2-3 0,-4-3-5 15,-3-3-2-15,-4 1-4 0,-4-3-1 16,0 4-2-16,-2 3-1 0,2 5 0 16,-1 5-2-16,0 8 0 0,4 4 0 15,-1 7-4-15,2 4-7 0,2 3-10 16,1 3-10-16,5 1-15 0,4-2-31 0,4 2-136 16,4-1-155-16,8 2-360 0</inkml:trace>
  <inkml:trace contextRef="#ctx0" brushRef="#br0" timeOffset="-179727.01">17236 14707 643 0,'0'-3'192'15,"0"6"5"-15,0 4-2 0,2 1-120 0,-2 4-21 16,0 5-16-16,0 3-12 16,-1 5-9-16,0 2-5 0,0 3-4 0,0 3-5 15,0 1-1-15,1 2-2 0,0-2 0 16,0 3 0-16,2-3-3 0,-1-4-6 16,1-1-7-16,0-5-8 0,1-1-9 15,0-2-19-15,1-7-24 0,2-4 44 16,-1 1-168-16,3-8-139 0,5 1-339 15</inkml:trace>
  <inkml:trace contextRef="#ctx0" brushRef="#br0" timeOffset="-179504.61">17564 14751 836 0,'-1'10'201'0,"-1"2"4"0,1 4-120 16,0 5-32-16,0 2-14 0,0 3-15 16,2 5-10-16,-1 1-5 0,5 2-3 15,-3 1-4-15,2-1-1 0,2 0-3 16,-1-2-12-16,1-5-11 0,0-3-24 16,-2-4-22-16,3-5-140 0,-4-4-158 15,7-2-365-15</inkml:trace>
  <inkml:trace contextRef="#ctx0" brushRef="#br0" timeOffset="-179055.53">18125 14911 655 0,'-6'-3'157'0,"0"-1"6"16,0 0-98-16,-1 0-17 0,2 0-8 15,1 2-6-15,-3 2-9 0,0 3-5 16,0 2-5-16,-2 4-6 0,-2 6-4 0,0 5-3 15,1 1-2-15,3 2-1 0,2 2-4 16,4 0-2-16,5-2-4 0,6-6-1 16,3-1 1-16,5-4 1 0,4-5 1 15,1-2 4-15,1-4 5 0,0-3 4 16,0-3 7-16,-1-2 6 0,-2-4 3 0,-3 1 5 16,-3-2 3-16,-2 0 3 0,-4-1 4 15,-6-3-5-15,-4-1-4 0,-7-3-5 16,-4 0-6-16,-3-1-6 0,-5 0-8 15,-5 3-8-15,-1 0-7 0,-4 7-7 16,3 6-4-16,-1 3-7 0,3 0-19 16,5 5 99-16,4 0-246 0,6 2-158 15,8-2-428-15</inkml:trace>
  <inkml:trace contextRef="#ctx0" brushRef="#br0" timeOffset="-178875.8">18604 14970 818 0,'0'4'188'15,"3"-2"-5"-15,-1-6-105 0,0-1-76 0,1-3-27 16,2 0-25-16,-2 0-14 0,0-1 5 16,2 1-59-16,-2 2-60 0,0 1-105 15,0 2-209-15</inkml:trace>
  <inkml:trace contextRef="#ctx0" brushRef="#br0" timeOffset="-178740.64">18957 14928 529 0,'1'0'107'15,"0"0"-107"-15,0-4-166 0,2 0-304 16</inkml:trace>
  <inkml:trace contextRef="#ctx0" brushRef="#br0" timeOffset="-178624.4">19124 14925 680 0,'7'5'146'0,"2"-3"-12"0,2-4-244 15,0-2-145-15,0-5-340 0</inkml:trace>
  <inkml:trace contextRef="#ctx0" brushRef="#br0" timeOffset="-178474.8">19458 14883 861 0,'9'8'208'0,"-2"1"0"16,1 0-115-16,-3-3-54 0,0-5-28 15,-2 0-25-15,0-1-22 0,-1 0-21 16,1-3 7-16,0-2-158 0,-1-1-145 15,3 2-349-15</inkml:trace>
  <inkml:trace contextRef="#ctx0" brushRef="#br0" timeOffset="-177962">20356 14832 706 0,'0'0'169'16,"0"0"10"-16,0 0-105 0,-1 0-14 16,0 0-7-16,-2 2-11 0,-3-1-7 15,0 3-4-15,-4-1-6 0,-3 2-7 16,-3 4-5-16,-1 4-2 0,-1 1-1 16,1 4-3-16,-1 2-2 0,4 3-2 15,3 1-3-15,3-1-4 0,6 0-3 0,3-1-3 16,8 0-1-16,5-3 0 15,5-1 0-15,5-3 2 0,5-2 2 0,2-4 4 16,7-2 7-16,0-5 5 0,0-3 4 16,3-4 2-16,-1-1 5 0,-1-2 3 15,-5-2 5-15,-5 1 1 0,-5-2 3 16,-5-1 2-16,-6 1 0 0,-7-4-1 16,-10-3-4-16,-9-4-4 0,-8-2-8 15,-7-3-12-15,-11 0-14 0,-8 0-15 0,-7 2-12 16,-6 8-13-16,-1 3 77 0,-2 3-274 15,-5 4-192-15,-1-2-506 0</inkml:trace>
  <inkml:trace contextRef="#ctx0" brushRef="#br0" timeOffset="-173749.76">14773 14057 563 0,'-10'0'121'0,"2"2"-1"16,0-4-100-16,-3 0 20 0,-1 4-156 15,0 1-111-15,-5-2-294 0</inkml:trace>
  <inkml:trace contextRef="#ctx0" brushRef="#br0" timeOffset="-172856.95">14339 14117 635 0,'-17'1'141'0,"4"0"0"16,4-1-109-16,5 1-15 0,4 0-11 16,4 3-9-16,5 3-5 0,3-2 0 15,5 1-1-15,4 3 1 0,2-1 4 16,2 0 1-16,2-5 3 0,-2 1 0 15,3-1 3-15,3-2 2 0,1-2 4 16,3-2 4-16,6-1 4 0,4 3 4 0,6-2 0 16,1-1 1-16,0-1-1 0,10 0-4 15,11-1-3-15,4 2-5 0,8-3-3 16,6 1-3-16,4-1-1 0,5-1-1 16,-5 2 0-16,1-3 0 0,2-1-1 15,-2 2 0-15,-2-1 0 0,2 0 0 16,6 0 0-16,2 3 4 0,-5 1 3 0,0 2 2 15,0 2 1-15,1 0 0 0,1 4 0 16,-4-1 0-16,0 5-4 0,-2-3-3 16,3 2-1-16,0-2-2 0,0 2 0 15,1-3 1-15,-1-1-1 0,-1-2 0 16,0 1 1-16,-4-1-1 0,-2 1 0 16,-3-1 1-16,-5 1-1 0,-5 3 0 15,-5-1 0-15,-5 1 0 0,-4 3 0 16,-7-3 0-16,-6 2 0 0,-5-1 1 0,-5 1-1 15,-6-2 0-15,-5-1-1 0,-9 0 1 16,-4 0-2-16,-6-1 0 0,-5-2-1 16,-2 1 0-16,-5-3-1 0,-4 0 1 15,-2-3 0-15,-6-1 1 0,-1 1 1 16,-4-1 0-16,-5-3 1 0,-6 4-1 16,-3-1 1-16,-3 2-1 0,-5-1 1 15,-5 0-1-15,-8 2 1 0,-6-1 0 0,-6 3 0 16,-6 2 1-16,-5-2-1 15,-11 0 0-15,-5 2 0 0,-9 2 0 0,-4 1-3 16,-7-4 0-16,-3 1 0 0,-4 3 0 16,2 1 0-16,0-2 0 0,6-1 1 15,1-1 1-15,2 4 2 0,1-1-1 16,3-4 0-16,2 0 0 0,2 3 0 0,-3 1 1 16,-4 0-4-16,4-4-3 0,1 1-7 15,4 4-4-15,-4 3-3 0,0-3 0 16,4-1 0-16,7 0 3 0,-3 0 4 15,6 0 8-15,8-3 6 0,13-1 2 16,11 1 2-16,11-1-1 0,7 3 0 16,11 2-1-16,8-1-1 0,1-2-1 15,3 3-2-15,2-2 1 0,1-1-2 16,4-2 0-16,3 0-1 0,2 0-1 16,3 0-1-16,0 0 0 0,0-1 0 0,1 0 0 15,2 1 0-15,2 1 2 0,3-2 1 16,2 1 0-16,2-2 2 0,3 2 0 15,1 0 1-15,4-1 1 0,5 0-1 16,14-3 0-16,6 0 2 0,9 1 3 16,10-2 2-16,14 0 2 0,8-3 2 15,7-1 2-15,5 2 2 0,13-2 1 0,7-1-2 16,10 1-3-16,9 1-1 0,11 1-3 16,9 2-1-16,1 1-5 0,4 4-7 15,0 1-11-15,2 3-14 0,-5 4 30 16,-6-1-162-16,-5 0-133 0,-10-3-332 15</inkml:trace>
  <inkml:trace contextRef="#ctx0" brushRef="#br0" timeOffset="-170812.37">14958 10290 333 0,'-5'6'72'0,"0"-4"0"0,1 1-46 0,3 0-24 16,0-3 1-16,1 2 16 0,0-2 14 16,-1-1 8-16,1 1 5 0,0-2 4 15,-1 0 3-15,1-1 0 0,-2-1-14 16,0 2-12-16,1-1-7 0,0 0-4 16,0 1-2-16,0 1-2 0,1 1-3 15,-1 0-1-15,2 0-2 0,-1 1-1 16,1-3-2-16,2 2 0 0,3 1-1 0,0-3 2 15,5 2 1-15,9-3 2 0,15 2 1 16,5-1 1-16,10 1-1 0,6 0 0 16,11 2-2-16,7 3-1 0,4-1-1 15,-6 0 0-15,11 3 0 0,4 0 0 16,10 1-1-16,1-4 1 0,11 0-2 16,9 3 0-16,10-4 0 0,8-3-2 15,1-4 1-15,6-2-1 0,10 0 0 16,5-2 0-16,5-1 0 0,7 3 0 15,6 3 0-15,8 3-1 0,10 2 0 0,1 9-4 16,3 2-7-16,2 4 32 0,-6 4-171 16,-4 2-130-16,-12 0-345 0</inkml:trace>
  <inkml:trace contextRef="#ctx0" brushRef="#br0" timeOffset="-167375.16">15292 15677 512 0,'0'2'122'16,"2"-1"1"-16,-4-2-67 0,1 2-29 15,0 3-14-15,-1-1-8 0,-4 1-3 16,-3 1 0-16,1 4 1 0,-1-1 0 16,1-2 0-16,0-1 1 0,1 0-1 0,4-3 0 15,2 2-1-15,0-3 0 0,1 2 0 16,0-2 1-16,0 1 3 0,1 0 2 15,1 0 2-15,5 1 2 0,1-1 1 16,3 0 0-16,6 1 0 0,4-1 0 16,7 1 0-16,8 0-1 0,0 2-2 15,6-2 0-15,5 1-1 0,3 2-2 16,0-1-2-16,5 2-1 0,2 1-2 0,6-2-1 16,5 1 0-16,7-3-1 0,5 1 1 15,5-1-1-15,7 1 1 0,3-2 1 16,5-3 1-16,2 1 3 0,2 5 3 15,5 0 4-15,1-2 2 0,3-1 5 16,3 6 0-16,4-2-1 0,1 1-4 16,5-1-2-16,1-4-5 0,3 2-2 15,1 0-4-15,0-5-1 0,0 3-1 0,-1-4 0 16,-2 0-1-16,-2 0 1 0,-4 1 0 16,-4-3 0-16,-3 2 0 0,-3 0 0 15,-4 1 0-15,-7 1 0 0,-4 1 1 16,-7-1-1-16,-7 2 0 0,-9 0 1 15,-8 0-1-15,-11 0 0 0,-9-1 0 16,-10 1 0-16,-9-1-1 0,-8-1-3 16,-8-1-3-16,-5 0-2 0,-9-1 0 0,-5 0 0 15,-9 0 0-15,-7 1 2 0,-9-4 3 16,-8 0 3-16,-10-2 2 0,-9-2 0 16,-7 0 1-16,-6 0 0 0,-7-4 0 15,-8 1 0-15,-4 0 1 0,-8 4 0 16,-6 0-1-16,-10 1 1 0,-6-1-2 15,-8 4 1-15,-6 0-1 0,-6 3-1 16,-6 2 0-16,-5 0 0 0,-1 1-1 16,-6 3 0-16,1 1-1 0,-1 1 0 0,-2 1-1 15,2-3 0-15,0 3 0 0,5 0 0 16,3 1 1-16,3-2 0 0,4 3 1 16,8-2 1-16,7 3 1 0,10 0 0 15,5 0 0-15,9-1 0 0,7 1 0 16,12-2-1-16,2 1 1 0,6-1-2 15,11-2 0-15,13-2-1 0,12 0-3 16,11-1-2-16,12 1-2 0,23 2 0 0,20 1 2 16,12 2 0-16,11 0 2 0,17-1 5 15,13 3 3-15,10-1 6 0,2-3 0 16,5 3 2-16,13-3 0 0,9-3 0 16,0 4-1-16,8-2-1 0,7 2-4 15,8-4-1-15,4 0-1 0,-2-2 0 16,4 0-2-16,4-2 0 0,0-4 1 15,0 2-1-15,1 2 1 0,-2-4-1 0,-2 4 0 16,-5 0 0-16,-3 0 0 0,-7 1-1 16,-9-2 0-16,-8 3 0 0,-9-3 0 15,-12-2-1-15,-13-1 1 0,-16 2-2 16,-13-3-3-16,-12 1-5 0,-13-1-7 16,-12-2-8-16,-14 1-11 0,-13-2 126 0,-10-1-259 15,-11-2-145-15,-14-2-398 0</inkml:trace>
  <inkml:trace contextRef="#ctx0" brushRef="#br0" timeOffset="-145409.98">24510 15076 489 0,'1'0'106'0,"0"3"1"0,1-5-77 16,-1 0-29-16,1-1-11 0,-1 0-1 16,2-1 3-16,-2 3 6 0,0-1 5 0,-2 1 5 15,1 0 6-15,-4 1 6 0,1 0 1 16,-3 0-3-16,-2 0-6 0,-2 2-5 15,-2 0-2-15,0 0-1 0,-1 3 0 16,-1-1 0-16,-1 2 0 0,2-1 2 16,0-2 1-16,0 1 1 0,1 0 2 15,-1-1-1-15,-3 1-1 0,1-4-1 16,0 0-2-16,-2 3-1 0,1-2-2 16,-3-1 0-16,2 0-1 0,-1 2-1 0,-1-1 1 15,1 2 0-15,-2-3-1 0,-1 0 1 16,0 2 0-16,-2-1 1 0,0 2 0 15,0-2 0-15,0-1 1 0,0 1-1 16,3 0 1-16,0 1-1 0,3-1 0 16,0-2 0-16,0 1 0 0,1-2 0 15,0 0 0-15,-3-1 1 0,-2-3 1 0,0 2 0 16,1-1 1-16,-2-2-1 0,0 0 1 16,0 2-1-16,0 0 0 0,0-1-1 15,0 2-2-15,1-2 0 0,2 2 0 16,-3-1 0-16,0 0 0 0,0-2-1 15,0 2 3-15,0-3 2 0,1 1 5 16,0-2 1-16,2-1 2 0,1-1 1 16,1 0 0-16,-2-1-2 0,0-2-3 15,0-3-3-15,-3 0-3 0,-2 0-2 16,-2 0 0-16,1 0 0 0,-1 1-1 0,0 2 0 16,-1 1 0-16,1 2 1 0,1-1-1 15,-1-1 1-15,-1 1 0 0,1-1 2 16,1 1 2-16,1-1 2 0,2 1 2 15,1-1 3-15,3 0 2 0,3-2 0 16,2 1 0-16,0-1-2 0,1-2-3 16,0 0-2-16,-2-1-1 0,0 0-4 0,0 0 0 15,-1 1-2-15,-1-1 1 0,3 2-1 16,1-2 1-16,2 1 1 0,3-1 0 16,0 0 2-16,4-1 1 0,1-1 3 15,0 2 2-15,4-1 1 0,-1-1 1 16,0 2 2-16,2 0-2 0,0 2 0 15,2-4-2-15,1 3-3 0,1 0-1 16,1 1-2-16,0-1-2 0,0 0-1 0,3 1-1 16,0 1-1-16,2-3 0 0,0 3 0 15,0-1 0-15,2 1 1 0,1 0-1 16,-1 1 0-16,3 1 1 0,-2 1 0 16,3 1 1-16,1 0-1 0,2 2 1 15,-1-1-1-15,1 0 1 0,0 0-1 16,1 0 0-16,2 3 0 0,1-3 0 15,0 0 0-15,4 2 0 0,0 1-1 16,3-2 1-16,1 0 0 0,-2 0-1 0,1 2 1 16,1-1 0-16,-3 3-1 0,1-1 1 15,0 1 0-15,-1-1 0 0,2 2 0 16,-2-1 0-16,1 3 0 0,-1-1-1 16,-1 2 1-16,-1 1 0 0,-1 0 0 15,1 2 0-15,-2 0-1 0,0-1 1 16,-1 2 0-16,1 1-1 0,2-1 1 15,-1 3 0-15,1-2 0 0,-1 2 0 16,1-1 1-16,1 0-1 0,2 1 0 0,0-1 0 16,1 1-1-16,1 0 1 0,1 1-1 15,2 1 1-15,-1 3-1 0,-1 1 1 16,-3 1-1-16,0 0 0 0,-3 1 1 16,-1 2-1-16,-2 0 1 0,-1 0-1 15,-1 1 1-15,0 0 0 0,-2 2-1 16,2 0 1-16,-1-2-1 0,-1 1 1 0,-1-1 0 15,-1 1-1-15,0-1 1 0,-1 1 0 16,-2 0 0-16,-1 2-1 0,-2 2 1 16,0 1 0-16,-1 1 0 0,-1 1 0 15,-1 1 0-15,-1 1 0 0,-1-1 0 16,0 2 0-16,-1-1 0 0,-2 0 0 16,1 0 0-16,-1-2 0 0,-1-1 0 15,-1 0-1-15,1-1 2 0,-2-2-1 0,-1-2 0 16,-1 0 0-16,2-1 0 0,-3-3 0 15,0 3 1-15,0-3 0 0,0 0-1 16,-2 1 1-16,1-4-1 0,-1 0 0 16,-1 0 0-16,-1-1 0 0,-2 0 0 15,-1 0-1-15,-1-1 1 0,-3-1-1 16,-1 1 0-16,0 2 0 0,-2-2 1 16,0 2 0-16,-1-1 0 0,0 0 0 15,-3 3 0-15,1 0 1 0,-3-2 0 0,-1 2-1 16,0 0 0-16,-2 1 0 0,-2 1 0 15,0 0 0-15,-3 0 0 0,1 1-1 16,0 0 0-16,-2-4-1 0,-3 0-1 16,2-3-3-16,-4-2-7 0,-2-1-10 15,-5-4-17-15,-5-2-85 0,-3-6-58 16,-8-6-127-16,-1-8-277 0</inkml:trace>
  <inkml:trace contextRef="#ctx0" brushRef="#br0" timeOffset="-143527.91">23082 16450 409 0,'0'0'119'15,"2"0"2"-15,-2 0-8 0,0 0-69 16,2 0-23-16,-2 0-8 0,2 1-6 16,-1-1-3-16,-2-1 0 0,3 1 0 0,-1 1 2 15,0 0 2-15,1-1 4 0,0 0 1 16,1 1 3-16,1-1 1 0,-1 0 0 16,3 0-2-16,-1 2-1 0,1-4-2 15,1 4-1-15,3-1-2 0,1 0 0 16,1-1 1-16,5 1 0 0,1 0 0 15,3 0 0-15,4-1 0 0,2 0-2 0,0 0-1 16,0 2-2-16,-2-2-2 0,-3 0-3 16,-2 1-3-16,-5-1-5 0,-4 1-6 15,-2 1-8-15,-4-4-9 0,-2 2 105 16,-1 0-228-16,-1-1-132 0,0-2-361 16</inkml:trace>
  <inkml:trace contextRef="#ctx0" brushRef="#br0" timeOffset="-143177.43">23663 16208 554 0,'1'3'152'16,"0"2"0"-16,-2-3-15 0,1 1-100 15,1 2-18-15,-1-1-5 0,2 3-7 16,-1-1-1-16,0 2 2 0,2 1 2 16,-1 0 0-16,-1 3 1 0,1 7 1 15,1 1-1-15,-1 4-2 0,2 2-4 16,-2 6-1-16,2 3-2 0,0 1-1 0,0-3-1 15,-1 1-2-15,2-2-1 0,-1-4-9 16,0-4-7-16,0-4-11 0,-1-7-8 16,-1-3 7-16,0 0-134 0,2-8-120 15,-2-6-291-15</inkml:trace>
  <inkml:trace contextRef="#ctx0" brushRef="#br0" timeOffset="-142695.95">23933 16227 515 0,'4'-7'140'16,"-2"2"4"-16,1 0-49 0,-1 2-42 15,2 3-11-15,1 1-11 0,2 0-9 16,1-1-5-16,4 3-3 0,3 0-2 16,1 0-2-16,3 0-1 0,2 0-1 15,2 3-1-15,2-1-2 0,0 0-1 16,0-1-2-16,0 3-1 0,-2-1-1 0,-2 1 0 16,-3 2-2-16,-4-3 0 0,-4 3-2 15,-5 3-1-15,-5 1-1 0,-6 5 0 16,-5-2 1-16,-5 4 1 0,-4 4 0 15,-6 0 2-15,0 1 1 0,1-2 1 16,0-2 0-16,2 0 0 0,1-2 1 16,3-4-1-16,4-2 0 0,3-3 1 15,1-1-1-15,2 2 0 0,5-4 0 0,2-1 1 16,4-1 2-16,5 2 1 0,4 2 1 16,5-3-1-16,3-3 2 0,7 5-2 15,3-2 0-15,4-2-3 0,1-1-2 16,3-3-7-16,-1-1-7 0,3 1-8 15,-3-3-8-15,-3-4-6 0,-3 3 43 16,0-5-165-16,-3-1-116 0,-1-4-306 16</inkml:trace>
  <inkml:trace contextRef="#ctx0" brushRef="#br0" timeOffset="-142271.61">24635 16138 668 0,'3'1'149'0,"-1"0"0"0,0 0-101 15,1 0-30-15,0-1-14 0,-1 0-1 16,-1 3-4-16,0-1 2 0,-1 3 4 16,-1 1 7-16,-2 4 2 0,0 3 1 15,-1 4 1-15,-2 3 0 0,-2 2-2 16,-1 5-4-16,-1 3-7 0,-2 0-2 15,-1 3-1-15,1 1-1 0,1 0 1 16,2 1-1-16,3-3 0 0,1-2 1 16,5-2-1-16,2-4 1 0,4-2-1 15,3-4-1-15,3-3 0 0,2-4 1 0,4-4 0 16,0-4 1-16,3-3-1 0,0-3 2 16,-1-3 2-16,-2-4 2 0,-1 0 2 15,-2 1 3-15,-4-2 4 0,-2 0 1 16,-5-1 1-16,-4-2 0 0,-3 2-1 0,-5-1-4 15,-5 1-3-15,-4 3-3 0,-3 1-1 16,-2 2-3-16,-2 8-1 0,-3 4-5 16,2 4-5-16,0 2-5 0,1 2-16 15,3 5-16-15,0-2 129 0,5 0-261 16,2-4-148-16,-3 0-405 0</inkml:trace>
  <inkml:trace contextRef="#ctx0" brushRef="#br0" timeOffset="-141896.5">23513 16778 445 0,'-14'9'112'0,"6"-4"-10"15,3-1-29-15,2 0-68 0,3-3-19 16,1 0 1-16,4 0 5 0,1-1 9 16,2 2 16-16,3-1 11 0,2 1 6 15,2 0 2-15,3 1-3 0,-1-2-5 16,2 0-9-16,0 0-6 0,-1 0-5 0,1 1-5 15,2 1-1-15,1 0 1 0,3-1 0 16,4 6 2-16,6 2 0 0,6-2 0 16,8 2 0-16,9 2 0 0,9 1-2 15,8 3 0-15,6-4-5 0,4-3 27 16,3-1-162-16,-1-2-122 0,0-2-329 16</inkml:trace>
  <inkml:trace contextRef="#ctx0" brushRef="#br0" timeOffset="-125850.79">625 5666 330 0,'-1'1'111'0,"0"-2"5"16,1 1-12-16,-1-1-38 0,-2 0-18 15,1 1-14-15,-2-1-12 0,-1 2-8 16,1-2-5-16,-3 1 0 0,0 0 0 15,-1 1 0-15,2 0 0 0,0-1 0 16,1 2-2-16,1 0-2 0,2 0 0 16,2 0 2-16,2-1 3 0,4 1 2 15,0 2 0-15,3-3 1 0,4 0 4 16,4 1 3-16,5 0-1 0,2-2 0 16,2 2-1-16,5-2 1 0,2 1-2 0,2-1-2 15,0 1-4-15,-1-1-2 0,0 3-5 16,-2-4 0-16,1 2 0 0,-1-1 2 15,-1 1 0-15,-3-1 1 0,1 1-1 16,-1 0 1-16,1 1-1 0,-3 3-1 16,-1-2-1-16,-1 1-1 0,-1 2-1 15,1-1 2-15,-1-2 0 0,0 3 1 16,0-3 0-16,0 0 0 0,2 1-1 0,1-2 1 16,-1-1-1-16,4 1-1 0,0 0-1 15,4 1 1-15,2-1-1 0,-1-2 1 16,1 3 0-16,1 3 0 0,0 0 2 15,-2 0-1-15,-1-3 2 0,0 3 0 16,1 1-1-16,0-3 1 0,-1 0-1 16,1-3-1-16,-1-1-1 0,1 4-1 15,-2-3 0-15,1-1-1 0,1 0 0 0,1 2 0 16,-2-2 0-16,2 2 0 0,0-4-1 16,2 1 1-16,-1-1 0 0,1 0 0 15,0-2-1-15,4 0 1 0,0-1 0 16,5-2-1-16,0 2 1 0,3 0-1 15,1 1 0-15,3 1 2 0,-3 2 1 16,-1 0 0-16,-3 2 2 0,1 0-1 0,-2 1 1 16,-2 2 0-16,-1 0-2 0,-2 0-1 15,1 4 0-15,-2-1-1 0,-2-2 0 16,-2 0 0-16,-1-2 0 0,-2 0 0 16,-1-4 0-16,-3-1 0 0,1-1 0 15,-1 2 0-15,0-3 0 0,1 0 0 16,3-1 0-16,0 1-1 0,2-3 1 15,1 2-1-15,2 0 1 0,3 1 0 0,-2 2 0 16,2 0 2-16,0 1-1 0,2 2 1 16,-3-1 0-16,0 0 1 0,1 0-1 15,-2-2 0-15,-1-1-1 0,0 0 1 16,-5-2-1-16,0 1 0 0,-1-2 0 16,-3 3-1-16,-1-2 0 0,-3 1 0 15,-1 1 0-15,-2 3 1 0,-2-2-1 16,1 2 1-16,-1-2 0 0,-1 2-1 15,2-2 1-15,-1 0-1 0,0 0-1 16,2 0 0-16,0 0 0 0,0 1 0 0,0-2 0 16,1 0 0-16,-1 2 0 0,1 1 1 15,2 1-1-15,-2 0 0 0,1 2 0 16,-3 1 0-16,-1-4 1 0,-2 3-1 16,0-2 0-16,-5-1 1 0,-1 3 0 15,0-2 1-15,-4-4-1 0,1 5 1 16,-3-2 0-16,0-2 0 0,-2 4 0 15,0-4 0-15,-1 0-1 0,-1 2 0 0,0-1 0 16,-1 0 0-16,0 1-1 0,0 0 0 16,-1 1 0-16,1 0 0 0,0 1-1 15,0-2 0-15,0 2-1 0,-1-2 1 16,1 1 0-16,0-1 0 0,0 0 0 16,-2 0 1-16,1 0 0 0,-1 1 0 15,-3-1 1-15,-2-2-1 0,-3 0 1 0,-3-1 0 16,0 2-1-16,-2-2 1 15,-5-2 0-15,0 1-1 0,-2 1 0 0,-3-2 0 16,0 2 0-16,-5-1 0 0,0 2 0 16,-2-1 0-16,-2 1 1 0,-2 1-1 15,1-2 0-15,-6-2 1 0,1 1-1 16,-2 0 1-16,-2-1-1 0,1 2 0 16,0-3 0-16,-3 5 0 0,2 2 0 15,0 2 0-15,-1 1 0 0,0 3 0 0,0-1 0 16,-1 1 0-16,0 2 0 0,0-2-1 15,-2 0 1-15,3-1 1 0,0-1-1 16,1 1 0-16,5 1 0 0,-2-1 0 16,4 1 0-16,0 0 0 0,0-1 0 15,-2 0 0-15,1-2 0 0,-4-2 0 16,1 0 0-16,-2-1 0 0,-1 1 0 16,-1-1 0-16,1 0 0 0,0 0 0 15,0 3 0-15,-4 0 0 0,1 0 0 0,1 0 0 16,-3-3 1-16,-1 2-1 0,-3-2 0 15,0-4 0-15,2 5 1 0,1-4-1 16,-3 2 0-16,0 2 0 0,1-4 0 16,-2 4 0-16,-1-1 0 0,-2-4 1 15,0 3-1-15,3-2 0 0,-1 3 0 16,1 0 0-16,-1 2 0 0,-1 0 0 16,3 1 0-16,-3 0 0 0,-3 1 0 0,1 1 0 15,-1 0 0-15,-1 0 0 0,1 0 0 16,-1 1 1-16,1 0-2 0,0-1 1 15,1-1 0-15,-3 0 0 0,2-1 1 16,3 1-1-16,1-2 0 0,2-1 1 16,1 1-1-16,1-2 0 0,4 1 1 15,0-2-1-15,1-3 0 0,2 2 0 0,2 0 0 16,4-1 0-16,3 1 1 16,2-1-1-16,3 1 0 0,4-1 1 0,3 0 0 15,4 0-1-15,3 0 1 0,2-1-1 16,3 2 1-16,4-2-1 0,3 2 0 15,2 0 0-15,0 1-1 0,4 1-2 16,1 1 0-16,2 0 1 0,4-1-1 16,3 2 1-16,5 0 0 0,2-1 2 15,8 2 0-15,4-2 1 0,9 1 0 0,3 0-1 16,7 1 0-16,5 0 0 0,7 0-1 16,4 0-3-16,5-1-2 0,5-1-5 15,6 3-5-15,2-4-8 0,6 0-19 16,1-1-55-16,5-2-102 0,-4 5-144 15,0-12-336-15</inkml:trace>
  <inkml:trace contextRef="#ctx0" brushRef="#br0" timeOffset="-122664.83">491 6603 217 0,'-16'12'62'15,"3"-1"7"-15,2-4-18 0,4-2-2 16,2 1 10-16,-1-1 5 0,2-1-1 16,0 0-3-16,1-1-5 0,2 0-5 15,0 0-8-15,0 0-10 0,1-1-7 16,0 0-2-16,1 0 2 0,1-1 1 16,0 1 3-16,3-1-1 0,0 0 0 15,1-2 1-15,2 1 0 0,3-4-4 0,4 2-5 16,2-1-5-16,6-1-3 0,5-1-3 15,4-1-3-15,7-1-2 0,1 3-2 16,5-1 0-16,2 1 0 0,4-2 1 16,0 3 0-16,4 1 0 0,1 0 0 15,2-2-1-15,2 2 0 0,2 3-1 16,-2 2 0-16,0 0 0 0,-3-1 0 16,-1 3-1-16,-2 2 0 0,-1 0 1 0,0-3-1 15,-1 3 1-15,1-2-1 0,1 3 0 16,-3-3 1-16,1 1-1 0,-3-2 0 15,0 0 0-15,2-1 1 0,0 0-1 16,3-1 0-16,1 0 3 0,1-1 1 16,2 0-1-16,0 2 1 0,-2-2 0 15,-1 0 0-15,2 0 0 0,-1 0-3 16,1 0 0-16,2 0 0 0,1 1 0 0,0 0-1 16,-1-1 1-16,-3-1 1 0,1-1-1 15,0-2 1-15,-2 2-1 0,-2-3 1 16,1 2-1-16,0-1 1 0,-4 3-2 15,-2 3 1-15,-4-2 0 0,-1 2 0 16,-4-1 0-16,0 2 1 0,-2 0-1 16,1-1 0-16,2 0 2 0,0 1 1 15,1-1 0-15,4 3 1 0,1-3-1 16,2 0 1-16,1-1-1 0,4-2 0 0,0 0-3 16,5-1 1-16,2-3-2 0,1 1 1 15,1-1 0-15,2 1-1 0,1-1 2 16,-1 0-1-16,-1 0 0 0,-1 0 1 15,1 1 1-15,-2-1-1 0,-2 1 1 16,-1-1-1-16,-1 2-1 0,-2-1 1 16,-4-1-1-16,0-1 0 0,-4 2-1 0,-1-2 1 15,-2 3-1-15,-3 0 0 0,-1 2 0 16,-1 3-1-16,-4 2 1 0,-3 0 0 16,-3 2-1-16,-5-1 1 0,-4 2-2 15,-5-2 1-15,-4-1-1 0,-4-1 0 16,-2 1-1-16,-3-2 1 0,-3 0-1 15,-5-2 2-15,-3 1 2 0,-7-2-1 16,-4-3 2-16,-5 0 1 0,-4-2-1 0,-6-2 1 16,-2 0-1-16,-2-2 0 15,0 1-1-15,-3-1 0 0,-1 1 0 0,-1 3-1 16,-1-2 1-16,-3 1-1 0,-2 0 0 16,-3 0 1-16,-4-1-1 0,-1 0 1 15,-2-1-1-15,-2 1 1 0,-3 2-1 16,0 0 1-16,-3 0 0 0,3 1-1 0,-3-1 1 15,0 3-1-15,-1-1 0 16,0 3 0-16,-1-4 0 0,-1 2 0 0,0-1 0 16,0 2 0-16,0-1 0 0,2 1 0 15,0-3 0-15,2 4 0 0,-1-1 1 16,1 0-1-16,1 1 0 0,0-1 0 16,-1 1 0-16,1-1 0 0,3 0 1 15,-1 3-1-15,0-1 0 0,2 0 0 16,0 1 0-16,-1-1 0 0,3 3 0 15,-2 0 0-15,3 1 0 0,0 0 0 0,-3 2 0 16,0 0 0-16,0-1 0 0,-5 0 0 16,-1 1 0-16,0-1 0 0,-2 3 0 15,0 0 0-15,-1-2 0 0,0-1 0 16,0 0 0-16,1-3 0 0,1 1 0 16,2 0 0-16,3-2 1 0,-1 0-1 15,2 1 0-15,2 1 0 0,1-1 0 0,1-1 0 16,1 1 0-16,2-2 0 0,3 3 0 15,3-1 1-15,0 2-1 0,0 1 0 16,2-2 0-16,-1 0 0 0,1 0 0 16,-2 0 0-16,3 0 1 0,2-1-1 15,4 0 0-15,1-2 0 0,3 2 0 16,3-1 1-16,3-1-1 0,4 0 0 16,2-1 1-16,3-2-1 0,3 2 0 15,4 0 0-15,4-1 0 0,2 0 0 16,5-1 0-16,3 1 0 0,6 0 0 15,4 0 0-15,5 1 0 0,5-1 0 0,7 1 0 16,5-1 0-16,6 0-3 0,6-1-6 16,7 1-5-16,7-2-30 0,7 2-123 15,2-5-28-15,8-1-131 0,3-2-276 16</inkml:trace>
  <inkml:trace contextRef="#ctx0" brushRef="#br0" timeOffset="-92701.76">16073 10204 600 0,'9'1'144'0,"-6"-1"-1"15,-2 4-62-15,-1 2-59 0,-3 4-14 16,0 4-7-16,-2 5-3 0,-3 0-2 15,-1 2 0-15,-4 1-2 0,-3-2 0 16,-3-1 1-16,-3-5 0 0,-3-3 0 16,-4 0 3-16,-7-5 1 0,-3-1 2 15,-5-2 0-15,-3-2 0 0,-5 1 2 0,-2-3 0 16,-8-1 1-16,0 0 1 0,-5 0-1 16,1-5 0-16,-8 1 0 0,-4-2 0 15,2-1-2-15,6-3-1 0,-4-4-1 16,2-2 0-16,-6-2 0 0,1-1 0 15,3-5 0-15,-2 1-1 0,-7-1 1 16,2 1-2-16,-4-5-2 0,6 2-4 16,4-1-2-16,4 1 0 0,-1-3 0 15,7 0 0-15,5-1 2 0,9 4 2 16,6 0 4-16,3-2 6 0,5-4 3 0,2 1 5 16,4-3 2-16,2-1 3 0,1-3 3 15,3-1 2-15,6-1 0 0,2 0-2 16,5 0-5-16,5-1-2 0,6-2-4 15,4 0-2-15,1-2-3 0,3 0-3 16,3 1-1-16,5 2 1 0,1 0-1 16,5 6 1-16,2 1 0 0,0-1 1 0,3 5-1 15,4 1 1-15,4-2-1 0,4 3 1 16,6-3-1-16,3 1 0 0,6 2 0 16,6 0 0-16,5-1 1 0,7 1 0 15,-3 3 1-15,-3 5-1 0,10 4 1 16,4 5 0-16,1 3-1 0,3 4 0 15,-3 6 0-15,4 0 0 0,13 1-1 16,1 0 0-16,5 2 0 0,1 1-1 16,-3-2 0-16,8-1 0 0,7-1 0 0,-1 1 1 15,-2 0-1-15,2-4 0 0,7 1 0 16,5-1 0-16,4 1 0 0,0 1 0 16,3 0 0-16,2 3 0 0,3 2 0 15,1 0 0-15,3 2-1 0,1 3 0 16,2-1 0-16,2 2-2 0,1 0-1 15,1 2-1-15,-1 1-1 0,1 2 0 0,0-1-1 16,2 0 0-16,-2 4 2 0,2-3 0 16,-1-2 1-16,0 1 2 0,1-2-4 15,4-2-3-15,-4-1-4 0,5-4-4 16,2-1-4-16,2-4-3 0,-1 0-3 16,3-4 4-16,1-2 4 0,-2 2 4 15,5-3 4-15,-2 1 4 0,-2 7 5 16,-2-2 2-16,-3 4 2 0,-5 3 1 15,-4-1 0-15,-2 6 1 0,-3 1-1 16,-2 0 0-16,-1 0-1 0,-4-1-1 0,1 0-3 16,-2 2-4-16,-4-6-3 0,0-1 0 15,-1-2 1-15,-4-1-1 0,-1 1 3 16,0 1 3-16,0-1 5 0,-3 6 6 16,-6-2 5-16,0 4 3 0,-3 6 2 15,-10 5-1-15,-6 5 0 0,-12 5-3 16,-8 2-3-16,-11 7-5 0,-9 6-4 15,-11 0-2-15,-7 3-2 0,-9-1 0 0,-4 4-3 16,-5 1-2-16,-3-1-2 0,-3-1 0 16,-1 1 0-16,-2-2 0 0,0-1 1 15,-1-4 2-15,-2-1 3 0,-3-3 2 16,-6-3 1-16,-8-2 1 0,-4 3 1 16,-8-2 0-16,-12 3-1 0,-13-1 1 15,-13 0 0-15,-12 3 0 0,-15-1-2 16,-14 1 0-16,-10-1-1 0,-9 0-1 15,-8 2-5-15,-9 1-6 0,-8 2 23 0,-5-1-145 16,-8-1-111-16,-2-2-298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7:20:32.3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6083 7785 340 0,'0'11'80'0,"0"1"0"0,-4 0-28 16,-2 1-50-16,-2 2-14 0,-1-1-19 16,-2 0-9-16,0-1 1 0,0-1 2 15,1-1 4-15,1-2 9 0,3-2 17 16,1-2 24-16,2-2 14 0,2 1 9 15,1-2 5-15,2-1 3 0,3 0 0 16,4 0-6-16,5 1-4 0,5-1-6 16,7 1-9-16,5 0-6 0,5-1-6 15,7-1-5-15,3-1-3 0,3 1-1 0,6 0 0 16,2 1-1-16,3-2 0 0,7 0 0 16,5-2 0-16,6 2 3 0,5-2 5 15,7-2 3-15,5-1 3 0,6 2 1 16,5-1 2-16,-1 1 2 0,3 1-1 15,2 3-4-15,-1 4-3 0,2-1-2 16,-7 2-2-16,1 2-1 0,-1 2-3 0,-4 0-2 16,-4-1 0-16,-2-3-1 0,-9 2 0 15,-4-1 0-15,-5 0 0 0,-9-1 0 16,-9 2-1-16,-7-2 4 0,-10-1 2 16,-10-1 3-16,-7-2 4 0,-8-2 6 15,-10-5 1-15,-9-2 1 0,-9 1-4 16,-8 0-3-16,-8-2-3 0,-12 0-4 15,-7 1-6-15,-9 3-1 0,-7-1-1 16,-9 0 0-16,-9-4 1 0,-5 4 0 0,-6 1-1 16,-9-3 1-16,-6 2-1 0,-5 1 0 15,-5 3-2-15,-9 0-2 0,-6-2-5 16,-7 6-1-16,-4 0-1 16,-3-1 1-16,0 0 0 0,4 1 2 0,5 3 3 15,8 0 4-15,10-4 2 0,14 1 0 16,12 2 0-16,14-3-3 0,16 1-3 0,13-3-4 15,15-1-6-15,16-1 24 0,14-2-147 16,16-4-115-16,19-3-301 0</inkml:trace>
  <inkml:trace contextRef="#ctx0" brushRef="#br0" timeOffset="14613.48">930 3702 370 0,'4'-3'102'15,"-1"-3"7"-15,0 1-41 0,1-1-15 16,-1 1-2-16,0-1-6 0,-1 1-7 0,1 2-5 15,-1-1-5-15,-1 0-6 0,1 1-4 16,0-2-5-16,2 2-3 0,1 1-1 16,2-3 0-16,2 3 1 0,2-1 0 15,4 1 2-15,2 2 0 0,2 1 0 16,-1-1-3-16,2 5-1 0,1 0-2 16,0 1-3-16,-4 3-1 0,1 0-2 15,-5 1 0-15,0 3 0 0,-4-1 0 16,-5 0 0-16,-3 0-1 0,-3 1 1 15,-4-1 0-15,-5 2 0 0,-2-2 0 16,-3 0 1-16,-2 0 0 0,-1-2 0 0,-1-1 0 16,4 0 0-16,0-4 1 0,3-1 0 15,2-2 0-15,5-1 2 0,1 0 0 16,4-2 1-16,0 0 1 0,2 0-1 16,3 1 0-16,0-2-1 0,4-1 0 15,1 4-1-15,2 1 0 0,4-1-1 16,1 3 1-16,1-1-1 0,0 4-1 0,1 1 1 15,-2-1-1-15,0 4-1 0,-1-2 0 16,-3 0 0-16,-1 2 0 0,-4-1 0 16,-1-1 0-16,-6 2-1 0,-3 0 1 15,-4 2 0-15,-5-1 0 0,-3 2 1 16,-4-1 0-16,-4 2 0 0,-2-2 0 16,-2-2 0-16,1 0-4 0,1-1-5 15,1-3-7-15,3-3-7 0,5-3-6 16,1-2-8-16,4-2-28 0,5-3-30 0,4-3-59 15,3 0-95-15,4-6-211 0</inkml:trace>
  <inkml:trace contextRef="#ctx0" brushRef="#br0" timeOffset="15045.67">1588 3560 437 0,'3'1'136'0,"-2"0"8"16,-1-1 5-16,-1-1-77 0,1 2-18 15,-1-2-6-15,0 2-7 0,0-2-7 16,-1 1-5-16,-2 0-7 0,2 0-4 0,-1 0-6 16,-2 0-5-16,0 2-4 0,-2 2-2 15,-2 5 0-15,-3 2-2 0,-3 6 1 16,1 6 0-16,-2 4 0 0,-1 5 0 15,1 3 0-15,2 4 0 16,3 3 0-16,1-1 0 0,2 0-1 0,4-1-1 16,5-5-1-16,3-5 0 0,5-6-1 15,1-5 1-15,5-4-1 0,3-5 2 0,2-6 0 16,1 1 1-16,1-4 0 0,0-2 2 16,-1-4-1-16,-2 0 2 0,-2-4 0 15,-3 0 2-15,-2-2 3 0,-4-1 2 16,-4 1 2-16,-3-3-1 0,-3 1 1 15,-5-1-1-15,-2 1-3 0,-3-1-4 16,-1 6-3-16,-4-1-2 0,2 3-3 16,-3 6-5-16,1 3-9 0,-1 2-10 15,4 4-13-15,0-5-11 0,3 3-124 0,1-3-130 16,3-2-307-16</inkml:trace>
  <inkml:trace contextRef="#ctx0" brushRef="#br0" timeOffset="15223.48">1894 3820 615 0,'3'2'173'15,"-2"2"6"-15,-3-2-41 0,-2 0-82 16,0 0-9-16,-3-1-10 0,1 1-17 16,-2-5-12-16,1 1-14 0,-1-3-13 15,3-4-13-15,4-1-137 0,2-3-15 16,6 2-123-16,7-2-249 0</inkml:trace>
  <inkml:trace contextRef="#ctx0" brushRef="#br0" timeOffset="15745.54">2431 3485 555 0,'2'-2'139'0,"-1"2"6"0,-2-2-84 16,-3 1-20-16,-1 2-8 0,-4 2-11 15,-1 2-8-15,-2 5-7 0,-3 1-7 16,-1 2 1-16,1 2 0 0,2 0 0 15,2-1 0-15,2 2-1 0,4-4 1 0,1 0 3 16,6 0 1-16,3-1 6 0,4 0 7 16,4-3 4-16,1 1 1 0,3 0 3 15,3 2-2-15,1 0-1 0,-1 1-5 16,-3-2-7-16,0 2-4 0,-3 1-1 16,-1 0-3-16,-5 0-2 0,-4 1-1 15,-4 2-2-15,-2 2-3 0,-3 2-4 0,-5-1-8 16,-4-2-9-16,-4 3-11 0,-1 0-18 15,0-5-65-15,-1-4-50 0,1-2-108 16,2-5-227-16</inkml:trace>
  <inkml:trace contextRef="#ctx0" brushRef="#br0" timeOffset="15947.55">2441 3500 681 0,'2'-2'167'0,"-2"1"3"15,0 1-106-15,2 2-14 0,0 0-8 16,2 2-10-16,2 1-9 0,1 0-5 16,8-2-1-16,4-1-2 0,8-2-3 15,4-2-3-15,8-1-1 0,4-4-8 16,6 2-11-16,-1-3-17 0,0 1-23 16,-3 2-31-16,-4-1-106 0,-6 4-136 0,-8 4-300 15</inkml:trace>
  <inkml:trace contextRef="#ctx0" brushRef="#br0" timeOffset="16263.77">1151 4365 699 0,'-6'4'171'16,"4"-2"5"-16,2-1-110 0,1 1-14 16,2-1 1-16,5 2-4 0,6-2-8 15,6 2-5-15,6 2-3 0,10-5-2 16,9 0-4-16,10-6-6 0,12-3-6 0,10-1-6 16,7-8-3-16,7-1-3 0,5 1-2 15,7-2 0-15,0 4 0 0,-5 1-2 16,-10 2-4-16,-8 4-7 0,-13 4-9 15,-13 2-15-15,-16 2-14 0,-17 1-9 16,-13 2-4-16,-16 3-145 0,-14 3-140 16,-13 3-340-16</inkml:trace>
  <inkml:trace contextRef="#ctx0" brushRef="#br0" timeOffset="16525.14">1100 4548 719 0,'-31'9'172'0,"6"-4"7"16,9-1-115-16,6 0-2 0,5-1-8 0,5-2-8 16,5-3-1-16,9 0-2 0,10-4-4 15,13-1-9-15,12-4-6 0,13-5-2 16,15-5-2-16,14 0-6 0,11-4-7 16,9-3-3-16,8-4-1 0,9 0-1 15,5 3-1-15,-2-1 0 0,0 4 0 16,-3 2-1-16,-7 2 1 0,-10 8-3 15,-17 3-5-15,-15 2-7 0,-13 5-9 16,-19 0-16-16,-15 3-12 0,-18 3-82 0,-14 3-87 16,-20 0-147-16,-13 2-330 0</inkml:trace>
  <inkml:trace contextRef="#ctx0" brushRef="#br0" timeOffset="27890.97">3907 3716 292 0,'-4'4'97'16,"1"0"8"-16,-1-2 3 0,2 0-52 16,0-1 0-16,-1 0-4 0,-1 1-7 15,0-1-5-15,1 0-4 0,-2-1-3 16,1 1-3-16,-1-2-1 0,2 2-3 16,0-1 0-16,2 0 0 0,-1-2-3 15,0-1-1-15,2 2-2 0,3 1-3 16,0-2-2-16,2 0-4 0,3-1-1 0,4 1-3 15,4-2 1-15,2-1 0 0,5-2 1 16,3 2 0-16,6-1 1 0,7 3-1 16,4-1 1-16,6-2 0 0,4 5-2 15,4 2 0-15,3 1-2 0,0 0-1 16,-2 1-1-16,0 1-1 0,-5 0-1 16,-2 0 0-16,-6 0-2 0,-6-3 1 15,-5 2-1-15,-6 1 0 0,-10-2-1 0,-2 0 1 16,-8-2-2-16,-3 0-5 15,-4 1-7-15,-2-2-3 0,-4 0-10 0,-1-1-15 16,-6-1-15-16,-1 0 19 0,-3-1-141 16,-2 1-121-16,-4-2-310 0</inkml:trace>
  <inkml:trace contextRef="#ctx0" brushRef="#br0" timeOffset="28228.64">3950 3744 522 0,'-3'1'113'0,"-1"-1"1"0,1-1-97 0,-1 2-3 15,-1 1-4-15,0 0-2 0,0 0-1 16,1 2 0-16,2 0-1 0,1 1 0 15,2 1 3-15,3-2 5 0,4 3 7 16,4-3 4-16,3 2 3 0,6-3 4 16,6-2 5-16,9-1 0 0,5-2-1 15,8-1-6-15,7-1-5 0,5-1-6 16,0-1-4-16,3 2-6 0,-1-3-4 0,0 5-5 16,-5-1-4-16,-5 0-16 0,-2 0-12 15,-6 3-8-15,-5 0-1 0,-6 0-74 16,-7 0-50-16,-6-2-104 0,-2-2-211 15</inkml:trace>
  <inkml:trace contextRef="#ctx0" brushRef="#br0" timeOffset="28592.75">4572 3506 562 0,'0'1'131'16,"0"0"4"-16,2-1-90 0,2 1-7 16,2 1 3-16,4-1-1 0,3 3-4 15,3-2-5-15,0 3-4 0,4 2-5 0,2 0-6 16,2 1-8-16,0 2-4 0,2 4-2 16,0 0-1-16,3-3 0 0,-3 2 0 15,-1 1 0-15,0-1 0 0,-4 1-1 16,-3-4 1-16,-3 2 0 0,-4 2 0 15,-1 0 0-15,-4-3 0 0,-3 1 1 16,-5 0 2-16,-4 1 0 0,-6-1 0 16,-3 3 1-16,-8 2-1 0,-9 0 0 0,-5 3 0 15,-4 1-2-15,-4-2-1 0,-1 3-1 16,-4-3-2-16,3 1-4 0,5-4-7 16,6-1-9-16,3 0-10 0,6-3-6 15,6-4-6-15,7 0 14 0,4-3-133 16,3-2-111-16,3-3-284 0</inkml:trace>
  <inkml:trace contextRef="#ctx0" brushRef="#br0" timeOffset="29280.58">4635 3469 524 0,'1'0'125'0,"-1"-1"7"15,-1 1-66-15,1-2-34 0,-3 4-6 16,3-2-1-16,-2-2-1 0,2 2-4 16,-1 0-6-16,1 2-1 0,0-2-4 15,1 1-2-15,3 1-2 0,0 2-2 0,3 1 0 16,1 2 0-16,3 1-1 15,2 5 1-15,4 0 1 0,1 3 0 0,5 0 1 16,2 3-1-16,1-3-1 0,2 4-1 16,1-4 0-16,-3 2 0 0,-3-2 0 15,-3-4-1-15,-5 0 0 0,-4-1-1 16,-4-3 0-16,-4 0 0 0,-4-1-1 16,-5 1 1-16,-2 1 1 0,-4 1-1 15,-6-2 2-15,-4 3-1 0,-3 1 1 0,-2 0 1 16,-2 4-2-16,1 0 0 0,0 3 0 15,0 2-1-15,1 4-1 0,2 0-3 16,1 2-4-16,0 0-4 0,0-3-6 16,1-2-8-16,2-2-1 0,4-2-126 15,0-2-115-15,3-4-292 0</inkml:trace>
  <inkml:trace contextRef="#ctx0" brushRef="#br0" timeOffset="32459.01">5552 3555 459 0,'-9'8'120'0,"1"-2"3"16,2-3-49-16,0 2-32 0,3-2-5 0,0 2-5 15,-1-3-3-15,2 1-3 0,0-3 1 16,2 1 1-16,-2 0 1 0,2-1-3 16,0-4-1-16,1 1-1 0,0-1-2 15,1 0-3-15,0 1-2 0,4-4-2 16,0 1-2-16,3-1-1 0,2 0-2 15,2 1-3-15,1-1 0 0,4 1-2 16,1 1-2-16,0 1 0 0,1 2-1 16,0 2 0-16,0 2-1 0,-1 2-1 15,0 3 0-15,-3 1 0 0,-1 0 0 0,-2 4 0 16,-3 3 0-16,-4 0 0 0,-2-1 0 16,-4 4 1-16,-3-4 0 0,-4 4 0 15,-2-3 1-15,-4 0-1 0,-2 1 1 16,-1-2 0-16,0-2-1 0,-3 0 0 15,1-3 0-15,2-3 0 0,3-1 0 0,1-2 0 16,2-1 0-16,3 0-1 0,3 1 1 16,3-2-2-16,0-1 0 0,1 1-1 15,2 0 0-15,2 1-1 0,3 1 1 16,2 2 0-16,2 0 1 0,3 2 1 16,1-1 1-16,3 1 1 0,0 1 2 15,1-1-1-15,0 3 0 0,-1 0 1 16,1 1-2-16,-3 0 0 0,-2-1 0 15,-4 0-2-15,-1-1 2 0,-7 1 2 0,-3-1 1 16,-6 0 0-16,-4 0 1 0,-4 2 0 16,-2-3 0-16,-3 1-1 0,-1-2-1 15,-2 1-1-15,0-2-1 0,2-1-3 16,1-1-4-16,0-2-8 0,1-2-14 16,4-1-15-16,4-1-16 0,4-2 161 15,4-2-289-15,5-3-151 0,9-1-411 16</inkml:trace>
  <inkml:trace contextRef="#ctx0" brushRef="#br0" timeOffset="32660.57">6155 3804 700 0,'-4'5'174'0,"3"0"5"16,-1-1-106-16,-1-1-30 15,-2-2-2-15,1 1-7 0,-2-2-15 0,1 0-9 16,-1-4-7-16,2 1-5 0,0-1-8 16,2-1-25-16,2 0 40 0,1-4-188 15,7-1-151-15,2 1-383 0</inkml:trace>
  <inkml:trace contextRef="#ctx0" brushRef="#br0" timeOffset="33061.81">6526 3505 590 0,'-3'-2'139'16,"1"-1"7"-16,0 1-85 0,0 1-25 0,-1 0 0 15,0 0 0-15,0 1-3 0,-1 0-8 16,-2 3-6-16,0 2-6 0,-3 2-4 15,-3 2-2-15,-2 6-3 0,-4 4-2 16,-2 4-1-16,-4 3-1 0,-1 6 1 16,-1 2-1-16,2 2 0 0,2 0-1 15,4 3 1-15,7-3-1 0,7-4-1 16,7-4 1-16,7 1 0 0,4-4-1 16,5-4 1-16,3-5 1 0,3-2 1 15,0-2 0-15,0-5 1 0,0-5 0 0,-4-2 4 16,-1-3 1-16,-5-2 1 0,-1-1 2 15,-6-3 2-15,-2 0 1 0,-4-2-1 16,-3-1-1-16,-3-1-3 0,-4 0-2 16,-2-2-3-16,-3 0-3 0,-1 2-4 15,-1 3-2-15,-1 2-5 0,1 1-9 0,0 2-13 16,3 2-14-16,2 2 97 0,3 0-225 16,0-1-141-16,8-1-373 0</inkml:trace>
  <inkml:trace contextRef="#ctx0" brushRef="#br0" timeOffset="33379.23">6741 3588 598 0,'0'2'150'0,"-2"0"4"15,-1 1-72-15,-2 1-40 0,-1-1-7 16,-1 2-5-16,0 0-10 0,-3 3-5 15,0 2-3-15,1 2-4 0,-1-1-2 16,3 3-3-16,-1 0-2 0,3 1 0 0,1 1-1 16,5-3 0-16,4-2 0 0,0 1 0 15,3 0-1-15,3 0 1 0,1 1 1 16,0 3-1-16,1 0 0 0,0 2 1 16,2 0 0-16,-2-1 0 0,-2-1 0 15,-3 2 0-15,0-3 0 0,-5-1-1 16,-3-1 1-16,-4 0-1 0,-5 2-7 15,-2-4-12-15,-4-2-15 0,-4 1 10 16,-3-3-143-16,-1-2-130 0,-1-2-319 16</inkml:trace>
  <inkml:trace contextRef="#ctx0" brushRef="#br0" timeOffset="33568.73">6718 3609 565 0,'7'2'139'16,"-1"-1"2"-16,0-2-63 0,4 1-50 16,2-2-3-16,3 2-4 0,3-3-5 15,3-2-6-15,4-1-2 0,4-2-2 16,4 1-2-16,0 0-6 0,2-2-146 16,0 1-128-16,5 4-339 0</inkml:trace>
  <inkml:trace contextRef="#ctx0" brushRef="#br0" timeOffset="33793.64">7562 3728 603 0,'4'5'139'0,"-4"-2"5"0,-1 2-110 15,-3 2-6-15,-4 3-2 0,-4 2-4 0,-4 3-4 16,-4 5-9-16,-3 2-5 0,-2 2-2 16,-3 3-6-16,0 0-7 0,0-2-1 15,1-1-36-15,2-4-100 0,2-4-115 16,2-1-280-16</inkml:trace>
  <inkml:trace contextRef="#ctx0" brushRef="#br0" timeOffset="34027.91">7209 3750 620 0,'7'5'143'0,"2"3"5"0,3 5-103 16,4 4-13-16,4 3 4 0,2 3-2 0,1 1-7 15,4 1-6-15,2 0-6 0,1 0-4 16,0-3-2-16,-2-1-6 0,2-1-1 15,1-4-1-15,-2-2-7 0,2 3-10 16,0-3-12-16,-4 3-7 0,0-4-129 16,1-1-130-16,-4-3-310 0</inkml:trace>
  <inkml:trace contextRef="#ctx0" brushRef="#br0" timeOffset="34234.04">7959 3845 780 0,'0'2'169'0,"0"0"1"0,-1 1-137 15,-1 4-14-15,-1 3-3 0,1 2-1 16,-1 4-3-16,-1 4-1 0,0 2-1 0,-1 1 0 16,0-1-1-16,3 4-5 0,-1-2-5 15,2 1-6-15,2-2-12 0,3-1-15 16,2 1-16-16,1 0 103 0,2-4-233 15,1-3-143-15,6-3-374 0</inkml:trace>
  <inkml:trace contextRef="#ctx0" brushRef="#br0" timeOffset="34609.75">8246 3922 682 0,'-1'-3'158'16,"0"1"2"-16,-2-2-114 0,1 2-19 16,-1 2-7-16,-2 1-3 0,1 3-7 15,-3 0-8-15,0 4-2 0,-1 2-1 0,0 3 0 16,3 1 0-16,2 1 0 0,3 2 0 16,2-3 0-16,3 0 0 0,3-2 0 15,5-2 0-15,1-1 2 0,6 0-1 16,1-2 1-16,3-1 1 0,1-1-1 15,2-3 2-15,-1-2 1 0,0-3 3 16,-2-1 5-16,-2-5 4 0,-1 1 2 0,-3 0 3 16,-2-1 4-16,-3-1 3 0,-3-2-1 15,-6-2-3-15,-1-1-4 0,-6-2-3 16,-3-3-2-16,-5 2-4 0,-5-1-6 16,-2 5-3-16,-6 4-2 0,-6 0-3 15,-3 7-6-15,-2 3-9 0,2 0-11 16,2 4-23-16,1-1 149 0,5 0-293 15,5 0-163-15,8-3-445 0</inkml:trace>
  <inkml:trace contextRef="#ctx0" brushRef="#br0" timeOffset="34890.03">8628 3441 727 0,'0'0'159'0,"0"4"3"15,-1 0-116-15,0 4-23 0,-2 3-5 16,-2 4-4-16,0 1-3 0,-2 3-1 0,2 2-1 15,0 2 1-15,2-4-7 0,2 2-25 16,2-2 86-16,3 1-234 0,5-1-152 16,2 0-420-16</inkml:trace>
  <inkml:trace contextRef="#ctx0" brushRef="#br0" timeOffset="41761.56">9096 3527 236 0,'3'2'54'16,"-2"-1"0"-16,-1 0-27 0,-1-1-18 15,1 0 0-15,0 1 5 0,1-2 8 0,0-1 12 16,0-1 7-16,-1-1 7 0,-1-1 2 16,-1-3 0-16,-2-1-3 0,-2-2-7 15,-1 0-9-15,-3-2-3 0,0-1-7 16,-1-3-4-16,-1-2-3 0,-3-3-1 16,-2-1-2-16,0 0 0 0,-2 2-4 15,-3-1-1-15,-1 0 1 0,-4 0 0 16,-1 2-1-16,-2-4-1 0,-1-3-1 0,0-1-1 15,1 3-1-15,-2-1-1 0,0 4-1 16,1 2 1-16,2 2-1 0,-1 5 0 16,2 3 0-16,-1-1 0 0,3 1 0 15,0 4 0-15,3-3-1 0,-3 5 2 16,1-1-1-16,-3 2 1 0,-2-1 0 16,2 1-1-16,-1 3 1 0,0 3-1 15,-1-1 0-15,2 0 0 0,2 1 0 0,1 5 0 16,0 0-1-16,2 1 1 0,1 1-1 15,1 1 1-15,0 1-1 0,-1 6 1 16,3-3-1-16,-2 4 1 0,0-1 0 16,-2 3 0-16,0 2 0 0,-1 2 0 15,0-3-1-15,0 1 1 0,2 1 0 16,0 2-1-16,2 1 0 0,4-1 0 16,4 3-1-16,2 1 1 0,4 2-1 15,3 1 1-15,2 2 0 0,0-1 0 0,0 4 1 16,2 1-1-16,-1 0 1 0,0 1 0 15,0 4 0-15,1-2 0 0,-1 1-1 16,-1 0 1-16,0-1 0 0,-2 0 0 16,-2-3 0-16,1-1 0 0,-1-2 0 15,1 2 0-15,1-1 0 0,1-3 0 16,-1 3 0-16,3 3 0 0,0 0-1 0,1-2 1 16,2-2 0-16,-1 2-1 15,1 1 1-15,2-5-1 0,-1-2 0 0,0-2 1 16,1 0-1-16,0-4 1 0,1-1-1 15,0-2 1-15,1 1 0 0,2-2 0 16,0-2 0-16,3-4 0 0,3 1 0 16,-1-5 1-16,3-1 0 0,3-5 1 15,1-1 1-15,2-4 1 0,3-1-1 16,2-3 1-16,2-3 0 0,5 0-1 0,4-1 1 16,2-1-2-16,3 0 0 0,3 0-1 15,3 0 0-15,-1 3 0 0,-1-1-1 16,-1 1 0-16,-1-2 0 0,-2 1 1 15,-1-2-1-15,-3-2 1 0,2 0-1 16,-5-1 1-16,-1-1 1 0,-1 0 0 16,-1-2 0-16,-2-1 1 0,-3 1 1 0,-4 0 0 15,-1-1 1-15,-1-2-1 0,-2 0-1 16,-1-1 0-16,-3-2 0 0,-2-5-1 16,-1-3-1-16,-1-5 3 0,0-1-1 15,-1-3-1-15,1-4 1 0,2-4 0 16,2 2-1-16,3 0 1 0,1 2-3 15,2 2 0-15,3 3 0 0,-2 1 0 16,1 6 1-16,-2 2 3 0,-4-2 0 16,-5 2 0-16,-3 1 2 0,-6-1 1 0,-6 5 0 15,-4-2 0-15,-6 0-2 0,-1 0-1 16,-1-2 0-16,-1-4-1 0,1 0-2 16,2-4 0-16,3-1-1 0,2 0 0 15,2 1 0-15,0 0 0 0,1 0 0 16,0 4 1-16,-2 4-1 0,0 2 0 15,-5 4-2-15,-2 0-5 0,-1 7-4 16,-2 4-8-16,-3 2 7 0,-1 0-140 16,2-1-123-16,-2 5-312 0</inkml:trace>
  <inkml:trace contextRef="#ctx0" brushRef="#br0" timeOffset="49559.58">1330 4440 294 0,'4'-3'80'0,"-1"-2"10"15,-1-1-25-15,0 1-12 0,-1-1 2 16,1 2 4-16,-4 1 0 0,1-1-10 16,-2 3-11-16,-2 0-14 0,-3 2-8 0,-3 4-7 15,-3-1-5-15,-5 0-3 0,-2 4-3 16,-2 0 1-16,-2 0 1 0,0 0-1 16,-4 0 1-16,0-1 1 0,-1 1 0 15,-2-1 0-15,0-5 0 0,-2-2 1 16,-1-1 0-16,-2-5 1 0,-1-5-1 15,-2-5 0-15,-2-7 1 0,-2-7-2 16,0-6 1-16,-1-5-1 0,1-7-1 16,2 0 0-16,5-1 0 0,3 3 1 0,5 2-1 15,3 1 1-15,4 2 1 0,4-1 0 16,4 0 0-16,4 1 1 0,3 0 0 16,2-1 0-16,5 0 0 0,6-1 0 15,2 4 0-15,4 3 0 0,3-1 1 16,1 1 1-16,3 1-1 0,2 0 0 15,4 1-1-15,1-2 1 0,4-1-2 0,0 2 0 16,3 1-1-16,3 2-1 0,1 1 0 16,-2 3 3-16,1-1 3 0,0 2 5 15,1 2 2-15,0 0 1 0,0 0 2 16,2 2-1-16,4 3-1 0,1 0-3 16,3 3-2-16,4 0-2 0,3-2 0 15,1 0-1-15,0-2 0 0,5 0-1 16,2-1-1-16,1 1-1 0,0-2-2 0,2 5 0 15,0 1-1-15,2 4 1 0,-2 0 0 16,-5 4 0-16,2-1 2 0,-2 4 1 16,0-1-1-16,-2 3 1 0,-2 2 0 15,1 0 0-15,-2 4-2 0,-3 0 0 16,2-2-1-16,-3 0-1 0,3 3 1 16,0 0-1-16,1 3-1 0,-2 0 1 15,3 4 0-15,-1 3 0 0,-1 2 0 16,-3-1 0-16,0 3-1 0,-3 1 0 0,-1 2-1 15,-6 2-1-15,-2 1 0 0,-5 4-1 16,-6 0 0-16,-3 2 0 0,-5 1 1 16,-3 1 0-16,-5 3 2 0,-1 0 0 15,-1-1 0-15,-2 0 2 0,1-1-1 16,-1 0 1-16,-2 0-1 0,1-1 0 16,-2-3-1-16,0 2 1 0,-5 1-1 15,-2-1-1-15,-5 1 1 0,-4 1-1 16,-7 0 1-16,-5 2 1 0,-5 3-1 0,-5 0 1 15,-4 1 2-15,-4 4-1 0,0 2 0 16,-2 2 0-16,-1-1-1 0,-2-1-3 16,-1-5-1-16,-1-1-9 0,-2-3-3 15,-1-4-5-15,-5-4-6 0,0-1-4 16,-1-2-126-16,-3 1-120 0,-8 0-295 16</inkml:trace>
  <inkml:trace contextRef="#ctx0" brushRef="#br0" timeOffset="54641.07">5400 4336 259 0,'-10'8'59'0,"2"-1"-1"16,3-4-45-16,2 0-5 0,2 0-4 16,1 2-4-16,0-2 1 0,1 3 1 15,0-2 5-15,0 0 6 0,-1 1 6 16,1-3 4-16,1 1 6 0,0 2 11 15,2-3 7-15,2 1 0 0,2-1-2 0,6 0-4 16,2 0-1-16,5-2-3 0,7-2-9 16,8 1-6-16,8 0-3 0,8 1-3 15,8 1-1-15,9 0-2 0,10 1-5 16,7 1-3-16,8 1-2 0,4 5 0 16,6-4-1-16,6 4-1 0,4 2 0 15,2 1 0-15,2-1 0 0,2-1 0 16,-1 0-1-16,0 1 1 0,-2-3-1 15,-7-2 1-15,-3 0-1 0,-8 0 0 0,-8 0 1 16,-11 0-1-16,-11-3 0 0,-11 4 1 16,-12-1-1-16,-14-1 0 0,-10-2 1 15,-10 2 1-15,-9-2 4 0,-12-2 0 16,-10-3 0-16,-9-1 2 0,-10-2-1 16,-10 2-1-16,-14-1 0 0,-9-3-4 15,-11 3 0-15,-8 1-2 0,-11 1-1 16,-10-1 0-16,-10-1 0 0,-6 0-2 0,-3 2-3 15,-3-1-6-15,1-3-4 0,5 2-2 16,7 1-2-16,9 3-12 0,12 0-10 16,8-1 1-16,13 2 5 0,11 1 6 15,13 1 2-15,13 1 3 0,7 0 12 16,11-2 9-16,11 2-3 0,10 2 6 16,12-1 9-16,10 2 5 0,13-4 3 15,13 0 2-15,14 0 4 0,16-3 6 0,16 2-3 16,13-7-7-16,10 1-3 0,12 1-2 15,11-2-1-15,9 2 2 0,7 0 2 16,0-2 0-16,-2 5-2 0,2 0 0 16,-6 0-1-16,-10 4-1 0,-9-1-1 15,-13-1-3-15,-10 1-2 0,-12 1-1 16,-19-1-1-16,-14 0-1 0,-13 0-1 16,-18-2 1-16,-10 1 2 0,-16-1 1 0,-15 0 0 15,-14-4 0-15,-16 1 2 0,-15-1-1 16,-18 0-2-16,-16-1-3 0,-13 3-4 15,-13-3-3-15,-9 3-8 0,-6 1-5 16,-7-1-3-16,-4 3-3 0,-2-2-2 16,2 4 0-16,1 0 3 0,3-1 5 15,7-2 6-15,6 0 2 0,13 4 3 16,12 1-2-16,14-2-2 0,15-2 0 0,17 2 2 16,16 2 1-16,16-2-24 0,14-2-1 15,17-1 4-15,15-4 5 0,15 2 1 16,16 0-1-16,17 3 0 0,15-4 25 15,11-2 1-15,9 5 0 0,9 4-1 16,6-2 0-16,3-2 9 0,-3 1-94 16,0 2-74-16,-4 6-199 0</inkml:trace>
  <inkml:trace contextRef="#ctx0" brushRef="#br0" timeOffset="70605.33">8230 480 500 0,'4'-5'124'0,"-3"0"6"0,-1 1-61 0,0 0-30 16,0 2-7-16,-1-2-1 0,1 0-4 15,-1 1-2-15,1 1-4 0,0-1-4 16,0-1-1-16,1 0-3 0,0 4-3 16,1 0-2-16,0-1-4 0,4-1-2 15,1 5 1-15,3-1-2 0,2-1 2 16,5 2 0-16,0-1 0 0,2 2 1 0,0 3-1 16,0-2 0-16,-1 2-1 0,-3-2-1 15,-2 1-2-15,-2 4 0 0,-3-1-2 16,-5 2 0-16,-4-2 1 0,-2 3 0 15,-5 2 1-15,-5 0 0 0,-1-3 1 16,-5-2 1-16,1-1 0 0,1 0 0 16,0-4 1-16,3 2 0 0,4-3 0 15,2-2 1-15,3 1 1 0,3-2 1 16,1 0 0-16,2 0-2 0,1 0 0 16,0 0 0-16,3 3-1 0,0 1-1 0,4-2-1 15,1 1 0-15,2 2 2 0,1-1 0 16,0 0 0-16,0 0 0 0,-1 0-1 15,-2 1 1-15,-1 6-1 0,-1-1 1 16,-3-1-1-16,-1-1 1 0,-2-1-1 16,-3 0 1-16,-3 1 1 0,-2 0-1 15,-3 2 1-15,-4 5 0 0,-4 0-1 16,-2 0 0-16,-1 3 0 0,-1 0-1 0,1-6-2 16,3-2-3-16,3-1-4 0,3-2-7 15,2-1-11-15,2-3-10 0,3-4-6 16,2-1 171-16,2-4-290 0,2-6-138 15,5-10-394-15</inkml:trace>
  <inkml:trace contextRef="#ctx0" brushRef="#br0" timeOffset="70953.92">8798 440 533 0,'3'2'129'0,"-2"-4"7"15,4 0-82-15,-10 3-17 0,0 0-6 16,-1 1-4-16,-1 0-2 0,-4 1-3 16,1 0-6-16,-2 3-3 0,-2 3 0 0,-1 4-1 15,-3 6-4-15,-2 3-3 0,-1 7-3 16,-1 6-1-16,2-3 0 0,4 0-1 16,4 5 0-16,8-3 1 0,5-2-2 15,6-4 1-15,8-7 0 0,5 1 0 16,6-5 0-16,-1-9 0 0,-1-3 0 15,0-6 1-15,0-1 0 0,-3-2 1 16,-5-3 0-16,-2-1 1 0,-5 1 2 0,-2-2 1 16,-4 1 1-16,-4-4-1 0,-4-1-1 15,-5-1-4-15,-4 1-3 0,-4 7-4 16,-5 4-5-16,-4 3-11 0,-5 6-11 16,-1 4 7-16,0 3-129 0,4-2-120 15,-1-3-299-15</inkml:trace>
  <inkml:trace contextRef="#ctx0" brushRef="#br0" timeOffset="72355.28">8112 1111 432 0,'1'8'110'0,"1"-4"4"16,-1 0-61-16,2 0-7 0,-1-2-9 15,1 0-1-15,3-1-1 0,0-2-1 0,4 2-1 16,2-2 0-16,4-1-1 0,3 0-2 16,4-2-5-16,5 0-5 0,3 1-4 15,4-2-3-15,6-1-4 0,2 0-2 16,4 1-1-16,3-1-2 0,3 2-1 16,-1 0-2-16,-2-2 0 0,-4 3-1 15,-3 1-2-15,-3-2-5 0,-8 2-9 0,-8 2-14 16,-6 0-6-16,-3 2-126 0,-8 2-124 15,-8 1-305-15</inkml:trace>
  <inkml:trace contextRef="#ctx0" brushRef="#br0" timeOffset="72807.55">8359 1328 534 0,'4'-7'121'15,"-1"1"4"-15,-1 0-93 0,1 2-8 16,-1 1-2-16,0 1-1 0,-1-1-6 16,0 4-5-16,2-2-4 0,1 2-2 0,1 0-1 15,2 3 0-15,0-2-1 0,4 2-1 16,3 1 1-16,-1-1 0 0,2 3 0 15,-1-2-1-15,2 1 0 0,-3 0 0 16,0 4 0-16,-3-3-1 0,-3 1-1 16,-1 0 0-16,-3 2-1 0,-1 1 0 15,-3 1 0-15,-3-1 0 0,-2 1 0 16,-2 2 0-16,-5-2 0 0,-6 1 0 16,-1 2-1-16,-4 0 0 0,-2 0 0 15,0 2 1-15,0-3 0 0,3 1 1 0,5 1 2 16,0-5 1-16,6-3 1 0,6 3 0 15,3-2-1-15,7 1 1 0,2-2 0 16,6-2 0-16,6 1 0 0,3 0 0 16,5-6-1-16,3-2 2 0,4-3-1 15,1-2 0-15,4 0 0 0,0-2-5 0,2-4-4 16,0-1 164-16,-1-1-292 0,-1-4-139 16,-1-1-412-16</inkml:trace>
  <inkml:trace contextRef="#ctx0" brushRef="#br0" timeOffset="73443.73">9353 786 446 0,'1'0'114'0,"-1"0"4"16,0 0-59-16,2 0-19 0,-2 0-5 15,1-2-6-15,0 2-9 0,1-1-6 16,1 0-5-16,0-2-3 0,3 0-2 15,-1 2-1-15,3-1-1 0,0 1 0 16,3 4 1-16,0-5-1 0,2 5 1 0,2-1 0 16,-2-1 0-16,2-1-1 0,-1 2 1 15,-2-3-2-15,0 1 0 0,-3 0-3 16,-3-2-6-16,1 2 6 0,-3 0-93 16,-2 0-37-16,1-1-98 0,-5-1-223 15</inkml:trace>
  <inkml:trace contextRef="#ctx0" brushRef="#br0" timeOffset="73644.22">9348 935 509 0,'1'1'116'15,"4"-2"4"-15,1 1-77 0,2-3-21 0,0-1-4 16,4-2-4-16,-1-1-4 0,4 1-3 15,-1 1-2-15,0-3-3 0,3 4-1 16,-1-2-3-16,1 2 5 0,1 2-74 16,0-4-53-16,-2 1-96 0,5-1-233 15</inkml:trace>
  <inkml:trace contextRef="#ctx0" brushRef="#br0" timeOffset="74012.39">10042 484 373 0,'0'-1'106'0,"0"0"4"15,2 4-2-15,-2-2-71 0,1 4-12 0,1 5-2 16,0 1-3-16,0 2-3 0,2 4-3 16,-1 3-2-16,1 2-2 0,1 2-2 15,0 1-2-15,1-5-1 0,1 6-2 16,2 1-1-16,0-1-1 0,-1 1 0 15,1-2 0-15,-1 0-2 0,0 1-6 16,-3-8-57-16,-1-2-62 0,0-6-98 16,-2-6-236-16</inkml:trace>
  <inkml:trace contextRef="#ctx0" brushRef="#br0" timeOffset="74654.89">10518 473 441 0,'3'-1'120'16,"-2"-1"7"-16,-1 1-31 0,0 2-47 0,0-1-9 15,-1 0-2-15,0-3-7 0,0-1-6 16,-2 3-5-16,1-3-4 0,-4 2-5 16,1 0-2-16,-4-3-2 0,-2-5-3 15,0 9-1-15,-3-6-2 0,-2 2-2 16,1 1 0-16,-3 1 0 0,2 3 0 15,-1 8 0-15,1-4 1 0,1 3 0 16,2 1 0-16,2 1 1 0,1-4-1 16,4 3 1-16,2 3-1 0,2 1 0 0,2 1 1 15,0 2-1-15,2 0 1 0,2 4-1 16,3-2 1-16,1-3 0 0,0-1-1 16,4 1 0-16,3 1 1 0,1 1 0 15,1-2-1-15,0 0 1 0,1-1 0 16,-1-4 0-16,-2 0 0 0,0 1 0 15,-2 1-1-15,-2 0 0 0,-2 1-1 16,-4 1-1-16,-2 1-1 0,-2 1-2 0,-4-3-2 16,-3-7-1-16,-3 2 1 0,-3-2-1 15,-1 0 1-15,-4-1 2 0,1-2 2 16,-1-1 2-16,1-2 1 0,-1-1 2 16,3-4 6-16,0-6 2 0,2-3 2 15,2-4 0-15,3 1 0 0,3-5 0 16,5 0-2-16,4 1-4 0,3 2-2 15,4 3-2-15,5 1 1 0,1 3-1 0,2 0 0 16,2 0 0-16,2-4-1 0,0 4-1 16,-2-3-15-16,2-1-9 0,-1 1-132 15,0-2-127-15,0 6-328 0</inkml:trace>
  <inkml:trace contextRef="#ctx0" brushRef="#br0" timeOffset="78074.5">4929 521 508 0,'0'2'122'16,"-2"1"6"-16,0 1-60 0,0-5-32 16,-1 3-4-16,0 2 4 0,0-2 0 15,0-2-1-15,2-1-2 0,-3 1-1 16,2 3-2-16,-1-2-3 0,-2 2-4 15,0 2-4-15,-2 1-3 0,-2 0-3 16,-1-1-2-16,-3 3-2 0,-1 0-2 16,0-2 1-16,0 3-2 0,-1 0 1 15,0 2-1-15,2 2 0 0,2 1-1 0,1 0 0 16,3 3 1-16,0 1 0 0,4 3 2 16,3 2 0-16,1 1-1 0,2 3 1 15,3 0-1-15,2 2-2 0,3-1 1 16,3-1-3-16,0-1 0 0,2-1-1 15,2-2 0-15,-1-2-1 0,2-5 0 16,0-1 0-16,-1-4 0 0,2-2 1 0,0-5 2 16,-3-1 0-16,3-7 2 0,1-1 1 15,0-5 1-15,-2-2 2 0,2-4 2 16,0-3 1-16,2-4 0 0,-2-3-1 16,-4-3-2-16,0-11 0 0,-3 5-2 15,-4-1-3-15,-3-5-2 0,-4-1 1 16,-4 5-1-16,-5 0 0 0,-3 8-1 15,-3-5-1-15,-4 4 1 0,-8 9-2 16,-4 5 0-16,-3 4 0 0,-2 9-1 16,-1 5 0-16,-4 5-1 0,1-1 0 0,4 0-1 15,3-2-2-15,1 1-6 0,5-4-10 16,4 1-7-16,6-2-9 0,4-1-23 16,6 4-16-16,4 2-130 0,3 0-141 15,0 5-334-15</inkml:trace>
  <inkml:trace contextRef="#ctx0" brushRef="#br0" timeOffset="78683.78">5469 1270 489 0,'0'0'131'0,"0"-2"4"0,-1 2-15 16,1-2-81-16,-1 4-3 0,1-2-2 15,0 0-4-15,-1 0-5 0,1 3-4 16,0-1-5-16,0 5-4 0,-1 3-4 15,0 3-3-15,0 5-1 0,-1 2-1 16,1 4-1-16,-2 2 0 0,1 2-2 16,0-3 0-16,0-1-1 0,0-1 0 15,-1-1-12-15,0-4-12 0,1-3-7 16,0-5-6-16,0-2-91 0,-1-1-29 16,2-6-102-16,0-1-195 0</inkml:trace>
  <inkml:trace contextRef="#ctx0" brushRef="#br0" timeOffset="79025.8">5354 1295 558 0,'2'-11'134'0,"1"1"4"0,2 2-66 15,3 1-36-15,3-3-2 0,4-1 0 0,4 0-2 16,2-2-5-16,1 3-3 0,2 1-6 16,2 3-5-16,-1 4-6 0,-1 2-4 15,-1 2-2-15,-1 4-1 0,-1 1-1 16,-6 2-2-16,-3-3 0 0,-5 4-1 15,-7 0-2-15,-5-2 0 0,-8-3 1 16,-5 1 0-16,-4-1 2 0,-2 0 1 16,-1-1 1-16,1-2 2 0,1 2 0 15,4 0 0-15,5-1 0 0,4-1 1 16,2 0-1-16,3-1 2 0,2 3 1 0,5 2-1 16,2 2 1-16,1 3 0 0,3 4-1 15,2 3 1-15,1 1-2 0,0 3-1 16,2-1 0-16,1 0-1 0,1-1 1 15,-1-3-2-15,1 1-8 0,3-3-10 16,-1-2-13-16,1-1-5 0,-1-2-124 16,1-4-125-16,-2-3-298 0</inkml:trace>
  <inkml:trace contextRef="#ctx0" brushRef="#br0" timeOffset="79277.03">5931 1263 645 0,'-5'-3'150'0,"1"2"5"0,-3-2-110 16,-2 3-7-16,0 1-1 0,-3-2-6 0,-1 2-7 15,-3 2-4-15,-1 2-5 0,-2 2-2 16,2 3-4-16,-1 3-4 0,0 5-3 16,4 1-1-16,2 5 0 0,5 2-1 15,2 1 1-15,4-1 0 0,3-1 1 16,5-2-1-16,3-2 0 0,3-2-1 15,3-3-1-15,3-1-3 0,1-5-3 16,3 1-8-16,-1-4-7 0,2-1-17 0,-2-2-4 16,-3-1 166-16,1-3-291 0,-4-1-141 15,-4-4-403-15</inkml:trace>
  <inkml:trace contextRef="#ctx0" brushRef="#br0" timeOffset="79823.36">5793 1437 491 0,'-3'0'129'0,"3"-2"2"16,4 0-21-16,2 0-81 0,3-1-4 16,2-1-3-16,3-1-6 0,3-2-4 15,1 2-2-15,2 0-3 0,2 0-4 16,0-2-1-16,1 2-1 0,1-1-1 16,0 1 1-16,0 2-2 0,-1 0 1 15,-2 4 0-15,-2 3-1 0,-2 1 0 16,-1 4 0-16,-5 3 0 0,-2 3 1 0,-2 3-1 15,-4-2 2-15,-1 4-1 0,-2 1 1 16,-1-1 0-16,-1-2-1 0,-1-1 1 16,1-4 0-16,-3-1-1 0,3-2 1 15,0-5-1-15,1 1 3 0,0-4 4 16,0-1 9-16,1-3 5 0,1-1 3 16,0-3 1-16,0-3 2 0,1-5-2 15,0 0-5-15,4-4-8 0,-1-1-4 0,4-1-4 16,-1 0-2-16,-1 3 0 0,3 2-1 15,-3 2-1-15,-1 4-1 0,0 5-1 16,-1 3-2-16,0 3 1 0,-1 5-1 16,0 0 1-16,1 4 1 0,-1 1 0 15,2-1 1-15,-2 1 2 0,4-3-1 16,-1 0 0-16,2 0-1 0,1-3 0 16,2-1 1-16,1-3-1 0,1-2 1 15,0-2 0-15,-1-2 1 0,-1-3 1 0,0-2 0 16,0-2 2-16,-1 0 1 0,-1 1 0 15,-2-1-1-15,0 5 1 0,-1-2-1 16,-2 2 0-16,0 5-2 0,-2 6-1 16,0 1 0-16,-2 6-1 0,0 3 1 15,-1 4-2-15,-1 3 1 0,0 0 0 16,-1 0 0-16,0-2-13 0,0-2-24 0,1 2 107 16,1-5-242-16,0-4-149 15,0 1-408-15</inkml:trace>
  <inkml:trace contextRef="#ctx0" brushRef="#br0" timeOffset="80286.78">5912 1128 541 0,'1'2'130'16,"1"-4"6"-16,1 5-79 0,0-2-17 0,0 0-6 16,3-1-3-16,1 3-1 0,1-6-1 15,0-2-1-15,0-1-1 0,2-1 0 16,0 0-1-16,1-2-5 0,0-3-3 15,2-2-2-15,-1-1-3 0,1-3-3 16,-1-2-2-16,-2-1-2 0,0-1 0 16,-3-1-1-16,-4 1-1 0,-3-2-2 15,-2 0 0-15,-6 0 0 0,-2-2-1 16,-1 2 0-16,-3-3-1 0,-2 5-1 0,-3 4-1 16,-1 4 0-16,1 2 0 0,-2 5-1 15,-1 5 1-15,-1 6-1 0,0-4 1 16,0 8 1-16,1-1 0 0,-1 2 1 15,3 0 0-15,2-1 0 0,0-3-1 16,5 5 0-16,1-7-4 0,3-1-7 16,3 1-10-16,0 0-11 0,4-2-11 0,0 0-3 15,1-6-128-15,2-4-123 0,-4 2-296 16</inkml:trace>
  <inkml:trace contextRef="#ctx0" brushRef="#br0" timeOffset="80722.16">5783 601 489 0,'0'4'127'0,"-1"-2"7"0,-3 0-60 15,0 0-23-15,0 2-6 0,-4-1-6 16,-1-1-6-16,-3 1-8 0,-2 0-5 16,-5-1-6-16,0 1-3 0,-4-2-2 15,-2 2-3-15,-2 2-3 0,0 0 0 16,2 6-3-16,2 0 1 0,2-2-1 15,2 1 0-15,4-2-1 0,5-1 0 0,2-2 0 16,3-3 1-16,1-1 0 0,3-1 1 16,4 8 1-16,0-3 0 0,3 6 0 15,3 2 1-15,1 0-1 0,6 4 1 16,4 2-1-16,3-4 0 0,3 2 0 16,2 0 0-16,1-1 0 0,2-2 0 15,-2 1-6-15,-1-1-19 0,-2-1 114 16,-2 0-249-16,-3-2-145 0,0-3-408 0</inkml:trace>
  <inkml:trace contextRef="#ctx0" brushRef="#br0" timeOffset="87895.64">10036 1077 395 0,'0'3'99'0,"-1"-2"10"0,0 2-59 16,0-1-3-16,-1-1 1 0,1 0 1 0,1 0 0 16,1-1-4-16,2 0-6 0,1-1-4 15,2-2-1-15,0-1-4 0,4 1-3 16,5-1-3-16,3-2-2 0,4 1 0 16,5 0-3-16,5 1-1 0,2 0 0 15,2-3-3-15,1 2-2 0,2 1-4 16,-3 0-2-16,-2-2-3 0,0 3-1 0,-3 1-4 15,-2 1-3-15,-4 3-5 0,-3-2-8 16,0 1-9-16,-4 3-13 0,-5 0 6 16,-3-2-141-16,-3 1-131 0,-4-2-317 15</inkml:trace>
  <inkml:trace contextRef="#ctx0" brushRef="#br0" timeOffset="88357.48">10216 1363 390 0,'2'1'110'0,"-1"0"11"0,0-2-45 0,-1 1-14 16,2 1-4-16,1-3 0 0,2 1-7 15,1-2-11-15,3-1-10 0,0 0-9 16,3-2-5-16,0 2-4 0,2 1-6 16,3 2-3-16,-1 2-2 0,3 2 0 15,-1 5 0-15,1 0-1 0,-3 6 0 16,-1 1 0-16,-4 0 0 0,-4 2 1 16,-3 0-1-16,-6 1 1 0,-1-1 0 15,-6 2 1-15,-4-2-1 0,-3 2 1 0,-5 0 0 16,-2 0-1-16,-1-1 1 0,-2 2-1 15,-1-3 0-15,3 2 0 0,5-4-1 16,2 2 1-16,4-3-1 0,3-1 0 16,7-3-1-16,4 1 0 0,5-4 0 15,5 3 1-15,5-3 0 0,2-1 2 16,6-3 0-16,5 0 0 0,3-4 0 16,-1-1 0-16,5-4 0 0,2 0-2 0,0-3-12 15,3-2 10-15,-3-4-153 0,5-2-131 16,1-2-342-16</inkml:trace>
  <inkml:trace contextRef="#ctx0" brushRef="#br0" timeOffset="88777.03">10948 835 350 0,'-2'0'96'0,"1"1"9"16,0-3-13-16,1 2-45 0,0 0-9 16,1 0-3-16,1 0-2 0,1 0-4 15,1 0-10-15,1 2-7 0,2-2-3 16,2 3-2-16,2-1-2 0,2 1-1 15,0-1-1-15,0 1-1 0,0-1 0 16,-1 0-1-16,-1 1-1 0,-1-2-1 16,-2 1 4-16,-3-1-43 0,-1 0-87 0,-1-2-104 15,-2 2-262-15</inkml:trace>
  <inkml:trace contextRef="#ctx0" brushRef="#br0" timeOffset="88956.55">11000 954 417 0,'-2'5'106'0,"1"-1"6"0,1-1-66 0,1 1-5 16,2-2-5-16,1-1-5 0,3 0-8 15,1 0-8-15,0-1-4 0,2-2-1 16,3-3-14-16,2 0-23 0,2-3-94 16,2-2-100-16,1-3-254 0</inkml:trace>
  <inkml:trace contextRef="#ctx0" brushRef="#br0" timeOffset="89420.6">11669 608 369 0,'11'-5'116'0,"-1"-2"8"15,-1-1-4-15,-1 1-53 0,-2-1-6 16,0 1 0-16,-4 0-7 0,-1-1-8 16,-2-1-5-16,-1-1-7 0,-3 1-7 15,-3-3-8-15,-3-3-7 0,-4 4-5 16,-3 0-4-16,-3 3-3 0,0 4-2 16,-3 4 0-16,1 7 0 0,-1 7-1 15,2-2 0-15,1 9 2 0,3 1-1 16,0-3 1-16,4 1-1 0,4-3 1 0,4-2-2 15,5 0 1-15,5-7 0 0,3-1 0 16,4-2 0-16,2-2 1 0,5-1 1 16,1-6 1-16,-1 0 0 0,2-2 0 15,1 0 1-15,0-3 1 0,-2-1 2 16,-2-1 4-16,-3 1 2 0,0-1 3 16,-4-1 2-16,-3 1 1 0,-4 4 1 15,-1 0-1-15,-2 6-5 0,-3 3-3 16,-3 7-2-16,-2 9-2 0,-3 2-3 0,-1 6-1 15,-1 6 0-15,3 7 0 0,2 4 0 16,2 0 0-16,5 1-2 0,3-3-2 16,3 1-7-16,0-1-7 0,2-7-13 15,-2-3-19-15,1-4 158 0,-4-5-292 16,-3 0-154-16,-1-1-427 0</inkml:trace>
  <inkml:trace contextRef="#ctx0" brushRef="#br0" timeOffset="90487.38">4146 714 446 0,'5'-4'114'16,"0"-6"3"-16,-7-1-40 0,1 5-48 15,1-3-1-15,-2-2-2 0,0 0-7 16,1 3-4-16,1-3-3 0,1 4-2 0,1-3-2 15,1 3-5-15,0-2-2 0,1 2-2 16,0-1 0-16,-1 1-1 0,1 0 0 16,0-1-1-16,-2 3 1 0,1-1 0 15,-2 3 1-15,1 1 2 0,-2 1 3 16,1 1 3-16,-1 0 6 0,0 0 7 16,-1 1 7-16,0-2 7 0,1 0 5 15,0 1 5-15,-2 0-1 0,0 0-6 16,-1-2-6-16,-2 4-8 0,0-2-7 15,-3 3-6-15,-2 1-7 0,0 5-3 16,-1 3 0-16,-1 4 0 0,-1 6-1 0,0 1 1 16,1 6 0-16,2 2-1 0,2 0 1 15,2 3-1-15,4-1 1 0,3-2 0 16,2 2-1-16,6-5 0 0,1-5 1 16,4-3-1-16,5-5 1 0,0-1-1 15,3-4 1-15,2-3 1 0,2-4 0 0,2-1 1 16,-2-2 0-16,1-1 0 0,-2-2 2 15,1-3 1-15,-3-3 0 0,-2-5 1 16,-4-1 0-16,1-3 0 0,-3-7 1 16,-2-5-2-16,-1-5 0 0,-2 3 0 15,-1-3 3-15,-4-1 2 0,-3 1 0 16,-6 0 1-16,-3 6-2 0,-6 3 1 16,-7 1-3-16,-5 3-4 0,-9 4-1 15,-5 6-5-15,-1 4 0 0,-5 7-3 16,-2 8-10-16,-4 4-10 0,4 10-28 15,6 2-141-15,3 6-150 0,8 3-375 0</inkml:trace>
  <inkml:trace contextRef="#ctx0" brushRef="#br0" timeOffset="93084.5">11512 1306 365 0,'-8'4'95'0,"1"1"6"0,2 0-46 16,1 1-9-16,-1-2-5 0,2 0 0 15,0 2-2-15,1-3-2 0,2 0-3 16,0-1-1-16,3 0-2 0,-1-1-3 0,3 0 1 15,3-1 4-15,3-1-1 0,2-1-3 16,5-3-4-16,5-1-3 0,5-3-2 16,5-2-6-16,3-1-7 0,1 2-3 15,0 1-3-15,-2 2 0 0,-4 0 0 16,-2 4-1-16,-6 2-3 0,-6 1-12 0,-1-1-8 16,-4-1-11-16,-2 4-7 15,-4-2 19-15,-2 0-145 0,-2 1-119 0,-4 1-287 16</inkml:trace>
  <inkml:trace contextRef="#ctx0" brushRef="#br0" timeOffset="93435.98">11467 1608 487 0,'10'-3'130'0,"3"-1"8"15,2-2-23-15,1 0-72 0,2-2-7 16,1-1-3-16,1 1-4 0,0 2-9 16,0 0-7-16,1 3-8 0,-3 3-5 15,2 2 0-15,-4 3-1 0,-3 1-2 0,-5 3 0 16,0 1-1-16,-6 0-1 0,-2 3 1 16,-3 2 0-16,-5 2 1 0,-2 0 0 15,-2 2 2-15,-2 3 0 0,0 0 2 16,0-4 0-16,2 0-1 0,5-3 1 15,4-1 1-15,2-3 1 0,5-3 2 16,5-2 0-16,4-2 1 0,4-3 1 16,6-3 0-16,2-4-1 0,3-2-1 15,3-4-2-15,4-3-4 0,-1-3-7 16,3-3-12-16,-1-5 1 0,4-1-134 0,-2-2-125 16,2-4-312-16</inkml:trace>
  <inkml:trace contextRef="#ctx0" brushRef="#br0" timeOffset="93691.64">12195 908 452 0,'1'5'122'0,"2"-2"7"15,2-1-60-15,4 1-13 0,2 0-2 16,4-2-5-16,-1 0-12 0,2-2-11 0,1 0-7 16,2-1-6-16,1 0-5 0,-2 0-4 15,-1 0-2-15,0 0-5 0,-2 1-8 16,-1 0-9-16,-2 1-8 0,-5 1-70 16,0-1-51-16,-5 3-104 0,-3 1-225 15</inkml:trace>
  <inkml:trace contextRef="#ctx0" brushRef="#br0" timeOffset="93845.29">12206 1121 462 0,'1'3'116'0,"7"-1"8"0,5-4-63 0,4 0-15 16,6 0-4-16,2-4-9 0,4 1-11 16,2-3-3-16,1 0-7 0,0 0-6 15,2-2 9-15,-2 0-67 0,-2-3-83 16,2-5-110-16,1 2-281 0</inkml:trace>
  <inkml:trace contextRef="#ctx0" brushRef="#br0" timeOffset="94273.73">13098 511 586 0,'0'-4'140'0,"-1"0"8"15,0 4-87-15,1-3-23 0,-1 4-7 16,0 1-4-16,-2 3-4 0,0 5-6 16,-1 4-6-16,-2 3-4 0,-4 2-1 15,1 1 0-15,-3 8 0 0,-2-4-3 16,0-1-2-16,1 2 0 0,0 0-2 16,2 0 0-16,2 1-1 0,3-4-2 15,2 1 0-15,3-3-3 0,3-3-1 16,2-2 0-16,2-2-1 0,3-4 2 0,2-2 1 15,1-4 1-15,3-2 2 0,1-3 1 16,0-4 1-16,1 0 1 0,-2-2 1 16,-1-2-1-16,0 1 1 0,1 2 0 15,-3-1 0-15,-4 3 1 0,1-2 1 16,-2 3 1-16,-3-1 1 0,-2 3 0 16,-1 1 1-16,-1 2-2 0,2 3 1 0,-2 4 2 15,0 5 1-15,-2 5 0 0,2 3-1 16,-1 2-1-16,0 2 3 0,-1 2-2 15,1 2-4-15,0-4-1 0,0-1-1 16,2-2-4-16,0 0-15 0,1-2-15 16,1-4-55-16,2-3-75 0,-4 4-120 15,2-3-269-15</inkml:trace>
  <inkml:trace contextRef="#ctx0" brushRef="#br0" timeOffset="95087.51">3610 391 503 0,'5'-4'127'15,"0"-1"11"-15,1 1-65 0,-3 0-13 16,1 0 1-16,-2 3 0 0,0 0-2 15,-2 1-6-15,-3 1-8 0,1 6-10 0,0 0-4 16,-1 2-5-16,1 4-8 0,-1 9-5 16,2 8-3-16,2 5-1 0,2 8-3 15,0-3-1-15,1 14-2 0,2 0-2 16,-1 5-6-16,0-5-5 0,0-1-4 16,2-5-7-16,-2 4-10 0,2-9-20 15,-2-7-9-15,2-7-126 0,-5-2-132 16,-2-1-323-16</inkml:trace>
  <inkml:trace contextRef="#ctx0" brushRef="#br0" timeOffset="97026.05">12917 1234 371 0,'-4'6'110'16,"3"1"13"-16,0-6-46 0,2-1-6 15,-1 0-3-15,1 0-1 0,-1-5-5 0,1 3-17 16,0 0-10-16,0 1-7 0,1-1-6 16,2-6-6-16,0 7-5 0,3 3-5 15,1-1-2-15,3-1-1 0,4 1-1 16,1 1-1-16,4 5 0 0,3-6-1 15,2 1 1-15,3 0-1 0,4 0 1 16,4 0-2-16,3 1-11 0,-2-3-3 16,-3 4-9-16,-5-2 17 0,-3 0-154 15,-7-4-130-15,-7 2-323 0</inkml:trace>
  <inkml:trace contextRef="#ctx0" brushRef="#br0" timeOffset="97469.92">13009 1617 491 0,'5'-6'119'0,"1"-2"5"0,2-1-74 16,2 0-15-16,1 1-5 0,0 0-4 15,1 1-4-15,-1 3-6 0,1 0-5 0,1 4-3 16,0 1-3-16,0 3-2 0,0 3-1 16,0 2-3-16,-2 2 1 0,-1 4-1 15,-4 1 1-15,-3 3 0 0,-4 0 0 16,-5 2 0-16,-3 2 2 0,-5 1 0 0,-1 0-1 15,-3-2 1-15,-3 1-1 0,0-1 0 16,1 0 0-16,2-4-1 0,1-2 0 16,3-2 0-16,4 1-1 0,3-4 1 15,7-3 0-15,5-1 0 0,5-2 0 16,5-2 2-16,6-2 0 0,7-6 1 16,8-1 0-16,7-3 0 0,3-5-1 15,0-2-3-15,0 1-7 0,-1-4 65 16,-4 3-195-16,-7-6-125 0,-6 0-348 15</inkml:trace>
  <inkml:trace contextRef="#ctx0" brushRef="#br0" timeOffset="97710.37">13572 1094 426 0,'-2'0'119'16,"4"0"7"-16,2-1-61 0,4-1-16 15,7 1 0-15,3-1 1 0,3-1-15 16,4-2-16-16,4 1-7 0,0-1-6 16,-1 1-1-16,-5-1-4 0,-2-1-6 15,-3 3-8-15,-4-3-125 0,-3 3-115 0,-5 0-300 16</inkml:trace>
  <inkml:trace contextRef="#ctx0" brushRef="#br0" timeOffset="97871.08">13609 1299 325 0,'8'6'98'0,"7"-4"14"15,3-2-4-15,6-4-59 0,7-3 1 0,1-1-8 16,0-3-6-16,3-1-11 0,1-3-6 15,0-6-47-15,-3 2-94 0,-1-1-103 16,3-4-264-16</inkml:trace>
  <inkml:trace contextRef="#ctx0" brushRef="#br0" timeOffset="98455.54">14331 709 428 0,'1'0'106'0,"0"-3"6"15,0 3-60-15,1 0-11 0,1 0-1 16,0 0-4-16,-1 0-4 0,0 0-1 15,0 0-3-15,-1 0-3 0,0 0-4 16,0 0-4-16,0-6-4 0,2 2-4 16,-1 0-3-16,2 6-2 0,2-9-1 15,0 0 0-15,3 0 0 0,0 6 0 0,2-2 0 16,0-1 0-16,1-5 1 0,0 8 0 16,1-2 0-16,1 1 0 0,4-4 1 15,4 3-1-15,3-3-1 0,1 3 1 16,-1 0-2-16,1 2 0 0,1 4-1 15,-4 3-1-15,-3-2-1 0,-7 9 1 16,-2-2-1-16,-2-1 0 0,-6 3 1 16,-9 3 1-16,-4 4 0 0,-2 2 0 0,-2-3 1 15,-7 4-1-15,-1 3 1 0,-2 0-1 16,1-4 0-16,3-1 0 0,-2-2-1 16,2-2 1-16,3-3-1 0,5-2 1 15,5-1-1-15,0-1 0 0,3-1 0 16,1-2 0-16,1 1 0 0,1 1-1 15,1-2 0-15,1-2 0 0,3 2 2 16,1 0 0-16,7-1 0 0,8-4 1 16,4 1 1-16,5 0 0 0,9-1-1 0,10-1 0 15,-1-2-1-15,3 0 0 0,-2 2-1 16,-1-1-3-16,-3 2-3 0,-8-2-6 16,-10 0-7-16,0 2 79 0,-5-1-214 15,-8-3-136-15,-2 5-366 0</inkml:trace>
  <inkml:trace contextRef="#ctx0" brushRef="#br0" timeOffset="100145.5">3080 550 396 0,'0'0'122'0,"0"0"5"16,-1-4-6-16,-1-1-57 0,0-1-21 15,-2 0-13-15,2 4-6 0,0-2-5 0,0-1-2 16,1 3-3-16,-1 0-2 0,0 1-1 16,1 0-3-16,-1 1-1 0,-1 3-3 15,-3-1-1-15,-3 6 0 0,-3 5-2 16,-1 1 0-16,-1 3 0 0,-2 3-1 16,-2 5 0-16,1-1 0 0,2 2 0 15,2 4 0-15,3 1-1 0,4 2 0 0,2 1-1 16,6-3 0-16,3 2 0 0,5-3 0 15,3-7 0-15,3-3 0 0,4-5 0 16,4-4 2-16,1-3 0 0,4-4 0 16,2-3 2-16,0-4 1 0,0-2 1 15,1-4 0-15,-3-4 3 0,0-4 2 16,-4-2 0-16,-3-2 2 0,-3-1-1 16,-3-4 0-16,-5-4 0 0,-2 5-2 15,-6-1 0-15,-3-3 0 0,-4 1-1 16,-5-2-1-16,-4 3-1 0,-8-1 0 0,-4-1-2 15,-7 2-2-15,-1 7-8 0,-5 2-8 16,-4 7-1-16,-1 8-5 0,3 10-133 16,-1 3-9-16,2 9-109 0,1 2-222 15</inkml:trace>
  <inkml:trace contextRef="#ctx0" brushRef="#br0" timeOffset="101896.64">14472 1434 179 0,'-3'-2'47'0,"-2"0"5"0,0-3-18 16,0 3-14-16,1-1 4 0,1 2 7 15,-1-1 8-15,2 0 1 0,0-1 3 16,0 2 2-16,1 2 1 0,1-2-2 16,0 1-7-16,0 0-7 0,0 2-6 15,0-1-7-15,0-2-4 0,2 1-3 16,0 1 0-16,1-1 1 0,3 0 1 0,2-2 1 16,3 1 3-16,7 1 4 0,7-3-1 15,2 1 0-15,9-2-1 0,10-2-2 16,5 1-2-16,-3 1-4 0,2-6-4 15,-4 4-2-15,1-5-2 0,-11 4-2 16,-11 2-7-16,-6-2-8 0,-2 0-1 0,-7 5-64 16,-4-2-58-16,-4 4-102 0,-1-5-229 15</inkml:trace>
  <inkml:trace contextRef="#ctx0" brushRef="#br0" timeOffset="102357.61">14526 1733 289 0,'9'-4'90'0,"7"-2"10"15,1 2-16-15,1-2-36 0,-1 2-2 16,0 0 0-16,0 0-6 0,1 2-16 16,-3 2-10-16,3 1-6 0,-1 3-6 15,0 1-3-15,-1 3-3 0,-4 5 0 16,-4 1 0-16,-7 2 1 0,-9-1 0 15,-5 0 1-15,-4 5-8 0,-3-1 0 16,-1 0-1-16,-1 2-2 0,0 2-1 0,-1-2 1 16,5 1 1-16,3-5 12 0,1 0 2 15,4-6 3-15,5-4 8 0,7-2 4 16,10-6 3-16,0-3 0 0,10-4 0 16,11-4-1-16,10-6-2 0,-2-4-7 15,6-2-4-15,2-1-2 0,3-3-2 16,-6 0-2-16,-8-3-2 0,-5 2-119 0,6-3-102 15,-2-1-273-15</inkml:trace>
  <inkml:trace contextRef="#ctx0" brushRef="#br0" timeOffset="102609.35">15341 1068 395 0,'-3'2'108'0,"2"2"9"0,1-4-59 16,1 2-4-16,2-1-3 0,0 0-2 15,1 0-11-15,2-1-12 0,0-2-8 16,2 2-7-16,0-4-2 0,2-1-2 16,2 1-3-16,-1-1-1 0,3 0-2 15,0 1 0-15,0-3-5 0,1 6-6 0,0-3-15 16,-1 0-26-16,0 3-54 0,-2 2-30 15,-2 1-90-15,-2 2-170 0</inkml:trace>
  <inkml:trace contextRef="#ctx0" brushRef="#br0" timeOffset="102802.66">15312 1316 329 0,'12'-2'97'16,"1"-3"7"-16,4-1-33 0,1 0-16 16,2 3-15-16,1 0-12 0,0-2-9 15,2 1-8-15,1 2-9 0,1-1-52 16,-2 1-58-16,-1-5-86 0,-3 0-210 16</inkml:trace>
  <inkml:trace contextRef="#ctx0" brushRef="#br0" timeOffset="103932.33">16081 637 170 0,'0'0'39'0,"1"1"0"0,-1-1-18 16,0 0-19-16,1 0-3 0,-1-1-2 15,0-1 0-15,2 2-3 0,-4-2-7 16,4-1-15-16,-2 3-10 0,0-1-24 16,-2-1-55-16</inkml:trace>
  <inkml:trace contextRef="#ctx0" brushRef="#br0" timeOffset="104252.83">16137 711 70 0,'2'0'15'0,"1"0"-2"16,-2-3-24-16,1 3-17 0,-1 0-31 16</inkml:trace>
  <inkml:trace contextRef="#ctx0" brushRef="#br0" timeOffset="105786.47">16076 642 205 0,'1'4'64'15,"-2"2"9"-15,1-4-17 0,0 1-3 16,0 1 5-16,0-2 6 0,-1-2-2 15,1-1-4-15,0 2-2 0,0-1-1 16,1 4-1-16,-1-5-5 0,-1 0-5 0,1-1-3 16,1 0-4-16,-2-1-4 0,1-1-4 15,-1-5-5-15,1 6-4 0,0 0-1 16,0 3-3-16,0-1-2 0,0 2-5 16,0 5-2-16,1 4-2 0,-1 0-1 15,1 6-4-15,-1 11-1 0,1 2 1 16,0 7 0-16,0 0 0 0,-1 0 1 15,1 3-1-15,-1 2 0 0,1-8 1 16,0-1-4-16,0-3-3 0,1-5-8 0,0 0-11 16,1-1-10-16,-1-6-5 0,0-2 43 15,1-4-173-15,-2-2-128 0,1 3-324 16</inkml:trace>
  <inkml:trace contextRef="#ctx0" brushRef="#br0" timeOffset="107874.46">2344 665 363 0,'-2'0'98'0,"13"0"1"0,-16 0-28 16,1 2-44-16,0 0-6 0,1 3-6 16,1-1-8-16,-1 3-4 0,1-1-2 15,-1 0-1-15,1-1-1 0,0 5 0 0,0 4-1 16,1 3 2-16,1 4-1 0,1 2 0 16,2 4 1-16,4 3-1 0,0-5 0 15,4-4 0-15,1-3-2 0,3-4 1 16,0 0 0-16,1-6 1 0,0-1 2 15,-2-5 6-15,-1-1 10 0,1-2 9 16,-1-3 4-16,1-6 5 0,-1 0 2 16,0-6 1-16,0-4-2 0,0-4-7 15,-1-8-5-15,-3 1 0 0,-1 4 1 0,-5 0 1 16,-2-1 0-16,-6 4-1 0,-5 0-3 16,-5 9-3-16,-2-2-4 0,-5 1-5 15,-2 0-5-15,-2 5-2 0,-1 5-3 16,0 3-3-16,3 2-11 0,-1 2-5 15,-1 2-11-15,1 1 15 0,2 6-153 16,0 0-129-16,1 5-325 0</inkml:trace>
  <inkml:trace contextRef="#ctx0" brushRef="#br0" timeOffset="109094.34">16037 1340 382 0,'-3'0'106'0,"-1"-1"9"0,-1-1-16 16,2 1-53-16,0 1-2 0,1-2-1 15,1 2-1-15,-1-1-5 0,2 1-5 16,0 1-5-16,0-2-5 0,0 1-4 15,2 0-4-15,-2-1-3 0,2 1-5 16,0 0-2-16,1 0-3 0,3 0 0 16,1 0-1-16,3 0 1 0,2-1-1 15,1-1 0-15,6 0 0 0,6-3 0 0,8 2-3 16,2-2-8-16,6-2-7 0,1 3-4 16,0 0-23-16,-4 2-54 0,-4 2-51 15,-9 0-98-15,-6 2-207 0</inkml:trace>
  <inkml:trace contextRef="#ctx0" brushRef="#br0" timeOffset="109439.48">16025 1626 373 0,'6'-1'115'0,"3"-4"9"15,-1 1-8-15,3 0-59 0,0-1-8 16,0 2-1-16,-1 0-9 0,1 0-15 16,-1 3-9-16,1 0-6 0,1 3-6 15,0-1-1-15,-1 1-2 0,0 2 1 0,-2 4-1 16,-6 3 1-16,-3 3 0 0,-5 1 0 16,-5 2 0-16,-1 5 0 0,-1-1 0 15,-1-2 1-15,2 0-2 0,1-3 1 16,3 0 0-16,3-3-1 0,0-3 0 15,3-2 0-15,0-2-2 0,1-3 2 0,4 0-1 16,1-1 2-16,6-5 1 0,5-1 0 16,4-1 2-16,10-3-1 0,6 0 1 15,2-3-2-15,3-3-1 0,-2-5-5 16,3 0-7-16,1-1-8 0,-4-8-65 16,-1 0-60-16,-2-4-105 0,1 0-241 15</inkml:trace>
  <inkml:trace contextRef="#ctx0" brushRef="#br0" timeOffset="109739.6">16615 1100 408 0,'1'-2'110'0,"0"1"8"0,1 0-52 16,2-3-22-16,0 1-3 0,1 0 2 15,2-1-6-15,3 0-12 0,2 1-7 16,2-2-4-16,1 1-3 0,5 1-3 16,1-1-2-16,0 0-4 0,2 0-1 15,-1-2-1-15,1 2-1 0,-2-2-5 0,-2 2-7 16,-1 2-5-16,-3 2-64 15,-3 1-55-15,-2 1-98 0,-6 2-225 0</inkml:trace>
  <inkml:trace contextRef="#ctx0" brushRef="#br0" timeOffset="109932.38">16604 1276 357 0,'8'-2'115'16,"3"-1"5"-16,3 0-10 0,4-2-54 16,1 0-12-16,6-3-8 0,0-1-16 15,4-1-10-15,-2 3-5 0,-2-2-1 16,-2 2-7-16,2 1-122 0,-6 0-107 16,-1 0-285-16</inkml:trace>
  <inkml:trace contextRef="#ctx0" brushRef="#br0" timeOffset="111285.26">17544 731 386 0,'1'4'111'16,"-2"-2"5"-16,0-1-44 0,1-2-24 0,0 2-3 15,-1 2 3-15,1-4-16 0,-1 1-9 16,0 5-5-16,1-7-5 0,-3 5-2 16,2-5-3-16,-1-4-4 0,0 10-2 15,-1-1-1-15,-1-4-2 0,-1 6 1 16,-3 0 0-16,0 5 0 0,-2 3 0 16,-1-3 0-16,-3 2-1 0,0 3 1 15,1 3 0-15,1-2-1 0,1 3 0 0,2-1 1 16,3 1-1-16,1-2-1 0,4 0 1 15,1-1 0-15,2 1-1 0,3-2 1 16,2-1-1-16,2 1 2 0,4-2-1 16,2-1 1-16,2-1 1 0,1-5 1 15,1 0 0-15,3-2 2 0,0-3 2 16,0-2 1-16,-2-2 3 0,0-2 2 0,0-1 1 16,2-6 0-16,-2 2 1 0,-2-4 0 15,-3 1 3-15,-1-2 1 0,-3-2-1 16,-4-4 1-16,-10 1-2 0,-3-5 0 15,-6 0-4-15,-2-1-4 0,-4-10-5 16,-2 7-2-16,-3 4-2 0,-1 3-8 16,1 6-9-16,-3 6-11 0,-5 1 36 15,-2 18-171-15,1 0-132 0,-8 7-341 16</inkml:trace>
  <inkml:trace contextRef="#ctx0" brushRef="#br0" timeOffset="113252.69">1863 557 453 0,'3'-4'133'0,"-1"1"8"0,-1 1-7 16,-1-1-62-16,0 0-16 0,0 2-6 15,0 0-4-15,-2-1-4 0,0 3-5 0,1-2-6 16,0 0-4-16,0-1-3 0,0 1-1 16,0-1-4-16,1 1-2 0,0-1-4 15,0 2-5-15,0-1-4 0,1 3-3 16,1 5-1-16,0 5-2 0,-1 4 1 16,0 10-1-16,1-1 1 0,-1 13 1 15,2 7 1-15,-2 2-1 0,0 3 2 16,2 5-2-16,-1-2-8 0,1 7-8 0,-1-7-9 15,1-4-13-15,-1-1-11 0,0-3 150 16,2-9-289-16,-1-3-152 0,4-4-425 16</inkml:trace>
  <inkml:trace contextRef="#ctx0" brushRef="#br0" timeOffset="117450.42">1335 755 368 0,'0'3'101'0,"-1"-1"13"15,1 2-42-15,0-7-17 0,0 1 0 16,0 0 0-16,-1 1-3 0,-1 0-10 0,2-5-8 16,-2 4-6-16,1-1-3 0,1 2-4 15,-1-5-3-15,0 0-3 0,-1 4-3 16,-1 3-3-16,0-1-3 0,-1 6-2 15,-3 3-2-15,0 9-2 0,-3 5 0 16,1 2-1-16,-1 2 0 0,3 1 0 16,1-2 0-16,3-1-1 0,5 0 1 15,2-2-2-15,4-5 1 0,1-3 0 16,2-2-1-16,0-2 1 0,1-3 1 0,-1-3 1 16,1-2 2-16,-1-2 1 0,-3-4 1 15,1-1 2-15,0-5 1 0,-1-1 0 16,-2-2 0-16,0-3 0 0,-1-4-1 15,0-1 1-15,-1-2 0 0,-1-1 2 16,-2-1-1-16,0-4 2 0,-1 2-2 16,-2-3 0-16,1 5-1 0,-2 3-1 15,0 4-2-15,-1 4-1 0,-1 4-1 0,-1 4-1 16,0 5-4-16,-4 3-10 0,-1 2-15 16,-3 2 15-16,-4 3-159 0,-3 0-138 15,-3 4-348-15</inkml:trace>
  <inkml:trace contextRef="#ctx0" brushRef="#br0" timeOffset="117887.31">836 706 477 0,'-2'0'128'0,"-1"0"0"16,-3 0-8-16,-1 0-96 0,-2 1-11 16,-2 2-3-16,0 2-6 0,0 6-2 15,-2 5-1-15,1 2-1 0,1 5 0 16,2 6 0-16,4-1-1 0,1 1 1 15,3-4-1-15,6-2 1 0,3-3-1 16,2-4 1-16,3-7 0 0,3-1 1 16,-1-4 2-16,3-2 2 0,-1-2 4 15,0-2 1-15,0-1 3 0,0-3 1 0,-3-3 1 16,-2-4 0-16,-1-2 1 0,-4-4 0 16,-1-1 1-16,-4-2 0 0,-2-1-1 15,-3-7-1-15,-4 4-2 0,-3 3-4 16,-1 4-3-16,-1 3-4 0,0-2-7 15,-2 9-9-15,1 4-9 0,-1 3-8 0,-2 2 145 16,-1-5-274-16,-3 5-142 0,-3 4-393 16</inkml:trace>
  <inkml:trace contextRef="#ctx0" brushRef="#br0" timeOffset="118317.89">376 717 426 0,'-4'-2'107'16,"-1"-3"3"-16,0 10-48 0,-1 4-30 16,1 0-11-16,-2 4-9 0,1 4-4 15,0 3-1-15,1 4-3 0,0-3-2 16,2 2 0-16,1 0-1 0,1 0 0 16,3-2 0-16,0-3-1 0,4-4 0 15,-1-9-1-15,3 2 1 0,1-4 2 16,0-2 3-16,1-3 2 0,1 0 3 15,-1-2 3-15,0 2 4 0,-2-5 1 0,-2-6 3 16,1-1 0-16,-4 0 2 0,-1-2 0 16,-2 0 1-16,-3 0-3 0,0 1-3 15,-4 0-3-15,-2 2-3 0,-2 2-7 16,1-7-18-16,-4 7-11 0,0 4 20 16,0 2-148-16,-3-3-121 0,1 9-311 0</inkml:trace>
  <inkml:trace contextRef="#ctx0" brushRef="#br0" timeOffset="124532.76">1759 1442 288 0,'-13'7'85'0,"-1"-1"12"0,5-4-34 16,0 0 0-16,1 1-1 0,2 0-4 15,-1-2-7-15,2-1-10 0,1 2-7 16,1 0-11-16,0-1-5 0,0 2-3 15,1-2-4-15,0 2-3 0,2-1-2 16,0-1-3-16,2 1 0 0,2 2-1 0,2-2-1 16,3 2 2-16,4-4 3 0,3 2 3 15,6 0 1-15,3-4 3 0,4 0 0 16,4 0 4-16,1-1 0 0,3-2-2 16,4-1 0-16,4-2-1 0,3 2-2 15,6-3-1-15,1-1-2 0,5 3-1 16,-1 5-2-16,0 0-1 0,-2 2-1 15,-1 1 0-15,1 2-1 0,-3-4 0 16,2-2 0-16,0 2 0 0,3 0 0 16,1-1 0-16,-1-3 1 0,0 0-1 0,2 0 1 15,2-1-2-15,-2-4 0 0,1-1 1 16,-1 1-1-16,-3 0-1 0,-3 2 0 16,-6 3 0-16,-2 2-1 0,-1 1 1 15,-1-2-1-15,-1 0 0 0,0 2 0 16,-1-1 1-16,2-2-1 0,-2 1 0 15,-1-1 0-15,-4 2 0 0,0 1 0 16,0 0 1-16,-4 0-1 0,1-2 0 0,0 3 0 16,0 0 0-16,2-1 1 0,-1 1-1 15,2-1 0-15,3 0 0 0,0 1 1 16,-1-1-1-16,3-1 0 0,-3 0 0 16,2-1 0-16,1 1 1 0,2-1-1 15,1-2 0-15,0 1 1 0,0 2-1 16,1-1 0-16,-1 4 1 0,-2 0-1 15,-4-1 0-15,-1 3 0 0,-3-1 1 16,-3-2-1-16,-5 3 1 0,-3-3-1 0,-3-2 1 16,-3 0 0-16,-5 3-1 0,-3-1 1 15,-1 0 0-15,0-1-1 0,-2 1 1 16,-1 0 0-16,-2 2 0 0,1-1 1 16,-2-1 2-16,-1 0 2 0,-3 0 1 15,-3 0 1-15,-1 1 1 0,-3-2-2 0,-4-3 0 16,-4 3-2-16,-4-2-1 0,-4 4-4 15,-2 1 1-15,-4 1-1 0,-6 0-1 16,-4 0 2-16,-1 3-1 0,-5-2 0 16,-6-3 1-16,-3-1 0 0,-4 0 0 15,-3 6 0-15,-2-2-1 0,-6-2-1 16,-4 1 1-16,-1-1-1 0,-4 3 0 16,0 0 0-16,1-3 0 0,-3 2 1 0,3 0 0 15,0 2 0-15,2 0 0 0,3-1 1 16,5-1 0-16,2 0-1 0,5 3 1 15,0-2-1-15,3-2 1 0,4 0 0 16,-1-3-1-16,-1 3 1 0,1-4-1 16,0 0 1-16,1 2-1 0,1 4 1 15,-3 2-1-15,-2 3-1 0,-2-2 2 16,-1 3-2-16,-5 0 0 0,-1-2 0 16,2 2-4-16,1-1-1 0,-3 2-1 15,4 1-3-15,3-1 0 0,2 0 1 0,1 3 0 16,0-6 3-16,5 0 2 0,6-4 1 15,3-5 3-15,3 2 0 0,2-1 0 16,4-2 0-16,5 1 1 0,1-1-1 16,0 0 0-16,4 3 1 0,1-2-1 15,6 1 1-15,2 0-1 0,2-1 0 16,4 2 1-16,3 0 0 0,0-1-1 0,4 0 0 16,1-2-1-16,2 0-1 0,3-1 0 15,4-3 0-15,7-3 0 0,4 1 0 16,4-2 1-16,4-2 0 0,8-3 0 15,6 0 1-15,4-2 0 0,8 3 0 16,9-3 0-16,8 3 0 0,7 2 0 16,4 0 1-16,10 4-1 0,6 3 1 15,2 3-1-15,-1 0 0 0,2-2 1 16,107 5 1-16,-107 0-1 0,-5 3 1 16,-6-4-1-16,1 1 1 0,0 1-1 15,-3 0 0-15,-5-3 1 0,-2 0-1 16,-1 0 0-16,2-1 0 0,-3 0-1 15,-5-2 1-15,-3-1-1 0,-1 2 0 16,-2-3 0-16,-2 2 0 0,-4-2 0 16,-3 2 0-16,-2-1 0 0,-3 1 1 15,-8 1-1-15,-3-2 0 0,-5 2 0 0,-3-1 1 16,-7 0-1-16,-3 6 1 0,-6-4-1 16,0-4 0-16,-5 4 1 0,-2 1 0 15,-3 1 0-15,-2 0 1 0,-2-4-1 16,-2 3 1-16,-2 4 1 0,0-4-1 15,-1 1 0-15,0 0 1 0,0-1-2 16,2 1 0-16,-6 2-1 0,2 2 0 16,-2 1-1-16,-4 0 1 0,-4 1-1 15,-4 1 1-15,-9 0 0 0,-2 0 1 0,-9-3-1 16,-7 0 0-16,-6-1 0 0,-5 1 1 16,-8 0-1-16,-8-3 1 0,-4-1 0 15,-5 1 0-15,-3 0 1 0,-2-2-1 16,-6 0 0-16,-1-1 0 0,-5-1-1 15,0 3 1-15,0 0-1 0,-5 3 0 16,-5-5 0-16,0 1 0 0,0 1 0 0,3 5-2 16,-4-3-2-16,1-2-2 0,5 1 0 15,3 3-4-15,5 2-2 0,-1-3 1 16,4-2 1-16,5 1 1 0,4 2 2 16,2-1 1-16,7-2 3 0,5 0 2 15,8 3 0-15,4-1 1 0,5 2 0 16,7-1 0-16,3-1 0 0,4-1 1 15,2 0-1-15,3 0-1 0,4 2 1 16,4-2 0-16,2 1 0 0,4 2-1 0,2 2 0 16,3 1 0-16,4 0 0 15,1-1-1-15,3 0-1 0,1 0-3 0,6-1-1 16,0-1-1-16,4-1 0 0,6-1 0 16,4-2 1-16,5-1 0 0,7-1 3 15,5-2 1-15,6-1 2 0,8-3-1 16,5-1 1-16,8-2 1 0,13-1 1 15,9-2-1-15,7 2 1 0,8-3 0 0,13 2 0 16,7 3 0-16,6 0 1 0,2 2 0 16,6 0 0-16,2 1 0 0,3 0 0 15,-1-2 1-15,0-1 1 0,0-1 0 16,-6 1 1-16,-4-2 0 0,-3 1 0 16,-1 0 0-16,-7 3-1 0,-10-1-1 15,-7 0 0-15,-3 2-2 0,-10 0 1 16,-8 2 0-16,-10 1 1 0,-12 0 0 15,-5 3 1-15,-11 0 0 0,-6 1 0 0,-9 2 1 16,-5 0-2-16,-7 0-1 0,-2-2 1 16,-6 1 0-16,-2 2 1 0,-3-1-1 15,-1-1 1-15,-7 2 0 0,-4-1 1 16,-4 1-2-16,-3-3 0 0,-3 3 0 16,-3-4-1-16,-1 0 0 0,3-2 0 15,2 0-1-15,0-1 0 0,-2 0 0 16,-4 1 0-16,-4 0-1 0,-4 2 0 0,-7 4 0 15,-11-4 1-15,-5-2-1 0,-8 0 0 16,-5 1 1-16,-6 0-1 0,-4 2 1 16,-10-5-1-16,-1 3 1 0,-6 4-1 15,2-1 0-15,-1 7 0 0,0-3 0 16,0-2 0-16,6 6 0 0,5 3-3 16,7 0-2-16,5 4-1 0,8-10 0 15,10 4 0-15,7 2 0 0,10-3 1 0,10-3 1 16,8-3 2-16,7-3 1 0,4 3-1 15,4-2-4-15,7-3-1 0,3 1 0 16,7 0 0-16,4 0 1 0,7-3 0 16,7 0 1-16,9 0 4 0,10-2 1 15,11 1 1-15,9 1-1 0,8 1 0 16,8-2 1-16,12 1 0 0,8 1 0 16,3 2 0-16,3-1 0 0,2-3 0 0,4 1 0 15,4 3 0-15,-8 3-1 0,-5-3 1 16,-4-2-1-16,-6 1 0 0,-5 1 1 15,-11-1 0-15,-11 3 0 0,-11-2 0 16,-10 1 1-16,-14 0-1 0,-10 1 4 16,-11-1 4-16,-6-1 0 0,-8-3 1 15,-8 1 0-15,-7 1-1 0,-8-1 1 16,-7-1-4-16,-10-2-4 0,-7 0-1 0,-8 2 0 16,-5 5-1-16,-6-1 1 0,-6 0-1 15,-7-1 0-15,-6 5 1 0,-4 1-1 16,-7-1 0-16,-8-4 0 0,-7 4-1 15,-2 0-3-15,-8 5-4 0,-5-2-5 16,-6 2-5-16,-3 3-7 0,-4 4-11 16,-3 2-7-16,-4 5 47 0,2-1-167 15,1 1-123-15,4 0-318 0</inkml:trace>
  <inkml:trace contextRef="#ctx0" brushRef="#br0" timeOffset="134282.97">2250 4157 478 0,'-3'0'117'0,"2"0"4"16,-2-1-55-16,-1-1-37 0,-1 4-3 15,1-7 0-15,1 4-2 0,0-1-1 16,1-1 1-16,1 0 0 0,4 0-3 16,4-3-1-16,1 2-3 0,6-2-3 0,4-2 0 15,4-3 0-15,7 0 0 0,4-1 2 16,3 0 2-16,4-1-1 0,5 1-2 16,2 0-3-16,4 1-4 0,0 4-1 15,2 1-4-15,-2 0-2 0,-1 3-1 16,-6 1 0-16,-5-1 0 0,-6 2 0 15,-9-1 0-15,-7 1-1 0,-6 0-1 0,-4 0 1 16,-8 0 0-16,-6 4 0 16,-7 3 1-16,-6-1 1 0,-7 1 0 0,-8-1 1 15,-8 3 0-15,-4-1 0 0,-5 0-1 16,-4-2-1-16,-1 2 1 0,0 4-1 16,0 0 0-16,0 0-1 0,-1 0-2 15,4 1 0-15,6 1 0 0,4-1-1 16,8-3 1-16,6-2 0 0,9-1 1 15,8-2 1-15,7 0-1 0,5-4 1 0,8-4 1 16,9-2 0-16,7-1 1 0,7 0-1 16,8-4 1-16,6-5 3 0,7 1-1 15,4 1 1-15,4 1 0 0,3-1 0 16,3 1 0-16,2 4 0 0,-2 1-2 16,1 2 0-16,-7 1-1 0,-7-1 0 15,-6 4-1-15,-9 0 0 0,-9-1 0 16,-9 4 0-16,-7 1 0 0,-7 0 0 0,-10 2 1 15,-10 4 1-15,-9 0-1 0,-9-1 1 16,-12 3 0-16,-10-1 1 0,-8 3-2 16,-5 3 0-16,-6 1-3 0,-2 2-2 15,-2 4 0-15,3 0-1 0,5-1 0 16,9-3 1-16,7-3 0 0,10-3 2 16,12-4 2-16,10-4 0 0,9-2-1 15,9-1 1-15,10-1 1 0,7-2 0 16,11-1 0-16,7-4 0 0,7 0 1 15,9-3 1-15,6-2-1 0,6-4-1 0,3 1 2 16,4-1-1-16,2-1 1 0,2 2 0 16,-4 1 0-16,0 2 0 0,-8 2 0 15,-9 3-1-15,-10 1-1 0,-10 1-1 16,-8 4 0-16,-9 0 0 0,-7 0-1 0,-7 5 1 16,-8 3 0-16,-10 3 1 0,-6 3 0 15,-11 2 0-15,-10 6 0 0,-10 2 1 16,-7-1-1-16,-4-2 0 0,-1 3 0 15,-1 0-1-15,2 1 0 0,6-5 0 16,5 0 0-16,10 0-1 0,9-4 1 16,10-4-1-16,8-3 0 0,9-4-2 15,9 0 1-15,8-1 0 0,7-2 1 16,6 0 0-16,9-2 1 0,7-5 2 16,5-3 0-16,9-3 1 0,3-2-1 15,6-1 0-15,4-4-1 0,0 3 0 0,3 2 0 16,-1-2 0-16,-2 2 0 0,-7 1 0 15,-7 2 0-15,-8 1 0 0,-9 2-1 16,-9 1 4-16,-7 3 4 0,-10 2 3 16,-9 2-1-16,-10 0-2 0,-9 5 0 15,-9 0 1-15,-12 3-5 0,-10 2-4 0,-6 2-2 16,-4 2-1-16,-1 2 3 0,4 0-1 16,6 0 1-16,10-1-1 0,10-1 0 15,10-3 0-15,10-3-2 0,8-1 0 16,10-3-1-16,10-4 2 0,10-2 0 15,11-2 0-15,8-2 1 0,11 1 2 16,7-4 3-16,5-1-4 0,1 1-20 16,4 1 134-16,-4-1-293 0,-2-1-168 15,-8-4-476-15</inkml:trace>
  <inkml:trace contextRef="#ctx0" brushRef="#br0" timeOffset="137005.57">2850 3630 415 0,'1'-3'113'0,"-1"2"5"15,1-2-48-15,-1 2-22 0,-2 0-9 0,2 0-9 16,0-1-7-16,-1-1-7 0,0-1-5 16,0 3-2-16,0-2-2 0,1-1-2 15,-3 1 1-15,2 1-1 0,1 0 1 16,1 2 0-16,0-4-1 0,4 2-1 15,0-1 0-15,4-1 0 0,1-1 1 16,2 2 3-16,0-3 4 0,3 2 2 16,1 1 0-16,-2 2 0 0,1 1 0 15,0 1-3-15,-2 1-3 0,0 1-3 0,-3 3-4 16,-2 1 0-16,0 0-1 0,-2 2-1 16,-3 1 0-16,-2 2 0 0,-4 1 0 15,-3 3 1-15,-1-2-1 0,-4 5 1 16,-1 0-1-16,-5-1 2 0,0 2-1 15,-3 0 1-15,1-1-1 0,-3 1 0 16,3 0 1-16,-2 0-1 0,3-3 1 0,3-1-1 16,2-4 0-16,3 0 0 0,4-4 0 15,2-1 0-15,4-2-1 0,3 1 1 16,3-1 1-16,4 0 4 0,2-3 3 16,4 1 3-16,4-2 1 0,2 0 0 15,1-1 0-15,4-2-2 0,1 0-2 16,0 0-4-16,-2-1-3 0,3 0-6 15,-1 0-8-15,0-2-11 0,-5-1-8 16,0 2-80-16,-2-4-50 0,-3-1-112 0,-2-2-236 16</inkml:trace>
  <inkml:trace contextRef="#ctx0" brushRef="#br0" timeOffset="137417.73">3287 3550 512 0,'1'1'144'0,"-1"-1"6"0,-1 1-1 15,2 0-104-15,-2 0-11 0,0-1-5 16,-1-1-6-16,0 2-8 0,-3 0-4 16,1-1-6-16,-2 2-2 0,1 3-1 15,-4 1-1-15,0 5-1 0,1 0 1 16,-2 1-1-16,-1 5 0 0,1-3 0 0,0 1 1 15,3 0-2-15,1 0 1 0,3-2 1 16,0 0 0-16,5-2 1 0,2 1 2 16,1-1 3-16,5-1 4 0,2-1 1 15,5 0 2-15,1-1 2 0,2 1 1 16,0 0 0-16,1 1-1 0,-2 0-2 16,1-2-2-16,-4 3-2 0,1 0-2 15,-4 0-2-15,-2 1-2 0,-2-2-2 16,-4 1-1-16,-3 2 0 0,-4-1 0 15,-2 0 0-15,-5 3 0 0,-4-2-2 0,-2 0-2 16,-3 2-9-16,-4-3-6 0,-2-2-11 16,0 0-14-16,1-3-10 0,2-2 14 15,1-3-143-15,3-4-125 0,3-2-309 16</inkml:trace>
  <inkml:trace contextRef="#ctx0" brushRef="#br0" timeOffset="137605.75">3241 3614 528 0,'7'-6'151'16,"-2"0"10"-16,1 1-15 0,0-1-83 15,3 2-5-15,0 0-5 0,2-2-6 16,3 0-10-16,2-1-10 0,3-2-8 16,2 1-6-16,2 2-5 0,0-2-2 15,0 1-6-15,2 0-6 0,-1-1-11 0,2 5-23 16,4 0-14-16,-2-2-135 0,2 3-144 15,-3 7-345-15</inkml:trace>
  <inkml:trace contextRef="#ctx0" brushRef="#br0" timeOffset="145173.74">5442 365 278 0,'-3'6'71'0,"1"-2"11"0,-1-4-27 0,3 2-8 15,0 0 4-15,2-3 3 0,-1 1-2 16,1 0-4-16,-1 2-7 0,0 3-10 15,1-3-5-15,-1-3-2 0,-1 4-1 16,0-2 0-16,-1 2 1 0,1 0-3 16,0-3-1-16,-1 1 2 0,-1 3 0 15,1-3 0-15,0-1 2 0,0 0 0 16,-2-4-2-16,1 5-3 0,0-6-3 0,0-1-3 16,1 3-4-16,-1-3-4 0,0 4-2 15,1 1-2-15,1-5 1 0,0 10-2 16,-1-4 0-16,0 3-1 0,-1 3 1 15,0-1-1-15,0-2 0 0,-2 8 1 16,1-5-1-16,0 5 1 0,1-4 0 16,0 1-1-16,2 0-1 0,2-1-1 15,0-4 0-15,1 4 0 0,1-7 0 0,2 2 0 16,0-4 1-16,2 2 0 0,0-5 2 16,-1 0 0-16,0-1 1 0,2 1 1 15,-3-4 0-15,2 1-1 0,-2-3 1 16,-1 5 0-16,-1-2-1 0,1-1 2 15,-3-2 0-15,0 2 0 0,-3 2 1 16,0-4 0-16,-2 1 0 0,-3 1 1 16,1-1-2-16,-3 6 0 0,0-2-2 0,0 4 1 15,-2 5-1-15,1 4 0 0,-1-1-1 16,1 6 0-16,2 3-1 0,0-4 1 16,2 3-1-16,2 0-1 0,5 0 0 15,2-3-1-15,1-2 0 0,4-2 1 16,2 1-1-16,1-1 1 0,1-5 0 15,0 0 1-15,1 3 0 0,0-5 0 16,-2-3 1-16,0 1 1 0,-1-1 2 16,-1-1 1-16,-1-6 2 0,-3 0 0 0,-3 1 1 15,1 0 1-15,-5-2-1 0,-3-4-2 16,-1 1 0-16,-2 0-2 0,0-2 0 16,-2 1-2-16,0-2 1 0,0 2-2 15,2 2 1-15,-1 2 0 0,-1 7-1 16,-1 3 0-16,2 6 1 0,-2 3-1 15,0 6 0-15,0 2 0 0,2 4-1 0,2-2 0 16,4 4-1-16,2-4 0 0,3-4 0 16,3-5 0-16,1 2-1 0,4-1 1 15,-1-2 0-15,0-6 1 0,1-1 0 16,-2 6 0-16,0-4 0 0,0-5 1 16,0 1 0-16,2-6 0 0,-2 0 1 15,-2 2 0-15,1-7 1 0,-3-1 1 16,0 1 0-16,-3-3 0 0,-4 2 0 15,-2 0 0-15,-2-4-1 0,-2 0 0 0,-1 7 0 16,0-1-1-16,-1 3 0 0,-1 4 0 16,-1 2-1-16,0 5 0 0,0 3 1 15,0 6-1-15,-2 2 0 0,3 4-1 16,3-4 1-16,2 6-2 0,3-3 0 16,2 2-1-16,4-6 0 0,3-2-1 15,2-2 1-15,2 3 0 0,1-9 0 16,0 1 1-16,0-5 1 0,0 3 0 15,0-3 0-15,-1-1 2 0,-3-2 0 16,2 2 1-16,-1-2 1 0,-3 0 1 0,-1-7 1 16,-2 3 1-16,-3 2 0 0,-2-2 0 15,-3-1-1-15,-1-2 0 0,-2 1-2 16,-2 5 0-16,-1-3-1 0,-4 3-1 16,1 5 0-16,-2 3-1 0,1 6 0 15,0 2-1-15,-1 1 0 0,3 2 0 0,3-2 0 16,3-2-1-16,5 1-1 0,4-4 0 15,4-1 1-15,2-1-1 0,5-1 0 16,1 0 1-16,3-3 0 0,0-3 1 16,-1 2 1-16,-1-2 0 0,-1-1 1 15,0-2 1-15,-3 1 1 0,0-3 1 16,-5 2 2-16,1-4 0 0,-3 0 1 16,-1 0 0-16,-3-2 0 0,-1-3-1 0,-3-1-1 15,-1 2-1-15,-2 0-1 0,-2 1-2 16,-1 3 0-16,0 0-1 0,0 7 0 15,0 2 0-15,2 2-1 0,1 7 0 16,1-1 0-16,2 2-1 0,4 3 0 16,3 0-1-16,1 3 0 0,5-4 0 15,2-2 1-15,2-1 0 0,1-4 1 16,0 0 0-16,-1-1 1 0,1-5-1 16,0 4 1-16,0-4 0 0,-2 0 0 0,-2 1 1 15,0-3 0-15,-1 1 1 0,-5-7 1 16,-2 0 1-16,-3 3-1 0,-3-4 0 15,-5-2 0-15,0 0 0 0,-2-3-1 16,-3 4-1-16,-2-3 0 0,1 0-1 16,-1 4 0-16,2 5 0 0,-2 0-1 15,3 2-1-15,1 8 1 0,2 3-1 16,3 4 0-16,3-2 0 0,2 2 0 0,3 6 0 16,3-5-1-16,3-1 1 0,3 0 0 15,4-2 0-15,0 1 0 0,2-4 1 16,-1-6 0-16,-1 5 0 0,-1-5 1 15,-1 3 0-15,-3-3 0 0,-1-3 1 16,0 2 0-16,-3-2 1 0,1-1 0 16,-3-3 0-16,-1-6 0 0,0 0 1 15,-3-2-1-15,0-4 0 0,-3 0 0 0,0 1-1 16,-2 0 0-16,-1 2-1 0,-2 4 0 16,0 6 0-16,-2 5-1 0,1 3-1 15,0 6 1-15,1 4-1 0,5 2 1 16,-2 1-1-16,4-3 0 0,3 1 0 15,1 1-1-15,4-4-5 0,1-1-8 16,0-4-16-16,3-2-19 0,1 4-19 16,-1-7-113-16,1 0-132 0,-1-2-299 15</inkml:trace>
  <inkml:trace contextRef="#ctx0" brushRef="#br0" timeOffset="148970.31">2527 4271 355 0,'13'-4'82'0,"6"1"5"0,-1-1-60 16,3-2-8-16,2 1 0 0,2 0-1 0,5-1-1 16,4 1-3-16,0 1-3 15,1-2-1-15,2 4 0 0,1 0 0 0,1 2-1 16,-1 0 1-16,-2 1-3 0,1 2-1 16,-2 2 0-16,-3 0-1 0,-3 1-2 15,-4 1-1-15,-6 3-4 0,-4 1-8 16,-6-1-94-16,-5 1-88 0,-5 0-227 15</inkml:trace>
  <inkml:trace contextRef="#ctx0" brushRef="#br0" timeOffset="152636.14">11376 2633 564 0,'-1'0'129'0,"-2"0"4"15,-1 0-87-15,0 0-11 0,0-1-4 16,0 1-2-16,1 1-1 0,1 0-4 16,-2-1-4-16,3 2-7 0,1 0-3 15,-1 6-4-15,-1 3-4 0,0 2-2 16,-2 4 0-16,1 4 0 0,0 4 0 0,1 4 0 16,-1-4-1-16,5 0 0 0,0-2 0 15,2-2 0-15,4-3 0 0,3-4 1 16,-1-4 0-16,2-4 2 0,3-2 2 15,-1-3 4-15,2-6 3 0,-2-1 3 16,1-4 2-16,-1-1 2 0,0-3 1 0,-5-3-1 16,1 0-2-16,-2 1 0 0,-3 1-2 15,-2 0 0-15,-2-3-1 0,-5 1-1 16,-1-1-3-16,-2 0-2 0,-2-3-2 16,-2 1-2-16,0 1-2 0,-3 2-1 15,2 2-2-15,0 1 1 0,0 8 0 16,2-1-1-16,2 2-4 0,0 5-5 15,3 1-13-15,1 1-12 0,2 4-14 16,4-2-7-16,3 2-67 0,1 2-54 16,3-6-107-16,3 4-223 0</inkml:trace>
  <inkml:trace contextRef="#ctx0" brushRef="#br0" timeOffset="152795.72">11708 2660 621 0,'0'4'154'0,"0"1"3"0,-1-4-94 16,0-1-25-16,-1-3-5 0,2 0-3 16,-1 0-17-16,1-3-21 0,1-3-20 15,2 0-11-15,1-2-120 0,3 1-127 16,1-2-303-16</inkml:trace>
  <inkml:trace contextRef="#ctx0" brushRef="#br0" timeOffset="153151.51">11959 2486 514 0,'-7'5'120'0,"-1"-1"2"16,1-1-78-16,2 0-24 0,1 3-4 15,2 0 0-15,1 1-6 0,1-3-3 0,2 1-2 16,2 1 0-16,0 1 2 0,1-2 0 15,3 0 0-15,0 0 1 0,2 4-2 16,1 1-1-16,2 0-1 0,2 2-1 16,0 1 1-16,0-2-1 0,1 3 1 15,-3 0 0-15,-1-2 1 0,-3 0 0 16,-4 1 1-16,-1 1-1 0,-2 2-1 16,-2-5 2-16,-3 0-1 0,0 2 1 15,-1 1-1-15,-3-2 0 0,-2-1 0 16,-2 0 0-16,-2 1-2 0,1-1 0 15,-2-1-1-15,0-2-11 0,1-2-8 0,-1-1-5 16,2-2-119-16,1-2-4 0,3-3-96 16,-3-3-195-16</inkml:trace>
  <inkml:trace contextRef="#ctx0" brushRef="#br0" timeOffset="153331.69">12038 2490 619 0,'1'2'161'16,"0"0"8"-16,-1-5-85 0,0 3-24 16,1-1-8-16,0 0-6 0,2-3-13 15,2-2-12-15,1 1-7 0,2 2-6 16,3-5-2-16,5 0-9 0,2 1-11 16,3 1-14-16,3-1-18 0,2 3-9 15,4 0-127-15,-1 5-135 0,-4 0-311 0</inkml:trace>
  <inkml:trace contextRef="#ctx0" brushRef="#br0" timeOffset="153725.39">12338 2548 459 0,'0'-4'123'0,"1"1"5"16,2-5-14-16,0 4-83 0,3-1-5 15,-1 2-3-15,2-1-3 0,3 1-4 16,1 1-3-16,0 4-3 0,3-1 0 16,-2 3-1-16,2-2-1 0,2 3-1 15,-3 0-1-15,0 2-1 0,-1-2-2 16,-2 3 1-16,-1-4-1 0,-3 2-1 16,-2 5 0-16,-2 1-1 0,-4-2-1 0,-3 3 2 15,-2 3-1-15,-1 1 0 0,-5 2 1 16,-2-3 0-16,-2 2 1 0,0 2 0 15,3-3-1-15,1-1-1 0,2-1 0 16,3-2-1-16,2-1 0 0,4-2-1 16,3-2 1-16,2 0-1 0,1 0 0 0,4-1 0 15,2-1 0-15,2-3 1 0,1 0-2 16,1-1 2-16,4-4-3 0,-1-2 0 16,3 0-10-16,-1-5-8 0,0 0 53 15,0-1-179-15,0-4-127 0,-1-1-331 16</inkml:trace>
  <inkml:trace contextRef="#ctx0" brushRef="#br0" timeOffset="154030.22">12767 2548 504 0,'-8'4'125'0,"1"-2"3"15,0 1-75-15,0-1-18 0,-2 0-7 16,0 0-5-16,1 1-8 0,0 1-5 15,0 3-4-15,1 2-1 0,1-1-2 16,5 3 1-16,1 4 0 0,1-2 3 0,5 2 1 16,2 0 0-16,3-3 0 0,1 5 1 15,2-3-2-15,2 0 0 0,-1-1-4 16,-3-2 0-16,0 0-2 0,-1 3 1 16,-1-4-1-16,-2 0 0 0,-3 0 1 15,-1 0-1-15,1 0 1 0,-4-2 2 16,-1 0 1-16,-3-1 1 0,-5 1 2 15,-3-1-2-15,-3 2 0 0,-4-1-4 0,-4-2-8 16,-2 1-8-16,-1-2-9 0,0 0-4 16,2-3-92-16,2-4-32 0,3-4-98 15,4 0-212-15</inkml:trace>
  <inkml:trace contextRef="#ctx0" brushRef="#br0" timeOffset="154199.75">12685 2569 623 0,'10'1'153'16,"3"-1"5"-16,3-1-103 0,3 1-9 15,2-3-6-15,2 0-9 0,1-4-10 16,2 0-9-16,4 0-3 0,-1-3-23 16,5-1-57-16,1-2-92 0,2-6-130 15,2-4-314-15</inkml:trace>
  <inkml:trace contextRef="#ctx0" brushRef="#br0" timeOffset="156782.82">13681 2564 495 0,'0'3'130'16,"0"-2"4"-16,1-1-64 0,-2 1-21 15,1-2-9-15,0 2-8 0,0-1-8 16,0-1-5-16,-1 2-5 0,-1 1-1 16,-2 1-2-16,-2 1-2 0,-4 5-3 0,-2 1-1 15,-2 4-2-15,-3 3 1 16,-1 4-1-16,-4 4-1 0,0 1 1 0,-1 0-2 15,-1 2 0-15,-3 0 0 0,1-2-5 16,2-3-6-16,3-1-7 0,2-3-4 16,4-4-15-16,3-5-27 0,3-3-90 15,3-4-105-15,1-7-249 0</inkml:trace>
  <inkml:trace contextRef="#ctx0" brushRef="#br0" timeOffset="157002.28">13443 2586 551 0,'-2'-8'137'0,"0"-1"7"16,1 3-61-16,0 0-38 0,1 3-5 15,0 1-2-15,1-1-5 0,2 2-7 16,0 1-8-16,1 0-7 0,2 3-4 16,1 3-3-16,1 4-2 0,2 4-3 0,2 4 2 15,1 1 0-15,2 7 0 0,0 0 1 16,3-2-2-16,1 0-1 0,4 0-9 15,3-1-16-15,-1-1-11 0,3-3-49 16,1-2-78-16,-3-2-116 0,1-4-259 16</inkml:trace>
  <inkml:trace contextRef="#ctx0" brushRef="#br0" timeOffset="157400.31">14013 2548 520 0,'12'-4'132'0,"1"0"7"0,-1 0-80 16,2 0-8-16,-1 0-6 0,2 1-8 15,-3 2-11-15,-2 1-8 0,3 1-8 16,3 2-4-16,-2 1-3 0,2 6-2 15,-4-3-2-15,1 4 0 0,-4 1-1 16,-8 3 1-16,-8-1 0 0,-3 3 0 0,-3 1 2 16,-2 3-1-16,-3 0 1 0,-1 1 0 15,2-1 0-15,2-1 1 0,0 0-1 16,0-5-1-16,4 3 0 16,4-4 0-16,2-2-1 0,6 0 1 0,7 0-1 15,2 0 1-15,3 0 0 0,5-3 0 16,6-1 2-16,3-1 0 0,7 1 0 15,3-5 0-15,7 1 1 0,2-4-8 16,-1-3 147-16,-3 1-293 0,3-5-148 16,2-3-444-16</inkml:trace>
  <inkml:trace contextRef="#ctx0" brushRef="#br0" timeOffset="161116.56">14984 2529 250 0,'-3'5'74'0,"3"-2"11"0,-1 0 1 16,2-2-47-16,0 2 3 0,3-2 5 0,-1 1 8 15,1-2-3-15,2 2-7 0,-1 0-1 16,3-1-5-16,0-1-8 0,0 0-6 16,1 0-10-16,3 0-5 0,0 0-4 15,4-1-2-15,-2 1-3 0,2 0 0 16,2 2-1-16,-1-2-2 0,1 0-11 15,-3-1-59-15,-3 3-64 0,-1-2-104 16,-4 2-248-16</inkml:trace>
  <inkml:trace contextRef="#ctx0" brushRef="#br0" timeOffset="161331.23">14969 2764 536 0,'7'-2'131'0,"-1"1"6"0,0-5-87 15,2 2-11-15,-1 1-7 0,1-3-6 16,2 3-11-16,0-1-6 0,2-2-6 16,3 4-7-16,5-4-2 0,1 1-134 15,2-1-118-15,0 3-312 0</inkml:trace>
  <inkml:trace contextRef="#ctx0" brushRef="#br0" timeOffset="162161.76">15991 2458 391 0,'4'-3'114'0,"-2"2"9"16,-1-2-35-16,-1 0-32 0,2-1-7 15,-2 0-4-15,2 4-10 0,1-1-9 16,-1 0-4-16,-1 0-4 0,1 1-1 16,-1 0-2-16,1 1 0 0,-1 0-2 15,-2-1-3-15,1-1-4 0,1 4-2 16,-1 4-1-16,0-1-1 0,0 4-1 0,2 3-1 16,0 4 0-16,-1 2 3 0,1 5-1 15,-1 2 0-15,-1 4 0 0,1 1 0 16,-1 0-1-16,1 0 0 0,0 1 0 15,1-6 0-15,-1-1-1 0,1-6 1 16,0-1-1-16,1-5 0 0,-1-2-10 16,1-2-11-16,-2-4-3 0,0-2-40 15,0-4-89-15,-1-2-113 0,0-1-265 0</inkml:trace>
  <inkml:trace contextRef="#ctx0" brushRef="#br0" timeOffset="162415.99">16220 2576 494 0,'0'0'132'0,"0"1"10"0,0-1-68 15,0 0-11-15,0 1 1 0,0-1-6 16,0-1-7-16,0 1-11 0,0 0-9 15,0 2-5-15,0-2-7 0,0 1-5 16,0-1-5-16,0 0-3 0,0-1-3 0,0 1-2 16,0-2-11-16,0 2-18 0,0 0 144 15,-1 0-292-15,0-2-161 0,-1 2-455 16</inkml:trace>
  <inkml:trace contextRef="#ctx0" brushRef="#br0" timeOffset="166347.51">16580 2511 175 0,'-1'-1'62'15,"1"0"7"-15,0 0-11 0,0 0-7 16,0 0-1-16,0 2-8 0,0-2-8 16,1 2-6-16,-1-1-3 0,1 0 1 15,-1-1 0-15,0 1 0 0,0-3 1 16,0 3 0-16,-1-2-1 0,1 1-2 15,0 0-5-15,0 1-3 0,0 0-3 0,0-2-1 16,2 4-3-16,-2-1-1 0,1-1-1 16,-1 0-1-16,0 0-2 0,0 0 0 15,0 3 2-15,0-5-1 0,-1 2 1 16,1 1 0-16,1 0-1 0,-1-1 0 16,-1 0-1-16,1-1-1 0,-1 5-2 15,0-1 0-15,-1 0 0 0,-1 2 0 16,0 2 0-16,-1 0 0 0,-1 2 0 15,0-2-1-15,-1 5 1 0,2 3-1 16,0-2 1-16,0 4-1 0,2 4 1 0,2 1-1 16,-1 0 0-16,2-1 0 0,1-2 1 15,2 3-1-15,0-6 0 0,4-3 1 16,-1-2 1-16,2-4 2 0,2-2 2 16,1-1 2-16,0-5 4 0,0-1 4 15,4-1 1-15,2-3 1 0,3-2 1 0,2 0-1 16,0-3 1-16,0-1-2 0,-1-1 0 15,-6-5 2-15,-4-2-1 0,-3-2-2 16,-7-1 0-16,-3 1-2 0,-4-1-3 16,-6 2-5-16,-4 1-3 0,-5 2-2 15,-4 5-2-15,-2 2 0 0,0 0-1 16,1 5 0-16,3 2-6 0,3 5-9 16,3 3-9-16,5-2-7 0,1 5-6 15,3 0-2-15,4 2-27 0,3-2-96 16,4-1-105-16,1-2-263 0</inkml:trace>
  <inkml:trace contextRef="#ctx0" brushRef="#br0" timeOffset="166748.42">16984 2389 457 0,'6'-6'122'0,"-2"-1"7"0,0 3-65 15,-2 1-16-15,2 0 0 0,-3 2-5 16,0-1-10-16,-1 3-7 0,0 0-6 16,0 0-5-16,2 2-2 0,-3 0-4 15,1 2-5-15,0 3-3 0,-1 1-1 16,0 2-1-16,-1 2 2 0,-2 2 0 0,0 3 0 15,-1 2 1-15,-4-2-1 0,1 3 1 16,-1 2 0-16,-1 1-1 0,1-1 1 16,0-2-1-16,1 2 1 0,3 0-1 15,1-4 0-15,3 0-1 0,4-1 1 16,0-5-1-16,3 1 0 0,4-4 1 16,2-3 1-16,3-1-1 0,1-4 0 0,1-2-2 15,2-1-4-15,0-5-6 0,-1-2-8 16,0 0-6-16,1-3 4 0,-3-4-35 15,-2 0-84-15,-3-1-5 0,-2 0-85 16,-1 0-172-16</inkml:trace>
  <inkml:trace contextRef="#ctx0" brushRef="#br0" timeOffset="166900.78">17131 2568 407 0,'-6'1'109'0,"2"1"3"16,-1 5-56-16,0 2-10 0,2-2-2 15,0 6-4-15,3 4-12 0,-3 2-6 16,3 1-3-16,3 1-5 0,-1 0-3 15,0 2-3-15,1-2-4 0,1-3-1 16,-1 2-1-16,2-1 1 0,-1-4-5 16,-1 2 5-16,-1-3-136 0,0-3-113 0,0-4-304 15</inkml:trace>
  <inkml:trace contextRef="#ctx0" brushRef="#br0" timeOffset="167384.18">17444 2385 411 0,'0'0'100'16,"0"0"5"-16,-1 1-53 0,0 1-21 16,-1 2-2-16,0 0 2 0,-2 2-2 15,-1-2-6-15,0 4-4 0,1 0-3 16,-1 0-3-16,0 1-7 0,2 2-2 15,0 0-2-15,2 1 1 0,-1 0-1 0,2 0 1 16,2 1 1-16,0 0 2 0,2-2 2 16,3 1 1-16,1 0 1 0,3 1 0 15,4 0 0-15,0 2 0 0,1-1-2 16,0 3-2-16,-1-2-1 0,-2 1-1 16,-3-2-2-16,-3 1 0 0,-4-3 0 15,-1 0 0-15,-4-1 0 0,-1 0 0 16,-6 0 1-16,-2 0-1 0,-3-3 0 15,-6 1-2-15,-1-2-4 0,-1-1-5 0,-1-1-17 16,-2-1-63-16,1-2-53 0,2-1-103 16,2-3-228-16</inkml:trace>
  <inkml:trace contextRef="#ctx0" brushRef="#br0" timeOffset="167675.6">17444 2460 358 0,'5'1'119'16,"-1"-1"9"-16,1 0-10 0,1-1-58 15,2-1-9-15,0-1 1 0,1 2-11 16,2-4-19-16,1 0-11 0,2-4-4 16,1 1-2-16,0 0 0 0,0-1-3 15,2-3-3-15,2-1-2 0,4 0-137 16,3-1-119-16,-1 1-317 0</inkml:trace>
  <inkml:trace contextRef="#ctx0" brushRef="#br0" timeOffset="180539.74">17604 2435 418 0,'8'5'126'0,"-4"-3"7"0,-6-1-65 16,-1-1-3-16,-1-2 0 0,0 2-5 16,-1-1-17-16,-2-1-13 0,0 1-4 15,1-2-2-15,-1 1 1 0,1 1-4 16,-2-2-5-16,0 1-4 0,0 1-2 15,-6-3-1-15,-1 5-4 0,-5-2-1 16,-4 1-2-16,-3 1-2 0,-8-1 1 0,-10 0-1 16,-4 4 0-16,-5-4 0 0,-2 4 0 15,-5 0 0-15,-3 1 0 0,4 0 1 16,4 2-1-16,5 0 0 0,0 0 0 16,6-3 0-16,7 2-1 0,6 0 1 15,6 1-2-15,7-3-4 0,7 2-1 16,11-2 0-16,8 1 0 0,8-1 1 15,10-1 0-15,5-3 1 0,4 3 5 16,5-3 1-16,3-2 1 0,4 0-1 16,1-3 1-16,-3-2-1 0,6 0 0 0,3-2 0 15,2 0 0-15,-2 1 1 0,-1 1 0 16,-4-2-1-16,0 2 1 0,-6 2 0 16,-7-1 0-16,-7 1 0 0,-5-3-1 15,-5 4 1-15,-5 2 2 0,-5-3 2 16,-5 2 2-16,-4-1 1 0,-5 0-1 15,-4 4-1-15,-6-2 0 0,-6 0-1 0,-5 3-4 16,-8-2-2-16,-7 1 1 0,-8 1-1 16,-1-2 1-16,0 2 0 0,-1 1-1 15,2 0 1-15,4 1-1 0,4 0 1 16,9 0-1-16,4 0 0 0,4 0 0 16,5-1 0-16,3-2 0 0,6 1-1 15,3 0-1-15,3-1-2 0,2 1-1 16,3-2-2-16,2 1 0 0,4 2 1 15,0-1 0-15,2-1 1 0,1 0 3 16,-1 0 2-16,0 0 0 0,-1 0 1 0,-2 0 1 16,-3-1-1-16,1 0 1 0,-2 2 1 15,-1-2 0-15,0 1 0 0,-3-1 0 16,2 0-2-16,-2 2 1 0,0-2-2 16,-3 1 0-16,-1 0-1 0,-1-1 0 15,-1 2 0-15,-1 0 1 0,3 0 0 16,-1 2 0-16,1 0 0 0,3 0 0 0,1-1 0 15,1 0-1-15,1 0 0 0,-1 2 0 16,2-2 1-16,2 2-1 0,-1 1 0 16,0 0 1-16,0 1 0 0,0 1 1 15,-1 2 0-15,0 1 1 0,-1 2-1 16,0 2 1-16,-3 1 0 0,2-1-1 16,-2 2 1-16,-1 3-1 0,1-3 0 15,0 0-1-15,0-1 0 0,2 0 0 0,0 2 0 16,2-4 0-16,-1-5 0 0,2 1 0 15,-1-3-1-15,2 0 1 0,-3-2-1 16,2-2 1-16,-1-1 0 0,1 1-1 16,-1-2 1-16,0 2 0 0,0-2 1 15,2 1-1-15,-3 1 1 0,4-2-1 16,-3 1 1-16,1-1-1 0,-1 0 0 16,0 2 0-16,1-2 0 0,1 1 0 0,-1 3 0 15,2-1-1-15,2 0 1 0,0-1 0 16,1-1 0-16,2 2 0 0,1-2 0 15,1-3 0-15,1 0 0 0,0-1 1 16,1 0-1-16,0-3 0 0,0 2 0 16,1-2 0-16,0 3 0 0,1 0 1 15,0-2-2-15,1 1 1 0,2 1 0 16,1-4 0-16,1-1 1 0,-1 2-1 16,0-1 0-16,0 1 0 0,-1 0 1 15,1 2-1-15,-1 3 0 0,1 2 0 16,0 0 0-16,1 0 0 0,3 3 0 0,-1-1 0 15,-3 1 0-15,1 1 0 0,-4 1 0 16,2-1 0-16,-2 3 0 0,0-1 0 16,0 4 0-16,-2-4 0 0,1 4 0 15,1 0 0-15,-2 1 0 0,0-1 0 0,-3 0 0 16,-1-1 1-16,-1 0-1 0,-3-3 0 16,-1 0 1-16,-2 1 0 0,-1-1-1 15,-2 0 2-15,-1-2-1 0,-2 1 0 16,0-1 0-16,-1 2 1 0,-2-2-1 15,-1 1 1-15,0-1-1 0,0 2 0 16,-1 1 0-16,-1-1-1 0,0 0 0 16,0-2 1-16,1 2-1 0,-2-1 0 0,-1 0 1 15,0-1-1-15,-4 0 1 0,0 0 0 16,-2 1-1-16,-3-2 1 0,-4-1-1 16,-1 3 1-16,-1-2 0 0,0 1-1 15,2-2 0-15,0 1 0 0,1 3-1 16,1 0 1-16,3-3-1 0,1 0 0 15,2 1 0-15,-2-1-1 0,5 0 2 16,2-1-1-16,2-2 0 0,2 0 1 16,3 0 0-16,1-1 0 0,0-1 0 15,2 1 0-15,1 0 0 0,0 0 0 0,1-1-1 16,1 2 1-16,0-2 0 0,-1 3 0 16,1-4 0-16,-2 2 1 0,1-1 0 15,0 0 0-15,-2-2 0 0,2 3-1 16,-1-2 1-16,1 2-1 0,0 0 0 15,0 0 0-15,0 0-1 0,0 1 0 16,0-1 0-16,0 0-1 0,0-1 0 0,1 2 0 16,-1-2 1-16,0 2-1 0,0-1 1 15,0-2-1-15,1 3 1 0,-1-1 1 16,-1 1-1-16,1-1 1 0,1 0-1 16,-1 1 1-16,0-1 0 0,1 0-1 15,-1 0 1-15,0 0-1 0,1 0 0 16,-2-1 0-16,2 0 0 0,-1 1-1 15,-1 1 1-15,1-1 0 0,0-1 0 16,0 2 0-16,0-1 0 0,-1 0 0 0,1 0 0 16,0 0 0-16,0 0 0 0,0-1-1 15,0 1-1-15,-1-1-2 0,2 2-1 16,-1-1-1-16,0 0-2 0,0 0-1 16,0 0 0-16,1 0 2 0,-1 1 0 15,1 0 1-15,0 0 0 0,0 1 1 16,2 0 1-16,-1 0 0 0,-1 0 0 0,-1-2-2 15,0 1-3-15,0-1-2 0,0 1 0 16,0-2-1-16,0 0-3 0,-1 0-4 16,1 2-1-16,1-1 0 0,-1-2-17 15,0 1-70-15,1 1-30 0,-1-2-91 16,1 1-197-16</inkml:trace>
  <inkml:trace contextRef="#ctx0" brushRef="#br0" timeOffset="183480.62">15995 2561 452 0,'5'-17'120'16,"2"3"7"-16,-3 5-61 0,1 0-1 0,-2 4-12 15,-1-1-5-15,-3 3-5 0,1 1-8 16,-2 1-7-16,0 1-7 0,-1 1-6 16,1-2-5-16,0 1-3 0,2-1-3 15,0 2 0-15,1-2 0 0,5 1 0 16,2 0-1-16,4-2 1 0,11 2-3 15,15 0 0-15,14-3-1 0,13 2 2 16,10-1 2-16,12-4 3 0,18 2 0 16,4-1 0-16,-3 0 1 0,2 0-1 0,3 0 0 15,-4 1-3-15,-5 3-2 0,-14 1-1 16,-12 2 0-16,-13-1-1 0,-15 0 0 16,-15 0 0-16,-12 1 1 0,-13 1-2 15,-12-2 0-15,-8-2 0 0,-12 4 0 16,-11-2 1-16,-13 1-1 0,-10 3 0 15,-12 1 3-15,-9 1-1 0,-8 0 1 16,-9 2-1-16,1 4 0 0,-3-1 0 0,-1-1-1 16,0 0 1-16,-2 1-2 0,7 3 1 15,15 2 0-15,3 0 0 0,9-2 0 16,12 2 0-16,11-1-1 0,16-1 1 16,9-6-1-16,3-1-1 0,11-3 0 15,8 2 1-15,10-2-1 0,9-1 2 16,9-4 0-16,16 0 3 0,15-4 2 15,13-2 3-15,11-4 2 0,12-3 2 16,12 3 1-16,2 1 1 0,-2 0-1 16,-2 1-3-16,-5 2-1 0,-8 4-2 0,-11 2-4 15,-16 2-1-15,-13-1-2 0,-14 1-1 16,-13 3 0-16,-13-1-3 0,-16 1 1 16,-19 3 1-16,-13-2 0 0,-15 2 0 15,-13 5 1-15,-14 3 2 0,-17-3 1 16,-6 3-1-16,-5 1 1 0,-6 4-1 15,-1-2-1-15,-8 2 0 0,9 0 0 0,12 4-1 16,6 0-1-16,13-4 0 0,14-3 1 16,15-1-1-16,21-5-2 0,10 0 0 15,11-3-1-15,17-3 1 0,13-3 0 16,16-1 1-16,21 0 0 0,16-2 2 16,15-5 1-16,18-2 2 0,13-2 0 15,10 1 3-15,5 0 1 0,0-3 1 16,0 2 0-16,-6 6 0 0,-10 2 0 0,-15 1-1 15,-15 1-1-15,-20 1-3 0,-19 3 0 16,-20-2 0-16,-13 0-3 0,-18 0 1 16,-19 4 1-16,-18-3 0 0,-15 3 0 15,-21 1-1-15,-16 3 1 0,-18 0 1 16,-9 0-1-16,-11 1-2 0,1 3-2 16,-1 0-1-16,9 1 0 0,6 1-1 15,7 2-1-15,11-1 1 0,22 1 1 16,12-1 2-16,20-3-4 0,16 1 1 0,21-4 0 15,30-3-1-15,17-3 1 0,14-3 0 16,15-2 0-16,18-2 6 0,13-4 1 16,6-2 6-16,4-4 0 0,4 1 1 15,5 0 0-15,-2 1 0 0,-10 2 0 16,-9-1-2-16,-12-1-4 0,-18 3-1 0,-19 1 0 16,-16 0 2-16,-15-2 2 0,-17-1-2 15,-16 2 1-15,-17 1-1 0,-15-2-1 16,-12 3 1-16,-19-3-6 0,-10 3-1 15,-9 4-5-15,-7-4-1 0,2 5-3 16,-4 3 1-16,8-2-1 0,11 6 2 16,8-2 1-16,13-1 5 0,15 0 2 15,13 1 1-15,18-3-2 0,10-3 1 16,11-5-1-16,13 0 0 0,11 2-1 16,15-1 1-16,5-1 0 0,11-2 0 0,0 2-14 15,9-3-21-15,0-2-136 0,0-5-141 16,-3-4-358-16</inkml:trace>
  <inkml:trace contextRef="#ctx0" brushRef="#br0" timeOffset="184096.69">18255 2480 538 0,'0'-2'134'0,"0"0"8"16,0 0-69-16,0 0-22 0,0 4 0 15,0-2 1-15,0 1-4 0,0-1-8 0,1 0-8 16,-1 1-9-16,0 2-7 0,2 2-5 16,3 5-5-16,-1 2-3 0,1 2-2 15,2 7 0-15,-3 2 1 0,3 3 0 16,-2 4-1-16,-2-2 0 0,1 3-2 16,-2 0 2-16,0-1-8 0,2-1-9 15,0-3-13-15,2-1-15 0,0-4 160 16,1-4-290-16,1-6-155 0,1-5-416 15</inkml:trace>
  <inkml:trace contextRef="#ctx0" brushRef="#br0" timeOffset="184275.09">18538 2564 617 0,'0'5'144'16,"1"-4"8"-16,0-1-88 0,-1-1-40 0,-1 2-2 15,1-1 2-15,0-1 2 0,0-1-11 16,1 3-6-16,-1-3-2 0,-1 0-26 16,1-2-136-16,-2 0-134 0,-2 1-352 15</inkml:trace>
  <inkml:trace contextRef="#ctx0" brushRef="#br0" timeOffset="184696.81">18824 2597 570 0,'-2'2'141'0,"2"-3"8"16,0 1-99-16,0-1-7 0,0 1 1 16,0-2-3-16,0 4-12 0,0-2-14 0,-1 1-8 15,1 1-3-15,-1 3-3 0,-3 4-1 16,-2 5-2-16,-1 5 0 0,-1 2 0 15,0 1 1-15,2 4 1 0,-1-1-1 16,4 1 0-16,3-4 0 0,4 0 0 16,4-1-1-16,3 1 1 0,4-6-1 15,3 0 0-15,3-6 1 0,1-1 1 16,-1-4 1-16,4-6 2 0,-1-6 3 16,-2 2 3-16,-2-2 2 0,-1-3 2 15,0-4 4-15,-6 0 1 0,-3-4-1 0,-5 3-2 16,-3-5-2-16,-3-4-2 0,-3 2-4 15,-5-1-4-15,-2 0-3 0,-3 3-2 16,-4 2-1-16,0 3-1 0,-1 1-5 16,0 3-5-16,2 5-8 0,5 3-10 15,1-1-11-15,5 4-5 0,2 0-28 16,1-2-90-16,2-2-108 0,0 1-252 0</inkml:trace>
  <inkml:trace contextRef="#ctx0" brushRef="#br0" timeOffset="185045.13">19260 2383 517 0,'2'0'130'0,"-3"1"2"0,-2 0-49 0,-1 2-59 16,-2-2-5-16,-2 1 0 0,-1 1-1 15,-1 1-6-15,-1 3-1 0,1-2 0 16,3 1-2-16,1 3 0 0,3 0-3 16,0 2-2-16,3-1-2 0,1 1 1 15,2 1-1-15,4 0 0 0,1 1 0 16,4 1 2-16,3-3-1 0,3 2 2 0,3-1 0 16,2 4 1-16,0-2 0 0,-1 3-1 15,-3 3 0-15,-2-2-1 0,-3 1 0 16,-1 2-2-16,-6-4 0 0,-1 2-1 15,-3-2 0-15,-3-2-1 0,-2-1 1 16,-3 0 0-16,-6-2 0 0,-3 2-1 16,-4-4-4-16,-4-1-11 0,-5-2-10 0,-1-1 160 15,-3 1-288-15,4-6-145 0,2-5-413 16</inkml:trace>
  <inkml:trace contextRef="#ctx0" brushRef="#br0" timeOffset="185224.18">19263 2450 583 0,'10'-8'144'15,"1"1"9"-15,0 0-85 0,3-1-24 0,3 2-3 16,2 1-2-16,3 0-9 0,2-2-11 16,6-1-9-16,1 3-5 0,2-2-1 15,2 3-8-15,4-4-22 0,-2 2-137 16,3-4-135-16,0-1-351 0</inkml:trace>
  <inkml:trace contextRef="#ctx0" brushRef="#br0" timeOffset="196330.01">11930 3113 422 0,'15'-5'90'15,"2"1"1"-15,2-2-73 0,-1-1-8 16,2 2-5-16,-3 2 1 0,2 0 1 15,3 0 4-15,1 1 1 0,3 2 0 16,4 0 1-16,1 1 1 0,2 2 0 0,4-1-3 16,-1 2-3-16,1-1-2 0,0-1 0 15,1-4 0-15,1 0 1 0,-1-1-1 16,0-1 1-16,-1-3 0 0,-1 2 1 16,-1 0 0-16,-3 3-2 0,-4-1 0 15,-3-1-2-15,-4 1 2 0,-5 1 1 16,-5-1 0-16,-7-2 2 0,-2 3-2 15,-6-1-2-15,-5-1 0 0,-5 2-1 0,-9 1-3 16,-5 0-1-16,-2 2-1 0,-8 1 0 16,-2 2 1-16,-7-2-2 0,-5 1-1 15,-1 2-2-15,-8-1 0 0,-5-2-3 16,-2 0 1-16,-3 0-2 0,1 0 0 16,-1-1 0-16,5-1 5 0,4-3-83 15,6 2-30-15,1-1-86 0,5 1-199 16</inkml:trace>
  <inkml:trace contextRef="#ctx0" brushRef="#br0" timeOffset="196603.48">11633 3045 392 0,'32'-3'107'16,"6"0"3"-16,8 2-35 0,9-3-33 15,4-1-12-15,5 0-6 0,2 0-6 16,4 0-6-16,2 2-1 0,0-2 0 16,-3 3-1-16,-4 0 1 0,-3 2-2 15,-9 0 0-15,-9 1-1 0,-7 0-1 16,-8-2-3-16,-8 2-2 0,-6 1-1 15,-9-2-1-15,-1 1 1 0,-6 0 1 0,-5 1 0 16,-5 1 1-16,-6-1-2 0,-7 1-1 16,-6 2 1-16,-8-2-3 0,-5 1-4 15,-5 1-1-15,-5-2-2 0,-3 1-1 16,4 1-1-16,2-2-2 0,9 3-7 16,6-3-1-16,7 0 2 0,9 0 2 15,10-1-4-15,7 0 3 0,4-1 3 0,5-2 8 16,8 1 7-16,3-1-104 0,7 1-85 15,5-4-225-15</inkml:trace>
  <inkml:trace contextRef="#ctx0" brushRef="#br0" timeOffset="206907.68">6050 220 315 0,'2'-4'101'0,"3"-2"4"16,-1-1-22-16,0 3-28 0,1-3-7 16,-2 1-10-16,0 2-12 0,-1-1-6 15,-1 1-2-15,-1 2 2 0,0-5 0 16,0 6 0-16,-1-3 0 0,-1 1-1 16,2 0 1-16,-1 0 2 0,1 2 0 15,0 1 0-15,0-2 3 0,0 1 2 16,0 1 2-16,1 0 0 0,-1 1-1 15,0-2 0-15,0 0-1 0,0 2-3 0,0 0-2 16,0-2-3-16,-1 0-4 0,1 0-5 16,0 2-4-16,0 0-5 0,0 4-1 15,1 1-2-15,-1 5-1 0,3 1 0 16,-1 4 1-16,1 6 2 0,0 2 0 16,2 4 0-16,-1-1 0 0,1 0 0 0,1 4 0 15,-2 1 0-15,1-5 0 0,-2 2 0 16,0-1 0-16,0-1 0 0,-1 1 1 15,-1-5-1-15,0-2 0 0,0-4 0 16,0-1 0-16,0-7 0 0,0-1 0 16,-1-4 1-16,0 0 1 0,2-4 2 15,-2-2 0-15,0-5 1 0,0-3 0 16,-2-5-1-16,1-6 0 0,-1-2-2 0,-2-6-2 16,-2 1 0-16,-1-2 0 0,-2-6-1 15,-3 2 1-15,0 1 0 0,-1 1-1 16,3 1 1-16,-1 1 0 0,3 5 0 15,2 6 0-15,2 3 0 0,1 5 0 16,2 1 0-16,0 4 0 0,0 1-1 16,0 2-1-16,1 3-1 0,-2 3-2 15,2 1-1-15,0 3 0 0,0 5 1 0,2 4 0 16,-2 8 1-16,2 2 1 0,0 3 3 16,1 2 0-16,3 4 1 0,0 2-1 15,2 2 0-15,-1-1 0 0,0-2 0 16,0 2 0-16,-2 2 0 0,0-5 0 15,-2-6 0-15,0-8 0 0,0-6 0 16,0-3 0-16,-1-5 0 0,-1-7 2 16,0 0 2-16,-1-3 1 0,0-5-1 15,1-6 0-15,-1-3 0 0,0-6 0 0,0-6-2 16,0-5-2-16,0-4-1 0,-1 3 0 16,0-2 1-16,-2-4 0 0,0 0 0 15,1-1-1-15,1 1 1 0,-1 3 1 16,1 1-2-16,1 5 1 0,0 5 0 15,0 9-1-15,-1 4 0 0,1 4 0 16,-1 7-4-16,0 4 1 0,-2 5 0 16,1 7 0-16,-1 4 0 0,1 5 1 0,1 8 1 15,1 1 2-15,1 3 1 0,1 1 0 16,3 5-1-16,0-4 1 0,0 2-1 16,-1 1 0-16,-1-3 0 0,0-2 0 15,-1-4 0-15,2-4 0 0,-1-3 0 16,-1-6 0-16,0-6 0 0,0-3 0 15,0 3 0-15,-2-8 2 0,-2-4 0 16,1-5 1-16,-1-3 0 0,0-5 0 16,0-2 0-16,-1-15 0 0,0 6-2 0,0-4 0 15,-1-5-1-15,-2-4 0 0,1 0 0 16,-3-1 1-16,0 0-1 0,0 0 0 16,0 2 1-16,0 6-1 0,3 2 0 15,0 10 1-15,2 1-2 0,0 12-3 16,2 4 0-16,-3 9 0 0,0 5 0 15,0 9 1-15,0 3-1 0,1 7 2 16,1 4 2-16,1-1 1 0,2-1-9 0,3 1-23 16,2 5 143-16,0-3-292 0,-2 4-166 15,2 0-465-15</inkml:trace>
  <inkml:trace contextRef="#ctx0" brushRef="#br0" timeOffset="209584.94">18436 2452 384 0,'7'-4'104'0,"2"-1"7"16,0 1-6-16,-1-4-73 0,0 4-3 16,-1-4 3-16,-3 3 3 0,0-4-5 15,-2 2-5-15,-2 2-2 0,0-1-3 16,-1-1-4-16,0 2-3 0,-3 1-3 16,3 2-3-16,-1-2-1 0,0 0-1 15,1 2 3-15,1 2 4 0,0 0 3 16,1-1 2-16,6-5 16 15,-1 4-17-15,-1-3-4 0,2-2-3 0,-2-1-2 16,2 0 1-16,-3-2 0 0,-1-2 0 16,-2-5-1-16,-2 2-1 0,-2-4 0 15,-2-5-2-15,-2-1-1 0,-2-6-1 16,-4 3-1-16,3 3 1 0,-3 0 1 16,1 2-1-16,3 5 0 0,-1 0 0 0,2 6 1 15,1 2 0-15,3-1 0 0,0 0 0 16,-1 1 0-16,0 2-1 15,0 0 0-15,1 1 0 0,0 1-2 0,-1 1 0 16,-1-2 0-16,-1 2-1 0,-1 1 0 16,1 0 0-16,-1 3-1 0,-1 0 1 15,1-2 0-15,-6 6 0 0,0 0 1 16,-3-1-1-16,-3 3 0 0,-2 3 1 16,-2 1 0-16,1 0 0 0,2 2 0 15,0 1 0-15,2 0 1 0,-1 0 0 0,2-3-1 16,0-1 1-16,-3 4 1 0,1 2 0 15,2 2-1-15,0-2 1 0,2 3-1 16,1 2 0-16,1 4 0 0,2 0-1 16,0 2 0-16,2-2 0 0,1 3 0 15,2 0 0-15,2 0 0 0,3 1 0 0,0 0 0 16,3 3 1-16,0-3-1 0,0 3 0 16,1-1 1-16,-2 1 0 0,-1-1-1 15,0 1 1-15,-1 0-1 0,1 1 1 16,-1 3-1-16,0 1 0 0,-1 3 0 15,0 0 1-15,3 0-1 0,0-1 0 16,1 0 0-16,1-4-1 0,-1-3 1 16,2-1 0-16,0-2 0 0,-2-3 0 15,0 1 0-15,0 0 0 0,1 0 0 16,3 2 0-16,-1 2 0 0,2-3 1 0,0 2-1 16,1-3 1-16,-1-4-1 0,1 0 1 15,-2-2-1-15,1-3 0 0,-1 1 1 16,1-2-1-16,-1 3-1 0,2-2 1 15,0-2 0-15,1 1 0 0,0-1-1 16,0-2 1-16,0-1-1 0,2-1 0 16,1-3 0-16,-1 2 1 0,1-1-1 0,1-4 1 15,1 1 0-15,-1-2 0 0,0-1 0 16,0 1 1-16,-1-2-1 0,0-1 0 16,-2-1 0-16,0 0 0 0,1-1 0 15,3 1 0-15,-1-1 0 0,1-2-1 16,0 1 1-16,3 0 0 0,0 1 0 15,-1-2 0-15,0 1 1 0,-2-2-1 16,0 1 0-16,-1 0 1 0,0-2-1 16,-2 1 0-16,-1 0 0 0,-2-4 1 0,2 2-1 15,-2-2 1-15,-2 0 0 0,-1-2-1 16,1-1 1-16,-3-4 0 0,0 3 0 16,1-2 0-16,0 0 0 0,-1 1-1 15,0 1 0-15,1-2 1 0,1 3-2 16,-1-1 1-16,1-1 0 0,2-1 0 15,-2 0 1-15,-1-2-1 0,2 1 0 16,-3-1 0-16,-1-1 0 0,-1-1 0 16,-1 3 1-16,-1-2-1 0,1 1 0 0,-1-2 0 15,2 3-1-15,0-2 1 0,0-2 0 16,2-2-1-16,1-2 0 0,0 1 0 16,1 3 0-16,-1-5 1 0,0 4-1 15,0 2 1-15,0 5 0 0,-2 1 1 16,0 2-1-16,-1-2 1 0,0 4-1 15,0-2 1-15,0-1-1 0,-1-3 1 0,0 1-1 16,0-3-1-16,-2 1 1 0,0 1 1 16,-1 0-1-16,1-1 0 0,0-1 1 15,1 1-1-15,1 3 1 0,2 0 0 16,0 1-1-16,2-2 1 0,1 3-1 16,1 0 0-16,1 0 0 0,-1 0 1 15,1-2-1-15,-2-1 0 0,0 2 1 16,-1-2-1-16,-1 3 0 0,-2-4 0 15,-1 1 0-15,-2 0 0 0,1 0 0 0,-1-1 0 16,1 1 1-16,-3-1-1 0,2 4 1 16,1-1 0-16,-1 2 0 0,2 1 0 15,-1 2 0-15,2 2-1 0,2 0 1 16,-1 2-1-16,0-2 0 0,0 0-1 16,-1 1-7-16,0-3-2 0,-1 2-31 0,-3-4 20 15,0-1-155-15,-4 2-139 0,2-6-343 16</inkml:trace>
  <inkml:trace contextRef="#ctx0" brushRef="#br0" timeOffset="-207688.41">11274 3774 356 0,'1'-3'102'0,"1"3"7"16,-1 0 4-16,1-2-62 16,1 0-12-16,-2-2-4 0,0 1 0 0,0 0 0 15,0-1-4-15,-1 1-3 0,-1 0-4 16,1 1-3-16,-2 2-4 0,0-1-2 16,-2 0-4-16,0-1-3 0,-3 4-3 15,-1-1-3-15,-2 0 0 0,-1 2-1 0,0 1-1 16,-1 5 0-16,1 1 0 15,1 1 0-15,3 1-1 0,3 2 0 16,2 3-1-16,3 0 1 0,3 2 0 0,3-4 0 16,3-1 1-16,3 3 0 0,3-4 0 15,0-4 1-15,-1-3 2 0,1-1 1 16,0-3 2-16,-1 0 3 0,-1-4 3 16,-1-2 6-16,1-3 2 0,-1-2 2 15,0-1 0-15,-1-5 3 0,-1-1 0 16,-2-2-1-16,-3 0-3 0,-1 1-3 0,-5-3-2 15,-3 3-1-15,-3 2-5 0,-2 2-5 16,-5 1-2-16,-2 4-3 0,-5 1 0 16,-1 5-3-16,0 0-4 0,-2 2-6 15,0 2-9-15,4 0-9 0,1 1-8 16,5 1 1-16,4-2-43 0,4-1-100 0,6-1-121 16,6-2-293-16</inkml:trace>
  <inkml:trace contextRef="#ctx0" brushRef="#br0" timeOffset="-207505.61">11730 3748 623 0,'-5'1'159'0,"3"1"9"0,-1-1-60 0,0 0-64 16,-2-1-5-16,1 0 0 15,-2-3-9-15,2 0-11 0,-1 0-7 0,2-2-13 16,0-1-18-16,2 0 39 0,0-3-198 15,3 2-154-15,2 3-399 0</inkml:trace>
  <inkml:trace contextRef="#ctx0" brushRef="#br0" timeOffset="-207071.23">11985 3608 426 0,'2'-7'111'0,"0"3"8"0,-1 1-60 16,-1 1-20-16,-1 4-3 0,-2 1 0 0,0 4-9 16,-3 1-11-16,-1 3-5 0,-1 3-1 15,-1 4 0-15,0 2 0 0,2 1-1 16,-2 1 0-16,2 3-1 0,3 0-3 15,2-1-3-15,3 0 0 0,1-2-1 16,2 0-1-16,6-4 0 0,3-1 1 16,3-4 2-16,2-3 0 0,2-6 3 0,1-2 2 15,0-4 5-15,1 0 4 0,-1-5 4 16,-2-1 3-16,0-4 4 0,-4-2 2 16,1-1 2-16,-1-1 1 0,-4-5-4 15,-1 0-2-15,-7-2-5 0,-2-1-4 16,-3-1-5-16,-1 0-5 0,-6 2-3 15,-3 3-4-15,-4 1-2 0,2 6-1 16,-1 3-1-16,-3 6-1 0,-1 5-3 0,-1 0-7 16,0 3-11-16,3 5-15 15,1-1-10-15,2 2 2 0,4-2-131 0,3-1-129 16,5 0-299-16</inkml:trace>
  <inkml:trace contextRef="#ctx0" brushRef="#br0" timeOffset="-206723.82">12397 3630 584 0,'-6'1'141'0,"2"-2"7"16,-3 2-90-16,1-1-20 0,1-1-4 15,1 2-3-15,0-1-9 0,2 1-8 16,-1-1-9-16,2 1-3 0,1 3-2 0,0 2-1 15,1-1-1-15,0 6 1 0,2 3-1 16,0 3 2-16,1-1 0 0,1 2 1 16,1-1 0-16,0 3 0 0,2-2 1 15,1-3-1-15,0 3 1 0,2-2-1 16,0 0 0-16,0 0 0 0,1-2 0 16,0-1 1-16,-1-2-1 0,-1-1 1 15,-1-1 0-15,-2-2 0 0,-2-1 0 16,-3-1 0-16,-3 1 0 0,-4 1 1 15,-2 0 0-15,-5-1-4 0,-4-1-8 0,-2 0-7 16,-3 1-3-16,-1-2-23 0,1-1-60 16,1 0-57-16,4-1-104 0,2-3-230 15</inkml:trace>
  <inkml:trace contextRef="#ctx0" brushRef="#br0" timeOffset="-206565.24">12366 3681 620 0,'11'-8'147'16,"1"1"4"-16,2-1-105 0,3 2-11 15,1-3-7-15,3-3-5 0,5-1-8 16,0-2-16-16,1-1-150 0,4 2-133 16,4 2-345-16</inkml:trace>
  <inkml:trace contextRef="#ctx0" brushRef="#br0" timeOffset="-203738.41">13319 3596 519 0,'1'0'130'0,"4"-1"6"0,-3 4-55 0,-2-1-43 16,0-1-11-16,0 0-1 0,0 1-2 16,-3 3-7-16,-2 1-5 0,-3 3-4 15,-3 3-2-15,-8 1 0 0,-5 5-2 16,-5 2 0-16,-1-1-1 0,-3 3-3 15,0 1-8-15,-1 0-2 0,4 1-33 16,3 0-62-16,2-3-44 0,2-1-105 16,4-5-218-16</inkml:trace>
  <inkml:trace contextRef="#ctx0" brushRef="#br0" timeOffset="-203555.39">13037 3613 635 0,'1'1'135'0,"1"2"5"16,1 1-107-16,2-3-11 0,1 3-1 16,5 3 1-16,2 1-1 0,6 0-1 15,3 4-5-15,7 2-5 0,4 2-4 0,3 2-1 16,1-1-20-16,-1 3 15 0,-1 0-154 16,-1-2-132-16,-4 3-344 0</inkml:trace>
  <inkml:trace contextRef="#ctx0" brushRef="#br0" timeOffset="-203206.13">13687 3622 501 0,'17'1'134'0,"-1"0"7"16,5 0-58-16,-2 1-33 0,-1 2-7 15,1 0-4-15,-4 2-14 0,1-1-9 16,-1 3-6-16,-3-2-4 0,1 2-3 16,-1 3-1-16,-1-1 0 0,-3 3-1 0,-5 0 1 15,-5 0 0-15,-6 2-1 0,-3 0 1 16,0-1 0-16,0 0-1 0,-4 2 1 16,2-1-2-16,2 0 0 0,1 1 0 15,4-1 0-15,1 0-1 0,3-1-1 16,5-2 2-16,5-1-1 0,1-3 1 15,5 0 0-15,1-1 1 0,6-3 0 0,2-3 1 16,3-1-1-16,5-3 0 0,4-3 1 16,0-3-4-16,2-1-9 0,4-3-3 15,-2-3-58-15,4-3-81 0,1-3-117 16,0 4-280-16</inkml:trace>
  <inkml:trace contextRef="#ctx0" brushRef="#br0" timeOffset="-203000.22">14584 3592 504 0,'0'3'125'0,"-1"0"7"0,1-3-75 15,2 2-15-15,2-1 2 0,3-1 4 16,1-1-9-16,2-2-9 0,3-5-7 16,6 4-6-16,4-1-4 0,4 0-5 15,2-2-4-15,-5 1-3 0,3 2 0 16,3 1-1-16,-3 0-2 0,-4 2-12 15,-4 0-11-15,-4 1 11 0,1 1-141 0,-4 1-126 16,-7 2-316-16</inkml:trace>
  <inkml:trace contextRef="#ctx0" brushRef="#br0" timeOffset="-202817.2">14518 3827 454 0,'21'2'115'0,"1"-3"6"16,4-3-57-16,7-2-28 0,3 0-6 16,3-4-3-16,-7 1-9 0,0 1-7 15,5 1-3-15,-1-1-3 0,-3 1 14 16,-6 1-146-16,-7-3-111 0,4 1-305 0</inkml:trace>
  <inkml:trace contextRef="#ctx0" brushRef="#br0" timeOffset="-201904.1">16477 3663 385 0,'2'3'109'0,"-2"-2"10"15,0 0-47-15,0 0-18 0,-1-2-1 16,-1 2 4-16,-2 0-8 0,-1 0-14 0,-1-1-10 15,0 1-8-15,-5 2-3 0,0 1-5 16,-2 0-2-16,-1 5-4 0,0 2-2 16,1 2-1-16,1 3 0 0,1-1-1 15,5 5 0-15,1-2-1 0,4 1-1 16,3-1 1-16,4 0 1 0,3-2-1 16,4 0 2-16,2-3 1 0,3-3 2 15,4-3 0-15,-2-2 0 0,2-3 1 16,1-3 4-16,-1-3 3 0,-1-3 3 15,-1-3 1-15,-2-2 1 0,-1-3 2 0,-2-3 1 16,-2-2-2-16,-2 0-3 0,-1-3-3 16,-3-1 1-16,-4-2-2 0,-2 1-2 15,-2 2-2-15,-2-3-2 0,-4 3-1 16,-4 4-1-16,-2 5-2 0,-3 5 0 16,-4 4-1-16,-2 5-9 0,-2 3-12 15,0 4-9-15,2-1-7 0,3 1-3 0,5-1-129 16,3 0-127-16,6 0-292 0</inkml:trace>
  <inkml:trace contextRef="#ctx0" brushRef="#br0" timeOffset="-201686.62">16944 3683 544 0,'4'1'149'0,"0"4"11"15,-2-4 8-15,0 0-130 16,-4 0-3-16,1 1 0 0,-1-2 4 0,0-1-12 16,0-2-12-16,-1 1-8 0,0-3-2 15,1 1-3-15,0-4-17 0,0 1-14 16,0-1-49-16,-1 1-98 0,2 1-132 16,-1 6-310-16</inkml:trace>
  <inkml:trace contextRef="#ctx0" brushRef="#br0" timeOffset="-201400.14">17325 3389 578 0,'1'11'149'0,"-3"3"11"16,-2 4-88-16,0 5-20 0,-3 3 2 15,0 3 4-15,-2 6-11 0,2 4-16 16,3 0-10-16,1 2-6 0,1-1-3 16,2 2-4-16,2-3-3 0,2-2-4 0,1-5 1 15,-1-3-17-15,0-3-17 0,2-2 143 16,-1-6-292-16,1-4-164 0,1-2-458 15</inkml:trace>
  <inkml:trace contextRef="#ctx0" brushRef="#br0" timeOffset="-198140.04">16325 4105 344 0,'-4'-2'92'0,"1"-1"4"16,-3 0-17-16,2 1-38 0,0-2-9 16,-1 0 0-16,2-1-2 0,1 4-1 15,1-1-3-15,1-1-6 0,1-2-4 16,2 3-3-16,3 0-3 0,1-3-3 15,3 2-2-15,3-1-1 0,3 0-2 0,3 2-1 16,4-1 1-16,0 0-1 0,4-1 0 16,-2 1 0-16,2 0 0 0,-2 0 0 15,-2 0 0-15,-4 1 0 0,-4 1-1 16,-3 0 0-16,-4 1-1 0,-3 0-1 16,-7 1 1-16,-3-1-1 0,-5 4 1 15,-4 1-1-15,-6-1 1 0,-4 2 1 16,-7 0 1-16,-2 1-1 0,0-1 0 0,-5-1-1 15,-3-1 0-15,2 1-2 0,2-2-1 16,5-1 0-16,4 0 0 0,5 0 0 16,7 0 1-16,9-1 2 0,6-1 1 15,8-1 2-15,10 1 0 0,7 1 1 16,3 0 0-16,6 1 0 0,1 3-1 16,2 1 0-16,0-1-1 0,-5 1 0 15,-4-2 1-15,-4 1-2 0,-3-3 1 0,-4-1-1 16,-7-1 11-16,-3-1-136 0,-6-1-109 15,-2-2-294-15</inkml:trace>
  <inkml:trace contextRef="#ctx0" brushRef="#br0" timeOffset="-196904.34">6418 172 494 0,'-3'-2'120'0,"-1"1"4"0,-2 1-62 16,1 2-32-16,-1-1-3 0,2 2-5 16,0-3-4-16,1 2-3 0,1 2 0 15,0-1-2-15,1 0-1 0,-1 2-2 16,2-2 0-16,-2 4-1 0,1 0 0 16,0 0 0-16,0 2 0 0,1-2-1 15,-2 3 1-15,0 4-1 0,0 2-1 16,-2 3 0-16,0 1-3 0,1 0-1 0,-2 4 0 15,2-2-1-15,1-2 1 0,1-4 0 16,1 0 0-16,2 0 1 0,2-3 1 16,3-1 0-16,0 6 0 0,1-2-1 15,2 1 0-15,0-2-1 0,0-1-1 16,1 1 0-16,-1-6 0 0,1-2 0 16,1-3-1-16,0-3 2 0,0 0-1 15,1-4 1-15,0 0 0 0,0-5 3 16,2-3 1-16,1-4 3 0,-2-2-1 15,1-2 1-15,-1 2 0 0,-1-6 0 0,-2 6 0 16,-6-3-2-16,-4 0 0 0,-4-3-2 16,-6 1 0-16,-3-4-1 0,-4 3-1 15,-5-3-2-15,-1 4-3 0,-1 3-1 16,-1 7 0-16,0 1 0 0,0 6 0 16,1 1-2-16,2 3-4 0,2 1-12 15,4-1-15-15,2 2 154 0,5 0-293 0,6 0-157 16,7-1-436-16</inkml:trace>
  <inkml:trace contextRef="#ctx0" brushRef="#br0" timeOffset="-190802.93">11358 4385 338 0,'-4'5'91'0,"-1"-1"10"0,2-3-49 16,2 2-3-16,0-2 0 0,-1-1 2 16,3 0-5-16,-1-1-9 0,1 0-9 15,1-1-6-15,-1-1-5 0,1 0-3 16,0 0-5-16,-1-1-2 0,0 2-2 16,-1 0 0-16,0 0 0 0,-1 1 0 15,0 0-1-15,1 1-1 0,-3 1-1 0,2 3-1 16,1 2-1-16,-1 0 0 0,2 3 0 15,0 1 0-15,3 2 0 0,1 2 0 16,3-1 0-16,1-1 0 0,2 0 1 16,2-1 0-16,0-1 1 0,2 0 0 15,-1-5 2-15,2 0-1 0,-2-3 1 16,0 2 0-16,0-3 1 0,1-1 0 16,-3-2 0-16,-1-1-1 0,0-2 2 15,-3 0 3-15,-1-5 4 0,-1 0 3 0,-2-1 3 16,-1-1 1-16,-2-2 2 0,-1 0 0 15,-1-4-3-15,-2 0-5 0,-1-2-4 16,-4-2-4-16,0 2-3 0,-3 1-3 16,0 0-3-16,-2 4-2 0,-2 5-1 15,-1 3 0-15,0 4-2 0,-2 3-4 16,1 2-9-16,-1 4-10 0,3 1-7 16,2 1 22-16,3 0-144 0,3-1-120 0,4 1-294 15</inkml:trace>
  <inkml:trace contextRef="#ctx0" brushRef="#br0" timeOffset="-190639.1">11752 4333 549 0,'7'1'130'16,"-1"1"4"-16,-4-2-69 0,-2-2-37 0,-2 0-9 15,0 0-3-15,-3-4-6 0,2 1-9 16,-3-2-27-16,2 0-112 0,1 0-113 15,6-1-286-15</inkml:trace>
  <inkml:trace contextRef="#ctx0" brushRef="#br0" timeOffset="-190430.73">12014 4198 554 0,'0'2'134'0,"0"3"5"15,0-2-70-15,-1 0-34 0,0 5-4 16,-1 2 0-16,1-1-4 0,-1 4-7 16,0 2-6-16,1 3-4 0,-1 1-5 15,4 0-2-15,-1 1-1 0,2 2 0 0,1 0-5 16,2-3-10-16,0 1 151 0,1-2-291 16,0-2-150-16,1 2-439 0</inkml:trace>
  <inkml:trace contextRef="#ctx0" brushRef="#br0" timeOffset="-190204.84">12604 4243 544 0,'3'3'120'0,"-3"2"9"0,-2 1-97 15,-2 3-6-15,-2 5 2 0,-2 3 1 16,-2 2-3-16,-4 0-7 0,-3 4-9 0,-2 0-5 16,-3 2-2-16,-3-3-2 15,-2 0-1-15,-1-2-38 0,1-4-101 0,1-2-114 16,4-1-289-16</inkml:trace>
  <inkml:trace contextRef="#ctx0" brushRef="#br0" timeOffset="-190020.33">12303 4303 493 0,'5'8'132'15,"3"2"8"-15,3 1-53 0,3 2-40 16,5 5-2-16,1-2-1 0,5-2-15 16,2 2-8-16,2-4-9 0,1-1-4 15,-1-2-5-15,-4-2-5 0,4 1-8 16,-2-3-129-16,-2-1-13 0,0-1-108 15,2 3-238-15</inkml:trace>
  <inkml:trace contextRef="#ctx0" brushRef="#br0" timeOffset="-189692.97">12957 4265 633 0,'8'-5'145'0,"3"-3"10"15,3 2-114-15,1 2-2 0,4 1-1 0,0 2-1 16,0 0-7-16,0 1-8 0,0 2-8 16,1-1-5-16,-3 1-3 0,-1 2-3 15,-4 2-4-15,-1 3-1 0,-4 1-2 16,-3 3 0-16,-5 2 0 0,-7 3 0 16,-3 0 2-16,-2 5 1 0,-2-2 0 15,-2 1 3-15,0 0 0 0,2-4 1 16,4 1-1-16,5 0 0 0,3-5 1 0,5-1 2 15,4 0 1-15,7-5 1 0,6 2 2 16,8-4 0-16,9 0 0 0,1-3 0 16,4-1-3-16,7-3-1 0,3-2-11 15,3-3-18-15,-2-1-19 0,6-3-88 16,8-5-45-16,-1 0-121 0,5 2-254 16</inkml:trace>
  <inkml:trace contextRef="#ctx0" brushRef="#br0" timeOffset="-189340.13">14506 4245 561 0,'0'3'123'0,"1"-2"5"16,0 2-97-16,2 0-10 0,2 2-3 0,1-2 2 15,5 0-1-15,3 0 1 0,5 1-2 16,1-3-2-16,3 0 0 0,5-1-2 15,6 1-2-15,1-2-2 0,-5 0-4 16,0 1-4-16,3 1-13 0,-3-1-6 16,-3 0-131-16,-7 0-123 0,-6 1-317 15</inkml:trace>
  <inkml:trace contextRef="#ctx0" brushRef="#br0" timeOffset="-189195.11">14577 4437 564 0,'-8'7'119'0,"7"-3"5"16,8-1-106-16,4 0-4 0,6-2 2 16,9-1 0-16,11 0-1 0,0-1-5 15,4-3-2-15,2 1-2 0,5-1 51 0,-1-1-187 16,-2-2-119-16,5-1-339 0</inkml:trace>
  <inkml:trace contextRef="#ctx0" brushRef="#br0" timeOffset="-188772.47">16280 4318 477 0,'-5'0'128'16,"-5"-1"6"-16,1 2-9 0,-4 1-92 0,1 0-8 16,-1 4-1-16,0 0-1 0,0 2-3 15,5 2-5-15,3 2-3 0,0-1-2 16,3 0-1-16,3 1-2 0,4 0 0 16,1 0-2-16,3-2-1 0,5-2 3 15,3 0 0-15,5 1 0 0,3-4 0 16,1 1-2-16,2-5 1 0,2 2-1 15,-1-2-2-15,-2-2 0 0,-1 0 0 16,-3-1 5-16,-2-2 6 0,-1 1 3 0,-6-1 6 16,-3-3 2-16,-3-3 0 0,-6 0-1 15,-2-4-6-15,-6 1-5 0,-2 0-4 16,-7-1-7-16,-5 3-3 0,-6 2 0 16,-1 5 0-16,-6 3-1 0,0 1-2 15,2 1-15-15,3 4-15 0,4 0-19 16,5 0 23-16,7 1-154 0,9-2-136 15,3-1-320-15</inkml:trace>
  <inkml:trace contextRef="#ctx0" brushRef="#br0" timeOffset="-188592.43">16833 4377 666 0,'8'8'149'0,"-6"-4"3"0,-2 1-115 0,0 0-16 15,0-3 0-15,-1-1 4 0,1-3-7 16,0-3-5-16,3 0 0 0,0-4-12 16,0-2 7-16,1-3-166 0,1-3-140 15,2 2-370-15</inkml:trace>
  <inkml:trace contextRef="#ctx0" brushRef="#br0" timeOffset="-188219.36">17099 4246 517 0,'14'-5'117'0,"1"-2"5"0,0 1-60 16,1-3-47-16,4 1 0 0,0 1 0 15,0 1 0-15,-1 3-1 0,3 2-6 0,0 3-2 16,0 2-4-16,-4 3 0 0,-3 3 0 15,-2 1 1-15,-3-1 0 0,-5 2-1 16,-2 1 2-16,-5 0 1 0,-2 3 0 16,-6 1 0-16,-3 0-1 0,-4 1 1 15,-4 0 0-15,-3-3-1 0,-5 3 0 16,3 0-1-16,0-3 2 0,0 1 4 16,3-2 3-16,4 0 0 0,3-2 1 15,7-1 0-15,5-3 4 0,6 0 0 0,7-1-2 16,9 0-2-16,7-2 0 0,9 2 0 15,6-3-1-15,6 4-4 0,5-2-3 16,5 3-1-16,2-1-2 0,0 0-2 16,1-1-19-16,2 1 147 0,1-2-292 15,-4 0-156-15,-6 1-452 0</inkml:trace>
  <inkml:trace contextRef="#ctx0" brushRef="#br0" timeOffset="-186009.98">6791 213 480 0,'0'-2'120'0,"-1"1"6"0,1 0-53 15,-1 0-29-15,1 1-8 0,0 3-5 16,0-4-1-16,-2 1-3 0,4-2-5 0,-4 2-5 15,2 1-3-15,0 0-2 16,0-1-3-16,-1 3-2 0,0 0 0 0,-1 4-1 16,-1 3-1-16,-3 5 0 0,-1 0-1 15,-1 6 0-15,-2 3-1 0,0 1-2 16,2 4 0-16,0 0 0 0,3 0-1 16,2 0 1-16,3 2-1 0,2 2 1 15,2-3 0-15,2-3 1 0,4-2 1 0,3-2 0 16,3-7 1-16,3-4 1 0,2-5 1 15,2-5-1-15,2-3 0 0,1-6-1 16,-2-3 0-16,-1-8 0 0,-3-2-1 16,0-3 1-16,-5-3 0 0,-4-1 1 15,-4-2 0-15,-6-3-1 0,-4 8 1 16,-5-5-1-16,-4-1-1 0,-2-4-1 16,-3 3-2-16,-1 5-1 0,0 2-2 15,-3 0-1-15,-2 5-1 0,-4 8-1 16,0 9-8-16,-2 1-16 0,-3 4-54 15,0 2-81-15,3 6-121 0,6 0-288 16</inkml:trace>
  <inkml:trace contextRef="#ctx0" brushRef="#br0" timeOffset="-184114.62">11688 5449 391 0,'0'5'104'0,"0"-4"5"0,0 1-17 15,-3-2-54-15,2 0-14 16,-2 0-6-16,-2 2-1 0,2 3-3 0,-2 0-4 16,-1 2-5-16,-2 1-2 0,-1 5-1 15,3 0 0-15,0 3 0 0,2-1 1 16,2 2 0-16,4 0 0 0,4-1 3 15,2-2 0-15,4-2 2 0,2-3 1 16,2-4 4-16,2-1 3 0,-1-3 3 16,-1-4 4-16,0-1 3 0,-3-1 3 0,-3-3 2 15,-3-1 0-15,-2-1-2 0,-2-1-3 16,-2-3-4-16,-2 2-6 0,-2-2-4 16,-4 1-5-16,-3-2-4 0,-3 2-3 15,-1 1-1-15,-3 1-2 0,-1 1 0 16,-1 3-3-16,2 0-3 0,2 4-9 15,3 1-11-15,4 0-10 0,4 3 4 16,5 1-43-16,6-1-85 0,4 2-108 0,3-2-246 16</inkml:trace>
  <inkml:trace contextRef="#ctx0" brushRef="#br0" timeOffset="-183974">12054 5525 474 0,'2'2'123'0,"-1"-1"4"0,-1-3-45 0,0-2-48 16,0 0-10-16,0-1-5 16,0-3-29-16,2 0-114 0,2-6-110 0,1 2-281 15</inkml:trace>
  <inkml:trace contextRef="#ctx0" brushRef="#br0" timeOffset="-183673.91">12276 5408 413 0,'11'3'126'0,"0"-2"5"0,0-1 4 0,0 0-84 16,1 0-3-16,-1 1-8 0,1 1-10 15,-1 0-10-15,0 1-6 0,-1 2-6 16,-2 2-6-16,-4-1-3 0,-3 3 0 16,-3 2-1-16,-4 2 0 0,-3 2 0 15,-5 0 0-15,-2 4 1 0,0 1 1 16,-2 1 0-16,1 1 0 0,0 3 1 0,3-1-1 15,2 0 0-15,2-4 0 0,4 0 0 16,4-1 1-16,4-4 2 0,6-3 0 16,3-2 0-16,4-1 2 0,7-3-1 15,4-3 0-15,2-4-1 0,4-3-7 16,2-4-11-16,1-2-7 0,2-2-3 16,-2-2-65-16,2-2-59 0,1-1-103 15,-1-2-225-15</inkml:trace>
  <inkml:trace contextRef="#ctx0" brushRef="#br0" timeOffset="-183541.15">12899 5531 437 0,'14'-8'123'0,"-3"5"4"0,-3-1-22 16,-4 6-55-16,-2 5-9 0,-4 1-9 15,-4 4-6-15,-3 3-6 0,-5 5-3 16,-4 4-4-16,-3 1-4 0,-1-2-5 16,0-1-2-16,-1 0-10 0,1 0-4 15,4-5-132-15,2-3-120 0,3-7-314 0</inkml:trace>
  <inkml:trace contextRef="#ctx0" brushRef="#br0" timeOffset="-183348.14">12681 5492 607 0,'7'6'136'0,"5"0"7"15,3 4-109-15,1 4-4 0,3 2 0 16,3 3 2-16,2 1-7 0,2 3-8 15,1 1-5-15,2-1-4 0,0-2-8 16,2 0-20-16,-1-6 26 0,0 1-160 16,-3-7-129-16,-4-1-340 0</inkml:trace>
  <inkml:trace contextRef="#ctx0" brushRef="#br0" timeOffset="-183074.18">13277 5500 591 0,'6'-3'135'16,"4"-2"6"-16,0 2-104 0,2 1-3 16,0 1 1-16,1 1-1 0,0 2-6 15,3 2-5-15,0 2-6 0,-1 1-5 0,1 4-3 16,-2 0-6-16,-3 1-4 0,-3 3-3 16,-6 1 0-16,-4 1 0 0,-6 3-1 15,-5 1 2-15,-5 2 0 0,1 0 2 16,0 0 1-16,3 1 1 0,3-1 0 15,6-1 0-15,5-2 1 0,6 1 3 16,6-1 0-16,5-3 0 0,5-2-1 16,6-4-2-16,5-2-9 0,9-6-11 0,6-5-11 15,5-2 140-15,1-5-270 0,0-2-142 16,1-1-396-16</inkml:trace>
  <inkml:trace contextRef="#ctx0" brushRef="#br0" timeOffset="-182842.48">14392 5643 561 0,'15'1'135'0,"1"1"1"0,-4-2-73 16,1 0-40-16,0-2-4 0,0 0-4 15,7 0-6-15,3-1-6 0,4 1-1 16,1-2 0-16,-3 0-1 0,-2 1 0 16,-2 2-6-16,-6-2 15 0,-6 1-149 0,-4 2-119 15,-3-1-320-15</inkml:trace>
  <inkml:trace contextRef="#ctx0" brushRef="#br0" timeOffset="-182690.15">14431 5834 520 0,'-7'10'139'0,"3"-2"2"16,3-4-2-16,3-2-110 16,4-2-4-16,3-1-2 0,3-2-5 15,4-5-1-15,11-1-4 0,4-5-3 0,9-2-9 16,11-2-18-16,6 1-137 0,10-2-130 16,2 1-336-16</inkml:trace>
  <inkml:trace contextRef="#ctx0" brushRef="#br0" timeOffset="-182240.61">16505 5407 614 0,'-8'14'125'16,"1"2"-1"-16,-1 1-120 0,2-1-2 15,-1 4 1-15,4 2 0 0,1 0 1 0,1-2-1 16,3 0 3-16,3 0 0 0,2 0 0 15,3-4 0-15,2-4 0 0,3-1-1 16,3-3 1-16,0-3-1 0,3-2-1 16,0-3 0-16,0-5 1 0,-3-1 7 15,0-4 3-15,-2-3 5 0,0-4 3 16,-4-3 5-16,-1 0 3 0,-4-4-1 16,-1-1-6-16,-6 0-5 0,-6 1-6 15,-4 2-4-15,-3 5-6 0,-3 0-5 0,-5 7-2 16,-4 4 0-16,-1 6-1 0,-2 1-15 15,0 4-13-15,0 0 61 0,4 1-192 16,4-1-138-16,9 2-360 0</inkml:trace>
  <inkml:trace contextRef="#ctx0" brushRef="#br0" timeOffset="-182091.4">16997 5484 630 0,'19'11'150'0,"-3"0"0"0,-7 3-68 15,-5-3-67-15,-5-2-4 0,-3-1-2 16,-2-2-4-16,0-5-2 0,-1-4-4 16,2-3-8-16,3-4 152 0,1 0-294 15,3-4-148-15,8 2-439 0</inkml:trace>
  <inkml:trace contextRef="#ctx0" brushRef="#br0" timeOffset="-181779.4">17481 5263 579 0,'-1'9'131'0,"-4"3"7"0,-4 2-101 15,-5 4-11-15,-4 3 1 0,-4 0 2 16,-3 4-4-16,-1-2-8 0,1 0-8 0,2-4-3 16,2-1-2-16,3-4-2 0,6-1 0 15,5-5 0-15,7 0 1 0,4-4 1 16,10-2 0-16,3 1-1 0,2 0 0 15,4-3 1-15,3 0-2 0,-1-1 0 16,0-1-2-16,-4 4 1 0,-3 1 1 0,0 2 0 16,-5 7 5-16,-5 6 2 0,-6 5 0 15,-5 6 2-15,-6 4 0 0,-3 2-1 16,-2 0-1-16,-3 2-4 0,4-5-3 16,2-2 1-16,3-5-2 0,4-2-7 15,3-4-7-15,2-3 1 0,2-3-151 16,0-3-135-16,3 0-351 0</inkml:trace>
  <inkml:trace contextRef="#ctx0" brushRef="#br0" timeOffset="-180806.21">7188 206 398 0,'-2'2'111'0,"2"-1"4"15,-1-1-33-15,1 2-38 0,0-2-12 16,0 0-8-16,1 2-9 0,0 0-5 15,-1 4-3-15,1 1-1 0,1 3-2 16,-2 1 1-16,-2 5-2 0,1 3-2 16,-2 3 1-16,1 0-1 0,0 3 0 15,2 0-1-15,1 0 1 0,2 0-1 16,3-1 1-16,2-1 0 0,2-1 2 0,0-3 1 16,-1-4 0-16,2 0 1 0,-2-4 3 15,1-6 3-15,3-5 1 0,0-7 1 16,1-1 1-16,2-2 0 0,0-8 3 15,-1-4 0-15,-1-2-1 0,-3-1 1 16,-3-1 3-16,-3-3-1 0,-2-7-1 16,-6 4-2-16,-3 2-5 0,-5 2-6 0,-4 2-7 15,-6 4-3-15,-5 7-11 0,-4 8-10 16,-4 6 157-16,-1 4-291 0,-4 4-142 16,7 6-426-16</inkml:trace>
  <inkml:trace contextRef="#ctx0" brushRef="#br0" timeOffset="-179755.19">11907 6213 536 0,'-10'10'113'0,"2"3"1"16,-2 0-89-16,1 4-20 0,0 0 0 15,0 3-1-15,1 1-1 0,1 1 0 16,4-4 0-16,4 0 1 0,3-4 2 15,4 0 2-15,4-4 0 0,2-3 0 16,5-5 2-16,2 0 0 0,1-5 3 16,3-4 4-16,-1-5 1 0,-1-2 3 15,-2-3 4-15,-2 0 4 0,-4-5 4 16,-3-1 1-16,-7 1-1 0,-3 0-3 16,-4 2-3-16,-4 3-6 0,-4 1-6 0,-6 2-6 15,-3 5-6-15,-4 3-5 0,-3 4-2 16,-1 3-1-16,0 0-14 0,0 3-15 15,5 1 108-15,6 0-243 0,3-1-147 16,11-1-402-16</inkml:trace>
  <inkml:trace contextRef="#ctx0" brushRef="#br0" timeOffset="-179605.28">12306 6223 632 0,'17'4'160'0,"-6"0"1"0,-4-3-73 16,-4 0-46-16,-1-1-13 0,-3-2-13 15,-1-2-10-15,-1 0-3 0,2-5-13 16,1-1-1-16,3-5-78 0,3-3-74 16,1 0-124-16,10-3-290 0</inkml:trace>
  <inkml:trace contextRef="#ctx0" brushRef="#br0" timeOffset="-179325.52">12606 6015 607 0,'3'6'145'16,"-3"1"4"-16,-1 2-83 0,-1 2-25 15,-2 2-7-15,-4 1-8 0,-2 5-7 16,-3 0-3-16,-1 2-4 0,-2 0-6 16,0 1-3-16,2-1-1 0,2 0-2 0,5-4 0 15,3-2-4-15,3-3 0 0,5-1 2 16,5-4-1-16,4-2 1 0,2-2 1 16,2-4 0-16,1-2 3 0,5 0 1 15,-2-3-1-15,0 2-1 0,-3 0 0 16,-3 1 1-16,-1 4 1 0,-4 3 1 15,-6 5 0-15,-1 4 0 0,-5 6 0 16,-3 4 0-16,-6 3-1 0,-2 5-1 0,-1-2-1 16,-2 1-1-16,2-1-15 0,1 2 144 15,2-5-294-15,4-2-156 0,6 2-456 16</inkml:trace>
  <inkml:trace contextRef="#ctx0" brushRef="#br0" timeOffset="-179139.87">13269 6281 567 0,'14'-2'150'0,"-5"8"4"0,-5 6-12 16,-6 3-113-16,-3 3-8 0,-10 2-2 16,-5 3-2-16,-8 3-6 0,1-4-2 15,-2-1-1-15,1 0-7 0,-1-5-19 16,4 4-9-16,5-7-135 0,5 0-132 15,3 2-333-15</inkml:trace>
  <inkml:trace contextRef="#ctx0" brushRef="#br0" timeOffset="-178960.3">12998 6316 670 0,'15'4'150'0,"0"3"1"16,5 3-106-16,3 0-20 0,5 4-1 15,4 1-1-15,2 3-7 0,2-3-2 0,1 0-2 16,1-1 3-16,0 0-33 0,-2-3 148 16,-3-2-293-16,-5-3-156 0,3 2-456 15</inkml:trace>
  <inkml:trace contextRef="#ctx0" brushRef="#br0" timeOffset="-178659.06">13740 6305 639 0,'11'-22'140'0,"3"10"4"0,-1 4-114 15,-1 3-3-15,0 1-2 0,-2 5 1 16,0 1-4-16,-1 2-4 0,1 2-3 16,0-1-6-16,0 3-4 0,-1 2-4 15,-2 1-3-15,-4-1-2 0,-4 3 0 0,-3 0-1 16,-4 2-1-16,-2 1 1 15,-2 0 1-15,0 1 2 0,0 2 1 0,2 0 0 16,3-1 0-16,0-1 0 0,4 0 2 16,1 1 1-16,3-3 2 0,3-2 2 15,7-2 1-15,5 0 0 0,7-3 0 16,5-4-1-16,5-4-1 0,7-6-8 16,4-3-13-16,5-2-12 0,0-3-74 0,0-3-57 15,3 0-114-15,3-2-256 0</inkml:trace>
  <inkml:trace contextRef="#ctx0" brushRef="#br0" timeOffset="-178453.9">14522 6123 538 0,'9'-1'130'0,"5"0"4"0,3 1-45 16,2-1-54-16,1 2-3 0,1-1 3 15,2 2 0-15,2 3-3 0,3-3-4 16,-3 0-6-16,0-1-8 0,3-1-7 16,5 0-4-16,-2-3-7 0,-5-2-14 15,-5 2-13-15,1 1 66 0,-3 0-197 0,-5 1-137 16,-6 1-356-16</inkml:trace>
  <inkml:trace contextRef="#ctx0" brushRef="#br0" timeOffset="-178271.85">14619 6409 588 0,'-1'6'131'15,"2"-5"4"-15,4-2-96 0,3-3-17 16,7 0-2-16,8-3-1 0,7-1-4 16,-2-3-5-16,7 0-4 0,7-4-1 0,1 2-7 15,-5-3-9-15,-2 1 19 0,-2-2-149 16,11 2-121-16,1 2-320 0</inkml:trace>
  <inkml:trace contextRef="#ctx0" brushRef="#br0" timeOffset="-177791.86">16097 6068 589 0,'3'9'130'15,"-1"0"2"-15,0 3-103 0,1 3-9 16,-1 3 2-16,0 1 1 0,-1 0-2 0,0 2-6 16,-1 2-3-16,0 1-3 0,2-1-3 15,-2 0-4-15,2 0 0 0,2-1-1 16,5-3 1-16,3-2 1 0,5-5 0 16,6-1 0-16,6-2 1 0,2-5 0 15,2 0-1-15,0-3 0 0,-2-5-1 16,-2 0 1-16,-5-2 5 0,-3-5 6 0,-6-4 2 15,-5-3 1-15,-5-5 1 0,-5-2-1 16,-7-4-1-16,-5-3-6 0,-4-1-6 16,-6 4-4-16,-4 3-3 0,-7 3-1 15,-5 6 1-15,1 6-1 0,1 9 0 16,-1 3-3-16,2 3-10 0,2 6-9 16,8 3 7-16,7 3-52 0,3-2-92 15,5 0-120-15,4-1-276 0</inkml:trace>
  <inkml:trace contextRef="#ctx0" brushRef="#br0" timeOffset="-177622.31">16785 6270 636 0,'-9'11'133'15,"-1"0"3"-15,-1-2-119 0,-1-4-8 0,1 1 1 16,1-6 1-16,4 0-1 0,3-5-9 15,5-3 65-15,1-3-203 0,5 0-128 16,6-4-362-16</inkml:trace>
  <inkml:trace contextRef="#ctx0" brushRef="#br0" timeOffset="-177175.22">17245 6193 624 0,'13'-6'128'0,"-3"-5"5"0,-3 0-109 16,0-1-4-16,-4 1 7 0,-3-1 2 15,-4-1 1-15,-5 2-1 0,-5 2-7 16,-2 1-7-16,-7 3-6 0,-7-1-8 16,-5 6-3-16,-2 5 0 0,-4 1-1 0,2 4 0 15,-2 3 1-15,6 3-1 0,5-1-1 16,9-1-1-16,5 0 0 0,9 2 0 15,7-1 0-15,7 2 1 0,9 0 1 16,2 4 1-16,7 3 2 0,4 1 1 16,2 3-1-16,1-2 3 0,1 3-4 15,-3-1-1-15,-5-3 1 0,-2 1-2 16,-5 1-1-16,-6-1 0 0,-6-2-5 0,-4-4-1 16,-6-1-1-16,-6 0 0 0,-6-5 0 15,-7-4 2-15,-5-4 0 0,-2-4 4 16,-2-2 5-16,1-6 3 0,3-5 2 15,4-6 0-15,5-2 6 0,8-4 1 16,7 1-1-16,10-2 1 0,10-2-3 16,8 0 0-16,10 0 1 0,8 2-6 15,7-2 0-15,8-1 1 0,1-2-2 16,2 3-1-16,0 2 1 0,0 1-5 0,-2-2 143 16,-3-2-293-16,-10-2-151 0,1 0-446 15</inkml:trace>
  <inkml:trace contextRef="#ctx0" brushRef="#br0" timeOffset="-176139.68">7549 106 491 0,'-1'-1'109'0,"-1"7"6"0,-2-1-90 16,1 7-5-16,-1 2 1 0,0 5-1 15,0 3-4-15,1 1-5 0,2 2-5 0,2 1-2 16,2 2-1-16,4-6 0 0,2-3 0 15,5-1-1-15,1-5 1 0,4-3 0 16,2-3 1-16,4-5 2 0,-1 0-1 16,-1-6 2-16,-1-1 0 0,-1-4 2 15,-2 0 6-15,-2-6 5 0,-5-3 3 16,-3-2 2-16,-1-1 2 0,-5-4 0 16,-5 0-2-16,-3-4-6 0,-5 2-6 0,-3 2-6 15,-6 3-5-15,-4 1-6 0,-3 6-9 16,-5 7-13-16,-1 5 155 0,3 5-286 15,-3 4-146-15,6 5-419 0</inkml:trace>
  <inkml:trace contextRef="#ctx0" brushRef="#br0" timeOffset="-175031.53">12063 7612 434 0,'-8'13'91'16,"0"4"1"-16,1 2-76 0,0 3-4 15,2 1 0-15,0-1 4 0,4 0 3 16,3-1 1-16,3-2 1 0,2-2-1 16,2-4 0-16,2-2-1 0,3-3 1 15,1-5 0-15,2-1 2 0,2-4 2 0,-2-2 0 16,2-3 1-16,0-4 2 0,-2-2 1 15,2-3 1-15,-4-3 0 0,-1 0-1 16,-1-2 2-16,-4-1-2 0,-2 1-1 16,-3-1-4-16,-5-1-5 0,-4 1-3 15,-5 1-4-15,-2 1-5 0,-3 3-4 16,-3 3-3-16,-5 3-2 0,-1 6-1 16,1 5-2-16,-1 4-6 0,1 3-11 15,2 3-16-15,3 1 158 0,5-1-292 0,4 0-153 16,6 2-434-16</inkml:trace>
  <inkml:trace contextRef="#ctx0" brushRef="#br0" timeOffset="-174895.38">12415 7673 660 0,'4'0'138'0,"-2"-2"2"0,-1 0-121 15,-1-3-17-15,1-4-6 0,2-3 4 16,3-1-138-16,2-2-117 0,4-2-307 15</inkml:trace>
  <inkml:trace contextRef="#ctx0" brushRef="#br0" timeOffset="-174508.29">12932 7567 688 0,'2'0'169'0,"-3"-1"5"0,-3-1-118 0,-1-2-10 16,-4-4-6-16,-2-2-9 0,-3-1-14 15,-3-3-8-15,-1 1-5 0,-1 1 0 16,1 1-2-16,-1 3-1 0,1 5-2 16,1 0 0-16,4 6-2 0,1 1-2 15,3 3 1-15,3 4-1 0,6 4 1 0,7 5 2 16,2 5-1-16,4 4 1 0,2 5 2 16,3 5 0-16,-2 2 1 0,0 0-2 15,-4-3-2-15,0 1-1 0,-4-4-2 16,-2-2-2-16,-6-8-1 0,-3-4-3 15,-6-2-2-15,-3-3 1 0,-2-7 1 16,-3-2 3-16,-3-4 3 0,3 0 6 0,-1-7 10 16,4-6 11-16,1-3 3 0,3-5 1 15,4-7 1-15,3-3-1 0,7-6-5 16,4-2-7-16,4 1-6 0,5 1-3 16,0 3-2-16,5 2 0 0,4 6-2 15,1 3-1-15,-1 3-2 0,2 4-9 16,2 2-14-16,2 3-19 0,0 2 152 15,2-2-291-15,-2 3-162 0,3 2-438 16</inkml:trace>
  <inkml:trace contextRef="#ctx0" brushRef="#br0" timeOffset="-174346.78">13506 7619 590 0,'4'1'166'0,"1"3"1"15,-1-3-7-15,-1 3-123 0,-2 1-10 16,-2 2-9-16,-2 0-8 0,-3 3-3 0,-1 0 2 15,-4 5-1-15,-6 1 1 0,-1-1-1 16,-5 0-12-16,0 1-19 0,1-1 15 16,1 1-167-16,1-2-145 0,4-3-366 15</inkml:trace>
  <inkml:trace contextRef="#ctx0" brushRef="#br0" timeOffset="-174157.29">13303 7610 606 0,'-2'-11'160'0,"3"3"0"16,1 5-32-16,1 4-87 0,2 3-19 16,1 4-8-16,4 3-4 0,4 2-3 15,5 3-1-15,2-1 0 0,4 2-2 16,2 1-1-16,5 0-2 0,0-3-17 16,1 0-14-16,2 1-10 0,2-3 143 15,-2 0-270-15,1-2-146 0,-2-5-392 0</inkml:trace>
  <inkml:trace contextRef="#ctx0" brushRef="#br0" timeOffset="-173882.29">13882 7627 503 0,'3'-25'143'0,"1"0"3"0,3 1-12 16,4 4-80-16,3 4-20 0,2 3-7 16,5 1 0-16,2 2 0 0,2 3-1 15,5 4 1-15,-3 2 0 0,1 2-3 16,1 2-3-16,-1 5-6 0,-5 4-5 0,-5 1-5 15,-5 2-3-15,-3 3-1 0,-8 3-2 16,-9 0 1-16,-4 2 0 0,-6 1 1 16,-1 2 0-16,-5-1 1 0,0 1 0 15,6 1-1-15,3-2-1 0,3 0 1 16,7-2-1-16,5-3 1 0,8-2 0 16,5-1-1-16,9-5 1 0,4 0-3 0,8-3-6 15,10-3-9-15,4-1-15 0,3-5-16 16,5-2 127-16,3-4-259 0,2-3-148 15,0-2-399-15</inkml:trace>
  <inkml:trace contextRef="#ctx0" brushRef="#br0" timeOffset="-173701.33">14996 7693 641 0,'0'-3'151'0,"-2"0"6"0,5 3-92 15,0-1-33-15,4-1-8 0,5 1-2 16,7-1-3-16,9 0-2 0,2-1-4 15,3 2 1-15,8-2-2 0,0 3-1 16,-3-1-2-16,-5 1-1 0,-7-1-5 16,-2 1-14-16,-2 1-21 0,-10-1-10 15,-4-1 14-15,-2 1-89 0,-4 0-55 16,-5 1-112-16,-2-1-228 0</inkml:trace>
  <inkml:trace contextRef="#ctx0" brushRef="#br0" timeOffset="-173557.71">15104 7803 581 0,'-33'21'165'15,"4"-3"7"-15,4-2-46 0,9-3-60 16,5-2-14-16,6-3-11 0,2-3-12 16,7-1-11-16,4-4-6 0,9-4-4 15,9-2-1-15,7-1 0 0,5-2-1 16,11-2-10-16,3-2-28 0,8-3 140 0,3 4-293 16,-1-1-169-16,4 0-469 0</inkml:trace>
  <inkml:trace contextRef="#ctx0" brushRef="#br0" timeOffset="-173203.36">16567 7361 743 0,'1'2'151'15,"1"4"4"-15,-2 3-126 0,-1 6-8 16,-1 4 2-16,-3 5 2 0,-1 5 2 15,-2 4 2-15,1 3-5 0,2 4-10 16,2-3-6-16,0 1-4 0,5-3-1 0,1 0 0 16,1-5-8-16,3-5-13 0,1-2-26 15,0-3-50-15,1-2-86 0,1-4-131 16,2-1-296-16</inkml:trace>
  <inkml:trace contextRef="#ctx0" brushRef="#br0" timeOffset="-173038.79">16916 7686 769 0,'-1'1'167'0,"-1"3"-1"15,1 1-116-15,-1 1-42 0,-1-1-3 16,1 0 0-16,0-3 1 0,2-1-1 16,1-3-2-16,1-5-14 0,3 0-19 15,0 0-138-15,4-5-140 0,4-2-359 16</inkml:trace>
  <inkml:trace contextRef="#ctx0" brushRef="#br0" timeOffset="-172691.6">17453 7383 664 0,'-7'7'136'0,"-1"0"2"16,-4 4-119-16,-4 2-8 0,-1 3 3 15,-6 4 0-15,-5 1 1 0,-2 5-1 16,-2 5-1-16,-1 2-4 0,0 3-6 16,1 2-1-16,6-1-7 0,6 1-6 15,7-3-6-15,7-4-3 0,7-4-1 16,6-1 0-16,10-4 0 0,6-6 6 16,6 0 8-16,9-1 6 0,0-7 3 15,3 1 7-15,2-1 10 0,1-3 7 16,-3-1 7-16,-5-4 6 0,-7-3 6 0,-4 2 11 15,-7-2 3-15,-6-1-3 0,-10-4-6 16,-6 0-8-16,-11-3-7 0,-10-1-8 16,-6 4-11-16,-10-1-11 0,-8 2-6 15,-5 4-5-15,-2 2-7 0,3 4-11 16,3 5-32-16,3-2-148 0,10 1-161 16,9 4-398-16</inkml:trace>
  <inkml:trace contextRef="#ctx0" brushRef="#br0" timeOffset="-171544.11">8019 30 438 0,'-1'-2'117'16,"0"1"4"-16,1-1-26 0,1-1-49 16,-1 2-15-16,1 2-1 0,0-1 3 15,-1 1 2-15,0-2 2 0,-1 3-1 16,1 4-2-16,-1-4-2 0,-1 1-6 0,-2-1-5 15,1 0-7-15,0 4-4 0,-3 2-2 16,1-1-2-16,0 9 0 0,1 3-1 16,3 8 0-16,0 3-1 0,2 3-1 15,4 8-1-15,3-3 0 0,1 0-1 16,1-4-4-16,1 0-1 0,-3-1-20 16,1 0-13-16,-3-4-134 0,-4-1-137 15,2 6-343-15</inkml:trace>
  <inkml:trace contextRef="#ctx0" brushRef="#br0" timeOffset="-168142.02">12228 8358 457 0,'-4'-3'117'0,"-1"1"4"0,0-2-52 16,-2 0-19-16,1 0-14 0,0 0-5 15,1 3-3-15,-1-1 2 0,2 1 0 16,0 0-1-16,1 1-4 0,0 0-2 0,1 1-2 15,-3-2-3-15,0 3-2 0,-2 1-5 16,-1 1-3-16,-2 2-1 0,-1 5-1 16,-1 1-3-16,0 6-1 0,1 2-1 15,0 3-1-15,2 2 0 0,3 2-1 16,0 2-1-16,5-2 1 0,3 0-1 16,5-3 0-16,1-3 0 0,2-4 0 15,6-3 1-15,0-4 0 0,3-4 1 16,-1-3 3-16,3-2 0 0,0-5 2 15,0-1 3-15,-4-4 2 0,-1-2 2 0,-2-5 4 16,-3-2 3-16,-3-1 3 0,-5-3 3 16,0-1 1-16,-3 1 0 0,-1 1-2 15,-2 0-4-15,-2 1-4 0,-2 3-5 16,-2 1-4-16,-2 2-4 0,-1 2-4 16,-2 1-2-16,-1 5-2 0,-2 3-4 15,-1 5-7-15,0 2-11 0,1 4-11 16,2 0-16-16,3 1 152 0,2 1-292 0,5-3-156 15,8-3-432-15</inkml:trace>
  <inkml:trace contextRef="#ctx0" brushRef="#br0" timeOffset="-167971.48">12545 8440 696 0,'3'4'161'0,"-1"-2"2"0,0 1-119 15,0-1-8-15,-2-2-11 0,0 1-11 0,0 1-6 16,0-2-2-16,1-2-1 0,0 1-6 16,2-2-24-16,1 1-140 0,1-1-138 15,2-3-361-15</inkml:trace>
  <inkml:trace contextRef="#ctx0" brushRef="#br0" timeOffset="-167642.93">12940 8278 592 0,'4'-7'157'16,"-1"-1"3"-16,-3-1-38 0,-1 0-78 15,-5 2-10-15,0 3-10 0,-5 5-5 16,-1 2-8-16,-5 2-2 0,2 7-3 0,-3 5-3 16,2 5-1-16,1 6-2 0,0 4 1 15,4 3-2-15,5 2-2 0,1-2-1 16,5-3-1-16,5-4 0 0,4-3 0 15,5-5 1-15,3-5 0 0,5-4 3 16,0-5 2-16,2-3 1 0,-2-1 1 16,-2-5 1-16,-5-1 0 0,-3 0 7 15,-3-2 8-15,-6 1 2 0,-3-1 1 16,-4 1 0-16,-4-2-1 0,-5 1-1 0,-3-2-7 16,-4-1-8-16,-3 1-7 0,-1 2-10 15,0 0-8-15,2 3-15 0,2 2-10 16,5 0 131-16,3 3-274 0,4-2-155 15,9 2-418-15</inkml:trace>
  <inkml:trace contextRef="#ctx0" brushRef="#br0" timeOffset="-167375.65">13839 8375 653 0,'3'-5'168'0,"-1"2"5"16,-3 3-82-16,-2 1-40 0,-2 6-12 0,-1 2-10 16,-3 4-11-16,-4 1-9 0,-2 2-5 15,-3 2-3-15,-1 3 1 0,-5-3 0 16,0 1-6-16,-1-2-19 0,2 0 16 15,2-1-125-15,4-3-45 0,0-4-128 16,7-1-287-16</inkml:trace>
  <inkml:trace contextRef="#ctx0" brushRef="#br0" timeOffset="-167203.05">13549 8380 704 0,'4'-1'156'0,"-1"0"4"0,4 2-118 15,0 2-16-15,4 3 0 0,5 1-3 16,2 4-7-16,5 3-3 0,1 0-2 16,4 3-4-16,-1 0-3 0,-1 1-3 0,-2 1-12 15,2 0-21-15,-1 1-138 0,-1 1-139 16,-1-1-358-16</inkml:trace>
  <inkml:trace contextRef="#ctx0" brushRef="#br0" timeOffset="-166876.89">14218 8443 581 0,'3'-9'153'16,"1"0"2"-16,2 0-34 0,0 2-85 16,4 2-13-16,1 1-4 0,2 2-3 15,3 2-3-15,-1 1 0 0,3 2 0 16,-2 1-2-16,-1 2-1 0,-1 0-2 15,-5 1-3-15,-3 0-3 0,-3 1-1 16,-4 2-1-16,-4 0 0 0,-5 4 0 0,-3 1-1 16,-5 0 1-16,-1 0-1 0,1 1 1 15,0 1-1-15,2 2-1 0,3-4 2 16,2 0-1-16,5 2 0 0,4-2 0 16,2-1-1-16,4-2 0 0,8-2 0 15,7-2 2-15,6-3-1 0,6-3-8 0,2-2-14 16,3-4-12-16,10-1 41 0,4-3-173 15,6-3-134-15,5-4-335 0</inkml:trace>
  <inkml:trace contextRef="#ctx0" brushRef="#br0" timeOffset="-166542.92">15364 8278 614 0,'2'5'137'0,"3"-2"2"16,4-1-106-16,4 1-13 0,3 0-2 15,2-5-2-15,5 1-7 0,1-1-3 16,3 0-1-16,0 0-2 0,-2-3-1 16,-1 3-5-16,-2 1-11 0,-1 2-129 0,-1 1-120 15,-6 1-316-15</inkml:trace>
  <inkml:trace contextRef="#ctx0" brushRef="#br0" timeOffset="-166369.86">15448 8538 559 0,'13'3'131'0,"9"-3"0"15,7-2-79-15,1-4-27 0,6-2-6 16,5-1-3-16,4-2-5 0,3 1-3 15,1-1-8-15,2 0-15 0,2 0-121 16,1-2-115-16,1 1-299 0</inkml:trace>
  <inkml:trace contextRef="#ctx0" brushRef="#br0" timeOffset="-166121.45">16594 8158 649 0,'-3'-2'161'15,"1"2"3"-15,0 1-75 0,1 2-50 0,2 3-7 16,-1 5-2-16,0 3-3 0,2 5-5 16,-2 4-2-16,0 3-2 0,-2 0-2 15,0 3-5-15,0-3-6 0,0 0-2 16,-2-5-5-16,1-3-9 0,2-2-13 15,0-1-23-15,2-4 104 0,1 0-241 16,3-2-154-16,6 2-399 0</inkml:trace>
  <inkml:trace contextRef="#ctx0" brushRef="#br0" timeOffset="-165968.86">16914 8397 758 0,'1'-3'181'0,"-1"2"1"0,-1 1-78 15,1-1-78-15,1 1-14 0,-1-2-5 16,1 0-5-16,-1-4-1 0,3 1-6 0,1-6-22 16,-1 1-19-16,2-2-136 0,1 1-145 15,5-2-359-15</inkml:trace>
  <inkml:trace contextRef="#ctx0" brushRef="#br0" timeOffset="-165624.15">17219 8319 613 0,'7'-8'140'0,"1"2"1"0,3-1-58 15,1 3-74-15,2-4-3 0,1 1 3 16,2 4 3-16,-1 1 3 0,1 1 0 16,-2 1 1-16,-2 0-2 0,0 2-3 15,-4 2-4-15,-3 2-4 0,-3 1-2 16,-2 2-2-16,-2 2-1 0,-2 3 1 15,-5 3 0-15,-4-2 0 0,-5 4 1 0,-2-1 0 16,-3 2 0-16,-3-2-1 0,-2-1 0 16,3 2 0-16,5-2 0 0,2 1 0 15,5-3 0-15,5 1 1 0,6 1 5 16,9 0 3-16,5-3 3 0,9 0 1 16,9-2 1-16,8 1 1 0,11-3 0 15,6-2-5-15,7-4-3 0,5 2-3 16,4-1-1-16,4 3 0 0,0-3-2 0,0 1-7 15,-1-2-19-15,-3 3 32 0,-8-4-175 16,-1-2-141-16,-5-3-366 0</inkml:trace>
  <inkml:trace contextRef="#ctx0" brushRef="#br0" timeOffset="-164523.37">8317 68 341 0,'2'-3'94'0,"0"0"10"0,-1 3-24 16,-2 3-33-16,0-2-6 0,0-2-4 15,-1 0-2-15,-2 3-7 0,-1 0-8 0,1-2-6 16,0 1-2-16,0 1 1 0,1 0 1 16,0 2 0-16,1-2-1 0,4 2-1 15,1 1 0-15,1-2-1 0,4 4 1 16,0 6-1-16,0 2-1 0,2 3-2 16,0 1-1-16,-1 5-2 0,-2 4-1 15,0 0-2-15,-2 2 1 0,0 2-146 16,-2-4-123-16,3 1-329 0</inkml:trace>
  <inkml:trace contextRef="#ctx0" brushRef="#br0" timeOffset="-162066.93">12438 9923 259 0,'-6'-1'50'0,"-2"-3"-2"0,1 0-49 16,-2-2-3-16,0 1 3 0,0-1 9 15,2 1 19-15,-2-2 17 0,2 3 10 0,1 0 5 16,0 0 3-16,3 1 5 0,0 1-5 16,0 2-13-16,2-1-11 0,0 1-2 15,1 0-2-15,0-1-1 0,0 2-1 16,0-1-3-16,0 0-3 0,-1 2-6 16,0 0-5-16,-1 4-5 0,-1 2-2 15,-2 1-4-15,-1 4-3 0,-1 4 0 16,-1 3 0-16,1 4-1 0,-1 4 0 15,1 2-1-15,3 3 0 0,2 1-2 0,2-2-2 16,2-1-1-16,5-2 0 0,3-4 0 16,2-6 0-16,4-2 1 0,2-6 3 15,2-5 5-15,1-6 4 0,2-4 4 16,-1-8 1-16,0-2 2 0,-1-6 1 16,-4-2 2-16,-1 0-1 0,-4-2-2 15,-3-2-1-15,-5 2-2 0,-3 0-1 16,-5 2-2-16,-4-5-3 0,-4 0-2 15,-2 3-3-15,-4 1-1 0,-2 0-1 0,1 2 0 16,0 4-2-16,3 2 1 0,2 7-1 16,4 1-3-16,3 3-8 0,4 2-8 15,2 2-11-15,4 3-5 0,1 2-128 16,3 2-126-16,3 1-302 0</inkml:trace>
  <inkml:trace contextRef="#ctx0" brushRef="#br0" timeOffset="-161898.08">12768 10097 613 0,'4'1'138'0,"2"2"1"0,-4-3-86 16,1 0-35-16,-3-2-6 0,-2 0-9 15,1 0-8-15,-1-2 3 0,0 0 4 0,0 0-142 16,-2-1-121-16,6-1-309 0</inkml:trace>
  <inkml:trace contextRef="#ctx0" brushRef="#br0" timeOffset="-161426.22">12968 9871 410 0,'3'-1'121'0,"-2"-2"5"16,2 0 2-16,0 0-80 0,1 2-13 16,-2 0-6-16,0 0-4 0,2 1-6 15,-1 0-5-15,2 2-3 0,2 2-4 0,1-2-1 16,3 1-2-16,-1 2-2 15,4 1 0-15,-1 2-1 0,-1-2-1 0,1 2 0 16,-2-2 0-16,-1 3 0 0,-1-1-1 16,-3 2 0-16,0 2 1 0,-3 1 1 15,-2-1-1-15,-1 3 2 0,-2 1 0 0,-3-1 1 16,0 0 0-16,-2-2 0 16,-1 2-1-16,-3-1 1 0,0-1-2 0,1-1 1 15,0 0-1-15,0-1 0 0,1-1 0 16,3-1-1-16,0 1 0 0,3 0 0 15,1-2-1-15,2 1 2 0,3 0 2 16,3 0 0-16,2-3 2 0,4 0 2 16,2-3 1-16,1 0-1 0,5-2 0 15,-1-2-1-15,4-1-2 0,3 0 1 16,1-1-12-16,3-3-10 0,-2-2 48 0,-2 2-183 16,1-2-132-16,1-1-353 0</inkml:trace>
  <inkml:trace contextRef="#ctx0" brushRef="#br0" timeOffset="-160904.35">14051 9967 533 0,'0'-3'117'0,"0"6"3"0,-1-1-76 16,0 3-30-16,-2 3-4 0,-3 4 0 16,-1 3 0-16,-5 5-2 0,-4 2-2 15,-2 0-5-15,-8 0-3 0,0 2-123 0,-2 0-107 16,0 0-282-16</inkml:trace>
  <inkml:trace contextRef="#ctx0" brushRef="#br0" timeOffset="-160690.93">13815 9940 584 0,'6'8'138'0,"4"2"2"0,2 2-92 16,4 4-22-16,4 3-5 0,3 5-2 16,2 0-6-16,3-1-8 0,2-1-2 15,3-2-2-15,-1-2-1 0,0 1-11 16,2-7 97-16,-2 1-229 0,-4-2-133 16,2-4-378-16</inkml:trace>
  <inkml:trace contextRef="#ctx0" brushRef="#br0" timeOffset="-160374.58">14430 9941 509 0,'4'-7'123'0,"1"0"4"0,3 3-46 0,2 0-56 15,2 1-1-15,0 1 1 0,4 1-3 16,3 2-5-16,2 0-3 0,0 3-3 15,1 3-6-15,-2 4-3 0,-3 2-1 16,-5 6-2-16,-8-1-2 0,-8 5-3 16,-7 1-2-16,-5 2 0 0,-3-1 0 15,-2-1 2-15,1-2-1 0,1 1 3 16,6-1 5-16,6-1 1 0,2-3 2 16,6 1-1-16,6-3 1 0,5-4 0 0,5-1 0 15,5-6 0-15,2-5 0 0,10-4-3 16,8-4-3-16,0-6-9 0,5-2 9 15,0-5-136-15,0 0-117 0,1-1-303 16</inkml:trace>
  <inkml:trace contextRef="#ctx0" brushRef="#br0" timeOffset="-160228.96">15469 9974 665 0,'0'2'150'0,"-1"1"3"0,-1-1-107 16,-4 1-18-16,2 0-5 0,-3-2-5 15,1 1-7-15,0-4-5 0,4-4-7 16,3-3-14-16,3-2-2 0,7-2-142 16,4-2-131-16,8-4-328 0</inkml:trace>
  <inkml:trace contextRef="#ctx0" brushRef="#br0" timeOffset="-160104.78">16284 9850 761 0,'16'12'156'0,"-5"-4"-2"16,-3-4-159-16,-2-1 69 16,-6-3-218-16,-2-5-141 0,4-8-386 0</inkml:trace>
  <inkml:trace contextRef="#ctx0" brushRef="#br0" timeOffset="-144739.56">725 4452 373 0,'-22'-2'99'16,"0"1"2"-16,3 6 4 0,-1-3-74 0,2 0-2 16,-2 1-3-16,0 2-5 0,1 0-2 15,-1 3-1-15,-1-3-14 0,2 4-1 16,3-1 0-16,0 2 0 0,0-2 1 15,2-1-1-15,2 1-1 0,3-2 1 16,1 1-2-16,4 0-1 0,2 2 0 0,2-2 0 16,3-1 4-16,5 2 1 0,4-3 4 15,7 1 7-15,9-4 7 0,9-1 6 16,11-1 2-16,9-2 0 0,11-4-1 16,9 0-1-16,9-3-7 0,9 0-7 15,7 0-5-15,3-4-3 0,7 0-2 16,6 2-2-16,6-3 0 0,0-1-2 15,-1-3 1-15,4-1-1 0,2 1 0 16,-8-2 0-16,-2-2-1 0,-4 3 1 0,-5 2 0 16,-8 0 0-16,-12 0-1 0,-7 3 1 15,-8 2-1-15,-11 2 1 0,-10 2-1 16,-12 2 0-16,-11 3-1 0,-6-1 0 16,-10 3 0-16,-7 2-1 0,-8 3 1 15,-14 0 1-15,-6 3 0 0,-9 7 0 16,-11 0 1-16,-14 4 0 0,-13 0 0 15,-12 2-1-15,-5 4-1 0,-11-1 1 16,-12-5 0-16,-9 6 0 0,-4-2 0 0,-7-1 0 16,-6 4 0-16,-6 1-1 0,-1 2 0 15,-3 5-1-15,3-2 1 0,1 0-1 16,7 1 1-16,5-3-1 0,7-3 2 16,7-5 0-16,13-5 0 0,13 1 1 15,11-7 0-15,13-4-1 0,15-2 1 16,13-3 1-16,13-1 1 0,10-5 0 15,10-2-1-15,12-1 0 0,10-3 0 0,11-2 0 16,17-4-2-16,13 0 0 0,12 0 1 16,16-3-1-16,13-1 1 0,14 0 0 15,11-2 0-15,6 0 0 0,8 0 0 16,9 0 0-16,5 0 0 0,3 1 0 16,0 3-1-16,-2 0 1 0,0 2-1 15,-5 1 0-15,-9-1 0 0,-6 3 1 16,-11 2-1-16,-10-1 0 0,-10 0 0 0,-12 1 0 15,-16 2 2-15,-15 1-1 0,-12 4 1 16,-14 1 2-16,-13 0 1 0,-12 5 0 16,-14 5 1-16,-12-1 0 0,-14 2-1 15,-15 1 0-15,-17 4-2 0,-15 3-1 16,-20 3 0-16,-15 0-1 0,-13 2-1 16,-12 3 0-16,-10 3-3 0,-7 2-3 15,-10 6-4-15,-3 3-5 0,0 1-3 16,-5 3 0-16,2 3 1 0,3 0 2 0,2-1 4 15,5-4 5-15,7 2 4 0,9-5 4 16,13-4 1-16,13-5 0 0,13-5 1 16,18-7-1-16,17-4 0 0,19-5 2 15,14-2 1-15,14-5 1 0,18-2-1 16,19-4-1-16,17-3 0 0,15-5 1 16,13-4-3-16,20-6-2 0,18-3-1 15,12-5 0-15,16-4 0 0,15-2 1 0,6 3-1 16,18-3 1-16,7 1 0 0,3-1-1 15,7 5 0-15,-3 3 1 0,-7 5 1 16,0 1 1-16,-14 5 2 0,-9 4 2 16,-15 5 1-16,-16 2 1 0,-17 1 0 15,-16 3-1-15,-21 2-2 0,-19 1 1 16,-15 1-2-16,-15 2 1 0,-18 1 0 16,-18 3-1-16,-14-1 0 0,-19 2 1 15,-15 2-2-15,-20 0-2 0,-14 4-1 16,-16 2-2-16,-14-1 0 0,-9 4-4 0,-9 6-3 15,-7 1-5-15,-1 4-3 0,-2 1 0 16,3 5 1-16,7 6 1 0,9-7 2 16,14 1 1-16,12-2 0 0,15-3-2 15,17-5 0-15,22-6 1 0,18-9-3 16,18-1 0-16,24-8 4 0,23-4 5 16,20-9 3-16,25-8 2 0,23-3-1 0,21-8 3 15,23-4-1-15,17-3 1 0,16-8 0 16,17 7 0-16,8 0 0 0,3 4 1 15,6 4-1-15,-2 3 1 0,-7 2 10 16,-4 9-110-16,-14-2-51 0,-14 6-115 16,-19-7-278-16</inkml:trace>
  <inkml:trace contextRef="#ctx0" brushRef="#br0" timeOffset="-102752.49">22338 433 446 0,'1'-5'120'16,"3"1"5"-16,-3 1-64 0,-1 3-8 0,3 2-4 15,-3 0-13-15,-2-2-10 0,-3 0 2 16,1 2 2-16,0 0 2 0,-3-2-2 15,-1 3 1-15,0-2 2 0,1 4 1 16,-2 2-5-16,-2-2-6 0,0 3-3 16,-1 3-2-16,-1 3-4 0,-1 3-2 15,0 0-4-15,-1 6-3 0,1 2-3 16,1 1-1-16,0 1-1 0,3 1 0 16,2-1 0-16,4 1-1 0,4-2 0 15,5 1 0-15,5-2 0 0,7-4 0 0,2-5 0 16,8 3 1-16,3-8 2 15,4-2 3-15,3-5 3 0,-1-5 3 0,-1-4 1 16,-1-1 3-16,-4-7 1 0,-3 1 1 16,-4-4-1-16,-4-6 0 0,-2 3 0 15,-4-4-2-15,-3-5-1 0,-5 0-2 16,-4-2-2-16,-5 2-3 0,-5 0-3 16,-5 0-2-16,-6 4-3 0,-4 4-1 0,-3 4-5 15,-3 4-6-15,-2 3-8 0,3 6-7 16,3 0-10-16,3 4-29 0,6 2 32 15,5 2-165-15,7-3-139 0,7 8-349 16</inkml:trace>
  <inkml:trace contextRef="#ctx0" brushRef="#br0" timeOffset="-102421.39">22916 799 754 0,'-4'7'173'0,"0"-1"6"0,2-3-127 16,1-1-7-16,2-5 0 0,1-5 0 16,1-8-16-16,3-1-7 0,0 1-16 15,1-1-28-15,-1-6-28 0,1-2-146 0,0 2-154 16,-4 12-382-16</inkml:trace>
  <inkml:trace contextRef="#ctx0" brushRef="#br0" timeOffset="-102337.09">23231 387 690 0,'7'5'168'0,"-3"0"6"0,2 1-111 16,0 2-12-16,0 0 2 0,-1 2 0 15,2 7-20-15,-2-2-7 0,-2 7-6 16,0 7-7-16,-2 1-6 0,-1 6-3 15,-3-2 2-15,1 10-8 0,-1 7 1 16,3 0-9-16,1-3-11 0,1 7-15 16,0-3-15-16,1 3 7 0,-2-11-146 0,0-5-147 15,-2 0-332-15</inkml:trace>
  <inkml:trace contextRef="#ctx0" brushRef="#br0" timeOffset="-100805.42">23936 1218 327 0,'-7'0'107'15,"0"-1"5"-15,0-4-13 0,-2-4-44 16,-1 1-3-16,0-2 0 0,-1 2-17 16,3-1-11-16,-3-1-7 0,0 3-4 15,-3 3-4-15,0 2-4 0,1 0-2 0,-1 3-2 16,0 2-1-16,2 4-1 0,2 1 0 16,2 0-1-16,3 2 0 0,1-1-1 15,3 2 0-15,1 0 1 0,1-2 0 16,1-1 0-16,3 2 0 0,0-1 1 15,3-2 1-15,0-2 0 0,0-1-1 16,2-3 1-16,1-1 1 0,0-3 0 16,0-1 0-16,1-1 1 0,1-2 0 15,-1-8 0-15,3-1 0 0,0-4 0 0,1-1 1 16,1-3 0-16,-1-4 0 0,0-4 1 16,-2 0-1-16,-2 3 1 0,-1-2-1 15,-2-2 2-15,-2 4 0 0,-1 2 2 16,-2 9 3-16,-1 2 1 0,-1 4 1 15,-4 3-1-15,-1 8-1 0,-2 1-1 16,-1 4-3-16,0 4-2 0,-4 3-2 0,2 5-1 16,-1 2 1-16,3 4-1 0,-1 5 1 15,4-1-1-15,2-1 0 0,2 1 0 16,1 0-1-16,1 1 1 0,2 0-1 16,-1 1 0-16,1 0 0 0,1 1 0 15,4-3 0-15,1-3 0 0,3-3 0 16,3-5 0-16,1-4 0 0,3-4 0 15,-1-5 0-15,1-1 1 0,-2-2-1 16,2 0 1-16,0-6 0 0,-1-4 1 16,-2-9 0-16,0-4-1 0,-3-1 2 0,-1-1 1 15,-4-2-1-15,-4 3 1 0,-3 4-1 16,-3 8 1-16,-2 6-2 0,-5 2 0 16,-4 4-1-16,-1 2 0 0,-1 1-1 15,-2 5-1-15,2-2 1 0,-2 4 1 16,3 2-1-16,4 1 0 0,2 2 0 15,2 7 0-15,3 0 0 0,2 1 1 0,3 1-1 16,4-4 1-16,3-2 0 0,1-3-1 16,3-5 1-16,1-1-1 0,5 0-1 15,1 0-3-15,0 2-5 0,4-1-6 16,1 0-5-16,0-4-9 0,2-2-76 16,-2-5-46-16,-3-4-102 0,0-2-226 15</inkml:trace>
  <inkml:trace contextRef="#ctx0" brushRef="#br0" timeOffset="-100549.99">24702 1146 435 0,'-15'2'132'0,"-1"0"5"0,-2-5-13 15,-2 1-74-15,0 2-2 0,0-1-6 0,-1 2-17 16,1 3-8-16,3 2-5 15,-1 4-2-15,5 6-3 0,2 2-2 0,4 1 0 16,3 0 0-16,6 0-1 0,4 0 1 16,5 1-1-16,3-4-1 0,4 2 0 15,2 1-1-15,3 2 0 0,2-1 1 16,0 0-5-16,0-1-9 0,-1-3-5 16,0-3-9-16,-1-5-130 0,-3-3-123 15,0 0-315-15</inkml:trace>
  <inkml:trace contextRef="#ctx0" brushRef="#br0" timeOffset="-100167.08">21930 1286 432 0,'15'5'132'0,"7"0"9"0,8 3-39 16,11 3-37-16,12 0 2 0,15-3-7 15,10 3-21-15,11 0-11 0,14 5-6 16,12-1-5-16,7 0-4 0,5 3-3 16,4 3-3-16,6 1-2 0,1 2-2 15,-3-1-1-15,-3 2-2 0,0-1 1 16,-4 5-1-16,-8 0-1 0,-10-2-4 16,-4 0-9-16,-10-5-10 0,-10-2 31 0,-13-3-171 15,-15-8-135-15,-12-6-347 0</inkml:trace>
  <inkml:trace contextRef="#ctx0" brushRef="#br0" timeOffset="-69516.1">1338 4686 623 0,'-1'3'142'0,"3"-4"2"15,-2 2-102-15,0 0-18 0,0 2-8 16,1 6-5-16,-1 0-5 0,0 4-3 0,1 4-1 16,-1 6 0-16,1 6 0 0,1 2 0 15,-1 4-1-15,-1 3 1 0,1 5-1 16,-1 3 0-16,0 4-1 0,-1 0-5 16,1-1-5-16,1 2-5 0,0-1-3 15,1-3-3-15,0-4-2 0,0-6-3 16,1-3 2-16,-3-3 4 0,-2-7-111 15,1-4-101-15,-2-5-267 0</inkml:trace>
  <inkml:trace contextRef="#ctx0" brushRef="#br0" timeOffset="-69189.09">1213 5329 635 0,'-5'-1'141'0,"-1"1"1"0,1 2-112 0,-1 5-10 16,1 2-5-16,-1 5-5 0,2 4-5 15,0 3-4-15,2 4 0 0,2-1 0 16,4 3-2-16,2-1 1 0,4-2 1 16,3-3 3-16,4-3 4 0,1-2 5 15,3-3 4-15,2-3 6 0,-1-5 5 16,-1-4 1-16,0-2 1 0,-3-3-4 16,1-5-3-16,-2-3-3 0,0-3-6 15,-3-2-4-15,-1 2-3 0,-2 0-4 0,-1-2-1 16,-1 2-2-16,-1-2-6 0,-3 3-11 15,-1 0-15-15,0 1-18 0,-3 2-73 16,-1 1-57-16,-1 2-121 0,-1 4-248 16</inkml:trace>
  <inkml:trace contextRef="#ctx0" brushRef="#br0" timeOffset="-67773.02">454 6020 567 0,'0'-1'144'0,"1"-1"6"16,-1 1-72-16,0 0-29 0,0-3-6 15,-1 2-1-15,1 0-6 0,0 0-7 16,-1 1-5-16,1-1-3 0,0 1-5 15,-1 1-4-15,2 1-5 0,-1 1-4 16,1 2-2-16,0 3-2 0,0 5 0 16,1 4-1-16,-1 6 0 0,2 4 3 15,0 5 0-15,0 4 0 0,3 2 0 16,-1 2-1-16,2-2 1 0,-1-2-1 16,2-2-1-16,0-3-3 0,-2-6-7 0,2-4-8 15,-2-3-19-15,2-3-6 0,0-5-5 16,1-5-125-16,0-3-122 0,1-5-289 15</inkml:trace>
  <inkml:trace contextRef="#ctx0" brushRef="#br0" timeOffset="-67386.54">822 6016 620 0,'0'0'147'16,"1"1"3"-16,-2 0-103 0,0 1-13 15,1 0-7-15,-2 4-6 0,-2 0-9 16,1 5-6-16,-1 3-2 0,-1 4-2 16,0 4-1-16,1 2 0 0,1 0-1 15,3 2 0-15,3-2-1 0,2-1 0 0,3-4 1 16,0-1 1-16,4-4 4 16,4-2 2-16,-1-2 7 0,3-6 3 0,-2-1 4 15,2-3 1-15,0-5 1 0,1-2-3 16,-3-2-1-16,1-3-3 0,-4 0-3 15,-1-3 1-15,-1 0 0 0,-4 0-1 16,-4-3 0-16,-3 1-1 0,-3-5 0 0,-5 0-3 16,-2 0-2-16,-1 0-2 0,-3 2-1 15,0 3-2-15,-2 1-2 0,2 7-1 16,1 2-2-16,1 2-2 0,1 3-4 16,0 1-6-16,2 2-9 0,1 2-9 15,4 2-10-15,2 0-13 0,1 2-7 16,2 1 171-16,3 2-286 0,2-3-140 15,4 1-395-15</inkml:trace>
  <inkml:trace contextRef="#ctx0" brushRef="#br0" timeOffset="-66988.46">1362 6004 603 0,'-8'-2'140'0,"-1"-3"5"0,1 4-103 0,0 0-3 16,1 0 0-16,1 2-5 0,0-1-7 15,1-1-5-15,2 2-5 0,0 1-7 16,-2-1-3-16,2 6-5 0,-4 2-2 16,3 4 0-16,-2 3-1 0,3 5 0 15,0 3 0-15,3 4 0 0,0-2 0 16,4-2 0-16,3-1-1 0,2-2 0 15,3-4 1-15,1-5 2 0,4-4 2 16,1-1 3-16,3-5 3 0,1-3 3 16,-2-5 5-16,2-1 2 0,-1-3 0 0,-2 0 1 15,-1-3 1-15,-1 1-1 0,-4-4 0 16,-3 3-2-16,-5 0 1 0,-2-3-2 16,-6-3-2-16,-4 0-3 0,-4 0-3 15,-2 2-4-15,-4 2-5 0,-3-1-7 16,0 8-7-16,-3 1-5 0,1 4-8 0,-1 1-13 15,2 2-13-15,1 0-10 0,5 0 134 16,3 1-255-16,3 1-143 0,5-2-388 16</inkml:trace>
  <inkml:trace contextRef="#ctx0" brushRef="#br0" timeOffset="-66654.23">1671 5835 611 0,'-2'-1'156'15,"0"1"5"-15,1 2-69 0,0-2-53 0,-1 6-7 16,1 1 1-16,-1 4-2 0,1 6-5 15,0 2-3-15,1 7-1 0,-1 1 2 16,1 2-2-16,-1 1-5 0,2 4-9 16,-1 0-3-16,0-1-3 0,1-2-1 15,2-2 0-15,3-1-2 0,-2-3 1 16,3-4-1-16,-1-2-12 0,2-2 1 16,-2-3-11-16,1-2-14 0,-3-1-11 0,1-4-12 15,-1-2-80-15,-1-4-34 0,0-1-115 16,-1-3-219-16</inkml:trace>
  <inkml:trace contextRef="#ctx0" brushRef="#br0" timeOffset="-65503.94">2018 5961 424 0,'0'1'120'0,"-1"0"5"15,0 0 1-15,-1-1-87 0,0 1-11 0,0 1-1 16,-1-2-6-16,0 2-3 0,0 0-4 15,-2 1-3-15,2 4-3 0,0 0-4 16,-1 3 0-16,0 1-3 0,2 4 0 16,1 0-1-16,1 2-2 0,0-1-1 15,1 2 1-15,1 2-1 0,3-1 0 16,0-5 0-16,2-2 1 0,1-1 0 16,2-2 1-16,2-4 2 0,2 0-1 15,0-3 5-15,1-1 4 0,2-1 6 16,-2-1 5-16,-1-4 6 0,0 0 4 15,1-3 4-15,-4-1-1 0,-3 1 3 0,0-2-2 16,-3-2 0-16,-2 1-2 0,-2 0-4 16,-6-2-3-16,-1-2-3 0,-4 0-5 15,-4 2-6-15,-3 1-4 0,-1 1-4 16,-1 1-2-16,-1 4-3 0,2-1-3 0,-1 4-4 16,5-3-5-16,2 2-4 15,2 1-6-15,3 1-6 0,3 0-11 0,3 2-9 16,2-1-10-16,4 0 0 0,3 1 82 15,3-1-194-15,2-2-124 0,3-2-318 16</inkml:trace>
  <inkml:trace contextRef="#ctx0" brushRef="#br0" timeOffset="-65166.32">2334 5972 542 0,'2'3'125'0,"-2"1"2"0,0-1-94 16,1 0-5-16,-1 0-3 15,0 2-5-15,0-1-4 0,0 1-4 0,0 1-3 16,1 3 0-16,3 1-2 0,0 0 0 16,1 1-2-16,3-2-1 0,0 4-1 15,3-3 1-15,0 1 1 0,2-3 5 16,0-2 5-16,0-1 7 0,0-1 4 0,0-1 5 16,-3-2-1-16,0-3 2 0,0-2 0 15,1 0-4-15,-2-3 0 0,1-1-3 16,1-2 2-16,0-2 4 0,-3-2 0 15,0 4 2-15,-4 0-2 0,-1 0-4 16,-6-2-2-16,-1 0-6 0,-5 1-4 16,-3 0-5-16,-3 0-6 0,-3 1-3 15,-1 2-3-15,-2 5-2 0,-1 3-3 0,1 2-7 16,1 3-7-16,2 0-12 0,1 1-12 16,4-1-22-16,3 1-16 0,4-2-123 15,2-2 3-15,4 0-110 0,8-1-203 16</inkml:trace>
  <inkml:trace contextRef="#ctx0" brushRef="#br0" timeOffset="-64945.91">2819 6119 787 0,'1'3'197'16,"-2"-3"4"-16,0 0-116 0,1 0-22 15,-1 0-6-15,0-1-18 0,1 1-13 16,-1-1-9-16,0 1-5 0,0-1-5 16,0 1-4-16,-2-1-2 0,2 0-6 0,0-2-14 15,1 1-14-15,0 1-36 0,0-2-145 16,0-3-164-16,7 0-399 0</inkml:trace>
  <inkml:trace contextRef="#ctx0" brushRef="#br0" timeOffset="-64202.9">3276 5902 522 0,'-1'-3'131'16,"2"-1"8"-16,0 3-64 0,-1-1-23 16,0 1-1-16,0 0-2 0,1 3-2 15,0-1-6-15,-2 0-5 0,0 0-5 16,1 2-5-16,0-3-8 0,1 1-5 0,-1 2-3 16,0 0-3-16,3 8-2 0,-1 2 0 15,-1 3-1-15,0 3 0 0,1 5 1 16,-2 2 0-16,1 3-1 0,0 1-1 15,-1 2-2-15,0-2 0 0,2 2 0 16,2-3-1-16,-2-2 1 0,1-4-1 16,1-4-8-16,0-3-9 0,1-2-22 15,0-4-13-15,-1-2-133 0,1-7-140 16,4-12-336-16</inkml:trace>
  <inkml:trace contextRef="#ctx0" brushRef="#br0" timeOffset="-63778.86">3595 5947 418 0,'0'0'116'0,"1"-3"3"15,0 1-1-15,-1 0-88 0,0-1-6 16,0 3-4-16,-1 1-5 0,0 0-4 15,0 4-2-15,-2 1-1 0,-2 3-1 16,1 2-1-16,-2 0 1 0,2 3 2 16,0 1 1-16,0 2 0 0,4 1 0 15,1 1-1-15,4 3-1 0,0 0-1 0,5 0-2 16,2-1-2-16,1-5 0 0,3-1 1 16,1-1 2-16,0-8 1 0,1-2 4 15,0-1 1-15,-2-3 3 0,1-1 0 16,-2-5 1-16,-1 0 2 0,0-3 1 15,-3-1 2-15,-2-4 0 0,-1-1 3 16,-4-3 0-16,-3-2 0 0,-3-2-2 16,-2 0-5-16,-5 3-3 0,-1 0-3 15,-3 1-4-15,-2 4-4 0,0 4-2 0,-1 4-3 16,-2 2-1-16,2 3-5 0,-4 2-7 16,3 3-10-16,-2 1-13 0,3 2-11 15,3-1-9-15,0 0 169 0,6-2-288 16,2 1-141-16,4-2-394 0</inkml:trace>
  <inkml:trace contextRef="#ctx0" brushRef="#br0" timeOffset="-63369.25">4002 5950 517 0,'0'-1'124'16,"-1"2"2"-16,2 0-72 0,-1 1-24 15,0 3-4-15,-1-1-4 0,1 3-5 16,1 3-2-16,-1-2-1 0,0 3-2 16,0 1-3-16,2 2-2 0,0-1-1 15,0 1-1-15,1-1-1 0,4 1 1 16,-1 1 0-16,4-3 2 0,0-1 4 15,2 0 4-15,0-4 3 0,1 0 2 0,1-2 2 16,-2-1 2-16,0-4 1 0,-1-3-1 16,0 2 0-16,-3-5 0 0,1-1-1 15,-2-2 0-15,-2 1 0 0,1-2-1 16,-3-1-1-16,-1-6-3 0,-2 4-2 16,-2-1-3-16,-1 0-5 0,-3 1-3 15,0 0-4-15,-4 4-4 0,-1 1-8 0,-1 0-8 16,-1 4-7-16,-2 1-10 15,0 2-15-15,0 1-16 0,1 2 15 0,4-1-135 16,0 1-127-16,5 0-305 0</inkml:trace>
  <inkml:trace contextRef="#ctx0" brushRef="#br0" timeOffset="-62652.93">4445 5938 445 0,'1'-1'122'0,"-1"1"4"0,1-1-7 0,-1-1-83 15,0 1-7-15,0 1 1 0,0 1-6 16,-1-1-3-16,0 1-4 0,0 0-4 15,0 2-3-15,-2 2-3 0,-1 0-3 16,0 3-1-16,-2 0 0 0,2 1-1 16,-1 0 0-16,-1 2-2 0,2 1 1 15,0 0-1-15,3 1-1 0,0-2 1 16,3 4 0-16,3 0 0 0,1-2 1 16,2-2 1-16,2 0 1 0,2-4 5 0,1-1 3 15,1-3 3-15,2-1 3 0,0-2 1 16,2-2 2-16,-2-1 1 0,1-1-1 15,-3-1-1-15,0-1 2 0,-4-1 1 16,-2 0 3-16,-4 0 0 0,-1-2-1 16,-4 0-3-16,-1-1-2 0,-2 2-4 15,-4-2-5-15,-3 1-9 0,-3 1-5 0,-3 2-6 16,0-1-5-16,-2 1-6 0,2 1-6 16,-1 1-8-16,3 2-4 0,2-1-9 15,1 2-8-15,2 1 8 0,2 1-125 16,4 1-119-16,0-1-290 0</inkml:trace>
  <inkml:trace contextRef="#ctx0" brushRef="#br0" timeOffset="-62265.85">4791 5983 619 0,'-2'1'140'16,"1"1"1"-16,-2-1-104 0,-1 2-18 15,0 0-4-15,-1 2-4 0,-1 3-6 16,-2 3-3-16,2 1-2 0,0 3 1 16,1 3 0-16,3 2-1 0,1-1-1 15,3 2 0-15,2-2 0 0,4-2 0 16,4 0-1-16,2-4 1 0,2-2-1 0,2-2 4 15,1-4 4-15,0-1 8 16,2-1 8-16,-2-3 6 0,-2 0 6 0,0-1 5 16,-3-3 3-16,-2 1 1 0,-3-1-1 15,-2-2-3-15,-4 0-5 0,-2-2-5 16,-3-3-4-16,-4 0-7 0,-3-2-8 16,-4 0-13-16,-2-2-9 0,-4 2-8 15,0 2-9-15,-3 3-11 0,0 1-19 16,1 1-11-16,1 3-108 0,4 1-10 15,3-1-110-15,3-1-214 0</inkml:trace>
  <inkml:trace contextRef="#ctx0" brushRef="#br0" timeOffset="-61998.56">5180 6011 687 0,'-1'0'176'0,"1"2"2"0,-1-2-90 15,0 2-38-15,-1-1-14 0,0 3-15 16,-1 3-13-16,0 2-4 0,0 4-3 16,1 4 1-16,-2 4 0 0,2 2 0 15,1 1 0-15,0-1-1 0,1 0-1 16,1-1-2-16,1-2-9 0,3-3-18 0,0 0-16 15,3-3-4-15,2 0-131 0,-1-2-134 16,4-3-314-16</inkml:trace>
  <inkml:trace contextRef="#ctx0" brushRef="#br0" timeOffset="-61786.26">5461 5980 740 0,'1'5'166'0,"-2"1"4"16,-1 0-127-16,-1 7-17 0,1 2-3 15,1 4-2-15,-1 3-4 0,0 2-8 16,2 4-5-16,1 0-2 0,0 0 0 16,1-1 2-16,1 0-10 0,2 1-30 15,0-3-59-15,2-3-80 0,2-1-130 0,3-2-305 16</inkml:trace>
  <inkml:trace contextRef="#ctx0" brushRef="#br0" timeOffset="-48836.02">1101 6789 499 0,'0'4'127'15,"0"-2"6"-15,0-2-72 0,0 1-10 16,0-2-2-16,1 3-6 0,-1-2-4 15,0-1-5-15,0 3-6 0,0 2-3 0,2 3-3 16,-2 4-3-16,1 5-4 0,0 7-5 16,0 6-1-16,0 5-2 0,0 5 0 15,1 8-3-15,0 7-1 0,3 4-1 16,1 10 0-16,2 3-1 0,2 6 1 16,-1 4-1-16,2 1-1 0,0-1-1 15,-2-6-2-15,1-7-2 0,-1-7 0 0,0-8-2 16,0-11-5-16,-2-9-4 15,0-4-12-15,-3-3-5 0,-3-4-6 0,-1-1-1 16,-1-5-18-16,0-2-27 0,-3-1-70 16,-3-9-86-16,0-4-224 0</inkml:trace>
  <inkml:trace contextRef="#ctx0" brushRef="#br0" timeOffset="-48584.32">1054 7923 560 0,'-8'1'134'0,"0"2"4"15,0 2-82-15,2 1-30 0,0 1-3 16,2 2-4-16,0 2-4 0,3 4 2 16,1 2-2-16,4 1-1 0,1 3 0 15,3 0 0-15,3 1 1 0,3-1-2 16,1-4-6-16,3-1 0 0,0-3 0 0,1-5 1 16,2-1 1-16,0-2-1 0,-3-2 0 15,2-4 1-15,-2-1 0 0,-2-2-1 16,-2-1 1-16,1-3 2 0,-5-4-1 15,-1 0-1-15,-1-1-2 0,-1-6-1 16,-2-2-1-16,0-2-4 0,0 1-9 16,-1 4-15-16,1-2-13 0,1 4-9 15,2 0-51-15,0 2-78 0,0 2-117 16,4 2-247-16</inkml:trace>
  <inkml:trace contextRef="#ctx0" brushRef="#br0" timeOffset="-48034.17">1529 7703 575 0,'1'-4'144'15,"-1"1"6"-15,1 1-68 0,-2 0-42 16,2 3-7-16,-2 0-3 0,0 4-9 16,1 0-6-16,0 7-6 0,0 2-5 15,0 6-1-15,1-1-1 0,0 2-1 0,0-1-1 16,1 0 0-16,0-5-2 0,-1-2 0 16,2-5 0-16,-2-3-1 0,1-1 0 15,-1-4 1-15,0-4 2 0,0-3 3 16,0-3 4-16,0-4 1 0,-1-1 3 15,0-6 2-15,0-3-1 0,0-3 0 16,-1-1-4-16,0-1-2 0,0 2-1 16,1 1-2-16,0 4-2 0,1 2-1 0,1 8-2 15,2 3 0-15,3 9 0 0,4 5-1 16,1 7 1-16,2 4 0 0,2 6 0 16,4 1 1-16,-1 3 0 0,2 0-1 15,1-2-1-15,1-6 0 0,1 0 0 16,0-4-1-16,-2-5 1 0,-1-4 1 15,-2 0 2-15,-4-6 0 0,-3 0 2 16,-3-5 5-16,-3 0 3 0,-1-3 2 16,-2-4 0-16,-2-3 0 0,-2-2 0 15,0-4-3-15,-1-3-3 0,-2-5-4 0,3-4-1 16,-2 0-4-16,1 2-6 0,1 3-11 16,1 2-8-16,-1 4-10 0,2 6-3 15,2 6-25-15,1 3-107 0,2 4-115 16,1 2-278-16</inkml:trace>
  <inkml:trace contextRef="#ctx0" brushRef="#br0" timeOffset="-47770.14">1982 7580 379 0,'4'18'92'0,"-1"-2"2"0,2 2-62 16,1-2-9-16,-1 2-4 0,2-5-1 15,0-1-8-15,1-1-7 0,1-2 2 16,-1-4 13-16,1-4 8 0,4-4 5 0,0-1 5 15,0-5 7-15,-1-2 8 0,0-1 2 16,-1-3-5-16,-3 0-1 0,-3-1 0 16,-3 3 1-16,-2-4-4 0,-3 1-7 15,-3-3-6-15,-3-1-8 0,-3 3-7 16,-3-2-8-16,0 1-12 0,-1 3-3 16,-1 4-5-16,0 4-6 0,1 4-12 15,2 3-14-15,3 3 1 0,2 1-43 16,4 1-90-16,1 0-118 0,8-2-274 15</inkml:trace>
  <inkml:trace contextRef="#ctx0" brushRef="#br0" timeOffset="-46936.26">2349 7454 479 0,'17'7'125'0,"-5"4"3"16,-2 2-66-16,-4 2-21 0,-4 5-11 15,-1 4-7-15,-3 4-5 0,-2 2-23 0,-2 1-3 16,-1-1-1-16,0 0-1 0,1-4 0 15,0-3 0-15,2-3-6 0,0-3 16 16,2-7-2-16,0-3 3 0,1-4 8 16,0-1 9-16,-2-6 6 0,0-3 7 15,0-5 5-15,0-5 3 0,0-4 0 16,-1-7-9-16,3-3-7 0,4-4-6 16,2-1-7-16,2 0-5 0,4 4-1 15,2 1 1-15,2 7-1 0,2 4 1 0,0 5 0 16,-1 4-1-16,0 5 1 15,-2 1-2-15,-2 3-2 0,0 3-1 0,-1 1-1 16,-5 4 1-16,0 0-1 0,-3 4 1 16,-3 0 0-16,-2 1 0 0,-1 3 0 15,-5-1 0-15,-1 2 1 0,-1-2-1 16,-1 0 1-16,2 0 0 0,-1 0-1 0,0-3 0 16,2 3 1-16,3 2-2 0,3-1 0 15,2-1 0-15,3 3-1 0,2-1 0 16,4 0-2-16,2-3-1 0,3-2-1 15,4-2 0-15,0-3 0 0,4-4 1 16,2 0 0-16,3-3 2 0,0-3 0 16,-2-1 3-16,-2-1-1 0,-1-1 2 15,-4 1 0-15,-5-1 1 0,-2-1 3 16,-5 2 0-16,0 0 3 0,-3 2 2 16,-2 3 3-16,-2 0-2 0,0 3 0 15,-3 4-2-15,-1 4-1 0,0 4-1 0,-1 5-4 16,0 1-2-16,0 5 0 0,1-1-1 15,1 0 0-15,1-2-1 0,2-3 0 16,1-4-1-16,2-3 0 0,0-4-2 16,0-3 0-16,1-2 0 0,-1-3 2 15,1-3 1-15,2-3 3 0,-1-5 1 16,2-2 3-16,-1-5 2 0,2-6 1 0,3-4-1 16,-1-1-2-16,4-2-1 0,0 4-2 15,-1 1-2-15,1 4-1 0,-2 7-1 16,-1 5-1-16,-3 6 1 0,0 7 1 15,-3 2 1-15,0 6 0 0,-1 3 0 16,-1 2 0-16,1 3 1 0,-2-2 0 16,2-1-2-16,-1-5 0 0,1-1-2 15,-1-4 0-15,3-2 1 0,-2-4-1 0,2-2 1 16,1-2 1-16,1-1 0 0,-1-6 2 16,3-1 1-16,0 1-1 0,-2-2 0 15,2-2 0-15,0 1-1 0,0 2-1 16,-2 5 0-16,2 0 0 0,-1 1-1 15,-2 6 1-15,2 6 1 0,-1 4 0 16,0 5 1-16,0 3-1 0,-1 3 1 16,1 3 0-16,-1 3-1 0,0-2-4 0,-1 0-2 15,1-1-5-15,-2-3-5 0,1-1-9 16,-1-4-14-16,2-4 30 0,-2-1-167 16,0-4-137-16,3-2-346 0</inkml:trace>
  <inkml:trace contextRef="#ctx0" brushRef="#br0" timeOffset="-45826.69">407 8392 440 0,'1'2'116'0,"0"3"7"0,-1 0-56 0,-1 3-17 16,0 3-5-16,-1 3-1 0,-1 6-9 15,-1 3-6-15,1 7-5 0,-2 2-6 16,3 4-4-16,0 3-4 0,0 3-3 15,1 0-3-15,1 0-1 0,0-4-2 16,1-1 0-16,0-3-3 0,-1-3-5 16,2-7-9-16,-1-3 4 0,2-5-15 15,0-3-120-15,0-4-118 0,5-5-290 16</inkml:trace>
  <inkml:trace contextRef="#ctx0" brushRef="#br0" timeOffset="-45591.25">763 8673 662 0,'2'3'176'0,"1"0"7"0,-2-1-83 15,-1-1-42-15,0 2-6 0,0-1-8 16,0-2-19-16,-1 1-11 0,2 0-6 15,-1-1-3-15,0 0-2 0,0-1-2 16,0 0-1-16,2 0-4 0,-1 0-7 0,2-2-20 16,2-1 133-16,3-1-293 0,3-2-170 15,5-2-474-15</inkml:trace>
  <inkml:trace contextRef="#ctx0" brushRef="#br0" timeOffset="-44987.92">1186 8479 383 0,'-1'0'119'16,"1"1"5"-16,-1-2-21 0,-1 3-38 15,0-3-18-15,-1 2-11 0,1 0-12 16,-3 0-6-16,1-1-2 0,0 1-3 0,-1-1 0 15,0 1-1-15,-1 3-1 0,2-1-1 16,-2 1-1-16,1 2-2 0,-1 0-2 16,0 1-1-16,0 1-2 0,-1 0 0 15,-2 4-1-15,-1 3-1 0,0 2 0 16,0 3 0-16,1 3 0 0,0 3-1 16,2 0 0-16,5 3-1 0,1-3 1 15,5-2-1-15,4-2 0 0,3-2 0 0,3-5-1 16,3-3 1-16,2-5 2 0,1-3 0 15,2 0 2-15,-1-3 4 0,-1-5 7 16,-2 0 4-16,-1-3 2 0,-2 0 3 16,-2-6 1-16,-2-2 4 0,-3-1-3 15,-4-3-5-15,-2-1-2 0,-3-2-2 16,-3 1-2-16,-2-2-2 0,-4-2-5 16,-1-1-2-16,-3 1 0 0,-1-1-2 0,0 2 0 15,-2 1-1-15,1 3-1 0,1 4 0 16,2 4-2-16,2 3-5 0,1 3-8 15,2 3-13-15,1 2-14 0,1 3-10 16,2 1 9-16,1 2-134 0,2-1-123 16,1 2-289-16</inkml:trace>
  <inkml:trace contextRef="#ctx0" brushRef="#br0" timeOffset="-44555.97">1522 8463 437 0,'0'-1'127'0,"-2"0"5"16,0 1-12-16,0-1-70 0,-2-1-15 16,2 3-4-16,-1 0-8 0,-1 0-8 15,0 0-6-15,1 3-3 0,-2 0-3 16,1 5-2-16,0 1 0 0,0 3-1 15,1 3 0-15,1 5 1 0,0 1-1 16,2 1-1-16,0 1 0 0,4 1 0 16,3-1 0-16,1-1-1 0,3-4 0 0,5-3 0 15,0 0 1-15,5-6-1 16,-1-5 1-16,1-3 0 0,-1-5 1 0,2-3 0 16,-1-4 2-16,-1-3 1 0,-3-1 4 15,1-2 3-15,-3-2 5 0,-3-1 5 16,-2-1 5-16,-4 1 1 0,-6-1 1 15,-3 0-3-15,-5-4-3 0,-4 1-5 16,-4 1-5-16,-2 0-4 0,-1 1-5 16,-1 1-2-16,-2 3-4 0,4 4-3 15,0 3-2-15,3 2-6 0,3 4-6 0,1 1-8 16,3 3-4-16,5 3-18 0,2 2-113 16,3-1-120-16,1 1-291 0</inkml:trace>
  <inkml:trace contextRef="#ctx0" brushRef="#br0" timeOffset="-44050.07">1963 8342 552 0,'1'2'144'0,"-1"-2"6"15,0 1-54-15,0 0-50 0,0 0-9 16,0 1-6-16,0-3-8 0,0 4-9 0,0 3-1 15,0 2-1-15,1 4 0 0,-1 2-3 16,1 4 0-16,0 4 1 0,0 1-1 16,0 3-3-16,-1 0-3 0,0 0-1 15,0 1-1-15,1 0 6 0,-2-1-16 16,1 0 1-16,0-6-13 0,1 2-13 16,0-2 3-16,3-4-137 0,-2-2-138 15,3-8-303-15</inkml:trace>
  <inkml:trace contextRef="#ctx0" brushRef="#br0" timeOffset="-43718.3">2244 8402 519 0,'0'0'136'16,"0"1"1"-16,-2 1-31 0,0 2-76 0,0 3-13 15,-2 1-4-15,0 3-6 0,2 4-4 16,-1 3-3-16,2-1 1 0,2 1-1 16,3-1-1-16,0 0 1 0,5-2-1 15,0-5-1-15,3-1 0 0,0-4 0 16,1-1 3-16,2-3 2 0,1-4 2 0,-2-2 3 16,0-3 6-16,-2-3 4 15,-1-1 3-15,-1-2 2 0,-2-2 1 0,-4-1-2 16,-2 1-1-16,-3-2-3 0,-3 1-5 15,-5-2-2-15,-2 2-8 0,-3-1-8 16,-2 0-7-16,0 2-8 0,0 3-9 16,0 2-6-16,3 3 18 0,1 4-148 15,1 1-121-15,4 3-311 0</inkml:trace>
  <inkml:trace contextRef="#ctx0" brushRef="#br0" timeOffset="-43350.01">2637 8306 415 0,'0'-4'120'0,"-2"0"5"0,0 2-5 15,0 1-84-15,-1 3-9 0,-3 2-3 16,1 6-8-16,-1 4-7 0,0 5-6 15,-1 4-1-15,3 2 0 0,0 3-1 16,3-2-1-16,4 0 1 0,3-2-1 16,3-2 0-16,-1-5 0 0,5-4 0 15,1-2 4-15,1-5 5 0,0-2 2 0,1-4 3 16,-1-2 4-16,0-3 3 0,-1-2 3 16,-1-2 0-16,-2-6-1 0,-4-1-2 15,0-1 0-15,-4-3-3 0,-2-1-3 16,-3-1-3-16,-2-2-5 0,-3 2-2 15,-2 0-5-15,0 0-11 0,-1 2-10 16,-2 5-8-16,0 3 2 0,0 6-49 0,0 4-89 16,-1 2-114-16,3 4-261 15</inkml:trace>
  <inkml:trace contextRef="#ctx0" brushRef="#br0" timeOffset="-43101.22">2974 8285 624 0,'3'-3'147'0,"-2"0"0"0,-1 3-98 16,1 5-14-16,-2 2-4 0,0 4-6 15,0 4-8-15,-1 4-2 0,-2 2 0 16,1 1-1-16,1 2-6 0,1-3-3 15,0 0-3-15,1-3 0 0,0 0-5 0,2-3-9 16,1 1-13-16,-1-4 19 0,2 1-156 16,-2-3-133-16,1-2-338 15</inkml:trace>
  <inkml:trace contextRef="#ctx0" brushRef="#br0" timeOffset="-42619.79">3327 8322 544 0,'-4'-7'128'0,"0"1"3"0,1-2-79 0,-1 4-24 16,2 1-3-16,0 0-2 0,1 2-5 15,1 0-3-15,-1 1-3 0,1 1-3 16,0 0-2-16,0 0-3 0,-1-2-2 16,1 5-1-16,-1 0-1 0,1 2 0 15,0 1 0-15,-3 3 0 0,3 1 1 16,-1 4-1-16,1-2 1 0,-1 4-1 16,1-1 0-16,1 1 1 0,0-2-1 15,3 4-1-15,0-3 0 0,0 2 1 0,3-2-1 16,2-1 0-16,-1 0 0 15,3-3 1-15,0-5 0 0,1 2 1 0,0-5 6 16,2-1 4-16,-1-5 4 0,1 2 4 16,0-5 4-16,-1-1 3 0,-1-2 1 15,1-4-3-15,-1-1-2 0,-3 2 1 16,1-2-1-16,-2 0 1 0,-5-1-3 0,-1-1-1 16,-3 3-1-16,-2-4-4 0,-2-3-4 15,-4 0-4-15,-3 3-5 0,0 2-4 16,-3-1-6-16,0 3-7 0,0 6-8 15,-2 0-16-15,0 0-13 0,1 4 7 16,3 2-140-16,1 1-131 0,2 1-317 16</inkml:trace>
  <inkml:trace contextRef="#ctx0" brushRef="#br0" timeOffset="-42120.22">3782 8368 510 0,'1'-3'123'0,"-2"-2"2"0,0 0-67 15,-1-1-28-15,-1 1-2 0,1-2-3 16,-2 2-3-16,1 1 1 0,0-3 1 16,0 4 1-16,0-2 0 0,2 1-1 15,-1 4-2-15,0 0-4 0,1 0-4 16,-2 1-3-16,1 2-3 0,0 6-4 0,-1 1-3 16,-1 0 0-16,1 2-1 0,0 3 0 15,2 2 0-15,1-1-1 0,1-2 1 16,2 2-1-16,3-3-1 0,2 2 1 15,3-4-1-15,0-1 0 0,4-4 1 16,-1 1 0-16,0-4 3 0,2-2 4 16,0-4 5-16,0 0 3 0,0-2 4 15,-2 0 6-15,1-4 3 0,-2 2 0 0,-3 0 0 16,-1-2-1-16,-2 2-2 0,-4-3-3 16,-3-1-5-16,-2-2-4 0,-3-1-4 15,-5 0-7-15,-3 0-8 0,-2 1-9 16,-4 2-6-16,0 3-6 0,-3 3-11 15,-2 1-15-15,3 1-7 0,2 4-37 16,2 1-83-16,2-2-119 0,3 2-268 0</inkml:trace>
  <inkml:trace contextRef="#ctx0" brushRef="#br0" timeOffset="-41522.82">4118 8317 227 0,'0'0'80'0,"-2"0"14"0,1 1 3 15,0 0-26-15,0 3-6 0,-1-1-1 16,0 0-7-16,0 2-10 0,-1-2-11 15,1 2-11-15,0-1-6 0,1-1-3 16,-1 1-1-16,1-1-2 0,0-1-3 0,-1 1 0 16,1 2-1-16,0-1 0 0,0 2-1 15,0 4-2-15,0-1-1 0,-1 4-2 16,1 0 0-16,0 0-1 0,1 1-1 16,1-1-1-16,1-2 1 0,1 1-2 15,4-1 0-15,0-2 2 0,4 0 0 0,1-2 3 16,4-2 4-16,0-1 6 15,2-3 4-15,-2-2 5 0,1-1 5 16,-2-2 4-16,-1-1 2 0,-2-1-1 0,-1-2-2 16,-2-1 0-16,-3 0-3 0,-3 1-2 15,-3-3-5-15,-5-1-4 0,-3-3-3 16,-5 1-3-16,-3-3-9 0,-3-1-7 16,-1-2-9-16,-2 4-8 0,-1-1-10 15,3 4-12-15,0 0-12 0,4 4-7 16,2 2 29-16,3 3-148 0,2 1-123 0,4 1-306 15</inkml:trace>
  <inkml:trace contextRef="#ctx0" brushRef="#br0" timeOffset="-41129.65">4503 8443 477 0,'1'-2'126'0,"-1"0"4"0,-1-1-38 16,1-1-42-16,-1 0-12 0,-1 0-2 16,1 1-4-16,-2 0-2 0,-2 2-5 15,0 4-5-15,-3 1-5 0,1 3-5 16,0 1-4-16,-1 4-4 0,0 1-2 16,3 3 0-16,3-1 0 0,1 0 0 0,2-1-2 15,2 1 1-15,4-1-1 0,2-1 0 16,2 1 1-16,3-5-1 0,2 1 1 15,2-2 1-15,1-3 1 0,3-1-1 16,1-4 5-16,-1-4 2 0,-1-1 4 16,0-1 3-16,-2-1 4 0,-2-1 5 15,-2-3 3-15,-4 1 2 0,-1 0-1 0,-3-2-1 16,-4-4-2-16,-5-1-3 0,-3-1-3 16,-2-2-6-16,-4 2-3 0,-5-2-5 15,-2 3-5-15,-3 3-5 0,-1 0-5 16,-2 6-9-16,0 1-14 0,0 1-16 15,4 4 0-15,4-1-140 0,0 1-139 16,4 2-332-16</inkml:trace>
  <inkml:trace contextRef="#ctx0" brushRef="#br0" timeOffset="-40815.28">4884 8196 567 0,'0'-1'161'16,"2"0"5"-16,-4 1-16 0,1 1-101 15,-1 2-12-15,-2 3-7 0,0 4-8 16,1 4-5-16,-1 3-2 0,-1 4-1 15,2 1-1-15,0 2 0 0,2 2-3 16,1 0-3-16,1-3-3 0,1 2-3 16,1 0 0-16,2-1-3 0,1-1-5 15,2-2-6-15,0 0-6 0,0-1-16 0,0-3-16 16,2 0 54-16,-1-3-183 0,-1-1-135 16,2-2-343-16</inkml:trace>
  <inkml:trace contextRef="#ctx0" brushRef="#br0" timeOffset="-40538.92">5116 8305 640 0,'0'-4'168'0,"0"2"4"0,0-1-44 16,0 2-85-16,0-2-14 0,-1 0-9 15,1 4-10-15,0 0-3 0,1 3-4 16,1 2 0-16,0 4 0 0,2 3-2 0,1 5 1 16,1 3 1-16,1 2-1 0,-1 1 0 15,2 3-1-15,0 0-1 0,2 2-3 16,1 1-4-16,1-2-6 0,2 2-12 16,1-1-6-16,2 0-146 0,-1-2-140 15,1-2-347-15</inkml:trace>
  <inkml:trace contextRef="#ctx0" brushRef="#br0" timeOffset="-39623.37">5998 8397 461 0,'6'-7'115'0,"-1"-1"6"15,-1 2-63-15,0 1-14 0,0 0 0 16,-1 2-3-16,-1-1-4 0,0 4 0 16,0-1-1-16,1 0-3 0,-3 1-3 0,1 2-4 15,-2 2-5-15,-2 0-4 0,0 4-5 16,-5 1-4-16,1 5-3 0,-5 1-3 16,-1 5 0-16,-3 2 0 0,0 0-1 15,-1-1 0-15,0 1-4 0,2 2-8 16,-1 1-11-16,2-5-8 0,2-1-9 15,1-1 3-15,1-5-129 0,0-2-118 16,3-5-282-16</inkml:trace>
  <inkml:trace contextRef="#ctx0" brushRef="#br0" timeOffset="-39424.88">5824 8338 566 0,'5'-2'148'15,"-1"0"6"-15,2 1-39 0,1 5-74 0,1 3-6 16,1 6-5-16,2 4-7 0,0-1-7 16,1 8-6-16,2 2-6 0,0 1-2 15,4 0-1-15,0 3-7 0,2-2-5 16,2 2-12-16,4-3-6 0,1 0-92 16,1-1-43-16,1-3-113 0,-1-4-237 15</inkml:trace>
  <inkml:trace contextRef="#ctx0" brushRef="#br0" timeOffset="-38770.61">6675 8380 421 0,'0'-1'118'15,"1"0"1"-15,1-2-21 0,0 0-62 16,1-1-12-16,3 1-7 0,0 1-4 15,2-1-3-15,1 1 2 0,0 1-1 16,2 0 1-16,1 2-1 0,2-1-2 16,0 2-2-16,4 4-2 0,-2 0-3 15,1 3 0-15,-1 0 0 0,-3 2-1 16,-1 1-1-16,-2-1 1 0,-6 0-2 16,-1 0 1-16,-4-1 1 0,-3 1-1 0,-3 1 0 15,-4 1-1-15,-4 0 1 0,-3 0 1 16,-3 2-1-16,-1 2 1 0,-1-1-1 15,0 1 0-15,2-2 1 0,1-1 0 16,4 2-1-16,4-2 1 0,3 1 0 16,3-5 1-16,3 1 0 0,7 1 0 15,3-1 2-15,3 0 1 0,4-2 0 16,4-3 1-16,3 1 0 0,3-3-1 16,2 2 0-16,2-3-1 0,0-2 0 0,3 1-5 15,-2-1-4-15,2 1-8 0,-2-5 40 16,-3-1-169-16,-2-2-120 0,-1 0-328 15</inkml:trace>
  <inkml:trace contextRef="#ctx0" brushRef="#br0" timeOffset="-36787.21">7170 8105 455 0,'0'0'120'0,"0"1"4"0,0 0-57 15,-1-1-21-15,-1 3-12 0,-1-2-11 16,0 0-7-16,-1 2-7 0,-3 0-3 0,1 1-3 16,-2 0 0-16,0 1-1 0,1 2 0 15,-1 1-1-15,0-1 0 0,1 2-1 16,0 2 1-16,3 1-1 0,1-2 0 16,2 1 0-16,2-2 1 0,3 1-1 15,1-2 1-15,3 1-1 0,-1-1 1 16,4-1 1-16,4 1 0 0,1-1 2 0,2-2 0 15,2 2 1-15,1-3 0 0,2 2 1 16,-1-3-2-16,-3 1 0 0,-3 1-1 16,-4-2 0-16,-3-1-2 0,-2 0 1 15,-6 0-1-15,-2 3 1 0,-5-3-1 16,-4 0 0-16,-2 5-3 0,-3-2-5 16,-3 2-6-16,-4-3-5 0,-1 1-53 15,3-1-67-15,0-1-103 0,2-3-235 16</inkml:trace>
  <inkml:trace contextRef="#ctx0" brushRef="#br0" timeOffset="-36570.89">7191 8119 524 0,'3'1'137'0,"0"-1"5"0,-1-1-41 15,3 0-60-15,-1 1-5 0,4-1-3 16,3 0-5-16,2 1-7 0,2-3-4 16,5 0-5-16,1-1-4 0,1 0-1 15,1 2-5-15,0-1-18 0,0 0 47 16,1-1-189-16,1 0-138 0,1-2-374 16</inkml:trace>
  <inkml:trace contextRef="#ctx0" brushRef="#br0" timeOffset="-22154.1">1534 9135 316 0,'7'-11'104'0,"-1"0"7"16,-2 4-24-16,-2 2-14 0,-1 3-9 16,0 1-15-16,-1 1-11 0,-1 1-9 15,1 0-6-15,-2 0-5 0,1 1-5 0,-1 1-4 16,0 1-4-16,1 2-2 0,0 3 1 15,1 4 1-15,1 5 1 0,0 5 0 16,0 5 0-16,2 6-1 0,-1 5 0 16,1 2-1-16,-1 7-2 0,2 4-1 15,-1 2-1-15,2 4-2 0,2-1-1 16,2-4-2-16,-1 0-3 0,3-7-2 16,1-9-2-16,2-3-4 0,-1-8 0 0,-1-6-2 15,0-5 1-15,-1-2-91 0,-1-6-23 16,-3 0-89-16,-1-6-200 0</inkml:trace>
  <inkml:trace contextRef="#ctx0" brushRef="#br0" timeOffset="-21855.78">1468 9732 362 0,'2'10'101'16,"1"1"5"-16,3 1-27 0,2 3-39 16,2 3-7-16,3 0-4 0,1 2-7 15,4-2-7-15,-1-1-4 0,2 0-4 16,0-4-3-16,-1-2 0 0,1-2-2 0,-1-3 1 16,-1-2 3-16,-3 0 5 0,-1-3 5 15,0-1 5-15,-1-3 3 0,1-3 1 16,-1-4 1-16,0-3-3 0,1-6-6 15,0-5-5-15,0-5-6 0,0-5-8 16,0-3-12-16,1-2 46 0,-1-1-176 16,0-1-126-16,4 2-337 0</inkml:trace>
  <inkml:trace contextRef="#ctx0" brushRef="#br0" timeOffset="-19974.52">634 10522 546 0,'1'-3'129'0,"0"-2"4"0,-1 1-83 15,-1-3-15-15,-2 4-3 0,2 0-2 16,0-1-1-16,0 2-3 0,0 1-4 15,1 1-2-15,-1 0-6 0,1 1-4 16,1 4-5-16,0 1-4 0,0 6-2 16,1 4-1-16,2 6 0 0,-1 5 1 15,1 9 2-15,1 4-1 0,0 3 1 0,1 4 0 16,-1 2-1-16,0 2 1 0,-2 5-3 16,-2-3-5-16,0-1-5 0,-1 0 1 15,-1-4-1-15,-1-1 0 0,1-5 0 16,0-9 3-16,1-4 6 0,-1-5 3 15,1-6 0-15,0-3 1 0,1-6-1 16,0-4 1-16,0-1 0 0,1-2 2 16,1-2 0-16,1-1 1 0,0 0 2 0,1-3 0 15,3-1 2-15,1 2-1 0,1-3-1 16,1 1 0-16,1 1-1 0,3 0-1 16,0 3-2-16,4 0-1 0,1 0-1 15,3 1 0-15,3 0 0 0,3 0 0 16,2 1 0-16,5 0 1 0,5-1-1 15,4 1 0-15,3-1 0 0,3 1 1 16,0-1-1-16,-1 0 0 0,-1-2 1 16,-7 1-1-16,-3-1 0 0,-9-3 1 0,-7 1-1 15,-4 1 0-15,-5-1 1 16,-5 1 1-16,-3 1 1 0,-4-2 2 0,-1 4 1 16,-2-3 0-16,0 0 1 0,-2-3-2 15,0-1 1-15,0-2-2 0,0-2-2 16,-1-3 0-16,0 0-1 0,2-4 0 15,0-3 2-15,2-1 0 0,1-5 1 0,2-5-1 16,2-5 1-16,1-7 0 0,3-3-1 16,-1-6 1-16,0-7-1 0,0-2 1 15,-2-3 1-15,0-1 2 0,-1 1 2 16,0 3 2-16,-2 6 0 0,0 6 2 16,0 5 0-16,1 8-1 0,-3 9-1 15,0 5 0-15,0 6-2 0,-1 5-1 16,-1 4 0-16,1 4-2 0,-1 3-2 15,0 0-1-15,1 2-2 0,-1 1-2 0,0-2 0 16,-1 1-2-16,0 0 1 0,-1 0 1 16,1 1 0-16,-4 0 1 0,-1 0 0 15,-3 2 0-15,-2 1 0 0,-4 3 0 16,-3 2 0-16,-7-3-1 0,-3 1 0 16,-7 2-1-16,-9-2-2 0,-7-2-2 15,-6 1-2-15,-6-3-2 0,-6 4-3 16,-5-4-2-16,-3 0-5 0,2 0-5 0,1-2-6 15,4-1-4-15,5 2-3 0,9-3-4 16,12 1-1-16,12 0 4 0,9-1-87 16,10-1-21-16,7-2-91 0,13-2-205 15</inkml:trace>
  <inkml:trace contextRef="#ctx0" brushRef="#br0" timeOffset="-19318.23">946 10596 516 0,'0'2'124'15,"-2"-2"3"-15,1 1-59 0,-2 1-44 16,1-1-8-16,-1 1-2 0,-2 0-5 16,0 3-3-16,-2 1-1 0,1 1-1 0,-1 2 0 15,0 3-2-15,1 3 1 0,0 4-1 16,1 1 0-16,1 2-1 0,1 4-1 15,0 0 1-15,3-1-1 0,3-1 1 16,0 0 0-16,2-3 0 0,5-3 0 16,2-3 1-16,2-2 0 0,3-3 0 15,1-1 1-15,4-6 0 0,0-2 0 0,2 0 2 16,-1-3 0-16,2-3 2 0,-2-4 5 16,-2-2 2-16,0-2 5 0,-3-2 2 15,-4-1 1-15,-1-4 2 0,-4-1 0 16,-2 0-2-16,-5-4-2 0,-2-2-3 15,-6-1-3-15,-1-3-5 0,-7 0-1 16,0 1-3-16,-3 1-1 0,-2 3-2 16,0 5-3-16,1 6-5 0,-2 7-1 15,1 5-7-15,1 9-18 0,-1 7-12 16,2 8 108-16,-2 4-234 0,1 3-138 0,8-2-375 16</inkml:trace>
  <inkml:trace contextRef="#ctx0" brushRef="#br0" timeOffset="-15566.1">2040 10364 427 0,'4'4'121'0,"-3"-1"5"15,-1 0-51-15,0 0-15 0,-1 3-12 16,0-1-16-16,-2 1-8 0,0-1-7 16,1 3-2-16,-1-1-2 0,-2 0 0 15,2 3 0-15,-2 2-2 0,2 2-1 0,0 6-2 16,0 3-1-16,2 7-1 16,1 6-3-16,2 3-1 0,1 5 0 0,0 2-2 15,3 2 1-15,-3 0-1 0,-1 2-1 16,2-2 0-16,-2-1-1 0,0-1-1 15,1-3 0-15,-1-2-1 0,3-1 2 16,-1-6-1-16,2-6 0 0,-2-6 1 16,0-5 0-16,0-3 1 0,-1-5 0 15,0-5 0-15,-2-1 0 0,0-2 2 16,2-1 2-16,-3 0 2 0,1 2 0 0,-1-2 2 16,0-3 0-16,0 2 1 0,1 1-2 15,-1-1-1-15,0 0-2 0,0-1-1 16,1 2-1-16,0 0-2 0,0-1 0 15,1 0 0-15,1 1-1 0,0 1 1 16,0 0-1-16,1 0 1 0,2 0 0 16,-1 1 0-16,2 0 1 0,0 1 1 0,1-1-1 15,1-1 1-15,1 0 0 0,1 2 0 16,1-3 0-16,3-1 0 0,3 1 1 16,0-2-1-16,5-1 1 0,2-3-1 15,3 1 1-15,3-2-1 0,2 0 1 16,2-3-1-16,2 1-1 0,3-1 1 15,5 2 0-15,2-3-1 0,5 2 0 16,3 1 1-16,3 1-1 0,1 0 1 16,1-1 0-16,2 0 0 0,0 2 0 15,0-1 0-15,4 1 0 0,-1 1 0 0,2 1 0 16,-3-2 1-16,2 2-1 0,0-3 0 16,-3 3 0-16,1-4 0 0,-1 3 0 15,-1-2 0-15,1 2-1 0,0 0 1 16,-2-1-1-16,0 0 0 0,2 2 0 15,0-3 1-15,3 0-1 0,1-1 0 0,0 2 0 16,-1-2 0-16,-1 1 0 0,0 1 0 16,-3 0 0-16,-1 3 1 0,-2 0-1 15,0 1 0-15,-1-2 1 0,-1 3-1 16,-2-2 1-16,-1 0-1 0,-3-2 1 16,-1 2-1-16,0 1 0 0,0 1 0 15,-1 1 0-15,2 2 1 0,-3 1-1 16,-2 1 0-16,-2 1 0 0,-1-2 0 15,-6 4 0-15,-3-2 1 0,0 0-1 16,-2 1 0-16,-1 0 0 0,0 0 1 0,0 0-1 16,1-2 1-16,1-1 0 0,0 1 0 15,-2-3 3-15,0-1 0 0,-3 0 2 16,-2-2 1-16,-4-2 0 0,-3 1 0 16,-4-1 0-16,-2-3 0 0,-3 0-1 15,-2-1 1-15,-2-1 2 0,-1-2 1 0,-2-1 1 16,-1 0 0-16,-2 0 0 0,0-4 0 15,-2 2-1-15,-1-4-3 0,-3-4-1 16,0-2-2-16,-2-8 0 0,-1-3-1 16,2 0 0-16,-2-5-1 0,1 0 0 15,1-2-1-15,1-1 1 0,1 3-1 16,1 1-1-16,0 1 1 0,1 4 0 16,-1-1-1-16,2 4 1 0,-1 4 0 15,2-1-1-15,-1 1 1 0,1 4-1 16,1 1 1-16,0 4-1 0,0 1 0 15,0 2 0-15,0 4 0 0,1 1 0 0,0 1 0 16,0 2-1-16,0 1 1 0,0 1 0 16,1 0 0-16,0 3-1 0,-2-1 1 15,2 0 0-15,-2 0 1 0,1 2 0 16,-1 0 2-16,0 2 1 0,-1-1-1 16,1 1 1-16,0 2 2 0,-2-1-1 0,1 0-1 15,0 0 1-15,-1-2-1 0,0 1 1 16,0 1 0-16,-2-2-1 0,2 2 0 15,-2-5 1-15,-1 3-1 0,-1-2-1 16,-2-1 1-16,-2 0-1 0,0-3-1 16,-3 0 0-16,0 0-1 0,-1-2-1 15,-3 1 1-15,0-1-1 0,-1 0 0 16,-2 2 0-16,-5-1 1 0,-1 2-1 0,-2 0 0 16,-2 1 1-16,-3 1-1 15,-2-1 0-15,-1 2 1 0,-1-1-1 0,-4 0 0 16,-3-1 0-16,0 2 0 0,-4-2 1 15,-1 0-1-15,-1 2 0 0,-2 2 0 16,1-1 0-16,-1 2 0 0,-4-1 0 16,-1 1 0-16,0 0 0 0,-1 1 0 15,-1-1 0-15,0 1 0 0,0 1 0 16,1-1 0-16,3 3 0 0,-3-2 0 0,0-3 0 16,1 0 0-16,-1 0 0 0,-1-2 0 15,1 1 0-15,-2-3 0 0,4 3 0 16,-1 4 0-16,-2-3 0 0,0-2-1 15,1 2 0-15,-1 2 0 0,1 1 0 16,0-1 0-16,3 0 0 0,3 1 0 16,1 3 0-16,1-1 1 0,2 1 0 0,-1 0 0 15,3-1 0-15,0 0 0 0,1 2 0 16,-1-2 0-16,5 0 0 0,1 1 0 16,1 0 0-16,3 2 0 0,0-3 0 15,2 2 0-15,1-2 0 0,-2 3 0 16,2-3 0-16,-1 0 0 0,1 0 0 15,-2-1 0-15,0 1 0 0,0 0-2 16,0 1 0-16,0 1-1 0,0 2-1 16,-2 1 0-16,4 2-1 0,-3 1-1 15,1 2 2-15,0 0 0 0,0-1 1 0,2 0 1 16,2-3 1-16,2-1 0 0,6 0 0 16,3-6 1-16,6 1 0 0,4-1 0 15,5-1-2-15,2-1 0 0,1-2 0 16,2 0-2-16,2 1 0 0,-1-1 1 15,1 1 0-15,-1-1 0 0,1 3 2 16,0-2 0-16,-1 2 1 0,1-2 0 0,-1 3 0 16,-2-1-2-16,-2 0-9 0,1 1-10 15,-1 1-12-15,-2-3-10 0,0 4-9 16,-3 0 114-16,-2-1-243 0,0-1-134 16,0 2-370-16</inkml:trace>
  <inkml:trace contextRef="#ctx0" brushRef="#br0" timeOffset="-9555.9">3220 10439 525 0,'-3'-4'127'0,"1"0"6"0,-2 0-76 15,2 0-13-15,-1 0-4 0,2 0-4 16,0-1-2-16,-1 2-3 0,1 0 0 0,1 0-1 16,-2 0-3-16,2 1-1 0,0 3-2 15,0 0-5-15,0 2-2 0,0 3-4 16,0 3-3-16,0 3-5 0,0 5-1 15,2 3-1-15,-2 4 0 0,1 2-1 16,1 3 0-16,0-2-2 0,1 2 1 16,1-3 0-16,-1 3 0 0,0-4-8 0,2 0-1 15,-2-2-7-15,1-1-10 0,-1-4-8 16,1 0-9-16,-1-3-10 0,-1-4 27 16,2-2-145-16,-2-5-116 0,-1 1-297 15</inkml:trace>
  <inkml:trace contextRef="#ctx0" brushRef="#br0" timeOffset="-8990.78">3486 10418 617 0,'2'-1'145'16,"-2"2"7"-16,0-1-100 0,0 0-7 0,1-1-4 15,0-1-6-15,0 1-5 0,0-2-4 16,2-1-3-16,2 0-4 0,1-1-2 16,3 1-1-16,2-2-2 0,2 1-2 15,1 0-2-15,4 2-3 0,-1 0-1 16,1 1-3-16,-1 1-1 0,0 1-2 16,-1 3 0-16,-1-1 0 0,-5 1-1 15,-1 3-1-15,-1 0 0 0,-4 1 0 16,-1 1 0-16,-5 2-2 0,-1-1-1 15,-3 5 0-15,-4-1-2 0,-2 0 1 0,-3 0 0 16,-1 1 1-16,0-2 1 0,0-1 1 16,2-3 2-16,3-2 1 0,1-1 2 15,5-3 1-15,2-1 2 0,1 0-1 16,3-2 0-16,3 2 0 0,0-2 0 16,4 1-1-16,2 0-1 0,2 2-1 15,2 1 0-15,1-1 1 0,2 1 0 0,0 0-1 16,0 3 0-16,0 3 0 0,0-1 0 15,0 2 0-15,0 2-1 0,-3 1 0 16,-1 3 0-16,-3-1 1 0,-3 0-1 16,-2 1 1-16,-4 0 1 0,-4 1-1 15,-5-1 1-15,-3-2 0 0,-2 0 0 16,-5 0 0-16,0-2 0 0,-3-2-1 16,-3-3 1-16,-1 0 0 0,-1-1-2 15,1-2-1-15,-1-3-4 0,2 0-5 16,2 1-5-16,3-3-5 0,3 0-11 0,4-1-10 15,2-2-10-15,6 2-3 0,1 1 64 16,2-2-178-16,3 2-122 0,3-4-313 16</inkml:trace>
  <inkml:trace contextRef="#ctx0" brushRef="#br0" timeOffset="-8589.75">3958 10407 683 0,'-2'-1'169'15,"0"-2"5"-15,0-2-99 0,0 3-23 16,0 0-7-16,1-1-7 0,0-1-10 16,2 1-8-16,1 0-4 0,3-1-5 15,3 0-4-15,2 0-2 0,5 0-1 0,3 1-3 16,1 2 0-16,4 3-1 0,3 1 0 15,-1 2 0-15,0 1 0 0,-2 2 0 16,-2 2-1-16,-4 0-1 0,-2 1 0 16,-7 3 1-16,-5 0-2 0,-5 5-4 15,-5 3-3-15,-3 2-3 0,-5 2-2 0,-4 3-2 16,-1-1-2-16,1-1 1 0,0-2 5 16,4-2 3-16,1-5 4 0,6-1 2 15,3-2 4-15,6-4 2 0,4 0 0 16,4 0 1-16,5-2 0 0,5-3 1 15,4 0 1-15,5-3 0 0,3-1-1 16,4-2 0-16,1-2-1 0,0-4-2 16,0 1-11-16,-1-2-26 0,-1-2-41 15,-3-3-98-15,-1-9-133 0,0-2-310 0</inkml:trace>
  <inkml:trace contextRef="#ctx0" brushRef="#br0" timeOffset="-4043">6244 10063 599 0,'-2'-1'143'16,"3"2"5"-16,-1-1-85 0,-1 1-22 16,1 0-7-16,0 0-5 0,0 0-2 15,0 3-1-15,-1-1-3 0,1 2-5 16,0 3-2-16,-1 2-4 0,0 5-2 0,2 6-3 15,-1 5-3-15,2 8-3 0,0 4 0 16,2 4-1-16,2 9 1 0,0 5-1 16,1 2 0-16,1 4-3 0,1 3-4 15,-1-3-4-15,2-2 0 0,0-5 0 16,0-8-1-16,0-7 1 0,0-12-3 16,-3-6-10-16,1-4-10 0,-3-6-115 15,0-7-11-15,-2-4-108 0,0-4-220 0</inkml:trace>
  <inkml:trace contextRef="#ctx0" brushRef="#br0" timeOffset="-3524.94">6358 10106 592 0,'-4'-10'143'0,"-1"-2"6"16,1 2-91-16,-1 0-7 0,2 5-6 15,1-1-7-15,0 3-7 0,0-1-5 16,-1 3-6-16,3 0-6 0,0 1-5 16,-1 0-4-16,2-1-1 0,3 0-2 15,1 0 0-15,4 0-1 0,4-3 0 0,5-2 0 16,4 1-1-16,5-3 1 0,5 0-1 16,5-2 1-16,6 1-1 0,3 2 0 15,6 0-1-15,6 1 1 0,4-2 0 16,3 2 0-16,3 2 0 0,1 1 0 15,1-1 0-15,3-1 0 0,0 2 1 16,0 0-1-16,-1 2 0 0,-1-3 0 16,1 4 0-16,2 0 0 0,-3 0 0 15,1 0 0-15,1 2 0 0,2 0 0 16,0 1 0-16,0-1 0 0,3 1 1 0,2 5-1 16,2-1 0-16,0-2 0 0,3 1 1 15,3 0-1-15,6 2 1 0,2-3-1 16,2-4 0-16,3 0 0 0,9 4 1 15,2 1-1-15,3-5 0 0,-1-2 0 16,2 5 1-16,2-1 1 0,-2 0-1 0,-6 2 1 16,-2-3 0-16,-4 2-1 0,-3 1 1 15,-7-1-1-15,-5 1-1 0,-7-1 1 16,-4-2-1-16,-8 0-1 0,-8 1-1 16,-8 1-10-16,-8-3-13 0,-8 2-15 15,-9 1-8-15,-6 4 9 0,-9 2-133 16,-6 0-124-16,-10-2-280 0</inkml:trace>
  <inkml:trace contextRef="#ctx0" brushRef="#br0" timeOffset="-2832.46">6456 10910 403 0,'-4'3'105'0,"1"-1"1"0,2-2-42 16,2 0-28-16,2 1-2 0,2-1-1 15,2 1-5-15,4-1 0 0,2-1 2 16,4 2-2-16,3-3-3 0,1 0-4 16,8 0-2-16,1 0-3 0,3 2-4 15,6-1-5-15,4 1-2 0,5 0-1 16,1 1-2-16,4 0-1 0,3 1 0 16,2-1 0-16,3 1 0 0,4 3 0 15,2 0-1-15,3 1 1 0,2-2-1 16,3 1 0-16,3 3 0 0,3 1 4 0,1 0 8 15,3-2 0-15,0 2 3 0,3 1 2 16,3-2 3-16,4-2 4 0,0 0-5 16,0 0-7-16,1-2 1 0,3-1-2 15,4 0-4-15,0 3-1 0,-3-1-3 16,3-3 0-16,6-3-1 0,0 1-1 16,2 0 0-16,-2-2 2 0,0-2 1 0,4-1 1 15,-1 3 0-15,-4 0 1 0,1-1 0 16,-1 0 2-16,1 1-2 0,-1 3-2 15,-6-1 1-15,0-1-2 0,-4 1 0 16,-1 1-1-16,-7 0-1 0,-6 0 0 16,-6-1 0-16,-6-2-4 0,-8-1-15 15,-11-1 131-15,-9-4-293 0,-11-2-166 16,-12-4-477-16</inkml:trace>
  <inkml:trace contextRef="#ctx0" brushRef="#br0" timeOffset="-1320.45">6661 10354 235 0,'3'3'83'0,"-1"-2"14"0,-3-2-25 16,1 1-3-16,-1 0 1 0,-2-2-6 15,1 1-13-15,0 1-11 0,0-1-12 16,-1 1-3-16,0 0-2 0,2-1-1 16,0 0 0-16,1 1 0 0,0 1-1 15,0-2 0-15,0 2-2 0,0 0-2 16,0 0-1-16,0-1-3 0,-1 0-2 16,-1 1-4-16,0 4-1 0,0-2-2 15,-2 5-1-15,-1 1-1 0,2 2-1 0,-1-1-1 16,0 4 1-16,2-1-1 0,2 0 0 15,1-1-1-15,1-1-1 0,2 0 0 16,4-3-1-16,1-1 1 0,1-1 0 16,-1-3 2-16,2 0 1 0,0-2 4 15,1-3 3-15,-1 1 2 0,0-4 2 16,0-2 0-16,1-3 1 0,0-1 1 0,-2-1 1 16,0-1-1-16,-1-1 3 0,-3 0 2 15,0 0 1-15,-4 0 0 0,-2 0 0 16,-3-1-4-16,-4-1-2 0,-1 1-3 15,-2 1-6-15,-2-1-2 0,0 2-2 16,0 2-2-16,1 1-5 0,1 5-7 16,1 1-9-16,0 1-13 0,1 2-11 15,2 3-13-15,0 2-59 0,1 1-61 0,1 0-113 16,1 2-240-16</inkml:trace>
  <inkml:trace contextRef="#ctx0" brushRef="#br0" timeOffset="-909.57">7042 10297 466 0,'1'-2'124'0,"-1"1"5"15,1 0-31-15,-1 1-54 0,-1 1-10 16,1 0-5-16,0 2-6 0,-1 2-5 16,0 3-4-16,-1-1-5 0,0 3-3 0,1 3-3 15,1 1-2-15,1 3-1 0,1-1 1 16,2 1-1-16,1-1-2 0,3-2 0 16,3 0 0-16,1-3 0 0,0-3 1 15,2-1 3-15,2-4 3 0,0-3 5 16,-2-2 3-16,-1-4 2 0,-1-1 3 15,-1-2 1-15,-2-1 0 0,-1-1 2 0,-4-2 1 16,-1 0-1-16,-1-1 1 0,-4-1 0 16,0-1-2-16,-3-2-4 0,-3 0-4 15,-2 1-3-15,-1 2-3 0,-1 2-4 16,-1-1-5-16,0 3-7 0,-2 5-11 16,0 6-16-16,1 4-13 0,-1 0 162 15,2 4-293-15,2 5-150 0,-1 2-412 16</inkml:trace>
  <inkml:trace contextRef="#ctx0" brushRef="#br0" timeOffset="-583.06">7387 10185 591 0,'4'-4'145'16,"-1"1"5"-16,0 2-90 0,-2 1-19 16,-1 0-3-16,1 4-8 0,-2 1-8 15,0 2-8-15,1 6-4 0,-1 2 0 16,1 4-2-16,0 1-1 0,1 3-1 0,0 2 0 15,0-1-2-15,1-2 0 0,-1 0-2 16,1 0-2-16,-1-1-3 0,0-1-5 16,2-2-11-16,-1 0-7 0,-1 0-16 15,0 0-122-15,0-3-127 0,-1-4-304 16</inkml:trace>
  <inkml:trace contextRef="#ctx0" brushRef="#br0" timeOffset="-174.2">7660 10349 597 0,'1'-1'140'16,"-2"0"5"-16,1 1-96 0,-2 0-14 15,2 0-5-15,-1 2-7 0,0 2-7 16,-1 4-5-16,0 2-5 0,-1 3-4 16,0 1-1-16,1 4 0 0,2 0 0 15,1 2-2-15,4-1-2 0,2-3 0 16,2-1-2-16,1 0-1 0,2-2 0 16,2-2 0-16,2-6 1 0,0 0 2 0,0-4 1 15,2-2 5-15,0-3 3 0,-2-1 4 16,0-4 3-16,-1 1 6 0,-4-1 4 15,-3-2 3-15,0-3 1 0,-4-1-1 16,-1 0-1-16,-6-2-1 0,-1 0-6 16,-4-2-5-16,-1 1-4 0,-5 1-4 15,-1 1-5-15,-1 4-4 0,0 2-4 16,0 3-12-16,-1 6-14 0,0 4-16 0,-1 4 7 16,1 4-135-16,1 1-131 0,0 1-309 15</inkml:trace>
  <inkml:trace contextRef="#ctx0" brushRef="#br0" timeOffset="159.94">8074 10358 639 0,'0'1'141'0,"-4"0"1"0,1 2-111 16,-3 3-15-16,-1 0-3 0,-1 3-4 15,1 2-4-15,-1 3-3 0,2 3 0 16,3-2-1-16,1 0 0 0,3 1-2 16,5-3-1-16,1-1 0 0,3-3-1 15,2-4 3-15,3-2 4 0,4-3 7 0,0-1 5 16,2-2 7-16,-1-4 8 0,2-1 4 16,-1-1 2-16,-2-2 0 0,-3-1 0 15,-3 2-1-15,-3-1-4 0,-5 1-6 16,-4 0-5-16,-5-2-3 0,-2 1-5 15,-6 0-8-15,-4-2-8 0,-2 1-10 16,-3 1-6-16,-3 2-6 0,-1 3-11 16,-1 3-17-16,2 0-8 0,4 4 69 0,2 1-192 15,4 0-136-15,5-1-350 0</inkml:trace>
  <inkml:trace contextRef="#ctx0" brushRef="#br0" timeOffset="373.46">8468 10148 754 0,'6'0'181'0,"-5"-1"3"0,-2 5-120 15,-2 3-17-15,0 5-9 0,-2 4-10 16,-2 4-7-16,-1 3-3 0,0 6-4 16,0 1 0-16,1 0-2 0,2-2-4 15,2-3-3-15,0 0-5 0,5 1-16 16,-1-4-1-16,3-2-15 0,0-4-27 15,2 1 153-15,0-3-293 0,1-4-164 0,1 0-433 16</inkml:trace>
  <inkml:trace contextRef="#ctx0" brushRef="#br0" timeOffset="1274.34">8749 10340 605 0,'0'0'137'0,"0"0"3"0,0 0-100 16,-2-1-14-16,1 2-7 0,-1 2-5 16,0 4-7-16,-2 2-2 0,-1 2-1 15,0 4-3-15,0 5 0 0,1 3 0 16,0-1-1-16,1 0-1 0,3-2-1 15,4 1-2-15,0-1 0 0,4-6-2 16,1-3 1-16,4-3 2 0,1-2 7 0,3-6 5 16,1-1 6-16,1-4 6 15,-2-2 5-15,0 0 5 0,-4-4 1 0,-1-1-2 16,-3 2-1-16,-3-3-1 0,-3 0-3 16,-3-3-2-16,-2 1-4 0,-4 0-3 15,-5-1-3-15,-2 1-6 0,-5-1-4 16,-1 3-6-16,0 3-7 0,-1 5-7 15,1 2-10-15,3-1-16 0,2 4-11 16,2 3 161-16,2 0-289 0,3 1-148 16,3-1-417-16</inkml:trace>
  <inkml:trace contextRef="#ctx0" brushRef="#br0" timeOffset="1588.58">9061 10395 480 0,'3'1'135'16,"-2"0"8"-16,-2-1 0 0,0 0-100 0,-1 0-10 16,0 2-4-16,-3 2-6 0,1-1-8 15,-2 3-7-15,1 4-5 0,1 3-3 16,-1 2-1-16,4-2 0 0,1 1-2 16,3 1-1-16,3-3-1 0,1-1 0 15,3-3 0-15,3-4 1 0,3 0 3 16,1-3 7-16,1-1 5 0,0-2 5 15,0-1 4-15,0-1 5 0,-3 1 3 16,-3-3 3-16,-2 1 0 0,-3-2 0 0,-3 1-2 16,-3-4-2-16,-3-2-4 0,-4 0-5 15,-1-1-5-15,-3-3-6 0,-2-2-8 16,-2 0-9-16,0 3-4 0,-1 3-5 16,1 1-9-16,0 2-13 0,1 5-14 15,2 2-4-15,3 4-123 0,1 0-130 16,4 1-309-16</inkml:trace>
  <inkml:trace contextRef="#ctx0" brushRef="#br0" timeOffset="1959.81">9446 10383 613 0,'0'-1'145'0,"-1"-1"4"0,-1 0-100 16,0 1-11-16,0 0-5 0,-2 1-8 16,2 4-8-16,-2-1-5 0,0 2-4 15,-2 1-3-15,1 5-3 0,-1 3 0 16,2 1-1-16,-2 1 0 0,4 1-2 16,2-1-2-16,2-1-1 0,2-3-1 15,1-4-1-15,4-2 1 0,1-1-1 16,2-4 4-16,1-1 4 0,1-1 2 0,0-4 5 15,1 0 4-15,-2-3 5 0,-1 0 4 16,-3 1 3-16,-1-4 2 0,-2 1 2 16,-3 0-1-16,-2-2-3 0,-4 2-4 15,-2-2-5-15,-2 0-6 0,-2 0-10 16,-3 2-9-16,-2 0-9 0,-2 4-8 16,0 0-8-16,-2 4-11 0,2 2-13 0,-2 2-20 15,4 1-100-15,1 1-119 0,-1 2-277 16</inkml:trace>
  <inkml:trace contextRef="#ctx0" brushRef="#br0" timeOffset="2988.98">9785 10346 47 0,'0'-2'13'0,"1"4"4"15,0-2 2-15,0 1-2 0,0 1 5 16,-1-2 6-16,1 0 9 0,-1 1 9 16,2-1 6-16,-2-1 3 0,0 2 1 15,0-2 1-15,0 0-1 0,0 1-4 16,0 0-7-16,-2 0-7 0,2 1-8 15,0 0-5-15,-1 0-7 0,0 2-4 0,0 0-5 16,0 0-1-16,-1 0-2 0,1 2-1 16,-2 0 0-16,-1 2-2 0,1-1-1 15,-3 1-1-15,1 1 0 0,1 2 0 16,-2 0-1-16,3 2 1 0,0 1-1 16,1-1 0-16,4 2-1 0,2-2-2 15,1 1-1-15,4-3 1 0,2-4 1 0,2-1 3 16,4-2 6-16,-1-3 4 0,3-1 7 15,-2-4 7-15,2 2 7 0,0-1 3 16,-4-3 2-16,-1 2-1 0,-2-2 0 16,-2 1 1-16,-3-4-2 0,-3 0-2 15,-1 0-3-15,-2 0-4 0,-3-2-4 16,-1 0-3-16,-1 0-5 0,-3 0-5 16,-2-2-4-16,-2-2-9 0,-2 2-5 15,-1 1-5-15,-4-2-7 0,1 1-7 16,0 1-10-16,0 8-11 0,3 3 30 0,3 2-148 15,1 2-124-15,3 5-310 0</inkml:trace>
  <inkml:trace contextRef="#ctx0" brushRef="#br0" timeOffset="3383.46">10187 10268 478 0,'0'0'132'0,"-1"0"3"0,0 1-6 15,0-1-87-15,0 2-6 0,1 2-3 16,-1 3-2-16,-3 2 0 0,3 3-3 16,-2 0-4-16,0 4-5 0,-2 1-5 0,2 1-4 15,-1-2-5-15,1 3-2 0,0-1-2 16,1 3-4-16,1-4-5 0,0 0-8 15,1-2-11-15,1-1-9 0,0-2 164 16,0-3-292-16,0-3-144 0,0-2-409 16</inkml:trace>
  <inkml:trace contextRef="#ctx0" brushRef="#br0" timeOffset="3660.71">10326 10263 479 0,'5'-4'126'0,"-2"3"9"0,-1-2-31 0,0 4-67 16,0 2-7-16,-2 4-3 0,3 5 0 15,-3 2-2-15,-1 3-5 0,1 5-2 16,-2 0-1-16,-1 0-3 0,2 1-2 15,-1 0-5-15,1-1-4 0,1-3-2 16,0-1-2-16,0-2-2 0,2-1-11 0,0-2-11 16,0-2-6-16,1-3-36 0,-1 2-88 15,0-5-110-15,-1 3-256 0</inkml:trace>
  <inkml:trace contextRef="#ctx0" brushRef="#br0" timeOffset="4188.22">10503 10512 433 0,'6'-1'114'0,"2"-2"1"0,-2-1-6 15,1 1-91-15,-2 0-10 0,1-2-2 16,-3 4-54-16,-1 0-66 0,0-1-93 16,-1 0-227-16</inkml:trace>
  <inkml:trace contextRef="#ctx0" brushRef="#br0" timeOffset="4392.24">10796 10605 619 0,'0'-2'135'0,"0"0"1"0,-1-1-100 0,1-1-23 15,-1 1-7-15,1-2-5 0,-1 0-5 16,1 1-5-16,0 2 165 0,0-2-291 16,1 1-138-16,-1-1-408 0</inkml:trace>
  <inkml:trace contextRef="#ctx0" brushRef="#br0" timeOffset="4593.7">11034 10527 634 0,'1'-1'141'15,"-1"1"3"-15,0-2-108 0,0 2-13 16,0 1-6-16,0-1-5 0,0-1-4 0,0 2-5 16,0-1-4-16,1-2-9 0,0 1-9 15,1-3-80-15,2-1-47 0,0 2-107 16,2-1-237-16</inkml:trace>
  <inkml:trace contextRef="#ctx0" brushRef="#br0" timeOffset="4743.3">11346 10514 621 0,'3'0'131'0,"-1"1"0"0,-1 1-113 16,-1-2-8-16,0-2-9 0,-1 1 20 15,-1-1-151-15,1 1-115 0,0-3-313 16</inkml:trace>
  <inkml:trace contextRef="#ctx0" brushRef="#br0" timeOffset="4894.89">11549 10509 643 0,'6'2'142'0,"-2"-1"2"0,-2 0-106 15,-1-3-18-15,0 0-6 0,0-3-8 16,0-3-7-16,2-3-11 0,0-2 161 0,1-4-293 16,1-3-145-16,1-1-421 0</inkml:trace>
  <inkml:trace contextRef="#ctx0" brushRef="#br0" timeOffset="-123188.23">431 6639 309 0,'1'-1'87'0,"-1"1"5"0,0-1-16 15,-1 0-41-15,1 2-9 0,0 0-5 16,-1 1-4-16,0 1-4 0,-3 0-4 16,2 3-1-16,0 0 0 0,-2 0-2 15,0 1 0-15,0 0 0 0,1-1-1 16,-1 3 0-16,2-3-1 0,0 4-1 0,1-1-1 15,0 1 0-15,0 3-1 0,0 0 1 16,1 2-1-16,0 0-1 0,0-1 1 16,0-1 0-16,1 0-1 0,0-2 0 15,1-1 0-15,1-2 1 0,1-4 0 16,0 0 1-16,1 0 1 0,2-2 0 16,0-2 1-16,0 1 1 0,1-5 0 15,3 4-1-15,1-3 0 0,2-1 0 0,2 0 0 16,1 1 0-16,4-3 0 0,2 2-1 15,0-1 1-15,2 1 0 0,1-3 1 16,3 1 1-16,0-2 1 0,1 4 0 16,1-2 0-16,-1-1 0 0,2 1-1 15,-1-2 0-15,0 3-2 0,-2 0 0 16,1-2-1-16,-2 1 0 0,0 1-1 16,1-2 2-16,1 4-1 0,0-1 1 15,-1-1 0-15,2 1 0 0,0 2 2 0,1 1-2 16,0-3 1-16,-3 3-2 0,1 0 1 15,-1 0 0-15,-2-1-1 0,0-2 1 16,-3-1 0-16,3 2-1 0,-1-3 1 16,0 1 0-16,2-2 0 0,0 2-2 15,1 0 0-15,-1 1 0 0,1 2 0 16,-2-2-1-16,1 2 0 0,1 2-1 16,-2 0 1-16,0 0-1 0,-2 2 0 0,-1-1 1 15,-1 2-1-15,-1-2 0 0,-2 0 1 16,-1-1 0-16,0-1 0 0,-2 1 0 15,0-1-1-15,-1 0 1 0,0 0 0 16,-1-1 0-16,1 2 0 0,0 0 0 16,0-2-1-16,2 2 1 0,-1 0 0 15,-1 2-1-15,0-2 1 0,-1 0 0 16,0-2-1-16,0 2 1 0,-2 0 0 16,-1-1-1-16,2 0 1 0,0 1 0 0,-1-1 0 15,-1 1 0-15,2 0 0 0,-2-1 0 16,0 1-1-16,0 0 1 0,-1-1-1 15,0 2 0-15,0-1 0 0,-2 0 1 16,0 1-1-16,1 0 0 0,-1 0 1 16,0 0-1-16,0-1 0 0,1 2 0 15,-2-2 1-15,2-3-1 0,-2 2 0 16,0-2 0-16,0 1 1 0,-1 0 0 0,0-1-1 16,-1 2 1-16,0 0 0 0,-2 0-1 15,-1 1 1-15,1-1-1 0,-2-2 0 16,0 3 0-16,-1-1 1 0,1 1-1 15,0-1 0-15,-1-1 0 0,2 0 1 16,0 4-1-16,0-4 1 0,-1 1 0 16,1-1 0-16,-1-1-1 0,0-1 1 15,0 2 0-15,0 0-1 0,-1-1 1 0,2 1-1 16,-1 0 1-16,0 0 0 0,0 1-1 16,0 0 1-16,1-2-1 0,-1 3 1 15,0-1-1-15,0-2 0 0,0 3 0 16,1 0 0-16,0 0 0 0,-1 0 0 15,1 0 0-15,1 0 0 0,-1 0 0 16,0 0 0-16,1 2 0 0,0-4-1 16,0 2 1-16,1-1 0 0,0 1 0 0,1 0-1 15,-1 0 1-15,1-1 0 0,-2 1 0 16,1 1 0-16,0 0 0 0,-1-1 0 16,-1 0 0-16,1 2 0 0,-1-4 0 15,0 2 0-15,-2 0 0 0,2 0 0 16,-1 0 0-16,-1 0 1 0,1-1-1 15,-1 1 0-15,1 1 0 0,1-2 0 0,-2 1 1 16,0-1-1-16,0 1 2 0,0-1-1 16,-1 0 2-16,1-1 0 0,-1 0 0 15,0-3 0-15,1 0 0 0,-1-2 0 16,1 0-1-16,0-3 0 0,0-1-1 16,2 1 0-16,-2-1 0 0,1 0 0 15,0-2 0-15,1 2 0 0,1 0-1 16,-1-2 1-16,-1 1-1 0,1 1 0 15,0 0 1-15,0 1-1 0,-2 2 0 16,0 1 0-16,1 3 0 0,-2 0 0 0,1 2 0 16,-1-2 0-16,0 6 0 0,0-4-2 15,0 4-5-15,-1-4-9 0,0 2-6 16,-1-1-125-16,-1-1-120 0,-2-2-302 16</inkml:trace>
  <inkml:trace contextRef="#ctx0" brushRef="#br0" timeOffset="-112784.07">7429 7767 361 0,'-3'-4'97'0,"0"0"6"16,0-2-9-16,-2 1-59 0,1-2-4 16,-1 1 2-16,1-1-1 0,-1-2-3 15,-3 2-5-15,-1 0-5 0,-2 0-4 0,-2-1-4 16,-3 0-3-16,-4 3-3 0,-2 0-2 15,-2 0-1-15,-3 2-1 0,-2 0-1 16,-2 1-1-16,0 3 1 0,0 2-1 16,-1 1 0-16,0 1 1 0,2 3 0 15,-2 3-1-15,1 2 2 0,4 4-1 16,-3 3 0-16,1 1 0 0,1 2 1 16,0 0-1-16,2 4 0 0,0 0 0 0,1-1-1 15,2 2 1-15,0 1 0 0,1 5 0 16,4 2 0-16,-1 2-1 0,3 1 1 15,2 2-1-15,3 2 0 0,4 2-1 16,-1-1 0-16,2 1 0 0,-1-2-2 16,0 1 1-16,1-3 0 0,-2 2 0 15,-1-3 1-15,2-2 1 0,-1-1 0 16,1 1 1-16,2-2-1 0,1 1 1 0,0-3 0 16,4 0-1-16,2-1 0 0,3-2 0 15,0 0 0-15,5-4 0 0,2 3-1 16,4 0 1-16,3 3 1 0,4-2-1 15,5 1 0-15,5 0-1 0,4-1 1 16,2-5-1-16,5-6-1 0,0-8 1 16,3-3-1-16,0-6 2 0,4-6 0 15,-1-6 1-15,1-3 2 0,3-6 6 16,1-5 3-16,1-6 1 0,1-6 1 0,-4-3 1 16,-1-5 3-16,-5-8-1 0,-3-5-2 15,-7-3 0-15,-4-3-2 0,-3-4 3 16,-4-1 2-16,-3-4-2 0,-3 4-1 15,-6-1-1-15,-1-1-2 0,-5 1-1 16,-5-1-2-16,-2 3-3 0,-4 3-2 16,-3 2-1-16,-1 7 0 0,-4 3 1 0,-4 3-1 15,-2 7 1-15,-3 3-1 0,-4 6-1 16,-3 7-4-16,-3 4-7 0,-5 9-8 16,-3 9-9-16,-3 6-4 0,-5 6-84 15,0 3-42-15,0 4-104 0,1 2-224 16</inkml:trace>
  <inkml:trace contextRef="#ctx0" brushRef="#br0" timeOffset="-81756.43">274 6721 334 0,'1'-2'81'0,"-1"-1"2"0,1 2-35 16,-2-2-32-16,0 1-6 0,-1 2-2 15,-1 2-1-15,-2-1-3 0,0 1-2 16,-1-1 2-16,2 1 2 0,1-1 6 15,-1 0 5-15,2-1 5 0,2-1 2 16,4 0 2-16,1 0 3 0,2-3 0 16,2-1 0-16,4 1-2 0,1-4-1 15,4-1-1-15,2 1 0 0,2-3-5 0,1 1-3 16,1-2-3-16,2 2-3 0,2-1-2 16,1 2-2-16,1-2-1 0,1 4 1 15,0 0 0-15,1 0-1 0,1 3 1 16,0 0 0-16,-1-1 1 0,-2 4 1 15,2 0 0-15,-1-1 0 0,-1 2 1 16,0-3-1-16,-1 0 1 0,-1 1 0 16,2 0-2-16,0-2 0 0,3 0-2 15,1 1-1-15,3 3 0 0,3 0-2 0,0 0-1 16,2 2-1-16,1 2 0 0,-2 0-1 16,0-1 0-16,-3-3 1 0,1 1-1 15,-1-1 0-15,2-1 1 0,2 0 1 16,-1-1 0-16,2 1 1 0,3 1 2 15,0-1 0-15,-1-1 1 0,-2 0-1 16,1 1 0-16,-2-1-1 0,-2-1-1 16,0 0 0-16,0 2-2 0,2 2 0 0,-2 0-1 15,3 0 1-15,3 2-1 0,-1 3 1 16,1-2-1-16,-1-1 1 0,-1-1-1 16,-3 0 1-16,0-5 0 0,-1 2-1 15,1 0 1-15,-2 0 1 0,3 0-1 16,1 0 0-16,2 2 1 0,0-1-1 15,-2 1 0-15,-1-1 0 0,0-2-1 16,-3 1 1-16,-1-3-1 0,2 0 0 0,-1 0 1 16,1-1-1-16,-1 4 1 0,0 0-1 15,1 1 0-15,-3 2 0 0,1 2 0 16,-4 1 0-16,0-1 0 0,-3-1 0 16,0-1 0-16,-1-1 0 0,-3 0 0 15,0 0 0-15,1-1 0 0,-1 0 0 16,3 1 0-16,-1 0 0 0,2 0 0 0,3-1 0 15,0 2 0-15,2-1 0 16,0-1 0-16,0 2 0 0,0-2 1 0,2-1-1 16,-1 1 0-16,1-2 1 0,1-2-1 15,2 1 1-15,2 0-1 0,1-2 1 16,4 4-1-16,1 0 0 0,2-1 0 16,-2 0 0-16,0 0 0 0,0-1 0 15,0 1 0-15,-3-1 0 0,1 0 0 16,0 0 0-16,1 6 1 0,-1-2-1 15,2 1 0-15,-3 1 0 0,-3-1 0 0,0-1 0 16,-1-1 0-16,-4-1 0 0,-1 1 0 16,0-1 0-16,-1 0 0 0,-1 1 0 15,0 2 1-15,-1 2-1 0,1-1 0 16,0 0 0-16,-1-1 0 0,-2 2 1 16,-2-3 0-16,0 0 2 0,-2-1 0 15,0 0 2-15,-3-2 0 0,-2-1 0 16,0 0 0-16,0-1-1 0,0-2-1 15,1 2-1-15,-2 1 0 0,1-1-2 0,-1 1 1 16,0 0 0-16,-4 2-1 0,-1 0 1 16,-5 0-1-16,-1-2 1 0,-4 2-1 15,-3 2 1-15,-1-1 0 0,-2 0 0 16,-1 0 1-16,0 0 0 0,0 0 1 16,-1 1 0-16,0-2 0 0,1 1 3 15,-1 0 1-15,0-1-1 0,0 1 0 16,-1 0 0-16,1-2 0 0,-3 2-1 0,0 0-2 15,-4-1-2-15,-1 0 0 0,-3 1 0 16,-3 1-1-16,-5-1 0 0,-1-1 0 16,-3 1 0-16,0 0 0 0,-3-1 0 15,-2 1-1-15,-1-1 1 0,-1 0 1 16,-3 1-1-16,-3-2 0 0,-3 1 0 16,2 1 0-16,-2 0 0 0,-1-1 1 15,-1 1-1-15,3 0 0 0,-1 0 0 0,3 0 0 16,-1-1 1-16,1-1-1 0,-1 1 0 15,1-2 0-15,-1-1 1 0,-1 1-2 16,2-1 1-16,0 0 0 0,-1 2 0 16,-1 0 0-16,1 2 0 0,1 1-1 15,-1 2 1-15,-1 1-1 0,-3-2 1 16,0 0-1-16,-4 0 1 0,-2 0-1 0,-2 2 1 16,0-1 0-16,-4-1 0 15,1 3 0-15,2-1 1 0,1 1-1 0,0 0 0 16,1-3 1-16,-3-2-1 0,3 2 0 15,0 0 0-15,-2-1 0 0,0-1 0 16,2 3 0-16,0 1 0 0,3 2 0 16,-1-2 0-16,1-1 1 0,0 2-1 15,0-3 0-15,-1-2 0 0,0-2 0 16,0-2 1-16,1 2-1 0,0-1 0 16,1 2 0-16,2 0 0 0,3 1 0 0,-2 1 0 15,0 0 0-15,0-1 0 0,-2-1 0 16,1-3 0-16,-3 3 0 0,0-1 0 15,-1 3 0-15,0 1 0 0,2 2 1 16,1 0-2-16,-2 3 2 0,2-3-1 16,-1-2 0-16,-1-1 0 0,0-1 0 15,1-2 0-15,1 0 0 0,1-1 0 0,1-1 0 16,5 0 0-16,1 2 1 0,2-3-1 16,1 3 0-16,1-1 0 0,0 0 0 15,1-2 0-15,-3 2 1 0,-1-1-1 16,-2-1-1-16,0 3 2 0,-2-1-2 15,-2 2 1-15,0 0 0 0,0 2 0 16,-1 0 0-16,1-1 0 0,-3-2 0 16,-1 2 0-16,-1 0 1 0,-2 1-2 15,0-1 1-15,-3 1 0 0,0 0 0 16,-1 3 0-16,3 1 0 0,2 1 0 0,0 2 0 16,0-2 0-16,-3 2 0 0,1 1 0 15,0 0 0-15,-3-2 0 0,-1 1 0 16,1-1 0-16,2 2 0 0,1 1 7 15,3 0-7-15,0 1 0 0,4-2-1 16,1 0 1-16,0-2 0 0,1 0-2 16,2-3-6-16,2-2 8 0,2 2 0 15,3-1 0-15,2 0 0 0,5 1 0 0,2 0 2 16,4 0-1-16,1 1-1 0,4 0 0 16,3 0-1-16,3-1 1 0,1 1-2 15,3 0 0-15,1-2-1 0,2 3 1 16,1-1-2-16,2 1 1 0,2-2 0 15,1 1 1-15,2 0 1 0,3 0 0 16,2-3 0-16,3 2 1 0,5-1 0 16,2-3 0-16,2 0 1 0,6-1-1 0,3 0 0 15,2 1 0-15,1-3 0 0,2-1 0 16,-1 1 0-16,1-1 1 0,1-3-1 16,-1 2 0-16,5-4 0 0,1 1 0 15,1-1 0-15,6 3 0 0,0-1 0 16,2 1 0-16,1-1 0 0,-2 0 0 15,2 1 0-15,2-1 0 0,-2 0 0 0,1 1 0 16,0 2 0-16,0-1 0 16,-3 3 0-16,0 1 0 0,-5 0 0 0,-2 1 0 15,-3 0 0-15,-1-2 0 0,2 2 0 16,0-1 0-16,1-1 0 0,1 2 0 16,2-2 0-16,0 2 0 0,0 2-1 15,-2-2 1-15,0 1 0 0,-3 0 0 16,1 0 0-16,2 0 0 0,-1 1 0 15,2 1 0-15,0 2 0 0,0 0 0 0,0 2 1 16,-1 1-1-16,-4-3 0 0,0 2 0 16,-4-2 0-16,2-2 0 0,0 0 0 15,4-2 0-15,2 0 1 0,3-1-1 16,3-1 0-16,2-2 0 0,-2 2 1 16,1-1-1-16,-4-1 0 0,1-2 0 15,-2 2 0-15,-2-1 0 0,-2 2 0 16,0-1 0-16,-1 1 0 0,0 3 1 15,-6 2-1-15,-2 0 0 0,-4 0 0 0,-4 0 0 16,-2 1 0-16,-3-1 0 0,-1-1 0 16,-2 0 1-16,0-1-1 0,1 1 0 15,-1-2 0-15,0 0 0 0,2 0 1 16,1 0-1-16,1-2 0 0,2 4 0 16,2-4 0-16,2 4 0 0,1-2 0 15,0 1 0-15,3 0 1 0,0 1-1 16,1-1 0-16,1 1 0 0,0-1 1 0,0-2-1 15,0 0 0-15,2-2 1 0,-1 0-1 16,2-1 1-16,0 0-1 0,2 1 0 16,0 0 1-16,4 2 0 0,-3 0 0 15,1-1 0-15,-2 1-1 0,-2-1 1 16,1 0 0-16,-5-2-1 0,0-2 0 0,1 0 1 16,-1-1-1-16,1-1 1 0,0 0-1 15,0 1 1-15,2-1-1 0,-1 3 1 16,-2 1 0-16,-1 2 0 0,0 0 0 15,-2 1 0-15,-1-3 0 0,0 1 0 16,-2-1-1-16,0-1 1 0,0 1-1 16,0-2 0-16,0 2 0 0,2 1 1 15,-3 2-1-15,1 0 0 0,0-1 1 16,-1 0-1-16,1 2 0 0,0-2 0 16,-3 1 0-16,2-1 1 0,-2-2-1 0,0 1 0 15,0-1 1-15,-1-3-1 0,-3 1 1 16,0-2-1-16,0 3 0 0,-3 0 1 15,-1 1-1-15,-1 0 0 0,1 1 0 16,-1 0 1-16,2 1-1 0,-2-2 0 16,1 1 0-16,1 0 0 0,0 1 0 15,-4-2 1-15,-1 1-1 0,-1 0 1 0,-3 2-1 16,-1 0 1-16,-4-3-1 0,-2 2 1 16,0 2 0-16,-2 0 0 0,0 0 1 15,0 0-2-15,0-1 0 0,-1 1-4 16,-1-2-10-16,-5 0 117 0,-4-5-293 15,-6-1-174-15,-6-5-491 0</inkml:trace>
  <inkml:trace contextRef="#ctx0" brushRef="#br0" timeOffset="-78116.29">273 9318 368 0,'-1'3'98'0,"0"-2"6"0,0-1-25 16,1 3-39-16,1-2-12 0,-1-1-3 0,1-1-1 15,-1 2-5-15,1-1-6 0,0 1-5 16,1-2-2-16,2 1 0 0,0 0-1 16,3 0-1-16,1 0 1 0,3-1 0 15,0-2 1-15,4 2 0 0,-1-1 1 16,0-2 1-16,3 0 1 0,-1 0 1 15,-1-3 2-15,3 2 0 0,-1-3-1 16,2-1-1-16,1 2 0 0,0-3-2 16,5 0-1-16,-1-1-2 0,1 0-2 0,0 0 0 15,0 1-1-15,2 2 0 0,0-2 0 16,0 0 0-16,2 1 0 0,-1-1 0 16,3 2 1-16,-1-1-1 0,-2-2 0 15,1 3 0-15,-1 2-1 0,-1 0 0 16,2 2 0-16,-1-1 0 0,1 2-1 15,0 2 1-15,2 0 0 0,1 0-1 0,1 0 1 16,1 1 0-16,-1-1 0 0,2 2 0 16,-2-1 0-16,-1-1 1 0,1 1 0 15,-1 0 0-15,-2-3 1 0,0 1-1 16,1-1 0-16,2-3 0 0,1 1 0 16,2-2 0-16,2 1-1 0,5-1-1 15,0 0 1-15,1-2 0 0,-1 0 0 16,1-1-1-16,-2-2 1 0,-2 1 0 15,0 1 0-15,-2 0 1 0,-1 3-1 16,1 0 1-16,-2 3 0 0,2 3 0 0,-2-2-1 16,1 2 1-16,-5 2-1 0,1-1-1 15,-2 2 1-15,-2-1-1 0,0 1 1 16,-3-2 0-16,-1 1-1 0,0 0 1 16,0 1 0-16,-1 0-1 0,1 0 0 15,1-1 1-15,1 0-1 0,0-1 2 16,3 1 2-16,-1-1 2 0,2 1 1 0,1-2 1 15,-1 1 1-15,2-1 0 0,0 0 0 16,0-2-3-16,-1 1-2 0,-2-1-1 16,3 2 0-16,-2 0-2 0,2 1 0 15,0-1 0-15,1 2-1 0,-1-1 1 16,2 0-1-16,-2 1 0 0,2-1 1 16,-4 1-1-16,1 0 0 0,0 0 0 15,-1 1 0-15,-3-1 0 0,-2-1 0 16,0 0 0-16,-2-1 0 0,0 0 1 15,0 0-1-15,1 0 0 0,0 1 0 0,0-1 0 16,2 0 1-16,-1 2-1 0,0-2 0 16,1 0 1-16,0 0-1 0,-2 0 0 15,2-1 0-15,-1 1 1 0,-1-1-1 16,0 0 0-16,0 1 0 0,1 1 0 16,-3-1 0-16,1 1 1 0,-2-1-1 0,2 0 0 15,-1 0 1-15,1-1 0 0,-1 1 0 16,2-1 0-16,-1 0 0 0,2-1 1 15,0 2-1-15,-2-1-1 0,0 1 1 16,0 0-1-16,1 0 1 0,-1 2-1 16,0-1 0-16,-1 0 0 0,1 0 0 15,-1-1 1-15,2 1-1 0,-4-2 1 16,2 0 0-16,2 0 0 0,1 1 0 16,1-2 0-16,2 1 0 0,1 1 0 15,1 1 0-15,1 0 0 0,1 0 0 0,1 0-1 16,0-1 1-16,0 2-1 0,-1 0 1 15,2-1 3-15,-1-1 2 0,-2 1 1 16,0-2 1-16,-2 1-1 0,-2 1 2 16,0 0-2-16,-3 0-2 0,-3 2-3 15,-1 0-1-15,-3 0 0 0,0 2 0 0,-4-2-1 16,-3 0 1-16,-2-1-1 0,-3 0 1 16,0 0-1-16,-3 0 1 0,-2-1 0 15,0 1 0-15,-1-2 0 0,0 2 0 16,0-1-3-16,0 2-3 0,1-1-6 15,-1 1-9-15,0 1-13 0,1 2-12 16,-2 0-127-16,0 2-131 0,-5 1-315 16</inkml:trace>
  <inkml:trace contextRef="#ctx0" brushRef="#br0" timeOffset="-63824.69">2865 5785 13 0,'-1'2'0'0,"0"0"-2"16,0 0-9-16</inkml:trace>
  <inkml:trace contextRef="#ctx0" brushRef="#br0" timeOffset="-62771.26">2859 5808 92 0,'1'1'41'0,"-1"-1"7"0,0-1 3 15,0 1-5-15,1 0-2 0,-1 0-2 16,-1 0-2-16,1 0-5 0,-1-1-6 16,1 2-5-16,0-1-4 0,-1 0-3 15,1 0-5-15,-1 0-5 0,1 1-4 0,0-2-2 16,-2 1-1-16,2 0 1 0,0 0-1 16,0 1-1-16,0-1 0 0,2 0 1 15,-2 0 0-15,0 0 0 0,-2 0 1 16,2 0-1-16,0 0 1 0,0 1 1 15,0-1 0-15,0 1 2 0,0 0 1 16,2 0 1-16,-2 0 2 0,0-2 0 16,0 2 2-16,0-1 0 0,-2-1-1 0,2 1 0 15,0 0-1-15,0-1 0 0,0 2 0 16,0-2 1-16,0 1 3 0,0-1 3 16,-1 1 1-16,1-1 1 0,0 2 0 15,0-2-2-15,0 1-3 0,-1-1-3 16,1 1-4-16,0 1-2 0,0-1-1 15,0 0-1-15,0 0 1 0,-1-1-1 16,1 1 1-16,-1-1 2 0,0-4-1 0,1 2 1 16,-1-2 0-16,0-1 0 15,2 1-1-15,0-2 0 0,-1-1-1 0,2 1-1 16,-1-2 1-16,1 2-1 0,2 2 0 16,-2-3 0-16,0 2-1 0,0 1 1 15,0 1 0-15,0 1-1 0,-1-1 1 16,-1 2 0-16,1 1 0 0,-1 0 0 15,0 0 0-15,-1-1 0 0,1-2 0 16,-1 2 0-16,1-3 0 0,0 0 1 0,-2-2 2 16,2-1 1-16,0-1 0 0,2 3 2 15,-2-2 1-15,0 0 1 0,0 2-1 16,-2-1-1-16,0-2 0 0,0 4-2 16,0-3 0-16,0 3-2 0,0-3 0 15,-2-3 0-15,2 1-1 0,0 0 1 16,1-2 0-16,-1 0 1 0,-1 0 0 15,1 1 0-15,1 2 0 0,-1 3 0 0,1 0 0 16,-1 2-1-16,-1 0 0 16,0-1 0-16,0 2 0 0,-2 0 1 0,2-1 1 15,0 1-1-15,-1-1 2 0,0 2-1 16,1-2 0-16,-1 0 0 0,0 1-1 16,0-1-1-16,-1-1 0 0,1 2 0 15,-1-3-1-15,-1 2-1 0,0-2 1 16,-1 1 1-16,2 0 1 0,-2 1 1 0,1-3 1 15,1 3 1-15,-2 0 0 0,2 0 1 16,1 0 0-16,-1 0-2 0,1 0-1 16,-1 0-1-16,2 2 0 0,0-3-1 15,0 2-1-15,-2 1-1 0,2-3 0 16,-1 1 0-16,0 1 0 0,1-2-1 16,0 2 0-16,-1-1 0 0,2 0 1 15,0 3 0-15,1-1 0 0,-1 2 2 0,1-2 1 16,0 1 0-16,-1 0 0 0,0-1 1 15,0-1-1-15,0 0 0 16,-1 1-1-16,-2-1-2 0,1-2 1 0,-1 1-1 16,0 0 0-16,-1 0 0 0,1 1 0 15,1-1 0-15,-2 0 0 0,1 0 1 16,0 1 0-16,1 0-1 0,1 1 1 16,-1-2 0-16,2-1 0 0,-1 3-1 15,1-1 0-15,-1 0-1 0,1-1 1 0,0 1 0 16,-1 1-1-16,1 0 1 0,-1 0-1 15,1-1 0-15,1 0 1 0,-1 2-1 16,1 0 0-16,0 0 1 0,0 0-1 16,0 1 0-16,1 0 1 0,-2 0-1 15,2 0 1-15,0 1 0 0,0-2 0 16,0 1-1-16,0-1 1 0,0 1-1 0,0 1 0 16,0-1 0-16,0-1 0 15,0 1 1-15,0 0-8 0,0-3-17 0,2-2-103 16,-1-2-37-16,4 0-119 0,3-6-264 15</inkml:trace>
  <inkml:trace contextRef="#ctx0" brushRef="#br0" timeOffset="-60424.6">2746 5395 186 0,'3'4'58'0,"-2"2"7"15,1 0-22-15,0 2-3 0,-2-3-2 16,0 2-4-16,0-2-6 0,0 1-5 0,0-1-3 16,1-1 1-16,2-2 1 15,0 0 1-15,0-1 1 0,2-1 0 0,-1 0-1 16,1-2-5-16,-2 1-1 0,0-4 5 16,-1 3 5-16,-1-1 2 0,-1-2 3 15,0 1 1-15,-2 0-1 0,1-1-4 16,-2 0-8-16,-1-1-6 0,0 3-5 15,1-2-4-15,-1 0-1 0,-2-1-1 0,2 0 1 16,-2 2-1-16,2-3 1 0,-3 1 0 16,1 0 0-16,-1 0-1 0,2-1 0 15,-2 0-1-15,2 0-1 0,-1-1 0 16,2-3 0-16,0 0 0 0,1-1 1 16,0 0 2-16,0 0 2 0,0 0 1 15,0 1-1-15,-1 1 1 0,0 1 0 16,-1 2 0-16,0 0-4 0,-1 2-1 15,-1 0-1-15,1 2 1 0,-1-1-1 0,0 3 0 16,-1-2 0-16,0 1-1 0,2 1 1 16,-2-3 1-16,0 1-1 0,2 3 1 15,-1-4 0-15,2 2 1 0,-2-2-1 16,0 1 0-16,1 2 0 0,-1 0-1 16,0-4 0-16,0 2 0 0,1 1 0 15,-2 1 0-15,3 0 0 0,-2-1 0 16,1-1 1-16,1 3-1 0,-2-1 1 0,2-1-1 15,-2 1 0-15,1-1 0 0,-2 1 0 16,0-1-1-16,-1-1 1 0,0 1-1 16,-1 1 0-16,0-1 1 0,-1 1-1 15,-1 0 0-15,-1 2 0 0,-1-1 0 16,-1 0 0-16,1 0 0 0,-1 1 0 16,0 0-1-16,-2-2 1 0,3 1 0 15,-1 1 0-15,-2 0 0 0,2-2 0 0,1 2 0 16,-1-1 1-16,2 1-1 0,-1-1-1 15,2 2 1-15,0-1 1 0,-2 0-2 16,-1 0 2-16,0 1-2 0,0 1 1 16,-2 1 1-16,-1 0-2 0,-1 3 1 15,1-2 0-15,3 2 0 0,0-3 0 16,2 1 0-16,-1 0 1 0,3-2-1 16,3 0 1-16,-1 0-1 0,0-1 0 0,2 0 0 15,0 0 0-15,-1 0 0 0,2-2 0 16,-2 0 1-16,0 1-1 0,0-1 0 15,-1 3 1-15,-3-3-1 0,0 1 0 16,-3-1 1-16,-1 0-1 0,-1-1 0 16,-1 1 0-16,-1-1 0 0,0-2 0 15,0 1 0-15,3 0 0 0,-1 1 1 16,1 0-1-16,1 0 0 0,2-1 0 0,-1 2 0 16,0 1 0-16,0-2 1 0,0 1-1 15,-1 0 0-15,1-2 0 0,0 2 0 16,0 0 0-16,1-1 0 0,2 2 0 15,0-1 0-15,2 0 0 0,-2 0 0 16,1 0 1-16,1 0-1 0,-1 3 0 16,-1-3 0-16,0-1 0 0,1 2 0 15,-1-1 0-15,0 1 0 0,0 0 0 16,1-3 0-16,-1 3 0 0,1 2 0 0,-1-1-1 16,1 0 2-16,-1-1-1 0,2 1 0 15,-1-1 0-15,-2 0 0 0,1-2 0 16,-1 1 0-16,-3-3 0 0,1 1 0 15,-2 0 0-15,2 2 0 0,0-1 0 16,0-2 1-16,0 2-1 0,2 1-1 16,1 1 1-16,0-1 0 0,2-1 0 0,-1 0 0 15,1 1 0-15,1 0 0 0,1 0 1 16,-1-2-1-16,1 2 0 0,2 2 0 16,-1-2 0-16,3 0 0 0,-2-2 0 15,0 4 0-15,1-2 0 0,0 1 0 16,-2-1 0-16,2 1 0 0,-1-1 0 15,1 0 0-15,0 0 0 0,-2 0 0 16,2-1-1-16,0 1 1 0,1-1 0 16,0 4 0-16,0-3 0 0,0-1 0 0,2 1 0 15,-1 1 0-15,1-1 1 0,0 1-1 16,0-1 0-16,-1 1 0 0,-1 0 0 16,0 0 0-16,0-1 0 0,-2 1 0 15,1 0 0-15,-1-1 0 0,0 0-1 16,0 3 1-16,-1-3 0 0,3 1 0 15,-1 0 0-15,1 0 0 0,1 1 0 16,-1-2 0-16,2 1 0 0,-1 0 0 0,-2 0 0 16,2 0 0-16,-1-1 0 0,0 0-1 15,-1 3 1-15,1-1 0 0,-1 0-1 16,-1 1 1-16,1 0 0 0,-2 0-1 16,1-1 1-16,-1 1 0 0,1-1 0 15,-1 2 0-15,2-1 0 0,0 0 0 16,-1 0 0-16,1-1 0 0,0 1 1 15,-1-1-1-15,2 1 0 0,-2-1 0 16,2-1 0-16,-1 1-1 0,1 0 1 16,-1 1 0-16,1 0-1 0,1-2 1 0,0 1-1 15,-1 0 0-15,1 1 0 0,1 1 0 16,-1 0 0-16,1 0 0 0,0 5 1 16,-1-2-1-16,-1 0 1 0,2 3 0 15,-2-1 0-15,0 1 0 0,-1 1 0 16,1-1 0-16,0 0 0 0,-2-1 0 15,1 1 0-15,0-1 0 0,-1 0 0 16,1-2 0-16,0 0 0 0,-2 0 1 0,3-2-1 16,-2-1 0-16,2 1 0 0,1-3 0 15,-1 0 0-15,0-1 0 0,1 1 0 16,0 1 0-16,1 0 0 0,-1-1 0 16,0 1 0-16,-1 1 0 0,1 0 0 15,0-1 0-15,0 2 0 0,0-1 0 16,-2 2 0-16,1-3 0 0,0 1 0 15,1 1 0-15,-2-2 0 0,1-1 0 0,0 0 0 16,-1 2 1-16,2-2-1 0,-1 1 0 16,1 0 0-16,0 1 0 0,-1-2 0 15,2 2 0-15,0 1 0 0,0-1-1 16,1 2 1-16,-1 0 0 0,1 1 0 16,0 0 0-16,-1 0 0 0,1 2-1 15,-1-1 1-15,1 1 0 0,-1 0 0 16,0 1 0-16,-1 2 0 0,0 0 0 0,1-1 1 15,0-2-1-15,0 2-1 0,0-3 2 16,0 0-1-16,1-1-1 0,0-2 2 16,0 1-2-16,0-1 1 0,0-1 0 15,0 0 0-15,0 0 0 0,1 0 0 16,-1 2 0-16,-1-2 0 0,1 4 0 16,0 0 0-16,0 0 0 0,-1 0 0 15,0 0 0-15,1 1 0 0,0-2 0 16,0 0 0-16,0-2 0 0,1 0 0 0,-1 0 0 15,1 0 0-15,-1-2 0 0,1 0 0 16,-1-1 0-16,0 0 0 0,0 1 0 16,1-2 0-16,-1 0 0 0,0-1 0 15,0 0 0-15,1 0-3 0,0-1-4 16,1-1-5-16,-1-4-10 0,2 1-10 16,0-2-33-16,1-2-89 0,1 0-111 0,-1-3-259 15</inkml:trace>
  <inkml:trace contextRef="#ctx0" brushRef="#br0" timeOffset="-59536.97">553 5767 267 0,'1'1'65'0,"-1"0"5"0,0 0-37 16,0 1-17-16,-1-1-3 0,1 0 1 0,0 2 2 16,0 0-6-16,1 1-1 0,0 0-1 15,1-1 2-15,0 1-1 0,4 1 1 16,-1 0 0-16,2 1-1 0,-1 1-1 15,2-1 3-15,-2 2 2 0,0-2 2 16,-1 1 0-16,0-2 1 0,-2 1 0 16,0-1 0-16,0-1-2 0,-2-2-4 0,0 2-1 15,-1 0-2-15,1-2-1 0,-1-1-1 16,0-1 0-16,0 2 0 0,0-4 0 16,0 3 1-16,1-2 1 0,0-1 0 15,1-1 0-15,0 1-1 0,3 0-2 16,-1 1 0-16,2-2-2 0,0 2-1 15,2 1-1-15,0-2 0 0,-1 1 0 16,2-2 0-16,0 2 0 0,0-1 1 16,-1-3 0-16,1 1 3 0,-1-4 2 0,0 3 3 15,0-3 1-15,0 2 1 0,-1-3 0 16,1 0-1-16,0 0-2 0,-1-1-3 16,1 1-2-16,2-2-1 0,0 1-1 15,-1 0 0-15,-1 1-1 0,1 3 0 16,-1 0 0-16,-2 1 1 0,1 2-1 15,-4 1 0-15,2 0 1 0,-3 1-1 0,0 1 0 16,-1 0 1-16,0 1-1 0,-1-1 0 16,0 0 0-16,-1 0 0 0,1 0 1 15,0 1-1-15,-2-2 0 0,0 2 1 16,-2 1-1-16,0 1 1 0,0-1-1 16,-3 1 1-16,1-1-1 0,-2 3 1 15,-1-2-1-15,1 1-1 0,0 1 1 16,-1 0-2-16,-1 1-1 0,2-1 0 15,1 2-1-15,-1-1-2 0,-1 0-1 0,2-1-2 16,-2 1 0-16,2 1 0 0,-1-2 0 16,0-1 1-16,0-2 3 0,3 2 1 15,-2-3 1-15,2-1 1 0,-1-1 2 16,2-1 0-16,-2-1-2 0,2 0-7 16,-2 0-10-16,2-1-18 0,0 0-35 15,-2 2-42-15,1 1-77 0,-1 0-161 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7:28:07.74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7">
        <inkml:traceFormat>
          <inkml:channel name="X" type="integer" max="12364" units="cm"/>
          <inkml:channel name="Y" type="integer" max="6956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2-02-10T17:28:24.379"/>
    </inkml:context>
  </inkml:definitions>
  <inkml:trace contextRef="#ctx0" brushRef="#br0">6354 7746 335 0,'-16'14'77'0,"2"-3"2"16,1-1-41-16,2-6-25 0,1 2 0 0,2-3 1 15,1-1 9-15,1-1 8 0,3 1 7 16,1-2 2-16,1-1 1 0,0 2-3 16,1 1-4-16,1-1-8 0,0 1-9 15,1 0-5-15,1 2-2 0,4 3 2 16,4-2 3-16,4 3 3 0,7 0 2 16,4-3 0-16,8-1 0 0,9-3 0 15,9-1-3-15,7-1-3 0,11-3-3 16,11 0-2-16,9-3 0 0,9 1-2 15,10-3 3-15,5 2 2 0,4-2 1 0,6-1-1 16,1 3 2-16,0-1-1 0,-5 2 0 16,-3 0-6-16,-5 0-3 0,-6 1 2 15,-16 1-18-15,-11-6 83 0,-15 3-239 16,-17-3-152-16,-19-7-426 0</inkml:trace>
  <inkml:trace contextRef="#ctx0" brushRef="#br0" timeOffset="6550.67">2551 9422 405 0,'-11'3'109'16,"-1"2"3"-16,-1-1-19 0,0 0-65 16,0 0-4-16,4-2-3 0,-1-1-2 15,1-1-3-15,-1 0-1 0,1-2 1 16,1 0 1-16,-2 1-2 0,-1-1-1 0,0 0-2 15,-3 0-2-15,-2 1-2 16,-3 1-2-16,-6-1-1 0,-1 1 0 0,-2-1-1 16,-3 3 0-16,0 0 0 0,-3 1-1 15,4 4-1-15,-1 2-1 0,1 2 0 16,3 3 0-16,3 1 1 0,0 7 0 16,4 1 0-16,1 1 0 0,3-1 0 15,2 4-1-15,3 1-1 0,0 3 0 16,2-2 0-16,1 3 0 0,1 2 0 15,1 1 1-15,1 0-1 0,0 0 1 0,2 1 0 16,0 0 0-16,2 2 0 0,1-2-1 16,1 2 1-16,-1 3-1 0,3-1 0 15,-1 2 0-15,-1 1-1 0,2-2 1 16,-1-1 0-16,1-2-1 0,0 1-1 16,1-4 1-16,2-1 0 0,2 0-1 15,4-4-1-15,1 1 1 0,2-3 0 16,6 0 1-16,1-1 0 0,3-3 1 15,4-1 1-15,3 0 0 0,3 1 1 0,2-1 0 16,0-2-1-16,0-2 0 0,1-1 0 16,-2 0-1-16,-2-4 0 0,-2-3 0 15,-3-1-1-15,-1-1 1 0,-1-4-1 16,-1-1 2-16,-1-3 3 0,3 0 0 16,-2-3 2-16,-1 0-1 0,2 0 1 15,-2-3 0-15,-1-1-1 0,0 0 0 0,0-4-1 16,0 0-1-16,1-4 0 0,0-2 1 15,-1 2-2-15,-1-1 0 0,-3-4-2 16,-1 3 1-16,-1-1 0 0,-4 0-1 16,0-1 1-16,-2 0 0 0,1 0 0 15,-1 0 1-15,0-4-1 0,2-1 2 16,-2 0 1-16,1-3 1 0,-2 1 0 16,-1-2 2-16,-2-2 2 0,1 0-1 0,-1-3-1 15,-2-1-1-15,-1-1-1 0,-1-2 0 16,-2 0-2-16,2 1-1 0,-3 3 0 15,0 2 1-15,-1 3 0 0,0 0 0 16,-1 1 0-16,0 0-1 0,-2 1 0 16,1 1-1-16,0-2 0 0,-2 0 0 15,-1 0 0-15,1 0-1 0,-3-2 1 16,1 0-1-16,-3-4 1 0,1-1 0 16,1 4 1-16,-1-1 0 0,0 3 2 0,2 2 0 15,0 2 0-15,2 4 1 0,-2 2 0 16,1 0-1-16,1 3 0 0,-2 2 0 15,-1 0-1-15,1 0 0 0,-2 1-1 16,1 1 0-16,-3 0-1 0,-1 0-1 16,-2-1 1-16,-1 0-1 0,-2-2 1 15,0 1 0-15,-3-2 0 0,-1 2 1 16,2 0 0-16,-1 1-1 0,1 0 0 0,2 2-1 16,0 0 1-16,1 3 0 0,2 0 0 15,0 2 0-15,-1 0 0 0,-2 2-1 16,-1 1 1-16,-3 1-1 0,-2 0-1 15,-3 2 1-15,-1 2 0 0,-2 0 0 16,2-2 0-16,-2 1 0 0,-1 1 0 16,1-3 1-16,-1-1 0 0,0-1 0 15,-1-1-1-15,0 3 1 0,1-2-2 0,0 1-3 16,4 4-2-16,0 1-2 0,1 3-4 16,1 3-6-16,0 2-8 0,2 2-5 15,-1 5-6-15,2 5 60 0,2 5-188 16,1 6-127-16,1 2-338 0</inkml:trace>
  <inkml:trace contextRef="#ctx0" brushRef="#br0" timeOffset="14986.53">8481 486 452 0,'1'-2'122'0,"0"6"6"15,-1-4-11-15,0-2-70 0,-1 2-12 16,-1 3-3-16,0-1-5 0,-1 1-5 16,-1-1-6-16,1 2-8 0,-2 3-4 15,-1 2-3-15,0 3 1 0,-2 2-1 16,-1 2 1-16,0 1-1 0,-2 2 0 0,3 6 1 16,-1-3 0-16,2-3 0 0,2-1 0 15,2 6 0-15,3 0 0 0,2 0 0 16,2-5 1-16,4 0 1 0,2 2 0 15,3-4 0-15,2-5 1 0,2-4 1 16,1-5 3-16,2-4 2 0,1-2 2 16,1-6 1-16,1-5 4 0,0-7 1 15,0-1 1-15,-1 2-1 0,-1-6 0 0,-2 0 0 16,-6 2 1-16,-4 1 0 0,-5 0-3 16,-4-2-1-16,-4-2-2 0,-6 4-4 15,-1 1-4-15,-3 1-4 0,-1 2-3 16,-2 8-1-16,0 2 0 0,-2 7-1 15,3 4 0-15,-2 7-7 0,2-1-8 16,1 3-16-16,3 2-15 0,2 0 18 16,3-5-156-16,2 2-140 0,7-5-330 15</inkml:trace>
  <inkml:trace contextRef="#ctx0" brushRef="#br0" timeOffset="15167.36">8959 651 746 0,'-1'10'174'0,"0"-9"8"0,-1 6-125 15,-1-4-7-15,2-7-7 0,-1 5-8 16,1-3-9-16,1-2-7 0,0 4-6 16,0-8-8-16,0 8-13 0,1-1-23 15,0 1-27-15,1 0-136 0,1-2-152 16,5 0-367-16</inkml:trace>
  <inkml:trace contextRef="#ctx0" brushRef="#br0" timeOffset="15541.55">9127 398 455 0,'6'-4'120'0,"2"-2"5"16,1 6-26-16,0-3-55 0,1 4-11 15,2-2-1-15,1 3 0 0,1 2-1 16,0-1-1-16,2 4 0 0,2 0-2 16,2-4 1-16,-1 5-3 0,3-1-3 15,0-1-2-15,0 6-4 0,1-9-6 16,-1 4-3-16,-2 2-3 0,-3-1-2 15,-1-4-2-15,-4 5-1 0,-4-1 0 16,-2 6 0-16,-2 1-1 0,-4 3 1 0,-3 2 0 16,-3 2 0-16,-1 1 0 0,-3 2 1 15,-1-4 0-15,-2 5-1 0,1 0-1 16,0-1-4-16,0 3-4 0,2-4-7 16,1-1-7-16,1-1-10 0,3-9-10 15,2-3 29-15,1-4-153 0,4-4-123 0,4-6-313 16</inkml:trace>
  <inkml:trace contextRef="#ctx0" brushRef="#br0" timeOffset="15898.16">9776 447 495 0,'0'2'141'0,"0"0"5"15,-1-1-7-15,0-3-95 0,0 3-7 0,-2 0-4 16,-2 3-9-16,1 2-7 0,-2-3-6 16,1 1-3-16,-1 2-4 0,3 0-1 15,1 5-2-15,2-2-1 0,1 1 1 16,2 4-1-16,3 0 1 0,0 1 0 16,1 3 0-16,1-6 1 0,-2 3 0 0,2-2 0 15,1-1 0-15,1-3 0 0,-2 7 0 16,3-2 0-16,-1-2 0 0,2-2-1 15,0-9 0-15,-1 5 0 0,-2 2 1 16,0-8-2-16,-2-1 1 0,0 1 0 16,-4 0-1-16,-2 9 1 0,-1 1-1 15,-3 3-1-15,-4 0 0 0,-2 3-8 16,-7 3-9-16,0-2-10 0,-2 1-6 16,-1-6 4-16,1-1-131 0,-2-1-120 15,2-4-287-15</inkml:trace>
  <inkml:trace contextRef="#ctx0" brushRef="#br0" timeOffset="16107.72">9790 474 594 0,'4'0'149'15,"0"-2"8"-15,3 3-73 0,1-2-36 16,5 4-4-16,4-1-4 0,2 0-7 15,3-2-8-15,2-4-10 0,3-1-5 16,2-3-2-16,-2-2-2 0,4-3-21 16,2-1 41-16,0 1-199 0,6 0-150 15,-2-4-405-15</inkml:trace>
  <inkml:trace contextRef="#ctx1" brushRef="#br0">14114 5674 0</inkml:trace>
  <inkml:trace contextRef="#ctx0" brushRef="#br0" timeOffset="17497.22">11298 549 444 0,'4'1'124'0,"1"0"7"0,-2-1-1 15,-1 0-83-15,-1 0-10 16,-1-1-3-16,0 3-1 0,0 0-5 0,-1-2-7 16,0 3-8-16,0-3-4 0,-2 2-3 15,-2 4-1-15,-2 1-4 0,-5 2 0 16,-3 5 0-16,-5 6 0 0,-6 0 0 15,-2 0 1-15,-4 6-1 0,-1 3-1 16,1 3-5-16,0-3-6 0,4-1-7 16,3 0-4-16,3 3-3 0,4-8-16 0,0-2-29 15,5-8-78-15,3-2-97 0,1-7-240 16</inkml:trace>
  <inkml:trace contextRef="#ctx0" brushRef="#br0" timeOffset="17764.57">10997 607 471 0,'-1'0'129'0,"1"1"6"0,1 0-11 16,-1-1-81-16,0 0-10 0,-1 1-6 15,1 0-5-15,0-1-4 0,0 0-5 16,-1 0-5-16,1 1-4 0,1 2-1 15,0 0-1-15,1 2-1 0,2 4 0 16,3 4 0-16,2 0 0 0,2 1 0 0,2 5 0 16,6 4 0-16,3 1 0 0,4 1 1 15,2-1 0-15,5 5-1 0,2 2-8 16,0-7-13-16,-2-1 69 0,0-4-199 16,-3-2-130-16,0-5-357 0</inkml:trace>
  <inkml:trace contextRef="#ctx0" brushRef="#br0" timeOffset="24666.72">557 429 378 0,'0'2'113'0,"-1"-4"6"15,0 2-9-15,-1-1-49 0,-1 0-20 16,1 0-6-16,1-1-1 0,-2 1-4 16,2 0-3-16,0 0-3 0,-1 2-3 15,1 1-6-15,-2-2-5 0,0 3-3 16,-2 1-3-16,0 0-1 0,-2 4 1 16,-1 5 0-16,-3 3 2 0,1 8-1 0,0 1 0 15,0 2 0-15,0 2-1 0,1 3-1 16,4-4-3-16,2-2 1 0,3 2-2 15,3 2 1-15,5 2-1 0,1-2 1 16,6-2 0-16,1 0 0 0,6-4-1 16,2-6 1-16,2-5 1 0,2-4-1 15,-1-4 1-15,2-3 2 0,-1-5 3 0,-3-2 4 16,2-3 4-16,-3-4 3 0,-1-4 3 16,-2-4 3-16,-2-10 2 0,-1 5-1 15,-3-5-2-15,1-2-3 0,-3-1-2 16,-2-1 0-16,-1-4-3 0,-5 5-1 15,-4-6-2-15,-5 5-2 0,-6 0-1 16,-3 4-1-16,-7 1-1 0,-2 5-3 16,-2 5-1-16,-2 4-1 0,-3 3 0 15,0 2 0-15,-2 7-1 0,1 3-1 0,-1 3 0 16,3 3-3-16,3 0-6 0,5 2-10 16,4 2-12-16,5-2-18 0,7 0-10 15,5 1 159-15,4-1-290 0,5 1-149 16,4 5-411-16</inkml:trace>
  <inkml:trace contextRef="#ctx0" brushRef="#br0" timeOffset="25564.69">1209 828 553 0,'-5'0'122'0,"2"-1"3"16,0 0-98-16,0 1-11 0,0 1-2 15,1 1-2-15,0 1-5 0,0 2-3 0,0 2-3 16,-1 1-1-16,3 1 0 15,0 0 0-15,1-1 0 0,1 0-1 0,1-1 2 16,-1-3-1-16,4 1 1 0,-3-4 1 16,1 0 1-16,-1 0 0 0,2-4 3 15,-1 2 4-15,2-4 3 0,-2-1 3 16,0-1 2-16,0-3 3 0,-1 0 4 16,-1 2 1-16,-2-4-1 0,-1 2-2 15,-1 0-3-15,-1 1-2 0,-1 4-3 16,0-1-4-16,-1 2-5 0,-1 3-3 0,-1 4-1 15,1 1-1-15,-2 6 0 0,2 0-2 16,0 2 0-16,2 1 0 0,3 0 0 16,2-1-1-16,1-2 0 0,5-3 0 15,-1-2 1-15,2-1 1 0,1-2 0 16,-1-3 1-16,1-2 1 0,-1 1 1 16,-3-1 3-16,1-4 2 0,-3 1 4 15,-1-2 1-15,-2 4 3 0,-1-4 2 0,-2 0-2 16,-2 1-1-16,0 1-2 0,-4 2-3 15,0 2-3-15,-2-2-3 0,-2 6-1 16,1 1-1-16,-1 2-1 0,2 3-1 16,0-1 0-16,2 1 0 0,4 0-1 15,2-3 0-15,0-1-1 0,3 0-1 16,2-4 1-16,1 0 0 0,1-2 0 0,2 0 1 16,0-2 2-16,3 1 0 0,0-3 1 15,0 0 0-15,-2 1 1 0,-1 0-3 16,-2 0-11-16,-2 2 15 0,-4-1-187 15,-7 2-157-15,-3-3-414 0</inkml:trace>
  <inkml:trace contextRef="#ctx0" brushRef="#br0" timeOffset="29900.56">11864 557 339 0,'0'1'89'16,"0"1"16"-16,0-3-36 0,1 2-16 0,-1-1-4 16,-1 0 3-16,2 1 0 0,-1-2-4 15,0 2-11-15,0 0-6 0,2-1 0 16,-1-1 0-16,0 1-1 0,2-2-2 16,0 0-4-16,4 3-5 0,0-5-3 15,2 2-4-15,5 1-3 0,1-1-3 16,2 1-1-16,5-2-2 0,1-5 0 15,0 6 0-15,1-1 0 0,3 3-2 16,-2 0 0-16,-1 3-1 0,-3 3 0 0,-4 3 1 16,2 1-2-16,-4-1 1 0,-6 2-1 15,-6 3 1-15,-4 8-1 0,-4-9 2 16,-7 5-1-16,-6-2 0 0,-4 8 0 16,-2 0 0-16,-1 1 1 0,-1-5-1 15,1 8-1-15,1-2 1 0,4 2 0 16,1-6-1-16,4-2 1 0,4-4-1 15,3-2 0-15,5-2-1 0,4 1 1 0,5-6 0 16,5 0 0-16,6 2 2 0,3-3-1 16,3-2 1-16,7 3 1 0,6-5-1 15,6 0 1-15,4-3 0 0,0-1-1 16,3-3-2-16,4-2-21 0,-4-4 4 16,-2 3-146-16,-4-2-136 0,-5-5-345 15</inkml:trace>
  <inkml:trace contextRef="#ctx0" brushRef="#br0" timeOffset="30282.27">13071 610 341 0,'-1'4'97'0,"1"-2"11"0,0 1-38 16,0 0-8-16,0-1-6 0,1 0-2 0,1-1-3 15,2-1-6-15,3 0-8 0,3-3-5 16,5 1-4-16,3-1-4 0,6 0-7 16,1-1-5-16,4 2-5 0,2 1-3 15,-1 2-2-15,-6 0-1 0,-1 4-1 16,-7 0 0-16,-3-2-9 0,-5 3-11 16,-4-1-7-16,-1 1-71 0,-3-2-52 0,-3-3-106 15,-4 5-232-15</inkml:trace>
  <inkml:trace contextRef="#ctx0" brushRef="#br0" timeOffset="30458.35">12969 864 491 0,'4'2'122'0,"4"-2"9"16,5-2-65-16,4 0-19 0,4 1-7 0,7-1 0 15,3-2-2-15,6 0-10 0,4 1-8 16,1 0-7-16,-2-3-4 0,0 0 0 15,-3-1-17-15,-2 2 118 0,-5-3-260 16,-5 0-144-16,1-2-418 0</inkml:trace>
  <inkml:trace contextRef="#ctx0" brushRef="#br0" timeOffset="31021.47">14629 475 603 0,'0'0'148'0,"1"3"8"0,-1-2-94 16,0-1-11-16,0 0-5 0,1-2-2 15,-1 5-4-15,1 1-6 0,-1 4-5 16,-1 4-1-16,2 5-1 0,-1 8-2 15,-1 5-4-15,-1 1-5 0,-2 6-4 0,1 0-4 16,1 3-2-16,-1-1-4 0,0 1 0 16,2-5-1-16,2 1-1 0,3-4 0 15,-1-2-3-15,0-5-8 0,2-2-7 16,-3-5-26-16,0-2-10 0,-1-2 114 16,-1-4-254-16,2-5-154 0,7-4-401 15</inkml:trace>
  <inkml:trace contextRef="#ctx0" brushRef="#br0" timeOffset="31308.79">15080 849 639 0,'1'4'164'0,"-1"1"12"0,-1-4-109 15,2 1-6-15,-1-2 6 0,-1 1 1 16,1-1-13-16,0 0-15 0,0 0-11 16,0 0-5-16,-1 1-1 0,1-1-7 15,1 0-6-15,-1 0-4 0,0 0-1 16,0 0-2-16,0 0 0 0,0 0 0 16,0-1 0-16,0 1-2 0,1-3-5 0,1 1-11 15,3-2-13-15,0-1-29 0,3 1 64 16,2-3-217-16,4-1-165 0,3-3-406 15</inkml:trace>
  <inkml:trace contextRef="#ctx0" brushRef="#br0" timeOffset="31995.68">15933 503 500 0,'0'9'136'0,"-1"-6"8"0,0 0-78 15,-2 2-7-15,-1-3 1 0,-2 0-10 16,-2-4-11-16,-4 1-10 0,-2 1-9 16,-5-1-3-16,-4-3-2 0,-2 3-3 15,-3-3-7-15,-4 4-3 0,-2 1-2 16,1-2 1-16,5 4-1 0,2-1 0 0,5 4-1 16,3-1 1-16,6 4-1 0,3-3 0 15,5 3 0-15,1-1-1 0,-1 1 0 16,3-3 1-16,0 2-1 0,0 0 1 15,1 2 1-15,-1-2-1 0,0 4 1 16,0 0 0-16,-1 5 0 0,-1-4 0 16,1-1 0-16,1-2 0 0,0-1 0 15,1-4 1-15,1 0-2 0,1-5 1 16,0 2 0-16,2-2 1 0,-1 0 0 0,1 0 0 16,1 0 1-16,0 0 1 0,1 0-1 15,-1-2 1-15,1 2-1 0,-1 0 0 16,1 0-1-16,2 0 0 0,3 0-1 15,6 0 1-15,3 0-1 0,3 0 0 16,5 0 0-16,5 0 0 0,1 0 0 16,-1 0 0-16,-2 0 0 0,0 0 0 15,-2 5 0-15,-4-1 0 0,-3 10-1 0,-3 0 1 16,-1 4 0-16,-4 3 0 0,-2 2-1 16,-2-3 1-16,-2 4 0 0,-6-6 0 15,-3-2 1-15,-5-2 0 0,-5 2 1 16,-4-4 0-16,-6 0 1 0,-5-4-1 15,-4 1 0-15,-5-1 1 0,0 0-2 16,-5-4 0-16,-4 3-11 0,1-4-14 16,3-1-11-16,1-3-71 0,4 0-62 0,-2-2-120 15,1-1-259-15</inkml:trace>
  <inkml:trace contextRef="#ctx0" brushRef="#br0" timeOffset="34196.54">14391 1213 443 0,'2'3'114'0,"1"0"7"16,1-3-55-16,0 0-19 0,1-4-3 16,1 6-1-16,0-4-6 0,1 3-3 15,2-2-4-15,1-1-2 0,2 1-3 16,4-4-3-16,8 1-6 0,5 2-3 15,-1-6-2-15,1-1-3 0,4 4-3 16,1 0-2-16,-3 2-1 0,-5 1-2 0,-7 2 1 16,2 2-1-16,-3 0-1 0,-7 1-1 15,-7 1 1-15,-5 0 1 0,-9 1 0 16,-5 0 0-16,-5 3 1 0,0-2 1 16,-5 4 0-16,-8-2-1 0,-4 2 1 15,2-1-2-15,3-1 0 0,2 0 1 0,-1-1-1 16,2-2 0-16,7 1 0 0,6-3 0 15,1 2-1-15,1-1 1 0,3-2-1 16,3 1 1-16,1 0-2 0,4-2 0 16,5 1 0-16,3-4 0 0,3 2 1 15,3-1 0-15,2-1 0 0,1 0 1 16,5 1 2-16,2 0-1 0,9 0 0 16,1 0 0-16,4-2 1 0,8 2-1 15,5-2 1-15,-1 1 0 0,-6 0-1 16,-10 1 1-16,-5-2-1 0,-6 4 1 0,-8-2 1 15,-10 2 1-15,-4-1 1 0,2-1 0 16,-6 0-1-16,-6 0 0 0,-10 0 0 16,-4 1-2-16,-4 0-2 0,-9 1 0 15,-7 0 0-15,-1 1-1 0,5 2 1 16,7 0 0-16,1 3 0 0,0-1 0 16,8 2-1-16,4 0 1 0,4-2-1 15,3 1 0-15,2-2-1 0,4 0-2 0,6-3 0 16,5-1 1-16,7-1 0 0,4 0 1 15,2-4 0-15,3 0 1 0,3-1 2 16,3 3 0-16,10-2 0 0,0 3-1 16,4-1 1-16,7 2-1 0,4 0 0 15,1 0 0-15,-9-1 0 0,-9 0 1 16,-5 0-1-16,-7 1-1 0,-10 1 1 16,-9-1 0-16,-2 0 0 0,0 2 1 0,-9 1 0 15,-9-1 0-15,-7 2 1 0,-3 1 0 16,-8 1-1-16,-9-2 0 0,-2-1 0 15,5 3-1-15,7-1 0 0,6 1 0 16,1-1 0-16,7 1 0 0,9-2 0 16,4 1 0-16,3-3-1 0,1-1 0 15,5-2-1-15,4-1 2 0,2-3-2 16,2 2 1-16,4-2 1 0,5 0-1 16,10 2 1-16,1-1 0 0,6-1 0 0,5 2 0 15,8-1 0-15,0 2 0 0,-6-2 1 16,-9 1-1-16,-4 1 0 0,-7 1-1 15,-7 0 0-15,-10 1 0 0,-10 1 1 16,-8 2-1-16,-11-1 1 0,-2 0-1 16,-11 2 1-16,-8 1 0 0,-4-2-1 15,2 1-1-15,6 2-1 0,9-1 0 16,3 1 0-16,9-2 0 0,8 2 1 16,5-1-2-16,4-3 0 0,5-1 2 0,4-3 0 15,4 0 0-15,4 1 0 0,5-2 3 16,6-2-6-16,5 2-14 0,0-3-23 15,-3 2-114-15,3-6-126 0,-1-3-313 16</inkml:trace>
  <inkml:trace contextRef="#ctx0" brushRef="#br0" timeOffset="36062.72">1671 403 465 0,'2'-1'124'16,"0"0"6"-16,0-2-31 0,-1-2-52 0,0 2-14 15,-1 2-2-15,0-1-3 0,1 0 0 16,-1-2-3-16,0 3-5 0,0 1-2 15,-1 1-3-15,1 1-4 0,-1 0-5 16,0 0-3-16,-1 2 0 0,1 4 1 16,-1-1 0-16,1 7 1 0,0 1 0 15,1 8 0-15,0 4-1 0,0 5-2 0,0 3 0 16,0 4-1-16,0 1 0 0,-2 4 0 16,0 0 1-16,-2 1-1 0,0-3 0 15,2-2 0-15,0-4 0 0,-1-6-1 16,3-9 0-16,0-10 0 0,0-1 0 15,1-3 0-15,1-4 1 0,-2-2 1 16,0-1 2-16,1-1 1 0,-1 3 1 16,2-6 0-16,-1-5 0 0,2-6-1 0,1-4 0 15,-1-4-3-15,1-14 0 0,1 1-1 16,-1 4 0-16,-2-7 0 0,0 0 2 16,-1-1 2-16,-2-3 2 0,-1 10 2 15,-1-1 3-15,0-2 3 0,-1 9 1 16,1 2 1-16,-1 7-1 0,1 8 0 15,0 3-4-15,1 2-2 0,0 3-4 0,0 2-3 16,-1 5-2-16,2 4-1 16,0 3-2-16,1 8 0 0,1 6 0 0,0 5 1 15,3 6 1-15,-1 0 0 0,1 7 0 16,0 2 0-16,-1 2-1 0,-2 0-2 16,-1-1-2-16,1-5-2 0,-1 1-1 15,0-7 0-15,0-6 1 0,1-7 0 16,-1-8 2-16,1-2 2 0,0-5 3 15,-1-4 1-15,0-3 3 0,-1-6-1 16,1-4 0-16,0-5 1 0,0-4-1 0,2-8 1 16,1-9-3-16,-1-7 0 0,1-3-1 15,0-6 0-15,1-2 0 0,-2-3 1 16,0 1-1-16,-1 4 1 0,-1 5 1 16,1 7 1-16,-1 7 2 0,1 7 3 15,-1 7 2-15,0 8-1 0,0 6-1 16,0 1-2-16,-1 3-2 0,0 5-2 0,-1 4-3 15,1 5-1-15,1 10-1 0,-1 5 2 16,-1 12 1-16,-1 0 0 0,1 7-1 16,-1 7-2-16,0 0-4 0,-1-5 0 15,2-3-2-15,0-10 0 0,1 3 0 16,0-14 1-16,2-7 3 0,0-8 2 16,-1-4 1-16,1-2 3 0,-1-4 2 15,1-2 0-15,1-5 1 0,1-5 1 16,0-4-1-16,-1-7 1 0,2-4-1 15,0-14-2-15,-1 3-1 0,-1-7-1 0,-1-1 0 16,-1 2 0-16,0-1 1 0,0-3-1 16,0 12 0-16,-1-2 2 0,1 12 1 15,0 4 1-15,0 5 0 0,0 7-2 16,0 9-1-16,-1 7 0 0,0 5-1 16,0 4-1-16,0 7-1 0,0 5-1 15,1 7-4-15,-1-2-6 0,1 7-15 0,0 1-26 16,0 1 51-16,0 1-186 0,-3 1-144 15,1 0-357-15</inkml:trace>
  <inkml:trace contextRef="#ctx0" brushRef="#br0" timeOffset="40478.32">8552 1614 382 0,'-2'1'106'0,"1"0"7"0,-1 1-49 15,0-1-11-15,0 3-6 0,-2-2-8 16,1 4-8-16,-1 1-7 0,-1 1-5 16,1 3-1-16,-2 1-2 0,1 2-1 15,-2 6-4-15,2 0-1 0,-1 3-1 16,1 3-3-16,1-1-2 0,0 2-2 0,3 1-1 16,3-5 0-16,2-3 1 0,1 0 0 15,3-3 1-15,1-4 1 0,1-2 4 16,4-5 2-16,1-1 3 0,3-4 5 15,-1-2 4-15,3-4 3 0,-1-1 0 16,2-3 1-16,-1-2 0 0,-2-1-1 0,-3-5-3 16,-1 0-2-16,-4-3-2 0,-1 3-2 15,-5-4-2-15,-2-3-2 0,-3 0-2 16,-2 0-2-16,-4-4-1 0,0 3-2 16,-4-2-1-16,0 2-1 0,-1 8-2 15,0 0-2-15,-3 4-2 0,2 5 0 16,1 3-1-16,0 2 0 0,1 2-2 15,1 0-3-15,2 1-6 0,2 1-17 16,3 2-12-16,3 0-11 0,4 0-55 16,3 0-73-16,0 1-117 0,8 6-251 15</inkml:trace>
  <inkml:trace contextRef="#ctx0" brushRef="#br0" timeOffset="40647.69">8985 1722 611 0,'2'1'163'0,"-2"0"10"0,-1-1-61 0,0 2-46 16,1-1-8-16,-1-2-9 0,-1-1-12 15,1 0-12-15,0 0-10 0,-1 1-8 16,0-2-15-16,1 0-19 0,1 2 3 16,1 0-164-16,2 0-153 0,2 1-387 15</inkml:trace>
  <inkml:trace contextRef="#ctx0" brushRef="#br0" timeOffset="41077.62">9369 1515 538 0,'11'-11'132'0,"-2"2"10"0,-1 3-78 16,-2 2-13-16,-3 2-6 0,-1 1-5 16,-2 1-4-16,-3 4-7 0,-4 0-8 15,-3 3-5-15,-2 1-4 0,-4 3-4 16,-1 2-2-16,0 2-1 0,-1-2-3 16,4 1 0-16,1 1 0 0,3 1 1 15,5 0 0-15,-1 1 2 0,5 0 1 16,2 3 2-16,2 1 1 0,4-2 0 0,4 2 0 15,2-2 0-15,3 1-2 0,2-5 0 16,3 1-3-16,1 1 0 0,3-2-1 16,-2-1-1-16,2 2 0 0,-1 0 0 15,-3 2 0-15,-2-3-1 0,-5 0 0 16,-3 2 0-16,-4-2-1 0,-6 0 0 16,-4 3 0-16,-3-5 0 0,-5-1-1 0,-3 0-2 15,-6-3-3-15,-3 0-6 0,-3-5-10 16,-5 1-14-16,0-2-13 0,1-1 13 15,1-1-101-15,2-2-35 0,3 0-105 16,3-1-220-16</inkml:trace>
  <inkml:trace contextRef="#ctx0" brushRef="#br0" timeOffset="41277.08">9373 1580 520 0,'9'-3'148'15,"-3"0"14"-15,-2 2-8 0,-2 0-90 16,0 1-11-16,0-1-5 0,0 0-4 16,3 1-10-16,1 0-12 0,5-1-9 15,4 0-4-15,2-3-2 0,3 2-2 16,3-2-2-16,3 1-1 0,4-3-8 0,3 0-21 16,2-2-157-16,1 0-153 0,1-2-397 15</inkml:trace>
  <inkml:trace contextRef="#ctx0" brushRef="#br0" timeOffset="41901.54">11039 1796 497 0,'0'-3'128'0,"-1"-1"7"0,-1 1-41 16,1-2-46-16,0-1-16 0,1 1-1 15,0 2 0-15,1 0-2 0,-1 1-4 16,0 0-4-16,0 0-3 0,0 4-3 15,-2 0-4-15,-4 4-2 0,0 2-3 16,-4 5-3-16,-3 1 0 0,-4 3-2 0,-2 4 1 16,-4-1-1-16,-1 2 0 0,-3 0 0 15,2 0 0-15,-1 1-2 0,-1 0-6 16,1-3-7-16,3-4-9 0,0-3-5 16,0-1-10-16,2-5-125 0,2-3-124 15,1-1-295-15</inkml:trace>
  <inkml:trace contextRef="#ctx0" brushRef="#br0" timeOffset="42131.52">10647 1786 552 0,'3'2'139'0,"4"1"8"0,1-1-88 0,4 4-6 16,3 1 0-16,3 0-7 0,1 3-12 15,3 3-8-15,1 1-7 0,4 4-5 16,1-1-4-16,3 2-4 0,3 1-3 16,3 1-2-16,0-3 0 0,5 0-7 15,-2-2-10-15,2 0-10 0,-1-2 62 16,-3-3-203-16,-4-5-140 0,-3 1-370 16</inkml:trace>
  <inkml:trace contextRef="#ctx0" brushRef="#br0" timeOffset="42703.99">11611 1713 351 0,'5'0'100'0,"-1"-1"8"15,2 1-21-15,0 0-33 0,4 0-10 0,2 1-1 16,3-1-3-16,4-2-4 0,2 4-7 15,1-2-5-15,0 2-3 0,3-4-2 16,-2 1-4-16,1 5-3 0,-2-1-3 16,-2-1-1-16,0 4-3 0,-1-1-2 15,-5 4-1-15,-1 0-1 0,-4-1-1 0,-3 3-2 16,-4-1 0-16,-3 0 0 0,-4 1 0 16,-4-1 1-16,-5 2 0 0,-3 0 1 15,-5 0 1-15,1 3-1 0,-3 2 2 16,0 0-1-16,1 0-1 0,1 0 1 15,4 0 0-15,1-2-1 0,1-1 1 16,1-1 0-16,5 0 1 0,7-1 0 16,3-1 2-16,3-2 3 0,7 0 4 0,5 0 5 15,2-5 1-15,3 1 3 0,1 0 0 16,4-3-2-16,3 2-2 0,2-1-5 16,2-1-3-16,3 3-4 0,3-2-1 15,-1-2-2-15,3 1 0 0,-3-1 0 16,1 1-2-16,2-1-8 0,-5-1-11 15,-2 0 3-15,-2 2-104 0,-3-4-46 16,-5 0-120-16,-3 2-262 0</inkml:trace>
  <inkml:trace contextRef="#ctx0" brushRef="#br0" timeOffset="43328.06">12843 1835 471 0,'1'0'119'16,"-1"-1"10"-16,1 1-72 0,0 0-10 16,2 0-1-16,1 0 1 0,1 0-4 15,3-1-8-15,3 1-7 0,2 0-5 16,2-1-2-16,1 0-4 0,2 2-4 16,3-1-3-16,1 1-5 0,1-1-1 15,-1-2-3-15,2 3 0 0,0-1-1 0,1-2-2 16,-1 1-10-16,-3-1-10 0,3 5 11 15,-3-1-149-15,-2 0-130 16,-5 0-330-16</inkml:trace>
  <inkml:trace contextRef="#ctx0" brushRef="#br0" timeOffset="43511.07">12834 2066 585 0,'14'2'138'0,"3"4"7"0,3-3-104 0,6-1-6 16,2 0-2-16,3-2-2 0,1-3-11 15,0 0-7-15,5-2-6 0,5 2-11 16,3-1 67-16,2-3-212 0,-2 3-138 0,4-5-384 16</inkml:trace>
  <inkml:trace contextRef="#ctx0" brushRef="#br0" timeOffset="44070.11">14695 1746 463 0,'-2'-5'124'16,"1"-1"11"-16,-2 1-25 0,1-1-57 15,1 2-7-15,-1 3-1 0,1 0-1 16,0 1-1-16,1 0-7 0,-1 0-5 15,0 2-2-15,-1 4-3 0,0 0 0 16,-1 5-2-16,1 1-1 0,2 5-2 16,-1 1 0-16,3 4-4 0,1 3-4 0,-1 2-3 15,1-1-4-15,-2 1-2 0,1 1-2 16,-2 0-1-16,-2-3-1 0,1-5 0 16,-1-1-2-16,0-5-6 0,-1 0-6 15,1 2-9-15,1-4-13 0,1-4-20 16,3 2 155-16,2-3-290 0,0-2-155 15,11-3-430-15</inkml:trace>
  <inkml:trace contextRef="#ctx0" brushRef="#br0" timeOffset="44346.97">15192 2029 662 0,'6'0'164'0,"-6"0"15"0,2-2-108 16,1 3-16-16,-3-1 1 0,0 1 4 15,-3 0-9-15,3 0-15 0,-1 0-12 16,0-1-4-16,1 0-3 0,-1-1-2 16,1 0-4-16,0 2-5 0,-1-1-2 15,2 0-1-15,-1 0-1 0,0 1 0 16,1 0-1-16,-1-2-1 0,2 2 0 15,0-2-2-15,-1 1-6 0,0 0-6 0,1-2-9 16,0-1-18-16,1 2-6 0,0-5-158 16,2-1-155-16,1 0-379 0</inkml:trace>
  <inkml:trace contextRef="#ctx0" brushRef="#br0" timeOffset="44880.1">15915 1706 490 0,'1'-6'131'0,"-2"1"11"16,0-1-49-16,0 2-35 0,-3 2-5 15,1 1-3-15,-1-1-7 0,-1 2-8 16,-1 0-8-16,-1 3-7 0,-1 1-2 0,0 2 0 16,-2 0-3-16,-1 7-1 15,-4 2-2-15,0 3-2 0,1 1-1 0,-1 2-3 16,0 1-2-16,2 1-1 0,5-1 0 15,3 1-1-15,3-2-1 0,3 0 1 16,5 0 1-16,3 0-1 0,7-1 1 16,2-5 0-16,4-2 0 0,2-2 1 15,4-2 0-15,1-4 0 0,3-1 0 16,0-3 0-16,1-2 2 0,-4-3 3 16,2 0 1-16,0-2 1 0,-3-2 3 0,-4-3 2 15,-4-1 3-15,-5-5-1 0,0-2-2 16,-10-6-2-16,-12 0-3 0,-5-1-1 15,-3 1-6-15,-4-2-3 0,-7 2-3 16,-6 3 0-16,-2 4-1 0,0 1-8 16,-3 5-8-16,-4 0-6 0,-3 3-16 15,1 3-19-15,4 1-145 0,1 4-155 16,9 4-364-16</inkml:trace>
  <inkml:trace contextRef="#ctx0" brushRef="#br0" timeOffset="47158.46">14584 2320 221 0,'0'0'69'0,"0"0"8"0,0-1-2 16,0 2-27-16,-1-2-7 0,-1 2-5 15,1-1-2-15,-1 2-3 0,0-1-5 16,-1 1-1-16,0-1 3 0,1 0 2 16,0-1 4-16,1 1 3 0,0-2 1 15,1 1-3-15,0 0-3 0,1-1-6 0,0 1-1 16,1 0-4-16,2 0-2 0,1 0-1 16,2-1 0-16,3-2 1 0,-1 1-2 15,2-2-1-15,1 1-3 0,4-2-1 16,2 1-2-16,4 1-2 0,5-1-2 15,-1 2-1-15,0 1-2 0,-2 0-1 16,-6 1-2-16,-4 0 0 0,-6 1 1 16,-5-1-1-16,-4 1-1 0,0 0-3 0,1 0 0 15,1 1 0-15,-7 0 0 0,-7-1 0 16,-9 1 0-16,-4 2 2 0,-4 2 1 16,-9 2 1-16,-7-1-1 0,1 2 0 15,7 3-1-15,7-1 0 0,3 1 0 16,3 0 0-16,10-3 1 0,4 0-1 15,5-1 2-15,1-2-2 0,3-2 0 0,2 1 1 16,2-2 1-16,3-1 0 0,2 1 1 16,4-4 0-16,8-1 2 0,9 0-1 15,2-5 1-15,9-1-1 0,14 0-1 16,-3-1 0-16,3 0 0 0,-3 3-1 16,-5-4 1-16,-1 4-1 0,-11 3 0 15,-14-1 1-15,-1 2 0 0,-7-1 1 16,-6 2 2-16,-5 1-2 0,-5 1 1 15,-7 1-1-15,-7 1 0 0,-2 0-1 0,-10 3-1 16,-13-1-1-16,-2 4 1 0,-5-2 1 16,-2 3-1-16,4 0 0 0,-2 1 0 15,9-1 0-15,11 2 0 0,2-4 1 16,10-1-2-16,7-1 1 0,5-3 0 16,4 0-1-16,4-1 1 0,3-1 1 15,4-1 0-15,4-4 1 0,9 1 0 0,6 0 0 16,1-2 0-16,8-1 0 0,5 0-1 15,5 0-1-15,1 2 1 0,-8 0-1 16,-10 2 1-16,0 0-1 0,-9 1 0 16,-8 0 2-16,-9-1-1 0,-3 2 1 15,0 2 0-15,-2-2 1 0,-7 1 0 16,-7-1-1-16,-11 2 1 0,-2 1-1 16,-3-1-1-16,-6 6-1 0,-6-1 1 15,5 0-1-15,5 6 0 0,6-3 0 16,5-2 0-16,0-2 0 0,8 0 0 0,6-3-1 15,4 2 1-15,4-6 0 0,2 1 0 16,5 0 1-16,5 0 0 0,7-4 0 16,7 1 1-16,-1-1 0 0,3 0 0 15,7 0 0-15,2 2-1 0,-1-2 0 16,-4 4-1-16,-5-1 1 0,2 0 0 16,-6 0 0-16,-7 2 0 0,-6-2 1 15,-8 2-1-15,-7-2 0 0,-8 1 0 0,-10 1 0 16,-3 2 0-16,-3-1-1 0,-3 0 0 15,-5 1 1-15,2 3-1 0,4-1 0 16,9 1 0-16,3-2 0 0,3-1 1 16,4 0-1-16,8 1 1 0,4-3 0 15,5-1 0-15,7-2 2 0,6-2-2 16,2 1-7-16,2 0-10 0,3-2-14 0,6 0-38 16,3-1-105-16,-1 2-133 0,-5 4-307 15</inkml:trace>
  <inkml:trace contextRef="#ctx0" brushRef="#br0" timeOffset="48179.66">2071 431 582 0,'0'-6'149'0,"0"5"11"15,-2-2-62-15,0 2-42 0,-1-2-4 16,-1 2-2-16,1-4-6 0,-1 4-7 16,1-4-7-16,1 4-6 0,1-4-4 15,0 2-3-15,0-2-3 0,2 3 0 0,0-1 0 16,-1 3-2-16,-1-1-1 0,0 3-2 15,0 2-2-15,-2 2-2 0,-1 3-1 16,-1 4-2-16,-2 5-1 0,-1 8 0 16,0 7 1-16,-1 9 0 0,1-2-1 15,0 12 1-15,3 5-1 0,2 1 1 16,3-1-2-16,2-1 1 0,1-6-1 16,2 3 1-16,0-10-1 0,-1-6-1 15,1-9-4-15,-2-1-11 0,0-8-15 16,2-4 120-16,-3-4-293 0,2-2-179 0,2-6-491 15</inkml:trace>
  <inkml:trace contextRef="#ctx0" brushRef="#br0" timeOffset="52060.14">9105 2579 504 0,'1'-2'128'16,"-2"0"4"-16,-2 2-46 0,0-3-43 15,0 1-8-15,-2 2-3 0,1-1-1 0,0 2-1 16,-1-1-1-16,1-1-5 0,1 1-3 15,-2 1-4-15,2-2-3 0,0 3-4 16,-2-1-4-16,0 5-3 0,-2 2-2 16,0 1-1-16,-2 7 0 0,-1 2-1 15,-1 4 1-15,0 5-1 0,3-1 0 16,2 2 0-16,1 3 1 0,7-1-1 16,2-1 0-16,2 0 0 0,5-4 1 0,0-3-1 15,4-4 1-15,3-1 0 0,2-5 1 16,2-3 0-16,3-5 1 0,2-2 2 15,3-4 2-15,1-3 2 0,-2-4 2 16,1-4 1-16,-1-7 3 0,-1-4 2 16,-4 0 2-16,-2-3 1 0,-5 0 2 15,-2-4 1-15,-8-1 1 0,-4 0-3 16,-8-2-1-16,-6 2-4 0,-6 1-3 16,-7 5-4-16,-7 2-2 0,-9 6-4 0,-6 9 0 15,-4 6-7-15,-5 2-10 0,-4 5-18 16,-7 2 38-16,0 7-205 0,2 5-164 15,5 5-422-15</inkml:trace>
  <inkml:trace contextRef="#ctx0" brushRef="#br0" timeOffset="53532.8">11056 2540 492 0,'0'3'115'0,"0"1"8"0,0-2-77 0,0 2-8 16,1-5-1-16,-1 2 1 0,0-1-1 15,0 1-3-15,-1 1-3 0,-1 1-2 16,-3 4-4-16,-2 7-2 0,-4 3-4 16,-6 4-4-16,-2 7-3 0,-7 3-3 15,-3 1-5-15,-5 1-1 0,1 0-5 16,-1 1-6-16,1-2-8 0,1-4-10 0,2-2-5 16,4-1-7-16,6-6-2 0,-1-3-118 15,5-4-111-15,3-6-273 0</inkml:trace>
  <inkml:trace contextRef="#ctx0" brushRef="#br0" timeOffset="53734.27">10671 2594 525 0,'-7'-7'129'16,"2"2"5"-16,1 2-49 0,4 2-60 15,5 2-5-15,4 4 0 0,4 4 0 16,5 3-4-16,2 4-3 0,3 6-3 15,3 3 1-15,2 5-1 0,2 3-4 16,1 2-2-16,0 2-1 0,5-1-9 16,2-2-11-16,0-3 1 0,0-1-132 0,3-6-120 15,0-3-308-15</inkml:trace>
  <inkml:trace contextRef="#ctx0" brushRef="#br0" timeOffset="54125.78">11641 2583 555 0,'4'-1'123'0,"3"-2"6"15,4 2-91-15,3 1-11 0,5 0-3 16,0 1 1-16,3 1-1 0,0 3-3 15,2 3-6-15,2 1-5 0,1 2-2 16,-2 2-3-16,0 1-1 0,1 2-3 0,-2-2 0 16,-5 0 0-16,-3 3-2 0,-6-2 1 15,-6 1 0-15,-5 1 1 0,-6-1-1 16,-6 4 2-16,-6 0 0 0,-6 0 1 16,0-2 0-16,-1 3 0 0,1-2-1 15,2-1 1-15,1 0 2 0,5-2 1 0,6-2 2 16,6 1 1-16,6-2 3 0,3-2 3 15,8-1 0-15,9-2-1 0,7-1-2 16,4-2-2-16,8-1 0 0,1-4-4 16,9-1-2-16,2 1-6 0,5-3-14 15,1-1-9-15,5 0 152 0,-2-3-292 16,3-2-154-16,0 2-436 0</inkml:trace>
  <inkml:trace contextRef="#ctx0" brushRef="#br0" timeOffset="54563.76">12881 2664 464 0,'-5'6'111'15,"1"-2"6"-15,2 0-78 0,1-2-2 16,2-1 0-16,2 0 0 0,2 1-8 16,4-3-4-16,0 0-5 0,3 0-4 15,4 0-3-15,0 1-3 0,3 0-2 0,2 0-3 16,0 0-2-16,3 1 0 0,0 0-2 16,1-1 1-16,3 0-1 0,4 1-1 15,1 0 2-15,1-1-6 0,-2 1-6 16,-3 0-5-16,-3-1 29 0,-6 1-154 15,-8 1-118-15,-3-1-309 0</inkml:trace>
  <inkml:trace contextRef="#ctx0" brushRef="#br0" timeOffset="54771.26">12802 2932 519 0,'20'2'127'0,"4"-1"4"0,2 1-61 16,3-1-37-16,4 2-9 0,2-3-5 15,0 0-3-15,3 0-5 0,1-3-3 0,1 1-2 16,-2-1-5-16,-1-2 154 0,-3 1-292 16,-1-1-142-16,-2 0-425 0</inkml:trace>
  <inkml:trace contextRef="#ctx0" brushRef="#br0" timeOffset="55510.1">14827 2742 511 0,'-1'-2'120'0,"-1"1"2"0,2 2-79 0,1 2-23 16,-2 4-2-16,-5 3-2 0,-3 3-5 15,1 4-6-15,-2 3-3 0,-6 1 1 16,1 2-1-16,2 1-1 0,10 1 0 16,4-4 0-16,4-2 1 0,7-2-1 15,6-1 0-15,-1-3 1 0,5-3 0 16,2-5 1-16,1 2 1 0,1-4 2 16,-4-1 4-16,0-3 2 0,3-4 3 15,-1-2 4-15,-1-1 3 0,-2-5 4 16,-2 0 3-16,0-3 0 0,-4-1 1 0,-5-1 0 15,-7-2-1-15,-8-1-5 0,-6 0-6 16,-5-1-6-16,-3 5-4 0,-2 0-4 16,-3 6-4-16,-9 3-6 0,3 4-4 15,-2 4-10-15,-4 2-10 0,-3 2-10 16,3 0 46-16,3-1-179 0,15 0-130 0,11-1-335 16</inkml:trace>
  <inkml:trace contextRef="#ctx0" brushRef="#br0" timeOffset="55699.31">15464 2839 701 0,'-7'6'154'0,"4"1"7"0,-3-2-110 0,2 0-29 15,-1-4-1-15,2-1 1 0,1-2 2 16,2-5-8-16,1-2-16 0,1-2-20 15,2-3 141-15,3-2-290 0,2-2-159 16,3 1-448-16</inkml:trace>
  <inkml:trace contextRef="#ctx0" brushRef="#br0" timeOffset="56062.17">15888 2675 598 0,'-2'9'128'0,"0"-1"10"0,0-2-109 16,-2 2-7-16,-2 1-1 0,1 1 1 0,-1 2 1 15,0 0-9-15,-1 0-9 0,0 1-3 16,3 0-1-16,3 1 0 0,2 2-1 16,2 0 1-16,4 0 0 0,3 0 1 15,4-2 0-15,3-3 1 0,3-1 1 16,4-3 3-16,3-2 2 0,1-3 3 15,-2-5 3-15,2-1 4 0,0-4 4 16,0-2 2-16,-2-3 2 0,-3-2 3 16,-3-2 2-16,-3-1 0 0,-3-1-1 15,-5 1-2-15,-8-1-2 0,-8-1-3 0,-7-4-6 16,0 2-6-16,-3 2-4 0,-3 2-4 16,-7 0-4-16,-4 5-2 0,-1 4 0 15,-1 7-11-15,-4 3-9 0,-2 6-12 16,-3 4-19-16,6 6-99 0,3 1-46 15,8 4-134-15,6 1-261 0</inkml:trace>
  <inkml:trace contextRef="#ctx0" brushRef="#br0" timeOffset="58049.84">2537 594 259 0,'-1'-6'72'0,"2"1"7"0,-1-2-34 0,0 1 0 15,0-2 3-15,0 3-1 0,-3 0-4 16,1 3-3-16,-2-1-5 0,-2 1-4 16,-1 0-5-16,-1 4-5 0,0-2-5 15,0 1-2-15,1-1-2 0,0 0-1 16,2 1 0-16,1-1 0 0,0 0-1 16,2 1 1-16,0-3-1 0,0 3-1 15,0 2-1-15,-1 2-1 0,-1 3-1 0,-2 2-2 16,0 2-1-16,-3 6 0 0,-2 2-1 15,1 1 0-15,-1 2-1 0,0 5 0 16,3 2 0-16,1 2-1 0,4-1-1 16,4-1 1-16,2 5-1 0,5-4-1 15,3-11 0-15,3 2 0 0,2-3 0 16,2-1 0-16,3-7 0 0,0-2 1 0,2-6 3 16,0 4 3-16,2-11 5 0,1 0 4 15,-1-5 3-15,1-4 1 0,-2-6 2 16,0-3 1-16,-2-1-2 0,-3-3-2 15,-2-4 0-15,-2-4-1 0,-4 5 1 16,-3-3-2-16,-6 5 0 0,-5-2-2 16,-5 3-2-16,-5 2-2 0,-4 2-1 15,-2-3-4-15,-6 3-1 0,-3 3-3 16,0 3-1-16,-2 4-4 0,2 3-5 16,0 5 0-16,4 4-10 0,5 3-12 15,5 4-8-15,5-1-6 0,6 4 18 0,5-2-135 16,4-1-120-16,6-1-279 0</inkml:trace>
  <inkml:trace contextRef="#ctx0" brushRef="#br0" timeOffset="58486.87">3184 596 553 0,'-1'-5'129'0,"-2"-2"4"16,1 1-89-16,-2 0-13 0,1 0-1 16,1 3-3-16,0-1-5 0,0 3-6 0,2 2-4 15,-1 2-5-15,0 4-2 0,0 4-3 16,0 5-1-16,-1 6-2 0,1-1 1 16,1 3 0-16,1 4 0 0,2 5 0 15,2 0 0-15,3-1-1 0,1 0 0 16,5-1 0-16,2 0 0 0,3-9 0 15,2-5 0-15,1-3 1 0,0-6-1 16,1-4 1-16,-2-2 0 0,-1-3 1 16,-3-1 1-16,0-5 1 0,-2-3 2 0,-1-2 2 15,-1-5 2-15,-3-2 3 0,-1-3 0 16,-3-11 2-16,-2 5 1 0,-3 1-2 16,-3-2-1-16,-4-1-1 0,-1 2-3 15,-3-1-1-15,-3 11-3 0,-3-3 0 16,-1-3-1-16,-3 6-1 0,-1 1-1 15,-3 1 0-15,-1 5-1 0,-1 3-2 16,0 4-1-16,3 4-6 0,4 5-9 16,3 5-12-16,5 5-8 0,5 2 11 0,5 1-136 15,4 1-121-15,6 4-292 0</inkml:trace>
  <inkml:trace contextRef="#ctx0" brushRef="#br0" timeOffset="58827.08">3861 638 529 0,'0'1'149'0,"-1"-2"5"15,-2-2-14-15,-2 3-99 0,0 0-12 16,-3 3-7-16,-2 3-10 0,-2 3-6 16,0 1-5-16,0 7-1 0,1 5 0 15,1 6-1-15,4-1-1 0,4 2 0 16,6-1-1-16,4 1 0 0,4-4 0 15,4-6 0-15,4-5 0 0,3-1 1 0,1-8 2 16,1-3 1-16,2-4 2 0,0-4 0 16,0-6 2-16,0 0 2 0,-2-6 2 15,-3-1 4-15,-4-3 3 0,-2-5 1 16,-8 3 2-16,-4 3 0 0,-8-1-2 16,-4-1-1-16,-7 1-4 0,-3 3-7 15,-4 8-9-15,-3 0-6 0,-3 1-9 16,1 3-7-16,0 4-12 0,2 3-12 15,5 2 68-15,1-1-186 0,5-1-127 0,7 0-336 16</inkml:trace>
  <inkml:trace contextRef="#ctx0" brushRef="#br0" timeOffset="58979.31">4366 702 618 0,'11'8'137'0,"-5"-7"2"0,-3-3-109 15,-1 5-6-15,-2-3-7 0,0 0-9 16,-1 0-8-16,2-3-14 0,1 2 31 16,3 1-157-16,1-9-121 0,6-1-314 15</inkml:trace>
  <inkml:trace contextRef="#ctx0" brushRef="#br0" timeOffset="59119.93">4779 638 584 0,'6'8'132'0,"-2"-1"1"0,-2-2-105 16,-1 5-4-16,1-5-7 0,-1-3-8 16,1-3-8-16,1 1-9 0,1-2 21 15,3-3-146-15,1-6-115 0,2 2-304 16</inkml:trace>
  <inkml:trace contextRef="#ctx0" brushRef="#br0" timeOffset="59255.21">5140 670 600 0,'7'18'132'0,"1"-8"0"0,-2-4-108 16,-3 1-4-16,-1-7-8 0,-1 3-7 15,0-5-9-15,1-1 23 0,2 3-152 16,1 0-115-16,2-6-311 0</inkml:trace>
  <inkml:trace contextRef="#ctx0" brushRef="#br0" timeOffset="59379.41">5475 677 458 0,'9'10'121'16,"-2"-1"2"-16,-1-4-4 0,-1 0-99 15,-1-5-7-15,-2 0-9 0,-1 0 10 0,-1 2-136 16,0-2-108-16,3-6-290 0</inkml:trace>
  <inkml:trace contextRef="#ctx0" brushRef="#br0" timeOffset="59795.15">5868 615 560 0,'-2'-5'134'0,"0"1"8"0,-1-2-81 15,-1 3-14-15,1 1-2 0,0 1-7 16,-2 0-5-16,0 3-8 0,-1 2-7 16,0 5-8-16,-2 3-7 0,0 3-2 0,2 5 0 15,-1-1-1-15,4 7-1 0,2 1 1 16,3 1 0-16,4-2-1 0,3-1 1 16,4 3-2-16,3-1 1 0,2-6 0 15,3-2-1-15,4-3 0 0,1-1 0 16,1-5 2-16,5-3 1 0,1-5 3 15,1-3 3-15,2-1 4 0,-2-5 2 16,0-5 4-16,0-1 3 0,-6-6 1 16,-2 0 3-16,-7-6 1 0,-6-7 1 0,-6 2-2 15,-7-4-5-15,-9-1-3 0,-6 1-2 16,-8 0-9-16,-6 6-6 0,-7 8-8 16,-6 2-8-16,-5 13-8 0,-1 4-19 15,-2 4 142-15,2 5-290 0,-2 2-163 16,5 1-453-16</inkml:trace>
  <inkml:trace contextRef="#ctx0" brushRef="#br0" timeOffset="67659.27">530 1431 312 0,'2'10'108'15,"10"1"13"-15,3-10-19 0,4 5-31 16,3-2 4-16,4-3-1 0,7 1-18 15,5-3-14-15,7-4-10 0,7 1-5 16,8-4-4-16,10-1-4 0,8-1-5 0,5-4-4 16,5 2-1-16,4 0-3 0,4 0-1 15,2 1 0-15,-4 3 0 0,-5 3-1 16,-5 1 1-16,-6 2-1 0,-8 2-2 16,-13 2 0-16,-10 3-1 0,-11-1-1 15,-9 0 0-15,-9 0-2 0,-7 1 0 16,-9 0 1-16,-10 2 1 0,-9-2 0 0,-8 4 0 15,-8 1 2-15,-11 0 0 0,-10 1 0 16,-7-2 1-16,-8 1-2 0,-6 3 0 16,-6-1 1-16,-5-3-2 0,-7 2 0 15,0-1 0-15,-5 2-2 0,5 0 0 16,3-1 0-16,5-3-1 0,6 1 0 16,11-4 1-16,9 1 0 0,12-4 1 15,9-2 0-15,10-1 1 0,9 0 0 16,8 0 0-16,6-1 0 0,6 0 0 15,5 1 0-15,9-2 0 0,7 0 1 0,8-2 1 16,12 1 0-16,9-2 2 0,11-2 2 16,11-3 1-16,10-1 1 0,6-2 2 15,5 1 0-15,6-1 1 0,3 0-1 16,0 3-2-16,-5 4-1 0,-10 4-1 16,-7 3-2-16,-12-1-2 0,-12 3-1 0,-12 3-1 15,-14-1 0-15,-10-3-2 0,-14 2 0 16,-9 3 2-16,-13 3-1 0,-16 3 0 15,-16 1 0-15,-14 3 0 0,-18 5-1 16,-13 1-2-16,-14 1-2 0,-9 2-1 16,-5 0-3-16,3 3-4 0,4 2-4 15,9 0-1-15,11-2-4 0,17-2-3 16,18-6-5-16,20-1-1 0,21-4 2 16,20-9-1-16,22-3-3 0,18-4-105 0,20-7-2 15,20-7-89-15,18-1-188 0</inkml:trace>
  <inkml:trace contextRef="#ctx0" brushRef="#br0" timeOffset="71606.87">1596 1254 376 0,'5'-3'108'0,"-1"-1"6"0,-3-1-39 15,1 2-19-15,-1 1-7 0,-1 0-8 16,0 2-9-16,-1 0-7 0,-1-1-5 16,-1 3-5-16,0 0-4 0,0 1-3 15,-3-1-2-15,2 1-1 0,-2 1-2 16,2 0-1-16,2-1 1 0,-1-1 2 0,2 0 0 15,1 1 2-15,1 2 0 0,4 3 1 16,-5-2 2-16,1 1 1 0,-1 1 0 16,1 2 0-16,-1 1 1 0,-1 2 0 15,-3-3 0-15,2 7 0 0,-1 0-2 16,1 3 0-16,-2 1-3 0,0 2 0 0,0 0-2 16,-2 0-2-16,0 3 0 0,0 0-1 15,0 3 0-15,-2 2-1 0,2 6 0 16,-1-1-1-16,2 1 1 0,-1 2-1 15,2 3 0-15,0-1 1 0,1 0-1 16,-1-2 0-16,0 0 1 0,-1-3-1 16,0-3 1-16,-1 1-1 0,-1-3 1 15,1 4-1-15,-1 0 1 0,1-2 0 16,0 4 0-16,0 1 0 0,-1 0 1 0,1 2 0 16,0-3 0-16,-2 1 0 0,2-2 0 15,-1-1-1-15,0 2 0 0,-1-2 0 16,1-1 0-16,2 3 0 0,-1-2 0 15,2-1-1-15,0 0 1 0,0-2 0 16,2 0 0-16,0-1 0 0,0-5 1 16,0 0 0-16,-1 0 1 0,1-2-1 15,0 0 2-15,-1-4 0 0,-1 0-1 0,1-1 1 16,1-2-1-16,-1 1-1 0,-1 0 0 16,2 3-1-16,-1 1 0 0,2 3 0 15,-1 3 0-15,-1-1 0 0,1 3 0 16,1-2 0-16,-2 1 0 0,0-1 0 15,0-3 0-15,1 2-1 0,0-2 1 16,1 0-1-16,-1 2 0 0,1 0 0 16,-1-4 0-16,2 0 0 0,-1-1 0 15,1 1 1-15,0-1-1 0,0-4 0 0,1 2 0 16,-1 0 0-16,2-1 0 0,-2-1 1 16,1 0-1-16,-2-2 0 0,1-1 0 15,-2-3 1-15,2-4-1 0,-1-2 4 16,0 0-1-16,1-2 1 0,0-3 0 15,0 2 2-15,0-3-1 0,0 1-2 16,1 1-11-16,-2-2-23 0,1 0-14 16,-1-2-131-16,-2-2-138 0,0-1-338 0</inkml:trace>
  <inkml:trace contextRef="#ctx0" brushRef="#br0" timeOffset="71890.86">1116 3646 591 0,'-1'-1'139'0,"2"1"0"0,-1 1-89 0,1 1-25 15,2 5-6-15,0 2-5 0,3 2-8 16,0 4-2-16,3 0-2 0,0 3 0 16,1-1-1-16,0 0-1 0,-1-3 1 15,4 1-1-15,-3-3 0 0,3-1 1 16,-1-3 1-16,1-3 0 0,0-2 7 15,-1-3 0-15,0-5 12 0,1-2 5 16,-1-4 2-16,1-4 2 0,0 0 3 0,-3-2-11 16,3-8 2-16,1-1-13 0,-2 1-3 15,0-1-3-15,-1 2-4 0,-1 1-10 16,2 2-23-16,-5 5-20 0,0 3-123 16,-2 0-136-16,0 3-335 0</inkml:trace>
  <inkml:trace contextRef="#ctx0" brushRef="#br0" timeOffset="73409.75">521 4198 479 0,'0'-5'122'0,"-1"0"6"0,-2 0-46 15,2-1-43-15,0 2-5 0,-1-1 0 16,1 0-2-16,0-1-3 0,-1 0-2 16,2 1-3-16,-1-2 0 0,1 2-3 15,-2 0-4-15,4 2-5 0,-2 3-4 0,2 3-5 16,-1 6-2-16,1 5-1 0,-1 5-2 15,1 6 1-15,1 6 0 0,-1 5 1 16,-1 4 2-16,-1 2 0 0,-1-2-1 16,1-1 0-16,-2-3 0 0,0-3 0 15,1-6-3-15,1-3-9 0,0-4-11 16,1-2-8-16,1-2 163 0,1-4-294 16,-1-4-146-16,0-6-413 0</inkml:trace>
  <inkml:trace contextRef="#ctx0" brushRef="#br0" timeOffset="73607.92">963 4217 556 0,'8'0'131'0,"-4"0"1"0,-1 2-81 15,-2 4-25-15,-2 0-3 0,-4 5-7 16,-2 4-6-16,-4 7 0 0,-4 2-2 15,-2 4-1-15,-2 1-1 0,-2 1-1 16,1 1-9-16,-1-3-8 0,1-4-6 16,1-4 11-16,5-1-134 0,1-4-114 15,1-5-289-15</inkml:trace>
  <inkml:trace contextRef="#ctx0" brushRef="#br0" timeOffset="73827.33">777 4203 593 0,'3'0'144'15,"2"3"7"-15,0 0-78 0,4-2-32 16,2 6-3-16,2 3 0 0,2 4-8 0,1 1-8 16,2 6-6-16,1 1-6 0,-1 2-5 15,1 2-2-15,2 4 6 0,-1-1-19 16,0 1-4-16,-1-2-21 0,2-2-7 15,1 0-109-15,-3-4-16 0,-3-3-115 16,0-3-190-16</inkml:trace>
  <inkml:trace contextRef="#ctx0" brushRef="#br0" timeOffset="74174.69">1218 4298 618 0,'12'3'140'0,"-7"-12"3"16,3 3-109-16,2-1-6 0,1 1 1 16,1 0-1-16,2 4-6 0,0 0-6 0,1 4-2 15,0-1-4-15,0 2-3 0,-1 4-4 16,-1 2-1-16,-1 2 0 0,-2 2 0 16,-3 1-1-16,-3 5 1 0,-3 2-1 15,-4-1 0-15,-4 3 0 0,-3-1-1 16,-4 0 1-16,-2 0-1 0,0 0 1 15,-1-2-1-15,2 2 1 0,2-5-1 16,4 2 0-16,3-2-1 0,5 0-1 16,3-2 0-16,4-1 0 0,4-2 0 0,4-2 0 15,4-2 2-15,1-7 0 0,4-2 0 16,2-3 2-16,1-6-9 0,0-6-18 16,1-2-39-16,1-1-93 0,-1-5-121 15,-4 3-289-15</inkml:trace>
  <inkml:trace contextRef="#ctx0" brushRef="#br0" timeOffset="74394.09">1509 3989 500 0,'4'1'115'0,"3"3"3"0,-5 0-77 16,1 0-17-16,1 3 1 0,1-1-5 16,0 0-3-16,1 0-3 0,2 1-2 15,1-2-1-15,3 1-4 0,0-4-2 16,1 1-3-16,0 0-6 0,1-2-126 16,5-8-111-16,-5 2-295 0</inkml:trace>
  <inkml:trace contextRef="#ctx0" brushRef="#br0" timeOffset="74607.74">1833 3807 535 0,'6'6'123'0,"0"2"3"16,0 6-89-16,-2 2-10 0,-1 7-1 0,0 3-4 15,-3 4-7-15,-3 1-2 0,-1-2-4 16,-1 3-2-16,0 1-2 0,-1-3-11 16,10 8-125-16,-8-5-4 0,-2-2-96 15,5 0-211-15</inkml:trace>
  <inkml:trace contextRef="#ctx0" brushRef="#br0" timeOffset="76158.28">453 5280 548 0,'0'-1'137'0,"0"2"4"16,-1-1-82-16,1 1-21 0,-1-1-7 15,0 1-7-15,-1 1-10 0,1 0-7 16,1 0-6-16,0 2-1 0,3-2-1 16,1 1 0-16,2-1 0 0,4 1-1 15,2-2 1-15,3 0 1 0,1-1 0 16,4-1 1-16,0 2-2 0,-2-5-10 0,2 4-7 16,-2 0 53-16,-2-1-177 0,-3 1-123 15,-5 1-328-15</inkml:trace>
  <inkml:trace contextRef="#ctx0" brushRef="#br0" timeOffset="76353.38">434 5512 437 0,'5'1'128'0,"0"-2"5"0,2 1-53 16,1 0-23-16,3 0-3 0,1-1-14 15,2 0-19-15,1 1-9 0,2-1-6 16,1 2-6-16,-1-2-9 0,0 1 100 16,0-2-229-16,0 2-131 0,-2 3-374 15</inkml:trace>
  <inkml:trace contextRef="#ctx0" brushRef="#br0" timeOffset="76990.55">1124 5111 558 0,'1'1'129'15,"-1"1"1"-15,0 5-89 0,-1 0-18 16,0 5-4-16,-1 2-3 0,0 0-5 15,0 4-3-15,0 3-2 0,-1 2-2 0,1 4-1 16,1-2-2-16,1 2 0 0,0 3-4 16,1-4-9-16,0 1-3 0,1-4-120 15,0-3-113-15,-2 1-289 0</inkml:trace>
  <inkml:trace contextRef="#ctx0" brushRef="#br0" timeOffset="77202.05">889 5707 434 0,'11'1'123'0,"2"-3"5"16,3 1-32-16,6-1-48 0,2-1-5 0,5-1-14 15,2 0-10-15,3-1-7 0,2 1-5 16,1-1-3-16,-1 2-2 0,0 2-2 15,-3 0 33-15,-3 1-168 0,-6 0-121 16,-6 3-331-16</inkml:trace>
  <inkml:trace contextRef="#ctx0" brushRef="#br0" timeOffset="77560.94">1087 5958 594 0,'11'-11'137'15,"2"1"2"-15,1 0-98 0,1 0-17 16,-1 1-2-16,0 2-3 0,0 4-6 0,1 3-5 16,-2-2-3-16,0 4-1 0,-1 1-1 15,0 1-1-15,-2 7 0 0,-2-1 0 16,-4 1-4-16,-4 4-4 0,-3 1-3 15,-6 3-2-15,-4 2-4 0,-5 4 0 16,-3 6-2-16,-2 0 5 0,2 2 3 16,-1 1 2-16,1-4 4 0,4-1 1 15,6-6 3-15,6-5 0 0,5-2 0 16,4-5 0-16,7-4 1 0,7-1-1 0,4-4 2 16,5-1-1-16,4-4 1 0,1 0-1 15,2-1 1-15,-2-1 1 0,1 0-8 16,-3 1 164-16,-4-1-293 0,-5 2-136 15,-2 2-416-15</inkml:trace>
  <inkml:trace contextRef="#ctx0" brushRef="#br0" timeOffset="77859.2">416 6736 468 0,'0'2'121'16,"1"0"2"-16,1-1-10 0,1 2-88 15,2-4-2-15,2 4 4 0,3-2 2 16,3-2-3-16,3-3-1 0,2 1-4 15,3-3-5-15,3 0-5 0,0-2-4 16,0-1-4-16,-1 3-13 0,-1-1-12 0,-1 2 27 16,-3 0-154-16,-6 3-123 0,-4 1-318 15</inkml:trace>
  <inkml:trace contextRef="#ctx0" brushRef="#br0" timeOffset="78012.12">402 6989 563 0,'18'0'134'16,"3"0"4"-16,3-2-96 0,5-2-4 15,2 1-9-15,0-1-11 0,1-2-13 16,-1 3 21-16,1-3-164 0,-2 2-124 16,-4 3-331-16</inkml:trace>
  <inkml:trace contextRef="#ctx0" brushRef="#br0" timeOffset="78340.27">893 6964 602 0,'-5'-2'148'0,"-2"2"4"0,1 2-92 16,-2-1-20-16,1-2-4 0,1 4-7 15,0-1-12-15,2 6-8 0,-2-1-5 16,2 8-3-16,3 2-2 0,2 4-1 15,2 1 0-15,3 2-1 0,2-2-1 0,4-1-1 16,1-7 0-16,2-3 0 0,0-5 1 16,2-2 1-16,-2-6 3 0,0-4 5 15,0-2 4-15,-3 0 6 0,-2-2 5 16,-2-3 4-16,-2-4 2 0,-3 1 1 16,-2-1-1-16,-4 0-4 0,-2-1-3 15,-2 0-5-15,-3 2-4 0,-1 1-3 16,-2 0-2-16,1 1-3 0,0 4-2 0,1 0-3 15,1 3-5-15,2 1-12 0,3 2-20 16,2 8-17-16,0-1-127 0,2 2-141 16,1 4-333-16</inkml:trace>
  <inkml:trace contextRef="#ctx0" brushRef="#br0" timeOffset="78461.78">1149 6922 299 0,'2'-2'0'16,"-2"2"-42"-16,-2-2-215 0</inkml:trace>
  <inkml:trace contextRef="#ctx0" brushRef="#br0" timeOffset="78868.78">1391 6724 701 0,'-4'-2'166'15,"1"2"1"-15,0-1-115 0,-1 1-18 0,1 0-1 16,1 0-7-16,-1-1-13 0,2 2-5 16,0 0-2-16,-1-1-1 0,1 0-3 15,1 2-2-15,0 0-1 0,0 1 0 16,0 3 0-16,0-1 0 0,1 2 0 15,-1 1 1-15,2 1 0 0,-2 0 0 16,2 2 0-16,0-1-1 0,0 1 1 16,1-1 0-16,2 3 0 0,0-1 0 15,1-1 2-15,1-1 1 0,1-1 2 16,2 0 3-16,-1 1 0 0,-1-3 1 0,2 1 1 16,-1 2-1-16,-2 0 1 0,-2 2-1 15,-2 0-2-15,1 1-1 0,-4 3 0 16,-1 0-1-16,-3 2-1 0,-1 2-1 15,-5 0-1-15,0 0-1 0,-3 3-2 16,0-4-6-16,-1-3-7 0,-1 1-9 16,3-7-13-16,1-1-12 0,0-3-13 0,4-6-1 15,0 0-118-15,3-6-120 0,0-7-282 16</inkml:trace>
  <inkml:trace contextRef="#ctx0" brushRef="#br0" timeOffset="79048.31">1460 6667 713 0,'4'-4'184'0,"-3"3"6"0,-1 0-106 16,0 1-14-16,0 0-10 0,0-1-14 0,0 2-15 15,0-1-10-15,0-2-8 0,1-1-5 16,3-3-5-16,3-1-2 0,3-3 0 16,4-2-6-16,3-3-11 0,1 2-13 15,3 2-35-15,0 2-123 0,-5 1-17 16,-1 4-131-16,-7 4-250 0</inkml:trace>
  <inkml:trace contextRef="#ctx0" brushRef="#br0" timeOffset="79589">1260 6825 401 0,'-14'-1'91'0,"-1"1"1"15,0 1-69-15,3 1-7 0,0-1 0 16,2 1-4-16,3 0-2 0,1 0 4 16,3 2 5-16,1-1 3 0,1-1 1 15,2 1 1-15,1 1 2 0,0-2 5 16,3 1-1-16,-1-1-1 0,0 0 1 0,0 1 2 15,-1-1-1-15,-1-1-3 0,-1 0-3 16,0-1-2-16,-1 1-1 0,0 0-2 16,-1 0-4-16,0-1 0 0,-1 0-3 15,0 0-2-15,0 0-3 0,-1-1-4 16,2 1-3-16,-1 0-2 0,1 1-2 16,0 0 0-16,1 2-1 0,1-1 1 15,0 0-1-15,0-1 0 0,0 1 1 0,1-1 0 16,1-1 1-16,-1 0 0 15,-1 0 1-15,1 0 0 0,-1 1 2 0,0 1 3 16,-1-4 2-16,0 2 3 0,-1-1 3 16,0-1 1-16,-1 0 1 0,0 0 1 15,0-2-1-15,-1 3-2 0,1-1-2 16,0 1-2-16,1 1-2 0,0-1-2 16,1 0-3-16,-1 1 0 0,1-1-3 15,1 2-1-15,-1 0 0 0,1 0-2 0,1 0 0 16,0 1 0-16,0-1-2 0,2-1-2 15,-1 0-4-15,0 0-10 0,0 0-10 16,0-1 20-16,-1-1-161 0,0 0-135 16,-2-2-342-16</inkml:trace>
  <inkml:trace contextRef="#ctx0" brushRef="#br0" timeOffset="81621.49">2163 1229 518 0,'-1'-6'124'0,"0"0"6"0,0 1-75 15,0 0-19-15,0 2-4 0,1 2-4 16,0 0-5-16,0 1-6 0,0 0-4 16,0 0-5-16,2 1-3 0,0 0-2 15,0 5-1-15,2 0 1 0,2 4 3 0,2 2 3 16,0-1 4-16,2 2 3 0,1 6 2 16,2-2 1-16,1 4-2 0,0 3-2 15,0 4-3-15,2 1-3 0,2 5-3 16,-1 1-2-16,2 1-2 0,-1 3-1 15,0 1 0-15,2 6 0 0,0 2 0 16,-2 3 0-16,2 1-1 0,1 4 1 0,-1 1 0 16,-2-4 0-16,0-3 0 0,0 2 0 15,1 1 0-15,0-4 1 0,-1-4 1 16,2-4 1-16,0 2 3 0,1-3 1 16,2-1 1-16,1-5 2 0,0 1-2 15,1 0 1-15,1-2-2 0,-1 0-2 16,1-1-1-16,-3 1-2 0,0 3-1 15,-1-3-1-15,-3 1 0 0,0 0 0 16,1 0 0-16,-2-2-1 0,1-5 2 0,-2-2 1 16,-1-1 0-16,-1-1 1 0,1 0 0 15,1-5 1-15,-3 1 0 0,2-2-1 16,-2 0-1-16,-1-3-1 0,1-2-1 16,1 0 0-16,-1-1 0 0,-1 1 0 15,0-2-1-15,0 2 1 0,0 0 0 16,0 1-1-16,-2-2 1 0,0 0-1 15,-2-1 0-15,-2 0 0 0,-1 0-1 0,-3-3-3 16,1 2-5-16,-3-3-6 0,0 0-8 16,0 3-13-16,-2-3-13 0,0-1-9 15,0 0 111-15,0-1-228 0,-2 0-133 16,1 1-354-16</inkml:trace>
  <inkml:trace contextRef="#ctx0" brushRef="#br0" timeOffset="82122.75">3187 3239 421 0,'-12'0'111'0,"1"0"4"15,2 2-23-15,-1 0-59 0,2 0-8 16,4-2-7-16,-1 1-4 0,3 0-2 16,3 0-2-16,1 0-1 0,5 1-1 0,3 2 1 15,2 0 1-15,5 2 5 0,4-1 4 16,2 3 2-16,3 0 2 0,0 0 0 15,-2 2-3-15,-1 1-2 0,-2 1-5 16,-3 4-1-16,-1-3-13 0,-3 2-3 16,0-2-12-16,-2-1-6 0,0-1 5 15,-2-1-109-15,-1-8-28 0,-3 1-92 16,-1-7-219-16</inkml:trace>
  <inkml:trace contextRef="#ctx0" brushRef="#br0" timeOffset="82334">3477 3074 627 0,'-1'0'156'0,"-2"1"5"0,2 0-103 16,-1 4-15-16,-1 0-7 0,-1 5-10 16,0 4-12-16,-2 4-9 0,-1 6-3 15,0 3-1-15,0 0 0 0,1 1 1 16,1-2-2-16,0 0-1 0,2-2-9 15,3-5-16-15,1 1-10 0,1-2-126 16,1-3-128-16,1-1-317 0</inkml:trace>
  <inkml:trace contextRef="#ctx0" brushRef="#br0" timeOffset="83073.38">3468 3897 475 0,'0'1'135'0,"0"-1"4"0,-1-1-4 15,1 1-98-15,0-2-7 16,0 3-3-16,0-1-8 0,1 0-9 0,0 3-4 16,1 7-2-16,1 3-2 0,1 6-1 15,-2 2 1-15,2 1 0 0,-2 6 0 16,2 5 1-16,-3 2-1 0,-1 1 0 16,1 4 0-16,0 0-3 0,0 6-4 15,-1-4-6-15,2-6-6 0,2-5-5 16,-1-7-5-16,2-5 5 0,2-7-39 0,0-6-80 15,-1-5-100-15,2-8-246 0</inkml:trace>
  <inkml:trace contextRef="#ctx0" brushRef="#br0" timeOffset="83305.82">3975 3923 447 0,'8'-1'125'15,"-4"-1"6"-15,-1 3-1 0,0 1-84 16,-1 2-2-16,-1 2-6 0,-2 2-4 16,0 3-1-16,-3 1-4 0,0 3-6 15,-3 2-5-15,-1 1-5 0,-3 2-4 16,-1 1-2-16,0 2-2 0,-1 2-3 16,-2 2-1-16,1 2-4 0,0-4-15 0,1 0-12 15,1-2-8-15,-4-4 22 0,4-4-146 16,-1-6-125-16,0-1-294 0</inkml:trace>
  <inkml:trace contextRef="#ctx0" brushRef="#br0" timeOffset="83503.81">3710 4018 597 0,'-1'-3'140'15,"1"1"2"-15,3 2-86 0,4 1-18 16,5 4-2-16,4 0-4 0,3 2-8 15,5 3-2-15,2 2-3 0,3 3-5 16,-1 0-5-16,1 4-5 0,-3-1-3 16,0 4 1-16,-1-1-1 0,0-3-12 15,-3 1-17-15,-2 3 122 0,0-3-256 16,-1-1-148-16,-2-3-410 0</inkml:trace>
  <inkml:trace contextRef="#ctx0" brushRef="#br0" timeOffset="84074.1">4331 3833 386 0,'-1'4'106'0,"1"-2"8"0,0-3-63 16,1 2-4-16,1-2 0 0,2 1-5 0,0-2-14 15,3 1-8-15,2-4-6 0,2 3-2 16,3-2-2-16,1 0-1 0,0 2-1 16,3 1-3-16,-1 0-1 0,0 3-1 15,-2 2-2-15,0 2 1 0,0 2-2 16,-3 4 2-16,-4-1-1 0,-1 3 0 15,-5 2 1-15,-3 3-1 0,-4 1 0 0,-4 2 0 16,-4-1 0-16,-1 4 0 0,-4-3-1 16,2 1 1-16,0 0-1 0,2-4 0 15,2 2 1-15,4-2 0 0,2-4 0 16,5 0-1-16,2-4 2 0,2 1 0 16,5-1 2-16,1-3 0 0,5-3 0 15,0-1 2-15,2-1 0 0,4-3-1 16,0-3-1-16,2-1-1 0,-2-2-2 15,3-2-1-15,0-2-138 0,-2-4-119 0,-3-2-313 16</inkml:trace>
  <inkml:trace contextRef="#ctx0" brushRef="#br0" timeOffset="84305.6">4600 3641 555 0,'3'1'128'0,"3"0"5"0,3-1-93 16,2 0-14-16,0 0 0 0,2 0 0 16,3 2-4-16,-1-2-10 0,-1 0-4 15,0 1-2-15,0 0-12 0,1 1 149 16,-2-2-283-16,-2-4-140 0,0 3-419 15</inkml:trace>
  <inkml:trace contextRef="#ctx0" brushRef="#br0" timeOffset="84639.74">4917 3471 545 0,'0'0'135'15,"1"-2"2"-15,3-1-59 0,0 1-47 16,2-2-7-16,2-1-3 0,2 2-3 16,1-1-6-16,1 1-2 0,0 0-2 15,1 3-2-15,1 0-2 0,-1 3-2 16,-2 1-1-16,0 0 0 0,-3 3-1 16,-1 2 0-16,-4-2 1 0,-3 5-1 15,-3 0-1-15,-3 2 1 0,-1-1-1 0,-1 0 1 16,-1 0-1-16,3 1 1 0,-1-2 1 15,3 0-1-15,2 0 2 0,2-1-2 16,2 0 1-16,3 0 0 0,4-1 0 16,3-2 1-16,5-2-1 0,2-1 1 15,5-2 0-15,3-2 0 0,0-4 2 16,2 2-11-16,0-4 151 0,-1 0-294 0,-3-2-148 16,-2 3-441-16</inkml:trace>
  <inkml:trace contextRef="#ctx0" brushRef="#br0" timeOffset="85218.88">3599 5603 545 0,'1'1'117'0,"2"0"1"0,-1 1-94 16,2 3-13-16,2-1-2 0,0 3-2 15,1-3-3-15,2 1 0 0,-1 0 0 16,1-1-2-16,1-2 0 0,2-1 0 15,1-1-1-15,1 0 0 0,2 0-1 0,1-2-3 16,0-1 4-16,-3 1-123 16,-2 0-103-16,-3-2-277 0</inkml:trace>
  <inkml:trace contextRef="#ctx0" brushRef="#br0" timeOffset="85371.97">3615 5823 428 0,'5'7'111'0,"4"-4"4"0,2-4-10 16,2-1-79-16,5-3-4 0,1 1-5 0,3-5-3 16,2-3-1-16,1 1 23 0,3 0-155 15,-2-1-113-15,-1-1-304 0</inkml:trace>
  <inkml:trace contextRef="#ctx0" brushRef="#br0" timeOffset="85576.86">4357 5384 542 0,'2'-2'169'15,"-2"-1"4"-15,-3 2 2 0,2 2-118 16,-1 0-14-16,0 4-10 0,-1-1-15 16,-1 7-12-16,0 2-6 0,0 2-2 15,0 2 2-15,2 3 1 0,0 2 1 0,2 0-8 16,0-3-11-16,1 1-19 0,1 0-11 15,-1-2 49-15,-1 0-176 0,-2-5-136 16,-3 5-319-16</inkml:trace>
  <inkml:trace contextRef="#ctx0" brushRef="#br0" timeOffset="85776.88">4033 5798 549 0,'2'2'125'15,"4"3"6"-15,3-1-62 0,2 0-35 16,6-2 4-16,6 1 4 0,3-1-1 16,7-1-2-16,5-6-6 0,2 0-10 15,4-2-8-15,-1 0-7 0,-1-3-3 16,0-3-3-16,-2 1-11 0,-3 1-17 16,-3-2 34-16,-5 1-173 0,-4 2-138 15,-3 3-356-15</inkml:trace>
  <inkml:trace contextRef="#ctx0" brushRef="#br0" timeOffset="86140.36">4356 5930 632 0,'0'0'148'0,"0"1"3"15,0-1-105-15,-2 4-21 0,-1 1-6 16,-5 3-1-16,-2 5-8 0,-4 6-9 16,-2 4-4-16,-4 8-2 0,0 2-6 15,2 2-4-15,2 0-2 0,4-4 0 16,6-2 1-16,2-5 1 0,5-8 4 0,4-6 5 16,4-5 5-16,0-2 3 0,5-4 4 15,1-4 3-15,1-4 1 0,1 1 3 16,-1-4 2-16,-1 1 1 0,-2 1 0 15,-2 0 0-15,-4 2-2 0,-1 2-1 16,-2 1-1-16,1 8-2 0,-4 1-3 0,1 6-1 16,-1 3-3-16,0 6 0 0,0 5-1 15,-2 2-3-15,1 0-13 0,-2 3-12 16,0 0-4-16,-1 0-128 0,0-4-126 16,0 2-309-16</inkml:trace>
  <inkml:trace contextRef="#ctx0" brushRef="#br0" timeOffset="86959.54">4981 5814 474 0,'4'4'113'0,"1"-3"4"0,1 1-72 0,3-3-21 15,2 0-1-15,1 2-2 0,1-2-7 16,2 0-6-16,1-2-3 0,0 2-2 15,0 0-1-15,-1 0 44 0,-2 0-166 16,-2 1-112-16,-2-3-311 0</inkml:trace>
  <inkml:trace contextRef="#ctx0" brushRef="#br0" timeOffset="87108.21">4962 6010 522 0,'1'8'114'15,"4"-5"0"-15,2 0-92 0,4-1-9 16,2-4 0-16,4 0-2 0,3 0-4 16,2-2 5-16,3-3-28 0,1 1-100 15,1-3-101-15,1 1-262 0</inkml:trace>
  <inkml:trace contextRef="#ctx0" brushRef="#br0" timeOffset="87422.43">5542 5800 625 0,'-7'1'143'0,"0"5"0"16,-4 0-93-16,0 3-33 0,-1 4-7 15,-2 0-2-15,3 5-4 0,3 0-3 16,1 3-2-16,4-1 0 0,3-1 0 0,4-3-1 16,6-1 1-16,2-2 0 0,5-5 0 15,3-3 0-15,3-3 0 0,4-3 0 16,0-3 1-16,0-3 0 0,2-3 1 15,-3-1 5-15,-1-2 7 0,-3-3 7 16,-4 2 7-16,-5 0 5 0,-3-3 4 16,-7 1 2-16,-4-2-2 0,-5 0-8 0,-8-2-7 15,-2-2-7-15,-6 0-10 0,-4 0-8 16,1 4-5-16,-5 4-4 0,1 4-3 16,3 7-6-16,3 7-13 0,2 3-8 15,6 7 20-15,2-1-149 0,5 2-130 16,6 4-325-16</inkml:trace>
  <inkml:trace contextRef="#ctx0" brushRef="#br0" timeOffset="87576.54">5979 5811 647 0,'4'1'148'0,"-4"-1"2"15,-2 0-111-15,0-2-14 0,-1 0-10 16,-1-2-13-16,2-2-14 0,-1-2-8 15,3-4-93-15,2-1-38 0,4-1-101 0,3-1-226 16</inkml:trace>
  <inkml:trace contextRef="#ctx0" brushRef="#br0" timeOffset="87890.16">6151 5648 554 0,'4'-1'133'0,"2"-2"5"0,0 0-81 16,3-1-21-16,3 0-3 0,2 0-2 0,3 1-3 16,0 2-7-16,3 2-6 0,1 0-3 15,-2 2-4-15,-2 4-3 0,0 2-3 16,-4 1-1-16,-5 3-1 0,-1 1 1 16,-6 1-1-16,-5 5 0 0,-5 1 0 15,-4 2 1-15,-4 4 0 0,-1 0 0 16,-4 4-1-16,2-1 1 0,4-1-1 0,1 0 1 15,6-5 0-15,2-4 0 0,5-2-1 16,4-5 0-16,5 3 0 0,5-5 1 16,2-5-1-16,6-1 1 0,3-3-5 15,2-5-7-15,2-4-11 0,1-5 9 16,-1-1-17-16,0-1-125 0,-1-3-121 16,-3-2-297-16</inkml:trace>
  <inkml:trace contextRef="#ctx0" brushRef="#br0" timeOffset="88157.51">6592 5682 646 0,'-6'0'149'0,"-3"1"3"0,-1 2-104 15,0 1-13-15,-1 3-12 0,-2 2-6 16,1 1-5-16,1 2-3 0,1 2-1 16,2-1-2-16,0 4-1 0,3-2-1 15,1 0 0-15,4 1-1 0,4-3-1 0,1-1-1 16,3 0 0-16,0-1-1 0,4-1 1 15,1 1-1-15,1-2 1 0,0 2 0 16,0 0 0-16,2 0 0 0,-3 2 0 16,0 1 0-16,-4-1 0 0,-4-1-2 15,-3 0 0-15,-5 0-2 0,-6 0-8 16,-3 1-13-16,-3 1-10 0,-25 4-5 16,20-2 7-16,-8 5-128 0,7-7-118 0,1-2-272 15</inkml:trace>
  <inkml:trace contextRef="#ctx0" brushRef="#br0" timeOffset="88339.38">6471 5784 602 0,'18'-5'142'15,"4"0"1"-15,5-2-94 0,3-4-23 16,4-1-4-16,2-3-7 0,6-3-7 15,2 0-5-15,1-4 1 0,1-3-15 16,2-4-134-16,0-4-122 0,2 5-324 16</inkml:trace>
  <inkml:trace contextRef="#ctx0" brushRef="#br0" timeOffset="105461.36">14385 7722 421 0,'4'-1'125'16,"-4"1"8"-16,1-2-20 0,-2 1-44 15,1 0-14-15,-1 0-6 0,-1 0-4 16,0 1-6-16,0-2-5 0,1 2-6 15,-1-1-5-15,0 0-5 0,-3 1-6 16,2 1-5-16,-1 1-3 0,-3 2-4 16,-2 3-1-16,-2 4 0 0,0 4-1 15,0 4 0-15,-2 3 0 0,3 3 1 16,4 1-1-16,4 1 1 0,4-2 0 16,2-2-1-16,6-2 0 0,4-3 0 0,3-1 0 15,0-2 0-15,2-4 1 0,-1-2-1 16,0-3 1-16,-1-1 1 0,-2-6 0 15,-2-4 1-15,0-4 1 0,-1-2 0 16,1 1 2-16,0-5 1 0,1-2 2 0,-1 0 1 16,-1-2 1-16,-4 0 0 0,-3-1 2 15,-4-2 0-15,-5-1-1 0,-5 0-2 16,-2 0-2-16,-1 4-1 0,-1 1-1 16,0 2-2-16,0 2-2 0,1 6 0 15,0 2-1-15,-1 5-1 0,0 0-3 16,-1 2-5-16,0 2-7 0,0 2-5 15,3 1-10-15,3 0-15 0,1 0-5 16,5 2 44-16,4-1-161 0,4-1-120 16,2 1-309-16</inkml:trace>
  <inkml:trace contextRef="#ctx0" brushRef="#br0" timeOffset="105841.31">14970 7854 506 0,'-1'10'156'0,"0"-2"11"0,1-2-2 15,-1-1-86-15,1-2-9 0,-1 0-2 16,1-1-6-16,0 0-12 0,0-2-7 16,0 0-6-16,0 0-7 0,0 0-5 15,0 0-5-15,-1 0-5 0,2-2-4 16,-1 4-4-16,-1-4-5 0,1 2-7 15,0-1-10-15,0 1-13 0,0-1-14 0,0 0-26 16,0 0 144-16,2 0-291 0,0 0-168 16,2 3-450-16</inkml:trace>
  <inkml:trace contextRef="#ctx0" brushRef="#br0" timeOffset="106174.21">15329 7664 741 0,'-1'0'183'16,"1"0"6"-16,-2 0-117 0,2 0-15 0,0 0-9 15,0 1-9-15,0 1-14 0,0 2-10 16,0 5-4-16,2 3-2 0,0 7-4 16,-1 4-1-16,1 3-1 0,-1 4 1 15,2 0-1-15,-2 1-1 0,1-1-4 16,-2-3-4-16,0-3-8 0,0 1-4 16,0 3-23-16,-2-3-10 0,2-2-19 0,-1 0 163 15,4-2-288-15,-2-3-150 0,1-6-416 16</inkml:trace>
  <inkml:trace contextRef="#ctx0" brushRef="#br0" timeOffset="106373.96">15594 7611 747 0,'3'5'179'0,"-2"4"10"16,-1 3-113-16,1 5-20 0,3 2-4 15,-2 6-4-15,1 1-8 0,-1 1-9 16,1 2-11-16,2 0-7 0,-2 1-4 16,0-3-9-16,0 1-5 0,0-3-14 15,-1-3-14-15,1 2-36 0,0-2-140 16,-1 0-162-16,0 1-383 0</inkml:trace>
  <inkml:trace contextRef="#ctx0" brushRef="#br0" timeOffset="109699.41">16615 7944 370 0,'-5'-2'108'0,"2"-1"6"0,-2-1-21 16,1 1-43-16,0 0-7 0,1-1-4 16,-1 2-6-16,0-1-6 0,-1 2-3 15,0 0-3-15,1 0-2 0,-1 1-4 16,2 1-1-16,-1-1-4 0,2 1-1 16,-1 0-3-16,2 0-1 0,0 0 0 15,1 0-1-15,1 1-1 0,2 1 1 16,1 1-1-16,1-1 0 0,2 3 1 0,3 0-1 15,2 1 1-15,2 2 0 0,3 3 0 16,3 1 0-16,7 3 1 0,5 5 1 16,4 1-1-16,3 4 0 0,7 3 0 15,6 0-1-15,2 5 0 0,2 0-2 16,3-1 0-16,4 2-1 0,1 1 0 16,0-1 0-16,-3-3 1 0,0 0-1 15,-7-6-1-15,-2 1 1 0,-8-4-2 16,-9-6-4-16,-5-3-7 0,-4 0-11 0,-11-8-6 15,-3-2-64-15,-5-2-63 0,-4-7-108 16,-3 2-243-16</inkml:trace>
  <inkml:trace contextRef="#ctx0" brushRef="#br0" timeOffset="109957.41">17606 8379 531 0,'5'5'134'0,"-1"1"7"15,1-2-67-15,1 4-29 0,2 0 2 16,1 0 2-16,3 2-6 0,4-1-5 16,4 3-5-16,2 3-6 0,1 2-4 15,2 2-7-15,-1-2-4 0,-2 2-5 16,-6 2-3-16,-1-1-3 0,-6-2-1 0,-4-2-1 16,-5-1-1-16,-7 2 0 0,-6-2-1 15,-10-3-2-15,-7 0-3 0,-6-1-3 16,-4-1-8-16,-6-2-8 0,-6-4-10 15,-1 1-6-15,3-6-17 0,0-4-108 16,-1-5-115-16,2-4-273 0</inkml:trace>
  <inkml:trace contextRef="#ctx0" brushRef="#br0" timeOffset="110454.23">17181 7793 527 0,'7'-6'144'16,"-1"1"7"-16,1-2-21 0,0 6-91 0,0 3-7 16,-2 4-6-16,-2-1-4 0,-4 5-9 15,-2 3-6-15,-3 1-4 0,-2 1 0 16,-3-1 0-16,3 0-1 0,-2 1 1 15,3-3-1-15,2-4-1 0,1 1 0 16,3-4 1-16,0-1 1 0,2-4 1 16,2-1 6-16,0-5 3 0,3 2 2 0,3-6 2 15,1-2 1-15,3-2 1 0,0-1 0 16,-1-2-5-16,3 2-4 0,-2 2 0 16,-3 1-2-16,-3 2-2 0,0 3-2 15,-2 5-4-15,0 3-1 0,-3 5 0 16,1 3-1-16,0 3 0 0,2 3-2 15,3 3 1-15,0-1 0 0,3 0 2 16,2-1-1-16,1-4 1 0,0-1 0 16,2-3 0-16,2-1 1 0,-3-3 3 15,2-4 3-15,0 0 3 0,0-3 4 0,-1-2 3 16,-2-4 0-16,-2-2-1 0,-1-5-1 16,-2-2-3-16,-2-4-4 0,-4-2-5 15,-1-2-5-15,-2-2-4 0,-2 3-5 16,-3 1-3-16,0 4-9 0,-2 3-18 0,-1 3-21 15,0 6-84-15,1 2-42 0,1 1-120 16,0 7-251-16</inkml:trace>
  <inkml:trace contextRef="#ctx0" brushRef="#br0" timeOffset="110714.17">17666 7845 569 0,'8'14'127'0,"-1"-3"1"16,-2 0-95-16,-1-3-8 0,-2 2-11 0,-2-1-7 15,-2-5-1-15,2 3-1 0,0-3 2 16,3 0 3-16,2-2 2 0,4-1 1 16,2-2 3-16,2 1 2 0,1-1 2 15,4-2 2-15,-2 0 0 0,1-1 4 16,-3-2 1-16,0 1 1 0,-3-3-1 16,-3-1-2-16,-3 1-4 0,-2-2-5 15,-6-2-6-15,-2 1-4 0,-4-2-4 0,-4 1-7 16,-2-2-8-16,-4 2-10 0,-3 3-9 15,0 0-7-15,1 2-4 0,5 5-14 16,3 0-51-16,4 0-56 0,9 3-100 16,8-2-230-16</inkml:trace>
  <inkml:trace contextRef="#ctx0" brushRef="#br0" timeOffset="111490.38">17871 7760 398 0,'31'2'124'16,"-2"0"8"-16,-3 4-32 0,-2 0-25 15,-1 4-9-15,-5 2-13 0,-3 0-15 16,-4 3-12-16,-5 2-9 0,-2 0-8 0,-4 0-4 15,-5 1-2-15,0-1-3 0,-4 1 0 16,1-1 0-16,1 0-1 0,-1-2-1 16,2-3 0-16,1-1 0 0,2-2 0 15,0-3 1-15,1-2 3 0,1-8 2 16,1-2 2-16,1-4 0 0,3-2 0 16,0-2 1-16,3-4-1 0,3-6-1 0,1-1-1 15,3-3-1-15,0-1 0 0,1-2 1 16,2 1 2-16,-3 1 2 0,-1 6 1 15,-1 7-1-15,-1 4 0 0,-2 3 0 16,-1 5-2-16,-4 2-5 0,0 3-2 16,0 2-3-16,-4 1 0 0,0 3 0 15,-4 3 1-15,0 5 0 0,-4 1 2 16,-2 3 0-16,0 1 1 0,0 3 1 16,-1 0-1-16,2-2 0 0,2-1-2 15,6 0-1-15,2-2-4 0,6-2-2 0,3-5 0 16,3-1 0-16,3-4 1 0,3 0-2 15,3-3 3-15,0-2 3 0,1-1 1 16,1-1 1-16,1-2 1 0,-1-3-1 16,-3 0 3-16,-2-3 1 0,-4 1-1 15,-3-2 2-15,-3 0 0 0,-4 3 0 0,-1 0 4 16,-3 3 1-16,0 2-2 0,-2 3-1 16,-3 2 0-16,0 5-1 0,-3 0 0 15,-1 3-5-15,-3 2 0 0,1-1 1 16,-1 1 0-16,2 0 0 0,1-2-1 15,4-1 1-15,3-3 0 0,2 0 0 16,3-2 2-16,3-4 1 0,0-3 1 16,2-2-1-16,1-4 1 0,1-1 1 15,2-3-1-15,1-2-1 0,1-2 0 16,1-1-1-16,2-1 0 0,-1 1 0 0,-1 1-1 16,-2 3-1-16,-4 4 1 0,-2 5-3 15,-5 5 0-15,-4 3 0 0,-5 4 0 16,0 3 1-16,-4 0-1 0,1 1 0 15,0 0 3-15,3-2-1 0,1-2 1 16,5-1 0-16,5-3 2 0,2-2 0 16,4-2 2-16,4-1 2 0,0-1 5 15,2-3 1-15,4-2 0 0,1-2 1 16,-1-1-1-16,0-3 2 0,-3 0-2 0,1 1-2 16,-3 1-2-16,-1 4 0 0,-4 1-1 15,-3 5-2-15,-1 5-1 0,-5 7-2 16,-3 6-1-16,-4 0 0 0,-3 7-2 15,-3 8 1-15,-3 5 0 0,-3 3 0 16,0-2 2-16,1 1-3 0,1 1-10 16,3-3-12-16,2-2-18 0,5-5-18 0,3-5-128 15,4 3-141-15,3-2-330 16</inkml:trace>
  <inkml:trace contextRef="#ctx0" brushRef="#br0" timeOffset="112563.22">18976 8651 559 0,'-1'0'143'16,"2"0"9"-16,-1 1-56 0,1 0-39 15,0-1-4-15,1 2-1 0,0 1-4 16,2 2-6-16,0 1-8 0,-1 5-8 16,0 4-5-16,0 5-6 0,0 6-4 15,0 3-4-15,2 5-2 0,-3 1-2 16,3 1-1-16,0 4 0 0,-1-3-2 0,2 1 1 16,-1 0-1-16,2-4-2 0,0-2-6 15,1-1-8-15,-1-7-4 0,-1-1-13 16,1-5-14-16,-3-5 149 0,-1-2-289 15,-1-6-155-15,0 1-434 0</inkml:trace>
  <inkml:trace contextRef="#ctx0" brushRef="#br0" timeOffset="112821.07">19394 8955 653 0,'3'2'177'0,"0"2"9"0,-1-2-55 0,-1 0-70 15,-1-1-6-15,-1 0-5 0,0 0-12 16,0 1-14-16,0-4-6 0,0 2-5 16,0-1-4-16,-1-1-3 0,1 1-1 15,1-1-1-15,1-1-7 0,-1-1-10 16,2-1-14-16,-2 0-21 0,2 1 135 15,1-1-292-15,-1-2-175 0,3 5-461 16</inkml:trace>
  <inkml:trace contextRef="#ctx0" brushRef="#br0" timeOffset="113139.19">19692 8610 700 0,'4'3'176'0,"-4"2"11"0,-1 0-103 16,-1 4-20-16,0 3-3 0,-1 3-7 15,1 4-11-15,-3 4-9 0,2 3-9 16,1 4-6-16,0 1-4 0,1 0-3 0,1 3-4 15,2-4-2-15,0 2-3 0,2 1-1 16,2-3-2-16,-1 1-4 0,3 0-6 16,1-2-5-16,2 1-5 0,0-4-13 15,0-2-13-15,0-3-20 0,1-5 149 16,-2-1-287-16,-2-8-162 0,1-2-446 16</inkml:trace>
  <inkml:trace contextRef="#ctx0" brushRef="#br0" timeOffset="113503.73">20699 8795 531 0,'6'3'138'16,"-3"-1"5"-16,0 2-35 0,-1 3-69 0,-3 0 2 15,-2 2 0-15,-5 3-2 0,-3 6-2 16,-4 3-2-16,-4 2-2 0,-4 1-8 15,-2 3-6-15,-3 0-2 0,-2 3-5 16,1-2-5-16,0 1-4 0,1-4-2 16,4-2-5-16,1 0-12 0,1-3-19 15,3-4-14-15,4-4 23 0,4-1-156 16,0-4-136-16,3-2-321 0</inkml:trace>
  <inkml:trace contextRef="#ctx0" brushRef="#br0" timeOffset="113739.64">20346 8830 655 0,'11'11'154'0,"3"-1"7"16,1 0-111-16,5 4-6 0,1 2 1 15,4 0-6-15,0 5-9 0,3 0-5 16,4 1-6-16,2 3-6 0,2 1-3 15,-3 3-4-15,0-1-3 0,0-2-2 16,-3 1-5-16,-2-2-13 0,-3 0-12 16,-4-3-14-16,2-3 10 0,-5-2-22 0,-1-3-125 15,-2-3-122-15,-1-4-290 0</inkml:trace>
  <inkml:trace contextRef="#ctx0" brushRef="#br0" timeOffset="114222.71">21279 8826 516 0,'0'-4'132'0,"1"-2"7"15,0 4-23-15,2-5-76 0,3 3-7 16,0 1-1-16,4-1 0 0,0 0-2 15,2 2-4-15,2-1-4 0,2 1-4 16,-1 1-4-16,1 2-2 0,0 2-2 16,1 1-2-16,3-1-3 0,1 5-2 0,1 3-2 15,3 1-1-15,0 0 0 0,1 0 1 16,0 1-1-16,-3 3-1 0,-4-2 1 16,-1-1-1-16,-5 0 0 0,-3-1-1 15,-5 1-1-15,-4 2 0 0,-5-1 0 16,-4-1 0-16,-5 1 1 0,-2-1 1 15,-5 2 0-15,-4 0 2 0,-1 0 0 16,-1 1 0-16,1-2 0 0,1-1 0 0,2 0 0 16,6-1-1-16,4-2 0 0,4-2 1 15,6 1 0-15,5-2 2 0,6 3 1 16,4 0 0-16,6-1 1 0,2 1 0 16,4-1 0-16,6 1-1 0,3-1-2 15,1-1 0-15,4-3 0 0,4 2-1 16,4 0 0-16,0-3 0 0,1-1-2 0,0 0-1 15,2 2-3-15,-4-2-7 16,-3-2-11-16,-3-2-16 0,-2 0 89 16,-4-2-222-16,-6-2-144 0,-5-4-380 0</inkml:trace>
  <inkml:trace contextRef="#ctx0" brushRef="#br0" timeOffset="114540.18">21922 8363 608 0,'2'3'143'0,"1"-1"8"0,2 1-102 16,1 1-13-16,3 1 2 0,2-1 1 15,2 0-10-15,2-2-9 0,4 2-6 16,-1-3-5-16,0 3-2 0,0-3-3 16,-1 1-5-16,0-2-12 0,-2-1-15 0,-1-2 69 15,2 3-205-15,-2-5-141 0,0 1-372 16</inkml:trace>
  <inkml:trace contextRef="#ctx0" brushRef="#br0" timeOffset="114792.44">22458 8063 640 0,'12'4'146'16,"-1"7"6"-16,-3 3-111 0,-2 9-4 16,-4 7 2-16,-2 5-2 0,-3 6-4 15,-2 6-7-15,1 0-4 0,0 5-5 0,-1-1-6 16,2 1-5-16,1-5-1 0,1-1-4 16,2-6 0-16,2-2-9 0,1-4-18 15,4-5 145-15,2-3-292 0,3-4-162 16,1-3-456-16</inkml:trace>
  <inkml:trace contextRef="#ctx0" brushRef="#br0" timeOffset="128393.61">3217 10569 467 0,'-1'-6'117'0,"0"-1"2"0,-1 0-63 16,2 2-17-16,-2 2-9 0,1-1-7 16,1 4-2-16,0-1-2 0,-1 1-2 15,1-1-2-15,0 2-3 0,0 1-1 16,1 0-2-16,0 4 0 0,1 1 1 16,0 3-1-16,0 2 1 0,-1 2 0 15,1 2 0-15,0 3-2 0,0-1-3 16,-1 6-2-16,-1-3-1 0,1 2-1 15,0 2 0-15,-1-2-1 0,0 1 1 0,0-2-1 16,1-2 1-16,0-1-1 0,0-3 0 16,1-1 0-16,0-2-1 0,3-4 1 15,-2-2-1-15,2-1 0 0,-1-3 0 16,3 0 0-16,-2-1 0 0,4 1 1 16,-2-1 1-16,3-1 0 0,0 0 1 15,0 0 2-15,0 0-1 0,1 1 1 16,-1 0 1-16,0 1-1 0,0 0 0 15,1 1 0-15,4 0 0 0,-2 0-1 0,2 1-1 16,4-1 0-16,-1-1 0 0,2 1-1 16,3-1 0-16,1 2-1 0,5-1 1 15,0-1 0-15,4 1-1 0,2 1 1 16,4 0-1-16,1-2 1 0,1 0-1 16,0-2 1-16,2 2-1 0,0-2 0 15,1 0 1-15,-2-1-1 0,1 2 0 0,1-1 1 16,0-1-1-16,1 2 0 0,2 1 0 15,-2 1 0-15,1-1 0 0,-4 0 0 16,2 2 0-16,-3 0 0 0,0-2 0 16,-1 0 1-16,0 1-1 0,1-1 0 15,2-1 0-15,0 0 0 0,2 0 0 16,-1 2 0-16,-1-2 0 0,-1 0 0 16,-1 2 1-16,-1-2-1 0,-2 2 0 0,0-2 0 15,2-1 0-15,1-1 0 0,2-2 1 16,3 0-1-16,2 1 0 0,1-2 1 15,-1 2-1-15,-1 0 0 0,-1 0 1 16,-1 0-1-16,-3 0 0 0,1 1 0 16,-1-1 1-16,-2-1-1 0,3-2 0 15,1 2 1-15,-2 0-1 0,-1 1 0 16,-1-1 0-16,-1 3 0 0,-1-3 0 16,0 3 1-16,-3-4-1 0,0 3 0 0,0-1 0 15,1 0 0-15,0-1 0 0,0 1 0 16,2 1 0-16,-1 3 0 0,1-2 0 15,-2 5 0-15,0-3 0 0,-2 4 0 16,-2-3 0-16,-1-1 0 0,-3 1 1 16,-2-2-1-16,-1-2 0 0,-3-1 0 15,-2 0 0-15,-1 1 1 0,-4 1-1 16,-1-1 0-16,-3-1 0 0,-3 1 1 16,-1 1 0-16,-2-1 0 0,2-2 0 0,-2-2 0 15,2 2 0-15,0-1 0 0,0-2-1 16,2 0 0-16,1-2 0 0,0 2 0 15,0-1 0-15,1 1 1 0,0-2-1 16,-1 3 0-16,1-1 0 0,0-2 0 16,-1 1 1-16,-1 1 0 0,0-2-1 15,1 1 2-15,-2-3 2 0,0-2 0 0,1 2 1 16,-2-1 0-16,1 3 0 0,0-3 0 16,-2 1 0-16,2 3-1 0,-2 1-1 15,0 1 0-15,1-1 0 0,-2 1 1 16,1 1 0-16,-1 0-1 0,0-2 1 15,0 2-1-15,-1-2 0 0,0 2-1 16,0-2 1-16,-2 0-1 0,2-1 0 16,-2-2 0-16,-1-1-1 0,1-1 0 0,0-2 0 15,0-2 0-15,-1-2-1 0,1-4 1 16,-2-4-1-16,0-1 0 0,0-2 0 16,-2 1 0-16,2 0 0 0,0 1 0 15,2 2 0-15,-1 4 0 0,1 1 1 16,-1 4-1-16,1 1 1 0,0 3 1 15,1 1 2-15,-2 3 1 0,-1-2 1 16,0 2 0-16,0 0 0 0,-1 1 1 16,-1-1-2-16,0 1-1 0,1-1-1 0,-1 3-1 15,0 0-3-15,1-1-5 0,-2 0-11 16,1 2-15-16,0-1 36 0,-2-2-182 16,3 1-144-16,3-1-366 0</inkml:trace>
  <inkml:trace contextRef="#ctx0" brushRef="#br0" timeOffset="131402.92">18356 10868 385 0,'-1'7'99'16,"3"-2"5"-16,0-3-46 0,0 2-19 15,0-1-2-15,1-1-5 0,-1-1-3 16,0 1-2-16,-1 1-3 0,0-1-1 16,0-1 1-16,0 0 1 0,-1 0-1 15,1 1-1-15,1 1-1 0,0-3-1 0,-1 2-2 16,3-1-1-16,3 0-1 15,3-1 2-15,3 0 3 0,5 0 2 0,5 2 0 16,6 0 1-16,2-1 0 0,3 0-3 16,1 1-4-16,0 0-4 0,2 0-4 15,-2 0-3-15,-1-2-3 0,-1 2-5 16,-5 1-5-16,-3 0-10 0,-3-3-17 0,-5 1-16 16,-4-1-40-16,-4 0-92 0,-5 0-124 15,3-3-279-15</inkml:trace>
  <inkml:trace contextRef="#ctx0" brushRef="#br0" timeOffset="132112.48">19187 10683 451 0,'-4'2'119'16,"1"2"2"-16,-1-3-27 0,2 0-59 15,1 1-9-15,0 0-2 0,0-1-3 16,1 1 0-16,-1-2 1 0,1 1 1 15,0-1 0-15,0 0 3 0,0-1 1 16,1 1 0-16,-1-3-2 0,2 0-2 16,0 0-3-16,2-3-4 0,-1-1-5 0,2-2-3 15,2-3-3-15,2-2-2 0,2 1-2 16,2 0 0-16,0-1-1 0,0 0 1 16,2 2-1-16,1 1 0 0,-4 1 2 15,-2 2 1-15,-3 0 2 0,-1 4 2 16,-2 3 2-16,-2 0 0 0,-1 0 0 15,-1 3 0-15,-1 0-2 0,0 4-2 16,0 2-1-16,0 2 0 0,-1 3-1 0,0 4 2 16,1 4 1-16,-1 4 2 0,1 0 1 15,2 4 0-15,-1 1 1 0,3 4-1 16,-1 2-1-16,0 0 0 0,-2 2-3 16,1 0-1-16,-1 3-1 0,-1-2-1 15,0-1-1-15,1 0 0 0,-1-2 0 16,1-3-1-16,1-2-1 0,0-2-1 15,-1-3-4-15,1-4-5 0,0-3-4 16,0-4-5-16,-1-3-7 0,0-5-8 0,0-3-11 16,0-3-8-16,0-4 166 0,-1-1-289 15,0-5-145-15,-1-1-413 0</inkml:trace>
  <inkml:trace contextRef="#ctx0" brushRef="#br0" timeOffset="132400.03">19123 11303 581 0,'-6'1'134'0,"0"-1"5"15,1-1-92-15,0 0-13 0,1 2 2 16,2-2 3-16,0 1-2 0,2 1-1 15,1 0-4-15,1-2-1 0,4 1-4 0,1 2-4 16,4-1-4-16,4-1-3 0,2 3-4 16,7-2-3-16,4 2-2 0,3 2-3 15,5-2-1-15,1 0-3 0,3 1 0 16,4-1-5-16,0-1-11 0,-1-3-20 16,-1-3-64-16,-3 2-81 0,-1-2-133 15,0-1-300-15</inkml:trace>
  <inkml:trace contextRef="#ctx0" brushRef="#br0" timeOffset="138325.07">20639 10736 369 0,'0'-1'100'15,"-2"-5"5"-15,2 5-38 0,-1-3-27 16,1 0-4-16,0 2-7 0,0-1-6 16,0 0-6-16,0 1-1 0,0 0-2 15,0 1-2-15,0 0 1 0,-1 1 0 16,1 0-1-16,-2 2 1 0,1-1 0 15,-1 2 1-15,1-1-1 0,0 1-1 0,0 1 1 16,0 4 0-16,1 0 0 0,-1 2-2 16,1 3-1-16,-1 1 0 0,1 6-2 15,-2 1 0-15,4 0-3 0,-4 6-1 16,2 1-1-16,0 3-1 0,0 3-1 16,2 0 0-16,-1-2 0 0,1 0-2 15,2-1 0-15,1-6-5 0,0-2-3 16,1-3-4-16,-1-4-6 0,1-1-6 15,-2-4-2-15,-1-3-109 0,-2-1-7 16,0-6-89-16,-1-5-190 0</inkml:trace>
  <inkml:trace contextRef="#ctx0" brushRef="#br0" timeOffset="138654.66">20409 10896 402 0,'-6'1'101'16,"-1"-1"2"-16,-1 2-41 0,-1-1-33 15,2 2-9-15,0 2-3 0,2-3-1 16,0-1-1-16,3 2 5 0,3-2 4 0,5 0 4 15,0 0 2-15,5 1 2 0,6 1 1 16,3-2 0-16,8 1-3 0,1-2-6 16,5 2-4-16,5-3-6 0,1 0-3 15,-2 1-5-15,-2 0-8 0,-1-1-8 16,-1 3-6-16,-5-2-8 0,-3 1 6 16,-3 0-61-16,-1 1-74 0,-3-4-105 0,-4 1-252 15</inkml:trace>
  <inkml:trace contextRef="#ctx0" brushRef="#br0" timeOffset="138943.51">21227 10691 660 0,'5'0'155'0,"-3"0"5"0,0-1-100 16,0 1-21-16,2 2-7 0,1 0-8 15,-1 3-3-15,3 3-4 0,0 5-3 16,-1 3-1-16,1 6-4 0,0 3-2 0,-1 5-1 16,-2 4-2-16,2 0-1 0,-3 2-1 15,4 3-2-15,-3-3-9 0,1 0-19 16,1-4-10-16,-1-3-11 0,1 1 166 15,-2-4-293-15,1-6-148 0,-1-5-395 16</inkml:trace>
  <inkml:trace contextRef="#ctx0" brushRef="#br0" timeOffset="139468.95">21561 10788 456 0,'0'1'122'0,"2"-1"5"0,-2-1-13 16,0 0-79-16,1-2-6 0,1 2 1 15,-2-3-1-15,2 1 1 0,1 0 0 16,-1 0-1-16,2-2-3 0,0 2-3 15,2-1-3-15,1 0-5 0,3 0-3 0,0 1-4 16,3-2-2-16,2 2-3 0,2 0 0 16,2 0 0-16,-2 1-1 15,6 2 0-15,-1 0-1 0,1 2 1 0,0 2-1 16,0 0-1-16,0 3 1 0,-3-1-1 16,-5 3-1-16,-2-1-1 0,-2 0-1 15,-4 2-1-15,-4 2 0 0,-4 3 0 16,-1-1 0-16,-5 2 0 0,-3 3 1 15,-4 0 2-15,-1 0-1 0,-5 2 1 16,0 0-1-16,-1 0 1 0,4 0 1 0,-1-1-1 16,4 1 1-16,1-2 0 0,4-3 0 15,4-2 1-15,-1 0-1 0,4-3 0 16,1-2 0-16,3-2 1 0,4 0 2 16,1-1 1-16,5 1 0 0,5-3 1 15,3 0 0-15,1-1-1 0,6 0 0 16,1-1-3-16,2-1-1 0,-2-1-4 0,1 1-6 15,-1-2-8-15,-1 1-9 0,-4-1-10 16,0-1 35-16,-4 0-162 0,-2-2-124 16,-3-2-316-16</inkml:trace>
  <inkml:trace contextRef="#ctx0" brushRef="#br0" timeOffset="139951.66">22229 10716 530 0,'-3'-2'125'0,"2"2"4"16,1 0-84-16,-1-4-10 0,1 3-1 0,0 0-2 15,1 3-4-15,-1-3-2 0,0 0-3 16,3 1-3-16,-1 1-3 0,2-3-2 16,2-1-3-16,2 0-3 0,5 0-2 15,1-1-2-15,3 0-2 0,2-1 0 16,3 2 0-16,1 1 0 0,0-4 0 16,-1 3-1-16,1 2 1 0,-1-1-1 15,-2 3 1-15,-2-1-1 0,-2 0 0 0,-1 2 0 16,-6 0-1-16,0-2 0 0,-3 2-1 15,-3 2-2-15,-1 1 0 0,-3 1 0 16,0 2-1-16,-2 2 1 0,-3 1 0 16,1 3 2-16,-2 1 0 0,2 1 1 15,-2 1 0-15,-1 0 0 0,3 2 0 16,1 3 0-16,0-2 0 0,0 2 1 16,1 1-1-16,-1 4 0 0,2 0 1 0,0 4-1 15,-1-3 1-15,0 2-1 0,-1 0 0 16,2 1 0-16,-2-3 0 0,-1-3-11 15,0-2-16-15,-1-2-136 0,0-2-133 16,-4 1-343-16</inkml:trace>
  <inkml:trace contextRef="#ctx0" brushRef="#br0" timeOffset="142406.79">18840 12074 425 0,'3'6'119'16,"1"-2"4"-16,-1-4-15 0,0 2-66 15,2 0-10-15,-2-2-6 0,1 1-6 16,1-1-3-16,0 1-4 0,3-1-3 16,-1 0-2-16,3 0-2 0,1 1-4 15,1 0 0-15,4 0-2 0,0 0 1 16,0 1-5-16,2 3-4 0,2-2-6 16,-2-1-7-16,2 3-88 0,-4-3-27 15,-2 1-95-15,-2-2-200 0</inkml:trace>
  <inkml:trace contextRef="#ctx0" brushRef="#br0" timeOffset="142589.24">18853 12272 524 0,'13'3'143'0,"3"-1"1"0,0-2-32 16,5 0-74-16,2 1-11 0,0-2-19 15,3 1-15-15,-1-2-12 0,2-1-1 16,-2-1-125-16,0 0-116 0,0-3-283 16</inkml:trace>
  <inkml:trace contextRef="#ctx0" brushRef="#br0" timeOffset="142807.84">19613 11993 768 0,'2'-2'172'0,"-2"2"0"16,1 0-127-16,-1 1-21 15,0 1-10-15,0 5-6 0,0 2-3 0,-1 3-1 16,-1 3-1-16,2 3 0 0,0 5 1 16,-1 0-1-16,1 2 0 0,0-1-1 15,1 2-2-15,2-2-8 0,-1 3-35 16,0-3 32-16,0 0-165 0,2-4-142 15,-1-2-356-15</inkml:trace>
  <inkml:trace contextRef="#ctx0" brushRef="#br0" timeOffset="143171">19856 11998 551 0,'2'-2'138'0,"-1"0"0"16,1 0-42-16,1-1-72 0,3-1-10 16,0-2-6-16,4 1-3 0,2-1 2 15,3 2 3-15,1 0 2 0,4 3 0 16,-1 2-1-16,2 2 0 0,-1-1-3 16,0 4-5-16,-2 0-5 0,-2 2-4 15,-3-1-5-15,-2 3-4 0,-5 3-2 16,-3 2 0-16,-6 0 1 0,-4 2 0 15,-6 3 1-15,-5 2 6 0,-4 1 2 16,-2-2 2-16,0 2-1 0,0 0 3 0,2-1-4 16,3 0 1-16,6-4 1 0,3-1 0 15,6-2 0-15,3-1 2 0,4-4-1 16,6-1 6-16,4-2 0 0,6-2 1 16,4-4 1-16,5 0-2 0,5-3 0 15,2-2-4-15,2-3 31 0,-1-1-156 16,1-2-111-16,-1-2-307 0</inkml:trace>
  <inkml:trace contextRef="#ctx0" brushRef="#br0" timeOffset="143538.72">20546 11849 614 0,'-3'1'138'0,"-3"-1"5"0,-2 3-99 15,-1 0-11-15,-4 4-3 0,-1 2-3 16,-3 1-5-16,-3 3-2 0,0 5-5 16,1 2-6-16,0 5-4 0,0 0-2 15,1 4-1-15,3 4 0 0,2 1-1 16,2 1 0-16,3-1-2 0,4-1 1 16,5 0-1-16,6-2-5 0,3-4-1 15,5-7-1-15,6-1 1 0,4-4 1 16,3-5 1-16,1-2 1 0,1-6 7 0,-1-2 3 15,2-2 4-15,-4-2 3 0,-1-4 5 16,-5-3 2-16,-2-1 3 0,-6-2 1 16,-3-5 1-16,-7-1-1 0,-5 1-2 15,-7-3-3-15,-6 1-4 0,-6 2-4 16,-3 4-3-16,-7 6-4 0,-4 5-4 0,-1 5-6 16,-1 9-9-16,-1 2-16 15,2 3-20-15,-1 4-137 0,4 0-144 0,6 4-354 16</inkml:trace>
  <inkml:trace contextRef="#ctx0" brushRef="#br0" timeOffset="149126.45">20159 12572 474 0,'0'-1'127'15,"0"3"2"-15,0-1-21 0,1-1-71 16,0 2-13-16,0 0-4 0,0-1-1 16,2 2 1-16,-1 0 3 0,1-1 3 15,-1 1 1-15,0 1 0 0,1 0 0 16,-1 2-1-16,-1-1-4 0,-1 3-3 15,1 1-4-15,-2 0-3 0,1 5-3 16,-1 1-3-16,0 1-2 0,1 5-1 0,-1 0-2 16,1 3 0-16,-1 3 0 0,2 2 0 15,0 0 0-15,1 5 0 0,-1 1 0 16,2 1 1-16,1 1 2 0,0 1 1 16,-2 0 1-16,0 1 0 0,0-3 1 15,-4-2 0-15,0-1-2 0,-1-3-1 16,-1-2-2-16,-2-5-1 0,2-2 0 15,0-3-1-15,0-2-2 0,2-3-1 0,1-4-4 16,0-2-5-16,1-2-5 16,0-2-9-16,0-2-7 0,0 0-8 0,0-2-5 15,0 1 1-15,0-1-32 0,0 0-86 16,-1-1-104-16,-1-1-255 0</inkml:trace>
  <inkml:trace contextRef="#ctx0" brushRef="#br0" timeOffset="149399.73">20042 13263 638 0,'-5'-2'151'15,"3"0"4"-15,0 2-98 0,1 1-15 16,1 2-8-16,0 2-8 0,2-1-4 16,0 4-1-16,2 3-3 0,1 1-3 15,3 1-2-15,1 1-2 0,0 1 0 0,2 2-3 16,1-2-3-16,2-1-4 0,-1 1 0 15,1-1 0-15,0-1 0 0,2-2 1 16,-2-1 0-16,0-1 3 0,-2-5 0 16,0 0 0-16,-1-3 0 0,0-2 0 15,-2-3-1-15,-2-4-3 0,1-3-7 16,-1 0-10-16,-2-3-15 0,0 0-15 16,-1-3 61-16,-1 2-196 0,2-2-141 15,-1 1-356-15</inkml:trace>
  <inkml:trace contextRef="#ctx0" brushRef="#br0" timeOffset="150419.6">20897 12986 569 0,'2'1'126'0,"-2"-1"1"15,-2 0-85-15,1 0-29 0,-2 0-7 16,-1 2-1-16,-3 2-1 0,-1 2-1 16,0 2-1-16,-2 1-1 0,-1 1 1 15,1 3-2-15,1 0 1 0,2 2-1 16,1 0 0-16,3 3-2 0,1-1-1 15,3 1-2-15,3-3-2 0,3-2 1 16,4-2-1-16,3-5 1 0,1-4 2 0,3-2 3 16,0-7 2-16,3-2 4 0,0-5 3 15,-1-1 2-15,-2-2 2 0,0-4 0 16,-3-6 4-16,-2 0 4 0,-3 0 3 16,-2-6 0-16,-4-2 1 0,0 0 3 15,-4-4 1-15,0 1 1 0,0 0-4 16,-3-3 6-16,1 4-4 0,-1 2 0 15,1 7-1-15,0 4-1 0,-1 8-2 16,1 3 0-16,-1 7-10 0,1 8-1 16,-3 8-2-16,2 4-3 0,-1 6-2 15,0 2-3-15,1 9-1 0,2 1 0 0,1 2-1 16,3 2-2-16,3-1 0 0,0-2-1 16,4 2-1-16,2-1 0 0,2 0 0 15,3-5 1-15,2-1 1 0,0-5 0 16,1-3 1-16,2 0-1 0,-2-8 0 15,-1-2 0-15,0-4-1 0,1-5 0 0,-1-2 0 16,2-4 1-16,1-6 1 0,1-2 1 16,0-2 0-16,-2-5 0 0,-2-1 1 15,-2-2 0-15,-4-2 1 0,-3 1 0 16,-6 0 1-16,0 1 1 0,-3 4 1 16,-2 4 3-16,-1 3-1 0,-4 6 0 15,1 4 0-15,-2 5-2 0,-2 3 0 16,0 6-2-16,-3 2-2 0,1 5-1 15,1 3 1-15,0 1-1 0,2 3 0 16,4 3 0-16,5-2 0 0,4 1-1 0,5-1 1 16,4-3-2-16,3 1-2 0,4-3-2 15,2-2-4-15,2-4-5 0,0-4-6 16,1-2-6-16,2-5-16 0,0-5-13 16,-2-5 158-16,1-2-289 0,-2-6-150 15,-1-2-429-15</inkml:trace>
  <inkml:trace contextRef="#ctx0" brushRef="#br0" timeOffset="150651.97">21927 12963 689 0,'-1'-2'165'16,"-2"1"2"-16,-3-2-106 0,-1 2-18 15,-5-1-7-15,-4 2-9 0,-2 2-6 0,-4 2-2 16,-1 2-3-16,-1 3-2 0,1 4-4 15,3 4-1-15,4-1-4 0,2 4-3 16,7 2-1-16,5 0-3 0,2-1 1 16,4 0-2-16,5-1 0 0,5-2-2 15,4-3-6-15,2-3-7 0,4-3-12 16,4-4-10-16,-1-3-12 0,2-3 84 16,-2-4-210-16,3-2-134 0,0-5-350 15</inkml:trace>
  <inkml:trace contextRef="#ctx0" brushRef="#br0" timeOffset="151058.12">22402 12817 524 0,'1'-3'145'0,"1"1"4"0,0-2-19 15,1 4-82-15,1-1-11 0,-1 0-4 16,1 2-4-16,3 2-4 0,1-1-1 16,2 0-1-16,1 2-4 0,3 0-1 15,0 1-4-15,1 1-3 0,2 0-3 16,-2 0-3-16,2 2-2 0,-4 0-3 0,0 1 0 16,-3 1-1-16,-3 2-1 0,-3 0-3 15,-4 1 1-15,-3 2-2 0,-5-2 1 16,-5 2-1-16,-4 3 0 0,-2-2 3 15,-1-1 0-15,-1 0 2 0,0 1 0 16,4-2 1-16,3 0 0 0,4-3 1 16,5 0-1-16,2 1 1 0,4 0 0 15,4 0 0-15,4 0 1 0,4-2 0 0,5 0 0 16,4-2 0-16,4-2 0 0,4-1 1 16,2-3-6-16,3-1-3 0,2 0-10 15,0-2-11-15,-1-4-14 0,1-1-7 16,-1-2 22-16,-3-4-143 0,-3-2-125 15,-2-4-295-15</inkml:trace>
  <inkml:trace contextRef="#ctx0" brushRef="#br0" timeOffset="151501.46">23109 12640 648 0,'0'6'163'0,"-2"5"2"15,0 4-78-15,-1 3-40 0,-2 4-8 16,0 2-5-16,-1 4-10 0,1 0-5 0,2 3-2 16,-1 0-5-16,2 1-3 0,1 0-5 15,0-1-1-15,1-1-1 0,-1-3-1 16,0-4-2-16,1-1-1 0,-2-5-1 16,1-2-2-16,-2-1-2 0,0-5-1 15,2 0-3-15,-1-1-4 0,0-5 0 16,0-1-1-16,0-4 2 0,2-1 2 15,0-3 2-15,1-3 3 0,3-1 4 16,0-1 5-16,2 1 1 0,2 0 1 16,3 0 1-16,2 4 1 0,4 0 1 0,0 4 0 15,2-1 0-15,2 2-1 0,0 1 1 16,-1 2-1-16,0 0-1 0,1 2-2 16,-2 2 0-16,-2 0-2 0,-2 3 0 15,-1 1-1-15,-5 1 0 0,0 0-1 16,-5 2 0-16,-2-2-1 0,-4 0-1 15,-4-1-2-15,-5-1-5 0,-3-2-3 0,-3-1-8 16,-1-3-6-16,-4 0-10 0,-1-2-7 16,2-2 14-16,2-2-61 0,4-4-69 15,1 0-103-15,3-4-247 0</inkml:trace>
  <inkml:trace contextRef="#ctx0" brushRef="#br0" timeOffset="151670.99">23513 12914 637 0,'17'14'154'16,"-4"2"4"-16,-3 4-101 0,-3 2-19 15,-4-3-8-15,-1-1-6 0,-1 0-11 16,0-3-6-16,1-1-4 0,1-3-1 16,0-3-3-16,4 0-4 0,1-3-12 15,2-3-13-15,2-1 3 0,1-2-134 0,2-3-125 16,1-3-310-16</inkml:trace>
  <inkml:trace contextRef="#ctx0" brushRef="#br0" timeOffset="151832.79">23607 12691 789 0,'-14'-11'171'0,"0"5"1"15,-4-6-133-15,11 12-20 0,3-3-12 0,2 3-11 16,1-1-9-16,2-1-12 0,0 0-14 15,3-1 0-15,1-1-127 0,0 2-4 16,2-1-101-16,1 1-199 0</inkml:trace>
  <inkml:trace contextRef="#ctx0" brushRef="#br0" timeOffset="152216.64">23822 12960 631 0,'9'24'137'15,"0"0"1"-15,-2-4-110 0,-3-4-13 16,-1-2-4-16,0-1-5 0,-3-3 1 16,-1-1 3-16,-1-2 2 0,1-2 1 15,1 1 1-15,-2-2 2 0,1-3 6 16,0-1 0-16,0-3-1 0,0-2 0 0,0-2 2 16,1-4 0-16,0-2-1 15,1-6-4-15,1-4-5 0,3-3-2 0,1-2-2 16,1 0-2-16,1 3-1 15,2-1 1-15,0 7 1 0,0 4-1 0,0 7 0 16,0 1 1-16,-2 5 2 0,3 2-2 16,1 5-2-16,2 2 0 0,2 4-1 15,3 4 0-15,1 4-1 0,2 1-1 0,0 4-1 16,-1 0 0-16,0 2 0 0,-1-1-1 16,-3-1-1-16,0 2 0 0,-4 0-1 15,-2-2 1-15,-5-1-3 0,0 2 1 16,-4-1-2-16,-1-2-4 0,-2-1-6 15,-1-2-12-15,-2-3-14 0,2-2-14 16,1-2 66-16,0-3-200 0,-1-2-142 16,-3 1-359-16</inkml:trace>
  <inkml:trace contextRef="#ctx0" brushRef="#br0" timeOffset="153919.09">19404 13870 511 0,'0'0'137'16,"0"-1"3"-16,0 1-25 0,0 1-75 15,-1-1-9-15,0 0-5 0,-1 1-6 16,-1 1-4-16,-2 2-2 0,0 2-3 15,-1 1-1-15,0 3-4 0,-1 3-1 16,-1 3-1-16,0 3-1 0,0 3-1 0,0 1-1 16,2 3-1-16,-1 0 0 0,4 1-1 15,1-2 0-15,4-1-1 0,4 0-2 16,3-5 1-16,3-3-1 0,4-2 1 16,3-4 0-16,3-3 1 0,3-3 2 15,2-6 4-15,0-1 2 0,2-5 5 16,-2-2 3-16,-3-3 2 0,-1-2 3 15,-4-2 1-15,-5 0 2 0,-3-2 0 0,-6 0-2 16,-4 0-1-16,-5-1-2 0,-6-2-2 16,-3-1-2-16,-4 0-4 0,-5 2-3 15,-2-1-3-15,-2 2-2 0,0 3-3 16,0 5-1-16,1 2-3 0,2 5-6 16,3 1-9-16,2 7-10 0,5 2-15 15,2 1 154-15,5 1-292 0,2 0-155 16,3 2-431-16</inkml:trace>
  <inkml:trace contextRef="#ctx0" brushRef="#br0" timeOffset="154283.93">20083 13814 597 0,'0'2'147'0,"2"-3"7"0,-4 1-92 15,2 0-12-15,0 0-6 0,0 0-6 16,2 0-7-16,-2 1-6 0,1 3-2 0,0 0-2 15,-1 3-1-15,0 0 0 0,0 6-1 16,-1 3-2-16,1 4-3 0,-3 5-2 16,2 1-5-16,1 4-1 0,1 1-4 15,1 0-1-15,-1 0-3 0,0-2-4 16,1-4-6-16,0 0-8 0,0-3-10 16,1-4-13-16,-1-1-12 0,2-4 162 0,-1-2-288 15,0-5-147-15,1-1-412 0</inkml:trace>
  <inkml:trace contextRef="#ctx0" brushRef="#br0" timeOffset="154534.64">20381 13788 680 0,'4'1'162'16,"-2"0"2"-16,0 1-101 0,1 2-20 15,0 1-9-15,0 4-8 0,-1 2-4 16,-1 1-1-16,0 8-2 0,-2 0-2 16,0 7-4-16,-1 3-2 0,1 1-2 15,-1 3-4-15,1 1-3 0,-1-3-3 0,4 0-9 16,-1-4-11-16,1-3-19 0,1-2-15 16,1-3 163-16,1-5-293 0,0-4-152 15,2-3-413-15</inkml:trace>
  <inkml:trace contextRef="#ctx0" brushRef="#br0" timeOffset="154799.94">20733 13802 660 0,'2'10'160'16,"-2"1"5"-16,-2 2-103 0,1 6-13 16,-1 3-7-16,0 4-11 0,-2 2-11 0,2 3-5 15,0 2-5-15,1 2-4 0,1-5-3 16,1 1-1-16,0-3-4 0,0-2-5 16,1-1 1-16,2-5-26 0,-2-2-9 15,1-2 59-15,0-4-192 0,0-5-139 16,1-4-355-16</inkml:trace>
  <inkml:trace contextRef="#ctx0" brushRef="#br0" timeOffset="155301.32">21176 13804 471 0,'0'0'122'0,"0"0"5"16,0-1-41-16,1 2-37 0,-1 0-14 16,1 2-3-16,0-1 1 0,1 0 2 15,-1 2 1-15,0 1-1 0,2-1-2 16,-2 2 0-16,0 1-1 0,-1 3-5 15,0 2-5-15,0 4-5 0,-1 1-3 0,0 4-3 16,0 3-3-16,1 3-2 0,1 1-2 16,1 0-1-16,0 3-1 0,1 0-2 15,-1-4-2-15,2 2 1 0,-1-2-2 16,1-3-2-16,-1-4-4 0,0-3-8 16,0-3-8-16,0-4-14 0,0-1-11 15,-1-5-55-15,-1 0-72 0,0-2-116 16,-1-5-254-16</inkml:trace>
  <inkml:trace contextRef="#ctx0" brushRef="#br0" timeOffset="155618.22">21541 13858 608 0,'-3'-7'146'0,"0"-1"7"15,1 0-88-15,1 3-16 0,0 1-4 16,2 2-7-16,-1 2-6 0,0 1-1 0,-1 6-3 16,1 4-1-16,-1 3-5 15,0 5-7-15,-2 2 0 0,2 5-1 0,0 3-5 16,1 0-3-16,0-1-3 0,1 1-3 15,3-2 0-15,-1-1 0 0,1-2-6 16,2-3-5-16,0-1-7 0,1-2-12 16,-1-5-16-16,1-3-12 0,1-2-76 15,-2-2-47-15,2-5-112 0,0-1-236 16</inkml:trace>
  <inkml:trace contextRef="#ctx0" brushRef="#br0" timeOffset="155924">21893 13800 584 0,'4'-1'144'16,"-2"0"6"-16,-1 0-70 0,0 1-35 15,0 1-5-15,0 1-3 0,-2 2-1 16,1 5-1-16,-2 1-3 0,1 5-4 16,0 3 0-16,0 4-3 0,-2 1-5 15,3 2-7-15,0 0-4 0,2 0-3 16,-1 1-3-16,2-5-3 0,-1 0-3 0,3-3-5 16,-1-3-6-16,1-2-10 0,0-4-17 15,0-2-16-15,0-3 142 0,-1-1-270 16,0-2-148-16,2-4-402 0</inkml:trace>
  <inkml:trace contextRef="#ctx0" brushRef="#br0" timeOffset="156533.13">22344 13871 597 0,'0'-1'141'16,"-1"2"4"-16,1-2-86 0,-2 0-20 15,1-2-4-15,-1 2-5 0,-1 1-6 16,0 0-3-16,-2 0-1 0,-1 3-5 15,-1 5-4-15,-2 1-3 0,1 3-2 0,0 3-2 16,2 0-1-16,2 5-1 0,3-3-1 16,3 0 0-16,4-1-2 0,2-2-1 15,2 1-1-15,3-2 0 0,4-6 0 16,1 3 0-16,2-3 1 0,3-5 1 16,2 0 3-16,3-2 4 0,0-2 3 15,1-2 6-15,0-3 5 0,1 1 4 16,-5-3 3-16,-1-2 3 0,-4-2 2 15,-5-3 3-15,-3 0-2 0,-5-4-3 0,-6-2-4 16,-4-1-5-16,-7 0-4 0,-6 1-7 16,-5 4-5-16,-9 1-5 0,-4 4-3 15,-3 4-6-15,-3 3-6 0,2 1-8 16,0 2-10-16,1 2-17 0,6 3-25 16,2-1 49-16,3 3-179 0,3 0-143 15,-1 6-351-15</inkml:trace>
  <inkml:trace contextRef="#ctx0" brushRef="#br0" timeOffset="157100.2">19582 14430 352 0,'-7'5'122'0,"2"1"3"16,4-1 5-16,2 0-47 0,5 2-22 15,2-1-9-15,4 2-8 0,4-3-4 16,4 1-2-16,3-1-3 0,4-1-5 0,2-1-6 16,5 0-7-16,0-1-4 0,2 0-3 15,5 2-2-15,5-1 0 0,3 0-1 16,6-2 1-16,6-2-1 0,9-1 1 15,9-4-1-15,8 0-1 0,7-3 0 16,8-3-3-16,7-1 1 0,7 1 1 16,8-5 0-16,5 3 2 0,6 1 5 15,4-1 7-15,3 2 7 0,0 3 4 0,2 3 3 16,-1 5 0-16,0 4 1 0,-4 0-5 16,-6 5-7-16,-2 0-7 0,-7 0-5 15,-10 0-6-15,-18-1-7 0,-14-2-9 16,-17-2-13-16,-17 0-17 0,-15-2-21 15,-20-3 136-15,-14-1-292 0,-20-3-173 16,-14 0-457-16</inkml:trace>
  <inkml:trace contextRef="#ctx0" brushRef="#br0" timeOffset="161465.25">3511 10685 552 0,'-7'6'129'16,"4"-1"4"-16,3-5-87 0,0 0-20 15,1 0-4-15,0-2-3 0,1-1-6 0,2 2 0 16,2 0-3-16,2-2-1 0,3 2 0 16,2 1-1-16,3 0 0 0,4 0-1 15,3 2-1-15,4 1 1 0,7 0 3 16,6-1 2-16,5 1 0 0,5 3 0 16,8 3 0-16,3-2-3 0,8 2-2 15,8-2-3-15,5 1-2 0,4 0 0 0,4-2 0 16,6-3-1-16,6-4 1 0,2 1-1 15,1 0 0-15,1-2 0 0,5 0 0 16,0 1 0-16,-2 1 0 0,-2 4-1 16,-4 0 1-16,-3 1-1 0,-3 2 1 15,-7 1 0-15,-5 0 0 0,-8-1 0 16,-7-3-1-16,-7 1 1 0,-6-3 0 0,-7-2-1 16,-8-2 0-16,-7-4-2 0,-5 0-3 15,-7-3-2-15,-3-2-3 0,-6-1-2 16,-3 0 0-16,-3 1 0 0,-4 0 2 15,-1 3 1-15,-2 1 1 0,-3 3 2 16,-3 0 0-16,-5 2-1 0,-8 3 0 16,-7 0 1-16,-8 3 2 0,-9 1 1 15,-10 2 1-15,-8 3 3 0,-7-1 2 16,-5-1 0-16,-5-1 0 0,-4-3 0 16,-3 0 1-16,-7-4-2 0,-5-3 0 0,-5-7-3 15,-4-1-2-15,-6-2-2 16,-7-1-4-16,-3-4-3 0,-1 1-5 0,-1 1-3 15,0 6-1-15,-2 0 0 0,3 4-1 16,4 2-2-16,1 5-2 0,2 1 0 16,5 0 1-16,7 1 6 0,8 4 6 15,4 1 9-15,5-3 8 0,12-1 14 16,10 2 12-16,12-1 10 0,9 1 6 0,11-2 1 16,11-2-5-16,13 1-7 0,11 1-3 15,13 0-2-15,13 2-7 0,9-3-6 16,13 3-6-16,10-4 2 0,13 1 1 15,11-3-3-15,6 0-4 0,7-1-3 16,9 2-1-16,8 0-2 0,6 4 1 16,2-2-1-16,2 2 0 0,0 2 0 15,1 1 0-15,-5-3 0 0,-3 1 0 0,-3 0 0 16,-2-3 0-16,-3-3-1 0,-6-3 0 16,-4-1 1-16,-4-3-1 0,-4-4 0 15,-3-2 0-15,-8 0 0 0,-5-1 0 16,-6 2 0-16,-7 0 0 0,-6-2 0 15,-7 6 0-15,-11-1 0 0,-6 3 0 16,-8 2 0-16,-7 1-1 0,-6 1-4 16,-6 2 1-16,-7-3-4 0,-8 1-5 15,-7 2-3-15,-9 0 0 0,-9 3 0 0,-12 2 4 16,-11 1 0-16,-9 4 4 0,-8-1 4 16,-7 2 3-16,-7-2 2 0,-9 0-1 15,-4-1 1-15,-6-3-1 0,-7-2 0 16,-7 1 0-16,-6-3 0 0,-3-2 1 15,0-2-1-15,-3-2 1 0,3-1 0 16,2-4-2-16,5-2 1 0,5 2-1 16,5 3-1-16,7-3 2 0,10 1-1 15,10 4 1-15,12 1 4 0,12 1 3 0,16 1 3 16,12 1 3-16,11 1 0 0,11 1-4 16,11 2 0-16,12 1-1 0,11 1 1 15,12 1-3-15,15 0-2 0,15-1 1 16,14 0 3-16,14-4-1 0,14-2-1 15,11 1-3-15,8 0 0 0,8-2-2 16,8 3 1-16,4 2-1 0,4 0 0 0,4 1 0 16,-2-2-1-16,-1 0 1 0,-4 0 0 15,-5-2 0-15,-7 1 0 0,-7 0-1 16,-12 1 1-16,-9 1 0 0,-11-2-1 16,-9 1 1-16,-16 0-1 0,-11 0 0 15,-12-1 0-15,-12 2 0 0,-11-2 0 16,-9 0 0-16,-10 1-2 0,-9 0 0 15,-11 0-3-15,-8 1-4 0,-11-1-4 16,-9 0-1-16,-12 0 0 0,-12-1 2 0,-9 1 0 16,-6-2 2-16,-6 0 4 0,-7-2 5 15,-2 2 0-15,-6 0 1 0,-5-1 0 16,0-2 0-16,-4-2 0 0,-3 3 1 16,-2 1-1-16,-4-2 0 0,5 2 0 15,0 2 0-15,1 2 1 0,5 3-2 16,3-2 1-16,8 2 0 0,8 2 1 15,5-1 0-15,9-2 0 0,13 1 2 16,8-3 2-16,10-2 4 0,11 0 3 0,10-2 2 16,7 0 1-16,9-1-1 0,8 0-1 15,9 0-2-15,10-1-4 0,7 0-1 16,12 2-3-16,11 0 0 0,12-1 0 16,16 4 0-16,13 0 0 0,9 2-1 15,12 2-1-15,10-3 0 0,10 3 0 16,4 0-1-16,5 0 0 0,0 0 1 15,1-1-1-15,-4 0 1 0,-7 2-1 0,-5-3 0 16,-7 2 1-16,-8-2 0 0,-14 0-1 16,-11 1 0-16,-10 0 1 0,-14 0 0 15,-15-1-1-15,-12-1 1 0,-11-1 1 16,-10 0 1-16,-12-2 1 0,-12-2-1 16,-11 0-2-16,-13 2-1 0,-14-1-3 15,-13 0-3-15,-14 0-2 0,-11 1-4 16,-9 3-4-16,-12 1-2 0,-8-2-5 0,-4 4-9 15,-6 2-6-15,-3 2-7 0,0 0 3 16,3-2 169-16,8 0-287 0,9-3-132 16,9-4-394-16</inkml:trace>
  <inkml:trace contextRef="#ctx0" brushRef="#br0" timeOffset="169531.08">19582 9394 334 0,'-4'1'96'16,"1"1"5"-16,3-2-25 0,0 1-29 15,1 1-14-15,1-3-6 0,0 2-4 0,0 1-6 16,-1-1-5-16,0-1-1 0,-1 0-1 15,-1 1-1-15,0 3-1 0,-1-1 0 16,-2 0 0-16,0 1-1 0,1 3-2 16,-2-1-1-16,2 1-2 0,0 0 0 15,0 2 0-15,2 3 0 0,0-1 0 16,1 0-1-16,1 2 0 0,0 0 1 16,2 1-1-16,-1-1 0 0,1 1 1 15,1-2 0-15,3 1 2 0,1-2 0 16,0 0 1-16,3 0 0 0,1-3 0 0,3-1 1 15,-1 0 0-15,0-4 2 0,0 0 2 16,3-1 2-16,0-2 3 0,2 0 0 16,0-1-2-16,-1 0 0 0,2-1-2 15,2 0-3-15,-1-2-2 0,-4 2-2 16,-1-2-1-16,-2-2 0 0,-1-1 0 0,-1 0-1 16,-3-2 0-16,-2 1 0 0,0-2 0 15,1 2-1-15,-3 2 1 0,1-2 0 16,-3 1 1-16,0 0 1 0,1-1 0 15,-2 1 0-15,-1-1 0 0,0-1 0 16,-1-1 0-16,1 0-1 0,0 2-1 16,-1 0-1-16,0-1 0 0,0 2-1 15,-1 0 1-15,1 2-1 0,-1 2 1 16,0-1 1-16,1 1-1 0,-1 2 1 16,1 1 0-16,0-1-1 0,0 0 0 15,0 0 1-15,0 3-1 0,0-2 0 0,0-1 0 16,0 0 0-16,0 1 0 0,0 0 0 15,0 1 0-15,0-2 0 0,0 1 0 16,0 2 0-16,0-2 0 0,1 1-1 16,-1-1-1-16,0 3 1 0,0-1-1 15,1 0 1-15,0 3-1 0,0 4 1 0,0 1 0 16,1 3 0-16,-1-1 0 0,2 4 1 16,-1-2-1-16,0 1 0 0,-1-1 0 15,1 1 1-15,-2-2-1 0,1 1 0 16,-1-2 0-16,0 0 0 0,-1-2 1 15,-2 0-1-15,-1-2 1 0,-1-1 1 16,-2-1 0-16,-2 0 1 0,-2-1-1 16,-1-2 1-16,-2 0 0 0,-3-2-2 15,-4-4 0-15,-2-1-2 0,-4-4 0 16,-2-1 0-16,0-4-1 0,-2-1-1 0,2-3-1 16,1 1 1-16,3 1 1 0,5-2-1 15,1 2 1-15,1-1 1 0,4 2 0 16,4 1 1-16,0 3 0 0,1-1 0 15,4 4 1-15,-1-1 0 0,4 4 0 16,-1 0 1-16,2 2 0 0,0 0 1 0,0 1 0 16,1 0 1-16,0 2-1 0,0-2-1 15,0 0 0-15,0 0 0 0,1 2-1 16,-1-1 1-16,0 0 0 0,0-3 0 16,1 3 0-16,-1 0 0 0,1-1 1 15,0 0-1-15,-1 0-1 0,2 1 0 16,-2 0 0-16,1 0-2 0,-1 0 0 15,0 1-1-15,0 3-1 0,2 2 1 16,0 3 0-16,1 2-1 0,0 2 2 0,2 1 0 16,-1 2 1-16,1 0 0 15,2 0 0-15,1 1 0 0,0-2-1 0,3-1 1 16,0 2 0-16,4-2 1 0,-1-2-1 16,2-2 0-16,0-4 1 0,4 0 0 15,3-3 2-15,3-1 1 0,2-2 0 16,2-4 1-16,-2-1 0 0,3-4 0 15,-5 0-1-15,-2 0 0 0,-3-4-1 16,-5 0-1-16,-3 1 1 0,-3-1 0 0,-3 0 0 16,-4-3 0-16,-2 2-1 0,-2 3 0 15,0-1 0-15,-3 2-1 0,-1 1-1 16,2 2-1-16,-1 1-7 0,-1 2-14 16,2 1-13-16,-1-2 30 0,2 0-163 15,-2-2-132-15,2 2-330 0</inkml:trace>
  <inkml:trace contextRef="#ctx0" brushRef="#br0" timeOffset="170399.19">19819 8261 276 0,'2'8'79'0,"-2"-1"14"0,0-4-17 16,-2 2-25-16,2-2 2 0,0 0 2 15,-3-2-1-15,0 0-8 0,0 2-13 0,0-2-8 16,1 0-4-16,-1 1-1 0,1-1 0 16,1-1 3-16,1 0 5 0,0-3 4 15,0 1 0-15,3-5-1 0,1-2 0 16,3-5-4-16,2-3-7 0,3-5-7 15,0-5-6-15,2-3-3 0,-2-4-1 16,0-5-1-16,2 3-1 0,-3 4 0 16,0 3-1-16,-2 6 1 0,0 3-1 15,-3 5 1-15,0 7-1 0,-3 4 0 16,-1-2-3-16,-2 4-9 0,0 1-16 0,-2 0 155 16,0 1-293-16,-2 0-154 0,-3 1-437 15</inkml:trace>
  <inkml:trace contextRef="#ctx0" brushRef="#br0" timeOffset="170701.05">19700 8104 563 0,'2'0'117'15,"0"2"2"-15,-2-1-96 0,0 5-19 16,-1-1 0-16,-2 4 0 0,-1 3 0 16,-3 2 0-16,0 3-1 0,0-1-1 15,0 3 1-15,2 1-1 0,1-3 0 0,4 1-1 16,3-2 1-16,0-3-1 0,5-2 3 16,3-3 3-16,3-4 2 0,3-1 1 15,5-1 0-15,1-2 0 0,4-4-1 16,0 3-4-16,-2-2-4 0,-3 0-6 15,-1-2-6-15,-5-1-41 0,0-3-81 16,-3-1-103-16,1-2-250 0</inkml:trace>
  <inkml:trace contextRef="#ctx0" brushRef="#br0" timeOffset="171184.74">20285 7457 381 0,'9'-6'110'0,"0"-1"3"0,-2-1-4 15,-1 0-68-15,-2-2-12 16,0 3-2-16,-2-3-3 0,-4 0-3 0,-1-1-1 15,-1 0 1-15,-3 2-2 0,0 1-3 16,-3 0-4-16,-2 1-2 0,-1 3-3 16,-1 5 0-16,1 2-3 0,-1 2-1 15,0 3-3-15,1 7 1 0,2 1 0 16,1 4-1-16,0 3 0 0,1 2 0 16,1 2 0-16,2 2-1 0,0 5 1 15,2 0 0-15,2 0-4 0,3 0-5 0,1 0-5 16,3-2 5-16,0-1-131 0,0-6-113 15,1-4-293-15</inkml:trace>
  <inkml:trace contextRef="#ctx0" brushRef="#br0" timeOffset="171865.4">20094 7574 516 0,'3'-4'125'0,"1"3"3"15,3 0-37-15,0 2-68 0,6-6-1 16,3 3 0-16,-1 3-2 0,3 1 1 16,-1 1-3-16,1-1-4 0,-1 6-3 15,1 2-4-15,-3 3-4 0,0 0-2 16,1 3-2-16,-3 1 0 0,-1 3-1 0,-1 2 0 16,-1-2-1-16,-4 0-1 0,1 1 1 15,-2 0 0-15,0-3 0 0,-2-5 1 16,-1-1 1-16,0-2 0 0,1-5 2 15,-2-2 0-15,-1-3 2 0,1-1 0 16,-1-4 0-16,0-5 0 0,1-3 1 16,-1-5-2-16,1-3 0 0,1-3-1 15,1-2-1-15,0 2 0 0,0 0 0 0,2 3 0 16,1 1 0-16,2 5-1 0,1 2 0 16,3 3 0-16,3 2 0 0,2 4 0 15,3 1 0-15,0 4 0 0,2 2 0 16,-2-2 0-16,3 3 1 0,0 3 0 15,0-2-1-15,-1 1 1 0,-1-3 0 16,-3 2 0-16,-3 0 0 0,-4-2 0 16,-3-2 0-16,-4 2 0 0,-2-3 0 0,-2 1 2 15,-2-3 1-15,-2-2-1 0,-3-1 1 16,-2 0-1-16,-3 1-1 0,-2 1 1 16,-3-1-2-16,-1 3-1 0,-1 4 0 15,1 4 0-15,0 2-1 0,2 4 0 16,0 0 0-16,4 4-2 0,1-1-2 15,5 1-2-15,4-4-1 0,4 1 0 16,3-4 1-16,6-1 1 0,2-2 1 16,4-1 2-16,3-3 3 0,-1-4 1 0,2-1 1 15,-1-4 0-15,0 0 2 0,-3-3 1 16,1-2 0-16,-3-1 3 0,0 1 0 16,-2-2 3-16,-2 0 1 0,0-2-1 15,-3 2 0-15,-3 3-2 0,-1 3-1 16,-4 0-2-16,-1 4-3 0,-4 6-2 15,-2 6 0-15,0 2 0 0,-2 1 0 16,2 2-1-16,-1 4-1 0,2 0-8 0,4-2-4 16,3 0-7-16,5-3-5 0,3 3 75 15,3-7-198-15,5-1-122 0,4-5-327 16</inkml:trace>
  <inkml:trace contextRef="#ctx0" brushRef="#br0" timeOffset="172098.96">21206 7507 618 0,'-14'2'127'0,"-7"1"4"16,-4 3-112-16,-3 5-8 0,-3 1 0 16,0 4 1-16,2 0-1 0,2 6-1 15,7-2-3-15,3 0-5 0,5 1-2 16,7-1-1-16,6-2 0 0,5 1 2 0,8-2 0 15,4-1 1-15,6 0 0 0,8-2 0 16,4 0-4-16,7-5-1 16,3-1-23-16,4-5-113 0,4-1-113 0,-1-5-291 15</inkml:trace>
  <inkml:trace contextRef="#ctx0" brushRef="#br0" timeOffset="176881.69">7317 10625 492 0,'-3'-1'130'0,"1"-2"3"0,1 0-25 15,-7-1-74-15,7 2-5 0,1 0-3 16,0 2-3-16,0 0-3 0,0 0 0 15,0 1-3-15,-1-2-2 0,1 2-2 16,0-1-3-16,0 1-2 0,1-2-3 16,-1 2-1-16,1-2 2 0,1 1 2 0,0 1 3 15,-1 1 3-15,2-2 1 0,-1 1 0 16,3 0 1-16,-1 0-3 0,2 1-2 16,1-2-2-16,2 0-3 0,2 0-1 15,1 0 0-15,2 0 0 0,2-1-1 16,2 1 1-16,2-1 0 0,2-1 0 15,1 1 0-15,1 0 0 0,2 0 0 16,2 1-2-16,2 0 0 0,2 1-1 16,1 2 0-16,1 0-1 0,3 2 0 0,0 0 0 15,3 1 0-15,0-1 0 0,3 2-1 16,1-1 0-16,2 1 1 0,0 0-1 16,4-4 3-16,2 3 3 0,3 2 1 15,1 0 3-15,1-2 3 0,2 2 0 16,-2-5 5-16,2 2-1 0,1 1-1 15,-1-2 0-15,4 0-2 0,1 0-1 0,3-4-1 16,4 3-2-16,-1-2-3 0,2-5 0 16,0-1-1-16,4-1-1 0,-1 0-1 15,0 5 1-15,-1-1-2 0,3 2 1 16,0 0 1-16,-1 2-1 0,0 2-3 16,-1-2-1-16,1-1 0 0,0 2-1 15,0 0 0-15,1-5-1 0,1 1 0 16,0-3 3-16,2 0 0 0,-4-2 0 15,4 1 0-15,0-3 0 0,-2 4 0 0,-2 0-1 16,-4-2 1-16,-3 2-1 0,-4 1 0 16,-7 0-2-16,-10 0-6 0,-9 2-13 15,-8-1-13-15,-10-1-39 0,-9 0-141 16,-12-3-163-16,-16-7-390 0</inkml:trace>
  <inkml:trace contextRef="#ctx0" brushRef="#br0" timeOffset="-205188.44">19652 565 482 0,'1'0'121'0,"-1"6"6"0,0-7-66 16,0 1-16-16,0-2 8 0,-1 0 5 16,1-1-8-16,0 0-8 0,0-4-5 15,0 2-6-15,0-1-7 0,0 0-8 16,-1 0-3-16,1 0-3 0,-1 0-2 16,0 3 0-16,-1 0-3 0,2 0 0 15,-1 2-3-15,0 2-1 0,-1 2-1 0,-1-1-1 16,-1 1 0-16,0 6 0 0,-2-1 0 15,-2 3 1-15,-2 1-1 0,-1 3 1 16,-2 1 0-16,-2 3 0 0,-3 1 0 16,-3 2 0-16,-1 7 0 0,-1 4 0 15,2 2 0-15,-2 5-1 0,4 1-1 16,2-4-1-16,5 3-2 0,5-8 0 0,4-1-2 16,4-3 1-16,4-4 0 0,1-5 2 15,4-1 1-15,0-4 1 0,2 1 1 16,0-8 1-16,4-1 1 0,1-4 2 15,3-1 0-15,2-2 1 0,2-3 1 16,1-3 0-16,-2-2 1 0,-3 2-2 16,-6-5 2-16,-2 3-1 0,-5-2-2 15,-5-1 0-15,-5-1-1 0,-3 1-1 16,-4 1 0-16,-2 2-3 0,-3-1 0 16,-3 4-1-16,-1 5 1 0,-2 1-1 0,0 4-1 15,3 0-8-15,4 0-15 0,2 0-13 16,3-1-5-16,6-1-125 0,3-1-126 15,6-4-299-15</inkml:trace>
  <inkml:trace contextRef="#ctx0" brushRef="#br0" timeOffset="-204768.56">19936 632 581 0,'-2'-1'143'16,"2"0"10"-16,0 0-87 0,-1 0-28 16,0 1-4-16,0 0 1 0,-1 3-11 0,-2 3-11 15,-2 4-10-15,-3 3-3 0,-4-1 0 16,-1 10 0-16,-5 3 1 0,1 3-1 16,-2 1 0-16,2-3 0 0,5 2 0 15,3 1-2-15,5-9 0 0,5-2-1 16,7-3 1-16,2-3-1 0,3-5 1 15,5-2 1-15,3-1 2 0,0-3 1 0,2-2 0 16,-4-1 1-16,-2 0 0 16,0-3 0-16,-5 3 0 0,-4-1 0 0,0-1 0 15,-4 2-1-15,0 0-1 0,-3 2-4 16,-1 2 0-16,-2 3 0 0,-1 2-1 16,-2 4 1-16,1 1-1 0,-1 7 2 15,2-1 3-15,1 1 0 0,0-1 0 16,4 0 5-16,1-1-15 0,0-1-3 15,1-3-15-15,4 2 164 0,0-4-292 16,3-2-146-16,0 0-421 0</inkml:trace>
  <inkml:trace contextRef="#ctx0" brushRef="#br0" timeOffset="-204339.12">20269 612 550 0,'7'-13'136'0,"0"3"5"16,-4 5-76-16,0 3-38 0,0 5-2 15,-2 5 2-15,-1 10-4 0,0 1-8 16,-1 6-5-16,-2 9 1 0,1 4 1 16,-1 6-1-16,1 0-3 0,-2-7-4 15,2 7-1-15,0-1-2 0,1-8 1 16,-1-2-1-16,1-5 0 0,-1-2-1 15,2-2 0-15,-3-6 0 0,2-4-1 16,0-1 0-16,0-6 1 0,1-2 3 0,1-5 1 16,0-4 1-16,0-4 0 0,4-6 1 15,-2 0 0-15,5-9-1 0,2-1-2 16,-1-3-1-16,2 1 1 0,0 10 0 16,0 4-2-16,2-4 0 0,-2 16-1 15,0 3-1-15,1 7-1 0,0 5 0 16,2-2 0-16,-2 0 1 0,-3 9-1 0,0-6 1 15,0 0 1-15,-2-1-1 0,-3 0 0 16,-1-3 0-16,-3 3 0 0,-3 1 0 16,-3-1 0-16,-3 1 1 0,-5 1 0 15,-3-4 0-15,-4 0 0 0,-4-4-2 16,-1-4-6-16,-4-2-11 0,2-7-8 16,-1-3-6-16,5-1-31 0,3-9-93 0,5-1-111 15,5-3-255-15</inkml:trace>
  <inkml:trace contextRef="#ctx0" brushRef="#br0" timeOffset="-203291.21">21715 1029 390 0,'-1'3'115'15,"1"-2"7"-15,0-2-45 0,0 0 0 16,-1 3 1-16,0-4-21 0,-2-2-9 16,0 0-6-16,-2-3-6 0,-2 0-8 0,-2-3-8 15,-3-1-9-15,-3 4-5 16,-3-2-2-16,-3 2-1 0,-2 5-2 0,-2 2 0 16,-2 9-1-16,1 3 0 0,1 3-1 15,5 4 0-15,2-1-1 0,6 1 0 16,6 3 0-16,3-6-2 0,6-4 1 15,2 3-1-15,5-4 2 0,3 1 0 16,3-4 1-16,3-1 1 0,2-1 3 16,3-4-1-16,0-4 4 0,1-3 1 15,-1-4 4-15,-1 2 2 0,-2-6 2 16,-2-3 1-16,-3-1 0 0,0-3-1 0,-4-5-2 16,0-4-4-16,-2-8-1 0,1-4-3 15,-2-10-1-15,1 3 0 0,-3-3 0 16,-2 2 0-16,0 2 0 0,-2 5 2 15,-2 8 3-15,0 14 0 0,-1-3 2 0,0 9-1 16,-1 9-2-16,-2 3-1 16,-2 7-3-16,-2 5-2 0,-1 5-2 0,-2 8-1 15,1-1 0-15,1 13 1 0,2 7 0 16,4 3 1-16,4 2-1 0,5 0 0 16,2 1 1-16,0 5-2 0,5-12 1 15,3-5-1-15,3-5 0 0,1-1-1 16,-2-6 1-16,1-5 0 0,-1-4 0 15,-2-1 1-15,-3-4 1 0,-2-3 1 16,-1-6 1-16,0-3 1 0,3-3-1 0,0-7 2 16,0-3-1-16,-1 1 0 15,0-3 0-15,-2 1-1 0,-2 2-1 0,-3 4-1 16,-3 4-1-16,0 3-4 0,-2 0-1 16,-3 4 0-16,0 1 0 0,0 2 0 15,1 0 1-15,-2 0 0 0,2 1 2 16,3 1 1-16,3-2 1 0,1 0 0 15,4-1 1-15,2-1 0 0,4 1 0 0,2-2 2 16,2-1-1-16,-1 2-1 0,-1-2 1 16,1 1-1-16,-3-1 0 0,-3 0 0 15,-4 0-1-15,-2 1 1 0,-3-1 0 16,-2 0 0-16,-4-1-1 0,-4-3 1 16,-3 1-1-16,-4-1-1 0,-4-1-3 15,-2 0-2-15,-3 0-5 0,-1-1-7 16,2 3-13-16,2-2-14 0,5 3-11 15,3 1-4-15,3-1 19 0,7 1-138 16,6 1-117-16,4-1-284 0</inkml:trace>
  <inkml:trace contextRef="#ctx0" brushRef="#br0" timeOffset="-202972.67">22472 1107 498 0,'4'4'119'0,"-3"-1"4"16,0-2-65-16,-3 0-30 0,-1 2-1 15,-3 0 1-15,2 1-6 0,-1 0-5 16,-1-1-7-16,2 1-1 0,0 2 0 16,3-3 1-16,4-2 0 0,2 1 1 15,4-1-1-15,2 0 2 0,3-2-3 16,4 1-3-16,0-2-1 0,1 1-1 16,-1-2 0-16,-1 0 0 0,-2-2 2 15,-2 3 0-15,-3-1 2 0,-1 0 2 16,-2 2 2-16,-2 0 2 0,-1 0-2 15,-1 2-1-15,-1-2-3 0,-2 2-3 0,1 0-3 16,-2-1-3-16,1 3-1 0,-1-3-1 16,0 2 0-16,-1 1 1 0,4 0 1 15,-2-2 0-15,1 3-2 0,2-2-7 16,1-1-12-16,4-3-10 0,3 0 39 16,1-6-167-16,1 2-125 0,5-3-324 0</inkml:trace>
  <inkml:trace contextRef="#ctx0" brushRef="#br0" timeOffset="-202605.12">22878 714 526 0,'-6'-8'129'16,"-3"8"5"-16,1 0-59 0,0 0-39 16,0 5 3-16,-2 8-1 0,1 5-3 15,-1 5-3-15,1 5-4 0,0 5-4 0,-1 3-7 16,1-1-6-16,1-2-4 0,1-2-2 15,1-2-2-15,1-3-2 0,2-4 0 16,0-2 1-16,3-1-1 0,1-4 0 16,2-4 0-16,0-1 0 0,1-3 0 15,3-1 2-15,3-2 0 0,2-3 1 16,2 0 0-16,2 1-1 0,3-2 0 0,2 1 0 16,0 1-2-16,-3 4-1 0,0 2-1 15,-3 2 0-15,-2 5 0 0,1 1 0 16,-5 2-1-16,2-1 1 0,-1-1 1 15,-1 0-1-15,-1-3 1 0,-2-2-1 16,-1-6 0-16,-4 1-1 0,-2-3-2 16,-5 0 1-16,-4-4 0 0,-3 2-4 0,1-5-10 15,-3 2-10-15,-5-4-8 0,1 2-5 16,0-3 27-16,3-2-151 0,2-8-115 16,2-3-289-16</inkml:trace>
  <inkml:trace contextRef="#ctx0" brushRef="#br0" timeOffset="-202221.61">23062 719 507 0,'10'-4'118'15,"-2"3"5"-15,-3 11-81 0,-1 6-16 0,0 3 2 16,-1-1 3-16,-3 12-3 0,-1 8-5 16,0 2-2-16,0 2-2 0,0-5-2 15,0 0-3-15,1-2-7 0,2-3-2 16,4-4-1-16,1-3 0 0,4-7 1 15,2 2 0-15,3-6 0 0,0-2 0 16,3-2 1-16,0-4 0 0,0-5-1 0,4-1 0 16,-2-6 1-16,1 0 1 0,1-5 1 15,-2-2-2-15,-3 2 6 0,-1-2 4 16,-6-3 0-16,-4 4 1 0,-1 1-2 16,-7 2-1-16,-6 3-1 0,-4 0-5 15,-4 6-4-15,-5 4-1 0,-1 2-2 16,0 4-1-16,1 1 1 0,2 1 0 15,5 2-1-15,5 1 0 0,7-2 0 16,4-2 1-16,6 1-1 0,5-1 1 0,5-1 0 16,5-3-1-16,5 0-6 0,1-2-9 15,3 2-15-15,0-6-12 0,0 2-6 16,1-2-5-16,-2-1 1 0,1 1-25 16,-1-6-81-16,1-5-89 0,-1 0-235 15</inkml:trace>
  <inkml:trace contextRef="#ctx0" brushRef="#br0" timeOffset="-201822.55">23844 1121 422 0,'16'-6'117'0,"-7"5"1"16,-4 3-15-16,-6 5-57 0,-4 3-15 0,-4 2-6 16,-1 5-4-16,-3 2-2 0,-1 3 0 15,0-2-3-15,3 2-4 0,2-1-5 16,0 1-3-16,1 0-1 0,3 1 0 16,3-2-1-16,-1 2 0 0,0 0-1 15,2-4 0-15,0-2 0 0,0-1 0 16,0-5 0-16,-3-2 0 0,3-2 0 15,0-4 1-15,1 0 0 0,-1-2 4 0,3-5-1 16,0 1 1-16,2-5-1 0,0-4 2 16,3-4-1-16,0-6 0 0,2-8-2 15,1 1 0-15,1-5 1 0,-1-8 0 16,4-1 0-16,-1 1 1 0,0 0-2 16,3 3 0-16,-1-2 2 0,1 6 0 15,1 9 1-15,-5 5 0 0,0 6-2 16,-2 5 0-16,-2 0-2 0,-2 10-2 0,0 5-2 15,-1 4-1-15,1 4-1 0,-1 4 1 16,3 0 0-16,-1 7 1 0,1-3 0 16,1-1 0-16,-3 2 0 0,1-1 0 15,-2 1-1-15,-3 1 1 0,-2-3-2 16,-6 0-1-16,-5-3 1 0,-2-5-2 16,-1-4-3-16,-4-9-12 0,0-5-8 15,0-5 2-15,3-5-117 0,6-3-8 16,6-3-98-16,5-1-192 0</inkml:trace>
  <inkml:trace contextRef="#ctx0" brushRef="#br0" timeOffset="-201150.39">24170 1075 514 0,'15'17'112'0,"-4"5"3"16,-4 5-96-16,-3-1-2 0,-2-2 1 16,-3 1-5-16,-2-1 0 0,0-5-2 0,-1-4-3 15,0-5-1-15,0-7 0 0,2 2 0 16,-2-4 3-16,3-2 8 0,1 2 5 15,-1-2 2-15,2-4 1 0,1 1 1 16,3-6 1-16,-1-4-4 0,4-5-8 16,-1-3-5-16,3-3-1 0,1 1 0 15,1-1-2-15,3 0-1 0,0 0 0 16,-1 5 0-16,-1 1-2 0,2 5-1 0,-5 1-1 16,-1 5-1-16,-3 1-1 15,-2 5-2-15,-2 4-1 0,2 2 0 0,1 0-1 16,1 3 0-16,1-2 1 0,1 4 0 15,0 1 2-15,0-4 0 0,3 3-1 16,-2-1 2-16,0 1-1 0,1-1 0 16,-3 0-1-16,2 0 1 0,-1-1 0 15,-2 0 0-15,0-2-1 0,-2-1 1 0,1-2 0 16,1 1 1-16,2-3-1 0,2-1 1 16,1-1 0-16,1-1 1 0,2 0-1 15,-1 2 0-15,0-2 1 0,-1 1-1 16,-2 0 1-16,0-2-1 0,-2 3 1 15,-3-1 0-15,0 1 0 0,-1-1 1 16,-2 1 0-16,-1-3 0 0,-1 4 1 16,0 0-1-16,0-1 1 0,-1-3-1 0,0 4-1 15,1 0 0-15,-1 0 0 0,0-1-1 16,-1 0 1-16,-2-2-2 0,1 5 1 16,-1-4-1-16,-1 0 1 0,0 3-1 15,-2-1 0-15,1 3 0 0,-1 0-1 16,1-2 1-16,-2 2 0 0,0 2-1 15,-2-1 0-15,0 4 0 0,1-1 1 16,-1 3-2-16,0 4 1 0,1-1 1 16,0 5-1-16,2 1 0 0,1-2 0 0,2 0 0 15,1-2 1-15,1-2 0 0,1 1-1 16,1-3 1-16,1-1 0 0,1 2 0 16,1-1 0-16,0 2 0 0,0-1 1 15,3 1 0-15,2-5 1 0,1 2 0 16,3-2 0-16,2-3 1 0,1-1-2 15,1-3-6-15,1-4-11 0,-1 0-16 16,1-1-8-16,-1-3 14 0,1-2-141 16,1 0-126-16,1-3-297 0</inkml:trace>
  <inkml:trace contextRef="#ctx0" brushRef="#br0" timeOffset="-200881.56">24965 1190 556 0,'1'-7'129'0,"-1"0"3"16,-2-4-99-16,-2 1-5 0,-3 2-2 15,-3 2-5-15,-3 0-3 0,-4 2-4 16,-4 0-2-16,-5 4-1 0,-1 1 1 16,2 1-2-16,-1 2-1 0,0 5-4 15,4 2-2-15,1 6-1 0,6 5-1 16,2 0 0-16,5-1-1 0,4 0 2 15,8-2 0-15,3 1 0 0,4-5 1 0,5 0 0 16,6 0 1-16,2 1-4 0,3 3-10 16,2-1-8-16,0-4-6 0,3 0-126 15,-1-2-118-15,-5-4-301 0</inkml:trace>
  <inkml:trace contextRef="#ctx0" brushRef="#br0" timeOffset="-199176.09">19685 1707 468 0,'1'-1'127'0,"1"1"3"16,-2 1-48-16,0-1-40 0,-1 1-8 15,1-1-6-15,1 0-13 0,-1 2-6 16,0 0-4-16,1 4 1 0,0 5 1 16,0 4 2-16,1 3 1 0,-3 4 1 15,2 3 1-15,1 4-1 0,-2 3-3 16,0-1-1-16,0 0-3 0,0-1-2 16,1-4 0-16,1 0 0 0,-1-8-1 0,1 0 0 15,2-5 0-15,1 1-1 16,1-3-7-16,2 0-8 0,1-2-6 0,1-3-39 15,1-6-88-15,4-3-112 0,0-4-263 16</inkml:trace>
  <inkml:trace contextRef="#ctx0" brushRef="#br0" timeOffset="-198945.51">19927 1793 565 0,'-1'-3'144'16,"0"1"4"-16,1 1-65 0,0 1-52 15,0 3-5-15,0 0 6 0,0 4-5 16,1 2-8-16,-1 2-3 0,1 4-1 16,-1 5 2-16,1 0 0 0,-1 1-7 15,2 2-4-15,-2 0-2 0,1-1-1 0,0 0-1 16,1-4-1-16,-2-4-1 0,2 0-3 16,-1-3-7-16,0 0-7 0,2 0-12 15,0-1-12-15,2 0 52 0,0-1-176 16,4-5-129-16,2 0-324 0</inkml:trace>
  <inkml:trace contextRef="#ctx0" brushRef="#br0" timeOffset="-198530.1">20241 1680 492 0,'8'-9'146'0,"-4"1"11"0,0 4-1 16,-3 0-113-16,0 6-8 0,0 3 1 15,-2 4-6-15,1 3-13 0,-1 6-9 16,1 4-1-16,-3 4 0 0,2-2 1 0,-1 3-1 16,0 2-3-16,0-1-1 15,1-1-1-15,-1 1 0 0,0-1-1 0,0 2-1 16,-1-4-1-16,1-4-1 0,0-2-1 16,-2-3-1-16,1-3-1 0,1-5 0 15,0-3 1-15,-1-1 1 0,3-2 3 16,-1-4 0-16,2 0 1 0,2-2 1 15,0-2 0-15,3 0 1 0,3-2-2 16,0 2-1-16,2 0-1 0,1 2 0 0,2 3 0 16,2 1-1-16,-2 2-1 0,2 1 1 15,2 3-1-15,-2-1 1 0,1 4 1 16,-5 0-1-16,-2 3 1 0,-2 0 0 16,-2 1 0-16,-4-1-2 0,-1 4 0 15,-2 0-2-15,-2-3 0 0,-6-1 1 16,-3-2 0-16,-5-2 0 0,-4 0 2 15,-7-7-4-15,0-2-8 0,-2-1-8 16,2-6-7-16,4-2 2 0,2-2-129 0,6-5-120 16,6-1-286-16</inkml:trace>
  <inkml:trace contextRef="#ctx0" brushRef="#br0" timeOffset="-197905.95">20748 2047 545 0,'-1'-2'134'0,"0"2"4"15,0 2-69-15,-1-4-37 0,1 2-2 16,0 0-3-16,1-1-7 0,-1 1-6 16,2 0-3-16,-1 1-4 0,2-1 0 15,1 3-3-15,3-2 1 0,1 2-1 16,7-2 2-16,0 0 1 0,2 0 2 16,4 0-1-16,1 1-1 0,0-4 0 15,-2 0-1-15,-3 1-1 0,-2-1-1 16,-2-1-1-16,-3 0-1 0,-2-1 1 0,-2 1 0 15,-1-2 1-15,-1 1-1 0,0-1 1 16,-2-1-1-16,-1 1 0 0,-1 0-1 16,0 0-2-16,-4 0-1 0,1 1-1 15,-3 1-1-15,-4 3-1 0,-2-1 1 16,-2 4 0-16,-6 1 1 0,-1 4 0 16,-1 0 2-16,1 1-1 0,1-1 0 0,4 1 1 15,3-1 0-15,6-1 0 16,3 1 0-16,5 1 0 0,5-1 1 0,3 4 0 15,6 2 1-15,2-3-1 0,5 4 1 16,1-3 1-16,0 2-1 0,0-4 1 16,1-2-1-16,0-1 1 0,0 0 0 15,-1-5 0-15,2 1 0 0,1-8 0 16,3 4 0-16,2-6-1 0,0-3 1 16,-2-1-1-16,-2-3 0 0,2-1 0 0,-2 4 0 15,-2-5-1-15,-3 6 0 0,-5-1 0 16,2 3-2-16,-4 0-4 0,-3 4-7 15,-4 0-12-15,-3-1-9 0,-1 0 12 16,-4-1-145-16,-3-1-128 0,-4-1-315 16</inkml:trace>
  <inkml:trace contextRef="#ctx0" brushRef="#br0" timeOffset="-197705.38">21113 1988 510 0,'-1'4'128'15,"3"1"6"-15,1 0-76 0,1 2-8 16,1 2 4-16,2 0-8 0,2 2-10 16,1 1-7-16,0 1-6 0,-1 1-8 15,2 2-6-15,0-1-3 0,0 2-2 0,2 3-4 16,3-3-1-16,0 0-8 0,5 1-11 16,2-4-5-16,3-1-68 0,2-5-66 15,-1-7-110-15,0-1-257 0</inkml:trace>
  <inkml:trace contextRef="#ctx0" brushRef="#br0" timeOffset="-197296.92">21645 2055 490 0,'-7'7'122'0,"1"3"6"0,-2 2-84 16,0 2-6-16,1 5 1 0,-1 0 2 15,1 5-15-15,2 2-9 0,0-2-5 16,1 0-5-16,0-1-1 0,-1-2-2 15,2-2-1-15,0-1-2 0,-1-2 0 16,1-1-1-16,1 1 0 0,0-1-3 16,-2 0-2-16,1-2-2 0,1-3-2 0,0-2 0 15,1-4 1-15,0-3 1 0,1-4 2 16,2-6 3-16,0-4 6 0,1-3 4 16,1-6 5-16,-1-1 2 0,2-7 3 15,0-9 1-15,1-4 0 0,3-1 1 16,2-1-2-16,2 3-2 0,1 1-1 15,1 8 1-15,-1 10 0 0,-1 8-1 16,-2 6-3-16,-1 4-3 0,-1 5-1 0,0 5-4 16,0 2-3-16,4 4-3 0,1 1 1 15,0 4 0-15,0-2 0 0,-1 1 0 16,-1 0 1-16,-2 2 0 0,-3-3-1 16,-4 4-1-16,-4-1-2 0,-4 1 0 15,-6-2 0-15,-3-3 0 0,-3-3-1 16,-6-1-5-16,-7-4-10 0,-6-6 8 15,-5-7-84-15,-3-9-66 0,-8-2-120 16,-7-5-276-16</inkml:trace>
  <inkml:trace contextRef="#ctx0" brushRef="#br0" timeOffset="-194313.74">20035 2551 378 0,'-1'1'111'0,"-2"-1"3"0,1-1-18 16,-1-1-52-16,1 2-11 0,-1 0-4 15,0-1-8-15,1-1-4 0,0 1-3 16,2-1 1-16,0 0-1 0,-1-1 1 16,2-1-3-16,-1 2 0 0,0 0 0 15,0 1 1-15,2 1 1 0,-1 0 0 0,0 0-2 16,-2 2 0-16,1-2-1 0,1 1-4 15,-1 0-2-15,-1 1-3 0,1 1-1 16,0 3 0-16,1 3-1 0,-1 5 0 16,0 6 1-16,0 4 0 0,0 4 0 15,0 3 0-15,-2 4-1 0,-1 2 0 16,0 2 1-16,0-2-2 0,-1 0-4 0,3-3-2 16,-1-1-3-16,1-6-4 15,0-1-5-15,2-6-4 0,0-1-3 0,0-6 0 16,-1-2 16-16,0-3-128 0,-1-3-104 15,1-4-271-15</inkml:trace>
  <inkml:trace contextRef="#ctx0" brushRef="#br0" timeOffset="-194009.04">19881 2932 529 0,'-5'1'116'0,"4"1"2"0,-2 0-95 15,4 2-3-15,1-1 0 0,2 5 1 16,5-3-7-16,-2 5-1 0,0 1-3 16,2 1-5-16,-2-2 0 0,0 1-1 15,-1-3-2-15,-5 3 2 0,5-4-1 0,0-3 1 16,2-1 3-16,1-1 3 0,1-1 2 16,1-2 3-16,0-1 4 0,1-2 1 15,1-1 1-15,0-1-2 0,0-4-2 16,0-1-2-16,1-1-3 0,-2-4-3 15,1-3-2-15,-4 0-2 0,-1-3-2 16,-1 0-3-16,-3 2-5 0,-2 1-9 16,1 4-8-16,-1 1-10 0,-1 3-119 0,-1 2-7 15,1 3-101-15,4-2-202 0</inkml:trace>
  <inkml:trace contextRef="#ctx0" brushRef="#br0" timeOffset="-191706.7">19624 3470 316 0,'-1'-1'83'15,"1"0"7"-15,-1 1-43 0,0-2-9 16,1 2 3-16,0-2 2 0,-1 2-7 16,1 0-8-16,0-1-7 0,0 2-7 15,0-2-3-15,-1 1-3 0,1 0-2 16,0 1 0-16,-1-1 2 0,0 1 1 16,0 0 1-16,-2 3 1 0,1-2 0 0,-1 2 0 15,-2 1-2-15,-1 2-3 0,-1 2-1 16,0 1-3-16,-1 1-1 0,-1 5 0 15,2 3 0-15,-1 1-1 0,1 1 1 16,3-1 0-16,3 3-1 0,1 1 2 16,2-5 0-16,4-1 1 0,0-1 1 15,4-3 1-15,1-2 2 0,1-2 5 16,0-3 4-16,1-3 2 0,-1-2 0 0,0-2 3 16,-1-2 0-16,-1-1 1 0,0-1 0 15,-2-3-1-15,-2 0 0 0,-1-1 2 16,-1-1 0-16,-2-2 0 0,-1-1-2 15,-2-2-3-15,-1-2-5 0,-1-1-2 16,-3-2-4-16,0-1-3 0,-2 2-1 16,-1-2-4-16,-1 5 0 0,-1 0-2 15,1 3-2-15,0 4-3 0,0 2-3 16,1 2-8-16,1 3-9 0,1 0-6 0,-1 2-4 16,1 1-4-16,1 0-3 0,0 2 14 15,1 0-127-15,1-2-106 0,1 1-284 16</inkml:trace>
  <inkml:trace contextRef="#ctx0" brushRef="#br0" timeOffset="-191201.53">19922 3619 368 0,'-1'1'104'0,"0"-1"7"16,0 0-18-16,-1-1-53 0,1 1-3 15,0-1 5-15,1 1-1 0,0-1-6 16,0 1-5-16,0 0-3 0,0 0-5 15,1 0-3-15,1 0-5 0,2 1-3 16,3 2-3-16,3 1 0 0,3 4 0 0,3 0 1 16,3 0 0-16,2 0-1 0,1 1-1 15,1 1-2-15,0-3-2 0,-1-2-1 16,-1 0 0-16,-1 2-4 0,-1-2-5 16,-3 0-4-16,0-4-8 0,-2-3-8 15,1-2 6-15,0-2-132 0,-2-4-114 0,5-6-289 16</inkml:trace>
  <inkml:trace contextRef="#ctx0" brushRef="#br0" timeOffset="-190780.24">20549 3569 504 0,'0'-2'119'0,"-1"-2"3"0,1-1-78 0,1 1-16 16,-1-1-2-16,2 0 1 0,0 1-6 15,2-1-4-15,1 1-4 0,1 1-2 16,4 2 0-16,1 0-1 0,2-1-1 16,2 2-1-16,3 3 0 0,-2-1-1 15,3 1 0-15,-1 0-2 0,2 1-2 0,-1 1-1 16,-3 1-1-16,-2-1 0 0,-1 3 2 15,-3 0-1-15,-4 2 0 0,-6 3 1 16,-5-1-1-16,-3 1 1 0,-3 2-1 16,-1 1-1-16,-3 1 0 0,2-1 0 15,-1 2 1-15,3-3 0 0,3-1-1 16,3-1 0-16,0-3 0 0,3-1-2 0,2-1 1 16,2-2 0-16,3 0 0 0,4 1 0 15,4-2 1-15,3-3 0 0,6-1 1 16,2-1-1-16,5-2 1 0,0-1-2 15,1-4-6-15,-3 0-7 0,1-1-8 16,-3-1 17-16,0-3-145 0,-2 0-120 16,-1-2-306-16</inkml:trace>
  <inkml:trace contextRef="#ctx0" brushRef="#br0" timeOffset="-190468.34">21145 3556 461 0,'-9'4'117'16,"-1"0"6"-16,1 1-46 0,-2 3-48 15,2 1 1-15,-2-3 2 0,5 3-7 16,0 1-7-16,1 3-5 0,1 0-2 16,1 0-1-16,2 2-4 0,2 0-4 15,-2 0 1-15,3-1-1 0,2-3-1 0,3-3 0 16,3 0 0-16,2-1 0 0,2-5 0 16,4 0 1-16,-1-2 1 0,4-2 1 15,-1-2 3-15,2 0 5 0,1-1 3 16,0-2 2-16,-3-1 2 0,1 0 3 15,-3-1 3-15,-3 0 1 0,-5-4-2 16,-4 0-4-16,-6 0-4 0,-5-3-3 16,-4 1-3-16,-7 1-7 0,-5 2-3 15,-4 7-2-15,-4 1-3 0,2 2-7 16,-2 4-12-16,3 1-11 0,5-1-8 0,6-1-5 16,3-2-84-16,4-1-35 0,6-2-98 15,10-4-204-15</inkml:trace>
  <inkml:trace contextRef="#ctx0" brushRef="#br0" timeOffset="-190130.44">21634 3487 457 0,'-4'4'116'0,"-1"-2"3"0,-2 2-59 16,0 0-23-16,-4 4-3 0,0 2-9 15,0 1-8-15,1 1-4 0,1 2-4 16,2-1-3-16,2-1-1 0,4-1-3 16,1-2 1-16,3-1-1 0,3-2 0 15,0-3 0-15,4 0 0 0,2-2-1 0,3-1 1 16,1-3-1-16,0-2 0 0,1-1 2 16,-1 0 1-16,0 1-1 0,-3-1 1 15,-3 3 1-15,-2 3 0 0,-2 4 0 16,-3 4 0-16,0 6-2 0,-3 4 0 15,-1 3 0-15,-1 3 0 0,0-2-1 0,0 1 0 16,0-2 0-16,-1-4-2 0,2-3-2 16,2-2-6-16,2-2-6 0,1-1 117 15,0-2-242-15,2-5-130 0,3-1-370 16</inkml:trace>
  <inkml:trace contextRef="#ctx0" brushRef="#br0" timeOffset="-189823">21938 3504 467 0,'-2'1'118'15,"1"0"8"-15,1-1-73 0,1-1-12 0,1 0 0 16,4-3 3-16,3 2-12 0,4 0-9 15,1 0-8-15,5 1-6 0,0 3 0 16,1 1-2-16,0 4-3 0,-3 0-1 16,-1 3-1-16,-3 6 0 0,-3 1 0 15,-3 2-1-15,-3 4 1 0,-3 4-1 16,-4 4 1-16,-2 0-1 0,-4-2 1 16,-1 1 0-16,-1 0-6 0,-1-1-8 0,0-3 22 15,2-2-154-15,1-3-123 16,2 1-325-16</inkml:trace>
  <inkml:trace contextRef="#ctx0" brushRef="#br0" timeOffset="-186456.34">18098 4220 356 0,'0'2'106'0,"0"-2"10"0,0 0-31 16,0 0-30-16,0 0-4 0,1 1 2 15,-1-1-4-15,0 0-15 0,1 0-7 16,-1 0-6-16,3 0-4 0,-1 0-3 15,1 0-4-15,0 2-3 0,3-2-4 16,-1 0-1-16,3 1-2 0,0 0 1 0,-1 1 0 16,2-1-1-16,1 0 0 0,0 0 0 15,2 0 1-15,1 0-1 0,2 1 0 16,3-2 0-16,-1 1 0 0,2-2-2 16,1 2-7-16,-3-4-7 0,1 2-17 15,-3-1-111-15,-3-2-116 0,-1-3-285 16</inkml:trace>
  <inkml:trace contextRef="#ctx0" brushRef="#br0" timeOffset="-186094.42">18551 4104 401 0,'-1'0'114'16,"2"1"6"-16,-1 0-15 0,0-1-59 16,0 1-18-16,0-1-2 0,1 0-3 15,-1 1-4-15,0 2-6 0,-1-2-2 16,1 4 0-16,0 3-1 0,0 3 1 0,-1 1-4 15,0 3-2-15,-1 2-2 0,1 0-1 16,0-1-1-16,1 0 0 0,0-1-1 16,2 0 1-16,1-2 0 0,0-1-1 15,0-2 0-15,3-1-4 0,0 0-6 16,1-2 2-16,1-2-77 0,-1-3-52 16,3-3-102-16,0-2-237 0</inkml:trace>
  <inkml:trace contextRef="#ctx0" brushRef="#br0" timeOffset="-185774.37">18694 4206 538 0,'-1'-3'125'0,"0"0"5"0,0 2-88 16,0 1-16-16,1-1-1 0,0 1-4 0,0 1-7 16,-1 3-6-16,1-1-6 0,0 2-2 15,0 1-1-15,1 0 0 0,0 1 0 16,1 2 1-16,4-3 0 0,2 2 0 15,1 0-1-15,2-1 1 0,3-1 0 16,4-1 1-16,2 1 0 0,0-3 2 16,2-2 0-16,0-1 1 0,0-2 1 15,-3-1 3-15,-4-2 2 0,-2 0 2 0,-4-1 3 16,-2 2 4-16,-3 0 2 0,-3-1 0 16,-1 0-2-16,-2-2-1 0,-2 0-3 15,-3-6-4-15,-1 3-5 0,0-3-2 16,-5-3-2-16,-1 1-1 0,-1 2-3 15,-4 0-4-15,1 5-12 0,-1 0-10 16,0 1-7-16,5 6 40 0,3 1-166 16,2-1-124-16,6 1-311 0</inkml:trace>
  <inkml:trace contextRef="#ctx0" brushRef="#br0" timeOffset="-185405.27">19060 4101 519 0,'3'-6'120'0,"1"1"4"0,1-1-89 16,1 0-7-16,-1 0 0 0,2 3 1 15,2 0-4-15,-1 1-5 0,1 0-3 16,1 5-3-16,1 1-2 0,0 4-4 15,-2 0-4-15,-1 3-1 0,0 1-2 16,-1 2 0-16,-3 0 0 0,-1 0-1 16,-2 0 0-16,0 2 1 0,-3-2 0 15,-1 0-1-15,-4 0 1 0,1 1 1 0,-3-2-1 16,1-2 2-16,1 1-2 0,-1-2 0 16,3 1 0-16,1-3-1 0,3 2 0 15,3-1-1-15,2-1 0 0,1-2-1 16,3-4 1-16,2 2 0 0,3-3 0 15,3-4-1-15,3-2-3 0,0-3-4 16,4 1-8-16,0-2 168 0,1-2-294 0,-1-2-137 16,-4 1-409-16</inkml:trace>
  <inkml:trace contextRef="#ctx0" brushRef="#br0" timeOffset="-184937.42">19410 4044 557 0,'0'-1'129'0,"1"1"4"0,-1 0-96 0,2 0-9 16,-1-1 1-16,2 2-1 0,1 0-6 15,2 1-5-15,2-1-4 0,2 2-1 16,1 1-2-16,3 0-3 0,0 3-2 16,3 0-2-16,-1 2 0 0,-1 0-2 15,1-2 1-15,-2 2-1 0,-2 1 0 16,-2 0 0-16,-4-3 0 0,-2 1 0 15,-3 0 1-15,-2 1 1 0,-4 0-1 0,-2-2 2 16,-1 0-1-16,-2-1 1 0,0 0 0 16,2-1 0-16,-1-1-1 0,2-2-1 15,3 0 0-15,1-2-1 0,0 1 0 16,3 0-1-16,0 0-1 0,3 0-1 16,0 0 0-16,0 2 0 0,3 0 0 15,1 2 1-15,3 1 1 0,2-1-1 0,2 2 2 16,2-2-1-16,1 1 0 15,1-1 0-15,-1 1 0 0,0 1 0 0,-3 2 0 16,-2 0 0-16,-3 1 0 0,-5 2 1 16,-4 0 0-16,-3 1 2 0,-6-2 1 15,-4 1 0-15,-5 0 1 0,-5-2 0 16,-3 0-1-16,-2-1-1 0,-4-5 0 16,0-1-5-16,4-4-4 0,0 1-5 15,5-2-7-15,2-5-8 0,6 1-6 0,4-1-2 16,2 2-58-16,2-2-59 0,1 0-98 15,5-3-229-15</inkml:trace>
  <inkml:trace contextRef="#ctx0" brushRef="#br0" timeOffset="-183982.35">20239 4245 469 0,'9'3'113'0,"1"-3"4"15,1 1-74-15,3 0-9 0,1 0 0 16,3 0-4-16,1 0-6 0,2 0-5 15,1-1-4-15,3 2-4 0,-2-2-3 16,1 1-3-16,-1 1-2 0,1 0-1 16,-1 0-1-16,0 0-1 0,0-2-3 0,-3 0-2 15,0-1-6-15,-1 0-2 0,-3-1-29 16,-1-3-69-16,-1 2-20 0,-3-1-87 16,-3-1-176-16</inkml:trace>
  <inkml:trace contextRef="#ctx0" brushRef="#br0" timeOffset="-183703.05">20701 4202 420 0,'-1'-6'110'0,"-1"2"5"0,0-1-56 16,1 1-18-16,0 1 1 0,1-1-4 15,0 3-10-15,1 0-7 0,1 0-4 16,0 0-2-16,0 1-4 0,3 2-2 16,1 0-3-16,2 3-1 0,3 0 0 15,2 2-2-15,2-1 0 0,3 2-2 16,2-1 1-16,-1 0-2 0,1-1 1 0,-2-1-1 15,-3 0 1-15,-2-1-1 0,-3 1 0 16,-3 1 1-16,-4-1 0 0,-5 3 1 16,-3 1 0-16,-3 0 1 0,-3-1-1 15,-5 0-1-15,-1 2-6 0,-3-1-4 16,-1-3-5-16,0 1-4 0,2-2 23 16,1 0-144-16,4-4-110 0,3-3-287 0</inkml:trace>
  <inkml:trace contextRef="#ctx0" brushRef="#br0" timeOffset="-183403.2">21396 4149 458 0,'2'-1'123'16,"-1"-4"6"-16,-1 3-15 0,1 1-74 16,-1 0-6-16,1-2 0 0,-1 3-3 15,0 0-6-15,0 3-8 0,-1-1-6 16,1 3-4-16,0 3-4 0,-1 6-2 0,0 0 0 16,1 0-1-16,-2 4 1 0,2 1 2 15,0 3 0-15,0-1-1 0,1 1 0 16,1 0-1-16,-1-1 0 0,4 1 0 15,-3-3 0-15,1-1-13 0,1-3-11 16,0-3 1-16,-3-3-127 0,1-1-120 16,-1-6-299-16</inkml:trace>
  <inkml:trace contextRef="#ctx0" brushRef="#br0" timeOffset="-183157.86">21218 4300 435 0,'2'0'129'0,"-2"0"8"0,1 0-1 15,0 0-87-15,0 1-7 0,2-2-2 16,2 0-8-16,2-1-10 0,4-1-8 0,2-2-7 16,5 0-2-16,3-1-2 0,3 1-1 15,1 0 0-15,0 1-2 0,1 1 0 16,1 1-3-16,-2-1-5 0,1 2-6 15,-2 0-8-15,0 2 8 0,2-2-82 16,-2 0-54-16,-2-1-105 0,-2-1-238 16</inkml:trace>
  <inkml:trace contextRef="#ctx0" brushRef="#br0" timeOffset="-182902.99">21732 4167 522 0,'1'-3'124'0,"1"2"6"16,-1 0-86-16,-1 1-14 0,1 0-2 0,-1 1-4 15,0 3-7-15,0 2-8 0,0 1-4 16,-1 3-2-16,1-1-2 0,-1 3 2 16,1-1-1-16,-2-1 1 0,2 0 0 15,0 0-2-15,0 1 1 0,3-1-1 16,-2 3 0-16,0 0 0 0,2 2-1 15,-1 1-2-15,2-1-5 0,-1-2-5 0,-1 0-3 16,0 1-43-16,0-5-79 0,0-1-102 16,-2-4-245-16</inkml:trace>
  <inkml:trace contextRef="#ctx0" brushRef="#br0" timeOffset="-182503.35">21955 4205 414 0,'0'1'114'15,"0"-1"2"-15,-1 1-3 0,-2 2-86 16,1 2-8-16,-1-2-2 0,0 4-2 0,-1 0-4 15,2 0-1-15,0 0-1 0,2 0-1 16,1 1-4-16,1 0 0 0,3 1-1 16,-1-1 1-16,3 1 0 0,0-1 0 15,3-1 1-15,1 1 1 0,2-4 3 16,2-1 1-16,-1 0 2 0,0-5 2 16,-2 0 3-16,-1 0 0 0,-1-1 3 15,-2 0 0-15,-3-2 1 0,0 1 0 0,-1-2-3 16,-3 0-1-16,-2-2-3 15,-3-2-2-15,-2 0-5 0,-4 0-3 0,-2-1-3 16,-3 2-1-16,0-1-3 0,-1 1-11 16,0 0-10-16,1 3-9 0,4-2-5 15,3 1 48-15,1 1-173 0,4 0-122 16,1 1-306-16</inkml:trace>
  <inkml:trace contextRef="#ctx0" brushRef="#br0" timeOffset="-182132.83">22238 4160 562 0,'2'-9'129'0,"0"0"5"16,-1 0-98-16,1 0-11 0,2 1-2 15,1 0-2-15,2 4-6 0,2 1-8 16,2 2-5-16,1 2-2 0,1 2-1 15,3 1 0-15,-1 5 0 0,0 0 0 16,1 4 0-16,-2-1 1 0,-1 4 1 16,-1-1-2-16,-3 1 0 0,-2-3 0 15,-4 3-1-15,-3-1 0 0,-2 3 1 0,-7-2 0 16,-1 2 1-16,-4 1 1 0,-3 1 1 16,-2-1 0-16,-1-1 1 0,0 0-1 15,4-4-1-15,1 0 0 0,7-3-1 16,4 1 0-16,7-2-1 0,3-2 1 15,8-3 0-15,6 2 0 0,3-6 1 16,2 2-1-16,2-4-2 0,-1 0-3 16,2-3-5-16,-1-1-4 0,0-1-9 15,-2-1-114-15,-1-3-108 0,1-1-272 0</inkml:trace>
  <inkml:trace contextRef="#ctx0" brushRef="#br0" timeOffset="-181772.58">22704 4099 466 0,'2'-11'115'0,"-1"4"6"16,-1 3-37-16,1 0-65 0,-2 3-3 0,1 2 1 15,-2 4-3-15,-1 1-5 0,-1 6-4 16,-3 3-2-16,-1 3 0 0,-2 4-1 16,-1 1 1-16,-1 0-1 0,1 1 0 15,2-6-1-15,0 0-1 0,1-1 1 16,2-4-1-16,2-1 0 0,3 0 0 15,2-1 0-15,3 0 1 0,0-2-1 16,3-2 0-16,1 0 0 0,2-1 1 0,1-4-1 16,2-1 1-16,0-2 0 0,1-1 0 15,-1-3 0-15,-2 1 0 0,0 0 1 16,-4 1 0-16,-1 1 0 0,-2 0-1 16,-3 4 0-16,0 3 0 0,-2 3 1 15,-2 3 0-15,-1 3 0 0,-2 3 0 16,0 4 0-16,-1-1 1 0,0 1-1 15,2-1 0-15,1 1 0 0,0 0 0 0,2-1-4 16,1 1-1-16,1 1-129 0,0-1-111 16,-1 4-297-16</inkml:trace>
  <inkml:trace contextRef="#ctx0" brushRef="#br0" timeOffset="-180471.96">19217 5356 577 0,'6'-6'136'0,"1"-2"10"0,0 1-98 16,-1-2-9-16,0-1 1 0,-1 0 3 16,-1 2-6-16,-1 1-10 0,-1 1-9 15,-1 1-6-15,0 4-2 0,-1 6-3 0,1 5-2 16,-1 4-3-16,0 6-1 0,0 3 0 16,0 5 0-16,0 5 0 0,-1-3 0 15,1 2 0-15,1 1-1 0,1 1-1 16,2 0 1-16,0 0-1 0,3-3 1 15,0-1-1-15,-1-3 1 0,-2-5 0 16,-1-3 0-16,-3-7 0 0,0-3 0 0,-3-1 2 16,-1-5 1-16,-2-1 1 0,1-5 0 15,-2-4 0-15,2-2 0 0,-1-3 0 16,0 0-1-16,0-2-1 0,5 0 0 16,1 1-1-16,3 1 2 0,5 2 0 15,4 0 0-15,2 4 1 0,5-1-1 16,1 3-1-16,-1 1-1 0,2 3 1 0,-3 2-2 15,0 2 0-15,1 1 1 16,-4 2-2-16,-1 2 1 0,-1 2 0 0,-3-2 0 16,-4 3-1-16,-2-2-1 0,-4 1-3 15,-3 1-5-15,-4-1-7 0,-4 1-10 16,1-2-10-16,-1-1-7 0,0-1 91 16,1-1-214-16,2-7-130 0,2-4-347 15</inkml:trace>
  <inkml:trace contextRef="#ctx0" brushRef="#br0" timeOffset="-180287.65">19586 5564 568 0,'7'17'136'0,"-2"-1"6"0,1 1-100 16,-1 0-1-16,1 2 0 0,-1-3-3 15,1 1-14-15,-1-4-7 0,3-1-6 0,-2-3-4 16,2-2-4-16,0-1-1 0,0-3-9 15,0-2-12-15,0-2 47 0,0 0-181 16,2-3-132-16,0-4-351 0</inkml:trace>
  <inkml:trace contextRef="#ctx0" brushRef="#br0" timeOffset="-180132.02">19681 5461 647 0,'-11'-10'154'16,"0"0"8"-16,3 1-112 0,0 2-5 0,1 2-2 15,3 2-6-15,1 0-11 0,1 0-11 16,1 0-8-16,1 1-5 0,1-2-6 16,2 2-15-16,2 0-16 0,2 3 156 15,1 1-291-15,1 3-154 0,6 3-433 16</inkml:trace>
  <inkml:trace contextRef="#ctx0" brushRef="#br0" timeOffset="-179520.36">20071 5719 532 0,'3'2'158'0,"-3"-2"10"16,-3-4-56-16,-3-6-45 0,-1-3-4 15,-3-1-6-15,-2-5-18 0,-4-3-21 16,-2-3-9-16,-1 2-4 0,-1 4 0 16,0 4-3-16,2 4-2 0,-1 6 0 15,0 8-1-15,2 8 0 0,-2 3-1 0,2 7 0 16,0 2-2-16,3 1-3 0,5-2 0 15,5 1-1-15,6-2 1 0,6-1 1 16,4-5 0-16,4 0 1 0,2-3 3 16,-1 0 0-16,1-4 2 0,-3-3 0 15,0-3 0-15,0-3 1 0,-3-2 0 0,0-3 3 16,0-1 1-16,0-4 1 0,-1 2 0 16,-2 0 0-16,-2 2 0 0,-1 0-1 15,-2 2 0-15,-2 1-3 0,1 4-2 16,-2 3 0-16,0 2 0 0,-1 3 0 15,1 2-1-15,1 0 0 0,1 1 0 16,4 1 1-16,-1-2 0 0,4-3 0 16,1-2 0-16,1-2 0 0,0-3 0 15,2-2 4-15,-4 0 4 0,0-2 4 16,-1-2 5-16,0 0 3 0,-1-4 2 0,-1 0 1 16,0-2-3-16,2-2-4 0,-1-3-4 15,1-3-5-15,0-1-3 0,1-1-2 16,-3-2-1-16,1 2-1 0,-1 1 0 15,-3 5 1-15,-1 4-2 0,1 5-1 16,-3 5 0-16,1 5 0 0,1 5 0 16,3 5 1-16,1 2-2 0,2 5 2 0,2 1 0 15,3 2 1-15,4 0 0 0,0 2-1 16,0-4 1-16,1 2 0 0,-2 0 0 16,-2-1 0-16,-3 0 0 0,-4-3-1 15,-3 0 0-15,-4-1-2 0,-5-4-2 16,-3-1-2-16,-4-4-5 0,-4-3-5 15,-2-2-8-15,-3-4-7 0,-2-5-12 16,-2-1-8-16,1-4-7 0,0-6-125 16,2-2-127-16,5-4-308 0</inkml:trace>
  <inkml:trace contextRef="#ctx0" brushRef="#br0" timeOffset="-179272.96">20586 5594 524 0,'13'0'134'0,"-4"0"10"0,-2 0-83 0,-2 0-9 16,-3 0 6-16,1 1 3 0,-1 0-8 15,2-2-9-15,4-1-8 0,3-1-2 16,3-2-3-16,4-2-7 0,5-1-5 16,2-1-5-16,3 0-3 0,4 1-2 15,-2 1-4-15,-2 1-3 0,0 2 0 16,-5 0-1-16,-2 1-1 0,-3-1-4 15,-4 2-11-15,-3-2-15 0,-1 1-15 16,-2 0-13-16,-3 1 162 0,-3 1-292 0,-2 0-151 16,-6 3-405-16</inkml:trace>
  <inkml:trace contextRef="#ctx0" brushRef="#br0" timeOffset="-179100.65">20685 5726 472 0,'0'6'136'0,"2"-2"15"15,4 0-22-15,5-3-74 0,4 1 0 0,4-2 7 16,4-1-11-16,3 1-15 0,2-2-15 16,0 0-7-16,-3-2-3 0,-2 0-4 15,0 1-3-15,-1-2-16 0,-2 1-19 16,-1-2 44-16,2 1-184 0,2-4-145 16,8 5-371-16</inkml:trace>
  <inkml:trace contextRef="#ctx0" brushRef="#br0" timeOffset="-178506.22">21982 5311 514 0,'0'-4'147'0,"-1"1"13"0,0-2 2 0,-2 5-113 16,0 0-8-16,1 3 1 0,-1 1 0 16,-1 5-9-16,-1 3-7 0,2 4-5 15,0 1-2-15,0 3-1 0,1 6-1 16,-1 0-6-16,2 1-5 0,-1 3-2 15,-2-3-3-15,3 3 0 0,-1-3-2 16,1 1-5-16,1-3-5 0,1-3-7 16,2-3-14-16,1-3-21 0,-1-4-4 15,4-3-129-15,-2-4-131 0,8-4-316 0</inkml:trace>
  <inkml:trace contextRef="#ctx0" brushRef="#br0" timeOffset="-178174.86">22205 5432 627 0,'0'2'130'0,"-3"1"10"0,1 4-105 0,-1 2-11 15,-3 3 1-15,1 4-1 0,-4 3 3 16,3 3-3-16,0-1-8 0,2-2-9 16,2 1-4-16,5-2-2 0,2-2 0 15,5-3 0-15,2-3 0 0,5 1 2 16,1-3 1-16,4-3 0 0,1-2 4 15,1-4 7-15,3 0 2 0,-1-4 5 16,-2-2 3-16,-2-3 3 0,-4-2 2 16,-2 1-1-16,-3-3-4 0,-4-4-2 0,-3 0-4 15,-2-2-3-15,-4-1-3 0,-3 2-4 16,-2-2-2-16,-4 4-3 0,-4 4-3 16,-6 1 0-16,0 4-3 0,-3 4-2 15,-3 0-5-15,-1 4-6 0,2 0-10 16,5 1-14-16,2 1-18 0,4 1-12 15,5-1 66-15,5 3-187 0,2-3-133 0,11 8-330 16</inkml:trace>
  <inkml:trace contextRef="#ctx0" brushRef="#br0" timeOffset="-177801.36">22649 5413 546 0,'-2'-7'153'0,"1"-1"12"0,0-2-3 0,0-1-116 16,1 0-4-16,2 0 2 0,2 2 1 16,4 0-15-16,1-2-12 0,3 2-7 15,2 3-4-15,3 2-1 0,4 3-2 16,1 3-1-16,5 4-2 0,-1 2-1 16,2 5 0-16,0 3 0 0,-4-1-1 15,-5 3 1-15,-4-1-1 0,-6 4 1 16,-5-2 0-16,-7 0 1 0,-6 2-1 0,-5 2 1 15,-6 1-1-15,-33 27 2 16,27-25-1-16,0 0-1 0,4-3 1 16,7-1-2-16,3-2 1 0,6-4-1 15,6 1-1-15,4-4 1 0,9-2 1 16,4 0 0-16,7-2 1 0,6-3 1 16,3-1 0-16,3 0 0 0,3-5 0 15,1 0-1-15,0-2-1 0,1-3-6 16,0-1-9-16,1-4-23 0,0-2-17 15,-2 0-76-15,-1-1-54 0,-3-7-122 0,-6 0-248 16</inkml:trace>
  <inkml:trace contextRef="#ctx0" brushRef="#br0" timeOffset="-177363.49">23336 5291 648 0,'-1'-4'163'0,"1"3"8"16,-1 0-83-16,1-1-36 0,2 0-5 15,4 1 0-15,1 1-6 0,5-1-9 16,4 1-7-16,0-2-6 0,2 2-6 16,0 2-1-16,2 2 0 0,1 0-6 15,-1 5-4-15,-2-1-1 0,2 2 0 16,1 2-1-16,-4-3 0 0,-2 2-1 0,-4 0 1 16,-5-2-2-16,-3 0 1 0,-6 3 0 15,-5-2 0-15,-6 1 1 0,-3-4 0 16,-5 3 0-16,-2 0 0 0,1-1 2 15,1-2-2-15,4-1 1 0,4 0-1 16,5-1-1-16,4-1-1 0,4 1 0 16,3 0 0-16,3 2 0 0,5 3 0 15,4 2 2-15,5 3 0 0,4 3 2 16,2 4 0-16,4 1 1 0,0 1-1 16,2 1 1-16,-3-2-1 0,-1 0 0 0,-4-2 0 15,-4-4-1-15,-5 3 1 0,-6-4-2 16,-4 1 1-16,-10 0 1 0,-5 1 0 15,-6-1 0-15,-7-3 1 0,-9-2 0 16,-6-3 0-16,-2 0-1 0,-3-4-3 16,-2-2-5-16,-3-1-5 0,-2-1-7 15,3-2-9-15,1 2-15 0,-1-2-23 0,-1 0 15 16,1 0-145-16,2 0-135 0,-1-1-330 16</inkml:trace>
  <inkml:trace contextRef="#ctx0" brushRef="#br0" timeOffset="-176857.69">18985 6410 661 0,'49'-4'151'0,"12"-4"9"16,16-3-110-16,15-2-11 0,14-7 1 16,16-3 2-16,14-2-8 0,15 0-8 15,19-1-8-15,14 2-8 0,20-3-4 16,11 4-2-16,17 1-2 0,13 8-1 15,6-1 1-15,5 6 0 0,7 2 0 0,2 11 0 16,-4-1-1-16,-7 10 1 0,-6 0-1 16,-9 5 0-16,-16-2 0 0,-15 1-1 15,-27-4 2-15,-17 2-1 0,-28-5-12 16,-26-3 79-16,-28-4-248 0,-31-9-162 16,-29-9-454-16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14:10.2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10152 6503 486 0,'-1'4'106'0,"-2"0"1"0,-4-3-74 0,-2 2-25 15,-2 1-7-15,-1 2-4 16,-1-1-3-16,0-1 0 0,0 0 1 0,2-1 2 16,2-1 4-16,0-3 3 0,3-1 7 15,-1-2 3-15,2 1 2 0,0 0 2 16,2 0 1-16,1 1-1 0,1 2 1 16,-1-1-3-16,2-1-1 0,3 1-3 15,1-1-3-15,5-2-2 0,1 2-2 16,5-1-2-16,6 1-1 0,8 1 2 15,6-3 0-15,6 2 1 0,9 0 2 0,5-2 0 16,8-1 1-16,6 0 0 0,5 1 0 16,4 2 0-16,4 0-2 0,4 2 1 15,1 1-2-15,5 5 1 0,4-1 0 16,0 1 0-16,4-3 0 0,0 0 4 16,0 0 1-16,3 2 0 0,-2-2 0 15,-1-2 0-15,-3 0 0 0,-6 0-2 16,-6 1-5-16,-9-2-1 0,-10 0-2 0,-11-3 0 15,-12 1-5-15,-13-1-8 0,-7 1-7 16,-6-3-9-16,-9 3 0 0,-1-1-129 16,-4-2-119-16,1 1-291 0</inkml:trace>
  <inkml:trace contextRef="#ctx0" brushRef="#br0" timeOffset="1025.16">17586 7601 461 0,'3'-1'111'16,"1"-1"1"-16,-3 2-66 0,0-1-21 15,-1-3-10-15,3 4-3 0,-3-1-4 16,1 0-2-16,-1 1 0 0,2 0 0 0,-2 0 3 16,0-1 1-16,0 1 0 0,0 0-1 15,0 0 0-15,2 2-1 0,-2 4-1 16,1 2-2-16,2 5-1 0,1 2 0 16,-1 4 1-16,0 6 0 0,2 3 1 15,-2 0-2-15,1 2 0 0,0 2 0 16,-1 1-1-16,0-2-1 0,1-5-1 15,-1-2-1-15,-1-3 1 0,1-5-1 16,1-1 1-16,-2-3-1 0,0-2 0 0,-1-1-2 16,0-1-4-16,-1 0-4 0,-1-2-39 15,0-2-82-15,0-4-104 0,-1-2-251 16</inkml:trace>
  <inkml:trace contextRef="#ctx0" brushRef="#br0" timeOffset="1431.04">18171 7591 434 0,'-2'2'107'16,"-2"4"1"-16,-2-1-18 0,-1 1-82 15,0 0-5-15,2 1 0 0,-1-1 0 0,2-1 0 16,1 1 3-16,1-2 3 0,-1 4 2 15,0-1 3-15,1 3 1 0,-1 3 2 16,-2 3-1-16,1 0-3 0,-2 7-4 16,2-1-2-16,2 2-3 0,0 0-2 15,2-1-2-15,4-2 1 0,5-2-1 16,2-7 2-16,3-4 3 0,2-2 1 16,7-5 1-16,3-2 0 0,0-4 2 15,0-4 1-15,4-2 0 0,-2-2-2 0,-1-5 0 16,-7-1 1-16,-2-1 2 0,-5-2 0 15,-5 0 0-15,-6-1 0 16,-4 0-2-16,-6 1 0 0,-3-2-1 0,-3 2-2 16,-4-1-3-16,0 5-3 0,-5 4-1 15,-1 5 0-15,-1 7-2 0,1 5-4 16,0 8-6-16,0 8-6 0,0 0-6 16,2 1-39-16,5 3-83 0,1-4-108 15,4 2-253-15</inkml:trace>
  <inkml:trace contextRef="#ctx0" brushRef="#br0" timeOffset="1877.17">18761 7640 140 0,'0'2'24'0,"0"0"-7"0,-2-2-9 15,2-1 5-15,-1 0 25 0,0-1 24 16,0 0 17-16,0 2 14 0,1-1 16 16,-2 0 1-16,1 0-17 0,0 3-26 15,-2-1-22-15,-1 2-13 0,-2 0-9 0,0 1-6 16,-1 3-6-16,0 2-3 0,1 0-4 16,0 4-2-16,2 1-2 0,2 1 0 15,2 2-1-15,1-1 0 0,4-1-1 16,3 0 0-16,1-1 0 0,2-2 3 15,4-2 2-15,3-3 0 0,1 0 1 16,2-4 2-16,0-2 0 0,-1-2 2 16,-1-3 0-16,-2-4 2 0,-4 2 1 15,-3-6 0-15,-4 0 0 0,1-4-1 16,-3-1-1-16,0-2-2 0,-2 0-2 16,-1-1-2-16,-1-1-1 0,-2 0-2 0,-2 3 0 15,-3 4-2-15,-2 2 0 0,-4 4-2 16,-6 5 0-16,-5 6-1 0,-5 5-4 15,-4 1-5-15,1 1-6 0,0 2-6 16,3-1-6-16,6-1-4 0,5-4-78 0,8-1-35 16,5-3-92-16,4-1-206 0</inkml:trace>
  <inkml:trace contextRef="#ctx0" brushRef="#br0" timeOffset="2343.9">19478 7531 471 0,'0'-2'122'0,"-1"0"4"16,-1-2-21-16,1 2-79 0,1 1-7 15,0 0 0-15,0 2-3 0,1-1-3 0,-1 2 0 16,2 4 3-16,0 3 3 0,-1 3 2 16,0 6 1-16,0 5-1 0,0 5 0 15,-2 4-3-15,-2 5-6 0,-1 2-5 16,-1 0-3-16,-1 1-2 0,1-2 0 16,-2-3-1-16,3-2-2 0,1-2 0 15,-1-5-3-15,3-4-6 0,1-3-8 16,1-3-7-16,4-5-7 0,0-2-33 0,2-8-90 15,4-7-110-15,3-6-255 0</inkml:trace>
  <inkml:trace contextRef="#ctx0" brushRef="#br0" timeOffset="2700.52">19846 7663 358 0,'-4'8'90'0,"1"2"2"16,1-2-6-16,-1 3-72 0,0 1 0 16,0 2 4-16,-1 1 4 0,2 4 2 15,-1 0 0-15,3 3-3 0,0-4-2 16,4 1-5-16,1-2-3 0,5-2-3 16,1-4 1-16,2-4 2 0,1-1 5 15,4-3 4-15,2-2 3 0,0-2 0 0,2-5 0 16,1 0 0-16,0-4-2 0,1 0-4 15,-3-4-3-15,-4-4-1 0,-4 0 1 16,-5-2 0-16,-7-1-2 0,-5-2-2 16,-5-1 0-16,-5-2-2 0,-3 1-2 15,-4 1-4-15,-3 4-3 0,0 3-3 16,0 3-2-16,2 4-5 0,1 8-5 16,3 2-6-16,3 6-9 0,1-1-6 0,3 4-74 15,1 0-41-15,2-1-97 16,2-1-215-16</inkml:trace>
  <inkml:trace contextRef="#ctx0" brushRef="#br0" timeOffset="2959.48">20544 7545 401 0,'-1'8'118'16,"-2"2"6"-16,-1 3-6 0,1 3-71 16,-3 4-13-16,3 2-5 0,-1 2-8 15,1 1-7-15,2 4-7 0,1 0-3 0,4 1-1 16,-2 0-1-16,2-3 1 0,2-1-1 16,-1-2-1-16,-1-4 0 0,1-5-8 15,0-3-3-15,2-3-60 0,-3-3-63 16,3-1-101-16,0-4-241 0</inkml:trace>
  <inkml:trace contextRef="#ctx0" brushRef="#br0" timeOffset="3305.16">20952 7583 442 0,'-1'5'109'0,"0"-2"4"15,-3 3-52-15,-2 3-35 0,-3 0-5 16,2 2-3-16,-2 1-5 0,-1 3-3 0,0-1-2 16,3 2-1-16,-1 2-1 0,2 0-1 15,3 2-1-15,2-1 0 0,2-1-1 16,4-1 1-16,2-4 2 0,4-2 2 16,5-2 1-16,3-5 2 0,4-1 4 15,4-3 2-15,1 0 6 0,4-2 1 16,2-3 1-16,-1-3 1 0,-2-2-3 15,-3-2 2-15,-3-1-2 0,-4-5-7 16,-6 1-4-16,-5-4-2 0,-7-2-2 16,-4-2-5-16,-6 2-7 0,-9 1-6 15,-8 4-1-15,-5 5-2 0,-7 7 1 0,-5 6-7 16,-5 6-9-16,2 3 105 0,1 0-230 16,4-1-136-16,-1-1-387 0</inkml:trace>
  <inkml:trace contextRef="#ctx0" brushRef="#br0" timeOffset="6440.48">16018 8505 331 0,'0'-2'97'0,"0"-1"3"0,0-3-2 16,1 1-53-16,1 0-16 0,0 0-6 16,0 0-3-16,0 0-2 0,0 2-1 15,0 0-1-15,-1 1-3 0,-1 1-3 16,1 0-1-16,-1 0 1 0,0 0 3 16,0 1 1-16,0 0 1 0,-1 0 1 0,2 1 0 15,-2-1 0-15,2 1-2 0,-1 0-4 16,1 2-2-16,0 4-3 0,1 2-2 15,0 1-1-15,0 6-1 0,1 0 0 16,-1 9 0-16,0-1 0 0,0 1 0 16,0 1-1-16,1 4 0 0,-1-2 1 15,1 4-1-15,1-2 1 0,-2-3-1 16,1-1-3-16,-1-1-8 0,1-3-6 0,-1-3-7 16,0-3-23-16,0-5-93 0,0-1-104 15,-1-4-245-15</inkml:trace>
  <inkml:trace contextRef="#ctx0" brushRef="#br0" timeOffset="6854.84">16456 8492 339 0,'0'1'105'0,"1"-1"6"15,-1 1-11-15,-1 0-49 0,0-2-10 16,-1 2-10-16,-2 2-7 0,-1 1-8 16,-3 0-3-16,0 3-2 0,-3 3-2 15,0 2-1-15,0 4 0 0,1 2-2 0,2-1 0 16,3 3-1-16,2-2 0 0,5-1 0 16,3-2 0-16,4-2-1 0,3-2 0 15,2-2 0-15,1-2-1 0,4-2-1 16,1-2 0-16,1-5 1 0,0-3-1 15,0-2 1-15,1-3-1 0,-1-2 1 16,-1-3-1-16,-3-3 1 0,-2 2 0 16,-3-3 2-16,-4 1 4 0,-2-2 0 0,-4-1 1 15,-2-1-1-15,-4 4 0 16,-3-1-1-16,-3 1-5 0,-1 0-4 0,-3 3-2 16,0 1-3-16,0 6-1 0,-1 1 0 15,1 3 1-15,0 4 0 0,1 3-4 16,-1 2-4-16,1 3 0 0,2-1-19 15,2 0-104-15,1-1-107 0,3 0-269 16</inkml:trace>
  <inkml:trace contextRef="#ctx0" brushRef="#br0" timeOffset="7338.89">16882 8438 331 0,'1'-1'90'0,"-1"0"8"0,0 0-44 16,1 0-5-16,-1 0 3 0,0 1-1 15,1 0-8-15,-1 0-10 0,0 0-9 16,-1 0-7-16,1 1-7 0,-1 0-4 15,0 0-3-15,0 2-1 0,-1 1 1 0,0 0 0 16,0 1 0-16,-1 3 0 0,1 3 0 16,0 1 0-16,1 0 0 0,1 0-1 15,0 0 1-15,2-1 0 0,1 0 1 16,3-1 1-16,1-1-1 0,3-3 0 16,0 1 1-16,2 0 0 0,1-3 0 15,1-1 2-15,0-2 2 0,-1-2 2 16,0-1 0-16,0-1 0 0,-2-3 1 0,0 0 1 15,-2-3 0-15,-1 0-1 0,-3-1 0 16,-2 0-1-16,-2-3 1 0,-2 0-2 16,-3-2-2-16,-4 1-4 0,-3 0-4 15,-4 1-2-15,-1 2-3 0,-4 4 0 16,-1 1-2-16,0 3-1 0,0 2-2 16,3 0-5-16,1 2-4 0,4-1-4 15,3 0-3-15,4 1-5 0,1-1-14 16,4-1-33-16,2-1-10 0,3 0-44 0,1 0-79 15,3-1-164-15</inkml:trace>
  <inkml:trace contextRef="#ctx0" brushRef="#br0" timeOffset="7706.21">17265 8423 350 0,'0'0'98'16,"-2"1"4"-16,2 0-36 0,-2 1-21 16,0 4-9-16,-2-1-5 0,-1 3-6 15,0 4-6-15,-2 3-4 0,2 4-2 16,0-1-2-16,3 3-1 0,2 0-2 16,5 0-2-16,3 0-1 0,3-5 0 0,5 0-1 15,2-3 0-15,3-6 0 0,0-1 0 16,3-4 0-16,0-6 1 0,2-2 3 15,0-5 3-15,-3-1 1 0,-1-3 3 16,-3-4 1-16,0-1 2 0,-6-1 0 16,-5-4-1-16,-4 4 0 0,-5-5-2 15,-3 2-3-15,-7 0-2 0,-4 1-5 16,-4 2-4-16,-3 7-3 0,-2 2-3 16,-4 7-1-16,-1 5 0 0,-2 6-5 0,-3 5-8 15,2 4 1-15,3 1-39 0,1 0-88 16,7-3-110-16,4 0-266 0</inkml:trace>
  <inkml:trace contextRef="#ctx0" brushRef="#br0" timeOffset="16223.88">17910 8557 335 0,'0'4'89'0,"0"-2"9"16,-1-1-41-16,-1 0-16 0,-3 1-8 16,1 1-3-16,-3-1-6 0,2-2-8 15,-2 2-10-15,2 0-5 0,0 2-1 0,2-2 0 16,1 0 2-16,2 0 7 0,1 0 4 15,1 2 3-15,2-1 3 0,3-2 2 16,2 2 1-16,4-1-3 0,1 0-5 16,4-2-4-16,3 1-4 0,0 1-2 15,6 0-1-15,-1-2-1 0,3 2-1 16,1-1 0-16,3 1 0 0,1-2 0 16,1 0 0-16,-1-1-1 0,1 0 1 0,-2-1-1 15,-3 0 0-15,-2-1 1 0,-4-1-1 16,-2 0-2-16,-3 0-12 0,-5 0-24 15,-1-2-90-15,-2-1-102 0,-3 1-255 16</inkml:trace>
  <inkml:trace contextRef="#ctx0" brushRef="#br0" timeOffset="16472.83">18421 8492 342 0,'0'3'100'0,"4"0"9"0,0 0-41 16,4 1-8-16,3 0-6 0,2 1-10 16,3 0-9-16,3-1-11 0,3 1-9 0,2-1-4 15,1-1-5-15,1 0-4 16,0 2-1-16,-3-1 0 0,-4 0-1 0,-3 0-2 16,-5 3-1-16,-6 2 0 0,-6 1 2 15,-5-1 0-15,-5 1 0 0,-6 2 0 16,-3 0 0-16,-4 2-13 0,-2-2-47 15,-5-4-63-15,0 1-93 0,1-2-226 16</inkml:trace>
  <inkml:trace contextRef="#ctx0" brushRef="#br0" timeOffset="17485.71">17811 9197 329 0,'-4'4'104'0,"1"-1"7"0,-2 0-12 16,2 2-39-16,0-2-11 0,0 0-14 15,1-1-8-15,1 0-8 0,1-2-6 16,0 0-5-16,0 0-1 0,1 0 0 16,0 1-1-16,0-4-1 0,1 5 1 15,-1 5-1-15,-1 2 1 0,1 2 0 16,-2 5 1-16,1 4 0 0,-3 6 0 16,-1 5-2-16,1-4 0 0,-1 4-1 15,1 0-3-15,2-2-3 0,2 2-3 0,1-4-2 16,5 0-2-16,2-3-4 0,1-3-11 15,1-5-51-15,-1-3-57 0,1-4-92 16,0-6-223-16</inkml:trace>
  <inkml:trace contextRef="#ctx0" brushRef="#br0" timeOffset="17898.62">18379 9350 394 0,'0'0'106'15,"-2"0"3"-15,-3 1-43 0,0 0-27 0,-4 2-8 16,-1-1-2-16,-1 2-4 0,0 1-8 16,-2 0-1-16,2 0-2 0,1 4-3 15,1-2-3-15,2 3-2 0,1 2-2 16,1 0-1-16,5 4-1 0,2 0-1 15,3 0 2-15,3 0-1 0,2-1 2 16,4-2 0-16,2-1 1 0,0-3 0 0,2-4 1 16,0-1 2-16,2-5 3 15,1-3 1-15,-2-2 0 0,2-3 1 0,0-3 1 16,-2 0 0-16,-3-3-1 0,-4 1 1 16,-2 0 2-16,-4 0 0 0,-5-1 2 15,-5 0-3-15,-4 0-1 0,-7 0-4 16,-1 0-5-16,-5 0-6 0,-1 2-5 15,0 2-2-15,-1 3 0 0,1-1-3 16,4 4-2-16,3 4-5 0,3 0-2 0,4 1-6 16,1 2-3-16,7 2-18 0,6 2-51 15,1 0-48-15,3-1-92 0,3 0-208 16</inkml:trace>
  <inkml:trace contextRef="#ctx0" brushRef="#br0" timeOffset="18403.82">19001 9316 509 0,'0'-4'122'0,"0"-2"3"0,-1 2-76 16,0-1-16-16,0 3-5 0,-1 0-4 15,0 0-3-15,0 0-4 0,-1 4-3 16,0 0-2-16,-2 1-3 0,0-1-1 16,-2 4-2-16,-3-1-2 0,1 4-2 15,-2 2-1-15,0 0 0 0,-1 1 1 16,0 2-1-16,2 0 0 0,1 3 0 15,2-3 0-15,3 0 1 0,1-2 1 0,3 2 1 16,3-1 1-16,4-2 0 0,2-2 1 16,6-1 0-16,3-1 0 0,4-1-1 15,1-4 1-15,2-2 4 0,1-4 4 16,-2-1 1-16,-2-3 2 0,-5-2 0 16,-2-2 0-16,-3-1-1 0,-2 0-5 15,-3 0-3-15,-6-3-3 0,-2 1-3 16,-5 0-2-16,-3-4-3 0,-5 1-2 0,-1 1-3 15,-5 2-3-15,0 3-4 0,-1 3 0 16,-1 2-1-16,1 5-1 0,3 2-5 16,2-1-6-16,4 3-3 0,4 1 3 15,3 1-77-15,4 0-45 0,3 2-99 16,2-3-219-16</inkml:trace>
  <inkml:trace contextRef="#ctx0" brushRef="#br0" timeOffset="18906.09">19524 9262 439 0,'-3'-2'123'0,"0"1"4"0,-1 0-36 15,-1 0-44-15,0-1-14 0,-2 4-9 16,1 0-10-16,-1 1-7 0,0 0-3 15,-1 4-2-15,0 1-1 0,2 1 1 16,0 4-1-16,1 1 0 0,1 1 0 16,2 3 0-16,2-1 1 0,1 1-1 15,4-2 2-15,1-1-1 0,2-1 2 16,4-3 1-16,3-2 1 0,4-3 0 0,1-3 2 16,0-4 2-16,3-1 3 15,0-4 3-15,-2 0 2 0,-2-4 3 0,-3-1 3 16,-3-1 1-16,-4-2-1 0,-3-2-2 15,-5-1-3-15,-3-2-5 0,-6-3-4 16,-2 0-5-16,-2-1-4 0,-2 3-5 16,-4 2-5-16,-1 3-1 0,-3 6-8 15,-5 6-12-15,0 4 58 0,-2 5-193 0,-1 1-137 16,-4 6-365-16</inkml:trace>
  <inkml:trace contextRef="#ctx0" brushRef="#br0" timeOffset="26640.2">17326 9904 490 0,'-7'1'115'0,"1"1"0"15,0 1-68-15,1 2-21 0,-2 1-10 16,-2 0-4-16,1 3-3 0,-2 2 0 15,0 0-1-15,0-1-1 0,1-1-2 16,3 0-1-16,0 1-3 0,3-4 0 16,2-2 0-16,2 0 3 0,3 0 3 15,3-2 3-15,3 1 3 0,3-1 2 16,4 0 1-16,3 0 0 0,2-2 0 0,6 0-2 16,3-4-3-16,4 1-2 0,5-2-1 15,3-2-1-15,4-3-2 0,5-1-1 16,3 0 1-16,1 2-1 0,1 1 1 15,2-1-1-15,1 2 2 0,4 3-1 16,-1 0 0-16,2-1 0 0,6 2-2 0,0-1 0 16,3-1-1-16,2 2-1 0,2 1 1 15,4-1-1-15,3 5 0 0,-3 0 0 16,3 1 0-16,-1 3 0 0,2-2 0 16,3 1 0-16,0 4-1 0,-1 1 0 15,6 1 1-15,1-3-1 0,2-2 0 16,2 3 0-16,1 0 0 0,1-4 1 15,-1-4-1-15,1 0 0 0,0 4 0 16,0 0 1-16,-2 0-1 0,1 0 0 16,-1-1 0-16,0 2 1 0,0 1-1 15,0 0 0-15,-3-2 0 0,3 0 0 0,-2 1 0 16,1-2 0-16,-2 3 1 0,0-1-1 16,-1-3 0-16,1 3 0 0,-3-3 0 15,-2-1 0-15,0 4 0 0,-1-2 0 16,0-2 0-16,-2 1 0 0,-4-1 0 15,-3 0 1-15,-7 3-1 0,-4-2 0 16,-6-2-2-16,-8-1-4 0,-6 1-5 0,-7-2-9 16,-9-1-7-16,-6-3-3 0,-7 0-125 15,-8-2-118-15,-10 1-287 0</inkml:trace>
  <inkml:trace contextRef="#ctx0" brushRef="#br0" timeOffset="28139.18">19624 10212 374 0,'-1'0'106'16,"1"0"4"-16,0-1-30 0,-1 1-28 15,1-1-17-15,0 2-10 0,-1-2-5 0,1 1-4 16,0-1-4-16,-1 2-2 0,1-1-3 16,-1 1-2-16,1-2 0 0,0 0-1 15,0 2 0-15,0 0-1 0,-1-2 2 16,2 2 1-16,-1-2 3 0,0 2 1 16,0-1 2-16,1 0 3 0,-1 1 2 15,1-2-1-15,-1 0 0 0,0 2-2 16,0-1-1-16,0 0-3 0,0 0-1 15,0 0-2-15,0 1-2 0,0 0 0 16,-1-2 1-16,1 3-1 0,0-1-1 0,0 1 0 16,0 2 0-16,0-2 1 0,0 2 0 15,1 2 0-15,0 0 0 0,1 3 1 16,1 0-2-16,0 2 0 0,0 1-1 16,-1 4 0-16,1 6-2 0,-2-1 0 15,-2 4 0-15,1 6-1 0,-2 2 0 16,-1 3 0-16,1 0-1 0,0-1-3 0,1 0-2 15,0-5-2-15,2-5-4 0,0-4-1 16,1-7-4-16,0-4-3 0,1-5-5 16,1-1-2-16,-1-4-113 0,0-5-6 15,0-2-96-15,6-7-200 0</inkml:trace>
  <inkml:trace contextRef="#ctx0" brushRef="#br0" timeOffset="35559.92">17419 7828 395 0,'0'0'106'0,"2"-1"1"15,0-1-5-15,2 2-78 0,-2-1-16 16,2 1-4-16,-2-3-2 0,2 3-1 16,0 1 0-16,-1-2 1 0,3 0 2 15,0 1 1-15,2-3 2 0,3 4 0 16,1-3 2-16,3 1 1 0,2 0 2 0,4-3-1 16,1 1 1-16,4-1-1 0,6-2 0 15,5 3-1-15,6-4 0 0,2 0-1 16,5 1-2-16,5 1 0 0,4 0-2 15,1 1 0-15,4 0-1 0,-1 3 0 16,5-1-2-16,0-1-1 0,-1 3 0 0,-1-1 0 16,-4 0-1-16,-1-1 1 0,-4 0-1 15,-3-1 1-15,0 2 1 0,-3-1 2 16,-1-1 0-16,-3 2 1 0,-1 1 0 16,0 2 0-16,-2 2 0 0,-5 3-2 15,-3 1-1-15,-4 0-1 0,-6 2-1 16,-6-1-3-16,-7 1 0 0,-10-3 0 15,-10 0 0-15,-12-1 0 0,-8-1 0 16,-8-1 1-16,-9 0 2 0,-8-4 1 16,-8-3-1-16,-1-1 1 0,-6 1 0 15,-2-2 0-15,-3 1 0 0,-3-1 0 0,-3 0 0 16,2 0 1-16,-3 5-1 0,1 0 1 16,2 3 1-16,4 1-2 0,3 3 1 15,9 3 0-15,5 2-1 0,3 0 0 16,8-2-1-16,5-1 0 0,9-1-1 15,5 1-1-15,6-2 0 0,6-1-1 0,6-3 0 16,5 1 1-16,3 0 2 0,5-3 2 16,9 0 2-16,2-3 0 0,8 2 1 15,6-4 1-15,4-1 0 0,7-2-2 16,3-1-1-16,0-2 0 0,6 0 1 16,2-3 1-16,2 1 0 0,3 1 1 15,0-2 0-15,-2 1 0 0,-4 1 0 16,-2 1-1-16,-5-1-1 0,-4 1-1 15,-5-2 1-15,-6 5-2 0,-5-2 1 0,-3 1 0 16,-6 2 2-16,-4 0 2 0,-3 1 1 16,-5-1 0-16,-1 2 0 0,-3 2-1 15,-4-2-1-15,-3 1-3 0,-8 2-3 16,-6 1-1-16,-10 1-1 0,-10 0 0 16,-10 0 1-16,-9 1 0 0,-8 3 1 15,-5 0 0-15,-1 2 0 0,-1 1-3 16,3-1-4-16,3 1-1 0,1 0-2 15,7-3-1-15,6 2-1 0,7-3 0 0,6 3 1 16,7-1 5-16,9-2-3 0,10 2-1 16,8 1 0-16,8-3 2 0,8-1 3 15,9-4 1-15,12 0 1 0,11 1 4 16,8-4 5-16,10-3 2 0,9 0-1 16,9 1-2-16,7-1 3 0,4 1-1 15,2 0-2-15,1 3 0 0,-1-1-1 0,-5-1-1 16,-7 0 1-16,-7 0-3 0,-12 1-1 15,-10-1 0-15,-11 0 0 16,-10 1 3-16,-10-1 4 0,-8 3-1 0,-11 1 1 16,-11-1-1-16,-7 1 0 0,-6 2 0 15,-7 1-2-15,-6 2-4 0,-4 3-2 16,0 1 1-16,5 0-7 0,3 1-7 16,5-2-10-16,8 0 111 0,8-2-239 15,4-4-134-15,13-4-376 0</inkml:trace>
  <inkml:trace contextRef="#ctx0" brushRef="#br0" timeOffset="36122.01">17561 7162 406 0,'0'0'107'0,"-1"0"3"0,0 2-26 15,-1 1-47-15,0 1-18 0,-1-1-8 16,-1 1-1-16,1 3-1 0,0-3-4 0,1 1 0 16,-2-1-3-16,1 1 0 0,1 3-2 15,-3 0 1-15,1 2-1 0,-3 5 0 16,0 1 1-16,0 2 0 0,3-4 1 15,-2 3-1-15,5-2 0 0,2-2 1 16,4-4 2-16,2-3 1 0,4 0 4 16,1-3 2-16,4-4 4 0,0-2 1 15,1-3 0-15,0-1-2 0,-2-4-2 16,1-5-3-16,-3-1-2 0,0-1-2 0,-3-1-1 16,-2-1-1-16,-2 0-1 0,-1 3-1 15,-4 2-1-15,-2 1-2 0,-5 0-5 16,-3 4-1-16,-5-3-2 0,-5 5 0 15,-4 4 1-15,-4 2-1 0,-3 4 2 16,-2 6-11-16,2-2-109 0,6 4-104 16,3-2-274-16</inkml:trace>
  <inkml:trace contextRef="#ctx0" brushRef="#br0" timeOffset="36494.64">18067 7187 307 0,'-16'4'99'15,"3"1"4"-15,2 0-2 0,3 2-47 16,2 1-17-16,1 0-14 0,4 2-7 15,2 2-7-15,2 2-5 0,2 0 0 0,3-1 0 16,4-2 1-16,2-1 1 0,1-4 5 16,3 0 6-16,-1-5 4 0,1-2 0 15,-3-1-1-15,1-2 0 0,-3-4-2 16,-1 0-4-16,-2-4-4 0,-2 0-3 16,-1-3 0-16,0-1-2 0,-4-2-1 15,-1 2-2-15,-3 0-2 0,-2 0-3 16,-2 1-2-16,0 1-1 0,-3-1-3 15,-1 5 0-15,0 1-2 0,-1 2-1 16,1 0 5-16,1 3-29 0,1 3-94 16,2-1-101-16,3 0-259 0</inkml:trace>
  <inkml:trace contextRef="#ctx0" brushRef="#br0" timeOffset="36818.29">18627 7067 411 0,'11'-3'103'0,"-4"2"2"16,-3 0-50-16,-1 0-14 0,-3 0-17 16,-2 0-13-16,-2 0-10 0,-1 0-2 15,-3 1 0-15,-1 2-3 0,-2 0-2 16,-1 2 1-16,0 4 3 0,1-1 6 16,3-1 4-16,2 3 2 0,3-1 0 15,4 2 1-15,4-2-1 0,4-1 5 16,4-1 2-16,4-2 3 0,1-4 2 0,3-4 1 15,3-1 0-15,1-3 1 16,0-5-4-16,0 0-4 0,-4 0-4 0,0-2-3 16,-4 0 2-16,-6 1-1 0,-5 1 0 15,-5 2-3-15,-6 1-5 0,-7 1-4 16,-8 3-8-16,-3 0-8 0,-4 3-6 16,-5 1-4-16,-3 2-24 0,1 0-17 15,2 2-71-15,7 2-92 0,5 0-219 16</inkml:trace>
  <inkml:trace contextRef="#ctx0" brushRef="#br0" timeOffset="37652.51">19233 8322 486 0,'-1'0'111'16,"1"0"0"-16,1-2-59 0,-1 2-40 0,0-1-7 15,1 1-4-15,0 1-1 0,4 0 1 16,0-1 0-16,2 0 0 0,4-1 2 15,3-1 3-15,5-3 3 0,3 1 4 16,1-2 1-16,4 1 3 0,4 2 1 16,1-4-2-16,1 2-3 0,1 1-2 0,0 1-4 15,0 0-2-15,-3 3-3 0,-5-2 0 16,-4 0 0-16,-4 4 0 0,-7-1 1 16,-5-1 0-16,-4 2 0 0,-6-1 0 15,-6 2-1-15,-7 2-2 0,-6 1-1 16,-6 1-1-16,-6-1 0 0,-3 0 0 15,2 0 0-15,2 2 0 0,2-2 1 16,6-1 1-16,5 0 0 0,7 1 0 16,3-2 0-16,3 1 2 0,5-2 1 15,6-1 0-15,4 1 1 0,5-3 1 0,4 2 0 16,5-2 2-16,4 0-2 0,4-2-1 16,-1 2 0-16,2-1-2 0,-2-1 0 15,-3-1 0-15,-5 2-2 0,-5 0 1 16,-6 0 0-16,-3 0-1 0,-9 1-1 15,-5 0-1-15,-7 1-1 0,-4 0-1 16,-8-1 0-16,-2 3-2 0,-2 1 0 0,3 1-2 16,2 4-5-16,7-2-1 0,4 2-15 15,8 1-67-15,5-1-39 0,6-1-91 16,5 0-200-16</inkml:trace>
  <inkml:trace contextRef="#ctx0" brushRef="#br0" timeOffset="50970.6">20070 9374 220 0,'-2'1'78'0,"0"0"10"0,0 0-12 0,-2 1-16 16,2-2-9-16,0 0-9 0,1 1-11 15,0 0-5-15,0 1-7 0,1-4-4 16,0 2 0-16,1 0 3 0,1 0 1 15,0 0 1-15,-1 0-4 0,4 0-3 16,-3-1-2-16,-1 0-1 0,2 1-1 16,0 0-2-16,-3 0-1 0,1-2 0 15,-1 3 0-15,0-1-1 0,2 2 0 0,-3-2 0 16,2-1 0-16,3 0-1 0,1 1 0 16,1-2 1-16,4 0 0 0,1 1 2 15,4-4-1-15,2 3 2 0,0-2 2 16,3 3 1-16,2-3 1 0,1 2-1 15,3 0-1-15,0 2 0 0,3-1-3 16,-1 0-2-16,-1 1-2 0,-1 0-2 16,0 2 0-16,1-2 0 0,-1-1-1 0,0 0 0 15,3 3 1-15,0-3-1 0,4 0 0 16,-2 0 0-16,4 0 0 0,1 1 0 16,2 1 0-16,4-1 1 0,1 0-1 15,-2 2 1-15,8-1 1 0,-3-1 2 16,1-1 0-16,1-1 1 0,-2-3 0 15,2 2 0-15,-2 0 1 0,-1-1-2 16,-1 3 0-16,-6 0-1 0,-3 0-1 16,-2 4 0-16,-4 0-1 0,-3-2 0 0,-2 1-1 15,-4-1 0-15,-2 0 0 0,0-1 1 16,-3-1-1-16,-2 1 0 0,-2 2 0 16,-2-3 0-16,-3 0-2 0,-2 1-10 15,-2-1-5-15,-3-2-7 0,-2 0 2 16,-3 0-42-16,0-2-86 0,-3-2-108 15,0 2-248-15</inkml:trace>
  <inkml:trace contextRef="#ctx0" brushRef="#br0" timeOffset="51395.53">21582 9216 429 0,'0'0'112'0,"0"-1"3"16,0 0-36-16,-1 1-48 0,0-2-7 16,0-3-4-16,1 2-6 0,-2 0-6 15,2 1-4-15,-1-2-1 0,1 3-1 16,0 0-2-16,0 2 1 0,-1-1-1 15,2 2 2-15,0 2 0 0,0 0 1 0,-1-1 2 16,3 5 3-16,3 1 1 0,1-1 1 16,4 1 0-16,0 0 0 0,7 1-1 15,1-2-1-15,0-1-3 0,4-1 0 16,0 2-3-16,0-2 0 0,1 1 0 16,-3-2-2-16,-3 0 1 0,-1 1-1 15,-5-1 0-15,-4 0-2 0,-3-1 1 16,-5 3-1-16,-5 0 1 0,-8 2 0 0,-6-1-1 15,-5 4 2-15,-6 1 0 0,-5 1 1 16,-4-1-2-16,-2 2-6 0,1-2 16 16,-1 1-141-16,0-4-114 0,3 0-304 15</inkml:trace>
  <inkml:trace contextRef="#ctx0" brushRef="#br0" timeOffset="55246.8">20284 10557 50 0,'-6'58'-50'0</inkml:trace>
  <inkml:trace contextRef="#ctx0" brushRef="#br0" timeOffset="55762.49">20271 10496 226 0,'-5'-12'89'0,"0"1"6"0,-2 0 1 0,2 0-30 15,1 2-13-15,0 0-14 0,2 0-20 16,2 3-18-16,1-1-27 0,2 1-19 16,2-2-4-16,1 3-1 0,0-3 8 15,-1 2 18-15,0 2 27 0,-2 1 32 16,0 1 20-16,-2 1 8 0,-2-1 2 0,-2 4-8 16,-2 0-13-16,-2 0-21 0,-1 0-13 15,0 0-9-15,-2-1-5 0,1 2-4 16,1-3 1-16,3 1 3 0,0 0 4 15,2 0 6-15,0 0 5 0,2 1 1 16,1-1 2-16,-1 0 1 0,0 0 0 16,1 1-4-16,-3 0-2 0,1 0-2 15,-2 0-1-15,-1-1-1 0,0 1-1 16,-2 1-2-16,-1-1-1 0,0 1 0 16,0 3-1-16,1-2 0 0,0 5-1 0,1 1 1 15,2-1-1-15,3 5 0 0,2 1 1 16,1-2-1-16,4 5 1 0,1-1 0 15,2 0 0-15,2 0 0 0,0-2 1 16,2-1 0-16,3-4 2 0,1-2-1 16,1-3 2-16,-1-5-1 0,3 0 1 15,-1-3 0-15,0-3 0 0,-1-4-1 0,-4-1-1 16,-1-2 1-16,-3 0-1 0,-3-5 0 16,-6 1 0-16,-3-2-1 0,-6 1 0 15,-3 1-1-15,-4-2 0 0,-4 3-2 16,-4 1 0-16,0 0 0 0,-1 3-1 15,-1 1 1-15,2 1 0 0,2 2-1 16,2 1-1-16,5 2-1 0,2 0-1 0,3 3-12 16,3 2-70-16,1 1-43 0,2 2-95 15,2 3-218-15</inkml:trace>
  <inkml:trace contextRef="#ctx0" brushRef="#br0" timeOffset="56301.97">20788 10311 454 0,'0'-3'117'0,"-1"1"2"0,1 0-30 16,0 3-65-16,-1 1-14 0,-3 0-5 15,1 5-4-15,-5 0-1 0,2 2-1 16,-4 6 0-16,0 0 2 0,0 1 0 0,0 3-2 16,2 1-1-16,0 1-1 0,3 2 0 15,2-5-2-15,3 0 0 0,3-1 2 16,1-1 3-16,4-6 2 0,6-1 1 16,2-6 3-16,5-1 5 0,2-4 3 15,2-3 4-15,-1-2 2 0,3-2 2 16,-5-4 2-16,-3 2 1 0,-2-5-2 0,-5 2-2 15,-4-1-1-15,-3 0-3 0,-5 0-3 16,-3 0-5-16,-4-1-2 0,-2 2-3 16,-5 0-6-16,-1 2-8 0,-5 0-7 15,-1 2-2-15,-4 3-3 0,-3 3-3 16,1 5 3-16,3 4-25 0,2-1-94 16,6 2-102-16,3 2-266 0</inkml:trace>
  <inkml:trace contextRef="#ctx0" brushRef="#br0" timeOffset="56755.47">21444 10376 610 0,'-1'-3'148'0,"0"0"4"16,-1-1-82-16,-1 1-34 0,-1 1-9 16,0 0-7-16,-1 3-7 0,0 0-7 15,0 2-5-15,-1 4-2 0,2 2 0 0,-2 2 0 16,3 3 0-16,1 0 0 0,1 4 1 15,2 0 0-15,4 0 1 0,4-1 0 16,2 0-1-16,4-2 0 0,4 1 2 16,1-1 0-16,3-5 0 0,0-1 0 15,0-3 1-15,-1-3 2 0,-2-4 2 0,0-4 2 16,-2-4 3-16,-3-2 0 0,-1-4 2 16,-3-1-1-16,-3-4-1 0,-5 2-3 15,-2-1-1-15,-5 1-4 0,-5-1-1 16,-5 4-2-16,-5 0-1 0,-5 6-2 15,-3 1-2-15,-5 5-2 0,-2 3-7 16,0 3-9-16,0 2-16 0,1 4 48 16,5-1-179-16,2-1-136 0,7 5-346 15</inkml:trace>
  <inkml:trace contextRef="#ctx0" brushRef="#br0" timeOffset="63364">19686 11104 211 0,'-9'2'42'0,"2"0"-4"16,2-1-42-16,2-1-8 0,0 2-4 16,1 1 4-16,2-2 9 0,2 2 19 15,1-1 19-15,2 1 17 0,3 0 19 16,3 0 15-16,4-1 4 0,5 0-6 15,5 2-13-15,6-1-14 0,4-1-10 16,7 1-15-16,9-2-11 0,6 2-6 0,7-3-4 16,9-3-3-16,7 0-4 0,7 0-1 15,9 1 0-15,5-2-1 0,6 0 1 16,6 1-1-16,2 1 1 0,3-1 0 16,4 0-1-16,-3-1 0 0,-4 0 0 15,-3 2-2-15,-9-1-3 0,-6-1-4 16,-8-1-8-16,-15 2-8 0,-11 3-9 15,-9-1-10-15,-10 1-16 0,-8 4-22 0,-11 2-52 16,-8-1-74-16,-4 1-165 16</inkml:trace>
  <inkml:trace contextRef="#ctx0" brushRef="#br0" timeOffset="63691.44">21223 11528 539 0,'2'-7'126'0,"-2"1"2"15,-2 1-64-15,1 0-47 0,-1 0-7 16,0 5-1-16,1 4-2 0,0 2-2 16,0 5-3-16,1 3-2 0,0 7 0 15,1 7 2-15,0 3-2 0,0 4 1 16,2 3-2-16,-1 0-3 0,0 0-2 16,0-3-4-16,2-2 2 0,1-8-51 15,1-3-71-15,0-2-97 0,2-6-238 0</inkml:trace>
  <inkml:trace contextRef="#ctx0" brushRef="#br0" timeOffset="64102.77">21625 11664 619 0,'-3'2'137'0,"-2"-2"0"0,2 2-109 16,-1 2-12-16,-2 1-5 0,2-1-4 0,0 6-3 16,1 2-5-16,-2 2 0 0,4 3-2 15,0 0 1-15,1 2-2 0,2-1 0 16,1-3 0-16,6 1-1 0,2-4 1 15,2-2 2-15,4-2 1 0,3-6 4 16,1 0 2-16,5-2 7 0,2-4 9 16,2 0 6-16,1-4 3 0,0-1 2 15,-3-2 1-15,-2-1 1 0,-5-2-3 16,-4-1-7-16,-7 0-3 0,-6-1-4 0,-5-5-3 16,-7-1-3-16,-6-2-6 0,-8-1-4 15,-6-2-7-15,-6 4-6 0,-4 4-4 16,-4 5-3-16,-1 10-12 0,-3 7-15 15,0 7-4-15,1 4-121 0,1 5-123 16,0 1-310-16</inkml:trace>
  <inkml:trace contextRef="#ctx0" brushRef="#br0" timeOffset="68780.98">5325 6580 418 0,'5'-1'89'0,"1"0"0"15,-2 0-66-15,3 2-22 0,0 2-4 16,3-3-1-16,3 2 1 0,3-1-1 16,5 2 1-16,3-3 2 0,7-1 0 0,8-1 3 15,7 4 5-15,8-1 6 0,6 3 5 16,7 4 3-16,4 3 1 0,4 1 1 15,4 0-2-15,2 2-4 0,0-2-6 16,3 0-5-16,-3-2-3 0,2-2-1 16,-1 0 1-16,-2-1-2 0,-3-2 1 15,-5 1 6-15,-4-2-50 0,-4-2-68 16,-11 1-90-16,-6-2-229 0</inkml:trace>
  <inkml:trace contextRef="#ctx0" brushRef="#br0" timeOffset="79329.99">11787 3892 384 0,'0'-2'96'0,"0"0"0"0,0 2-14 16,0 1-60-16,1-1-4 0,-1-2-1 16,0 2 1-16,0-1-1 0,1 0 1 15,0-2-1-15,-1 2-7 0,1-1-4 16,-1 4-3-16,0-1 1 0,0-2 1 16,0 4-1-16,0-1 0 0,-1 1 1 15,1 2 0-15,-1-4 0 0,-1 4 0 16,1 3 0-16,-2 0-1 0,2 4 0 15,-2 0-1-15,0 1 0 0,0 4 0 0,-1 1-1 16,-1-2 0-16,-2 6-1 0,-1 1 1 16,1 6-1-16,-2 3 0 0,0 0-1 15,2 3 1-15,-2 5 0 0,2-4 0 16,1 0-1-16,3-3 0 0,3-1 0 16,1-7-3-16,3-2-3 0,2-5-4 15,0-5 0-15,2-5 0 0,-3-2-115 16,0-8-101-16,1 0-259 0</inkml:trace>
  <inkml:trace contextRef="#ctx0" brushRef="#br0" timeOffset="79632.27">11607 4342 434 0,'-10'2'116'0,"5"0"6"16,0-5-54-16,3 2-15 0,1 3-17 16,1 0-6-16,-1-2-8 0,3 7-8 15,1-3-4-15,1 4-3 0,1 3-3 16,2 0-1-16,0 1 0 0,2 1 0 16,0-3-1-16,-1 3-1 0,0 0 0 15,0-2-1-15,-1-2 0 0,-2-2-2 16,3 1-1-16,-1-2 0 0,2-2-1 0,3-4 1 15,4-3 0-15,0-4 1 0,3-4-1 16,0-2-2-16,4-2-2 0,1-6-2 16,0-1 15-16,-1 2-136 0,-1-3-108 15,-1 2-285-15</inkml:trace>
  <inkml:trace contextRef="#ctx0" brushRef="#br0" timeOffset="80032.74">12327 3848 467 0,'-2'-5'112'0,"-1"1"3"15,1 0-47-15,1 2-47 0,1 1-4 16,-1 1 0-16,1 1-1 0,-1 1-2 0,1 4-2 16,1 3 2-16,-1 2 0 0,1 4 1 15,0 5-2-15,0 1-1 0,0 5-1 16,-1-2 0-16,-1 6-4 0,0 3-3 15,-2-1-2-15,0 2-1 0,-2 0 0 16,2 1 0-16,-3 0 0 0,3-2 0 16,0-4-1-16,1-3-2 0,2-6-3 15,0 1-3-15,1-6-5 0,1-3-4 0,-1-5-121 16,1-3-112-16,-2-1-284 16</inkml:trace>
  <inkml:trace contextRef="#ctx0" brushRef="#br0" timeOffset="80368.89">12125 4312 402 0,'3'-1'107'15,"-1"0"5"-15,0-1-12 0,-1 1-71 16,1-1-10-16,-1 0-2 0,-1 4 0 0,0-1-6 16,3 2-2-16,1 0-2 0,0 3-3 15,2 1 0-15,1 2-1 0,2 0 0 16,4 2-1-16,0-5-1 0,6 1-1 16,2-4 0-16,2-3 1 0,1-4 0 15,2-3 1-15,-1-4 0 0,3-1 1 16,-5-2-1-16,0 1 1 0,-2-1-1 15,-1 1-1-15,-2-1-4 0,-4 1 111 0,-2-1-231 16,-3-1-122-16,-5 4-356 0</inkml:trace>
  <inkml:trace contextRef="#ctx0" brushRef="#br0" timeOffset="81381.22">10943 3912 493 0,'-1'-1'116'0,"1"-1"5"0,-1 1-60 16,-1 0-36-16,1 0-7 0,1 0-2 16,0 2-3-16,-2-1-4 0,4 2-4 0,-4-1-4 15,1 2 0-15,0 4 0 16,0 5 1-16,-1 3 0 0,0 2 0 0,-3 6 1 16,-1 7-1-16,-1 5 0 0,-2 7 0 15,1 5 0-15,-4 5 0 0,2 4 0 16,-2 1-1-16,4-4 0 0,2-5-1 15,0-6-2-15,1-8-1 0,3-8-2 16,1-8-3-16,1-5-3 0,1-5-2 16,-2-4 20-16,0-3-134 0,0-4-105 0,-1-2-277 15</inkml:trace>
  <inkml:trace contextRef="#ctx0" brushRef="#br0" timeOffset="81631.64">10778 4387 334 0,'-2'8'91'16,"1"3"9"-16,4 4-51 0,-1 3-4 0,0 2 0 16,1-2-4-16,2 2-10 0,-1 1-9 15,3 0-9-15,-3-5-4 0,1-1-3 16,3-3-1-16,-1-2 5 0,-2-4 5 16,2-3 5-16,-1-4 2 0,2-3 1 15,-1-5-2-15,1-2-1 0,2-4-4 16,-1-2-10-16,2-3-9 0,0-6-6 15,2 6-1-15,1-2-2 0,-2-1 1 16,-1 5-4-16,2 5 3 0,-5 1-18 0,1 8-96 16,-4 1-102-16,-2 8-260 0</inkml:trace>
  <inkml:trace contextRef="#ctx0" brushRef="#br0" timeOffset="82015.62">10734 4859 416 0,'-8'9'97'0,"0"1"3"0,-1 2-67 16,2 2-13-16,2 0 0 15,1 3-1-15,1-2-5 0,1 1-5 0,1 1-2 16,2-3-2-16,0-1-2 0,1-2-1 16,4-2-2-16,2-3 1 0,1 1-1 15,1-4 4-15,1-3 1 0,1 0 5 16,1-2 3-16,1-2 3 0,-1-2 4 16,3-3 2-16,0 0-1 0,0-5 0 15,0 0 3-15,-2 0 1 0,-1 0 2 16,-3-1 0-16,-4-1 0 0,-6 2-3 0,-5 0-4 15,-2-2-7-15,-6 2-12 0,-3 2-12 16,-4 4-10-16,-1 3-7 0,-4 5-3 16,0 3-3-16,0 5-27 0,2 4-84 15,0-7-100-15,3 2-245 0</inkml:trace>
  <inkml:trace contextRef="#ctx0" brushRef="#br0" timeOffset="82500.63">10121 4890 517 0,'-2'0'114'0,"-3"-2"1"0,-1 9-80 15,-1 3-25-15,-2 2-3 0,-1 0-2 16,2 9 0-16,-2 1-3 0,3 7-1 15,0 1-1-15,3 1 0 0,3 1 0 16,3 0-1-16,1-4 0 0,3-2-2 16,5-7 0-16,4-6 2 0,2-7 2 15,4-2 4-15,4-3 4 0,4-6 5 16,0-1 6-16,1-4 3 0,0-4 0 16,-3-1 2-16,-1-4 0 0,-6-3-2 0,-4 0-4 15,-3-2-3-15,-9 2-3 0,-7 0-2 16,-8 1-8-16,-7 0-10 0,-7 5-8 15,-5-2-6-15,-6 4-2 0,-2 3-3 16,-2 6-3-16,4 1 16 0,2 7-126 0,4-1-101 16,2 1-279-16</inkml:trace>
  <inkml:trace contextRef="#ctx0" brushRef="#br0" timeOffset="83005.28">10247 3870 568 0,'-1'-9'127'0,"-2"2"4"0,-1 0-103 16,-2 1-6-16,2 5-4 0,-3 4 0 16,3 1-4-16,-3 2-6 0,1 3-3 15,0 5-1-15,2 5 1 0,-1 2-1 16,1 3 0-16,-2 2 0 0,0 5-1 15,-1 6 0-15,2 6-1 0,-1 0-1 0,0 5-1 16,0 2-10-16,4 3-6 0,0-2 38 16,1-4-160-16,1-6-119 0,1-8-313 15</inkml:trace>
  <inkml:trace contextRef="#ctx0" brushRef="#br0" timeOffset="83288.61">10034 4413 351 0,'1'9'102'0,"2"3"5"0,-1-1-9 16,2 2-68-16,0-1-5 0,-1 2-4 16,2-1-5-16,0-1-10 0,1-3-3 15,0-1 3-15,3-2 4 0,1-1 2 16,2-3 5-16,-1-2 4 0,2 0 4 0,-1-2 0 15,0-1-3-15,0-4-4 0,-2 0-3 16,0-5-4-16,0-2-4 0,-1-2-3 16,2-3-2-16,2-3 0 0,0-3-1 15,0 0-1-15,2 3-3 0,0-1-8 16,1 1-8-16,0 3-117 0,-3 5-114 0,-3 1-288 16</inkml:trace>
  <inkml:trace contextRef="#ctx0" brushRef="#br0" timeOffset="89572.92">11381 2764 368 0,'0'-2'108'0,"1"0"5"16,-1 1-43-16,0 0-11 0,3-3-15 0,-2 4-14 15,0 1-11-15,-1 2-6 0,-1-1-4 16,2 1-3-16,-2 1-2 0,-3 4 0 16,1-2 0-16,-1 1 1 0,1 1 0 15,-2 4 1-15,2 0-1 0,-1 1 1 16,1 3 1-16,1 4-2 0,2 1-1 16,-1 2-1-16,3 0-1 0,-1 5 0 15,2-3-1-15,1 8 0 0,-1 1 0 0,-1 5 0 16,1 3-1-16,-1 1 1 0,2 3-1 15,-3 9 1-15,1-4-1 0,3 0 0 16,-2-3 0-16,-1 3 0 0,1 0 1 16,0 1-1-16,-1-5 0 0,1-1 0 15,-1-3 0-15,2 0 1 0,-1-2-1 16,0-3 0-16,0-2 0 0,0 0 0 16,-3-3 1-16,-1 3-1 0,-2-2 0 15,-1-1 1-15,-2 3-1 0,0 0 0 0,-2-3 0 16,2 2 0-16,-1-3 0 0,3-1 0 15,-1-1 0-15,2-3 0 0,2-4 0 16,0 0 0-16,2-3 0 0,1-5-1 16,0-1 1-16,2-3 0 0,0-2 0 15,0-2 0-15,0-3 0 0,-1 0 1 16,0-1 0-16,0-1 1 0,-1-1 0 16,-1-2-1-16,0-1-2 0,0-2-5 15,-2 0-3-15,1-1-35 0,-2-3-88 0,-1 0-103 16,0-1-255-16</inkml:trace>
  <inkml:trace contextRef="#ctx0" brushRef="#br0" timeOffset="89986.2">11297 4299 409 0,'2'-1'111'0,"-2"0"8"0,-2 0-40 0,-1 0-39 16,-2 2-6-16,-1-1-1 0,-2 0 1 15,1 1-19-15,1 1-8 16,0 0-5-16,2 2-1 0,3 0 0 0,1 3 0 15,3 2 0-15,2 2 1 0,1 2 1 16,3 3-1-16,1 4 0 0,0-2-1 16,1 1 0-16,2-1 1 0,1-1-1 0,0-2 1 15,2-3 0-15,-1-3 1 0,1-4 1 16,0-2 2-16,-3-4 2 0,-1-4 1 16,0-2 0-16,-3-4 1 0,-1-4-2 15,0-2 0-15,-2-4-2 0,-2-4-3 16,-2-2-1-16,-2 1-1 0,0 3-1 15,-1 0-6-15,-1 6-5 0,-1 2-19 16,-2 4-110-16,0 5-114 0,3 1-287 16</inkml:trace>
  <inkml:trace contextRef="#ctx0" brushRef="#br0" timeOffset="90911.58">12819 2891 320 0,'0'-2'92'0,"-1"0"11"0,-1 0 0 15,2-1-55-15,-1 2-8 0,0 1-5 16,1-1-3-16,0 1-8 0,0 2-10 16,1 0-9-16,0-1-2 0,1 2 0 0,-1 0 2 15,1 6 4-15,0 1 2 0,-1 2 0 16,0 8 0-16,-1 4-1 0,-1 5-2 15,-1 6-2-15,-1 8-3 0,-2 3-1 16,2 2 0-16,-1 5-1 0,0 2 0 16,3 1 0-16,0-2-1 0,1 0 1 15,0 1-1-15,0 3 0 0,1-3 1 16,0-2 0-16,2 1-1 0,1 0 1 0,0-4-1 16,3-1 1-16,-1-5-1 15,1-1 1-15,-3 1-1 0,-1 0 1 0,-2-1-1 16,-2 1 0-16,-2 1 1 0,1 1-1 15,1-1-1-15,-1-4 0 0,2-4-1 16,2-6-1-16,0-2 0 0,2-7-1 16,-1-6 0-16,-1-3 0 0,4-6 1 15,-2-1-2-15,0-7-7 0,0-4-30 16,-1 0-84-16,-1-5-100 0,-1-2-249 0</inkml:trace>
  <inkml:trace contextRef="#ctx0" brushRef="#br0" timeOffset="91353.59">12647 4321 435 0,'6'1'91'0,"-1"0"-1"0,0 1-74 15,2 6-13-15,3 2-3 0,-1 3-1 16,2 2 1-16,0 3 0 0,0 3 3 15,1 1 2-15,1 0 2 0,-4-1 0 16,1 1 2-16,0-1 1 0,-1-2 0 0,-1-2-1 16,-1-2-2-16,1-2 2 0,-1-3 3 15,2-3 5-15,1-1 3 0,3-7 1 16,2-4 1-16,2-5 1 0,2-4 0 16,1-4-4-16,1-7-5 0,2-5-3 15,-2-4-2-15,-1-1-2 0,-2-1-1 16,-1-1-3-16,-2 3-2 0,-3 5 2 15,-1 1-134-15,-2 2-114 0,4 4-300 16</inkml:trace>
  <inkml:trace contextRef="#ctx0" brushRef="#br0" timeOffset="66761.96">15529 9625 218 0,'6'1'47'15,"-1"1"-1"-15,-2 0-34 0,1 0-21 16,-1-1-2-16,-1 2 0 0,-1-1 0 16,0 1 1-16,-2-2 3 0,2 0 5 15,-1-1 12-15,1 1 12 0,1-1 15 16,-1-1 10-16,1 1 7 0,1 0 3 15,1 0-1-15,1 1-6 0,0 1-11 16,3-1-14-16,0 1-12 0,-1-2-6 16,2 1-3-16,1 1-2 0,-2 0 0 0,1 0-1 15,1 1-1-15,1 0 1 0,2-1 0 16,2 1 0-16,2 0 0 0,5 0 0 16,2-3 0-16,3 0 2 0,-1-3 5 15,2 0 4-15,1-2 3 0,0-2 2 16,1 2 2-16,0 1 1 0,-1-1-2 15,2 2-4-15,-1 0-4 0,-1 0-3 0,-2 1-2 16,1-2-2-16,1-2 0 0,2 4-2 16,2-1 1-16,1 1-1 0,5-1-1 15,4 0 1-15,0 1 0 0,1 0-1 16,-1-4 1-16,1-1-1 0,0-2 1 16,0 0 0-16,0-1-1 0,1-2 0 15,0 1 0-15,-1 2 2 0,-1 0 0 16,3 2 1-16,-2 2-1 0,0-1 2 0,-1 1-1 15,3-2 0-15,-5 0-1 16,4 3 0-16,1-1-2 0,1-1 1 0,1 2-1 16,4 3 0-16,-1 0 0 0,4-1 0 15,0 1 1-15,-1-1-1 0,3-1 1 16,-1 2 0-16,-3 1 1 0,2-1 1 16,1 4-1-16,-1-1 1 0,2 5-1 15,0-2 0-15,-3-3 0 0,3 1-1 16,1 1 0-16,-1-2-1 0,0 0 1 15,1 1-1-15,-1-2 0 0,1-1 1 0,2-1-1 16,-3-3 1-16,3-1 0 0,0 0 1 16,0 1 0-16,2 2 1 0,-1 2-1 15,0 0 1-15,4-1-1 0,-1 1 0 16,-1 1 0-16,4-1-2 0,-1 0 1 16,2 0-1-16,0 2 0 0,-1-1 0 15,0 0 0-15,0-1 0 0,-1 2 1 16,-2 1 0-16,0-6 2 0,1 3-1 15,-2 2 1-15,2-1 0 0,-2-1 0 0,1-3-1 16,1 0 0-16,-1 0-2 0,1-2 1 16,0 3-1-16,-1 0 0 0,1-2 0 15,-2 0 1-15,2 1-1 0,2 2 0 16,-5 0 0-16,2-1 1 0,2-2-1 16,-4 6 1-16,3-4-1 0,-2 2 1 15,0 0-1-15,3 0 0 0,-2 0 1 0,-2 0-1 16,3 0 1-16,-4 2-1 0,1-2 0 15,-2-2 1-15,-4 1 1 0,2 0 1 16,0 1 1-16,-5 0 1 0,0 1 0 16,1-1-1-16,-1 4 1 0,-1-3-1 15,0 0-2-15,-3 0-1 0,1 2 0 16,-1-2 0-16,-5 2 0 0,-2-2-1 16,-5 1 1-16,-6 2-1 0,-7-1 1 15,-5 0-1-15,-5-1 1 0,-5-1-1 16,-4 1 0-16,-4-1-3 0,-1-2-2 0,0-1-6 15,-2-4-5-15,-1 3-3 0,-2-2-3 16,-2-3 1-16,-1-2-42 0,-1-1-74 16,0-3-94-16,0-1-235 0</inkml:trace>
  <inkml:trace contextRef="#ctx0" brushRef="#br0" timeOffset="67179.24">22088 9025 369 0,'-7'2'103'0,"2"-1"5"0,3 0-4 0,0-1-67 16,1 1-11-16,1 0-2 0,0 0-1 16,0 0-3-16,1 1 0 0,3 0 0 15,1 1 0-15,5 0 0 0,2 0 0 16,5 4-2-16,5-2-2 0,2 2-4 15,6 1-4-15,0 0-3 0,3 0-2 16,5 3-2-16,-2-2 1 0,2 1-1 16,1 0 0-16,1 3 1 0,2-1-1 15,0 2 1-15,-1-1-1 0,-1 1 1 16,2 2-1-16,-1-2 0 0,-5-1 0 0,-1 1-1 16,-5 2 0-16,-3-2 1 0,-3 0-1 15,-6-1 1-15,-4-1-1 0,-3 2 0 16,-6-1 0-16,-4 0 0 0,-3 1 0 15,-9 0 0-15,-2 1 0 0,-6 3 0 16,-4 0 1-16,-2 1-1 0,-3 2 1 16,-3 1 0-16,-3 4 0 0,-3 1 0 0,-5 0 0 15,-4 3 0-15,-6 0-1 0,-8 4-2 16,-7 1-8-16,-6 0-8 0,-8 0-125 16,-2-1-119-16,-7-2-304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16:02.4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23458 7839 414 0,'0'0'113'16,"0"-1"5"-16,0 2-59 0,0-3-5 16,0 1-5-16,-1 1-17 0,1-1-12 15,1 2-6-15,0 1-6 0,1 1-4 16,-1 1-3-16,3 5-2 0,-2 1 1 15,1 7 1-15,0-1 1 0,1 4 1 16,-1 6 1-16,0 6 2 0,-1 5-1 0,1 1 1 16,-2 1-1-16,-1 3-2 0,0 0-3 15,-1-4-5-15,-1-6-3 0,1-6-1 16,0-3-2-16,0-4-1 0,1-8 0 16,-1-4 1-16,1-4 3 0,0-1-4 15,-2-6 67-15,0-5-176 0,-1-5-109 16,-1-5-306-16</inkml:trace>
  <inkml:trace contextRef="#ctx0" brushRef="#br0" timeOffset="315.89">23310 7863 488 0,'-9'-7'117'0,"3"4"1"16,0 2-71-16,4 1-22 0,3 1-10 15,2 1-3-15,4 1 1 0,4 1 2 0,3 1 1 16,5 3 3-16,4-1 4 0,1 4 2 15,0-4 0-15,2 3-3 0,3-1-5 16,-2 1-4-16,-1 1-2 0,0 2-4 16,-3 2-3-16,0 4-2 0,-3 4-1 15,-2 4-1-15,-5 3 0 0,-1 0 0 16,-4 0 0-16,-2 0 0 0,-3-3 1 16,-3-3 0-16,-5-2 0 0,-1-1 1 15,-4-1-1-15,-4-3 1 0,-4-2-1 16,-4-1 1-16,-3-3-2 0,0-2-1 0,-3-1-1 15,-1-5-5-15,-1-2-5 0,1-2-5 16,0-2-4-16,4-4-6 0,-3-1-1 16,3-4-66-16,3-3-49 0,3 0-94 15,4 2-220-15</inkml:trace>
  <inkml:trace contextRef="#ctx0" brushRef="#br0" timeOffset="599.95">23868 8021 504 0,'2'3'113'0,"-1"1"1"0,0-1-67 16,0 0-40-16,1 3-2 0,0 1 0 15,2 1 3-15,-1-1 0 0,3 4 3 16,0-1 3-16,0 4 2 0,0 0 1 15,0-1 1-15,-1 3-2 0,-1 1-4 16,-1-1-3-16,-2 3-4 0,-1-1-1 16,0 0-1-16,0-2-2 0,1-1-2 15,0-1-1-15,0-2-3 0,2-3-7 16,-2-5 7-16,2 0-83 0,-1 0-46 0,-1-3-98 16,0-6-226-16</inkml:trace>
  <inkml:trace contextRef="#ctx0" brushRef="#br0" timeOffset="766.07">23886 7875 601 0,'0'1'125'0,"0"-1"0"16,0 3-112-16,-1 1-13 0,0 1-6 15,0 0-14-15,-1 0-80 0,0 2-26 16,-3-2-86-16,3-3-188 0</inkml:trace>
  <inkml:trace contextRef="#ctx0" brushRef="#br0" timeOffset="1275.57">24062 8012 178 0,'6'18'51'0,"-2"-2"-1"0,1 6-28 16,-2 0-6-16,-2 1-1 0,0-1-1 16,-1 0-11-16,-1 1-30 0,0 2 1 0,0-3 0 15,1-1 5-15,1-1 16 0,0-1 21 16,1-4 24-16,3-4 40 0,0-3 11 16,2-4 7-16,1 0 4 0,0-5-11 15,2-3-16-15,1-2-19 0,0-2-15 16,-1-3-10-16,1-1-7 0,-2-3-8 15,-2-1-5-15,-1-1-5 0,-2 1-2 16,-3 1-3-16,0-1-1 0,-2-1-2 16,0 3-2-16,-1 0 0 0,1 2 0 0,0 1-1 15,0 4 0-15,0 2 0 0,1 1 1 16,-1 3 1-16,2 1 0 0,1 1 1 16,0 1 0-16,1-2 1 0,3 1 1 15,3 0 1-15,-1 0 0 0,3-1 1 16,1 0 0-16,1-3 0 0,4 3 0 15,0-2 0-15,0 2-1 0,-1-1 0 0,2 4 0 16,-2 0-1-16,-3 2 0 0,-3 0-4 16,-2 0 0-16,-3 2 0 0,-4 0-1 15,-1 2 1-15,-3 2 0 0,-1 1 1 16,-2 2 3-16,1 2 0 0,-1 0 1 16,3 1-3-16,1-2 0 0,3 2-2 15,0-2-2-15,2-2-3 0,1-1-1 16,0-3-4-16,0-3-1 0,2-1-57 15,-3-5-63-15,0 2-98 0,1-3-236 16</inkml:trace>
  <inkml:trace contextRef="#ctx0" brushRef="#br0" timeOffset="1443.92">24347 7855 565 0,'-4'5'117'0,"2"-2"0"0,1-1-109 16,0 0-17-16,0 1-104 0,1-1-99 15,-1 0-261-15</inkml:trace>
  <inkml:trace contextRef="#ctx0" brushRef="#br0" timeOffset="3138.58">24584 8274 595 0,'-3'-7'140'16,"-2"4"1"-16,-1-4-90 0,-3 1-26 15,-1-1-8-15,-2 3-3 0,0-1-6 16,-1 5-7-16,0-2-2 0,3 6-1 16,1 0-1-16,2 1 0 0,1 1 0 0,2 3-1 15,2-2-1-15,0 3-1 0,2-1-1 16,0-1-2-16,2 0 0 0,-1-2 0 15,0-1 1-15,1 0 2 0,1-2 1 16,-1-1 4-16,2 0 1 0,-1-2 2 16,1 0 1-16,2 3-1 0,-1-3 0 15,1 0 0-15,0-1-2 0,1-1-1 0,1 5-1 16,-1-2 0-16,0-2-1 0,-1 1 1 16,0-1 1-16,-1-1 1 0,0 1 0 15,-2-3 2-15,-1-2 0 0,2 0 0 16,-2-4 0-16,-1-2 0 15,-1-4 0-15,0-2 0 0,0-3 0 0,-2-6 0 16,-2-1 2-16,0-4 1 0,0-3 1 16,-1-2 4-16,1 3 3 0,-2 4 0 15,2 6 4-15,1 3 2 0,0 8 1 16,1 5 1-16,1 5-5 0,0 1-1 16,1 2-1-16,0-3-4 0,0 3-4 0,0 0-3 15,1 0-2-15,-2 0-2 0,1 1-1 16,0 1 1-16,0 0-1 0,0 0 0 15,0 0 1-15,-1 2 1 0,1 3 0 16,1 1 0-16,-1-1 0 0,1 2 0 16,1 0 0-16,1 2 0 0,0-1 0 0,0 0 0 15,0 1 0-15,1 3 0 0,-1 1 1 16,0 3-1-16,-1 0 0 0,1 2 0 16,-2 0 0-16,-1-3 0 0,0 2 0 15,0-3 0-15,-1 1 1 0,1-2-1 16,0 0-1-16,2 0 1 0,0 0 0 15,1-2-1-15,3 1 0 0,0-2 0 16,3-1 1-16,0-1 0 0,1-1 0 0,0-4 0 16,1 1 1-16,-2-5 1 15,2 0 0-15,-1-1 0 0,-1-3 0 0,0 0-1 16,0-1 0-16,-2 0 0 0,0-3-1 16,-1 2 0-16,1-1 0 0,-3 0 1 15,1-2 0-15,-1 2 0 0,-1-3 0 16,-2 0 0-16,1-3-1 0,-1 0 0 15,-1 3-1-15,-1-1-1 0,-1 0 1 16,0 3 0-16,1 0-1 0,-1 2 0 0,0 0 0 16,0 2 1-16,-1 0-1 0,1 1 0 15,0 3-1-15,0 0 1 0,-1 4-1 16,-1 3 1-16,1 0 1 0,0 3-1 16,0 1 1-16,1-1 0 0,1 3 0 15,3-2 1-15,1-3-1 0,1 2 0 16,3-3 0-16,-1 0 1 0,3 0 0 15,0-3 0-15,-2 1 0 0,3-3 1 16,-2-1 0-16,1-3 1 0,-1 0-1 0,2 0 0 16,1-4 0-16,0 0 0 0,-1-1-2 15,1 1-1-15,0 0 0 0,-2 0-1 16,-1 1 0-16,-2 2 1 0,-1 0-1 16,0 2 1-16,-1 3-1 0,-1-2 0 15,0 2 0-15,-3 1 0 0,0 0-1 16,-1 2 0-16,-2 1 0 0,1-1-1 15,-1 0 2-15,1-2-1 0,-1 1 1 0,2-1 1 16,0-3 1-16,1 1 2 0,1-1 2 16,-1-1 2-16,0-2 0 0,1 1 1 15,1-2 0-15,-1-3-1 0,-1 1-1 16,2-2-3-16,-1 2-2 0,1-1-3 16,0 2-1-16,2 0-1 0,0 3-2 0,0-2 0 15,1 4 0-15,0 1 2 16,2 1 2-16,1 1 0 0,0 1 1 0,1-1 2 15,0 3 0-15,0-2 0 0,-1-1-1 16,0 4-2-16,-1-6-2 0,-1 3-3 16,0-2-3-16,-1 0-4 0,1 0-4 15,1-4-3-15,0 1 27 0,3 1-108 16,-2-1-11-16,2-1 3 0,2-3 10 16,2 1 9-16,-2 3 24 0,0-5 4 15,-1 1 131-15,0 1 23 0,-4-3 7 16,0 4-3-16,-3-1-1 0,-2-2-18 15,1-1-28-15,-2 5-21 0,-1-3-11 0,0 2-7 16,-4-1-5-16,1 1-4 0,-4 0-4 16,0 0-1-16,-4 0 0 0,0 1 0 15,-2 0 1-15,0 2 2 0,-1 0 0 16,1 1 2-16,3 1 2 0,3-1 1 0,-1 1 0 16,4-1 0-16,-1 0 0 0,4 1 1 15,0-1 0-15,2 0 2 0,1-1 0 16,3-1 2-16,0 2 0 0,3-3 0 15,1-1 2-15,1 0-1 0,2-4 0 16,0 3-1-16,1-2-1 0,-2-3 0 16,0-2 0-16,-1 1-1 0,-3-1-1 15,0 3-2-15,-3-3 1 0,0-4-1 16,-3 1-1-16,0-1 0 0,-3-3 0 16,-1-5-1-16,-1-5 0 0,-2-8-1 0,2-2 0 15,0-1 0-15,-2-3 0 0,2-1 5 16,1 2 0-16,0 5 6 0,1 10 11 15,1 4 6-15,0 4 2 0,1 5 1 16,0 7-8-16,-1 5 0 0,-1 8-4 16,1 3-10-16,1 5-7 0,1 7-2 15,0 4 0-15,1 8 2 0,2 5 0 0,3 5-1 16,1 2-1-16,0-1-4 0,3-1-5 16,2 2-2-16,4-3-3 0,0-7-4 15,3-4-4-15,0-2-6 0,0-4 135 16,2-2-250-16,-1-5-129 0,1-3-375 15</inkml:trace>
  <inkml:trace contextRef="#ctx0" brushRef="#br0" timeOffset="7095.51">1064 9687 329 0,'-16'-4'100'0,"0"-2"8"0,2 1-13 16,4 2-42-16,-1 1-8 0,1 1-12 15,2 0-7-15,-2 1-6 0,0 4-3 16,-1 0-3-16,-1 1-1 0,0 2 1 15,0 1 0-15,-2-1 1 0,-1 0-1 16,2-2-3-16,2 0 0 0,1-3-1 16,1-2 0-16,1-1 3 0,2 0 2 15,2 1 3-15,2 0 3 0,1-1 1 0,-1-2 1 16,3 3-2-16,-1-1-4 0,1 1-2 16,2-2-4-16,0 0-2 0,4 0-3 15,3 0 0-15,1-2 1 0,4 0 0 16,4-2 3-16,4 1 1 0,3-1 2 15,4 1-2-15,5-2 0 0,5 3-1 16,5 0-2-16,7 0-1 0,1 1-2 16,4 1-3-16,3-1 1 0,2 0-2 15,4 1 1-15,1 0 0 0,5-1-1 0,2 2 0 16,3-3-1-16,4 3 0 0,2 0 1 16,4 1 0-16,2 0-1 0,-2 2 1 15,1 2-1-15,-1 0 1 0,2 0-1 16,-2 4 1-16,-6-1-1 0,-6-1 1 15,-4 4-1-15,-5-2 1 0,-6-2-1 16,-8 0 1-16,-4-3-1 0,-4 0 1 0,-3-3 1 16,-4-2-1-16,-4-1 1 0,-5 1-2 15,-5-3-12-15,-4-2-25 0,-7-2-145 16,-4 0-150-16,-7-1-380 0</inkml:trace>
  <inkml:trace contextRef="#ctx0" brushRef="#br0" timeOffset="24171.87">3691 10705 272 0,'0'-2'87'0,"1"0"3"0,-1-1-19 16,2 1-17-16,-2-1-18 0,0-1-16 16,0 1-8-16,0 1-1 0,0 2 4 0,0-2 4 15,0 2 5-15,0-1 4 16,0 2 2-16,0-2 2 0,0 0-2 0,0 2-4 16,0-1-2-16,0 0-3 0,0-2-3 15,1 1-2-15,-1-1-3 0,1-2-1 16,0 0-2-16,0-2-4 0,0 2-3 15,1 1-2-15,-1-3-1 0,-1 3 1 16,1 2 0-16,-1-2 1 0,0 3 0 0,0 2 0 16,0-1 1-16,-2 2-1 15,1 5 0-15,0 2 0 0,1 4-1 0,0 2-1 16,1 6 0-16,1 4 0 0,4 6 0 16,0 1 0-16,2 6 0 0,1 4 0 15,1 3 0-15,0 1-4 0,-1-1-2 16,1-2-1-16,1 1 0 0,-2-8-3 15,0-4-5-15,-1-4-5 0,-1-7-20 16,0-3-44-16,-3-4-52 0,-2-7-95 16,-2-5-208-16</inkml:trace>
  <inkml:trace contextRef="#ctx0" brushRef="#br0" timeOffset="24515.92">3667 10651 450 0,'4'-1'109'16,"0"7"2"-16,-2 5-40 0,-1 5-49 15,-1 5-13-15,-2 3-2 0,-2 6-2 16,-2 1 0-16,-2 0-1 0,-1-1-2 16,-1-4 0-16,0-4-3 0,1-4 1 15,1-4-1-15,2-6 2 0,3-6 2 16,-1-4 1-16,5-3 2 0,3-6 3 15,1-3 3-15,3-3 4 0,1-5-1 16,2 0 1-16,2-1 1 0,1-4-2 0,0 3-1 16,-1 0-4-16,2 2-4 0,-2 3-2 15,-1 3-4-15,-2 3-2 0,2 7-2 16,-1 6-2-16,-1 2 1 0,-1 5 0 16,2 5 0-16,0 2 1 0,2 4 1 15,-1-2 0-15,1 3-4 0,1-1 56 16,0 1-179-16,0-6-117 0,4 4-324 0</inkml:trace>
  <inkml:trace contextRef="#ctx0" brushRef="#br0" timeOffset="25317.38">7967 10722 338 0,'-3'-1'108'0,"1"-2"4"0,0 2-31 0,1 0-19 16,1 2-12-16,1-2-14 0,0 4-14 16,1 2-8-16,2 2-1 0,1 3 0 15,0 4-2-15,1 4 1 0,0 6-1 16,-1 2 1-16,0 5-3 0,-2 5-4 15,2 6-2-15,-3 3-2 0,0 1-6 16,0 2-5-16,1 1-14 0,-3-2-25 16,0-2-30-16,-1-9-44 0,-1-4-8 15,-1-8-64-15,1-5-102 0</inkml:trace>
  <inkml:trace contextRef="#ctx0" brushRef="#br0" timeOffset="25614.12">7990 10852 534 0,'-5'-34'133'16,"-2"4"3"-16,1 4-62 0,-2 7-40 16,0 3-12-16,2 6-9 0,-2 8-7 15,2 6-4-15,-2 8-3 0,0 6-1 0,0 3-1 16,-1 3 2-16,0 3 0 0,1-2 2 16,2-2-1-16,0-3 1 0,4-5 0 15,0-5-1-15,3-3 1 0,2-6 3 16,2-2 1-16,2-4 1 0,4-6 0 15,0-3 1-15,3-4 1 0,2-2-2 16,0-2-2-16,2-2-3 0,0 2-1 0,0 3-1 16,-1 3-2-16,4 8-1 0,-1 4-1 15,2 8-1-15,-1 4-1 0,1 7 0 16,1 4-1-16,0 4-6 0,-3 0 0 16,0 1-124-16,0-2-111 0,-1 2-292 15</inkml:trace>
  <inkml:trace contextRef="#ctx0" brushRef="#br0" timeOffset="25830.7">8498 10773 437 0,'4'-2'117'0,"-1"2"5"0,2 1-34 16,0 2-46-16,3 5-15 0,-2 4-9 0,1 3-4 15,0 5-5-15,-1 4-3 0,1 7-3 16,-3 4 0-16,1 3 0 0,-2 4 0 16,3-1-3-16,1 3-5 0,0 1-11 15,-1-3-111-15,2-5-108 0,-2-6-274 16</inkml:trace>
  <inkml:trace contextRef="#ctx0" brushRef="#br0" timeOffset="26114.5">8540 10846 444 0,'-9'-34'131'16,"-2"8"6"-16,1 1-8 0,0 6-71 15,1 6-16-15,3 6-10 0,-1 4-10 16,0 6-5-16,2 4-8 0,-3 6-5 16,2 3-2-16,-2 1-2 0,0 2 0 15,1 0 0-15,-1-1 0 0,3-2 0 0,-1-1 1 16,2-4-1-16,0-3 1 0,2-1 0 15,1-3 0-15,2 0 4 0,0-4 1 16,3-4 1-16,2 0 1 0,2-4-1 16,1-3 1-16,4-3-1 0,0-5-3 15,2-1-3-15,2-1-3 0,0-2-11 16,2 2-9-16,3 2-8 0,1 2 168 0,2 7-293 16,1 2-143-16,0 2-404 0</inkml:trace>
  <inkml:trace contextRef="#ctx0" brushRef="#br0" timeOffset="26282.57">8933 10709 553 0,'-1'5'122'0,"-2"-1"4"0,1 3-90 16,1 4-10-16,-1 4-3 0,2 4-3 16,2 1 1-16,0 7-1 0,4 0-3 0,0 4-4 15,1 3-4-15,2-1-1 0,-1 3-1 16,2-1-4-16,0-1-8 0,0 0-12 15,0-1 1-15,0-4-128 0,-2-1-117 16,0-7-300-16</inkml:trace>
  <inkml:trace contextRef="#ctx0" brushRef="#br0" timeOffset="26631.89">8945 10787 572 0,'-7'-9'129'0,"1"4"2"0,0 6-97 16,-3 4-13-16,1 5-6 0,-2 5-5 16,-3 2-6-16,-3 4-2 0,-1 4-1 0,-2 1-1 15,4 0 1-15,-2-3 0 0,5-3-1 16,1-4 1-16,5-4 0 0,1-5 4 16,5-7 0-16,1-7 2 0,4-5 0 15,0-2-1-15,4-5 1 0,2-4 0 16,3-3-4-16,3-1-1 0,1 1-1 15,1 0 0-15,2-4 0 0,-2 3 0 16,1 2-1-16,0-1 1 0,-3 4-1 16,0 5-1-16,-1 3 0 0,-3 5 0 0,2 4-1 15,-2 4 0-15,1 6 0 0,1 4 0 16,2 4 0-16,0 8 1 0,2 5 1 16,0 4-4-16,1 6-7 0,-1 0-10 15,-3-1-116-15,-3 1-113 0,-1 1-290 16</inkml:trace>
  <inkml:trace contextRef="#ctx0" brushRef="#br0" timeOffset="35221.65">12274 7763 231 0,'5'-2'57'0,"-3"1"10"0,0-1-17 16,-2 2-5-16,0-1 6 0,-1 1 4 16,-1 1 3-16,-2-1-2 0,-1 0-10 15,-4 2-11-15,0-1-9 0,-3 1-14 16,-1-2-7-16,-1 2-2 0,0-2-1 15,1 2 0-15,0-1 0 0,2 0 0 16,3 1 1-16,0 1-2 0,3 2 2 0,1 1 0 16,3 1 0-16,1 0 0 15,2 1 0-15,1 2 0 0,0 0 0 0,0 1-1 16,0-1 0-16,0 0-1 0,-1 0-1 16,0 1 0-16,1 0 0 0,1 0 0 15,2 0 0-15,2 0 0 0,2-2 0 16,3 0 0-16,1 0 1 0,3-3 0 15,-2 2 0-15,-1-3-1 0,0 2 1 16,-1-1 0-16,-4 2 0 0,-3 2 0 16,-2 0 0-16,-3 1 1 0,-4 1-2 15,-3-1-1-15,-3 1-8 0,-5 3-29 0,-4-3-26 16,-2 0-26-16,-3-1-32 0,0 0-73 16,-1-3-131-16</inkml:trace>
  <inkml:trace contextRef="#ctx0" brushRef="#br0" timeOffset="35627.69">12371 7826 278 0,'3'6'67'0,"-1"1"0"15,1-2-24-15,1 2-34 0,0 1-5 16,-1 0-2-16,3 2 4 0,-2 3 9 16,2 1 4-16,-2-1 1 0,1 1 2 15,1 1 0-15,-2 2 1 0,2 0-4 16,-2-1-10-16,2-2-4 0,0 0-2 16,1 0 5-16,-1-2 9 0,2-5 8 15,2-2 5-15,0-6 2 0,1-1 2 0,1-2 0 16,1-6-5-16,-1-2-11 0,0-1-7 15,-1-3-4-15,-1 4-4 16,-2 0 1-16,-3-1 1 0,-2 1 1 0,-1-1 4 16,-2-1-1-16,-3-1 1 0,-2-2-1 15,-3-2-2-15,-2 0-4 0,0-1-2 16,0 1-3-16,2 4-2 0,-1 2 0 16,2 2-3-16,2 0-9 0,2 3-37 15,0 2-55-15,2 0-25 0,1 1-87 0,3-3-178 16</inkml:trace>
  <inkml:trace contextRef="#ctx0" brushRef="#br0" timeOffset="35784.35">12619 7693 346 0,'8'7'83'16,"0"3"1"-16,0-1-49 0,2 5-10 0,0 0-9 16,1 4-4-16,1 2-4 15,-1 2-1-15,0 1 0 0,-1 2-1 0,1 3-2 16,0-2 0-16,-2 0-2 0,-2 2-10 15,0-2-60-15,-2 0-23 0,0-2-68 16,-2-1-154-16</inkml:trace>
  <inkml:trace contextRef="#ctx0" brushRef="#br0" timeOffset="36214.56">12783 8119 110 0,'0'-4'153'0,"-2"-4"-15"0,1-3-45 16,-1-3-5-16,-1-7-24 0,-4 0-30 16,-2-2-8-16,0-1-3 0,-3-2-6 0,-3-2 0 15,0-1-2-15,0 2 1 0,0-2 2 16,1 2 5-16,3 3 3 0,2 3 3 15,3 6-9-15,3 3-1 0,0 4-2 16,6 6-3-16,2-2-5 0,3 4-3 16,1 1-2-16,4 4-2 0,0 0 1 15,2 3-1-15,5-3 0 0,-4 4 0 16,2-2-1-16,-3 2-1 0,-1-2-1 16,0-2 0-16,-6-1-1 0,-1 5 1 0,-3 1-2 15,-3 0 1-15,-2-4 0 0,-3 3-1 16,-2 1-1-16,-3-3-1 0,-3-1 1 15,-1-4 1-15,1 2-1 0,0-1 2 16,2-4 3-16,3-1 2 0,2 1 0 16,3 1 1-16,1-1-2 0,2 1 1 15,4 2-1-15,0 4-1 0,5 0-1 0,0 2-1 16,2 0 1-16,2 3 0 0,1 0 1 16,2 0-1-16,-2 0 0 0,-1 0 0 15,1 0 1-15,-1 2-1 0,-2 0 1 16,-2 2-1-16,-1-3 1 0,-5 1 1 15,-2-1 0-15,-3 3 1 0,-3-4 0 16,-4-2 0-16,-3 2 0 0,-3-1-1 16,-3-1-2-16,1-1-1 0,1-5-5 15,-3-1 0-15,3-5-29 0,-1-4-107 0,1-1-115 16,0-6-290-16</inkml:trace>
  <inkml:trace contextRef="#ctx0" brushRef="#br0" timeOffset="39479.47">12172 7888 402 0,'1'2'102'16,"0"1"4"-16,2 1-28 0,1 0-48 15,2 3-12-15,2-3-3 0,3 1 2 16,3 0 0-16,4-4 2 0,4-2-1 16,4 0 0-16,5-4-1 0,4-2-1 15,3-2-3-15,2-3-3 0,1 1-4 0,-1-1-2 16,-4-1-3-16,-2 0 1 0,-6 2-2 16,-6 2 0-16,-4 3 1 0,-6 0 1 15,-3 3 0-15,-6 4 2 0,-7 2-1 16,-7 3 1-16,-4 2 1 0,-3 7-1 15,-6-1-1-15,-6 3-1 0,-5 1 0 16,-3-2-1-16,-4 1 0 0,-2-3-1 0,-2-3 0 16,-1-1-1-16,3-3 1 15,2-2-1-15,4-2 0 0,5-1 1 0,7-2 0 16,5-1 0-16,5 0 3 0,6 0-1 16,7-1 2-16,4-3-1 0,6-2 0 15,9-2 0-15,6-1-1 0,8-1 0 16,8-2-1-16,5-1 1 0,7-1 0 15,0 0 1-15,2 1 0 0,0-1 0 16,-6 3-1-16,-3 0 1 0,-8 5-2 16,-9 3 1-16,-6 0 0 0,-9 3 0 0,-9 5 2 15,-5 1 1-15,-9 6 0 0,-6 0 1 16,-6 2-1-16,-5 1 0 0,-7 1-1 16,-5-1-1-16,-3-1-2 0,-1-3 0 15,0 1 0-15,1-2 0 0,3-2-1 16,5 0 1-16,7-2-1 0,6-1 1 15,7-2 0-15,5-1 0 0,5-2-1 0,10 0 0 16,5-1 1-16,8-1 0 0,5 0 0 16,6 0 0-16,8-2 0 0,5 1 1 15,4-1-1-15,2 0 0 0,2 0 0 16,0-1-1-16,-1 1 1 0,-3 0-1 16,-6 3 1-16,-4 2 0 0,-7 1-1 15,-10 4 1-15,-4 1 0 0,-11 3 0 16,-13 3 1-16,-6 1-1 0,-8 5 0 15,-6 3 0-15,-9 2 0 0,-3 2-1 16,-3 2-1-16,2-2 1 0,2 1-2 0,6-8 1 16,7-4-1-16,6-4 1 0,7-3-1 15,9-6-1-15,7-2 0 0,9-4 1 16,7-2 1-16,4-2 0 0,7-1-1 16,5-1 2-16,4-1 2 0,1-1-1 15,-2-1 0-15,1 2-1 0,-3 1 1 16,-3 3-1-16,-3 1 1 0,-7 3-1 15,-6 3 1-15,-3 3 1 0,-10 3 0 0,-6 1 0 16,-9 3 0-16,-4 2 1 0,-1 2-2 16,-4 0 1-16,1 0-1 0,2 0 0 15,5-2-1-15,6-4-2 0,5-2 1 16,6-3 2-16,8-2 1 0,8-4 2 16,6 2 0-16,8-2 0 0,3-1 2 15,5-2 0-15,0 1-2 0,0 3-2 16,-5 3-1-16,-4-2-1 0,-8 2-4 0,-3 3-3 15,-8 4-6-15,-7 0-1 0,-6 2-3 16,-7-1-3-16,-8 2-2 0,-3 0 0 16,-4 1 1-16,-1-2-4 0,1 0-15 15,0-2-34-15,5-3-20 0,3-1-5 16,6-2 29-16,4-3 9 0,5-3 17 16,3-3 23-16,4-1 44 0,5-3 28 15,2-1 10-15,3 1-25 0,1 0-6 0,0 0-8 16,-2 0-5-16,0 3-7 0,-5 2-4 15,-2 3-2-15,-3-1 3 0,-3 2 5 16,-2 2 3-16,-2 2 2 0,-2 0-5 16,-2 3-8-16,-1 0-7 0,-2 1-3 15,1 0-6-15,-1 1-3 0,2-3-1 16,-1 0-1-16,4-1-9 0,2-3-21 0,2 1-49 16,4-1-73-16,-1-2-171 15</inkml:trace>
  <inkml:trace contextRef="#ctx0" brushRef="#br0" timeOffset="43670.46">12252 7172 408 0,'-5'-1'117'0,"-1"-3"4"16,2 1-10-16,0 0-69 0,1 1-12 0,0-3-7 15,0 1-6-15,-2 2-4 0,0-4-4 16,-4 2-2-16,-3 2-2 0,-3-1 1 16,-3 4-2-16,-2 4-2 15,-3 1 1-15,-2 3-1 0,0 3-1 0,1 1 1 16,1 3-2-16,1-1 0 0,3 0 0 15,3 2 0-15,3 0-1 0,4-1 0 16,5-1-1-16,4-3 0 0,5 1 1 16,6-1 1-16,6 1 0 0,2-2 1 0,3-1 0 15,1 1 2-15,2 1-1 0,2 0-1 16,-3-1 1-16,-2 0-1 0,-1 3 0 16,-4 0 0-16,-3 0 1 0,-5 2 0 15,-7 1 0-15,-4 1 0 0,-8-1 0 16,-3-1-2-16,-3 2-5 0,-4 1-4 15,-2-2-4-15,-2-3-2 0,0-1-11 16,1-2-109-16,1-2-103 0,0-4-260 0</inkml:trace>
  <inkml:trace contextRef="#ctx0" brushRef="#br0" timeOffset="44597.37">12273 7349 416 0,'8'3'102'16,"-4"4"3"-16,-2 0-58 0,0 1-23 15,1 3-4-15,-2 0-3 0,-1 7-7 16,-1-4-5-16,-2 2-1 0,2 5-1 16,1 2 1-16,1 0 2 0,2-2 3 15,2 1 1-15,2 1 0 0,4-2 1 16,2-5 1-16,2-5 3 0,2-3 0 15,1-4 2-15,0-5 3 0,-1-4 2 0,-1-2 0 16,-2-2 0-16,-2-2-3 0,-3-2-3 16,-4 0-4-16,-2-4-2 0,-1-1-4 15,-4-2-1-15,0 0-2 0,-1-5-1 16,-1 2-2-16,-2-2 1 0,1 2-2 16,-1-4 0-16,1 2 0 0,0-1-1 15,2 3-2-15,1 3 0 0,0 1 0 16,2 6-4-16,0 3-3 0,0 3-4 15,0 3-5-15,0 1-1 0,1-1-3 0,1 3-4 16,1 0 1-16,2 0 4 0,1 1 4 16,1 0 6-16,3 1 2 0,-1 1 3 15,1 2 6-15,1-2 1 0,1 2 1 16,0 4 1-16,2 1 0 0,-2 3 2 16,-1 2 0-16,1 1 2 0,-3 4 0 15,2 1 0-15,0-1-1 0,-1 3 0 16,-1 1 0-16,1-1-2 0,0 0 0 0,-2 1 0 15,-1-1-1-15,0-2 0 0,-3 0 0 16,-2-4 0-16,0-1 0 0,-2-2 0 16,-1-4 1-16,0-3 1 0,-3-3 1 15,-1-4 0-15,0-2 1 0,-2-3 3 16,1-3 3-16,-2-4 0 0,2-2 1 16,0-4 0-16,2-3 2 0,-1-4-2 15,1-4-1-15,1-2-3 0,-2-2-1 16,3-2-2-16,-1-2 0 0,2 4-1 15,2 4 0-15,1 6 0 0,1 4 1 0,3 6 0 16,-1 4 0-16,3 3 0 0,2 3-1 16,0 0-1-16,1 4 0 0,1 2-1 15,2 0-1-15,1 2 0 0,1 4 1 16,-1 1-1-16,0 2 0 0,-1-2 0 16,0 2 0-16,-5 0-1 0,0 0 0 15,-1 1 1-15,-4 0 0 0,-4 0 0 0,-5 0 0 16,-3 2 0-16,-3-1-1 0,-4-3-2 15,-5-1-1-15,-1-1-1 0,-2 0 0 16,2-3-1-16,3-3 2 0,1 2 0 16,6-2 2-16,3 0 0 0,3 0 2 15,3-3 0-15,2 0 0 0,2 3-1 16,2-2 1-16,2 4 0 0,4-2-1 16,1 0 0-16,1 3 1 0,4 3 0 0,1 0-1 15,2-1 0-15,0 3 1 0,0 0 2 16,-1 0-1-16,0 0 1 0,-4 0 0 15,-2 0 1-15,-2-1 1 0,-4 0-1 16,-4 3 0-16,-2 0-1 0,-3 2 1 16,-3-2 0-16,-6 2-1 0,-5 2-2 15,-8 0-5-15,-4-3-6 0,-5 0-7 16,-1-1 2-16,-1 0-134 0,2-3-120 0,0-5-304 16</inkml:trace>
  <inkml:trace contextRef="#ctx0" brushRef="#br0" timeOffset="46550.71">13315 7423 380 0,'0'-3'93'16,"-1"-2"2"-16,2-2-46 0,1 1-21 15,1-4-10-15,2 0 0 0,1-1 2 16,2-4 0-16,4 1 2 0,1-5 3 15,5-3 2-15,3 1 1 0,2-1-2 16,2 1-4-16,2 1-4 0,2-2-4 0,0 3-4 16,4 0-3-16,1 1-3 0,1-1-2 15,2-2-1-15,-2 1 0 0,-1 0-1 16,3 1 1-16,-3 4-1 0,0 1 0 16,-1 2 0-16,0 4 1 0,3 2-1 15,3 3 0-15,-2 2 0 0,-4 0 0 16,3 1 0-16,-1 2 0 0,-2 1 0 15,1 3 0-15,1 5 0 0,1-1-1 0,3 4 1 16,-7 1 0-16,-2 4 0 0,0 4 0 16,-5 2 0-16,-5-4 0 0,-3 3 0 15,1 0 0-15,0 1-1 0,5 2 1 16,-1-3-1-16,0 0-1 0,-1 3 1 16,-3 1 0-16,-3 0 1 0,-3 0-1 15,-5-2 1-15,1-1 0 0,2 1 0 16,1-4 0-16,3-2 0 0,3 0 0 15,0-5-1-15,3-1-2 0,-3-2-3 0,-2-5 1 16,-2-1-22-16,-3-3-104 0,-5-7-108 16,-4 0-271-16</inkml:trace>
  <inkml:trace contextRef="#ctx0" brushRef="#br0" timeOffset="46963.69">14426 7469 416 0,'3'3'95'0,"0"-1"2"16,3 4-74-16,2-2-5 0,0 3-2 15,3-1-3-15,4 2-4 0,5-2-2 16,7 1 2-16,0-2 1 0,0 2 1 16,5-2 2-16,2 2 0 0,-1-2 0 15,-2 2-1-15,-5 1-2 0,-4 0-3 16,-1 0-1-16,-6-1-3 0,-4-1 0 16,-3 1-1-16,-5-3 1 0,0-2 1 0,1 2 4 15,0-5 4-15,0 1 4 0,0-4 5 16,0 0 1-16,-1-4 0 0,-1-3-2 15,0-6-3-15,-1-2-4 0,-1-5-5 16,0-4-5-16,0-2-4 0,0-1-3 16,2 0-2-16,2 3-1 0,2 0-1 15,-1 4-4-15,2 2 3 0,-3 2-54 0,-1 2-72 16,-4 2-103-16,6 1-254 16</inkml:trace>
  <inkml:trace contextRef="#ctx0" brushRef="#br0" timeOffset="55588.11">14947 10714 247 0,'-1'0'88'0,"1"0"4"16,1-1 0-16,-2 0-35 0,1-2-14 16,0 1-11-16,-1-1-10 0,1 3-4 15,0-1 0-15,0 0 1 0,0 0-1 16,0 1 1-16,0 0 0 0,0 1 1 16,-1-1-1-16,1 0-2 0,0 0-1 15,-1 0-1-15,1-1-2 0,0 3-1 16,0-2-1-16,0 0-3 0,0 0-1 0,0 0-2 15,0 0-1-15,0 1-1 0,-1-2 0 16,1 0-1-16,0 1 0 0,0-1-1 16,0 1 0-16,-1-3 0 0,1 2 0 15,-1 1 1-15,0-2 0 0,0 1 1 16,-1 0 1-16,1 0 0 0,0-1 0 16,0 2 1-16,-1-3-1 0,1 3-1 15,1-1 0-15,-1 1-1 0,0-1 0 0,1 1-1 16,0-1 0-16,0 1 0 0,0 0 0 15,0-1 0-15,0 0 1 0,1 0 0 16,0 1 0-16,0-1 1 0,0 0-1 16,0-2 1-16,0 3-1 0,-1-1 0 15,1 1 0-15,-1-1 0 0,0 0 1 16,0 1 0-16,0 0 2 0,0 0 2 16,0 0 1-16,0-1 1 0,0 0 0 15,0 2 1-15,0-1-2 0,0 0-1 0,0 0-1 16,0 0-3-16,0 1 0 0,0 0-2 15,0-1 1-15,0 2 0 0,0 1 0 16,1 0 0-16,-1 2 0 0,2 2 0 16,-2 0 1-16,1 2-2 0,0 2 1 15,0 3-1-15,0 2 0 0,1 1 0 16,-1 4 0-16,1 5 0 0,-1-2 1 0,1 2-1 16,-1 1 1-16,0 2 0 15,0-2-1-15,-1-1 0 0,0 3-1 0,-1-2-1 16,0-3 0-16,0-3-1 0,-1 1-2 15,0-3-2-15,0-2-2 0,0-4-2 16,1 0-3-16,0 0-1 0,0-2-4 16,0-3-2-16,-1 0-2 0,2-2-3 15,0-2-1-15,0 0-2 0,-1-4 3 16,2 0-116-16,-1 0-105 0,0-2-268 16</inkml:trace>
  <inkml:trace contextRef="#ctx0" brushRef="#br0" timeOffset="56079.53">14950 10650 463 0,'-5'6'101'16,"1"-3"1"-16,-1 4-76 0,-2-1-16 16,-1 0-3-16,-1 1-1 0,-1 3 1 15,-2 1-2-15,0 0 0 0,-2 3 0 0,2-2-1 16,0 4 0-16,2 0-2 0,0-1-1 16,4-1 0-16,0-1-1 0,3-6 5 15,1 2 5-15,2-4 7 0,-1-4 3 16,1-4 2-16,1-2 1 0,1-3 3 15,0 0-3-15,4-5-5 0,1-1-6 16,3-2-3-16,2-3-2 0,2 1-1 16,2-1-2-16,-2-1-2 0,0 3 0 0,-1-1 0 15,-3 5 0-15,-2 2 3 0,-1 2 2 16,-4 3 1-16,0 2 2 0,-2 2 1 16,0 1 0-16,1 0 0 0,1 3-2 15,-1 4-1-15,1 2-3 0,0 2-1 16,2 2 1-16,0 3-2 0,2 2-1 15,-1 0 0-15,4-2 0 0,-1-2-1 16,3 2 0-16,1-1-1 0,0 0-3 0,2-3-5 16,-1 0-8-16,-2 0-7 0,-1-1-5 15,-1-4 113-15,-4 1-236 0,0-4-130 16,-3-2-358-16</inkml:trace>
  <inkml:trace contextRef="#ctx0" brushRef="#br0" timeOffset="57381.86">9566 10629 238 0,'1'-2'74'0,"0"0"5"0,0 1-15 16,0 0-16-16,0 0-4 0,2 1-1 0,-2 0-2 16,0 1-4-16,1-1-2 0,-1 3-1 15,0 0-4-15,-1 0-5 0,1 0-3 16,-1-1-6-16,0 0-2 0,-1 1-4 15,1-1-2-15,1-1-2 0,-1 0-1 16,1-2 1-16,-1 2 3 0,1-1 2 16,0 1 2-16,1 1 5 0,-1 0 2 15,0 3 3-15,1 1 1 0,-1 1-1 16,1-1-2-16,0 4-3 0,2 2-2 0,-1 0-4 16,0 4-3-16,2 1-1 0,0 3-3 15,1 4 0-15,-1 0-2 0,0 4 0 16,0 1-1-16,0 3 0 0,0 2 0 15,-1 1-1-15,1 1 0 0,-1-1 0 16,-1 0-1-16,-1-3 0 0,1-1 0 16,0-5 0-16,-1-4 0 0,-1-6 0 15,0-3-1-15,0-3 1 0,1-3 0 16,-2-6 0-16,0-1-2 0,0 1 0 0,0-3 0 16,-2-4-2-16,1-1-3 0,0-4-3 15,-1-2-2-15,0-5-4 0,-1-5-2 16,-1 0-3-16,1-2 1 0,0-3 2 15,-1 1 4-15,1-3 2 0,1 1 4 16,-1-1 3-16,0 0 4 0,1 0 2 0,0 0 0 16,1 0 0-16,0 2 1 0,0 2 2 15,1 3 1-15,0 1 1 0,0 4 3 16,-1 3 2-16,1 5 2 0,-1 4 2 16,0 2 0-16,-1 1 0 0,2 3-3 15,0 3-2-15,-1-1-3 0,1 1-3 16,-1 1-1-16,1 1-1 0,0 2-1 15,0 3 0-15,0 3 2 0,0 3-1 16,2 3 0-16,0 6 0 0,0 1 0 0,1 5 0 16,1 1 0-16,1 3-1 0,1 5 0 15,0 2-1-15,0-2 0 0,1 2-1 16,-2-4-1-16,2 2-5 0,0-4-10 16,-1-3-7-16,1-4-5 0,-2-3-2 15,1-5-3-15,-2-2 13 0,-1-5-131 16,-2-3-103-16,-1-5-283 0</inkml:trace>
  <inkml:trace contextRef="#ctx0" brushRef="#br0" timeOffset="58326.93">9571 10656 490 0,'0'1'114'0,"0"0"0"0,0-1-66 16,-1 0-28-16,1 1-8 0,0-1-4 0,0 2-3 16,-1 1-2-16,1 2 0 0,-1 4-1 15,0 2 1-15,-1 1-2 16,-3 2 2-16,1 0-2 0,-1 4 1 0,-2-1-1 15,-1 0 0-15,2-2-1 0,0-1 0 16,2-4 1-16,-1-3 0 0,2-1 1 16,2-1 0-16,0-7 2 0,0 1 3 15,0-1-1-15,1 0 0 0,-1 0-1 16,2-4 1-16,-1-2-1 0,1 1-2 16,1-5-2-16,1 0 1 0,2-1 0 0,-1 1 2 15,1-2 2-15,0 2 3 0,0-3 3 16,2 4 2-16,-1-1 1 15,-1 1 1-15,0-2-3 0,1 2-1 0,-1 4-4 16,0 1-2-16,-3 0-3 0,0 2-1 16,0 3-1-16,1 2 0 0,-3 0 1 15,0-1 0-15,0 3-1 0,0 1 1 0,-2 0 0 16,1 2 1-16,0 1-1 0,-1 2-1 16,0 3 0-16,-1 1 0 15,-1 3-1-15,0 0-2 0,1-1 0 0,-2 0-1 16,3-2 0-16,-1-6 1 0,1 1-1 15,-1-3 1-15,2-1 0 0,1-4 1 16,-1-1-2-16,2 2 0 0,-1 1-2 16,1-3 1-16,1-1 0 0,0-1 1 15,0 2 1-15,0-2 1 0,0-6 1 16,0-2 1-16,1 3 0 0,0-2 0 0,-1-2-1 16,0-3 1-16,3 2 0 0,-2 2 1 15,1 0 1-15,1 0 1 0,-1-1 0 16,1 4 2-16,-2 0 0 0,0 1 1 15,-1 3 0-15,-2 1 1 0,1 2 3 16,-1 1 0-16,0 1 1 0,-1-1-1 16,1 1 0-16,-1 0-1 0,1 0-1 0,0-1-1 15,0 0-3-15,0 0 1 0,1 0 0 16,-1 0 2-16,0 0 0 0,1 0-1 16,1 1-2-16,1 2 0 0,1 3-1 15,3 2-1-15,3 6-2 0,-2 1 0 16,6 5-1-16,-1 1 1 0,1-1-1 15,0 1 0-15,-1-1 0 0,0-4 0 16,1 0-1-16,-1-5-2 0,-2 0-6 16,-1 0-13-16,-3-5-11 0,1 2 5 0,-2-3-139 15,0-1-130-15,-6-3-316 0</inkml:trace>
  <inkml:trace contextRef="#ctx0" brushRef="#br0" timeOffset="66220.75">20096 10845 320 0,'-9'2'95'0,"2"-2"9"0,4-1-26 0,1-1-23 16,2 1-10-16,0 1-6 0,0 0-8 15,0-1-9-15,0 2-9 0,1 1-4 16,-1 1-2-16,0 1-3 0,0 1-1 16,0 1-1-16,1 0 1 0,0 1-1 15,2-1 1-15,3 0 2 0,3-1 2 16,3 0 3-16,4 0 2 0,6-1 3 0,6-1 3 15,5 1 3-15,7-1 0 16,7 1-2-16,8 0 0 0,5-1-2 0,8 2-4 16,5-4-3-16,8 4-3 0,5 2-2 15,1 1-3-15,4-3 0 0,2 1 0 16,-1 0-1-16,-1 4 0 0,-5-2 0 16,-4-1 0-16,-6 1-1 0,-7 2 0 15,-8 2 1-15,-8-1-1 0,-7-2 0 16,-10-1 0-16,-9-1 0 0,-6-2-3 15,-8-1-4-15,-7-2-1 0,-12-2 0 0,-10 2 0 16,-11 1 0-16,-11 1 0 0,-11-1 3 16,-9 0 4-16,-12 1 1 0,-6 1 0 15,-4 1 0-15,-3 1 0 0,-2 0 1 16,0 2-1-16,-4-2 0 0,3 3-3 16,-1-1-3-16,4 0-5 0,0-4-3 15,1 1-3-15,6-4-1 0,3 0 1 0,7-2 2 16,6-2 4-16,9-3 5 15,10-1 4-15,10-1 5 0,7 1 2 0,9-2 2 16,7 0 1-16,2 0 2 0,8-1-2 16,6 0-1-16,7-1 0 0,8 1-2 15,8-3-2-15,8 1 0 0,11-1-1 16,8 0 3-16,7 0 3 0,9-1 2 16,6 0 1-16,5 1 1 0,5 1 1 15,1-1-2-15,2-1-1 0,-3 3-3 16,-3 0-3-16,-9 2 0 0,-6 1-2 0,-13 0-1 15,-12 2 1-15,-13 1-2 0,-12 1 2 16,-12-1-1-16,-17-1-1 0,-17 2-1 16,-15 3-2-16,-18 1-8 0,-19-1-9 15,-18 3 118-15,-18 5-247 0,-21-1-136 16,-2 0-385-16</inkml:trace>
  <inkml:trace contextRef="#ctx0" brushRef="#br0" timeOffset="70140.95">23199 7001 404 0,'-3'2'96'0,"-4"-1"3"0,1 5-42 0,-3 0-43 15,-1 3-1-15,0 1-1 0,2 4 0 16,-2 2-2-16,1 0-1 0,0 2 1 16,2-1 2-16,1 3 2 0,2-1 2 15,2-6 0-15,2 2 0 0,2-1-1 16,3-2-2-16,4-1 1 0,1-1 1 16,4 0 0-16,1-1-1 0,2 0 0 0,1-3-1 15,2-3-1-15,1-1-3 0,1-3-3 16,-2-3-1-16,-2-2 0 0,-2-3 0 15,-1 1 1-15,-3-4 0 0,-4-1 1 16,-6 2 0-16,-2-5-1 0,-3 1-2 16,-5-2-1-16,-4-3-2 0,-4 1 0 15,2-1-4-15,-1-2 1 0,1 4-2 16,-2 2 0-16,3 3-1 0,2 3-4 16,2 3-4-16,1 3-3 0,1 3-3 0,2 2-2 15,0-1-1-15,2 2-21 0,1 1-43 16,1 1-43-16,3-2-87 0,2 2-198 15</inkml:trace>
  <inkml:trace contextRef="#ctx0" brushRef="#br0" timeOffset="70443.64">23333 7037 258 0,'28'2'75'0,"2"0"6"15,-1 2-26-15,-2-2-4 0,-2 0 1 0,-4 0-10 16,-2 1-7-16,-3-1-5 0,-4 0-7 16,-3-1-12-16,-5 0-16 0,-5-1-3 15,-4 2-2-15,-5 3-1 0,-3 0 0 16,-3 4 1-16,-1 0 4 0,0 3 12 15,3 2 2-15,2 0 1 0,3-3 2 16,5 1 6-16,2-3 3 0,4 1 2 16,3-3-1-16,4 0 2 0,5-3 3 15,4 2 1-15,5-1-2 0,1-3-2 16,3 0 1-16,1-1-3 0,-2-2-3 0,-2-1-4 16,-3-1-3-16,-3 0-4 0,-4-3-2 15,-4 1-1-15,-3-2 0 0,-5-1-2 16,-3-1-3-16,-2-2-4 0,-5-2-4 15,-3 3-1-15,-3-2-2 0,-1 3-1 16,-4 1-1-16,1 0-1 0,-1 2-6 16,1 2-13-16,4 2-31 0,3 2-67 0,3-4-94 15,2 1-217-15</inkml:trace>
  <inkml:trace contextRef="#ctx0" brushRef="#br0" timeOffset="70594.39">23827 7166 308 0,'1'5'67'0,"0"-3"-47"16,-1 0-70-16,1-1-63 0,0 0-119 16</inkml:trace>
  <inkml:trace contextRef="#ctx0" brushRef="#br0" timeOffset="70927.03">24224 7140 532 0,'7'8'113'0,"-1"-3"0"0,-2 2-95 16,-1-2-52-16,0 1-73 0,-3-2-93 16,0 0-235-16</inkml:trace>
  <inkml:trace contextRef="#ctx0" brushRef="#br0" timeOffset="71590.48">24523 6947 413 0,'-1'1'109'0,"1"-1"3"16,0 0-65-16,1-1-9 0,1 1 1 16,0 1-5-16,1 0-11 0,0-1-6 0,0 1-1 15,-2 2-1-15,0-3-1 0,0 2-1 16,0-2-2-16,-1 1-2 16,0 1 0-16,1 1-1 0,0 0 0 0,1 2-2 15,-2 3 1-15,2 4-2 0,-1 2 1 16,1 5-2-16,0 1 1 0,2 7-1 15,-2 1-1-15,1 0-1 0,0 1 0 16,1 1-1-16,-2-3 0 0,0 1-1 16,0-4-3-16,-2-1-5 0,0-4-6 15,0-1-6-15,-2-5 0 0,1-2-77 16,0-6-42-16,-1-2-95 0,-1-3-212 16</inkml:trace>
  <inkml:trace contextRef="#ctx0" brushRef="#br0" timeOffset="72259.36">24821 6990 287 0,'0'1'86'16,"0"-1"7"-16,1 0-29 0,0-1-17 0,-1 1-3 16,2 0-4-16,-2 0-9 0,0 0-6 15,-1 0-4-15,-1-1-5 0,0 3-3 16,-2-1-1-16,-1 1-2 0,1 0-2 16,-3 2-3-16,1 0-1 0,1 5-1 15,1 0 1-15,-1-1 1 0,2 7-1 16,1 1 0-16,1 0 0 0,0 3 0 15,2-1 1-15,0-1-1 0,1 3 0 16,1-5 0-16,2-3 0 0,0 1-1 0,3-3 0 16,3 1-1-16,-3-1 1 0,5-2 1 15,0 3 2-15,1-4 2 0,3 2 1 16,3 0 0-16,-2-3 1 0,1-3-1 16,0 2 0-16,-3-6-3 0,-1 2 2 15,-2-5 2-15,-3-3 1 0,0-2 1 0,-3 1-1 16,0-7 1-16,-1 4 0 0,-2-5-3 15,-2-1-3-15,-4-2-1 0,-2-2-2 16,-2-2-2-16,-3-1-1 0,-3-2-2 16,2 2 0-16,-3 2-1 0,-2 3 1 15,-3 4 0-15,1 3 0 0,-1 5 2 16,2 3-3-16,-3 1-3 0,1 2-3 16,2 1-2-16,2 0-5 0,3 3-6 15,1-2-4-15,2 0 2 0,3 1-4 0,3-1-109 16,1 1-103-16,4-1-261 0</inkml:trace>
  <inkml:trace contextRef="#ctx0" brushRef="#br0" timeOffset="84216.65">10552 1625 401 0,'0'2'123'15,"0"-1"12"-15,0 0-40 0,0-1-16 16,0 0-1-16,0-2-1 0,0 1-14 16,0 1-11-16,0-1-10 0,1 0-8 15,0 0-6-15,1-2-8 0,2 2-5 16,0 0-4-16,5-2-5 0,3 1-3 15,2-3-1-15,5 3-2 0,4 1 1 16,3 1-2-16,2 2 1 0,-1 4-1 16,-3 5 0-16,0 2 0 0,-3 3 0 0,-6 3 0 15,-4 4-1-15,-4 1 0 0,-4 0 0 16,-4-1-1-16,-5 0 1 0,-4 0-1 16,-4 1 1-16,-3-3 0 0,-4-2 0 15,-2-4 1-15,1-1 0 0,0-3 2 16,2-5 1-16,4-3 1 0,4-2 2 15,3-3 0-15,6 0 0 0,1 1 0 16,2-2-2-16,2 6-1 0,1-2-1 16,4 1 0-16,4 4-1 0,2 1 1 0,5 1 0 15,4 0 2-15,0 2 0 0,2 1-1 16,-1 0 1-16,-1 1-2 0,-1 0 1 16,-2-1-1-16,-5 0-1 0,-2-2 0 15,-4-2 0-15,-3-2 2 0,-6 1 1 16,-4 2 1-16,-10 1 1 0,-1 3 1 15,-6 2 0-15,-8 3 0 0,-6 0-1 0,-3 0-1 16,0-4-3-16,1 1-3 0,-1-1-5 16,2-1-6-16,7-4-7 0,5-4-9 15,4 2-11-15,3-5-11 0,4-4 1 16,3-2-133-16,3-2-127 0,6-4-314 16</inkml:trace>
  <inkml:trace contextRef="#ctx0" brushRef="#br0" timeOffset="84648.81">10978 1842 566 0,'-2'-9'138'0,"0"-4"6"0,3-1-89 0,4-2-10 16,5 2-1-16,4-1 0 0,4-1-6 16,2 3-2-16,3 3-3 0,1 1-2 15,1 4-5-15,1 2-5 0,-1 3-7 16,2 1-4-16,-3 4-5 0,-2 3-2 16,-5 5-1-16,0 1-2 0,-4 2 1 15,-4 0-1-15,-3 5 0 0,-3 1-1 0,-3 2 1 16,-5-1 1-16,-6 2-1 15,-4 3 1-15,-9 0 0 0,-7-1 0 0,-2-1 0 16,-1-3 0-16,2 0-1 0,3 0 1 16,2-3-1-16,8 0 0 0,8 1-2 15,4 1 0-15,4-1-1 0,6 1 1 16,6-3-1-16,5-2 0 0,7-2 0 16,9-2 2-16,6-2 0 0,4-3 1 0,6-5 0 15,5-2 0-15,2-2 2 0,3-3-17 16,-1-6-23-16,-1-2-118 0,0-9-22 15,2 1-122-15,-3-2-257 0</inkml:trace>
  <inkml:trace contextRef="#ctx0" brushRef="#br0" timeOffset="85176.61">12917 1754 505 0,'-4'0'140'0,"-3"-2"6"16,-3-1-14-16,-3-2-86 0,-3 2-14 15,-2 2-6-15,-4 1-7 0,-1 2-5 16,-5 2-6-16,-2 4-4 0,1 1-1 15,-2-2-2-15,4 2-1 0,4 0-1 16,4 0-1-16,6 0-3 0,6-2 0 16,6 1 0-16,8 2 0 0,4 1 2 15,9 2 4-15,4 3 2 0,6-2 2 0,4 4 2 16,1 2 0-16,-1-2 0 0,-2 3-1 16,-5-3-2-16,-4-3-2 0,-5 0 0 15,-6-1-1-15,-4-4 2 0,-8 0 0 16,-7-3 1-16,-8 1 0 0,-5-1-4 15,-6 2-2-15,-8-2-5 0,-5 0-9 16,1-5-8-16,0 1-13 0,4-7-124 16,3-2-119-16,6-5-302 0</inkml:trace>
  <inkml:trace contextRef="#ctx0" brushRef="#br0" timeOffset="85427.06">13083 1420 653 0,'7'-8'157'16,"0"9"6"-16,-3 4-98 0,2 1-20 15,-2 5-5-15,1 6 3 0,-3 5-3 16,-1 4-11-16,-1 5-5 0,0 8-7 16,1 8-3-16,-1 2-3 0,3 6-4 15,3 2-2-15,1 3-2 0,1 1-3 16,1-8-12-16,0-3-12 0,-1-1-13 15,-1-6-12-15,-2-3-6 0,-1-5-134 0,-1-6-133 16,-2-1-306-16</inkml:trace>
  <inkml:trace contextRef="#ctx0" brushRef="#br0" timeOffset="86193.41">13054 1915 596 0,'3'-1'142'0,"3"1"10"16,1-2-77-16,2 0-31 0,6-1-1 16,2 1 0-16,3-1-1 0,6 0-7 15,4 0-8-15,4 0-7 0,0 1-2 16,0-4-4-16,0 1-3 0,0-4-2 16,-4 2-1-16,1-2-2 0,-5 0-2 15,1-1-1-15,-4 3-2 0,-2-1 1 0,-2 1 2 16,-5 0 2-16,-3-3 3 15,-3-1 2-15,-5-3 2 0,-2 2 0 0,-3-3 0 16,-3 2-2-16,-4-1-4 0,-4 5-2 16,-4 6-3-16,-2 5-2 0,-4 5-1 15,-3 7-1-15,2 4-1 0,1 5-1 16,5 3-3-16,4 0-2 0,7 5-2 16,5-4 0-16,7-2-1 0,6 0 0 15,7-2 1-15,5-4 3 0,4-3 3 0,6-6 1 16,6-3 1-16,6-3 2 0,2-4 1 15,2-1 2-15,-2-4 1 0,-5-4 1 16,0 0 3-16,-6-4 1 0,-5-2 3 16,-5-2 1-16,-6-1 2 0,-2 0 0 15,-3 1 0-15,-5 0 1 0,-4 5 0 16,-3 3-3-16,-3 3-2 0,-2 5-2 16,-2 5-3-16,-2 8 0 0,-2 5-4 15,-2 4-2-15,1 6 1 0,0 3-1 0,0 5 1 16,2 4 0-16,0 5-4 0,2 3-7 15,-1 1-7-15,0-2-7 0,-2 1-7 16,1-1-7-16,2-5-7 0,2-7-1 16,-1-6 1-16,2-7 6 0,1-5 6 15,1-3 7-15,1-5 9 0,-1-6 7 16,0-3 7-16,1-6 6 0,-1-4 8 16,3-4 7-16,-2-7 5 0,2-3 3 0,-1-10 4 15,0-4 3-15,-2-9 1 0,0-3-3 16,-1-4-6-16,1-4-2 0,2-5-5 15,3 4-2-15,0 5-1 0,4 11-1 16,3 5-2-16,1 7 0 0,-2 10-3 16,1 11-1-16,0 7-1 0,1 4-4 15,2 6-3-15,1 3 1 0,4 3-1 16,3 1 1-16,0 1 0 0,1 1 0 16,1 2 1-16,4 1-1 0,-3 1 0 0,-4-1-1 15,-2 1-1-15,-5-1-3 0,-4-2-3 16,-7-3 0-16,-16-3-2 0,-6 0-3 15,-8-1-3-15,-8-3-5 0,-8 1-3 16,-8-5-10-16,-1 2-14 0,8-4 91 16,1-2-229-16,4 0-146 0,4 0-393 15</inkml:trace>
  <inkml:trace contextRef="#ctx0" brushRef="#br0" timeOffset="92878.23">23228 8941 470 0,'1'2'105'0,"0"-2"-1"0,0 0-64 16,-1 2-30-16,0 0-9 0,0 1-2 16,-1 1 0-16,-1 2-1 0,0 1 3 15,-1 1 4-15,0-1 5 0,0 2 3 16,1 0 1-16,-1 0 1 0,1-1-1 15,-1 0 0-15,2-2-5 0,-1 4-3 0,-2 0-3 16,-1 2-2-16,1 3 0 0,-2 1 0 16,1 4 0-16,-1 6-1 0,1 2 1 15,0 0 0-15,3 1-1 0,1-3 1 16,2-1 0-16,1-1 0 0,3-5-1 16,0-5-3-16,2-4-6 0,-1-1-18 15,-1-5-41-15,0 0-52 0,-2-6-88 16,1-2-196-16</inkml:trace>
  <inkml:trace contextRef="#ctx0" brushRef="#br0" timeOffset="93196.39">23161 9027 451 0,'0'-13'115'0,"0"0"8"0,0 3-54 16,0 4-13-16,0-2-28 15,0 3-4-15,-1-1-2 0,1 0-3 0,-1 2-5 16,2 1 0-16,0-1-2 0,4 2-1 16,3-1 1-16,2 1 0 0,4 2 2 15,4-1-1-15,5 2-1 0,1 1-1 16,1 2-1-16,1 0-3 0,1 4-2 16,-2 4-2-16,-2 3-3 0,-5 5-2 15,-2 3-1-15,-5 3 0 0,-5 3 0 16,-3-1-1-16,-3 1 2 0,-6-1-1 0,-2-2 3 15,-4 1-1-15,-1-1 1 0,-3-1-3 16,-5-1-5-16,-3-1-7 0,-2 1-7 16,-1-2-4-16,-2-3-11 0,-1-2-111 15,-1-1-108-15,2-3-265 0</inkml:trace>
  <inkml:trace contextRef="#ctx0" brushRef="#br0" timeOffset="93480.9">23600 9189 510 0,'8'0'117'15,"-1"3"2"-15,-3 1-86 0,1 3-13 16,-1-1-1-16,-1 4-6 0,0 1-3 15,-1 2-4-15,1 4-1 0,0-1 1 16,0 2 0-16,3-2-2 0,-1 1 0 16,3-2-1-16,1-1-1 0,0-2-1 15,1-2-3-15,0 0-2 0,-1-1-4 0,-1-4-27 16,-3 0-25-16,1-4-20 0,-3 0-45 16,0-1-78-16,-1-3-158 0</inkml:trace>
  <inkml:trace contextRef="#ctx0" brushRef="#br0" timeOffset="93628.05">23631 9055 560 0,'0'2'122'16,"3"-2"0"-16,3 1-102 0,-1 0-23 15,1 0-58-15,-1-1-55 0,1 0-96 16,-3-3-220-16</inkml:trace>
  <inkml:trace contextRef="#ctx0" brushRef="#br0" timeOffset="94164.85">23861 9088 357 0,'8'12'88'16,"-4"-1"2"-16,-2-1-60 0,-2 0-7 15,-2 1-1-15,-1 1-5 0,-3 0-8 16,1 2-5-16,-1 2-1 0,1 2 0 16,1 0-1-16,0 3 0 0,2-1-1 0,2 0 1 15,3 1 5-15,3-3 7 0,1-1 9 16,7-1 8-16,1-2 7 0,2-2 8 16,3-2 3-16,3-3-1 0,1-3-6 15,2-1-7-15,-1-4-6 0,-1-3-6 16,0-4-9-16,-1-2-3 0,-3-2-2 15,-5-2-3-15,-5-2-4 0,-5-3-1 0,-4-2 0 16,-5-3-1-16,-5 0 0 16,-3 0-2-16,-2 1 1 0,-4 1 0 0,1 3 0 15,-1 5 1-15,3 4-1 0,3 3 1 16,2 2 1-16,4 3 0 0,4 0 1 16,4 0 0-16,4 2 0 0,4 1 0 15,3 1 0-15,4-1 1 0,1 0-1 16,4 2 0-16,2 2-1 0,1-2 1 15,4 3-1-15,-3-1 0 0,3 2 0 0,0 4-1 16,-1-2 0-16,-3 4 0 0,-4 0 0 16,-2 2 0-16,-2 1-1 0,-5-1 0 15,-4 0 0-15,-4 1 0 0,-3 2 0 16,-2-2 1-16,-2 2-1 0,-4-2 1 16,0 2 1-16,0-3 0 0,0-1-1 15,2 0 0-15,3-2 0 0,-1-2-1 16,4-3-3-16,3 0-4 0,0-2-5 0,3-1-10 15,0-2 5-15,0-2 10 0,2-2-147 16,1-2-122-16,-2 0-313 0</inkml:trace>
  <inkml:trace contextRef="#ctx0" brushRef="#br0" timeOffset="94352.25">24390 9063 596 0,'-4'1'129'16,"3"0"2"-16,1 3-106 0,1 2-11 16,0-1-3-16,0 0-6 0,1-1-6 15,-1 0-6-15,0 0-3 0,-2-4-6 16,2 0-13-16,-1-1-20 0,-1-1-80 16,1 0-92-16,0-3-228 0</inkml:trace>
  <inkml:trace contextRef="#ctx0" brushRef="#br0" timeOffset="94761.54">24686 9308 476 0,'-3'-2'120'0,"-3"-2"1"16,-1 0-68-16,-5 1-25 0,-4-3-3 0,-2 4-5 15,-5 0-11-15,-3 1-6 0,2 1-2 16,1 0-1-16,4 3 1 0,2 3 0 16,5-1 0-16,5 2 1 0,4 3 1 15,3 2 3-15,2 3 1 0,3 3 2 16,2-1 0-16,2 6 0 0,3 3-1 15,0 1-1-15,4 1-2 0,-3 1-1 16,0 2-3-16,-1-1 1 0,-3-3-1 16,-4 0 1-16,-1-2-1 0,-7-3 0 15,-2-4 1-15,-6-2-1 0,-1-2 1 0,-5-3-1 16,0 0-1-16,-2-8 0 0,0 2-4 16,-1-4-4-16,1-4 4 0,2-2-66 15,0-4-65-15,3-5-102 0,1 1-247 16</inkml:trace>
  <inkml:trace contextRef="#ctx0" brushRef="#br0" timeOffset="95324.3">24770 9530 367 0,'-11'17'83'16,"0"-3"0"-16,2 1-45 0,-2 1-34 16,2-1-7-16,2-1-5 0,2-2-2 0,3-1 1 15,3-1 14-15,2-2 22 0,2 0 12 16,3-4 14-16,2-3 12 0,1 1 7 16,1-4 2-16,1-1-12 0,0-4-20 15,2 0-10-15,-1-3-9 0,-1 1-7 16,-2-2-5-16,-1-2-3 0,-4-2-2 15,-1 1-2-15,-3-3-4 0,-1-2-6 16,-2-3-4-16,-2-1-3 0,-2 5-3 0,-2 0-2 16,-2 3 1-16,-1 5 2 0,0 3 5 15,1 4 3-15,2 2 3 0,1 2 3 16,5 1 0-16,2 2 1 0,6 0 0 16,3 0 0-16,2 4 2 0,3 1 2 15,6 2 1-15,1 2 1 0,1 1 1 16,-2 3 2-16,-1 1 0 0,0 1-1 15,-1 0-1-15,-5 2-1 0,-3-2-2 0,-2 3-1 16,-3-1-2-16,-2-1 0 0,-4-1-2 16,-4-1-1-16,-1-3 1 0,-1-3 0 15,1-2-1-15,-1-4 1 0,1-2 1 16,2-4 1-16,0-2 1 0,1-5 0 16,2-1 2-16,-1-5 0 0,2-1 2 15,2-5 0-15,2-2 0 0,1-3-1 16,6-3 0-16,4-1-1 0,4 0-1 0,1 1-1 15,4-2-1-15,0 4-1 0,1 4 0 16,-2 4-1-16,-1 2-6 0,-3 4-8 16,-1 3-8-16,-4 1-25 0,-1 1-107 15,-2-3-118-15,5 6-286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18:24.7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6502 3507 541 0,'2'-7'126'0,"0"2"3"16,-3 1-80-16,1 1-17 0,-1 1-7 16,0 1-2-16,1 0-4 0,-1 2 0 15,1 1 1-15,0 5 0 0,0-1-2 0,1 4-2 16,1 2-1-16,1-1-2 0,0 0-2 16,2 3-4-16,-1-1-3 0,1-3-2 15,-1 3-1-15,-2-3-1 0,0 1-2 16,0 0-7-16,1-1-8 0,-3-1-7 15,0 0-6-15,0-3 0 0,-3-1-109 16,1-2-14-16,-1-2-92 0,-2-6-196 0</inkml:trace>
  <inkml:trace contextRef="#ctx0" brushRef="#br0" timeOffset="295.3">6479 3465 494 0,'-3'-6'146'0,"1"1"10"0,1 1-1 16,0 1-95-16,1 2-4 0,0 0-8 15,0 1-7-15,0 0-8 0,1 0-9 16,0 0-6-16,4 2-3 0,0 0-1 16,3 0-3-16,2 0-2 0,4 2-1 15,3-1-1-15,3 2-3 0,1 3-1 0,3 2-3 16,2 2 0-16,-2 0-1 0,-2 2 0 16,-2 4-1-16,-3-1 0 0,-2 1 0 15,-6-3-2-15,-5 4 1 0,-4-2 0 16,-3 3-1-16,-6 0-1 0,-5-2-2 15,-7-2-1-15,-4 0-4 0,-4-4-4 0,1 1-4 16,-2-4-9-16,2-6-8 0,3-2-4 16,5 1-7-16,3-4 3 0,6-4-75 15,5-6-41-15,5-2-96 0,6-5-217 16</inkml:trace>
  <inkml:trace contextRef="#ctx0" brushRef="#br0" timeOffset="447.47">6762 3471 558 0,'4'2'134'16,"-1"5"4"-16,-1 1-62 16,1 3-43-16,1 5-7 0,-1 2-6 0,1 3-2 15,1 2-3-15,0 1-4 0,3 0-4 16,-1 3-3-16,2-3-4 0,1-2-11 16,-1-3-9-16,1-3 129 0,-2-3-257 15,0-4-140-15,-1-4-394 0</inkml:trace>
  <inkml:trace contextRef="#ctx0" brushRef="#br0" timeOffset="742.42">6992 3497 635 0,'6'2'155'0,"-1"2"3"0,2-1-105 15,1 6-11-15,-1-1-7 0,1 2-11 16,0 1-11-16,0 6-7 0,0-1-2 0,1 2-1 15,0-3-2-15,-1 0 1 0,2 1-2 16,-1-1 1-16,-1-5 1 0,-3-1 3 16,1-3 3-16,-2-1 5 0,-1-2 6 15,0-3 8-15,1-3 4 0,-1-6 0 16,0-2-2-16,1-2-3 0,-2-6-5 16,0-2-5-16,-1 0-8 0,0-3-4 15,-1 1-2-15,0 2-1 0,0 2-3 0,1 1-6 16,0 1-9-16,0 1-10 0,3 2-15 15,-1 4-20-15,3-2 159 0,1-1-292 16,2 0-153-16,2 1-423 0</inkml:trace>
  <inkml:trace contextRef="#ctx0" brushRef="#br0" timeOffset="908.49">7404 3408 488 0,'8'17'139'15,"-3"-4"7"-15,0 2-29 0,-3 1-51 16,0 1-14-16,-2 2-9 0,0-1-11 15,-2 4-7-15,2 2-8 0,-1-1-5 16,1-1-6-16,0-1-3 0,2 1-6 16,1-1-10-16,2-4-13 0,-1-1 7 15,3-2-145-15,-1-3-131 0,1-4-331 16</inkml:trace>
  <inkml:trace contextRef="#ctx0" brushRef="#br0" timeOffset="1089.18">7667 3419 679 0,'4'9'168'0,"-2"-2"7"0,2 5-110 15,-2 2-14-15,3 3-2 0,-2 1-9 0,1 3-14 16,0-3-10-16,-1 4-7 0,-1-1-7 16,2-1-11-16,0 1-21 0,-1 1-16 15,1 0-4-15,0-3-134 0,-2-3-137 16,0-3-319-16</inkml:trace>
  <inkml:trace contextRef="#ctx0" brushRef="#br0" timeOffset="1345.64">7639 3447 571 0,'-6'-17'173'0,"2"2"8"0,1 5-1 16,0 3-112-16,4 4-10 0,4 3-9 15,3 5-11-15,4-2-9 0,5 2-6 16,3 4-6-16,3-1-3 0,3 1-1 15,4 2-3-15,2 2-5 0,-2 1-2 16,1 2-2-16,0 0-2 0,-3 1-2 0,-4 1-5 16,-5 1-3-16,-7 0-4 0,-6 3-4 15,-7 2-2-15,-5 1-1 0,-7 0-2 16,-5 2 2-16,-4-4-1 0,-4-2-7 16,-2-6-5-16,0-4-6 0,2-5-6 15,2-3-4-15,1-7 93 0,5-1-212 16,3-7-123-16,5-3-346 0</inkml:trace>
  <inkml:trace contextRef="#ctx0" brushRef="#br0" timeOffset="1628.96">8410 3428 545 0,'15'0'162'16,"-6"3"7"-16,-3-3 5 0,-5-1-113 15,-6 0-7-15,0 3-9 0,-6 1-8 0,-3-3-10 16,-5 2-5-16,-3 0-10 0,-2 3-4 16,-1 5-1-16,0 0-2 0,2 7-3 15,1 3-3-15,0 4 0 0,5 4 0 16,4 0-1-16,3 1 0 0,4 0-1 16,6-1 0-16,5-5 0 0,5-2-1 15,4-4-2-15,5 0-6 0,3-5 0 16,3-5-3-16,2-1-6 0,1-3-5 15,-1-3-10-15,-2-1-11 0,-2-6-4 16,-2 0-26-16,-5-4-94 0,-7 0-115 0,-2-4-264 16</inkml:trace>
  <inkml:trace contextRef="#ctx0" brushRef="#br0" timeOffset="2100.01">8238 3613 490 0,'3'7'143'16,"3"-4"9"-16,4-1-25 0,3 3-61 15,3-4-4-15,6-1-5 0,4 0-10 0,3-4-7 16,2 0-6-16,-2-6-8 0,4 3-5 16,-3-2-4-16,-2 2-5 0,-2 1-5 15,-1 5-4-15,-2 4-1 0,-3 6-2 16,-1-1 1-16,-2 4-1 0,-2 3 0 16,-2-1 1-16,-4 0-1 0,-3-1 0 15,-1-1 0-15,-3-2 0 0,-1 0 1 16,-2-4 0-16,0-2 1 0,-3-3 1 0,2-2 2 15,-1-3 2-15,0-3 4 0,0-3 2 16,1-3 2-16,0-2 0 0,1-2 0 16,1-1 0-16,2 0-2 0,0 2-3 15,3 1-3-15,-1 6-1 0,0-1-3 16,1 4-2-16,-1 5-2 0,2 0-2 16,-2 4 0-16,1 2-1 0,1 2-1 0,3 4 0 15,2 4 0-15,2-2 2 0,2 1 1 16,3-3 0-16,3 1 0 0,1-2 1 15,-1-4 0-15,1-1 1 0,-2-2 2 16,-2-3 3-16,-3 0 5 0,-2-2 3 16,-4-5 5-16,0-3 4 0,-3-2 3 15,0-2-2-15,-2-1-2 0,-1-3-4 16,1-3-5-16,-3-1-7 0,-1 2-7 16,-2-1-7-16,-2-2-7 0,-1 2-9 0,-1-2-8 15,0 2-13-15,-1 1-17 0,2 3-20 16,1 2 47-16,3-1-176 0,3 2-143 15,3 5-352-15</inkml:trace>
  <inkml:trace contextRef="#ctx0" brushRef="#br0" timeOffset="2258.65">9297 3380 612 0,'11'18'144'0,"-3"2"9"0,-2-3-94 15,-4 0-17-15,-1 3-7 0,-1-1-5 16,-1-4-6-16,0 0-7 0,0 1-10 15,-1-3-15-15,2 0-10 0,2-1-13 16,-1-3 21-16,1-2-151 0,-1 1-129 16,1-5-315-16</inkml:trace>
  <inkml:trace contextRef="#ctx0" brushRef="#br0" timeOffset="2491.39">9167 3369 662 0,'1'-6'164'15,"4"4"11"-15,3 4-108 0,4 4-3 16,5 4-6-16,3 2 2 0,4 1-5 16,3 0-12-16,4 4-9 0,-1-3-7 15,2 3-5-15,2-2-5 0,-1-4-5 0,-2 3-5 16,-4 4-4-16,-5-2-3 0,-5 2-1 16,-3 0-2-16,-8 2-3 0,-6 2-2 15,-4-1-3-15,-7 0-4 0,-6 0-6 16,-2 0-7-16,-6 0-5 0,-5-3-8 15,-3-5-13-15,-1 0-12 0,0-5-129 16,0-4-134-16,0-3-330 0</inkml:trace>
  <inkml:trace contextRef="#ctx0" brushRef="#br0" timeOffset="3027.93">12430 3595 621 0,'1'0'160'0,"-1"0"10"0,0 1-96 16,0 0-3-16,0 1 0 0,0-2-6 16,0 0-13-16,0 2-14 0,2 3-10 15,-2 2-10-15,1 4-7 0,-1 5-6 16,0 2-3-16,0 5 1 0,-2-1-1 0,0-1-3 15,2-2-8-15,0-3-8 0,1-4-9 16,1-1-12-16,-2-4-17 0,2-3-12 16,0-1 0-16,-1-1-123 0,2-5-124 15,-4-3-293-15</inkml:trace>
  <inkml:trace contextRef="#ctx0" brushRef="#br0" timeOffset="3260.13">12395 3453 619 0,'-5'-14'167'0,"5"4"7"15,-1 7-51-15,1 1-58 0,2 3-10 16,6-1-5-16,2 3-7 0,3 0-4 16,5 2-3-16,5-1-4 0,4 1-4 15,1-1-6-15,2 5-6 0,2 1-6 16,3 0-4-16,-2 7-5 0,-1-1-4 16,-2 3-6-16,-2 5-2 0,-8 0-4 15,-5 1-2-15,-12 2-3 0,-5-1-2 0,-13 0 0 16,-3 2 1-16,-7-3 0 0,-5-1 0 15,-1 0-5-15,1-3-11 0,1-6-9 16,5-3-10-16,2-5 98 0,6-5-223 16,2-6-139-16,3-7-360 0</inkml:trace>
  <inkml:trace contextRef="#ctx0" brushRef="#br0" timeOffset="3431.23">12861 3436 702 0,'12'12'162'0,"-3"3"7"0,0 4-118 16,-1 0-9-16,-3 3-10 0,-1 1-5 16,0-1-7-16,-2-2-5 0,1 0-5 15,2-2-6-15,0-1-11 0,1-4-16 0,0-2-20 16,2-2-27-16,1-2-107 0,-2-3-132 16,4-4-296-16</inkml:trace>
  <inkml:trace contextRef="#ctx0" brushRef="#br0" timeOffset="3699.25">13140 3450 556 0,'11'9'155'0,"-2"4"9"0,0-1-13 16,7 3-104-16,-1 3-3 0,-1 3-2 16,-2-2-8-16,1 0-12 0,1-1-10 15,1-1-7-15,-4-1-2 0,0-1-2 16,0-2 1-16,0-3 0 0,-1-2 0 15,-3-1 7-15,1-1 5 0,-5-5 3 16,2-2 5-16,-1-1 2 0,0-3 3 16,1-4 1-16,0-2-5 0,1-6-6 0,1-2-5 15,2-3-2-15,0-4-6 0,0 0-8 16,-1-2-7-16,1 2-8 0,1 2-13 16,-2 1-22-16,-2 0 139 0,0 2-291 15,0 1-169-15,2 2-458 0</inkml:trace>
  <inkml:trace contextRef="#ctx0" brushRef="#br0" timeOffset="3879.61">13750 3385 647 0,'9'16'162'16,"-6"0"8"-16,-1 1-85 0,0 0-28 16,-1 1-10-16,-1-2-4 0,-1 2-10 15,1-1-9-15,-1 0-9 0,1-1-7 16,-1-1-3-16,2 2-4 0,0-2-6 15,3-1-11-15,-1 1-13 0,1 1-16 16,3-4-3-16,1-1-138 0,-2-6-137 16,4-2-322-16</inkml:trace>
  <inkml:trace contextRef="#ctx0" brushRef="#br0" timeOffset="4173.46">14272 3423 701 0,'9'-8'179'0,"-3"8"2"15,-10-2-107-15,-4 5-17 0,-3-2-6 0,-9 0-9 16,-4 1-11-16,-1 5-9 0,-3-3-2 16,3 2-3-16,1-1-2 0,2 4-5 15,7 2-6-15,5 0-3 0,2-1-2 16,6 1 1-16,4 2 0 0,6-2 0 16,3 2 1-16,2-1 1 0,1 6 0 15,7 1 0-15,0 0 0 0,-1 4-1 16,-2-1 0-16,-1 2-1 0,-2-1-1 15,-2-3-1-15,-10-2-3 0,-4 0-3 0,-7-3-1 16,-7 1-2-16,-3-4-3 0,-4 1-5 16,-6-2-6-16,0-4-10 0,-3-3-20 15,6-4-9-15,1-3 113 0,-1-3-237 16,7-5-142-16,7 0-368 0</inkml:trace>
  <inkml:trace contextRef="#ctx0" brushRef="#br0" timeOffset="4447.35">14380 3609 611 0,'15'4'138'16,"-5"1"3"-16,-3 0-104 0,-5-1-9 15,-1 5-2-15,-2-2-1 0,1 4-6 16,0 0-5-16,0-1-3 0,2 2-3 16,1-4-1-16,3 3-1 0,3-3 1 15,0-2 2-15,3-3 3 0,5 0 2 16,4-5 2-16,2 1 6 0,2-5 3 0,0 2 4 15,-1 0 3-15,-2-3 0 0,-4-2 1 16,-7 3 1-16,-5-4-5 0,-7-2-6 16,-7-4-6-16,-9 2-5 0,-7 1-5 15,-4 0-5-15,-2 0-7 0,-2 2-8 16,-1 2-6-16,5 2-13 0,3 1-19 16,8-3-20-16,3 4-59 0,2-1-68 15,6 2-125-15,8-2-261 0</inkml:trace>
  <inkml:trace contextRef="#ctx0" brushRef="#br0" timeOffset="4922.14">14962 3587 655 0,'16'20'143'0,"-9"-4"2"16,-5 2-95-16,-2 4-26 0,-2-2-1 0,-2 1 2 16,0 1 1-16,-2-1-1 0,1 1-2 15,-2-4-4-15,1 2-7 0,0-1-7 16,2-3-3-16,2 1-1 0,-1-5-1 15,1 1 1-15,2-4-1 0,2-4 0 16,-2-1 1-16,0-1 3 0,0-7 3 16,0 2 1-16,1-9 2 0,1-2 1 15,1-4 3-15,0-4 3 0,2-8 3 16,0-1-4-16,1-11-2 0,0-1 0 0,0 0-2 16,1 0-3-16,3-2-3 0,3 6-5 15,3 4 1-15,6 8-1 0,3 9 1 16,4 2-1-16,1 5 0 0,1 5-1 15,-3 2-1-15,5 7 1 0,-4 2-1 16,-4 1-1-16,-4 3 0 0,-4 1-1 16,-2 2 0-16,-1-1 1 0,-12 0-1 15,-4 0 0-15,-12 1 1 0,-4 1 1 0,-8 2 1 16,-11-1 0-16,-5-1 0 0,-2 2 1 16,2-3-1-16,9-1 0 0,5 1-2 15,8-3 1-15,9 0-2 0,7-1 0 16,4 5 2-16,6 0 1 0,7 3 2 15,8 0 1-15,7 5 1 0,3 1 2 0,11 5 0 16,3-2-1-16,2 2-1 16,0 1-2-16,-1 2-3 0,1-5-6 0,0 1-18 15,-3-5-17-15,-3-3 141 0,-5-1-293 16,0 2-167-16,-3 0-458 0</inkml:trace>
  <inkml:trace contextRef="#ctx0" brushRef="#br0" timeOffset="10527.46">17057 6961 390 0,'0'3'106'16,"0"-3"1"-16,-1 0-48 0,0-2-22 16,1 4-11-16,-2-4-9 0,2 2-8 15,0-1-4-15,-2 1 0 0,0 0 1 16,1 0 2-16,-2-1 2 0,2 1 0 15,0-1 0-15,-2 2-1 0,4-1 1 0,-1 0-1 16,2 1 0-16,2 0-1 0,-1 1 1 16,2-1 2-16,3 0-1 0,0 0 0 15,3-1-1-15,1 0 1 0,2-1-1 16,-1 0-1-16,1-2-2 0,2 2-2 16,1-1 0-16,3 0-2 0,1 2 0 15,3 1-1-15,3 0 2 0,2 2 0 16,4 2 2-16,-2-1-1 0,3 2 1 0,0 0 0 15,1-2 0-15,1-1-2 0,1 1 0 16,-1-1 0-16,-1 0-1 0,1-1 1 16,-1-1 0-16,-1 0-1 0,0 0 1 15,-4-1-1-15,-2 0 0 0,-2-1 0 16,-3 1-1-16,0-1-1 0,-2-1 1 16,-3 1-1-16,-1 0 0 0,-3-1 1 15,0 1-1-15,-5 1 0 0,-2-2 1 0,-3 3 0 16,0 0 2-16,-4-2 0 15,1 0 0-15,-1-1 0 0,0 0 0 0,2 0 0 16,0-1-1-16,0-1-2 0,3 3 0 16,0-1 0-16,0 0 0 0,0-1 0 15,-2 2 0-15,2 0 0 0,-2 0 0 16,0 0 1-16,2 1-1 0,-1-2 0 16,0 2-1-16,2-1 1 0,-1 1 0 0,2 0-1 15,0-1 1-15,-1 1-1 0,0 0 1 16,-2-1 0-16,4 2-1 0,-4-2 1 15,3 1 0-15,-1-2 0 0,2 2 1 16,0 2-1-16,1-4 0 0,0 0 1 16,2 1-1-16,-1-1 0 0,-1 1 1 15,-1 0-2-15,0 0 1 0,-1 1 0 16,-2 2 0-16,0-2 0 0,-2 0 0 0,-1 0-1 16,-1 0 1-16,0 1-1 15,-1-2 1-15,0 0-1 0,-1 2 0 0,-1-1 1 16,-1 1 0-16,-4 0 1 0,-3 1-1 15,-2 3 1-15,-4-3 0 0,-5 1 0 16,-3-2-1-16,-5 1 0 0,-2 1 0 16,-4-1 0-16,-4-2 1 0,2 3-2 15,-3-1 2-15,-2 2-2 0,-1-1 0 0,0 1 0 16,2 1 0-16,-1-2 0 0,-1 1 0 16,2 1 0-16,0-1 0 0,3-2 1 15,-1-1 0-15,4-2 1 0,5 0-1 16,0-1-1-16,5-1-1 0,2 0-2 15,3 1-1-15,5 1 1 0,1 1-1 16,-1 0 0-16,2-2 2 0,-1 1 1 16,1-2 1-16,-1 1 2 0,-1 1-1 15,0-2 0-15,0 3 0 0,-1-1 0 16,3 2 0-16,1 0-1 0,3 0 0 0,2-1 1 16,0 1 0-16,3-1 3 0,4 0 1 15,3-1 1-15,1-1 1 0,6 1-1 16,0 0 0-16,3 0 0 0,5-1-3 15,3-2-1-15,3 3 1 0,5-1 1 16,2-1-1-16,6-1 1 0,6 2 0 0,1 2 0 16,3-1 0-16,1-1 0 0,-1 1 0 15,3-1 1-15,-1 2 0 0,0-1 0 16,-2 0-1-16,0 1 1 0,0 1-1 16,2-2-1-16,-3 3 0 0,-2-2 0 15,-1 1-1-15,-1 1 0 0,-4-2 0 16,-3 2 0-16,-6-1 0 0,-2 1 0 15,-4 0-1-15,-5-2 1 0,-5 1 0 16,-2-1 0-16,-5-1 1 0,0 2 3 16,-4-2 1-16,-2-2 2 0,-2 3-1 0,-1 0 0 15,-2-1 0-15,-1 1 0 0,-3-1-4 16,0 0-1-16,-2 1-1 0,-2 0-1 16,-2-1 1-16,-2 2-1 0,-1-2 0 15,-6 1 0-15,-5 0 0 0,-4 0-1 16,-4-1 1-16,-4-1 0 0,-1 0 0 15,-5 0 0-15,-3 1-2 0,0 1-2 0,-1 1-3 16,2 2-2-16,-1-1-3 0,-1-1 0 16,3 2-2-16,3 0 3 0,5 1 2 15,0-1 2-15,4-1 3 0,3 2 3 16,5 0 1-16,3-2 0 0,2-1 0 16,1-1 0-16,3 1 0 0,4-1 1 15,2-2-1-15,1 2 0 0,2-1 1 16,4 1-1-16,2 0 2 0,1-1-1 15,0 0 1-15,2 1 0 0,1-1 0 16,-1 0-1-16,1 1 1 0,-1-1-1 16,1 1 2-16,0 0-1 0,1 0 0 0,0 0 0 15,3-2 0-15,2 0 1 0,5 0-2 16,2-1 0-16,4-1 0 0,2 1-1 16,7 1 0-16,0-1 0 0,2 1 0 15,3-1 0-15,2 2 1 0,3 0-1 0,2 1 0 16,1-2 0-16,0 1 0 0,2-1 0 15,1 2 1-15,1-3-1 0,1 2 0 16,-4 0 0-16,2-1 0 0,-1 0 1 16,-2 1-1-16,-2-1 0 0,-2 1 0 15,-4-3 1-15,-2 1-1 0,-3 2 0 16,-2 0 0-16,-5-3 0 0,-3 2 0 16,-3-1 1-16,-1 1-1 0,-1 1 0 15,-2-1 0-15,-1 0 0 0,-1 4 0 0,1-1-1 16,-1 0 1-16,-2 0 0 0,0 0 0 15,0 0-1-15,-2 0 1 0,0 0 0 16,1 0-1-16,-3-3 1 0,1 3 0 16,0 0 0-16,0 0 0 0,-1-1 0 15,1 0 0-15,0 0 0 0,0 1 0 16,-2-1 0-16,2 0 0 0,-2 0 0 16,1 2 0-16,-1-4 0 0,-1 2-1 15,1 0 0-15,0 0-2 0,-1 0 0 0,1 0-1 16,-1-1-3-16,0 4-1 0,-1-3 0 15,-2 2-1-15,0-1-3 0,-3 0-4 16,-2 1-4-16,-6-1 4 0,0 1-21 16,-4 3-109-16,-1-2-112 0,-2-2-276 15</inkml:trace>
  <inkml:trace contextRef="#ctx0" brushRef="#br0" timeOffset="17110.43">11142 1063 569 0,'9'-8'136'0,"-1"6"8"0,-3 0-92 16,-1 1-5-16,-2-2-3 0,-1 4-6 15,-1 1-7-15,-2 1-5 0,1 1-7 16,-3 2-7-16,0 2-3 0,-4 6-3 0,-3 1-1 16,0 4-1-16,-3 3-1 0,-2 4 0 15,-4 0-1-15,-1 1 0 0,0 3-1 16,-1 1 0-16,1-1-1 0,-1-1 0 15,2-3 1-15,2 0-1 0,4-4 0 16,4-7 0-16,4-1-3 0,5-5 0 16,5-3 1-16,4-2 2 0,6-2 2 0,6 1 2 15,4 4 0-15,4-4 4 0,4 1 0 16,3 2 0-16,1-2-3 0,0 2-1 16,-1-1-2-16,-3-2-2 0,-1 2-11 15,-7-2-16-15,-4-1-14 0,-6 0-129 16,-4-4-136-16,-5-3-331 0</inkml:trace>
  <inkml:trace contextRef="#ctx0" brushRef="#br0" timeOffset="17286.08">11286 1339 679 0,'-3'-1'168'0,"3"5"10"0,-1-4-91 15,2 4-26-15,-2-1-4 0,2 4-5 16,-1 8-7-16,0 0-6 0,1 1-9 15,0 7-8-15,-1-1-6 0,1 3-6 16,0 1-4-16,1-3-5 0,2 1 0 0,-2 2-11 16,2 1-13-16,0 4-21 0,3-1-28 15,0-2-136-15,-1 3-155 0,0 0-369 16</inkml:trace>
  <inkml:trace contextRef="#ctx0" brushRef="#br0" timeOffset="17792.16">11868 1057 691 0,'3'-9'172'0,"-1"4"3"0,-1 3-95 0,1 4-39 16,1 7-6-16,-1 5 4 0,0 9-4 15,0 7-9-15,-1 7-3 0,0 4-1 16,1 9 0-16,-4 1-6 0,2 3-8 16,0 0-5-16,2-3-3 0,-1 2-1 15,-1-4-4-15,-1-3-3 0,-1-2-3 16,1-3-4-16,-1-5-1 0,0-6-1 0,0-7 0 15,1-4 4-15,1-7 2 0,-1-6 5 16,-1-6 3-16,1-6 2 0,1-6 0 16,3-5 2-16,1-1 0 0,3-7 1 15,1-4-2-15,3 2 2 0,2 3 2 16,3 4 3-16,-2 3 1 0,2 4 0 16,0 6 0-16,0 3 0 0,1 2 0 15,-2 3-1-15,-2 3-3 0,0 1-1 16,-3 2-1-16,-1 0-1 0,-3 2 1 0,-1 2 0 15,-4 0-1-15,0 1-2 0,-5 1-3 16,-4 1-6-16,-3 1-6 0,-4-3-8 16,-5 2-21-16,-3 0-16 0,-4-3-9 15,0-1-118-15,1-6-126 0,1-4-295 16</inkml:trace>
  <inkml:trace contextRef="#ctx0" brushRef="#br0" timeOffset="17959.86">12360 1477 647 0,'1'15'160'0,"-2"-1"11"0,-3 3-109 15,-1 3-11-15,-2-2-2 0,1-1-3 16,0 0-11-16,3-1-15 0,0-2-14 16,4 0-6-16,2-2-1 0,5-1-6 0,0-3-18 15,3 0-20-15,4-4-134 0,0-2-141 16,5-8-350-16</inkml:trace>
  <inkml:trace contextRef="#ctx0" brushRef="#br0" timeOffset="18108.55">12376 1248 699 0,'-17'-7'142'0,"0"-1"2"0,3-6-134 16,2 0-17-16,3 0 158 0,5-3-293 15,4-1-142-15,5-3-429 0</inkml:trace>
  <inkml:trace contextRef="#ctx0" brushRef="#br0" timeOffset="18277.41">12673 1023 675 0,'16'28'168'0,"-1"0"13"0,-4 8-118 16,2 0-1-16,-3 2 1 0,-4 2-9 15,-3 4-14-15,1 0-15 0,-2 2-12 16,0-6-6-16,-2 2-2 0,0 0-9 16,-2-6-13-16,0-5-25 0,1-3-21 15,0-3-131-15,-3-2-149 0,1-5-350 0</inkml:trace>
  <inkml:trace contextRef="#ctx0" brushRef="#br0" timeOffset="18476.53">12582 1350 799 0,'-1'-12'188'0,"0"7"7"0,2 3-118 0,0 1-22 15,1 3-10-15,6-2-5 0,4-2-6 16,7 0-5-16,6-4-7 0,5 1-6 16,4-3-4-16,4-1-6 0,0 2-7 15,0 0-10-15,2 3-17 0,-1-2-30 16,3 3-127-16,2-5-32 0,9-5-146 15,4 0-292-15</inkml:trace>
  <inkml:trace contextRef="#ctx0" brushRef="#br0" timeOffset="19427.23">13924 1501 671 0,'2'-4'166'16,"-3"-4"6"-16,-3-1-113 0,-2-4-10 15,-4-2-1-15,1-2-6 0,-3-1-14 0,0 0-10 16,-4 2-8-16,-1 1-3 0,-7 7-4 15,-4 5-2-15,-7 8-3 0,-3 4 0 16,-3 7-1-16,2 6-2 0,5 3-2 16,8 3-3-16,7 1-2 0,9-3-2 15,9-3 0-15,6-3-1 0,7-3 4 16,9-4 2-16,6-3 4 0,4-4 3 16,5-4 3-16,3-1 4 0,-3-4 3 15,-3-1 2-15,-5-4 3 0,-1-2 1 16,-3-4 1-16,-5 0 0 0,-1 1-3 0,-4 1-1 15,-2-1-3-15,-2 5-1 0,-3 2 0 16,-5 3-1-16,-1 3-1 0,-6 2 0 16,-1 1-2-16,-8 11 2 15,4-6-4-15,1 4-3 0,0-1-2 16,4-1-2-16,5 0-1 0,3 0 0 0,5-2 0 16,3-3 1-16,4-2 1 0,4 0 3 15,1 1 1-15,0-2 2 0,0 0 0 16,0 2 0-16,1 1-1 0,-4 3 0 15,-2 1 0-15,-2 1-1 0,-1 1 1 16,-4 1 0-16,-1 2-3 0,-3-3-3 16,0 2-3-16,0-2-1 0,-2-1 0 15,-2-2 0-15,1-1 0 0,0-3 3 16,-1-2 5-16,-1-3 3 0,-1-2 1 16,0-2 3-16,0-4 2 0,-3-2 3 0,1-4 1 15,1-4 2-15,0 0 1 0,1 0-1 16,3-3 0-16,3 2-1 0,1 0-2 15,9 3-3-15,3 2-2 0,-1 2 0 16,6 1-2-16,4 1-1 0,4 0 0 16,3 1-2-16,-5 2 0 0,3 2 0 15,0 4 0-15,-5 0 0 0,-4 2 0 16,-3 4-1-16,-5 1 1 0,-3-1 0 0,-4-2-1 16,-2 1 1-16,0 0-1 0,-1 1 0 15,-2-3 0-15,-1 2 0 0,0 3 0 16,-1 4 1-16,-1 1 0 0,-1 0 1 15,-2 7 1-15,1 4 1 0,-1 2-1 16,-2 0 1-16,3 1-2 0,0-2 0 16,0-2-2-16,2-1-4 0,1-1-7 15,4-6-8-15,0-3-9 0,0-4-15 16,3-5-17-16,2-3-129 0,0-5-137 0,7-8-327 16</inkml:trace>
  <inkml:trace contextRef="#ctx0" brushRef="#br0" timeOffset="19572.84">14508 1219 697 0,'-19'-15'153'0,"6"4"7"0,3 1-115 0,3 3-23 16,2 2-5-16,2-6-4 0,1 4-11 16,1-1-19-16,1-2-143 0,3 0-134 15,4-3-344-15</inkml:trace>
  <inkml:trace contextRef="#ctx0" brushRef="#br0" timeOffset="19766.31">14890 978 635 0,'7'22'151'0,"-4"-3"18"0,-2 2-95 16,-1 4-26-16,-1 4 1 0,-2 9 4 15,-2-1 4-15,-5 5-19 0,-2 5-18 16,3 1-9-16,0 2-2 0,1 1-3 15,2-4-2-15,0 1-11 0,5 0-13 16,0-2-22-16,-1-2-14 0,-2-1 159 0,1-6-293 16,1-6-158-16,2-6-416 0</inkml:trace>
  <inkml:trace contextRef="#ctx0" brushRef="#br0" timeOffset="20176.73">14627 1500 572 0,'9'-11'137'16,"11"-1"11"-16,8-5-72 0,3-2-33 15,6-4 0-15,8-4 1 0,2-1 3 16,-5 2-4-16,-6-1-9 0,-6-1-8 16,4-1-3-16,-1 1-4 0,-5 5-4 15,2 5-4-15,-1 1-4 0,0 6-3 16,-3 6-1-16,-4 11 1 0,-7 13-1 15,-3 0 1-15,-6 8-1 0,-4 4 0 0,-3 6 2 16,-1 2-1-16,-4 0 0 0,0-5-2 16,-4 4-2-16,0-4-2 0,0-4-1 15,0-7-1-15,0-3 1 0,4-3-1 16,1-4 0-16,3-6 2 0,1-3 0 16,1-2 1-16,3-2 1 0,4-4 1 15,4-3 1-15,1-1 0 0,2-4 0 16,6-1 1-16,3-1 0 0,2-1-2 0,1 6 0 15,0 4-1-15,1 3 0 0,3 7 0 16,-4 7 1-16,1 7 0 0,0 8 0 16,-3 6 0-16,0 1 0 0,1 8 3 15,-3-3-7-15,-2-1-12 0,-4-9-30 16,2-4-93-16,-2-5-51 0,4-8-134 16,-4-4-290-16</inkml:trace>
  <inkml:trace contextRef="#ctx0" brushRef="#br0" timeOffset="47440.76">17180 6969 540 0,'-2'0'112'0,"-3"-1"0"0,-1 0-96 0,1-1-14 16,-2 1-1-16,3-1-1 0,-2 0 0 15,3 1 0-15,1 1 4 0,2 0 5 16,0 0 2-16,3 1 1 0,1-1 1 15,5 2 2-15,5-2-1 0,6 2-3 16,9-1-5-16,6 0-1 0,7-1-2 16,10 1-1-16,7-2 1 0,5 0-1 15,5 0 3-15,5-2 1 0,1 2 2 16,1 1 2-16,-1-1 0 0,-5 1 1 0,-2 0 0 16,-9 0 0-16,-9 1 0 0,-6 0 0 15,-11-1-2-15,-9 0-1 0,-10 0 2 16,-8 3 0-16,-9-1-1 0,-13 1-1 15,-9-1-1-15,-13 0 0 0,-13-1-1 16,-8 3-2-16,-11-3-5 0,-8-1-4 16,-3-2-5-16,-4 1-4 0,0-3-2 15,4 3-1-15,2-3-1 0,9-1 0 0,7 1 0 16,10 2 0-16,13 0 1 0,10-1 159 16,11 2-278-16,11 1-130 0,14 0-387 15</inkml:trace>
  <inkml:trace contextRef="#ctx0" brushRef="#br0" timeOffset="50178.65">22360 6984 444 0,'0'0'103'0,"1"1"2"16,-1-1-69-16,0 0-15 0,0 0-8 16,-1-1-2-16,1 1-6 0,0 0-2 15,1 0-3-15,-1 0 4 0,1 0 2 16,0-1 2-16,4 1 2 0,0-2 3 16,3 0 2-16,2-3 1 0,2 2-3 15,1-2-3-15,2-2-1 0,4 2-3 0,2-1 0 16,2 1 0-16,4 0 2 0,5 1 1 15,4 0 2-15,4 1 1 0,3 0 0 16,4 2 0-16,3 2-1 0,1-1-2 16,4 1-2-16,1 4-2 0,2-3 0 15,0 0-2-15,-1 0-1 0,0 0 0 16,-1-2-1-16,-2 0 0 0,-5 0 0 16,-3 0 0-16,-5 1 0 0,-1-2-1 15,-6 0 1-15,-3 1-1 0,-5 1 0 0,-4-1 0 16,-5 0 0-16,-4-1 0 0,-4 1 0 15,-4 1 1-15,-3-1-1 0,-3 1 0 16,-6-2 1-16,-5 2-1 0,-5 1 0 16,-6-2 0-16,-3 0 0 0,-7-3 0 15,-5 1 0-15,-6 1 0 0,-2-1 0 16,-4 1 0-16,-3 0 1 0,-5 0-1 16,-1-1 0-16,1 4 1 0,1 0 0 0,-2 1-1 15,0-1 1-15,1 4-1 0,1-1-3 16,2 3-1-16,-3-3-1 0,3 0 0 15,6 0 0-15,5 0 0 0,4-1 0 16,4-1 3-16,5-2 2 0,4 2 0 16,5-2 0-16,6-1 0 0,2 0 1 15,4 0-1-15,3 0 1 0,4 0-1 0,2-1 2 16,3 2-1-16,2-2 0 0,2-2 1 16,4 1 0-16,1 0 0 0,3-1 1 15,3-2-1-15,3 0 2 0,3-1 0 16,5 1 1-16,2-1 0 0,6 1 1 15,7-3 0-15,5 2-1 0,5-1 0 16,5 3-1-16,0-3-2 0,5 5 1 16,-1-1-1-16,2 2-1 0,-1 1 1 15,0 0 0-15,-2 0-1 0,-1 3 1 16,-3-3-1-16,-4 0 1 0,-5 3-1 0,-5-1 0 16,-5 2 0-16,-6 0 0 0,-8-1-1 15,-7 3 0-15,-3-3 2 0,-7-1 0 16,-5 0 0-16,-5 1 2 0,-7-2 0 15,-5-1-1-15,-5 0 1 0,-5 1-2 16,-6 0-1-16,-8-1-1 0,-6 0-2 16,-4 0-1-16,-5 2 1 0,-6 0-1 15,-5 0 0-15,-1 2 0 0,1-1 1 0,-3 4-3 16,-1-2 0-16,0 3-3 0,3 2 0 16,0 1-1-16,3 0 0 0,6-2 0 15,7 0 3-15,8 1 2 0,7-2 2 16,8-4 1-16,9-1 2 0,6 0-1 15,4-1 1-15,6-3-1 0,8-2 0 16,5-2 1-16,7 0 0 0,5-2-1 16,9-2 2-16,7-1 1 0,8 2 2 0,5 0 2 15,8 1 1-15,3 1 0 0,5 1 2 16,4 2-1-16,1 0-2 0,0 2 0 16,0 1-2-16,-4-1-1 0,-4 2 0 15,-3-2-1-15,-11-1-1 0,-8 4 0 16,-11-5-1-16,-8 2 3 0,-10-1 2 0,-7 0 2 15,-8 1-1-15,-10-2 1 16,-5-2-1-16,-8 3-2 0,-7-1-3 0,-7 2-5 16,-7 1-3-16,-3 0-4 0,-3 3-4 15,-2 0-4-15,4 0-5 0,4 4-6 16,3-3-2-16,5 3-122 0,5-2-114 16,8 1-289-16</inkml:trace>
  <inkml:trace contextRef="#ctx0" brushRef="#br0" timeOffset="62027.27">21431 4597 400 0,'-3'4'90'0,"2"-2"1"0,0 0-68 0,-1 5-10 16,2 0 0-16,0-4 2 16,2 4 3-16,0-1 0 0,0 2 3 0,0 3 1 15,1-1 1-15,1 2-2 0,-2 3-2 16,1 5-6-16,0 3-3 0,0 3-4 15,-2 4-1-15,0-1-3 0,0 2-4 16,-1 0-12-16,-1-4-14 0,-1-2-10 16,1-4-8-16,-2-4-7 0,2-5-30 15,-1-5-32-15,1-2-52 0,0-7-110 0</inkml:trace>
  <inkml:trace contextRef="#ctx0" brushRef="#br0" timeOffset="62320.27">21411 4588 535 0,'-4'-5'116'16,"1"0"2"-16,0 2-90 0,2 3-18 0,1-1-1 15,0 2-1-15,1 2-2 0,4 1-1 16,-1-1 0-16,4 1 1 0,1 0 0 16,3 1 1-16,2 5-1 0,3-1 0 15,2 0-2-15,3 4 1 0,0 1-2 16,1 0 0-16,1 4-2 0,0-3 0 15,-2 0-1-15,-2 2 1 0,-4-2 1 16,-3 1 0-16,-2-2 1 0,-5-1 2 0,-4 2-1 16,-3 1 1-16,-2-1 0 0,-6-1-1 15,-1 1-2-15,-4 2-1 0,-3 0-2 16,-2-1-3-16,-3-1-3 0,-1-1-2 16,-1 0-16-16,2-1-107 0,1-3-106 15,2-3-268-15</inkml:trace>
  <inkml:trace contextRef="#ctx0" brushRef="#br0" timeOffset="62572.12">21897 4584 467 0,'2'2'120'0,"-1"5"2"16,0 0-2-16,-3 4-113 0,-1 4-2 15,-2 1 1-15,0 2 0 0,-2 3-3 16,1 0-1-16,-1 3-1 0,3 0 1 0,3-1-1 16,3 0 1-16,2-2-2 0,5 1 1 15,0-2-1-15,2-4 1 0,0-3-1 16,1 0-1-16,-3-4-1 0,0 1-1 16,-1-2 2-16,0-4-37 0,-1-1-86 15,0 0-99-15,2-6-251 0</inkml:trace>
  <inkml:trace contextRef="#ctx0" brushRef="#br0" timeOffset="63088.73">22176 4712 492 0,'4'2'115'0,"0"2"1"0,-1-4-70 16,-1 1-32-16,1 1-2 0,0 0 0 15,-1 0-4-15,-1 4-3 0,0-1-3 16,0 4 0-16,-1 3 0 0,1 4 1 0,1 4-1 16,1 0 0-16,0-1-1 15,3 1 0-15,2 2-1 0,3-2 1 0,1 0 0 16,1-4-1-16,3-1 2 0,2 0 4 15,0-3 4-15,-1-3 3 0,0-3 4 16,-1-3 4-16,0-3 3 0,-2-2-1 16,-1-3-2-16,-2-2-3 0,0-4-3 15,-2-2-3-15,-3-3-5 0,1-3-5 16,-4 0-5-16,-2-4-6 0,0-1-6 0,-1 1-4 16,-2 2-4-16,1 1-3 0,-1 1 2 15,0 0-59-15,-1 6-54 0,1 2-94 16,0-1-227-16</inkml:trace>
  <inkml:trace contextRef="#ctx0" brushRef="#br0" timeOffset="63295.19">22722 4627 351 0,'2'10'92'0,"-3"3"6"15,-1 2-45-15,-2 1-20 0,0 1 0 16,-2 5-1-16,0 3-7 0,0 5-9 0,-1-1-6 16,1 1-3-16,1-1-4 15,1 0-5-15,1-2-2 0,1-3-4 0,2-3-100 16,1-3-90-16,0-4-235 0</inkml:trace>
  <inkml:trace contextRef="#ctx0" brushRef="#br0" timeOffset="63535.25">22933 4689 479 0,'1'4'114'15,"2"1"3"-15,0 0-78 0,0 3-13 16,0 2 1-16,-1 1-4 0,2-1-7 15,-3 5-6-15,0 5-3 0,-2-2-2 0,0 3-1 16,-1 0-1-16,-1 0 0 0,0 1-1 16,1-1-3-16,-1-5-4 0,0 3-7 15,0-5-113-15,1 0-105 0,0-4-272 16</inkml:trace>
  <inkml:trace contextRef="#ctx0" brushRef="#br0" timeOffset="63814.75">22925 4701 527 0,'-1'-11'128'0,"1"4"3"15,0 0-63-15,-1 1-43 0,2 4-3 16,-1 1-6-16,3 2-4 0,1 1-5 16,1 1-1-16,4-1 0 0,2 4 0 15,2 1 1-15,4 2 1 0,1 2 0 16,2 1-2-16,0 2-1 0,-1 4-1 0,1 1-2 15,1 3-1-15,-5 1 0 0,1 1 1 16,-4 1-1-16,-2 0-1 0,-4-1 1 16,-4 0-1-16,-4-4-1 0,-5-3-1 15,-3 1-4-15,-4-5-4 0,-3-1-6 16,-3-2-5-16,-3-3-8 0,-1-2-113 16,-1-3-109-16,-1-1-271 0</inkml:trace>
  <inkml:trace contextRef="#ctx0" brushRef="#br0" timeOffset="64238.57">23560 4609 351 0,'-1'7'103'0,"-2"-2"5"0,3-6-34 16,-1 5-34-16,1 2 3 0,-2-5 3 0,0 0-9 16,-1 0-14-16,-2 0-4 0,0 4-3 15,-3-2-2-15,-3-2-3 0,-1 6-3 16,-3-2-2-16,-3 2-2 0,-1 3 0 15,-4 2 0-15,-2 1-2 0,-1 4 1 16,1 3-2-16,0 1 1 0,3 3 0 16,3 0-2-16,7 0 1 0,3 2 0 15,7-1-1-15,6-4 1 0,4 1 0 16,4-2-1-16,5-1 1 0,0-4 1 16,5-2-1-16,1-2 0 0,-1-2-2 0,1-3-2 15,1-2-3-15,1-3-3 0,0-2-5 16,-4-3 0-16,1-1-43 0,-1 0-47 15,-5-3-26-15,-4-1-81 0,-4 0-170 16</inkml:trace>
  <inkml:trace contextRef="#ctx0" brushRef="#br0" timeOffset="64818.27">23399 4893 494 0,'5'-3'116'0,"4"-1"2"0,2-1-75 16,4-2-17-16,4-2-5 0,3 0-5 16,2-3-4-16,2 0-3 0,2 1-2 15,2-3 0-15,1 1-1 0,-2 1 0 0,-1-1-1 16,-2 2-1-16,-2 2 0 0,-2 3-1 16,-4 1-2-16,-3 3-2 0,-2 3 0 15,-2 4 0-15,-3 2 1 0,-3 4 0 16,-4 6 0-16,-1 0 2 0,-5 3 0 15,-3 1 0-15,-2 3-1 0,1-1-1 16,-2-3 1-16,1-2 0 0,1-2-1 16,2-3 1-16,2-3 0 0,2-5 0 15,0-2 0-15,2 2 2 0,1-6 2 0,0 0 2 16,3-3 2-16,1-1 0 0,2-2 0 16,1-4 0-16,2-2-1 0,3-2-3 15,0-1-3-15,0 0-2 0,0 0 1 16,-1 1-1-16,-1 4 0 0,-2 2-1 15,-3 2 1-15,0 1-2 0,-1 6-2 16,-2 0 1-16,0 6-1 0,0-2 1 0,1 3 0 16,1 3 0-16,0 1 2 0,3-4 1 15,2 2 1-15,4-1-1 0,-1-1 0 16,2 0 0-16,0-5 0 0,3-1 1 16,-1 2 2-16,1-5-1 0,-2 0 2 15,0-1-1-15,0-3 1 0,-1 1 1 16,-3-3 2-16,-1-4 0 0,-4 1 2 15,-1-3 1-15,-2-1-2 0,-1-3-1 16,-1 1-2-16,-2 0-2 0,1 0-3 0,-1 1-2 16,-1 4-3-16,0 1 0 0,0 4 1 15,1-1 0-15,0 5-2 0,1-2-3 16,-1 2-6-16,0 1-4 0,1-2 126 16,0 0-250-16,1-1-132 0,0-2-375 15</inkml:trace>
  <inkml:trace contextRef="#ctx0" brushRef="#br0" timeOffset="65031.13">24357 4632 269 0,'4'18'79'0,"-2"-2"6"0,-2 6-43 16,0 2 0-16,-1-1 7 0,-1 6 1 0,-3-1-13 15,0-1-11-15,0 2-6 0,0-2-3 16,-4-3-7-16,1-1-6 0,-1-4-9 16,0-2-37-16,0-3-62 0,0-2-84 15,2-6-203-15</inkml:trace>
  <inkml:trace contextRef="#ctx0" brushRef="#br0" timeOffset="65323.5">24234 4653 464 0,'-2'-18'122'16,"2"2"4"-16,2 6-56 0,0 1-29 15,2 5-9-15,3 3-7 0,0 0-7 16,4 2-6-16,4 1-2 0,1 0 0 16,2 5 1-16,1 1 1 0,3 2-1 15,0 5 0-15,1-1-3 0,-2 2 0 0,1 3-3 16,1-3-1-16,-1 2-2 0,-3 1-1 15,0-1 0-15,-3 2 0 0,0-3 1 16,-5 1-1-16,-5 0 1 0,-3-1-1 16,-6-3 0-16,-5 1-1 0,-6-5 0 15,-2 1 0-15,-7-3-1 0,-4 0 0 16,-5-2 1-16,-4 0-1 0,0-1-2 16,-2 2-8-16,1-1 0 0,3 3-29 0,2 0-105 15,3 0-114-15,1 0-281 0</inkml:trace>
  <inkml:trace contextRef="#ctx0" brushRef="#br0" timeOffset="79065.37">20970 8027 281 0,'4'4'64'16,"1"-2"1"-16,-1-1-36 0,1 0-20 16,3 0-5-16,-1 0-2 0,0 0-2 0,1 0 2 15,0-1 9-15,-1 4 12 0,1-5 8 16,-1 2 5-16,0 1 3 0,1-1 3 15,1 2-2-15,-1 1-7 0,3-2-12 16,1 3-8-16,2-2-4 0,1-1-2 16,4 3-2-16,-2-4-1 0,5 0-1 15,1 0-1-15,2 0 1 0,2-1 1 16,1 3 0-16,-1-7 0 0,3 4 0 0,0 0 0 16,-1-1 0-16,3 0-1 0,-1 2-1 15,-2-2-1-15,3 3 0 0,2-4-1 16,0 1 1-16,0-3 0 0,0-2 1 15,1 0 1-15,3-1 1 0,1 0 0 16,-4 3 0-16,1-1 0 0,0 1-1 16,1 3 0-16,-3-2-2 0,-1 1 0 15,-1-2 0-15,0 1-1 0,-3-3 1 16,0-1-1-16,-3 0 1 0,-1 1-1 0,-1-1 1 16,-2 3-1-16,1-2 0 15,0 4 0-15,0 1 0 0,1 0 1 0,3-1-1 16,0 1 0-16,2 0 0 0,2-1 0 15,0-1 0-15,1 1 0 0,0 1 0 16,-1 1 0-16,1-1 0 0,0 1 0 16,-2 1 0-16,1 1 0 0,-1-1 0 15,0 0 0-15,0 2 0 0,1 0 0 0,0 0 0 16,-1 0 0-16,-1 1 0 0,1 1 0 16,0 0 0-16,0-2 0 0,-1 1 0 15,-2 1 0-15,2-1 0 0,-1-1 0 16,1-2 0-16,-4 1 0 0,0-4 0 15,0 1 0-15,0-1 0 0,1 0-1 16,-1 1 0-16,-1 0 0 0,2 0-1 16,1 2 0-16,-1 1-1 0,-1 0 0 15,-3 0-1-15,1 3 0 0,0-2-2 0,-2 0-4 16,-2 1-14-16,2-1-19 0,1-1-55 16,0 4-19-16,-2-5-73 0,-3 1-146 15</inkml:trace>
  <inkml:trace contextRef="#ctx0" brushRef="#br0" timeOffset="99051.18">4918 8878 295 0,'3'12'76'0,"-2"-1"7"0,-1-3-45 16,-1 2-10-16,0-2-1 0,-1-1-2 15,2 1-4-15,2 1-7 0,-1-4-3 16,1 3 2-16,1-2 7 0,1-3 4 16,3 0 3-16,0 1 1 0,0-1 1 15,3-1-1-15,1-3-4 0,2 1-6 0,3-1-4 16,1-2-2-16,5 1-2 15,4-1-1-15,5 0-3 0,5-2 0 16,6 3-1-16,3-1-1 0,4 0-2 0,2 0 0 16,0 0-1-16,3 1 0 0,-2 1 0 15,0-1-1-15,-3 1 1 0,-3-1-5 16,-3 1-46-16,-2 0-79 0,-5-1-103 16,-5 1-256-16</inkml:trace>
  <inkml:trace contextRef="#ctx0" brushRef="#br0" timeOffset="100383.84">6919 8971 451 0,'5'1'115'0,"-1"2"1"0,0-3-58 16,3 2-21-16,-1 1-10 0,2-1-10 15,3-1-6-15,1 0-1 0,3-2-1 16,3 1 0-16,4-1 1 0,2-1 2 0,4 1 0 16,3-1 0-16,3 0 0 0,4 1 0 15,4-3-1-15,0 0-2 0,0 0-2 16,0-1-1-16,-2 2-2 0,-1 1-1 16,-7-1 0-16,-5 3 2 0,-5 0 1 15,-7 0 0-15,-3 1 1 0,-5 0 0 16,-5 0 1-16,-5 0-1 0,-4 1-2 15,-5 2-1-15,-3 1 1 0,-7 1-2 16,-3-1-1-16,-8 2 0 0,-6-2-2 0,-2-2 0 16,-3 2-1-16,-3-3-2 0,0 0 0 15,1-1-2-15,2 1-2 0,4 0 0 16,4 0 1-16,5-3 1 0,5 2 0 16,6 0 0-16,4-1 2 0,6 1 1 15,5-2 0-15,4 2 0 0,5-2 0 16,4-1 1-16,4-1 0 0,4 1 0 15,3-2 1-15,5 1 2 0,2-1 0 16,6 1 1-16,2 1-1 0,2 1-1 0,5 1 1 16,1-3-1-16,-1 2 0 0,-2-1 0 15,-2 0-1-15,-5 0 1 0,-4-3 2 16,-8 1 1-16,-7 2 2 0,-3 1 3 16,-6-1 1-16,-2-1 1 0,-5 0-2 15,-4 3-4-15,-4-1-3 0,-2 0-1 16,-4-2-6-16,-6 2-4 0,-7 1-3 15,-2 1-1-15,-1-2 3 0,-1-1 1 0,1 1 0 16,1 1 3-16,4-2 2 0,8 0 3 16,4 1 1-16,4-1 0 0,6 1-2 15,2-3-1-15,6 4 1 0,4-1-1 16,6-1 1-16,4 0 0 0,6 0 2 16,6-2 2-16,5 1 2 0,3 0 0 15,3-1-1-15,1 1 1 0,-1 1-1 16,-2 1 0-16,-5-1-2 0,-5 1 0 0,-6 0 0 15,-6-1-1-15,-6 2 2 0,-4 0-3 16,-7-1-3-16,-4 2 8 0,-5-1-145 16,-3 3-122-16,-5-3-323 0</inkml:trace>
  <inkml:trace contextRef="#ctx0" brushRef="#br0" timeOffset="103765.59">20833 8861 417 0,'0'-1'109'0,"0"2"2"16,0 0-43-16,0-1-29 0,0 0-18 15,0 1-9-15,0 0-5 0,1 0-3 16,-1-1-3-16,1 0 0 0,0-1 0 15,0 2-1-15,1-1 1 0,2 0 2 16,0 0 0-16,2 0 2 0,0 0 2 0,1 0 1 16,1 2 0-16,0-1 0 0,2 0 0 15,-2 1 1-15,2-1-1 0,2 1 2 16,2 0 0-16,2 0 1 0,3-1 2 16,3 1 0-16,2 0-1 0,3-1 0 15,3 0-2-15,1 0-2 0,0 1-3 16,3 2-2-16,1-3 0 0,2 1-2 15,-1 0 0-15,-1 3 0 0,1-4-1 16,0 0 0-16,-1-1 0 0,2 1 1 0,-1-2 2 16,2-1 2-16,1-2 1 0,0 3 1 15,0-1 0-15,3 0 0 0,-1 1-1 16,3 0-1-16,-1 1-3 0,1 1 0 16,3-1-2-16,1 1 1 0,1-1-1 15,3 1 0-15,-2-2 1 0,3 1-1 16,-1-2 0-16,-1-1 0 0,-3 1 0 0,-2 0 0 15,-2-1 1-15,-3 0-1 0,-1-2 0 16,-1 2 0-16,1 0 1 0,-2-3-1 16,1 1 0-16,1 1 0 0,-1 0 0 15,1 1 0-15,-1 0 0 0,-2 1 0 16,1 4 0-16,-2 2 0 0,0-2 0 16,0 3 0-16,-1 1 0 0,-2 0 0 15,1 0 0-15,1-1 0 0,0 0 0 0,-1 0 0 16,1 1 0-16,-2-2 0 0,-2 2 0 15,-2-2 1-15,0 0-1 0,-3 1 0 16,-2-1 0-16,-5 1 0 0,-2-2 0 16,0 0 0-16,-2-1-1 0,-3 0 1 15,0 1 0-15,-1-1-1 0,0-1 1 16,0 0 0-16,-3-1-1 0,1 2 1 16,-3 0-1-16,-1 1 0 0,-1-3 0 15,-2 1-1-15,1 1 0 0,-2 0-1 0,-1-2 0 16,0 2-1-16,0-3-1 0,0 2 1 15,0-2-1-15,-1 0 2 0,0 1-1 16,0 0 2-16,-1-2 0 0,-1 2 1 16,-2 0 0-16,-3 0 1 0,-3-1 0 15,-5 0 0-15,-1 0-1 0,-7 0 2 16,-5-2 0-16,-5 1 1 0,-3-1 0 0,-4 1 0 16,-2-1 0-16,-5 0 1 0,1 0-2 15,-2 0 1-15,3 0 0 0,3 2-1 16,3 0 1-16,0 1-1 0,4 0 0 15,2 2 1-15,0 1-1 0,2 0 0 16,0-1 1-16,-1-1-1 0,1 0 0 16,0 0 0-16,2-1 0 0,-1-1 0 15,-1 0-1-15,-1 0 1 0,-3 1-1 16,1-2 1-16,-4 0-1 0,-3 0 0 16,-4-1 0-16,1 2 1 0,-2-2-1 0,-1 1 1 15,-4 0-1-15,2 3 0 0,-1-2 1 16,5-1-1-16,0 1 0 0,3 2 0 15,1-1 0-15,-1 0 1 0,5-1-1 16,1 4 0-16,-1-2-1 0,3 0 1 16,0 0 0-16,2 1 0 0,5 0-1 15,-2-1 0-15,2 0 0 0,-2 1 0 16,2-2-1-16,0 0 0 0,1 1 0 0,-3-1 1 16,2 0-1-16,-2 2 0 0,-1 0 1 15,0 0 0-15,-1 0-2 0,0 2 0 16,2-3 0-16,0 2-1 0,2-1 2 15,3-1-1-15,0 0 1 0,1-1 1 16,1-1 1-16,-2 1 0 0,1-3 0 16,-1 2 0-16,2 0 0 0,-3 0 0 15,3 0 0-15,-1 1 0 0,4 0-3 16,0 1-1-16,3-1-1 0,0 0-1 16,3 1 0-16,3-1 1 0,3 1 0 0,1 0 3 15,3-1 2-15,2 1 1 0,1 0 1 16,1-1 1-16,0 0 1 0,1 0-1 15,-1 0 0-15,1-1 0 0,-1 1-1 16,1-2 0-16,2 0-1 0,2 1-1 0,-1-3 0 16,5 1 0-16,1 0 0 0,4 1 0 15,3-2 1-15,1 2 0 0,4 0 1 16,3-1 2-16,6 2 0 0,2 2 1 16,5 0 0-16,4-1 0 0,4 1 0 15,4 1-2-15,5 2-1 0,1 0-1 16,1-3 0-16,2 2 0 0,0-1-1 15,2 0 0-15,-2 0 1 0,0-1-1 16,0 0 1-16,0-1-1 0,-3 0 1 16,-1 0-1-16,-1 1 1 0,-1-2-1 0,1 0 1 15,-1-2-1-15,0-1 0 0,2 1 1 16,1 1-1-16,-2-2 0 0,2 2 1 16,0 0 0-16,1 1-1 0,0 0 1 15,0 2-1-15,0-1 1 0,0 0 0 16,0 1-1-16,-2 0 0 0,-3 2 1 15,-1 0-1-15,-3 0 1 0,-3-2-1 0,-4 0 0 16,-2 0 0-16,-3-1 1 0,-3-1-1 16,-3 0 0-16,-1-2 0 0,-2 0 0 15,2 1 1-15,-2-1-1 0,-1 2 0 16,1 0-1-16,2 2 1 0,0 1 0 16,-3 1 0-16,-2 2 0 0,-1 0 0 15,0-2 0-15,-2 3 0 0,-3-1 0 16,-2 2 0-16,-1 0 1 0,-3-3-1 15,-2 0-2-15,-3 1-6 0,-3-4-6 0,-4-2-6 16,-4-1-126-16,-5-5-1 0,-3 1-97 16,-1 1-199-16</inkml:trace>
  <inkml:trace contextRef="#ctx0" brushRef="#br0" timeOffset="113033.3">14810 9860 399 0,'0'0'95'0,"0"0"3"0,-1-1-54 15,1 1-19-15,0 0-6 0,0 2-4 16,0-2-2-16,0-2 0 0,3 3 1 16,-2 0 1-16,1 0 0 0,-1 1-1 15,0 1 0-15,0 0-1 0,0 0-3 0,1 1-3 16,2 0-4-16,0 0-1 0,6 0 1 16,3-1 0-16,5 0 0 0,0 1 2 15,3-1 1-15,4-2 2 0,8-2 0 16,11 0 1-16,2-1-1 0,8-3 0 15,5 2-1-15,9 0-2 0,5-1-1 16,-1 2-2-16,-8 0-1 0,3-1-1 16,-1 2 0-16,0 1-2 0,-2-3 7 15,-2 1-97-15,-4 0-38 0,-1-2-98 16,-2-1-233-16</inkml:trace>
  <inkml:trace contextRef="#ctx0" brushRef="#br0" timeOffset="121329.6">16616 9420 363 0,'-2'2'93'0,"-3"-1"0"0,2 0-26 15,2-2-45-15,2 1-3 0,0 1-2 16,2-2 2-16,3 1 1 0,3-1 2 15,-2 0 1-15,2 1 1 0,4 1-2 16,4-1-1-16,-1 1-4 0,2-1-4 16,1 4-1-16,3 0-2 0,1-2-2 15,-2 0-3-15,-1 1-4 0,1 0-3 16,-2-3 0-16,-1 0-1 0,-2 0-2 16,-1 0-2-16,-3-3-3 0,-2 1 10 15,-5-1-125-15,-2 0-106 0,-5-3-275 0</inkml:trace>
  <inkml:trace contextRef="#ctx0" brushRef="#br0" timeOffset="121730.67">16818 9332 416 0,'-4'1'98'0,"2"0"5"16,1-1-60-16,1 0-13 0,0 1-6 15,2-1-2-15,1 2 1 0,3-2 3 0,-1 0-3 16,2 0-4-16,2-2 2 0,-1 0 1 16,1 0-3-16,-1 0-4 0,0 0-5 15,-1 2-2-15,1 0 0 0,-1 1-2 16,0 2-1-16,0 3 0 0,0-1-1 15,1 2 1-15,0 0 1 0,2 3 0 16,-2 1 1-16,3 1 0 0,1-1-1 0,0 1 0 16,2-3-2-16,-1 1 0 15,-1-1-2-15,-2-4 0 0,-2 2-1 0,-2-2-2 16,-5 1 1-16,-4 1 0 0,-6 2 1 16,-6-1 0-16,-6 2 0 0,-6-1 0 15,-4 0-1-15,-3 3-4 0,-2-1-6 16,-3-2-7-16,2 1-5 0,2 0 105 15,3-2-228-15,7-2-125 0,3 0-354 16</inkml:trace>
  <inkml:trace contextRef="#ctx0" brushRef="#br0" timeOffset="131991.44">21116 10831 396 0,'2'3'99'0,"-1"-1"2"15,-1 0-48-15,-1 1-24 0,-1 0-6 16,-1 1-5-16,-1 2-6 0,-3-1-4 15,1 1-2-15,-1-2-3 0,1 2-2 16,-1-3 0-16,3 0-1 0,0 0 3 16,2-1 6-16,1-1 7 0,0 0 7 15,1-1 6-15,-1 0 6 0,1 1 4 0,0-2-1 16,0 0-6-16,0 2-5 0,-1-3-8 16,1 1-6-16,1 1-6 0,-1-1-3 15,0 1-2-15,0 0-2 0,0 0 1 16,0 1-2-16,1-1 1 0,-1 0 0 15,0 0-1-15,0 0 1 0,1 0-1 16,-1 0 0-16,1 0 0 0,0 0 1 0,3-1 1 16,1 1 0-16,4-2 0 0,3 1 1 15,3-1 0-15,3 0 0 0,4 0-1 16,1 0 0-16,2-1 0 0,1 1-1 16,3-1 0-16,0 3 1 0,2 0-1 15,0 0 0-15,0 0 0 0,1 1 1 16,1 0-1-16,2 0 0 0,-2-1 0 15,2 0 1-15,2 0-1 0,0 0 0 16,0 0 0-16,0 1 0 0,0 1 0 0,3 2 0 16,-3 0 0-16,-2 1 0 0,1-1 0 15,-1-1 0-15,0 2-1 0,0 1 1 16,-3-3 0-16,3 3 0 0,0-4-1 16,0 0 1-16,-1 2 0 0,-1-2 0 15,0-1 0-15,-1 1 0 0,-1-1 0 16,0-1 0-16,-2 0 1 0,0 1-1 0,2 0 0 15,-2 0 0-15,2-1-1 0,0 2 1 16,-1 1 0-16,4 0-1 0,0-3 1 16,3 1-1-16,0-1 0 0,0 0 1 15,0 0-1-15,2-2 1 0,-1 3 0 16,-5 1 0-16,-3 0 0 0,-1 1 0 16,-2-1 0-16,-1-1 0 0,-3 1 0 15,-2-1-1-15,1-1 0 0,1-1-1 0,-1 0-2 16,-2 0-2-16,-1 0-7 0,-4-1-8 15,-2 2 4-15,-3-1-132 0,-2 1-119 16,-3-2-301-16</inkml:trace>
  <inkml:trace contextRef="#ctx0" brushRef="#br0" timeOffset="136148.42">20993 11757 392 0,'0'0'93'0,"-1"0"-4"0,0-2-53 0,0 0-29 15,-2 1-14-15,1-1-6 0,0 0-1 16,0 1 2-16,0 0 7 0,0 1 11 16,1-1 13-16,0 0 13 0,1-1 4 15,0 5 4-15,0-4 0 0,0 1-1 16,0 0-6-16,0 1-9 0,1-2-8 16,0 2-6-16,1-2-3 0,1 1-2 0,2 1-2 15,3 0-1-15,2 0-1 0,3-1 0 16,2-1 0-16,4 2 0 0,2-1 0 15,3-2-1-15,2-1 1 0,2 1-1 16,1 1 1-16,2-1-1 0,2 0 1 16,1 0-1-16,0 1 0 0,0-1 1 15,1 0-1-15,0 3 0 0,1-1 0 16,0 1 0-16,1-1 0 0,1-1 0 16,1-1 0-16,-2 1 0 0,2-3 0 0,-1-1 0 15,0 2 0-15,-1 0 1 0,1 2-1 16,-1 3 1-16,1-2 0 0,1 2-1 15,-1 2 1-15,1-1 0 0,1 2-1 16,2-1 1-16,-3-1-1 0,2 2 0 16,-2-2 0-16,1 3 0 0,1-2 0 15,-4 1 0-15,1-4 1 0,-1 2-1 16,0 0 0-16,1 1 0 0,0-3 1 0,-1-1-1 16,2-3 1-16,2 1-1 0,2 0 0 15,0-1 1-15,1 0-1 0,-1 0 0 16,-3 3 1-16,1 1-1 0,-3 1 0 15,-1 1 0-15,-5 0 0 0,0 1 0 16,-1 2 0-16,0-2 0 0,-2-1-1 16,-3 0-4-16,-2-2-54 0,-3-1-69 15,-2-2-101-15,-4-4-247 0</inkml:trace>
  <inkml:trace contextRef="#ctx0" brushRef="#br0" timeOffset="141770.34">15188 12538 501 0,'0'3'116'0,"0"-1"2"16,1-1-68-16,3-1-28 0,0 2-10 15,3 0-4-15,7 1-1 0,1 0-1 0,3-1-1 16,3 1 1-16,4-2-1 0,4 0-1 15,5-1 0-15,-2 0 0 0,0 2-2 16,4 0-6-16,-2 2-36 0,-2 1-78 16,-4-2-7-16,-2 1-83 0,-2-2-167 15</inkml:trace>
  <inkml:trace contextRef="#ctx0" brushRef="#br0" timeOffset="142527.2">16621 12322 283 0,'4'-5'64'0,"-2"-2"0"0,-1 0-38 16,-1 1-18-16,-1-1-5 0,0 0 6 16,-2 2 6-16,-1 1 7 0,2-1 5 0,-1 3 3 15,1-1 3-15,0 3 0 0,1 0-4 16,1 0-6-16,0-1-1 0,0 2-3 16,3 1-1-16,1 3 0 0,1-1-1 15,3 0 1-15,1 3-2 0,2 1-4 16,4-1-3-16,2-2-2 0,1 1-2 15,2-1-1-15,1-1-1 0,2-3-2 16,-1 0-1-16,-3-3-11 0,0 0-19 0,0-3-28 16,-3 1-38-16,-3-4-24 0,-1 1-75 15,0-2-133-15</inkml:trace>
  <inkml:trace contextRef="#ctx0" brushRef="#br0" timeOffset="143011.62">16933 12211 578 0,'2'-2'131'0,"0"0"0"0,1-1-76 0,3-2-44 16,-1 2-12-16,3-1-7 0,-2-2-14 15,3 4-17-15,-3-1-13 0,0 3-4 16,-1-1 0-16,-3 1 1 0,0 1 4 16,-2 0 14-16,1-1 25 0,-1 2 22 15,0-1 12-15,0 0 13 0,1-1 8 0,-1 0 4 16,0 0 1-16,0 0-6 15,0-1-10-15,0 2-8 0,-1-2-9 0,1 1-7 16,0 0-4-16,-1 0-3 0,2 0 0 16,-1 0 0-16,-1 0-1 0,1-1 0 15,0 1 1-15,0-1-1 0,1 2 1 16,-1 0-1-16,1 2 0 0,0 2 1 16,3 1 1-16,1 4 1 0,2 1 0 15,0-1 1-15,3 1 0 0,1 0-1 0,1-2 1 16,-1 1-2-16,-1-3-1 0,-1 3-1 15,-4 0-1-15,-5 0-3 0,-6 3-8 16,-9 2-58-16,-6 2-56 0,-10-1-95 16,-9 3-224-16</inkml:trace>
  <inkml:trace contextRef="#ctx0" brushRef="#br0" timeOffset="163645.74">18611 14707 376 0,'-9'7'70'16,"-1"-5"-37"-16,3-3-81 0,-1-3-91 15,1 2-153-15</inkml:trace>
  <inkml:trace contextRef="#ctx0" brushRef="#br0" timeOffset="164594.95">18515 14699 473 0,'-6'2'114'0,"4"-1"2"16,1 3-60-16,0-1-28 0,3-2-12 15,-3 2-8-15,2-3-5 0,1 1-2 16,1 3-2-16,3-2-2 0,-1-1 0 16,2 0 0-16,2-2 0 0,1 4 1 15,-1-3 2-15,0 0 0 0,2 0 0 16,-1 0 0-16,1-2 1 0,1 6 0 16,1-2 0-16,0 2 2 0,2 0 1 15,0-1 2-15,4 2 1 0,-1 1 2 0,3-2 1 16,2 2 2-16,1-2 1 0,2 0-1 15,2 1 0-15,1-1-2 0,4 1-2 16,2-4-1-16,4-1-3 0,0-4-2 16,3 2 0-16,0-1-1 0,1-3-1 15,0 1 0-15,-4 2 0 0,1-3 0 16,-4 4 0-16,-2 1-1 0,-3 1 1 16,-3-1 0-16,-3 2 0 0,-2-2 0 0,-2 2 0 15,-1-2 0-15,-4 1 1 0,0-1-1 16,-3 0 0-16,-3 0 0 0,-2 1 1 15,-4-3-1-15,0 3 1 0,-4 0 1 16,0-1-1-16,-1 1 0 0,-5 1-1 16,-2-1 0-16,-2 1-2 0,-7-1-3 15,-1-1-2-15,-6 2 0 0,-3 1 0 16,0-2 0-16,-3-2-3 0,-3 4 1 0,0 0 1 16,-5-1-2-16,-1 2 1 0,-5-1-1 15,-2 2 2-15,-2 0 1 0,-2-1 2 16,0 2 2-16,1 0 1 0,-3-4 2 15,2 3 1-15,1-1 0 0,3-1 0 16,3 1 0-16,1-1 0 0,4 1 0 16,4 0 0-16,4-1 0 0,4-1-1 15,2-1 1-15,4 0-1 0,5 0 0 0,3 0 0 16,3-1 1-16,4 1 0 16,1-1 1-16,4 2 0 0,2 1 2 0,6-2 0 15,3 1 2-15,3 2 0 0,6-3 1 16,5-1-1-16,5-2 2 0,3-1 0 15,3 0 1-15,3-2 0 0,4 2-1 16,1-2 0-16,1 3-1 0,3-3 0 0,1 3 0 16,2 0-2-16,0-1-1 0,0-1 1 15,1 2 0-15,-1 0-1 0,-4 3 0 16,-1-2-2-16,-5 2 1 0,-3 3-2 16,-6-3 0-16,-3 3-1 0,-4-1 1 15,-5-1-1-15,-6 0 1 0,-4 0 0 16,-2 2 1-16,-5-1 3 0,-3-2 0 15,-6 1 0-15,-2 1 1 0,-7-2 0 16,-1 1-2-16,-6-1 0 0,-4 0-3 16,-4 0-1-16,-2 0-2 0,-2-1-1 0,-1 1-1 15,-3-2-1-15,-1 1 0 0,-2-1-2 16,1-1-2-16,-3 0 0 0,1 1-2 16,1-2-1-16,0 1-1 0,0-2 0 15,2-1 1-15,2 3 3 0,5 1 1 16,4-1 4-16,2 2 2 0,8-4 3 15,3 5 0-15,8 1 3 0,2-1 2 0,5-1 1 16,5 0 0-16,6 0 1 0,5 1 2 16,8 0 3-16,6 0 0 0,9 1-1 15,10 1 1-15,5 2 0 0,8-3 0 16,2-1-3-16,4 0-2 0,3 4-2 16,-2-3-2-16,-3-1-6 0,-3 3-14 15,-6 1-20-15,-7 0-111 0,-4-2-120 16,-7-7-295-16</inkml:trace>
  <inkml:trace contextRef="#ctx0" brushRef="#br0" timeOffset="170358.43">22414 13665 563 0,'-4'2'120'0,"1"-5"-2"15,2-2-97-15,0-3-18 0,-2 0-7 16,-2 2-2-16,-1 0-1 0,-3 4 1 15,-1 1 5-15,-1 1 4 0,-1 1 6 16,0 1 5-16,0 2 4 0,0 1 4 16,0 0 0-16,2 1-1 0,1 1-3 15,2-2-3-15,1 0-2 0,2-1-5 0,3-2-2 16,1 0-2-16,2 0-1 0,1 2 3 16,3-2 1-16,0 0 2 0,2-1 2 15,2 0-1-15,0-1 1 0,1 1-1 16,0-1 0-16,1 3-1 0,2-3 1 15,2 2 1-15,1 2 1 0,3 3 1 16,2-4 1-16,5 5 0 0,6-3-1 16,5 1 0-16,7 1-1 0,10-1-1 15,6-3-2-15,5 2-1 0,6-5-2 0,4-1-1 16,1 2-3-16,4-3 0 0,-2-1-2 16,-1-1-1-16,0-2-7 0,-2 3-6 15,-6 1-13-15,-7-1-14 0,-7 0-8 16,-7 2-95-16,-9 0-29 0,-10-1-101 15,-4-6-210-15</inkml:trace>
  <inkml:trace contextRef="#ctx0" brushRef="#br0" timeOffset="175183.05">20797 14694 509 0,'1'1'113'0,"1"0"1"15,-3 1-79-15,2 2-19 0,-2-3-5 16,1-1-3-16,1-1-2 0,-1 3 0 15,0-1 0-15,1-2 2 0,1 1 2 16,2 3 3-16,0 0 3 0,0 1 0 16,2 0 2-16,1 0-1 0,1 1-2 15,3 1-3-15,-2 0-2 0,2-3-1 16,2 2 1-16,1-3-1 0,5 1 0 0,2 0 1 16,3-2 0-16,3-1 1 15,5 0-1-15,3-1-1 0,1-1-1 0,2 0-1 16,2 1 1-16,0-2 0 0,1 0 0 15,1 3-1-15,-1-2 1 0,3 4-2 16,1-1 0-16,0-1-2 0,2 2-1 16,2-2-1-16,2 0-1 0,0 1 1 15,1 0 0-15,-2 0 0 0,2 0-1 16,-2 1 1-16,0 0-1 0,2 1-1 0,0-1 1 16,1-1-1-16,-1-1 0 0,-1 0 2 15,-2 1 2-15,0 0 1 0,-3 0 2 16,-5 0 0-16,1 0 1 0,-3 3 1 15,2-4-1-15,2 0-1 0,0 0-1 16,3 0-1-16,3 1-1 0,1 2 0 16,1-1-2-16,0 4-1 0,-2-1 0 0,0 2 0 15,0 0-1-15,-2 0 0 0,0-3 1 16,-2 3-1-16,1-3 0 0,-1 2 1 16,-3-2-1-16,0 0 1 0,-4 4-1 15,-1-2 0-15,-1 0 1 0,-3 1-1 16,-2-1 1-16,1 2-1 0,-2-3 0 15,-1 0 0-15,0-1 1 0,-2-2-2 16,-1 1 1-16,-3 0 0 0,-2-2 0 16,-2 1 0-16,-3 2-1 0,-1-1-1 15,-4 0-4-15,-4-1-8 0,0 0-12 0,-4 1-12 16,-2-1-9-16,-2-1 66 0,-3 0-192 16,-2-2-127-16,-5-3-331 0</inkml:trace>
  <inkml:trace contextRef="#ctx0" brushRef="#br0" timeOffset="181423.42">16035 14905 624 0,'5'8'145'0,"-2"-6"0"16,-2-2-89-16,-1 1-31 0,0-2-10 16,0 1-8-16,-2-1-7 0,2 1-2 15,-1 0 1-15,0-1-1 0,-2-1 1 16,2 0 3-16,0 1 8 0,0 0 6 16,0-2 4-16,0 2 3 0,1 0 2 15,0 2 0-15,1-1-1 0,-2-2-5 0,0 0-5 16,1 0-4-16,-1-1-3 0,-2-1-1 15,-1-4-2-15,0 2-1 16,-2-2 1-16,-1-1 0 0,-1 1-2 16,-2-1 1-16,-2 2 0 0,0 1-1 0,-1-1 0 15,-1 2-1-15,-1 0 0 0,0 0 1 16,1 0-1-16,1 0 0 0,1 2 0 16,1-1 0-16,0 0-1 0,0 1 0 15,-1 1 0-15,0-3-1 0,0 4 0 16,-2-2 0-16,0-1 0 0,0 3 0 0,0 0 0 15,0-1 0-15,1 2 0 0,1 0 0 16,3 1 1-16,-1 1 0 0,1 2 0 16,1-2 0-16,3 0 0 0,-1 1 1 15,2 0-1-15,0-1 0 0,1 0 0 16,1 0 0-16,-1 1-1 0,1 2 0 16,-3 1 0-16,2 3 1 0,-4 1-1 0,1 4 1 15,-2 2-1-15,-1 2 1 0,0 1-1 16,-3 3 1-16,2 1-1 15,-1 0 1-15,0-2 0 0,0-1-1 0,0 0 1 16,-1 1 0-16,4-1 0 0,-3-3 0 16,1 1-1-16,0 0 1 0,3 1-2 15,0-3 0-15,3 2 0 0,1-2 0 16,1 1-1-16,5-1 1 0,0 0 0 16,1-1 1-16,2 2 0 0,-1-3 1 15,0 0 0-15,0 2 0 0,-1 4 0 0,0-3 0 16,-2 2 0-16,2 1 0 0,1 1 0 15,-1 1-1-15,3-2 1 0,-1-3-1 16,4 1 0-16,2 0 0 0,1-3-1 16,2 0 2-16,0-2-1 0,1-3 0 0,2 0 1 15,-2-1 0-15,-1-1 0 16,-2 1 0-16,-1-2 1 0,-1 0-1 0,-1 2 1 16,-3-3-1-16,1 0 1 0,0-1-1 15,-2 1 0-15,1 1-1 0,-2 0 0 16,2-4 0-16,0 2-1 0,2-4 1 15,3 0 1-15,0-3 0 0,4-3 1 16,0-5 0-16,3 5 0 0,-1-6 1 16,2 4-1-16,-1-3 0 0,-1 0 0 15,2-3 0-15,-1 4 1 0,0-5 0 16,-2 2 0-16,0-1 1 0,0 0 0 0,-2-3 0 16,0-1 0-16,0-5 1 0,-2 3 0 15,1-5-1-15,-2-5 1 0,0 1-1 16,1 0-1-16,-2 1 0 0,-2 2 0 15,0-3-1-15,0 2 0 0,-1 2 0 16,0 2 1-16,0 1-1 0,-2 4 0 0,0 1 1 16,-2 3 0-16,-1 2 1 0,-3 1 2 15,-1 3 0-15,-2-2 1 0,-1-1 0 16,-1 1 0-16,0-2 0 0,0-1-3 16,2 0 0-16,0-2-2 0,1-3-2 15,-1 1 0-15,2 0-1 0,0 0 1 16,0 1-1-16,-2 0 0 0,0-1-1 15,-2 3 1-15,0 0-3 0,-3 2-1 16,-3 1-1-16,-3 1-4 0,-6 2-4 16,-5 1-5-16,-5 3-7 0,-5 1-10 15,-2 1-5-15,-1-2-8 0,2 0-125 0,2-3-123 16,3-1-303-16</inkml:trace>
  <inkml:trace contextRef="#ctx0" brushRef="#br0" timeOffset="187067.77">16743 15971 448 0,'-1'7'112'16,"0"-2"-1"-16,1-2-24 0,-1-1-85 15,0-1-47-15,0-2-34 0,1 1 0 0,-2-2 9 16,1 1 23-16,0 1 26 0,-2-3 25 15,0 3 42-15,-3 0 33 0,1 1 2 16,-2 2-9-16,1-2-20 0,-2 1-24 16,1 1-14-16,0 1-6 0,-1-1-3 15,1 0-1-15,2-1 0 0,-1 0 2 16,2 2 1-16,1-3 0 0,2 0 2 16,0 0 0-16,1-1 0 0,2 1 2 15,1 0 1-15,1 3 3 0,2-2 3 0,2 1 2 16,0 0 2-16,3 2 0 0,1 0-3 15,0 2-4-15,3-1-3 0,0 2-4 16,1-1-2-16,0 0-4 0,1-1-1 16,1 0 0-16,0-1-1 0,0-4 0 15,-2-1-2-15,1 3-5 0,-3-3-10 16,-1 0-7-16,-2-2-5 0,-2 0 3 16,-2 1-122-16,-1-1 1 0,0-3-88 0,-2-1-177 15</inkml:trace>
  <inkml:trace contextRef="#ctx0" brushRef="#br0" timeOffset="187394.01">16892 15919 445 0,'0'2'99'0,"0"-2"2"16,0 0-68-16,0 0-12 0,-1 0-2 15,-1 0 0-15,0 1 4 0,-1-1 4 16,1 0 4-16,-1 1 2 0,1 1-1 16,0 1-4-16,0 1-2 0,2 3-4 0,3-1-4 15,1 3-3-15,4-1-2 0,2 0-2 16,3 1-3-16,3-1-1 0,3-1-1 16,0 1-2-16,2-1-2 0,-1 1-2 15,-2 1-3-15,-4 1 0 16,-2 0 0-16,-5 2-2 0,-3 0 0 0,-8 3 0 15,-1 1 0-15,-6-1 2 0,-4 1-4 16,-6 1-3-16,-4-2-5 0,-2-2-6 16,0-1-42-16,0-3-81 0,-3-2-106 15,-1-8-251-15</inkml:trace>
  <inkml:trace contextRef="#ctx0" brushRef="#br0" timeOffset="212086.28">15766 16468 479 0,'1'-2'126'0,"-1"2"2"15,0 0-36-15,-2 0-54 0,1-2-14 16,-1 2-7-16,1 0-5 0,0 0-3 16,0-1-2-16,1 1-3 0,-1-1 1 15,0 1-1-15,1-1 0 0,0 1 1 16,-1 0 1-16,1-1 0 0,-1 0 0 16,0 0-1-16,-1-1-1 0,-2-2 1 15,1 0-2-15,-1-1-1 0,-1-1 0 16,0-2 0-16,-1 1 0 0,1 1-1 0,-1 0 0 15,1 0 0-15,-1 2-1 0,0 2 0 16,-1-1 0-16,2 0 0 0,-3 0 0 16,0 2-1-16,0 0 1 0,-2-3-1 15,0 2-1-15,-1 1 1 0,1 1-1 16,0 1 1-16,-1-2 0 0,1 3 0 16,-1-1 1-16,2 2 0 0,0-2 0 0,0 0 0 15,0 2 0-15,3-2 0 16,-1-1 0-16,1 2 0 0,0-2 0 15,1 0 0-15,-2 4 0 0,2-4 0 0,-4 2-1 16,0 0 1-16,0 1 0 0,-3-1 0 16,0 2 0-16,-2-1 0 0,0 0 0 15,-2 3 0-15,1 0 0 0,-1 1 0 16,-1 1 0-16,2 0 0 0,-1 2 0 16,3-1 0-16,-1 1 0 0,0-2 0 0,0 0 0 15,2-1 0-15,-1-1-1 0,3-1 1 16,-1 1 0-16,1 0 0 0,4 0-1 15,1 0 1-15,0 2 0 0,-1-1 0 16,-1 2 0-16,1-2-1 0,-2-1 1 16,1 3 0-16,1-2 0 0,-2 1 0 15,0 1 0-15,2-1 0 0,-2 4 0 16,2 1 0-16,-3-1-1 0,-1 5 1 16,1-1 0-16,-1-1 0 0,1 3 0 0,0-2 0 15,1 2 0-15,2-1 0 0,-1 1 0 16,1 1-1-16,3 1 1 0,1-1 0 15,1-2 0-15,-1 3 0 0,2 0 0 16,0-1 1-16,1-1-1 0,0 0 0 16,1 0 1-16,1 1-1 0,1-2 1 15,0-1 0-15,2 0-1 0,-1 4 1 16,-2-2-1-16,1 0 0 0,-3 2 1 16,-2-3-1-16,-4 4 0 0,0 0 0 0,-4-1 0 15,2 1 0-15,-1 0 1 0,0 1-1 16,2 1 0-16,2-2 0 0,0 0 0 15,4-3 0-15,0 0 0 0,3 0 0 16,1-4 0-16,4 0 0 0,0-2 1 16,4 0-1-16,1-1 0 0,2 1 0 15,0 3 1-15,1 0-1 0,1 1 1 0,1 3-1 16,-4 2 1-16,-1 0-1 0,-2 2 0 16,-1-1 0-16,-2 3 0 0,-3-1 0 15,0-1 0-15,0 0 0 0,1 1 0 16,2-3 1-16,3-2 0 0,0-1 0 15,1-4 1-15,3-5 0 0,1 4 0 16,4-2 0-16,0-1 0 0,0 0-1 16,3 1 1-16,4-2-2 0,-2 0 1 15,0-2-1-15,-2-2 0 0,-2 2 0 16,1-3 0-16,-2-4 1 0,0 2 1 0,0 3 1 16,3-7 2-16,0-3 0 0,2-1 0 15,2-1 1-15,1 4-2 0,3-8 0 16,-1-1-2-16,2 1-1 0,1 1 0 15,0 1-1-15,0-2 0 0,-4-5 0 16,0 5 0-16,-3-2 1 0,0-4-1 16,-3 0 1-16,-1-2 0 0,-2-3 0 0,0 1 1 15,-3-2 0-15,0 0 0 0,-3-2 0 16,-1 0 0-16,-2-2 1 0,0 0-1 16,-3-2 0-16,-1 1 1 0,-1-3-1 15,-2-2 1-15,-2 0 0 0,0-1 0 16,-5-2 1-16,1-3-1 0,-3 0 0 15,-1 2 0-15,-3-1 0 0,1 3-1 16,-2 4 1-16,0 0-2 0,-2 2 0 16,1 4 0-16,0-1-1 0,0 3 1 0,-1-1-1 15,2 2 1-15,-1-2 1 0,2 0 0 16,1-2 1-16,0 3 1 0,1 2 0 16,3-1 0-16,-3 1 0 0,1 2-1 15,-3 1-1-15,0 0 0 0,-1 3 0 16,-3-1 1-16,-1-1-1 0,-1 0 1 15,-1 0 1-15,3 0 1 0,-1 0 1 16,0-3-2-16,3 3 1 0,1-2 0 0,0 2-2 16,1 0-1-16,2 0-1 0,-1 1 0 15,1 2-1-15,-1 0-1 0,-2 2 0 16,-2 0-1-16,-1 1-1 0,-4 0-5 16,-1 3-8-16,-4 3-11 0,-4 0-9 15,2 3 23-15,-3 1-156 0,-2 1-127 16,-3 2-320-16</inkml:trace>
  <inkml:trace contextRef="#ctx0" brushRef="#br0" timeOffset="213603">19113 767 449 0,'3'-7'115'0,"-2"3"4"0,0 0-53 15,-2 4-30-15,0 4-13 0,1-3-8 16,-2 8-6-16,0-3-3 0,-1 2-3 0,1 2 0 15,1 3 2-15,0 1 2 0,1 7 1 16,1 1-1-16,0 1 1 0,3 7 0 16,-1 2-2-16,-1 8-1 0,-1 3-1 15,-1 4-1-15,-2 4-1 0,0 3 0 16,-3 3-1-16,1 1 0 0,3-4 0 16,0-4-1-16,0-6 0 0,2-6-1 15,1-5-3-15,0-8-2 0,0-7-3 0,1-5-7 16,-2-6-114-16,1-6-107 0,0-8-272 15</inkml:trace>
  <inkml:trace contextRef="#ctx0" brushRef="#br0" timeOffset="213907.2">19438 941 442 0,'2'0'105'0,"-1"0"5"0,-1 0-72 16,2-1-15-16,-4 4 3 0,2 1 2 16,0 2-3-16,-2 4-6 0,1 5-4 0,0 4 0 15,-1 5 3-15,1 5-6 0,-1 5-5 16,1 2-1-16,-1 0-1 0,2 1-1 15,2 1-1-15,0 5 0 0,1 0-1 16,0-4-1-16,2 2 1 0,-1-1-1 16,-1 1 0-16,-2-3 0 0,-1 0-4 15,-2-2-42-15,-1 0-85 0,-1-2-106 0,-1-2-262 16</inkml:trace>
  <inkml:trace contextRef="#ctx0" brushRef="#br0" timeOffset="214225.46">18469 2002 566 0,'7'1'123'0,"7"-2"2"16,4-3-76-16,5 1-44 0,4 0 0 16,8-4 1-16,6 3 5 0,12-1 1 0,2 0 0 15,9 3 0-15,5-3-1 0,4 4 0 16,4 0-2-16,3 0-4 0,-5 0-3 16,0 3-1-16,-2-1 0 0,-4 0-1 15,-3 2 1-15,-8-2-2 0,-6 1-4 16,-6-2-2-16,-3-5-131 0,-2 0-117 15,-2 0-306-15</inkml:trace>
  <inkml:trace contextRef="#ctx0" brushRef="#br0" timeOffset="-213190.46">21330 1309 344 0,'0'1'78'0,"1"0"1"0,-1 1-43 15,1-1-28-15,3-1-2 0,0 1 3 16,4 0 8-16,3-1 5 0,3-1 4 15,2-1 3-15,3 0 1 0,4 0-1 16,2 0-4-16,3-1-7 0,-2 3-6 16,1 0-6-16,1 1-1 0,-1-1-3 15,-2 0-1-15,-3 0 0 0,-3-1-3 16,-4-1-23-16,-2 0-56 0,-4 0-31 0,-3 0-80 16,-3 0-179-16</inkml:trace>
  <inkml:trace contextRef="#ctx0" brushRef="#br0" timeOffset="-212977.51">21294 1625 423 0,'32'-1'101'0,"2"-3"2"0,4 0-68 16,1 0-12-16,0-1-6 0,0 2-4 15,0 0-5-15,-3-2-5 0,0 1-2 16,-1 0 0-16,-1-3 1 0,-1 0-20 16,-2-3-82-16,-1 0-4 0,2-4-73 15,0 0-154-15</inkml:trace>
  <inkml:trace contextRef="#ctx0" brushRef="#br0" timeOffset="-212461.31">22266 1164 401 0,'2'0'105'0,"2"-3"3"0,2-1-44 15,-1 0-29-15,3-1-3 0,0 2-3 16,3 0-4-16,1-1-3 0,1 1-2 15,3-1-3-15,3-1-2 0,2 1-2 16,0-1-3-16,0 1-3 0,3 2-1 0,0 0-2 16,-1 4 0-16,0 2 0 0,-1 4-2 15,-2 4-1-15,-2 6-1 0,-3 1 0 16,-4 4-1-16,-3 0-2 0,-4-1 0 16,-4-1-1-16,-4-5 1 0,-4 0 0 15,-4-1 0-15,-7 0 1 0,-4 1 1 16,-2-1 2-16,-1 0 0 0,1 0 0 15,1-3 0-15,5-6 0 0,6 0 1 16,6-6 1-16,3-1 3 0,5-3 2 16,3-1-1-16,5-1 0 0,0-1 0 0,3 2-2 15,2 2 0-15,6 2-4 0,0 2-1 16,2 4-1-16,1 5 1 0,2 7-1 16,-1 0 1-16,1 3-1 0,-3 2 1 15,-2 0-1-15,-4 2 0 0,-3-2 0 16,-3-1-1-16,-5 0-1 0,-5-1 0 15,-6 1 0-15,-7-1 0 0,-7 0 0 0,-8-3 1 16,-12-1 1-16,-8-4 0 0,-12-4 2 16,-8-2 0-16,-4-3 6 0,-5-4-19 15,1-3-121-15,3-7-114 0,7-2-300 16</inkml:trace>
  <inkml:trace contextRef="#ctx0" brushRef="#br0" timeOffset="-210892.38">23629 16598 597 0,'-2'13'146'15,"-1"-1"4"-15,1 0-77 0,0-4-36 16,2-1-14-16,1-1-7 0,0-1-6 16,1-2-6-16,1-1-1 0,1 1-2 0,0 1 0 15,0-2-1-15,-1-1 1 0,0 1 1 16,-2-2 5-16,0 1 6 0,-1 0 5 16,-1-1 6-16,-1 0 4 0,-1 1 5 15,-2 0 2-15,0 2-2 0,-3-4-5 16,-2-2-4-16,-2 2-5 0,-1 0-6 15,-1-4-4-15,-1-3-4 0,-3 0-4 16,1 1-1-16,-3-1-1 0,1 0-1 0,-2 1 0 16,1 2 0-16,-3 2-1 0,-1-1 2 15,-4 5-1-15,-3 0 0 0,-3 2 1 16,-1 5-1-16,-1 2 2 0,-1 5-1 16,2 5 1-16,3-3 0 0,2 4 0 15,2 1 0-15,3 0 0 0,3 1 1 16,3-1-1-16,3 1-1 0,2 4 1 15,4 3 0-15,2-1 0 0,4 2 1 16,1 1-1-16,1 2 0 0,2 2 0 0,4 1 1 16,-1-1-1-16,2 4 0 0,1 2 0 15,1 2 1-15,-2 3-1 0,0 1 0 16,1 0 0-16,-1 4 0 0,3 2-1 16,1-1 0-16,3 0 0 0,4-2-1 15,4-4-2-15,4-1 0 0,6-5-2 0,4-1-1 16,4-6-2-16,2-4-2 0,3-1-1 15,2-2 1-15,2-3 0 0,5-1 2 16,0-3 2-16,3-4 2 0,3-8 2 16,4-4 3-16,-1-6 1 0,0-7 1 15,-1-7 0-15,0-3 0 0,-2-8 0 16,0 1-1-16,-4-5 1 0,-3-2-2 16,-2-4 1-16,-3-1 0 0,-4-6 0 15,-7 3 1-15,-6-6 0 0,-5 0 0 16,-5-2 0-16,-4 1 0 0,-8-2-1 0,-2 3 0 15,-4-1 0-15,-2-1 1 0,-3 2 1 16,-1 1 2-16,1-1 0 0,-4-1 1 16,-2 4-1-16,-1-2 0 0,-2 1 0 15,-1 0-3-15,-5 1-1 0,-3 1-2 16,-1 4 0-16,-4-3-1 0,-4 2 0 16,-6-1-2-16,-6 2 0 0,-4-1-2 0,-8 2-5 15,-8 2-5-15,-10 4-12 0,-11 8-18 16,-8 5-9-16,-10 6-126 0,-6 6-134 15,-5 9-314-15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22:42.4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10414 5135 383 0,'-51'76'-383'0</inkml:trace>
  <inkml:trace contextRef="#ctx0" brushRef="#br0" timeOffset="519.38">9402 5481 420 0,'-2'0'113'0,"4"1"3"0,1-1-36 0,0 0-36 16,3-1-19-16,0 0-9 0,5 0-5 15,2-1-2-15,5 0 0 0,0-5 1 16,7 3 1-16,5 0 2 0,7 0 1 16,6 0 3-16,5 1-2 0,6 6-1 15,6 0-1-15,7-1-3 0,2 0-1 16,5 5-3-16,1-1-2 0,6 1 0 0,-2-3-2 15,0 0-1-15,-3 1 0 16,-3 2 0-16,-6-3 0 0,-7 0 0 0,-10 1-1 16,-8-1 1-16,-9 1-1 0,-9-1 0 15,-7-1 0-15,-8-3-6 0,-4 1-8 16,-5-2 123-16,-4-5-251 0,-3-3-133 16,-1 0-388-16</inkml:trace>
  <inkml:trace contextRef="#ctx0" brushRef="#br0" timeOffset="1476.55">11796 5994 366 0,'-12'1'90'0,"0"0"6"16,3-1-30-16,-1-1-30 0,1 0-8 15,0-1-1-15,1 0 0 0,1-1-1 16,1 1-6-16,1-1-6 0,-2 1-5 15,2 0-4-15,-1-1-3 0,2 2-1 16,0 0 0-16,1 1 1 0,2 0 0 16,1-1 2-16,1 1 1 0,4 1 2 15,0-1 4-15,4 0 2 0,4 0 1 16,5-2 1-16,2 0-1 0,7 0 0 0,6-2-2 16,5 2-3-16,5-2-3 0,2 0-1 15,6 2 0-15,6 0-1 0,4 3 0 16,3 0-1-16,2-1 2 0,3 3 1 15,1-1 0-15,2 0 2 0,-1 0 1 16,-1-3 1-16,0 2 2 0,-4 0-2 16,-4 1-1-16,-5 0 0 0,-6 1-1 0,-6-3-2 15,-8 0-2-15,-6-1-1 0,-8-1-1 16,-7 1 0-16,-5 0 0 0,-4-1-1 16,-6 1 0-16,-4 2-1 0,-5-1 1 15,-8 1 0-15,-6 1 0 0,-9 1 0 16,-7-1 0-16,-7 1-1 0,-6 0-5 15,-4 2-7-15,0-2-11 0,-1-1-5 16,0-1-126-16,3 1-124 0,2 0-303 16</inkml:trace>
  <inkml:trace contextRef="#ctx0" brushRef="#br0" timeOffset="8323.14">7507 9406 436 0,'-3'14'98'16,"0"2"1"-16,3-6-58 0,2 0-32 15,2-3-12-15,4-2 0 0,0-2-1 16,0-3-1-16,2 0-1 0,1-2 1 16,0-2 3-16,0-2 2 0,-1 2 1 15,0 0 6-15,-1 0 14 0,-1 3 10 0,-2-1 5 16,-1 1 3-16,0 1 3 0,-2 0 0 16,-1 0-4-16,-1 0-12 0,1 0-10 15,-2 1-5-15,2 1-4 0,-1-1-2 16,0 1-3-16,1 0 0 0,-1-1-1 15,1 0-1-15,0 0 1 0,1-2-1 16,-1 1 1-16,2-2 0 0,2-1-1 16,1 0 1-16,1-2 0 0,1 0 0 15,1 0-1-15,-1-1 1 0,2 2 0 0,1 1 0 16,2 0 0-16,2 1 1 0,4 2 0 16,2 0 0-16,5 2 0 0,3 1 1 15,5-2-1-15,5 1 0 0,4 0 0 16,4 1-1-16,7-2 0 0,6 0-1 15,5 2 1-15,4-3-1 0,3-1 0 16,3-1 0-16,2 1 0 0,2 1 1 16,2 0-1-16,0-1 1 0,-1 3-1 0,2 1 1 15,-2 0-1-15,-2 2 1 0,-6 3-1 16,-6 0 1-16,-5 3-1 0,-5-2 1 16,-5 0-1-16,-5-1 0 0,-7-2 1 15,1-4-1-15,-3-2 0 0,-2 0 0 16,1 0 0-16,-5-1 1 0,-1 0-1 15,-2-2 0-15,-5 2 0 0,-3-1 1 16,-7-1-1-16,-3-1 1 0,-4 2 1 0,-3-2-3 16,-5-2-2-16,-7 0-4 0,-4-1-4 15,-7 0 0-15,-6 0 0 0,-6-2-1 16,-7 4 3-16,-4-1 2 0,-6 3 4 16,-6 1 2-16,-5-1 2 0,-3-1-1 15,-5 1 1-15,-4 2-1 0,-3-1 1 16,-1 1-1-16,-3-3-1 0,2 1-2 15,1-1-2-15,-1-2-4 0,2 1-1 16,0-2-2-16,1-1-1 0,0 1 0 0,-1-1 3 16,2 3 2-16,2-1 4 0,2 0 1 15,1 0 1-15,5 2 2 0,3 2 0 16,6 3 0-16,0-4 1 0,5 5-1 16,3-2 0-16,3 0-1 0,4 1 1 15,3-2 0-15,4-2 0 0,6 2 0 16,3 0 0-16,2 0 0 0,3 0 1 15,5-1 1-15,2 1 1 0,2 0 1 0,4-2 1 16,3 0-2-16,5-1 1 0,5 2-1 16,5-4 0-16,7 1-2 0,7-1-1 15,5 2-1-15,7 3 1 0,4 1 1 16,5-4-1-16,6 6 1 0,1 0 0 16,5 2 1-16,4 4 1 0,3-2 1 15,3 4 0-15,3-2 1 0,1 1 1 0,3-1 0 16,3-2 0-16,3-2-1 0,0-3-1 15,3-2 1-15,-2-1-2 0,2 2 0 16,0-4 0-16,-3 0-1 0,-2 0 2 16,-3 0 0-16,-3-2 1 0,-4 2 0 15,-3-1 1-15,-5 4 1 0,-4 0-1 16,-7 1-1-16,-4 0 0 0,-8 2-2 16,-4 3-1-16,-7-2 0 0,-8-2-2 0,-7 1 0 15,-4 0-1-15,-6 0-1 0,-9-4 1 16,-6 0 0-16,-6-1-1 0,-4 0 1 15,-8-2 0-15,-7-1 1 0,-8-3 1 16,-4 0 0-16,-5 1 0 0,-6 1 1 16,-7 1 0-16,-4 2 1 0,-8 1-1 15,-2 2 0-15,-4 4-1 0,-7 0 1 16,-2 3-3-16,-2-3-1 0,-3 2 0 16,1 3-1-16,-4-1 0 0,3-2 1 15,1 1-1-15,2-1 0 0,5 3 0 0,4-2-5 16,5-1-5-16,8-1-7 0,6 0-122 15,9 0-115-15,4-4-293 0</inkml:trace>
  <inkml:trace contextRef="#ctx0" brushRef="#br0" timeOffset="22866.61">7697 11536 450 0,'0'2'113'0,"0"1"0"0,1-2-14 0,-1 1-86 16,0 1-10-16,1 1-2 0,-1-1-1 15,2 1 0-15,0 2 0 0,2-2 1 16,0 2 0-16,3-3 2 0,1 0 2 16,3 2 3-16,2-2 3 0,4-1 6 15,4 0 3-15,3-1 2 0,5-1 2 16,5 0 0-16,7-3-2 0,5 1-3 16,5 2-5-16,7 2-4 0,9 0-3 0,5 4-2 15,3-1-3-15,5 4-1 0,3 2 1 16,2-1-1-16,2-4 0 0,0 1 0 15,-1-6 0-15,1-3 1 0,0-2-1 16,-2-5 0-16,-2-4 0 0,-7 1 0 16,-6-3-3-16,-10 1-14 0,-8 1-130 15,-12 1-122-15,-7-2-320 0</inkml:trace>
  <inkml:trace contextRef="#ctx0" brushRef="#br0" timeOffset="25114.48">7434 6864 470 0,'-1'-5'133'0,"-3"1"10"16,2 0-18-16,1 0-67 0,1 3-2 15,-1-2-3-15,1 4-8 0,1 2-7 16,0 4-6-16,-2 2-3 0,0 6-5 16,-1 5-7-16,0 4-2 0,1 3-2 15,-4 5-1-15,2 2-5 0,2 4-3 16,-1-1-4-16,-3-4-2 0,4 0-4 0,0-2-8 15,0-7-8-15,2-2-9 0,-1-7-11 16,2-3-9-16,2-2-4 0,-2-3-37 16,0-7-77-16,0-6-104 0,-1-3-244 15</inkml:trace>
  <inkml:trace contextRef="#ctx0" brushRef="#br0" timeOffset="25464.06">7417 7080 534 0,'-2'-28'152'15,"0"3"11"-15,-1 4-31 0,2 0-60 0,3 4-10 16,1 0-7-16,4 3-4 0,3 0-8 15,3 1-7-15,5-1-7 0,2-2-5 16,1 3-5-16,3 3-4 0,2 4-6 16,1 1-3-16,0 3-4 0,-2 3-2 15,-1 6-1-15,-3 2 1 0,-4 1-1 16,-5 1 0-16,-6 4 1 0,-6-2 1 16,-6 2-1-16,-6 1 0 0,-4-2 0 0,-5-2 0 15,-3-2 0-15,-1-4 0 0,0 2 0 16,1-6 0-16,1-2 2 0,2-1 0 15,3-1 0-15,4 1 1 0,4-1 1 16,3-1 1-16,2 2-1 0,3 1-1 16,2 4 0-16,3 2 0 0,3 6 0 15,0 2-1-15,3 7-2 0,3 4 1 16,1 3 0-16,4 0 0 0,0 1 0 16,5 0-1-16,0 1-1 0,3-5-4 0,2-1-5 15,-1-3-6-15,-1-1-4 0,-1-4-6 16,-1-6-13-16,0-3-20 0,-2-4-10 15,-1-4-2-15,0-5 8 0,-3-5-123 16,1-3-119-16,-4-4-267 0</inkml:trace>
  <inkml:trace contextRef="#ctx0" brushRef="#br0" timeOffset="26194.67">7886 7136 562 0,'-5'-10'151'0,"-2"1"7"0,2 3-55 16,0 5-42-16,4 0-11 0,-1 1-11 15,1 1-9-15,1-1-7 0,0 0-6 16,1 0-4-16,0-1-3 0,3 1-3 15,-1 0-1-15,1 0-1 0,3-2 1 16,0-1 1-16,4-1 1 0,0 1-1 16,0-3 1-16,1-3-1 0,-1 0-2 15,0-1-1-15,-2 1-1 0,-2 3 0 0,-2-3 2 16,-3 0 0-16,-4 1 2 0,-3-1-1 16,-4 1 0-16,-3 3 0 0,-4-3-1 15,0 4-2-15,-3 1-3 0,2 6-1 16,-1 5 0-16,1 4 0 0,1 5 0 15,4 3-2-15,1 4 1 0,5 2-1 16,4 1 0-16,4-4-1 0,4-2-1 0,5-5 0 16,4-2 1-16,3-4-1 15,2-6 2-15,2-2 0 0,1-1 2 16,1-4 0-16,0-2 2 0,1-2 0 16,-2-2 2-16,1 0 1 0,-1-3 1 0,-1-1 2 15,-1-1 1-15,-3 3 0 0,-2-3-1 16,-1 2-2-16,-5 3-2 0,0 4 0 15,-3 2-2-15,-3 3-1 0,1 6 0 16,-2 4 0-16,-1 3 0 0,-1 0 0 16,-1 2 0-16,0 2-1 0,0-2-1 0,-2-1 0 15,1-2-1-15,0 0 0 0,1-1 1 16,0-3 0-16,-1-1 0 0,2-2 1 16,0-4-1-16,0 0 0 0,2-2 2 15,0-4 2-15,2-2-1 0,0-4 2 16,2-3 0-16,2 3 0 0,2-7 1 15,2 2 0-15,2 0-1 0,3 1 0 0,-2 5 0 16,2 4 0-16,-1 0 0 0,0 8 0 16,-4 1-4-16,0 4-4 0,-2 3-1 15,-2 1-1-15,-1 0-1 0,0 0-1 16,-1-2 0-16,-2-2 1 0,-1-2 3 16,0-1 2-16,-1 0 1 0,-1-1 1 15,-1-3 1-15,0 1 0 0,-1-1 3 16,2-2 3-16,-1-4 2 0,2 2 1 15,-1-7 2-15,4-3 0 0,-1-4 1 0,3-3-2 16,2 0-1-16,1-2-2 0,-1-2 1 16,3 7-1-16,-3 2-1 0,1 7-1 15,-3 2-1-15,0 10-1 0,-3 6 0 16,0 5-3-16,-2 4-3 0,0 4-2 16,-1 0-4-16,2 2-6 0,1-4-5 15,3 0-8-15,1-1-26 0,2-3-13 0,2-1-54 16,2-2-73-16,0-4-123 0,5-1-270 15</inkml:trace>
  <inkml:trace contextRef="#ctx0" brushRef="#br0" timeOffset="26396.66">8907 7083 710 0,'-4'7'166'0,"1"0"4"0,1-2-122 0,3-3-11 16,2-2-5-16,5-2-4 0,3-5-9 16,6-1-6-16,4-4-3 0,3-3-1 15,3 0 0-15,4-1-9 0,1 1-24 16,1 1-8-16,0 1-135 0,-2 2-13 0,0 1-121 16,-2 3-246-16</inkml:trace>
  <inkml:trace contextRef="#ctx0" brushRef="#br0" timeOffset="26648.59">9391 6715 539 0,'4'3'155'0,"-1"5"9"0,-1 4-14 16,0 4-99-16,-2 4-3 0,1 3 1 15,-1 2-9-15,-1 1-11 0,-1 2-10 16,2-2-4-16,0-2-5 0,0 0-2 16,-1 0-3-16,0-1-3 0,1-3-7 15,-1 0-12-15,0-3-11 0,-1 2-16 16,1-5-12-16,1-4 102 0,-1-1-229 0,0-2-138 16,-2-4-355-16</inkml:trace>
  <inkml:trace contextRef="#ctx0" brushRef="#br0" timeOffset="26963.48">9249 6778 592 0,'-2'-15'145'0,"1"3"8"16,2 4-67-16,3 2-41 0,4 1-4 0,2 2-2 16,4 1-2-16,4 2 0 0,4-1-3 15,1 1-5-15,3 2-4 0,1 1-5 16,2 4-2-16,-1-2-4 0,-1 3-6 15,-3 1-3-15,1 3-3 0,-1 2 0 16,-2-1 0-16,-2 0-1 0,-3 5-1 16,0-3-1-16,-1 2-2 0,-4-1-2 15,-3-3-2-15,-3 4-3 0,-3-1-1 0,-8-1-1 16,-7 1 0-16,-3 2-1 0,-5 0-3 16,-3 3-2-16,-4 1-2 0,-2-2-4 15,1 3-7-15,1 0-6 0,2-4-5 16,1 1 2-16,4-4 4 0,4-5 1 15,3-2 2-15,4-7 6 0,5-4-1 16,4-6-106-16,5-5-101 0,3-7-270 16</inkml:trace>
  <inkml:trace contextRef="#ctx0" brushRef="#br0" timeOffset="27184.4">9795 6843 572 0,'3'11'151'0,"-1"0"7"0,-2 3-62 15,0 2-43-15,0-2-5 0,-2 3-10 16,-1 0-11-16,0-1-10 0,-1-1-7 16,2 1-4-16,1-2-3 0,1-1-7 15,0-1-11-15,1-1-9 0,1-1 64 16,0-2-209-16,0-3-143 0,0-3-383 0</inkml:trace>
  <inkml:trace contextRef="#ctx0" brushRef="#br0" timeOffset="27390.36">9714 6571 535 0,'2'2'130'0,"-1"-3"1"0,1 0-82 0,0-1-21 16,2-3-6-16,0-2-11 0,-1 0-9 15,3 0-6-15,0 1-20 0,1 1-70 16,2 0-37-16,1 4-92 0,0 1-209 16</inkml:trace>
  <inkml:trace contextRef="#ctx0" brushRef="#br0" timeOffset="27715.64">9911 6744 473 0,'8'18'132'0,"0"-2"3"0,0 1-58 15,1 0-13-15,-1-1-15 0,-1-1-18 16,1-1-9-16,-3-1-1 0,2 1-3 16,-2-1 4-16,0-2 0 0,-1 1 0 15,-1 0-1-15,2-1-3 0,-2-3-5 16,0 1 2-16,0-1-4 0,0-2-3 15,0-1 2-15,-2-1 0 0,0-2 2 0,2 2 2 16,-1-2 3-16,0 0 0 0,0-2 4 16,0-1 1-16,2-1 0 0,-1-1 2 15,1-3 0-15,0-3 1 0,-1-3 1 16,1-1-1-16,-2-3-4 0,2-4-1 0,-3-5-4 16,1-5-6-16,0-3-7 0,0-1-6 15,2-2-5-15,2 0-5 0,2-1-8 16,4 2-12-16,1 1-27 0,2 4-153 15,1 1-163-15,0 2-410 0</inkml:trace>
  <inkml:trace contextRef="#ctx0" brushRef="#br0" timeOffset="41980.94">11215 11952 328 0,'-6'0'87'16,"1"-2"7"-16,0 0-12 0,0 1-40 16,2 0-6-16,-1 2 0 0,2-1 0 15,0 0-4-15,1 0-6 0,0 1-7 0,2-1-7 16,-1 0-3-16,0 2-1 0,1 0-2 16,1 1 0-16,1 1 0 0,2 0 1 15,0 2 3-15,4 2 1 0,1 0 4 16,3-2 4-16,3 1 3 0,5-1 5 15,5 2 1-15,2 0-1 0,4-3-1 16,4 0-3-16,1-3-5 0,0-1-4 0,2-1-5 16,-2-3-3-16,-3-2-3 0,0 0-2 15,-3 1 0-15,-2 1-1 0,-4 1 0 16,-5-3-2-16,-5 4 0 0,-4 0-1 16,-5 0-4-16,-8 1-1 0,-8 1 0 15,-9 0 1-15,-7 3 0 0,-6 3 1 16,-8 1 0-16,-6 3 6 0,-6-1-1 15,0 1 1-15,-2-2 1 0,1-1-1 0,1-5 1 16,1-5 0-16,5-2-1 0,7 0 1 16,6-2 0-16,7 2-1 0,6-2 0 15,7 3 1-15,6 3-2 0,5 1 2 16,6 0 0-16,8 3 1 0,6 0 2 16,6 2 1-16,9 3 2 0,9 0 0 15,8 2 2-15,6 2-1 0,3-1-1 16,2-1-1-16,3-1-2 0,-2 0-1 15,-1-3-2-15,-7 0-2 0,-2-5-10 16,-7-2-15-16,-4-2 155 0,-7-2-293 0,-6-5-153 16,-8-4-438-16</inkml:trace>
  <inkml:trace contextRef="#ctx0" brushRef="#br0" timeOffset="42928.57">12445 12154 289 0,'7'-2'101'0,"-3"1"9"0,-1 0-3 16,-2 1-41-16,-1 2-10 0,-2-1-7 15,-1 1-8-15,-3 2-8 0,-3 1-5 16,-3 1-3-16,-4-1-1 0,-2 2 0 0,-4-3-5 16,-2 1-3-16,-2-2-5 0,1-3-2 15,-2-2-3-15,0-2-2 0,2-2-2 16,1 0 0-16,2 2-2 0,3-3 1 15,3 3 0-15,3 3 2 0,4-1 1 16,2 1 3-16,2 2 0 0,3-2 1 16,0 2 0-16,2 2 0 0,0 2-1 0,0 3-2 15,0 3-2-15,0 2-1 0,-1 6 0 16,-4 3 0-16,1 0 0 0,-3 3 0 16,-1 6-1-16,-2 3 0 0,0 3-1 15,0 3 1-15,0 2-1 0,1 5 0 16,1 0 0-16,1-1 0 0,2-1 0 15,1-4 0-15,1-4-1 0,2-5 0 16,2-5 1-16,3-6 0 0,5-3 1 16,3-4 3-16,5-5 0 0,5 0 3 15,3-3 0-15,3-5 1 0,3-1 0 0,1-3-2 16,-2-2-3-16,0-1-6 0,0-4-8 16,-4 0-8-16,-2 0-9 0,-3-1-10 15,-3-1 86-15,-3-1-211 0,-4-1-128 16,-3-1-347-16</inkml:trace>
  <inkml:trace contextRef="#ctx0" brushRef="#br0" timeOffset="43392.98">12058 12556 562 0,'5'2'125'0,"0"-1"3"16,5 0-94-16,2 1-6 0,3-3-3 15,5 3-1-15,3-2-5 0,2-3-3 16,2-2-2-16,1-2-6 0,2-3-6 0,-2 0-7 16,2-2-4-16,-2 0-4 0,-1 1-3 15,-1-1-4-15,-2 3 0 0,-3 1 1 16,-4 1 5-16,0 1 4 0,-3 2 3 16,-3 2 5-16,-2 3 4 0,-1 1 2 15,0 7 1-15,-2 4 0 0,-2 6 0 16,-1 1-1-16,-1 7 0 0,0 0-3 15,-2 3-6-15,-2 0-5 0,1 0-18 0,-2-3-9 16,1-2 0-16,0-4 0 0,1-3 7 16,0-5 15-16,-2-4 17 0,3-5 26 15,0-6 16-15,1 0 7 0,2-4 6 16,-1-5 1-16,0-4-5 0,1-5-8 16,2-5-4-16,-1 0-4 0,0-4-6 15,1 1-5-15,0 3-7 0,0-1-3 16,0 7-4-16,2 6-5 0,-2 2-3 0,1 5-2 15,0 4 0-15,1 4-1 0,-1 8-1 16,1 2-2-16,0 5 0 0,0 2-4 16,2 4-5-16,-1 2-8 0,0 1-10 15,3-3-11-15,0 1-6 0,2-2 25 16,4-2-95-16,-1-3-46 0,2-4-101 16,2-3-237-16</inkml:trace>
  <inkml:trace contextRef="#ctx0" brushRef="#br0" timeOffset="44195.98">13117 12590 522 0,'-3'-3'135'0,"0"-1"3"16,0 0-31-16,-4-1-77 15,0 2-9-15,-3-3-5 0,-2 5-5 16,-1 0-3-16,-3 2-2 0,-1 2 0 0,-1 5-1 15,0 1 0-15,-2 3 0 0,2 2-2 16,1 3 0-16,3 0 0 0,1 2-2 16,4-1-1-16,3-1 0 0,5-3-2 15,4-1 1-15,4-3-1 0,4-6 1 16,1 0 1-16,3-5 2 0,2-2 2 0,-1-4 5 16,1-3 2-16,-2-2 3 15,-1 1 1-15,-1 0 3 0,-4-1 0 0,-2 2-2 16,-1 5-2-16,-3 2-2 0,-1 0-4 15,-1 4-5-15,-1 5-2 0,-1 4-2 16,-1 2-1-16,1 3-2 0,0 1-2 16,1 3-3-16,1 0-1 0,2-5-2 15,1-5 0-15,4-2 1 0,2-6 3 0,2-4 4 16,2-3 6-16,2-5 4 16,2-4 2-16,-1 0 1 0,1-4 2 0,-2 1-2 15,1-2-1-15,-3-1-2 0,-1 0 0 16,-1 1-3-16,-2-2 2 0,-1-2 1 15,-3-4 1-15,0-1 1 0,-3-3 0 16,-2-5 1-16,0-2 1 0,-1-2-2 16,-2-3 0-16,0 0 1 0,0 6 1 15,0 4 3-15,-1 7 1 0,1 8 2 0,0 5-1 16,2 11-3-16,0 10-2 0,1 5-3 16,1 8-2-16,2 1-2 0,-1 8-3 15,1 3 2-15,1 3-1 0,-1-2 1 16,0 2 0-16,2-6-1 0,0 2 0 15,1-4-1-15,-2-1 1 0,2-5-1 16,1-1 1-16,-3-2-2 0,1-5 1 0,-3-1 0 16,-1-3 0-16,-1-5 1 15,0-2 0-15,-1-2 0 0,-1-2 0 0,0-1 0 16,0-3-2-16,2 1-1 0,0-4-1 16,2 2 0-16,1-2-1 0,2 4 0 15,4 1 0-15,2-1 2 0,1 7 1 16,2 1 0-16,0 2-1 0,0 2 0 15,1-1 0-15,-1 4 0 0,-3-1 0 16,-1 0-1-16,-2 0 0 0,-4-1 0 16,0 1-1-16,-3 1 0 0,-2-1 0 15,-3 1 0-15,-3 1 0 0,-2-2 2 0,-3 0-2 16,-2 0-3-16,-3 0-6 0,-3-4-5 16,1-2-7-16,-1 0-8 0,1-3-7 15,2-3-3-15,2 0 1 0,3-2 2 16,1-3 2-16,2-1-7 0,3-1-93 15,2-4-5-15,3-3-89 0,3-6-192 0</inkml:trace>
  <inkml:trace contextRef="#ctx0" brushRef="#br0" timeOffset="44627.55">13547 12021 609 0,'0'-12'143'16,"1"3"2"-16,0 5-93 0,-1 2-23 15,3 5-11-15,-1 3-5 0,0 5-2 16,1 3 1-16,1 5 3 0,1 5 4 0,2 5 4 16,-2 3 2-16,1 2 0 0,-1 5-4 15,1 0-2-15,-2 1-6 0,-1 0-4 16,0-1-4-16,1-1-3 0,0-2-1 16,2-3 0-16,0-2 0 0,5-4 0 15,0-5 0-15,2-3 0 0,1-5 1 0,4-4 0 16,1-5 0-16,-1-4 1 0,0-2-1 15,0-3 1-15,3-3-1 0,0-2 1 16,2-3-1-16,-1-2 0 0,1 0 0 16,-1 0 1-16,0-1-1 0,-4 1 1 15,-2 1 2-15,-5 2 4 0,-4 2 4 16,-1 2 3-16,-5-2 4 0,-2 1 1 16,-5 4-3-16,-3 2-1 0,-5 3-6 15,-1 3-3-15,-2 5-4 0,-2 5-4 16,0 7-1-16,2-2-1 0,4 1 0 15,4 1-1-15,4 0-2 0,7-5 0 0,5-4-2 16,5-4-2-16,7-1-3 0,4-8-4 16,3-3-7-16,3-4-10 0,2-1-15 15,1-5-7-15,0-3-134 0,-2-2-136 16,-4 0-329-16</inkml:trace>
  <inkml:trace contextRef="#ctx0" brushRef="#br0" timeOffset="75472.85">20905 8257 445 0,'0'2'113'0,"1"-1"2"15,0 1-40-15,-1-2-45 0,0 2-12 16,0-2-5-16,0 1-2 0,1-2-3 15,-1-2-1-15,0 1 0 0,2 3 1 16,0-1 1-16,-1 0 5 0,-1 3 6 16,-1 2 1-16,0 6 2 0,-3 4 2 15,-1 1-1-15,-3 5-1 0,-1 4-4 16,1 2-7-16,-1 4-2 0,-1 7-2 0,1-3-3 16,3 3-1-16,1-2-2 0,2-1-2 15,2-2-3-15,1-4-1 0,1-3 0 16,0-6-4-16,2-3 0 0,0-2-4 15,1-3-5-15,-1-1-4 0,-1-3-3 16,2-4-4-16,0-6-118 0,1-5-112 16,0-6-278-16</inkml:trace>
  <inkml:trace contextRef="#ctx0" brushRef="#br0" timeOffset="75828.13">21619 8146 568 0,'2'3'129'0,"-2"-2"2"15,0-1-94-15,0 3-15 0,-2 2 1 16,2-1 0-16,-1 3-2 0,-1 4 1 15,-2 5-2-15,-1 7 1 0,-2 4-1 16,-2 7-6-16,-3 7-5 0,-2 5-1 16,-6 8-4-16,-4 6-1 0,-5 7-1 0,-3 3 0 15,-7 2-1-15,-7 3 0 0,-1 1 0 16,0 1 0-16,0-5-1 0,0-4-2 16,1-3-5-16,5-7-4 0,7-7-1 15,4-5 0-15,4-10-1 0,7-7-3 16,4-7-1-16,6-9 2 0,4-3-3 15,4-4 29-15,7-9-154 0,3-3-117 16,8-8-308-16</inkml:trace>
  <inkml:trace contextRef="#ctx0" brushRef="#br0" timeOffset="76392.64">21788 8847 410 0,'2'1'104'0,"-1"0"4"15,-2 0-49-15,0 0-28 0,0 0-7 16,-2 2-2-16,-1-2-4 0,-1 2-4 16,0 0-2-16,0-2 0 0,-1 4-1 15,0-2 1-15,2 0 2 0,-2 2 0 16,1-2 2-16,2 1 1 0,-3 2 0 16,0 1 0-16,-1 2-3 0,-2 1-3 15,-2 3-2-15,-1 5-3 0,-2-1-2 16,1 5-1-16,1 0 0 0,1 1 0 15,2 2 0-15,5-1 0 0,4-1 0 0,3 0 0 16,4-2 0-16,1-2-1 0,4-1 0 16,3-3-2-16,0-1 0 0,5-2 0 15,3-4 1-15,3-2 2 0,2-2 2 16,3-4 3-16,1-3 2 0,1-1 1 0,-4-7 1 16,1-1 0-16,-3-2-2 0,-3-3-1 15,-3-4-1-15,-2-2 1 0,-4-5 1 16,-6-5 0-16,-2 0-1 0,-6-1 0 15,-6 0-2-15,-4 0-1 0,-3 5-4 16,-5 4-5-16,-2 3-2 0,-3 6 0 16,-4 4-2-16,0 1-1 0,-4 6-12 15,-3-1-7-15,2 4-4 0,0 3-3 16,3-1 162-16,5-1-287 0,5 1-139 16,5-2-388-16</inkml:trace>
  <inkml:trace contextRef="#ctx0" brushRef="#br0" timeOffset="86323.82">16916 1620 360 0,'6'1'108'0,"-2"-2"11"0,-3 2-46 16,1-2-10-16,-3 0-1 0,1 1 0 16,-1-1-9-16,-1-1-15 0,0 1-10 15,0-1-3-15,-3-2-3 0,2 2-2 16,0-1-1-16,-2 1-3 0,1-2-3 16,-2 1-1-16,1 0-2 0,-2 0-4 0,-1-2 0 15,-6 2-2-15,-2 0-1 0,-6-1-2 16,-3 3 0-16,-5 0 0 0,1 2-1 15,-1 1 0-15,5 2 0 0,2-1 0 16,8 3 0-16,2-1-1 0,6 0 0 16,4 3-2-16,0 2-1 0,2 1 0 15,2 0 0-15,0 0 0 0,3 2 1 16,2 1 1-16,4 2 1 0,5-1 1 16,5 2 1-16,4 3 0 0,5 0 0 0,3-1-1 15,0 1 1-15,-2 1-1 0,-2 1 1 16,0 0-1-16,-5-2 0 0,-3 2 1 15,-4-3-1-15,-3 2 0 0,-3-3 1 16,-4-3 0-16,-5-1 2 0,-6-2 0 16,-5-2 3-16,-3 0 1 0,-2-3 0 15,-6-2 1-15,-4 1-1 0,-7-5-1 0,-4 1-1 16,-2-2-1-16,-2-1-2 0,2-3-1 16,1 2-2-16,4-3-1 0,6-1-4 15,7-1-2-15,4 0-6 0,3-2-10 16,3 2-8-16,5-4 26 0,1 1-157 15,7-2-128-15,1 0-327 0</inkml:trace>
  <inkml:trace contextRef="#ctx0" brushRef="#br0" timeOffset="86708.2">17088 1708 588 0,'3'-3'142'16,"-1"-4"4"-16,0 3-107 0,-2 2-2 0,0-1 1 16,1 2-4-16,-2 2-16 0,1 3-8 15,0 1-5-15,0 5-1 0,0 2-3 16,0 6-1-16,0 0 1 0,0 2 0 16,2 2 0-16,0 0 0 0,2 0 0 15,0-3-1-15,1-1 1 0,2 1-1 16,-1-4 1-16,2-1 0 0,2 0 0 15,1-6 3-15,4-2 3 0,1-3 3 16,-1-3 1-16,7-1 2 0,-1-5 2 16,-2-1 3-16,1-4 1 0,-4-1 1 15,0-4 0-15,-3-1 2 0,-4-2 0 0,-5 0-2 16,-2 1-3-16,-3-3-4 0,-2 1-3 16,-1-1-3-16,-2 3-3 0,1-2-2 15,0-1-2-15,3 3-1 0,0 2-2 16,1 1-5-16,1 4-8 0,1 0-12 15,2 1-13-15,4 4 6 0,0-1-153 0,2 2-142 16,3-1-345-16</inkml:trace>
  <inkml:trace contextRef="#ctx0" brushRef="#br0" timeOffset="86904.71">17614 1659 587 0,'0'16'150'15,"0"1"6"-15,0-1-93 0,1 2-18 16,0 1-1-16,1 2-10 0,1-3-13 0,0-1-11 16,1 3-7-16,1 0 0 0,-1-1-1 15,0 0-4-15,3 1-7 0,-2-2-8 16,2 3-6-16,-1-3-15 0,-4-3-122 16,0-3-124-16,-1-3-301 0</inkml:trace>
  <inkml:trace contextRef="#ctx0" brushRef="#br0" timeOffset="87347.67">17627 1676 634 0,'0'-14'162'0,"-1"1"9"16,1 2-103-16,1 4-10 0,0 2 0 16,3-1-5-16,-1 3-11 0,2 0-13 15,4 0-6-15,4-2-2 0,4 2-4 16,1 2-5-16,4 0-3 0,3 2-2 0,4 1-2 15,-2 2-3-15,-2 6-1 0,-2 4-1 16,-1 1 0-16,-4 0-1 0,-2 1-2 16,-5 3-1-16,-2 0-2 0,-5-4-1 15,-2 0 0-15,-6 0 0 0,-3-1 0 16,-2-2 2-16,-4-2 2 0,-6-3 0 16,0-1 1-16,-2-5 0 0,0 0-1 15,0-3 1-15,0 0-1 0,5 0 2 0,4-1-1 16,3 1 0-16,6 2-1 0,3-1 0 15,3 2-1-15,7 0 1 0,4 1 0 16,3 1 2-16,4 1 2 0,2 1 3 16,2 1 2-16,0 1 0 0,-5 1 1 15,1 1-1-15,-3 2-1 0,-3 1 0 16,-1 0-3-16,-1 5 0 0,-3 0-1 16,-5 0 0-16,-4-2 2 0,-8-2 0 15,-6-1-1-15,-3-1 1 0,-6-3-2 0,-6-1 0 16,-8 0-4-16,-5-3-4 15,-2 1-6-15,1-2-8 0,1-2-12 0,-1-4-13 16,5-4 34-16,4-3-176 0,8-2-144 16,1 0-357-16</inkml:trace>
  <inkml:trace contextRef="#ctx0" brushRef="#br0" timeOffset="87955.26">16723 2588 527 0,'-4'-4'131'16,"-3"1"6"-16,0 1-85 0,-2-2-9 15,-2-1-1-15,-1 3-7 0,0-1-7 16,-1 3-9-16,0-1-5 0,-2 3-4 16,1 3-2-16,-2 6-4 0,0 2-3 15,-1 7-1-15,0 2-2 0,3 5 1 0,2 1-1 16,4 0 0-16,5 2-1 0,2-2 0 16,8 0 0-16,4-2 0 0,3-5 1 15,3-4 1-15,4-3-1 0,4-6-4 16,5-4-3-16,3-4-8 0,1-7 0 15,3-4-57-15,0-5-73 0,-3-4-107 0,-3-9-249 16</inkml:trace>
  <inkml:trace contextRef="#ctx0" brushRef="#br0" timeOffset="88477.13">16944 2308 616 0,'-3'-8'150'0,"2"3"3"0,1 5-91 16,-1 6-14-16,1 2-3 0,-1 5-5 15,-1 3-9-15,1 6-5 0,0 6-2 16,-3 3-3-16,2 2-8 0,0-1-6 0,-1 5-4 16,1 0-1-16,-2 0-2 0,2 5-1 15,1-2-3-15,1 1 0 0,1 1-1 16,1-7-1-16,3-2-1 0,0-3 1 16,1-4 1-16,-1-9 0 0,1-5 2 15,0-2 2-15,2-8 0 0,-1-3 2 16,2-9 1-16,2-5 1 0,0-2 1 0,-1-3-1 15,1-7 0-15,0 1-1 0,0 0-1 16,0 4-1-16,0 2 0 0,0 5 0 16,-1 5-1-16,-1 4 1 0,0 9-1 15,0 2 0-15,-1 3 1 0,-2 3 0 16,1 1 0-16,2 0 0 0,-3-2 0 16,2 0 0-16,3-3 0 0,2 0 1 15,6-3 0-15,4-2 0 0,2-2 2 16,5-1 2-16,2-4 2 0,-3-2 2 15,-3 2 1-15,-2-2 2 0,-5 0 0 0,-5-2 1 16,-4 0 0-16,-5-2 1 0,-3-1-1 16,-4-3-2-16,-3-1 0 0,-3 1-1 15,-2 2-1-15,-2 3-4 0,-3 8-2 16,0 4 0-16,-2 7-2 0,2 4-1 16,2 2-3-16,3 3 0 0,3-1-2 0,8-1 1 15,8-3-1-15,6 0 2 0,4-1 0 16,2-3 1-16,3 0-3 0,2-2-4 15,-1 0-15-15,1-4-9 0,0-1-16 16,1-3-13-16,1-1 41 0,-3-4-167 16,0-1-133-16,2-3-315 0</inkml:trace>
  <inkml:trace contextRef="#ctx0" brushRef="#br0" timeOffset="88671.61">17838 2634 571 0,'1'-14'154'15,"-1"3"8"-15,-5 2-69 0,0 6-39 16,-6 4-5-16,-2 3-4 0,-4 5-12 15,-4 3-12-15,-2 3-8 0,1 5-3 16,2 1-1-16,3 1-4 0,4-2-5 16,4 0-2-16,8-2-2 0,5-2 1 15,5-2 0-15,2-2-3 0,5-2-5 16,3 1-12-16,4-2-3 0,4-5-6 16,-1-3-10-16,-2-3 15 0,0-2-67 15,0-3-68-15,-2-3-100 0,-1-5-260 0</inkml:trace>
  <inkml:trace contextRef="#ctx0" brushRef="#br0" timeOffset="88858.79">17983 2309 603 0,'-3'-3'145'16,"-1"5"8"-16,-1 5-96 16,2 7-8-16,0 7-2 0,0 6-3 0,2 6-5 15,2 1-10-15,1 7-7 0,1 2-4 16,-2 1-6-16,0 2-6 0,-1-2-4 15,-1 1 0-15,0-1-14 0,-2-3-7 16,-1-5-13-16,3-5-11 0,0-3 3 16,1-4-45-16,0-5-92 0,2-8-102 15,5-3-262-15</inkml:trace>
  <inkml:trace contextRef="#ctx0" brushRef="#br0" timeOffset="89068.45">18136 2691 601 0,'-20'17'150'0,"-2"2"4"0,-1-4-104 0,0 2-6 15,1-2 3-15,4-2-8 0,5 0-16 16,6 0-8-16,7-2-4 0,5 0-1 16,8 1-5-16,6-1-3 0,5-1-1 15,2-1 0-15,6-2-4 0,3-1-14 16,3 0-11-16,3-2-137 0,1-5-135 15,-1 0-340-15</inkml:trace>
  <inkml:trace contextRef="#ctx0" brushRef="#br0" timeOffset="89506.13">18937 2467 457 0,'3'6'127'16,"-1"2"10"-16,0 0-60 0,-1 3-8 15,0 3-3-15,0 2-9 0,-1 1-9 16,0 5-6-16,1 3-10 0,-1 6-6 0,0 3-5 15,-1-1-6-15,1 3-6 0,-1-1-5 16,1 0-2-16,-1-4-1 0,1-6-5 16,1-3-6-16,0-1-11 0,2-6-12 15,0-3 48-15,-2-4-185 0,1-4-139 16,2-4-349-16</inkml:trace>
  <inkml:trace contextRef="#ctx0" brushRef="#br0" timeOffset="89714.1">18936 2442 513 0,'4'1'145'15,"1"4"15"-15,3 2-11 0,3 5-99 16,2 5-2-16,3 0 5 0,1 3-4 0,0 2-16 16,2 0-12-16,0 1-8 0,0 1-3 15,1-2-2-15,0 1-5 0,-2-2-5 16,0-3-5-16,-4-2-10 0,-1-3-15 15,0-6-15-15,-1-1 146 0,1-5-278 16,-1-5-150-16,2-5-412 0</inkml:trace>
  <inkml:trace contextRef="#ctx0" brushRef="#br0" timeOffset="89910.56">19519 2411 586 0,'-3'9'152'15,"-5"2"6"-15,-2 1-85 0,-3 3-25 16,-1 2 1-16,-1 0-8 0,-3 2-13 16,-4 1-12-16,-1 1-5 0,-2 2-2 15,0-3-3-15,-3 3-2 0,0-1-7 16,3 0-9-16,4 0-11 0,3-5-10 0,6-5-5 16,3-1-12-16,4-7-120 0,5-3-116 15,6-7-280-15</inkml:trace>
  <inkml:trace contextRef="#ctx0" brushRef="#br0" timeOffset="90095.67">19474 2404 622 0,'4'-1'152'0,"-3"7"10"16,-1 5-104-16,1 6-4 0,-1 8 4 0,0 2 1 16,0 4-8-16,0 2-14 0,0 3-9 15,0 4-9-15,-1-1-5 0,0-3-6 16,0 3-5-16,-1-4-4 0,4-1-5 15,-1-4-7-15,2-5-22 0,0-3-14 16,3 0 151-16,1-7-292 0,1-5-159 16,4-1-435-16</inkml:trace>
  <inkml:trace contextRef="#ctx0" brushRef="#br0" timeOffset="90446.73">19997 2506 669 0,'0'0'168'0,"-1"-1"1"16,-6-1-107-16,0 0-21 0,-4 1 2 0,-1 0-5 15,-5-1-14-15,-4 2-11 0,-2 0-1 16,-3 1-1-16,-1 1-1 0,-5 3-5 16,2 0-3-16,2 2-1 0,4 1-3 15,4 3-1-15,8 0 0 0,6 3 0 16,6 3 0-16,8 2 1 0,4 1 0 15,7 4 1-15,4 4 3 0,5 1-1 0,2 1 0 16,2 0 0-16,-2-1 0 0,1 0 1 16,-3-3-1-16,-5-6 0 0,-4-1 0 15,-2 0-1-15,-4-6 1 0,-7-2 0 16,-7-3 2-16,-7-1 1 0,-7 0 0 16,-1-4-1-16,-6-4-1 0,-4 0-1 15,-4-3-6-15,1-3-7 0,1-5-10 16,3-2-11-16,-3-6-9 0,4 0 12 15,6-6-151-15,2 0-132 0,9-4-328 16</inkml:trace>
  <inkml:trace contextRef="#ctx0" brushRef="#br0" timeOffset="91190.07">20323 2330 466 0,'1'-2'144'16,"3"3"10"-16,-3-2 2 0,0 5-95 15,0-1-3-15,-1 3 2 0,0 5-6 16,0 2-12-16,0 5-7 0,1 2-3 16,2 5-3-16,0 3-6 0,2 3-5 15,2 1-4-15,0 2-4 0,1 2-4 16,-1 1-2-16,0-3-1 0,-1-2-2 0,-3-1-1 16,0-4-6-16,0-2-8 0,-1-3-10 15,0-4-10-15,0-1-15 0,1-3-13 16,-2-4-18-16,3-1-109 0,-2-2-123 15,1-5-288-15</inkml:trace>
  <inkml:trace contextRef="#ctx0" brushRef="#br0" timeOffset="91493.97">20360 2794 464 0,'-9'-7'134'0,"1"1"6"15,4-4-6-15,3 1-89 0,3 0-6 16,4-1 2-16,3-1-2 0,1-1-7 15,2 1-5-15,0 2-1 0,1 1-3 16,2-1-1-16,-1 3-1 0,-1 2-4 16,2 4-4-16,2 1-2 0,1 3-1 15,0 2-3-15,0 5-2 0,2 3-1 0,1 2-2 16,-2-1-1-16,-1 0 1 0,-2 2-1 16,-1-3-1-16,-3 0 1 0,-4-1-1 15,-5 1 1-15,-3-2 0 0,-3 2 2 16,-6-2 1-16,-3 1 0 0,-5-3 0 15,-1-1 1-15,-4-3-1 0,-2 0 0 16,-4-5-4-16,2-3-3 0,2-2-5 0,2-3-12 16,-1-5-18-16,3-3 145 0,2-4-292 15,3-1-162-15,-2-1-450 0</inkml:trace>
  <inkml:trace contextRef="#ctx0" brushRef="#br0" timeOffset="94349.16">15801 3618 375 0,'-2'6'111'0,"1"-1"7"0,-3 0-49 16,1 3-8-16,1-2-5 0,-2 6-6 16,1 1-13-16,2 2-10 0,0 1-8 0,0-2-2 15,2 0-5-15,0 0-4 16,1-3-4-16,3-4-2 0,-1 4-1 0,3-2 0 15,-2 0-5-15,1 0-7 0,0-3 9 16,-1 0-57-16,0-1-79 0,-3-4-108 16,0-3-262-16</inkml:trace>
  <inkml:trace contextRef="#ctx0" brushRef="#br0" timeOffset="94520.36">15861 3511 633 0,'-4'-7'141'0,"-1"1"3"16,0 2-113-16,0 1-4 0,0 1-5 16,3 1-4-16,-1-1-4 0,-1 0-3 15,3 0-3-15,1 0-5 0,0 0-10 16,2-3-10-16,2-2-133 0,2 1-127 0,4-2-324 16</inkml:trace>
  <inkml:trace contextRef="#ctx0" brushRef="#br0" timeOffset="94722.15">16170 3397 589 0,'-2'5'142'0,"-4"-6"7"0,-1 2-103 16,-3-2-7-16,0 0 2 0,-2 2-1 16,0-5-9-16,3 7-10 0,1 1-8 15,2 1-2-15,0 4-2 0,2 4-3 0,1 5-4 16,-1 4-2-16,0 1 0 0,2 5 1 15,1 4-5-15,0 2-13 0,1 1-12 16,0-1 25-16,1 3-159 0,0-3-132 16,-1-2-333-16</inkml:trace>
  <inkml:trace contextRef="#ctx0" brushRef="#br0" timeOffset="94907.98">15958 3751 562 0,'0'-5'141'16,"4"-1"7"-16,2 0-56 0,4-1-51 16,3 3 0-16,6-3-2 0,2 0-7 15,-1-2-6-15,-1 3-7 0,1 0-7 0,1-4-9 16,2 0-14-16,2-1-19 0,2 1 36 16,2-3-173-16,6-2-136 0,0 5-348 15</inkml:trace>
  <inkml:trace contextRef="#ctx0" brushRef="#br0" timeOffset="95116.79">16635 3425 553 0,'4'6'132'0,"-1"3"4"15,-2 4-65-15,2 7-37 0,-1 7-2 16,-2 4 3-16,-1 6-6 0,1 3-5 15,-1 0-4-15,2 1-7 0,1-2-5 16,1 1-3-16,4-3-2 0,-1-3-7 16,1-2-12-16,0-4 27 0,0 1-167 0,-1-5-134 15,0-2-350-15</inkml:trace>
  <inkml:trace contextRef="#ctx0" brushRef="#br0" timeOffset="96122.79">16060 3748 286 0,'-2'-1'88'0,"0"0"7"15,2 1-38-15,0-1-5 0,0 0 0 16,1 1-7-16,0 0-12 0,0 0-12 16,0 0-7-16,1 0-4 0,-2 0-1 0,0 1-1 15,0 1 0-15,-2-1 3 0,0 2 1 16,1-2 2-16,-1 2 0 0,1 0-2 16,1-1 1-16,0 0 2 0,2 4 0 15,2-2-2-15,1 4-1 0,-1 1 0 16,2 0-1-16,-1 6-3 0,-2 0-4 15,1 0-3-15,-2 2 1 0,0 1-1 16,-1-1-1-16,1-1 0 0,0-2-2 16,0 0-5-16,0-1-5 0,-1-2 3 15,0-1-126-15,-1-4-113 0,0 0-287 16</inkml:trace>
  <inkml:trace contextRef="#ctx0" brushRef="#br0" timeOffset="97906.22">15448 4584 364 0,'0'-4'96'0,"-1"-1"8"16,-2-1-37-16,-3 2-33 0,0 1 1 16,-1 0 7-16,-2 1 1 0,2 2-7 15,-3 0-5-15,1 1 0 0,0 0 1 16,2 1-3-16,-1-1-6 0,2 0-5 15,0 0-2-15,-2 1-4 0,-1 1-2 0,-6-2-5 16,-1 1-2-16,-2 3 0 0,-1 1-2 16,0 0 0-16,1 1-1 0,0 3 0 15,4 1-1-15,6 0 0 0,-1-2 0 16,5 3-1-16,2 0 1 0,5 0 0 16,3-1 1-16,6 0 0 0,5 0 1 15,6 2 1-15,0-1-1 0,-1 0 1 16,2 1 0-16,-2 1-1 0,-2 2 0 15,-5-1 0-15,-4 0-1 0,-4 2 1 0,-2-3 0 16,-5 0 0-16,-2 0 1 0,-4-1-1 16,-4 0 1-16,-4-3 0 0,-7 0 0 15,-2-2 0-15,-2-2-3 0,-4-2-5 16,-2-1-6-16,-2-5 0 0,0-1-53 16,6-7-86-16,-1-3-116 0,4-7-273 15</inkml:trace>
  <inkml:trace contextRef="#ctx0" brushRef="#br0" timeOffset="98442.17">15515 4336 486 0,'5'-4'137'15,"0"1"5"-15,-2-1-19 0,1 2-79 0,0 7-13 16,-1 4-7-16,1 7-6 0,1 5-5 15,-1 4-4-15,1 4-2 0,-2 6 1 16,-1 4-1-16,0-1-1 0,-2 5-2 16,0 2-3-16,0 0 0 0,1 1-1 15,0-1 0-15,0-6 0 0,2-2-1 16,0-8 1-16,1-5-1 0,0-6 1 16,0-3 0-16,-2-6 0 0,0-5 3 15,2-5 0-15,-1-2 0 0,1-8 1 0,1-3 0 16,0-8 0-16,1-3 0 0,1-3-2 15,3 0-1-15,2 0 0 0,1 3-1 16,-1 2 0-16,2 10-1 0,-2 6-1 16,0 6 0-16,-1 6 0 0,-4 6 1 15,0 5-1-15,-1 1 0 0,2 4 1 16,1-2 1-16,1-1 1 0,1 0-1 0,0-5 0 16,3-4 1-16,2 2 0 0,1-6 1 15,0-7 0-15,1 1 0 16,-1-2 5-16,1-5 5 0,-3-1 4 0,-1-7 4 15,0-1 1-15,-1 3-1 0,-2-5 0 16,-2 1-5-16,-2 1-3 0,0 4-3 16,-3 3-3-16,-1 5-2 0,1 3-1 15,-1 5 0-15,-1 5 1 0,1 1-2 0,2 6-2 16,0 2 0-16,3 2 0 0,-1-2 1 16,1-1-1-16,1-2 0 0,-1-2-5 15,1-3-8-15,-2 0-13 0,-1-5-16 16,-2-2 155-16,-2-4-294 0,0-4-156 15,1-1-431-15</inkml:trace>
  <inkml:trace contextRef="#ctx0" brushRef="#br0" timeOffset="98594.76">16019 4506 691 0,'-3'-2'151'0,"1"2"6"0,2-1-125 16,0 1-11-16,0-1-2 0,0-1-2 15,2-2-13-15,1 1-16 0,1-2-15 16,1-3-130-16,2 0-130 0,1-2-322 16</inkml:trace>
  <inkml:trace contextRef="#ctx0" brushRef="#br0" timeOffset="98792.76">16402 4389 519 0,'0'1'153'0,"-2"-2"5"0,-2 1-11 15,-5-2-102-15,-3 1-6 0,-3 0 0 16,-3 2-12-16,-1 1-12 0,-5 3-6 0,0 5-1 16,3 3-1-16,2 6-2 0,2 3-4 15,3 1 0-15,4 4 0 0,7 5 0 16,3 0 0-16,3 2 0 0,2 0-4 16,0-1-12-16,2 3-17 0,-2 0 49 15,-2-3-186-15,0-3-138 0,-2-2-361 16</inkml:trace>
  <inkml:trace contextRef="#ctx0" brushRef="#br0" timeOffset="98966.31">16114 4725 655 0,'6'-2'147'0,"2"-1"9"0,6-1-124 16,2 0-6-16,5 1-1 0,0 2 2 15,2-3-11-15,0 1-23 0,1-5 145 0,-3 2-295 16,0-1-151-16,-1-1-442 0</inkml:trace>
  <inkml:trace contextRef="#ctx0" brushRef="#br0" timeOffset="99193.23">16505 4439 612 0,'-2'-3'143'16,"1"2"3"-16,1 2-87 0,0 1-25 16,2 6 1-16,0 4 0 0,-1 2-5 15,2 6-3-15,-4 3-2 0,1 2-3 16,-3 5-6-16,0 1-6 0,1 1-4 16,-4 3-2-16,3 0-2 0,1-2 0 15,0 1-6-15,1-5-13 0,2-3-14 16,1-2-12-16,1-6 18 0,1-4-148 0,-2-5-131 15,1-5-307-15</inkml:trace>
  <inkml:trace contextRef="#ctx0" brushRef="#br0" timeOffset="99350.91">16428 4690 657 0,'-2'-4'152'0,"4"1"5"15,1 0-108-15,2 0-10 0,5 1-5 0,3-1-7 16,4-3-7-16,5 0-4 0,2-1-3 15,2-3-4-15,1 4-19 0,3-8-22 16,1 2-120-16,3-1-16 0,4 2-116 16,-1 4-243-16</inkml:trace>
  <inkml:trace contextRef="#ctx0" brushRef="#br0" timeOffset="99691.04">17154 4567 600 0,'-5'2'147'16,"2"-5"3"-16,0 4-109 0,0 5-5 16,-1 1-2-16,1 6-6 0,1 4-13 15,1 6-10-15,1 4-2 0,1 2 0 16,1 0-1-16,0-1 0 0,5-1-1 0,-1-4 0 16,6-3 0-16,3-1 0 0,2-6 1 15,5-1 0-15,3-4 0 0,5-3 2 16,-1-3 0-16,-1-2 4 0,-2-4 3 15,-1-2 4-15,-4-2 4 0,-3-1 6 16,-6-4 3-16,-5-1-2 0,-4-5-1 16,-7-1-3-16,-6-6-5 0,-6-1-4 15,-8-7-6-15,-6 0-3 0,-5 1-1 0,-2 2-2 16,2 5 0-16,1 4-1 16,4 7 0-16,4 6-1 0,3 7-3 0,5 2-7 15,0 4-18-15,2 3-19 0,-1 3 110 16,3 0-248-16,2 1-156 0,2 4-408 15</inkml:trace>
  <inkml:trace contextRef="#ctx0" brushRef="#br0" timeOffset="100125.49">17857 4707 559 0,'-1'4'133'0,"1"-1"3"0,-1 5-83 15,0 1-22-15,-1 2 2 0,1 4 0 16,-4 3-6-16,4 0-6 0,0 2-4 15,0 0-3-15,2-3-3 0,1 0-4 16,2-6-4-16,1-3-3 0,-2 0-14 0,1-4-10 16,-1-1-79-16,-1-6-52 0,0 0-111 15,3 0-250-15</inkml:trace>
  <inkml:trace contextRef="#ctx0" brushRef="#br0" timeOffset="100259.58">17871 4670 667 0,'-9'-14'144'0,"-1"0"0"0,-1 1-118 16,1 2-10-16,1 0-5 0,3 0-5 16,0-2-9-16,4 4-13 0,5 1 7 15,4-1 0-15,3 0-137 0,1 2-119 16,1 2-301-16</inkml:trace>
  <inkml:trace contextRef="#ctx0" brushRef="#br0" timeOffset="100726.57">18013 4678 455 0,'9'29'120'15,"-3"-1"5"-15,0 0-40 0,-1-2-51 16,-1-6-2-16,-2-4-5 0,-1-2-9 16,0-3-3-16,-2-4-4 0,1-3 1 15,0-3 6-15,0-1 1 0,1-3-1 16,1-4-1-16,1-3-1 0,2-2-1 16,0-3-3-16,2-2-7 0,0-6-2 15,2 0 0-15,1 1 0 0,0 1 3 16,-1 1 2-16,-1 6-1 0,0 2 0 0,-1 4-1 15,-1 7-1-15,0 7-2 0,-2 2-1 16,0 4-1-16,1 3-1 0,-2 1 0 16,1 2 1-16,2-2-1 0,2-3 0 15,1 2-2-15,4-2 0 0,1-4 0 16,2 0 0-16,3-3 0 0,-2-3 1 16,-1-2 0-16,0-3 1 0,-1-5 0 0,0 0 1 15,-3-7 1-15,-1-2 2 0,0-5 1 16,-3-3 2-16,-2-4 3 0,-2-5 0 15,0-1 0-15,-1-2 0 0,-1-2 3 16,0-1 2-16,0 2-1 0,1 3 2 16,-2 6 4-16,0 4 4 0,-1 7-1 15,0 4-4-15,0 7-5 0,-1 6-2 16,-1 8-4-16,0 5-4 0,0 5-4 16,2 7-2-16,-1 3 1 0,0 5 2 15,1 6 0-15,0 4 0 0,1 0-1 0,0-2 0 16,3 5-1-16,0 0-7 0,1 1-14 15,3-7-20-15,3-5-17 0,1-1-18 16,0-7-114-16,-1-5-133 0,1-5-290 16</inkml:trace>
  <inkml:trace contextRef="#ctx0" brushRef="#br0" timeOffset="101084.25">18388 4697 645 0,'-5'-10'153'0,"3"3"3"15,1 4-108-15,2 0-11 0,1 2-3 16,4-3-1-16,3 2-7 0,6 0-7 16,3 0-4-16,4 1-2 0,5-1-3 15,2 2-1-15,2 2-5 0,-2 1-3 16,-1 0-1-16,-4 4-1 0,-2-1-1 0,-5 4 0 16,-4 0-1-16,-4 3 0 0,-3 3-1 15,-4 2 1-15,-3 6 0 0,-2 0 2 16,-1 2 0-16,1-1 1 0,0-1 0 15,-1-3 0-15,4-4 1 0,3-2 0 16,3-6 1-16,6-2 1 0,0-4 1 16,4-2 0-16,3-1 1 0,1-5 0 15,0-2 2-15,-2-1 2 0,-2-1 0 0,-2-4 2 16,-2 1 1-16,-7-5 0 0,-2 2-1 16,-4-4-3-16,-5-2-2 0,-6-2-2 15,-3 3-4-15,-5-3-2 0,-2 4-2 16,-1-2-9-16,2 6-12 0,-1-1-19 15,8 4 10-15,0-1-150 0,5 1-140 16,4 0-340-16</inkml:trace>
  <inkml:trace contextRef="#ctx0" brushRef="#br0" timeOffset="101742.21">19335 4594 514 0,'1'-2'139'16,"-4"-5"6"-16,-6 2-27 0,-2-3-82 16,-3-1 0-16,-2 1-1 0,-1 1-4 0,2 1-7 15,-1 2-3-15,6 2-4 0,1 0-2 16,0 2-4-16,2 2-3 0,2 3-3 16,-1 5-2-16,0 4-3 0,-1 4 0 15,1 7-1-15,0 5 1 0,2 0 0 16,1 4 0-16,3-1 0 0,2 1 0 15,4-1 0-15,4-6 1 16,4 0-1-16,5-4 1 0,4-3 0 0,6-3 1 16,2-4-1-16,2-3 1 0,2-2-1 0,1-4 1 15,3-3-1-15,-2-5 1 0,-2-4-1 16,-2-3 0-16,0-5 1 0,-5-4 0 16,-5-5 4-16,-5-7 2 0,-6-2 3 15,-7-5 0-15,-4-8 0 0,-6 4 0 16,-8-2-1-16,-5 2-5 0,-7 6-2 15,-4 5-2-15,-4 7-1 0,-3 11 1 0,-2 4 0 16,2 6 0-16,1 9 1 0,1 2 0 16,0 6-1-16,3 2 0 0,2 7-1 15,6 3 1-15,2 6-1 0,4 2 0 16,3 2 0-16,8 2 0 0,3 1-1 16,1 1 0-16,4-4-2 0,2-4 0 15,0-3-1-15,5-2 0 0,0-6-1 0,2-4 0 16,1-5 1-16,-1-2 1 0,0-6 1 15,0-2 1-15,-1-3 0 0,1-3 1 16,-2-4 1-16,1-2 0 0,0-4-1 16,2-3 1-16,0-3-1 0,-1-1 1 15,-1 4-1-15,0 1 0 0,-2 3 0 16,-2 4-1-16,-2 5 1 0,0 5 0 16,0 5 0-16,1 3 0 0,0 4-1 15,4 3 1-15,4 4 1 0,4 3-1 16,4-1 1-16,6 0-1 0,2 4 0 15,5-2 1-15,2-3-1 0,5 0 1 0,-1 0-1 16,4 1 4-16,-1-2-7 0,-3 2-19 16,-1-2-18-16,-2-3-68 0,-4 0-69 15,-2-1-125-15,-3-5-283 0</inkml:trace>
  <inkml:trace contextRef="#ctx0" brushRef="#br0" timeOffset="103284.19">15494 5317 418 0,'2'5'112'16,"2"2"6"-16,-3-3-64 0,-1 0-6 15,-3 3-3-15,3 3-9 0,0-1-10 16,2 0-9-16,-2 4-6 0,2 2-2 16,2 5-3-16,-1-3-2 0,3-1-1 15,-3 6-1-15,0 1-1 0,2-1 0 0,-2-4 0 16,-1 1-7-16,1 1 1 0,0-3-77 16,0-5-49-16,-1-2-97 0,3-3-232 15</inkml:trace>
  <inkml:trace contextRef="#ctx0" brushRef="#br0" timeOffset="103473.08">15495 5207 650 0,'-1'1'143'15,"0"-2"4"-15,0 0-112 0,2 2-14 16,0-2-3-16,0-1-1 0,1-2-4 15,1-2-2-15,1 2-17 0,3-3-15 16,-1 1 20-16,4 2-150 0,-1 2-126 0,5 9-322 16</inkml:trace>
  <inkml:trace contextRef="#ctx0" brushRef="#br0" timeOffset="103912.85">15914 5417 601 0,'2'4'149'0,"-4"-5"4"16,-3-2-96-16,-2-2-21 0,-3 0-4 16,-3-2-5-16,-5-1-10 0,-2 4-12 0,0 2-2 15,-3 3-1-15,0 4 1 0,2 6-2 16,3 0-1-16,5 4 0 0,3-2-1 16,5 2 0-16,6-3 1 0,6-1 0 15,4-2 0-15,5-1 0 0,1-4 0 16,2-3 1-16,0-2 0 0,1-1 0 15,-4-5 0-15,-3-2 0 0,0-2 0 16,-4 0 0-16,0 2 1 0,-3-3 0 0,-2-2 0 16,1 1 1-16,-2 2 1 0,-1-1 1 15,-1 2 2-15,1 1 2 0,-2 2 2 16,0 5-1-16,-2 0-1 0,2 2 0 16,-1 8-2-16,1 3-3 0,1 6-2 15,1 1-2-15,0 4 0 0,1 7 1 16,1 1 0-16,2 3 0 0,0 2-1 15,0 2 1-15,0 1-1 0,0 0 1 16,-3-1-1-16,-1 0-1 0,-3-2 0 0,-3-6 0 16,-4 1-1-16,-3-7 0 0,0-2-1 15,-4-5-2-15,-2-2-3 0,-3-4-4 16,0-3-5-16,3-6-7 0,-1-1-9 16,-3-7 97-16,4-1-201 0,0-5-23 15,4-3-116-15,-2-6-288 0</inkml:trace>
  <inkml:trace contextRef="#ctx0" brushRef="#br0" timeOffset="104922.88">16010 5431 518 0,'20'13'124'0,"-3"4"2"0,-5 2-51 15,-4 5-59-15,-2 0-3 0,-4 0-4 16,-3 2-1-16,-3-1-3 0,1-3-1 0,0-1-2 15,-1-8 0-15,2-1-1 0,1-3 0 16,0-5 6-16,1-3 7 0,1-5 1 16,1-5 0-16,1-3 3 0,1-6 2 15,1-6 2-15,2-2-6 0,-2-4-5 16,2 1 0-16,-3-2 3 0,2 1-1 16,-2 3 0-16,0 6 0 0,-1 4 1 15,0 4-2-15,0 3-3 0,3 9-2 0,-1 3-3 16,0 7-1-16,-1 4-2 0,-1 3-1 15,1 3 0-15,0 0 0 0,3 1 1 16,-2-1 0-16,5-1 0 0,1-2 0 16,8-2 0-16,0 0-1 0,2-3 1 15,1-4 0-15,-1-1 1 0,-1-2 2 16,-1-5 3-16,-6-4 3 0,1-5 2 16,-3-2-1-16,-2 0 1 0,0-3-2 0,0 0-2 15,-2 1-2-15,-1 3-3 0,-1 4-2 16,-1 1 0-16,-2 4-2 0,0 3-1 15,-2 2 0-15,1 6 0 0,-1 2 0 16,1 5 1-16,2-1-1 0,1 1 3 16,2 1-1-16,1-3 1 0,3-1 0 15,4-5-1-15,1-4 1 0,1-1 0 16,0-1 4-16,1-5 3 0,-1 0 2 16,-1-5 5-16,-3-1 2 0,-1-3 2 0,-3-2-1 15,0 0-1-15,-5-1-3 0,-2-2-4 16,-4 0-5-16,-5 0-5 0,-6 2-4 15,-3 0-3-15,-8-2-5 0,-2 4-6 16,-1 2-8-16,0 1-11 0,3 3-11 16,4 1-7-16,6 2-9 0,5 1-11 15,7-1-4-15,5 0 5 0,4 2 12 0,5-2 13 16,6 2 4-16,4-1 8 0,2 2 16 16,3 0 10-16,4 0 7 0,-1-2 8 15,0 6 11-15,1-1 11 0,2 2 9 16,-1 3 6-16,1 4 3 0,-4 3 0 15,-1 3-7-15,-1-1-10 0,-7 1-6 16,-4 1-6-16,-6-1-5 0,-4 1-5 16,-4-3-2-16,-2 0-1 0,-4-2 0 15,1-2 0-15,0-2-1 0,0-2 3 16,2-3 4-16,0-1 9 0,0-6 7 0,1 0 4 16,0-2 6-16,-2-4 2 0,3-1 0 15,0-3-5-15,2-2-9 0,1 1-8 16,2 1-3-16,1 1-5 0,0 1-4 15,1 1 0-15,2 4-1 0,-1 1 0 16,2 3 0-16,2 2-1 0,3 2-1 16,2 1 1-16,5 0-1 0,1 0 1 0,4-2-1 15,2-1 1-15,3-1 0 0,-3-1 0 16,-1-1 0-16,-3-2 0 0,-2 1 1 16,-5 1-1-16,-3-2 4 0,-8 0 4 15,-2-3 3-15,-3 2 0 0,-4-3 1 16,-4-1 1-16,-5-1 0 0,-3 1-4 15,-2 2-5-15,-4 4-1 0,-2 4-2 16,-1 3 0-16,0 5 0 0,2 4-1 16,4 3 0-16,4 3 0 0,5 3 0 15,7 0-1-15,3 4 0 0,7-1 0 0,5-2 1 16,5-1 0-16,4-4 2 0,3 1-10 16,0-4-6-16,6-4-17 0,2-3-21 15,3-1 19-15,2-6-161 0,0-3-147 16,2-4-339-16</inkml:trace>
  <inkml:trace contextRef="#ctx0" brushRef="#br0" timeOffset="105372.28">18172 5288 582 0,'-8'11'134'0,"-1"-1"7"0,-3-1-90 15,-3 0-25-15,-4 5-1 0,-5-4 1 0,-2-4 0 16,-3 2-11-16,1-1-7 0,0-2-3 16,4 2-2-16,4-6-1 0,4 1-2 15,4 1-1-15,7 3 0 0,1-1-1 16,7 4 1-16,1 0 0 0,4 3 1 16,4 2 0-16,1 0 2 0,3 3 0 15,3 1 0-15,-2 0 0 0,2 1-1 0,-4-3 1 16,-3 0-2-16,-3 1 1 0,-3-4 0 15,-6-1-1-15,-5 0 1 0,-5-4-1 16,-5 0 1-16,-5-1 0 0,-4-3-8 16,-1-1-11-16,1-3 96 0,1-3-228 15,3-3-138-15,2-5-381 0</inkml:trace>
  <inkml:trace contextRef="#ctx0" brushRef="#br0" timeOffset="106088.43">18180 5387 615 0,'25'-1'146'0,"-6"2"4"0,-3 2-100 16,-2 6-16-16,-5 2-4 0,-6 4-4 15,-2 4-8-15,-1 0-8 0,-2-1-2 16,1 5-3-16,0-4-1 0,3 2 0 0,3-6-1 16,5-1-1-16,5-1 1 0,2-1 1 15,-1-5-1-15,4-2 0 0,-1-5 3 16,-2-1 3-16,0-1 5 0,-5-1 4 15,1-3 4-15,-1-3 3 0,-1-2 0 16,-3 0-1-16,-1-2-1 0,0-2-3 16,-3 4-2-16,-2-1-2 0,-1 3-3 15,-1 5-3-15,0 5-1 0,-2 5-1 16,0 5-4-16,-1 3-2 0,-2 3-2 16,3 5 0-16,1 2 0 0,1 2 1 0,2-3-2 15,3-3 0-15,3-1-4 0,3-1-7 16,3-4-5-16,0-3-9 0,1-2-4 15,2-3-7-15,-2-4-7 0,1-3-3 16,1-3 0-16,-1-5 1 0,1-4 4 16,0-6 5-16,0-5 8 0,2-5 7 15,1-4 7-15,0-7 10 0,1 0 11 0,-2-5 9 16,0-1 8-16,0 0 7 0,-7 5 7 16,-1 4 8-16,-4 11 5 0,-2 2-2 15,-3 9-9-15,-2 10-6 0,-3 10-8 16,-2 11-5-16,0 3-8 0,-3 7-8 15,-1 4-1-15,-1 7 0 0,2-2 1 16,0 4 0-16,-1-2-1 0,1 2-1 16,1-4-1-16,2 0-1 0,1-4 1 15,2 1-1-15,0-8 0 0,1-2-1 0,2-5 0 16,1-4 0-16,-1-3 0 0,2-4 0 16,3-4 2-16,1-7 1 0,4-2 0 15,5-1-1-15,2-3 2 0,3-2-1 16,1-3 0-16,2 4-2 0,1 5-1 15,1 3 1-15,-2 5-1 0,0 5 1 16,2 1-1-16,-1 6 1 0,-2 1-1 16,-1 1 1-16,-2-2 0 0,-5 0-1 0,-3 1 1 15,-3-1-1-15,-6-1 0 0,-5 0-1 16,-4 0 1-16,-8-1 1 0,-3 0 0 16,-7-1 0-16,-6-3 2 0,-3 0 0 15,2-4 1-15,-2-4 0 0,-1-2 0 16,0-5-5-16,2-5-13 0,-1-5-14 15,4-1-16-15,-1-4-38 0,5 1-109 16,4-7-141-16,5-5-309 0</inkml:trace>
  <inkml:trace contextRef="#ctx0" brushRef="#br0" timeOffset="107637.69">22390 3741 527 0,'-11'9'116'0,"3"1"4"16,4-3-80-16,5 1-21 0,2 0 7 0,6 4 5 15,1 3-2-15,2 1-2 0,1-1-3 16,0 2-4-16,0-1-4 0,-3 3-8 16,-2-6-5-16,-1-1-2 0,-2 2-5 15,-1-2-10-15,1 0 28 0,-2-1-158 16,1-2-123-16,-3-1-325 0</inkml:trace>
  <inkml:trace contextRef="#ctx0" brushRef="#br0" timeOffset="107816.59">22568 3511 506 0,'-3'-1'132'0,"2"-1"5"16,1 1-9-16,0-1-110 0,2 1-4 15,1-2 1-15,1-1-2 0,1-1-7 0,2 0-13 16,-1 0 161-16,3-3-293 0,-1-1-139 15,6 3-421-15</inkml:trace>
  <inkml:trace contextRef="#ctx0" brushRef="#br0" timeOffset="108066.76">22977 3435 565 0,'-1'2'133'0,"-5"-2"3"0,1-5-103 16,-2 2-3-16,0-1 5 0,-5-1-1 15,-3 1-10-15,1-1-5 0,0-1-3 16,-3 6-2-16,0 1-2 0,-1 5-5 16,3 6-3-16,-3 2-2 0,3 8-1 15,2 2-1-15,1 4 1 0,2 7 0 16,4 1 0-16,0 1 0 0,6 2 0 16,1 0 0-16,1 3-5 0,3-2-13 15,0-1-9-15,1-3 24 0,-1-3-151 0,-2-1-124 16,1-6-315-16</inkml:trace>
  <inkml:trace contextRef="#ctx0" brushRef="#br0" timeOffset="108248.4">22654 3808 619 0,'-2'-13'140'0,"3"3"12"0,2 6-98 16,3 3-7-16,4 0-11 0,1-2 0 15,4 0 1-15,5 0-7 0,3-3-11 16,5 2-8-16,2-3-4 0,3 2-5 16,0-4-17-16,4 2-21 0,1-3-48 15,1 2-87-15,4-2-126 0,4 1-290 16</inkml:trace>
  <inkml:trace contextRef="#ctx0" brushRef="#br0" timeOffset="108837.98">23980 3505 534 0,'0'0'134'16,"2"0"4"-16,-2-2-70 0,-2 0-32 15,0 1 0-15,0 0-3 0,-1 0-8 16,-2 2-5-16,0 1-3 0,-3 2-2 0,1 2-3 16,-4 0-1-16,-1 4-2 0,0 3-3 15,-1 5-2-15,1 1-1 0,1 4-1 16,3 3 0-16,3 4-1 0,4-2 1 16,1 1-1-16,4-2 0 0,4 1 0 15,4-3 1-15,4-1 0 0,1-3 0 16,2 1 0-16,5-5 0 0,3-1 1 15,3-3-1-15,3-4 0 0,2-4 0 16,4-2 0-16,3-3 1 0,1-2-1 0,-2-4 0 16,-1-5 4-16,-3-4 6 0,-4-3 3 15,-6-3 3-15,-6-5-1 0,-9-3 0 16,-9-4 0-16,-9 0-4 0,-11-4-7 16,-9 3-3-16,-9 3-2 0,-6 2-1 15,-7 5 0-15,-2 4 1 0,-4 5-2 0,5 5-3 16,4 2-13-16,7 3-14 0,3 1-14 15,5 4-54-15,8 0-82 0,6 7-127 16,4 2-271-16</inkml:trace>
  <inkml:trace contextRef="#ctx0" brushRef="#br0" timeOffset="112703.05">21961 4546 421 0,'0'2'107'15,"0"-2"7"-15,0 0-47 0,0 0-27 0,0-2-3 16,-1 3 2-16,1-1-4 0,-1 0-5 15,-1 1-7-15,0-1-4 0,0-1-4 16,-2 0-3-16,2-2-3 0,-2 1-3 16,0 0-1-16,0 0-2 0,-1 1-1 15,-4 1-1-15,-1 0-1 0,-1 2-1 16,-2-1 0-16,-1 1 0 0,-1-1-1 16,2 1 0-16,1 2 0 0,2 0 0 15,5 2-1-15,-1 1 1 0,5 0 2 0,4 1 2 16,3 2 1-16,3 4 2 0,3-2 1 15,0 0 1-15,3 2-2 0,1 0 0 16,-2-1-2-16,-2 1 0 0,-2-4-2 16,-3 1 0-16,-1-2 0 0,-2-1-1 15,-3 0 0-15,0-2 0 0,2 2 1 16,-3-2-1-16,0-2 2 0,-2 1 1 16,0 2 0-16,-2-4 0 0,-4 0-1 0,-3-2-3 15,-4 3-6-15,-4-2-4 0,-1-2-8 16,-2-1-6-16,-3-1-2 0,4-2-1 15,1 1-116-15,2-6-103 0,5 0-269 16</inkml:trace>
  <inkml:trace contextRef="#ctx0" brushRef="#br0" timeOffset="113221.48">22071 4349 586 0,'6'-4'136'0,"0"2"3"0,2 1-99 16,-1 1-14-16,2 3-1 0,1 6-1 16,0 7-5-16,-2 4-6 0,-1 2-2 15,-4 4-2-15,-3 7-1 0,-2 3-2 16,-4 1 0-16,-2 4-5 0,-3 0-1 0,1-1-2 16,0 1-3-16,-1-2-1 0,4-2-2 15,0-4 1-15,4-5-1 0,1-5 1 16,0-6 2-16,4-3 2 0,2-4 2 15,0-5 3-15,3-7 0 0,2-1 2 16,-1-7 1-16,3-3 0 0,0-10 0 16,1-1 0-16,0 0-1 0,-2-3-1 15,-1-1-1-15,0 7-1 0,-3 3 0 0,1 7 0 16,-3 2-1-16,0 4-2 0,-1 7-1 16,1 0 1-16,0 5 0 0,-1 0 0 15,3 3-1-15,1 0 2 0,4-1 1 16,2-1 1-16,2 1 0 0,3-1 0 15,3-3 0-15,-1-2 0 0,1-2 1 16,0-1 0-16,-3-3 0 0,-2-3 0 16,-3-2 1-16,-2 1-1 0,-1-1 1 15,-4-1-1-15,-4 1 0 0,0 4-1 16,-1 1-2-16,-1 5-2 0,-1 0 0 0,-1 6 1 16,1 4-1-16,0 2 1 0,-2 0 0 15,5 4 2-15,0-4 1 0,1 0 0 16,3-2 1-16,1-1-1 0,3-4-1 15,1-2-3-15,0-5-5 0,1 0-8 16,-1-5 160-16,1-5-293 0,0-6-143 16,-1-3-421-16</inkml:trace>
  <inkml:trace contextRef="#ctx0" brushRef="#br0" timeOffset="113388.56">22575 4383 618 0,'-5'7'130'16,"2"0"3"-16,0-2-113 0,2-2-11 0,1 0 3 16,0-2 3-16,1-2-2 0,0-4-2 15,0 1-5-15,0-1-12 0,2 0-28 16,1-3-104-16,1-3-115 0,7-4-283 16</inkml:trace>
  <inkml:trace contextRef="#ctx0" brushRef="#br0" timeOffset="113621.51">22975 4404 577 0,'-13'6'133'16,"-4"-5"6"-16,-3 1-101 0,-4 3-7 16,0 0 1-16,-5-2 2 0,-1 6-10 15,0 0-6-15,6 6-6 0,2 0-3 16,5 2-4-16,3 5-2 0,7 6-2 0,2 3-2 15,2 1 1-15,5 3-1 0,0 5 0 16,1 1-2-16,0 2-13 0,2-3-9 16,-2 1 167-16,-1-3-292 0,-1-6-143 15,-1-4-415-15</inkml:trace>
  <inkml:trace contextRef="#ctx0" brushRef="#br0" timeOffset="113790.19">22631 4869 629 0,'4'-8'143'0,"2"4"7"0,1-2-107 16,4 1-11-16,2-1 0 0,0 0 0 15,2-4-9-15,1 0-6 0,4-3-5 16,1 0-9-16,-2 0-14 0,3-4-10 16,2 0-11-16,2-1 164 0,-2-2-293 15,-3 0-146-15,-2-1-409 0</inkml:trace>
  <inkml:trace contextRef="#ctx0" brushRef="#br0" timeOffset="113957.47">23031 4458 573 0,'4'-7'140'16,"-2"4"2"-16,0 3-83 0,-1 2-25 15,1 6 4-15,-2 2 0 0,0 3-6 16,-2 6-5-16,2 2 0 0,-2 7-3 16,0 6-3-16,0 1-6 0,0 2-6 15,-1 0-5-15,2 1-2 0,1-1-2 0,-1-2-1 16,1-4-17-16,-1-3-14 0,1-2-10 15,-2 0 17-15,-1-6-145 0,-3-3-127 16,2-4-303-16</inkml:trace>
  <inkml:trace contextRef="#ctx0" brushRef="#br0" timeOffset="114120.59">22918 4825 568 0,'-6'-19'143'0,"3"2"10"15,2 5-71-15,2 4-37 0,2 4-2 16,3 4-1-16,0 0-6 0,3 0-12 15,5-1-9-15,4-3-7 0,3 0-1 16,4 2-3-16,2-4-7 0,4 1-15 16,4-1-16-16,-1-1-59 0,0-2-75 15,4-1-122-15,2-3-274 0</inkml:trace>
  <inkml:trace contextRef="#ctx0" brushRef="#br0" timeOffset="114454.34">23768 4360 622 0,'2'4'137'0,"-2"3"8"0,1 7-114 0,0 2 4 15,0 5 6-15,-1 6 0 0,0 4-2 16,-1 1-5-16,0 5-7 0,-1 2-6 16,2 1-7-16,-1 0-4 0,2 0-5 15,-1-2-4-15,2 3 0 0,-1-10-1 16,3-2-13-16,-2-5-17 0,0-4-13 15,1-2-55-15,-1-3-74 0,0-6-121 16,3 0-262-16</inkml:trace>
  <inkml:trace contextRef="#ctx0" brushRef="#br0" timeOffset="115851.76">24090 4689 340 0,'-3'-2'104'0,"1"0"4"0,-1 0-20 16,2 0-40-16,-1 2 0 0,1 0 2 0,1 2-11 15,0-4-6-15,1 5-1 0,-1-3-1 16,1 1-2-16,0-2-3 0,3 1-5 16,-2 1-3-16,2 0-2 0,2 0-4 15,2-1-2-15,1 1-3 0,3 2-2 16,0-2-1-16,1 2 0 0,3-1-2 15,0 0-4-15,1 0-7 0,-1-1-8 0,-1-1-10 16,1 0 44-16,0-1-171 0,-1-2-126 16,0-4-323-16</inkml:trace>
  <inkml:trace contextRef="#ctx0" brushRef="#br0" timeOffset="116135.66">24247 4543 497 0,'2'-1'124'16,"0"-1"3"-16,2 1-58 0,3-1-37 15,1 2-1-15,2 2-3 0,1-1-5 16,1 0-5-16,-1 1-1 0,1 2-1 16,-3 0-4-16,1 0-4 0,-1 1-3 15,0 2-1-15,-2 1-1 0,1 4-2 0,0 1 0 16,1-1 0-16,-2 4 0 0,1 0-1 15,-3 1-1-15,1-2-1 0,-3 0-2 16,-2 0-1-16,-1 0-4 0,-3-3-3 16,-2-1-4-16,-2 0-4 0,-2 1-2 15,0-3-12-15,-3-1-64 0,0-1-39 16,0-4-91-16,0-1-202 0</inkml:trace>
  <inkml:trace contextRef="#ctx0" brushRef="#br0" timeOffset="116703.51">24736 4495 465 0,'-3'-1'127'0,"0"0"6"0,-2 0-30 15,2 0-65-15,0 2-2 0,-2-1-1 16,1-1-8-16,0 2-9 0,-1 2-5 0,1 2-4 16,-3-1-2-16,-1 4-2 0,0 5-1 15,0 2-2-15,1 6 0 0,-1 1-2 16,1 3 1-16,2 5-1 0,2-3 1 15,2-1-2-15,-1 1-1 0,5-8 0 16,2 3 0-16,4-1-1 0,2-6 0 16,2 1 0-16,2-3 1 0,3-2 1 15,2 0 2-15,0-6 0 0,2-1 2 16,1-2 3-16,1-4 2 0,0-5 5 0,2-2 3 16,-3-6 2-16,-1-3 3 0,-5-2 1 15,-4-10 0-15,-2 1-2 0,-3-2-3 16,-5-5-5-16,-4 2-4 0,-8 0-3 15,-1-1-1-15,-4 5-3 0,-5 0 0 16,-6 8 0-16,-3 4 0 0,-2 1 1 16,2 4 0-16,-1 0 0 0,2 5-1 15,3 2 1-15,3-1-1 0,5 3-1 0,2 1-2 16,4 5-2-16,2 3 0 0,3 3-1 16,4 7 0-16,1 1 1 0,3 3-2 15,1 3-2-15,3 2-6 0,1 4-10 16,1 1-6-16,1-1-11 0,3 5 164 15,0 2-291-15,-1-4-142 0,-1 0-406 16</inkml:trace>
  <inkml:trace contextRef="#ctx0" brushRef="#br0" timeOffset="117042.28">24748 4834 443 0,'-2'-15'113'0,"1"2"6"16,-1 2-55-16,-1 2-20 0,1 0-15 15,-3 2-2-15,0 1-1 0,0 0-4 16,0 3-1-16,0-2-1 0,1 2-1 0,1 0 1 16,-1 1-1-16,2-1-1 0,2 0 0 15,-1 0-2-15,0 0 0 0,1-2 0 16,0 0-2-16,0-5-2 0,1 3-3 16,0 0-1-16,0-1-2 0,0 1-2 15,1 3-1-15,1 1-1 0,1 5 1 16,1-1-1-16,2 3 0 0,2 4 0 15,2 1 0-15,4 2 0 0,4 2 0 16,3 4 0-16,2 7 1 0,4-3-1 16,3 6 0-16,0-2 1 0,-3 3 0 15,1-1-1-15,-1 0-1 0,-1-2-1 0,-4-2 1 16,-3-5-1-16,1 0-4 0,-2 0-8 16,-3-3-11-16,-3 1-9 0,-3-4 39 15,0 1-173-15,-1-1-133 0,6 1-334 16</inkml:trace>
  <inkml:trace contextRef="#ctx0" brushRef="#br0" timeOffset="120024.88">21844 5472 378 0,'-4'3'107'0,"-1"-3"5"16,1-1-40-16,2-1-29 0,1-1-3 16,2 1-5-16,1-1-11 0,-2 0-5 15,3-1-4-15,-1 1-1 0,2 1-1 16,-2-2 0-16,-1 3 1 0,-1 0-1 15,2-1 0-15,-2 1-1 0,0 2-2 16,-1 1-1-16,-2 4-2 0,-1 0-1 16,1 2-3-16,-1 3-1 0,-1 3-1 0,2 0 1 15,2 3-1-15,2-1 0 0,2 1-2 16,3 1 0-16,0-1 0 0,4-3 0 16,2 1 0-16,0-5-1 0,1-1 2 15,-3-3 3-15,0-2 1 0,2-3 3 16,-3-1 1-16,1-5 3 0,-1-1 2 15,0-3 2-15,0-3 1 0,1 0 3 16,-1-3 1-16,-2-3 1 0,0 1-1 0,-1 0 0 16,-2 2-3-16,-1 2-1 0,0 2-4 15,-1 3-4-15,-2 4-4 0,0 4-2 16,0 5-2-16,0 5 0 0,0 4-1 16,1 4 0-16,-1 3-1 0,5 1 2 15,0-2 0-15,1 1-1 0,4-2-1 16,0-2 1-16,2-1-1 0,5-5 0 15,-1 0 1-15,1-3 0 0,0-2 1 0,-1-5 0 16,1-4 0-16,-1-4 1 0,0-3 1 16,-2-5-1-16,-2-5 2 0,1-4 0 15,1-1 0-15,0 0 0 0,-1-2 1 16,-1 2-1-16,-4 5 0 0,1 3 4 16,-2 5 2-16,-4 2-2 0,-2 6-3 15,-3 4 0-15,-4 6 0 0,-2 3 0 16,-2 5-3-16,-1 6-3 0,-1 6 1 15,0 6 3-15,1 2 0 0,3 1-1 0,3 4 0 16,-1 3 0-16,2 0-1 0,-1-3 0 16,3-3-1-16,0-1-1 0,0-1-2 15,2-7 0-15,0-7 0 0,1-3 0 16,-1-4-1-16,0-6 2 0,1-4 1 16,0-4 2-16,0-4 1 0,4-3 0 0,-2-4 1 15,3-7 1-15,0-3 0 0,0-8-1 16,1-6 1-16,3-2-2 0,-1-6 1 15,1-1-1-15,-1-2 1 0,2 2-1 16,3 6 1-16,-2 7 0 0,-1 3 1 16,-2 11-1-16,2 6 0 0,1 7 0 15,-1 8-1-15,1 3 0 0,0 4 0 16,0 4-1-16,2 2 0 0,-1 0 1 16,-2 3-1-16,0-1 0 0,-3 0 0 15,2-1 0-15,-3 0-1 0,-2-3-2 16,-2-1 0-16,-5-2 0 0,-1 0-2 0,-6-3 0 15,-3-3 0-15,-4 0-2 0,-5-1-1 16,-4-2-1-16,-4-2-2 0,0-1-4 16,1-2-10-16,2-2-9 0,6-2-5 15,4-5-3-15,8-4-4 0,9-2 0 16,9-2-57-16,6 0 3 0,3 1-18 0,5 1-17 16,3 3-68-16,0 3-105 0</inkml:trace>
  <inkml:trace contextRef="#ctx0" brushRef="#br0" timeOffset="120550.78">22819 5627 506 0,'18'6'122'0,"-4"0"6"0,-4-4-82 16,-3-2-1-16,-3 0 7 15,-2 0-3-15,-3-1-2 0,0 0-6 0,-1-1-4 16,-5-2-5-16,-1-2-3 0,-4-2-8 15,-3 1-5-15,-3-1-4 0,-1 1-1 16,-1 0-1-16,1 2-3 0,-2 6-2 16,2 4-1-16,0 2-2 0,2 3-1 15,0 3 0-15,1 4-1 0,3 0 0 16,3 1 0-16,2-3-1 0,5 1-1 0,1-2-1 16,5-2-1-16,3-1 0 0,3-2-1 15,3-2 1-15,1 0 0 0,3-3 1 16,0-2 1-16,1-2 2 0,-1-2 0 15,3-3 2-15,-1-3 0 0,0-2 2 16,0-2 1-16,1-4 1 0,-1-3 1 16,0-7 0-16,-2-4 1 0,-3-4 0 15,-1-2-1-15,-3-3-1 0,-3-3 0 16,0-1 1-16,-5 1-2 0,0 1 0 0,-2 2 1 16,0 5-1-16,-3 4 3 0,1 7 2 15,-2 6 0-15,1 7 0 0,1 5-1 16,0 3-2-16,-2 4-1 0,0 4-3 15,0 6-1-15,0 8-1 0,-2 5-1 16,1 8 1-16,-1 5 1 0,2 6 1 16,0 4-1-16,4 3-1 0,3 2-1 0,1 0 0 15,2-1-5-15,3-1-4 0,2-2-5 16,2-4-7-16,0-7-8 0,1-3-11 16,0-4-7-16,1-6-8 0,1-4-4 15,0-5 100-15,1-4-215 0,0-4-129 16,1-3-345-16</inkml:trace>
  <inkml:trace contextRef="#ctx0" brushRef="#br0" timeOffset="121967.24">23550 5410 452 0,'-3'1'119'0,"0"3"8"0,2 3-29 15,1 3-54-15,0 1 1 0,1 4 0 16,2 7-1-16,0 0-3 0,0 2-7 16,4 6-9-16,-1-3-5 0,1 5-4 15,1-1-3-15,0-7-5 0,-1 2-5 16,1-4 0-16,-4-4-2 0,-1 2-9 15,-1-4-10-15,-3-4-16 0,-2 3 164 0,-2-3-293 16,-4-2-149-16,-3-4-421 0</inkml:trace>
  <inkml:trace contextRef="#ctx0" brushRef="#br0" timeOffset="122388.32">23487 5509 627 0,'-4'-27'151'0,"2"-2"6"0,3 6-105 16,0 1-4-16,1 2 3 0,4-2-5 16,2 2-10-16,3 5-9 15,3 3-5-15,0 0-4 0,1 2-6 0,2 0-3 16,0 6-2-16,2 3-2 0,3 4 0 16,-3 5-1-16,1 2-2 0,1 6-1 15,2 3 0-15,-4 0 0 0,-2 2-2 0,-3-2-1 16,-3 1-1-16,-3-1-1 0,-5-2-1 15,-5-4-1-15,-1 1 0 0,-6-2 0 16,-4-1 1-16,-4-1 1 0,-4-6 0 16,-6 1 3-16,0-1 0 0,-4-5 1 15,-1-1 0-15,1 0 0 0,2-4 1 16,5 4 0-16,6-1 0 0,5 0-1 16,5 6-1-16,4 0 0 0,9 5-1 15,2 3 1-15,6 4 0 0,3 5 0 0,4 2 0 16,4 2 3-16,2 4-1 0,1-3 1 15,3 2 0-15,-3-2-1 0,1-3 1 16,-2 2 0-16,-1-3-1 0,-2-4-3 16,-2 0-13-16,-3-2-15 0,-2-4-13 15,2-1 4-15,-5-6-78 0,0-3-61 16,2-2-114-16,0-6-234 0</inkml:trace>
  <inkml:trace contextRef="#ctx0" brushRef="#br0" timeOffset="123246.06">24013 5689 509 0,'-5'3'128'16,"-1"2"6"-16,1-1-53 0,-1 2-47 15,2-2 0-15,2 2 1 0,2-3-4 16,1 1-4-16,3 0-3 0,4-1-3 16,2-1-3-16,2-1-3 0,2-2-1 0,1 0-4 15,1-1-3-15,0-2-2 0,0-3-3 16,-2 0 0-16,-1 2 0 0,-1-3 1 15,-2-1 0-15,0 0-1 0,-5-1 1 16,0-1-2-16,-6-3 1 0,-4-3-2 16,-3 0-1-16,-4 1 1 0,-2 2-1 15,-6 3 1-15,-1 2 1 0,-1 6-1 16,-4 4 1-16,2 7 0 0,2 4 0 0,4 6 0 16,2 3-1-16,5 2 0 0,6 1 0 15,3 4 0-15,4-1 1 0,2 1-1 16,3-7 1-16,5 0-1 0,3 2 1 15,3-4 0-15,4-2 0 0,2-1 0 16,1-7 0-16,1-3 1 0,2-2 0 16,0-4 0-16,0-2 0 0,-1-4 1 15,0-6 0-15,2-3 0 0,-3-1 1 16,1-5-1-16,-3-3 3 0,0 0 0 0,-3-1 2 16,-4 3 2-16,-4 2 5 0,-3 6 1 15,-2 4-1-15,-5 5-3 0,-2 1-3 16,-3 8-1-16,-2 1-3 0,-3 3-4 15,0 2-2-15,-1 2 0 0,-1 2 2 16,-2 4 0-16,3-1 0 0,-1-2-1 16,3 4 1-16,-1-2-1 0,2 2 0 15,0-5 0-15,2-1 0 0,0 2 0 0,1-4 0 16,1-5-1-16,0 0 2 0,1-2 1 16,1-4 2-16,2-4 0 0,0-6 0 15,3-2 0-15,2-2 0 0,2-9 0 16,3-6-1-16,2-1-2 0,0-2 0 15,-1-2 0-15,1 0 0 0,-2 2 0 16,-1 8-2-16,-2 2 1 0,-2 7-2 16,1 5 0-16,0 6-1 0,0 8 0 15,-2 0 0-15,2 6 0 0,-1 6 0 0,-1 6 1 16,0-1 1-16,0 2 0 0,-2-1 0 16,-1 2 0-16,0-3-1 0,-1-2 0 15,0-4-1-15,-1-3 0 0,0-1 0 16,-1 0 1-16,0-4-1 0,-1-2 1 15,0-1 1-15,0-4 1 0,1 0 2 16,1-3-1-16,2-3 1 0,0-6 0 16,3 0 1-16,2-5-2 0,4-2 0 0,0-3 0 15,4 0-1-15,0 2 1 0,2 4-2 16,-1 0 1-16,-2 7-1 0,-2 5 0 16,-2 7 0-16,-2 6 0 0,-2 2 0 15,-1 4 1-15,-1 7 0 0,-1 1 1 16,3 3 0-16,0 2 0 0,1-3 0 15,-1 4 0-15,2-1 0 0,1-1-1 0,1-3 1 16,0-3-7-16,0 0-10 0,1-4-20 16,3-4 143-16,-3-4-292 0,0 0-165 15,-3 1-460-15</inkml:trace>
  <inkml:trace contextRef="#ctx0" brushRef="#br0" timeOffset="130878.7">17592 6456 321 0,'3'1'96'0,"-2"-1"10"16,1-1-30-16,-2 0-19 0,1 2-2 15,-1-1-2-15,0 0-8 0,0-1-8 16,0 2-8-16,0-1-4 0,0 1-4 0,0-1-3 15,0 0-3-15,1 0 0 0,-1 1-2 16,0-2 1-16,1 2-2 0,-1-2 0 16,-1 1 0-16,1 0 0 15,0 0 0-15,-1-1 0 0,0 1 1 0,-1 1 0 16,-1 0 0-16,0-2-2 0,-4 1-1 16,0-1-4-16,-3 1-3 0,-2 1-2 15,-4-1-1-15,0 1-1 0,-2 2 1 16,2 0-1-16,0 1 1 0,0 1 0 15,2-1-1-15,3 0 1 0,4 1-1 0,3 1 0 16,3 1 1-16,4 1 0 0,5-1 0 16,4 2 1-16,2 1 1 0,3 0 1 15,4 0-1-15,0 2 0 0,1-1-1 16,0 1 0-16,-2 0 0 0,-3 2-1 16,-1-1 0-16,-6-1 0 0,-3 0-1 15,-3-1 0-15,-4 1 1 0,-4-2 0 0,-3 0 0 16,-2-2 0-16,-2-2 1 0,-3 1 1 15,-1-2-1-15,-1-1 1 0,0-3-1 16,-3-2-1-16,-1-2-4 0,1-1-6 16,-1-4-8-16,1 0-10 0,1-4 7 15,3-1-73-15,2-2-70 0,3-1-112 16,6-3-260-16</inkml:trace>
  <inkml:trace contextRef="#ctx0" brushRef="#br0" timeOffset="131453.26">17820 6305 528 0,'0'-1'147'0,"0"1"5"0,0-1-27 0,1 2-77 15,1 0-14-15,2 5-7 0,0 0-9 16,1 5-6-16,1 4-6 0,-2 2-3 15,0 5 0-15,-2 2 0 0,-2 0-1 16,-5 1 0-16,1 4-1 0,-1 2 1 16,-1 6-1-16,1-3-1 0,-2 0 1 15,4 1-1-15,2-1 0 0,0-4 0 16,-1-3 0-16,4-7-1 0,-1 0 1 0,1-6 0 16,0-3 0-16,-1-4 1 0,2-4 3 15,3-5 2-15,0-5 0 0,2-6 0 16,1-1 1-16,1-5 0 0,0-3-1 15,-1-3-2-15,2-1-1 0,-1 3 0 16,1 4 0-16,-1 2 1 0,1 1-1 16,0 8-1-16,1 3-2 0,-2 9 0 15,0 4 0-15,-1 3-1 0,-1 4 0 0,1 2-1 16,0-1 1-16,-2 2 0 0,2-3 2 16,1 0-1-16,1-4 0 0,0 1 1 15,1-3 0-15,0-1 0 0,0-1 1 16,0-3 0-16,0-3 4 0,-2-1 7 15,0-3 4-15,-1-4 2 0,-2-1 2 16,2-3 0-16,-1-3 2 0,1 0-3 16,0 0-5-16,2 0-3 0,0 2-1 0,-1 1-2 15,-1 4-2-15,-2 4-3 0,-2 2-2 16,-2 4-1-16,0 3-1 0,-1 3-2 16,0 2 0-16,1 1 1 0,2 2 1 15,0 0 1-15,3 0-1 0,2-2-6 16,2-2-4-16,2 0-28 0,1-4-14 15,1 0 147-15,-1-5-291 0,-2-2-168 16,1-4-443-16</inkml:trace>
  <inkml:trace contextRef="#ctx0" brushRef="#br0" timeOffset="131612.29">18291 6357 733 0,'-15'-10'157'0,"4"4"1"15,2 3-126-15,1-1-21 0,3-1-3 0,2 3-5 16,2-2-8-16,2 0-18 16,3-2 28-16,6 0-164 0,2 0-133 0,9-2-336 15</inkml:trace>
  <inkml:trace contextRef="#ctx0" brushRef="#br0" timeOffset="131838.2">18828 6331 736 0,'-9'-4'164'0,"-5"-1"1"0,-6-4-126 16,-4 0-12-16,-2 1-2 0,-4 4-5 15,-2 3-3-15,4 7-3 0,-1 3-2 16,6 9-1-16,3 5-4 0,1 3-3 16,5 2-3-16,5 5 1 0,5 2 0 15,4 4 0-15,3 1 0 0,5 0 0 16,3-1-5-16,0 3-20 0,1-3-14 0,-1-3 15 15,-2-3-157-15,0-4-142 0,-2-4-346 16</inkml:trace>
  <inkml:trace contextRef="#ctx0" brushRef="#br0" timeOffset="132001.29">18452 6692 613 0,'10'-12'146'0,"4"3"8"0,5 2-94 15,2 4-25-15,2 2-1 0,1 3-1 0,2 2-9 16,0-3-9-16,3 1-7 0,0-1-2 16,1-2-15-16,2-2-18 0,-2-4-38 15,1-2-96-15,0-1-124 0,2-1-296 16</inkml:trace>
  <inkml:trace contextRef="#ctx0" brushRef="#br0" timeOffset="132191.74">19084 6395 623 0,'-2'-14'163'16,"0"-1"10"-16,0 4-74 0,-3 6-47 16,2 2-6-16,0 8-4 0,1 6-8 15,-3 2-10-15,3 6-8 0,0 4-2 16,1 2-1-16,1 5 0 0,2 3-3 16,0 2-4-16,1 1-2 0,3-1-1 0,-1 1-5 15,2-2-7-15,-1-2-25 0,1-3-13 16,0-3-13-16,0-3-131 0,0-4-143 15,-3-3-324-15</inkml:trace>
  <inkml:trace contextRef="#ctx0" brushRef="#br0" timeOffset="132373.6">18945 6709 648 0,'-22'-28'172'0,"4"4"8"0,1 0-58 15,4 2-62-15,4 6-9 0,4 4-3 16,5 7-7-16,2 2-14 0,5-1-9 15,5 6-5-15,5 0-5 0,6 0-3 16,6 2-3-16,5-1-1 0,5-1-1 16,4 1-11-16,2-1-23 0,3-1-28 0,0-3-138 15,0-2-155-15,2 0-379 16</inkml:trace>
  <inkml:trace contextRef="#ctx0" brushRef="#br0" timeOffset="132754.51">19788 6449 663 0,'3'-1'146'15,"1"-1"6"-15,1 2-104 0,-1 3-27 16,3 1-2-16,-2 5 0 0,1 2 2 15,-4 4-4-15,1 4-7 0,0 5-1 16,1 2-3-16,-3 3-1 0,1-1-2 16,-1 3-1-16,0-2-11 0,0-1-13 0,-2 0-13 15,1-3 159-15,-1-3-287 0,-2-2-149 16,1-6-412-16</inkml:trace>
  <inkml:trace contextRef="#ctx0" brushRef="#br0" timeOffset="133050.45">19658 6438 629 0,'1'-24'150'0,"3"3"10"0,1 2-87 15,2 3-23-15,5 3-5 0,4 4 0 16,2 0 1-16,5 4-6 0,4-1-7 16,4 4-7-16,3 2-5 0,0 4-4 15,2 5-3-15,2 6-4 0,-2 3-4 16,0 4-5-16,-1 3 0 0,-1 6-1 15,-5 4-1-15,-4 3-1 0,-5 0 0 0,-5 4 0 16,-5 0-2-16,-6-1 0 16,-7-1-1-16,-4-4 0 0,-6-2 0 0,-8-2-3 15,-4-5-4-15,-6-3-2 0,-3-5-3 16,-2-5-5-16,1-4-5 0,-1-7-10 16,3-5-8-16,0-5-8 0,4-5 168 15,4-4-289-15,2-6-143 0,4-5-409 16</inkml:trace>
  <inkml:trace contextRef="#ctx0" brushRef="#br0" timeOffset="133216.22">20199 6582 595 0,'28'21'132'0,"-3"4"7"16,-4 3-85-16,-2 3-25 0,-3 0-5 15,-3 1-2-15,-4-1-3 0,-4-2-2 16,0-4-5-16,-1-3-9 0,2-5-4 15,-1-4-8-15,2-4-9 0,-1-4 62 0,2-3-194 16,-1-3-130-16,-2-3-352 0</inkml:trace>
  <inkml:trace contextRef="#ctx0" brushRef="#br0" timeOffset="133356.37">20318 6483 692 0,'-13'-9'163'0,"3"2"2"0,1 2-110 0,4 0-25 15,1 3-6-15,0-3-6 0,2 1-14 16,2-1-19-16,1-2-19 0,-1 1 69 16,2-5-201-16,5 4-140 0,8 3-359 15</inkml:trace>
  <inkml:trace contextRef="#ctx0" brushRef="#br0" timeOffset="133812.71">20569 6572 685 0,'3'31'146'15,"5"-1"7"-15,-1-3-122 0,3-1-12 16,-1-4 0-16,2-2 0 0,1-5 0 16,0-2-4-16,1-2-6 0,0-2-3 15,2-2-2-15,3-4 0 0,1-1-1 16,1-3 0-16,0-1-1 0,3-4 0 16,-1 1 0-16,0-3-1 0,-4 1 3 0,-3-3 4 15,-3-1 3-15,-6-3 2 0,-6-3 2 16,-4-3-1-16,-4-3 0 0,-6-3-3 15,-1-1-3-15,-1 2-3 0,0 3 0 16,3 3 0-16,2 4 2 0,4 6 1 16,2 2 1-16,5 5 0 0,3 0 0 0,7 1-3 15,4-1-2-15,5 1-1 16,3-3-1-16,3 2-1 0,4 0 0 0,4 1 0 16,1-1 0-16,2 2 0 0,1-1 0 15,2 1 1-15,1 2-1 0,-3 1 1 16,-1-1-1-16,-2 6 0 0,-5 1-1 15,-3 3 0-15,-6 3 1 0,-3 1-1 16,-4 5 0-16,-4 1 1 0,-3 1 0 16,-3 2 1-16,-2-1-1 0,0 3 1 15,0-3 0-15,0-1 0 0,2-1-1 0,-1-4 0 16,1-1-1-16,0-4 1 0,2-1-1 16,0-4-5-16,1-3-9 0,0-2-19 15,2 0-21-15,1-4 155 0,-1-5-293 16,1-4-162-16,3-3-435 0</inkml:trace>
  <inkml:trace contextRef="#ctx0" brushRef="#br0" timeOffset="133962.98">21410 6403 730 0,'-10'-11'170'16,"0"1"4"-16,3 3-124 0,0 4-16 15,2-1-4-15,0 1-9 0,3 0-10 16,4-2-8-16,5-1-11 0,1 0-19 15,1-1-16-15,4 4 124 0,2-1-257 16,4 2-149-16,2 3-400 0</inkml:trace>
  <inkml:trace contextRef="#ctx0" brushRef="#br0" timeOffset="134237.25">21735 6468 625 0,'4'12'155'0,"-2"-3"14"0,-4-1-81 15,-5-3-27-15,-4 2-1 0,-3-3-3 16,-3 1-6-16,-3 0-10 0,-1 1-13 0,0-2-10 15,3-1-7-15,2 1-4 16,4-1-3-16,3 1-4 0,4 2 0 0,4 0-1 16,3 4 0-16,2 3 0 0,3 5 1 15,3 0 0-15,3 5 0 0,0 0 1 16,1 0-1-16,0 0-1 0,-2 2 0 16,-3-4-2-16,-2-2 0 0,-5 1-2 15,-4-4-2-15,-5 0-2 0,-6-2-5 16,-4-4-4-16,-6-2-4 0,-6-1-4 15,-1-6-9-15,-1-1-10 0,4-4-9 0,4-3 40 16,3-1-163-16,8-4-129 0,9-2-327 16</inkml:trace>
  <inkml:trace contextRef="#ctx0" brushRef="#br0" timeOffset="134751.23">21903 6629 612 0,'20'4'144'0,"-7"0"7"0,-6 3-94 0,-4 2-25 15,-5 2 1-15,-3 0 3 0,0 3-5 16,-3-1-8-16,2-1-6 0,1 1-3 16,3-2-2-16,3-1-3 0,4-2-2 15,3 0-2-15,5-1 0 0,5-1 0 16,2-4 0-16,3 3 0 0,2-3-2 16,-1-1 2-16,-1-1 2 0,-4-1 4 15,-5-2 5-15,-3 1 4 0,-5-6 2 16,-6 0 0-16,-5-3-1 0,-5-2-5 0,-7-3-3 15,-5-4-5-15,-7-2-5 0,-1 1-2 16,-1-2-2-16,-1 1 0 0,2 3-4 16,7 1-8-16,6 5-6 0,9 2-5 15,8 2-1-15,6 5 0 0,10 4 1 16,7 1 5-16,8 4 6 0,6 2 6 16,4 4 6-16,5 3 1 0,1 5-1 0,3-2 1 15,1 4 0-15,-1 3 3 0,-3 3 2 16,-3 2 0-16,-7 0 1 0,-2-1 0 15,-7 2 0-15,-6-4 0 0,-8-2-3 16,-5-4-1-16,-4-4-2 0,-3-3 0 16,-3-5 0-16,-2-4 0 0,-2 1 0 15,-1-4 2-15,-1-4 2 0,1-3 2 16,-1-3 3-16,1-3 3 0,0-1 4 16,2-7 3-16,3-4 1 0,2-2 1 0,3-4-1 15,4 0-3-15,3-1-2 0,4 2-3 16,4 3-4-16,3 4-4 0,3 2-1 15,4 4-3-15,3 3 1 0,3 4-2 16,2 2 0-16,4 2-1 0,4 2-9 16,-2 4-10-16,-2 3-18 0,0 3-20 15,-1-3-144-15,-2 2-155 0,-1 3-371 16</inkml:trace>
  <inkml:trace contextRef="#ctx0" brushRef="#br0" timeOffset="136119.45">18025 7106 574 0,'1'4'139'16,"2"2"3"-16,1-2-36 0,-1 1-84 0,0-1-4 15,0-1 3-15,1-1 5 0,-2 0 2 16,0 0-1-16,-1-2 0 0,-1 0-2 16,1-1-2-16,-1 2-3 0,-3-1-4 15,-1 1-5-15,-3 1-3 0,-4 2-1 16,-2 1-3-16,-5 0-1 0,-1 1-2 16,-5-1 1-16,1 1 1 0,-3-3 1 15,-1 1 0-15,-3 1 0 0,-6-3 0 16,-1 1 0-16,-2 2-1 0,-6-2 1 15,-7 1 2-15,-6 1 3 0,-4 0 1 0,-7-2 1 16,-7 0 2-16,-6-1 2 0,-9 2 0 16,-3-1-2-16,-9 0-2 0,-1-2-1 15,0 1 0-15,-7-3-2 0,-5-1-4 16,2-5-1-16,-1-2 0 0,2 2-2 16,-5-5-1-16,0-5 1 0,4-3-1 15,4-3 0-15,-1-3 0 0,-1-1 0 0,-2-5-1 16,6-1 0-16,6-2-1 0,-2-2 0 15,-1-6-1-15,1-1-1 0,1-5 1 16,12-6 0-16,1-3 1 0,-4-2-1 16,7-3 2-16,3-1 1 0,4-6 0 15,8-3 1-15,-3 0 0 0,-1-3 0 16,13 1 0-16,-3-5 0 0,2-2 0 16,-2 1-1-16,4-3 1 0,4-1 0 15,5-2 0-15,-5-6-1 0,4 0 1 16,7 2 0-16,6-2 1 0,2 1-1 15,3-2 0-15,2-3 0 0,2-1 1 0,5-2-1 16,3-2 0-16,-2-3-1 0,4-1 0 16,5-3 0-16,2 4 0 0,4-1 0 15,0-2 0-15,4 1 0 0,4 2 0 16,-1-1 0-16,0 0 0 0,-1 2 0 16,4 2 0-16,3 3-1 0,2 1 1 0,0 0 0 15,6 1-1-15,5 4 0 0,8-1 1 16,1 4-1-16,5 3 0 0,2 0 0 15,1 6 0-15,1 0 0 0,-1 2 0 16,-1 4 0-16,3 3 0 0,-3 3 1 16,1 4-1-16,1-2 0 0,8 9 1 15,2 1-1-15,4 3 0 0,-2 0 0 16,0 0 1-16,3 6-1 0,2 3 1 16,-3 1-1-16,1 2 0 0,-4 1 1 0,0 3-1 15,8-1 1-15,1 4-1 0,3 4 0 16,2 2 0-16,-3 7 1 0,-2 6-1 15,0 4 0-15,7 5 0 0,-8 3 0 16,5 2 0-16,2 2 1 0,9 0-1 16,3-3 0-16,0 6 1 0,-12-2-1 15,5 1 1-15,0 4-1 0,-4 0 1 16,0 3 0-16,-2 3 0 0,3 0 0 0,0 1-1 16,-4 2 1-16,-9 1 0 0,-3 1-1 15,-10 2 0-15,-5-2 0 0,-5 1 0 16,-6 0-1-16,-3 0 0 0,-3-2 0 15,-2 0 0-15,0-3 1 0,0 1-2 16,1 0-9-16,1-1-7 0,-2 2-5 16,-1-2-10-16,-2-2-14 0,-2-1 0 0,-1-3-147 15,-4-1-130-15,1-1-339 16</inkml:trace>
  <inkml:trace contextRef="#ctx0" brushRef="#br0" timeOffset="136558.78">15796 1318 550 0,'-2'1'129'0,"2"0"6"0,0-1-76 0,0 0-31 15,-1 1-4-15,2-1-1 0,-1 4-3 16,2-1-3-16,0 2-6 0,1 2-1 16,1 5 0-16,3-1 0 0,3 6 0 15,1 0-2-15,2 3-2 0,2 0 0 16,2 1-1-16,0 0-2 0,-3 2 0 15,1-2-2-15,-2 1-1 0,-2-3 1 16,-3 5-1-16,-2 0 0 0,-5-2 1 16,-3-2 2-16,-5 1 4 0,-6 0 3 0,-4 0 2 15,-11-4 2-15,-4 1 3 0,-9-5 2 16,-5 0-1-16,-1-1-4 0,-2-4-2 16,-2-2-1-16,2-2-2 0,-1-4-6 15,9-2-7-15,1-7-15 0,-1-4-18 16,-2-6-138-16,2-8-140 0,7-3-354 0</inkml:trace>
  <inkml:trace contextRef="#ctx0" brushRef="#br0" timeOffset="-209420.93">7411 9815 265 0,'2'1'80'16,"-1"3"10"-16,-1-1-5 0,-1-2-33 16,-1 2-10-16,-1 2-3 0,0-1-2 0,0 1-5 15,1-2-7-15,1 2-3 0,0 2 0 16,2-3 0-16,0 1 1 0,1-1 2 15,0-1-3-15,-1 4-2 0,2-2-4 16,-2 2-4-16,0 1-3 0,-2 0-3 16,1 1-3-16,-3 3 0 0,1 0-2 15,0-1 1-15,1 1-1 0,0-1 0 0,-1-1-1 16,1-2 1-16,1-3-1 16,0 0 4-16,0-3 3 0,0-2 4 0,-1 0 2 15,1 0 0-15,1 0 1 0,-1 0-1 16,1-1-3-16,0 2-3 0,0-1-4 15,3 0-1-15,1 0-2 0,-2 0 1 16,4 1-1-16,0 0 1 0,1 0 0 16,0 1-1-16,0 3 1 0,1 0-1 15,0-1 0-15,1 2 1 0,1-1-1 0,1 0 0 16,1-2-1-16,1-2 2 0,4-1 0 16,2 0 1-16,6-3 2 0,1 1 2 15,3-3 1-15,5 3-1 0,4-1 0 16,4 0-1-16,0-3-1 0,1-2-1 15,4 0-2-15,-2-1-1 0,0-2 1 16,-1 1-1-16,-1-1 1 0,-1 2-1 0,0 3 0 16,-3 0 0-16,0 2 0 0,-2 1 1 15,-2 0-1-15,-3 1 0 0,-2 1 0 16,-3-1 0-16,-1 2 1 0,-2-1-1 16,-2-1 0-16,1 1 0 0,1 2 0 15,2 0 0-15,0 1 0 0,2-1 0 16,0 2 0-16,3 2 1 0,1-1-1 15,1 3 0-15,1-2 0 0,2 3 0 16,0 0 0-16,1-2 1 0,3-2-1 0,-2-1 0 16,2-1 0-16,2-1 1 15,-1-1-1-15,4 0 0 0,3 0 0 0,0 2 0 16,2 0 1-16,2-2-1 0,0 1 0 16,-3-2 1-16,0 1-2 0,-1 0 2 15,-2 1-3-15,1 2 2 0,-2 1 1 16,1 0-1-16,2 4 0 0,0 0 0 15,0 0 1-15,-1 1 1 0,-1 1-2 0,0 1 0 16,0 1 0-16,-1-1 0 0,0 1 0 16,-1-1 0-16,1 0 0 0,0-1 0 15,-2 1 0-15,-2-1 0 0,-1-3 1 16,-1 1-1-16,-2 0 0 0,-2-2 0 16,1 1 1-16,1-2 1 0,-2 0 0 15,0-2 1-15,1 2-1 0,1-2 1 16,-1 2 0-16,0-2-1 0,-2 1 0 15,3-1-1-15,-2 0-1 0,-1-2 0 0,-1 4 1 16,0-4-1-16,-1 1 0 0,-4-1 0 16,-1 0 1-16,-2 1-1 0,-3-2 0 15,-2 0 1-15,-4 2-1 0,-4-4 1 16,-2 0-1-16,-1 1 1 0,-5-1-1 16,-2 1 2-16,-1 0 0 0,-2-2 1 15,0 4 1-15,0 0 1 0,0-2 1 16,-1-3 0-16,1 2 0 0,-1-3-1 0,1-3 0 15,-1-3-1-15,1-2-2 0,0-1 0 16,0-1-1-16,0-4 0 0,2-3-1 16,-1 1 0-16,2-4 1 0,1-3-1 15,0-1 0-15,1-4 0 0,1 2 1 16,-1-1-1-16,2 1 0 0,0 0 1 16,0 1-1-16,0 2 0 0,-3 1 0 15,1 2 1-15,-1 5-1 0,-2 1 0 16,-1 5 0-16,-1 3 0 0,0 2 0 0,0 6 1 15,0 1 0-15,-1-1 1 0,0 3 0 16,-1 0 0-16,0 0 1 0,-1 0 1 16,1 0-1-16,-1-1 1 0,1 1-1 15,0 0 0-15,-1-2 0 0,1 1 1 16,0 0-2-16,-2-1 0 0,-1-2 0 16,-1 2-1-16,-2-1 0 0,-2-1-1 15,0-1-1-15,-4 1 1 0,-1 1 0 0,-3-3 0 16,-2 1 1-16,-3 0 0 0,-3 0 0 15,-1-1 0-15,-4 0-1 0,-1-1 1 16,-3 3 0-16,-1-2-1 0,-1 1 0 16,-3 1 0-16,-1 0 0 0,-2 1 0 15,-1-2 0-15,-3 0 0 0,0-1 0 16,0 2 0-16,-1 2-1 0,-2 1 1 16,0 1-1-16,-4 3 1 0,3-1-1 0,-4 4 1 15,-2-1 0-15,-1 0-1 0,0 1 1 16,0 2 1-16,0-1-1 0,-1 3 0 15,-1-1 0-15,3 0 0 0,1-3 0 16,-1-2 0-16,2-2 0 0,1 0 0 16,2-4 0-16,3 1 0 0,1 1 0 15,2 0 0-15,0 0 0 0,-1 0 0 16,1-1 0-16,-2 0 0 0,-2 0 0 16,-1-2 0-16,-2 2 0 0,-1 5 0 0,-4-1-1 15,-5 3 1-15,0 0 0 0,-3 0-1 16,-2 1 1-16,-1 2 0 0,1-3 0 15,0 2 0-15,0-1 0 0,1-1 0 16,0 0 0-16,5-2 1 0,1-4-1 16,1 1 1-16,6-3-1 0,3 1 0 15,3-1 0-15,5 1 0 0,2-2 0 0,1 2 0 16,4-1 1-16,2-1-1 0,3-3 0 16,3 2 0-16,-1-3 0 0,3 2 1 15,1-2-1-15,1 2 0 0,1-2 0 16,1 3 1-16,3-2-1 0,3 3 1 15,1 0-1-15,1 1 1 0,5-2-1 16,-1 4 1-16,0-1-1 0,1 1 0 16,0 1 0-16,1 2-1 0,-1-3 1 15,1 2 0-15,-1-1 0 0,2 2-1 16,-2-2 1-16,0 0 0 0,0-2 0 0,2 2 1 16,-2 2-2-16,1-3 1 0,2-2 0 15,0 2 0-15,3 2 0 0,0-2-1 16,2 1 1-16,-2-2 0 0,3 2-1 15,-1 0 0-15,1 1-1 0,-1-2 0 16,1 2 1-16,-2 1-1 0,1 2 0 16,0 0 1-16,0 2 1 0,-3 0 0 0,1 2 1 15,-1 0-1-15,-1 0 0 0,0 4 1 16,1 0-2-16,-3 0 1 0,1 1 0 16,3 3-1-16,1 2 0 0,0 0-1 15,2 0-5-15,0-1-6 0,2 3-10 16,1-2-18-16,2-2-7 0,-1-2 145 15,2-3-272-15,-1-3-141 0,2-4-392 16</inkml:trace>
  <inkml:trace contextRef="#ctx0" brushRef="#br0" timeOffset="-205971.7">7690 9518 303 0,'-3'4'76'0,"0"1"0"15,0-2-24-15,1 0-31 0,1-1-5 16,0-1 3-16,2-2 5 0,1 1 5 15,1 0 7-15,0-1 6 0,-1 0 0 16,1 0-4-16,0-1-6 0,-2 2-1 16,0-1-3-16,-1 1-7 0,-1 0-4 0,0 1 0 15,-2-1 1-15,1 0 1 0,-1 0 0 16,0 2 0-16,-2-4 2 0,1 1 0 16,-1 0-1-16,1 0-2 0,0-1-3 15,-2 0-4-15,2-1-3 0,-2-1-3 16,1 0-1-16,-2-3-1 0,1 1-2 15,-2-2 1-15,-1 0-2 0,0 0 1 16,0 1-1-16,0 2 0 0,0 0 0 0,0 3 0 16,-1 1 0-16,1 1-1 0,-3 2 1 15,-2 2 0-15,1 4 0 0,-2 1 0 16,0 0 0-16,-1 1 0 0,1 2-1 16,2 0 1-16,0 3-1 0,-1 0 0 15,2 3 1-15,1-1-1 0,1 3 1 16,0-1-1-16,1 0 1 0,1 2 0 15,1 1 0-15,0-1-1 0,0 2 1 0,4 0 0 16,2 0 0-16,1 0 0 0,3 1 2 16,4-4-1-16,3 1 2 0,3-1-1 15,1 0 1-15,4 1-1 0,0-2 0 16,2-4 0-16,3 0-1 0,1-2 0 16,-1-3 0-16,1-2 0 0,0-5 0 15,0 2 0-15,1-4 1 0,-4-2-1 16,-1-2 1-16,1-1 1 0,-3-4-1 15,-3-1 2-15,-1-5-1 0,-1 0 0 0,-1-1 3 16,-2-2 1-16,-1 1 0 0,-1-3 1 16,-2-3 0-16,-1 0-1 0,-2-3 1 15,-1-2-2-15,-2-4 0 0,-1 1 1 16,-1 0 0-16,-2 4 2 0,-2 2 0 16,-2 1 0-16,-2 4-2 0,-1 4-1 15,-3 1-2-15,-3 3-1 0,-3 1-2 16,-2 1 0-16,-1 2 0 0,-1 3 0 15,0 1 0-15,1 0-1 0,1 3 0 0,1 4 0 16,2 0-1-16,0 5 0 0,1 2-1 16,2 4 0-16,-1 2 1 0,4 4-1 15,1 5 1-15,2 4 0 0,3 2 1 16,2-1 0-16,3 2 0 0,3 2 0 16,3-4 0-16,3-2-1 0,4-3 0 15,2-1-1-15,4-3 0 0,1-3 0 0,3-3 0 16,1 0 0-16,2-5 1 0,2-4 0 15,2-2 0-15,2-3 1 0,0-4 1 16,0-3-1-16,0-6 1 0,1-2 0 16,-3-1 0-16,0-6 1 0,-6-1-1 15,-1 0 1-15,-5-4 0 0,-3 1 1 16,-5-1 1-16,-6-2 0 0,-5-2 0 16,-5-3-1-16,-5 1 0 0,-6-2-1 15,-5-1-2-15,-4 1-2 0,-5 3-1 0,-2 4-1 16,-1 3 0-16,-1 6 0 0,1 6 0 15,1 5 1-15,3 5 2 0,3 4-1 16,3 6 1-16,-1 3 1 0,5 5-1 16,0 2 1-16,3 4-1 0,2 5 1 15,3 4-2-15,4 1-3 0,4 4-5 16,3-3-2-16,9 0-2 0,5-3 0 16,4-1-1-16,6-7 0 0,3-4 4 15,3-4 4-15,3-3 3 0,1-3 1 0,2-6 2 16,1-2 0-16,1-4 1 0,1-3 0 15,-1-2 0-15,-2-6 0 0,-2-1 1 16,-3-4 1-16,-5-1-1 0,-7-3 1 16,-4-4 1-16,-6-2 1 0,-6-2 2 15,-8-1 0-15,-5-2 1 0,-6 0-1 16,-5 3 0-16,-4-2-2 0,-5 6-1 16,-2 6-3-16,-1 8-1 0,-4 8-1 15,-1 7 1-15,-1 10-1 0,-1 10 1 0,1 6 1 16,-1 4-1-16,2 6 2 0,6 3-2 15,6 2 0-15,6-1-5 0,8-2-6 16,9-1-3-16,7-6-1 0,8-4 0 16,7-7 0-16,7-2 1 0,5-5 4 15,3-5 6-15,3-5 6 0,4-5 3 16,0-3 3-16,-1-5 2 0,0-4 1 0,1-2 0 16,-2-3 1-16,-3-4-2 0,-3-1-4 15,-6-5-1-15,-3-2 0 0,-5-4-1 16,-8-2 2-16,-5-2 2 0,-7-1 2 15,-6 1 0-15,-3 2 0 0,-4 6-3 16,-6 4-2-16,-3 8-4 0,-2 7-2 16,-3 5-3-16,0 9 0 0,-1 5 0 15,0 3 1-15,2 3-8 0,1-1-11 16,5 0 2-16,4-1-84 0,4-5-64 16,4 2-124-16,3-1-273 0</inkml:trace>
  <inkml:trace contextRef="#ctx0" brushRef="#br0" timeOffset="-205533.69">7204 9770 550 0,'7'-3'124'16,"-2"2"0"-16,-1-1-63 0,0 1-54 16,-2 3-7-16,0-1 0 0,-1 0 0 15,-1 2 2-15,0 1 4 0,0 0 5 16,0-1 6-16,-1 1 2 0,0-1 4 15,-1 0 4-15,-1-1 4 0,0 2 0 0,-2-2-3 16,-4 0-2-16,-3 1-3 0,-4 0-3 16,-3-1-5-16,-6 0-5 0,-6 1-4 15,-4 3-3-15,-7-1-2 16,-6 2-1-16,-5-1 0 0,-1 5 0 0,-3 0-1 16,2 1 0-16,1-1-1 0,6 1-7 15,7 1-6-15,6 1-4 0,7-5-4 16,6 0-4-16,6-2-6 0,6-3-3 0,4-1 1 15,5-4 6-15,7-2-70 0,1-3-45 16,5-3-94-16,3-7-216 0</inkml:trace>
  <inkml:trace contextRef="#ctx0" brushRef="#br0" timeOffset="-205237.93">6826 9610 473 0,'-5'6'101'0,"-1"3"0"16,-4 1-68-16,-2 1-28 0,-4 4-4 16,-1 2 1-16,-2 0 1 0,-2 1 1 15,-1 3 3-15,-4-2 6 0,0 2 3 16,-1-2 4-16,-2 1 0 0,1 0 0 16,1-2-1-16,3-1-3 0,1 2-6 15,6-3-2-15,2 4-2 0,1-3 1 0,7 1 2 16,1 1 0-16,6 1 2 0,4 0 3 15,3 1 1-15,6-4 0 0,6 0-1 16,5-4 0-16,5-2 0 0,6-4-2 16,3-1-2-16,5-4-4 0,3 0-10 15,1-1-2-15,-1 1-50 0,-2-4-92 16,-3-1-116-16,1 2-286 0</inkml:trace>
  <inkml:trace contextRef="#ctx0" brushRef="#br0" timeOffset="-204253.09">4983 9414 424 0,'3'0'117'0,"-2"0"1"0,1 3-3 16,-2 2-76-16,1 2-22 0,-1 5-4 0,1 3-1 15,-1 3-3-15,1 5-1 16,0 3-2-16,0 4-2 0,1 1-2 16,0 1-1-16,1 0 1 0,-1 2-2 0,1-4 1 15,-2-1-1-15,1-5 1 0,-1-4-1 16,1-4 1-16,-2-4-1 0,0-4 1 15,0-5 1-15,0-3 2 0,0 0 8 16,-2 0 2-16,1-2 1 0,-1-4 2 16,-1-2-1-16,-2-1 0 0,0-5-4 15,0-9-6-15,-1-4-2 0,1-4-2 0,0-7 0 16,3 0-1-16,1-4 0 0,2 2 4 16,1 3 4-16,1 2 2 0,2 4 5 15,0 7 3-15,0 4 2 0,-3 5 1 16,1 5-5-16,-1 5-4 0,1 3-4 15,-1 4-6-15,0 3-3 0,0 4-3 16,3 3 0-16,0 1 0 0,0 1 1 16,1 4 1-16,2-2 1 0,-1-1 1 0,1 0 0 15,2-4 0-15,-1-2 0 0,2 0 1 16,-2-4-1-16,0-2 1 0,1-4 1 16,1 0-1-16,0-4 1 0,-1-2 0 15,1-3 0-15,1-5 0 0,0 0-1 16,0-2-1-16,-1-2 4 0,0-1 2 15,0 2 2-15,-2-2 2 0,0 2 0 16,0 2-1-16,-2 4 2 0,-2 1-5 0,-1 3-3 16,0 4-3-16,-1 3-3 0,-1 5-2 15,-1 4 1-15,3 5-1 0,-1 3 0 16,0 6 1-16,1 5 1 0,-1 2 2 16,-1 5 0-16,0 5 1 0,-1 1 0 15,-1 2 0-15,3 0-1 0,-1-2-2 16,1-2-3-16,-1-4-3 0,4-4-4 0,0-4-4 15,0-8-4-15,1-2-5 0,-1-6-3 16,-1-1-5-16,2-6-5 0,0-4 18 16,-2-5-72-16,3-2-64 0,-3-11-107 15,2-2-254-15</inkml:trace>
  <inkml:trace contextRef="#ctx0" brushRef="#br0" timeOffset="-203836.8">5715 9309 518 0,'3'-3'128'16,"-2"1"9"-16,0 3-68 0,-1-1-19 16,-1-3 0-16,-1 3-5 0,-3-2-6 15,-3 6-9-15,-3-1-7 0,-4 0-7 0,-3 1-7 16,-2 0-6-16,1 3 1 0,-2 2-1 15,1-2 1-15,3-2-2 0,3 3 0 16,4-1-2-16,1 4 1 0,3-4 0 16,3 1 1-16,3 2 1 0,2 2 0 15,3 1 0-15,1-2 1 0,5 3 0 16,2 2 0-16,3-1-2 0,2-2 1 16,3 0-1-16,1 0 0 0,1 4 0 15,-1-4-1-15,1 1 0 0,-2-1 1 0,-5 2-2 16,-1 0 0-16,-5 0-1 0,-5 1 0 15,-5 0 0-15,-7-1-1 0,-3 3 1 16,-3-1 0-16,-7-1 1 0,-2 1 0 16,-2-6 1-16,-2-2-3 0,-1-2-11 15,-1-4-7-15,2-5-7 0,1-4-4 16,3-4-8-16,2-1-4 0,4-3-4 16,5-5-57-16,4 0-42 0,4 0-93 0,5-2-216 15</inkml:trace>
  <inkml:trace contextRef="#ctx0" brushRef="#br0" timeOffset="-203569.34">5946 9274 418 0,'1'0'122'16,"-1"0"2"-16,0-2-6 0,1 4-75 15,-1 1-14-15,0 2 1 0,0 2 0 16,0 2-3-16,0 7-1 0,1 3 2 16,-2 3 1-16,0 6-6 0,1 3-7 15,-1 4-4-15,0 4-3 0,2 0-3 16,1 3-2-16,0-2-1 0,4 3-6 0,0-2-10 16,1-4-2-16,0-2-5 0,-2-2-9 15,0-5 73-15,-1-3-202 0,-1-6-123 16,-1-5-341-16</inkml:trace>
  <inkml:trace contextRef="#ctx0" brushRef="#br0" timeOffset="-203250.6">5961 9734 514 0,'-4'-3'121'0,"1"-5"5"0,2 5-65 15,0-1-29-15,1-1-6 0,1 3-3 16,0-3-1-16,2-2 1 0,0-1-1 15,2 1-3-15,0 0-1 0,2-1 1 16,0 0 0-16,2-1 2 0,2 0-3 16,1 1-3-16,1 2-2 0,3-1-2 15,1 3-3-15,0 1-2 0,0 2-3 0,1 2-3 16,-2 2 0-16,-2 1-2 0,-2 2-1 16,-2 1 1-16,-2 3-2 0,-4 1 1 15,-3 2 3-15,-2 1 0 0,-4 0 1 16,-3 1 0-16,-2 0 1 0,0 0 0 15,-4-3 0-15,-1-3-3 0,-2-2-3 16,1-2-3-16,0-1-3 0,0-3-7 0,-1 1-5 16,4 2-8-16,-1-2-8 0,5 0 56 15,0-1-173-15,1 0-121 0,2 2-316 16</inkml:trace>
  <inkml:trace contextRef="#ctx0" brushRef="#br0" timeOffset="-94865.03">7167 6315 303 0,'-16'11'67'0,"7"-5"2"0,2 0-44 15,5-4-5-15,2-1 10 0,1-2 5 16,2 1 8-16,2 0 7 0,2-3 4 15,3-4 1-15,3 2-5 0,1-3-14 16,3 2-4-16,0-2-9 0,3 0-6 0,1 2-6 16,0 0-4-16,2 1-3 0,0 3-2 15,1-1-1-15,0 1 1 0,0 0 1 16,0 1 0-16,1 1 1 0,-1-1 1 16,5-1 2-16,0-1 1 0,4 3-1 15,4-2 0-15,5 2 0 0,4-2-1 16,5 1 0-16,-1 0-2 0,6 0-1 15,-1-3 0-15,4 2-1 0,3-2 0 16,3 1 1-16,2-2 1 0,4 3 0 0,-1 0 1 16,2-2 1-16,2 2 0 0,0-1 1 15,0 2-1-15,1 0-1 0,1 1-1 16,2 0 0-16,0 1-2 0,1 0 0 16,-1 1-1-16,0-1 0 0,-2 0-1 15,-2 0 1-15,-2 1-1 0,1-1 0 16,0 0 1-16,-3 1 1 0,0 1 1 0,-2-1-1 15,1 1 1-15,2 0 1 0,-2 0-1 16,0 0-1-16,3 0 0 0,0 0-1 16,1-1 0-16,-1 1 0 0,0-1-1 15,0-1 1-15,-1 0-1 0,0-2 1 16,-2-2 0-16,1 0-1 0,0-2 1 16,0-1 0-16,2 0-1 0,-1-3 1 15,1 2-1-15,0 1 1 0,0 0 0 16,0 3 0-16,-1 1-1 0,-3-2 1 15,1 2 0-15,-1 1-1 0,-2 1 1 0,0 0-1 16,1 1 0-16,0 0 0 0,2 0 0 16,0 1 1-16,0-2-1 0,1 0 0 15,2-2 1-15,0 1-1 0,-1-1 0 16,0 1 1-16,0-1-1 0,0 0 1 16,1 0-2-16,-1-2 2 0,1 1-1 15,-1 2 1-15,2 1 1 0,-1 1-1 0,2 0 0 16,0 2 1-16,-3 2 0 0,-2-2-1 15,-3 0 0-15,-4 1 0 0,-3-2 0 16,-5 2-1-16,-1-2 0 0,-3 1 0 16,-3-2-2-16,-2 0-8 0,-5-2-11 15,-9-2 39-15,-4-2-179 0,-11-5-136 16,-6-2-358-16</inkml:trace>
  <inkml:trace contextRef="#ctx0" brushRef="#br0" timeOffset="-92026">8424 4758 411 0,'-2'-10'104'0,"-1"0"3"0,1 2-61 16,-1 0-9-16,2 0-9 0,0 0-6 15,-1-1-5-15,1 0-2 0,-2-1 0 16,0 2 0-16,0-1 2 0,0 1-1 0,1 1 0 16,-2 2 1-16,2-1 0 0,1 2-1 15,-1 2 0-15,2 2-2 0,0 0-2 16,0 1-3-16,1 2-2 0,1 5-2 15,2 4-2-15,-1 5 1 0,3 4 0 16,1 10 3-16,2 10 0 0,-1 6 2 16,2 5-2-16,-1 12-2 0,2 8 0 15,0 8-2-15,-1 7-1 0,-2 1 0 0,-1 4-1 16,1 4 0-16,1-6 0 0,-2-4 0 16,-1-4 0-16,-3-7-1 0,3-8 1 15,-2-6-1-15,0-10 0 0,0-5 0 16,-1-7 0-16,1-7-1 0,2-7-1 15,-1-4-3-15,2-7-9 0,0-10-5 16,3-7 43-16,2-14-173 0,3-7-124 16,3-6-331-16</inkml:trace>
  <inkml:trace contextRef="#ctx0" brushRef="#br0" timeOffset="-91450.2">11076 4581 417 0,'5'4'108'0,"-1"-1"10"0,-1-1-54 16,-2 3-15-16,0-1-10 0,-1 4-4 16,-2 1-5-16,1-2-8 0,-3 3-7 15,1 2-2-15,0 1 1 0,-2 2 2 16,2 2 1-16,0 5 1 0,1 9 0 15,0 6 1-15,1 8-3 0,2 6-1 0,3 12-4 16,0 7-1-16,4 10-1 0,-2 1-2 16,1 6-3-16,3 1-1 0,2 4-2 15,-1-4-1-15,0-3 1 0,-1-7-2 16,1-5-1-16,1-8-1 0,-1-10-3 16,-3-10-7-16,0-6-10 0,0-7-11 15,-1-5-62-15,-1-8-57 0,-2-6-108 16,-2-2-236-16</inkml:trace>
  <inkml:trace contextRef="#ctx0" brushRef="#br0" timeOffset="-80297.44">12274 6767 169 0,'-1'-3'25'0,"-2"-2"-14"0,1-4-28 15,-1 1-51-15,3-3-52 0</inkml:trace>
  <inkml:trace contextRef="#ctx0" brushRef="#br0" timeOffset="-80031.29">12283 6643 399 0,'1'-6'111'16,"0"2"4"-16,-1 1-25 0,0 1-45 0,0 2-18 16,0-1-8-16,-1 1-4 0,0 0-6 15,0-1-3-15,0-1-2 0,0 1 0 16,-2 0-1-16,2 2 1 0,-1-2 0 15,1 0 0-15,-2-2 0 0,1 2 2 16,-1-1 1-16,1 1 3 0,0-1 0 16,1 1-1-16,1 1-1 0,0 1-1 15,1 3-3-15,1 2-1 0,3 1-4 0,-1 3 0 16,4 2 0-16,1 4 0 0,7 0 2 16,1 3 0-16,5-1 0 0,2 3 1 15,5 3 0-15,2 1 0 0,0-2 0 16,0 0-1-16,-3-2-2 0,-1-1-5 15,-1-2-5-15,-1-5-4 0,-2-2-10 16,-3-3-108-16,0-1-107 0,-2-4-264 16</inkml:trace>
  <inkml:trace contextRef="#ctx0" brushRef="#br0" timeOffset="-79749.99">12685 6727 464 0,'2'10'106'16,"4"0"2"-16,-2 1-63 0,3 1-33 16,-1 2-3-16,2 2 0 0,-2 0-1 0,3-1-1 15,0 1 0-15,1 1 1 0,2-2 0 16,0 1 1-16,0-1-1 0,0 0-2 16,0 3-1-16,-2-3-2 0,0 1 0 15,-1 1-2-15,-2 2 3 0,0-4-1 16,-2-1 1-16,-1-1 2 0,-3-2 1 15,-4 0 2-15,-2-3 0 0,-5-3-1 16,-1 2-1-16,-6-1-1 0,-4 1-5 16,-5 1-6-16,-6-2 15 0,0 3-138 0,0-2-110 15,-1 1-291-15</inkml:trace>
  <inkml:trace contextRef="#ctx0" brushRef="#br0" timeOffset="-79249.17">13143 6932 504 0,'-1'-1'132'0,"1"0"4"16,0-1-24-16,0 2-81 16,1-2-9-16,2 1-6 0,2 0-2 0,0-1-5 15,2 2-2-15,-1-2-2 0,1 1-2 16,0 1 0-16,0 1 0 0,2 1-1 16,0 1-1-16,-2 2 0 0,1 0 0 15,-1-2 0-15,-2 2 0 0,-1 0 0 16,-4 0 1-16,0-1-1 0,-2 0 0 0,-3 1 2 15,-1-1-1-15,0 2 0 0,0-2 0 16,1-1-1-16,-2 1 0 0,2-1-2 16,4 0-1-16,1 1-1 0,1 1 0 15,4 3-1-15,3 0 1 0,1 3 1 16,2 2 1-16,3 1 0 0,0 3 2 16,1 2 0-16,-4-3 1 0,0 1-1 15,-1-1 0-15,-2 2 0 0,-5-1 1 0,-1 0 1 16,-3-2 0-16,-3 2 1 0,-5 0-1 15,-2 0 0-15,-2 0-2 0,-6-2-5 16,0-1-3-16,-4-3-2 0,1 1-6 16,1-4-5-16,1-1-4 0,1-5 74 15,6-2-192-15,1-5-119 0,4 2-333 16</inkml:trace>
  <inkml:trace contextRef="#ctx0" brushRef="#br0" timeOffset="-78866.14">13388 6962 402 0,'11'-6'104'0,"0"0"5"0,-3 2-48 15,-1 2-17-15,-3 0-14 0,-1 1-9 16,-1 1-2-16,-1 2-2 0,1 0-3 16,-1 1-1-16,-1 3-2 0,1-1-1 0,0 1 0 15,1-1-2-15,1 2 1 0,2-1 0 16,2 1-2-16,4-3 1 0,4 1 1 15,3-1 2-15,3-1 3 0,2-1 2 16,2 1-1-16,2-2 0 0,-3 2-1 16,-2 0-2-16,-5 1-3 0,-4 1-3 15,-3 1-2-15,-7 1 0 0,-8 2 2 16,-6 2 0-16,-3 2 1 0,-6 5 0 0,-3-1 0 16,-2 3-1-16,-2 3-3 0,2-1-2 15,4-1-1-15,3 1-3 0,4-3-1 16,4 0-3-16,5-1 0 0,6-1 0 15,6-2 0-15,3 1 2 0,5-7 0 16,3 1 2-16,5-2 1 0,3-3 0 16,3-1 0-16,1-2-3 0,2-4-10 0,1 2-8 15,-1-5 12-15,-3-1-136 0,-5-5-117 16,1-1-295-16</inkml:trace>
  <inkml:trace contextRef="#ctx0" brushRef="#br0" timeOffset="-78399.55">13995 6873 533 0,'-1'-5'127'0,"-1"1"1"0,2 5-74 16,0 3-27-16,-1 2-9 0,-1 4-5 16,0 4-3-16,-1 3-1 0,0 5 2 15,0 4 1-15,-2 2 0 0,2 5-2 16,1 1 0-16,2 2-2 0,0-2-2 15,2 1-3-15,1-3 0 0,2 0-1 16,0-4-1-16,3-3 2 0,-1-2 0 16,0-3 1-16,0-2 3 0,-1-5 0 0,0-5 1 15,-1-2 1-15,-3-2 0 0,1-2 1 16,-3-3 2-16,2 1-2 0,-2-6-2 16,2-1-1-16,0-3-1 0,4-1-1 15,-1-2-2-15,3-1-3 0,0 2-1 16,0 2 1-16,1 1 0 0,-1 5 0 15,-2 1 0-15,2 3-1 0,-1 4 1 16,-1-1 1-16,3 4-1 0,5-1 0 16,0 1 0-16,3 2 0 0,-2-2 0 0,0 1 0 15,0 2 0-15,-4-2 0 0,-5-1-1 16,-2 0 1-16,-2-3 1 0,-2 3 3 16,-4-3 0-16,-1-2 1 0,-9 1 0 15,-3-1-1-15,0 1-2 0,-3-2-7 16,0 1-5-16,2 1-2 0,0-3-1 15,7-3-1-15,2 2-6 0,1-4-6 0,1-1-1 16,2-2-1-16,-1-3-123 0,2-4-117 16,0-2-289-16</inkml:trace>
  <inkml:trace contextRef="#ctx0" brushRef="#br0" timeOffset="-58331.59">10056 8782 484 0,'-1'1'122'16,"-2"-1"0"-16,0 2-33 0,-2 1-67 15,-1-1-12-15,-1-2-5 0,1 3-3 16,0-1 0-16,1 2-1 0,2-3 1 16,-1 0 0-16,3-1 1 0,2 3 1 15,3-2 1-15,1 4 2 0,3-1 3 0,3 3 1 16,5 2 0-16,6 0 0 0,4 4 0 15,8 0-2-15,7 2-1 0,7-1-2 16,7-2-1-16,4-1 1 0,5 1 0 16,5-2 1-16,2-1 1 0,1 2-1 15,0 1 0-15,0 0-1 0,-3 0-1 16,-4 2-2-16,-5-2-2 0,-9 0 0 0,-7-3-1 16,-8 0-2-16,-9-3-1 0,-8 1-5 15,-7-5-4-15,-4 1-4 0,-4-2-2 16,-3-1-3-16,-3-1-3 0,-1-1 1 15,-2-1 3-15,0-2 5 0,-1 1 4 16,1-1 2-16,0-1 5 0,1 1 6 16,1 1 5-16,1 1 2 0,2 0 3 15,-1 2 1-15,2 0 0 0,-1-1-1 16,0 2-2-16,0 0-3 0,1 0-3 16,1 2-2-16,1 1-1 0,3 0 0 15,0 1 3-15,3 3 4 0,2 1 2 0,3 4 3 16,3 1 2-16,0-2 0 0,4 4 1 15,2 3-5-15,2-2-3 0,2 3-1 16,-1-3-4-16,-1 3-2 0,-2 1 1 16,-2-4-1-16,-5-1 0 0,-4-2 1 15,-5-2 3-15,-6 0-3 0,-5-2-3 16,-5-2-9-16,-6 0-4 0,-3-1-5 0,-3-2-6 16,0-2-5-16,1 0-57 0,1-5-61 15,4-1-95-15,0-1-232 0</inkml:trace>
  <inkml:trace contextRef="#ctx0" brushRef="#br0" timeOffset="-57884.62">11616 9044 473 0,'14'-9'123'0,"-3"1"5"15,-2-1-40-15,-2 1-49 0,0 0-5 16,-3 2-6-16,0-2-5 0,-1 4-6 15,0-2-5-15,2 3-4 0,-1 0-4 16,2-1-3-16,3 2 1 0,2 1 0 16,1-1 3-16,3 1 2 0,0 0 2 15,1 1 2-15,4 1 1 0,0 4-2 0,-1 1-1 16,0 1-1-16,0 1-3 0,-3 0-2 16,-2 3-1-16,-5-4-1 0,-2 2 2 15,-5-2 2-15,-5 0 2 0,-4 2 0 16,-5 1 1-16,-1 1 0 0,-3 0 0 15,0-2-1-15,1 1-3 0,0-3-2 16,6 1 0-16,1-3-2 0,4-1-1 16,1 0-2-16,3 3-1 0,4-2 0 0,2 4 1 15,3 0-1-15,3 3 2 0,3 0 1 16,4 3 2-16,1-1 1 0,-1 3-1 16,1-3 0-16,-1 1 0 0,-4 1 0 15,-3-2 0-15,-3-2 1 0,-5 0 1 16,-5-2 1-16,-4 2 0 0,-6-2-4 15,-7 0-2-15,-4 0-3 0,-5-2-4 16,0 1-11-16,-2-1-11 0,0-3-5 16,2-1-2-16,3-2 1 0,4-1-118 0,4-4-109 15,2-1-263-15</inkml:trace>
  <inkml:trace contextRef="#ctx0" brushRef="#br0" timeOffset="-57166.44">11954 9063 445 0,'25'-23'119'16,"-4"4"3"-16,-4 3-28 0,-2 1-59 0,-2 5-8 16,-2 2-7-16,-2 2-3 0,-3 4-5 15,1 3-3-15,0 1-2 0,-1 3-1 16,1 0-1-16,0 3-2 0,4 0 0 16,1 1 0-16,3 1-1 0,0 0 1 15,4 0 0-15,0-2 1 0,1 0 1 16,-1 0 1-16,-3 1 1 0,-2-3 0 0,-2 1-1 15,-4 0 1-15,-2 0 0 0,-6 0 3 16,-3 3-1-16,-3-2 0 0,-4 7 0 16,-4 1 0-16,-2 1-1 0,-1 1-2 15,0 1-2-15,3 1-3 0,2-1-2 16,4-2-2-16,5-2-1 0,4-1-1 16,5-1 0-16,4-1-1 0,5-3 1 15,2-2 1-15,5-4 2 0,4-2 0 0,1-2-2 16,3-10-1-16,0-2-2 0,1-5-5 15,1-3-3-15,1-5-3 0,-2-1-1 16,1-4 3-16,-2 2 1 0,-3-4 2 16,0-2 6-16,-2 3 6 0,-5-2 5 15,-1 2 3-15,-7 2 1 0,-1 3 3 16,-3 1 0-16,-5 7 3 0,-2 4-2 16,-1 3-1-16,-2 4-1 0,0 6-1 15,-3 9-2-15,1 8-1 0,-4 3-2 16,2 8-2-16,-2 10-1 0,3 3 0 0,1 5 0 15,2-1-3-15,2 1 1 0,2 0 0 16,2-5-1-16,0-7 0 0,-1-1 1 16,-1-8 0-16,-1-4 0 0,2-6 1 15,-2-3 0-15,0-3 1 0,0-1 2 16,-1-4 2-16,0-2 0 0,0-7 1 16,1-2-1-16,0-2 1 0,0-6 0 0,3-2-4 15,-1-2 1-15,2 2-2 0,2 1 0 16,2 0 0-16,-3 3-1 0,3 5 1 15,2 4-1-15,0-1 1 0,0 6 0 16,1 4 0-16,1 5 0 0,1 2 1 16,2 2 0-16,-2 2 1 0,1-1 0 15,-1 3-1-15,0-3 1 0,-2-1 0 16,-1 1-1-16,-5-2 1 0,-1 0 0 16,-4 1 2-16,-6-2 0 0,-2 0 0 0,-7-2 0 15,-4 0-1-15,-5-1-2 0,-5-3-2 16,-3-1-5-16,-4 0-9 0,0-3-12 15,-2-2 47-15,2-3-177 0,0-6-129 16,0-7-340-16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29:00.5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18613 4401 325 0,'1'-2'113'0,"0"2"4"0,-1 0-13 16,0 1-31-16,0 1-22 0,0-1-17 16,-1 0-16-16,0 0-8 0,0 2-5 15,1 0-2-15,-1-1-1 0,1 1 0 16,-1 3 2-16,0-3 2 0,-1 1 1 15,-2 1 3-15,-2 0-1 0,-3 4 1 16,-2 0-1-16,-2 1-1 0,-2 4-3 0,-2 2-2 16,1 4-2-16,0 2 0 0,2 2-1 15,3 3 0-15,2 2 0 0,5 1 1 16,3-3-1-16,5-1 1 0,6-3 0 16,4-4 1-16,4-6 1 0,5-1 1 15,2-9 1-15,4-3 1 0,5-5 2 0,3-6 0 16,2-1-1-16,4-3 1 0,-4-5-1 15,-2-1-2-15,-6 0 4 0,-7-1 4 16,-6-2 2-16,-7 1 3 0,-8 1 0 16,-4 0-1-16,-3 0 0 0,-6 1-6 15,-2 2-10-15,-8 2-6 0,-2 3-5 16,-6 2-2-16,-4 6-1 0,1 3 0 16,3 6-2-16,-1 2-1 0,6 6-7 15,2 0 16-15,6 0-142 0,3-1-121 16,6-1-312-16</inkml:trace>
  <inkml:trace contextRef="#ctx0" brushRef="#br0" timeOffset="276.37">19127 4018 499 0,'1'0'105'0,"0"2"7"16,-2 3-85-16,0 4-14 0,-2 5 3 16,-1 4 9-16,2 7 2 0,-1 8-4 15,1 4-5-15,1 6-3 0,2 5-3 16,0 7-2-16,1 3-2 0,-1 3-2 16,2 4-2-16,1 2-3 0,0-3-3 15,2-2-2-15,-1-7-2 0,3-2-2 0,-1-11-4 16,1-9 12-16,0-8-28 0,-1-9-101 15,3-8-102-15,8-8-270 0</inkml:trace>
  <inkml:trace contextRef="#ctx0" brushRef="#br0" timeOffset="845.3">19685 4669 385 0,'4'7'114'16,"-2"-3"7"-16,-1-3-9 0,0 1-67 0,-1-2-3 15,-1-2-6-15,-1-2-7 0,-1-1-9 16,-3-2-7-16,-2-1-2 16,-3 0-3-16,-4-1-1 0,-3 0 0 0,-3 4 0 15,-5 2-1-15,-2 3 0 0,-1 4-1 16,-1 7-1-16,3 2-1 0,3 3 0 15,1 5-2-15,4 1-1 0,6 2-1 16,5 1 1-16,6-1-1 0,4 0 1 16,5-1-1-16,4-2 1 0,5-3 0 0,5-2-1 15,4-4 1-15,1-2 0 0,3-3 0 16,1-2 0-16,-2-5 0 0,-2-1 0 16,-3-6 0-16,-3 0 1 0,-4-5 0 15,-3-5 1-15,-3-5-1 0,-1-2 1 16,-1-4-1-16,-2-5 0 0,1-9 0 15,0 0-1-15,-1-3 1 0,1-4-1 16,-3-2 1-16,-3-4 2 0,-3 0 5 16,-2 4 4-16,-3 3 2 0,-2 1 2 15,1 5 2-15,-1 5 1 0,2 8 0 0,3 7-2 16,1 5-3-16,0 5-2 0,2 6-3 16,-1 6-3-16,1 9-1 0,0 9-3 15,0 2-1-15,0 11-2 0,1 7 1 16,0 8 1-16,2 8 1 0,2 3 0 15,4 4-1-15,6 5 0 0,4 2 0 16,3-1 1-16,3-2-1 0,3-5-1 0,0-6 0 16,1-7-1-16,-7-7-3 0,-2-8-2 15,-1-7-8-15,-3-5-10 0,-2-7-11 16,-1-3-7-16,3-4 38 0,0-4-161 16,0-2-123-16,6-5-307 0</inkml:trace>
  <inkml:trace contextRef="#ctx0" brushRef="#br0" timeOffset="2807.92">21226 4219 357 0,'0'0'93'0,"0"0"3"0,1 0-50 15,-1 0-18-15,-1 1 0 0,0 1-5 16,-1-1-6-16,0 1-3 0,-3 0 1 15,0 1 1-15,-2 0 3 0,1 2-3 16,-1-3-2-16,1 1-1 0,-1 2-3 16,0-1-1-16,2 0-3 0,-2 2-1 15,-1 0-1-15,-1 4 1 0,-3 4-1 16,-1 5 1-16,-5 3 0 0,-2 7 0 16,-3 3 0-16,-1 7 0 0,0 1-1 0,1 7 0 15,3 3-2-15,5 0 0 0,5 5-1 16,6-1 0-16,3-2-1 0,4 0 0 15,6-6 0-15,3-5 0 0,3-5-1 16,5-4 0-16,2-7-1 0,4-3-2 16,4-6-6-16,0-5-116 0,1-6-104 15,-1-4-273-15</inkml:trace>
  <inkml:trace contextRef="#ctx0" brushRef="#br0" timeOffset="3509.47">21499 4531 328 0,'1'9'86'0,"-1"1"3"15,2 2-51-15,0 2-7 0,1 2-5 16,-1-2-9-16,1 1-7 0,-2-1-4 0,1 2-2 16,-2-2 0-16,1-1 0 0,-1-1 1 15,-1 1 0-15,0-3 1 0,-1-1 0 16,1-2 2-16,0-2 1 0,-1-3 2 16,1-1 0-16,0 0 0 0,1-1 1 15,0 1 0-15,1-1 2 0,-1-2 1 16,0 1-1-16,1-1-1 0,0-1 0 15,-1-3-1-15,0-1-1 0,1-2-4 0,-1-3-2 16,1 0-1-16,-1-3-1 16,-1-1-1-16,1-1 0 0,-1-3 1 15,1 1 0-15,0 3 2 0,0-1 2 0,0 4 1 16,1 1 1-16,0 3 2 0,0 3 0 16,1 2-2-16,2 0 0 0,-1 0-2 15,2-2-2-15,3 2-1 0,0-1-2 16,0 2 0-16,2-1-1 0,2 2 0 15,3 1-1-15,-1 2 1 0,2 1-1 0,2 1 1 16,-2 0-1-16,1 4 0 0,-2-2 0 16,-2 3-1-16,-2 1 1 0,-2 5-1 15,-4 4 0-15,1 2 0 0,-3 5 0 16,-1 3 1-16,-1 2-5 0,1 0 0 16,0-3-3-16,0-2-4 0,2-1-3 15,2-9-1-15,1-3-3 0,2-2 1 16,0-4-50-16,2-4-60 0,1-4-88 15,0-4-222-15</inkml:trace>
  <inkml:trace contextRef="#ctx0" brushRef="#br0" timeOffset="4110.1">22104 4534 440 0,'3'-3'115'0,"0"1"6"0,-3 0-34 15,4 0-57-15,-4 0-1 0,-2-1 3 16,2 1-8-16,-2-1-7 0,-2-1-6 16,0-2-3-16,-5 1-2 0,0-1-2 15,-3 0-3-15,-4 2 1 0,-2 2 0 16,-2 4-1-16,-2 4 0 0,3 0-1 16,-2 4 1-16,4 3-1 0,3 2 0 15,2-1-1-15,4 3-1 0,6 0 1 0,1-2-1 16,2 2 1-16,3-2 1 0,0-3 1 15,4-1 2-15,1-5 2 0,3-1 2 16,2-4 0-16,0-1 1 0,1-2 1 16,1 0-1-16,-2-4-1 0,-2 1 0 15,-1-2 0-15,-2 0 0 0,-1-1 0 16,-1-3-1-16,-2-1 0 0,1-2-1 16,-2 1-1-16,0 1-2 0,0 4-1 0,-2 1-1 15,-1 3-2-15,0 4 1 0,0 6-1 16,-1 3 2-16,0 4 0 0,0 2 1 15,1 2 0-15,-1-1 2 0,0 1-1 16,2-2 0-16,1-1-2 0,-2-2-1 16,6-3 1-16,-1-1-1 0,4-3 0 15,2-1 1-15,1-6 1 0,1-2 1 16,3-3 2-16,-3 0-1 0,0-3 2 16,-2-2-2-16,0-2 1 0,0-2-1 0,2 0-1 15,-2-1-1-15,0 1 1 0,-1 1-1 16,-1 2 0-16,-2 3 0 0,0 4-2 15,-5 2-1-15,-1 4 0 0,0 2 0 16,-1 6 1-16,-1 4 0 0,0 3 1 16,1 3 1-16,3 5 1 0,1 0 0 15,0 0-2-15,0-4 0 0,5 0-1 16,0-5-2-16,1-3-1 0,-1-4-8 0,-1-2-12 16,1-3-47-16,-1-3-80 0,-1-2-114 15,2-9-266-15</inkml:trace>
  <inkml:trace contextRef="#ctx0" brushRef="#br0" timeOffset="4259.79">22402 4344 389 0,'-13'8'82'0,"-1"-4"-43"0,3 2-91 16,4-2-99-16,1-3-156 0</inkml:trace>
  <inkml:trace contextRef="#ctx0" brushRef="#br0" timeOffset="4977.93">22520 4507 454 0,'-2'0'105'0,"1"-1"0"0,0-2-73 15,0 3-16-15,1 0-2 0,0 1-4 16,0-1-3-16,1 2-1 0,-1 0 2 0,0 4 2 16,0-1 1-16,1 6 1 0,1 3 1 15,0 3-1-15,3 2-2 0,0 1-4 16,3 2-3-16,0 1-1 0,3-2-2 16,3-3 0-16,2-2 0 0,2-3 2 15,1-2 1-15,1-3 1 0,2-4 3 16,-1-2 2-16,-2-2 2 0,0-2 2 0,0 0 0 15,-3-2 1-15,-1-3-2 0,-1-2-1 16,-2-1 0-16,-1-3-1 0,-4-5-3 16,-1-4-3-16,-2-1-1 0,-2 0-1 15,-1 1 2-15,-2 4-1 0,1 4-1 16,-1 3 1-16,-2 7 1 0,0 3 1 16,-2 2-1-16,0-1-2 0,-2 1-1 15,3-2-1-15,-2 2-1 0,3-1-2 16,2 0-1-16,2-1 0 0,3 1 0 0,5-1 2 15,2 1 1-15,3-3 1 0,3 2 2 16,1-2 1-16,1-1 0 0,0-1 0 16,-1 0 0-16,0-3-1 0,-3 2 0 15,-3-2 1-15,0 0 1 0,-3 2 1 16,-1 0 4-16,-3 1 0 0,-3 1 1 16,-2 2-1-16,-4 1 0 0,-3 3-2 0,-2 2-1 15,-2 2-4-15,-4 5-2 16,0 0 0-16,-2 4 0 0,2 4-1 0,3 2 1 15,5 3-2-15,0 1 0 0,6 0 0 16,4 2-1-16,5-3 1 0,2-3-1 16,6-3 1-16,4-4 1 0,6-2 0 15,2-4 1-15,4-2-3 0,2-3-3 16,5-2-7-16,-1-2-6 0,-2-5-5 16,0-1 166-16,-2-3-293 0,-4-4-137 15,-2-7-403-15</inkml:trace>
  <inkml:trace contextRef="#ctx0" brushRef="#br0" timeOffset="5261.7">23143 4103 432 0,'2'12'108'0,"3"0"4"16,3 2-51-16,4 4-33 0,4 2-4 16,4-1-3-16,4 5-2 0,3 3-1 15,3 6-3-15,3 3 2 0,0 6 0 0,-4 2 1 16,1 8-1-16,-6 3-3 16,-3 0-4-16,-3 0 0 0,-8 0-4 15,-4-2-1-15,-5 2-1 0,-6-3-2 0,-3-5-7 16,-10-4 27-16,-8-3-159 0,-7-1-119 15,-6-4-326-15</inkml:trace>
  <inkml:trace contextRef="#ctx0" brushRef="#br0" timeOffset="10139.5">13735 9893 492 0,'6'-6'107'16,"0"-5"0"-16,0 2-80 0,0 0-14 15,-2 2-3-15,0 1 1 0,0 2 2 16,-1 0 4-16,-1 3 4 0,-1 1 3 16,-1 1-1-16,0-2-1 0,-2 3-2 15,0 1-2-15,-1 0-2 0,-2 3-3 0,0 2-1 16,-2 1 0-16,-2 3 1 0,-2 1 0 15,-1 5 0-15,-5 1-1 0,-2 6-1 16,-4 5-2-16,-2 4-2 0,-3 7-2 16,-5 7-2-16,-5 3-1 0,-2 4-1 15,-4 0 0-15,-1 0-1 0,-4 2-1 16,-2-2-3-16,3-4-3 0,2-2-4 16,5-1-2-16,2-1-1 0,4-3-4 0,5-3-3 15,4-6-1-15,3-4 1 0,6-4 3 16,3-6-31-16,2-8-89 0,3-4-101 15,3-3-253-15</inkml:trace>
  <inkml:trace contextRef="#ctx0" brushRef="#br0" timeOffset="10409.53">13030 10525 546 0,'1'-4'131'0,"-1"1"0"15,-1-1-58-15,1 3-52 0,-3 0-12 16,0 8-7-16,-5 3-3 0,-2 7 0 16,-3 3-2-16,-2 8 0 0,-5 5 1 0,-2 4 1 15,0 3 2-15,0-1-1 0,2-1 1 16,3 0 0-16,0-4 0 0,8-3 0 16,2-4 0-16,7-5 3 0,7-5 3 15,6-2 1-15,9-8 1 0,7-6 2 16,7-6 0-16,6-8 0 0,7-5-5 15,4-5-86-15,5-9-57 0,1-4-111 16,-1-6-262-16</inkml:trace>
  <inkml:trace contextRef="#ctx0" brushRef="#br0" timeOffset="12857.72">8262 11500 332 0,'-10'-3'92'0,"2"0"6"15,-1 1-41-15,2-1 0 0,2 0-4 16,1 1-6-16,1 0-5 0,2 0-5 16,1 0-4-16,1 0-7 0,1-1-6 15,5 2-5-15,3 0-3 0,5 2-3 16,8 1-1-16,4 4 1 0,9-1 1 15,5 4-1-15,7 2 0 0,8 3-2 16,8-3-2-16,7-1 0 0,9-1-2 16,5-2-1-16,6-5-1 0,9-6 1 0,4-4-1 15,0 0 1-15,-4-6-2 0,-4-4 149 16,-6-1-292-16,-9 2-144 0,-14 5-435 16</inkml:trace>
  <inkml:trace contextRef="#ctx0" brushRef="#br0" timeOffset="14189.26">5358 14240 506 0,'7'-11'119'0,"1"-1"0"0,-1 0-77 16,-1-4-17-16,3-1-9 0,0 2-5 15,1 0-3-15,2 1-3 0,2 0 0 16,3 5-1-16,6 3 2 0,5 4 2 16,6 2 1-16,5 2-1 0,12 1 1 15,8 3-1-15,7-2 0 0,9-1 0 16,7-1 0-16,10-2 1 0,7 0 4 15,2 0 2-15,1 0 0 0,2 1 1 0,0 0-1 16,-2 2-2-16,-8 1-3 0,-5 2-7 16,-8-3 71-16,-11 2-222 0,-10 7-139 15,-15 1-393-15</inkml:trace>
  <inkml:trace contextRef="#ctx0" brushRef="#br0" timeOffset="22744.44">10912 14185 527 0,'3'0'125'16,"-1"0"2"-16,-4 3-74 0,-4-1-25 15,1 2-11-15,-3 2-5 0,-2 0-2 16,-1 2 1-16,-2 2 2 0,0 2 2 15,-1 1 1-15,-2 0 0 0,1 2-2 16,0 2-2-16,-1 1-4 0,1 1-4 16,1 3-3-16,-1 2-2 0,6 4-3 0,1 1-1 15,2 5-1-15,5 2-2 16,5 3-4-16,1 0-5 0,6 3-3 0,2-5-9 16,5 0-2-16,0-6 1 0,3-7 1 15,1-5 7-15,2-5 7 0,0-7 11 16,0-4 17-16,-1-4 10 0,-2-3 11 0,-2-1 8 15,-5-2 8-15,-2-1 4 16,-3-2 0-16,-4-2-3 0,-4-1-5 0,-2-2-9 16,-3 2-7-16,-2-2-9 0,-4-2-7 15,-3 2-7-15,-1 2-3 0,-1 0-2 16,0 2-2-16,-2 0-2 0,3 1-8 16,0 3-11-16,3 3-15 0,0 1 34 15,1-1-177-15,1 4-144 0,3 4-362 16</inkml:trace>
  <inkml:trace contextRef="#ctx0" brushRef="#br0" timeOffset="23105.85">11162 14241 693 0,'9'-3'167'0,"-3"3"0"16,-2 1-100-16,-1 1-30 0,-3 2-11 0,-1 1-14 15,-3 4-8-15,-3 4-3 0,-1 6-2 16,0 7-1-16,-2 1 0 0,0 5-1 16,2 2-2-16,3 1-4 0,1-1-4 15,4-2-5-15,4-6-1 0,1-4-1 16,3-5 1-16,2-6 2 0,1-6 3 16,2-2 6-16,2-7 9 0,0-3 2 15,0-2 3-15,0-4 3 0,-1 1 4 16,-2-2 2-16,-1 0 1 0,-3 4-2 15,-1 0 2-15,-3 5-1 0,-2 3-1 0,-1 0-4 16,1 6-2-16,1 1-2 0,-2 6 0 16,3 3-1-16,-1 4-3 0,3 3 0 15,-1 3 0-15,3 0-1 0,-1 1-1 16,0-2-11-16,1-3-11 0,1-3-10 16,1-1 148-16,0-4-286 0,0-3-154 15,2 2-421-15</inkml:trace>
  <inkml:trace contextRef="#ctx0" brushRef="#br0" timeOffset="23574.31">11709 14064 742 0,'10'-20'193'15,"-2"8"2"-15,-2 6-92 0,-3 1-39 16,-1 10-18-16,-2 6-18 0,0 9-13 15,-2 6-8-15,0 5-4 0,-1 9-4 16,1 5-2-16,-1 0-2 0,2 0-2 16,1-5 3-16,4-2-11 0,0-2 3 15,1-6-3-15,2-5-1 0,1 0 2 16,-1-6 0-16,1-3-1 0,-3-3 9 0,2-5 1 16,-3-1 3-16,0-3 2 0,-2-2 1 15,0-6 2-15,-1-1 0 0,1-5 2 16,1-3-1-16,1 0 0 0,0-3 0 15,3 2 2-15,1 2 1 0,0 2 1 16,4 2 0-16,2 7 0 0,0-1 1 16,2 2 0-16,1 2-3 0,-1 1-3 15,1 1-1-15,-2 3-1 0,-2 0-2 16,-1 4 1-16,-2 0-1 0,-1 1-1 0,-4 0 1 16,-2 2-1-16,0 1 2 0,-4-2 0 15,-3 0 0-15,-2 0 0 0,-3-1 0 16,-2 0 1-16,-2-3-1 0,-5 0-2 15,-3-3-1-15,0-2-4 0,-4-4-6 16,0-1-3-16,0-7-5 0,-2-4-9 16,1-7-14-16,3-3-13 0,4-3-80 15,3-1-43-15,7-2-116 0,2 3-245 16</inkml:trace>
  <inkml:trace contextRef="#ctx0" brushRef="#br0" timeOffset="31553.76">12735 14142 276 0,'1'-1'86'0,"-1"-1"5"16,-2 3-13-16,0-1-15 0,0 0-17 15,-1 1-8-15,0 0-6 0,2-1-4 16,-1 3-5-16,2-3-7 0,1 2-2 0,0-2 5 15,3-1 7-15,1-1 4 0,2-1 4 16,0-1 3-16,0 1 0 0,2-2-2 16,1 4-4-16,1-3-10 0,2 5-6 15,4 0-6-15,4 3-4 0,6 2-2 16,5 2-2-16,5 1 1 0,5 2-1 16,5-3-1-16,5 5 1 0,1-4-1 15,5-2 1-15,5-2-1 0,3 1 0 16,0-5 1-16,0-3-1 0,1-3-1 15,-3 1-2-15,-5-1-7 0,-10-2-9 0,-6-2-9 16,-7 0 46-16,-8 2-175 0,-7-2-127 16,-8-2-332-16</inkml:trace>
  <inkml:trace contextRef="#ctx0" brushRef="#br0" timeOffset="31826.81">13737 13937 564 0,'1'-1'136'15,"0"1"5"-15,1 1-78 0,1-1-28 16,1 4-5-16,0 3-6 0,2 3-3 16,-2 4-6-16,0 0-6 0,1 2-1 15,0 1-4-15,2 0-1 0,3 0-1 16,1-3 1-16,4-1 2 0,5 3 2 16,4-3 3-16,1 0 0 0,2 0-1 0,2-2 1 15,-2 0-1-15,0 0-2 0,-3 0-3 16,-5-1-3-16,-3 1 0 0,-5-1 1 15,-5 3 0-15,-5 1-1 0,-8 4-1 16,-7-1-4-16,-4 5-4 0,-7 2-7 16,-8 2-8-16,-4 1-8 0,-2-1-4 15,1 0 4-15,-2 0-81 0,3-6-42 16,2-4-96-16,3-4-223 0</inkml:trace>
  <inkml:trace contextRef="#ctx0" brushRef="#br0" timeOffset="32440.59">14506 13867 598 0,'1'-11'141'0,"1"1"4"0,0 0-95 15,3 0-12-15,1 0-7 0,2 1-5 16,4 1-5-16,3 0-3 0,2 3-2 16,3-1-4-16,-1 3-1 0,3 2-2 0,0 1-2 15,0 3-3-15,-1 2-2 0,-2 0-1 16,-2 4 0-16,-1 1 0 0,-5 1 0 16,-3 2 1-16,-6 1 0 0,-5 2 1 15,-6 2 0-15,-4 1 0 0,-1 0-1 16,-4 1-1-16,-2 1-1 0,2-3-1 15,0-2 1-15,3-2-1 0,3-2 0 16,0-2 0-16,3-3 1 0,4-2 0 16,1-1-2-16,5 2 0 0,4-2 1 0,4 3-1 15,0-2 1-15,6 2 0 0,3-2 4 16,3 1 1-16,2 0 1 0,1 0 2 16,-1-1-1-16,-1 2 1 0,-1 1-1 15,-5 0-1-15,-4 2-1 0,-3 0 0 16,-5 2 0-16,-4 3 1 0,-4 1-1 15,-2 0 0-15,-6 2-3 0,-6 0-6 0,-4 0-10 16,-1-3-18-16,-2 2-12 0,0-4 27 16,0-5-111-16,0-1-42 0,5-2-107 15,3-2-233-15</inkml:trace>
  <inkml:trace contextRef="#ctx0" brushRef="#br0" timeOffset="33222.36">14912 13855 513 0,'9'-4'126'0,"-1"2"3"16,1-2-68-16,-2 1-25 0,2 3-7 15,1-1-4-15,2 2-2 0,2 1-3 16,3 1-1-16,-2 3-2 0,2 1-1 15,-1 2-1-15,-2 4-3 0,-5 1-2 0,-5 2-2 16,-5 3-2-16,-7 1-1 0,-4 2 0 16,-4 2-1-16,-4 1-1 0,2 2 0 15,-1 0 0-15,2-2-1 0,3 0-1 16,4 0 0-16,4-5-1 0,3-2-1 16,1-4 1-16,4-1 0 0,2-2 1 15,2-3 3-15,5-2 0 0,6-2 1 0,6-3 0 16,11-1 1-16,2-5-1 15,1-1-2-15,5-2-4 0,-1-3-2 0,-3-1-7 16,-5-4-10-16,-6-5-1 0,0-4-5 16,2-4-5-16,-4-2 1 0,4-5 2 15,-2-3 6-15,0-2 10 0,-3 1 1 16,-2 2 6-16,-2-2 3 0,-3 0 1 16,-5 0 2-16,-4 2 5 0,-1 0 5 15,-5 0 7-15,-2 4 4 0,-1 4 4 0,-3 2 5 16,0 7 3-16,1 7-1 0,1 8-5 15,1 2-7-15,2 9-4 0,1 7-3 16,2 6-5-16,2 8-4 0,0 4-3 16,1 5 0-16,1 6 0 0,-1 0-1 15,1 2 0-15,1 1-5 0,0-5 0 16,-2 2 0-16,2-6-1 0,1-2 0 0,-1-3 0 16,-3-6 1-16,1-5 4 0,-2-1-1 15,-1-6 2-15,-1-1-1 0,-2-5 0 16,0-2 1-16,0-2 0 0,-1-3 0 15,0-4 0-15,-1-3 1 0,0-4 0 16,0-4 1-16,0 0-2 0,0-1 3 16,2-2 1-16,0-1 1 0,0 1 1 15,2 1 0-15,2 1 0 0,2 4 0 0,1 0 0 16,3 3-2-16,2 1-2 0,5 4-1 16,1 3-1-16,1 1 0 0,1 2-1 15,-1 0 0-15,0 0 0 0,-1 3-1 16,-4 1 0-16,-2 1-1 0,-2 1 0 15,-1 2-1-15,-4-2 1 0,-4 4 0 16,-4 0 0-16,-5 0 1 0,-3 4 1 16,-4 0-2-16,-6 0-4 0,-4 3-4 15,-2-3-3-15,-3-1-4 0,1 1-6 0,-2-5-12 16,3-2-6-16,0-3-82 0,-2-3-40 16,1-5-108-16,-4-2-237 0</inkml:trace>
  <inkml:trace contextRef="#ctx0" brushRef="#br0" timeOffset="37621.74">19558 12191 448 0,'-10'1'120'0,"-3"-2"6"0,-1 4-43 0,0-1-24 16,1 0-15-16,1 3-9 0,0 0-3 15,-2 1-6-15,1 0-4 0,-1 1-6 16,2 0-5-16,0 2-5 0,0 0-2 15,-2 0-2-15,0 4 0 0,-2-1-1 16,1 3 0-16,-4 4 0 0,0 3 0 0,-1 3 0 16,1 6 1-16,2 1 0 0,2 7 1 15,0 2 0-15,5 3 1 0,5 2-1 16,4 0-1-16,2-2-1 0,4-3-3 16,6-3-2-16,5-6-1 0,3-5-2 15,4-4 0-15,5-4 1 0,4-4 2 16,4-5 4-16,2-6 7 0,4-5 6 15,0-5 4-15,2-5 1 0,-1-7 2 16,-2-6-1-16,-3-5-2 0,-3-4-4 16,-4-6-5-16,-7-1-3 0,-6-2-2 15,-6-2 0-15,-6 3-1 0,-8-1-2 0,-7 4-1 16,-5 4-1-16,-6 2-1 0,-4 2 0 16,-6 6-2-16,-3 6 0 0,-4 7 0 15,-2 4 3-15,-4 8-1 0,0 7 2 16,2 11-1-16,-1 2 3 0,1 10-1 15,3 3 1-15,4 7-1 0,2 1-1 0,5 4-5 16,3-4-1-16,5-3 0 0,5-6 4 16,5-6-1-16,4-9 0 0,4-8 4 15,4-7 8-15,5-5 5 0,3-5 1 16,4-7-2-16,4-2 0 0,1-4 0 16,4-1-2-16,3 1-3 0,-1 1-4 15,0 3-1-15,0 8-1 0,1 7-1 16,-1 8 0-16,2 10 1 0,-2 4-1 15,1 5-1-15,2 5 1 0,-3-1 0 16,0 0 0-16,1-3-1 0,-1-4 0 0,0-2-1 16,2-4 1-16,-2-4-1 0,1-5 0 15,1-2 3-15,-2-2 3 0,-2-6 2 16,0-3 3-16,-1-5 0 0,-2-3 2 16,1-5-1-16,-3-2-1 0,-1-4-2 15,0-2-2-15,-4-1-1 0,-3 0-2 16,-3 1 0-16,-3 4 0 0,-3 5-1 15,-2 1-2-15,-1 11-3 0,-1 5 1 0,-2 12-1 16,-1 5 0-16,1 9 0 0,-1 3 0 16,0 6 0-16,1 0 0 0,1 1-1 15,5-4-1-15,2-4-1 0,4-3-1 16,4-7 1-16,3-2 2 0,5-4 3 16,1-7 6-16,3-5 5 0,0-4 2 15,1-6 4-15,0-2 2 0,-2-6 3 16,1-2-3-16,0-2-3 0,-2-2-3 15,-1-2-2-15,-1 3-2 0,-3-4-3 0,-1 4 0 16,-2 2-3-16,-4 6-1 0,-1 3-2 16,-2 6-1-16,-1 9 0 0,-2 9 0 15,0 5 1-15,1 6 0 0,-2 2 1 16,0 3-1-16,2 1-4 0,0-1-6 16,2-3-6-16,0-3-16 0,2-4-12 15,1-2-129-15,2-2-13 0,2-4-117 16,2-4-240-16</inkml:trace>
  <inkml:trace contextRef="#ctx0" brushRef="#br0" timeOffset="37903.72">20684 12810 503 0,'10'-21'143'15,"-4"-3"4"-15,-2-2-7 0,-4 0-100 16,-2 2-11-16,-1 2-8 0,-1 5-10 16,-1 1-7-16,1 8-7 0,0 5-3 15,-2 11-3-15,1 5-4 0,-3 9-3 0,-2 7-1 16,-1 6-1-16,-1 4 0 0,1 6-3 15,2-5-2-15,2-2-4 0,6-5 2 16,5-6 4-16,6-6 7 0,5-8 10 16,5-10 12-16,5-4 17 0,6-4 26 15,4-7 12-15,1-6 8 0,-1-4 2 16,1-1-3-16,0-1-5 0,-3-1-12 16,-5-1-15-16,-7-1-11 0,-6 1-7 15,-6 0-7-15,-8-3-5 0,-7 0-9 0,-6-2-12 16,-5 5-8-16,-9 3-16 0,-3 3-20 15,-7 6-13-15,-3 6-129 0,-1 3-136 16,-5 1-320-16</inkml:trace>
  <inkml:trace contextRef="#ctx0" brushRef="#br0" timeOffset="38729.28">19020 7127 558 0,'-5'-7'124'16,"1"-3"2"-16,0-1-87 0,1 2-25 15,0 0-5-15,-1 1-1 0,0-1-1 0,2 2 1 16,-2 0 0-16,1 5 0 0,0-1 1 16,1 0 1-16,0 1-2 0,1 2-2 15,1 1-1-15,-1 2-2 0,-1 0 0 16,-1 1 1-16,1 3 3 0,0 2 5 16,0 3 4-16,0 4 1 0,0 3 2 15,1 0 0-15,1 5 0 0,1 1-3 16,2 4-3-16,0 4-2 0,1 2 1 15,3 3 3-15,1 8 2 0,0 3 2 16,2 5 1-16,0 4 2 0,2 6 0 0,2 6-2 16,-2 2-2-16,2 4-2 0,0 7-2 15,3 3-3-15,1 1-2 0,-3 4-2 16,-1 0-2-16,3 8-1 0,0 3-2 16,-1-3 0-16,-3 4-1 0,0 5 0 15,2 2 0-15,1 3 0 0,-2 2 1 16,-2 1 1-16,0 4-1 0,2 2 4 0,3 0 1 15,-2-3 0-15,0-2 0 0,3-3-1 16,4 0 0-16,2-5 0 0,1-5-4 16,0-2 0-16,3-1-2 0,1-5 0 15,-1-7 0-15,-4-9-3 0,-4-5-9 16,-4-3-11-16,-3-9-16 0,-6-9-23 16,-5-10-13-16,-2-7-125 0,-4-5-138 15,-2-11-311-15</inkml:trace>
  <inkml:trace contextRef="#ctx0" brushRef="#br0" timeOffset="39456.9">19105 7620 559 0,'0'4'119'15,"-2"-2"1"-15,1-5-103 0,-1 1-10 16,-1-6-1-16,2 1 0 0,-2-1-3 16,0 1-1-16,-2 3-1 0,1 2 1 15,-1 1 0-15,-2 6-1 0,-3 4 1 0,-2 5 0 16,-3 5-1-16,-4 2-1 0,-1 3 1 16,-3 6-1-16,-1 0 0 0,1-3-1 15,1-1 0-15,4-5 1 0,2-4-1 16,4-4 2-16,4-9 0 0,2-5 2 15,5-9 1-15,4-7 0 0,3-8 1 16,1-4 3-16,2-8 2 0,1-5 4 16,1-6 4-16,-1 2 6 0,-1-1 8 15,-1 2 4-15,1 0-2 0,1 2 2 0,-1 4-4 16,-2 3-4-16,1 2-6 0,-2 4-9 16,-2 6-4-16,-2 4-2 0,0 6-4 15,-1 5-1-15,-1 5 0 0,-1 2-4 16,0 2-1-16,1 3-2 0,6 8 1 15,0 8 1-15,5 6-1 0,4 10 1 16,4 7 3-16,6 9 2 0,5 7 0 16,2 1 3-16,6 4-12 0,3 1-20 0,4-2-13 15,1 0-12-15,0-5-117 0,-3-6-127 16,2-4-294-16</inkml:trace>
  <inkml:trace contextRef="#ctx0" brushRef="#br0" timeOffset="41157.94">22256 11898 535 0,'1'0'126'0,"-1"0"2"15,0 0-69-15,1 0-37 0,-1 0-5 16,-1 1-3-16,1-1-3 0,0 2-4 0,-1 2-3 16,0 0-1-16,-1 4-2 0,-2 3 0 15,1 3 0-15,-2 4 0 0,-4 4 0 16,-1 4 0-16,-2 4-1 0,-2 5 1 16,-2 3 0-16,1 0 0 0,3 0 0 15,3 2-1-15,4-4 0 0,4-3 0 16,6-6 0-16,6-5 3 0,7-3 4 15,4-6 4-15,5-6 4 0,5-2 3 16,3-4 1-16,2-5 1 0,0-3-3 0,1-5-5 16,-1-2-2-16,-3-5-6 0,-2-2 2 15,-3-4 3-15,-5-2 2 0,-3-3 2 16,-6-3 3-16,-5 0 2 0,-5 0 0 16,-5 1-4-16,-7-3-5 0,-5 0-3 15,-6 1-3-15,-2 3-7 0,-6 3-5 16,-2 7-5-16,-4 3-1 0,-2 9-5 0,0 6-8 15,-1 5-10-15,3 5 139 0,4 2-263 16,3 0-140-16,5 2-402 0</inkml:trace>
  <inkml:trace contextRef="#ctx0" brushRef="#br0" timeOffset="41688.58">22916 11670 606 0,'-2'-14'142'16,"1"5"2"-16,-1 5-97 0,1 9-12 16,-2 3-12-16,1 8-8 0,-2 4-2 0,1 9-1 15,-1 5 0-15,0 3-1 0,1 5 0 16,1 6-1-16,0 0-3 0,-1 2-3 15,1 1 1-15,0 0-9 0,1 1-5 16,1-5-2-16,2-5 0 0,3-2-1 16,-1-7 2-16,0-7 2 0,2-6 12 15,-2-5 11-15,0-4 7 0,-1-4 4 16,-2-4 2-16,0-2 0 0,1-3-3 16,0-4-6-16,2-1-6 0,-1-5-6 0,0-4-4 15,2-2-3-15,-1-5-1 0,3-3-2 16,-1 1-1-16,2 3 0 0,1 4 0 15,0 2 0-15,3 3 1 0,2 9-1 16,-1 5 2-16,1 7 0 0,2 0 2 16,1 7 1-16,0 2 1 0,1 5 1 15,-1-1 0-15,0 2 0 0,-2 0 1 16,-1-1-1-16,-3-2-1 0,-3-2-1 0,-4-1 0 16,-5-1 1-16,-6-3-1 0,-4-2 1 15,-7-2 0-15,-4-4 1 0,-4-2 0 16,-5-6-1-16,0-3 0 0,0-2-1 15,0-5-8-15,1-1-19 0,2-4-17 16,4 0 159-16,0-10-293 0,8 2-155 16,0-11-431-16</inkml:trace>
  <inkml:trace contextRef="#ctx0" brushRef="#br0" timeOffset="43571.58">22481 12720 583 0,'12'8'137'0,"1"-3"4"16,1-4-79-16,-1 0-37 0,-2 2-7 0,-2 1-3 16,-1-3-4-16,-5 1-4 0,-1 0-3 15,-2 6-2-15,-2-2 1 0,-1 4 1 16,-4 1 2-16,0 8 1 0,0 2 0 16,-2 6-1-16,0 5-1 0,2 7 0 15,0 3-2-15,4 5-2 0,2 3 0 0,3 3-1 16,2 1-1-16,3-5-1 0,2-3 1 15,1-1-1-15,1-7-2 0,1-4-4 16,-2-4-7-16,-1-8-6 0,-1-4-4 16,-2-3-3-16,-1-7-19 0,-2-1-69 15,0-3-26-15,0-2-85 0,-1 0-187 16</inkml:trace>
  <inkml:trace contextRef="#ctx0" brushRef="#br0" timeOffset="43849.32">22380 13278 538 0,'-1'8'127'0,"0"1"4"0,0 3-81 16,-1 1-20-16,2 2-4 0,0 3-4 0,2-1-5 16,0 2-5-16,1 0-4 0,2-1-2 15,2 2 0-15,3-1 3 0,3-4 5 16,2-1 5-16,5-1 5 0,1-3 6 15,3-1 5-15,1-3 1 0,0-3 0 16,2-3-3-16,-2-1-5 0,-2-5-6 16,-1-1-6-16,-1-3-9 0,-2-2-6 15,-1 0-8-15,-4-4-10 0,-1 1-14 16,-3 1-12-16,-2 1-13 0,-3 2 165 16,0 2-289-16,-2 2-146 0,-3 4-406 15</inkml:trace>
  <inkml:trace contextRef="#ctx0" brushRef="#br0" timeOffset="44475.88">22096 14151 570 0,'2'-7'155'0,"2"-4"1"15,-1-1-6-15,2-4-116 0,1-2-16 16,0 2-3-16,1 1-6 0,-1 2-5 15,2 2-2-15,2 2-1 0,-1 4-1 16,3 2-1-16,1 4 0 0,1 2-1 16,4 1 0-16,1 5-2 0,3 0-2 0,1 5-1 15,3 0 0-15,-2 2 0 0,0 1 1 16,-2-1 1-16,-4 0-1 0,-3-1-3 16,-4-1 2-16,-5-3 0 0,-4 0 3 15,-4-3 3-15,-3 2 1 0,-6-2 3 16,-1-1 6-16,-3 0 0 0,-1-1 1 15,0-2-2-15,0-1-1 0,2-2-3 16,2-1-1-16,1 1-3 0,3-1-3 16,2 1-1-16,2 4 0 0,4-2 0 15,5 5 2-15,2 2 2 0,4 1 1 0,4 3 2 16,2 0 1-16,1 0 1 0,0 3 0 16,0 0-1-16,-1 1 0 0,-2-2-1 15,-4 4 4-15,-6 0 3 0,-3 1 1 16,-3-2-1-16,-4 0 0 0,-5 0 0 15,-3 0 0-15,-5-2-4 0,-3-2-4 16,-5 1-2-16,-1-1-2 0,-4 0 0 0,-1-2-1 16,3 0-2-16,0-1-2 0,4-2-8 15,5-2-9-15,4-3-6 0,2 1-10 16,3-5 0-16,3-7-10 0,4-2-110 16,2-4-107-16,5-5-261 0</inkml:trace>
  <inkml:trace contextRef="#ctx0" brushRef="#br0" timeOffset="44954.26">22661 14111 624 0,'0'-3'141'0,"3"-2"0"16,-1-1-87-16,2-2-35 0,3 1-11 0,1-2-2 16,2 0 1-16,2 0 5 0,0 2 3 15,2-1 6-15,-1 2 2 0,2 3 4 16,-1-1 1-16,1 2-1 0,0 3-4 16,1 1-3-16,1 1-6 0,-1 2-4 0,1 2-3 15,-2 1-3-15,0 2-1 0,1 1-3 16,-2 1 0-16,-2 3-1 0,-1 0-3 15,-1 3-3-15,-4 2 0 0,-2-3-1 16,-4 4-2-16,-6 1-1 0,-4 1-2 16,-3 2 1-16,-7-1 4 0,-3 3 0 15,-4-1 0-15,-1-1 4 0,-3-1 3 16,2 1 3-16,2-2 3 0,4-3 2 16,4-1 1-16,8-2 1 0,6-1 0 15,6-1-1-15,7-3-2 0,8-2-1 0,6-3-2 16,8 2-3-16,5-3-2 0,5-4-4 15,7-3-2-15,4-3-4 0,2 0-5 16,4-1-4-16,3-4 0 0,-2-1-5 16,-4 1-3-16,-3 0-6 0,-7-3-1 15,-9-3 3-15,-7 0-2 0,-7-4-113 16,-7-2-103-16,-5-1-263 0</inkml:trace>
  <inkml:trace contextRef="#ctx0" brushRef="#br0" timeOffset="45477.06">23456 13785 623 0,'1'-16'161'0,"0"9"7"15,-1 4-84-15,0 7-25 0,0 4-11 16,-1 6-10-16,0 5-10 0,0 9-6 16,-3 7-8-16,0 6-4 0,1 4-2 0,-1 5 0 15,0 3-1-15,2 3-3 0,1 0-2 16,1 0 0-16,0-2-1 0,1-1-1 15,0-4-3-15,1-8-4 0,0-5-5 16,2-5-9-16,-1-7-2 0,2-4-9 16,0-6-7-16,-1-5-6 0,-1-3-2 15,1-1-1-15,0-6 4 0,-1-4 1 0,-1-2 7 16,0-3 9-16,-2-4 7 0,0-2 7 16,-2 0 6-16,0-3 8 0,-1 3 11 15,1-2 9-15,0 1 4 0,-1 2 3 16,1 0 5-16,0 2 3 0,0 3-3 15,0 1-7-15,-1 3-7 0,1 2-6 16,1 1-4-16,0 2-6 0,1-1-7 16,1 0-3-16,0 1-1 0,4-2 1 15,1 0 1-15,3 0 2 0,2-3 5 16,3 4 7-16,4-1 4 0,3-2 3 0,-1 3 2 16,2 1 2-16,2 1 0 0,0 1 0 15,-1 1-3-15,1 3-2 0,-4 3-1 16,-1 0-2-16,-3 4-1 0,-2 0-2 15,-6 3-2-15,-2-1-3 0,-5 0 0 16,-2 1-1-16,-5 0-2 0,-2-1 0 0,-5 1 0 16,-2-2-2-16,0 1-1 0,-4-2-4 15,1-4-5-15,-2 0-8 0,-1-2-8 16,0-4-14-16,-1-1-6 0,0-4-125 16,0-3-126-16,-1-2-306 0</inkml:trace>
  <inkml:trace contextRef="#ctx0" brushRef="#br0" timeOffset="51357.3">14510 7702 424 0,'-5'0'102'16,"5"2"0"-16,1 1-33 0,1 1-55 15,0-1-10-15,3 2-1 0,-1 2 3 16,5-1 4-16,2-1 3 0,4-2 4 16,1-1 4-16,4 0 3 0,-1-4 1 15,6-2-1-15,4-2-1 0,3-4-3 0,3-2-1 16,8-5-2-16,4-3-1 0,4-4-3 15,2-5 0-15,12-3-1 0,7-2-1 16,7-1-2-16,3-4 0 0,9-1 1 16,7-4 2-16,4 3 2 0,-2-2 1 15,-2 1 2-15,1 1-1 0,-10 2-1 16,3 0-2-16,3 3-2 0,-9 4-5 0,-4 5-2 16,-4 1-1-16,-4 3-2 0,-5 3 0 15,-11 4-1-15,-8 1 1 0,-5 3-1 16,-8 1 1-16,-5 1 0 0,-6 0-1 15,-5 2 1-15,-2 2-1 0,-6-1 1 16,-4 4-1-16,-2-1 1 0,-2 0 0 16,-3 3-1-16,-1-1-5 0,0 1-9 15,-2 1-9-15,-1 0-7 0,-5 1-7 16,-4 1-3-16,-7 3-20 0,-6 3-37 0,-3 4-29 16,-6 2-17-16,-3 2-78 0,-5 2-148 15</inkml:trace>
  <inkml:trace contextRef="#ctx0" brushRef="#br0" timeOffset="51820.81">14496 8116 578 0,'3'-11'124'0,"4"1"2"16,4-4-93-16,5 1-23 0,4-2-7 16,3-2 0-16,-1 2 0 0,4 2 0 15,6-3 1-15,3 2 2 0,-2-2 1 16,9-3 2-16,1 0 2 0,8-4 0 15,6-5 1-15,11-6 0 0,7-4 1 16,15-4-2-16,3-2 0 0,9-6-2 16,13 0 1-16,6 2 0 0,0 0 0 15,0 2 2-15,-1 0 3 0,3-1 1 0,0 7 0 16,-9 0 0-16,-6 5-2 0,-7 1-2 16,-7 1-4-16,-12 6-4 0,-12 5-1 15,-10 1-1-15,-14 2-1 0,-10 3 0 16,-12 3 1-16,-9 4-2 0,-7 1-4 15,-7-2-7-15,-4-1-5 0,-6 3-4 0,-3-2-4 16,-4 0-4-16,1 1-3 0,-1 1 0 16,0 3 1-16,1 1 4 0,2 0-42 15,1-1-73-15,2-1-100 0,1 0-239 16</inkml:trace>
  <inkml:trace contextRef="#ctx0" brushRef="#br0" timeOffset="52207.36">16696 6817 425 0,'-13'-13'111'0,"-1"-2"1"16,-1 4-33-16,0 0-47 0,1 4-13 0,1 1-8 16,1 2-3-16,-1 0 0 0,1 1 3 15,1 0 4-15,3 0 4 0,2 1 6 16,0-3 2-16,2 1 2 0,0-1-2 16,0 0-2-16,0-1-6 0,-1 2-4 15,-1-1-5-15,1 0-3 0,-2 1-2 0,1 2-1 16,-2-1 1-16,3 1 0 0,0 1 2 15,2 1-1-15,0 1-2 0,3-1 0 16,2 0-2-16,4 1 1 0,4 3-1 16,6-1 0-16,3 0-1 0,5 3 2 15,4 0 1-15,7 3 0 0,2 1-2 16,5 3 0-16,-1 2-1 0,3 3 0 16,1 1 0-16,2 4-1 0,-3-3 1 15,-1 2-1-15,-1-1 1 0,-1-1-1 16,-5-2 1-16,-5 0-1 0,-6-5 0 0,-5 0 0 15,-6-1 1-15,-7 3 2 0,-8 1 1 16,-9 4-1-16,-9 3 2 0,-8 6-1 16,-11 2 0-16,-8 4-4 0,-6 3-8 15,-5 0-9-15,-6-1-7 0,2-1 15 16,2 0-153-16,3 0-130 0,4-4-325 0</inkml:trace>
  <inkml:trace contextRef="#ctx0" brushRef="#br0" timeOffset="52735.49">14466 7390 444 0,'3'5'117'0,"1"3"4"0,0 1-34 16,3 0-51-16,-2 6-13 0,1 3-5 16,-4 4-5-16,-1 3-5 0,-3 6-2 0,-2 3-2 15,-4 7-1-15,-4 4 0 0,-5 2 0 16,-3 3-1-16,-4 3 0 0,-5-4-1 15,-2 0 0-15,1-1 0 0,3-4-1 16,5-4 0-16,7-4 1 0,7-7 1 16,13-2 4-16,10-6 6 0,9-6 4 0,8-3 3 15,5-4 0-15,15-3 0 0,10-5-2 16,12-1-2-16,9-2-7 0,-1-1-5 16,8 1-14-16,12 0-136 0,-1-2-124 15,-2 5-330-15</inkml:trace>
  <inkml:trace contextRef="#ctx0" brushRef="#br0" timeOffset="67137.31">8262 15831 500 0,'-22'6'127'0,"1"1"3"16,8-1-52-16,2-1-43 0,7-1-13 15,2-1-7-15,2 0-7 0,3-1-2 16,1 3-3-16,3 0-2 0,3 0 0 0,4 0 0 16,3 1-2-16,3-3 0 0,4 1-1 15,4-1-3-15,1-1-1 0,3 1-2 16,2-2 0-16,1 0 0 0,2-2 0 16,2 1 2-16,4-2 2 0,1 1 1 15,6-2 2-15,6-1 1 0,3 0 0 16,4-3 1-16,5-2 1 0,5 3 0 15,5-3 0-15,6 1 0 0,1-1 0 16,4 0 0-16,2 3-1 0,2 3 0 0,1 0 0 16,1-1-1-16,-2 2 1 0,0 4-1 15,0 1 0-15,3-1 0 0,2-1 0 16,-4-1 0-16,1-1 0 0,2 1 1 16,0 0-1-16,1-2 0 0,-1-1 1 15,-3 1-1-15,1 2 1 0,-2 1-1 16,1-1 1-16,-3 1-1 0,-3 1 1 0,-4 0-1 15,-2 0 1-15,-4 3-1 0,-3 2 1 16,-4 0-1-16,-5 0 0 0,-2 0 0 16,-5-1 0-16,-4-1 0 0,-4-5-1 15,-5-4-1-15,-4-1 1 0,-5-1-1 16,-6 0-1-16,-5-1-2 0,-5 3 5 16,-6-2-22-16,-4 2 0 0,-4 3 10 15,-5 0 3-15,-6-2 1 0,-6-1 4 0,-7 2-3 16,-3 1 23-16,-8 0 2 0,-9 0-8 15,-4 1 1-15,-6 2 0 0,-4 1 1 16,-4 0 1-16,-3-2-1 0,-6 0 0 16,0 2-1-16,-5-2-1 0,-2 0 1 15,-5-1-1-15,-1 0 0 0,-2-1-1 16,-2-2-2-16,-2 0 0 0,-2-2-2 16,-1 2-2-16,1 0-1 0,-2-2-2 15,1 2 1-15,-1 2-1 0,-2-1 0 0,-1 1 0 16,1-1 0-16,-3 4-2 0,1-1 0 15,-4 1-1-15,0 1 0 0,2 3 0 16,2-2 1-16,1 6-1 0,3-3 2 16,1-2 0-16,2 0 1 0,4-1 0 15,3-2 2-15,5 0 0 0,4-4 2 16,5 0 2-16,6-1 2 0,8 1 2 16,6-1 2-16,6 1 2 0,5-3 0 15,6 2 0-15,4 0-1 0,6 0-3 0,4 1-3 16,2 1-4-16,4 0-4 0,4 1-8 15,5 4-6-15,5 0-1 0,6 2-1 16,4 0 0-16,7-1 1 0,5 0 3 16,8-3 5-16,5-2 5 0,5-1 1 15,7-3 1-15,8-3 2 0,6-1 1 16,6 4 3-16,4 0 2 0,5 1 1 16,7 1 1-16,4 0 0 0,3 3 0 0,4 2-2 15,5 2-1-15,6 2-2 0,4 0-1 16,0 2-1-16,3 2 0 0,2-3-2 15,3 1 1-15,-2-2-1 0,-1-3 0 16,-1 3 1-16,-1-3-1 0,-4-2 0 16,-3 4 0-16,-7-3 2 0,-3 4 3 15,-6-3 1-15,-8 1 0 0,-6 2 1 16,-7-1-1-16,-8-2 1 0,-8 1-2 0,-9 0-3 16,-10-2-3-16,-9-1-5 0,-9-3-5 15,-5 1-7-15,-9 3-8 0,-3-3-5 16,-8-1 144-16,-7 0-268 0,-7-3-133 15,-10 1-385-15</inkml:trace>
  <inkml:trace contextRef="#ctx0" brushRef="#br0" timeOffset="70169.52">6482 15935 594 0,'-42'20'134'15,"-2"-2"1"-15,2-8-91 0,-3-3-25 16,1-4-9-16,0-7-6 0,-1-2-1 15,-2-3 0-15,0-5 1 0,2 1 0 16,-1 0 5-16,-2-1 1 0,-4-1 1 16,-1-2-2-16,-2 2 0 0,-3-1-1 15,-4 2-1-15,0-1-2 0,-5-2 0 16,-1 1-2-16,-3 4 0 0,-2-4-1 16,-2 1 1-16,-2-1 0 0,-4 3 0 0,-2 0 2 15,-1 4 2-15,-1 0 2 0,-1 4 1 16,-3 2 2-16,0 3 2 0,-2 1 0 15,2 3 0-15,0 0 0 0,1 1-4 16,2 3 0-16,0 2-2 0,3 1-3 0,2 1-3 16,2 3-1-16,2 2-2 15,3 4-1-15,0 1-3 0,3 1-1 0,0 5 0 16,2 6-2-16,2 1 0 0,1 5 0 16,4 1 1-16,1 4 1 0,2 6 2 15,8-2 1-15,4 1 0 0,4 1 2 16,6 2 0-16,3 0 1 0,5 0-1 15,6-3 0-15,6 1 0 0,7-1 0 16,7 0-4-16,8-2-2 0,8-2-4 16,8-1-3-16,10 2-3 0,6-4-2 15,7-1-3-15,6-1 1 0,7 0 1 0,10-1 3 16,4-1 3-16,4-4 3 0,5-1 4 16,2 0 2-16,5-4 4 0,3-1 2 15,1-5 1-15,4-2 2 0,1-3 1 16,6 0 2-16,2-3 3 0,1-4 3 15,1-1 3-15,3-5 0 0,4 0 0 16,0-4-1-16,-1-5-2 0,1-2-2 0,2-2-4 16,0-6-3-16,1-1-1 0,-3-4-1 15,-1-2-1-15,2-2-1 0,-2-7 0 16,-3 1 0-16,0-2 0 0,-3-4-1 16,0-1 0-16,-2-2 1 0,-5-2 0 15,-3-1-1-15,-4-1 1 0,-3-2 0 16,-4 2 1-16,-9-1 0 0,-2-1 2 15,-9-1 2-15,-7 1 1 0,-7 0 1 0,-12 0 2 16,-8 0 1-16,-10 3 1 16,-11 1 0-16,-11-1-1 0,-13 0-2 0,-12 2-1 15,-10-4-4-15,-12 0-2 0,-9-3-2 16,-8-3-1-16,-5 4 1 0,-3 1-1 16,-2-2 0-16,-6 2 12 0,-4 2-18 15,-3 1 2-15,-2 5-1 0,0 3 3 16,-1 3 0-16,-3 5 1 0,5 4-10 15,5 7 15-15,1 1-8 0,3-3-12 0,2 4-11 16,-1 1-75-16,2 1-57 0,0-4-111 16,0-4-248-16</inkml:trace>
  <inkml:trace contextRef="#ctx0" brushRef="#br0" timeOffset="71032.52">3282 15780 634 0,'-1'0'142'16,"1"-1"1"-16,1 2-93 0,-1-1-30 15,0 0-14-15,-1 0-3 0,-3 1-2 16,-1 0-2-16,-5 0-4 0,-2 1-4 0,-5 0-3 16,-5 2 0-16,-4-2-3 0,-2 0 0 15,-6-1 1-15,-2 0 4 0,-4-2 9 16,0 0 4-16,-6-1 0 0,-5-4 4 15,-2 1 3-15,-4-2 4 0,-4-1 3 16,-1-5-6-16,-4-3 3 0,0-1 2 16,2-2 1-16,-3-5-2 0,-2-7-4 15,0-2-3-15,-1-4 0 0,0-4-3 16,1-7-3-16,-2-4-2 0,4-4-2 16,0-2-1-16,0-6-2 0,1 1 1 15,2-3-1-15,0-2 1 0,3 0 0 0,4-2 1 16,3-1 2-16,4-2 1 0,1-2 1 15,3-4 0-15,4-3 1 0,2-4-1 16,4-4 2-16,2 0-1 0,4-6 0 16,5 0 0-16,6 1 0 0,2-4-1 15,1-3 1-15,4 0-1 0,3-1 1 0,5-2 0 16,1-2 3-16,3-3 0 0,5 4 2 16,5 2-1-16,1 2 1 0,5 0 2 15,4 4 1-15,3 5-3 0,4 1 0 16,6 2-1-16,5 1 0 0,4 3-1 15,1 4-2-15,5 1-2 0,2 4-3 16,4 3 5-16,2 4 0 0,3 1 1 16,5 3-1-16,1 3 1 0,4 4-1 15,5-1 3-15,1 6-4 0,5 2-2 16,5 3 0-16,3 2 0 0,2 0 0 0,5 7 0 16,4 2-1-16,2 3 1 0,0 4-1 15,-3 3 0-15,2 6 0 0,2 5 1 16,-4 3 0-16,0 7 0 0,-6 5 2 15,-3 4-1-15,-4 6 0 0,-5 7 1 16,-3 8-1-16,-6 8 0 0,-5 5-1 16,-5 8 1-16,-3 5-1 0,-4 6 1 15,-6 2-1-15,-4 3 1 0,-5 3 0 0,-4 1 0 16,-1-2 0-16,-3 0 0 0,-5-3 0 16,-2 0 0-16,-2-4-1 0,-3-8 0 15,-1-2-5-15,-3-7-5 0,-1-2-7 16,-1-7-7-16,-2-6-9 0,0-4-8 15,-1-4 17-15,-3-3-119 0,-3-4-17 16,-2-5-95-16,-3-5-215 0</inkml:trace>
  <inkml:trace contextRef="#ctx0" brushRef="#br0" timeOffset="71418.53">3790 11678 681 0,'0'2'149'0,"4"7"0"0,0 0-99 15,0 5-37-15,0 3-11 0,4 7-4 16,-2 5-2-16,0 3-4 0,-2 3-1 15,0 2-3-15,1 4-1 0,2-3 0 0,0-1 2 16,4-3 2-16,0-3 3 0,5-5 2 16,2-2 1-16,1-4 3 0,1-5 3 15,1-3 4-15,-1 0 4 0,2-3 4 16,0-3 3-16,2-4 2 0,1-6-1 16,4-4-1-16,1-9-4 0,5-7-3 15,1-8-5-15,4-6-2 0,0-7-3 16,0-4-2-16,-1-3-4 0,-2-1-3 15,-5-2-2-15,-1 1-5 0,-4 3-5 0,-2 1-5 16,-3 4 11-16,-5 1-138 0,3 3-118 16,-6 4-307-16</inkml:trace>
  <inkml:trace contextRef="#ctx0" brushRef="#br0" timeOffset="79931.41">7692 15650 745 0,'6'22'167'15,"-5"-10"0"-15,0-2-120 0,0-3-22 16,1-1-12-16,1 1-8 0,-1-2-3 15,-1-2-1-15,0 1 0 0,-1-1-1 16,-1 2-1-16,-4 0 0 0,-3 2-2 16,-4 1-1-16,-5 2-1 0,-4 0 0 15,-2 1 0-15,-4 0 1 0,-3-4 1 16,2-2 1-16,-4-2 0 0,0 0 2 0,-2-3-1 16,-1-3 0-16,-3-1 1 0,-1 1 0 15,-4-2 0-15,-1-1 1 0,-1-3 0 16,-2 1 0-16,-2 3 0 0,-1-3 0 15,-1-1-1-15,-2-1 1 0,-3 3-1 16,-1-1 0-16,1-4-1 0,-4 0-1 16,0 1 0-16,-1 0 0 0,-4 6 0 0,-3-1 0 15,-4 0 0-15,-3 2 0 0,-2 3 2 16,-2 0 2-16,-3 2 3 0,-2-1 4 16,2 0 2-16,0-1 2 0,0 1 3 15,1-3 0-15,-3-2 0 0,1-1-1 16,1-2-4-16,0 1 1 0,-1-3-3 15,-1 2-1-15,0-3-3 0,-2 4-1 16,2-2-1-16,0-1-1 0,-2-2-2 0,4 2 0 16,1 0 0-16,0 1 0 15,1 0-1-15,1-1 1 0,1 0-1 0,2 3 1 16,-2 4-1-16,1-1 0 0,-1 2 0 16,3 2-1-16,0 2-1 0,2 0 0 15,3 0-1-15,2 0-1 0,1 1 1 16,7 0 1-16,1-2 0 0,2 2 1 15,2 0 1-15,1-1 0 0,3 1 1 16,0-1 0-16,3 2-1 0,2 1 1 0,3-1-1 16,4 4 0-16,-1 3 0 0,1 3-1 15,0 1-2-15,-1 6-3 0,0-1-3 16,-1 5-4-16,-1 0-3 0,1 1-2 16,1 3-1-16,2-2 0 0,1 2 4 15,2 1 3-15,1 1 4 0,2 3 2 16,2 0 4-16,4 1 2 0,1 3 1 15,2-2-1-15,1 1 1 0,4-1 0 0,5 0 0 16,2 0 0-16,4 0-1 0,2 1 1 16,6 1-1-16,4 0 1 15,2 1-1-15,3 0 0 0,5 2-1 0,1 1 2 16,4 2-1-16,-1-1 0 0,2 1 0 16,2-3 0-16,1 0 0 0,2-3-1 15,1-3 1-15,1-3-1 0,4 1 1 16,2-2-1-16,3-2 1 0,2 2 0 0,3-3 1 15,3 3-1-15,2-1 1 0,0-2 0 16,1-1-1-16,1 3 1 0,1 0 0 16,4-1-1-16,0-1 0 0,5-2 1 15,1-2-1-15,5-3 1 0,2-5-1 16,1-2 1-16,3-4-1 0,3-1 1 16,3-2-1-16,3-5 0 0,0 0 0 15,4-1 0-15,2-1 0 0,1 1 1 0,1 1 0 16,-2 3 0-16,-1 0 1 15,-1 2-1-15,2 1 1 0,-1 0-1 0,-1 0 1 16,1-3-1-16,2 0 1 0,-1-1-1 16,4-1 1-16,1-1 0 0,-1-1 0 15,1-4 0-15,-2 1 1 0,0 1 2 16,0-2 0-16,-1 2 1 0,-4-1 0 16,0 2 1-16,-3 0-1 0,0-1 0 0,1-2-2 15,0 1 0-15,-3-7-1 0,-1-2-1 16,1-4 0-16,-2-1 0 0,0-4-1 15,-4 0 0-15,-1-3-1 0,-1 0 1 16,-5 2-1-16,1 1 0 0,-2-2 0 16,-4 0 1-16,-1 1-1 0,-3 3 1 15,-2 0 0-15,-2-1 0 0,-3 3 0 16,-3-2 1-16,-2 1-1 0,-2-5 1 0,-5-1-1 16,-2-1 0-16,-2-3-1 0,-5-2 1 15,-3-2-1-15,-1-2 0 0,-1 1-1 16,-4-5 2-16,-2 1-1 0,-4-1 1 15,-1-4 0-15,-3 0 0 0,-3-2 0 16,-5-1 1-16,-2 0 0 0,-2 0 0 16,-5 1 2-16,-3-2 1 0,-3 2 1 15,-2-1 3-15,-6 0 0 0,-2 3 0 16,-5 1 1-16,-4 3 0 0,-6 1-1 16,-3 2-1-16,-6 2-3 0,-4 1 1 0,-3 2-1 15,0-4 0-15,-3 0-3 0,-4 1 1 16,1-1 0-16,-1 2 3 0,-2 1 4 15,-2-1 0-15,-3 1 4 0,0 0 1 16,-1 3 1-16,-1 0 0 0,-3 6-1 16,-2 0-5-16,-2 3-2 0,-2 5-2 15,-2 2-2-15,-2 3-2 0,-5 3-1 0,-2 1-1 16,1 0 0-16,-1 0-1 0,-3 2 0 16,-2 4 0-16,-3-2 0 0,0 0 1 15,1 0 0-15,-3 2 1 0,-2 4 0 16,-3 0 1-16,1-1 0 0,1 1 0 15,0 4 0-15,-2 3 0 0,0 5 0 16,-1-2-1-16,5 3 0 0,0 4 0 16,-1 3 0-16,2 0-1 0,4 0 0 15,2-3 0-15,3 3-2 0,3-1 0 0,1-2-1 16,4 1 0-16,3 0 1 0,1 3 0 16,5 0 0-16,3 1 0 0,0 0 2 15,6 2-2-15,2 1-1 0,4 1-1 16,3 0 0-16,3 2-4 0,1 0-2 15,4 4-3-15,4-1-1 0,5 2 1 16,4-1-2-16,5 2 0 0,5-1 1 0,5 1 1 16,7 0 2-16,5 4 3 15,5-2 0-15,6 2 2 0,5 1 2 0,5 1 2 16,6 3 1-16,6 1 1 0,6-2 0 16,6 0 1-16,9 0-1 0,6-1 1 15,9 2 0-15,3-2-1 0,5-3 1 16,6 3-1-16,3 0 1 0,3-2 0 15,2 0 0-15,1-3 0 0,3 0 0 16,2-2 0-16,3-1-1 0,1-6 1 16,1-3 0-16,2-1-1 0,4-5 1 0,7-3 0 15,3-10-1-15,1-10 1 0,4 1 0 16,4-3 0-16,5-8 0 0,2-4 0 16,-1-1 0-16,5 3 0 0,2 1 0 15,0-4 0-15,0 2 1 0,0 1-1 16,3-1 0-16,-4 1 0 0,1-4 1 15,-2 2-1-15,0-1 0 0,-4-6 1 16,-5-2-1-16,-1-1 0 0,-5-4 1 0,-6-5-1 16,-6-4 1-16,-6-2-1 0,-7-3 1 15,-4-2 1-15,-9-1 2 0,-7-4 1 16,-9 1 4-16,-5 0 3 0,-5 0 2 16,-8-1 1-16,-7 2 2 0,-5-1 1 15,-5 2 2-15,-5 2-2 0,-6 3 0 16,-5-1-1-16,-4 2 1 0,-5-1-2 0,-7 3-1 15,-3 0-2-15,-9-2-2 0,-5-2-2 16,-8 1-1-16,-6 0-2 0,-8 1-2 16,-6-2-2-16,-8 0-1 15,-5-4 0-15,-2 1 0 0,-4 1-1 0,-3-1 0 16,-1-1 2-16,-2 1-4 0,-1 1 1 16,-1 1 0-16,-1-1 1 0,0 0 1 15,-1 3 1-15,-3 0-2 0,1 1 3 16,-1 0-2-16,-3 3-1 0,1 5-4 0,-3 0-5 15,-1 2-5-15,2 3-2 0,-3 5-10 16,-1 5-4-16,-5 5-21 0,-8 6-5 16,-6 9-130-16,-16 5-134 0,-10 7-328 15</inkml:trace>
  <inkml:trace contextRef="#ctx0" brushRef="#br0" timeOffset="82465.75">12546 15456 719 0,'-2'-1'164'0,"-1"-2"1"16,-2-1-114-16,-6-3-16 0,-2 1-20 15,-8-3-13-15,-3-1-8 0,-7-2-6 16,-4 1-4-16,-4-2-2 0,-1 1 0 0,-3-4 1 16,-1 1 3-16,-3 0 5 0,-3-1 5 15,-2-2 3-15,-4-2 1 0,-3-1 1 16,-2-1 2-16,-1-2 1 0,-4-2 3 15,-2 0 1-15,-1-1 1 0,-1 5 3 16,-2 1 0-16,-3-1-1 0,-1 3-1 16,-2 1-3-16,0 3-1 0,-1 1-2 15,0 0-3-15,2 2 0 0,-1 1-1 0,-1 2 0 16,7 12 2-16,-7-5-4 0,-5 2 0 16,1 2-2-16,-3 0-1 0,-2 3 0 15,-2 2-1-15,-6-4-3 0,5 9 3 16,1 1 1-16,2-1 2 0,2 3-1 15,0 4 1-15,4 1 1 0,-2 1 0 16,4 4 1-16,1-2 0 0,3 6 3 0,2 2 1 16,4 1 2-16,2-1 0 0,5 1 1 15,4-1-1-15,1 6 1 0,4-2-2 16,4 0-2-16,3 2-1 0,2 1-1 16,6 2 0-16,1 1-1 0,3 0 0 15,2 3 0-15,2 0 0 0,0 3 0 16,1-1-1-16,2 2 1 0,-1 3-1 15,1-2 0-15,-1 4 0 0,4-1 0 16,3-3 0-16,5-2 0 0,3-7 0 16,5-3 0-16,7-3 0 0,4-2 1 15,5-3 0-15,4 2 0 0,4 1 1 0,3 1 0 16,3 0 0-16,3 2 0 0,2-1 1 16,4 2-1-16,1-1 0 0,2 0 0 15,3 0-2-15,1 5-2 0,4-2-2 16,2 1-2-16,4-5-2 0,5-1-1 15,2 0 0-15,3-3 0 0,3-4 3 0,1-3 2 16,4-3 2-16,1 2 2 0,0-2 1 16,5 1 1-16,2 0 2 0,-1-1 3 15,4 3 3-15,2-2 1 0,3 4 0 16,1-2 1-16,3-1 1 0,2-1-2 16,5 4-4-16,3 0-1 0,3-2-2 15,1-3 0-15,1-1-2 0,1 2 0 16,3-1 0-16,-1-3 0 0,0-5 0 15,0 2 0-15,-2-1 0 0,2-1 1 16,1-5 0-16,-3-2 2 0,0-5 1 0,-2 0 1 16,2-1 0-16,-1-6 1 0,0-5 0 15,-1-2-1-15,0-3 0 0,-2-1-1 16,2-6-1-16,-2-6 1 0,-3 1 0 16,-3-3 0-16,-2-2 0 0,-1-6 2 15,-3 0 1-15,-5-3 2 0,-6 3 0 0,-4-2 2 16,-7-2-1-16,-5 1 2 0,-7 6 2 15,-6 1-1-15,-8-1-1 0,-5 0-1 16,-5 0 0-16,-4 1-1 0,-3-2-1 16,-6-7-2-16,-4-2-2 0,-5-4 0 15,-4-4-2-15,-4-5-1 0,-3-2-1 16,-6-2-3-16,-5-1-1 0,-6-1-2 16,-5 1-2-16,-6 4-2 0,-6 2 0 15,-7 1 0-15,-7 2 1 0,-3 2 0 16,-2 2 1-16,-2 0 1 0,-2-2 1 0,-1-1 1 15,-1 0 2-15,3-2 0 0,-2 1 0 16,-3 2-2-16,2 3 0 0,-1-2-2 16,-1 5-4-16,-3 1-4 0,-1 7-8 15,-6 4-11-15,-2 4-9 0,-7 6-128 16,-8 10-129-16,-15 3-317 0</inkml:trace>
  <inkml:trace contextRef="#ctx0" brushRef="#br0" timeOffset="86232.51">1521 3815 441 0,'-2'-6'123'0,"1"3"4"0,0 0-37 16,0-2-42-16,-1 2-7 0,1 2-2 16,1-1-7-16,0 2-5 0,0-1-2 15,1 2-1-15,-1-1-5 0,2 3-2 16,-1 3-3-16,-1 3-2 0,1 7-3 0,1 3-1 15,-1 5-2-15,0 7 1 0,-1 2-1 16,0 4-1-16,0 5-3 0,0 4 0 16,0 2-2-16,1 5 1 0,1 2-1 15,1 0-3-15,0-2-3 0,0-4-7 16,0-7-5-16,-1-6-9 0,-1-6-1 16,0-9-14-16,-2-6-117 0,-2-3-113 0,2-9-285 15</inkml:trace>
  <inkml:trace contextRef="#ctx0" brushRef="#br0" timeOffset="86721.35">1438 3936 581 0,'-2'-15'143'0,"0"2"7"0,0 0-71 15,0-3-36-15,0 2 2 0,2 0 0 16,0-1-4-16,1 0-6 0,0 2-5 15,1 0-5-15,4 2-6 0,0-1-4 16,3 1-5-16,3 2-4 0,5 1-1 16,3 0-3-16,6 2 0 0,2 1-1 15,6 2 0-15,3 2-1 0,3 2-1 0,-2 2 0 16,0 1 0-16,-1 3-1 0,-3 3 0 16,-6 2-1-16,-5 2-1 0,-4 4 0 15,-4 4 1-15,-6 1-1 0,-7 2 2 16,-5 3 0-16,-6 2 1 0,-4-3 0 15,-7-3 2-15,-5-1-1 0,-6-5 1 16,-3-2 0-16,-1-5 0 0,-2-3 0 16,-1-3 0-16,-1-1 0 0,2-3 0 15,5 0 0-15,4-1 1 0,5-1-1 16,5 0 0-16,5-2 1 0,5 3 0 16,5 0-1-16,2 0 0 0,2 0-1 0,1 3 1 15,5 1 2-15,2 3 2 0,3 2 1 16,2 5 0-16,4 2 2 0,4 5-1 15,2 2 0-15,3 3-3 0,0 3-1 16,2 1-2-16,2 3-1 0,0-1-2 16,0-1-3-16,2-2-5 0,-3-1-5 15,0-5-7-15,-1-5-5 0,-1-4-10 0,-3-3-10 16,1-4 3-16,-2-5-86 0,-2-6-44 16,-3-5-107-16,-3-4-242 0</inkml:trace>
  <inkml:trace contextRef="#ctx0" brushRef="#br0" timeOffset="87575.97">2064 4169 572 0,'-1'1'131'0,"1"0"1"0,1 1-69 0,1 2-50 15,0 1-2-15,2-1 2 0,3 3-1 16,0-3 3-16,2 2 1 0,1-2 2 16,1-3 0-16,2 0-2 0,0-2-4 15,0-2 0-15,0-2-2 0,1-1-1 16,-2-2-2-16,0 1 0 0,-1-4 0 15,-4 0-2-15,-1-1 0 0,-3-4 0 16,-2 1-1-16,-4-2 1 0,-4 0 1 0,-4 1-1 16,-1-2-1-16,-3 3 0 15,-1 0-1-15,-3 6 0 0,0 1-1 0,1 3-1 16,-1 7-1-16,0 3 1 0,0 5-1 16,-1 7 1-16,4 3 0 0,1 5-1 15,3 5-1-15,6 2 1 0,4 1 0 16,5 2 0-16,4-1-1 0,6-4 1 15,3-1 1-15,5-6 0 0,3-2 2 0,2-5 0 16,3-5 1-16,1-3 1 0,3-2-1 16,1-1 0-16,-1-8 0 0,0-1 0 15,0-5-2-15,-1-3 1 0,-3-2-1 16,-3-5 1-16,-3-3-1 0,-3 2 1 16,-5 0-1-16,-2 2 1 0,-5 0 1 15,-2 4 0-15,-3 3 1 0,-1 4 1 16,-1 3-2-16,-1 1-1 0,0 3-2 0,0 7 1 15,0 2-2-15,1 2-1 0,1 2 0 16,-1 1 0-16,2 3 1 0,0 0 1 16,2 3 0-16,-1 1-1 0,0-2 0 15,2-1 0-15,-1-2 0 0,-1-1 0 16,0-2-1-16,-2-7 1 0,0-1 0 16,-1-4 0-16,-1 2 0 0,0-4 3 15,0 0 5-15,-1-5 0 0,0-2 0 0,0-4 0 16,-1-8 0-16,-1-6 0 0,2-3-3 15,0-1-4-15,2-1 0 0,2 2 0 16,1 1 3-16,4 4 0 0,2 6 0 16,2 4-1-16,1 2 0 0,1 7-1 15,0 3-2-15,2 7-2 0,0 4-1 16,0 2 0-16,-1 6 0 0,0 0 1 16,-2 1-1-16,3-1 2 0,-3 1-1 0,-1-3 0 15,-2 0 1-15,0-5-1 0,-4-1 0 16,1-2 1-16,-4-3 0 0,-1-1 2 15,0 1 3-15,0-4 3 0,-4-6 1 16,0-1 0-16,-1-5 0 0,1-5 0 16,-1-5-2-16,-2-6-2 0,2-4-3 15,3 2-1-15,2 1 0 0,0 3 0 16,3 6 0-16,0 2-1 0,3 7 0 16,3 8 0-16,1 2 0 0,2 6 0 0,1 6-1 15,3 3 1-15,1 5 0 0,0 2 1 16,-1 4 0-16,-1 0 0 0,0-2 0 15,-1-1 0-15,1 1 1 0,-2-3 2 16,-1 1-9-16,0 0 2 0,0 0-10 16,-1-3-10-16,-3 3-18 0,-2-5-16 15,0 0-20-15,-1-5-106 0,-2-5-132 16,4-1-286-16</inkml:trace>
  <inkml:trace contextRef="#ctx0" brushRef="#br0" timeOffset="87840.69">3526 3893 543 0,'4'0'148'15,"1"3"7"-15,-3 0-32 0,0 6-74 16,0 4-1-16,3 4-2 0,-2 3-10 15,0 2-5-15,1 3-7 0,-1 4-5 16,-1 2-4-16,2 0-6 0,1 2-3 16,-1-1-1-16,-1 0-5 0,2-4-6 0,-1 0-14 15,1-4-13-15,-1-5 19 16,-1-2-147-16,1-3-20 0,-2-5-118 0,2 2-244 16</inkml:trace>
  <inkml:trace contextRef="#ctx0" brushRef="#br0" timeOffset="88068.65">3391 4090 558 0,'-8'11'146'0,"2"0"6"16,-1 0-34-16,3-3-88 0,1 2-4 15,2-3 7-15,5-2 0 0,3-1-5 16,5-5-3-16,6-5-1 0,6-2-3 15,8-5 0-15,6-1-5 0,3-2-7 16,5-1-4-16,4 5-2 0,1 0-7 16,0 0-23-16,-1 3 141 0,-2 0-292 0,-3 0-165 15,0 3-467-15</inkml:trace>
  <inkml:trace contextRef="#ctx0" brushRef="#br0" timeOffset="89100.42">4355 3801 431 0,'1'3'112'0,"-1"5"4"0,-3 1-59 16,1 6-26-16,0 0 0 0,-4 8 1 16,-1 3-5-16,1 2-12 0,3 1-5 15,0 3-3-15,4-1-1 0,0-1-1 16,5 0 0-16,5-6-2 0,1-4 0 16,3-2 2-16,2-4 1 0,2-6 0 15,3-2 1-15,-3-6 1 0,2-6 0 0,1-1 0 16,2-8-2-16,0-2 1 0,1-3 1 15,1-3 2-15,-2-4 0 0,0-4 0 16,-2-2 2-16,-4-5 1 0,-2-8 0 16,-6-5 1-16,-5-1-1 0,-3-6 2 15,-3 3-2-15,-3 1-1 0,-4 8-1 16,-1 7-2-16,-1 8 0 0,-2 8-3 16,-1 13-1-16,-4 10-3 0,-5 12 0 15,-3 9 1-15,-3 11-2 0,-2 9 0 0,-1 7-1 16,0 6 0-16,1 2 1 0,3 1-1 15,-1-5-1-15,1-4 1 0,6-10-1 16,1-6 1-16,4-12-1 0,7-5 0 16,0-9-1-16,6-2 5 0,4-5 1 15,4-4 1-15,5-5 0 0,3-1 0 16,5-7 0-16,3 0 2 0,4-4 0 16,2 0 3-16,0 3 3 0,3 4 0 0,0 5 0 15,-2 9 0-15,3 5 0 0,1 10-6 16,-3 6-3-16,2 5-3 0,-5 4-1 15,0 3 0-15,1 2-2 0,-4 0-4 16,0-1 0-16,-1-1-1 0,1-5-1 16,2-2 0-16,-2-7 1 0,0-4 1 15,0-5 4-15,-1-6 1 0,-1-8 2 0,-3-2 0 16,-2-8 1-16,-1-2 0 16,-2-5 2-16,-1-4-1 0,-1-1 1 0,-2 0 1 15,-2 3-1-15,-1 0 1 0,-1 6 1 16,0 6 2-16,-3 2-1 0,-1 4-3 15,-1 6-1-15,0 5 0 0,0 6-1 16,0-1-1-16,1 3-3 0,0 0 0 16,2 4 3-16,3-4 0 0,1-3 0 15,4-4 2-15,3-1 0 0,1-4 2 16,1-3 0-16,0-5 0 0,-2 0 1 0,-1 0-1 16,0-4 0-16,-3 2 0 0,0-2 1 15,-1 0 1-15,0 1 1 0,-2 0-1 16,1 2-1-16,-1 2-1 0,-1 2-2 15,2 5-3-15,-2 5-2 0,1 5 0 16,0 8 0-16,-2 3 1 0,2 3 0 0,-3 5 1 16,2-1 1-16,0 0-3 15,2-3-7-15,3-6-11 0,1-5-11 0,3-3-13 16,3-6 0-16,2-5-7 0,1-5-140 16,2-4-131-16,-3-5-319 0</inkml:trace>
  <inkml:trace contextRef="#ctx0" brushRef="#br0" timeOffset="89364.71">5646 4028 617 0,'-2'2'144'0,"-2"0"1"0,1 3-72 15,-1 2-46-15,-2 3-5 0,1 2 0 16,-1 3-3-16,3 0-2 0,2 1-2 16,3 0-2-16,6-3-3 0,3-2-1 15,2-4-1-15,4-5-1 0,3-1 1 16,2-4 0-16,2-3 0 0,-1 0 4 15,-1-2 3-15,-2 0 1 0,-2 1 5 0,-2 1 2 16,-4 1 4-16,-3 0 4 0,-6 3-2 16,-2-5-5-16,-4 0-5 0,-3-3-4 15,-6 0-4-15,-3 2-5 0,-5-2-9 16,-1-1-8-16,-2 4-8 0,-3 3-10 16,-1 2-16-16,-1-1 135 0,0 1-292 15,-2-1-167-15,8 4-464 0</inkml:trace>
  <inkml:trace contextRef="#ctx0" brushRef="#br0" timeOffset="89766.25">6347 3826 418 0,'2'5'119'0,"0"-1"5"0,5 0-38 15,-2-1-41-15,5-1 4 0,2-2 3 16,3 0-8-16,3-1-13 0,2-2-3 16,1 0-5-16,2-1-6 0,0-1-5 15,1 2-5-15,-2-2-4 0,-1 2-6 16,-4 5-9-16,-3-1-8 0,-2-1-132 0,-4 2-124 15,-6-2-319-15</inkml:trace>
  <inkml:trace contextRef="#ctx0" brushRef="#br0" timeOffset="89933.81">6276 4068 561 0,'11'11'132'0,"4"-1"8"0,6-4-86 15,5-2-17-15,3-4 0 0,4-7-5 16,2-2-2-16,3-2-9 0,0-3-5 16,5 0 47-16,-2-3-213 0,-2-1-140 15,-1 0-393-15</inkml:trace>
  <inkml:trace contextRef="#ctx0" brushRef="#br0" timeOffset="90488.87">7559 3537 557 0,'2'-6'138'16,"-1"-1"6"-16,0 3-91 0,-1-1-5 15,-1 0-2-15,-3 2-4 0,-2 3-10 16,-3 3-10-16,0 5-8 0,-6 0-2 0,-3 9-7 16,-4 8-4-16,-6 10-2 0,-2 6 0 15,-3 9 1-15,0 5 1 0,2 8-11 16,6-4-7-16,5-3-1 0,9-8-1 16,9-4 0-16,11-8-1 0,7-8 0 15,6-8 11-15,7-8 8 0,4-4 3 16,2-6 1-16,0-8 3 0,1-3 2 15,0-4 0-15,-1-1 2 0,-4-2 4 16,-4-1 2-16,-5 1 6 0,-4 1 1 16,-8-2 1-16,-8 2-2 0,-9-3-3 0,-7 1-4 15,-10 0-4-15,-4 3-7 0,-2 8-5 16,-6-1-3-16,-3 3-4 0,-1 5-7 16,1 1-8-16,2 4-9 0,4-2 31 15,4-6-166-15,6 2-133 0,6-3-336 16</inkml:trace>
  <inkml:trace contextRef="#ctx0" brushRef="#br0" timeOffset="90944.62">8002 3431 555 0,'-2'7'136'0,"0"0"8"0,-2 0-67 16,-2 3-43-16,1 2-1 0,-4 2 2 16,0 4-4-16,0 5-11 0,-1 1-8 15,-1 4-5-15,-2 1-2 0,5 3-3 0,-2 1-1 16,0-5 0-16,3-2-1 0,4-2-1 15,3-3-1-15,1-3 0 0,5-5 1 16,2-3-1-16,7 0 1 0,0-5 0 16,5-3 1-16,3-3 2 0,2-2 0 15,3-3 0-15,0-1 0 0,-1-3 0 16,-2 0 1-16,-5 2-1 0,-2 1 1 16,-6 0 3-16,-3 3 6 0,-5 1 4 15,-2 3 0-15,-3 2 1 0,0 3 0 16,-3 7-1-16,-2 4-2 0,1 5-7 0,-2 5-2 15,-1 1-2-15,3 6 1 0,0-2-2 16,4-2 1-16,2-1-1 0,4-5-2 16,1 1-8-16,4-3-19 0,1-5 142 15,3-1-293-15,2-6-163 0,-2 5-461 16</inkml:trace>
  <inkml:trace contextRef="#ctx0" brushRef="#br0" timeOffset="91366.16">8743 3534 602 0,'-1'-15'156'0,"0"4"4"0,2 3-7 16,0 6-131-16,-2 8-10 0,0 10 2 16,0 7 7-16,0 11-2 0,0 7-6 15,0 8 1-15,-2 7-1 0,4 1 0 16,-2-1-5-16,1-3-4 0,-1-4-2 0,0-5-2 15,0-4 0-15,1-4-2 0,-2-4 0 16,1-7-2-16,1-3 0 0,0-3-1 16,1-6 0-16,0-5 3 0,0-5 2 15,1-9 1-15,0-3 2 0,1-9 1 16,0-4 1-16,2-3 1 0,3-1-3 0,1-1 0 16,3 4-3-16,1 2 1 0,3 7-1 15,3 5-1-15,1 4 1 0,0 4-1 16,-1 1-1-16,1 4 1 0,1 6 0 15,-2 0 0-15,-1 2 0 0,-2 0 0 16,-1-1 0-16,-1 1 1 0,-3 3 0 16,-1-2-1-16,-6 1-1 0,-2-1 1 15,-4 1 0-15,-4 1 1 0,-6 1-1 16,-6-3-1-16,-6 3-5 0,-7-2-6 0,-7-2-9 16,-4-1-15-16,-3-2 156 0,-4-4-292 15,-5-9-153-15,2 0-425 0</inkml:trace>
  <inkml:trace contextRef="#ctx0" brushRef="#br0" timeOffset="92031.75">9565 3780 458 0,'-6'-2'116'0,"2"-1"2"0,1 6-60 15,-1 1-28-15,2 4-6 0,1 5-5 16,2 3-8-16,-1 5-4 0,1 2-1 15,4 2-1-15,3 0 0 0,3-3-1 16,5-1 2-16,2-4 3 0,5-8 1 0,4-3 5 16,1-3 5-16,1-7 5 0,-3 1 6 15,-1-6 2-15,-2-2 1 0,-2-6 1 16,-5 6-2-16,-4-5-3 0,-3 0-4 16,-4-3-6-16,-5-2-5 0,-7-2-4 15,-6 3-3-15,-5-6-4 0,-6 4-5 16,-4 4-5-16,-4 1-5 0,-4 4-11 0,1 6-13 15,4 1 152-15,3 1-293 0,3 0-152 16,9 1-436-16</inkml:trace>
  <inkml:trace contextRef="#ctx0" brushRef="#br0" timeOffset="92237.3">10110 3383 521 0,'20'-10'132'0,"-7"2"3"15,-3 5-19-15,-7 2-97 0,-3 5-5 16,-2 3 0-16,-5 5 3 0,-7 9-1 16,0 6 0-16,-1 6 0 0,-1 12-2 15,1 3-1-15,2 0-2 0,5 3-4 16,3-1-3-16,4-1-3 0,1-4-3 0,2-7-7 16,3-6-9-16,1-1 158 0,-3-8-292 15,0-4-147-15,2-1-427 0</inkml:trace>
  <inkml:trace contextRef="#ctx0" brushRef="#br0" timeOffset="92420.93">9931 3727 632 0,'24'-7'144'0,"3"-1"6"15,7 1-108-15,6 2-9 0,2-3-3 16,2 3-2-16,-2-2-7 0,-1 4-7 15,-1-1-5-15,-6 1-4 0,-8-1-18 16,-7 4-2-16,-6-1-143 0,-12 3-132 16,-12 2-342-16</inkml:trace>
  <inkml:trace contextRef="#ctx0" brushRef="#br0" timeOffset="92724.15">7583 4789 727 0,'11'14'148'0,"0"4"0"0,1 3-136 16,0 4-11-16,0 2 0 0,1 0 0 0,-1 2 0 15,-1-6 0-15,0-2 1 0,0-3-4 16,1-3-13-16,-2-6 136 0,-2-2-270 16,-2-6-143-16,-1 0-413 0</inkml:trace>
  <inkml:trace contextRef="#ctx0" brushRef="#br0" timeOffset="92868.33">7603 4611 703 0,'-6'-4'148'0,"2"4"-1"0,-1 0-125 16,2 1-26-16,0-3-9 0,1 0 8 15,0-3-141-15,4-1-123 0,2-2-314 16</inkml:trace>
  <inkml:trace contextRef="#ctx0" brushRef="#br0" timeOffset="93150.2">7905 4921 579 0,'10'32'119'0,"-3"-3"1"16,3-2-107-16,-1-4-12 0,-2-5 3 15,-4-8 1-15,1-2 1 0,0-1 3 16,-1-4 4-16,-2-6 6 0,0-4 6 15,1-3 2-15,-1 2 0 0,-2-5 3 0,0-3 0 16,-1-3 0-16,1-1-4 0,0-1-5 16,0-2-1-16,4-2-1 0,1-1-1 15,6 4-3-15,1 4 0 0,2 5-2 16,4 5 0-16,1 8-1 0,3 7-2 16,0 7-4-16,-1 8 0 0,1 2-3 15,-1 2-1-15,0 2 0 0,-2-2-3 16,-3-2-2-16,-1-1-12 0,0-4-19 15,2-3 11-15,-1-5-157 0,2-3-143 0,1-3-356 16</inkml:trace>
  <inkml:trace contextRef="#ctx0" brushRef="#br0" timeOffset="93354.75">8671 4599 566 0,'7'-37'162'0,"-3"4"10"0,-3 7-12 16,-2 5-99-16,-1 7-8 0,-6 5-7 15,-2 6-10-15,-9 5-11 0,-1 5-10 16,-5 2-7-16,0 11-6 0,-2 3-1 16,4 8-1-16,1 5 1 0,9 6-1 15,3 5 0-15,7 2 0 0,2-1-6 16,6 0-10-16,2-1-18 0,4-3-16 16,-2-3-18-16,1-5-118 0,0-1-137 15,-1-1-302-15</inkml:trace>
  <inkml:trace contextRef="#ctx0" brushRef="#br0" timeOffset="93717.07">8412 4924 602 0,'16'-27'153'0,"1"8"5"16,4 1-91-16,2 5-15 0,5 4-6 15,4 3-6-15,3 1-10 0,1 5-11 16,-1 1-5-16,-1 1-6 0,-1 3-2 15,-4 4-3-15,-8-1-2 0,-3 4-1 16,-6 5 0-16,-3 0 0 0,-2 5 0 16,-6-1 1-16,-2 2 0 0,-1 0 0 15,-2-1 1-15,2-1-1 0,0-3-1 16,2-2-1-16,5-3-1 0,4-4 1 16,3-2 0-16,3-4 2 0,3-7 1 15,1-2 2-15,0-3 3 0,-1-3 2 16,-3-1 3-16,-4 0 3 0,-2-1 2 0,-4 1 3 15,-4 0-1-15,-4 0-1 0,-5-2-3 16,-5-4-3-16,-4-2-3 0,-4 1-6 16,-5-3-6-16,-1 5-3 0,2 1-4 15,2 3-5-15,5 5-6 0,3 3-18 16,5 3-20-16,5 5-132 0,4 0-143 0,2 8-351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31:27.6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16530 960 480 0,'-2'-10'123'0,"2"5"5"0,0-2-60 16,1-1-29-16,0 0-2 0,2 1-2 0,-1 0-4 15,0 1-4-15,-1 1-2 0,0 2-1 16,0 1-1-16,-1 1-2 0,1 2-4 15,1 3-3-15,-2 5-2 0,3-4-2 16,-2 13-2-16,1 5 0 0,-1 7-1 16,-1 1 0-16,0 3-1 0,-1 8-2 15,-1 7-1-15,0-8-2 0,0-3 0 0,-1-2 0 16,2 0-1-16,0-2 0 0,1-7-1 16,0-5-6-16,1-2-11 0,0-1-10 15,-1-5-10-15,1-3 16 0,-2-6-144 16,0-6-124-16,1-5-300 0</inkml:trace>
  <inkml:trace contextRef="#ctx0" brushRef="#br0" timeOffset="315.97">16486 891 544 0,'-5'-7'133'0,"3"-1"6"16,0 3-78-16,2 1-22 0,1 1-4 15,1 0-2-15,0 3-4 0,5-2-4 16,1 2-4-16,2 5 1 0,5 3-1 16,3 1 0-16,2 1-2 0,5 4-2 15,6 2-4-15,6 4-4 0,2 0-3 0,2 2-4 16,1 0 0-16,1 2-2 0,-4 0 1 16,-3 2 0-16,-6 2-1 0,-5 1 1 15,-8 3-1-15,-6-3-1 0,-7 3 2 16,-11 1-1-16,-7 4 1 0,-12-2 1 15,-7-1-1-15,-17 1 0 0,-4 3-2 16,-4-3-6-16,-2-2-11 0,-4-6-10 16,2-3-10-16,4-4-7 0,13-7 87 0,4-6-211 15,6-7-128-15,8-8-341 0</inkml:trace>
  <inkml:trace contextRef="#ctx0" brushRef="#br0" timeOffset="540.94">17116 1007 610 0,'2'15'149'16,"0"2"6"-16,0 1-112 0,0 4 1 16,-1 2 5-16,0 6-6 0,-1 1-14 15,2-1-11-15,-1 1-6 0,-1 2-2 16,1-3-4-16,-1-1-3 0,1-4-2 15,0-2 1-15,0 2-16 0,-1-2-18 0,0-3 134 16,0-4-270-16,0-2-151 16,1-5-424-16</inkml:trace>
  <inkml:trace contextRef="#ctx0" brushRef="#br0" timeOffset="921.12">17365 1029 606 0,'6'0'143'0,"-1"1"2"0,1 1-107 16,-1 0-11-16,1 5 4 0,-2 3 3 15,-1 3-8-15,0 4-6 0,-2 2-3 16,-2 3-1-16,2 7 0 0,-2 0-5 16,1-1-4-16,1 1-5 0,1 0 0 15,2 1-1-15,2 0 0 0,0-6-1 0,3 2 1 16,0-1-1-16,2 0 1 0,1-4 0 15,1-2 0-15,0-2 5 0,-1-3 4 16,0-5 7-16,-2-1 6 0,1-5 5 16,-1-4 6-16,-2-3 3 0,-1-5 0 15,1-3-1-15,0-8-2 0,-2-9-5 16,1-5-4-16,-3-1-5 0,2-7-3 16,-1-5-5-16,-1 1-5 0,2 2-2 15,-3 8-2-15,2 2-2 0,-3 3-1 0,1 7 0 16,-2 7-2-16,-1-1-2 0,0 6-6 15,1 0-7-15,0 3-12 0,-1 3-11 16,-1 5-23-16,3-1 138 0,1 5-289 16,0-4-169-16,7 6-458 0</inkml:trace>
  <inkml:trace contextRef="#ctx0" brushRef="#br0" timeOffset="2132.25">12535 653 647 0,'5'0'148'0,"1"-1"7"0,-1 0-115 16,0 0-11-16,-1 1-2 0,-2 4 1 16,-2 4-7-16,0 5-7 0,0 4-6 15,-1 9-1-15,0 3 0 0,0 7-2 16,0 4-2-16,0-3-1 0,0 1-1 16,0 2 0-16,0-6 0 0,1-2-1 15,1-6 0-15,-1-4 0 0,1-3 0 16,0-4 0-16,1-7 0 0,0-1 1 0,-2-4 2 15,2-5 0-15,-2-6 0 0,0-4 0 16,0-5 1-16,-2-6 0 0,-1-8-1 16,-1-6-2-16,-3-5 0 0,1-5-1 15,1 2 1-15,1-1-1 0,1 0 0 16,2 5 1-16,1 8 0 0,4 8 3 16,-3 7 3-16,1 2-1 0,-1 8 0 15,0 6-1-15,1 5 1 0,-1 6-2 16,0 3-2-16,3 3-2 0,2 2-1 0,1-3 1 15,3 2 0-15,2 4 0 0,5-4 0 16,2-1 0-16,1-2 0 0,1 1 0 16,3 1 0-16,3-4 0 0,-1-7 0 15,-3-3 0-15,0-3 1 0,0-5 1 16,-2-2 2-16,-2-5 2 0,-4 0 1 16,-1 3 1-16,-2-1 2 0,-1 1 1 15,-2 3-1-15,-1-3-1 0,-3 11-1 0,0-5-2 16,-3-2 0-16,-1 7-1 0,1 0-3 15,-2 0-1-15,2 6 0 0,-1-6 0 16,1 7-1-16,0 9 0 0,0-2 1 16,1 4-1-16,-2 10 1 0,1 3 0 15,0 5 0-15,0 3-1 0,-1 3 1 16,2-3-4-16,0 1-5 0,0-5-5 16,2-4-8-16,-1 2-9 0,2-6-12 0,2-4-10 15,-3-4-4-15,3-3 14 0,-2-12-133 16,2-4-116-16,3-5-291 0</inkml:trace>
  <inkml:trace contextRef="#ctx0" brushRef="#br0" timeOffset="2319.83">13313 633 632 0,'9'10'153'0,"-2"2"11"15,0-1-90-15,-3 13-24 0,-3 6-2 16,-1 3-3-16,-4 3-5 0,-2 1-13 15,1 3-11-15,-3 1-7 0,2-5-4 16,1-3-3-16,3-2-6 0,3-6-25 16,1-5-16-16,5-1 116 0,1 0-252 15,-1-9-154-15,3 3-407 0</inkml:trace>
  <inkml:trace contextRef="#ctx0" brushRef="#br0" timeOffset="2723.05">13534 711 637 0,'7'4'145'0,"-2"8"13"16,2 6-112-16,-1 4-5 0,3 6-1 0,-1 5 1 15,-2 1-7-15,0 1-10 0,-2-1-12 16,-2 3-7-16,-1-1-2 0,-2-2-2 16,0-2 0-16,0 2-1 0,0-6 0 15,2 0 0-15,0-7 0 0,1-2 0 16,0-5 0-16,-1-2 1 0,0-10 2 15,-2-3-1-15,0-9 1 0,-2-4-1 16,1-9 1-16,1-6-1 0,0-9-1 0,-1-7 0 16,1-7-1-16,-2-12 0 0,5 4 1 15,0-3-1-15,7 1 0 0,3 5 3 16,3 7 6-16,5 9 3 0,4 18 1 16,1 1 2-16,3 9 1 0,-2 10 3 15,0 4-4-15,-3 4-3 0,-1 5-4 16,-5 0-2-16,0 1-1 0,-4 1-1 15,-3 1-1-15,-5 5-1 0,1-2-1 16,-5-3-1-16,-6-1-1 0,-2 8 0 16,-4 4-1-16,-7 2-2 0,-1-5-6 0,-10 4-4 15,-4 2-7-15,0-2-6 0,1-9-13 16,0-4-10-16,4-7-10 0,11-3 24 16,14-5-143-16,11-6-122 0,13-5-303 15</inkml:trace>
  <inkml:trace contextRef="#ctx0" brushRef="#br0" timeOffset="3000.4">14201 709 509 0,'47'10'129'16,"-5"3"8"-16,-4 1-71 0,-9 3-10 15,-5 1-13-15,-11 3-1 0,-12 2-6 16,-10-3-5-16,-9-2-5 0,-8 3-2 16,-8 0 0-16,-6-1-4 0,-3-2-6 15,4 0-3-15,3-6-1 0,5 1-4 16,5-3-2-16,8-1-3 0,5 2-1 15,5-2-2-15,5-2 1 0,2 3-1 0,5 0 1 16,4 1-1-16,1 2 2 0,3-2 0 16,1 5 1-16,-1 1 0 0,0-1 0 15,0 5 0-15,-2-1 0 0,-3-1-1 16,-3-1-1-16,-4-1-1 0,-3-1-2 16,-6 0-7-16,-10-4-12 0,-1 0-13 15,-6-3 2-15,-3 3-59 0,-6-3-74 0,-4-4-115 16,3-4-251-16</inkml:trace>
  <inkml:trace contextRef="#ctx0" brushRef="#br0" timeOffset="3381.91">14809 968 545 0,'-8'-3'125'16,"0"1"9"-16,2 0-93 0,4-1-10 15,6 0-4-15,4 2 0 0,2 0-4 16,2 2-5-16,7-1-4 0,5 5-2 16,3-2 1-16,4 2 3 0,3 3 0 15,15 0 0-15,4 1-1 0,4 5-3 16,2-2-4-16,1 0-2 0,2 2-1 16,-2-4-1-16,-11 2-2 0,-1-2-1 0,-7-2-1 15,-8-3-10-15,-7 0-15 0,-4 1 15 16,-12-1-149-16,-6 0-130 0,-9-2-329 15</inkml:trace>
  <inkml:trace contextRef="#ctx0" brushRef="#br0" timeOffset="3613.32">14577 1194 522 0,'-10'2'126'0,"12"-6"11"15,9 5-44-15,11 0-48 0,17 1-3 16,7 4 1-16,11-1 0 0,3 2-2 16,0 1-9-16,9-4-13 0,6-1-4 15,-3 1-2-15,0-3-6 0,-4 1-3 16,2-2-3-16,0 0 0 0,-5 1-6 0,-10-3-12 16,-12-4-17-16,-4-3 112 0,-3-4-247 15,-7-2-149-15,-3 0-401 0</inkml:trace>
  <inkml:trace contextRef="#ctx0" brushRef="#br0" timeOffset="3848.99">15389 823 515 0,'3'20'136'0,"7"0"14"15,8 1-31-15,5 0-76 0,6 3-2 16,3 2-1-16,3-2 0 0,4 4-10 15,4 3-13-15,1-3-6 0,0 5-2 0,-4-1 0 16,-2-2-1-16,-9 0-3 16,-9-2-3-16,-14 0-1 0,-13 4 1 0,-16-3 0 15,-14 2-3-15,-8-2-12 16,-10 5-13-16,-14 1-6 0,-7 4-136 0,-17-5-135 16,-6 5-334-16</inkml:trace>
  <inkml:trace contextRef="#ctx0" brushRef="#br0" timeOffset="13324.76">18123 1398 405 0,'18'-3'113'0,"4"-2"5"16,1 0-16-16,2-3-58 0,1 2-10 15,5-1-5-15,0 2-5 0,-2 0-7 16,0 2-4-16,-2 0-5 0,-3 1-4 16,3 2-2-16,-2 2-2 0,0-1 0 15,2 0-101-15,3-2-29 0,7-3-98 16,3-2-226-16</inkml:trace>
  <inkml:trace contextRef="#ctx0" brushRef="#br0" timeOffset="15114.27">22046 989 550 0,'-7'-4'133'15,"1"2"8"-15,-3-4-92 0,-1-6-5 16,-1 1 3-16,-1 8-2 0,-2-7-6 16,-1 0-6-16,0 0-5 0,-5-2-5 0,-2-1-4 15,-3 4-4-15,-7 4-5 0,0 1-4 16,-3 7-3-16,-1 2-2 0,1 8-1 15,4 4 0-15,1 2 0 0,6 5 0 16,3 5 0-16,5 0-1 0,4-1 0 16,6 3 0-16,4 1 1 0,4 4-1 15,7-2 0-15,5-7 0 0,6 1-1 0,1-7 1 16,5-2 0-16,5-6-1 0,9-2-1 16,3-10 0-16,-1 0 0 0,1-2 1 15,5 1 0-15,-1-2 1 0,-4-1 0 16,-4-8 2-16,-3 1 1 0,0-10 1 15,-3-4 0-15,-6-4 2 0,-4-4 0 16,-5-4 0-16,-5-4 0 0,-5 2-1 16,-7 7-1-16,-6 3-2 0,-4 0-2 0,-6 6 0 15,-7 9-1-15,-5 9-1 16,-9 6 1-16,-5 8 0 0,-2 6 2 0,-4 6 0 16,-5 7 0-16,-2 0 0 0,5 4-3 15,4 0-6-15,3 1-5 0,5-1-2 16,8-1 0-16,8-4-1 0,8-7-1 15,3-3 3-15,5-6 4 0,2-8 5 16,7-2 4-16,2-5 2 0,5-7 4 16,1-1 2-16,5-10 3 0,6 0 2 0,4 1 2 15,2-7-2-15,4 4 0 0,-2 5-4 16,1 3-2-16,-4 9-1 0,-4 4-1 16,-1 4 0-16,-4 7 1 0,-4 5 0 15,-2 8 0-15,0 4 0 0,2-2 0 16,0 3 0-16,-1 0-1 0,1 1-2 15,3-1-2-15,3-5-1 0,2-2 0 16,1 2 0-16,1-2-1 0,2-4 1 16,0-2 0-16,-1-6 1 0,1-3 1 15,-3-5 0-15,1-3 1 0,-1-5 1 0,0-5 0 16,-3-4 0-16,-2-4 2 0,-2 0-1 16,-3 0 1-16,-3-1 1 0,-2 3-1 15,-3 5 2-15,-3 4-1 0,-1 6-3 16,-3 0-2-16,-1 5 1 0,-3 3-1 15,0 3 0-15,-1 3-2 0,0 1 1 0,1 2 1 16,3 2 1-16,3-2-2 0,3 1-1 16,1 0 0-16,4-3 0 0,2-2-1 15,3-4 2-15,1-3-1 0,4 0 1 16,0-3 1-16,-1-5 1 0,2 1-1 16,-1-3 2-16,-1 1-1 0,-1-1 0 15,-2-3 2-15,-2-2-1 0,-2 2 2 16,-1 0 2-16,-3 4 1 0,-2 2 0 0,-3 0 0 15,-1 5-2-15,-1 4 0 16,-2 2-1-16,1 5-3 0,0 0 0 0,-1 4-1 16,3 2 1-16,0 3 0 0,3-1 0 15,2-1-1-15,0-2-1 0,4 0 0 16,1-2-6-16,2-2-1 0,5-3-13 16,-1-1-16-16,3-1-14 0,1 0 167 15,1-6-292-15,1-2-146 0,-1-3-413 16</inkml:trace>
  <inkml:trace contextRef="#ctx0" brushRef="#br0" timeOffset="15384.55">22994 1302 601 0,'-4'2'133'16,"0"-1"3"-16,-2 8-102 0,1-1-13 16,0 3 3-16,1 6 2 0,2-3-3 15,1 0-5-15,2 3-3 0,3-7-3 0,4 2 0 16,2-6-1-16,4-4-1 0,2 1-1 15,4 1 0-15,2-3 0 0,2-1-1 16,-1-2 3-16,1 1 1 0,-2 3 0 16,-3-4 5-16,-3-3 5 0,-4 1 4 15,-4-3 0-15,-4-1-4 0,-6-3-4 16,-7-5-2-16,-5 4-4 0,-5 1-7 16,-2-1-6-16,-8 5-1 0,-3 3 1 15,-1 1-5-15,5 2-10 0,1 1-16 0,2-1-16 16,4 1 154-16,3-1-292 0,3 0-161 15,4 2-430-15</inkml:trace>
  <inkml:trace contextRef="#ctx0" brushRef="#br0" timeOffset="15793.22">22194 1637 612 0,'0'1'137'0,"1"2"5"0,2 5-115 0,0 2 0 16,2 5 2-16,0 6 1 0,1 5-4 15,1 2-8-15,-1 3-5 0,-2 5-2 16,0 4-2-16,0 0-3 0,-2-2-4 15,-1-3-10-15,0-1-11 0,0 1-9 16,3-6 57-16,-1-3-186 0,1-1-129 16,2-2-334-16</inkml:trace>
  <inkml:trace contextRef="#ctx0" brushRef="#br0" timeOffset="16014.63">22486 1614 631 0,'-2'-1'145'16,"2"5"10"-16,-1 7-108 0,1 4-14 15,-2 7 5-15,-2 7 3 0,1 4-5 0,-1 2-9 16,-1 2-10-16,1 2-5 0,0 1-2 16,1-4-4-16,2-2-3 0,0-2-2 15,1 1-11-15,1-2-15 0,-1 1-15 16,0 1 64-16,0 0-196 0,-2 0-140 15,2-1-355-15</inkml:trace>
  <inkml:trace contextRef="#ctx0" brushRef="#br0" timeOffset="16366.26">22089 2007 585 0,'-4'1'132'15,"3"0"6"-15,0 1-102 0,4 3 1 16,3 0 7-16,1 2-3 0,4 2-6 0,4 3-4 16,1 5-5-16,2 3-7 0,0 5-7 15,1 7-5-15,-2 2-2 0,3 2-7 16,-4 0-2-16,1 0-5 0,-1 1-5 16,2-5-1-16,-1-3-2 0,3-3 0 15,-1-2 4-15,0-3 1 0,0-4 7 16,-1-5 10-16,-3-5 8 0,-1-2 7 15,-2-5 7-15,1-6 6 0,2-3 7 0,2-7-1 16,2-6-4-16,2-4-6 0,-1-5-6 16,1-8-7-16,0-5-6 0,-3-3-6 15,-4 1-5-15,-2 4-8 0,-2 3-7 16,-4 6-7-16,-2 8-18 0,-2 7-18 16,-3 5-41-16,-3 4-87 0,0 1-123 15,2 2-278-15</inkml:trace>
  <inkml:trace contextRef="#ctx0" brushRef="#br0" timeOffset="17066.66">21809 2505 556 0,'-1'-4'128'0,"-1"0"5"0,2 1-90 16,1 3-13-16,1 0 6 15,6 0 6-15,-2 1 0 0,3 0-3 0,-1 1-4 16,2 2-5-16,-3 2-2 0,0 3-6 15,-5 0-8-15,-2 6-5 0,-3 2-3 16,-5 7-1-16,-3 5-1 0,-2 1 0 16,-5 4 0-16,0 1-2 0,-2 2-1 15,1-5-1-15,4 1 0 0,2-3-2 0,4-5 0 16,3-3-1-16,2-3 0 0,4-3-1 16,3-4 1-16,3-3 0 0,5-1 1 15,4-3 0-15,6-2 1 0,8-2 2 16,2-2 0-16,6 2 1 0,3-3-1 15,0 0 1-15,4 0-1 0,-1-1 0 16,-2 0-3-16,-1 1-8 0,0-1-16 0,-2 0-17 16,-1-2 42-16,-4 1-170 15,-2-2-136-15,0-2-330 0</inkml:trace>
  <inkml:trace contextRef="#ctx0" brushRef="#br0" timeOffset="17397.41">22443 2738 570 0,'-4'-5'128'0,"-2"4"4"15,-1 0-101-15,-4-1-7 0,-1-1 2 16,-1 2 0-16,-4 0-6 0,1 3-6 16,-1 0-2-16,2 2-3 0,3 3-3 15,0 2-3-15,4 1-1 0,4 2 0 16,4 2 0-16,4-1 1 0,7 1 1 15,5-1 3-15,5-2 2 0,5-1 4 0,2-1 0 16,4-4 2-16,2-1 0 0,1-3 0 16,0-2-1-16,-3-1-1 0,-3-1 1 15,-1-1 3-15,-5-3 2 0,-7 1 7 16,-6-4 1-16,-7-2 0 0,-7 0-2 16,-8 0-3-16,-6 1-6 0,-6 0-3 15,-9 2-8-15,-2 5-3 0,-5 3-2 16,-2 0-6-16,1-1-11 0,-1 2-23 15,4 0 26-15,7 0-178 0,6 0-153 16,10-1-382-16</inkml:trace>
  <inkml:trace contextRef="#ctx0" brushRef="#br0" timeOffset="18931">19312 949 369 0,'-1'-4'103'0,"-4"2"6"16,-1 1-59-16,1 2-1 0,2-2 2 15,-3 0-7-15,4 3-11 0,-5-1-5 16,6 2-5-16,0-1 0 0,1 2 2 16,1 3 0-16,5 5 1 0,0 5-2 15,2 5-1-15,-1 5-2 0,1 1-3 16,-2 9-4-16,-1 4-4 0,-6-2-5 0,-6 4-2 15,0 1-1-15,-2 2 0 16,-2 0-3-16,0-7-7 0,-1-4-7 0,-1-2-10 16,2-8 40-16,0-5-170 0,1-7-127 15,0-6-327-15</inkml:trace>
  <inkml:trace contextRef="#ctx0" brushRef="#br0" timeOffset="19313.71">19220 1074 646 0,'10'-15'157'0,"1"1"8"16,6 0-112-16,3 0-3 0,5 1 1 15,2 1-7-15,2 2-10 0,3 2-12 16,2 4-7-16,-3-2-6 0,0 9-3 16,-2 2-2-16,-3 1-3 0,-1 6 0 15,-3 0-1-15,-2 2-5 0,-3 1-2 0,-7-3-6 16,-3 2-1-16,-4-1-1 0,-5-2-2 15,-7-1-1-15,-5-1 2 0,-7-2 4 16,-3-1 5-16,-4 0 1 0,-2-2 2 16,1-4 1-16,3 2 3 0,4-2 0 15,5 0 2-15,5-1 1 0,5-2 2 16,3-2-2-16,3 8 0 0,2 0 0 0,2 5 1 16,3 7 0-16,2 6 0 0,2 1 0 15,3 5 1-15,5-2 1 0,1 1 1 16,3 0-2-16,-1-5-1 0,2-2-1 15,2 1-3-15,-2 1-1 0,-2-3-2 16,1 0-15-16,1-4-14 0,1-5-9 16,-2-1 86-16,1-6-213 0,4-7-139 15,-2 0-354-15</inkml:trace>
  <inkml:trace contextRef="#ctx0" brushRef="#br0" timeOffset="20035.43">19925 1262 599 0,'-1'3'125'0,"-2"-3"4"15,0 4-110-15,1 0-6 0,0-1 1 16,2 0 0-16,-1-1 3 0,1-1 3 16,1 0 6-16,3-1 0 0,2 0 1 0,2-1-1 15,2-2-1-15,4-5-3 0,2 0-6 16,0-5-7-16,-1-3-3 0,0-4-2 16,-4-2-1-16,-3-1 1 0,-3 3 1 15,-3-4 0-15,-5 4-1 0,-5 3 0 16,-4 2 0-16,-3 1-2 0,-2 6 0 15,-2 2-2-15,-8 6-1 0,1 8 0 16,-6 6 1-16,0 4-1 0,-2 6 0 0,3 8 1 16,1-2-2-16,10 2 1 0,11 1-1 15,10-4-2-15,8-1 0 0,12-2 0 16,10-5 0-16,2-2 1 0,3-5-1 16,1-2 2-16,5-5 1 0,2 0 2 15,-3-3-1-15,0-4 2 0,3-3 1 16,-2 0 1-16,0-5 0 0,-3-1 2 15,-2-3-1-15,-5-3 0 0,-3 2 0 16,-8 2-2-16,-5 0-1 0,-3 4 0 16,-6 6-1-16,-5 6 0 0,-5 5 0 0,-5 4 0 15,1 2 0-15,-3 5 1 0,0 3-2 16,0-3 2-16,1-1-1 0,5-5 0 16,0-2-1-16,3-1 0 0,0-7 0 15,1-1-1-15,2-1 0 0,0-4 3 16,0 0 5-16,0-2 4 0,1-6 3 15,3-2 1-15,1-3 1 0,4-9 0 0,0-6-2 16,4 1-7-16,0-1-3 0,1 2-3 16,3 1-1-16,0 3-2 0,-3 7 1 15,0 9-2-15,0 4 1 0,-3 6-1 16,-1 3 1-16,-2 4 1 0,-4 0-1 16,0 3 1-16,-2 2 0 0,-3-2 0 15,2-1 1-15,-2 1-2 0,0-1 0 16,0 1 0-16,1-4 0 0,1-2-1 15,0-1 0-15,0-2 0 0,2-4 1 0,0-2 1 16,2-3 1-16,1-3 3 0,3-2 1 16,1-3 0-16,3-4 1 0,0 2-1 15,0 2 0-15,0 0-2 0,1 2-1 16,-1 2-1-16,0 5-1 0,0 1-1 16,-2 6 1-16,-1 1 1 0,-1 7 0 15,-1 5 0-15,-3 5 0 0,2 4 1 0,-1 5 0 16,0 0-6-16,0-1-11 0,2 2-13 15,0-3-21-15,-1 1-4 0,-5 0-88 16,-2 1-41-16,-5 2-108 0,-7 1-218 16</inkml:trace>
  <inkml:trace contextRef="#ctx0" brushRef="#br0" timeOffset="20345.09">19704 1786 513 0,'0'0'139'0,"0"1"8"15,0-1-50-15,0-1-55 0,0 3-5 16,0 2-3-16,0 3-9 0,-1 4-13 15,1 3-7-15,1 4-3 0,-1 6 0 16,1 4 1-16,1 2 0 0,-4 1-1 16,2-3 0-16,-1-2-1 0,-1-5 0 15,1 0-7-15,0-5-11 0,1-2-9 16,1-2 16-16,2-4-111 0,3-2-31 16,3-5-106-16,2-5-219 0</inkml:trace>
  <inkml:trace contextRef="#ctx0" brushRef="#br0" timeOffset="20515.65">19928 1804 558 0,'1'-31'143'0,"0"7"12"16,-2 6-80-16,1 3-12 0,-1 6-3 15,1 7-8-15,-1 3-10 0,-1 9-12 0,-1 4-12 16,1 2-9-16,1 5-5 0,-1 3-3 16,0 5 1-16,1 3 0 0,0-3 0 15,-1-3 0-15,2 3-9 0,2 0-17 16,-1-1-14-16,0-5 73 0,-1-5-210 15,1-2-144-15,0-2-371 0</inkml:trace>
  <inkml:trace contextRef="#ctx0" brushRef="#br0" timeOffset="20888.75">19477 1983 552 0,'4'0'131'0,"0"0"5"16,2 0-77-16,0 2-35 0,3 4-3 0,0-3 1 15,0 7-2-15,-1-3-8 0,3 2-4 16,1 4-1-16,2 4-1 0,0 1-1 16,1 4-2-16,2 5-2 0,1 6 0 15,1 0 0-15,3-1 0 0,1-2 0 16,0-2 4-16,3 0 3 0,1-10 2 15,2-2 4-15,-1-2 4 0,-2-4 3 16,-5-3 5-16,-1-2 0 0,-4-4 1 16,-3-3 0-16,-3-5-2 0,-2-4-2 0,3-2-4 15,-1-7-4-15,3-5-5 0,0-8-4 16,2-5-4-16,0-4-5 0,0 1-7 16,1 0-4-16,0 4-5 0,-2 4-15 15,1 7-14-15,-1 6 35 0,-2 6-167 16,-1-4-134-16,2-1-344 0</inkml:trace>
  <inkml:trace contextRef="#ctx0" brushRef="#br0" timeOffset="22388.63">19228 2414 500 0,'2'3'130'0,"-2"7"6"0,-1 2-63 16,-2 3-25-16,0 4-5 0,0 2-3 15,0 3-7-15,0 4-7 0,1 6-6 16,0 3-4-16,3 2-4 0,0-1-3 16,3 3-2-16,-1 2-4 0,3-3-2 15,-4-4-13-15,1-3-10 0,-2-2-9 0,1-3 31 16,-1-4-156-16,-1-5-126 15,0-6-312-15</inkml:trace>
  <inkml:trace contextRef="#ctx0" brushRef="#br0" timeOffset="22621.63">19471 2464 643 0,'3'-7'160'0,"1"4"9"0,-3 1-109 0,0 1-13 15,-1 2-1-15,1 4 0 0,-1 1-7 16,1 5-12-16,0 3-7 0,0 3-2 16,-1 0 0-16,0 6-3 0,1 2-5 15,0 4-5-15,0-4-3 0,2 2 0 16,0 3-2-16,2-2-2 0,1-1-4 16,0-1-8-16,0-3-13 0,-2 1-23 15,0-1-10-15,-3-2 1 0,-2-1-129 0,-2-4-127 16,-1-4-291-16</inkml:trace>
  <inkml:trace contextRef="#ctx0" brushRef="#br0" timeOffset="22816.71">19241 2752 519 0,'-2'0'143'0,"0"1"8"0,2-2-35 15,4 0-72-15,3 0 4 0,6-1 4 16,4-2-8-16,5 0-13 0,4-1-7 15,1-2-7-15,1 0-1 0,0 2-7 16,-1 2-6-16,-2-2-6 0,-1 2-21 16,-1 3-3-16,1 2-53 0,0 0-94 15,1 2-130-15,-1 1-301 0</inkml:trace>
  <inkml:trace contextRef="#ctx0" brushRef="#br0" timeOffset="23170.83">19861 2705 499 0,'-2'3'131'0,"2"-1"4"0,0 1-66 15,0-1-21-15,1 3 4 0,1 2-3 0,-1 1-8 16,1 3-5-16,1 3-4 0,-2 4-2 16,0 3-5-16,0 0-10 0,-2 1-5 15,2-1-5-15,0-2-3 0,1-2-1 16,1-3 0-16,3-4 0 0,-1 0-3 15,2-1-5-15,1-4-12 0,-2-2-12 16,2-1 5-16,1-5-20 0,-2-2-123 0,1-4-124 16,1-4-296-16</inkml:trace>
  <inkml:trace contextRef="#ctx0" brushRef="#br0" timeOffset="23334.1">19886 2627 619 0,'-11'-10'150'15,"-1"0"11"-15,2 1-98 0,2 0-10 16,1 0-1-16,3 3-5 0,1 0-10 0,2 2-10 16,1-1-12-16,0 2-7 0,1 0-4 15,-1 1-2-15,0-1-19 0,-1-1-23 16,2 0-137-16,-1-2-144 0,-1 3-362 16</inkml:trace>
  <inkml:trace contextRef="#ctx0" brushRef="#br0" timeOffset="46586.79">15780 3905 577 0,'-7'-1'139'0,"9"1"5"0,-1-2-90 16,0 0-11-16,2-2-5 0,0 1-2 15,-1-1-1-15,1 2-3 0,-2-1-4 16,0 1-4-16,1 2-3 0,-2 0-6 16,-1 4-4-16,2 4-6 0,-2 4-2 0,1 3-3 15,0 5-1-15,-1 4 1 0,0 2 0 16,-1 3 1-16,0 1 0 0,2 1 0 16,2 0-1-16,-1-3 1 0,2-1-1 15,0-7 0-15,2-1 0 0,-1-7 1 16,0-3-1-16,-1-6 1 0,-1-2 3 15,-1-2 0-15,0-2 1 0,-2-7-1 16,-1-2 1-16,0-8 0 0,0-6-1 0,0-2-3 16,1-3 0-16,0-3-1 0,3 0 0 15,0-2 0-15,4 1 3 0,-1-1 0 16,1 3 2-16,0 2 0 0,1 3 1 16,-3 8 0-16,1 3 0 0,-1 10-4 15,1 10-1-15,0 7-1 0,2 4 0 16,-1 7-2-16,3 2 1 0,1 4 0 15,0 3 1-15,2-2 1 0,0-4-1 0,1-2 0 16,1-3 0-16,3-1 0 0,-1-7 0 16,0-2 0-16,2-6 0 0,-1 2 1 15,0-6 1-15,-3-3 0 0,-1-3 1 16,0-3 0-16,1-3 1 0,2-5-1 16,-1-1 0-16,1-2-1 0,-2-1 0 15,1-1 0-15,-2 3-1 0,-3 4 0 16,-4 5-2-16,4 6 0 0,-1 10-1 15,0 8 0-15,0 7-1 0,-1 5 1 0,0 3 0 16,1 7 1-16,-7 4 1 0,1 0 1 16,0 1-1-16,1-1-1 0,3 2-11 15,4-2-18-15,1-3-19 0,3-4-10 16,4-7 53-16,-1-10-179 0,4-5-134 16,0-10-313-16</inkml:trace>
  <inkml:trace contextRef="#ctx0" brushRef="#br0" timeOffset="46971.27">16596 3950 607 0,'4'15'140'0,"-3"5"4"16,1 3-102-16,0 6-12 0,-1 4-5 16,0 3-3-16,0 0-8 0,0 2-5 15,0-3-4-15,-1 0-2 0,2-1-1 0,-1-7-1 16,0-3 1-16,1-3-1 0,-1-3 1 15,0-5-1-15,0-7 2 0,0-2 4 16,0-3 7-16,-1-6 1 0,0-6 2 16,-2-4 0-16,0-6 1 0,0-2 0 15,-3-9-2-15,0-4-6 0,-2-8 0 16,-1 1 0-16,0-1 2 0,-1 1 0 0,2-3 0 16,-2 4 2-16,2 2-1 15,2 8 0-15,3 6 1 0,-1 2-1 0,2 4-2 16,3 7 0-16,4 3-3 0,4 6-1 15,1-1-1-15,4 1-2 0,6-2 0 16,5 3 0-16,9-4 0 0,6 2 0 16,2-2-1-16,0 2 1 0,3 1-1 15,-1-1-2-15,-5 1-2 0,-7-1-9 16,-6 2-10-16,-5 2-20 0,-5-1-25 16,-5 0-133-16,-4 2-149 0,-5 2-354 15</inkml:trace>
  <inkml:trace contextRef="#ctx0" brushRef="#br0" timeOffset="47165.46">16584 4142 677 0,'-4'8'155'0,"3"-4"11"0,3-2-108 16,6-5-10-16,3-2-2 0,1-4 2 15,6-2-9-15,6-2-8 0,4-1-10 16,2-2-10-16,3 4-5 0,-1 0-6 15,2 4-11-15,-4-1-15 0,-2 3-25 16,-1 2 157-16,0-2-293 0,-2 1-163 16,6 2-437-16</inkml:trace>
  <inkml:trace contextRef="#ctx0" brushRef="#br0" timeOffset="47364.14">17409 3855 668 0,'-3'-10'161'0,"-2"5"5"0,1 2-85 16,1 4-48-16,-3 8-4 0,1-1-4 16,-2 10-6-16,2 4-8 0,-1 4-5 0,2 4-1 15,0 4-3-15,0 2 0 0,1 5 1 16,-1 3 0-16,-2 0-2 0,1 0-17 16,0 1-21-16,1-4-8 0,2-1-129 15,0-8-135-15,6-6-325 0</inkml:trace>
  <inkml:trace contextRef="#ctx0" brushRef="#br0" timeOffset="47579.09">17582 3782 669 0,'1'3'144'0,"0"8"6"16,-2 6-127-16,0 6-2 0,0 5 4 15,-1 6 3-15,1 3 2 0,0 5-7 16,0 2-5-16,1 0-1 0,1-1-5 0,0 0-4 16,1 0 0-16,1 1-6 0,0-6-16 15,-1-2-19-15,0-1 17 0,0-4-152 16,0-3-136-16,0 1-339 0</inkml:trace>
  <inkml:trace contextRef="#ctx0" brushRef="#br0" timeOffset="47773.58">17364 4194 653 0,'8'0'150'0,"8"-4"3"16,3 0-122-16,4 3-8 0,3-2-2 15,5 2 3-15,1-3-9 0,1 1-9 16,-3-1-9-16,0-4-17 0,2-2-133 15,-3 3-129-15,2-2-336 0</inkml:trace>
  <inkml:trace contextRef="#ctx0" brushRef="#br0" timeOffset="47981.55">17946 4027 599 0,'-4'3'140'0,"3"0"9"0,-1 3-83 15,1 4-35-15,-1 3 0 0,-1 7 3 16,0 3 2-16,-1 3-12 0,0 4-9 16,1-1-5-16,2-3-3 0,-1-2-1 15,4-4-3-15,1-4-4 0,2-3-2 16,4-3-4-16,1-2-16 0,3-3-11 16,0-4-6-16,1-4-126 0,3-4-122 15,4-2-301-15</inkml:trace>
  <inkml:trace contextRef="#ctx0" brushRef="#br0" timeOffset="48142.7">17965 3768 722 0,'-17'-4'162'0,"5"4"6"16,2 3-121-16,0-2-25 0,5-1-5 0,1 0 1 15,1 0-5-15,3 0-17 0,1-1-21 16,4-3 110-16,1-2-254 0,6-2-151 15,4-3-416-15</inkml:trace>
  <inkml:trace contextRef="#ctx0" brushRef="#br0" timeOffset="48763.36">19845 3888 486 0,'1'5'128'0,"0"-4"11"16,-1-1-35-16,-1 0-56 0,-8-1-3 15,-4-2 1-15,-7 0-4 0,-5 0-9 16,-5 1-9-16,-3 1-10 0,-5 2-4 16,1 2-2-16,1 4-3 0,2-1-2 15,3 2-2-15,4-1-1 0,4 2 0 16,6-1 0-16,7 1 0 0,6 0 1 15,8 2 0-15,5 0 1 0,6 3 0 16,5-1 1-16,5 1 0 0,5 0-1 16,0 2 0-16,1 1 0 0,1 2-1 15,0 0 0-15,-5 4-1 0,-4 1 0 0,-5 0 0 16,-7-4-2-16,-11-1 0 0,-11 0 1 16,-8-3-1-16,-6-2-4 0,-9-2-6 15,-5 1-5-15,-5-4-4 0,3-1-9 16,1-6-2-16,-1-4 13 0,4-6-140 0,4-3-116 15,8-10-303-15</inkml:trace>
  <inkml:trace contextRef="#ctx0" brushRef="#br0" timeOffset="48993.81">19613 3503 694 0,'0'-2'156'0,"2"1"4"0,-1 4-122 15,-2 1-6-15,1 4 0 0,0 9-3 0,0 5-5 16,1 7-5-16,0 9-4 0,0 5-2 16,1 8-5-16,0 7-4 0,-2-1-1 15,-1 7-2-15,-2 3 2 0,-2 2-6 16,-1 1-14-16,0-1-11 0,1-4-9 16,2-1-9-16,0-5 5 0,6-8-52 15,-1-11-79-15,4-9-100 0,3-8-250 16</inkml:trace>
  <inkml:trace contextRef="#ctx0" brushRef="#br0" timeOffset="49364.93">20471 3779 558 0,'20'-3'125'0,"-1"2"5"0,-4 1-98 16,-3 0-11-16,-5 0 8 0,-4 1 3 16,-5 1 0-16,-6 0-6 0,-6 0-1 15,-6 1 2-15,-4 2-2 0,-7 2-7 16,-5 2-4-16,-4 1-2 0,-1 2-3 16,4 1-3-16,3 0-4 0,4-1 0 15,7 0-2-15,8 2 1 0,7-2 1 0,7 1 0 16,6-1 1-16,4 2 0 0,7 2 1 15,5 2 1-15,4-2-2 0,3 2 1 16,2 1-2-16,-2 1 1 0,-4 3-1 16,-2 0-1-16,-7 4-1 0,-6-1 1 15,-6 0-2-15,-9-2 1 0,-6-1-1 16,-8-3 1-16,-6 0-2 0,-8-5-7 16,-1-3-7-16,-2-2-9 0,1-2-3 0,4-7-18 15,4-2-120-15,5-6-122 0,13-6-291 16</inkml:trace>
  <inkml:trace contextRef="#ctx0" brushRef="#br0" timeOffset="49663.7">20791 3899 512 0,'21'18'118'0,"-10"1"8"15,-11 4-76-15,-10 5-26 0,-6 5 3 0,-4 2 0 16,-1 3-1-16,0-1-7 0,3-2-7 15,6-2-3-15,8-4 0 0,10-5-1 16,6-8 5-16,9-5 3 0,7-3 7 16,5-6 3-16,4-4 3 0,4-4 1 0,-1-3-1 15,-1-3-2-15,-5-6 0 0,-5-1 0 16,-5-1 0-16,-3-3 2 0,-8-7 0 16,-8 0-2-16,-9 1-3 15,-7 4-6-15,-8-1-8 0,-4 5-5 0,-7 5-5 16,-3 6-1-16,-5 4-2 0,-3 1-4 15,1 2-9-15,2 4-15 0,1 0-18 16,7 3 145-16,5-1-292 0,9 2-169 16,10 1-446-16</inkml:trace>
  <inkml:trace contextRef="#ctx0" brushRef="#br0" timeOffset="66243.64">18889 6291 567 0,'1'-1'128'15,"3"4"6"-15,-7-1-96 0,3 4-12 0,0 1 2 16,0 7 4-16,0 1 0 0,-1 2-7 15,0 5-4-15,0 3-2 0,0 2-3 16,-1 3-4-16,1 2-3 0,1 1-5 16,0 2 0-16,2-2-2 0,1-3 0 15,5 2-1-15,3-5-1 0,2-3 1 16,3-3 0-16,2-6-2 0,1-2-8 16,0-5-7-16,-1-3-9 0,-2-7-8 15,0-2 60-15,-4-5-185 0,-4-6-126 0,-1-7-319 16</inkml:trace>
  <inkml:trace contextRef="#ctx0" brushRef="#br0" timeOffset="66424.87">18819 5993 706 0,'-4'-2'161'0,"-4"-2"1"15,0 5-122-15,6-2-14 0,2 1-6 16,-2 3-6-16,3-2-8 0,-1-1-4 15,3 1-1-15,2-1 1 0,-5-1 0 16,1-2-14-16,2-2-17 0,0 1-133 16,1-3-135-16,5 2-345 0</inkml:trace>
  <inkml:trace contextRef="#ctx0" brushRef="#br0" timeOffset="67709.81">19780 6026 448 0,'-2'-2'108'0,"0"-1"4"15,-1 0-53-15,0 2-39 16,0 2-3-16,-2 1-1 0,-1 4-5 0,-1 1-5 15,0 4-4-15,-2 5-1 0,2-2-2 16,2 5 1-16,3-1-1 0,5 0 1 16,4-2 0-16,3-2 1 0,6-3 1 15,2-1 3-15,5-3 3 0,3-4 4 16,-3-2 3-16,-1-2 3 0,-2-2 4 16,-2-1 2-16,-3-3 3 0,-5-1 2 15,-3-3 0-15,-2 1 0 0,-3-2-4 0,-4-1-3 16,-3-2-3-16,-4-2-6 0,-2 1-5 15,-3 1-4-15,-3 0-3 0,-4 3-2 16,1 1-3-16,-1 5-4 0,-2 2-13 16,0 3-9-16,4-1 2 0,4 1-130 15,5 1-123-15,9-2-299 0</inkml:trace>
  <inkml:trace contextRef="#ctx0" brushRef="#br0" timeOffset="67926.61">20509 5684 563 0,'13'-15'131'0,"-1"4"4"0,-18-8-85 16,11 11-26-16,-4 8-4 0,-5 7 0 16,-2 5-1-16,-6 5-8 0,-2 9-3 15,-3 8-1-15,-4 8 1 0,-4 7 0 16,-7 2 0-16,-5 7-2 0,0 11 0 15,-4 8-1-15,-4 4-1 0,-4 5-6 16,-3 9-14-16,-2 5-8 0,6 3-73 16,-3-4-51-16,0-7-107 0,0-9-236 0</inkml:trace>
  <inkml:trace contextRef="#ctx0" brushRef="#br0" timeOffset="68292.66">20331 6496 354 0,'-16'23'81'0,"-1"1"2"0,2 2-64 16,3-2-4-16,4-1 6 0,8-2 6 15,5-5 2-15,8-3 0 0,4-8 5 16,6-5 3-16,0-2 2 0,0-7-3 0,0-2-2 16,0-4-1-16,-4-2 0 0,-4-2-3 15,-3-3-2-15,-4 1 3 0,-2 2 2 16,-6 1-2-16,-3-1-5 0,-3 0-5 16,-4 4-4-16,-2 0-3 0,-4 4-6 15,0 1-5-15,-2 3-4 0,-2 6 1 16,-3 4-4-16,-3 3-18 0,2 2-11 15,1 0-131-15,2 1-131 0,3 2-332 0</inkml:trace>
  <inkml:trace contextRef="#ctx0" brushRef="#br0" timeOffset="70542.84">21424 6222 271 0,'2'1'90'15,"-1"0"11"-15,-2-1-25 0,1 0-9 0,0 0-4 16,-2 0-7-16,2 0-10 0,0-2-12 15,-1 0-10-15,2 1-5 0,-1-2-4 16,3 1-4-16,-2 0-3 0,-1-1-3 16,2-1-1-16,-1 3-1 0,0-1-1 15,0 0-1-15,0-1 0 0,-1-1 0 16,1 3-1-16,1-1 1 0,-1 0-1 16,0-1 0-16,0 0 0 0,0 2 0 0,1 0 0 15,-1 0 0-15,0 1 1 0,-1-1-1 16,0 0 0-16,0 1 0 0,0 0 1 15,-1 0 0-15,1-1 0 0,-1 0 0 16,1 1 1-16,0 1 0 0,0-2 0 16,0 1 0-16,0-1-1 0,0 2 0 15,0-3 0-15,0 3-1 0,0-4 0 0,0 3 1 16,0 0-1-16,1-1 0 0,-1 0 0 16,0 1 0-16,0-1 1 0,0 2-1 15,0-1 0-15,0-1 0 0,0 0 0 16,0 2 1-16,1 0-1 0,-1 0 0 15,2-1 0-15,1 0 0 0,0-1 1 16,1 0 3-16,4-2 2 0,0-3 2 16,3 1 1-16,2-1 3 0,1 2 2 15,2-1 2-15,0 1 1 0,1 0 0 16,2 3 1-16,1 0 0 0,-2 0-2 0,2 3-1 16,1 4-4-16,-1 0-2 0,-1 4-3 15,-1 1-2-15,0 2-2 0,0 1-1 16,-5 0-1-16,-3 2-1 0,-3 0-1 15,-4 4 0-15,-8 0 0 0,-3-1 0 16,-7-2 0-16,1 1-1 0,-4-2 2 16,-1 1 0-16,-1-6 1 0,2-1 0 0,0-2 0 15,2-1 0-15,1-3 2 0,2-2 0 16,2-4 0-16,3-2 1 0,3 2 1 16,2-2-1-16,3 2 1 0,2-2-2 15,4 3 1-15,2-1-1 0,4 4 1 16,1-4 1-16,4 4 1 0,0-3 2 15,3 3 1-15,2 0 1 0,2 5-2 16,-1-2 1-16,0 6-2 0,-1-1-3 16,0 5-1-16,-3-1-1 0,-7-3-1 15,-5 2 1-15,-6 0-1 0,-5 2 2 0,-10 0-1 16,-6-2 0-16,-1-1 0 0,-4 4 1 16,-1-2-1-16,-2 1-1 0,0-4 0 15,4 0-2-15,-1-1-3 0,-1-3-6 16,3-2-6-16,4-5-11 0,1-2-6 15,6-4-7-15,1-5-4 0,8-4 18 16,3-3-134-16,3-3-113 0,6-1-286 0</inkml:trace>
  <inkml:trace contextRef="#ctx0" brushRef="#br0" timeOffset="70911.55">22029 6225 580 0,'9'-5'136'0,"0"-3"6"15,2 0-85-15,2 2-25 0,3-1 3 16,1-1 4-16,2 2-2 0,2-1-6 16,1 4-4-16,0 3-3 0,-1 1-6 15,-4 4-6-15,1 1-5 0,-4 2-5 16,-3 5-1-16,-4 3 0 0,-5 3 0 15,-4 2-1-15,-4 1 0 0,-5 3 0 0,-4 2 0 16,-5 1 1-16,-3-2-1 0,-1 0 0 16,-2-5 0-16,1 1 0 0,1-3 1 15,2-2-1-15,5-4 0 0,6 0-1 16,6-2 1-16,5 1-1 0,4-3 0 16,9 0 1-16,5 0-1 0,7-1 2 15,6-4-1-15,7 1 0 0,7-4 1 16,5 2-1-16,4 0 1 0,4-6-7 0,2-3-11 15,7-2-14-15,-1-4 155 0,7 2-293 16,2-11-155-16,-7-5-436 0</inkml:trace>
  <inkml:trace contextRef="#ctx0" brushRef="#br0" timeOffset="81577.73">19916 3184 505 0,'-2'3'108'0,"2"3"5"15,-1-6-88-15,-1 3-8 0,1-2 1 0,0-1 3 16,-1 1 2-16,-1-1-2 0,-2 1-4 16,-1-1-3-16,-6-3-1 0,-8 0-4 15,-8-2-2-15,-4 1-2 0,-8 0-1 16,-6-3-1-16,-8 0-1 0,-4 0-1 15,1-2 0-15,2-1-1 0,-7-2 0 16,0-1 0-16,4 4 0 0,4-2-1 16,4-2 1-16,2 0-1 0,3-5 1 0,6 0-1 15,5-5 1-15,4-9 0 0,3-4 1 16,5-7 1-16,4-2-1 0,5-2 1 16,4-4 2-16,5 0 1 0,4 6 1 15,3 3-1-15,6 5 0 0,6 2 0 16,5 3 1-16,4 5 0 0,4 1 0 15,5-3 2-15,3 2 0 0,8-2 1 16,4 4 1-16,5-1-2 0,2 2-1 16,4 2-1-16,0 1-2 0,-1 3-1 15,-2 4-1-15,-6 3-2 0,0 4 0 0,0 4-1 16,2 10-1-16,-3 6 0 0,-1 7 0 16,0 4-1-16,3 10-2 0,0 4 0 15,1 6-1-15,-2-1-2 0,5 4 1 16,1 3-2-16,-3 4 1 0,-2-4 1 15,-11 3 1-15,-6 0 0 0,-11 0 2 16,-11-5 1-16,-13-4 2 0,-12-2 1 0,-16-5 0 16,-11-3 0-16,-10-2 1 0,-14-3-1 15,-5 3-6-15,-11 0-6 0,-6-2-126 16,1-3-114-16,-1 0-299 0</inkml:trace>
  <inkml:trace contextRef="#ctx0" brushRef="#br0" timeOffset="84362.02">19367 4644 293 0,'-1'14'79'0,"3"0"5"0,4-6-47 0,6 1 0 15,4-5-1-15,6 1 0 0,4-3 0 16,7-4-1-16,5-3-1 0,6-1 1 16,8-3-1-16,6 1-1 0,4-1-5 15,7-1-8-15,6 0-6 0,5 0-6 16,7 1-2-16,1 3-2 0,4 2-1 0,1 0 0 15,3 0 1-15,-3 3-1 0,-2 1 0 16,-8 2 0-16,-8-1-1 0,-12-1 0 16,-12 1-1-16,-13 0 1 0,-13 0 0 15,-14-2-1-15,-13-2-2 0,-14-3-1 16,-12 4 1-16,-14 1-2 0,-14 1-2 16,-13 0 0-16,-10 2 1 0,-13 4 1 15,-6 4-1-15,-5-1 1 0,-1 6 1 16,4 0 1-16,2 1-1 0,2 3 1 0,13-1 1 15,8-3 0-15,13-1 0 0,11-3 0 16,11-2 1-16,11 1 0 0,16-2-1 16,8-1 2-16,10-1 1 0,12-4 0 15,13-2 1-15,14-2 0 0,13-2 0 16,11-2 0-16,14-2-1 0,10-1-1 16,10 0 0-16,2 0-1 0,4 0 154 0,1-3-286 15,5-5-134-15,-5-1-409 16</inkml:trace>
  <inkml:trace contextRef="#ctx0" brushRef="#br0" timeOffset="87826.2">16420 7498 309 0,'3'-5'71'0,"0"-3"6"0,3 0-44 0,-1 1-9 16,1-1 2-16,-1 4 7 0,-1-2 8 16,0 2 0-16,-2-2-1 0,0 2 1 15,-1 1 1-15,-2-3-1 0,-1 1-4 16,-1 0-7-16,-7 1-5 0,0 3-6 16,-4-1-7-16,-2 1-5 0,-5 2-2 15,-3 0-4-15,-2 3 0 0,-1 0-1 16,1 3 1-16,-1 0-1 0,2-1 1 15,4 0-1-15,5 2 2 0,2-2 1 0,6 0 0 16,5 0 1-16,4-2 2 16,4 5-1-16,3 1 1 0,2 1-1 0,6 3-1 15,2 2-1-15,0 2-1 0,2 3 0 16,1-2-2-16,-1-3 1 0,-1 3 0 16,-3-5-1-16,-2 0 1 0,-2-4 0 15,-2-2 0-15,-4-3 0 0,0 1-1 16,-3-4 0-16,-3 1-1 0,-3 0 1 0,-4 2-1 15,-7-4 1-15,-4 0 0 0,-8-2 1 16,-8 0-8-16,-2-1-7 0,1-3-71 16,-1-1-59-16,2-1-109 0,0-3-252 15</inkml:trace>
  <inkml:trace contextRef="#ctx0" brushRef="#br0" timeOffset="88041.19">16143 7179 606 0,'16'-13'152'0,"-1"6"3"0,0 2-76 16,-1 3-42-16,-1 3-12 0,-4 6-7 15,-7 9-8-15,-2 8-7 0,-4 8-4 16,-4 7 0-16,-3 7 1 0,-2 7 1 16,1 5 1-16,3 2-1 0,2 3 1 0,6 7 1 15,4-4-3-15,1 0-14 16,1-4-12-16,3-4-7 0,0-6-7 0,1-6-2 15,0-13-1-15,6-4 1 0,1-8 12 16,4-8 46-16,2-10-138 0,0-11-97 16,2-8-278-16</inkml:trace>
  <inkml:trace contextRef="#ctx0" brushRef="#br0" timeOffset="88409.2">16934 7150 497 0,'5'-2'112'0,"-4"-1"2"16,-3-4-93-16,1 6-7 0,-5-2-1 15,-1 2 2-15,-1-1-4 0,-3-2-5 16,-2-1-2-16,2 8 4 0,-4-7 1 0,-1 5 1 16,-1 3-2-16,-3 0 1 0,0 4 0 15,-4 3-1-15,0 1-2 0,0 2 0 16,3 0 0-16,3-1 0 0,5 5 1 15,4-4-1-15,4 1 1 0,9 2 1 16,4-3 2-16,6 0 2 0,5 1-2 16,5 0 0-16,5 4 0 0,2-1-2 15,-3 1-1-15,-2 1-3 0,0 0-2 0,-9 1-1 16,-3 0-1-16,-8-1 0 0,-5-1-1 16,-8 3 0-16,-3 0 1 0,-7 3-1 15,-8-4-7-15,-8-1-6 0,-1 1 26 16,-1-5-153-16,1-3 0 0,1-6-101 15,3-7-215-15</inkml:trace>
  <inkml:trace contextRef="#ctx0" brushRef="#br0" timeOffset="88689.45">16937 7258 549 0,'23'-12'120'0,"-4"6"0"15,-3 2-99-15,-4 8-7 0,-1 7-6 16,-9 4-2-16,-4 7-5 0,0 5 0 15,-4 4 0-15,1 1 0 0,-2-3 1 16,4 2 2-16,5-4-2 0,5-4 1 0,4-7 1 16,6-8 1-16,7-5 7 0,5-3 3 15,2-8 10-15,4-4 3 0,3-5 4 16,1-2 2-16,-2-1 2 0,-6-1-5 16,-2-2 0-16,-6-2-8 0,-8-6-2 15,-8 1-3-15,-12-1-5 0,-6 0-4 16,-8 2-4-16,-10 1-5 0,-3 6-4 15,-2 8-2-15,-4 9 0 0,0 5 1 16,2 4 1-16,2 7-8 0,5 1-14 16,2 0-12-16,6 3 164 0,4-6-292 0,7-2-150 15,5-2-422-15</inkml:trace>
  <inkml:trace contextRef="#ctx0" brushRef="#br0" timeOffset="89249.06">17663 6989 423 0,'4'-2'111'15,"2"-4"4"-15,5-1-51 0,3-3-16 16,5-4-10-16,6-2-9 0,5-2-8 16,2-1-3-16,2-2-3 0,1 1-4 15,2-2-4-15,-2 3-2 0,-1 1-2 16,-2 3-2-16,-2 0 0 0,-2 3-2 16,-5 0-1-16,-5 7-3 0,-1-2-16 0,-6 3-57 15,-5 1-53-15,-1 3-94 0,-6 2-222 16</inkml:trace>
  <inkml:trace contextRef="#ctx0" brushRef="#br0" timeOffset="89444.07">17705 7207 502 0,'15'-4'137'0,"7"-3"6"0,5-5-64 15,3-3-22-15,4-3-13 0,4-5-16 16,4-2-12-16,2-4-7 0,3 1-6 16,0-2-1-16,2 3-5 0,0 0 0 15,-2 1 40-15,-1 1-183 0,-5 1-129 16,-6-6-355-16</inkml:trace>
  <inkml:trace contextRef="#ctx0" brushRef="#br0" timeOffset="118822.27">2977 8096 540 0,'2'3'111'0,"0"0"1"16,0-2-96-16,1 2-15 0,0 3-1 16,1-1 1-16,3 1 0 0,0-2-1 15,-1 0-2-15,2 0 1 0,0-2 0 16,-2 0 0-16,2-1 0 0,-2 0 0 16,2 0 1-16,0 0 2 0,-1 1 1 15,3 0 1-15,1-1 1 0,0 0 1 16,3 1 2-16,1 0 0 0,1 1-1 15,4 0-1-15,2 0 0 0,3 1-1 16,1 1-2-16,4 0 0 0,0 1-1 0,4-2 0 16,1-1 0-16,1 1 2 0,2-1-1 15,6-1 1-15,3-1 0 0,3-2-1 16,6 1 0-16,3-2 0 0,6-1-2 16,2-2 0-16,3-2 0 0,2 1-1 15,5-1 1-15,2 0-1 0,1 0 1 0,0 0 0 16,2-1-1-16,1 2 2 0,3-2-1 15,-3 1 1-15,1 1 0 0,-1 0 0 16,4 1 1-16,0 1-1 0,0 1 0 16,1 3 0-16,1 0-1 0,-1-3 0 15,3 1 0-15,1 1 0 0,2 2 2 16,0-1-1-16,0-1 2 0,2-1 0 16,3 2 1-16,2 4 0 0,-2-1-1 15,-1-1 0-15,3-1-1 0,1 0-1 16,-2 3 0-16,1 0-1 0,0-2 1 0,2-1 1 15,4-1 2-15,-2 6 0 0,1-2 0 16,-2-2 0-16,1 0 0 0,2-2 0 16,-2 2-2-16,1 2-1 0,0-6-1 15,1-1-1-15,5 0 1 0,0 1 0 16,-1-1-1-16,2-5 0 0,2 1 0 16,3 1 1-16,-4 2-1 0,-2-1 0 0,2-1 1 15,0 3-1-15,-1 1 0 0,-4 2 1 16,1 0-1-16,1 2 1 0,-3 0-1 15,0 2 0-15,-1-1 1 0,0 1-1 16,4-3 0-16,-4 3 1 0,1 1-1 16,0-5 0-16,2 2 0 0,-2 1 1 15,1 0-1-15,-3 3 0 0,2-3 1 16,1-2-1-16,-3 4 1 0,-2-1-1 16,0-1 1-16,-1-1-1 0,0 2 1 15,-2 0-1-15,-1-1 1 0,0-4-1 0,-1 2 1 16,2-1-1-16,-3-1 0 0,-2-1 1 15,-2-1-1-15,0-2 0 0,0 2 0 16,-4-2 1-16,0-1-1 0,-2 3 0 16,0 0 1-16,1-2-1 0,-2 3 0 15,-3 1 1-15,-1-1-1 0,-2 1 1 16,-3-3-1-16,5 1 1 0,-4 1 0 16,-7-1-1-16,2 0 0 0,-2 1 1 0,-3-1-1 15,2 1 1-15,-9 0-1 0,1-4 1 16,3 3-1-16,1-2 0 0,-2 2 1 15,-3 0-1-15,-7 0 0 0,9-1 1 16,-3 2 0-16,-1 0 1 0,1 1 0 16,-2-1 1-16,6 0 0 0,2 4-1 15,-11 1 1-15,-6 1-1 0,-3 1-1 0,-5-1 0 16,3-1 0-16,-6 1-1 0,-2-2 0 16,-2-1 0-16,-2 0 1 0,-4-1-1 15,-7 1 0-15,-9 0 1 0,-5 0 1 16,-4 0 2-16,-1-1 2 0,-2 0 1 15,-1 0 0-15,-1 1 0 0,1-2 1 16,-1 1-2-16,1 0-3 0,-2-2-1 16,1 2-2-16,1-1-4 0,-1 0-7 0,0-1-11 15,1 0 127-15,-1-4-260 0,-2-4-142 16,1-4-400-16</inkml:trace>
  <inkml:trace contextRef="#ctx0" brushRef="#br0" timeOffset="130087.19">10568 9078 550 0,'5'2'85'0,"2"-11"-16"16,4-7-77-16,0-5-78 0,1 0-6 16,0 2 7-16,-2 1 28 0,-3 4 41 0,-5 1 29 15,-2 1 29-15,-5 4 18 0,-3-1 4 16,-2 2-4-16,-2-1-11 0,-2-1-15 15,-4 1-13-15,0 2-10 0,-2-1-6 16,-2 2-4-16,-1-1 0 0,-3 3 0 16,-3-1 1-16,0 4 1 0,-2 0 0 15,0 3 1-15,-1 0-1 0,0 5 0 0,-1 2-2 16,0 5 0-16,-1 3-2 0,0 4 1 16,1 3-2-16,0 5 0 0,3 3-2 15,-1 2-2-15,3 6-4 0,3 4-2 16,0 1 0-16,1 2 1 0,1 2 0 15,-1 5 1-15,1 2 3 0,-1 5 4 16,1 5 2-16,3 5 2 0,1 5 0 0,2 5 3 16,-1 4 1-16,4 8-1 0,2 5 1 15,1 0-1-15,1 6-1 0,3 4-1 16,2 4-3-16,5 1-1 0,1-1 0 16,3 2-3-16,1 3-2 0,3-1-3 15,-2-1-1-15,1 2-1 0,-3 2 0 16,-1 3 1-16,0-4 2 0,-3 0 3 15,0-2 6-15,2 0 5 0,0-6 4 16,2-7 1-16,3-1 1 0,4-3 0 16,4-6 0-16,6-4-3 0,2-7-2 0,5-5-4 15,3-3 0-15,4-7-2 0,3-7 1 16,0-8 0-16,0-5 0 0,3-5 0 16,2-7 1-16,0-7 0 0,1-7 3 15,2-8 2-15,1-9 2 0,-1-9 4 16,0-10 3-16,-1-6 2 0,-1-9 2 15,-2-12 0-15,-1-8-1 0,0-7 0 16,-1-8-2-16,1-14-1 0,1-8-3 0,-2-10-1 16,3-5-2-16,0-8-1 0,0-8-3 15,2-1-1-15,-1-2-2 0,-3-4-1 16,1-2-1-16,-3 1 2 0,-4 1 1 16,-4-2 2-16,-6-1 0 0,-3 1 1 15,-5 0-1-15,-3-5-1 0,-6-1-1 16,-6-4-3-16,-4-4-6 0,-5-3-1 15,-3 1 0-15,-4-1 1 0,-5 1 1 0,0 4 2 16,2 3 1-16,-2 7 6 0,-2 2 1 16,2 7 1-16,2 7 2 0,2 13 0 15,-2 12-2-15,-3 4-4 0,1 8-7 16,-2 10-15-16,-4 9-119 0,-6 3-118 16,-4 7-300-16</inkml:trace>
  <inkml:trace contextRef="#ctx0" brushRef="#br0" timeOffset="131070.12">13945 8759 551 0,'-13'-9'124'0,"-4"0"-1"0,1 5-52 16,-3 3-71-16,3 4-11 0,-2 8-3 16,-1 5 1-16,-3 2 4 0,-1 5 1 15,-6 1 1-15,0 4 2 0,-4-1 3 16,-1 5 1-16,2 3 2 0,-1 5-1 16,2 4 2-16,4 6 0 0,4 5 1 0,1 5 0 15,4 0 0-15,2 4 0 0,5 0-1 16,5 4-1-16,3 3 0 0,3 2-1 15,5 0 1-15,0 4-1 0,3 3 2 16,2 2-1-16,0 2 1 0,0 4-1 16,-2 2 1-16,1 5-1 0,0 5 1 15,0 3-2-15,-4 2 1 0,-2 0-1 0,4 2 0 16,0 0 0-16,-3-2 0 0,-1 1-1 16,1-1 1-16,1 3-1 0,-1-3 0 15,-3 0 0-15,1-2 1 0,0-4 2 16,2-5 2-16,2-1 2 0,-1-6 1 15,4-4 2-15,6-5 0 0,6-6 1 16,3-4-2-16,2-6 0 0,5-5-1 16,2-7-1-16,6-9 3 0,3-8 1 15,1-6 1-15,2-6 2 0,4-9 0 16,1-9 2-16,3-7-1 0,-4-6 0 0,2-6 0 16,0-8 0-16,-2-7 1 0,-3-6-1 15,-2-6-1-15,-4-9 1 0,-3-10-1 16,-6-5-1-16,-5-7-1 0,1-9-2 15,1-5-1-15,-3-8 0 0,0-3-3 16,-2-4-1-16,2-2-1 0,-1-7-2 0,-2 1 1 16,-3-5 0-16,1 3-2 0,-2-4 2 15,2-1-2-15,-6-5 1 0,-2 7-1 16,-4-4 0-16,-4 1 0 0,-5-7 0 16,-3 7-1-16,-4-2 0 0,1 2-2 15,-7-5 1-15,-1 1-1 0,-5 2-1 16,2 0-1-16,-2 2 0 0,-1 4 0 15,-7 6-1-15,-2 7 0 0,-2 4-2 16,1 8-2-16,-9 8-3 0,-12 5-7 16,-10 8-10-16,-4 8 163 0,-8 6-292 15,-14 10-142-15,-3 8-419 0</inkml:trace>
  <inkml:trace contextRef="#ctx0" brushRef="#br0" timeOffset="141496.29">3329 10519 165 0,'-6'8'34'16,"0"3"1"-16,-2-4-32 0,0 2 0 0,-2 1 5 15,1-2 9-15,0 0 9 0,-2 0 8 16,1-3 9-16,1 1 13 0,3-4 10 16,-1 0 2-16,3-2-4 0,-1 1-4 15,3-1-4-15,1 0-7 0,-1-1-12 16,2 1-11-16,0 0-8 0,1 0-7 16,0-1-4-16,2 1-3 0,3 1-4 15,3-1 0-15,2 1 0 0,5-2 0 16,5-1 2-16,3 0 1 0,3-4 0 15,4 1 1-15,1-3 1 0,4 0 0 0,1 1 1 16,6 0-2-16,2 2 1 0,4-1 0 16,4 3-1-16,3 1-1 0,-1 1-1 15,2-2 1-15,1 1-1 0,2 1 0 16,0-1 0-16,2 0 0 0,3-2 0 16,1 3 0-16,1 1 0 0,-1 0 1 15,1 0 0-15,1 1-1 0,-1 2 0 0,1-2 0 16,1 0-1-16,2 1 1 0,3-1-1 15,-1 0 0-15,4 1 0 0,3 1 0 16,0 2 0-16,1-1 0 0,0 5 0 16,1 0 2-16,-1 0 1 0,0 1 1 15,-2-1 1-15,-2 0-1 0,-3-4 1 16,1-5-1-16,-2 0 0 0,0-4-3 16,-1-4 0-16,-3-4-3 0,0-4-8 15,-4-2 54-15,-1-3-191 0,-7-3-131 0,-7 0-358 16</inkml:trace>
  <inkml:trace contextRef="#ctx0" brushRef="#br0" timeOffset="145260.57">7013 8289 186 0,'0'2'48'16,"1"-2"2"-16,0 1-22 0,-1-1-12 15,1 2-4-15,-1-1-2 0,0-2 0 16,0 1 5-16,-1 2 5 0,-1 0 8 16,0-1 12-16,0 1 7 0,-2 0 4 15,2 3-1-15,-1-4-2 0,1-2-6 16,0-1-9-16,1 3-10 0,-1-1-8 16,2 0-4-16,0 0-3 0,0 2-1 0,2 0-2 15,-2 0 1-15,1-2-1 0,0 0 0 16,2 0-1-16,0 0 0 0,2-2 0 15,-1 1-1-15,2 2 0 0,-2-3-1 16,1 2 1-16,2-1 0 0,0 2 0 16,2-1 1-16,1-1 3 0,3 0 2 15,3 3 0-15,2-1 1 0,4-1-1 0,1 0 0 16,0 1-2-16,4 1-2 0,-2-2-2 16,1 1-1-16,-2-1 0 0,-2-1-1 15,-1 2 0-15,-4 0-8 0,-1 3-8 16,-5-1-38-16,-1-1-80 0,-4 2-102 15,-1-3-248-15</inkml:trace>
  <inkml:trace contextRef="#ctx0" brushRef="#br0" timeOffset="145801.45">7676 8088 477 0,'0'-2'124'0,"-1"2"3"16,1-1-58-16,0 1-27 0,-1 3-17 15,2-2-9-15,-1-1-6 0,0 1-7 16,1 0-3-16,0 1 0 0,-1 2-1 16,1 2 0-16,-2 2 2 0,-1 1 0 15,-1 5 1-15,-3 2 0 0,-2 3 0 16,-1 0 1-16,-2 2-1 0,-1 3 1 15,-3 2-2-15,1 0 1 0,0-1-1 16,2-1 0-16,1 0-1 0,0-3 1 16,3-5-1-16,3-2 0 0,1-6 1 0,2-1-1 15,1-4 0-15,1-2 0 0,1-1-1 16,1 0 1-16,1 0 1 0,1-1 2 16,4 0 0-16,2-1 0 0,2 1 2 15,3 0 0-15,2-1 0 0,3 0-1 16,2 1-2-16,-1 0 1 0,-2 1-2 15,-1 1 0-15,-2-2 0 0,-2 3-1 16,-3-3-1-16,-4 1-3 0,0 1-6 0,-3-1-20 16,1 2-106-16,-3-2-109 0,-1-2-279 15</inkml:trace>
  <inkml:trace contextRef="#ctx0" brushRef="#br0" timeOffset="146036.75">7803 8285 508 0,'-2'-1'128'0,"0"1"1"16,1 2-47-16,-2 0-53 0,1 0-14 15,0 2-6-15,0 0-2 0,0 1-3 16,-1 1 0-16,2 2 0 0,1-1 3 16,1 3 1-16,2 0 0 0,0 3 0 15,0 2 0-15,2 3-1 0,-2 0-2 0,0 0-1 16,0 3-3-16,1 0 1 15,-2-2-4-15,0-1-8 0,0 1 45 0,-2-1-174 16,0 3-124-16,-1-3-335 16</inkml:trace>
  <inkml:trace contextRef="#ctx0" brushRef="#br0" timeOffset="147650.62">13059 8225 320 0,'-4'5'91'0,"-1"0"11"0,0-1-29 16,2-1-19-16,1-2-1 0,0 0 2 15,2-1 0-15,0 1-6 0,1-2-7 16,-1 2-5-16,1-2-6 0,-2 0-7 16,2 2-6-16,-1-1-8 0,1 2-4 15,0 4-4-15,0 1-2 0,0 3 0 16,2 6 1-16,-1 1 0 0,0 5 0 16,0 2 0-16,0-1 0 0,0 1 0 0,1-1-1 15,1-1 0-15,0-4-5 0,2-3-3 16,-1-2-10-16,1-3-5 0,-1-2-6 15,0-3-118-15,-1-1-113 0,-1-3-278 16</inkml:trace>
  <inkml:trace contextRef="#ctx0" brushRef="#br0" timeOffset="147933.93">12933 8397 629 0,'8'-6'135'16,"2"-2"1"-16,1 2-113 0,-1-1-11 15,2 1-6-15,0-1 0 0,1 1-4 16,3 1-1-16,0 2-1 0,3-2 0 15,-1 1 1-15,5 4-2 0,1-1 1 16,1 1-3-16,2 1-3 0,1 1-1 16,2 3-25-16,0-3-104 0,-3-5-109 0,-4 0-276 15</inkml:trace>
  <inkml:trace contextRef="#ctx0" brushRef="#br0" timeOffset="148233.82">13553 8209 547 0,'-1'0'128'0,"0"-1"6"0,-1-1-67 15,0 1-38-15,1 0-9 0,-1-1-5 16,1 0-2-16,1 2-2 0,0 0-6 0,0 5-3 16,3 1-1-16,0 6 0 0,3 4 0 15,-2 6 0-15,2 5 1 0,0 6-1 16,-1 0 0-16,0 0-2 0,-2 2-6 16,1-2 5-16,-1-5-138 0,-1-2-118 15,0-3-313-15</inkml:trace>
  <inkml:trace contextRef="#ctx0" brushRef="#br0" timeOffset="150901.85">9053 8309 181 0,'-12'20'42'15,"-1"-1"0"-15,-3-1-8 0,1-2-34 16,-1 1-1-16,-1-4 0 0,1-3-1 0,3-1-22 15,0-3-18-15,1-4-33 0,2 0-79 16</inkml:trace>
  <inkml:trace contextRef="#ctx0" brushRef="#br0" timeOffset="151318.64">9145 8171 487 0,'7'-2'103'15,"-2"-1"0"-15,-1 2-78 0,0 0-10 16,-3 1-2-16,-4 1 2 0,-3 2 1 16,0 1 3-16,-4 3 1 0,-3 0-2 0,-3 4-6 15,1 2-2-15,-1 4 0 0,-2 0-3 16,0 1-1-16,1 2-2 0,-2-2-2 15,0 4 0-15,-2-2-1 0,-1-2 0 16,0 1-2-16,0-1 0 0,1-4-3 16,4-2-10-16,1-2-23 0,5-5-35 15,0 1-55-15,6-6-90 0,2-3-199 16</inkml:trace>
  <inkml:trace contextRef="#ctx0" brushRef="#br0" timeOffset="151519.68">8832 8225 286 0,'4'2'100'0,"3"1"10"0,0 4-8 0,2 1-37 16,1 6-8-16,0 2-9 0,1 5-13 16,0 2-14-16,1 1-11 0,2 0-3 15,1-1-3-15,4 0-2 0,1-2-2 16,0-1-4-16,3-4-9 0,3-1-14 15,1 0-95-15,3-2-97 0,-2-5-243 16</inkml:trace>
  <inkml:trace contextRef="#ctx0" brushRef="#br0" timeOffset="152016.64">9846 8261 557 0,'0'-1'121'0,"1"1"0"0,1 0-99 0,0 1-10 16,1-2-6-16,2 0 0 0,3 1-2 16,1 1 0-16,2-1 1 0,2 0 4 15,1-3 1-15,2 5 1 0,-1 1 0 16,2-1-1-16,1 0-1 0,-2 3-2 16,0-1-2-16,-3 3-3 0,-2-2 0 15,-3 4-1-15,-3 1 3 0,-4 1 1 16,-4 2 0-16,-4 2 2 0,-3 3-1 15,-3-1 1-15,-3 1-2 0,-3-3-1 16,1-1-2-16,-1-1 0 0,3-2-1 0,1 1 0 16,4-2-1-16,4 0 0 0,3 2-2 15,4 0 1-15,4 0 0 0,3 0 1 16,5 0-1-16,4 0 1 0,5 2 0 16,3-2 1-16,2-3 0 0,7 0 0 15,3-1-1-15,3-5 0 0,4-4-6 16,1-1-5-16,2-2-23 0,0-1-107 15,-2 0-113-15,1-1-282 0</inkml:trace>
  <inkml:trace contextRef="#ctx0" brushRef="#br0" timeOffset="155032.82">13182 8718 56 0,'0'4'16'0,"-3"-2"1"16,-1 1-10-16,-2 1 0 0,-3-1 6 15,1 1 7-15,-3 2 4 0,1-1-4 0,2 2 0 16,1-1-1-16,1 0-4 0,2 2-5 16,2-2 5-16,-1 3 8 0,4-1 15 15,3-3 15-15,4 2 5 0,8 1 2 16,7-2-1-16,10-2-8 0,6-3-11 15,6-1-20-15,9-2-45 0,5-4-69 16,7-5-79-16,3-6-196 0</inkml:trace>
  <inkml:trace contextRef="#ctx0" brushRef="#br0" timeOffset="156579.67">3725 7711 491 0,'-14'4'92'0,"-1"0"-32"15,-1 3-134-15,-2 0-26 0,0 0-66 16,0 2-137-16</inkml:trace>
  <inkml:trace contextRef="#ctx0" brushRef="#br0" timeOffset="157118.17">3354 8035 427 0,'1'11'100'0,"2"-3"4"0,4-2-70 15,2 1-2-15,3-2-1 0,4 2 0 16,3-3-2-16,4-3-4 0,5-1-2 15,7 0-3-15,6-1-1 0,6 2-2 0,6-1-3 16,6 1-2-16,3 0-2 0,4 2-2 16,0-2-1-16,0 1-2 0,1-3-1 15,0 2 0-15,-2-1 1 0,-4 1-1 16,-3-2-1-16,-4 1 0 0,-7-1-1 16,-7 1 0-16,-8-2-1 0,-7-2 0 15,-7 2 0-15,-6 0 3 0,-5 0 3 0,-5 1 3 16,-8 1 0-16,-6 1-1 0,-7 0 0 15,-9 2 0-15,-11 3-4 0,-11 0-3 16,-10 1-3-16,-9 1 0 0,-4 0 1 16,-5 1 1-16,-5-1-2 0,1-2-1 15,3-2-5-15,2-2-3 0,7-3-5 16,6-2-1-16,10-3-1 0,10-4 2 16,11 0 2-16,9 1 5 0,8-2 5 15,10 2 6-15,8-2 3 0,6 0 3 16,9 0 2-16,9-2 2 0,11 1 2 0,10 1-1 15,10 1-2-15,8 1-1 16,10 1-2-16,5 3-2 0,3 0-3 0,4 2-3 16,-2 0 0-16,-4 0 0 0,-6 0 0 15,-7 2-1-15,-11 3 1 0,-10 1-1 16,-12-2-1-16,-11 1 0 0,-10 1 1 16,-9 4 2-16,-11 3 2 0,-9 0-15 0,-14 3-12 15,-10 2-127-15,-14 1-124 0,-12 3-326 16</inkml:trace>
  <inkml:trace contextRef="#ctx0" brushRef="#br0" timeOffset="162185.1">6918 6214 433 0,'0'1'95'0,"0"-1"2"0,1 0-67 16,-1 0-14-16,0 0-2 0,0 0 1 0,1 1 1 15,1 0 2-15,3 2 4 0,0-1-1 16,4-1 0-16,2 0 1 0,4-1 0 15,3 0-2-15,2 0-3 0,3 0-5 16,4 0-4-16,-1 0-2 0,3 0-2 16,0 0-6-16,0 0 4 0,-1 1-132 15,-3-3-112-15,-1 0-295 0</inkml:trace>
  <inkml:trace contextRef="#ctx0" brushRef="#br0" timeOffset="162742.06">7540 6004 372 0,'3'0'112'16,"-1"-1"6"-16,0-1 0 0,-1-1-69 15,1 1-16-15,-1 1-7 0,1-1-5 16,2 0-5-16,1-1-3 0,2 2-3 16,0-1-2-16,3 0 0 0,2-1-2 0,2 2-1 15,3-2-2-15,3 2 0 0,0 0-2 16,2 2 0-16,2 2 0 0,1-1-1 16,-2 1 1-16,0 2 0 0,-5 0-1 15,-1 0 0-15,-3 1 0 0,-3-2 0 16,-6 4 3-16,-4-2 1 0,-6 3 1 15,-6 3 0-15,-5-2 0 0,-5 3 1 16,-2-1 0-16,-1 0-3 0,-1-1-1 0,4-3 0 16,2-3-1-16,6 1 1 15,3-2-1-15,3-3-1 0,3 1-1 0,3-1 0 16,3 0-1-16,4 3 0 0,3 0 1 16,2 2 0-16,5 3 1 0,2-1 2 15,3 2 1-15,3 0 0 0,0-1 2 16,0 2 0-16,-2 0 0 0,-2 1 1 15,-3 1-1-15,-5 1 1 0,-7 1 1 0,-4 1 1 16,-7 3-1-16,-6-1 0 0,-7 2 0 16,-3 0-1-16,-8-2-1 0,-2 2-2 15,-5-2-2-15,-2-5-3 0,1-1-3 16,5-5-9-16,0-1-9 0,8-5-5 16,3-3-20-16,8-4-34 0,7-4-66 15,5-1-98-15,2-2-212 0</inkml:trace>
  <inkml:trace contextRef="#ctx0" brushRef="#br0" timeOffset="163158.43">8986 6057 447 0,'4'3'112'0,"-2"1"5"0,-3 3-62 16,-4 4-22-16,0 3-3 0,-6 6 2 15,-4 3-8-15,-6 5-8 0,-7 3-6 16,-2 2-3-16,-3 3-2 0,-4-1-3 0,-1-1-3 15,-1 0-8-15,-2-4-34 0,6-2-84 16,5-7-102-16,0-6-252 0</inkml:trace>
  <inkml:trace contextRef="#ctx0" brushRef="#br0" timeOffset="163362.76">8567 6066 454 0,'3'18'112'0,"2"3"3"0,4 2-37 16,4 5-59-16,5 3-5 0,6 4-3 15,2 0-1-15,6-2-3 0,4-1-2 16,4-1-2-16,1-1 0 0,0-4-1 16,-3-3 0-16,-1-3 5 0,-3-5-40 0,-4 1-87 15,-7-8-98-15,-1-3-253 0</inkml:trace>
  <inkml:trace contextRef="#ctx0" brushRef="#br0" timeOffset="163716.45">9296 6010 470 0,'3'-1'111'0,"-1"2"3"16,2-1-33-16,4 0-69 0,-1 1 1 15,6-1 4-15,1 3 4 0,2 2 2 16,0 1 0-16,1-1-1 0,1 2-1 16,-1-1-2-16,-3 2-4 0,1 0-4 15,-4-3-4-15,-3 2-3 0,0 0-1 16,-5 3 1-16,-4 0-1 0,-3 3 2 0,-5-1-1 16,-3 2 2-16,-2 2-1 0,-6-2 0 15,-1-1-1-15,0 0-1 0,4-3-1 16,2 0-1-16,4 1-2 0,3-2 0 15,9 1 0-15,6-1 1 0,6 2 2 16,5 2 1-16,8-1 1 0,4-3 2 16,5 0 0-16,6-3-1 0,5-1-1 0,3-2-2 15,5-1 1-15,1-4-10 0,0-2-8 16,4-3-136-16,-3-3-127 0,1-6-332 16</inkml:trace>
  <inkml:trace contextRef="#ctx0" brushRef="#br0" timeOffset="164700.68">12538 6066 472 0,'9'7'117'15,"3"-1"3"-15,1-2-69 0,5-1-15 16,2 1-9-16,6 2-7 0,3-2-7 15,1 3-4-15,2-2-3 0,0 2-1 16,-1 3-1-16,-1 0-1 0,-3-1-1 16,-4 1-1-16,-2 0-2 0,-1 0-4 15,-5-1-8-15,-1-3-84 0,-2 0-30 0,-3-3-92 16,-2-2-205-16</inkml:trace>
  <inkml:trace contextRef="#ctx0" brushRef="#br0" timeOffset="164947.94">13415 5872 496 0,'2'5'123'0,"0"1"7"0,0 3-51 16,-1 3-49-16,-1 1-3 0,0 3 0 15,0 8-3-15,-1 3-8 0,0 8-5 16,0 7-4-16,1 4-2 0,0 3-1 0,0 8 0 16,2-3-7-16,0-1 27 0,1-4-164 15,-1-9-124-15,2 2-336 0</inkml:trace>
  <inkml:trace contextRef="#ctx0" brushRef="#br0" timeOffset="167651.53">3656 6083 424 0,'-1'2'105'16,"1"-2"2"-16,0 0-67 0,0 2 0 16,1-1-23-16,-1 2-6 0,4 1-9 15,0 0 0-15,0 2 5 0,3 0 5 16,2 1 6-16,1 0 1 0,2-1 2 16,2 2-1-16,2-2-1 0,3 2-4 15,0-5-5-15,0 0-4 0,3 0-1 16,-1-3-3-16,1-4-4 0,-2-2-6 15,0-3-118-15,0-3-3 0,0-2-91 16,-4-5-197-16</inkml:trace>
  <inkml:trace contextRef="#ctx0" brushRef="#br0" timeOffset="167980.21">4204 5990 320 0,'8'3'88'0,"1"0"6"0,-1-3-24 15,4 2-34-15,1-2-2 0,2 0-2 16,1-1-5-16,2 1-4 0,-1-2-3 16,3 2-3-16,0-3-2 0,-1 1-3 15,2-1-1-15,-1 1-2 0,0 1-2 16,-1-1-2-16,1 0-1 0,0 1-1 0,-2 1-1 15,-2 2-1-15,-2 0 3 0,-2 3 0 16,-2 1 0-16,-6 3 0 0,-4 6 0 16,-5 5 2-16,-4 6 2 0,-3 6-3 15,-4 6 0-15,-3 7 0 0,-2 8 0 16,-1 1-1-16,-1 2-3 0,0 0-61 16,-3 2-67-16,-3 3-100 0,-2-3-248 0</inkml:trace>
  <inkml:trace contextRef="#ctx0" brushRef="#br0" timeOffset="194747.13">7568 8818 463 0,'-3'0'112'0,"3"-1"3"0,0 1-64 15,-1-1-22-15,1 1-11 0,1 1-6 16,-1-1-5-16,0 0-3 0,0 0-3 16,0 2-1-16,0 0-1 0,3 1 0 15,-1 0 0-15,2 1 2 0,3-1 1 16,3 2 3-16,3-2 4 0,7 0 3 15,5-3 3-15,4-1 2 0,5-3 1 0,6 0-2 16,2-5-1-16,4-1-5 16,-1 0-3-16,0-1-2 0,-3 2-2 0,-4-1-1 15,-6-1-2-15,-6 3 1 0,-7 4 0 16,-7-1-1-16,-6 3 1 0,-8-1-1 16,-8 6 1-16,-8 3-1 0,-7 0 0 15,-8 3 0-15,-10-1 1 0,-5 3 0 0,-3 0-1 16,-1-2 0-16,2 2 1 0,3-1-2 15,5-3 1-15,6 2-1 0,7-3 1 16,6 2-1-16,7-4 0 0,6-4-1 16,5 0 1-16,9 1 0 0,7 0 1 15,5-2 2-15,7 0-1 0,7-2 2 16,5 2 1-16,4 0 0 0,4 0-2 16,0-2 0-16,-3 1-1 0,-3 2-1 15,-4 2 0-15,-8-2-2 0,-6 2-3 16,-9 1 1-16,-9 0-1 0,-11 5 1 0,-11-1 0 15,-10 3 1-15,-8 2 2 0,-8 3 3 16,-3-1-1-16,-3 0 1 0,4 1-1 16,6 2 0-16,7-2-1 0,6-1-1 15,12 0 0-15,7-2-2 0,10 0 0 16,5-6 1-16,10 0 1 0,11-3-2 16,9-4 51-16,9-3-181 0,8-7-120 0,10-5-338 15</inkml:trace>
  <inkml:trace contextRef="#ctx0" brushRef="#br0" timeOffset="195398.03">13033 8891 426 0,'4'-4'108'0,"1"2"0"0,2-2-14 16,1-3-77-16,3 0-9 0,5-2-2 16,4-1-3-16,1 1 0 0,7-1 0 15,4 3-1-15,4 1 1 0,0 1 1 16,0 2 1-16,-3 1 1 0,-1 1 0 15,-5 2-1-15,-3-1 0 0,-6 0-2 16,-4-1-1-16,-2 1 0 0,-4 2-2 0,-5-1 2 16,-3 1 3-16,-7-2 0 0,-4 1 0 15,-4 3 1-15,-4 0-1 0,-2 2 1 16,-6-1-3-16,-1 2-2 0,3 2 0 16,-1-3 0-16,6 1-1 0,1-3-1 15,8 1 1-15,9-1 0 0,6 3 1 16,9-2 0-16,8 2 1 0,3-1-11 15,9 2-62-15,1 0-51 0,1-2-95 0,5 1-226 16</inkml:trace>
  <inkml:trace contextRef="#ctx0" brushRef="#br0" timeOffset="202412.37">10459 9253 317 0,'6'12'87'15,"0"-1"6"-15,-4-3-47 0,-1-3-5 16,0 0-4-16,-1-1-9 0,0 0-5 16,0-4-3-16,-1 0 1 0,1 0 0 0,-1-2 1 15,-2 0 1-15,1-2 0 0,-1-1 1 16,2 0-4-16,-1-2-6 0,2 0-1 15,1-1-2-15,2-2 2 0,3 0 3 16,2-1 0-16,0-1 1 0,4 2-1 16,3 1-1-16,0 1 0 0,0 2-4 15,2 2-3-15,0 4-4 0,1 1-2 16,-2 4-1-16,0 3 0 0,-1 3-2 0,-2 2-1 16,-1 3 1-16,-5 0-1 0,-4 2 0 15,-5-3 1-15,-5 0 1 0,-6 0 0 16,-2 0 1-16,-4 1 0 0,-1-2 0 15,1-2 0-15,0 0 0 0,3-5 0 16,4 0 1-16,2-5 2 0,2-2 1 16,4-1 0-16,3 1 0 0,2-2-1 15,4 2 1-15,3 0-1 0,3 2-3 0,2 2-1 16,4 1 1-16,2 2 1 0,2 3 0 16,-1 7-1-16,0 1-1 15,0 3 1-15,-1 5-2 0,-5 5 1 0,-4-1-2 16,-5 3 2-16,-5-3-2 0,-4 2 1 15,-7-2-2-15,-3-5-7 0,-4-2-9 16,-3-5-2-16,2-1-130 0,0-4-120 16,2-7-306-16</inkml:trace>
  <inkml:trace contextRef="#ctx0" brushRef="#br0" timeOffset="202911.84">10514 10120 636 0,'7'-6'146'0,"1"1"0"0,0-2-102 16,3 1-19-16,-1 0-8 0,1 3-3 16,3 0-7-16,0 3-3 0,2 1-1 15,1 3 0-15,-2 2-1 0,1 2 1 16,1 0 0-16,-3 5 0 0,-4 2-2 16,-3 0 1-16,-5 2-1 0,-3 2 0 15,-5 0 1-15,-3-1-1 0,-4-1 1 16,-3-3 1-16,-3 0-1 0,1-2 1 15,0-6 0-15,3-1-1 0,0-3 0 16,5 1 0-16,3-2-1 0,4-1-1 0,0-1-2 16,5 2-1-16,1 0 1 0,2 4-1 15,4 0 0-15,2 0 1 0,3 3 1 16,2 2 2-16,0 2 0 0,-1 1 1 16,1 0-1-16,-3 1 1 0,-2 3 0 15,-3-1-1-15,-3 3 1 0,-4-1 0 16,-3 1 0-16,-5 2-1 0,-3 0-3 15,-4 1-10-15,-3-4-10 0,-1-1-8 0,-2-3 141 16,0-4-267-16,0-4-138 0,0-1-386 16</inkml:trace>
  <inkml:trace contextRef="#ctx0" brushRef="#br0" timeOffset="203410.26">10511 10988 593 0,'3'-8'135'0,"-3"2"5"0,0-2-95 16,0 1-14-16,0-1-7 0,-2 3-3 15,1-1-5-15,1 1-3 0,0-2-3 0,3 2-3 16,0-1 0-16,2 0 2 0,4-1 1 15,2 2 0-15,1-4-2 0,6 5 0 16,1 2-2-16,3 0 0 0,0 5-4 16,2-1 0-16,-2 2-2 0,-1 5 2 15,-5-2 0-15,-2-1 0 0,-6 2-1 16,-1 2-2-16,-6 2-4 0,-3-1-2 16,-4 3-1-16,-2 2-1 0,-4 3-1 15,-3-2 1-15,0 0 1 0,0-4 5 0,0-1 1 16,3-3 3-16,4-3-1 0,2-1 1 15,4-2-1-15,2 0 0 0,2 2 0 16,4 0 0-16,1 4 0 0,4 1 0 16,1 1 0-16,2 0 1 0,1 0 0 15,0 1 0-15,-1 1 2 0,-3-2-1 16,-1 2 2-16,-3 1 0 0,-4 3-1 16,-3 1 1-16,-3 3-1 0,-5 1-1 0,-4 2-1 15,-2-1-1-15,-4 0-2 0,-4 1-1 16,1-2 0-16,0-2-3 0,1-4-9 15,2-2-8-15,3-4-6 0,2-1-1 16,3-3-121-16,3-2-117 0,3-1-281 16</inkml:trace>
  <inkml:trace contextRef="#ctx0" brushRef="#br0" timeOffset="203859.88">10515 11822 671 0,'0'0'147'0,"0"0"2"0,1 0-114 16,-1-1-10-16,2 1-6 0,0-1-4 0,1-1-4 16,3 2-2-16,3-1-2 0,1 1-2 15,2 1-4-15,2 1-1 0,3 4 1 16,1 0-1-16,-2 2 0 0,1 3 2 15,-3 1 0-15,-1 0-1 0,-2 0 1 16,-4 2 1-16,-4 3-2 0,-1-3 1 16,-2 0-2-16,-2 0 0 0,-2-1 0 0,-1 0 0 15,0-3 0-15,0-2 0 0,2 0 0 16,1-3-1-16,1 0 0 0,3 1-1 16,1 2 0-16,4 0 1 0,2-2-1 15,0 3 1-15,3 2 1 0,1 1 1 16,0-2 0-16,0 2 0 0,-1 1 0 15,-1 4 0-15,-2-2 1 0,-4 2-1 16,-3 2 2-16,-4 3 0 0,-3 0 0 16,-9 1 0-16,-4 0-1 0,-8 2-3 0,-6 0-3 15,-6 2-4-15,-2-1-3 0,-7 0 1 16,-2-2-5-16,-3-2-10 0,-1-4-2 16,4-5-90-16,2-8-34 0,3-8-107 15,7-9-235-15</inkml:trace>
  <inkml:trace contextRef="#ctx0" brushRef="#br0" timeOffset="204544.93">14211 9260 451 0,'0'2'119'16,"0"0"4"-16,0 2-3 0,0-3-101 16,0 3-3-16,1-2-2 0,-1 0 3 15,1 3-5-15,0-3 0 0,1 1 1 16,-1 2 6-16,0-4 4 0,-1 2 4 16,1-1 1-16,-1 0-3 0,-1 0-2 0,-1 1-5 15,-4 4-6-15,-3 8-5 0,1 4-3 16,-2 7-1-16,1 6-1 0,-1 13 1 15,1 5-1-15,5 4 2 0,3 3-15 16,1 3-17-16,0-1-40 0,1-3-91 16,1-8-122-16,1 0-288 0</inkml:trace>
  <inkml:trace contextRef="#ctx0" brushRef="#br0" timeOffset="204829.24">14288 10314 644 0,'1'0'150'0,"0"1"-1"0,-2 1-86 15,0 2-37-15,-2 4-12 0,-1 5-4 16,0 5-1-16,-2 0-5 0,0 7 0 16,1 4-6-16,1 3-7 0,0 2-6 0,0-3-7 15,3-1-6-15,0 1 167 16,2-5-293-16,-1-3-136 0,1-4-402 0</inkml:trace>
  <inkml:trace contextRef="#ctx0" brushRef="#br0" timeOffset="205220.71">14259 10989 589 0,'0'-4'134'0,"0"2"4"16,0 1-97-16,0 0-11 0,0 0-4 15,3 2-2-15,-1 5-2 0,1 3-4 16,1 7-3-16,1 1-2 0,-1 6-4 0,1 7-2 16,-3 4-2-16,0-1-6 0,-2 1-6 15,0-4-5-15,0 3-5 0,2-3-8 16,4-4-6-16,-1-3-3 0,2-1-116 16,1-6-110-16,1 0-274 0</inkml:trace>
  <inkml:trace contextRef="#ctx0" brushRef="#br0" timeOffset="205478.52">14359 11624 747 0,'-5'2'174'16,"-3"-1"2"-16,-1 3-119 0,1 2-23 16,1 5-10-16,-1 3-9 0,-1 6-6 15,4 4-5-15,3 5-3 0,2 4 0 16,2 2-4-16,-1 6-14 0,1 1-31 16,1 2-129-16,-1 0-143 0,-6 2-357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35:02.6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19883 13044 380 0,'-7'-2'81'15,"3"-3"-3"-15,0-1-25 0,1-3-65 16,1-1-21-16,1-1-10 0,0 1 2 15,1-1 9-15,-1 2 6 0,1-2 15 16,0 3 20-16,0 0 24 0,-1 2 14 16,0-3 5-16,-3 2 0 0,1 2-5 15,-2 1-12-15,-1-1-14 0,0 1-10 16,-2 0-6-16,1 3-2 0,2-1-2 0,1-1 0 16,-1 2-1-16,3-1 1 0,0 1 1 15,0-3 2-15,2 3 3 0,-1 1 3 16,1-1 3-16,0 1 1 0,2 0-1 15,1 0 0-15,2-1-3 0,4 1-3 16,1-2-3-16,4 1-2 0,3 0-2 16,4-2 1-16,2 3 0 0,4 1 0 0,1 1 0 15,4 0 1-15,2 1 0 0,2 1 0 16,1 2 0-16,-1 0 0 0,-1 3 0 16,0 1-1-16,-2 2 1 0,-4 4 1 15,-2 1 2-15,-4 3 3 0,-5-1 2 16,-4 3 3-16,-5 4 2 0,-3 2 1 15,-5 1 2-15,-3 2-1 0,-2 3-2 16,0 4-2-16,0 2-3 0,-1 2-2 16,2-1-1-16,2 4-3 0,1 2-2 0,1 5-1 15,1 3-1-15,1 1 0 0,3 3 1 16,-1 4 0-16,0 3 0 0,-2 5 0 16,-1 4 3-16,0 2 0 0,-1 7 0 15,-3 2 1-15,-1 5-1 0,-1 6 0 16,-1-3-1-16,1 0-1 0,1-2-1 15,-2 1-1-15,2-1 0 0,2-2-2 0,1-2-1 16,2-4-2-16,0-4 1 0,0-3 0 16,3-6-1-16,-1-4 1 0,2-7 1 15,-1-4 2-15,2-2 0 0,-2-6 1 16,2-3 0-16,-1-4 0 0,1-4 1 16,-2-7-1-16,0-4 0 0,-1-2 1 15,-1-5-1-15,0-1 1 0,-2-4 0 16,0-3 0-16,0-2 2 0,-1-3 0 15,0-1 3-15,0-3 4 0,-2-3 4 0,-2 0 2 16,-3-4 1-16,-3-1-2 16,-7-2 0-16,-6-1-2 0,-8-1-5 0,-11-1-5 15,-10 2-4-15,-12 1-3 0,-10 5-1 16,-10 2-5-16,-8 4-6 0,-9 2-11 16,-7 2 109-16,-3 4-241 0,2 2-140 15,-11-3-388-15</inkml:trace>
  <inkml:trace contextRef="#ctx0" brushRef="#br0" timeOffset="4919.62">7076 13975 341 0,'-9'10'105'0,"1"-2"5"16,2-2-17-16,2-2-35 0,1-3-7 15,1 0-11-15,1-2-4 0,1 1-7 16,1-1-4-16,1-2-3 0,1-1-1 16,3-2-4-16,0-3-4 0,4 1-4 0,1 0-2 15,2 1-1-15,3 1-3 0,0 2-2 16,2 3 0-16,-1 1-1 0,3 0 0 15,3 1 1-15,0-1-1 0,3 2 1 16,2-2 0-16,1-1-1 0,3-1 2 16,0-2 1-16,1 1 1 0,3 0 2 15,-1-5 3-15,4 6 1 0,3-3 0 16,2 1-1-16,4 2-1 0,2-1-1 0,3 1-4 16,3-1-1-16,2-2-1 0,0 2 0 15,1 0-1-15,2 1 0 0,2 1 1 16,1-1-1-16,4 1 0 0,-2-1 1 15,2-3-1-15,2-3 1 0,1-1 0 16,1-4-1-16,1-2 1 0,2 1 0 16,1-2 0-16,2-2-1 0,-2 4 0 15,1-1 1-15,1-2-1 0,-1 3 0 0,-2-1 0 16,0 1 0-16,-3 4 0 0,-1 1 0 16,1-1 0-16,-4 3-1 0,0-3 1 15,-2 4 0-15,2-4 0 0,0 1 0 16,0-4 0-16,1 0 0 0,1-1 0 15,1 2 0-15,0-3 1 0,-2 2-1 16,2 0 0-16,-2 1 0 0,-2 1 0 16,-3 1 0-16,-2 1 0 0,-1 5 0 0,-2 0 0 15,-2 2 0-15,-2 4 0 0,-1 1-1 16,-1 1 1-16,-2 1 0 0,-2 0-1 16,-1 1 1-16,0-1-1 0,2 0 1 15,-2-3-1-15,0 2 1 0,0-1 0 16,1 1 0-16,-1-4 1 0,0 0 0 15,0 0 0-15,0 0 1 0,2 0 0 16,2 0 1-16,1 1 0 0,2 1 0 16,-1 1-1-16,3 1 0 0,1-1 0 0,2 3-1 15,-1 2 0-15,2 1-1 0,2 1 1 16,-1 3-1-16,2 2 0 0,-2 2 1 16,0-3-1-16,1 5 0 0,-1-2 1 15,2 2-1-15,4-2 1 0,2-3 0 16,2 1 2-16,3-1 2 0,4-2 1 15,0-1 0-15,2-1 1 0,0 0-1 16,0 1 1-16,1 0-1 0,0 0-1 16,-2 2-1-16,2 0-1 0,-2-1 0 0,5 1 0 15,1-1 0-15,2 2-1 0,7-3 0 16,-3 1-1-16,-2-2-2 0,2 2-6 16,-7 0-9-16,-2 1-7 0,-5 0-4 15,-7-1-2-15,-5 1 1 0,3 1 1 16,7-2 7-16,3 1 9 0,0-1 9 15,2 1 4-15,1 2 5 0,6-3 1 16,-4-5 2-16,-13 1-1 0,-1-3-1 0,2-2-1 16,-1-4-1-16,0-4-3 0,0-1-3 15,2 0-2-15,1-2-4 0,1-1 0 16,0-1-2-16,0 2 1 0,-2 0 0 16,3 1 0-16,-1 0 3 0,2 2 1 15,0-2 2-15,-2 3 1 0,1-2 1 16,-1 3 0-16,0-1 2 0,2-1 0 15,-3 1 4-15,2-1 4 0,-2 1 3 0,-2 0 5 16,2-1 3-16,-3 0 2 0,-2 3 1 16,1-2-1-16,-2 2-4 0,-1 0-4 15,-1 2-4-15,-2 1-3 0,0 3-4 16,-2 0-2-16,0 1-1 0,-2 0-1 16,-1 0 0-16,-2 3-1 0,-1-5 0 15,-1-1 0-15,0 1-1 0,-3 1 0 16,0 0-4-16,-3-1-8 0,-2 0-11 0,-3 0 143 15,-8-2-292-15,-6 0-158 0,-8-2-452 16</inkml:trace>
  <inkml:trace contextRef="#ctx0" brushRef="#br0" timeOffset="9291.75">7172 14720 560 0,'-3'4'131'16,"1"0"2"-16,-1-3-79 0,1-1-31 16,2 0-7-16,-1 0-8 0,2 1-5 0,-1-1-3 15,0 0-2-15,1 1-2 0,1 0 1 16,1 0 0-16,-1 2 0 0,0-5 2 16,1 4 0-16,2-1 2 0,-2 0 0 15,0 1 3-15,1-2 2 0,1-1 3 16,1 2 4-16,1 0 5 0,1-2 3 15,0 0 3-15,2 1 1 0,1-2-2 0,1 3 0 16,3 1-3-16,-2-2-3 0,2 3-3 16,2-1-3-16,-1 0-3 0,2 1-2 15,-1-2-2-15,3-2-2 0,1 1-1 16,1-3-1-16,3-4 0 0,0 3 0 16,2-4 0-16,3 0 1 0,-2 4-1 15,4-4 1-15,0 3 1 0,-1 3-1 16,2 0 2-16,-1 2 0 0,2 2 0 15,1-4-1-15,-1 6 1 0,3 0-1 0,-1-2-1 16,0 2 0-16,1-2-1 16,-1 1 1-16,3 3-1 0,-1-3 0 0,2 2 0 15,3 0 0-15,2-1 0 0,3-1 0 16,3 0 0-16,1-3 1 0,-1-3-1 16,1-1 0-16,2 4 0 0,-1-2 1 15,0 1-1-15,3 2 0 0,2-1 0 16,2 3 0-16,0 0 0 0,-1 0 0 0,0-1 0 15,-1 4 0-15,-1 0 1 0,-1 1-1 16,0 1 0-16,1 0 0 0,1-2 0 16,-1 0 1-16,0-6-1 0,1-1 0 15,0 0 0-15,0-3 1 0,1 0-1 16,1 1 1-16,3-1-1 0,-1 1 1 16,3 1 0-16,-3 1 0 0,2 0-1 15,-2 3 1-15,1 0 0 0,-1 3 0 16,0 0-1-16,-2 0 1 0,1-1-1 0,0-1 0 15,1-1 0-15,0 0 1 0,0-4-1 16,1 0 0-16,3-1 0 0,1-1 0 16,1 0 0-16,-3-1 0 0,3-1 0 15,0 2 0-15,0 0 0 0,0 1 0 16,0 1 1-16,-1 0-1 0,0 0 0 16,-3 5 0-16,0 0 0 0,-3 2 0 0,0 1 0 15,-3 2 0-15,1 1 0 0,-1 0 0 16,1-2 1-16,-1 0-1 0,2-2 0 15,1-2 0-15,0 0 0 0,2-5 1 16,4-1-1-16,1-3 0 0,2-4 0 16,-1 0 0-16,1-1 0 0,2-1 0 15,-1 1 1-15,0 2-1 0,-1-1 0 16,-2 3 1-16,0-1 0 0,-1 4 0 16,-5-1 0-16,-1 3 1 0,-3 1-1 0,-2 2 0 15,-2-2 0-15,1-1 0 0,0-5-1 16,2-1 0-16,-1 0 1 0,-5-2-1 15,0-4 0-15,0 3 0 0,-1 0 2 16,0 1 5-16,-1 2 1 0,0-1 2 16,4 2 0-16,1 1 2 0,-3 3 0 15,4 0-1-15,4-2-3 0,-1 1-2 16,-2 1-2-16,-2-1 0 0,-1 2-2 0,2-1 0 16,-6 0-1-16,-2 0-1 0,-3 2 0 15,2-2 0-15,4 0 1 0,-3 0 0 16,-3-1 0-16,-3 2 0 0,1 1 0 15,6 0 1-15,7 0-1 0,-4 3 0 16,5-1-1-16,6 1 1 0,4-2-1 16,3 0 0-16,-6-1 0 0,-6 0 0 15,3-3 0-15,-4 0 0 0,0 0-1 0,-2 2 1 16,1-3 0-16,2 2 0 0,2 1 0 16,0 1 1-16,0 3-2 0,0-1 1 15,-4 1 0-15,-2 4 1 0,-1-1-1 16,-3 2 0-16,-2-2 1 0,0 3-1 15,1 0 1-15,-2-2 0 0,1 2 0 16,-2-2 0-16,-2 1 0 0,1 1 1 16,-1-2-1-16,-1-1 0 0,-2-1-1 15,0-2 1-15,-1 4-1 0,0-2 1 0,0-4-1 16,-2-1 1-16,0-1-1 0,1-2 0 16,-1 0 0-16,-1-6 0 0,-1 0 0 15,-3 0-2-15,-2-1-2 0,-3-2-5 16,-4 0-6-16,-6-1-11 0,-2 3-28 15,-7 3-137-15,-7 0-146 0,-5-12-362 16</inkml:trace>
  <inkml:trace contextRef="#ctx0" brushRef="#br0" timeOffset="13519">2662 9938 550 0,'0'1'123'15,"-2"-1"3"-15,1 1-89 0,-2 0-18 16,1 2-6-16,-1-2-4 0,0 1-3 0,0 1-1 16,0-1-2-16,-1 0 1 0,0 1-1 15,0-1 1-15,-4 0 2 0,-1-1 1 16,-1 1 1-16,-2-1 3 0,-3 2 0 16,-2-2 1-16,-1-1 0 0,-2 3-2 15,-3-1-1-15,-1-1-1 0,-3 1-3 16,-2 0-2-16,0 0-1 0,-5 0-2 15,1-3 1-15,0 3-1 0,1 1 1 16,3 0-1-16,3 0 1 0,3 1-1 0,6-1 0 16,4 3 0-16,3 1-1 0,3 0 0 15,3 3 0-15,1 3-1 0,2 1 1 16,1 4-1-16,2 3 1 0,0 1 0 16,1 7 0-16,2 6 1 0,-1 4 0 15,1 6-1-15,0 6 1 0,-2 2-2 16,0 7-3-16,-1 2-5 0,-1 3-3 15,0-1-1-15,0-2 0 0,0-5 0 0,-1-1 1 16,0-8 3-16,0-6 6 0,1-9 2 16,-1-5 1-16,0-5 1 0,1-2-1 15,0-5 0-15,0-1 0 0,0-6 0 16,2 2-1-16,-2-3-1 0,0-1 0 16,0-3 0-16,0-1-1 0,0-1-1 15,1 1 0-15,-1-2 1 0,3-1 0 16,-1 0 1-16,1 0 0 0,3 0 1 0,4 1 2 15,2 1 1-15,5-1 0 0,1 2 1 16,5 2 1-16,4 0 1 0,1 1 0 16,3-1 0-16,-1 1 0 0,-1-2-1 15,3 2 0-15,0-1 0 0,0-3-2 16,2-1 0-16,-2-2 0 0,1-1-1 16,0-2 1-16,0-4 0 0,-3-4-4 15,-3-1 47-15,-2 0-170 0,-3 0-116 0,-1-7-318 16</inkml:trace>
  <inkml:trace contextRef="#ctx0" brushRef="#br0" timeOffset="17130.71">10407 11255 379 0,'0'6'107'0,"0"1"2"0,-1 2-42 16,0-1-17-16,-1-2-15 0,0 1-12 15,0-2-7-15,-1 1-5 0,2-3-1 16,0 0 1-16,1-1 3 0,-1-1 2 15,-1-1-1-15,-1 3-1 0,-3-1-1 16,-4 0-1-16,-2 1-3 0,-3 0-5 16,-5 2-2-16,-1 3-1 0,-3-1-1 0,-2 0 1 15,0-1-2-15,-3 1-1 0,1 1-2 16,-1-4-1-16,1-1-3 0,0-2 0 16,-1-2-2-16,-2-1 0 0,-1-2 1 15,-3-4 3-15,-1-1 1 0,-2-2 1 16,0-3 4-16,2 0 2 0,2-5 1 15,1 0 2-15,4-7-1 0,1 0 1 16,4 0-1-16,2 2 8 0,3 0-1 0,1 1-1 16,3 1-1-16,4 3 3 0,2 0 1 15,5 0 3-15,3-3-8 0,2-3 3 16,2 1 1-16,5-4 3 0,3 1-1 16,3-4 1-16,2 1 2 0,2-1 0 15,4-1 1-15,0-2-1 0,1 1 0 16,-1 1-3-16,1 4-2 0,-1 2-3 0,1 4-3 15,0 3-2-15,2 6-3 0,1 0 0 16,4 4-2-16,0 1 1 0,4 3 0 16,0-1 0-16,5 1 0 0,1 2 0 15,3-1 1-15,3 2-1 0,1-2 0 16,1 3 0-16,-2 4 1 0,-1 3-1 16,-4 5 1-16,-3 4 0 0,-4 7 1 15,-4 7 1-15,-6 5 1 0,-4 6-1 0,-3 1 1 16,-6 3 0-16,-5 5-1 0,-2-3 0 15,-3 4-2-15,-1-2 0 0,-3-3-1 16,0 1-1-16,0 0-2 0,-2-3 1 16,-3-1 0-16,-3-2 0 0,-4-4 0 15,-5-2 0-15,-4-5-3 0,-8 0-3 16,-5-4-4-16,-3-2-11 0,-5-6-14 16,-2-4-83-16,-1-3-48 0,1-6-110 15,5-2-249-15</inkml:trace>
  <inkml:trace contextRef="#ctx0" brushRef="#br0" timeOffset="18050.82">10395 10487 389 0,'-3'10'90'0,"-4"0"0"0,1 3-58 15,-3 1-16-15,-1 4-7 0,-2-2-2 16,-1-2-3-16,-2 3-1 0,0-1-2 0,0-2 2 16,0 1-1-16,-3-3 7 0,0-2 10 15,0-1 6-15,-1-5 1 0,-1-2 0 16,-5-3 1-16,0-4-1 0,0 0-6 15,-4-2-12-15,-4-3-3 0,0 2-3 16,-3-3 0-16,-3-6-1 0,-1 0 1 16,-1-5 0-16,2-4 4 0,0-2 0 15,4-1 3-15,2-4 0 0,4 2 0 0,4 0 1 16,1 2-1-16,3 1-2 0,1 3 0 16,3 3-1-16,0 4 0 0,4 1 2 15,2 6 2-15,1 1 0 0,2 3 1 16,3-2-2-16,3 0 0 0,1 0-2 15,3 0-3-15,3-5-1 0,2 0 0 16,4 0 2-16,1-1 4 0,2-1 4 16,3-1 2-16,0-1 7 0,3 1 1 0,2 0 0 15,0-1-3-15,0 0-5 0,-2 2-3 16,2 0-3-16,-1 2-6 0,1 0-3 16,-1 2 0-16,3 1 0 0,3 0 1 15,3 0-1-15,0-1 0 0,1-1 1 16,1 0-1-16,-2-2 0 0,-2 1 1 15,1 0-1-15,-3 1 1 0,-1 2 0 16,-2 3 0-16,-2-1 0 0,-1 6 0 0,-1 1-1 16,-2 1 1-16,-2 1 0 0,-1 2 0 15,1-1-1-15,-1 3 1 0,0-1-1 16,0 1 1-16,1 1 0 0,0 1-1 16,2-1 1-16,2 3-1 0,0-2 1 15,-1 1-1-15,3 0 0 0,-1-1 0 16,-1 4 0-16,-1-2-1 0,0 2 1 15,0 3-1-15,1-2 1 0,-3 4-1 0,1 4 2 16,-1 2-1-16,0 2 1 0,-1 1-1 16,-1 2 1-16,-2 1 0 0,0 2-1 15,0 2 1-15,-1-1-1 0,-1 2 0 16,-2 0-1-16,-2 1-1 0,-1-3 0 16,-2-1 0-16,-3-3 0 0,-2-1 1 15,-4-3 0-15,-6-1 0 0,-3 2-4 16,-7 2-10-16,-4 5-14 0,-7 1 22 15,-5-1-161-15,-6 1-138 0,-4 2-343 16</inkml:trace>
  <inkml:trace contextRef="#ctx0" brushRef="#br0" timeOffset="25006.34">10485 10181 363 0,'3'-2'91'0,"1"1"1"0,-2-1-31 15,1-3-38-15,1 1-15 0,2 1-3 16,-1-1-2-16,0 0 2 0,0 0 3 16,0 0 3-16,-1 1 3 0,-2 1 3 0,0 0 1 15,0 0-1-15,0 0-2 0,-1 1-2 16,1 0-4-16,1 1-3 0,2-2-1 15,0 1 1-15,3 1 2 0,0-2 3 16,0 1 1-16,2 0 3 0,1-1-1 16,1 1 1-16,2 1 0 0,2-1-2 15,3 3-2-15,2-2-2 0,1 2 0 16,2-1-1-16,1 0-1 0,2 1 0 16,1-2 0-16,0 0 0 0,-1 1 1 0,2-1-2 15,-1 1 1-15,-1-1-2 0,0 0 0 16,-1-1-1-16,0 0-2 0,-1 0 0 15,2 0 0-15,-2 0 0 0,2 0 0 16,2 1 1-16,0 0-1 0,3 2 2 16,0-1-1-16,1 0 0 0,1 0 0 15,0 1-1-15,-1-1 1 0,0 2-1 0,-1-1 0 16,0-2 0-16,0 0 0 0,-1 1 0 16,0-1 1-16,2 1 0 0,1 0 0 15,-1 0 0-15,0 0 0 0,1-1-1 16,-1-1 1-16,0-1-2 0,-2-1 0 15,-2-2 0-15,-1 2-1 0,0 1 1 16,-1-2-1-16,-4 2 1 0,-2 1-1 16,-4 0 1-16,-1-1-1 0,-4 1 0 0,-2-1 0 15,-4 3 0-15,-1-2-1 0,-3 0-4 16,0-1-4-16,-1 2-8 0,-1 2-7 16,-1-5 1-16,0 1-79 0,-2 1-49 15,-3-2-100-15,-3-3-228 0</inkml:trace>
  <inkml:trace contextRef="#ctx0" brushRef="#br0" timeOffset="25548.76">10648 10305 376 0,'8'4'102'0,"0"3"5"0,0-6-46 16,4 3-15-16,1-2-11 0,1-1-5 15,0-4-5-15,2 2-5 0,2-1-1 16,2-1-1-16,2-3 2 0,3 1 2 16,2 1 0-16,5-3 2 0,2-2 0 15,4-1 1-15,3 1-1 0,3-4-2 16,3 0-4-16,3-1-3 0,4-1-3 0,2 2-4 15,1 1-2-15,2 1-2 0,-1 1-2 16,0 2-1-16,-2-1-1 0,-1 5 1 16,-5 0-1-16,-3 0 0 0,-2 4 1 15,-4 1-1-15,-5-1 0 0,-3 4 0 16,-6-2 1-16,-3 1-1 0,-2 0 0 16,-6-2 0-16,-2-1 1 0,-3 2-3 15,-4-5 1-15,0 1-11 0,-4-2-9 16,0-2-13-16,0 1-24 0,-1-3-26 0,0-2-21 15,0 0-48-15,1 1 9 0,0-2-59 16,-1-1-72-16</inkml:trace>
  <inkml:trace contextRef="#ctx0" brushRef="#br0" timeOffset="25853.97">11942 9923 402 0,'-7'-2'109'0,"-2"0"6"0,0 2-55 16,1 0-9-16,2 2-9 0,0-2-6 0,2 1-8 15,2 0-9-15,0 0-6 0,2-2-2 16,1 2-2-16,0-2 0 0,1 3 3 16,1-1 3-16,3 2 3 0,-1 2-1 15,3 0-1-15,1 2 0 0,2-2 0 16,1 2-4-16,0-1-3 0,3 1-3 16,-1-2-1-16,0 1-1 0,1 0 0 0,-2 2-1 15,-2 0-1-15,-1-1-1 0,-4 2 1 16,0 2-1-16,-3 1 1 0,-3 0-1 15,0 3 0-15,-3-1 0 0,-3 1 0 16,-1 0-1-16,-4 3 1 0,-4-2 0 16,-1 5-2-16,-4 1-6 0,-5 0-7 15,-2 1-8-15,-3 0-6 0,2-1 7 16,-2-3-133-16,0-5-115 0,2-3-286 0</inkml:trace>
  <inkml:trace contextRef="#ctx0" brushRef="#br0" timeOffset="26332.28">10781 9968 335 0,'-9'-9'78'0,"-1"0"0"16,3 1-51-16,0 3-2 0,3 2-15 15,0-1 13-15,1 3 8 0,1 0 6 16,1 0 4-16,1 1 1 0,-1 0 2 15,2 1-8-15,-1 0-12 0,0 0-8 16,0 2-5-16,-1 0-3 0,-3 1-1 16,0 3-2-16,-3 2-1 0,-1 0-2 15,-4 2-1-15,-3 1 0 0,-2 3 0 0,0-2 1 16,1 2-1-16,0 0 0 0,0 0 0 16,2 0 0-16,2-1-1 15,3 1 0-15,1-1 1 0,3-1-1 0,2 0 0 16,4 0 0-16,3 0-1 0,4 3 2 15,7-2 0-15,5 1 0 0,5 1 0 16,6-3 0-16,5 1 1 0,4-2-1 16,6 0 0-16,3-1 91 0,0-2-221 0,0-5-123 15,1 6-361-15</inkml:trace>
  <inkml:trace contextRef="#ctx0" brushRef="#br0" timeOffset="48628.48">2492 5686 560 0,'8'4'116'16,"0"2"1"-16,-2 3-100 0,1 6-16 0,1 1 1 16,2 2-1-16,0 0 1 0,2-1-2 15,3-2 0-15,1-4 1 0,3-3 0 16,0-4 1-16,0-7 0 0,3 1 3 15,0-5 7-15,1 2 4 0,0-3 1 16,2-2 1-16,2-1-1 0,1 4 0 16,1-3-2-16,1 1-6 0,2-2-4 15,3 3-3-15,3 1-1 0,2 1 0 16,5-1 0-16,4 1 0 0,4 2-1 0,2-4 1 16,3 0-1-16,0 0 1 0,4-3-1 15,6-4 0-15,2 1 0 0,5-1 1 16,6 1-1-16,3-4 0 0,7 2 1 15,4 3-1-15,4 4 0 0,1-2 1 16,1 1-1-16,3 2 0 0,4 7 0 16,-1-1 0-16,2 0 0 0,-1 1 0 0,5 4 0 15,2 4 0-15,0-3 0 0,0-1 0 16,3 5 0-16,2 3 1 0,1-3-1 16,0-4 0-16,4 0 0 0,1 5 0 15,3-3 0-15,1-4 1 0,1 0-1 16,5 0 0-16,0 0 0 0,3-1 0 15,2 2 0-15,3-4 0 0,2 2 1 16,1-1-1-16,0 0 0 0,1 0 0 0,2 0 0 16,-1 1 1-16,-1 3-1 0,3-1 0 15,-2 0 0-15,0 1 0 0,0 4 1 16,-1-3-1-16,-3 1 0 0,1 1 0 16,-1 1 1-16,-1-4-1 0,0 4 1 15,2-3-1-15,-1-1 0 0,-1-3 0 16,2 1 0-16,-1-1 1 0,-1-2-1 15,2 1 0-15,0-2 1 0,1 2 1 16,-1-2 2-16,2 1 0 0,1-1 0 0,0 2 1 16,1 0-1-16,0-2 0 0,2 1-2 15,-1 1 0-15,2-3-2 0,-1-2 1 16,1 3-1-16,0-3 0 0,6-1 2 16,-5 2 0-16,1-2 2 0,5 1 1 15,-8 2 0-15,3-4 1 0,-3 2-1 16,1 2-1-16,-7 1-1 0,7-4-1 0,4 4-2 15,-2-1 1-15,0 0-1 0,4 0 0 16,-7-2 0-16,8-3 1 0,-11 0-1 16,-3 2 0-16,4-3 0 0,-4 0 1 15,1 2-1-15,-1 0 0 0,1 1 1 16,1 5-1-16,-4-2 0 0,-5 5 1 16,1 1 0-16,-7 1-1 0,-2 1 1 15,-5 5-1-15,-3-1 1 0,-5-3-1 16,1 1 1-16,-8 2-1 0,-7-2 0 0,-3-4 0 15,-3-1 1-15,-4-1-1 0,-4 1 0 16,-8-2 0-16,-3 0 0 0,-5-3 0 16,-6-1 0-16,-6 0 0 0,-10-3-1 15,-7-1-1-15,-8-2-5 0,-5-1-6 16,-4 1-6-16,-5 0-14 0,-5 1-36 16,-4 2-81-16,-1-1-107 0,-4 1-245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2-10T16:36:42.5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1703 2577 249 0,'1'0'65'0,"0"1"3"0,1 0-34 15,2-2-10-15,1 0-2 0,3 1 1 16,2 0-2-16,3 0-3 0,4-1 0 16,3-3 1-16,3 2-1 0,4 3 1 15,3-1 2-15,2-2 5 0,3 1 5 0,4 3-1 16,4-2 1-16,4 4 3 0,6-4-1 15,1 0-3-15,6 1-6 0,2-1-7 16,3-1-3-16,6-2-3 0,2 3-4 16,5 0-2-16,5 0-2 0,5-2 0 15,8 1-2-15,6 0 0 0,5-1 0 16,1-2 0-16,8 0 1 0,5 2 5 16,5 1 1-16,1 0 1 0,2 1 0 0,6 3 1 15,3-4 0-15,-1-3-1 0,4 0-5 16,6-2-2-16,2-4 1 0,3-2-1 15,4-2-1-15,4-4 0 0,2 3 0 16,0-7 0-16,0 3 0 0,2 0 0 16,-2 4-1-16,-6-2 1 0,-1 3-1 15,-3 1 0-15,-3 5 0 0,-4-2-1 16,-5 1 4-16,-4 0-147 0,-5-1-122 0,-9 0-330 16</inkml:trace>
  <inkml:trace contextRef="#ctx0" brushRef="#br0" timeOffset="3653.9">10843 1353 425 0,'-3'6'116'16,"0"-3"7"-16,1-2-45 0,-1 0-23 16,2 1-7-16,0-2-5 0,0-3-5 15,1 1-6-15,0-2-2 0,1 0-2 16,-1-3-4-16,5-2-1 0,-1 1-4 16,1-1-2-16,3 2-2 0,2-2-3 15,1 1-2-15,3 2-1 0,0 3-2 0,3-1 0 16,3-2 0-16,0 3-1 0,1-2-1 15,3 2-1-15,-1 1-1 16,1 1-2-16,0 1 0 0,-2 5-1 0,-1 2 0 16,-3 5 0-16,-4 3 0 0,0 3-1 15,-4 4 0-15,-6 1 1 0,-1 0-1 16,-6 1 0-16,-2-2 0 0,-6 0 0 0,-4-2 0 16,-4-2-2-16,2 1 1 15,-2-3-1-15,0-2 1 0,1-3 0 0,1-4 0 16,4-1 2-16,2-4 1 0,1-1 1 15,3-1 1-15,1-1 1 0,2-1 0 16,3-1 1-16,0 2 0 0,-1 1 0 16,2-4-1-16,3 3-1 0,1-1-1 15,3 2-1-15,0 1 0 0,3-1-1 16,3 1 1-16,3 3 0 0,-1 1-1 16,4 0 1-16,0 2-1 0,1-1 0 0,2 1 1 15,0 3-1-15,0 2 0 0,1 2 0 16,-5-2-1-16,-1 2 1 0,-4 3-1 15,-5-1 0-15,-4 5 0 0,-5-1 1 16,-7-3 0-16,-4 3 0 0,-4-4 2 16,-7 0-1-16,-4-1 0 0,-1-2 1 15,-2-2 0-15,0 0-1 0,0-1 1 0,2-1-2 16,4-2-2-16,2-4-3 0,1-8-6 16,4 0-13-16,5-4-14 0,4-2-8 15,2-3-128-15,5-5-128 0,9-1-312 16</inkml:trace>
  <inkml:trace contextRef="#ctx0" brushRef="#br0" timeOffset="3850.22">11473 1654 617 0,'-4'9'152'0,"3"0"7"0,0-7-7 15,1-2-130-15,0 2-5 0,0-3 1 16,0-4 0-16,0-2-6 0,-1-1-24 0,0-3-23 16,-1 1-133-16,1-1-138 0,7 1-340 15</inkml:trace>
  <inkml:trace contextRef="#ctx0" brushRef="#br0" timeOffset="4384.31">12005 1258 492 0,'0'1'131'0,"0"-3"10"16,0 2-39-16,0 0-53 0,-1 1 0 15,1-1 2-15,-2-1-3 0,0 1-8 16,0 3-7-16,-1-2-6 0,-2-1-4 16,0-3-5-16,-4 4-5 0,-1 0-4 15,-3 3-2-15,-3 2-3 0,-2 3-1 16,-4 7-3-16,3 4 1 0,-2 7-1 15,2 4 0-15,-1 3 0 0,2 3 0 16,0 4 1-16,4-4-1 0,1 1 0 0,1 0 1 16,2 2 0-16,6 0-1 0,2-3 0 15,7-3-2-15,3 0-2 0,2-4 1 16,5-2-1-16,1-8 1 0,3-6-1 16,3-2 1-16,2-3 2 0,0-4 1 15,0-5 0-15,-1-5 1 0,-1-2 0 16,-2 2 0-16,-5-1 2 0,-3-3 1 0,-4 1 2 15,-3 0 3-15,-5-1 2 0,-3 0 1 16,-6-1 0-16,-5-2-2 0,-7 0-2 16,-4 0-2-16,-5 3-6 0,-3 5-6 15,-3 2-3-15,-3 2-4 0,-1 4-7 16,3 1-16-16,4 2-18 0,5-1 59 16,4-4-186-16,8 0-138 0,16-4-352 15</inkml:trace>
  <inkml:trace contextRef="#ctx0" brushRef="#br0" timeOffset="5167.38">12402 1303 437 0,'7'-7'118'0,"-1"-1"7"15,2 2-22-15,-2 0-56 0,-1 2-2 16,-2-2 3-16,1 1-1 0,-3 4-3 15,0 3-5-15,-2-2-5 0,1 2-7 16,-1 2-6-16,0-2-7 0,-2 4-3 16,-1 2-3-16,-4 3-2 0,0 8 1 15,-4 1-2-15,-2 7 0 0,-1 7-1 16,0 5 0-16,-2 1-2 0,2 3-1 16,0 1 1-16,0-2-1 0,0-2 0 0,2 0-1 15,2-6 1-15,1-5-1 0,1-5 0 16,3-6 0-16,0-3 0 0,3-5-1 15,2-7 1-15,1 1 0 0,4-2 1 16,5-1 1-16,3-2 0 0,3 1 1 16,4 0 0-16,5 1 0 0,5-3 0 0,-1 0-1 15,2 2-1-15,0 2-1 0,2 0 1 16,-1-1-1-16,-5 1 0 0,-1 2 0 16,-3-3 1-16,-1-1-6 0,-2 1-5 15,-4-3-9-15,-3 1-16 0,-1 1-10 16,-4-3-130-16,-5 0-136 0,-1 0-317 15</inkml:trace>
  <inkml:trace contextRef="#ctx0" brushRef="#br0" timeOffset="5405.74">12527 1589 607 0,'-2'5'138'0,"3"4"13"0,0 3-89 15,1 2-20-15,2 4 1 0,0 5 1 16,3 1 1-16,-1 3-8 0,0 3-12 0,-1 0-9 16,0 2-7-16,-4 2-3 0,-1 2-1 15,-1 0-1-15,-2 0-4 0,1-1-1 16,0 1-13-16,0-1-3 0,3-2-12 16,0-5-11-16,2 0-10 0,1-2-1 15,0-2-124-15,3-5-109 0,-2-6-289 16</inkml:trace>
  <inkml:trace contextRef="#ctx0" brushRef="#br0" timeOffset="6271.93">13822 1532 404 0,'8'-1'107'0,"-3"-2"5"0,-1 1-58 0,-2 2-9 15,0-1-4-15,-1 1-2 0,0 0-9 16,-1 0-6-16,0 0-3 0,1 1-3 16,-1 0-1-16,1 1-1 0,-1-2 0 15,0 0 1-15,0 2 0 0,0-2 0 16,0 1-2-16,-1 1 4 0,-3 1 3 15,-4 4-1-15,-4 3-1 0,-6 2-2 16,-7 4-2-16,-8 3-1 0,-4 4-5 16,0 1-5-16,-1 3-3 0,-1 2-1 0,3 0-1 15,3 0-2-15,6-2-4 0,1-3-5 16,1-3-6-16,4-2-8 0,4-4-7 16,5-4-2-16,2-2 64 0,4-5-189 15,1-4-125-15,5-2-335 0</inkml:trace>
  <inkml:trace contextRef="#ctx0" brushRef="#br0" timeOffset="6498.65">13453 1505 576 0,'-5'7'137'0,"3"4"10"0,2 2-63 16,2 1-47-16,2 0-3 0,2 7 0 15,2 2 2-15,4 5-6 0,1 2-10 16,4 3-8-16,0 0-2 0,3 0-3 16,5-1 0-16,4-2-3 0,0-2-2 0,4-1-4 15,0-5-10-15,2 0-16 0,-1-4-12 16,-4-3-129-16,-6-3-132 0,0-3-324 16</inkml:trace>
  <inkml:trace contextRef="#ctx0" brushRef="#br0" timeOffset="7382.59">14521 1444 447 0,'0'1'115'15,"0"0"6"-15,1-2-61 0,0-1-14 0,0 3-3 16,1-2-1-16,-1 2-1 0,0-4-2 16,0 1-1-16,-1 2-3 0,0 0-1 15,0 0-5-15,-1 2-6 0,1 4-5 16,-2 6-3-16,-1 6-4 0,-1 3-1 15,-3 5-3-15,2 5-1 0,-3 5 1 16,2 0-2-16,-1 3-2 0,2 1-1 16,1-4-1-16,4-3 0 0,0-4-4 15,4-2-6-15,0-3-10 0,0-4-16 16,3-6-10-16,-2 1 103 0,1-2-229 0,1-5-137 16,-1-1-359-16</inkml:trace>
  <inkml:trace contextRef="#ctx0" brushRef="#br0" timeOffset="7731.16">14856 1508 585 0,'-2'7'129'16,"0"3"6"-16,2 4-111 0,-1 1-5 15,-1 6 0-15,-2 5 1 0,2 3-3 16,0 6-9-16,2 0-5 0,-1 1-1 15,1 1-1-15,1-4-1 0,3-4 0 16,6-3-2-16,2-6 0 0,4-3 0 0,1-4 0 16,3-1 2-16,2-8 1 0,1-2 2 15,-3-5 3-15,-2-2 4 0,3-4 4 16,1-4 4-16,1-4 3 0,1 1 2 16,-2-3 3-16,-2-2 3 0,-7-4-3 15,-5-2-3-15,-8-2-4 0,-8 0-2 16,-5-2-5-16,-9 4-3 0,-2 5-5 15,0 5-3-15,-3 7-1 0,-1 4 0 16,-7 4-4-16,1 5-6 0,6 1-11 0,0 0-9 16,2-2-10-16,2-1 160 15,5 0-294-15,15-2-148 0,5-5-413 0</inkml:trace>
  <inkml:trace contextRef="#ctx0" brushRef="#br0" timeOffset="8546.17">15423 862 568 0,'1'4'132'0,"-1"-2"5"16,0 1-88-16,-2 2-17 0,0 2-1 15,-3-3 1-15,-1 3-3 0,-2 2-8 16,-1 0-5-16,-3 0-4 0,0 0-4 16,0-1-4-16,0-1-2 0,1 0-1 15,1-1-1-15,1-1 1 0,6-3-1 0,0 1 1 16,5 3 0-16,3 2 1 0,4-2 0 15,2 3 1-15,2 1-1 0,4 4 1 16,1-1 0-16,1 0-1 0,2 1 0 16,-1 0 0-16,-2-2-1 0,0 0 1 15,-2 0-1-15,-4-2 0 0,-3 3-2 16,-5 0 1-16,-3 5-1 0,-5-1 1 0,-4-2-2 16,-5 0-3-16,-6-1-8 0,-3-2-10 15,-2-4-8-15,-1-5 20 0,1-3-146 16,1-2-122-16,2-5-301 0</inkml:trace>
  <inkml:trace contextRef="#ctx0" brushRef="#br0" timeOffset="8713.7">15428 863 657 0,'7'-1'155'15,"-1"0"7"-15,4 0-118 0,2 0-5 16,2 0 0-16,2-1-2 0,3-2-10 15,0 1-11-15,2-3-6 0,5-2-2 16,6-2-13-16,4-12 128 0,9 2-293 16,2-5-164-16,6 7-474 0</inkml:trace>
  <inkml:trace contextRef="#ctx0" brushRef="#br0" timeOffset="12333.17">14824 1176 461 0,'1'4'121'0,"1"-3"5"16,-4-1-55-16,-3-4-19 0,1 1-18 15,-2-1-11-15,1 1-2 0,-1 1 0 16,1 1-1-16,1-2 2 0,1 2 1 0,2 1 5 16,4 0 3-16,2 0-1 0,0 1-1 15,2-2-1-15,1-1-3 0,7-1 0 16,5 1-3-16,4 0-4 0,-2 0-3 15,2-2-3-15,0 1-3 0,1-2-2 16,-4 2-12-16,-3-3-32 0,-2-3-145 16,1 1-150-16,7 0-386 0</inkml:trace>
  <inkml:trace contextRef="#ctx0" brushRef="#br0" timeOffset="29446.36">2080 5321 335 0,'0'1'93'0,"0"2"8"16,1-2-2-16,-1-1-61 0,0-1-10 15,0 1-3-15,1 1 0 0,0-1-5 16,1 1-6-16,0-1-5 0,4 0-1 16,-1 1-1-16,2-2 1 0,1 1 0 15,0 1 0-15,1-1 1 0,0 0-1 16,0 1 0-16,-1-1-2 0,2 3-1 15,-1-3-1-15,2 1-1 0,0 3 0 16,1-4-1-16,2 2 1 0,1-2 0 0,1-1 1 16,1 4-1-16,2 0 1 0,0-2-1 15,0 2 0-15,1 0-1 0,1 1-1 16,1-1 0-16,-1 0 0 0,1-1 1 16,1-1 1-16,1 3 2 0,1-3 1 15,2 2 0-15,3-1 1 0,2 2 0 16,1 2-1-16,-1-2-1 0,5 3-2 15,-1-1-1-15,-1 3 0 0,1-2-1 0,1-1-1 16,0-3 1-16,3 2-1 16,-2-2 1-16,4 1-1 0,2-1 1 0,-1 0-1 15,6 0 1-15,2 2 0 0,0-1-1 16,1-3 1-16,-3 0 1 0,2-1 0 16,0 1 0-16,0-3 0 0,-1 1 0 15,1-1 0-15,0 2-1 0,3-1 0 16,1 0 0-16,-1-2 0 0,-1 1-1 0,2-2 1 15,1 1-1-15,1-2 0 0,-1 1 1 16,4 1-1-16,0-2 0 0,2 2 1 16,-2 0-1-16,-2-3 0 0,0 3 1 15,0-2-1-15,-4 1 0 0,0 2 0 16,0 1 1-16,2 0-1 0,0 1 0 16,-2-1 0-16,0-2 1 0,2 0-1 15,0-2 0-15,0-2 1 0,1 3-1 16,0-4 0-16,0 1 0 0,0 2 1 0,0 2-1 15,-4-1 0-15,1 1 0 0,-5 1 0 16,2 2 0-16,-3 0 1 0,0 0-1 16,-1 0 0-16,1 3 0 0,-1 0 0 15,1-1 0-15,-4 0 0 0,4 0 0 16,-2 0 0-16,0 1 0 0,1 0 1 16,1-3-1-16,0 2 0 0,3 1 0 0,-2 3 0 15,1-3 0-15,0 0 1 16,-2 3-1-16,-1-1 1 0,0 4-1 0,-1-4 1 15,0 2-1-15,0 1 1 0,1 0-1 16,2 3 1-16,2-2-1 0,-1-3 1 16,1-1-1-16,2 0 1 0,1 0-1 15,2-1 1-15,0 0-1 0,1-1 0 16,2 0 1-16,1 0-1 0,1 0 0 0,-1 0 1 16,1-1-1-16,1 0 0 0,0 0 1 15,0 2-1-15,1-2 0 0,0 0 1 16,4 0-1-16,-1-1 1 0,-3-2-1 15,4 1 0-15,0 1 0 0,1 2 1 16,0-3-1-16,-1 0 0 0,-2 1 0 16,4 1 0-16,-1-1 0 0,-2 1 0 15,0 3 0-15,-2-1 0 0,2 4 0 16,0-5 1-16,-3 0-1 0,0-1 0 0,2 3 1 16,-2-2-1-16,0 1 1 0,-1 0 2 15,-2 1 1-15,2 0 1 0,-3-1 1 16,-3-5 0-16,-3-4 0 0,2 2 0 15,-4-1-1-15,-1-1-2 0,-1 2 0 16,1 1 0-16,-2 0 0 0,1-3-1 16,0-1 0-16,-2-1 0 0,1 0-1 15,1 0 1-15,0-1-1 0,2 3 0 0,-2 2 0 16,1 0-1-16,2 2 1 0,-1-1 0 16,1 0-1-16,-5 1 1 0,1-3-1 15,0 4 0-15,3 0 1 0,-3 0-1 16,0 3 0-16,-2-2 1 0,3-1-1 15,0 2 0-15,0-4 1 0,-3 1-1 16,2-2 0-16,2 0 0 0,2 2 0 16,1 0 0-16,-2 0 0 0,-1 3 0 15,1 0 0-15,-1 3 0 0,-3-1 0 0,-2 0 1 16,-3 0-1-16,-4 0 1 0,1-2 0 16,-4 2 0-16,-2-1 0 0,-4-1 0 15,1 0 1-15,-5 3-1 0,-1-3-1 16,-5 2 1-16,-5-3-1 0,-2 2 1 15,-4-2-1-15,-3 0 1 0,-2-1 0 16,0 1 0-16,-1 0 2 0,-1 0 1 16,1 0 1-16,-1 1 0 0,1 0 1 0,-2 0 1 15,2-2-2-15,0 1 0 0,-1-1-2 16,-1 0 0-16,1-1-1 0,-1 2 0 16,0-1 0-16,0-1 0 0,-1-2 0 15,1 3 0-15,0-1 0 0,0 0 0 16,-1-1-6-16,-1 0-7 0,1-1-11 15,-1-1-13-15,-3-2-3 0,-3-1-127 16,-4-3-126-16,-7-1-296 0</inkml:trace>
  <inkml:trace contextRef="#ctx0" brushRef="#br0" timeOffset="37599.73">11058 2273 308 0,'0'-3'76'0,"1"2"3"0,-1 0-16 15,-1 0-37-15,1 2-12 0,0-1-4 16,0 0-1-16,0 1 3 0,0 0-3 16,0 0-3-16,1 0 0 0,0 1 3 0,0 0 4 15,0 1 2-15,1 0 1 16,-1 0 1-16,1 2 1 0,0 0-1 0,-1 2-1 15,0 3-2-15,-1 4-2 0,-1 5-1 16,-1 4-2-16,-1 7-3 0,-4 6-1 16,-3 7-2-16,-1 5 0 0,-1 5 0 15,0 2-1-15,-2 2-1 0,1 1 1 16,2-2-1-16,1-7 0 0,2-4 0 16,1-7-1-16,0-4 1 0,2-9 0 15,0-5-1-15,2-6 0 0,1-3 1 0,-1-3 1 16,3-5 2-16,0-4 6 0,2 0 1 15,1-4 0-15,0-8-1 0,4-4 1 16,-1-8 1-16,1-8-4 0,1-7-5 16,0-7 0-16,0-6 1 0,0-4 0 15,-2 1 2-15,1 3 0 0,-1 5 3 16,-1 4 3-16,-1 7 0 0,-3 6 1 0,-2 10 0 16,0 3 0-16,-2 2-3 0,-2 3-2 15,1 2-2-15,1 4-2 0,1-1-1 16,0 1-1-16,0 1 1 0,2 0-1 15,0 3 1-15,1 0 0 0,2-2 0 16,-1 2 0-16,1 0-1 0,0 0-1 16,1-1 0-16,-2 1 0 0,0 1-1 15,-1 1 1-15,0 1-1 0,-1 0-1 16,-1-1-1-16,0 2-2 0,0 1-1 16,-1 2 0-16,-2 5 0 0,0 4 1 0,0 4 1 15,-3 3 2-15,-1 5 1 0,-1 2 0 16,-1 0 0-16,-1 4-1 0,-2-1-1 15,-1 1-3-15,-1 4-3 0,1-1-2 16,0-2-2-16,-2-1-2 0,1-6-2 16,2-1-4-16,1-3-1 0,1-7-117 15,2-4-108-15,0-4-280 0</inkml:trace>
  <inkml:trace contextRef="#ctx0" brushRef="#br0" timeOffset="39517.1">10977 2290 328 0,'0'0'75'0,"-2"1"4"15,-3 1-38-15,-1 0-20 0,-3 2-13 16,-1 1-3-16,-4 2 0 0,-4 1 4 16,0 4-4-16,-2 4-1 0,-1 1-2 15,0 5 0-15,2 0-2 0,0 2-1 16,2 2-3-16,1 1-4 0,2-3-1 15,2-3 0-15,2-4-2 0,2-3 1 0,2-5 0 16,3-3 7-16,1-4 10 16,1-1 6-16,4-2 5 0,2-1 3 0,2-4 3 15,2 1 2-15,4-4-3 0,2-5-5 16,2-3-4-16,3-3-3 0,1-5 3 16,1 0 1-16,1-2 0 0,1-1 1 15,0 2 0-15,0 1 0 0,-2 2-2 16,-2 4-3-16,-4 2-4 0,-2 5 0 15,-4 3-2-15,-3 1 1 0,-3 4-1 16,-2 3 1-16,-3 1-2 0,0 1-2 0,-3 1 1 16,-3 4-1-16,0 2-1 0,-3 4-2 15,-4 3 0-15,-2 2 2 0,-1 7 0 16,-3 1 0-16,-1 3-1 0,-1 1 1 16,-1 2 1-16,0-1-1 0,0-2-1 15,1 2 1-15,-2-2-1 0,2 1 0 16,0-5 1-16,2-2-2 0,1-3 1 0,3-2-1 15,2-6-1-15,4-3 1 0,4-7 1 16,2-1 1-16,1-7-1 0,4-4 1 16,3-6 0-16,3-2 1 0,3-3 0 15,6-2-1-15,3-5 0 0,3 1 2 16,2-3 1-16,0 3 0 0,-1-4 0 16,-1 1 0-16,-3 4 0 0,-5 3 0 15,-2 3-1-15,-3 7 1 0,-3 4 0 16,-3 6-1-16,-2 0-2 0,-3 4 0 0,-2 7-1 15,-3 5 0-15,-4 3-1 0,-1 6-1 16,-2 5 0-16,-2 5 3 0,-2 2 0 16,-3-2 0-16,2-1-1 0,3-2 1 15,-3-4-1-15,4-6 0 0,0-6-2 16,10-2 0-16,2-2 0 0,3-7-1 16,1-2 1-16,5-5 0 0,3-1 1 15,3-3 1-15,-1-2 1 0,2-2-1 0,2-4 1 16,-1-1 0-16,2 1-1 0,0-1 1 15,-1 1-1-15,4-4 1 0,-2-1 0 16,3 3 1-16,-2 1 0 0,1 3 1 16,-1-1 1-16,-3 4-2 0,-3 3 1 15,-3 6 0-15,-4-1-1 0,0 2-1 16,-3 2-2-16,-2 1-1 0,-2 1-1 16,-3 3 0-16,-1 2 0 0,-4 5 0 15,-3 2 1-15,-3 5 0 0,-1-1 2 0,-2 4 1 16,2 2 0-16,0-1-1 0,3 1 1 15,2-2-1-15,2-1 0 0,2-2 0 16,4-3-1-16,0-4 1 0,2-4-1 16,4-5 1-16,2-3 0 0,2-3 0 15,4-4 2-15,1-1-1 0,4-4 0 16,1-3 2-16,2-2-1 0,-1-1 1 16,1-3 1-16,-2-1 1 0,-1 0 1 0,-2 0-1 15,0 5 0-15,-6 1-1 0,0 6 0 16,-3 3-1-16,-3 4-4 0,-3 6 0 15,-2 7 0-15,-7 4 1 0,-2 6-1 16,-5 4-1-16,-2 4 1 0,-3 1 1 16,1 0 1-16,2-4-2 0,1-5-1 0,6-2 0 15,3-6-1-15,2-5 2 16,5 0 0-16,2-5 1 0,2-1 0 0,1 0 2 16,1-4 1-16,2-3 0 0,1-2-2 15,2-3 0-15,3-1 1 0,2-3-2 16,1-4 1-16,4-2-1 0,0 0 0 15,0-2 0-15,1 0 0 0,-2 0 0 16,0 0 0-16,-1 4 0 0,-3 4 0 16,-2 1 1-16,-2 5-1 0,-3 3 1 15,-2 3 0-15,-2 2 0 0,-1 0 0 0,-1 2 0 16,-1 1-1-16,1-1 1 0,0 1 0 16,0-1 0-16,0 0 0 0,0 0 0 15,0 0 1-15,0 0 1 0,1 0 0 16,-1 0 2-16,0-1-1 0,0 1 1 15,0 0 0-15,0-1 0 0,0 1-2 16,0 0 0-16,0 0-1 0,0 1-1 0,0-1-1 16,0-1 0-16,0 3-1 0,1-1 0 15,0 2-1-15,0-1 1 16,2 2 0-16,1 3 1 0,2 1-1 0,0 3 1 16,3 6 1-16,3 2-1 0,2 5 1 15,4 2-1-15,0 0 1 0,3 4-1 16,3-2 1-16,3-1-1 0,-2 0 1 15,-2-3 0-15,-1-1-1 0,0 0 1 16,-5-2 0-16,-2-2-1 0,-4-2 1 16,-2-4-1-16,-1-1 1 0,-3-4-1 15,-1-5 1-15,-3-1 1 0,0-1 0 0,-1-2 5 16,-2-3 1-16,-3-7 0 0,0-3 0 16,-4-5 0-16,0-3-2 0,-2-2 0 15,-2-5-7-15,-2-1-1 0,-2 0 0 16,-2 3 0-16,-2 2-1 0,-4-5 0 0,-2 2 2 15,2 3-1-15,2 0 1 16,3 7 1-16,4 1 0 0,2 4 1 0,5 4 0 16,2 4 0-16,4 1 0 0,0-1 1 15,2 4 0-15,1 0-1 0,0 0-1 16,2 2-1-16,1 2 0 0,3 6 0 16,1 4-1-16,5 5 0 0,4 5 1 15,2 5 1-15,4 3 0 0,2 1 1 16,3-1-1-16,0-2 0 0,-4-4 1 15,1-2-1-15,-3-2 0 0,-2-3 1 16,-3-5-1-16,-4-3 0 0,-3-2 1 0,0-2 0 16,-5-3 1-16,-1-1 1 0,-3-4 2 15,-3-3-2-15,-5-4-1 0,0-3-1 16,-6-2 0-16,1-5-2 0,-5-4-1 16,-4-2-1-16,-2-3 0 0,-1 2 2 15,-1-6 1-15,-1 0 0 0,1 2 0 0,3 1 0 16,3 5 0-16,6 6 0 0,4 4 1 15,3 7 0-15,6 3-2 0,0 6 0 16,3-1-1-16,2 5-1 0,2 7 1 16,3 5-1-16,3 5 0 0,1 4 1 15,6 7 2-15,-1 2 1 0,4-1 0 16,2 2-5-16,-3-2-9 0,0 2-8 16,-1 1 50-16,-3-3-178 0,0-1-128 15,-4-3-335-15</inkml:trace>
  <inkml:trace contextRef="#ctx0" brushRef="#br0" timeOffset="43277.44">19040 2188 410 0,'17'-14'124'0,"-2"0"8"0,1 1-5 0,0-3-80 16,2-1-1-16,-2 4 1 0,0 2-9 15,1 3-10-15,0 1-7 0,1 3-5 16,-2 3-2-16,-1 2-3 0,-1 6-4 16,-3 2-3-16,0 3-1 0,-1 2 0 15,-3 6 0-15,-1 0 0 0,-5 3 0 16,-2-1-1-16,-4-1-1 0,-1-2 1 0,-7 0-1 15,-4-4 0-15,1 1 0 0,-2-3 0 16,2-3 1-16,0-3 0 0,3 0 1 16,3-2 0-16,3-3 0 0,2 0 3 15,2-1 2-15,1-2 1 0,2 2 0 16,0-2-2-16,2-1 1 0,1 6-2 16,2-2-1-16,4 1-3 0,3 5 0 15,4 1-1-15,3 1 1 0,6 4 2 0,2 0-1 16,4 1 0-16,-1 2 0 0,-3-1-1 15,-3 0-1-15,-3 1 2 0,-8-2-1 16,-5 3 0-16,-8-2 1 0,-9 1 0 16,-6-2 1-16,-13 2 0 0,-6 0 0 15,-4 2-1-15,-4-3-1 0,-2 1-2 16,2-3-3-16,2 0-6 0,6-5-4 16,6-5-8-16,0-7-11 0,6-4-12 0,4-8-129 15,6-5-130-15,5-2-319 16</inkml:trace>
  <inkml:trace contextRef="#ctx0" brushRef="#br0" timeOffset="43645.29">19883 2070 634 0,'-4'4'149'16,"-6"-1"3"-16,-8 3-114 0,-5 5-4 15,-5 2 1-15,-2 8-1 0,-1 6-12 16,2 5-9-16,0 5-3 0,5 5-3 16,5 0-3-16,3 4-2 0,4-3-1 15,3-6-1-15,6-4-1 0,5-3-1 16,6-6 0-16,4-5 0 0,3-7 0 16,5-5 0-16,5-1 1 0,3-3 2 0,1-3 0 15,1-4 2-15,1 0 2 16,-3 0 2-16,-5 0 3 0,-5-2 3 0,-6 1 2 15,-7-3 2-15,-7 0-1 0,-5-2-2 16,-9 4-4-16,-7 0-2 0,-7 2-5 16,-3 2-5-16,-2 4-6 0,1 0-8 15,2 2-8-15,5-2-13 0,6-1 152 0,7-3-292 16,5-4-155-16,7-3-433 0</inkml:trace>
  <inkml:trace contextRef="#ctx0" brushRef="#br0" timeOffset="43796.87">20156 2368 647 0,'2'8'151'0,"-1"0"5"0,-1-3-115 16,0 0-7-16,0-2 1 0,-1-6 2 16,-1-4-10-16,0-5-11 0,-1-1-20 15,2-2 63-15,1-4-222 0,2-5-151 16,2 0-408-16</inkml:trace>
  <inkml:trace contextRef="#ctx0" brushRef="#br0" timeOffset="44331.08">20569 1984 498 0,'-3'7'133'0,"-2"0"3"15,-1-1-74-15,-1 3-17 0,-2 0 4 16,0-1-5-16,2-1-15 0,-2-2-10 0,1 2-4 16,1 3-1-16,0-2-2 0,-1 4-5 15,-1 2-3-15,-2 3-1 16,0 7-1-16,-2 4-1 0,-1 0 0 0,-2 2 0 16,1-2-1-16,-2 4 1 0,3-4-1 15,1-1 1-15,-1-5-1 0,4-4-1 16,4 3 1-16,2-3-1 0,3-3 0 15,2-2-1-15,2-3-1 0,4-2 0 16,1-1 0-16,3 0 1 0,4-3 0 0,2-1 1 16,1-1 0-16,1 1 1 0,1 0 0 15,0-2 1-15,-3 1-1 0,-1-2 1 16,-3-1-1-16,-2 1 1 0,-2-1 0 16,-3-1 0-16,-1 0 2 0,-3-4-1 15,0 3 1-15,-1-3 0 0,0-2 0 16,0-2 0-16,0 0 1 0,0 0 0 15,1 2 0-15,-2-5 2 0,1 8 1 0,-1 1 3 16,-1 0 0-16,1 4 0 0,0-1-1 16,-2 1-1-16,2 6-2 0,-2-2-2 15,0 4 0-15,-1 2 3 0,-2 1 1 16,0 6 2-16,1 2 0 0,-1-1 1 16,1 3 0-16,0 0-1 0,2 2-5 15,1-2-2-15,1-1-1 0,1-1 0 0,-1 1-1 16,1-4 0-16,0 0 0 15,1-5-3-15,-1-1-7 0,-1-3-14 0,0-1-14 16,1-5 151-16,1 1-292 0,-1-5-160 16,1-1-436-16</inkml:trace>
  <inkml:trace contextRef="#ctx0" brushRef="#br0" timeOffset="44864.77">21502 2314 512 0,'0'1'123'0,"1"-1"2"16,-1 3-79-16,-1 1-11 0,1 0 1 15,-2 2 1-15,-1 4-3 0,-3 4-3 16,0 1 1-16,-3 3-3 0,-1 2-5 15,-1 1-5-15,-2 0-5 0,-2-1-6 16,-3-1-3-16,-3 1-2 0,-3-2-6 16,-4-4-13-16,-1-1-13 0,2-1 46 15,2-2-177-15,2-6-131 0,3-3-340 16</inkml:trace>
  <inkml:trace contextRef="#ctx0" brushRef="#br0" timeOffset="45060.97">21188 2320 479 0,'7'-2'136'0,"4"4"10"16,3 3 5-16,2 0-106 0,4 5-2 15,3 2 5-15,3 4-5 0,4 2-11 16,-1 3-9-16,-3 1-8 0,4 4-4 16,-1-3-4-16,-1 2-3 0,-2 2-8 15,0-2-13-15,-2-2-17 0,2-1 54 16,-2 0-190-16,0-3-139 0,-1 0-360 15</inkml:trace>
  <inkml:trace contextRef="#ctx0" brushRef="#br0" timeOffset="45276.94">22014 2233 663 0,'-1'0'146'0,"1"4"1"16,-1 3-115-16,2 3-3 0,-1 2 2 0,-1 3 2 16,1 3-7-16,0 6-4 0,-2 1-3 15,2 1-9-15,-2 2-4 0,2 1-2 16,2 0-3-16,-1-2-11 0,1 0-15 16,1 0-13-16,4-4-111 0,-2-4-18 15,0-2-113-15,0 1-220 0</inkml:trace>
  <inkml:trace contextRef="#ctx0" brushRef="#br0" timeOffset="45679.49">22320 2294 542 0,'0'0'130'0,"0"0"1"0,0 0-95 0,-2 0-10 16,1 0 2-16,-1 5-9 0,-1 1-12 16,0 7-4-16,-2 3-1 0,-2 4 0 15,0 8 1-15,-1 0 0 0,2 2-1 16,-1-1 0-16,5-2 0 0,3-2 0 16,3-1 1-16,6-1-1 0,6-3 0 15,4-2 2-15,5 0 1 0,0-1 0 16,1-2 1-16,1-5 1 0,2-2 5 15,-1-3 1-15,-1-4-1 0,-2-7 4 16,0-4 5-16,-1-5 1 0,-2-1 0 0,-2-4-3 16,-5-2-1-16,-2-4 1 0,-3-2-3 15,-2-2-7-15,-7-1-3 0,-3-3-1 16,-5 2-2-16,-4-2-2 0,-4 7-3 16,-6 5 0-16,-3 4-1 0,-3 8 1 15,-3 3-1-15,-1 3-5 0,1 2-8 16,-1 2-12-16,6 0-9 0,4 2 162 0,6-2-293 15,3 1-148-15,4 0-412 0</inkml:trace>
  <inkml:trace contextRef="#ctx0" brushRef="#br0" timeOffset="46195.08">22599 1697 341 0,'3'0'98'0,"1"0"7"16,-2-1-55-16,-1 1-1 0,0 1 1 15,-2-1-1-15,0 0-18 0,0 2-11 16,-2-2-6-16,1 1-4 0,0 2-3 16,0-2 0-16,1-1 2 0,0 2-1 15,1-1 3-15,1 1 3 0,2 0 5 0,1-1 2 16,4 2 2-16,2-1 1 0,5-1 1 16,4-1-2-16,3 0-3 0,4-2-4 15,5-2-4-15,-1 2-4 0,6-1-3 16,-5 1-3-16,-2 2-1 0,-4-1-12 15,-3 0-12-15,-3-1-27 0,-5-1-103 16,-4-1-120-16,-4-1-289 0</inkml:trace>
  <inkml:trace contextRef="#ctx0" brushRef="#br0" timeOffset="46693.07">23586 1315 318 0,'-3'2'99'16,"-4"2"12"-16,-2 2-22 0,-2 0-22 15,-3 4-10-15,-2 1-7 0,-2 2-5 16,-1 4-13-16,-2 0-10 0,-1 2-5 16,-1 2-6-16,-1 2-3 0,0 1-3 15,1-1-1-15,0 1-1 0,4-1-2 16,6 1 0-16,5-2 1 0,8 1-1 15,7-1 1-15,7-4 0 0,8 1-1 0,3-2 1 16,2-3 0-16,3-4 0 16,1-1-1-16,-2-4 1 0,-1-1 0 0,-5-2 3 15,-2 0 2-15,-3-5 4 0,-3 0 7 16,-6-2 4-16,-4-1-1 0,-5-2 0 16,-6 0-3-16,-6-1-2 0,-7 1-5 15,-4 1-7-15,-2-1-4 0,-2 2 0 0,-2 3 0 16,1 2-2-16,2 1-13 0,4 2-7 15,0 2 68-15,2 0-204 0,0 0-139 16,4 3-368-16</inkml:trace>
  <inkml:trace contextRef="#ctx0" brushRef="#br0" timeOffset="47732.17">16297 1768 375 0,'-11'-1'97'16,"1"-1"16"-16,5-1-48 0,2-1-14 15,1 3 1-15,1-1 0 0,2-1 0 16,2 1-15-16,2 2-15 0,3 2-9 16,2-1-5-16,2 2-3 0,2 3 1 15,2 1-1-15,4 3 1 0,2-1-2 0,2 2 1 16,4 0 2-16,5 2 2 0,7-1 1 16,11 1 0-16,12 3 0 0,6 1-1 15,8 1-1-15,8 1-3 0,7 0-2 16,10 3-1-16,-3 0-1 0,-4-4-1 15,-1-2 1-15,-3-2 0 0,-6-1 0 0,-8-2-1 16,-10-3 1-16,-8-3-1 0,-10 1-4 16,-7-2-9-16,-6-2-6 0,-8-3-43 15,-8-3-88-15,-6-1-114 0,-6-2-270 16</inkml:trace>
  <inkml:trace contextRef="#ctx0" brushRef="#br0" timeOffset="48016">17817 1865 333 0,'-9'5'101'0,"-1"-2"13"15,0 2-37-15,3-2-18 0,-1 3-1 16,1-3-3-16,3 3-9 0,2-1-15 16,2 0-11-16,4 4-6 0,3 1 1 15,6 2 0-15,2 3 1 0,5 0-1 16,3 1-2-16,6 3-1 0,3-1 0 0,0 6-4 15,1-3-1-15,-1 5-3 0,1 2 0 16,-5 4-1-16,-3 0 0 0,-4 0-3 16,-7-5 1-16,-6 1 0 0,-8-4 0 15,-9-2 1-15,-8-6-1 0,-11 2 0 16,-10 0-4-16,-5-3-6 0,-5-4-3 16,-8-5 30-16,-4-2-168 0,1-5-126 15,-3-4-334-15</inkml:trace>
  <inkml:trace contextRef="#ctx0" brushRef="#br0" timeOffset="48413.97">16406 1644 485 0,'8'13'117'0,"-2"-1"2"0,-6 0-22 0,-5-1-88 15,-4 0-1-15,-8-4 0 0,-5 1 1 16,-10-3 1-16,-8 2-1 0,-1-2-3 15,1 3-1-15,2 2-2 0,0 1 0 16,3 2 0-16,10 0-2 0,9 3-1 16,5-1 0-16,2-1 0 0,6 1 1 15,6 3-1-15,3-1 1 0,8 4 0 16,10-1 1-16,10 2-1 0,9 1 0 16,8-1 0-16,7-1 0 0,5-4 22 0,9-3-69 15,0 1-83-15,1-3-107 0,2 3-277 16</inkml:trace>
  <inkml:trace contextRef="#ctx0" brushRef="#br0" timeOffset="53676.47">19189 2996 268 0,'-7'6'58'0,"2"-4"3"0,3 0-37 16,1-3-6-16,2-1 3 0,0-3 7 15,5 0 2-15,1-1 1 0,4-1-1 16,3-4-5-16,0 3-2 0,4-4-3 0,2 5-4 15,1-3-2-15,1 2 0 0,0-1-1 16,2 4-1-16,1-3 0 0,1 3-1 16,3-2-1-16,2 3-1 0,1-3 0 15,3 2 0-15,1-1-2 0,0 2 0 16,1-1-2-16,-2 2-1 0,-3-1-1 16,-4 2-2-16,-4-1 0 0,-4 2 0 15,-5 0-1-15,-5 1 5 0,-3 0 2 0,-4 1 0 16,-7-2 0-16,-4 0 2 0,-6 2-1 15,-6 0 2-15,-4 2-7 16,-4-1 1-16,-8 1-2 0,-2 4-1 0,-5-2-1 16,0-1-1-16,0 1 0 0,-3-1 0 15,-2-2-1-15,3-1 1 0,-1-2 0 16,6 1 1-16,5 0 0 0,3 1 0 0,8-2 0 16,7 2 2-16,4 1-1 15,6-2 0-15,6-2 3 0,4 1 1 0,9-3-1 16,5 2 0-16,7-3 0 0,9 2-1 15,6-1 1-15,7-1-3 0,5 2-1 16,1 1 1-16,3 0 0 0,-2 1-1 16,1-3 1-16,1 4-1 0,-3 1 1 15,-6-1-1-15,-6 2 0 0,-7-2 1 16,-7 1-2-16,-9 1-1 0,-11-1 1 16,-9 2 0-16,-11 2 0 0,-13-2-1 15,-5 3 0-15,-7 1 1 0,-7 2 2 0,-6 1-1 16,-4-4 0-16,1 2 1 0,2-2-1 15,1 2 1-15,-4-4-1 0,2-1 0 16,6-1 0-16,8 1 0 0,4-3 1 16,9 1-1-16,5-1 0 0,10 0 0 15,8-2 3-15,5-1 0 0,5-3 0 16,10 1-1-16,6-3 1 0,8-2-1 0,10-1 1 16,5 4-2-16,5 0-1 15,4 2 1-15,2 1 0 0,0 2 0 0,-4 1-1 16,-1 1 1-16,-4-1-1 0,-6 1 0 15,-7-1 0-15,-9 0 1 0,-6 2-1 16,-10-3 0-16,-11 1 1 0,-12 2-1 16,-6 0 0-16,-8 1 1 0,-5 3-1 15,-5 0 1-15,-4 1-1 0,-4 2 0 16,6-1 0-16,0-2 1 0,4 2-1 16,3-4 1-16,4 0-1 0,7-1 1 0,5 1-1 15,7-2 0-15,3-1-1 0,4 0 2 16,8 1 0-16,6-1 1 0,3 0 0 15,6 0 0-15,5 0 0 0,5 0 1 16,4 0 0-16,3-2-2 0,-1 2 0 0,5 0-1 16,1-1 1-16,-3-1-1 0,-2 1 1 15,-5 1-1-15,-8 0 1 0,-3 0-1 16,-8 0 2-16,-13-1 0 0,-11 0 0 16,-9 1 0-16,-6-1-1 0,-8 1 1 15,-8 2 0-15,-5-1-1 0,-1 3-1 16,4-1 0-16,3 0-2 0,-1 0 1 15,4 1 0-15,5-1-1 0,4 0 1 16,5 2-1-16,3-2 1 0,6 0 0 16,4 2 0-16,3-1-1 0,7-1 1 0,8 3 2 15,5-3-1-15,7 2 2 0,2-2 0 16,6-1 0-16,1-2 1 0,4 2-1 16,0-2-1-16,0 1-1 0,-4-1-1 15,0 1-2-15,-1 0-4 0,-5 2 3 16,-6-3-19-16,-4 0-113 0,-4-3-109 15,-7 2-281-15</inkml:trace>
  <inkml:trace contextRef="#ctx0" brushRef="#br0" timeOffset="61123.33">10585 2125 488 0,'1'-1'113'0,"0"0"-1"0,1 3-37 16,-2-3-73-16,0 2-4 0,1 1-1 16,3-2-3-16,1 1 1 0,4 2 2 15,0-2 1-15,0-1 2 0,6 1 3 16,0-1 3-16,1 0 3 0,1 2 1 15,-1-1-1-15,2 2-1 0,-1 0-1 16,0 0-3-16,1 2-3 0,5 1 2 0,2-2 0 16,3 2 1-16,4 2 0 15,6-1 1-15,3 1 0 0,5 0 1 0,5-2-2 16,4 4-1-16,1 1 1 0,4 1-1 16,1 0-1-16,3 0 0 0,-4 0 0 15,2 0-1-15,1-2 0 0,4 0 0 16,1-1 0-16,3 0 0 0,2-2 0 15,7 1 0-15,4 0 0 0,2-1 0 16,2-1 0-16,3 1-1 0,0 1 1 16,4 1 0-16,3 0 0 0,-1 2 0 15,1-3 0-15,-1 3 1 0,3-2-1 0,8 4 0 16,-6 0 0-16,-2 2 0 0,1-3-1 16,2-1 1-16,-1 3-1 0,-9 0 1 15,-7-5-1-15,1 0 0 0,-4-3 0 16,-2 0 0-16,-7 2 1 0,-1 1-1 15,3-2 0-15,-6 3 1 0,-4-6-1 0,11-1 1 16,-2 2 0-16,5-8 0 0,3 0 0 16,-3 0-1-16,0-4 1 0,5 5-1 15,-4 1 0-15,0 1 1 0,-3 0-1 16,-8 5 1-16,0 2 0 0,2-1 0 16,-4 1 0-16,-10 0 0 0,-10-3 0 15,1 5-1-15,-5-5 1 0,-3 0-1 16,-5 0 1-16,-8-1-1 0,-4 3 1 15,-2-4-1-15,-8-1 1 0,-5 0 1 16,-3 0 2-16,-4 0 1 0,-1-2 1 0,-3 0-1 16,-2-1 1-16,0 0-2 0,1-2-3 15,-2 1-6-15,0-2-6 0,-1-2-35 16,1-1-90-16,0 0-108 0,-5-1-264 16</inkml:trace>
  <inkml:trace contextRef="#ctx0" brushRef="#br0" timeOffset="89066.44">2064 9702 264 0,'0'7'66'0,"-1"-1"5"16,1-4-36-16,1-1-3 0,3-1 0 16,0 1 4-16,4-1 2 0,2-1-3 15,2-1 0-15,1-2-1 0,3 0-5 16,1-2-3-16,-1 0-4 0,2 2-5 15,-1-2-3-15,3 1-2 0,0 0-3 16,-1 0-2-16,3 0-1 0,1 2-1 0,2-1 2 16,1-1 0-16,0 1 1 0,2 0 2 15,1-1-1-15,3 1 1 0,1 0 1 16,1 1-2-16,2 1-2 0,0 3-1 16,2 0-1-16,2 1-2 0,-2 2-1 15,0-3-1-15,0 2 1 0,0 1-2 16,-2-1 1-16,3-3 0 0,0 1-1 15,1 0 1-15,1 1-1 0,2-2 1 16,-1 0-1-16,3 0 1 0,-1 2-1 0,-2-1 1 16,-1 0 0-16,-1 0-1 0,-2-1 0 15,-2 2 1-15,-1 0-1 0,0-1 0 16,4-1 1-16,0 1 1 0,1-1-1 16,1 4 1-16,2-3 1 0,0 3 1 15,-2-2 0-15,0 4 1 0,-3 0-1 16,0 1 2-16,-5-4-2 0,1 4 0 0,-2 0-1 15,0 2-1-15,-2-2 0 0,0 2-1 16,1-1-1-16,2 1 1 0,2-5 0 16,2 2-1-16,1 0 1 0,2-3 0 15,-1 1 0-15,2-1 2 0,-3-2 1 16,2 3 2-16,-1 1-1 0,2-4 2 16,-1 2 0-16,3-1 0 0,1 2 0 15,3 1-1-15,-1 0 1 0,2-3 0 0,-2 0 1 16,1-1-1-16,-1 0 1 0,-1-2-2 15,0-1-1-15,-2 0-2 0,-1 2-1 16,0-3 0-16,2 6-1 0,-1-6 0 16,-1 3 0-16,0-1 0 0,0-2 0 15,-2-1 0-15,1 3-1 0,-3-7 0 16,0 5 1-16,2-1-1 0,-3 1 0 16,1 2 1-16,0-1-1 0,-1 1 1 15,-1-1 0-15,0-1-1 0,-2 0 1 16,1 1 0-16,-1-6 0 0,0 0-1 0,-1 1 1 15,0 0 0-15,-2 0-1 0,-2 0 0 16,-3-1 1-16,-1 5 1 0,-2 0 1 16,-4-2 1-16,-1 3-1 0,-3 1 1 15,1-1-1-15,-3 0 1 0,-2 0-2 16,-3 0-2-16,-1 5 0 0,-2-4-1 16,-2-1 1-16,-1 1 0 0,-2 1 3 0,-1 1 3 15,-1-2-1-15,-4-1 2 0,-3 2 0 16,-4 0 0-16,-2-1-1 0,-6-2-3 15,-5-4-2-15,-4 3 0 0,-4-2 0 16,-4 1 0-16,-4 0-1 0,-6 0 1 16,-5 2 0-16,0 1-1 0,-8-1 2 15,-2-1-1-15,-4 1 0 0,-2-1 0 16,-2 1 0-16,-3 2-1 0,-1-2 1 0,-3 2-1 16,0-2 0-16,2 1 1 0,-3 0-1 15,0 1 0-15,1-2 0 0,0-1 0 16,3 2 0-16,-2-2 0 0,0 1 0 15,-1 0 1-15,2 1-1 0,-2 0 0 16,1 0 0-16,1 0 0 0,-1-1 0 16,-1 2 0-16,1-3 0 0,1 2 0 15,-2-1 0-15,1 1 0 0,-1 1 0 16,2 3 0-16,-3-4 0 0,1 3 0 0,0-4 0 16,2 3 0-16,0-2 0 0,-1 2 0 15,3-5 1-15,0 4-1 0,1 0 0 16,1 0 0-16,-1 0 0 0,2 1 0 15,2 0 0-15,0 1 0 0,5 1 0 16,-1-1 0-16,2 4 0 0,4-3 0 16,2-1 0-16,4 0 0 0,3-1 0 15,5-2 0-15,8 1 1 0,5-2-1 0,6 0 0 16,5 1 0-16,5 0 1 0,5 0-1 16,3 1 0-16,3 1 0 0,1 0-1 15,3 0-1-15,2 0 0 0,4 1 0 16,1 2 0-16,3 2 0 0,3 0 1 15,5 0 0-15,3 2 2 0,5 1-1 16,2-1 1-16,3 0-1 0,5 2 0 16,2-3 0-16,3 2 0 0,3 2 0 0,3-2 0 15,3 0 1-15,4 0-1 0,4 2 1 16,2 1-1-16,6-1 1 0,3-2-1 16,1 3 1-16,4-1-1 0,2 0 0 15,0-1 1-15,4-2-1 0,1 3 1 16,1 1-1-16,-1-4 1 0,2-3-1 15,3 1 1-15,0-3 1 0,0 0-2 16,1-5 1-16,0-1 0 0,2 3 0 16,2 0 1-16,-1 0 2 0,0 1-1 0,-3 0 2 15,-2 0-1-15,1 0 1 0,-2 1-1 16,-2 1-1-16,-2 1-2 0,-2-2 0 16,1-1 0-16,-3 2-1 0,0-2 0 15,-1-1 0-15,-2 1 0 0,1-1 1 16,-2 1-1-16,-3-1 0 0,-3 2 0 15,-1 0 0-15,-4 1 1 0,0-2-1 16,-5 1 0-16,-1 0 0 0,-1-2 1 0,-1 1-1 16,-2 2 0-16,-2-3 0 0,-2 1 1 15,-5-2-1-15,0 0 0 0,-5 2 0 16,-2-1 0-16,-4 0 0 0,-3 1 0 16,-4-1 0-16,-1 2 0 0,-6 0 1 15,-1 0-1-15,-4-1 1 0,-4-2 0 16,-2 1 1-16,-3 1 1 0,-1-3-1 15,-2-1 1-15,-2 0 0 0,-3-2-1 16,-4 0-1-16,-2-4-1 0,-5 0 0 0,-5-1 0 16,-5 0-1-16,-2-1 1 0,-4 0 0 15,-2 0 0-15,-3 1 0 0,-5 1 0 16,-2 2 0-16,-3 0 1 0,-6-1-2 16,-4 1 1-16,-7 3 0 0,-4-1-1 15,-7 5 1-15,-8 0-1 0,-9 1-1 16,-6 4-2-16,-12 4-6 0,-11 1-11 0,-10 3-17 15,-13 1 81-15,-13 0-221 0,-17 6-147 16,-11-2-387-16</inkml:trace>
  <inkml:trace contextRef="#ctx0" brushRef="#br0" timeOffset="107470.06">5899 9387 301 0,'7'4'80'15,"-2"-1"4"-15,0-1-35 0,2-1-10 16,1-1 1-16,-2-2-3 0,2 1-2 16,1-2-1-16,-1 1 0 0,3 0-2 15,2-2-3-15,2 1-3 0,1 1-3 16,4-1-4-16,0 2-2 0,3-1-4 0,2 2-3 16,3 2-3-16,3 3-1 0,2 2-3 15,2 3 0-15,2-2-1 0,2 2-1 16,-3 1 0-16,0-1 0 0,-2-2-1 15,-2-2 1-15,-6 2-1 0,-4 0 0 16,-4 1 0-16,-4-2 0 0,-5-1 1 16,-3-2-1-16,-2 0 2 0,-3-1 2 15,-2-2 0-15,-4-2 2 0,-4 1-2 0,-4 0 1 16,-3-3 0-16,-6-1-1 0,-6 0-3 16,-4-3-2-16,-2-2-1 0,-3 1 0 15,-2-2-1-15,-3 0 0 0,1 2 0 16,-3-1 0-16,1 4 1 0,1 2 1 15,1-2 1-15,1 3 0 0,3 2 0 16,2 0 1-16,2 1-1 0,1-1 0 16,6 0 1-16,3 0-2 0,4-1 2 15,4 2-1-15,5-2-1 0,4 2-2 16,7 1 0-16,3-1 1 0,9 2 3 16,4 0 3-16,6-2 3 0,5 0 4 0,7 1 5 15,5-1 0-15,2 4 0 0,4-1-2 16,2-1-4-16,0 6-2 0,-1 2-4 15,-2 1-2-15,-5 1-1 0,-4-1 0 16,-4 0 0-16,-8 1-1 0,-5-4 1 16,-5-1-1-16,-6-2 2 0,-6-2 0 0,-5-1 0 15,-6 2 1-15,-6-2 0 0,-5-1 0 16,-6-1 0-16,-5-1-2 0,-4 0-2 16,-5-3-1-16,-1-2-4 0,-3-1-1 15,0 0-1-15,-1 2-1 0,3 2 1 16,1-1 1-16,3 1 2 0,4 5 2 15,5-1 2-15,4-1 2 0,7 0-1 16,5 1 0-16,6 2-3 0,6-1 1 16,4-1 0-16,8 1 3 0,4 2 3 15,5 1 2-15,5-1 4 0,5 0 3 0,4-1 2 16,4 0 1-16,5 0-4 0,2-1-2 16,1 0-3-16,1-2-2 0,-1 1-1 15,-2-1-3-15,-5 2 0 0,-6 0-1 16,-8-2 0-16,-4 0 0 0,-8 1 2 15,-5 0 0-15,-6-1 2 0,-8 0 1 16,-6-1-1-16,-7 1 0 0,-9 0 0 0,-6 1-1 16,-7-4-1-16,-6 2-1 0,-4 0-2 15,-1 2 1-15,0 0-1 0,2 1 0 16,3 1-1-16,3 1 0 0,5-2 0 16,9 3-1-16,5-4 2 0,6 0 0 15,7-1-3-15,6-1-1 0,9-1 0 16,6 2 3-16,7-1 0 0,6 0 2 15,5 1 0-15,7-2 3 0,4-1 2 0,5 1 0 16,0-3-1-16,3 2-2 0,0 1-1 16,1 0 0-16,-4 0-1 0,-2 2 1 15,-6 2-1-15,-6 1 0 0,-7-1 1 16,-8 0 1-16,-6 3 0 0,-9 4 1 16,-10 2 1-16,-8 0-1 0,-7 4-1 15,-9 3-1-15,-7 2-1 0,-4-1-3 16,-3 2-2-16,1-2-2 0,-1-2 0 0,7-3 1 15,3-3 0-15,9-1 2 0,5-3 1 16,9-4 1-16,6-2 1 0,6 0-2 16,6-1 2-16,8-1 2 0,6 0 3 15,5-3 1-15,4 0 1 0,7-4 3 16,4 3 0-16,3-2 0 0,1 2-3 16,1 0-2-16,-1 0-2 0,-1 1 0 15,-4 3-1-15,-6 0 0 0,-6-1-1 16,-6-1 2-16,-5 3 0 0,-8-2 0 0,-7 5 1 15,-7 1 1-15,-7 1 0 0,-3 2 0 16,-7 4-2-16,-4-2 1 0,-2 3-2 16,0-1 0-16,2-1 0 0,7-2-1 15,4-3 0-15,6 0 0 0,5-2-3 16,7-2 0-16,7-2 0 0,4 0 0 16,7 0 3-16,7 0-1 0,4-1 2 15,6 0 2-15,5 0 1 0,4 1 0 0,-2 1-2 16,0 1-1-16,-3 3-1 0,-5 0-2 15,-6 4-5-15,-5 1-11 0,-7 2-14 16,-7 2-11-16,-7 1-13 0,-9 3-114 16,-11 0-122-16,-10 3-279 0</inkml:trace>
  <inkml:trace contextRef="#ctx0" brushRef="#br0" timeOffset="110122.66">19046 6383 281 0,'-9'4'59'0,"2"2"1"16,-1-2-47-16,0-1-10 0,1 2 1 16,-2-4 1-16,0 2-1 0,0 0 1 15,2 0-1-15,0-2 0 0,0 0-2 16,3 0 3-16,1 1 8 0,2 1 9 16,1 0 10-16,2 0 12 0,3 0 5 15,3 3 5-15,3-2-1 0,4-1-5 0,6-2-8 16,4 1-5-16,8-2-8 0,5 0-4 15,6-3-3-15,7-1-1 0,5 2-5 16,1 0-3-16,5-3-3 0,2 2-3 16,-1-3-2-16,2 3-1 0,-4 1-2 15,-1-1 1-15,-4-1 0 0,-8 3-1 16,-8 1 0-16,-8 0 0 0,-10 0 0 16,-8 1 1-16,-8-1 2 0,-8 1 1 15,-9 2 0-15,-7-3 0 0,-13 4 1 0,-6 3 1 16,-12-1-3-16,-9 1 0 0,-8 0-2 15,-6 1-1-15,-3 2-1 0,-2-1-1 16,-1-1-3-16,2 2-5 0,3 2-2 16,6 0-2-16,7-1 0 0,10-1 2 15,10-1 1-15,7-4 2 0,10 1 6 16,8-5 3-16,10-1 4 0,6 1 1 16,9-1 1-16,7 0 1 0,9 0 1 0,10-2 1 15,8-5-2-15,10 2-1 0,10-2 0 16,4 1-2-16,5 1 0 0,4-2 0 15,0 0-1-15,0 5 0 0,-3 1 0 16,-7 1-1-16,-4-1 0 0,-10-1-1 16,-12 3-1-16,-10 1 1 0,-9-1 4 15,-11 0 2-15,-14 2 1 0,-12 1 2 16,-13 0-1-16,-10 5 2 0,-10 0-2 16,-14-2-3-16,-9 2-2 0,-7 2-2 0,-4 1-1 15,2 1-1-15,0-2-2 0,7 0-3 16,12 1-1-16,9 0 1 0,14-3 0 15,14-3-3-15,13-2 1 0,12-2 3 16,12-1 2-16,10 0 1 0,8-1-1 16,8 0 1-16,7 0 2 0,4 2 0 0,0 2-13 15,1 0-33-15,-5 3-102 16,-1 1-116-16,-7 1-295 0</inkml:trace>
  <inkml:trace contextRef="#ctx0" brushRef="#br0" timeOffset="111157.9">14439 2247 172 0,'35'-9'44'0,"0"-3"4"0,13-4 5 0,6-2-33 16,14 3 12-16,3 3 6 0,-1 2 5 15,-11 0 5-15,6 6-1 0,-8 4-7 16,-1 2-6-16,-16 5-13 0,-3 0-5 16,-5 0-8-16,-5 2-4 0,-11-1 6 15,-18 2 2-15,-18 1 0 0,-9-2 2 16,-9 1 0-16,-15 2 2 0,-14-1-1 16,-14 0-9-16,-9 0-1 0,2-3-8 0,2 1-44 15,-7-2-63-15,6-2-88 0,12-3-216 16</inkml:trace>
  <inkml:trace contextRef="#ctx0" brushRef="#br0" timeOffset="111404.66">14200 2284 319 0,'7'-3'167'0,"11"-1"-53"0,13 0-25 16,10 2-38-16,6-2-17 0,12 0-15 15,10-1-2-15,10 3-6 0,3 1-5 0,-2-1-3 16,-1 3 0-16,-4 1-2 0,-14 2 1 16,-11 2-1-16,-16-3-1 0,-15 1 4 15,-14 2 2-15,-7-3 2 0,-11 3 0 16,-20-1 0-16,-14 2 1 0,-13 2 0 15,-15 5-4-15,-2 0-3 0,1 2-1 16,2 1 0-16,16-2-1 0,12-3-1 16,17 0-3-16,18-3 0 0,11-2 2 15,12-5 2-15,17-2 2 0,13-1 1 16,18 1 0-16,10-5 4 0,7 3 0 0,5-1-1 16,12 2-3-16,-7 2-1 0,-1 2 1 15,-11 1-135-15,-10 3-112 0,-8 2-303 16</inkml:trace>
  <inkml:trace contextRef="#ctx0" brushRef="#br0" timeOffset="113390.63">5821 9797 341 0,'0'2'104'0,"-3"0"2"15,-5-3-14-15,1 1-38 0,-2 0-22 16,-2-1-15-16,-1 0-7 0,1-2-4 0,0-1-3 15,2 0 3-15,0 1 3 0,3-3 5 16,1 4 4-16,2-2 3 16,2 0-1-16,2 1 0 0,2 1-4 0,5 0-3 15,4-1-7-15,6-1-3 0,5 0 4 16,4-2 5-16,6 0 4 0,6-1 3 16,3-1 1-16,2 1 1 0,3 0 0 15,1 0-4-15,1 2-7 0,1 0-2 16,-2 1-5-16,-3 1 1 0,-5 2-2 0,-3 0-1 15,-10 1 0-15,-6-1-1 0,-6 1 0 16,-8 2 0-16,-7 1 1 0,-9 5 0 16,-9 3 0-16,-7 2 1 0,-7 2 0 15,-8 4 1-15,-7 2-2 0,-5 0 0 16,0 0-5-16,-1 0-5 0,5 0-4 16,2-1-1-16,6-2-3 0,6-2 1 0,9-4 0 15,7-1 1-15,8-2 6 0,6-4 4 16,11 0 2-16,6-5 4 0,8-1 1 15,6-1 2-15,8-1 2 0,5-3 2 16,5 2 0-16,3-3-2 0,0 5-1 16,3 1-1-16,-5 0-1 0,-4 2-1 15,-5 2-2-15,-8 4 0 0,-8 3-1 16,-9 1-1-16,-9 3-4 0,-8 5-5 16,-9 3 34-16,-8 1-168 0,-9-3-124 0,-4 1-333 15</inkml:trace>
  <inkml:trace contextRef="#ctx0" brushRef="#br0" timeOffset="126719.79">3866 9914 407 0,'0'1'98'16,"-2"-2"1"-16,2-1-28 0,-2-3-60 15,-2 0-11-15,-2-2-3 0,0 2 2 16,-4-3-1-16,-4 0 2 0,-2 3 4 0,-2 1 6 16,-2 0 6-16,-3 2 2 0,-1 2 1 15,-3 0 0-15,-2 2-2 0,-3 2-4 16,-2 0-5-16,-2 1-3 0,-3 3-2 15,-4-1-1-15,-2 0 1 0,-6 1 2 16,-3 1-1-16,-4-1 0 0,-6 1 0 16,-4 1 0-16,-1 1 1 0,-2 0 1 15,-3 0-1-15,0-2 1 0,0-3 2 16,1-1 0-16,0-4 0 0,-1-2-1 0,-3-2-1 16,2-4 0-16,-2 1 0 0,0-1 1 15,-1-1 1-15,0-1 0 0,-1 0 1 16,1-2 0-16,2-1 2 0,0-2 0 15,4-3 0-15,0-4-1 0,2-6 0 16,4-3-1-16,3-4-1 0,2-3 0 16,2-5-2-16,3-2-1 0,2-3 0 15,3 1 0-15,3-4-1 0,3-2 0 16,5 0-1-16,3-1-2 0,2 0-1 0,3-1-2 16,3-1 1-16,1-3 0 0,3 1 1 15,0 2-3-15,4-3 4 0,2-3-1 16,3-3 1-16,3 1-1 0,3 0 1 15,3-1-1-15,5-3 1 0,3 2-1 16,6 3 1-16,3-1-1 0,4 3 0 16,5 3-1-16,2-2 1 0,7-1 0 15,0 4-1-15,5 1 0 0,3 0 0 0,5-2 1 16,4-1-1-16,3 4 0 0,5 0 0 16,3-1 1-16,2-2-1 0,1 5 0 15,2 3 0-15,2 3 0 0,0 1 1 16,4 5-1-16,2 0 1 0,2 5-1 15,3 1 1-15,1 2 0 0,5 3 0 16,3 3-1-16,2 3 1 0,0 1 0 16,2 1-1-16,4 0 1 0,0 1 0 15,1 3-1-15,1-5 1 0,-1 0 0 0,2 3 0 16,5 1 0-16,0-1 0 0,3 3-1 16,-4-5 1-16,-1 5 0 0,5 0 0 15,2-4 0-15,-2 3 0 0,1-3 0 16,0 0 0-16,4 2 0 0,2-1-1 15,-2 2 1-15,0 5 0 0,0-3-2 16,0 4-1-16,-2 3-3 0,-2 2 0 0,-2 4-1 16,-1 0 0-16,-3 1 0 0,-3 2 1 15,-2 3 2-15,-4 2 2 0,-2 1 1 16,-3 2 1-16,-2 1 0 0,-1 2-1 16,-2 5 1-16,-1 2 0 0,-3-1 0 15,1 0 0-15,-2 4-1 0,-1 1 1 16,1 1 0-16,-3-2 0 0,0 1 0 15,-2 1 0-15,-4 3-1 0,-1-2 1 16,-4 1 0-16,-3-1-1 0,-5 2 1 0,-4 2-1 16,-3 2 0-16,-1 1 0 0,-5 0 1 15,-3 2-1-15,-2 3 1 0,-2 1 0 16,-3 1 0-16,-2 1 0 0,-2-1 0 16,-1 3-1-16,-2 1 1 0,-3-1 0 15,0 2 0-15,-1-1-1 0,0-2 1 16,-3 4-1-16,-3-3 1 0,0-4-1 15,-3 3 1-15,-4-3 0 0,-3 1 0 0,-2 1 1 16,-3-2 0-16,-2 1 0 0,-1 1 1 16,-1 1-1-16,-1-1 1 0,1-2-2 15,-2-1 1-15,2 0 0 0,0-4-1 16,-2 1 1-16,1-2-1 0,1 1 0 16,-4-2 0-16,1 2 1 0,-3-1-1 15,0 3 1-15,-1-2-1 0,-3 1 1 16,1 0-1-16,-2-1 0 0,-1-5 0 15,2 0 0-15,-1-4 0 0,3-3-1 0,-1-4 2 16,2-3-1-16,2 1 0 0,1-2 1 16,1-1 0-16,-1 0 0 0,2 1 1 15,1 1-1-15,-1 0 1 0,-1 4-1 16,0 0 1-16,2 1-1 0,-2 4-1 16,0 1 0-16,0-1-1 0,2 0 0 15,0-1-1-15,1 1 0 0,2 0 0 0,0-2 1 16,2-1 0-16,0 0 1 0,-3 0 1 15,1 1 0-15,-3 1 1 0,-1 0 0 16,-1 3 1-16,-1 3-1 0,-2 0-1 16,-1 1 0-16,1 0 0 0,0 1-1 15,-3 3 0-15,2-1 0 0,-1 4 0 16,0 0-1-16,0 1 1 0,1 1-1 16,0 2 1-16,1-4-1 0,1 0 1 15,0-3 0-15,1-5 0 0,0 1 0 16,0-3 1-16,-1-5 0 0,-2 1 1 0,1-5 1 15,-2 1 1-15,-1-1 1 0,-4-6-1 16,-3-1 0-16,-4-1-5 0,-8-6-8 16,-8-3-138-16,-18-1-125 0,-13-9-328 15</inkml:trace>
  <inkml:trace contextRef="#ctx0" brushRef="#br0" timeOffset="128171.45">2072 7526 430 0,'-1'-8'113'0,"-1"0"4"0,1 3-55 15,-1 1-24-15,0 0-6 0,1 2-6 16,-1 0-7-16,1 0-5 0,0 2-1 16,1 0 0-16,-1 0 3 0,1-2 1 0,0 2 0 15,0 0 1-15,-1 0-2 0,1-1-2 16,0 1-3-16,0-1-4 0,0 1-1 15,0 2-2-15,0 2 0 0,0 4-1 16,-1 5 1-16,1 2 1 0,-1 6-1 16,1 5 1-16,1 2-2 0,1 5 0 15,0 3-1-15,1 1-1 0,2 2 0 16,1 1-1-16,1-1 1 0,-1 0-1 16,1 0 0-16,-3-4-2 0,0-1-6 15,-1-4-9-15,-2-4-6 0,-2-2-6 0,0-6 23 16,-1-1-143-16,-2-7-112 0,-1-5-283 15</inkml:trace>
  <inkml:trace contextRef="#ctx0" brushRef="#br0" timeOffset="128488.61">1947 7957 475 0,'3'9'100'0,"0"0"3"0,-2 2-87 15,1 2-8-15,0 1-1 0,-1 3-1 16,0-2 0-16,3 1-3 0,-2 1-2 0,1-5 3 16,1 0 6-16,1-6 2 0,1 0 2 15,3-2 4-15,1-4 5 0,0-1 4 16,2-1-1-16,1-1-5 0,0-1-2 15,-1-1-2-15,0-1-3 0,0 1-4 16,-2-2-4-16,0 1-3 0,-2-3-1 16,-1-1-1-16,1-2 0 0,0-2-3 0,-2-1-8 15,3-2 3-15,-1-3-129 16,-2-1-114-16,1-2-298 0</inkml:trace>
  <inkml:trace contextRef="#ctx0" brushRef="#br0" timeOffset="129012.02">1651 6756 546 0,'-3'-2'120'0,"-1"-1"2"0,2 1-95 16,-1 0-12-16,1-2-3 0,0-1-1 15,1 3-1-15,0-1-3 0,1 5-2 16,0-6-1-16,1 6 0 0,-1 1 1 0,2 2 1 15,1 5 0-15,1 3-1 0,-1 5-1 16,1 7 1-16,2 2 0 0,0 4-2 16,1 2-1-16,-2 3 0 0,1 1-1 15,0 2-2-15,1-2-4 0,0-2-6 16,-1 0-3-16,2 1-14 0,3-5-69 16,0-4-36-16,-2-6-90 0,-2-7-192 15</inkml:trace>
  <inkml:trace contextRef="#ctx0" brushRef="#br0" timeOffset="129467.42">1929 6484 385 0,'8'4'95'0,"-1"3"8"0,1 1-56 16,-1 4-17-16,0 8-1 0,-3 3 1 16,2 6-4-16,-2 4-9 0,0 7-7 15,2 2-5-15,-1 2-1 0,2-2-1 16,-2-1 0-16,1-4-2 0,0-4 0 16,-1-8 0-16,-1-4-1 0,0-7 1 0,-1-5-1 15,-1-4 3-15,0-2 3 0,-1-1 5 16,-1-2 5-16,1-2 1 0,-1-3-1 15,0-2 1-15,0-3-1 0,0-3-5 16,2-3-4-16,-1-1-6 0,0-1 0 16,1 2-1-16,2 1 1 0,0 2-1 15,2 5 1-15,2 1 0 0,3 3 0 16,0 5 2-16,2 3 0 0,1 4 0 0,1 2 1 16,0 2-1-16,-2 3 1 0,-2 1-2 15,-1-1 0-15,-2 0 0 0,-1-1-2 16,0-1 0-16,-4-2 0 0,-1-2-1 15,-2-1 0-15,-3-1-2 0,-3 1-5 16,-4-1-1-16,-3-1-5 0,-2 0 46 16,-3-1-167-16,-1-3-114 0,-1-2-306 15</inkml:trace>
  <inkml:trace contextRef="#ctx0" brushRef="#br0" timeOffset="129686.83">2274 6697 528 0,'13'15'118'0,"-4"1"2"0,-2 4-94 15,-2 5-6-15,-3 3-5 0,-2 3-4 0,-3-1-3 16,-1-2-4-16,2 1-2 0,-1-9-2 16,2-1-1-16,0-7-1 0,3-2-2 15,1-5-2-15,3-2 0 0,1-4-1 16,5-3-3-16,0-3-7 0,1-7-48 15,0-1-52-15,0-7-88 0,-2-3-207 16</inkml:trace>
  <inkml:trace contextRef="#ctx0" brushRef="#br0" timeOffset="129821.47">2258 6557 426 0,'-15'8'112'0,"1"0"0"0,1 6-2 16,3 1-98-16,3 0-6 0,3 1-3 15,2-2-3-15,2-3-52 0,1-5-60 16,3-2-89-16,3-5-215 0</inkml:trace>
  <inkml:trace contextRef="#ctx0" brushRef="#br0" timeOffset="130085.33">2485 6307 446 0,'7'4'101'15,"-2"3"2"-15,2 3-73 0,-2 3-11 16,2 1-6-16,-1 4-4 0,1 3-2 0,-2 0-1 16,2 2 0-16,0 2 1 0,-1 2 1 15,1 4 1-15,1 2 2 0,1 4-1 16,2 4 0-16,0 3-1 0,-1 4-1 16,2-2-2-16,-1 0-2 0,-1-3 0 15,0-4-2-15,-3-6-1 0,1-7-1 16,0-3-1-16,-2-6 0 0,2-6-2 0,-1-3 2 15,0-5-1-15,1-4 0 0,-2-4 3 16,0-3 3-16,-3-4-121 0,-2-4-101 16,-2-3-271-16</inkml:trace>
  <inkml:trace contextRef="#ctx0" brushRef="#br0" timeOffset="130241.43">2485 6751 487 0,'3'3'110'15,"4"-1"5"-15,4-2-74 0,4 0-25 16,7-3 2-16,6-4 0 0,3 0 0 16,4-2-8-16,6-2-4 0,3-1-3 15,2-3 3-15,1-3-48 0,-1 1-78 16,3-8-99-16,1-3-248 0</inkml:trace>
  <inkml:trace contextRef="#ctx0" brushRef="#br0" timeOffset="132170.24">2885 9373 395 0,'-3'5'105'0,"-2"1"5"0,1-2-27 15,2-2-49-15,1-2-8 0,1 0-3 16,0-2-4-16,1 1-5 0,1 0-6 0,0-2-1 16,1 0-3-16,2 2-1 0,1 1-2 15,1 1-1-15,1 2 1 0,3 1 0 16,1 1-1-16,4 3 0 0,4 1 1 15,4 2-1-15,5 1 0 0,8 1 0 16,8-1 1-16,7 0 6 0,7-2 4 16,6-7 1-16,6-3 1 0,7-1 2 0,10-3 0 15,1-4 0-15,5-1-5 0,4 1-4 16,6 4-1-16,2 1-1 0,2 1-1 16,-6 1-1-16,1 3-1 0,-2 3 0 15,-2 5 0-15,-7 2 1 0,-7 0 25 16,-9 4-164-16,-6 2-121 0,-10 0-333 15</inkml:trace>
  <inkml:trace contextRef="#ctx0" brushRef="#br0" timeOffset="134667.1">6170 9414 255 0,'4'6'67'0,"-3"-3"4"0,0-1-35 16,0-1-15-16,-1-2-2 0,0 2-1 15,0-1-6-15,0 1-7 0,0-2-4 0,0 1 6 16,0 0 11-16,-1 3 10 0,0-2 10 15,0-1 5-15,-1 1 5 0,-2 1 2 16,1 0-6-16,-2 1-11 0,-2 0-9 16,1-1-11-16,-3 1-6 0,-1 0-3 15,-1 0-3-15,-2-2 0 0,-3 0-1 16,1 0 0-16,-2 0 1 0,-2-1-1 16,-1-1 0-16,-1-1 0 0,2 1 0 15,-1-4 1-15,0-1 0 0,1-5-2 16,-1-1 1-16,0-4 1 0,3-2-1 0,-1-4 1 15,2-2 0-15,0-4 4 0,3 0 1 16,1-3 0-16,2 2 0 0,-1-1 1 16,3 3-1-16,0-2 0 0,-1 3-3 15,-1 1 0-15,1-2 0 0,0 3-1 16,0-1-1-16,0 2 0 0,1 2 0 16,1 1 0-16,0 1 0 0,1 2 1 0,-1 0 1 15,2-1 1-15,0-1 1 0,3 0 0 16,0-3 1-16,2 0 1 0,1-3 3 15,1 2-1-15,1-2 0 0,0 3 1 16,0 0-2-16,0 1-1 0,-1 2-1 16,2 3-3-16,-2 2-2 0,1-1 0 15,1 2-1-15,2 0 0 0,2 0 0 16,0 0-1-16,4 0 0 0,2 0 1 16,0-1 0-16,2 2 1 0,2 1 0 15,-1 2 1-15,1 1 0 0,-1 0 1 0,1 4-1 16,-2-1 0-16,1 3-1 0,-4 0 0 15,0 0 0-15,-1 2 0 0,0-1-1 16,-1 0 0-16,0 0 0 0,-1 1 1 16,1-1-1-16,-2 1 0 0,1 1 0 15,-2-1 0-15,1 2 0 0,0 1 0 16,0 1 0-16,0 2 0 0,1-1 0 0,0 2 0 16,-1 1 0-16,1-1 0 0,-1 2 0 15,-1 2 1-15,1-1-1 0,-1 3 0 16,-1 1 1-16,2-1 0 0,1 2-1 15,0 0 1-15,-1-1-1 0,-1 2 0 16,1-1 1-16,0 1-2 0,-2 2 1 16,-1 2 1-16,0-2-1 0,0 2 0 15,0 3 1-15,-1 0-1 0,1-1 1 0,-2 0-1 16,3 0 0-16,-2 0 0 0,0 0 1 16,1-1-1-16,-1 0 0 0,1 1 0 15,-1 0 0-15,1-1 0 0,-2 1 0 16,1-1 0-16,-2 1 0 0,1-1 0 15,0-1 0-15,-2-2 0 0,-1 0 0 16,0 1 0-16,0-5 0 0,1 0 0 16,-2 0 0-16,1-2 0 0,0 2 0 15,-1-1-1-15,0-1 1 0,-1 2 0 0,0-2-1 16,-1 0 1-16,0 2-1 0,-2-2 1 16,-1 0 0-16,1-1-1 0,-3 0 1 15,2 0 0-15,-2 0 0 0,2-3 0 16,-1 2 0-16,0-1-1 0,0-1 1 15,0-1 0-15,-2 1 1 0,0 0-1 16,-1-1 0-16,0 0 1 0,-3 2-1 16,-3-1 1-16,1 1-1 0,-2 0 0 0,-4 0 1 15,0 1-1-15,0 0 0 0,0 1 0 16,-1-1 0-16,-1-1 0 0,2-2 0 16,2 2-4-16,0-6-6 0,-1-2-7 15,2-3-12-15,2-4-64 0,-1-6-57 16,2 0-105-16,-1-6-233 0</inkml:trace>
  <inkml:trace contextRef="#ctx0" brushRef="#br0" timeOffset="144224.14">10942 2307 167 0,'-12'4'38'16,"-2"-3"0"-16,-1-2-17 0,2 1-18 16,-1-4 5-16,1 1 13 0,-1-1 7 15,-1-1 5-15,3 0 1 0,1-2 2 16,0 0 5-16,0-2-4 0,2 0-7 16,0 0 1-16,1-1 1 0,0 2 3 15,1-1-1-15,1 1-4 0,2 1 0 16,2 1-3-16,0-3-9 0,3 2-5 0,3-1-4 15,2-1-2-15,3-1-1 0,6 2-2 16,4-1 0-16,9 1-1 0,5 0 0 16,7-4 1-16,6 3 0 0,9-1 0 15,7 1 1-15,7 0 0 0,6 0 0 16,6 2-1-16,4 6 0 0,10 0-1 16,1-1 0-16,3-1-1 0,5 1 0 15,2 3 0-15,5 3 0 0,2-1-1 16,-3-2 1-16,-1 1-1 0,0 6 1 0,-5 3 0 15,-7-1 0-15,-9 4 0 0,-10 2 0 16,-11 2-1-16,-11 0 1 0,-14-2-2 16,-12-6 1-16,-9 1-1 0,-9-4 0 15,-6-5 3-15,-8 2 3 0,-7-3 0 16,-8-2 0-16,-6-3 0 0,-9 1 1 16,-6-6 0-16,-9-1-4 0,-8-2-2 0,-4-2 0 15,-8 4 0-15,-3-4-1 0,-6-3 1 16,-6 5 0-16,-5 0-1 0,-5 3 0 15,-8-1-2-15,0-2-5 0,-3 7-4 16,0 2-1-16,2-1-2 0,4 0 1 16,4 0 0-16,8 4 2 0,4 0 5 15,6 0 3-15,6 0 2 0,7 2 0 16,9-2 1-16,8 1 0 0,9 0 0 0,6-2 0 16,11 0-1-16,9 1 0 0,3 0 1 15,8 3 1-15,9 0 0 0,7-2 1 16,12 2-1-16,14 1 2 0,9 1 0 15,13 1-1-15,8-1-1 0,5-2 0 16,9 4 0-16,2 1 3 0,1 2 1 16,5 1 1-16,-3-4 0 0,2 1 2 15,1 8-2-15,-4-1 0 0,-4-3-1 16,-7 3-2-16,-8 2-1 0,-5-1 0 16,-11 1-1-16,-12-7 1 0,-8 0-1 0,-12-3-1 15,-7-2 4-15,-6-4 5 0,-8 1 6 16,-8-3 0-16,-9 0 0 0,-9-3 1 15,-10-2 0-15,-11-2-4 0,-13-1-5 16,-12-3-6-16,-8 0 0 0,-7 0-1 16,-7-3-1-16,-2-2-1 0,-6 1-2 15,3 3 0-15,3 0 1 0,2-3-1 0,5 1 1 16,14 4 2-16,7 3-2 16,16 3 2-16,11-3 0 0,10 5 0 0,14 2-1 15,12 0 0-15,11 1 1 0,13-3 1 16,12 0 1-16,13 2-1 0,14 2 0 15,16 4 1-15,14 2-1 0,15-1 1 16,9 5-1-16,12 3 1 0,8 6 1 16,3-2-6-16,1 2-5 0,-5-2-133 0,-12 6-121 15,-6-2-317-15</inkml:trace>
  <inkml:trace contextRef="#ctx0" brushRef="#br0" timeOffset="146184.37">7012 3659 368 0,'0'6'105'15,"1"-3"5"-15,0 2-27 0,-1-2-40 16,0-2-1-16,1 1-3 0,-1 0-7 16,0-1-4-16,0 0-2 0,0 0 2 15,0 1 0-15,0-1 0 0,1-1-1 16,1-1 2-16,0-1 1 0,2 0-2 15,0-4-3-15,3-2-3 0,2-1-1 0,3-2-1 16,1-1-4-16,3-2-4 0,2 1-3 16,3 4-1-16,0 1-3 0,-2 4 0 15,0 2-3-15,-1 5-2 0,-1 2 0 16,-3 2 0-16,-2 2-1 0,-3 2 0 16,-1 3-2-16,-4 1 0 0,-2 3 0 15,-5 1-1-15,-2-1 1 0,-3 1 0 16,-2-2 0-16,-2 0 2 0,-2-4 0 15,-2 0 1-15,1-2 0 0,1-1 1 0,0-2 0 16,2-5 1-16,1 0 1 0,4-3-1 16,3-1 0-16,1 0 1 0,2 0-2 15,2 1 0-15,3 1 0 0,1 0 0 16,4 0 0-16,2 1 0 0,3 1 0 16,4 0 0-16,0 1 1 0,3 4-1 15,2 3 1-15,0 2 0 0,-1-1-1 16,1 7 1-16,-1-3-1 0,-2 2 1 0,-3-1-1 15,-5-1 0-15,-4-2 1 0,-4 1 2 16,-5-3 1-16,-5 2 1 0,-6 2 2 16,-7-3-1-16,-5 2 1 0,-4-1-1 15,-4 1-1-15,-5-2-1 0,0-3-1 16,-1-4-1-16,3 0-1 0,1-5-3 16,2-3-4-16,5-4-4 0,5-5-7 0,3-1-8 15,6-2-13-15,4 1-7 16,7 0-4-16,3 1-4 0,6 3 101 0,3 2-219 15,2 2-126-15,6-3-348 0</inkml:trace>
  <inkml:trace contextRef="#ctx0" brushRef="#br0" timeOffset="146469.15">8063 3736 612 0,'2'-1'143'0,"-1"2"8"0,-1-1-105 16,0 1-4-16,0 2-3 0,-2 2 0 16,0 0-4-16,-3 5-5 0,0 1-5 15,-4 3-5-15,-1 5-2 0,-3 2-2 16,-3 1-5-16,-3 3-5 0,-2 0-2 15,-3 0-2-15,0-1 0 0,-3-1-5 16,-1-4-11-16,1 2-17 0,0-3-16 16,2 0-6-16,3-1-124 0,0-2-132 15,2-3-298-15</inkml:trace>
  <inkml:trace contextRef="#ctx0" brushRef="#br0" timeOffset="146718.5">7801 3768 533 0,'2'-1'149'0,"-2"2"7"0,0-1-10 0,1 0-99 16,-1 0-7-16,-1-1-6 0,2 2-7 16,1 2-10-16,3 0-7 0,2 4-6 15,3 3-3-15,2 3 0 0,3 5-1 16,3 4 1-16,2 4 0 0,1 1-1 15,1 1 2-15,0 1-5 0,1-3-10 16,0-1-15-16,0-2-10 0,1-1 36 16,0-3-165-16,0-5-132 0,1-1-320 15</inkml:trace>
  <inkml:trace contextRef="#ctx0" brushRef="#br0" timeOffset="147016.82">8491 3785 564 0,'1'4'136'0,"-1"1"11"15,-1 0-67-15,1 8-32 0,0 0-2 16,0 4 2-16,0 5-4 0,1 3-8 0,-1 2-11 16,1 0-10-16,0-1-7 0,2-1-4 15,-1 1-2-15,1-1-1 0,1-2-1 16,1-2-5-16,1 0-18 0,1-4-18 16,1-1-132-16,-2-3-136 0,1-5-344 15</inkml:trace>
  <inkml:trace contextRef="#ctx0" brushRef="#br0" timeOffset="147435.15">8791 3875 633 0,'0'-5'154'0,"-2"0"8"0,1 0-104 16,-1 0-8-16,0 1-4 0,-1 0-4 15,1 2-10-15,0 1-12 0,1 4-8 0,-2-1-5 16,0 4-4-16,1 4-3 0,1 2-1 16,-1 1-2-16,-1 5 1 0,2-3 0 15,2 6 0-15,2-2 0 0,1-1 0 16,4-2 0-16,2-2 1 0,2-1 0 16,2 0 0-16,3 0 0 0,0-3 0 15,2-3 1-15,2-2-1 0,-1 0 1 16,1-5-1-16,0-5 2 0,0-1 1 0,-3-2 3 15,1 0 3-15,-4 0 5 0,-1 0 3 16,-5-2 4-16,-1 1 3 0,-1-3 3 16,-4-3 1-16,-3-4-2 0,-2-3-2 15,-3-1-3-15,-1-1-6 0,-3 0-3 16,-3 2-5-16,-3 6-4 0,-4 4-2 16,-3 5-2-16,-2 5-2 0,-4 4-6 15,-3 5-3-15,0-1-8 0,3 1-9 0,4-1-13 16,4 0-21-16,5-4-9 0,5-2-124 15,3-3-135-15,6-4-317 0</inkml:trace>
  <inkml:trace contextRef="#ctx0" brushRef="#br0" timeOffset="147849.4">9166 3362 542 0,'-7'8'127'0,"0"0"3"0,-1-1-89 16,5 10-16-16,-5-6-3 0,3-1-2 15,0 3-7-15,3 1-5 0,1 0-3 16,2 3-2-16,1-3-1 0,3 0 1 16,2 1 0-16,2-2-1 0,3-5 0 15,3 0 3-15,2-4 1 0,2-3 3 0,1-3 1 16,-1-1 0-16,2-3 4 0,-3-1 3 16,-1 0 1-16,-2-3 2 0,-3 1 5 15,-3-1 5-15,-4-3 1 0,-5-2-1 16,-4 0-4-16,-6-3-2 0,-2 4-5 15,-4 0-6-15,-6 2-7 0,-2 3-3 16,-4 5 0-16,-2 5-4 0,-2 0-11 16,-1 4-28-16,2 2-121 0,6-3-20 0,2 2-124 15,7-5-262-15</inkml:trace>
  <inkml:trace contextRef="#ctx0" brushRef="#br0" timeOffset="154881.51">9857 3798 528 0,'2'0'134'0,"2"1"6"16,-3 1-56-16,0-2-38 0,-1 0-5 16,1 1-1-16,-2-1-5 0,2 0-1 0,-2 1-4 15,1 2-3-15,0 0-3 0,0 5-1 16,-2 2-3-16,1 6-4 0,0 4-4 15,1 3-4-15,0 3-2 0,0 3-2 16,1 1-2-16,0 1 0 0,1-1-2 16,0-2 1-16,0 1 0 0,1-2-4 15,-3 0-5-15,0-1-10 0,-2-3-17 16,0-5-15-16,-1 0 163 0,-1-4-294 0,-2-4-150 16,-5-3-414-16</inkml:trace>
  <inkml:trace contextRef="#ctx0" brushRef="#br0" timeOffset="155153.32">9683 4047 465 0,'-6'-2'112'0,"-3"1"3"15,0-1-52-15,0 1-31 0,2-2-2 16,0 3 4-16,0-1 3 0,0-1 0 15,7 3 0-15,1-2 0 0,2 1-3 16,4 1 0-16,1 0-4 0,10-1-2 0,4 1 0 16,0-1 0-16,5 0-1 0,5 1-2 15,2-2-6-15,2 0-4 0,1 0-3 16,4 1-4-16,1-1-5 16,-2 1-4-16,1-1-8 0,-2 1-29 0,0 0 146 15,-2-1-293-15,-6 0-166 0,-2-1-463 16</inkml:trace>
  <inkml:trace contextRef="#ctx0" brushRef="#br0" timeOffset="156003.35">11045 3668 464 0,'0'1'131'0,"0"-1"8"16,0-1-7-16,-1 0-89 0,0-1-3 0,-1-2-3 15,-2 1-7-15,0 1-7 0,-3 1-7 16,0 2-5-16,-3 2-3 0,-3 7-3 15,-2 7-2-15,-1 3 0 0,-2 7-1 16,0 6 0-16,0 2-1 0,4 3-1 16,2-1 1-16,4-3-1 0,4-1 0 15,4-6-1-15,4-5-2 0,5-3 0 16,2-5-1-16,2-2 0 0,2-3 0 16,2-6 2-16,-1-1 3 0,1-2 7 0,0-3 8 15,-1-2 5-15,-3-2 4 0,-1-1 4 16,-2 2 3-16,-2-3 2 0,-4-2-4 15,-4-1-5-15,-5-2-3 0,-3-1-4 16,-6-1-5-16,-2 1-4 0,-4 1-5 16,1 4-3-16,-4 0-5 0,1 7-3 15,2 2-6-15,1 1-7 0,4 2-14 16,2 3-16-16,4 0-13 0,4 1-128 0,2 0-136 16,6-1-322-16</inkml:trace>
  <inkml:trace contextRef="#ctx0" brushRef="#br0" timeOffset="156207.38">11525 3808 681 0,'9'0'161'0,"-4"0"7"0,-2 0-102 16,-1-1-23-16,0 0-6 0,-5 4-4 15,-1 1-8-15,-1 0-8 0,-4 4-6 16,-2 2-7-16,-2 4-1 0,-3 2 0 15,-3 1-8-15,-2 2-10 0,-3 2-22 16,-3 0-13-16,2-1-130 0,0-3-137 16,-5-1-331-16</inkml:trace>
  <inkml:trace contextRef="#ctx0" brushRef="#br0" timeOffset="156406.26">11336 3782 652 0,'5'0'152'0,"-2"2"3"0,-1 0-102 0,1 6-18 16,0 3-10-16,0 3-6 0,1 4-6 15,3-1-3-15,2 4-3 0,3 2-2 16,2 0-3-16,1-2-1 0,5-1-1 16,1-2-5-16,2 1-28 0,1-4 46 15,-2-1-175-15,2-1-134 0,2-3-350 16</inkml:trace>
  <inkml:trace contextRef="#ctx0" brushRef="#br0" timeOffset="156629.94">11945 3778 717 0,'-2'0'157'16,"2"2"7"-16,-2 2-116 0,0 5-24 15,-1 5 0-15,-2 3 0 0,0 2 0 0,0 4-5 16,0 4-7-16,1-1-4 0,0 1-1 16,3-2-8-16,1-2-10 0,2 2-17 15,2-2-15-15,1-1 5 0,3-5-138 16,1-2-134-16,1-4-311 0</inkml:trace>
  <inkml:trace contextRef="#ctx0" brushRef="#br0" timeOffset="156935.43">12309 3818 611 0,'-3'-1'135'0,"-1"3"3"16,-3 4-90-16,-2 2-31 0,0 4-6 16,-2 4-2-16,2 5-1 0,0 2-1 15,2 0-2-15,4 0-3 0,5 0-1 0,4-1 0 16,2-4-2-16,4-1-2 0,3-2 0 15,4-1 0-15,2-4 1 0,3-1-2 16,2-1 9-16,0-5 8 0,0-4 9 16,0-3 6-16,-1-3 5 0,-6-2 3 15,-2-2 7-15,-4-1-3 0,-4 1-4 16,-6-1-6-16,-5-3-6 0,-8-2-4 16,-4-1-7-16,-8-1-8 0,-5-1-9 15,-4 4-4-15,-2 2-5 0,-1 3-6 16,0 3-12-16,3 4-17 0,5-1-6 15,5 0-104-15,5-1-23 0,4-3-113 0,7-2-221 16</inkml:trace>
  <inkml:trace contextRef="#ctx0" brushRef="#br0" timeOffset="157168.17">12552 3620 608 0,'-3'2'146'0,"1"-1"6"0,0-1-102 15,3 0-12-15,1 0-3 0,2 0-2 16,3 1-9-16,1-2-8 0,0 1-6 16,3 0-3-16,0 0 1 0,2 1 0 0,0-1-18 15,0-1-20-15,3 0-38 0,2-2-94 16,0-3-124-16,3-1-293 0</inkml:trace>
  <inkml:trace contextRef="#ctx0" brushRef="#br0" timeOffset="157353.67">13028 3373 688 0,'0'0'152'16,"0"4"7"-16,0 0-111 0,2 4-16 15,-2 3-6-15,2 7-2 0,-1 3-3 16,2 5-3-16,-1 5-6 0,-1 0-8 16,1 2-21-16,1-1 141 0,1-1-293 15,1 0-161-15,-1-4-462 0</inkml:trace>
  <inkml:trace contextRef="#ctx0" brushRef="#br0" timeOffset="162097.01">13865 3787 573 0,'3'-3'138'16,"-1"0"10"-16,-2 0-76 0,-1-1-17 15,1 2-5-15,0 0 2 0,-1 2-1 16,1-1-6-16,-1 0-8 0,1 1-11 16,1 0-8-16,-1 2-6 0,0 6-5 15,1 0-3-15,2 8-3 0,0 2-2 0,0 6 1 16,3 5 0-16,0 3 1 0,1-2 0 15,1 1 0-15,0-1-4 0,-1-2-4 16,-1 1-7-16,-1-2-15 0,-2-3-21 16,-1-2-7-16,-2-1-127 0,-1-5-133 15,-4-2-313-15</inkml:trace>
  <inkml:trace contextRef="#ctx0" brushRef="#br0" timeOffset="162318.15">13731 3978 548 0,'1'-7'152'0,"5"5"11"0,0-1 8 15,3-1-120-15,2-2-5 0,2 1-4 16,3-1-2-16,-7 3-8 0,1-1-12 0,0 2-9 16,-1 4-7-16,-2-1-2 0,-3 2-3 15,3 0-3-15,2 2-3 0,7 0-4 16,3-2-7-16,7 0-13 0,6-1-12 15,6-4-12-15,9-3 167 0,0-4-289 16,6 0-144-16,4-1-405 0</inkml:trace>
  <inkml:trace contextRef="#ctx0" brushRef="#br0" timeOffset="162766.14">14620 3629 638 0,'2'-3'151'0,"1"2"8"0,1-1-110 16,-1 2-6-16,-1-1-1 0,1 0-1 0,0 3-6 15,-1 0-11-15,-1 0-9 0,-1 5-3 16,0 3-3-16,-1 3-2 0,0 3-2 16,-4 4-2-16,2 2 1 0,-3 3-1 15,1 3-1-15,1-2-1 0,0-1 0 16,1-2 0-16,4-1-1 0,0-3 1 15,4-3 1-15,-3-3 0 0,1-4 1 0,3-1 1 16,3-3-1-16,3-1 0 0,3-6-1 16,4-1-3-16,7-2-2 0,1-3-3 15,-2 0-3-15,-4-4 0 0,-2 0-1 16,-2 1-1-16,-3 0 1 0,-2-2 2 16,-3 1 2-16,-1 1 2 0,1 2 2 15,-3 2 0-15,0 2 3 0,-5 1 0 16,-1 3-1-16,-1-1 1 0,-3 6 1 15,-1 0-1-15,1 5 1 0,-3 2 0 0,2 4 2 16,-1 5 2-16,3 3 0 16,2 0 0-16,3 1 0 0,3-1 0 0,3 0 0 15,2 3-3-15,0-3 0 0,1 0-4 16,0-2-8-16,-1-1-12 0,-1 0-17 16,-1-4 153-16,1-4-292 0,-4-5-160 15,1-3-435-15</inkml:trace>
  <inkml:trace contextRef="#ctx0" brushRef="#br0" timeOffset="163016.79">15621 3769 477 0,'5'2'125'15,"-3"6"10"-15,0 2-27 0,-2 3-74 16,-1 2 2-16,-2 3 2 0,-3 1-2 16,1 3-8-16,-2-1-10 0,-4-1-4 15,0 2-3-15,-3-2-3 0,-3 0-3 16,-1-1-2-16,-3-3-13 0,1 4-14 16,-1-5 163-16,3-2-293 0,2-3-147 15,2-4-425-15</inkml:trace>
  <inkml:trace contextRef="#ctx0" brushRef="#br0" timeOffset="163218.6">15436 3833 623 0,'1'-2'135'0,"1"2"9"0,0 2-100 16,4 7-13-16,1 2-1 0,3 2 3 15,5 5 2-15,3 2-2 0,5-1-7 16,0 3-7-16,4-3-4 0,4-1-5 15,6 0-4-15,1 0-3 0,0 0-8 16,2 2-14-16,2-3-17 0,-2-1-61 16,-5-2-73-16,-4-2-123 0,-7-3-274 15</inkml:trace>
  <inkml:trace contextRef="#ctx0" brushRef="#br0" timeOffset="163419.24">16138 3816 695 0,'1'-2'146'16,"-1"7"12"-16,-1 4-114 0,1 2-18 15,-1 4 0-15,-1 0 2 0,2 3 3 0,1 1-4 16,0-2-12-16,1 0-6 0,2-1-5 16,0-2-1-16,2 2-5 0,-1-3-15 15,0-2-20-15,3-1 82 0,1-3-219 16,1-2-146-16,-3-1-387 0</inkml:trace>
  <inkml:trace contextRef="#ctx0" brushRef="#br0" timeOffset="163737.21">16390 3797 599 0,'-1'0'125'0,"0"1"5"16,-1 4-109-16,-1 2-5 0,-1 4 4 15,1 6 2-15,0 1-2 0,-1 3-1 16,4 3-3-16,2-2-4 0,2 0-2 0,2-2-3 16,4-5-1-16,5-1 2 0,1-4 0 15,3-3-1-15,3 0 1 0,1-6-1 16,2-1-2-16,1-3 0 0,-2 0-2 16,0-2 0-16,-4-2 0 0,-1-1 5 15,-4 0 4-15,-3-3 4 0,-5-6 3 16,-2 1 2-16,-3-7 0 0,-2-5 0 15,-2-1-6-15,-2 1-5 0,-3 2-6 16,-3 5-3-16,-4 2-2 0,-2 8-1 16,-3 5 0-16,-4 5 0 0,-3 0-17 0,0 2-18 15,1 1-7-15,6 0-131 0,1 1-134 16,6-2-328-16</inkml:trace>
  <inkml:trace contextRef="#ctx0" brushRef="#br0" timeOffset="163948.78">16706 3574 620 0,'12'0'131'15,"2"-3"2"-15,5-2-110 0,3 1-14 16,2-2-4-16,1 1-1 0,1-1 0 0,2 2-2 15,-2-2 158-15,-2 1-294 16,-2-2-135-16,-2 3-419 0</inkml:trace>
  <inkml:trace contextRef="#ctx0" brushRef="#br0" timeOffset="164283.09">17197 3393 482 0,'20'-3'128'0,"-1"-3"4"0,0 2-40 15,0-2-61-15,1 3-4 0,-2 2-2 16,-2 2-6-16,-3-1-9 0,-1 3-5 16,-3 2-3-16,-2 1-1 0,-5 4-2 15,-3 1 0-15,-4-1 0 0,-1 4-1 0,-4-1 1 16,-2 4 2-16,-2-1 0 15,-4 0 0-15,2-1-1 0,-1 1 1 0,2-1 1 16,3 0 0-16,2-2 1 0,4-1 1 16,6 1 5-16,6-2 5 0,6 4 3 15,7-3 1-15,3 0 0 0,3-1 0 16,3 0-2-16,4-1-4 0,0 3-6 16,1-6-3-16,-3 3-17 0,1-1 151 0,2-1-293 15,-2-3-152-15,-4-1-445 0</inkml:trace>
  <inkml:trace contextRef="#ctx0" brushRef="#br0" timeOffset="167415.04">8890 9815 290 0,'-20'11'63'0,"0"-6"-62"0,2-3-27 16,2-5-83-16,2-2-110 0</inkml:trace>
  <inkml:trace contextRef="#ctx0" brushRef="#br0" timeOffset="168234.02">8712 9558 538 0,'-1'-3'127'16,"0"1"1"-16,0 0-54 0,0 1-63 15,1 1-14-15,-1 0-5 0,-1 3 0 16,0 2-1-16,-3 0 0 0,0 2 2 0,-1-1 4 16,1 0 3-16,0 1 1 0,2-3 0 15,0-2 0-15,1 0 4 0,4-1 1 16,1 2 1-16,1-1 2 0,4-2 4 16,3 1 3-16,4 1 3 0,5 0-3 15,4 2 0-15,4-2 0 0,1 0-3 16,2 2-4-16,1 1-4 0,-2-2-2 0,0 0-1 15,-4-1-1-15,-2 1-1 0,-1-2 1 16,-3 0-1-16,-2-1 0 0,-3 1 0 16,-1-2 0-16,-2-1 0 0,-2-1 0 15,-2 2 1-15,-2 0 0 0,-2-1 1 16,-1 1 1-16,-2 0 3 0,-1 1 0 16,-1 0-2-16,-4 1 0 0,-3 0 0 15,-4 2-1-15,-6 2-1 0,-4 0-3 16,-5 1-2-16,-3 2 3 0,0-1 0 15,-1 0 0-15,2-2 0 0,3 1 0 0,3-3 1 16,4-1 0-16,3-2 0 0,6 1 1 16,1-1 0-16,5-1 4 0,3 0-1 15,3 0 0-15,6-1-1 0,4-3 0 16,6 2 0-16,8-2-1 0,3-3-4 16,6-1 1-16,4-2 1 0,-1 1 0 0,3 0 0 15,-4 1 0-15,0 0-1 0,-4-1 1 16,-3 1 0-16,-5 4 0 0,-6-1-1 15,-4 3 1-15,-5 0-1 0,-6 3-2 16,-3 0-5-16,-8 2 1 0,-8 1 0 16,-7 0-1-16,-7 2 0 0,-6-1 0 15,-8 1 3-15,-3 0 4 0,0 2-1 16,1-3 1-16,1 1 0 0,4 1 0 16,3-2 1-16,6-1-1 0,4 0 1 0,5-3 0 15,7 2 0-15,5-2-1 0,4 1-1 16,3 1 2-16,6 4 0 0,3-2 1 15,5 3 0-15,7-3 0 0,5 2 1 16,4-3 1-16,6 1 0 0,2-4-2 16,0 0 0-16,-1-2-1 0,-4 0 1 15,-5-1 0-15,-4 0-1 0,-6 0 0 16,-5 1 1-16,-4 1-1 0,-1 1 0 0,-5-1-2 16,-5 2-1-16,-6 0 0 0,-4 1 0 15,-6 0 0-15,-5 3-1 0,-4-2 0 16,-1 2 3-16,0 0 1 0,6-1-1 15,5-1 1-15,6 1 0 0,4-2-5 16,8 1-3-16,6 6-8 0,8 4-1 16,5 1-134-16,1 2-121 0,0-11-312 15</inkml:trace>
  <inkml:trace contextRef="#ctx0" brushRef="#br0" timeOffset="181644.52">11182 926 189 0,'10'1'39'16,"0"1"0"-16,-3 0-24 0,0-1-16 0,-5-1 1 15,0 1 6-15,0 1 15 0,-2-4 10 16,-1 2 6-16,1 0 1 0,-1-1 2 15,1 0 0-15,-1 0-1 0,1 0-9 16,-1 0-6-16,0 0-4 0,1-1 1 16,0 2 0-16,0 0 4 0,1 0 5 15,-1-1 3-15,1 1 2 0,0-2-1 16,0 2 1-16,0-1-2 0,0 0-3 0,1 0-6 16,-1 2-1-16,0-2-2 0,0 0 1 15,0-1-3-15,0 0 1 0,0 0-1 16,-1-2-1-16,1 1-1 0,-2 1-2 15,1 1-1-15,0-3-1 0,-1 2 1 16,0 2-2-16,1-1-2 0,-2-2-1 16,1 1-1-16,0-2 1 0,-1 5 0 15,1-3 1-15,0 0-1 0,-1 0 0 0,1 1 0 16,-2-1-3-16,-1-1 0 0,-2 0-1 16,-4 1-1-16,-2 1-2 0,-3-1-1 15,-2 1 0-15,-3-2 0 0,1 1-1 16,-1 0 0-16,-2-4 0 0,0 0 0 15,0 4 0-15,-3 0 0 0,-2 0-1 16,-3 4 0-16,-4 1 0 0,1 1 0 16,0 3 1-16,1-3-2 0,-1 2 2 15,1-2-1-15,2 0 0 0,6-5 0 0,2 1 1 16,-1 0 0-16,7-3 0 0,2 1 0 16,5 1 0-16,2-1 0 0,2 3 0 15,2-1-1-15,1 0 1 0,2 0 0 16,0 1-1-16,0-2 1 0,0 1 0 15,2 0 0-15,-2 2 0 0,0-1 0 16,0 0 0-16,-2 1 0 0,1 1 1 16,-2 3 0-16,0-3 0 0,-1 3-1 0,0 0 1 15,1 2 0-15,-2 0-1 0,2 0 0 16,0 0 0-16,1 7 0 0,1 2 0 16,-1 1 0-16,1 3 0 0,0 4 0 15,1 5 1-15,-2 5 0 0,0 2-1 16,-1 4 1-16,-1 5 0 0,2 4-1 15,0 5 1-15,-1 1-1 0,-1 1 0 16,1 2 0-16,0 0 0 0,2-1 1 16,1-3-1-16,-1-2 0 0,3-6 0 15,0 0 1-15,1-9-1 0,1-3 0 0,-2-4-1 16,1-4 1-16,-1-5 0 0,-1-1-1 16,0-7 1-16,1-1 0 0,0-2 0 15,-1-3 0-15,0-4 1 0,0 0 0 16,0-1 0-16,0-1 0 0,-1 0 1 15,0 0-1-15,-1-1-1 0,1 0 1 16,0 3-1-16,0-2 1 0,-1 2-1 0,2-2-1 16,0-2-1-16,1 0 1 0,1 2-1 15,2-1 0-15,1 0 1 0,2 0 0 16,4 3 1-16,1-2 0 0,6 0 0 16,3-2 1-16,3-3 0 0,3 5-1 15,3-4 1-15,2 1-1 0,2 3 1 16,3-1 0-16,-1 1-1 0,0 1 1 15,1-2 0-15,0 4-1 0,-3-2 1 0,-1-3-1 16,-4 1 0-16,1 4 0 0,-5-2 1 16,-3 1-1-16,-2 2-1 0,-1-3 1 15,-5 2 0-15,-3 0 0 0,-1-2 0 16,-2 0 0-16,-2 1 1 0,-2-3-1 16,-2 0 0-16,1 0 0 0,0-2 0 15,-2 0 1-15,0-2-1 0,2-4 1 16,-1-2 1-16,1 2-1 0,1-4 0 0,1 2 0 15,1-1-1-15,1 1 1 0,0 4-1 16,1-1 0-16,0 1 0 0,2 0 0 16,-1 1 0-16,1 1 0 0,-3-2 0 15,1 1 0-15,0 0 0 0,-3-2 1 16,2 2-1-16,-3-1 1 0,-2 0 0 16,0 0-1-16,1-2 1 0,-1 0 0 15,0 2-1-15,-1-5 0 0,1-1 1 0,1 2-1 16,-1-2 0-16,-2 0 0 0,0-1 1 15,-1-2-1-15,0 2 1 0,-1-1-1 16,-1-5 1-16,1 3-1 0,0-2 1 16,0-4-1-16,1 4 0 0,0-8 0 15,0 0 0-15,1-2 0 0,-1-3 0 16,2-1 0-16,0 1 0 0,-2-2 0 16,1 1 0-16,-1-2 0 0,-2 3 0 15,1-2 0-15,-2 2 1 0,-2 0-1 0,2 2 0 16,-4 3 1-16,1 2-1 0,0 5 0 15,-2-1 1-15,1 0-1 0,-1-3 0 16,2 0 0-16,0-1 0 0,2 1-1 16,1-5 1-16,1 6 0 0,1 1 0 15,-1 5 0-15,2 2 0 0,0 1 0 16,0 3 0-16,-1 2 0 0,0 0 1 16,0-1-1-16,0 3 1 0,0 0 0 0,-3 0-1 15,2-3 1-15,0 1-1 0,-1 0 0 16,1 1-1-16,-3 1 0 0,2-2 0 15,0 3 0-15,-2 1 0 0,1-2 1 16,2 4 0-16,-1-2 0 0,2-1 1 16,0 1-1-16,0 1 1 0,0-1-1 15,1-1 0-15,-1 1 1 0,1 1-1 16,-1-1 1-16,0 2-1 0,0-1 0 0,1 2 0 16,0 0 0-16,-1-1 0 0,2 1 0 15,-1-1-1-15,1 0 1 0,-1 1-1 16,1-2 1-16,0-1-1 0,1 1 1 15,-1-2 0-15,0 2 1 0,0-1-1 16,-1-1 2-16,0 2-1 0,-1 1-1 16,0-2-1-16,-1 2-1 0,0 0-1 15,-2 3 0-15,-2 0-2 0,-1 0 1 16,-1 3-4-16,-5 0-11 0,-2 2-17 0,0-2 146 16,-5 2-291-16,-1-1-163 0,1 9-454 15</inkml:trace>
  <inkml:trace contextRef="#ctx0" brushRef="#br0" timeOffset="182279.16">8950 852 465 0,'5'6'116'0,"4"0"9"0,5 0-52 16,2 3-24-16,9 3-1 0,6 1 2 0,12 1-3 15,6 0-3-15,9-1-5 0,5 5-6 16,10 2-6-16,2 2-6 0,10-2-7 16,-3 5-2-16,-1-2-4 0,-3 2-4 15,-5 0-2-15,-4-3-1 0,-10-1 1 16,-10-2-3-16,-8 0-5 0,-6-3-9 16,-6 0-13-16,-7-10 42 0,-8 0-183 15,-3-7-139-15,-3-3-359 0</inkml:trace>
  <inkml:trace contextRef="#ctx0" brushRef="#br0" timeOffset="182581.31">9887 1016 515 0,'2'-4'135'0,"0"3"13"15,4-2-5-15,0 1-93 0,2 1-7 16,2 1 0-16,0 4 2 0,1-2-5 0,2 6-11 15,1-2-10-15,1 3-8 0,0 1-3 16,2 0-4-16,1-1-3 0,3 3 0 16,-1 0 0-16,4 1-1 0,2 0 0 15,0-1 0-15,0 2 1 0,-2 2-2 16,-3-2 1-16,-6 1 0 0,-4 0 1 0,-4-1-1 16,-9 0 2-16,-8 0 0 0,-8 1 0 15,-8-2 0-15,-6 1 1 0,-6 0 0 16,-6-1 0-16,-3 3-2 0,-2 1-1 15,-2-1-7-15,8-3-12 0,-1 0-19 16,1 0 27-16,5-2-169 0,1-3-142 16,7-3-356-16</inkml:trace>
  <inkml:trace contextRef="#ctx0" brushRef="#br0" timeOffset="183391.26">6995 569 500 0,'3'-7'129'15,"-2"0"8"-15,0 3-58 0,0 1-16 16,-1-3-7-16,-1 3-4 0,1 2-3 16,-1 1-4-16,1 0-4 0,0-2-7 15,0 2-8-15,0 1-7 0,0-1-5 16,1 4-4-16,0 3-4 0,-1 2 0 15,1 9-1-15,0 5 0 0,1 1 0 0,2 8 0 16,-1 1 0-16,1 4-1 0,2 4-2 16,-1-4-1-16,2-1 0 0,-2 1 0 15,2-3-1-15,-1-3-2 0,-2-3-5 16,-1-4-4-16,0-4-11 0,0-4-18 16,-2-2-8-16,0-3-137 0,-1-7-140 15,5-4-335-15</inkml:trace>
  <inkml:trace contextRef="#ctx0" brushRef="#br0" timeOffset="183648.09">7405 730 457 0,'-2'7'120'15,"-1"-6"9"-15,0 5-39 0,-1-2-42 16,1-6-4-16,0-1 3 0,2 7-5 0,0-5-5 15,1 0-6-15,1-1-4 0,-1 3-5 16,2 1-3-16,3-1 1 0,2 0-2 16,2 1-1-16,2 7-1 0,5-5-3 15,3-2-1-15,1-1-3 0,2 0-3 16,4 0-3-16,0 0-5 0,1-2-13 16,4-7-20-16,0 0-37 0,-2-2-104 0,2 3-132 15,-3-3-311-15</inkml:trace>
  <inkml:trace contextRef="#ctx0" brushRef="#br0" timeOffset="184133.27">8261 549 471 0,'15'-9'132'0,"-3"-2"10"0,-3 1-49 16,0 0-12-16,-4 4-6 0,-2-1-11 16,-4 0-12-16,-5-4-8 0,-3 3-8 15,-3 0-11-15,-3 1-10 0,-4-2-8 16,-2 2-3-16,-2 4-2 0,-2 5 0 0,-1 0-1 16,0 6-1-16,0 1-1 0,2 6 1 15,4 5 0-15,3 2-1 0,4 1 1 16,7-1-1-16,4-3-2 0,6 1-1 15,7-4 0-15,4-6 1 0,7-1-1 16,5-4 1-16,4-1 0 0,2 0 2 16,0-3 1-16,-1 2 1 0,-1-4-1 15,-5-2 1-15,-3 2 0 0,-4-2 1 16,-3 0 3-16,-2 1 2 0,-7-4 4 16,0 4 2-16,-3 1 3 0,-2-1 2 0,1 3-2 15,-3-2-2-15,-1 3-4 0,-2 3-2 16,-1 6-3-16,-2 1-2 0,1 6-2 15,-3 7 0-15,1 8 1 0,1 5 1 16,2 5-1-16,2 0 1 0,3 5-1 16,2 0-1-16,2-6 0 0,2 2-2 15,0-5-3-15,1-2-9 0,0 4-7 0,0-7-16 16,-1-4 133-16,-1 0-292 0,-2-4-169 16,3-4-465-16</inkml:trace>
  <inkml:trace contextRef="#ctx0" brushRef="#br0" timeOffset="191551.21">2086 8416 422 0,'-5'1'120'0,"0"3"6"0,1 0-8 16,-2-1-72-16,-1 1-9 0,1-3-3 15,2 1-4-15,-1 0-3 0,-1-3-2 0,1-1-3 16,-1 1-2-16,0-4-3 0,-1 1-2 16,-1-2-1-16,2 0-2 0,-2-1 0 15,0 2 0-15,1-1 0 0,-2 3-2 16,0 0 0-16,0 1-1 0,0 2 0 16,-2 1-2-16,0-1-2 0,-1 4 0 15,0 0-1-15,1 4-1 0,-3-1-1 0,1 4 0 16,0 0 0-16,0 1 0 0,0 2-1 15,0 1 0-15,0 1 0 0,-1 1 0 16,2 2 0-16,-1 0 0 0,0 4 0 16,0-1 0-16,0 0 0 0,0 3 1 15,1 1-1-15,0-2 1 0,1-1-1 16,2 0 0-16,0-1 0 0,1-1-1 16,2 0 1-16,-2 1-1 0,3 0 0 15,-1 0 0-15,1 0 1 0,-1 1-1 16,2 0 1-16,-2 1-1 0,2 1 0 15,0 4 1-15,-2-1-1 0,3 2 0 0,-2 1 0 16,2-1 1-16,1 1-1 0,0 0 0 16,2-4 0-16,0 2 1 0,0-4-1 15,2 0 0-15,1-1 0 0,2-1 0 16,1-1 0-16,0-1 0 0,1 0 0 16,1-2 0-16,1 3 0 0,0-1 0 15,-1-1 0-15,2-1 1 0,0 3-1 0,1-2 0 16,2 0 1-16,-1-3 0 0,0 1 0 15,1-1 0-15,1-1-1 0,-2-2 1 16,1 1 0-16,0-2-1 0,0 0 0 16,0 0 0-16,1-2 0 0,1 0 0 15,0-2 0-15,0-1 1 0,2-2 0 16,1-1 0-16,1-2 0 0,-1 0 0 16,0-2 0-16,1-2 0 0,-1-2 0 0,1 2 0 15,0-2 0-15,-2-1 0 0,2-2 1 16,0 0-1-16,-1-3 0 0,0-3 0 15,-1-1 1-15,1-2-1 0,-1 1 0 16,-3-1-1-16,0-2 2 0,-1 1-1 16,-2 2-1-16,-1 1 1 0,-3-2 0 15,1 2 0-15,-1 0 0 0,-1 1 0 16,-2 2-1-16,2 1 1 0,-1-1-1 16,0 1 0-16,0-1 0 0,1 1 0 0,-1-1 1 15,2-1-1-15,-1 0 0 0,0-2 0 16,0 1 0-16,2-2 0 0,0-3 1 15,-1 0-1-15,1-2 0 0,1-1 0 16,0 2 0-16,-1-1 1 0,0 1-1 16,0-1 0-16,-1 4 0 0,1 0 0 15,-1 3 0-15,-2-1 0 0,0 2 0 16,-1 0 0-16,-1 1 0 0,2 1 1 0,-3 0 0 16,0-2-1-16,0 0 1 15,-1-1 1-15,0-1-1 0,-1-2 1 0,-1-3 0 16,-1-3 1-16,0-2-1 0,-1 1 0 15,-2-2 0-15,2 0-1 0,1 1 0 16,0 3 0-16,0 0 0 0,2 2-1 16,-1-1 1-16,1 1 1 0,0 0-1 15,-1-1 1-15,-1 1 0 0,0-1 0 16,-1 4 1-16,-1-1 0 0,-1 1 1 0,-2 0 0 16,0 2-1-16,-3-2 0 0,0 1 0 15,-1-1-2-15,-1 1 0 0,1-3 0 16,0 2-1-16,1-1 0 0,-1-1 0 15,2 2 1-15,1 0-1 0,0 0 0 16,-1 3 1-16,0 0-1 0,0 1 1 16,-1 2-1-16,-2 3 0 0,-3-3 0 0,0 2 0 15,0 3 0-15,-2-3 0 0,-1-1 0 16,0-1 1-16,1-3-2 0,0 1 1 16,3-1 0-16,1-1-1 0,2 3 1 15,2 2 0-15,2 0-4 0,2 4-1 16,-1 2-21-16,0 0-22 0,-1 3-140 15,0-1-149-15,3 2-369 0</inkml:trace>
  <inkml:trace contextRef="#ctx0" brushRef="#br0" timeOffset="193604.87">1635 9533 437 0,'3'-6'115'16,"3"2"4"-16,-3 1-58 0,0-1-14 15,-2 3-4-15,2 2-4 0,-3 0-8 16,1-1-6-16,-1 4-1 0,0 0-3 16,0 1-1-16,-3 3 0 0,1 2-1 15,-1 2-1-15,-2 2 0 0,-1-1-2 16,-1 3-1-16,0 0-2 0,-4 1-2 0,0 0-2 16,-2 4-1-16,-2 1-3 0,-4 4 0 15,-3 4-2-15,-3 4-1 0,-4 0 0 16,-3 3-1-16,-4 2 0 0,-5 2 1 15,-3 2-1-15,-2-3-4 0,1 0-4 16,0-3-6-16,4-2-8 0,4-3-10 16,8-4-9-16,4-7-33 0,7-3-40 0,5-5-44 15,3-5-93-15,3-2-193 16</inkml:trace>
  <inkml:trace contextRef="#ctx0" brushRef="#br0" timeOffset="194186.01">994 10068 609 0,'4'-3'133'16,"-2"-1"4"-16,-1-1-105 0,0 0-13 15,-2-1-2-15,-2 2 1 0,0 0-1 16,-1 1-3-16,-1 2-4 0,0 0-2 15,-1 3-2-15,1 3-1 0,-1 2-3 0,1 3 0 16,-2 2-3-16,0 4 1 0,-1 3-1 16,0 4 1-16,2 5-1 0,-2 3 1 15,2 3 0-15,0-2 0 0,3 0 0 16,1-3-1-16,3-5-1 0,3-7 1 16,4-5 0-16,4-6 0 0,4-5 1 15,5-2 0-15,4-4 1 0,5-2 1 16,3-3 0-16,3 0-3 0,2-1-11 0,-1 1-84 15,0-1-51-15,-2 1-109 0,-2-3-257 16</inkml:trace>
  <inkml:trace contextRef="#ctx0" brushRef="#br0" timeOffset="195244.99">493 10751 600 0,'5'-15'139'16,"-4"0"6"-16,0 2-98 0,-1 2-14 15,0 3 0-15,-1 1 1 0,0 3-3 16,-1 1-4-16,0 2-1 0,1 2-3 16,0 2-5-16,-1 2-4 0,2 9-3 15,-1 6-3-15,-1 7-4 0,0 7-3 0,-2 6-1 16,2 5 2-16,0 7-3 0,-1-1-5 15,-1 1-5-15,2-1-6 0,0 0-3 16,0 3-1-16,0-6 0 0,0-5 1 16,0-5 6-16,-1-6 5 0,2-8 6 15,-1-6 3-15,2-9 2 0,-1-3 3 16,1-6 1-16,0-6 4 0,0-6 1 0,2-6 1 16,0-4 0-16,3-8-2 0,3-3-1 15,2-1 2-15,3-1 0 0,1 5 0 16,3 4-1-16,0 5 0 0,0 9 0 15,-2 4-2-15,3 9-3 0,-2 9-3 16,2 5-1-16,-3 7-1 0,1 7 1 16,1 3 0-16,0 8-5 0,-1 0-3 15,-1 1-1-15,-1-4 0 0,2-2 0 16,-2-7 0-16,1-5-1 0,1-9 5 16,-1-8 5-16,0-7 0 0,2-7 0 0,0-8 1 15,1-5 0-15,-1-5 2 0,1-5 3 16,-1-3 2-16,1-2 1 0,-3 0 3 15,-1 2 2-15,-3 4 3 0,-4 3 4 16,-3 4 2-16,-4 6-2 0,-4 5-1 16,-4 4-3-16,-2 5-3 0,-3 3-6 15,-2 4-5-15,0 5-6 0,0 6-3 16,0 3-4-16,0 6-4 0,3 0-1 0,1 0-3 16,4-1-1-16,3-1 0 0,3-7 0 15,4-4 3-15,3-6 3 0,4-4 3 16,3-3 3-16,2-6 3 0,0-4 1 15,0-1 2-15,3-2 2 0,-3-1 2 16,-1-2 1-16,-1 2 0 0,-2 4 1 16,-4 1 0-16,0 4 1 0,-5 2-1 15,0 4-2-15,-1 4-2 0,-1 6 0 16,1 4 0-16,0 2-1 0,2 4-2 0,0 1 0 16,1-2 0-16,3-3 0 0,1-6 0 15,2-5 0-15,3-3 0 0,0-6 1 16,0-1 1-16,0-5 1 0,0-2 4 15,-1-5 0-15,-1 3 1 0,-1-3-1 16,-1 1 1-16,0 3-1 0,-3 0-2 16,0 4-3-16,0 6-2 0,1 3 0 0,0 4-1 15,3 4 1-15,2 2-1 0,1 5 1 16,3 2 0-16,-2 1 0 0,0 1 1 16,-2-1 0-16,-1-3 0 0,-2 3 2 15,-2-5 0-15,-5-2 2 0,0-1 2 16,-4 0 1-16,-4 0 1 0,-2 1 1 15,-8-3-1-15,-1 2-1 0,-4 2-1 16,-1-2-3-16,-1-1-4 0,1-2-4 0,5-3-5 16,1 1-5-16,5-3-16 0,2-2-23 15,4 0-74-15,1-3-64 16,1 0-127-16,3 1-281 0</inkml:trace>
  <inkml:trace contextRef="#ctx0" brushRef="#br0" timeOffset="195517.19">462 11745 729 0,'4'-11'176'0,"-2"4"6"16,-1 3-123-16,0 4-16 0,-1 2-1 0,-1 3-4 16,-1 6-16-16,0 8-10 0,-1 3-7 15,-2 3-4-15,1 9 0 0,-1 4 1 16,2 8-4-16,0-1-8 0,1 0-17 16,1 1-13-16,-1-1-147 0,2-2-150 15,2-4-372-15</inkml:trace>
  <inkml:trace contextRef="#ctx0" brushRef="#br0" timeOffset="195880.12">372 12004 675 0,'16'-6'161'15,"0"-2"3"-15,4-3-115 0,4-1-11 16,3-1-4-16,1-1-9 0,3 2-11 0,-2 1-6 15,2 1-4-15,-1 3 0 0,-4 4-2 16,-2 2-1-16,-5 6-2 0,-4 4 0 16,-4 5 0-16,-4 5 0 0,-5 4 0 15,-1 3 0-15,-2 3 1 0,0-2 0 16,2-2 1-16,1-3-1 0,3-4-1 16,3-6 1-16,2-5-1 0,1-4 1 0,3-4 0 15,-1-5 1-15,0-3 3 0,1-3 1 16,-2-3 3-16,-2-1 3 0,-3-1 3 15,-3 0 1-15,-3-1 2 0,-5 0-2 16,-2 1-1-16,-6 2-2 0,-4 3-3 16,-2 2-4-16,-3 3-3 0,-2 5-4 15,0 3-3-15,1 3-7 0,3 6-13 16,3 2-18-16,3 3 149 0,4 0-292 0,2 0-160 16,7 1-445-16</inkml:trace>
  <inkml:trace contextRef="#ctx0" brushRef="#br0" timeOffset="196312.25">525 12539 645 0,'0'-4'186'15,"1"0"5"-15,-1 4-18 0,0 1-114 16,0 5-23-16,0 5-8 0,0 5-11 16,-1 4-11-16,1 5-5 0,0 5-2 15,0 4-1-15,0 1-2 0,1-1-1 16,-1-4-2-16,1 1-3 0,2-4-1 0,-2-4 1 16,0-4 2-16,1-5 2 0,-2-4 1 15,1-3 3-15,-1-5 3 0,0-1 1 16,1-2 0-16,-1-1 1 0,2-4 1 15,3-1 1-15,3-3-2 0,3-1 1 16,3-1-1-16,2-1 0 0,4 1-1 16,0 2-1-16,2 2 0 0,0 4 0 15,-1 3 0-15,-2 1-2 0,-2 2 1 0,-2 3-1 16,-7 2-1-16,0 0 0 0,-6 3-2 16,-5 3-2-16,-4 4-2 0,-6 0-2 15,-3 2-4-15,-4 3-5 0,-4-1-6 16,-1-1-5-16,-1-7-10 0,2-6-9 15,1-6 64-15,4-7-187 0,3-9-128 16,5-7-339-16</inkml:trace>
  <inkml:trace contextRef="#ctx0" brushRef="#br0" timeOffset="196633.45">849 12628 520 0,'15'8'138'0,"-5"1"3"0,-3 2-51 16,1 0-43-16,1 0-14 0,-2-2-6 15,3 0-8-15,0-5-5 0,2-1-4 16,2-5 0-16,2-3 0 0,0-4 1 16,-1-3 1-16,1-5 3 0,-2 0 1 15,-3-2 3-15,-3 1 0 0,-3 0 3 0,-3 2 3 16,-4 0 2-16,-4 4-2 0,-5 1-2 16,-3 5-2-16,-2 5-2 0,-4 3-6 15,-1 8-5-15,2 6-5 0,-1 6-2 16,4 6-2-16,0 6 1 0,5 4-1 15,4 0 0-15,4-1 0 0,5-1-2 16,4-3-3-16,6-2-2 0,5-3-2 0,2-3-3 16,5-5-2-16,2-2 1 0,1-3 2 15,1 1-19-15,1-5-5 0,-1-3-5 16,0-1-7-16,-1-2 157 0,-3 1-284 16,-4-2-148-16,-4-2-385 0</inkml:trace>
  <inkml:trace contextRef="#ctx0" brushRef="#br0" timeOffset="196910.28">827 13323 796 0,'-5'4'202'0,"3"0"5"0,-3 3-99 16,3 1-51-16,1 8-15 0,0 5-2 16,0 7-15-16,3 8-9 0,0 9-7 15,1 8-2-15,0 6-2 0,0 2-3 16,0 6-7-16,1 2-8 0,0 2-10 16,2-3-11-16,0-1-26 0,3-3-2 15,2-3-153-15,2-5-154 0,1-8-366 0</inkml:trace>
  <inkml:trace contextRef="#ctx0" brushRef="#br0" timeOffset="203695.72">8915 9649 416 0,'-2'10'92'0,"0"-2"0"16,0-2-61-16,-1-1-22 0,2 1-1 15,1-3 4-15,-1-2 5 0,1-1 4 16,-1 0 6-16,2 1 4 0,-1-1 3 0,1-1 0 15,0 2-5-15,-1-1-4 0,-2-1-4 16,-1 0-6-16,-3 0-4 0,-2-1-4 16,-3 1-3-16,-6 0-3 0,1 0-1 15,-2-1 0-15,0 1-1 0,-2-1 1 16,1-1 2-16,2-1 2 0,-1-2 3 16,1-2 3-16,-1-1 2 0,2-4 0 0,-2-2 0 15,-2-3-2-15,2-3 0 16,0-5-3-16,1 0-4 0,-1-2-1 0,1-2-1 15,-1 2-1-15,0-2 1 0,0 0-1 16,-1 6 0-16,0-1 0 0,-1 1 1 16,-1 0-1-16,3 3 0 0,-1-2 0 15,2 0 0-15,2-2 0 0,2-4 0 16,2 1 2-16,3-2 2 0,4-4 4 16,3 2 3-16,0-1 1 0,4-1 2 15,1 0 1-15,3 0-1 0,0-1-1 0,0 0-3 16,0 1-1-16,1 2-3 0,-3 2 0 15,0 5-2-15,-1 2-1 0,0 2 0 16,-1 4-3-16,2 0 1 0,-1 1 0 16,2-2-1-16,-2 0 0 0,4-3 1 15,-1-1-1-15,1 1 0 0,1 0 0 16,2-2 2-16,0 3 2 0,1-1 0 16,0 0 1-16,1 3 0 0,-1 0 2 0,1 1-2 15,-1 2 0-15,0-1-2 0,1-1-1 16,2 3 0-16,0 2-1 0,1 1 0 15,3 0-1-15,2-1 0 0,2 2 1 16,-1 0 0-16,0-1-1 0,0 0 1 16,1 0 0-16,0 1 0 0,-3 1 1 15,1 2-2-15,-2 0 1 0,0 4-1 16,-1 0 2-16,-1 1-1 0,-2 0 0 16,-3 0 0-16,-1 1 1 0,0 1-2 15,-1 1 1-15,0 1-1 0,-3 0 1 0,2 0-1 16,0 3 0-16,0 0 1 0,-1 0-1 15,2 1 1-15,0-1 0 0,1 1-1 16,-1 1 1-16,2 0-1 0,2 1 1 16,0 1-1-16,1 1-1 0,-1 1 1 15,-1 2-1-15,0 2 1 0,-1 2-2 16,-3 2 1-16,-2-1 0 0,-2 5 1 0,1 4 1 16,-2-2 0-16,-1 3 0 0,2 2 0 15,-1 2 1-15,1 3-1 0,1 0 0 16,-1 1 0-16,1 2-1 0,-1-1 1 15,0 1-1-15,-1 0 0 0,-1-3 0 16,1 1 1-16,-3-4-1 0,0-4 0 16,-1 0 1-16,-1-2-1 0,-1-2 1 15,-1-1-1-15,1-3 0 0,0-1 1 16,2 4 0-16,0-2 0 0,1-4 0 16,0 2 1-16,1-1-1 0,2 4 1 0,0 0-1 15,-1-1 0-15,1 5 0 0,0 3 0 16,-1 2-1-16,1 0 1 0,-2 2-2 15,-2 1 1-15,-1-1-1 0,-1-1 0 16,-1-4-1-16,0-1 0 0,0-6 1 16,-1-1-1-16,2-3 1 0,1-8 1 0,-1 1-1 15,1-2 1-15,-1-1 1 0,0-3 0 16,-3 0-1-16,0-1 1 0,-4 1 0 16,-1 0-1-16,-2 0-1 0,-2-1 0 15,-4 2-3-15,0 1-4 0,-1 2-6 16,-1 0-8-16,1 2-6 0,-1 2-6 15,1 2-9-15,1 3 161 0,-1-1-289 16,-1 1-142-16,3-1-414 0</inkml:trace>
  <inkml:trace contextRef="#ctx0" brushRef="#br0" timeOffset="207411">2841 8468 424 0,'2'1'99'0,"-4"-2"4"15,1 2-43-15,0 0-42 0,1 1-9 16,0 0-3-16,0-1 0 0,-1 1 1 0,2-1-3 16,0 1-2-16,-2 1 1 0,0-1-1 15,0 3 0-15,-1-2 1 16,1 1-1-16,-2 1 0 0,1-4-1 0,0 0 2 16,0-1 1-16,0-1 4 0,2 1 1 15,-2-2 2-15,4-1 2 0,-1 1 2 16,1-1-1-16,1-3 0 0,2 0-3 15,1-3-1-15,1 0-2 0,1-4-2 16,3-2-2-16,0-2-1 0,4-2 0 16,-1-5-1-16,0-4-1 0,0-2 0 0,2-2 0 15,0-1 1-15,1 1 0 0,-1 3-1 16,-1 0 1-16,1 5 0 0,-2 3 0 16,-2 3-1-16,-3 2 0 0,-2 3-1 15,-2 1-6-15,-3 4-45 0,-2 2-78 16,-2-3-104-16,-2 5-255 0</inkml:trace>
  <inkml:trace contextRef="#ctx0" brushRef="#br0" timeOffset="207776.89">2970 8068 424 0,'4'-2'103'0,"-2"-5"1"0,0 1-49 16,0-4-32-16,2-1-11 0,-2-4-4 16,2 3-2-16,1 3-3 0,0-1-2 15,2 0 2-15,0 2 4 0,1 2 3 0,1 1 1 16,1 0 1-16,-1-2 0 0,2 2 1 15,4-2-1-15,1 2-4 0,3-2-4 16,0 2 0-16,1-3-2 0,1 1 1 16,0 3-1-16,-3 0 0 0,-1 0 1 15,-3 3 1-15,-2 2-1 0,-3 4 1 16,-5 5 1-16,-3 2-2 0,-5 6-1 16,-3 6-4-16,-4 7 2 0,-3 6-91 15,-2 3-34-15,-1 2-93 0,1 6-214 16</inkml:trace>
  <inkml:trace contextRef="#ctx0" brushRef="#br0" timeOffset="209732.78">9959 9555 449 0,'10'-4'114'0,"-2"4"0"16,-2 0-23-16,-1 0-73 0,-2 0-10 15,-1 1-2-15,0 2-3 0,2-1 0 16,0 1 0-16,3-1 2 0,0 0 2 0,4 1 5 16,1-2 2-16,3 0 2 0,2-2 4 15,5 0 4-15,5-2-1 0,4 3-3 16,6-3-3-16,7 1-3 0,4 0-2 16,5-2-4-16,4 0-4 0,4-2-2 15,5 0 2-15,3 3 2 0,1-2 1 16,3 2 1-16,3 2 1 0,-1-1-1 0,0 4 0 15,-4 1 0-15,-3-1-5 0,-4 2-1 16,-7-1-1-16,-7-1 0 0,-7 4-1 16,-8-1 1-16,-10-3-2 0,-7 1 1 15,-6-1 1-15,-7 0-1 0,-7-2 0 16,-5-2-1-16,-5 0 0 0,-3-1-1 16,-5 1 0-16,-4-1 0 0,-4 0-1 15,-3-2 0-15,-5 2 1 0,-1 0 0 16,-6-1 0-16,-3 1 1 0,-7 2-1 15,-5-3 0-15,-2 1 1 0,-6 2 0 0,-4 0 1 16,-2 2 0-16,-3 2-1 0,-2-2 1 16,-1 4 1-16,-1-1-1 0,2 2-3 15,3 1-3-15,4-2 0 0,4 4-1 16,6 1 0-16,7 1 0 0,8 1 1 16,7-1 2-16,8-3 5 0,8 1 2 0,7-3 0 15,7-4 1-15,8-2 0 0,8 1 3 16,8-3 2-16,7 2 1 0,8-2-1 15,6-1 1-15,10 1-1 0,7 0 0 16,9 1-3-16,4 1-2 0,6 2-2 16,1 1-1-16,5 0 0 0,1 2 0 15,0 2-1-15,-2-1 0 0,-1 1 1 16,-3-1-1-16,-3-1 2 0,-3 0 3 16,-5-2 0-16,-9 1 0 0,-3-2 1 15,-9-2 0-15,-10 1-1 0,-8 0-1 0,-6 0 0 16,-7 0 0-16,-8 0-1 15,-7-2 1-15,-8 0 0 0,-7-1-1 0,-6-2 0 16,-7 0-1-16,-6 0-3 0,-6-2 1 16,-4 3 0-16,-6 0 0 0,-2-1 0 15,-5 1 0-15,-5 1 0 0,-3 0 0 16,-3 1-1-16,-4 1-1 0,0 2 0 0,-3 1-1 16,1 2-1-16,3-2 1 0,4 1-2 15,3 2-3-15,8-1 0 0,6 2 0 16,8 1 1-16,9-1 0 0,8 2 1 15,5-1 1-15,9-1 3 0,9-1 1 16,7-2 1-16,7-1-1 0,10-1 2 16,7-4 5-16,9-1 0 0,11 1 2 15,9-6 2-15,7 1 0 0,10-3 3 16,6 3-3-16,2-2-3 0,3 2-2 16,3-1-1-16,-2 5-1 0,-3-2-1 0,-8 4-1 15,-5 0-1-15,-8 2 0 0,-9 3 1 16,-12-1-1-16,-9-1 0 0,-11 1 0 15,-5-1 1-15,-10-2 0 0,-6 1-1 16,-10 0 1-16,-8 0-1 0,-10 2 1 16,-7 0 0-16,-11 2-1 0,-10-3 0 15,-4-1-1-15,-5 1-2 0,-4-1-4 0,-4 2-2 16,1-1-1-16,2 2 1 0,4 3-1 16,6-1 1-16,7 2 3 0,11 1 3 15,13-2 1-15,9 1 1 0,9-4-2 16,12 2 1-16,12 3 0 0,8-2 1 15,13-2 2-15,12-2 0 0,9 1 1 16,14 0 1-16,7-1 0 0,8-3 0 0,6 1 0 16,2-1 0-16,-1 6-11 0,-1-5-17 15,-6 0-135-15,-9-2-131 0,-7 2-343 16</inkml:trace>
  <inkml:trace contextRef="#ctx0" brushRef="#br0" timeOffset="212764.83">10890 4295 466 0,'-4'3'96'0,"0"2"0"16,-2 1-88-16,1 1-8 0,-1-2-3 15,1 2-1-15,0-4-2 0,2 0-1 16,3-1 2-16,1-2 3 0,2-2 7 15,2 0 4-15,1-1 2 0,1 2 5 16,2-3 1-16,2 5-1 0,1 0-2 16,1 2-4-16,2 1-3 0,5 2-2 0,4 1-1 15,5 1 1-15,7-2 0 0,8 2-1 16,6 1 1-16,6 0 1 0,6 0 4 16,5 0 2-16,2-1 3 0,6-3 1 15,2 0 2-15,2 0 0 0,5-1-1 16,0-4-3-16,2-3-4 0,3 2-3 15,-1 0-2-15,-6 0-2 0,0-4-1 0,-4 0 0 16,-5 0-1-16,-8-1 1 0,-4 1-1 16,-6-2 1-16,-7 1 1 0,-4 0 0 15,-5 1 0-15,-7-2 0 0,-2 4 0 16,-9-2 0-16,-5 3 0 0,-5 0 0 16,-4 1 4-16,-5 1 1 0,-4 0 1 15,-7 2-1-15,-4 0 1 0,-9-1 0 16,-7 4-2-16,-8-1-4 0,-6 2-1 15,-6 0-1-15,-8 0 0 0,-4-1 0 16,-6 2 0-16,-5-3-1 0,-5 2-1 0,-5-1 0 16,-6-1-1-16,1 2 0 0,-8-1-1 15,3 3 1-15,2 3 0 0,-3-3 1 16,2-1 0-16,6 3 1 0,-3-1 0 16,9 1 0-16,4-2 0 0,3-5 0 15,8 1 1-15,5-2-1 0,5-2 1 16,8-3-1-16,7-2 0 0,6-2 1 0,7-1-1 15,5 1 0-15,8-2-1 0,4 2-2 16,5 2 0-16,4-1-1 0,3 2 0 16,2 1 0-16,5-1 0 0,4 4 1 15,7-1 1-15,4 1 1 0,8 0 1 16,7 3 0-16,7-1-1 0,9 0 1 16,8-1 1-16,11 2-1 0,7-3 0 15,8 0 0-15,11 1 1 0,-1-1-1 0,5 2 0 16,2-2 1-16,-2-3 0 0,0 3 0 15,-4 5 0-15,-9-4 1 0,-2 2 0 16,-8-1 0-16,-10 1-1 0,-12-1 1 16,-12-1 0-16,-11-2-2 0,-12 2 2 15,-10-3 6-15,-10 1 0 0,-11 1-1 16,-10 1 1-16,-9 0 0 0,-14-1 0 16,-9-1-1-16,-13 1-5 0,-12 1-2 15,-5 1 1-15,-11-2 0 0,-3 2-1 0,-7-1 1 16,-3 5-5-16,0 0-5 0,1-4-3 15,0 3 0-15,7 1 0 0,4 2-1 16,11 1 0-16,12-4 6 0,12 2 4 16,16-3 1-16,14 1-2 0,17-3 0 15,18-1-1-15,19-2 1 0,15-2 0 16,16-1-1-16,13-1 3 0,17-4 4 16,10 1 20-16,9-2-157 0,4-3-119 0,5 5-325 15</inkml:trace>
  <inkml:trace contextRef="#ctx0" brushRef="#br0" timeOffset="-212103.19">3350 8422 499 0,'3'-6'114'0,"1"1"1"15,-3 3-65-15,-1-1-37 0,0 2-6 16,0 1-2-16,0 1-1 0,-1 1-2 16,1-2-1-16,0 0-1 0,1-2 0 15,3 1 1-15,0-1 2 0,1-3 1 16,4-2 2-16,2-1 3 0,3-4 3 16,2-6 5-16,1-3 4 0,2-4 5 15,4-5 4-15,2-3 0 0,6-6 2 16,2-3-4-16,2-4-3 0,5 0-6 15,3 1-5-15,0 0-5 0,-2 0-3 16,-1 2-3-16,-3 3-2 0,-3 6 0 0,-4 1 0 16,-6 4-1-16,-5 4 1 0,-3 5-1 15,-4 6 0-15,-3 3-1 0,-4 4-1 16,-2 3-7-16,-2 0-6 0,-1 3-11 16,-1 0 5-16,-1 0-137 0,-3 1-125 15,-1-2-311-15</inkml:trace>
  <inkml:trace contextRef="#ctx0" brushRef="#br0" timeOffset="-211693.76">3868 7696 385 0,'1'4'108'0,"0"-2"3"16,0-2-16-16,-1 0-55 0,0-1-9 15,1 1-3-15,0-2-7 0,1-1-5 16,1-1-2-16,-1 0-5 0,1-1-3 0,0-1-1 16,1 0-2-16,0 1-1 0,2-1 0 15,0 0-1-15,3-2 2 0,3-1 1 16,2-1-1-16,1 1 0 0,5-2 1 15,3 0 1-15,1 0 0 0,3 0-2 16,-1 2 0-16,1 1 0 0,2 1 0 16,-4 1-1-16,-2 0 0 0,-2 2-1 15,-6 2 0-15,-3 1-1 0,-3 1-1 16,-2 2 4-16,-6 3 0 0,-4 4 1 16,-3 8 1-16,-5 4-1 0,-4 5 1 15,-5 7 0-15,-4 3-6 0,-1 3-6 0,-5 4-5 16,0-1 44-16,2-2-168 0,1-3-119 15,3-7-316-15</inkml:trace>
  <inkml:trace contextRef="#ctx0" brushRef="#br0" timeOffset="-210251.16">12660 9640 462 0,'-20'4'119'0,"11"0"0"16,2-1-29-16,8-2-68 0,3-2-7 16,4 1-2-16,2-3 0 0,5 1 2 15,4-2 1-15,5 0 0 0,1 1 0 16,4-2-2-16,4 2-2 0,6 1-5 16,2 1-4-16,6 2-2 0,6 1 0 15,8 2 0-15,7 4-1 0,7 0 1 16,5 0 2-16,4 3 6 0,6-1 3 0,4 1 4 15,2 1 1-15,-1-1 2 0,2 2 1 16,2-3-2-16,-3 2-6 0,2-2-1 16,-4 1-4-16,-6-4-1 0,-5-1-1 15,-8-3-2-15,-14-1 0 0,-9-2 0 16,-18 0-2-16,-9-2 0 0,-7 1-1 16,-11 0-2-16,-14 2-6 0,-9 0-3 15,-8 2-2-15,-8 0 1 0,-13 0 1 0,-12 2-1 16,-11-4 4-16,-2 1 3 0,-4 2-1 15,-7 0-3-15,-5-2-3 0,-2 0-1 16,-5-2 0-16,-1 1 0 0,-9-1 1 16,-1-3 5-16,-4-4 0 0,-1 0-2 15,-2-1-3-15,5-1-2 0,2-2-2 16,6 1-1-16,6-2 0 0,12 3 3 16,10 2 6-16,10 0 6 0,14 2 4 0,11 1 7 15,12 1 1-15,13 2 1 0,12-1 0 16,11-3 3-16,15 0 3 0,11-2 1 15,16-2-3-15,14 0 1 0,11-2 1 16,13 0-1-16,10 2-2 0,8-1-5 16,3 6-3-16,5 0-2 0,-4 0-1 15,1 5-1-15,-7 3 0 0,-7 2 0 16,-11 1 2-16,-11-1-1 0,-11 3 2 16,-11 2 1-16,-17-1 2 0,-10-1 0 0,-11-2 0 15,-9 0 1-15,-16-1 0 0,-11 3-1 16,-14-2-2-16,-10 2-1 0,-15 2 0 15,-5-2-1-15,-13-1-1 0,-7 0-2 16,-4-1-2-16,-6-3-2 0,-1-4-1 16,0-1-1-16,-7 0 0 0,0-2 0 15,7 1 0-15,1-2 3 0,8 0 1 16,10 4 1-16,11-3 0 0,13 3 1 0,15 0 0 16,8 0-4-16,14 1-2 0,9 1 0 15,11 1-1-15,11-1 2 0,10 1 0 16,13-2 2-16,13 0 5 0,17-1 3 15,14 0 3-15,8-4 0 0,13 5 1 16,6-3-1-16,5 3-2 0,2 1-1 16,-4 1-1-16,-1 1-1 0,-7 2-4 15,-4 1-5-15,-12 1-15 0,-13-1-16 0,-15 2-128 16,-12 0-129-16,-18-1-328 16</inkml:trace>
  <inkml:trace contextRef="#ctx0" brushRef="#br0" timeOffset="-203053.7">4937 8504 267 0,'-2'5'77'15,"0"0"8"-15,-1-2-22 0,1-2-15 16,1 1-2-16,1-2 1 0,-2 0-1 16,2-1-8-16,-1 0-7 0,1-1-6 15,-1 1-6-15,1-1-3 0,0-2-5 16,1 2-2-16,-1-1-3 0,2-1 1 0,0 0-2 15,2 1 0-15,-2-1 0 0,1-1 1 16,0 2 2-16,2-1 3 0,-1-2 2 16,2-1 1-16,2-2 2 0,2-3 0 15,3-6 0-15,4-5-2 0,1-4-3 16,3-7 1-16,4-6 2 0,3-2-2 16,-1-5 0-16,5-1-1 0,0-1-1 15,0-1-1-15,3 1-2 0,-3 2-2 16,0 0-1-16,-2 0 0 0,-3 3 0 0,-3 5 0 15,-4 4 0-15,-4 2-1 0,-4 7 0 16,-3 6 0-16,-2 7 2 0,-3 4 0 16,-2 5-1-16,-2 1 1 0,-1 7 1 15,-4 0 0-15,-2 5-1 0,-3 5-1 16,-3 5-2-16,-3 7 1 0,-4 4-1 0,-3 2-1 16,-4 6 0-16,-3 0 0 15,-2 3-1-15,-1-1-1 0,0 3-3 0,-1 0-3 16,1-1-3-16,1 2-4 0,3 0-3 15,3-1 0-15,2-4 0 0,2-2 1 16,3-2 3-16,3-3 4 0,2-4 3 16,2-4 3-16,0-7 1 0,3 0 1 15,3-8 1-15,1-3-1 0,3-2-1 16,1-1-2-16,1-6-2 0,4 1 0 16,2-6 2-16,0-1 0 0,4-5 1 15,1-6 2-15,2-4 3 0,0-7 5 0,3-4-1 16,0-2 1-16,3-3 1 0,-1-3-1 15,5-2 3-15,1 2 1 0,2 3 0 16,-1 2 0-16,0 3 0 0,1 1 0 16,-1 5 0-16,0 4-2 0,-1 3-2 15,-2-1-2-15,-2 0-2 0,0 5 0 16,-3 0-2-16,-4 3 0 0,-2 3-1 0,-4 1 0 16,-1 5 3-16,-4 3-2 0,-1 2-1 15,-1 2-2-15,-1 0-2 0,-3 6-3 16,-2 0-11-16,-3 5-10 0,-2 3-7 15,-3 1 19-15,-1 3-143 0,-2 0-122 16,-1-2-299-16</inkml:trace>
  <inkml:trace contextRef="#ctx0" brushRef="#br0" timeOffset="-202467.17">5359 7583 426 0,'-8'10'106'0,"-2"5"2"16,-3 2-51-16,0-1-31 0,0 0-4 0,-2 0-2 15,-2 0-3-15,2-2-5 0,1-2-2 16,-1 0-2-16,1-1 1 0,2-1-1 16,0-2-2-16,1-2 0 0,1-3 0 15,0 0 0-15,3-1 0 0,-1-1 3 16,2-2 0-16,2 0 2 0,1-1 1 15,2 0 0-15,1 1-1 0,1-2-2 16,2 1-1-16,4-4-2 0,-1 1-1 0,5-2-2 16,1 0 1-16,4-3 1 0,1 0 2 15,2-2 0-15,3 3 2 16,1-1 1-16,2 0 0 0,1 2 0 0,0-3-1 16,1 0-2-16,-1 0-1 0,-2-1-3 15,0 2-1-15,-3 0 0 0,-2 0-1 16,-4 1 0-16,-1 1 0 0,-4 3 0 15,-2 1 0-15,-4 0 0 0,-1 1 1 16,0 2 1-16,-2 3 0 0,-1 3 2 0,0 0 1 16,-1 3 0-16,-2 5 1 0,1 2-1 15,-1 4 0-15,0 4-1 0,-2 2-2 16,1 4-2-16,1 1-3 0,-2-3-5 16,2 2-11-16,1 0-9 0,2-3-7 15,-1-1 0-15,1-3-123 0,1-5-116 16,0-2-279-16</inkml:trace>
  <inkml:trace contextRef="#ctx0" brushRef="#br0" timeOffset="-200821.91">16908 9639 617 0,'2'4'140'0,"-1"-1"3"15,-1-3-99-15,1 0-19 0,0 1-6 16,1 1-3-16,0-3-1 0,0 1-3 16,2-1-1-16,-1 2-1 0,1-1 0 15,1-1-2-15,0 1 0 0,3 1-3 16,3 0 0-16,2-1 1 0,6 1 0 15,5 0 2-15,9-1 1 0,5-1 1 16,8 0 1-16,8-1 0 0,10 2-2 16,6-3-2-16,8 2-1 0,5 1-1 0,6 1-2 15,1 1-1-15,1 0 0 0,1-1-1 16,0 1 1-16,3-1-1 0,0 0 0 16,-2 0 0-16,1 3 1 0,-1 0 1 15,-2-2 0-15,-4 3 0 0,-10 0 0 16,-8 2 0-16,-12-2 1 0,-10-2-2 15,-12-2-1-15,-10 3 0 0,-11-1 1 16,-10-4 0-16,-7 0 0 0,-10-2-1 0,-10-1 0 16,-10 1-1-16,-7-5-2 0,-7 2-2 15,-5 2-1-15,-4 2-3 0,-3 3 1 16,1 0 0-16,3 3 0 0,-2 3 1 16,-2 1 1-16,0-1 2 0,-2 0 1 15,2 2 2-15,-7-1-1 0,3 0 2 16,-2 0-2-16,0-3-4 0,-2-1-3 15,2-6-4-15,-1 2-4 0,3 1 0 0,0-2 0 16,3-1 1-16,5 2 4 0,5 0 4 16,2 1 4-16,3-4 3 0,6 1 0 15,5-1 1-15,5 2 0 0,7-2 0 16,4-2 0-16,6 4 1 0,6 1 3 16,3-2 0-16,1 1 1 0,2-1 0 15,2 2-1-15,2-1 0 0,6-2-1 16,4 2-2-16,9-1-1 0,7 0 0 0,7 0 1 15,10-2 1-15,7 2 0 0,4-1 0 16,10-1 0-16,6 1 1 0,4 1 0 16,5 1 1-16,4 1 0 0,3 4 0 15,3 2 1-15,-1 4 1 0,-4 2 1 16,1 0-2-16,-4 2 5 0,-8 1-1 16,-5-4-1-16,-10 0-1 0,-9-2 0 15,-10-2-2-15,-8-2-1 0,-9 0-4 16,-9-3-1-16,-7-1-1 0,-11-2-1 0,-12 1-2 15,-8-2-1-15,-12-1 0 0,-11 3 1 16,-12 0-1-16,-8 3 2 0,-10-2 0 16,-3 2 2-16,-9 2 1 0,-4 3 0 15,-1-2 0-15,-1 1 0 0,-3 0 0 16,5 2 0-16,1-3 1 0,4-1-3 0,7-3-3 16,4 0 0-16,8-3-1 15,10-2 1-15,6-2-1 0,7 0 0 0,12 1 4 16,8 0 1-16,8 0-1 0,7 0-2 15,9 3 0-15,10 1 1 0,12 1 1 16,7-2 1-16,10 5 1 0,10-1 2 16,9 0 2-16,9-2-1 0,9 2 0 15,-1 0-1-15,10-1-2 0,2-1 1 16,4 0-1-16,4 2 0 0,-1 0 1 16,-2-1-1-16,0 3 1 0,-4 1-1 0,-8 0 1 15,-7 0-2-15,-10 0-18 0,-10 1 99 16,-14-3-245-16,-8-3-151 0,-14 0-419 15</inkml:trace>
  <inkml:trace contextRef="#ctx0" brushRef="#br0" timeOffset="-193770.19">20097 9728 427 0,'-17'3'113'0,"-1"-1"2"0,2 1-16 16,2 1-78-16,0-1-8 0,-1 1-5 15,3 1-3-15,0-1-3 0,3 2-1 0,0-2 2 16,2 0 3-16,2 2 5 0,1-2 4 16,2 1 3-16,1 0 3 0,2 1 3 15,1-2 2-15,4 1 0 0,2 1-3 16,4-1-1-16,5 2 1 0,7-2-1 15,9-5-2-15,8 0-3 16,8-3-3-16,8 1-1 0,8 0-3 0,6-3-3 16,7-1-3-16,3 3-2 0,3-3 0 15,0 4 0-15,4-2-1 0,-1-1 0 0,2 3 1 16,1 1-1-16,0 1 0 0,-1 2-1 16,-3 1 0-16,-1 1 0 0,-3 0 1 15,-8-1-1-15,-9 4 0 0,-6-2 0 16,-8 2 0-16,-12-3 0 0,-10 1 1 15,-10-2 1-15,-8 0 1 0,-12-1 1 16,-10 2 0-16,-12-4 0 0,-9 2 0 16,-13-3 0-16,-10-1-2 0,-11-3-1 0,-9-1-1 15,-5 0-2-15,-5 1-3 0,-4-2-5 16,5 3-4-16,-1 3-1 0,0 2-2 16,5 1 0-16,1 2 1 0,4 2 3 15,3 0 5-15,1 1 3 0,4 1 2 16,7 0 1-16,5 0 2 0,6-1 0 15,8-4 0-15,10 0 1 0,5-2-1 16,9 0 0-16,5-1 0 0,7 1 0 16,9-2 0-16,5 0 1 0,6-1 2 15,8 2-1-15,5-5 2 0,11 1 1 0,8-1 0 16,5-1-1-16,10 2-1 0,8 1 0 16,7 1-1-16,6 2-1 0,6 1-1 15,3 1 1-15,1 0-1 0,0 3 0 16,-7 1 0-16,-3-1 1 0,-10 3-1 15,-12-2 0-15,-10 0 0 0,-15 1-1 0,-12-2 0 16,-13-3 1-16,-18-1 0 16,-13 1 0-16,-17-2 1 0,-18 0 0 0,-18 1 2 15,-17 0-1-15,-10-1 0 0,-11 0 0 16,-9 1 0-16,-4 0-2 0,-1 0-5 16,1 0-7-16,4 2-6 0,2 0-3 15,9 0-4-15,12 1-1 0,14 1 2 16,12-2 4-16,15-1 8 0,14-1 10 15,15 1 11-15,14 0 4 0,12-4 4 0,12 0 1 16,12 1 3-16,13-1 1 0,14 0-5 16,14-3-6-16,11 2-2 0,12 2-2 15,8 1-2-15,9-1-2 0,5 2-2 16,0 3 0-16,0 3 0 0,-3-2-1 16,-3 0 1-16,-6-2 0 0,-9 3 0 15,-9 0 0-15,-11-3 1 0,-12 2-1 16,-15-2 2-16,-12 0 6 0,-15-1 0 0,-15-4 1 15,-18-1 0-15,-16 2-2 0,-16-2-2 16,-16-2-1-16,-15 1-7 0,-16 4-3 16,-10 3-1-16,-9-2-1 0,-3 4 3 15,0 1-8-15,2 3-4 0,7 2-2 16,9 0 0-16,14-1 2 0,18 1 1 16,16-4-1-16,17 0 10 0,16-1 8 15,18-2 4-15,16-1 4 0,16 2 3 16,13 0 3-16,15 2 0 0,15 0-1 0,13 2-4 15,13 3 0-15,7 1-5 0,8 0-3 16,2 5-2-16,1 6-1 0,-2 3 2 16,-9 4-16-16,-11 1-13 0,-14 2-132 15,-14 0-132-15,-19-4-337 0</inkml:trace>
  <inkml:trace contextRef="#ctx0" brushRef="#br0" timeOffset="-185833.71">12443 6904 466 0,'2'-3'119'0,"-1"2"5"16,2-1-49-16,-1-1-34 0,-1 0-13 0,0 3-5 16,-1-1-2-16,-1 0-3 0,1 1-4 15,-1-1-2-15,1 3-2 0,0-2-1 16,-3 0-3-16,3 0-3 0,1 1-2 15,1 0-1-15,-2 4-1 0,2 0 0 16,-2 4 0-16,2 4 1 0,0 4 1 0,0 2 1 16,0 7 0-16,1 1 0 0,-2 6 0 15,0 3 0-15,0 2-1 0,-1 6 0 16,2-3-1-16,-1-3 1 0,0 1 0 16,0-6-1-16,3-3-2 0,-2-4-7 15,-1-6-7-15,1-1 95 0,0-4-219 16,2-4-129-16,-3-4-356 0</inkml:trace>
  <inkml:trace contextRef="#ctx0" brushRef="#br0" timeOffset="-185516.96">13352 6896 613 0,'1'-1'144'0,"-2"1"4"16,1 1-104-16,0-1-8 0,0 0-3 16,0 4-2-16,0 1-4 0,0 4-6 15,0 2-1-15,0 2-4 0,-1 5-2 16,-1 5-1-16,1 1-1 0,-1 1-4 15,2 1-3-15,0 3-5 0,1-1-3 16,1-1-5-16,2-4-10 0,0-2-16 0,0-4-9 16,0-2-126-16,-1-6-130 0,-1-2-312 15</inkml:trace>
  <inkml:trace contextRef="#ctx0" brushRef="#br0" timeOffset="-185336.89">13178 7003 629 0,'1'0'144'0,"-1"0"3"0,2-1-86 16,4 2-23-16,5-1-2 0,3-1-1 15,7-1 2-15,2-2-4 0,2-1-2 16,6 1-8-16,-1-3-10 0,2 3-5 16,-1-2-3-16,-3 2-16 0,2 0-26 15,-1 1 152-15,-3-1-292 0,-2-2-162 16,0 3-452-16</inkml:trace>
  <inkml:trace contextRef="#ctx0" brushRef="#br0" timeOffset="-184754.18">14167 6892 357 0,'-3'5'107'16,"0"-2"4"-16,-1-2 0 0,1 1-69 15,0 3-13-15,-1 0-5 0,0 5-5 16,0 1-9-16,1 2-4 0,0 1-1 15,1 3-3-15,2-1 0 0,1 4-1 16,0-3 0-16,3 2-1 0,2-2-1 16,7-3 0-16,1 0 2 0,1-1 2 0,1-5 6 15,3-1 7-15,3-3 4 16,-2-2 4-16,-3-2 5 0,0-3 1 16,0-3 3-16,1-4-3 0,-2-1-2 0,-3-4 0 15,-1-4-1-15,-3 1-2 0,-1-3-3 16,-5 0-1-16,-3-1-3 0,-4-1-4 15,-5 5-3-15,-2 1-4 0,-5 2-2 16,-4 1-4-16,0 4-2 0,-2 3-3 0,2 7-4 16,2 1-9-16,0 1-8 0,2 4-12 15,3-1-1-15,3 2-73 0,6-3-60 16,3-1-113-16,2 0-247 0</inkml:trace>
  <inkml:trace contextRef="#ctx0" brushRef="#br0" timeOffset="-184602.59">14688 6895 612 0,'19'3'144'0,"-2"-1"3"0,-6 1-81 15,-7 1-37-15,-4-4-7 0,-4 0-6 0,-5-2-5 16,-1 1-3-16,-1-3-9 0,0-3-13 16,3 0 79-16,2-2-217 0,3-4-136 15,4 0-377-15</inkml:trace>
  <inkml:trace contextRef="#ctx0" brushRef="#br0" timeOffset="-184118.85">15199 6673 608 0,'8'1'142'16,"-7"-2"11"-16,-2 1-105 0,-3-1-10 15,-6-1-5-15,-4 1-5 0,-4-4-7 0,-3 2-7 16,-2-1-11-16,-1-2-1 0,2 1-1 16,4 0 0-16,1 2-1 0,5 2 0 15,1 0-1-15,3 4-1 0,2 3 1 16,0 1-1-16,3 3 0 0,-1 1 0 16,0 0 1-16,2 2-1 0,0-1 1 15,0 1 1-15,0 2-1 0,-1-1 1 16,2-1 0-16,1 2 0 0,-1-4 0 15,1 0 0-15,-1-1-1 0,2-3 0 0,-1-3 0 16,1-3-1-16,0-2 0 0,2 2 0 16,-1-3 0-16,2 0 0 0,1 1 2 15,0 2 0-15,4 1 0 0,3 1 1 16,4 2-1-16,4 0 1 0,4 2 0 16,5 2 0-16,-1 3 1 0,-2-3-1 15,-1 7 1-15,-6-2 0 0,-3 3 1 0,-8 0 0 16,-3-2 0-16,-3 1 0 15,-4 0 0-15,-3-1 1 0,-7 3-1 0,-4-3-1 16,-7 2 1-16,-3-2-1 0,-3 2 0 16,0-4 0-16,-1-1-1 0,7-5-3 15,2 1-5-15,7-4-11 0,3-2-10 16,3-5 100-16,-1-3-231 0,2-4-137 16,-1-1-375-16</inkml:trace>
  <inkml:trace contextRef="#ctx0" brushRef="#br0" timeOffset="-183805.63">15691 6809 565 0,'-5'-12'139'16,"-1"3"7"-16,1 0-59 0,2 4-51 15,0 1-6-15,2 5-4 0,1 7-3 16,2 5-4-16,1 3-2 0,0 4-6 16,0 4-1-16,2 5 1 0,-2 1 1 0,0-4-2 15,-1 4-3-15,-2-3-4 0,0-1-3 16,1-1-4-16,-1 0-16 0,-1-2-14 15,-2-1 162-15,2-8-293 0,0 2-151 16,-3-6-425-16</inkml:trace>
  <inkml:trace contextRef="#ctx0" brushRef="#br0" timeOffset="-183589">15487 6949 600 0,'9'4'143'16,"3"-1"5"-16,4 1-101 0,4 0-10 16,2 0 3-16,5-3-2 0,3 0-12 15,8 0-9-15,5-1-3 0,3 0-4 16,0 1-4-16,6-2-20 0,-1-2 44 0,2-3-191 16,-7 3-140-16,-2 2-379 15</inkml:trace>
  <inkml:trace contextRef="#ctx0" brushRef="#br0" timeOffset="-180680.82">16892 6911 347 0,'-1'-2'100'0,"1"1"8"0,-1 0-42 0,1 1-15 16,0 0-7-16,-1 0-5 0,2 1-9 16,-1 0-11-16,-1 0-9 15,0 1-3-15,-2 2-2 0,1 3-1 0,-1 4-2 16,-1 1 0-16,-2 4-1 0,2 5 0 16,-2 2 0-16,2 2 0 0,2 3 0 15,2-3 0-15,3 0 1 0,2-5 1 16,4-1 0-16,4-7 0 0,2-1 2 0,2-7 1 15,1-2 3-15,0-2 3 0,0-3 4 16,-3-2 3-16,-1-2 2 0,-2-5 3 16,-1-4 0-16,-2 0-2 0,-1-5-1 15,-3-2 0-15,-1-1-3 0,-3 1-2 16,-1 0-4-16,-1 1-1 0,-5 1-4 16,0 4-4-16,-2 3-5 0,-2 0-3 15,-1 3-3-15,-3 3-4 0,-2 2-5 16,2 3-5-16,1 4-6 0,-1 0-3 0,2 1 4 15,3 3-50-15,2-3-72 16,3 2-100-16,2 1-242 0</inkml:trace>
  <inkml:trace contextRef="#ctx0" brushRef="#br0" timeOffset="-180495.14">17245 7062 566 0,'6'1'129'0,"0"0"1"16,-2-1-100-16,1 0-7 0,-2-2-4 15,-1 0-7-15,-1-1-14 0,0 0-77 16,-1-1-52-16,0-1-100 0,0 4-235 16</inkml:trace>
  <inkml:trace contextRef="#ctx0" brushRef="#br0" timeOffset="-180051.36">17578 6844 325 0,'0'4'94'0,"0"2"5"16,-1 1 0-16,0 0-62 0,-4 3-7 15,1 1-3-15,-2 3-1 0,-1 1-7 16,-1 0-5-16,-1 1-3 0,1 5-3 16,2 3-3-16,0-3-2 0,3 3 1 0,2 0 0 15,3 1 0-15,2 1-1 0,3-8 2 16,2-1 0-16,3-3 1 0,2-4 0 15,3-5-1-15,0-4 1 0,1-3 1 16,-1-2 0-16,3-2 3 0,0-5 2 16,-1 0 5-16,-1-6 4 0,-1-1 3 15,-2-4 2-15,-1 1 0 0,-4-2-2 16,-6-1-4-16,-1-3-5 0,-6 1-4 0,-2 1-5 16,-3 2-4-16,-5 1-3 0,-3 3-1 15,-3 3-1-15,0 5 0 0,1 4-2 16,-3 6-5-16,2 2-6 0,3 2-5 15,2 3-20-15,2-1-56 0,2 3-54 16,2-1-102-16,4-1-217 0</inkml:trace>
  <inkml:trace contextRef="#ctx0" brushRef="#br0" timeOffset="-179467.25">18085 6756 307 0,'-1'0'92'0,"0"-1"7"16,1 1-17-16,0 0-31 0,-1 0-15 16,1 0-9-16,-1 0-8 0,1 1-6 0,0 2-6 15,-2-3-4-15,0 2-1 0,1 1 0 16,-2 0 3-16,1 2 3 0,-4-2 4 16,1 3 2-16,-2 0 2 0,0 1 1 15,-4-1-1-15,1 4-2 0,-2 0-4 16,-1 2-3-16,-2-1-3 0,1 3-1 15,-1 0-1-15,1 2 0 0,-2-1 0 0,4 1-1 16,0 1 1-16,3-1-1 0,1 1 1 16,2 3-1-16,1-1 1 0,2 2 0 15,2-1 0-15,1 1 0 0,4 1 0 16,0-2 1-16,3-1 0 0,1 0-1 16,2-7 1-16,1 1 0 0,3-3 0 15,1-3-1-15,-1-1 0 0,0-3 0 16,-1-1 1-16,-1-1 0 0,-1-1 1 15,-3 0-1-15,-1-2 2 0,-3 0 1 0,-1-4 6 16,-2-2 4-16,-1-2 2 0,-1-2 1 16,-2-3-1-16,-3-1-2 0,1 1-2 15,-3 1-6-15,-3 4-5 0,0 1-3 16,-2 4-2-16,-3 3 0 0,-1 4 1 16,1 2-7-16,-2 0-6 0,3 1-4 15,2 2-133-15,2-1-123 0,2-3-316 16</inkml:trace>
  <inkml:trace contextRef="#ctx0" brushRef="#br0" timeOffset="-169508.54">18262 6899 282 0,'1'-1'88'0,"-1"1"6"0,0 1-20 15,0-1-21-15,0-1-13 0,0 1-10 16,-1 0-6-16,1 0-7 0,0 0-4 16,0-1-3-16,0 0-2 0,0 2-3 15,0 0-1-15,-2-2-2 0,2 0-1 16,-1 0-1-16,0 2-1 0,1 0 0 15,-1-3 2-15,1 2 2 0,0 1-1 0,0-2 1 16,2-1 2-16,-1 0 0 0,6 1 2 16,0-2-1-16,1 1 1 0,1-2 1 15,1 2 1-15,1 1-1 0,0 0-1 16,-2-1-1-16,-1 1 0 0,2-2-2 16,-1 2 0-16,0 0-2 0,0 1 0 15,-2 1 0-15,0-1-1 0,-2 4 1 0,0 0-2 16,-1 2 1-16,-2 2-2 0,0-2 1 15,0 4-1-15,-2 1-1 16,-2 0 1-16,0 2 0 0,-2 0 0 0,1 1 1 16,-4 3 0-16,-2 0 1 0,-3-1 0 15,-2 4 0-15,-5-1 0 0,1 2-1 16,-5-2 1-16,0-1-1 0,0-2-1 16,4 1 1-16,3-6-1 0,5-3 1 15,1-1-1-15,5-3 0 0,4-1 1 0,1-2 1 16,4 0 0-16,1-1 1 15,4-1 1-15,2-1 0 0,3-1 1 0,4 0 0 16,2-1 0-16,3-2 0 0,0 1-1 16,-2-2-1-16,1-2 0 0,0 0-2 15,-1 0 11-15,-3 0-136 0,-1-1-108 16,-1-1-291-16</inkml:trace>
  <inkml:trace contextRef="#ctx0" brushRef="#br0" timeOffset="-169114.13">18597 6877 447 0,'3'-2'116'0,"-1"2"2"15,2 1-63-15,-3-3-18 0,1 3-6 16,-2 0-12-16,-1 0-11 0,0 1-4 15,-2 0-2-15,1 2-1 0,-1 1 0 16,-1 0-1-16,0 0 1 0,0 4 1 16,1-2 0-16,0 1-1 0,3 0 0 15,2-1 0-15,-1 0 0 0,2 1 1 0,0-2 0 16,2 0 0-16,0 0 0 0,-1 0 1 16,3 0-1-16,0 1 1 0,-1-2 2 15,2 4 0-15,1-1 2 0,-1 2 1 16,2-2 1-16,-1 1 0 0,1 1-1 15,1 1-1-15,-1-1-2 0,1-1-2 16,-2 1 0-16,1-2-2 0,-1 1 0 16,-2-1-2-16,-3-3 0 0,-1 1 0 15,-4 0-1-15,-4 0-3 0,-5 0-4 16,-2 1-12-16,-1-1-83 0,-3 1-28 0,0-2-95 16,-1-1-205-16</inkml:trace>
  <inkml:trace contextRef="#ctx0" brushRef="#br0" timeOffset="-168872.31">18657 6885 526 0,'4'-1'126'0,"1"-3"4"16,1 1-75-16,4 1-26 0,2-2-4 16,1-1-2-16,2 4-7 0,2-2-6 0,3 0-5 15,2 0-1-15,2 0-8 0,-1 0 78 16,1-1-209-16,3-2-127 0,0 0-360 16</inkml:trace>
  <inkml:trace contextRef="#ctx0" brushRef="#br0" timeOffset="-165169.17">17089 7070 264 0,'-19'9'84'16,"-2"-4"17"-16,4-1-25 0,3-2-2 15,4-1 5-15,2-4-3 0,2 1-10 16,0-2-10-16,2 2-13 0,2-2-12 16,1 2-5-16,-1-1-1 0,2 2-2 15,0-2-4-15,3 1-2 0,5-1-2 16,2-2-2-16,7-2-1 0,7-4-4 0,6 0 1 16,7 2 1-16,9-2 1 0,6 2 1 15,9 0-1-15,6 3 0 0,5 1-2 16,9 0-1-16,4 1-4 0,2 2-1 15,2 0-2-15,-1 3 0 0,0-1 0 16,-2 1-1-16,-5 1 1 0,-6 1-1 16,-5 2 0-16,-6-2 1 0,-8 0-1 15,-8 1-1-15,-10 0 0 0,-7 0 0 16,-10 0-1-16,-8-2-4 0,-5 1 0 0,-10 0-1 16,-6 1 0-16,-10-3 1 0,-5 1-1 15,-9 0 2-15,-7 3 3 0,-10 1 1 16,-7 2 0-16,-4 1 0 0,-6-1 1 15,-8 1 0-15,-1 0 0 0,-6 0 0 16,-3-6 0-16,1 1 0 0,-6 1 0 16,1-1-1-16,-1 0-1 0,1 1-2 15,5-3-2-15,3 4 0 0,8-4 0 0,12-1 0 16,9 1 0-16,12 0 2 0,9-1 2 16,13 1 1-16,8 0 1 0,11-2 0 15,9 0 0-15,11 0 2 0,12-4 0 16,14-2 3-16,14-2 2 0,16-2 4 15,11-1 1-15,14-4 1 0,9-2 2 16,9 3-1-16,5-1-1 0,3 2-2 16,-1 1-3-16,0 4-2 0,-6 1-1 0,-7 2-2 15,-9 1-1-15,-12 2-1 16,-12 1 0-16,-17 1-1 0,-17 0 0 0,-13 1-2 16,-13 2-2-16,-16 0 0 0,-17 0 1 15,-16 2-1-15,-12 3 1 0,-13 3 0 16,-17 4 2-16,-10 1 1 0,-13 3 1 15,-7 3-1-15,-6 3-1 0,-4-4-1 16,-6-2-2-16,4 5-1 0,0-1 0 16,7-2-1-16,6 0 1 0,14-5 0 0,8 1 2 15,21 0 2-15,13-7 0 0,14-4 0 16,16-3 2-16,14-6-1 0,14-4 1 16,13 0 0-16,12-6 1 0,11 1 0 15,16-1 1-15,10-2 0 0,10 3 0 16,4 2-1-16,2 0 1 0,2-1-1 15,0 4-11-15,-13 0-13 0,-10 3-14 0,-11 1 114 16,-14 1-249-16,-13 1-148 0,-19 5-397 16</inkml:trace>
  <inkml:trace contextRef="#ctx0" brushRef="#br0" timeOffset="-164705.74">16971 7600 397 0,'-1'7'97'0,"0"1"1"0,-1 7-32 16,-1 2-48-16,2 5-13 0,1 2-1 16,1 2-1-16,4 1-1 0,-1-2 1 15,5-3 2-15,3-3 1 0,2-3 4 16,2-4 4-16,3-5 2 0,0-5 5 0,2-3 5 15,1-4 3-15,-2-1 1 0,0-5 2 16,0-5 0-16,-2-2-1 0,-1-4 0 16,-4-2-3-16,-2-3-1 0,-3-2-2 15,-5-3-2-15,-4 0-3 0,-7 1-4 16,-1 1-4-16,-3 4-4 0,-1 2-5 16,-3 7-5-16,-4 6-2 0,0 8-7 15,-4 7-8-15,-1 5-11 0,-1 2-6 0,-1 3-125 16,2 5-123-16,3 2-307 0</inkml:trace>
  <inkml:trace contextRef="#ctx0" brushRef="#br0" timeOffset="-164538.58">17542 7785 736 0,'7'1'155'0,"-2"3"0"16,-5-4-125-16,1-4-22 0,-3 1-3 15,-2-2-7-15,1-4-10 0,1 0 150 16,0-5-293-16,1-4-152 0,4 4-444 16</inkml:trace>
  <inkml:trace contextRef="#ctx0" brushRef="#br0" timeOffset="-164024.14">17942 7590 370 0,'0'1'117'0,"-1"-2"7"16,-1 1 1-16,1 0-62 0,1 0-18 15,-2 1-6-15,1-2-7 0,-2-1-8 0,-1 0-4 16,2 1-4-16,-2 1-4 0,1-1-3 16,-2 1-3-16,1 2-2 0,-3 0-2 15,1 5-2-15,-3 1 0 0,1 4-1 16,1 3-1-16,0 2 1 0,2 3 0 15,2 2 0-15,3 1 0 0,3-1 1 16,0 0-1-16,1-3 1 0,4-1 0 16,3-4 0-16,2-4 1 0,1-2 1 0,4-5 0 15,0-4 2-15,3-1 0 0,-2-4 0 16,-1-3 2-16,-1 1 5 0,-3-7 4 16,-2 2 3-16,-4-2 3 0,-3-5 1 15,-1 2 1-15,-5-3-3 0,-3-4-5 16,-1 3-6-16,-4-1-3 0,0 3-5 15,-1 5-3-15,-3 3-1 0,-2 4-1 16,-2 7 1-16,0 2-11 0,-2 4-11 16,1 1-13-16,0 3 94 0,3 0-223 0,3 1-139 15,1 0-372-15</inkml:trace>
  <inkml:trace contextRef="#ctx0" brushRef="#br0" timeOffset="-163441.73">18369 7465 414 0,'-1'1'117'0,"1"0"7"0,0-1-47 15,0 0-14-15,1 0-2 0,-1 0 1 16,1 0-10-16,-1 3-5 0,1 0 0 16,0 4-4-16,-3 4-7 0,1 4-7 15,-4 5-7-15,1 7-6 0,-1 1-4 16,-3 4-6-16,1 1-1 0,2-1-2 16,-1-1-1-16,3-3-2 0,3-3-2 0,2-4-5 15,3-2-11-15,0-4-18 0,3-4-11 16,0-6-60-16,-1 1-69 0,1-6-119 15,1-3-255-15</inkml:trace>
  <inkml:trace contextRef="#ctx0" brushRef="#br0" timeOffset="-163083.22">18784 7462 577 0,'3'-1'150'0,"-3"0"7"16,-2 0-54-16,1-1-62 0,-3-1-8 16,-2 3-1-16,-4 1-7 0,-2 2-11 15,-3 1-7-15,-1 6-5 0,-3 4 0 16,-1 6-1-16,-1 5 1 0,4 6-1 0,2 0-1 16,2 7 0-16,4-4 0 0,3 1 1 15,5-5-2-15,5-3 0 0,4-4-2 16,3-5 1-16,2-2-1 0,3-3 1 15,4-5 0-15,1 1 0 0,-1-5 1 16,2-1 2-16,-1-2 1 0,-3-2 0 16,-1-1 1-16,-6-2 2 0,-3-3 0 15,-3-2 2-15,-4 0 0 0,-7-4-1 16,-2-1-1-16,-8-1-2 0,-3 0-2 0,-3 4-1 16,-2 3-2-16,-1 2-9 0,2 4-13 15,3 3-14-15,4 0 21 0,5 1-150 16,3 0-131-16,1 1-323 0</inkml:trace>
  <inkml:trace contextRef="#ctx0" brushRef="#br0" timeOffset="-155950.95">19103 7495 520 0,'1'1'127'0,"-2"-1"5"0,1 0-72 15,0 0-20-15,0 1-4 0,0-1-4 16,0 1-8-16,0 2-7 0,0 4-5 16,0 2-2-16,1 3-2 0,-1 4-2 15,1 5-1-15,1 1 1 0,-1 2 1 16,2-2-2-16,0-1-2 0,1 0-2 16,0-3 0-16,0-3-1 0,-1-3-1 0,2-1-8 15,-2-1-9-15,0-1 18 0,-1-3-147 16,-1-2-4-16,1-2-103 0,-1 0-218 15</inkml:trace>
  <inkml:trace contextRef="#ctx0" brushRef="#br0" timeOffset="-155518.95">19346 7459 490 0,'3'-1'120'0,"-3"0"5"16,2 1-52-16,-2-2-47 0,1 0-7 15,1 1 0-15,0-1-2 0,0-1-4 16,3 0-4-16,0-1-2 0,2 0-1 0,0 2 0 16,1-1-2-16,2 1 1 0,2 0-2 15,2 1 0-15,0 1 0 0,3 2-1 16,1 1 1-16,1 0-1 0,1 2-1 15,-2 2-2-15,0-1 0 0,-3 3-1 16,-3-1 1-16,-2 1-1 0,-5 4 0 16,-2 0 0-16,-5 0 1 0,-4 2-1 0,-4 3 1 15,-2-2-1-15,-4 2-1 0,-2 0-2 16,-3 1-1-16,2-2 1 0,-1 0 0 16,3-3 0-16,2 1 0 0,5-1 2 15,5-3 4-15,4-1 1 0,4 3 1 16,5-4 2-16,4 1 0 0,4-2 2 15,3-2-1-15,3-2-1 0,2-3 1 16,2-2-2-16,-1-3-1 0,1 0-4 16,-3-2-3-16,-3-2-5 0,-1-1 36 0,-3-2-163 15,-2-2-118-15,-3 0-318 0</inkml:trace>
  <inkml:trace contextRef="#ctx0" brushRef="#br0" timeOffset="-154942.93">19892 7411 139 0,'0'0'35'0,"0"1"5"0,0 1-14 16,0 0-8-16,0 1 2 0,-1 1 4 16,1-1 3-16,-1 0 1 0,1 2 1 15,-3-2 1-15,1 0-1 0,0 3-2 16,-1-2-1-16,-2 1-5 0,1 0-4 0,-3 0-4 15,1 1-4-15,-1-2-1 0,0 1-2 16,0-2 0-16,-1 1 0 0,1 3-1 16,0-2 0-16,3 2-1 0,-1-1 0 15,2 2 1-15,0 0 1 0,2-3 2 16,2 0 2-16,0 0 1 0,1-2 0 16,1 1 0-16,2-1-1 0,0 1-2 15,1 2-2-15,0-1-2 0,2 2-1 16,0 1-1-16,-1 0-1 0,2 1 0 15,-2 1 0-15,0 0 0 0,1-1 1 0,-2 0-1 16,2 0 2-16,0 1 0 0,-2-1 0 16,2-2 1-16,0 2-1 0,-3 0 0 15,2 0-1-15,-3 0-1 0,1 0 0 16,-3 1 0-16,0-1 0 0,-1 0-1 0,-2 0 1 16,-1 0-1-16,-3 1-1 0,-1-2 0 15,-1 1 0-15,0-1-5 0,-2 1-9 16,1-2-22-16,-1-2-67 0,2 0-81 15,-1-2-195-15</inkml:trace>
  <inkml:trace contextRef="#ctx0" brushRef="#br0" timeOffset="-154478.85">19892 7439 331 0,'0'-1'89'0,"0"0"3"15,1 1-39-15,2-1-24 0,2 0 1 16,1 1 5-16,3-1-8 0,1 1-6 16,3 0-2-16,1 1-1 0,3 0-2 15,0-1-3-15,2 1-6 0,-1 1-3 0,3 0-2 16,0 0-1-16,-1-1-4 0,-2 1-12 16,1-1-98-16,-4 0-93 0,1-1-244 15</inkml:trace>
  <inkml:trace contextRef="#ctx0" brushRef="#br0" timeOffset="-153962.2">19918 7830 227 0,'-1'1'74'0,"0"-1"8"15,0-1-12-15,0 0-12 0,1 1-3 16,-1 0-4-16,1 1-6 0,-2-1-4 15,0 2-6-15,-1 2-5 0,1 0-6 16,-1-3-4-16,-1 3-2 0,0 0-2 0,1-2-3 16,-3 2-3-16,2-1-3 0,-3-1 0 15,-1 1-1-15,0-1-2 0,-1 3-1 16,-2-2-2-16,0-1 0 0,-1-1 0 16,2 0-2-16,0 0-3 0,3-1-8 0,-1-1-58 15,0 0-59-15,3-1-97 16,-1 1-231-16</inkml:trace>
  <inkml:trace contextRef="#ctx0" brushRef="#br0" timeOffset="-150176.35">18168 9688 576 0,'-3'-2'129'0,"4"3"3"16,-1-2-86-16,2-2-28 0,1-1-7 15,-1 0-3-15,1 0 0 0,0-3 1 16,0-3 0-16,0 4 1 0,-1-2 2 16,0 1 0-16,0 2 2 0,1 0-1 0,0 1-3 15,5 0-2-15,4 1-2 0,3 0-1 16,8 0-1-16,4 1-1 0,9-2 1 16,7 1 1-16,5 3 4 0,8-1 2 15,3 0 0-15,5 0 0 0,3 2-2 16,-4 0-1-16,0 1-2 0,-8-2-3 15,-6 3-1-15,-7 0-2 0,-10-1 1 16,-10-1 0-16,-5 0-2 0,-12-3-2 0,-9 1-4 16,-14-2-3-16,-8-2-1 0,-12-1-2 15,-12-2 0-15,-9 0 0 0,-9 2 1 16,-5 0 0-16,-3 0 2 0,-4 1 2 16,1 3 0-16,3 1 1 0,3-1 1 15,5 2 2-15,10 0 2 0,8 2 2 16,8 1 0-16,13 1 0 0,7-3 0 0,8 2 1 15,10 0 2-15,12 1 4 16,7-1 2-16,14 0 3 0,9-2 1 0,12 6 0 16,8-4 0-16,7 2-2 0,4 0-4 15,3-1-2-15,-2 2-3 0,-5-2 0 16,-4-2 0-16,-9 3-1 0,-10-2 0 16,-9-4-1-16,-11 2-1 0,-10-1 1 15,-11 2 1-15,-11-1 0 0,-10 1 0 16,-7 0 0-16,-8-1 1 0,-8-1 0 0,-6 0-1 15,-1-3-1-15,1 0-2 0,0-2 0 16,4-4 0-16,2 4 0 0,7-3 0 16,6 0 1-16,6 1 0 0,6 0 2 15,7 4 0-15,7-1 1 0,11 3 0 16,6-1 0-16,9 0 1 0,4 3 0 16,7-1 1-16,7-2-1 0,2 1 1 15,2 0 1-15,1 1 0 0,-2-1 0 16,-1-3-2-16,-5 3 0 0,-7 1 0 15,-8 0 0-15,-5-1-2 0,-12 1 1 0,-9-1-1 16,-13 0 0-16,-11 0 0 0,-11 0 0 16,-9 0-1-16,-9 3 1 0,-8-2-1 15,-2 5 0-15,0 2 0 0,7 1 0 16,6 1 0-16,9 1 0 0,10 0-1 16,13-1 0-16,9 0-1 0,14-2 3 15,10 2 3-15,10-1 3 0,10-1 0 0,8 3 0 16,8 0 1-16,6 0 1 0,0 2-1 15,-1-1-14-15,-3 0-21 0,-6 2-143 16,-9-1-140-16,-10 1-366 0</inkml:trace>
  <inkml:trace contextRef="#ctx0" brushRef="#br0" timeOffset="-130294.49">22458 6350 355 0,'-1'-1'91'0,"1"1"5"16,0-1-55-16,0 1-2 0,0-1 6 15,0 1 3-15,0-2-4 0,0 0-4 16,0 4-3-16,0-4-3 0,0 4-4 16,0-2-8-16,1 1-7 0,-1 2-4 15,-1-1-4-15,-2 0-3 0,2 5-3 0,-2 2-1 16,0 2 0-16,-1 3 0 16,0 4 1-16,1 4 1 0,0 4 0 0,0 0 0 15,1 3 1-15,-1 5-1 0,1-1 0 16,-2 0-1-16,2 1-1 0,1-2 0 15,-1-3-2-15,1-1-1 0,2-5-3 16,0-2-3-16,0-2-131 0,1-3-116 0,-1-4-303 16</inkml:trace>
  <inkml:trace contextRef="#ctx0" brushRef="#br0" timeOffset="-130045.12">22773 6683 514 0,'11'3'122'0,"-3"1"1"0,-2 0-84 16,-1 0-18-16,-2 2-2 0,-2-2 1 15,-1 1-10-15,-1-3-7 0,-1 1-1 16,1-2-1-16,0 0 0 0,0-1 0 15,-1-1-2-15,1-2 0 0,-1-1-79 16,2-3-45-16,0-2-95 0,1 2-229 0</inkml:trace>
  <inkml:trace contextRef="#ctx0" brushRef="#br0" timeOffset="-129541.42">23160 6419 360 0,'-1'0'88'0,"1"-1"1"15,-1 2-46-15,1 0-24 0,0 0-8 16,0 1-2-16,0 3-3 0,0 0-4 16,0 1-1-16,-1 1 0 0,1 0 1 15,-3 2 1-15,1-2 2 0,0 2 3 16,-3 1 4-16,-1 1 0 0,-2 0 2 16,0 2 0-16,-2-1 1 0,1-1-3 15,0 2-2-15,0-2-2 0,3 1 0 0,0-3-1 16,2-1 5-16,2-1 1 0,1 2 1 15,1-3-1-15,3 1 0 0,0 0 1 16,4 1 0-16,2 0-5 0,1 0-2 16,3 1-1-16,1 2 0 0,2-3 0 15,2 3-2-15,0 1-1 0,-1 2-1 16,-2 0-1-16,0 3-1 0,-3 0 0 16,-4-1 1-16,-1 3-1 0,-3-2 0 15,0 0 0-15,-4-1 0 0,-2-2 1 0,-1 0-1 16,-3-1 1-16,-3-3 0 0,-3 1 0 15,-2-3-2-15,-4-1-12 0,-2 1-10 16,1-3-43-16,-2-3-63 0,1 0-95 16,1-4-221-16</inkml:trace>
  <inkml:trace contextRef="#ctx0" brushRef="#br0" timeOffset="-129173.72">23090 6453 367 0,'0'0'100'16,"1"1"7"-16,0-2-35 0,1-1-32 16,0 2-7-16,2-1 1 0,0 0-1 15,0-3-9-15,2 3-5 0,0-1-2 16,1 0 0-16,2 0-2 0,0-2-2 0,0 2-3 16,3 0-3-16,4 0-1 0,0 0-3 15,3 0-2-15,3-1 1 0,3 2-2 16,2 0 1-16,3 1-1 0,-1-1 1 15,3 0 0-15,-1 1 4 0,-1-1-26 16,-3 1-111-16,-1 0-110 0,-4-4-291 16</inkml:trace>
  <inkml:trace contextRef="#ctx0" brushRef="#br0" timeOffset="-128036.73">23727 6491 251 0,'-2'-3'70'0,"1"0"3"0,0 1-30 15,0 0-3-15,0 1 1 0,0 0-4 16,1 0-6-16,0 0-5 0,-1 1-4 15,1 0-4-15,0 0-5 0,-1 0-6 16,1 1 0-16,-2 0 1 0,1 1 6 16,0 1 4-16,0-2 1 0,-1 1 1 0,0-1 1 15,0 2-1-15,0 3-1 16,0 1-5-16,0 2-2 0,0 2 0 0,1 6-1 16,-1 7 1-16,1 3 0 15,-1 4 1-15,1 3-1 0,1 7 0 0,-1 3-2 16,0 0-1-16,1-1-2 0,-1-3-3 15,-1 0-1-15,1-1-2 0,-1-3-2 16,0-1-4-16,0-2-2 0,-2-2-130 16,-3-1-117-16,-1-5-304 0</inkml:trace>
  <inkml:trace contextRef="#ctx0" brushRef="#br0" timeOffset="-122161.36">22167 7302 571 0,'-2'12'123'0,"2"-5"1"0,2-3-98 15,0-2-18-15,1 2 0 0,1-1 0 16,2 0 1-16,-1 2 1 0,4-4 1 16,2 1 4-16,7 1 3 0,5-3 4 15,9-3 3-15,6-2 3 0,12 1-1 16,9 1-1-16,13-3-3 0,11 1-4 16,10 1-3-16,5 1-3 0,13 6-5 0,5 1-2 15,1 3-4-15,-2 3 0 0,-7 1-1 16,-9 0-4-16,-8-1-13 0,-19-2-12 15,-16-2-9-15,-15-2-7 0,-13-2-8 16,-13 0-2-16,-14-4-77 0,-12 3-17 16,-9-3-79-16,-12 2-182 0</inkml:trace>
  <inkml:trace contextRef="#ctx0" brushRef="#br0" timeOffset="-121663.33">22477 7779 610 0,'-7'2'142'0,"3"-4"5"16,2-1-109-16,2-2-9 0,1-3 0 15,3 3 0-15,3-4-9 0,3-1-10 16,4 0-4-16,4 0-3 0,4 3-2 15,3 2 1-15,2-1 0 0,2 3 1 16,-1-1-1-16,-2 6 0 0,-2 2-1 16,-5 0 1-16,-1 3 0 0,-6 0-1 15,-3 3 0-15,-7 2 1 0,-2 1-1 0,-7 1 1 16,-3 0 1-16,-5 0-2 0,-4-1 0 16,-5 1 1-16,-1 0-1 0,0-3 0 15,2-3 0-15,2 0 0 0,6-3 1 16,3-1 0-16,5-2 0 0,4-2 1 15,4 0 0-15,4 1-1 0,3-1 1 16,5 0-2-16,4 3 0 0,5 2 0 16,3 1 0-16,1 3-1 0,3 1 1 15,0 3-1-15,0 2 0 0,-3 2 1 0,-2 3-1 16,-1 0 0-16,-2 3 1 0,-7-2 0 16,-2 2-1-16,-5-1 1 0,-4-1-1 15,-6-5 1-15,-6-2 0 0,-4-6-1 16,-6 2-1-16,-5-5-3 0,-1-1-3 15,-2-2-2-15,-2-1-5 0,3 0-8 16,-1-1-8-16,6-2 16 0,1-1-143 16,3 0-121-16,4-1-312 0</inkml:trace>
  <inkml:trace contextRef="#ctx0" brushRef="#br0" timeOffset="-121290.85">23082 7796 509 0,'8'-4'135'0,"-1"-1"5"15,-2 2-13-15,-2 1-103 0,0 4-8 16,-2-3-1-16,2 3-4 0,-2 4-5 16,3-1-5-16,2 2-1 0,1 0 2 15,5 0 3-15,4 4 2 0,1-2 2 16,6-3 1-16,4 2 2 0,0 2 1 15,1-1 0-15,0-1-2 0,-3 1-2 0,-1 2-1 16,-6-1-1-16,-6 1-1 0,-5-1-2 16,-6 1-1-16,-6 0-1 0,-8 0 1 15,-8 0 1-15,-3 2-2 0,-4 1 1 16,1 0 0-16,0 2 0 0,3 0 0 16,4 0 0-16,7 0-1 0,4 0 0 15,6-2 1-15,7 2-1 0,6-4 0 16,7 0 1-16,10-1 0 0,8-1-1 0,5-3 1 15,9 1-3-15,4 0-9 0,6 0-9 16,6 2-15-16,2-1-132 0,0 1-132 16,4-8-332-16</inkml:trace>
  <inkml:trace contextRef="#ctx0" brushRef="#br0" timeOffset="-112595.81">18632 7511 326 0,'-1'-7'100'0,"1"-1"0"0,1-1-21 15,2 4-35-15,0 0-8 0,3 4-8 16,-1 1-11-16,0-1-5 0,-1 2 2 0,-1 1 2 15,2 1 1-15,-3 0-1 0,-1-1 0 16,1 3-2-16,-2 1 0 0,0 2-4 16,0 2-3-16,-2-2-3 0,1 4-1 15,-1 3-1-15,-2-2 0 0,2 3-1 16,-1 2 1-16,0-1-1 0,-1 3 0 16,2-1 0-16,-1 0 0 0,1 1 0 15,-2-1-1-15,0-2 0 0,0 1 1 16,-1-3-1-16,1 0 1 0,0-1-1 0,0-3 1 15,1-5 0-15,1 0 6 0,1-4 4 16,2 1 6-16,0-4 1 0,2-2 1 16,2-2 1-16,0 1-1 0,3-2-5 15,0 0-5-15,5-1-5 0,1 4-1 16,4 1-2-16,4 2-1 0,4 4 0 16,3 6 1-16,4 2 1 0,-1 3-1 15,-3 2 1-15,-3 2 0 0,-2 1-1 16,-6-1-1-16,-2 0 2 0,-7-2-1 0,-1 1 1 15,-2 0 1-15,-6 0-1 0,-6 0 1 16,-4 3 1-16,-4-2-1 0,-5 2-1 16,-3-3 1-16,-5-2-1 0,-5-1 0 15,-2-3 0-15,3-3 0 0,-3-3-3 16,2-1-7-16,0 0-9 0,6 0-6 0,4-4-6 16,4 0 20-16,2-3-145 0,2-4-116 15,3-3-292-15</inkml:trace>
  <inkml:trace contextRef="#ctx0" brushRef="#br0" timeOffset="-112264.5">18645 7578 428 0,'0'0'128'0,"0"2"5"0,0-2-14 15,0 1-50-15,0-1-27 0,-1-2-11 16,1 0-7-16,-1-1-7 0,1-4-4 0,-1 2-5 16,1-4-4-16,1-1 1 0,0 1-1 15,3-1-1-15,2-2 1 0,1 3-1 16,4-2 0-16,6 1 0 0,1-1-2 15,5 1-1-15,3 2 0 0,2-1-1 16,3 0 1-16,-1-1-2 0,-1 0-7 16,2 2-9-16,-1 1-4 0,0-1-19 15,-4 1-108-15,-2 0-113 0,-1 1-276 16</inkml:trace>
  <inkml:trace contextRef="#ctx0" brushRef="#br0" timeOffset="-111545.56">19192 7152 382 0,'2'1'95'0,"0"1"7"16,-1-1-34-16,0 3-44 0,-1-1-6 15,-2 0 1-15,0 0 2 0,0 3-2 16,-2-1-6-16,0 3 0 0,0 0 2 15,0 2 0-15,1 2-1 0,0 2-1 0,-2 0-2 16,1 4-3-16,0 0-1 0,-4 1-2 16,0 2-1-16,0 1-2 0,-3 1 1 15,0-2 2-15,-1 0 0 0,1 0 0 16,1 0 1-16,1 1 0 0,1-2 1 16,4-2 1-16,2 1-1 0,1 0 1 15,2 1 1-15,1 0-1 0,2-1 1 16,2 0-2-16,1-1-2 0,1 1-1 15,1-2-1-15,1 1 0 0,-2-3-2 16,2 0 0-16,0 2 1 0,-3-2-2 0,-1 0 1 16,0 1-1-16,-2-3 0 0,1 0 1 15,-2 0-1-15,-1-2 0 0,1 0 0 16,0 0 1-16,0-3 0 0,0-1 2 16,0-1 1-16,3-3 1 0,-2 0 1 15,2-3 1-15,0-1 1 0,2-2-1 16,2-1 0-16,1-3-2 0,-2-4 0 0,2-1-2 15,-3-2 0-15,1-3-1 0,-3 1 0 16,-3-3 0-16,-1-1 0 0,-2-1 0 16,-1-2 1-16,-2 2-1 0,-2 0 0 15,-1 0 0-15,-1 4-1 0,2 4 1 16,-2 2-1-16,-1 2 1 0,2 2-1 16,-3 4 0-16,1 3 0 0,-3 0-1 15,-1 3 0-15,-3 5-1 0,0 2 0 16,-2 3 0-16,1 1 0 0,-1 4-3 15,1 2-4-15,2-1-8 0,2 2-9 0,1 1-121 16,2-1-7-16,2-1-102 0,6 0-209 16</inkml:trace>
  <inkml:trace contextRef="#ctx0" brushRef="#br0" timeOffset="-105577.49">23510 6600 275 0,'0'7'75'0,"-2"-1"3"0,-1-4-15 16,-1 0-42-16,-1 1-4 0,1-3-3 15,1 0-4-15,-1-2 6 0,3 2 14 16,1 0 7-16,0-1 3 0,1 1-1 0,0 0 2 16,0 0-1-16,1 1-9 0,-1-2-16 15,0-1-8-15,0 1-2 0,0-1 0 16,0-4-2-16,2 1 1 0,1-4-2 16,0-1 1-16,3 0-1 0,0-3 2 15,2 0 4-15,1 2 1 0,1 0 3 16,-1 0 1-16,-2 4 2 0,2-1-1 15,-2 4-1-15,1-1-3 0,-1 1-2 0,1 2-2 16,1-1-2-16,2 1-1 0,1 1-1 16,0 1 0-16,2 2 1 0,0 0 0 15,-1 3 3-15,2 0 1 0,-3 2 0 16,0 3 1-16,2 1 0 0,-1 0 0 16,0 3-2-16,-1 2-1 0,-3 1-1 15,-2 3-1-15,-3-1 0 0,-7 2 0 16,-7 2 1-16,-4 0 0 0,-5 1-1 15,-2 1 2-15,-3 2-2 0,-2-3-1 0,2 3 0 16,0-3-1-16,2-2 0 0,2 0-1 16,2-2 0-16,2-3 1 0,4 0-1 15,1-4 1-15,2 0 0 0,6-2 0 16,0 0 2-16,2-1-1 0,1-3 0 16,2 3 1-16,2-1 0 0,-1-1-1 15,-1-1-1-15,2 0 1 0,-2-3-1 16,2 1-1-16,-4-3 1 0,1 1-1 15,-1-1 1-15,1 1-1 0,-2 0 0 0,0 0 0 16,0-2 1-16,1 3-1 0,0-2 1 16,-1-1-1-16,0 1 0 0,1 1 1 15,0 1-1-15,-1-1 0 0,0-1 0 16,2-2 0-16,-1 2 0 0,-1 1 1 16,1-6 1-16,0 2 2 0,2 1 3 15,3 0 1-15,1-1 2 0,3-4 1 16,4-1 1-16,5 1-2 0,4-6-2 0,7 0-2 15,5 0-1-15,5 1-1 0,2 2-2 16,4 3 0-16,1 2 0 0,2 3 0 16,-3 2 0-16,-1 1 0 0,-4 4-1 15,-2-3 1-15,-5 0-1 0,-8-1-1 16,-5 1 0-16,-5-1 1 0,-5 1 0 0,-6-4 2 16,-3 1-2-16,-4 0 1 15,-1 1 1-15,-5-1-1 0,-2 0 0 0,-4 1-1 16,-5 0 0-16,-1 3 0 0,-5-2 0 15,-2 3-1-15,-3-4-1 0,-2 0-1 16,-1 0-1-16,-2-3-2 0,-6 0-1 16,-4-1-1-16,-1-3-1 0,0 4 1 15,0 0 1-15,-4-2 1 0,3 2 1 16,1 0 1-16,5-1 2 0,2-1 0 16,4 0 1-16,6-1 0 0,6 0 0 0,4 1 1 15,6 2-1-15,7-1 0 0,2 2 0 16,3 0-1-16,1 0-1 0,3 0 0 15,0 0 0-15,5 0 0 0,-1-5 1 16,4 2-1-16,1-1 1 0,1-1 2 16,0 0-1-16,0-3 1 0,-4 1-1 15,1 2 0-15,-2-1 0 0,-1-1 0 16,-2 0 0-16,2-1 1 0,0 0-1 0,3-2 0 16,0-1 0-16,3-1 0 0,2-4 0 15,2-2 0-15,0 0 0 0,2-4 0 16,0-2 1-16,-1-3-1 0,-3 0 0 15,-2 2 0-15,-1 2 0 0,-5 0 0 16,-1 6 0-16,-3 4 0 0,-3 0 0 16,0 5 0-16,-2 0 0 0,-2 1-1 15,-2 1 1-15,1 1-2 0,-2 1 1 16,0 4-2-16,0-5 1 0,0 5 0 0,2-2 0 16,1 0 1-16,2-1-2 0,0 0 0 15,2-3-1-15,2 0 0 0,-1 0-1 16,2 2 1-16,-2-1 0 0,1 1 1 15,-3-1 1-15,-1 2 1 0,-3 3-1 16,-2 0 1-16,-3-1-1 0,-2 5 1 16,-2-1-1-16,0 1 1 0,1 0 0 15,1 1 1-15,1 0 0 0,2-2-1 0,3-2 1 16,0 2-1-16,2-2 0 0,1 0 1 16,-2 2-1-16,3-2 1 0,-1 1-1 15,-3 1 1-15,1-1 0 0,-2 3-1 16,-3 2 1-16,-1-2 0 0,-3 2 0 15,2-2-1-15,-1 3 0 0,0 0 0 16,2-5-2-16,2 1 0 0,2 0 0 16,3-2-1-16,2 1 0 0,2-1-1 0,2-2 1 15,4 0 0-15,-1-2 1 0,3-1 0 16,0-2 1-16,1-1 1 0,1-2 1 16,-1-3 1-16,-1 1 0 0,-1-2-1 15,1-1 0-15,1-1 1 0,-1 0-1 16,1-1 0-16,1 2 1 0,0 0 0 15,1 2 0-15,0 0 1 0,0 2 0 16,0 4-1-16,2 0 2 0,-3 1-1 16,3 2 2-16,-1 2 0 0,1 1 1 0,1 1 0 15,-1 2 0-15,0 1 0 0,-1 2-1 16,-3 3-1-16,1 2 0 0,-1 2 0 16,-1 1 0-16,-3 3 0 0,0-2 0 15,-2 5 0-15,-2-4 0 0,-1 1 0 16,-2 0-2-16,-3-2 1 0,-1 1-1 15,-2 2 0-15,-2 1 0 0,-3 1 0 16,-1 2 0-16,-5 2-1 0,0 1 1 0,-3 0-1 16,-4 2 0-16,0-2 0 0,1-4-1 15,-1-1-1-15,2-1 1 0,-1-4-1 16,6 0 1-16,1-4-1 0,5 1 1 16,2-4 1-16,5-1 0 0,0-2 1 15,4-2-1-15,1-3-2 0,1-1-1 16,1-2 1-16,3 0-1 0,3-2 0 0,2-3 1 15,4-1 0-15,3-1 3 0,4-1 1 16,5 1 1-16,1-1 0 0,6 2 1 16,3 0 0-16,1 3 1 0,7 2-2 15,3-1 1-15,2 1-1 0,4 2-1 16,-1 0-1-16,0 2 0 0,1 1-1 16,-1 0 1-16,-5 0-2 0,-1 4-1 15,-5-4-6-15,-4 3-9 0,-3-2-15 16,-5-1-135-16,-8-1-134 0,-3 3-340 15</inkml:trace>
  <inkml:trace contextRef="#ctx0" brushRef="#br0" timeOffset="-96743.81">2101 10097 422 0,'-22'-1'80'0,"1"2"-80"0,1-2-118 0,4-4-266 16</inkml:trace>
  <inkml:trace contextRef="#ctx0" brushRef="#br0" timeOffset="-95664.67">2062 10029 459 0,'1'12'119'0,"0"-1"1"15,2-1-25-15,-2 1-71 0,1 2-13 0,0 0-2 16,2 0-4-16,2 0-4 0,2-1-3 16,-1 0-1-16,2-1-1 0,1 0 0 15,0-2-2-15,1 0 1 0,0-4 1 16,1 1 3-16,1-3 2 0,1 2 3 15,5-4 4-15,2 1 4 0,3-2 3 16,4 0 1-16,6 2 0 0,3 0 3 16,4 0-2-16,5 3-1 0,4-1-3 15,6 2-1-15,4 1-1 0,5 2-2 16,5-1-3-16,5 2-1 0,7 1-1 0,4 1-2 16,8 0-1-16,3-1 0 0,6-3-1 15,9-2 1-15,7-1-1 0,6-2 1 16,4-5-1-16,7 0 0 0,7-2 2 15,0-1 3-15,7 0 3 0,4-2 1 16,-1 1 1-16,6-2-1 0,-1 3 1 0,1 0-1 16,0-1-4-16,-3 2-3 0,-3 2-1 15,-2 2 0-15,-7 0-1 0,-8-1 1 16,-7 0-1-16,-8 4 1 0,-13-2-1 16,-9-2 0-16,-12-1 1 0,-9 0 0 15,-10-1-1-15,-11-2 1 0,-9-5 0 16,-7 3 1-16,-9-3 1 0,-10 2 5 15,-7 3 5-15,-5-2 7 0,-7 0 2 16,-6 0 0-16,-8 0-2 0,-10 0-2 16,-10-2-6-16,-8 1-5 0,-14 1-6 0,-11-1-4 15,-10 1 1-15,-11 4 0 0,-9 1 2 16,-9 0-1-16,-9-2 1 0,-8 4 0 16,-7 2 0-16,-7-1 0 0,-6 1 0 15,-5 0 0-15,-6 1 0 0,-5 4 0 16,-3-1 0-16,-3 0 0 0,-1 2 0 0,0 0 0 15,-1 2 0-15,3 3 0 0,2-2 0 16,6 1 0-16,5 3 0 0,3 2 0 16,6 0-1-16,6-1 1 0,3 2 0 15,9 1 0-15,2 0 0 0,5 0-1 16,6-3 0-16,8-1 1 0,8 4-2 16,9-3 1-16,7-3-1 0,12 1 1 15,9-3 0-15,10-3 0 0,9 0 0 16,10-6 1-16,7-1 0 0,7-1-1 15,7 0-2-15,5 1 0 0,7 0 0 16,7 1 1-16,11-2-1 0,7-2 0 0,10 1 0 16,12-1 3-16,10 0 1 0,12-1-1 15,8-2 0-15,7 0 0 0,9 0 0 16,11 3 1-16,6-2-1 0,3-3 0 16,6 2 0-16,7-1 0 0,6 0 0 15,1-1 0-15,6-2 0 0,2 1 0 16,1-3 0-16,0 0 0 0,-1-1 0 0,-3 0 0 15,-1-4 0-15,-6 0 1 0,-4 1-1 16,-5-1 0-16,-8-1 0 0,-9-1 0 16,-8 1 0-16,-8 0 0 0,-13 1 0 15,-12-1 0-15,-12 4 1 0,-10 2-1 16,-13 2 0-16,-11 4 1 0,-9 2 1 16,-7 1 1-16,-9 0-3 0,-10 1 0 15,-11 1-1-15,-11 1 0 0,-12 1 0 0,-13 0-2 16,-13 0-1-16,-14 3 3 15,-9 1 0-15,-7 0 0 0,-8-1 2 0,-7 0-1 16,-7 3 0-16,-8-6-1 0,-5-1-2 16,-6 3-2-16,-9-3-4 0,-7 2-4 15,-5-1-5-15,-4-4-1 0,-1 6 0 16,-2 1 3-16,6-6 4 0,10 3 6 16,9-4 4-16,13-1 5 0,15 5 2 0,16-5 1 15,16 1 0-15,16 2-2 0,16 1-1 16,14 3-3-16,14 2-5 0,17 4-3 15,17 5 0-15,20 6-7 0,20 0-8 16,22 1 28-16,24 2-160 0,28-4-121 16,16-4-329-16</inkml:trace>
  <inkml:trace contextRef="#ctx0" brushRef="#br0" timeOffset="-87700.68">10429 2127 479 0,'-16'0'98'0,"-3"0"0"16,1 5-86-16,-1 3-11 0,-1 3-2 16,2 2 0-16,1-1 0 0,4 0 1 15,3 1-1-15,4-3 1 0,2-1 3 16,3 1 5-16,2-3 4 0,4 2 0 16,0 1 1-16,3-1 0 0,3-1-1 15,2 0-3-15,2-3-6 0,4 2-3 0,3-3 0 16,2 2 1-16,2-2 1 0,3 0 2 15,1 0 2-15,5-1 1 0,4 2 0 16,6 1 0-16,3-1-1 0,4 0 0 16,4 2-2-16,8 0 0 0,3 0-1 15,5-2 0-15,6 1-2 0,5 0 1 16,4 0 0-16,4-2 0 0,2 0 0 16,6 1 1-16,1 3 0 0,-1-1 0 15,0 2 1-15,4 0-1 0,6 3 0 0,-3 0-1 16,-1 0 0-16,0-3-1 0,3 1 0 15,1 1 0-15,0 3 0 0,0-6 1 16,1-1 2-16,7 2 2 0,-3 3 0 16,-2-3 1-16,-2-4 0 0,3 2-1 15,-5 5 0-15,-2 0-3 0,-10 2 0 16,2-3-2-16,-1 4 0 0,-3 2 1 0,-5-4-2 16,-2 0 1-16,-8 0 0 0,3-2-1 15,-3-1 1-15,7-1 0 0,-1-4-1 16,-3 1 1-16,-3-1-1 0,-1 1 0 15,-7-1 1-15,2 1-1 0,-13 0 0 16,-5 4 0-16,-2 1 1 0,-3-3 0 16,-2 1 0-16,-9-1-1 0,-12 0 2 15,-6-1-1-15,-5-3 1 0,-9-1 0 16,-5-2 1-16,-5-1 0 0,-4-3 0 16,-9-3 1-16,-5-2-1 0,-3-3 0 0,-11-2 1 15,-8-3 0-15,-3-1 0 0,-1 0 0 16,4 1 1-16,-11-3-1 0,-7 0-1 15,-6-1-1-15,-8 6 0 0,-5 1-1 16,-6-3-1-16,-13 0 1 0,-2 5-1 16,0 2 0-16,1 1 0 0,2-4 1 15,3 0-1-15,-13 0 0 0,5 2 0 0,0-1 0 16,0-1 0-16,-3-1 1 0,-4 0-1 16,-5 0 0-16,1 1 1 0,2-2-1 15,-7-5 0-15,0 3 0 0,-2-1 0 16,4 2 0-16,-3-2 1 0,1 0-1 15,3 3 0-15,2 5 0 0,0-1 0 16,-2 0 0-16,7 2 0 0,4 5 1 16,0 0-1-16,3 0 0 0,2-5 0 15,3 4 0-15,10-1 0 0,-1 3 0 16,5-1 0-16,5 1 0 0,4-1 0 0,5 2 0 16,3-2 0-16,5 1 0 0,5-2 1 15,8 2-1-15,4 1 1 0,7 0-1 16,10 1 1-16,6 2-1 0,5-3 1 15,5 3 0-15,3-3-1 0,4-1-1 16,4 1-3-16,3 0-1 0,6 0 0 16,4-2 0-16,8-2 0 0,3 0 1 0,10-1 1 15,7 1 3-15,6-2 1 0,7-5-1 16,4 4 1-16,5 0-1 0,7-2 0 16,3 1 0-16,8-1 0 0,2 2 0 15,6 5-1-15,3-3 1 0,5-1-1 16,4 6 1-16,4 4 0 0,-2 1 0 15,1 0 0-15,4 6 0 0,4 3 0 16,3 6 1-16,-2 2-1 0,5-2 0 16,7 1 0-16,3 3 0 0,8-5 0 15,5-1 1-15,3 0-1 0,10-5 0 0,6 0 0 16,1 1 0-16,5-2 0 0,10 1 1 16,-5 3-2-16,21-3 2 0,-8 2 0 15,6-1-1-15,5 2 1 0,-5 0 153 16,-18-5-293-16,-7-4-140 0,-19 4-428 15</inkml:trace>
  <inkml:trace contextRef="#ctx0" brushRef="#br0" timeOffset="-80488.34">24567 6430 641 0,'1'-6'128'15,"-7"-3"0"-15,0-2-123 0,-4 2-12 16,1 1-1-16,-1-1 3 0,-1 0 0 16,1-1 1-16,2-3 1 0,0-3 1 15,4-2 4-15,-1-4 1 0,3-2 1 16,0-3 0-16,0-1 2 0,-1 0 1 16,0-1 2-16,-1-1 1 0,-3 0 1 0,-5 2-1 15,-5 2 0-15,-9 2-2 0,-4-1-2 16,-8 1-2-16,-4 2-3 15,-5-2-2-15,-4-6-3 0,-1-1-1 0,0-3-1 16,-3-2 0-16,-7-1 0 0,-2-4 0 16,0 3 1-16,-3-3 2 0,-5 0 2 15,-4 1 0-15,-1 2 1 0,-2 3 1 16,-6 3-1-16,-6 5 0 0,-2 6 1 0,-2 5-1 16,-8 2 0-16,0 7 1 0,-1 7-1 15,1 4-1-15,1 5 1 0,0 4 0 16,4 6 0-16,4 5 0 0,3 1 0 15,8 3-1-15,3 5 1 0,0 5 0 16,5 1-1-16,3 0 1 0,3 6 0 16,3 4 0-16,-1-1 0 0,7 1 0 15,7 0 1-15,-1 5 0 0,6 6 0 0,4 3 1 16,10 6-1-16,4 6 2 0,7 5-1 16,13 7 0-16,12 5 0 0,10 3 0 15,8 3-3-15,7 0-1 0,1 6-2 16,3 1 0-16,2 3-1 15,0-1 0-15,-6 0 0 0,-2 3 2 0,-1 4 2 16,-1-4 0-16,-1-1 1 0,-1 0 0 16,0-5 0-16,4-7 0 0,7-10 1 15,9-6-1-15,8-8 1 0,9-4 0 16,9-6 1-16,6-2-1 0,10-3 1 16,6 0-1-16,0-2 0 0,4 0 0 0,2 0-1 15,4-4 1-15,2-2-1 0,-2 1 1 16,-2 0 1-16,5-1-1 0,0-4 1 15,4-2 0-15,-6 0 0 0,-1-4 0 16,2-5 0-16,0-6-1 0,-2-8 1 0,-3-8 1 16,-7-8 0-16,0-8 1 0,-2-10 0 15,-3-10 0-15,-2-8 1 0,-3-10-1 16,-2-9 1-16,1-4-3 0,-1-9 1 16,-1-7-1-16,-1-4-1 0,-1-11 0 15,-2 0-2-15,-2-5-1 0,2-4-3 16,-7-4-1-16,-1-4 0 0,-7 1 0 15,-9 4 0-15,-8-6 3 0,-9 0 4 16,-13-2 4-16,-9 2 2 0,-12 0 0 16,-13-5 0-16,-12-4 0 0,-11 1-5 0,-6-5-3 15,-12 2-4-15,-6-4-3 0,-3 3-1 16,-1 1-2-16,-1 3-3 0,-1-1-124 16,-3 0-111-16,-1 9-292 0</inkml:trace>
  <inkml:trace contextRef="#ctx0" brushRef="#br0" timeOffset="-41934.83">6862 9569 256 0,'-1'0'69'0,"1"1"0"0,0-1-33 15,-1 1-13-15,-1 0-6 0,-1 0-4 16,1 2-4-16,0 1-1 0,-1-3 5 16,1 2 6-16,-1-2 7 0,1 0 6 15,1 2 3-15,0-3 2 0,1 0-2 16,0 1-2-16,0-1-6 0,0 2-4 0,0-2-6 15,0-1-3-15,0 2-2 0,-1-2-4 16,1 1-1-16,1-1-2 0,1 0-2 16,1-1 1-16,1-2-1 0,1 1 0 15,2-1 1-15,-1 1-1 0,1 1 0 16,1-1 0-16,-1 2-2 0,3 1 1 16,0 1-1-16,3-1-1 0,1 1 2 15,2-1 0-15,2-1 2 0,2 0 1 16,2 0 1-16,3-3 2 0,1 2 2 15,4 0 2-15,0-1 2 0,1 1-1 0,4 0 0 16,1 2-1-16,-3 1-2 0,0-2-3 16,-3 3-1-16,-4 1-4 0,-2 0-1 15,-7 2 0-15,-2-1-1 0,-4-3 1 16,-2 1-1-16,-3-1 1 0,-1 1-1 16,-3-3 2-16,0 0 0 0,-1 1 3 15,-1 0 1-15,1-1 1 0,-3 0 2 0,0-3-1 16,-1-1-1-16,-4 0-3 0,1-3-3 15,-5 0-4-15,-3 0-3 0,-2-3-4 16,-2 0-2-16,-5 0 0 0,-1 1 1 16,-3 0 1-16,-2 2 2 0,-2 3 3 15,-1 2 2-15,-1 1 2 0,1 2 1 16,1 2 0-16,-1 2 1 0,0 1-2 16,2-1 1-16,2 1 0 0,2 0 0 15,2-2 0-15,3 0 0 0,2-3 0 0,6-1 1 16,4 1-1-16,1-2-1 0,5 2 1 15,-1-1 1-15,4 1-1 0,1 1 0 16,1-1 0-16,-1 1 1 0,4 2 0 16,0 1 0-16,4-2 0 0,-3 3 0 15,4-2-1-15,1 4 1 0,2-3 0 16,3 1-1-16,0 0 1 0,3 2 0 16,2-3 0-16,-1 0 0 0,3-1 1 0,2 0-1 15,0-1 0-15,2-2 0 0,-1 0-1 16,3 0 1-16,0 0 0 0,0-1-1 15,-2 1 1-15,0-1-1 0,-4 1 1 16,-1-1-1-16,-5 2 0 0,-4-1 0 16,-4 1 0-16,-5-2-2 0,-1 2-3 15,-2 1 1-15,-6-1-1 0,-2 2 1 16,-3-1 0-16,-3-1 1 0,-5 2 1 16,-3-2 3-16,-3-1 0 0,-2-1 0 0,-2-3 0 15,-1-1-1-15,-2 1 1 0,2-1-1 16,-2-2-1-16,1 2 1 0,2-1 0 15,2 1 0-15,3 0 0 0,3 2 0 16,3 0 0-16,4 0 0 0,5 1 1 16,1 0-1-16,4 1 1 0,2 2 0 15,3-1 1-15,3 0 1 0,3 1 0 16,3-1 0-16,3 0 1 0,4 1-1 0,2-1 0 16,3-1-1-16,4 2-1 0,-2 1 0 15,5 1 0-15,-2 0-1 0,-1 0 1 16,2 3-1-16,-3 0 0 0,-2 2 0 15,-1-3 0-15,-3 2 0 0,-4 1 0 16,-1-1 0-16,-5 0 0 0,-3 1-2 16,-2-2 0-16,-4 1-1 0,-2-1 0 15,-2 2-2-15,-3-3 0 0,-2 1-2 0,-4-1-1 16,-1-1-1-16,-2-1-1 0,-3-2 0 16,2-2-2-16,-2 1 0 0,3-2 0 15,2 0 1-15,1 1 0 0,3-1 28 16,2 1-146-16,2 0-107 0,1 0-293 15</inkml:trace>
  <inkml:trace contextRef="#ctx0" brushRef="#br0" timeOffset="-32087">21307 9492 254 0,'2'2'47'0,"0"-1"-4"15,-4 1-62-15,2 1-35 0,2-2-38 16,-2 1-87-16</inkml:trace>
  <inkml:trace contextRef="#ctx0" brushRef="#br0" timeOffset="-31350.56">21245 9529 155 0,'-6'3'71'0,"2"-3"6"0,0 0 3 15,-1 1-10-15,2-1-15 0,0 0-14 16,-2-1-14-16,1-2-9 0,-1 2-5 15,1-1-4-15,-1-1-3 0,0 1-2 16,1-2-1-16,1 2 0 0,-2 0-1 0,0 0-1 16,0-2-1-16,-1 1 0 0,0 1 0 15,1 1-1-15,-1 0 1 0,1 2 1 16,0-2 5-16,1 2 6 0,2 0 6 16,-1-1 5-16,1 1 4 0,2-1 4 15,4-1 0-15,2 2-3 0,5-1-4 16,2 0-6-16,6 0-4 0,5 0-3 0,4 1-3 15,3 0-2-15,2 0-1 0,0 2-1 16,1 0-2-16,0 3 0 0,-3-2-1 16,-3 1-1-16,-3 0 0 0,-1-1 1 15,-4 0-1-15,-3 0 0 0,-5-3 0 16,-2 1-1-16,-5 0-1 0,-1 0-1 16,-4-3 0-16,-2 2-1 0,-5 0 2 15,-4 3-1-15,-5-1 1 0,-6-1 1 16,-3 1 2-16,-4 0 0 0,-7-2-2 0,-1 0 0 15,-2-2-2-15,-1 0 0 0,0-2-2 16,1 1 0-16,3 1 0 0,3-1 1 16,4-1 0-16,3-1 3 0,5 2 0 15,4-1 2-15,3 1 0 0,3 0 0 16,3-1 0-16,4 3 0 0,2-1 0 16,1 1 1-16,2 0 0 0,3 1 1 15,3 2 0-15,3 0 0 0,2 0 1 16,4-1 0-16,5 3-1 0,2-2 0 0,2-1 0 15,3 0 0-15,2-1 1 0,0 2-1 16,1-1 0-16,-2 1 0 0,-4-3 0 16,-1 2-2-16,-4-3 0 0,-5 2 0 15,-3-1-2-15,-4 1 1 0,-2-1-2 16,-4 3-1-16,0-2-2 0,-3 1-2 16,-2 0 2-16,-3-1-1 0,-4 0 1 0,-4 1 1 15,-2 0 2-15,-5 0 2 16,-2-1 1-16,1-1 0 0,1 0-1 0,2 0 1 15,5-1-1-15,2 2 0 0,6-1 0 16,1 1 0-16,4-1 2 0,2 0 1 16,2 1 2-16,4 0-1 0,4-2 1 15,3 2 0-15,5-1 1 0,2 2-3 16,2 1-1-16,0-1-2 0,0-1-2 16,-2 1 14-16,-3-3-54 0,0 1-88 15,-4-2-108-15,-2 1-273 0</inkml:trace>
  <inkml:trace contextRef="#ctx0" brushRef="#br0" timeOffset="6641.8">1142 14515 524 0,'1'15'120'16,"-8"-6"4"-16,4 5-85 0,0-2-13 15,-3 0-2-15,1 0-6 0,-2 0-4 16,-3 1-2-16,1 0 1 0,-2 0 2 15,-1-2 1-15,-3 0 1 0,-1-2 0 16,0 0 0-16,-2-2-3 0,-2 0-2 16,-2-4-5-16,-3-1-4 0,-1-2-3 0,0 0 0 15,-4-4 0-15,-1-3 0 0,-2-2 1 16,1-5 1-16,1-1 1 0,1-2 4 16,1-4 1-16,1-4 0 0,3-3 0 15,1-1-1-15,3-4 1 0,0-3 0 16,2-6-2-16,-1-3-1 0,5-4-1 15,0 1-1-15,3-1 0 0,0 1 1 16,1 2-4-16,3 4 1 0,0-4-1 16,0 5 0-16,2-3 0 0,0-1 1 0,3-1-1 15,0-2 0-15,-1-4 1 0,2 2 0 16,-2 0-1-16,0-1 1 0,0-1-1 16,-1 0 0-16,-2 1 1 0,2 0-1 15,-3 2 0-15,0-1 0 0,-2-1 0 16,-3 1 0-16,-1-1 0 0,-1 2-1 15,-2 0 0-15,1-1 1 0,-1 3-1 16,3 2 1-16,1-1-1 0,3 1 1 0,1 1 1 16,3-4 1-16,4 1 0 0,0-2 0 15,2-1 0-15,3-2 1 0,1 0-1 16,1 1 0-16,2 2 0 0,1 1-1 16,-1 1 0-16,1 3-1 0,-2 3 1 15,-1 1-1-15,-4-1 1 0,-2 3 0 16,-3-2-1-16,-2 1 1 0,-1-1-1 15,0 0 0-15,-1-2 0 0,3 2 1 0,0-3-1 16,2 2 1-16,2 1-1 0,0 0 1 16,2-3 0-16,1-1 0 0,-1 0-1 15,3 2 2-15,-1 1-1 0,0 0 1 16,3 1 0-16,-1 2 0 0,0 1-1 16,0-1 2-16,-2 2-3 0,1-2 1 15,-1 2-1-15,-2-1 1 0,-1-1-1 0,-2-2 0 16,0 3 1-16,-1 0-1 0,0-1 0 15,1 0 0-15,0 1-1 0,2 1 1 16,1 0-1-16,1-1 0 0,1 3 0 16,2 1 1-16,-1 1-1 0,0-1 1 15,2 5 0-15,0 2 0 0,1 2-1 16,2 2 1-16,0-1-1 0,3 5 0 16,1-1-1-16,1 1 1 0,1 2-1 15,2 2 0-15,1-1 1 0,1 1-1 16,2 0 1-16,2 1 0 0,1-3 0 0,3 1 0 15,3 2 1-15,1 0-1 0,1 1 1 16,1 2-1-16,3 2 0 0,1 2-1 16,-2 4 0-16,0 2 0 0,-1 3 0 15,-3 1 0-15,-1 4 1 0,-5 2-1 16,-1 2 2-16,-1 2 0 0,-2-3 0 0,-1 3 0 16,0 2 0-16,-2-3 1 0,3 2-1 15,-1-1-1-15,-3-1 1 0,1 4-1 16,-2-1 0-16,0 2 1 0,-2-1 0 15,-3 5-1-15,-1 1 1 0,-3 1 1 16,1 2-1-16,-1-1 1 0,-2 1-1 16,-1 0 1-16,2 0 0 0,-1-1 1 15,3 2-2-15,-1 1 1 0,1-2 0 16,1 1 0-16,0 2-1 0,1-1 0 16,-1 2 1-16,-1 0-1 0,2 4 1 0,-1 0 0 15,1 1 0-15,0 2-1 0,2 0 1 16,0-1 0-16,0-1 0 0,1 0 0 15,1 0 0-15,0-2 0 0,0 0 0 16,-1-1 0-16,0 2 1 0,0-2-1 16,-2 1 0-16,-1 2 1 0,-2 4 0 15,-2 1 1-15,-3 3 1 0,-1 4 0 0,-6 1 1 16,-2 2-1-16,-3 3 0 0,-2 2-1 16,-2 4-1-16,-3-3 0 0,3 3 0 15,-1 4-1-15,2-1-1 0,-1-2 1 16,0-1 0-16,2-5-1 0,2 1 1 15,1-6-1-15,2-3 0 0,4-2 1 16,3-2-1-16,3-2 0 0,3-1 1 16,1 0 0-16,3-2-1 0,2-2 1 15,2-1 0-15,0 0 0 0,0 0-1 16,2-1 1-16,-2 2 0 0,1 1 0 16,-2 3 0-16,-2 4 1 0,-5 4-1 0,-3 3 0 15,-5 5 1-15,-4 2 0 0,-3 5-1 16,-2 1 1-16,-2-2-1 0,0 1 0 15,1-1 0-15,1-4 0 0,1-4-1 16,2-3 0-16,3-3 1 0,1-3-1 16,2-4 1-16,2-1-1 0,3-1 1 0,0-2-1 15,2 0 1-15,-1 1 0 0,0 2-1 16,-3 2 1-16,-3 2 0 0,-2 2-1 16,-3 2 1-16,0 4 0 0,-3-1 0 15,0 1-1-15,0 1 1 0,1-2-2 16,-2 0 2-16,0-5-1 0,0-2 0 15,-2-3 1-15,0-6-1 0,1-4 1 16,-2-4 0-16,0-4 0 0,-1-4 1 16,1-1 1-16,-2-1 0 0,-1-2-1 0,-5 2 1 15,-1-1 0-15,-2 5-5 0,-4-2-4 16,0 4-7-16,-3 1-11 0,-1 0-20 16,2 2-134-16,-2-3-140 0,-2 0-342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EB6C8AF1-0D5A-4592-97D2-E099C09ECD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4697C4C-387C-491D-B09B-5D2C054076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1ACE71-B986-4ADC-80FD-2B1123D15E6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D97BC3-85CE-44AC-8BC9-995EC5BFCC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4146C759-B21D-404F-812C-C380D3E42C1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707E312D-A695-4243-A4D5-9331DA6028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15548D-6364-4B60-85DD-92611D10D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61241B6-C53B-49F2-BDFC-9A8B7AABBC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B03FBB-A942-4A4C-8CD5-F30502DC56EC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137AB4F-B71F-42AC-BB50-9A2765025F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5DE9184-E137-45AA-8554-875A31B2C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CB7A166-8176-4D3A-B312-A54849990C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118342-6A69-40C2-BA83-14BCAAAF7918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859EB99-52D0-43A5-8A6F-292BB600E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31146FA-684A-4D98-AC5D-2FC895796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26134E6-E81E-4C53-8CF4-FC82DD7203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AAC00F-CF72-4990-83C6-7867FFC32D01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740ACEB-2844-4FCD-B720-D0A0B9B20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764BFA4-4B97-40D7-8373-40032CCB4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0B07B80-1056-4319-93A9-599D64F857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0EBD3E-EA0D-4DB6-AAB2-6ECC30FB0B09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BE45C72-8F44-4C4B-9A4C-020E3C1C60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D95041-8696-4E2E-A96C-EA2F65EA9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7A10EF6-AE3B-4CD3-9598-5D8D704F8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DCFFAB-14AF-450E-8657-974A2AEEC30A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D8EFF19-F762-434E-BEE2-01408030D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6E79449-EA29-4BEA-9E5E-070900A972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874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4962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DCD6A061-85D2-46C4-B7DE-E9E7600342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73CE6B-F247-481F-BE00-E76C06265A7C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AA7DCE66-5196-48B3-9F73-C90CCF145B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7FD1EC7-2BD7-4C8F-97DB-0656BAE91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951EB38-0DB8-47AC-877F-0325648E48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098F4B-29A8-4557-8041-104DBE1EA6CC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1FE313E4-8FCF-4C17-B61E-D71388D4E1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FC0BC1B6-ED56-46D6-9532-37AD3753E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D60ACC54-82CD-47CB-B99A-437177FE3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AA8C0CF-5282-447E-AB52-528ABCB19F45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E2596CD-063D-4058-9803-A8EC2A7789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30188A66-2573-4F59-ACBD-81F14BDDE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A0DB99E-1A38-446B-95E1-CFF70B9BCA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5A3EDF-D3B0-40D4-80D7-E87E3610CB7B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DBF164B-4776-41E5-BCAB-55582B5D8A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A6704A6-07F8-474C-9B75-50435EDD2D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0184628B-B354-439B-8FC2-BD6BE7E9A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C22B78-6DDB-4959-AB23-B5B38C9C8478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617EACB-F2DE-4970-A9A1-715E2D3D28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42DAE0A-8908-4CE5-A6AD-4015E76E8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273C75D-7031-41A7-86BD-9DC338ECDF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D241EB3-7B1D-43BC-A37B-814EC098BD84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AB58F5B-0D46-4D83-A563-6694A16626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100AF4A-36FB-4A59-9D5C-2202D4672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24FF0C81-2BA2-4504-91D6-8947801F6F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EB112E-F641-4EB1-97D1-E72E4D1E54FD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7E7C498-CB74-4BFB-BE66-F6DD4EA302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020980F-FD53-4C38-89A0-ADE1F9663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D89C80C-9059-477F-A658-3BD5227615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212CE7-0178-476C-A462-C3448EAFCED5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28274B8C-FC1C-49B4-A0D9-25AD952202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9392713-3950-470C-8F33-70AC300316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27B6AC7-270F-482F-BFDE-273942F62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65B3A6-11ED-4B93-8DE0-990E7F5765D9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1E5850A-BC50-418E-B4E6-CD9A8B6E0F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ADC98D-2B08-4DF8-BD49-B71C19C6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A41C54-76DE-4D97-89BE-A218D64A9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8BE60E-A56B-4E83-8EA7-289EEA2706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DBB4E-E99F-4384-A49F-E213E6AB3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08197-FA77-4D2D-8C87-C49DBA6B0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5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03675F-4FE5-4364-9866-7C3A592D4B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4E9B9F-506E-4553-A526-2C7D3EB30C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75DD2A-7F83-4A8C-B4F4-DA11F7D1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42C55-1F0C-48CB-81CB-5B83482A57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54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87850C-B3CD-4431-90EB-2887D390A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B70E1A-D438-4C18-8A7B-9D08BAB719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E7A70D-3440-455D-94C6-14552F41F0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E2D8F-D020-4E74-92DA-F9A5222635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98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813453-A07D-421F-A54A-4CA0A06AB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683055-7C88-4EA7-B666-FC09245E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45B089-31CD-45AF-BE5B-6D0B0144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2D16A-5732-401F-8B12-A53A3EB62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18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5ABB00-3637-44C8-A7C1-772582C135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AAF87-E548-4B52-A141-64C137541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DE6780-3538-400D-8A75-D23C56127A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B40D9-60F8-444F-9054-EA97E88F0F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93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6B0B7-A5A8-4D6C-96ED-4F5A3C21A6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309E41-CEEB-47D7-A10B-4B4A8BC24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04435F-D528-4562-8F77-BE6D02868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22E9C-87D4-45F2-A4CB-CD1917004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71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5F55068-3BF0-487C-94BE-E6A5604A70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280149-D211-4F0C-B87E-C820B32256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B3C4B7A-E743-49C3-A93A-4FD30E5C5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2EC9-FD0E-45FA-86F3-101BA8F50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29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376D9E-BB82-4968-BA8B-450368C647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24B235-8B26-42FA-98A3-778AF96B7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126EE3-B476-45E7-8AC1-FBA416484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DD1CB-4910-4EDE-A373-E67BBC732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38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D0C6BC6-3425-4C3C-9E59-F275B778B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C195BB-F3AE-4672-AB2E-DE602E3BF1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858F0D-FCF3-4866-A132-42048B290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151B8-EB2D-4C6E-BC1A-B8CE19FBD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45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0445B-6E0E-43CF-B97C-AAE24C4DB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DF839F-0B28-43C1-9871-1D12B9CA0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F4B7C3-EA1F-4D76-AB46-E11EE725E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9F4C7-D9F6-438E-8751-F10321865B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5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FF0C93-8347-4D2A-B5DD-AA9D5EBE0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06E8E-13E8-42AE-9A59-4BD7CD8C8A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40B2B9-393A-4CD2-A64B-42055E77D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9BB64-3D70-472C-A197-336119C85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2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49258B-D663-4275-ADDF-742EF0C08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108A26-B04A-4B17-8F8A-8DABE24C4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C1EC39-C05D-42C4-9774-5B6B7F82DA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FB6C17F-E366-48D4-9DA4-1B4755C720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C3C3B9-C99A-40AE-91E5-16C2F00AE3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E97CFFF7-13F0-4442-8FC6-BC8D3394E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customXml" Target="../ink/ink6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7541D54-0B60-4B1B-9E86-2E4D2820A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0ED350-E81C-47F1-8D77-19B818DA7ABB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563C2197-165F-442F-AB59-8CAB3F6DF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9487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10: </a:t>
            </a: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Division, Floating Point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65A0B1A8-C417-4A74-87F6-3DA3C0BC8D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C000E8D0-9355-4FE7-B18E-8C770C5B8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395973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Division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IEEE 754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4171A40-8E9B-4B12-BE3B-1EBFB940A481}"/>
                  </a:ext>
                </a:extLst>
              </p14:cNvPr>
              <p14:cNvContentPartPr/>
              <p14:nvPr/>
            </p14:nvContentPartPr>
            <p14:xfrm>
              <a:off x="1202400" y="3115080"/>
              <a:ext cx="3000240" cy="125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4171A40-8E9B-4B12-BE3B-1EBFB940A48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93040" y="3105720"/>
                <a:ext cx="3018960" cy="144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02418B-2945-4AB9-9562-F3985C0D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8C5A5-E0FA-4A0C-A385-24F8D8C453A7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21E0CA15-8F5E-49CD-A85A-55A21989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788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Floating Point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D0B5CE-783B-4121-93ED-D67271478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B3E42C3A-38F8-438F-809C-2793774E5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1030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Normalized scientific notation: single non-zero digit to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left of the decimal (binary) point – example: 3.5 x 10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1.010001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(1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-6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standard notation enables easy exchange of data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machines and simplifies hardware algorithms –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IEEE 754 standard defines how floating point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are represented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C39FB9C-8378-4C4E-B787-0480BB4921AB}"/>
                  </a:ext>
                </a:extLst>
              </p14:cNvPr>
              <p14:cNvContentPartPr/>
              <p14:nvPr/>
            </p14:nvContentPartPr>
            <p14:xfrm>
              <a:off x="70560" y="156960"/>
              <a:ext cx="9009360" cy="5266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C39FB9C-8378-4C4E-B787-0480BB4921A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200" y="147600"/>
                <a:ext cx="9028080" cy="5285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F01F517-09C6-4C9A-ACC9-382F6967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7A602-95E9-486F-A9C7-F5F21612C776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BDA9CA9E-944F-4F20-BCA2-08B6504FA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D65B6814-2C99-4C5F-B721-A0475F37B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E6D92C27-F84A-4735-BFE4-EBF5E38FE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367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6148F833-75DF-4BEC-9660-82256CF13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8DA8B31-ADE7-4B28-81D9-F202B6B4E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0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8810C88C-5FB5-4567-A9A1-DCB45261D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5BC40DAE-15FA-4712-9C58-5D72201E4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783919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exponent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wider range of numbers (not necessarily more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numbers – recall there are infinite real numbers)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fraction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higher precision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x F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Since we are only representing normalized numbers, we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guaranteed that the number is of the form 1.xxxx..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Hence, in IEEE 754 standard, the 1 is implicit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A16BC3D-9D33-45AA-9572-EEDFF5FA0DEF}"/>
                  </a:ext>
                </a:extLst>
              </p14:cNvPr>
              <p14:cNvContentPartPr/>
              <p14:nvPr/>
            </p14:nvContentPartPr>
            <p14:xfrm>
              <a:off x="105840" y="165600"/>
              <a:ext cx="8939160" cy="5043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A16BC3D-9D33-45AA-9572-EEDFF5FA0DE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480" y="156240"/>
                <a:ext cx="8957880" cy="5062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3DE30E69-88A4-409B-8DFE-F2910B6B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B9915-7E7B-4AC7-A550-A03C15A76649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6C712E49-880D-4383-A9F4-92EF7EF2D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24F402C5-A8B0-48B7-8108-109FE2D9A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33C9C8C3-F4DE-4515-8968-EEB0334E0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3319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EA8ABB8A-2D0B-4CD9-9922-B34BF6E71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35" name="Rectangle 6">
            <a:extLst>
              <a:ext uri="{FF2B5EF4-FFF2-40B4-BE49-F238E27FC236}">
                <a16:creationId xmlns:a16="http://schemas.microsoft.com/office/drawing/2014/main" id="{E9442870-B720-449A-95F1-B9FDF4018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050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36" name="Rectangle 7">
            <a:extLst>
              <a:ext uri="{FF2B5EF4-FFF2-40B4-BE49-F238E27FC236}">
                <a16:creationId xmlns:a16="http://schemas.microsoft.com/office/drawing/2014/main" id="{EE617A60-F0E0-4DBE-AD16-8BD28938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9050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22537" name="Text Box 8">
            <a:extLst>
              <a:ext uri="{FF2B5EF4-FFF2-40B4-BE49-F238E27FC236}">
                <a16:creationId xmlns:a16="http://schemas.microsoft.com/office/drawing/2014/main" id="{F9084DB9-BBBC-4C97-9DF0-8D7580B8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667000"/>
            <a:ext cx="716035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Largest number that can be represented: 2.0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128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Smallest number that can be represented: 1.0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Overflow: when representing a number larger than the max;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Underflow: when representing a number smaller than the min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Double precision format: occupies two 32-bit registers: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Largest:                                  Smallest:</a:t>
            </a:r>
          </a:p>
        </p:txBody>
      </p:sp>
      <p:sp>
        <p:nvSpPr>
          <p:cNvPr id="22538" name="Text Box 9">
            <a:extLst>
              <a:ext uri="{FF2B5EF4-FFF2-40B4-BE49-F238E27FC236}">
                <a16:creationId xmlns:a16="http://schemas.microsoft.com/office/drawing/2014/main" id="{8B3A5A63-0A1C-4EB9-9208-FF72E9E43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5446713"/>
            <a:ext cx="48253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11 bits                                              52 bits</a:t>
            </a:r>
          </a:p>
        </p:txBody>
      </p:sp>
      <p:sp>
        <p:nvSpPr>
          <p:cNvPr id="22539" name="Rectangle 10">
            <a:extLst>
              <a:ext uri="{FF2B5EF4-FFF2-40B4-BE49-F238E27FC236}">
                <a16:creationId xmlns:a16="http://schemas.microsoft.com/office/drawing/2014/main" id="{5C3E7A8C-EEC5-4BB7-820E-572F9E678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1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40" name="Rectangle 11">
            <a:extLst>
              <a:ext uri="{FF2B5EF4-FFF2-40B4-BE49-F238E27FC236}">
                <a16:creationId xmlns:a16="http://schemas.microsoft.com/office/drawing/2014/main" id="{88B7E832-6AE3-4AB3-A0BB-77764B47E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01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41" name="Rectangle 12">
            <a:extLst>
              <a:ext uri="{FF2B5EF4-FFF2-40B4-BE49-F238E27FC236}">
                <a16:creationId xmlns:a16="http://schemas.microsoft.com/office/drawing/2014/main" id="{4A8C9925-ED1C-49D3-AFD7-97F953456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601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9A85177-00B4-4F83-8832-2897198E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ABED3-30A0-4C70-99BD-DDA3278FBE48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0A2DA6E1-2FDF-4D8A-82AF-99408CAE5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3188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B9EDCD7B-8970-42D2-BC27-B22DC0048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68A80770-C41A-4638-8159-7D8F63356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54136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number “0” has a special code so that the implicit 1 does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get added: the code is all 0s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(it may seem that this takes up the representation for 1.0, but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given how the exponent is represented, that’s not the case)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(see discussion of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the textbook)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zero fraction) represents +/- infinity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non-zero fraction) represents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NaN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(not a number) – for the result of 0/0 or (infinity minus infinity)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these choices impact the smallest and largest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that can be represented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C7C9DB71-B643-4FCC-BC15-11C13501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036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 Representation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0B75252-B937-4A6F-B4DB-EBD70EDD6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63516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To simplify sort, sign was placed as the first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a similar reason, the representation of the exponent is also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modified: in order to use integer compares, it would be preferable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have the smallest exponent as 00…0 and the largest exponent as 11…1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This is the biased notation, where a bias is subtracted from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exponent field to yield the true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IEEE 754 single-precision uses a bias of 127  (since the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must have values between -127 and 128)…double precision uses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 bias of 1023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Final representation: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" y="3048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33896C6-D542-41CA-A25B-9E1552541056}"/>
                  </a:ext>
                </a:extLst>
              </p14:cNvPr>
              <p14:cNvContentPartPr/>
              <p14:nvPr/>
            </p14:nvContentPartPr>
            <p14:xfrm>
              <a:off x="145440" y="41040"/>
              <a:ext cx="8997120" cy="6733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33896C6-D542-41CA-A25B-9E155254105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6080" y="31680"/>
                <a:ext cx="9015840" cy="675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73346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" y="3048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FDB4D948-7727-4819-BC70-2CFEC913D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590800"/>
            <a:ext cx="15135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00..0 00…0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FE8A01D5-9FD6-4E4E-95AD-28DEB45A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590800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0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95087EE8-1375-4237-B3BB-35ED44814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11414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1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0B8FA9BF-4998-4010-B560-D6413656E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311414"/>
            <a:ext cx="1500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127  00…0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BFF27168-D90E-466C-99B7-8FBA7BF6F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" y="76200"/>
            <a:ext cx="251838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inf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NAN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Highest value ~2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127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00BFF76F-9C00-488F-9D7E-266C77E61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76200"/>
            <a:ext cx="156485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xx….x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254  11….1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F449C8B8-B70A-42F4-AC85-4D94313F3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" y="1711524"/>
            <a:ext cx="197073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Norm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Largest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1FE6B852-B316-4801-B3EF-3DEF5FCC2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1711524"/>
            <a:ext cx="16289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0..01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11…1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00…0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EF060C1-2494-43AB-AB56-44CFF595B8B1}"/>
                  </a:ext>
                </a:extLst>
              </p14:cNvPr>
              <p14:cNvContentPartPr/>
              <p14:nvPr/>
            </p14:nvContentPartPr>
            <p14:xfrm>
              <a:off x="75960" y="18000"/>
              <a:ext cx="8993880" cy="6081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EF060C1-2494-43AB-AB56-44CFF595B8B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6600" y="8640"/>
                <a:ext cx="9012600" cy="6100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455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FF429DE-3DD2-4255-8263-B620FF857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87699"/>
            <a:ext cx="4934428" cy="132343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Remember: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True exponent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22E3865-DE72-4BB1-A3A1-17F65FC4F38E}"/>
              </a:ext>
            </a:extLst>
          </p:cNvPr>
          <p:cNvCxnSpPr>
            <a:cxnSpLocks/>
          </p:cNvCxnSpPr>
          <p:nvPr/>
        </p:nvCxnSpPr>
        <p:spPr>
          <a:xfrm>
            <a:off x="5791200" y="3861324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44BAD4-E5A8-434D-98B6-677F9C90E7A9}"/>
              </a:ext>
            </a:extLst>
          </p:cNvPr>
          <p:cNvCxnSpPr>
            <a:cxnSpLocks/>
          </p:cNvCxnSpPr>
          <p:nvPr/>
        </p:nvCxnSpPr>
        <p:spPr>
          <a:xfrm flipH="1">
            <a:off x="5791200" y="4114800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ABB646-255F-4D6C-84DB-B40C9FA7C747}"/>
              </a:ext>
            </a:extLst>
          </p:cNvPr>
          <p:cNvSpPr txBox="1"/>
          <p:nvPr/>
        </p:nvSpPr>
        <p:spPr>
          <a:xfrm>
            <a:off x="5748049" y="3504683"/>
            <a:ext cx="702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+127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AAC7CF-A1CB-4598-AA91-E5338AA73E5F}"/>
              </a:ext>
            </a:extLst>
          </p:cNvPr>
          <p:cNvSpPr txBox="1"/>
          <p:nvPr/>
        </p:nvSpPr>
        <p:spPr>
          <a:xfrm>
            <a:off x="5855573" y="406638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4FEA56C-3702-44E1-BDB9-AD9DD784DFCB}"/>
                  </a:ext>
                </a:extLst>
              </p14:cNvPr>
              <p14:cNvContentPartPr/>
              <p14:nvPr/>
            </p14:nvContentPartPr>
            <p14:xfrm>
              <a:off x="-18720" y="7560"/>
              <a:ext cx="8933400" cy="4073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4FEA56C-3702-44E1-BDB9-AD9DD784DFC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8080" y="-1800"/>
                <a:ext cx="8952120" cy="4091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0C45DD7-1613-48ED-8F71-DE355956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9B826-9628-4D68-B5CA-118B1E6DF9BF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91E05818-50AE-4ABA-9D97-F4AE05A5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4F2DDA59-F7AA-468B-AE80-68A3C5EB9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86EEB1AE-2B2B-417A-A76E-FDD1A295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63A9477B-1337-454C-BC3F-0B53517C6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1110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1111 110  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-5.0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EB33F44-7870-4552-9907-315BAC58431B}"/>
                  </a:ext>
                </a:extLst>
              </p14:cNvPr>
              <p14:cNvContentPartPr/>
              <p14:nvPr/>
            </p14:nvContentPartPr>
            <p14:xfrm>
              <a:off x="144720" y="123120"/>
              <a:ext cx="8843400" cy="5101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EB33F44-7870-4552-9907-315BAC58431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5360" y="113760"/>
                <a:ext cx="8862120" cy="5120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8FA7757-913C-4DB6-82E1-2AD3FAEC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D41E20-E942-415F-8F5C-9AD7F2DA8618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02F91FA5-A306-4CFF-B600-BDB7444AF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0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D76F1B06-9329-4B57-83BA-CD0CE9A13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81F8B75A-D28E-4F72-805E-D0657B22E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54743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        1001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</a:t>
            </a:r>
            <a:endParaRPr lang="en-US" altLang="en-US" sz="2400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Divisor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|     1001010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-1000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-1000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Remainder</a:t>
            </a:r>
          </a:p>
        </p:txBody>
      </p:sp>
      <p:sp>
        <p:nvSpPr>
          <p:cNvPr id="40966" name="Text Box 5">
            <a:extLst>
              <a:ext uri="{FF2B5EF4-FFF2-40B4-BE49-F238E27FC236}">
                <a16:creationId xmlns:a16="http://schemas.microsoft.com/office/drawing/2014/main" id="{7181A36D-9557-4318-9D32-DEABB2434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24425"/>
            <a:ext cx="700499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every step,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shift divisor right and compare it with current dividend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larger, shift 0 as the next bit of the quotient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smaller, subtract to get new dividend and shift 1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as the next bit of the quotient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4641750-567A-4950-94DB-0E8E9645F968}"/>
                  </a:ext>
                </a:extLst>
              </p14:cNvPr>
              <p14:cNvContentPartPr/>
              <p14:nvPr/>
            </p14:nvContentPartPr>
            <p14:xfrm>
              <a:off x="1917000" y="991440"/>
              <a:ext cx="6327000" cy="3297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4641750-567A-4950-94DB-0E8E9645F96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07640" y="982080"/>
                <a:ext cx="6345720" cy="3316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1184211-93FD-45F5-8FAB-21FAC58A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E4DE1-292C-4945-9E67-AE840C4E7E06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D7E2DB7C-04B8-4F8E-9474-74F270F01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0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1AC2FEFA-FE9C-4443-B2B1-E2A6A4E015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2D7D34D1-7CB1-47C7-B0E9-7B70B8C41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810189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             1001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Quotient</a:t>
            </a:r>
            <a:endParaRPr lang="en-US" altLang="en-US" sz="2400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Divisor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1000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|     1001010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0001001010         0001001010       0000001010    0000001010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100000000000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  0001000000   00001000000000001000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Quo:   0                   000001               0000010            000001001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014" name="Text Box 5">
            <a:extLst>
              <a:ext uri="{FF2B5EF4-FFF2-40B4-BE49-F238E27FC236}">
                <a16:creationId xmlns:a16="http://schemas.microsoft.com/office/drawing/2014/main" id="{73712B75-C526-4E43-9339-9F837413A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24425"/>
            <a:ext cx="700499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every step,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shift divisor right and compare it with current dividend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larger, shift 0 as the next bit of the quotient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Char char="•"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if divisor is smaller, subtract to get new dividend and shift 1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as the next bit of the quotient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304A79-0EDE-4849-AA9F-02892B970804}"/>
                  </a:ext>
                </a:extLst>
              </p14:cNvPr>
              <p14:cNvContentPartPr/>
              <p14:nvPr/>
            </p14:nvContentPartPr>
            <p14:xfrm>
              <a:off x="294120" y="508320"/>
              <a:ext cx="8813160" cy="3579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304A79-0EDE-4849-AA9F-02892B9708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760" y="498960"/>
                <a:ext cx="8831880" cy="3598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>
            <a:extLst>
              <a:ext uri="{FF2B5EF4-FFF2-40B4-BE49-F238E27FC236}">
                <a16:creationId xmlns:a16="http://schemas.microsoft.com/office/drawing/2014/main" id="{B93D83D2-A90E-46DD-B756-49C61CB1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237A2-D473-45F6-B459-5AB8FA83D676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2A7ECCF7-8B94-4A18-A1A0-DA7CA5708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372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Example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94C6A908-6C7F-4CAB-92FE-1939C3354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423C457F-F7C4-475C-960B-72C6CFF74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4863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Divide 7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(0000 0111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  by  2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1539142" name="Group 70">
            <a:extLst>
              <a:ext uri="{FF2B5EF4-FFF2-40B4-BE49-F238E27FC236}">
                <a16:creationId xmlns:a16="http://schemas.microsoft.com/office/drawing/2014/main" id="{F83F3E05-BD55-4AAD-8CF7-659D5891509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905000"/>
          <a:ext cx="8229600" cy="4275147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Iter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Quot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Divisor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Remainder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values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34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9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3">
            <a:extLst>
              <a:ext uri="{FF2B5EF4-FFF2-40B4-BE49-F238E27FC236}">
                <a16:creationId xmlns:a16="http://schemas.microsoft.com/office/drawing/2014/main" id="{3EFAC1BB-061A-40DC-9445-6BA2A38DE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EADEB-B9A2-4291-B269-BE187CE5BEE3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7DB2D2DB-B7B9-48E5-9B08-882114D21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7372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Example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4597ED68-A410-4A2D-9CE5-EC3AFAFA2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A1083DB1-0B52-480D-9133-0346853CD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43025"/>
            <a:ext cx="48636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Divide 7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(0000 0111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  by  2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(0010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aphicFrame>
        <p:nvGraphicFramePr>
          <p:cNvPr id="1555523" name="Group 67">
            <a:extLst>
              <a:ext uri="{FF2B5EF4-FFF2-40B4-BE49-F238E27FC236}">
                <a16:creationId xmlns:a16="http://schemas.microsoft.com/office/drawing/2014/main" id="{773CBD7F-087D-4094-B2FD-CC552DBCA2A9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828800"/>
          <a:ext cx="8229600" cy="4535486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Iter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Quot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Divisor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Remainder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values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Div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&lt; 0 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+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, shift 0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Div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right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0010 0000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0001 0000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0000 1000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1111 0111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1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= Rem – Div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Rem &gt;= 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  shift 1 into Q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Shift Div right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0000 0010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steps as 4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0011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0000 0001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9A88A55-9759-422E-8E2E-E8F156617DB4}"/>
                  </a:ext>
                </a:extLst>
              </p14:cNvPr>
              <p14:cNvContentPartPr/>
              <p14:nvPr/>
            </p14:nvContentPartPr>
            <p14:xfrm>
              <a:off x="1770480" y="270720"/>
              <a:ext cx="7077960" cy="6222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9A88A55-9759-422E-8E2E-E8F156617DB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61120" y="261360"/>
                <a:ext cx="7096680" cy="6241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D8A66A9-5D62-4095-80DE-6168C6CC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2D9BF8-DDDC-4BA3-8DE2-365BC8797E70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67B2DE42-ACC1-4CE5-841E-942BEA354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7960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Hardware for Division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28DCB44F-26BA-4EF4-96E3-9A0144156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7">
            <a:extLst>
              <a:ext uri="{FF2B5EF4-FFF2-40B4-BE49-F238E27FC236}">
                <a16:creationId xmlns:a16="http://schemas.microsoft.com/office/drawing/2014/main" id="{C06CC6B8-743E-4078-8B32-B098290DB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924425"/>
            <a:ext cx="772711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comparison requires a subtract; the sign of the result is examined;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if the result is negative, the divisor must be added back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 to multiply, results are placed in Hi (remainder) and Lo (quotient)</a:t>
            </a:r>
          </a:p>
        </p:txBody>
      </p:sp>
      <p:pic>
        <p:nvPicPr>
          <p:cNvPr id="8198" name="Picture 6" descr="f03-08-9780124077263">
            <a:extLst>
              <a:ext uri="{FF2B5EF4-FFF2-40B4-BE49-F238E27FC236}">
                <a16:creationId xmlns:a16="http://schemas.microsoft.com/office/drawing/2014/main" id="{39848421-63BD-4B70-A6F3-3E00FE3F6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838" y="1427163"/>
            <a:ext cx="5876925" cy="339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9" name="Text Box 5">
            <a:extLst>
              <a:ext uri="{FF2B5EF4-FFF2-40B4-BE49-F238E27FC236}">
                <a16:creationId xmlns:a16="http://schemas.microsoft.com/office/drawing/2014/main" id="{A0ACE3F7-6006-4F37-9B16-589B22AF4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8975" y="4546600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BBDD508-A4D2-4CEC-96C2-65499AE49933}"/>
                  </a:ext>
                </a:extLst>
              </p14:cNvPr>
              <p14:cNvContentPartPr/>
              <p14:nvPr/>
            </p14:nvContentPartPr>
            <p14:xfrm>
              <a:off x="1789200" y="451080"/>
              <a:ext cx="7276320" cy="4182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BBDD508-A4D2-4CEC-96C2-65499AE499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79840" y="441720"/>
                <a:ext cx="7295040" cy="4201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CCB97608-DEEE-4691-9F12-6B5947E4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993C2-7600-46E0-919A-A7026D873D24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124A4A85-5613-4864-9379-5B2BD90A9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43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Efficient Division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B262C349-217C-4859-8C59-94A75E14E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5" name="Picture 6" descr="f03-08-9780124077263">
            <a:extLst>
              <a:ext uri="{FF2B5EF4-FFF2-40B4-BE49-F238E27FC236}">
                <a16:creationId xmlns:a16="http://schemas.microsoft.com/office/drawing/2014/main" id="{D6D02071-D636-43F2-A155-9C78FBEB2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038" y="1312863"/>
            <a:ext cx="3611562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 descr="f03-11-9780124077263">
            <a:extLst>
              <a:ext uri="{FF2B5EF4-FFF2-40B4-BE49-F238E27FC236}">
                <a16:creationId xmlns:a16="http://schemas.microsoft.com/office/drawing/2014/main" id="{9017549C-CF82-4D17-A6F0-33AB70386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32175"/>
            <a:ext cx="6419850" cy="327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7" name="Text Box 5">
            <a:extLst>
              <a:ext uri="{FF2B5EF4-FFF2-40B4-BE49-F238E27FC236}">
                <a16:creationId xmlns:a16="http://schemas.microsoft.com/office/drawing/2014/main" id="{D8A6C250-B0B4-49D9-AC72-3938EF5FA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84938"/>
            <a:ext cx="1693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200">
                <a:latin typeface="Arial" panose="020B0604020202020204" pitchFamily="34" charset="0"/>
              </a:rPr>
              <a:t>Source: H&amp;P textbook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3C3D04C-6B63-4D23-9297-61D50BD4C04B}"/>
                  </a:ext>
                </a:extLst>
              </p14:cNvPr>
              <p14:cNvContentPartPr/>
              <p14:nvPr/>
            </p14:nvContentPartPr>
            <p14:xfrm>
              <a:off x="358920" y="1209960"/>
              <a:ext cx="8193600" cy="5120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3C3D04C-6B63-4D23-9297-61D50BD4C04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9560" y="1200600"/>
                <a:ext cx="8212320" cy="5139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8C28DFA-82CB-4C8F-966E-6225D682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EC986-948C-4788-8625-1D60A35459ED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9F79C680-866C-4D0A-A77D-C3ACF6B9D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61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Divisions involving Negatives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4FFDCD28-B5DD-4C06-8DFF-F2814DF1E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02CBB05B-281C-454B-AC84-1681F78E5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638918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Simplest solution: convert to positive and adjust sign later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Note that multiple solutions exist for the equation: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Dividend = Quotient x Divisor  +  Remainder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+7   div  +2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-7   div  +2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+7   div   -2          Quo =           Rem =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-7   div   -2          Quo =           Rem =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CCFF3CA-A4C7-40D1-9E9F-3A1B3E5B1004}"/>
                  </a:ext>
                </a:extLst>
              </p14:cNvPr>
              <p14:cNvContentPartPr/>
              <p14:nvPr/>
            </p14:nvContentPartPr>
            <p14:xfrm>
              <a:off x="1071720" y="200880"/>
              <a:ext cx="7284240" cy="4554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CCFF3CA-A4C7-40D1-9E9F-3A1B3E5B10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2360" y="191520"/>
                <a:ext cx="7302960" cy="4573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AF9801-A6B9-4221-A80C-34DA6092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D45C8-D491-4652-A910-7B358D0D0FED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1A641B8-7025-4F02-867A-6120CDA0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61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Divisions involving Negatives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8AB5C8D7-C76A-440B-A800-994AD4DC5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069FC595-DFC0-4E20-BD80-22D34B7B1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670568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Simplest solution: convert to positive and adjust sign later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multiple solutions exist for the equation: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Dividend = Quotient x Divisor  +  Remainder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+2          Quo = +3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+2          Quo = -3 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 -2          Quo = -3 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 -2          Quo = +3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Convention: Dividend and remainder have the same sign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Quotient is negative if signs disagree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These rules fulfil the equation above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C347604-86B2-4733-8BCB-50381C929884}"/>
                  </a:ext>
                </a:extLst>
              </p14:cNvPr>
              <p14:cNvContentPartPr/>
              <p14:nvPr/>
            </p14:nvContentPartPr>
            <p14:xfrm>
              <a:off x="764640" y="1977840"/>
              <a:ext cx="6586920" cy="3741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C347604-86B2-4733-8BCB-50381C92988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5280" y="1968480"/>
                <a:ext cx="6605640" cy="3759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47548</TotalTime>
  <Words>1387</Words>
  <Application>Microsoft Office PowerPoint</Application>
  <PresentationFormat>On-screen Show (4:3)</PresentationFormat>
  <Paragraphs>296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270</cp:revision>
  <dcterms:created xsi:type="dcterms:W3CDTF">2002-09-20T18:19:18Z</dcterms:created>
  <dcterms:modified xsi:type="dcterms:W3CDTF">2022-02-10T17:35:06Z</dcterms:modified>
</cp:coreProperties>
</file>