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72" r:id="rId3"/>
    <p:sldId id="673" r:id="rId4"/>
    <p:sldId id="674" r:id="rId5"/>
    <p:sldId id="643" r:id="rId6"/>
    <p:sldId id="668" r:id="rId7"/>
    <p:sldId id="669" r:id="rId8"/>
    <p:sldId id="637" r:id="rId9"/>
    <p:sldId id="644" r:id="rId10"/>
    <p:sldId id="638" r:id="rId11"/>
    <p:sldId id="645" r:id="rId12"/>
    <p:sldId id="663" r:id="rId13"/>
    <p:sldId id="646" r:id="rId14"/>
    <p:sldId id="647" r:id="rId15"/>
    <p:sldId id="675" r:id="rId16"/>
    <p:sldId id="676" r:id="rId17"/>
    <p:sldId id="664" r:id="rId18"/>
    <p:sldId id="665" r:id="rId19"/>
    <p:sldId id="677" r:id="rId20"/>
    <p:sldId id="678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621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487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10: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Division,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97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8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1030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left of the decimal (binary) point – example: 3.5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1.010001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(1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represented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83919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exponent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fraction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16035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Largest number that can be represented: 2.0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Smallest number that can be represented: 1.0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Overflow: when representing a number larger than the max;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Underflow: when representing a number smaller than the min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4825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18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413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(see discussion of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36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351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Final representation: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" y="3048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5135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00..0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77271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comparison requires a subtract; the sign of the result is examined;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3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3891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          Rem =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0568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These rules fulfil the equation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47481</TotalTime>
  <Words>1704</Words>
  <Application>Microsoft Office PowerPoint</Application>
  <PresentationFormat>On-screen Show (4:3)</PresentationFormat>
  <Paragraphs>340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270</cp:revision>
  <dcterms:created xsi:type="dcterms:W3CDTF">2002-09-20T18:19:18Z</dcterms:created>
  <dcterms:modified xsi:type="dcterms:W3CDTF">2022-02-10T18:12:25Z</dcterms:modified>
</cp:coreProperties>
</file>