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72" r:id="rId3"/>
    <p:sldId id="673" r:id="rId4"/>
    <p:sldId id="674" r:id="rId5"/>
    <p:sldId id="643" r:id="rId6"/>
    <p:sldId id="668" r:id="rId7"/>
    <p:sldId id="669" r:id="rId8"/>
    <p:sldId id="637" r:id="rId9"/>
    <p:sldId id="644" r:id="rId10"/>
    <p:sldId id="638" r:id="rId11"/>
    <p:sldId id="645" r:id="rId12"/>
    <p:sldId id="663" r:id="rId13"/>
    <p:sldId id="646" r:id="rId14"/>
    <p:sldId id="647" r:id="rId15"/>
    <p:sldId id="675" r:id="rId16"/>
    <p:sldId id="676" r:id="rId17"/>
    <p:sldId id="664" r:id="rId18"/>
    <p:sldId id="665" r:id="rId19"/>
    <p:sldId id="677" r:id="rId20"/>
    <p:sldId id="678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621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FAE4227-AFFE-40FE-8012-87DFD136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67EF929-0EA6-415D-BAD7-64C6A39167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80876EC7-6EFA-454A-82C5-33318A6999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54B8EEF-68E9-4BE3-9B30-9FE28EFA74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02F3C8-D516-410F-A6BB-99B9C8E84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6C8AF1-0D5A-4592-97D2-E099C09ECD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4697C4C-387C-491D-B09B-5D2C05407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1ACE71-B986-4ADC-80FD-2B1123D15E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2D97BC3-85CE-44AC-8BC9-995EC5BFCC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146C759-B21D-404F-812C-C380D3E42C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07E312D-A695-4243-A4D5-9331DA60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15548D-6364-4B60-85DD-92611D10D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1241B6-C53B-49F2-BDFC-9A8B7AAB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03FBB-A942-4A4C-8CD5-F30502DC56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37AB4F-B71F-42AC-BB50-9A276502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E9184-E137-45AA-8554-875A31B2C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B7A166-8176-4D3A-B312-A5484999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118342-6A69-40C2-BA83-14BCAAAF791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859EB99-52D0-43A5-8A6F-292BB600E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1146FA-684A-4D98-AC5D-2FC895796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26134E6-E81E-4C53-8CF4-FC82DD720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AAC00F-CF72-4990-83C6-7867FFC32D0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740ACEB-2844-4FCD-B720-D0A0B9B20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764BFA4-4B97-40D7-8373-40032C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B07B80-1056-4319-93A9-599D64F8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0EBD3E-EA0D-4DB6-AAB2-6ECC30FB0B09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BE45C72-8F44-4C4B-9A4C-020E3C1C6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2D95041-8696-4E2E-A96C-EA2F65EA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7A10EF6-AE3B-4CD3-9598-5D8D704F8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CFFAB-14AF-450E-8657-974A2AEEC30A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8EFF19-F762-434E-BEE2-01408030D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79449-EA29-4BEA-9E5E-070900A97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273C75D-7031-41A7-86BD-9DC338ECD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241EB3-7B1D-43BC-A37B-814EC098BD84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B58F5B-0D46-4D83-A563-6694A166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100AF4A-36FB-4A59-9D5C-2202D4672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FF0C81-2BA2-4504-91D6-8947801F6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EB112E-F641-4EB1-97D1-E72E4D1E54F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E7C498-CB74-4BFB-BE66-F6DD4EA30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20980F-FD53-4C38-89A0-ADE1F9663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89C80C-9059-477F-A658-3BD522761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12CE7-0178-476C-A462-C3448EAFCED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8274B8C-FC1C-49B4-A0D9-25AD95220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392713-3950-470C-8F33-70AC30031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41C54-76DE-4D97-89BE-A218D64A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BE60E-A56B-4E83-8EA7-289EEA270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DBB4E-E99F-4384-A49F-E213E6AB3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8197-FA77-4D2D-8C87-C49DBA6B0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5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3675F-4FE5-4364-9866-7C3A592D4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E9B9F-506E-4553-A526-2C7D3EB30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5DD2A-7F83-4A8C-B4F4-DA11F7D1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2C55-1F0C-48CB-81CB-5B83482A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4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7850C-B3CD-4431-90EB-2887D390A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B70E1A-D438-4C18-8A7B-9D08BAB7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E7A70D-3440-455D-94C6-14552F41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2D8F-D020-4E74-92DA-F9A522263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9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13453-A07D-421F-A54A-4CA0A06A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83055-7C88-4EA7-B666-FC09245E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5B089-31CD-45AF-BE5B-6D0B0144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D16A-5732-401F-8B12-A53A3EB6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1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5ABB00-3637-44C8-A7C1-772582C13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AAF87-E548-4B52-A141-64C137541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E6780-3538-400D-8A75-D23C5612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40D9-60F8-444F-9054-EA97E88F0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3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6B0B7-A5A8-4D6C-96ED-4F5A3C21A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09E41-CEEB-47D7-A10B-4B4A8BC2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4435F-D528-4562-8F77-BE6D02868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E9C-87D4-45F2-A4CB-CD1917004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F55068-3BF0-487C-94BE-E6A5604A7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280149-D211-4F0C-B87E-C820B3225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C4B7A-E743-49C3-A93A-4FD30E5C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2EC9-FD0E-45FA-86F3-101BA8F5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2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376D9E-BB82-4968-BA8B-450368C64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24B235-8B26-42FA-98A3-778AF96B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26EE3-B476-45E7-8AC1-FBA41648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1CB-4910-4EDE-A373-E67BBC73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38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C6BC6-3425-4C3C-9E59-F275B778B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C195BB-F3AE-4672-AB2E-DE602E3BF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8F0D-FCF3-4866-A132-42048B29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51B8-EB2D-4C6E-BC1A-B8CE19FBD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4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0445B-6E0E-43CF-B97C-AAE24C4D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F839F-0B28-43C1-9871-1D12B9CA0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B7C3-EA1F-4D76-AB46-E11EE725E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9F4C7-D9F6-438E-8751-F10321865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FF0C93-8347-4D2A-B5DD-AA9D5EBE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F06E8E-13E8-42AE-9A59-4BD7CD8C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B2B9-393A-4CD2-A64B-42055E77D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B64-3D70-472C-A197-336119C85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49258B-D663-4275-ADDF-742EF0C08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108A26-B04A-4B17-8F8A-8DABE24C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1EC39-C05D-42C4-9774-5B6B7F82DA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B6C17F-E366-48D4-9DA4-1B4755C72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C3C3B9-C99A-40AE-91E5-16C2F00AE3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7CFFF7-13F0-4442-8FC6-BC8D3394E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541D54-0B60-4B1B-9E86-2E4D2820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ED350-E81C-47F1-8D77-19B818DA7ABB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63C2197-165F-442F-AB59-8CAB3F6D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487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10: 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Division, Floating Point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5A0B1A8-C417-4A74-87F6-3DA3C0BC8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000E8D0-9355-4FE7-B18E-8C770C5B8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973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IEEE 754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02418B-2945-4AB9-9562-F3985C0D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8C5A5-E0FA-4A0C-A385-24F8D8C453A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1E0CA15-8F5E-49CD-A85A-55A21989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788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Floating Point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D0B5CE-783B-4121-93ED-D6727147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3E42C3A-38F8-438F-809C-2793774E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1030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Normalized scientific notation: single non-zero digit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left of the decimal (binary) point – example: 3.5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1.010001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(1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-6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standard notation enables easy exchange of data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 and simplifies hardware algorithms –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IEEE 754 standard defines how floating point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are represented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F01F517-09C6-4C9A-ACC9-382F696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A602-95E9-486F-A9C7-F5F21612C77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DA9CA9E-944F-4F20-BCA2-08B6504F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65B6814-2C99-4C5F-B721-A0475F37B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6D92C27-F84A-4735-BFE4-EBF5E38F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6148F833-75DF-4BEC-9660-82256CF1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8DA8B31-ADE7-4B28-81D9-F202B6B4E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810C88C-5FB5-4567-A9A1-DCB45261D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5BC40DAE-15FA-4712-9C58-5D72201E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83919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exponent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wider range of numbers (not necessarily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numbers – recall there are infinite real numbers)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fraction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x F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Since we are only representing normalized numbers, we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guaranteed that the number is of the form 1.xxxx..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Hence, in IEEE 754 standard, the 1 is implicit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E30E69-88A4-409B-8DFE-F2910B6B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B9915-7E7B-4AC7-A550-A03C15A76649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C712E49-880D-4383-A9F4-92EF7EF2D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4F402C5-A8B0-48B7-8108-109FE2D9A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3C9C8C3-F4DE-4515-8968-EEB0334E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EA8ABB8A-2D0B-4CD9-9922-B34BF6E71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E9442870-B720-449A-95F1-B9FDF401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EE617A60-F0E0-4DBE-AD16-8BD28938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F9084DB9-BBBC-4C97-9DF0-8D7580B8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716035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Largest number that can be represented: 2.0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128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Smallest number that can be represented: 1.0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Overflow: when representing a number larger than the max;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Underflow: when representing a number smaller than the min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Double precision format: occupies two 32-bit registers: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Largest:                                  Smallest: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8B3A5A63-0A1C-4EB9-9208-FF72E9E43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446713"/>
            <a:ext cx="48253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11 bits                                              52 bits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5C3E7A8C-EEC5-4BB7-820E-572F9E67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1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8B7E832-6AE3-4AB3-A0BB-77764B47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8C9925-ED1C-49D3-AFD7-97F95345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1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9A85177-00B4-4F83-8832-2897198E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BED3-30A0-4C70-99BD-DDA3278FBE48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A2DA6E1-2FDF-4D8A-82AF-99408CAE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188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9EDCD7B-8970-42D2-BC27-B22DC0048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8A80770-C41A-4638-8159-7D8F63356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4136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number “0” has a special code so that the implicit 1 does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get added: the code is all 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 may seem that this takes up the representation for 1.0, but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given how the exponent is represented, that’s not the case)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(see discussion of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the textbook)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zero fraction) represents +/- infinity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non-zero fraction) represents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(not a number) – for the result of 0/0 or (infinity minus infinity)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these choices impact the smallest and largest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can be represented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7C9DB71-B643-4FCC-BC15-11C13501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36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 Representation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0B75252-B937-4A6F-B4DB-EBD70EDD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351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simplify sort, sign was placed as the first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similar reason, the representation of the exponent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modified: in order to use integer compares, it would be preferable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have the smallest exponent as 00…0 and the largest exponent as 11…1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is the biased notation, where a bias is subtracted from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exponent field to yield the true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IEEE 754 single-precision uses a bias of 127  (since the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must have values between -127 and 128)…double precision uses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bias of 1023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Final representation: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" y="3048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5135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00..0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D8A66A9-5D62-4095-80DE-6168C6CC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9BF8-DDDC-4BA3-8DE2-365BC8797E7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7B2DE42-ACC1-4CE5-841E-942BEA35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96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for Division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28DCB44F-26BA-4EF4-96E3-9A014415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C06CC6B8-743E-4078-8B32-B098290D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924425"/>
            <a:ext cx="77271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comparison requires a subtract; the sign of the result is examined;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the result is negative, the divisor must be added back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 to multiply, results are placed in Hi (remainder) and Lo (quotient)</a:t>
            </a:r>
          </a:p>
        </p:txBody>
      </p:sp>
      <p:pic>
        <p:nvPicPr>
          <p:cNvPr id="8198" name="Picture 6" descr="f03-08-9780124077263">
            <a:extLst>
              <a:ext uri="{FF2B5EF4-FFF2-40B4-BE49-F238E27FC236}">
                <a16:creationId xmlns:a16="http://schemas.microsoft.com/office/drawing/2014/main" id="{39848421-63BD-4B70-A6F3-3E00FE3F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27163"/>
            <a:ext cx="5876925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5">
            <a:extLst>
              <a:ext uri="{FF2B5EF4-FFF2-40B4-BE49-F238E27FC236}">
                <a16:creationId xmlns:a16="http://schemas.microsoft.com/office/drawing/2014/main" id="{A0ACE3F7-6006-4F37-9B16-589B22AF4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5" y="45466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CB97608-DEEE-4691-9F12-6B5947E4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993C2-7600-46E0-919A-A7026D873D2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24A4A85-5613-4864-9379-5B2BD90A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43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Division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262C349-217C-4859-8C59-94A75E14E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6" descr="f03-08-9780124077263">
            <a:extLst>
              <a:ext uri="{FF2B5EF4-FFF2-40B4-BE49-F238E27FC236}">
                <a16:creationId xmlns:a16="http://schemas.microsoft.com/office/drawing/2014/main" id="{D6D02071-D636-43F2-A155-9C78FBEB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312863"/>
            <a:ext cx="36115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 descr="f03-11-9780124077263">
            <a:extLst>
              <a:ext uri="{FF2B5EF4-FFF2-40B4-BE49-F238E27FC236}">
                <a16:creationId xmlns:a16="http://schemas.microsoft.com/office/drawing/2014/main" id="{9017549C-CF82-4D17-A6F0-33AB7038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2175"/>
            <a:ext cx="6419850" cy="32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D8A6C250-B0B4-49D9-AC72-3938EF5F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849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C28DFA-82CB-4C8F-966E-6225D682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EC986-948C-4788-8625-1D60A35459E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F79C680-866C-4D0A-A77D-C3ACF6B9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FFDCD28-B5DD-4C06-8DFF-F2814DF1E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2CBB05B-281C-454B-AC84-1681F78E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38918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          Rem =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70568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+3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-3 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-3 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+3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Convention: Dividend and remainder have the same sign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Quotient is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These rules fulfil the equation above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47481</TotalTime>
  <Words>1704</Words>
  <Application>Microsoft Office PowerPoint</Application>
  <PresentationFormat>On-screen Show (4:3)</PresentationFormat>
  <Paragraphs>340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270</cp:revision>
  <dcterms:created xsi:type="dcterms:W3CDTF">2002-09-20T18:19:18Z</dcterms:created>
  <dcterms:modified xsi:type="dcterms:W3CDTF">2022-02-10T18:12:25Z</dcterms:modified>
</cp:coreProperties>
</file>