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ppt/notesSlides/notesSlide12.xml" ContentType="application/vnd.openxmlformats-officedocument.presentationml.notesSlide+xml"/>
  <Override PartName="/ppt/ink/ink12.xml" ContentType="application/inkml+xml"/>
  <Override PartName="/ppt/notesSlides/notesSlide13.xml" ContentType="application/vnd.openxmlformats-officedocument.presentationml.notesSlide+xml"/>
  <Override PartName="/ppt/ink/ink13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63" r:id="rId2"/>
    <p:sldId id="653" r:id="rId3"/>
    <p:sldId id="654" r:id="rId4"/>
    <p:sldId id="651" r:id="rId5"/>
    <p:sldId id="652" r:id="rId6"/>
    <p:sldId id="620" r:id="rId7"/>
    <p:sldId id="628" r:id="rId8"/>
    <p:sldId id="629" r:id="rId9"/>
    <p:sldId id="630" r:id="rId10"/>
    <p:sldId id="632" r:id="rId11"/>
    <p:sldId id="631" r:id="rId12"/>
    <p:sldId id="633" r:id="rId13"/>
    <p:sldId id="645" r:id="rId14"/>
    <p:sldId id="635" r:id="rId15"/>
    <p:sldId id="643" r:id="rId16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1" autoAdjust="0"/>
    <p:restoredTop sz="94660"/>
  </p:normalViewPr>
  <p:slideViewPr>
    <p:cSldViewPr>
      <p:cViewPr varScale="1">
        <p:scale>
          <a:sx n="65" d="100"/>
          <a:sy n="65" d="100"/>
        </p:scale>
        <p:origin x="135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040B6FEA-FFC1-4CED-950C-3C75026750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9EB21B54-2055-4FDF-9700-7ED9329D3E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71A2EFD9-7816-4168-8EBB-53B0161D97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CF3B5447-F4E5-4934-BF7A-9F07A2C67F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7083A32-3324-4A0A-BD56-CCF2AAF8AC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08:13.0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9044 3872 259 0,'-1'-9'83'15,"-1"-1"10"-15,0 2-6 0,0 0-26 0,1-1-4 16,-2 2-4-16,1 1-3 0,0 0-5 16,0 2-3-16,0 1-5 0,1 2-4 15,-2-1 0-15,1 1 0 0,0-1-2 16,1 4-5-16,0-3-4 0,-1 5-4 15,1-4-4-15,-2 2-3 0,3 2-5 16,0 4-1-16,-1-1-2 0,2 6 1 16,0-1 0-16,1 6 1 0,0 5 0 0,-1 4 0 15,-1-2-1-15,0 4 0 0,0 4-1 16,-2 6-1-16,-1 2-1 0,-1 3 0 16,2 3-1-16,1 0 0 0,0 5 0 15,-2-3 0-15,2-2 0 0,0-5-1 16,1-5 0-16,0-5 1 0,0-2-1 15,1-4 0-15,-1-7-1 0,3-2 1 16,-2-5-7-16,0-1-11 0,-1-5-10 16,1-2-8-16,0-5 46 0,-1-7-170 0,0-3-127 15,7-6-312-15</inkml:trace>
  <inkml:trace contextRef="#ctx0" brushRef="#br0" timeOffset="329.89">9417 3844 375 0,'1'-7'113'16,"1"-1"6"-16,-1 0 5 0,-1 0-80 15,0 3 2-15,1 2-3 0,-1 2-3 16,0 2-5-16,-1 0-5 0,1 2-3 15,-1 3-5-15,0 0-5 0,-3 6 0 0,0 2-2 16,-1 3-1-16,-1 5-2 0,1 2 0 16,-2 4 0-16,1 3 1 0,-1 2-6 15,1 4-2-15,-1 2-1 0,1 2-2 16,-1 4 0-16,-1 2-1 0,2 1-2 16,0-2 0-16,2-3-7 0,2-3-10 15,-1-3-10-15,5-3-10 0,-1-7-6 16,0-4-1-16,-1-4-118 0,0-6-108 0,-1-2-263 15</inkml:trace>
  <inkml:trace contextRef="#ctx0" brushRef="#br0" timeOffset="555.99">9042 4271 650 0,'2'0'158'0,"-1"0"1"0,1-2-108 16,0 0-14-16,1-1-2 0,1-1-14 16,4-3-16-16,3-1-3 0,4 1 0 15,4-2 0-15,5-3-1 0,5 0 0 16,2 2 0-16,4-1-2 0,2 0-19 16,1-1-17-16,0 2-97 0,-2-1-27 0,1-1-111 15,-3 0-228-15</inkml:trace>
  <inkml:trace contextRef="#ctx0" brushRef="#br0" timeOffset="1043.15">9588 4056 542 0,'3'-1'132'0,"-3"1"1"16,0-1-77-16,0 2-26 0,0 4-9 15,0 4-6-15,0 5-5 0,0 7-4 16,0 5-1-16,3 8 0 0,1 5-1 16,0 0-3-16,3 3-1 0,0-4-2 15,4-3-1-15,1-3-1 0,1-4-1 16,3-7 0-16,2-2 2 0,0-10 0 0,-2-5 3 16,1-4 3-16,-2-4 4 0,-2-7 3 15,-3-3 0-15,-4-7 2 0,-1-1 0 16,-1 1-1-16,1-4-2 0,-2 2-3 15,0 1-1-15,2 3-2 0,-1 6-2 16,2 2 0-16,-1 6-1 0,3 5 0 16,1 3-1-16,0 7 1 0,2 2 0 15,1 3-1-15,3 3 1 0,0 0-1 16,1 0-1-16,2-3 1 0,0-3-1 0,0-2 0 16,0-3 2-16,-2-4 6 0,-1-5 7 15,-4 1 9-15,-2-5 6 0,-2-2 5 16,-3-3 4-16,-2-3 2 0,-3-2-4 15,0-2-8-15,0-3-7 0,-3 0-5 16,-1-4-7-16,1-1-5 0,-3-2-5 16,3-3-6-16,-2-1-4 0,2 0-7 0,2 5-6 15,2 3-8-15,1 6-9 0,1 1-8 16,3 6-6-16,1 5 60 0,1 1-172 16,-1-2-120-16,6 4-314 0</inkml:trace>
  <inkml:trace contextRef="#ctx0" brushRef="#br0" timeOffset="1514.79">10374 4015 558 0,'-1'-4'143'0,"1"0"6"0,1-3-53 16,2-2-62-16,0 3 0 0,5-2 0 15,-1 0-6-15,0 2-10 0,3-1-4 16,0 3-4-16,2 0-2 0,2 3-3 0,-1 0-2 16,3 2-1-16,1 3-1 0,-1 0-1 15,-1 2 1-15,-2 1 0 0,-3 0 0 16,-3 4 2-16,-2-3 0 0,-4 2 1 16,-2 2 0-16,-4 0-1 0,-1 2 0 15,-2-1 0-15,-2 1-3 0,-1-1-1 16,1-1-1-16,-1-3 1 0,4 0 0 15,0-3 0-15,4-2 0 0,1-3-3 16,3 0-1-16,1 2 0 0,3 0 0 0,3-2 1 16,2 4-1-16,2-5 2 0,3 5 4 15,1 1 1-15,4-4 1 0,1 3-1 16,0 2 1-16,1-1-1 0,-2 4 0 16,-1-1 0-16,-1 1 2 0,-4 1 0 15,-4-2 1-15,-4 1 3 0,-6 2 1 16,-5 1 0-16,-5 0 0 0,-4 1-1 0,-8 2-2 15,-1 1 0-15,-1 3-4 0,-2 0-3 16,-4-3-8-16,1 2-10 0,-2-4-15 16,1 1-13-16,0-5 19 0,-3-3-145 15,2-6-127-15,-1-1-301 0</inkml:trace>
  <inkml:trace contextRef="#ctx0" brushRef="#br0" timeOffset="2829.79">11640 4313 555 0,'1'1'133'0,"-1"-1"6"16,-1-1-91-16,1 0-6 0,-2-1-1 15,-3 0-4-15,0-4-5 0,-1 1-5 16,0-1-5-16,-1 0-4 0,-2-1-2 16,0 1-5-16,0-2-3 0,-2 5-4 15,0 2-3-15,0 1-1 0,-3 4-2 16,0 4-1-16,0 5 0 0,2 5-1 0,0 4 0 16,3 1-1-16,2 3-1 0,2 0-2 15,4-1 0-15,2-3-2 0,3-3-2 16,1-5 0-16,3-2 2 0,1-6 2 15,-1-4 1-15,2-2 4 0,2-4 2 16,-1-1 5-16,-1-6 2 0,-1-3 3 16,1-4 1-16,-3-1 1 0,1-6 0 15,-3-4 1-15,1-4 1 0,-2 1 0 0,2-4 1 16,0-4 0-16,1-3 1 0,0 1-1 16,0-2-1-16,0 0 0 0,-3-2-1 15,2 2-1-15,-3 5-2 0,-1 4 0 16,-2 8 0-16,0 5 1 0,0 6-1 15,0 6-2-15,-1 7-2 0,1 6-1 16,1 8-1-16,1 5-1 0,-2 7-2 16,1 7-1-16,-1 9 0 0,3 6-1 0,-1 5-4 15,1 1-2-15,1 0-1 0,4 1 0 16,1-3-1-16,4-6 0 0,0-4 2 16,1-4 2-16,1-4 2 0,0-7 0 15,-1-7 1-15,-2-5 0 0,0-3 1 16,0-6 0-16,-1-4 2 0,2-9 1 15,1-3 3-15,-1-5 0 0,2-5 1 16,-1-1 1-16,1-3 2 0,-2-2 0 16,-2 4 0-16,-1-2-1 0,-2 3 0 0,-2 8-1 15,0-1-1-15,-2 7-1 0,-2 4-2 16,-1 1-2-16,0 11 1 0,0 7 0 16,-1 1 0-16,1 5-1 0,0 1 1 15,2 2 0-15,1 1 0 0,2-3-1 16,1-3-1-16,2-3 0 0,1-2 0 15,2-2-1-15,-1-3 1 0,1-3 0 16,-1-5 1-16,0-1 1 0,-1-2 0 0,-1-2 0 16,1-4 1-16,1-4-1 0,0-3 0 15,2 1 1-15,0-3-1 0,-1-2 1 16,1 2-1-16,-4-2 1 0,0 3 0 16,-2 5 0-16,-3 3 0 0,-1 3-2 15,1 2 0-15,-2 5-1 0,1 7 0 16,-1 3 1-16,3 1 0 0,0 2 1 15,1 2-1-15,1 3 2 0,1-4-1 16,3-3 0-16,2 2-2 0,1-4 1 0,3-3 0 16,4-1 0-16,1-5 1 0,1-4 0 15,1 1 1-15,1-5 0 0,-1 0 2 16,0-2-1-16,-3 0 2 0,-2-1 0 16,-4 0 1-16,-3 1 3 0,-4-2 2 15,-3 0 1-15,-4-2 0 0,-3-3 1 16,-5 2-1-16,-1 2-2 0,-2 0-1 15,-1 5-3-15,-5 2-3 0,0 8-1 0,1 4-1 16,0 10-1-16,2 2-2 0,2 4-1 16,4 1-1-16,4 5 0 0,7-4-1 15,5 3 0-15,4-3 0 0,4-2 0 16,4-3 2-16,3-2 1 0,0-4 1 16,1-1 0-16,3-4-1 0,0-6-13 15,3 2-11-15,2-2-21 0,2-4-23 16,2-4-129-16,-3 0-146 0,-1-13-339 15</inkml:trace>
  <inkml:trace contextRef="#ctx0" brushRef="#br0" timeOffset="3587.78">13432 3942 647 0,'2'3'142'16,"-2"-3"0"-16,0 0-120 0,0-3-8 15,1 8 0-15,-1 0-3 0,0 6-5 16,-2 1-2-16,1 10-1 0,0 4 1 16,0 15 0-16,0 1-1 0,1 6-4 15,1 4-9-15,3 1-6 0,3-4-2 16,3-3 0-16,2-10-2 0,1-4 1 16,1-9 3-16,-2-8 10 0,3-3 10 0,-1-4 4 15,-2-5 6-15,0-7 3 0,2-5 4 16,4-4 1-16,-2-9-2 0,3-9-3 15,-2-2-2-15,3-1-4 0,-1 2-4 16,-2 0-4-16,-2 4 0 0,0 8-3 16,-1 6-2-16,0 7 0 0,-1 8 1 15,0 5-1-15,-3 8 0 0,0 3-1 0,-1 8 1 16,1 3 0-16,-4-2-1 0,2 1-1 16,0-3 0-16,1-3-1 0,3-4 1 15,1-4 2-15,1-4 9 0,-1-1 9 16,0-4 10-16,0-4 10 0,1-6 7 15,-5-4 5-15,1-6 2 0,-2-4-3 16,0-7-8-16,-2-3-8 0,-3-5-9 16,0-4-6-16,-1-7-6 0,-2 2-4 0,-1-3-3 15,-1 1-3-15,-1-1-1 0,3 2-3 16,-2 6-2-16,0 10-3 0,1 1-4 16,2 8-5-16,0 4-9 0,0 6-11 15,2 5-18-15,3 2-14 0,1 2-48 16,2 8-72-16,3-2-117 0,4 4-252 15</inkml:trace>
  <inkml:trace contextRef="#ctx0" brushRef="#br0" timeOffset="4331.02">14231 4143 464 0,'4'10'127'0,"-2"-2"3"0,1-5-18 0,-1 2-90 16,0-2 1-16,3 0 3 0,3-4-6 15,1 1-4-15,2-2 0 0,2 1 4 16,2-5 5-16,1 0 2 0,-2-3-1 0,-1 4 1 16,-2-3 0-16,-1-1-1 0,-1 1-2 15,-4 2-1-15,1-1 2 0,-4-1 0 16,-3-2-1-16,-3 0-2 0,-1 2-2 16,-3 2-2-16,-4-2-5 0,-3 0-5 15,-4 7-4-15,1 3-3 0,-2 3-1 16,0 6-1-16,3 3-1 0,-4 6-2 15,2 5 1-15,6 0-1 0,7 1-1 0,2 3-1 16,3-1 0-16,3-1 0 0,7-1-2 16,3-3 1-16,2 0-3 0,2-3-5 15,5-2-6-15,4-5-12 0,3-5-10 16,3-1-9-16,1-5-5 0,1-4-2 16,-3-3-25-16,4-2-59 0,1-5-9 15,-3-2-76-15,0-2 129 0,1-2 38 0,1 1 36 16,-3-1 46-16,-4 2 75 0,-7 1 33 15,-2-2 99-15,-5 2-109 0,-5 1-22 16,-9 0-23-16,-6 2-12 0,-7 0-5 16,-4 5-8-16,1 2-13 0,-2 3-9 15,-4 3-9-15,-2 5-8 0,-1 4-5 16,3 4-3-16,1-1-3 0,-1 4 0 16,3 3-2-16,6 0-3 0,6 1-1 15,6-3-1-15,3 2-3 0,3-2 0 16,6-4 0-16,5-2 2 0,3-2 2 0,1-5 1 15,-1 0 2-15,0-8 2 0,4 1 1 16,-2-5 1-16,-2 0 0 0,2-3 0 16,2-1 1-16,3-4 0 0,0-3 3 15,-3-3 3-15,-4 2 2 0,-4-9 3 16,-4-4 2-16,-5-7 2 0,-1 0 3 16,-3-3-2-16,0-4-2 0,1-3-2 0,0 3 0 15,-1 1 1-15,1 3 1 0,-2 6 0 16,2 9 1-16,-5 7 3 0,2 8 1 15,1 3-4-15,-2 8-5 0,1 9-4 16,1 3-4-16,0 6-2 0,0 7-4 16,-1 5 0-16,1 7 0 0,1 3 2 15,-1 2-1-15,-1 1-1 0,-1 0 0 16,1 2-7-16,-1-3-4 0,4-4-3 16,1 0-8-16,5-3-8 0,2-3-2 15,6-6-9-15,2-3-5 0,1-5-8 0,0-3-4 16,-2-3-116-16,-1-4-118 0,-1-6-297 15</inkml:trace>
  <inkml:trace contextRef="#ctx0" brushRef="#br0" timeOffset="5960.86">15676 3913 448 0,'0'-2'122'0,"-1"-2"3"0,-1 2-48 16,-1-3-27-16,2-1-13 0,-1-2-14 15,-1 1-4-15,2 2-2 0,-1 2-1 16,1-3 0-16,1 2 1 0,-2 1-2 15,2 1-2-15,2 2-3 0,0 3-2 16,0 8-2-16,-1 2-2 0,-2 2-2 16,1 9-2-16,-3 0 1 0,-1 9 0 15,-1 2 1-15,-1 0-1 0,2 5 0 16,1 1 0-16,-2-3 0 0,4 1-1 0,-1-3 1 16,1-4-1-16,0-5 0 0,1-3 0 15,-1-5-2-15,2-7-5 0,1-1-6 16,-1-7-6-16,1-2-3 0,2-7-126 15,0-6-117-15,-1-6-293 0</inkml:trace>
  <inkml:trace contextRef="#ctx0" brushRef="#br0" timeOffset="6177.85">15919 3902 558 0,'8'-10'154'0,"-4"2"8"0,-2 1-51 16,1 2-56-16,-1 3-9 0,-2 3-10 15,1-1-13-15,-1 10-11 0,0-2-9 0,0 7-3 16,0 4-1-16,0 6 1 0,-1 2 1 16,0 5 1-16,0-1 1 0,-1 8-1 15,1 1 0-15,0 0-2 0,0 1-11 16,2 1-11-16,0-3-11 0,2-1-8 16,0-8-5-16,2-5-46 0,0-4-74 15,0-6-98-15,1-9-230 0</inkml:trace>
  <inkml:trace contextRef="#ctx0" brushRef="#br0" timeOffset="6350.7">16177 3990 669 0,'4'1'169'0,"-3"1"5"0,-2-3-107 15,1 1-16-15,0-1-5 0,0 0-9 16,-1-4-15-16,0 2-10 0,0 1-9 15,1 0-12-15,0-2-23 0,0 0 19 0,0 2-167 16,0 0-146-16,0 4-364 0</inkml:trace>
  <inkml:trace contextRef="#ctx0" brushRef="#br0" timeOffset="6508.72">16133 4223 596 0,'0'8'165'0,"-1"-5"8"0,0-1-71 0,-2-1-34 15,3-4-8-15,-1 0-12 0,4 1-18 16,-5-6-14-16,4 0-14 0,-1-2-14 16,1-1-21-16,3-4-10 0,2 1-139 15,2-6-142-15,4 3-342 0</inkml:trace>
  <inkml:trace contextRef="#ctx0" brushRef="#br0" timeOffset="6813.4">16570 3844 653 0,'-6'-1'148'0,"-1"1"1"15,-2 6-112-15,-1-4-13 0,0 2-6 16,0 3-7-16,2 1-6 0,-2 0-3 16,4 1-1-16,2-1 2 0,1 4 2 15,0-2 2-15,5 1 2 0,1-3 4 0,2 4 2 16,3 4 2-16,0-5-2 0,2 0-3 15,2 2-1-15,0-2-3 0,0 3-3 16,1-1-3-16,0 1 0 0,-1 1-2 16,0 2 1-16,-1 0 0 0,-2 1-1 15,-3 0 0-15,-3-1 0 0,-2 0-1 16,-5 3-1-16,-3-4-3 0,-6 1-5 16,-4 1-11-16,-1-2-14 0,-3 2-10 15,-5-3-41-15,0-4-80 0,-1-2-112 0,1-7-247 16</inkml:trace>
  <inkml:trace contextRef="#ctx0" brushRef="#br0" timeOffset="6972.36">16425 3986 541 0,'23'-17'138'0,"-1"1"9"0,3 2-68 16,-2-5-29-16,2 5-1 0,-4-2-5 0,1 3-11 15,-2-1-7-15,3 0-8 0,-2-2-6 16,0 3-4-16,2 1-5 0,0 2-1 15,1-1-24-15,0 3 150 0,-4 1-292 16,2 2-156-16,-3 2-452 0</inkml:trace>
  <inkml:trace contextRef="#ctx0" brushRef="#br0" timeOffset="7440.51">17179 3938 554 0,'6'-9'153'0,"-3"-1"8"15,-2-3-48-15,-2 0-55 0,-2-4-5 16,-3 0-6-16,0 2-12 0,-3-2-13 16,-1 5-7-16,-3-1-5 0,-2 4-5 15,-1 5-3-15,-5 5-1 0,-1 4-2 16,-2 8 0-16,0 4 0 0,0 7 0 15,1-1 0-15,3 3-1 0,4 0-2 16,4-2-3-16,4 1-2 0,7-7-2 16,3-2 1-16,7-2-1 0,3-5 2 15,3-3 2-15,3-3 3 0,3-4 2 0,0 0 1 16,3-3 1-16,0-4 0 0,-2-1 1 16,-2-3 0-16,1 0-1 0,-2-1 2 15,0-2 1-15,-3-1 5 0,-3 3 2 16,-3 0 5-16,-1 3 4 0,-3 2 3 15,-2 2 1-15,-4 3-3 0,-4 4-3 0,-1 5-4 16,-2 7-4-16,-3 1-5 0,2 5-2 16,-2 2-1-16,-1 7-1 0,0 2 1 15,1 3-1-15,1 2 0 0,0 1-2 16,2 1-6-16,0 2-3 0,1-1-4 16,2-3-8-16,3-2-8 0,1-3-13 15,4-5-9-15,-1-4-1 0,3-4 31 16,1-3-150-16,1-6-119 0,-2-5-297 15</inkml:trace>
  <inkml:trace contextRef="#ctx0" brushRef="#br0" timeOffset="7920.06">17628 4113 521 0,'1'6'123'16,"-1"2"3"-16,1 2-90 0,-2 4-7 16,-1 3-2-16,0 1-7 0,0 3-6 15,-1 3-6-15,-1 6-3 0,1 0-1 16,0 5-1-16,-3 2-1 0,1 1-2 16,-1 0 17-16,3 2-148 0,-3-8-115 0,0-2-312 15</inkml:trace>
  <inkml:trace contextRef="#ctx0" brushRef="#br0" timeOffset="8212.73">17545 4326 602 0,'-4'-19'145'15,"1"-3"3"-15,3 1-94 0,4 7-21 16,0-6-2-16,3 5-5 0,3-1-5 15,-1 0-6-15,7 0-1 0,-2 2 3 16,1 2 0-16,3 6 0 0,3 6-3 16,1 3-1-16,2 6-3 0,0 4-2 15,-1 2-4-15,-1 2-2 0,-3-2-1 0,-3 0-1 16,-4-1-1-16,-6 0 0 0,-5 0 1 16,-2-1 1-16,-3 4-2 0,-7-3-4 15,-3-1-10-15,-4-1-16 0,-3-3-12 16,-2-2 165-16,-1-4-293 0,0-7-147 15,3 3-411-15</inkml:trace>
  <inkml:trace contextRef="#ctx0" brushRef="#br0" timeOffset="8740.98">17954 4169 438 0,'14'2'125'0,"-2"3"6"0,-4 2-14 16,-3 1-74-16,-2 1-10 0,-2 2-6 16,-2 0-8-16,-1 4-5 0,-2-3-6 0,-3 2-2 15,0-2-1-15,0-1-2 0,0 1-1 16,4-2 0-16,-2-5-1 0,2 1 0 16,3-4 0-16,0 1 9 0,0-3 8 15,2 0 8-15,-2-3 4 0,1-2 3 16,3-2 3-16,0-1-1 0,3-5-7 15,1-2-9-15,2-2-8 0,2 1-4 16,2-1-3-16,1 0-1 0,3 2-3 16,0 3 0-16,2 3 1 0,1 2-1 0,0 3 1 15,-3 3-1-15,-1 2 0 0,-3 2 0 16,-2 2 0-16,0 1-1 0,-2 3 0 16,-1 3 0-16,-2-1-2 0,1 0 0 15,-1 1-2-15,-2 0-1 0,-2-2 1 16,0-3-1-16,-3-1 0 0,1-1 2 15,-1-1 2-15,0-1 3 0,0-4 5 16,0-2 2-16,1-1 2 0,1-4 1 0,1 0 2 16,3-4-1-16,1-2-2 0,2-1-1 15,1 1-2-15,1-2-3 0,4 3-2 16,1-1 0-16,-2 6-2 0,-2 0-1 16,2 2-1-16,-1 5 1 0,0 5-1 15,-2 2 0-15,1 3-1 0,-1 4 2 16,3 4 0-16,-3 1 0 0,1 2-2 15,-3 0-3-15,0-1-6 0,-1 4-8 16,0-5-16-16,-2 1-16 0,2-3 86 0,-3-1-214 16,3 0-139-16,0-2-363 0</inkml:trace>
  <inkml:trace contextRef="#ctx0" brushRef="#br0" timeOffset="10174.73">9147 5233 572 0,'-2'0'137'0,"1"2"1"0,1-3-92 15,0 2-14-15,-1 1-6 0,1 0-7 16,-1 2-6-16,1 3-5 0,0 5 0 0,2 6-1 15,-1 5 0-15,0 3-2 0,0 3 0 16,0 4-2-16,-2 4-1 0,0 0-1 16,-2 1-1-16,0-2 1 0,-1 2-2 15,1-3-2-15,2-3-4 0,0 1-4 16,0-4-5-16,2-5-4 0,1-2-15 16,1-5-42-16,1-1-67 0,-1-6-99 15,0-9-230-15</inkml:trace>
  <inkml:trace contextRef="#ctx0" brushRef="#br0" timeOffset="10389.87">9445 5233 446 0,'7'-13'137'0,"-2"9"15"16,-1-3-7-16,-2 3-83 0,-2 4-14 0,3 4-9 15,-3 3 1-15,2 6-18 0,-1 3-14 16,-1 8-2-16,2 3-1 0,-5 5 1 15,0 0 0-15,0 5-3 0,-2 0-1 16,2-3-1-16,0 1-4 0,0 0-8 16,1-3-7-16,2 2-11 0,2-1-17 15,-2-6-84-15,0-1-31 0,-2-4-101 16,2-2-206-16</inkml:trace>
  <inkml:trace contextRef="#ctx0" brushRef="#br0" timeOffset="10591.8">9082 5531 599 0,'2'0'136'0,"3"-2"7"0,3-1-95 0,4 1-14 16,4-4-2-16,6 1-1 0,4-3-3 15,2 1-5-15,3-4-7 0,2 3-6 16,2 0-4-16,0 0-5 0,-1-3-13 15,0-1 3-15,-2 1-149 0,-2 2-133 16,-3 2-346-16</inkml:trace>
  <inkml:trace contextRef="#ctx0" brushRef="#br0" timeOffset="11042.62">9675 5361 557 0,'0'6'139'0,"-1"1"0"0,2 4-81 16,-1 1-29-16,2 3-2 0,-1 5-5 16,0 2-15-16,1 5-6 0,2 2 0 0,3-5 0 15,-1 3-2-15,3-4 1 0,0-3-1 16,1-3 0-16,0-5-1 0,0-5 0 16,-2 1 1-16,1-6 3 0,0-2 3 15,1-2 5-15,-2-5 4 0,2-1 2 16,-1-1 1-16,-1-5 1 0,-1 0-3 15,0 0-4-15,-2 2-4 0,0 1-3 16,-1 4-4-16,2 4-1 0,-1 5-1 0,4 4-3 16,2 7-5-16,0 4-4 15,3 6-6-15,4 0-3 0,-2 4 2 0,3-2-1 16,-2-2 3-16,2-4 4 0,-2-4 4 16,0-6 10-16,-3-2 10 0,-1-3 5 15,-4-3 6-15,-1-1 8 0,-3-1 10 16,0-3 9-16,-3 0 4 0,-1-4-1 15,-1-4-4-15,0-1-5 0,-1-4-7 16,0-5-9-16,-2-7-10 0,2-1-7 0,0-4-5 16,0-1-5-16,1-3-4 0,1 2-10 15,1 2-10-15,2 5-13 0,1 1-12 16,4 5-8-16,1 1-133 0,2 4-133 16,1 1-316-16</inkml:trace>
  <inkml:trace contextRef="#ctx0" brushRef="#br0" timeOffset="11369.06">10506 5195 452 0,'1'0'138'16,"-1"0"10"-16,-1-1-64 0,2 1-20 16,-2 0-5-16,2 3-12 0,-2 3-10 15,0-1-25-15,0 5-9 0,1 2-1 16,-5 6 1-16,1 4 0 0,-3 4 0 15,1 3-1-15,-3 3 0 0,0 2-1 0,-1 3 0 16,2-5-1-16,0 1 0 0,2-5 1 16,1-3-1-16,3-4 0 0,0-2 0 15,4-2 0-15,1-3-1 0,1-4 1 16,3 1-1-16,3 0 0 0,1-2 0 16,2-3 0-16,1 1 1 0,4-3 0 15,-1-2 0-15,1-3 1 0,-1-2-7 16,3-3-10-16,0 0-10 0,-2-6-68 0,-1 0-57 15,-2 0-110-15,-1 1-243 0</inkml:trace>
  <inkml:trace contextRef="#ctx0" brushRef="#br0" timeOffset="11536.94">10606 5484 675 0,'-7'0'178'0,"2"2"3"0,0-4-112 16,3 5-10-16,2-1-11 0,-2 2-5 0,3 0-23 15,0 3-14-15,-1 7-3 0,2 5 0 16,0 4 0-16,-1 4-1 0,1 4-1 16,-2 6 1-16,0 2-2 0,1 0-3 15,-1 2-6-15,0-3-6 0,1 3-14 16,1-4-15-16,0-4-12 0,2-6 152 16,3-6-277-16,-1-2-146 0,2-5-398 0</inkml:trace>
  <inkml:trace contextRef="#ctx0" brushRef="#br0" timeOffset="12108.83">11609 5613 421 0,'2'-3'119'0,"1"-1"7"16,-1 1-55-16,-2 3-14 15,2 0-4-15,-1-2-4 0,-1 2-14 0,0 3-11 16,0 2-3-16,0 6-1 0,1 2-1 16,0 5-2-16,0 7-4 0,3 9-1 15,-1 0-1-15,0 10-2 0,0 2-3 16,-1 0-3-16,0 5-1 0,0 4-5 15,0-2-10-15,0 4-10 0,-1-7-23 16,2 0-54-16,1-4-56 0,-1-7-108 16,-2-8-219-16</inkml:trace>
  <inkml:trace contextRef="#ctx0" brushRef="#br0" timeOffset="12393.8">11596 5685 630 0,'3'-16'146'0,"-1"1"8"0,3 4-111 16,0 3 3-16,2-2-3 0,3 2-5 15,3 4-6-15,1 0-7 0,6 3-7 16,1 1-2-16,2 1-9 0,-1 3-5 16,2 2 0-16,0 2-1 0,-1 2 0 15,-5 0-1-15,-2 1-1 0,-2 3 0 16,-4-2 0-16,-5 0-1 0,-6 3 1 15,-5 0-1-15,-3 0 1 0,-4 1 0 16,-4 1-2-16,-5 0-4 0,-2 1-13 16,-1-6-11-16,0-3-10 0,-2 2 9 0,-1-6-79 15,1-5-57-15,6-3-107 0,2-5-231 16</inkml:trace>
  <inkml:trace contextRef="#ctx0" brushRef="#br0" timeOffset="12741.33">11999 5504 526 0,'6'2'122'0,"-4"1"4"16,-2 4-76-16,0 4-20 0,-1 5-7 16,0 0-4-16,0 4-4 0,-1 3-3 15,2 4-3-15,3-1-2 0,2-3-6 0,2-2 1 16,1-2 0-16,5-4-1 0,0-2 0 15,2-4 1-15,1-5 3 0,3-2 6 16,0-2 5-16,-1-3 4 0,1-1 6 16,-2-5 4-16,0 0 3 0,-3 0 0 15,-2-3-3-15,-4-3-3 0,-4 0-4 16,-3-4-3-16,-3 2-5 0,-4-6-1 16,-5 0-3-16,-5 0-3 0,-2 0-3 15,-3 2-3-15,-2 1-5 0,-1-1-7 0,0 5-5 16,1 3-6-16,3 1-4 0,1 2-7 15,5 4-3-15,3 4-3 0,3 6 2 16,5 2 0-16,4 4 2 0,4 3-30 16,4 0-88-16,5 0-105 0,2-1-262 15</inkml:trace>
  <inkml:trace contextRef="#ctx0" brushRef="#br0" timeOffset="13047.3">12606 5478 474 0,'14'-4'136'0,"-4"-1"25"16,-6 0-27-16,-4 2-56 0,-5 0-15 16,-4 2-12-16,-3 1-10 0,-4 0-9 15,-2 3-25-15,0 4-8 0,-1 0 0 16,2 1 0-16,-1 2 0 0,5 1 1 16,2 2-1-16,3 0 0 0,5 1 0 0,4-2-1 15,5 4 1-15,0-1 0 0,4 2 0 16,3-5 0-16,1 3 1 0,2 2 0 15,-2-2 1-15,0-1-1 0,-2-1 1 16,-2 1 0-16,-2 0-1 0,-5-1 1 16,-5-1-1-16,-4 1 1 0,-2 1 0 15,-4 1-1-15,-4-1-3 0,-3 1-8 16,-3-2-8-16,-2-1-9 0,-3-4 1 16,0-1-39-16,-2-4-101 0,3-4-119 0,2-5-277 15</inkml:trace>
  <inkml:trace contextRef="#ctx0" brushRef="#br0" timeOffset="13328.49">12755 5222 474 0,'17'-5'126'0,"-6"-1"10"15,-6 3-49-15,-2 4-33 0,-3 2-4 16,0-3-2-16,-1 2-4 0,-1-1-9 15,0 6-8-15,-1 2-4 0,-2 5 2 16,2 4-3-16,0 5-5 0,-1 1 0 16,3 8 0-16,-1 0 0 0,1 1-3 0,1 1-5 15,0 2-2-15,-3 2-4 0,0 7 0 16,-1-3-2-16,0 2-7 0,0 0-6 16,2 0-5-16,0-4-6 0,3-4-8 15,2-7-8-15,2-4-7 0,1-5-1 16,2-2-41-16,-3-9-75 0,2-3-105 15,0-5-248-15</inkml:trace>
  <inkml:trace contextRef="#ctx0" brushRef="#br0" timeOffset="13709.77">12687 5628 570 0,'1'0'137'0,"3"0"3"0,2 0-86 16,5-1-18-16,2 2 1 0,3-2-4 15,1 2-8-15,5-1-2 0,1 0-2 16,2 0-3-16,0 0-3 0,3-3-5 0,2 2-5 16,0-6-2-16,2-1 0 0,-3 0-2 15,1-3 1-15,-4-4-1 0,-3 3 0 16,-4-2 2-16,-4 4 3 0,-3-1 3 16,-4 4 4-16,-4 0 3 0,-3 2 1 15,-2 0 1-15,-2-1 0 0,-2 0-4 16,-4 3-3-16,-1-2-4 0,-1 2-4 15,-1 2-2-15,-1 2-2 0,0 5-1 16,2 0 1-16,-1 6-1 0,1 5 1 0,2 2-1 16,3 4 1-16,2 3 0 0,2 0 0 15,2 4-1-15,3-4-4 0,6-1-3 16,0-1-3-16,2 0-3 0,4-2-5 16,-1-3-5-16,4-3-6 0,3 0-4 15,-1-5-5-15,8-1 11 0,1-6-72 16,5-3-60-16,4-2-103 0,-2-9-245 0</inkml:trace>
  <inkml:trace contextRef="#ctx0" brushRef="#br0" timeOffset="14123.28">13589 5717 638 0,'-2'0'158'0,"-4"1"2"0,-3-3-100 16,-2 4-17-16,-4-1-8 0,0 1-9 15,-3 1-13-15,-1 2-8 0,-1 1-3 16,0 4-1-16,1 1 0 0,3-1-2 0,3 2 1 15,4 0-2-15,1 0-2 0,6 1-2 16,3-3-3-16,4-3-1 0,1-1-1 16,4 1 0-16,1-3 1 0,2 0 2 15,0-5 2-15,4-3 2 0,-3 0 1 16,0-2 1-16,-2-1 1 0,0-3 0 16,-1-1 1-16,-2-1 0 0,0-1 0 15,0 0 0-15,-2-4 1 0,0-2 0 0,0-1 0 16,-1-6 0-16,1 0 4 0,-3-6 3 15,2 0 4-15,-3-5 1 0,1 0 2 16,-3-5 1-16,-2 0-1 0,-2 0 1 16,-1 3-2-16,-1 1 0 0,0 7-2 15,0 4 4-15,2 9 3 0,2 7 1 16,0 4-3-16,0 4-4 0,1 4-3 16,0 5 0-16,-1 4-6 0,1 6-5 15,1 7-1-15,-1 4 0 0,0 9 2 0,0 5 1 16,0 6-1-16,1-2 1 0,0 6-2 15,-1 1-6-15,3 2-9 0,-1-2-16 16,4-1-18-16,-1-5-12 0,5-1 162 16,3-8-285-16,4-7-144 0,-1-8-392 15</inkml:trace>
  <inkml:trace contextRef="#ctx0" brushRef="#br0" timeOffset="16606.61">14924 5325 469 0,'0'2'137'0,"-1"-2"14"0,-1-2-21 0,1 0-66 15,-3-3-12-15,-2-1-4 0,-3 1-2 16,-3-2-18-16,-1 1-13 0,-1-2-6 16,0 2-4-16,-3 2-4 0,-4 1-2 15,1 2 0-15,-1 1-1 0,-1 2 1 16,-1 6-1-16,-1-1 1 0,4 4-1 16,6-1 1-16,6 3 0 0,7-1-1 0,5 1 0 15,7-3 1-15,6 5-1 0,3-3 1 16,5 0 1-16,-1 1 0 15,-4 0 0-15,-1 0 0 0,-1 0 0 0,-2-1 1 16,-4 1-1-16,-5 1 0 0,-2 1 0 16,-2 4 0-16,-6-1 0 0,-4 1 0 15,-4 3 1-15,-8 0-1 0,-7 1 1 16,-5 0-2-16,3-2-1 0,0-1-4 16,-2 1-5-16,-4-4-3 0,5-2-2 0,7-4-2 15,4-3-4-15,0-5-2 0,5-4 0 16,6-5 0-16,8-1 2 0,9-4-2 15,7-5 0-15,1 0 1 0,8-3-4 16,8 0-48-16,6-4-53 0,-3-3-91 16,4-1-215-16</inkml:trace>
  <inkml:trace contextRef="#ctx0" brushRef="#br0" timeOffset="17471.31">15012 5472 376 0,'11'-2'114'0,"-2"-2"8"0,-2 4-34 0,-1 1-13 15,-4 4-13-15,-2 1-12 0,-1 3-11 16,-2-1-6-16,0 10-8 0,1 1-4 15,-1 1-5-15,1 0-4 0,1 0-5 16,2-4-1-16,1 2-2 0,3-5 0 16,4-2 0-16,3-3 2 0,3-4 5 15,2-1 3-15,5-1 4 0,-1-5 4 0,0-1 3 16,-4-3 1-16,1-7-1 0,-4 2-1 16,-3-1-1-16,-5 0-2 0,0-2-2 15,-2 1 0-15,0-1-1 0,-3 5-1 16,-2-4-2-16,-3 1-3 0,0-1-2 15,-4 2-4-15,-4 0-2 0,-4 1-4 16,-3 3-4-16,-3 4-3 0,-2 2-5 0,1 5-7 16,1 0-6-16,6 3-6 0,3 4-6 15,5-3-6-15,7-1-3 0,6 0 4 16,7-3 6-16,8 2 7 0,3-5 6 16,5 1 6-16,2 2 9 0,6-3 6 15,2 0 1-15,-4 2 0 0,-3-1-1 16,3 1 2-16,-1 0 0 0,0 1-1 15,-9 1 1-15,-3 1 1 0,-1 2 1 16,-6 1 0-16,-4 2 2 0,-6-1 0 16,-4 6 1-16,-1 1 0 0,-2 4-1 0,-4-1 0 15,2 2-1-15,-2-1-1 16,3 1 0-16,3-5-2 0,2-1 1 0,3-5-1 16,4-3 3-16,1-1 1 0,4-3 6 15,-1-4 6-15,1 0 4 0,1-4 5 16,0-4 2-16,2 0 2 0,-1-5 1 15,-3-2-2-15,0 1-4 0,-2-3-1 16,-4 0-2-16,-2 0-3 0,-3-3-2 0,-3 4-4 16,-5-1-3-16,-3-2-3 0,-2 4-6 15,-2 2-6-15,-3 1-4 0,-1 5-4 16,-2 2-5-16,4 4-6 0,1 3-6 16,2 0-2-16,5 4-1 0,3 0 1 15,4 1 1-15,6-1 6 0,3 2 7 16,4-1 6-16,5 1 5 0,4-4 4 15,1-1 2-15,0 0 2 0,3-2 1 0,0-2-1 16,2 2 0-16,1 2 0 0,0 1 1 16,2 2-1-16,-1 4 1 0,-2 2-1 15,-5 2 0-15,-4 3 1 0,-5 2-1 16,-3 0 1-16,-4 0-1 0,-3 0 1 16,-1-2-1-16,-1-1 1 0,-2-7-1 15,2-2 0-15,-1-2 5 0,1-2 7 16,-1-2 6-16,1-2 3 0,2-4 2 15,0-3 2-15,-1-3 2 0,1-2-3 0,2-5-6 16,0 0-6-16,3-4-2 0,2 4-2 16,0 1-3-16,2 0 0 0,1 4-3 15,1 5-1-15,1 2 0 0,0 6-1 16,0 2 0-16,1 5-1 0,2 4 1 16,-1 2 0-16,-1 3 0 0,-3 2 0 15,-1 3 0-15,-2 1 1 0,-1-2-2 0,-3 2-2 16,2-1-11-16,2-4-16 15,2 0-19-15,1-5 80 0,6-4-215 0,2-3-145 16,7-8-374-16</inkml:trace>
  <inkml:trace contextRef="#ctx0" brushRef="#br0" timeOffset="18126.04">17149 5497 577 0,'2'-2'160'16,"1"1"10"-16,-2-2-90 0,0-2-13 15,-1-2-1-15,-1-2 0 0,-2-3-24 16,-4 0-21-16,-4-1-10 0,-2 1-6 16,-3 4-3-16,-4 2-2 0,-3 4-1 15,-2 4-1-15,-2 4 0 0,2 5 0 0,0 5 0 16,2 3 1-16,3 6 0 0,4 1-2 16,7 5-2-16,2-1-2 0,7 0-3 15,6-3 0-15,4-4 0 0,4-4 0 16,2-4 3-16,3-5 2 0,0-5 3 15,0-4 3-15,0-3 5 0,0-4 2 16,-3-3 2-16,-1-3 2 0,2-4 1 16,-1-3 0-16,0-4 1 0,-2-1-3 15,0 1-3-15,-3 0-1 0,-1 1-3 0,-1 3 0 16,-4 4-2-16,0 5 0 0,-3 3-1 16,0 4-2-16,-1 1 0 0,0 4-1 15,0 5 0-15,-1 2 1 0,1 7-1 16,2 1 1-16,0 5-1 0,1 3-2 15,3 1-6-15,3-1-12 0,2 0-11 16,4-4-12-16,4-4-10 0,3-3-4 16,2-5 1-16,-1-3 30 0,4-7-135 0,-1-6-105 15,3-5-278-15</inkml:trace>
  <inkml:trace contextRef="#ctx0" brushRef="#br0" timeOffset="18359.66">17874 4997 606 0,'-1'-23'165'0,"-1"3"7"0,-2 4-92 16,-2 3-23-16,-3 6-6 0,-4 5-3 15,-5 5-19-15,-3 6-19 0,-3 4-7 16,-1 7-2-16,0 7 1 0,2 7 0 16,3 4 0-16,5 5 0 0,3 4-1 15,3 4 1-15,2 1 0 0,2 2-1 16,-3-4 0-16,2 4-1 0,-1-1-4 15,0-5-11-15,2 1-12 0,1-4-10 0,0-5-6 16,2-3 7-16,1-9-141 0,0-4-124 16,2-6-296-16</inkml:trace>
  <inkml:trace contextRef="#ctx0" brushRef="#br0" timeOffset="18546.2">17446 5469 668 0,'10'-4'157'0,"2"-5"4"0,5-2-107 0,2 1-23 16,4-2-5-16,3-1-1 0,-2-1-8 15,2 1-9-15,4-1-3 0,-2 1-2 16,4-1-17-16,1 1-19 0,2 2-71 16,0-2-61-16,-4 0-120 0,3 0-269 15</inkml:trace>
  <inkml:trace contextRef="#ctx0" brushRef="#br0" timeOffset="18773.21">18093 4998 634 0,'-1'-1'162'0,"0"0"3"0,1 1-109 15,-3-1-8-15,5 4 1 0,-4 1-19 16,0 4-15-16,-2 5-9 0,-1 5-1 0,-1 4 0 15,-1 6 0-15,0 5 0 0,-2 5-1 16,0 6-1-16,0-2-1 0,3 3 1 16,-2 0 0-16,-1-3-11 0,2 1-19 15,1-1-15-15,0-4 40 0,-1-3-169 16,2-3-137-16,0-6-334 0</inkml:trace>
  <inkml:trace contextRef="#ctx0" brushRef="#br0" timeOffset="19355.68">17916 5466 570 0,'2'-9'129'15,"0"3"5"-15,2-1-94 0,3 1-13 16,0 2 0-16,5 3 1 0,4 1-3 16,0 0-2-16,3 0-3 0,3 0-1 0,3-1-2 15,0-1-2-15,0-3-2 16,4 0-1-16,-1-3 3 0,1 1 0 0,-3-2 1 15,1 1 2-15,-2-1 1 0,-4-1 1 16,-2 2 1-16,-5-2 0 0,-3 0 2 16,-5 1 1-16,-5-2-2 0,-2-1-2 15,-4-1-2-15,-5 2-4 0,-2-1-5 16,-2 3-4-16,-2 1-3 0,-2 4-3 16,0 8 0-16,0 4-1 0,4 7 1 0,0 4 0 15,2 4 0-15,1 2 0 0,2 5-1 16,3 1 0-16,3-2-2 0,1-2 0 15,3 1-1-15,2-5-1 0,2-1 1 16,3-4 0-16,3-5 1 0,4-2 1 16,1-5 3-16,5-5 0 0,5-4 1 15,3-2 0-15,-1-5 1 0,1-2-1 16,-1-2 1-16,2 1-1 0,-2-1-1 0,-3 4 0 16,-3 1 0-16,0 4-1 0,-2 3-1 15,-5 2-7-15,-3 1-6 0,-4 8-8 16,-5 2-7-16,-1 3-8 0,-4 0-2 15,-1 0 1-15,-4 1 6 0,1 0 7 16,-1-3 8-16,2-2 10 0,-1-4 14 16,3 0 11-16,1-2 10 0,1 0 8 15,-2-3 7-15,2-4 5 0,0-1 0 16,2-1-5-16,2-5-9 0,-1-2-9 0,4-4-8 16,5 1-7-16,2-4-6 0,5 2-2 15,1-3-1-15,0 3 0 0,5 1-1 16,4 2-1-16,-1-1-1 0,5 5-7 15,0 1-9-15,3-1-11 0,0 1-18 16,-4 3 140-16,-3-2-292 0,-1 4-167 16,0-4-453-16</inkml:trace>
  <inkml:trace contextRef="#ctx0" brushRef="#br0" timeOffset="19870.63">19641 5459 506 0,'3'-1'150'0,"-1"0"11"0,1 1-48 16,-3-3-36-16,-3 1-1 16,0-1-17-16,-4-1-16 0,-3 0-12 0,-5 0-12 15,-1-2-6-15,-2 5-5 0,-1 1-5 16,-3 2-2-16,1 6-1 0,2 5-1 16,3 4 1-16,-1 6 0 0,5 6-1 15,5 4 1-15,3-2-1 0,8 3 0 16,3 0 0-16,6-5 1 0,5-3-3 0,3-4-4 15,5-6-6-15,3-2-10 0,1-7-10 16,1-2-14-16,4-6-6 0,1-5-98 16,3-6-22-16,1-2-100 0,-3-6-206 15</inkml:trace>
  <inkml:trace contextRef="#ctx0" brushRef="#br0" timeOffset="20123.91">20025 5021 564 0,'-6'-16'152'0,"0"2"8"0,4 7-72 16,1 1-30-16,0 4-7 0,3 4-15 15,-1 5-12-15,0 3-4 0,0 7-5 16,1 8-1-16,-2 11-1 0,-2 5 2 16,-3 5-1-16,-1 7 1 0,1 3-7 0,-2 1-3 15,-2 2-2-15,-2-3 0 0,0 3-1 16,1-1-1-16,0-3 0 0,2-2-2 15,1-2-8-15,2-7-7 0,3-3-11 16,1-8-8-16,2-6-8 0,0-5-10 16,0-6 16-16,3-11-135 0,0-4-116 15,4-9-293-15</inkml:trace>
  <inkml:trace contextRef="#ctx0" brushRef="#br0" timeOffset="20553.93">20389 5480 597 0,'3'-9'138'0,"0"-3"3"16,-6-2-92-16,-1-5-24 0,-3-1-7 16,0 1 0-16,-3 1-3 0,-3 4-4 15,-1 4-2-15,-1 5 0 0,1 3-2 16,-3 8 0-16,-3 5-4 0,-1 8-1 15,2 4 0-15,0 2-1 0,-1 8-2 16,1 3-7-16,3-1-7 0,4 0-3 16,3-2-2-16,1-6-3 0,5 0 0 15,3-8 1-15,2-2 7 0,5-4 7 0,3-5 4 16,-2-6 3-16,3-1 2 0,3-4 3 16,0-5 3-16,1-2 2 0,2-2 2 15,0-5 3-15,3-2 2 0,0-3 1 16,-1 0 0-16,1-1-2 0,-1 1 0 15,-3 3-2-15,-3 2-4 0,-3 7-1 16,-3 3-2-16,-1 2-5 0,-1 5-2 16,-4 3 0-16,-1 3-1 0,0 7 0 0,-1 1 0 15,2 3 1-15,-2 2 0 0,1 1-6 16,0 0-8-16,2 2-8 0,1-5-4 16,4 0-3-16,0-3-52 0,4-3-67 15,2-2-96-15,2-4-224 0</inkml:trace>
  <inkml:trace contextRef="#ctx0" brushRef="#br0" timeOffset="20867.09">20879 5391 629 0,'-13'1'154'0,"-3"-3"2"0,-2 3-92 16,-5 0-30-16,0 1-9 0,-1 2-7 15,0 4-7-15,2 0-9 0,3 2-4 16,5 2-1-16,5 0-1 0,4 0 1 0,5-1 1 16,1-1-1-16,3 2 2 0,3 5 1 15,1 0 0-15,3 0 1 0,5 3-1 16,-1 0 0-16,0 1-1 0,2 0 0 16,-3-4-1-16,-2-2 0 0,-2 0 0 15,-7-2 0-15,-4-1 0 0,-4-2 0 16,-6-2 0-16,-6-1-2 0,0 0-2 15,-4-2-6-15,-2 0-4 0,1-2-7 16,0-2-5-16,2 0 0 0,4-4-21 0,1-3-98 16,1-6-100-16,6 0-253 0</inkml:trace>
  <inkml:trace contextRef="#ctx0" brushRef="#br0" timeOffset="21230.29">21249 5408 452 0,'10'4'124'15,"-6"-2"8"-15,-1 1-16 0,-6-5-70 16,-1 4-8-16,-4-4-1 0,-3 5-2 16,-3-4-6-16,1 4-5 0,-5-2-6 15,3 2-3-15,1-1-3 0,0 2-1 16,1 0-4-16,4 2-3 0,0-3-4 0,2 3-1 15,5 1 0-15,2 0 0 0,4 2 0 16,0 1 1-16,1 3 0 0,3-1 2 16,2 4-1-16,1 0 1 0,0 3-1 15,0 0 0-15,-2 0-1 0,-2-3 1 16,0 2-1-16,-2-2 1 0,-4-1-1 16,-2-3 0-16,-5-1 1 0,-3 0 1 15,-5-2 1-15,-4-3-1 0,-4 0 2 0,-1-3-1 16,-4-2 1-16,-1-2-4 0,0-1-9 15,1-3-9-15,1 0-7 0,2-6-12 16,3-2-124-16,4 0-126 0,3-2-300 16</inkml:trace>
  <inkml:trace contextRef="#ctx0" brushRef="#br0" timeOffset="22093.7">21854 5492 510 0,'2'-1'117'0,"-2"0"2"0,1 0-72 0,0 0-23 16,3 1-7-16,-1 0 1 0,5 0 2 15,0 0 3-15,0 2 1 0,3-1 0 16,2 1-1-16,2 2-2 0,4-2-4 16,1 1-4-16,2-1-5 0,6 0-3 15,3-1-4-15,4 1-6 0,1-1-11 16,0-1-6-16,4-1 9 0,0 1-134 15,2-2-120-15,1 4-294 0</inkml:trace>
  <inkml:trace contextRef="#ctx0" brushRef="#br0" timeOffset="23324.85">23055 5504 670 0,'-3'-4'156'0,"1"-3"2"0,-3 1-116 16,0-2-11-16,-3-1-7 0,-2 2-6 0,-1-2-9 15,-2 1-6-15,0 0-2 0,-1 3 0 16,-2 2-1-16,0 5 0 0,-4 1-1 16,-1 5-1-16,-2 4-1 0,-3 2 0 15,2 4-2-15,3 4-6 0,3-3-7 16,4 2-5-16,7 2-4 0,5 0-1 16,7-2-1-16,2-1 3 0,5-4 5 15,5 1 9-15,3-4 5 0,1-5 5 16,2-1 2-16,-2-4 3 0,-1-3 2 0,-1-1 2 15,-2-3 3-15,1-4 1 0,-5-1 2 16,1-4 4-16,0-1 2 0,1-5 1 16,-3-4 1-16,-1-2-2 0,-4-3-1 15,1-4-1-15,-2-5-5 0,-1-7-4 16,0 0-3-16,0-1-2 0,-2-5-2 16,1-1 1-16,1 1 4 0,0 1 3 0,1 8 4 15,-2 4 4-15,-1 3 2 0,0 8 3 16,-1 7 0-16,-1 6-3 0,-2 4-2 15,-1 4-6-15,-1 2-4 0,0 4-2 16,0 6-4-16,-2 3-2 0,1 3-1 16,-3 6-1-16,4 9 1 0,-2 7 1 15,4 4 0-15,0 0 0 0,2 4-2 16,2 5-3-16,5-2 0 0,1-3-3 16,2-5-4-16,4-1-3 0,2 1-1 15,2-6 3-15,-1-4 2 0,1-2 1 0,1-4 3 16,-2-1 3-16,-2-6 3 0,0-3 2 15,-3-2 1-15,0-4 0 0,-2-6 2 16,-1-4 0-16,-1-2 1 0,0-5 0 16,0-5 0-16,-1-2 1 0,1-3 1 15,0-1 0-15,-1-5 0 0,4-2 0 16,0-4 1-16,1-2-1 0,-2-1 0 16,0 0 0-16,0 4 1 0,-3 6 2 0,-2 5 0 15,-4 7 1-15,-1 6-1 0,0 6-3 16,-2 5-1-16,-1 5-2 0,-1 6-3 15,-2 4-2-15,-1 6 0 0,-2 2 1 16,0 5 1-16,3 2 0 0,-1-4-1 16,4 1-2-16,2-1 0 0,5-5-2 15,0 1 0-15,3-5 1 0,-1-1 0 16,3 2 1-16,2-7 2 0,1-3 1 0,2-3 2 16,1-5-1-16,1 0 2 0,0-6 0 15,1-5 1-15,-3-3 1 0,1-3-1 16,-1-2 2-16,-3-2 1 0,2-3 0 15,-1 0 0-15,-2-2-1 0,1 0 1 16,-5 5 0-16,-1 0 1 0,0 3 0 16,-5 4 0-16,0 3-1 0,-2 3-1 15,0 5-2-15,-1 1-1 0,-1 3-3 0,0 1-2 16,0 1-1-16,1 3 0 0,1 3 2 16,-1-1-1-16,5-1 2 0,0 0 0 15,3 1 0-15,1-4 0 0,2-2 0 16,1-3 0-16,2 1 0 0,1-3 1 15,3-1-1-15,2-3 0 0,2-2 0 16,3 1 0-16,2-2 0 0,3-3 1 16,-1-2-1-16,-2 0 0 0,-2-2 1 15,-2-2 0-15,-3-3 0 0,-2-3 0 0,-6 0 0 16,-1 0 0-16,-1 3 1 0,-3 1 1 16,0 5 0-16,-5 3-1 0,-5 5 0 15,-4 3 0-15,-2 5 1 0,-3 2-3 16,-5 5 0-16,-3 2-2 0,0 4 1 15,-1 4-1-15,3 2 0 0,3 1 1 0,0 1-1 16,8-1 1-16,4-1 1 16,4 1 0-16,7-3 0 0,8-2 0 0,2 0 1 15,3 1-1-15,-1-3 0 0,4 1-2 16,1-3-1-16,-1 1-5 0,-1 2-5 16,-1-4-6-16,-1-3-8 0,3-2-16 15,-1 0-17-15,-2-3-52 0,-3-2-74 16,-3-3-122-16,2 0-267 0</inkml:trace>
  <inkml:trace contextRef="#ctx0" brushRef="#br0" timeOffset="24708.35">19078 6345 480 0,'-4'-10'119'16,"2"1"6"-16,1 1-54 0,0 3-30 15,0 1 3-15,2 3 1 0,-3-1-3 16,2 1-4-16,0-1-5 0,-1 4-4 16,1-1-10-16,0 2-8 0,-1 3-5 15,1 4-2-15,0 5-3 0,-1 5 0 0,-1 1-1 16,1 10 0-16,-1 2 1 0,1 3 0 16,-1 2 0-16,0 1-1 0,-2 2 1 15,4-2-5-15,0-4-5 0,0 0-3 16,2-4-1-16,0-4-4 0,0-6-1 15,0-4-2-15,1-3 3 0,0-4 3 16,-2-4 1-16,0-2 2 0,-1-10 2 0,-1-2 0 16,1-4 2-16,-3-4 1 0,1-4 2 15,1-6 2-15,0-5 3 0,-1 2 4 16,3-6 4-16,-1-3 5 0,1 0 3 16,1 0 3-16,-1-2 3 0,2 1 0 15,-2 0-1-15,0 3 0 0,-1 4-3 16,0 3 0-16,0 3-2 0,0 4-2 15,1 4-1-15,0 4-2 0,1 2-1 16,1 2-1-16,2 3-2 0,0 1-3 0,3 1 0 16,1 1-2-16,4 0-1 0,2 2-2 15,3-1 0-15,4 0 0 0,2 0 0 16,5 1 0-16,5-1 0 0,-1 2 0 16,-1-2-6-16,0 2-9 0,-4 0-12 15,-2 2-11-15,-6-1-9 0,-6 0-5 0,-3 0 72 16,-2 2-189-16,-4-1-118 15,-5-1-316-15</inkml:trace>
  <inkml:trace contextRef="#ctx0" brushRef="#br0" timeOffset="24915.85">19142 6434 526 0,'0'7'138'0,"0"-2"4"0,1-2-64 0,1-1-36 15,-2-2-1-15,1-1-13 0,-1 2-4 16,2-1-6-16,1-1-1 0,2 0-1 16,1-2-1-16,5 1-3 0,2-1-3 15,4-4-4-15,0 3-9 0,5 0-11 16,1 0-12-16,1 2-7 0,2 0 35 16,-1 1-161-16,-4 1-124 0,0-1-304 0</inkml:trace>
  <inkml:trace contextRef="#ctx0" brushRef="#br0" timeOffset="25389.67">19495 6469 420 0,'3'6'122'0,"0"0"4"16,2 2-17-16,-1 2-60 15,0 1-14-15,0 5-18 0,-1 2-7 0,0 2-3 16,-2 0-3-16,1 2-2 0,-1 2-3 15,1 1-3-15,1-2-1 0,0-3-1 16,0-2 0-16,-1-1-1 0,-2-6 1 16,2-2 1-16,-1-1 2 0,-1-5 0 15,-1 0 2-15,0 1 5 0,0-6 4 16,-1-2 3-16,0-1 7 0,-6-4 7 16,3-3 5-16,-1-2 2 0,2-5 0 0,-3-3 2 15,4-1-1-15,0-2-6 0,4-5-6 16,1 3-3-16,0 0-4 0,4 2-5 15,1 4-5-15,2 2-2 0,3 4-1 16,0 4-1-16,3 3 0 0,4 0 0 16,0 1-1-16,-1 0 0 0,3 2 0 15,4 1 0-15,3 1 0 0,1 1 0 16,1 4 0-16,2-1-1 0,-1 3-1 0,-2 1-1 16,-7 1-2-16,-6 1-1 0,-5 3 0 15,-4-2 1-15,-6 3 0 0,-1-3 2 16,-2 3 2-16,0 1 1 0,-1 5 1 15,0-4 1-15,1 2 1 16,1 3-1-16,0-1-1 0,1 1-2 0,1-4-3 16,0-1-9-16,1 0-12 0,0-3-6 0,0-4-4 15,4-1 91-15,-2-4-214 0,3-3-126 16,-2-3-337-16</inkml:trace>
  <inkml:trace contextRef="#ctx0" brushRef="#br0" timeOffset="25572.9">19916 6203 652 0,'-8'-4'171'15,"3"1"2"-15,0-2-75 0,3 2-46 16,0 1-16-16,0-1-16 0,1 2-12 16,0-5-11-16,1 3-9 0,1-1-14 15,2 3-13-15,0 1 157 0,3 3-292 16,1 2-152-16,5 5-422 0</inkml:trace>
  <inkml:trace contextRef="#ctx0" brushRef="#br0" timeOffset="26857.47">20307 6473 679 0,'-10'-9'155'0,"-3"-1"1"0,-3-2-112 15,-1-1-15-15,1 3-8 0,-2 3-7 0,0 1-6 16,0 6-4-16,0 0-3 0,3 8-3 16,-1 4-2-16,-1 2-1 0,2-1 0 15,2 8-2-15,3 2 1 0,3 2 1 16,3-1-3-16,5-1-1 0,1 0 0 16,6 1-1-16,2-7 1 0,1-3 1 15,2-2 0-15,2-5 3 0,1-3 3 16,0-4 3-16,-1-3 3 0,0-4 4 15,0-3 2-15,-2-5 3 0,1-5 1 0,-2-3 1 16,0-2 0-16,-1-1 1 16,-2-5-1-16,-2-2-1 0,-2-1 1 0,-2-3 0 15,-1-4 0-15,-2-4 0 0,-2-3-1 16,2 1 1-16,-1 2 1 0,1 5 1 16,0 5 3-16,1 10 1 0,-2 6 0 15,1 6-1-15,0 5-2 0,0 5-6 0,0 5-4 16,-2 8-5-16,2 1-3 0,0 9-2 15,1 6-1-15,1 7 1 0,3 8 1 16,0 2 1-16,2 2 0 0,2 2 0 16,0-4 0-16,4-1 0 0,-1-4-3 15,-1-2 1-15,1-2-12 0,-3-2-3 16,4-2-10-16,0 0-9 0,1-4-8 16,0 0-6-16,4-7-10 0,0-5 6 15,5-3-1-15,0-5 6 0,0-3 5 16,0-4 8-16,0-6 7 0,1 2 10 0,1-4 5 15,-4-4 5-15,-1-1 5 0,-1-7 3 16,-2-2 6-16,0 0 5 0,-3-2 4 16,-3-3 6-16,-2 1 8 0,-1 2 10 15,-2 5 8-15,-3 2 4 0,-5 2 1 16,-3 4-4-16,-4 5-5 0,-2 2-8 16,-4 4-10-16,-1 2-10 0,-2 5-7 0,-3 4-6 15,1 1-1-15,0 2-1 0,2 5-1 16,0 2 1-16,3-1-3 0,3-2-3 15,5 1-1-15,3 1-3 0,5-3-2 16,3 0 0-16,3-5 0 0,3 0 2 16,2-1 4-16,1-5 2 0,3-2 3 15,2-3 2-15,-1-3 2 0,2-3 0 16,-1-4 2-16,1-3 1 0,0-2 2 16,-3-2 4-16,1-1 2 0,-2 3 3 15,-1-3 1-15,-3 3 0 0,-3 3-1 0,-3 0-1 16,-1 3-4-16,-3 3-3 0,0 1-3 15,-3 3-3-15,0 2-1 0,-4 4 0 16,2 4-1-16,-2 1-1 0,1 1 0 16,-1 3 1-16,2 2-2 0,3 0 0 15,4 0-1-15,4-2-1 0,1 0 1 0,4 0 0 16,4-3 1-16,-1-3 0 16,0-3 2-16,1-2 0 0,-1-2 0 0,3-1 0 15,-3-5 0-15,3-2 0 0,0-1-1 16,0-1 1-16,-1 0 0 0,0-4 1 15,-3 1-1-15,-2 3 1 0,-3 1-1 16,-4 3 1-16,1 0-2 0,-4 3-1 16,-3 6-1-16,-1 5 0 0,-2 1-1 15,0 3-1-15,1 2-1 0,0 2-2 16,2 2 0-16,2-2-1 0,3 1-2 0,2-3 2 16,4-1 1-16,2-3 2 0,2-2 2 15,3-4 2-15,2-3 3 0,-1-4 2 16,0-4 3-16,-2-1 2 0,-2-3 1 15,1-5 2-15,-1-2 1 0,-2-1-1 16,1 0-1-16,-2 1 0 0,1-1-1 16,-1 2-2-16,-2 1-1 0,-3 4 0 15,-2 4 0-15,-1 1-1 0,-2 1-1 0,-1 2-2 16,-1 4 0-16,-2 3 0 0,-1 3-1 16,0 2-1-16,0 0-1 0,-2 5 1 15,1 4 0-15,-1 3 1 0,3 3-1 16,1 2 0-16,1 2 0 0,2 3 1 15,1 2-1-15,1 0 0 0,-1 2 0 16,2-1 0-16,-3-1-1 0,0 0-10 16,-2 0-2-16,-3-4-1 0,-1-1-2 15,-2-5-2-15,0-2-1 0,-2-4 1 0,0 1 10 16,0-5 1-16,2-1 2 0,-1-2 2 16,-1-1 3-16,-2-1 1 0,-1-3 2 15,-1-2 0-15,-4-4 2 0,-1-3 1 16,-2-3 0-16,0-2-1 0,-1-1-3 15,0-3-7-15,1-1-19 0,3-4-19 0,0 2-85 16,2-2-46-16,2 2-120 0,2 0-248 16</inkml:trace>
  <inkml:trace contextRef="#ctx0" brushRef="#br0" timeOffset="29562.04">22444 6243 524 0,'0'1'130'0,"0"1"2"0,2-2-69 16,-2 0-29-16,-2-1-8 0,2 1-4 15,-1 1-6-15,1-2-6 0,0 1-3 16,-1 2-3-16,1 3 2 0,-1 5 3 15,-2 4 2-15,1 2 1 0,-2 8 1 0,1 6 2 16,1 4 1-16,-1 2-2 0,0 2-5 16,2 3-2-16,1-3-2 0,0 0-1 15,3 0-2-15,-2-7-2 0,0-2-5 16,2-3-5-16,0-4-7 0,1-2-4 16,-2-4-6-16,0-7-6 0,-1 1 117 15,0-4-235-15,0-6-124 0,-1-1-361 0</inkml:trace>
  <inkml:trace contextRef="#ctx0" brushRef="#br0" timeOffset="29807.81">22655 6240 577 0,'3'4'128'0,"-2"2"4"16,1 7-99-16,-3 4-9 16,1 6-5-16,-2 3-4 0,-2 5-1 0,-2 1-3 15,2 0-2-15,-2 0-2 0,1 2-2 16,2 0-1-16,-2-2-1 0,3 0 0 16,2-2-3-16,-1-3-9 0,2-2-2 15,0-4-130-15,0-5-117 0,5-3-307 0</inkml:trace>
  <inkml:trace contextRef="#ctx0" brushRef="#br0" timeOffset="29998.26">22838 6518 693 0,'2'2'166'0,"-2"-2"0"15,0 0-111-15,0-2-17 0,0 2-13 16,0-3-15-16,0 1-22 0,-1 1-21 16,0-2 0-16,1 1-135 0,0-3-130 15,-1 1-311-15</inkml:trace>
  <inkml:trace contextRef="#ctx0" brushRef="#br0" timeOffset="30656.17">22865 6242 581 0,'-1'2'149'0,"2"-1"8"15,-1-1-86-15,0 0-14 16,0 1-7-16,0-1-7 0,0 0-11 0,1-1-11 16,-1-1-8-16,0 1-6 0,0-2-9 15,1 2-14-15,-1 0-19 0,0 1 158 16,1 0-292-16,-1-1-155 0,0 0-434 16</inkml:trace>
  <inkml:trace contextRef="#ctx0" brushRef="#br0" timeOffset="31271.41">23407 6185 480 0,'2'-2'138'16,"-4"1"3"-16,-2 0-2 0,0-1-103 15,-3 0-12-15,-3 0-6 0,-1 1-7 16,-5-3-8-16,-4 1-4 0,0 0 0 16,0 1 0-16,-2-2-1 0,1 2 1 15,1 2-1-15,3 0 0 0,2 0 1 0,3-1-1 16,2 3 1-16,4-2 0 0,2 0 0 15,0 0 2-15,3 0 0 0,2 1 0 16,-1 3 1-16,1-2 0 0,-2 2-1 16,1 2 1-16,-2-2-1 0,-1 4 0 15,-4 0 0-15,-2 3 0 0,0 0 0 16,-5 4-1-16,0-1 1 0,0 2-1 16,-1-1 0-16,0 1 0 0,3-2 1 0,2-1-1 15,4-2-1-15,0-2 1 16,3 1-1-16,2-4 0 0,2 0-1 0,2-3 1 15,0 1 0-15,1-1 1 0,1-1 0 16,2-1 1-16,2-1 0 0,1 0 0 16,1 1 0-16,3-1 0 0,0 1 0 15,4 3-1-15,0 1 0 0,1 3 0 16,1-2 1-16,-1 5-1 0,1-2 0 16,0 3 1-16,-2 0-1 0,0-1 0 15,-3 1-1-15,-2 0 1 0,-2 0 0 16,-3 0-1-16,-3-1 0 0,-5 1 0 0,-3 3 0 15,-6-2-1-15,-2 0 2 0,-3 1-1 16,-3-2 0-16,-3-1 1 0,-3-1-1 16,-1-3-3-16,1 1-7 0,0-1-6 15,1-4 169-15,3 0-292 0,2-1-138 0,5-2-406 16</inkml:trace>
  <inkml:trace contextRef="#ctx0" brushRef="#br0" timeOffset="31843.35">23670 6292 570 0,'2'-7'134'0,"-1"-2"4"0,0 0-95 15,-1 0-9-15,-1-2-3 0,0 1-5 16,-3 1-5-16,1 3-4 0,-1 0-3 16,-2 2-3-16,-2 1-2 0,0 2-2 15,-2 2-3-15,-3 1-1 0,-3 4-1 16,-1 4-1-16,-3 5 0 0,0 1-1 15,1 2 0-15,1 0-2 0,5 2-2 16,3 0-1-16,2-5 0 0,5-2-2 16,0-1-1-16,4-1-1 0,0-3 0 15,2-2 2-15,3 0 2 0,1-4 1 0,3-1 1 16,3-1 2-16,2-1 2 0,1-5 2 16,2-1 2-16,-2-3 2 0,1 1 3 15,0-2 4-15,-2-3 4 0,0 1 4 16,-3 1 4-16,-2 1 1 0,-3 2 1 15,0 0 1-15,-5 2-2 0,0 3-6 0,-3 3-5 16,0 3-5-16,-1 6-3 16,-3 3-5-16,0 4-3 0,-1 5-2 0,-1 2 1 15,0 4 2-15,0 1 0 0,1-1 1 16,1 1-1-16,0-1 0 0,2 3 0 16,3-2-1-16,-1 1 1 0,3 1 1 15,1 0-6-15,2-3-3 0,0 1-9 16,2-8-12-16,-1 4-9 0,2-7-12 15,0-3-10-15,-1-2 174 0,1-4-291 16,0-4-136-16,-1-2-395 0</inkml:trace>
  <inkml:trace contextRef="#ctx0" brushRef="#br0" timeOffset="32522.92">23960 6526 529 0,'0'4'130'0,"0"0"3"0,0-2-67 16,0 2-31-16,-1 1-6 0,-1 4-4 15,0 2-6-15,-1 2-5 0,0 4-4 16,-1 3-2-16,-1 1-3 0,-1 1-1 0,1 2-3 15,-1-2 0-15,2 1-1 0,0 1-2 16,3-1-3-16,2-2-5 0,3-1-5 16,0-2-7-16,2 1 0 0,-1-5-4 15,2-3 0-15,-4-2 1 0,1 0 2 16,-2-4 5-16,-1 0 8 0,0-2 0 16,-1-3 4-16,0-4 4 0,1 1 3 15,-2-5 4-15,1 0 6 0,-1-3 7 0,1-4 6 16,-1-1 7-16,1-3 1 0,0-6 2 15,0 0-2-15,1-6-2 0,-2-4-6 16,2 0-7-16,0-2-5 0,0 3-1 16,0 4 1-16,0 4 2 0,0 5-1 15,3 7 2-15,-1 3 2 0,-2 5-2 16,1 2-2-16,2 2-4 0,-1 2-2 16,0 2-3-16,1 4-2 0,1 1-2 15,-1 4 1-15,1 0-1 0,0 1 0 0,1 4 0 16,-2 0 1-16,0-1-1 0,1 1 0 15,-2-2 0-15,-1 2-1 0,-1-1 1 16,-2-4-1-16,-1-1-1 0,-3-2-1 16,-4-2-2-16,0-3-2 0,-1-2-6 15,0-1-14-15,2-1-13 0,-2-3 30 0,3-3-157 16,2-2-130-16,0-2-322 0</inkml:trace>
  <inkml:trace contextRef="#ctx0" brushRef="#br0" timeOffset="33066.32">24183 6494 614 0,'11'9'147'0,"-4"-1"1"0,-3 4-88 0,-3 3-29 16,-2 1-11-16,-3 0-6 0,-2 2-6 15,0-2-4-15,-2 1-3 0,1-1-1 16,1-5-1-16,0-1 0 0,2 0-1 15,1-2 0-15,2-2 1 0,-1-1 0 16,1-3 0-16,1-1 1 0,0 1 3 0,0-2 0 16,1-2 2-16,1-3 2 0,-1-1 4 15,3-3 2-15,0-2 2 0,2-5-1 16,2-4 2-16,1-1-2 0,3-3-2 16,-1 3-2-16,0 1-2 0,-1 4-2 15,1 4-1-15,-2 3-2 0,-1 4 0 16,-2 6-1-16,2-2-1 0,2 4-2 15,0 3 0-15,-1 3-1 0,0 3-1 16,0-1 0-16,-1 5-2 0,-1 0-2 16,-2 2-2-16,0-2-2 0,0-1-2 0,-1-2-1 15,1 2 1-15,0-5 2 0,-2-4 2 16,0 0 2-16,1-3 3 0,-2-3 4 16,0 0 2-16,1-2 0 0,0-5 0 15,3 1 0-15,1-4 1 0,3-5 0 16,-1 0-1-16,2-3 1 0,0-1-1 15,2 4 1-15,0 0 2 0,-3 5 2 16,1 5 1-16,1 5 1 0,2 2-1 0,-3 6 0 16,-2 3-1-16,0 3-2 0,-1 4-3 15,-3 1-1-15,-2 1-1 0,-3 3-1 16,0-2-4-16,-2 1-6 0,-1-3-13 16,2 0-12-16,-1 2-51 0,1-4-78 15,0 2-119-15,2-3-263 0</inkml:trace>
  <inkml:trace contextRef="#ctx0" brushRef="#br0" timeOffset="34687.74">16442 6549 559 0,'5'3'126'16,"-3"-1"0"-16,2-1-90 0,-2 3-21 15,1 1-3-15,-2 4-2 0,-2 2-5 0,2 6-3 16,-2 0 0-16,2 3 0 0,-2 0 0 15,-1 2-1-15,3-1 0 0,0-2 0 16,1-3 0-16,1-2-1 0,-1-1 1 16,0-1-1-16,0-6 0 0,0-1 1 15,-1-2 0-15,1 0 1 0,-2-3 1 16,-2-4 0-16,2-1 0 0,-1 0 0 16,0-6 1-16,0-2 2 0,1-1 2 15,0-1 3-15,1-3 3 0,0-4 5 16,3 1 3-16,-3 2 2 0,3 1-1 0,0-2-1 15,2 2-4-15,2-1-2 0,0 4-5 16,1 2-1-16,3 0-1 0,0 3 0 16,1 1 0-16,1 3-2 0,-2 4 0 15,0 3 0-15,0 5-3 0,-1 4-1 16,-3 2-3-16,1 4 0 0,0 3-5 16,-2 5-10-16,-3 1-11 0,0-1-9 0,2 3-8 15,1-3 50-15,1-1-176 0,1 0-123 16,0-6-311-16</inkml:trace>
  <inkml:trace contextRef="#ctx0" brushRef="#br0" timeOffset="35178.28">16827 6600 559 0,'3'3'128'16,"-2"-3"2"-16,1-1-90 0,0 0-20 15,2 1-2-15,2-2 0 0,-1 2-3 16,3-4-2-16,1 3 3 0,2-2 4 16,0 0 3-16,1-2 1 0,1-1-2 15,-1-1 0-15,1 0-2 0,0-3-2 16,-2-1-3-16,-1-1-3 0,-2 0-1 0,-1 2 0 16,-2 0 0-16,-3 1-1 0,-2 3-1 15,-1 1-3-15,-5 0-2 0,0 1-2 16,-4 2-3-16,-3 0-3 0,-2 3-1 15,-2 1-1-15,0 3 1 0,-1 2 0 16,1 3 1-16,2 2 2 0,2 3 0 16,3 2 1-16,1 1-1 0,5 1 1 15,1 2 0-15,3-1 0 0,2-3-1 16,2 0 1-16,2-3 0 0,2-2 0 0,1-2 0 16,2-2 0-16,1-5 1 0,3 0 0 15,1-2 0-15,3-2 2 0,2-2 1 16,-1-4 1-16,3 0 2 0,0-4 1 15,4-2 1-15,0-5 1 0,2 2 0 16,-3-4 0-16,3 0-2 0,-2 2-1 16,-1 1 0-16,-2 3-3 0,-4 3 0 15,-3 2-2-15,-2 4-1 0,-6 1-4 0,-1 3-4 16,-4-1-7-16,-2 2-20 0,-2 2-14 16,-3-3 165-16,1 3-291 0,-1-1-150 15,-1-1-413-15</inkml:trace>
  <inkml:trace contextRef="#ctx0" brushRef="#br0" timeOffset="35444.44">17129 6451 601 0,'1'1'147'15,"-1"1"1"-15,1-2-91 0,-1 2-26 16,2 3-3-16,1 1-4 0,1 5-8 16,1 2-6-16,2 3 0 0,0 1 1 0,2 3-1 15,2-3-2-15,3 5-3 0,3-1-2 16,0-2 0-16,4-2 0 0,2 2-6 16,2-3-4-16,-2 0-9 0,-2-5-12 15,-1-5-7-15,1 0-16 0,-3-6-109 16,-2-4-113-16,-3-5-269 0</inkml:trace>
  <inkml:trace contextRef="#ctx0" brushRef="#br0" timeOffset="35712.47">17544 6239 606 0,'-2'-12'164'15,"3"5"7"-15,-1 0-58 0,1 4-54 16,0 2-10-16,0 1-11 0,-2-1-13 15,1 3-12-15,0 1-7 0,0 5-4 16,-1 4-2-16,0 6-3 0,-1 7 1 0,1 4 1 16,-4 5 1-16,2 2 2 0,0 0-1 15,-1 4 0-15,4-4 0 0,0 0 0 16,5-1 0-16,2-3-1 0,3-4 0 16,4 1-1-16,2-6-2 15,0-6-2-15,1-2-2 0,-1-7-4 0,3-2-7 16,2-5-10-16,-2-5-11 0,0-4-9 0,1-3 45 15,-1-5-168-15,-1-4-127 0,-5-2-317 16</inkml:trace>
  <inkml:trace contextRef="#ctx0" brushRef="#br0" timeOffset="35895.5">17477 6368 592 0,'6'2'153'0,"5"2"8"15,1-2-84-15,2-1-29 0,3-3-5 16,2 0-5-16,1 0-12 0,-1-3-13 16,0 0-7-16,3-2-2 0,3 3-9 15,0-3-22-15,5 1 49 0,2 0-188 16,3-6-141-16,0-2-371 0</inkml:trace>
  <inkml:trace contextRef="#ctx0" brushRef="#br0" timeOffset="42511.11">19577 6996 373 0,'-3'3'117'0,"0"-2"6"0,2 0-6 15,1-1-61-15,-1 1-12 0,-2-2-7 16,1 1-13-16,1 0-7 0,0 0-3 16,-2 0-2-16,-3-1-3 0,1 2 2 15,-2 1 1-15,-3 0 3 0,-2 0 3 16,-5 4 2-16,-1 1 2 0,0 1 1 0,-2 4-1 16,0 2-3-16,0 4-2 0,-2 2-5 15,3-2-3-15,-1 2-3 0,3 7-2 16,-1-1-2-16,5 3-1 0,1 3 0 15,6 0 0-15,3 1 0 0,6 3 0 16,5-3-2-16,3-2-4 0,4-4-2 0,2-2-12 16,2 1-7-16,3-2-11 0,0-5 52 15,2-3-179-15,0-6-128 0,2 3-332 16</inkml:trace>
  <inkml:trace contextRef="#ctx0" brushRef="#br0" timeOffset="42936.85">19689 7259 553 0,'2'1'142'16,"-2"-3"3"-16,0 3-32 0,1 3-86 16,0 4-7-16,2 4-3 0,-2 4-3 15,-1 1-4-15,1 6-4 0,-2 3 0 16,0-3-3-16,0 0-1 0,-1-3-2 15,1-2-1-15,2-2-2 0,1-4 1 0,1-2-1 16,-2-1 0-16,1-5-1 0,0 1 2 16,-1-4 2-16,0-1 1 0,-1-3 1 15,-1-2 0-15,1-5 1 0,-2-1 0 16,2-2 0-16,-1-4-1 0,-1-4 0 16,0-3 2-16,0 0 3 15,-2-7 2-15,1-1 4 0,0 0 2 0,2 2 1 16,-2 1 1-16,3 6 2 0,1 0 1 15,1 8 0-15,-1 4-2 0,1 1-2 0,-1 5 0 16,2 0-2-16,-1 1-4 0,3 2-3 16,1-1-2-16,6 3-3 0,2 0 0 15,1 0-1-15,5 3-1 0,0 0 1 16,5 0-1-16,-4-1-3 0,-2 1-6 16,0 0-8-16,-2-1-13 0,-2 0-14 15,-2 0-10-15,-2 2 16 0,0-1-144 16,-3 0-124-16,-1 1-301 0</inkml:trace>
  <inkml:trace contextRef="#ctx0" brushRef="#br0" timeOffset="43125.79">19692 7312 638 0,'-2'8'151'0,"2"-6"5"0,2 0-102 16,3-3-13-16,3-1-2 0,2 2-7 0,1-5-8 15,1 2-6-15,2 1-4 0,3-1-5 16,-1 0-10-16,0 2-17 0,2 0-16 16,1 0 123-16,1-1-258 0,-3 3-149 15,-2-3-407-15</inkml:trace>
  <inkml:trace contextRef="#ctx0" brushRef="#br0" timeOffset="43443.81">19937 7374 453 0,'-4'4'125'0,"3"0"4"0,-1-2-20 16,2 0-70-16,0-2-12 0,3-1-2 16,3-1 1-16,2 2-1 0,2-1 1 15,5-1 0-15,1-3 1 0,3 2 1 16,0-2-3-16,-1 0-7 0,-3 1-4 16,-3-4-4-16,-2 3-2 0,-4 3 3 15,-3-3 1-15,-3 2 1 0,-3 0 0 0,-3-3-1 16,-2 4 0-16,-5 2-1 0,-3-3-5 15,0 6-3-15,-4-1-3 0,0 6 0 16,2 3 0-16,1 2 0 0,3 2 0 16,4 3 0-16,1-1-1 0,6 2 0 15,1-2-2-15,2 0-1 0,3 0-3 16,3-3-2-16,2-2 0 0,5-1-8 16,5-4-2-16,2-1-6 0,2-3-7 0,2-6-6 15,2-3 1-15,2-1-60 0,1-4-62 16,-3-1-106-16,3-4-245 0</inkml:trace>
  <inkml:trace contextRef="#ctx0" brushRef="#br0" timeOffset="43874.12">20371 7159 558 0,'-6'-18'168'0,"-1"5"10"0,2 7-38 16,1 2-66-16,-2 5-13 15,-2 2-13-15,1 5-15 0,-2 2-13 0,0 4-9 16,0 3-3-16,2 6 0 0,0 1-1 15,2 3-1-15,0 4-2 0,0 1-2 16,-2-1 0-16,2 3-3 0,-1-4-4 16,1-3-4-16,1 1-5 0,1-4-3 15,3-3-1-15,3-3 0 0,0-6 0 0,0-2 4 16,1-2 4-16,1-6 5 0,0-1 2 16,0-3 4-16,0-5 0 0,0-1 0 15,2-3 2-15,1 0-1 0,1-3 2 16,1-1-2-16,-1 0-1 0,3 3-1 15,2 3 1-15,-2-1-1 0,-1 4 2 16,1 1 0-16,-1 4 0 0,0 2 1 16,-2 2 0-16,-1 4 0 0,1 1 0 0,-1-2-2 15,-2 5 0-15,0 0 0 0,0 2-1 16,-3-1 0-16,0 0-1 0,-3 0 0 16,0 2 0-16,-3-2 0 0,0-1-1 15,-3-4 0-15,-1 1 0 0,-3-1 1 16,1-2 1-16,0-3 0 0,-2-3 1 15,0-4-1-15,1 0-6 0,-2-1-7 16,1-4-13-16,0-2-13 0,-1-2 76 16,1 0-213-16,1 3-141 0,1-1-366 0</inkml:trace>
  <inkml:trace contextRef="#ctx0" brushRef="#br0" timeOffset="44157.37">20905 7329 529 0,'2'-3'147'0,"1"0"7"0,-2-4-19 16,1-1-79-16,-1 1-5 0,0 1 2 16,-1 1-1-16,0 2-5 0,1 1-6 15,-1 2-6-15,-1 6-6 0,1 2-6 16,-1 1-7-16,-1 3-5 0,1 2-5 15,-2 1-2-15,1 3 0 0,2-1-2 0,-1-1 0 16,1 3-1-16,1-2-1 0,1-1-2 16,3-2-2-16,0-2-3 0,2 2-6 15,1-5-7-15,1-1-8 0,1-3-16 16,0 0 36-16,-1-3-188 0,-1 1-150 16,-1-4-384-16</inkml:trace>
  <inkml:trace contextRef="#ctx0" brushRef="#br0" timeOffset="44826.86">21363 7287 358 0,'6'-1'111'15,"-2"1"4"-15,0-4-26 0,2 2-32 16,0-4-9-16,1 1-7 0,-2 0-10 16,0-1-6-16,0 2-1 0,0-4 3 0,-2 3 3 15,-1 0 4-15,0 1 2 0,1-2 1 16,-2 0-2-16,0-2-2 0,-1 3-4 15,0-3-2-15,-1-1-4 0,-2-1-3 16,-1 3-4-16,-2 0-4 0,-2 0-2 16,-3 1-3-16,-2 3-3 0,-4 1-3 15,-4 2-2-15,-4 2 0 0,0 2 0 16,0 4 0-16,0 1 0 0,2-1 1 0,3 3 0 16,5 2-1-16,4 1 1 0,4-1-2 15,3 0-1-15,4 0 0 16,4 0-1-16,2 0-2 0,1-1 0 0,5-1 1 15,3 0 0-15,2 2 2 0,3-2 0 16,2 0 1-16,1 0 2 0,3 0 0 16,-1 1 0-16,-2 1 0 0,-2-2 0 15,-1 4-1-15,-4-3-2 0,-2 1-1 16,-3 2-3-16,-3-2-4 0,-2-2-2 0,-2 1-2 16,-4 0-2-16,-1 2-4 0,-4-3 1 15,-2-3 2-15,-2 2 3 0,-1 0 4 16,-3-3 2-16,-1-1 3 0,-4-3 5 15,-2 1 1-15,0-5 2 0,-3-6-1 16,-1-1 2-16,2 1 5 0,2-6 2 16,2-3 3-16,4 1 1 0,4-2 1 15,6 0 4-15,3-3 0 0,5-1-4 16,7 1-2-16,3-2-2 0,5-4-2 16,5 5-2-16,4-2-3 0,0 2-2 15,0-1-8-15,-2 2-16 0,1 3-17 0,-3 1-83 16,-2 2-53-16,-4 5-123 0,-2 3-265 15</inkml:trace>
  <inkml:trace contextRef="#ctx0" brushRef="#br0" timeOffset="45346.02">21623 6928 605 0,'0'2'141'0,"-1"-1"5"15,3-1-97-15,1 1-5 0,4 0 6 16,0 2-1-16,4 2-2 0,4 2-2 15,2 3 0-15,5 3-3 0,4 5-4 0,3 6-7 16,3 3-6-16,-1 4-3 0,2 2-5 16,0 4-3-16,-1 5-5 0,-3-3-3 15,0 2-4-15,-6-1-2 0,-1 2-1 16,-4-1-1-16,-3 1-3 0,-7 1-2 16,-3 2-2-16,-6-1-2 0,-8-2-2 15,-5 2-3-15,-7 1-2 0,-3-3-6 16,-6-3-4-16,-8-3-14 0,-7-2-12 15,-2-1 68-15,-2-4-201 0,-3-2-142 0,-8 1-366 16</inkml:trace>
  <inkml:trace contextRef="#ctx0" brushRef="#br0" timeOffset="-147035.45">10848 8151 563 0,'0'1'142'0,"0"1"8"15,0 0-68-15,0-2-22 0,1 0-3 16,-1-2-3-16,0 4-5 0,1-2-4 16,-2-2-5-16,2 4-7 0,-1-2-8 15,0 0-7-15,-1 1-5 0,3 2-1 16,0 2-2-16,1 5 1 0,2 2 0 0,0 7-1 15,4 4 0-15,1 3 0 0,2 6-3 16,1 3-2-16,1 4-3 0,2 2-1 16,-1 5 0-16,3 4 0 0,-1 2 0 15,0 1 0-15,-2 0-1 0,0-2 1 16,1-3 0-16,-3-4-1 0,-1-7 0 16,-1-2 1-16,-1-7-1 0,1-6 0 15,-2 1 0-15,1-3 0 0,0-2-1 16,-1-3 0-16,0-5-1 0,-3 2-1 0,0-2 0 15,-1-4 0-15,-2-2 1 0,1-3 1 16,-2-1 1-16,1-1 3 0,2-6 1 16,-1-3 2-16,3-1 3 0,0-3-1 15,3-4 0-15,1-1 0 0,1-3 0 16,1-2-1-16,2-3-2 0,1-3 0 16,1-3-1-16,1-3 0 0,2-2 0 15,1-1 0-15,-2 0 1 0,0-3 1 0,-3 2 0 16,-1 2 0-16,-2 3-1 0,-3 0-1 15,-2 2 0-15,-1 2-1 0,-3 6-1 16,1 1-1-16,-3 6 0 0,0 2 0 16,-2 5 0-16,0 2 0 0,0 4-1 15,0 2 0-15,-1 3 0 0,1-2-2 16,-1 2-2-16,1-2-5 0,1 4-3 16,-2-4-5-16,2 4-4 0,0-4-9 15,2 4-4-15,1-4-9 0,-1 0-14 0,2 0-19 16,3 1-118-16,0-3-5 0,2-2-112 15,1-3-224-15</inkml:trace>
  <inkml:trace contextRef="#ctx0" brushRef="#br0" timeOffset="-146566.68">11789 8504 537 0,'-1'1'137'0,"-1"-1"6"0,-2 0-59 0,1-2-42 15,-1 1-7-15,-1 2-7 0,0 1-7 16,-1 0-7-16,-1 5-5 0,-2 2-2 15,0 5-3-15,-2 3-2 0,1 6 0 16,0 6-1-16,2 7 0 0,1 1 0 16,4 3-1-16,1 0-1 0,4 1-3 15,2-3-3-15,5-3-1 0,3-7-1 16,1-5-1-16,4-5 1 0,1-5 2 16,4-3 6-16,1-9 11 0,2-2 8 0,0-4 7 15,3-4 7-15,-2-3 2 0,-1-3 1 16,-2-7 0-16,-3 0-4 0,-4-3-4 15,-3-4-3-15,-4-3-2 0,-3 0-2 16,-5 0-1-16,-4 2-2 0,-5-5-3 16,-3 3-3-16,-1 2-4 0,-6 2-2 15,1 1-2-15,-1 3-3 0,1 3-3 0,-3 7-3 16,3 4-2-16,0 3-9 0,3 5-9 16,2 3-15-16,0 1-18 0,4 0-11 15,3 3-125-15,4-1-137 0,2 1-312 16</inkml:trace>
  <inkml:trace contextRef="#ctx0" brushRef="#br0" timeOffset="-146235.95">12444 8515 503 0,'0'3'135'0,"0"-1"7"16,2-2-7-16,0 1-88 0,3 1-2 16,0 0 0-16,4 1 1 0,3-1-4 15,2 1-5-15,4 0-8 0,3-2-8 16,1 0-7-16,2 0-4 0,1-1-4 15,2 0-2-15,1 0-3 0,-1 0 0 0,-1 0 1 16,-2 0-11-16,-2 0-7 0,-2 1-16 16,-4-2-11-16,-2 0-12 0,-5 0 27 15,-1 0-154-15,-1-2-117 0,-3 2-302 16</inkml:trace>
  <inkml:trace contextRef="#ctx0" brushRef="#br0" timeOffset="-145991.91">12508 8731 485 0,'-21'16'139'0,"2"-2"5"0,3-4 1 16,2-1-98-16,5-1-4 0,1-4 2 15,4-2-3-15,1-2-3 0,3 0-7 16,5 1-3-16,2-1 0 0,4 0-4 16,5 1-8-16,5 2-3 0,3 0-4 15,2 0 1-15,1 0-2 0,4 2-4 16,1 0-4-16,-2 0-3 0,3-1-8 0,-2-3-21 15,1 1-11-15,-3-3-145 16,-1 1-149-16,-5-7-367 0</inkml:trace>
  <inkml:trace contextRef="#ctx0" brushRef="#br0" timeOffset="-131839.03">14244 8563 370 0,'2'2'113'16,"-1"-2"5"-16,-1 0-33 0,1 0-19 16,-1-2-9-16,1 2-7 0,-1 1-13 15,0 0-3-15,2-1-3 0,-2 0-2 16,1-1-2-16,0-2-2 0,0 0-1 16,1-3-1-16,1 0-1 0,2-3 0 0,2-1 0 15,1-1-1-15,-1 2 0 0,0-2 0 16,1 0 1-16,-3-2 0 0,-1 2-3 15,-5 0-2-15,-3 0-2 0,-2-3-3 16,-2 4-3-16,-2-1-3 0,-2 0-3 16,-2-1-1-16,1 0-2 0,-6 1 0 15,2 5-1-15,-2-4 0 0,0 6 0 16,0 4-1-16,-2 3 1 0,-1 2-1 16,2 4 1-16,-1 1-1 0,-2 5-1 0,0 0 0 15,3 3 0-15,-5 8 0 0,2 4 0 16,2 5 0-16,1 4 0 0,0 4-3 15,3 2 0-15,1 2-2 0,5-2 1 16,5-1-2-16,4-6-2 0,3-3 1 16,5-6 1-16,3-5 2 0,3-6 1 15,3-4 0-15,4-6 2 0,1-4 2 0,-1-3 2 16,2-3 1-16,0-4 0 16,1-5 2-16,0-3 0 0,0-5 0 0,-1-4 0 15,-1-4 1-15,0-4 1 0,3-4 0 16,-2-1 1-16,-1 0 1 0,-3-3 0 15,0 1 2-15,0 0 0 0,1 1-1 16,-5 3 1-16,-1-1-1 0,0 4 0 0,-2 3 0 16,0 5-1-16,-3 5 1 15,-1 2 0-15,-3 7 0 0,-2 2 0 0,-1 4-1 16,-1 2 0-16,0 2-2 0,-2 2-2 16,1 3-1-16,-3 2-2 0,2 4 0 15,-1 4-1-15,0 5 0 0,0 6 1 16,-2 7 0-16,2 3-1 0,1 5 1 15,-1 2 0-15,2 3 0 0,2 0-1 16,2-7 0-16,7-1-2 0,4-4-4 16,3-6-1-16,3-5-1 0,3-5-3 0,1-5-5 15,-1-2-3-15,0-4-5 0,-2-8-10 16,0-4-19-16,0-5-106 0,3-3-26 16,3-6-117-16,-2 2-245 0</inkml:trace>
  <inkml:trace contextRef="#ctx0" brushRef="#br0" timeOffset="-131013.68">14668 8892 450 0,'-2'-1'114'0,"1"0"4"16,-1-1-54-16,-2 2-24 0,1-1-9 15,1-1-4-15,-2 2-4 0,2 1-2 16,-1 4 0-16,0-4-1 0,-1 1-2 16,1 3-4-16,-2 0-1 0,-1-1-2 15,1 3-3-15,-2-2-2 0,1 5-1 0,-1 1 0 16,3 3-2-16,3 4-1 0,2-1 0 15,3 0-2-15,4 0 0 0,3 0-1 16,0-4 3-16,0-5 1 0,4-2 5 16,2-5 6-16,4-1-1 0,-1-3 7 15,0-3 4-15,-1-1 4 0,1-3 0 16,-5-2-1-16,-3-1-4 0,-2-1 5 0,-3-2-5 16,-1-1 0-16,-1 0-4 0,-4 0-1 15,-1 0-3-15,-2-1-2 0,-3-2-3 16,-2 0-4-16,-3 3-4 0,-1 0-3 15,-2 2-6-15,-3 2-3 0,-2 3-13 16,-3 4-23-16,1 6-17 0,2 0-130 16,2-1-146-16,2 5-341 0</inkml:trace>
  <inkml:trace contextRef="#ctx0" brushRef="#br0" timeOffset="-129563.87">14503 7756 326 0,'-2'2'109'0,"4"-1"9"15,-1-1-4-15,0 0-46 0,2-2-8 16,3-3-3-16,3 1-4 0,6-2-12 15,2-2-4-15,4-1-2 0,0-3-3 16,5 0-3-16,5 3-4 0,1 0-5 16,-3 1-3-16,-1 2-6 0,-1 3-5 15,4 5-4-15,-5 1-1 0,-4 1-1 0,-5 1 0 16,-1 3-1-16,-2 2 0 0,-6 4 0 16,-6-1 1-16,-8 4 0 0,-5 2 0 15,-3 2-1-15,-1 2 1 0,-6 0-1 16,-4-1 0-16,-5 0 0 0,1-1 0 15,2-2 1-15,1-2-1 0,-1-3 2 16,2-2-1-16,7-1 1 0,6-2 0 16,6-2-2-16,3 0 2 0,5 1-1 15,6-4 1-15,9-3 0 0,13-2 1 0,4-1 0 16,11-4 0-16,2 1 2 0,2-3-9 16,3-1-18-16,0 2 13 0,3-1-157 15,0-1-137-15,-7 4-354 0</inkml:trace>
  <inkml:trace contextRef="#ctx0" brushRef="#br0" timeOffset="-129070.89">15609 8320 583 0,'1'-1'133'0,"0"3"3"15,0 0-87-15,2 3-17 0,0 4-2 16,-1 3-2-16,1 4-1 0,1 3-2 16,0 5-2-16,-1 6-4 0,2 1-4 15,-3 6-5-15,0 3-3 0,-2 3-3 16,-1 3 0-16,-1 1-6 0,-2-2-21 16,2 1-12-16,-1-6 59 0,1-4-185 15,0-6-132-15,-1-5-342 0</inkml:trace>
  <inkml:trace contextRef="#ctx0" brushRef="#br0" timeOffset="-128881.87">15483 8651 644 0,'11'-1'156'0,"7"2"7"16,-1-1-93-16,6-4-19 0,1 0-4 0,0 0-7 15,2-1-10-15,2-3-8 0,-1-1-4 16,6-1-25-16,0 2 122 0,3-1-292 16,0 1-169-16,0 0-480 0</inkml:trace>
  <inkml:trace contextRef="#ctx0" brushRef="#br0" timeOffset="-128358.1">16608 8624 618 0,'9'-7'155'0,"-3"-1"12"0,-3 2-89 15,-1-2-15-15,-1-3-2 0,-2-2-4 16,-2-1-5-16,-3 0-10 0,-4-3-10 15,-2-1-9-15,-4 0-7 0,-6 2-3 16,-3 3-5-16,-6 3-4 0,-4 5-2 16,-1 8-3-16,-5 7-1 0,0 9 1 15,-4 7-1-15,3 8-2 0,6 10-4 0,3 3-6 16,6-1-1-16,7-1 0 0,8-5 0 16,9-2 0-16,5-8 3 0,7-7 3 15,5-7 6-15,6-3 2 0,2-7 2 16,5-2 1-16,1-6 3 0,3-3 4 15,-1-7 3-15,4-1 3 0,0-9 3 16,2-1 1-16,-3-5 2 0,-1-3-1 16,-1-3-1-16,-2 1-1 0,-7-3-2 15,-4 6-4-15,-4 3-2 0,-3 6 1 0,-3 3-2 16,-4 7-2-16,-2 6-2 16,-4 7-1-16,-1 7 0 0,-2 6 0 0,-2 5-2 15,1 6-2-15,-2 7 0 0,1 4-2 16,3 1-1-16,2-2-4 0,4 0-4 15,1-3-5-15,3-2-9 0,2-6-2 16,1-2-20-16,3-2-6 0,-1-3-19 0,-1 0-4 16,1-3-125-16,0-4-131 15,3 2-313-15</inkml:trace>
  <inkml:trace contextRef="#ctx0" brushRef="#br0" timeOffset="-128174.08">16954 8970 764 0,'-4'8'179'0,"0"5"6"15,-2 2-123-15,0 1-23 0,-2 4-3 16,0 0-2-16,0-1-11 0,-2 4-9 16,0-2-10-16,1-1-18 0,1-3-31 15,2 0 61-15,0-3-208 0,3-2-158 16,2-2-405-16</inkml:trace>
  <inkml:trace contextRef="#ctx0" brushRef="#br0" timeOffset="-127702.39">17025 7958 649 0,'15'-1'152'0,"0"-1"5"0,3 1-102 16,2 0-16-16,0 0-3 0,3 3-2 16,3-1-9-16,2 0-6 0,5 4-5 15,1-2-5-15,-2 3-5 0,-4 0-4 16,-3 3 0-16,-5 3-1 0,-7 2 0 16,-7 3 0-16,-7 6 0 0,-6 0-1 15,-8 4 2-15,-5-1 0 0,-6-2 1 16,-4 0 0-16,0-1 1 0,1-2 1 15,3-3 1-15,5-1 0 0,5 0 1 0,8-3 0 16,5 0 2-16,10-1 4 0,10-1 2 16,11 5-1-16,10-3 0 0,11-2 0 15,9 0-1-15,10-2-3 0,3-7-4 16,7 2-8-16,-2-9-14 0,2-2-28 16,0-2-140-16,-4-8-151 0,-1 5-374 15</inkml:trace>
  <inkml:trace contextRef="#ctx0" brushRef="#br0" timeOffset="-80981.2">8941 6451 458 0,'-17'4'105'0,"6"1"-4"0,-3-4-75 15,-2 0-115-15,3-2-16 0,-1-2-71 16,1 0-144-16</inkml:trace>
  <inkml:trace contextRef="#ctx0" brushRef="#br0" timeOffset="-80679.47">8781 6431 145 0,'-7'-5'162'0,"0"0"-19"0,1-2-49 0,0 1-29 16,3 3-24-16,0 1-14 0,1 0-8 15,2 2-10-15,-1-1-9 0,2 4-3 16,4-3 2-16,0 0 0 0,4 0 1 16,3-2 3-16,3 0-1 0,6 2 5 0,4 0-1 15,2-1-1-15,3 1-5 0,3-3 2 16,1 2-2-16,5 0 0 0,1 2 0 16,4-2 0-16,4 2-3 0,5-1 4 15,4 3-2-15,5-3 0 0,1 0-1 16,2-4 0-16,7 3 1 0,1-2 1 15,3 2-1-15,2-2 1 0,4 3 0 16,4 2 2-16,5 0-1 0,1 3 3 16,4 0-1-16,3-1 2 0,2 1 2 0,8-2 3 15,2 2 1-15,4 0 2 0,3-2 0 16,8 2 1-16,5 1 1 0,4 1 0 16,3 3-2-16,3-1-3 0,5 1-1 15,7-1-2-15,0 3-6 0,4-3 21 16,4 3-146-16,-1-1-111 0,4-8-296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15:26.9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1835 5733 396 0,'-18'0'101'0,"-1"1"5"16,3-2-62-16,-1 0-7 0,4 0-4 16,1-1-2-16,0-3-5 0,2 3-5 15,4-3-4-15,0 0 0 0,4 1 0 16,-1-1 0-16,0 1 0 0,1 2-1 15,2 0-1-15,-1 2-2 0,0 1-3 16,0 1-1-16,0 1-3 0,0 3-3 16,2 0-2-16,1 0 1 0,4 1 0 15,5 0 1-15,7-1 2 0,7-2 3 16,10-3 1-16,10-2 2 0,13-4 2 16,14-3 0-16,9-1-1 0,9-1 0 0,8-1-3 15,8-1 0-15,7 1-1 0,2 6-2 16,-4-1-1-16,-2 0 0 0,-2 1-1 15,-6 2-1-15,-11 5 2 0,-12 4-8 16,-13-3-20-16,-9 4-39 0,-15 3-95 16,-10 2-122-16,-11 1-294 0</inkml:trace>
  <inkml:trace contextRef="#ctx0" brushRef="#br0" timeOffset="1236.72">4265 5818 248 0,'8'-3'68'0,"1"0"3"16,-1 1-27-16,-1-1-17 0,2-1-6 16,0 1-2-16,-3 2-5 0,2-2-4 15,-1 0 0-15,-1 1 0 0,2 0 1 16,1 0 2-16,2 1 1 0,1 1 6 16,4-1-1-16,3 0 0 0,3 1-2 0,3 1 0 15,5 0 1-15,7 0 0 0,2-1-2 16,8 0 3-16,5 0 0 0,7 0 1 15,3-3 1-15,6-1 1 0,6-2-1 16,6 0-1-16,4 1-1 0,5-1-1 16,3 0-2-16,7-1-2 0,5 2-3 15,2 4-2-15,0-1-2 0,2 1-3 16,4 1-1-16,3 0-1 0,-3 5-1 16,-1-1 0-16,-2-1 0 0,-2 1 0 0,-4 1 0 15,-7 2 0-15,-6 0 0 0,-9-1-3 16,-6-1 33-16,-9 3-171 0,-6-2-123 15,-9-3-339-15</inkml:trace>
  <inkml:trace contextRef="#ctx0" brushRef="#br0" timeOffset="8131.27">3594 4330 336 0,'-14'1'102'16,"3"1"8"-16,3 1-31 0,4-2-20 16,0 1-5-16,2-2-7 0,1 1-8 0,1 2-9 15,0 0-7-15,0-4-1 0,1 0-4 16,0 2-2-16,4 0 1 0,-1-1 5 16,5-3 1-16,4 0 2 0,3 3-1 15,5 0 1-15,3-5 1 0,6 2-3 16,3 1-6-16,3 3-3 0,0-3-4 15,3-1-1-15,1 1-2 0,-3-1-3 16,1 2-1-16,-2 1-1 0,-5-2-1 16,-2 3 0-16,-7-1 0 0,-5 1-1 15,-3 3 1-15,-6-3 0 0,-3 0 2 0,-3 2 1 16,-3-4 1-16,-3 1-1 0,-2 0 1 16,-5-4 0-16,-5 2-1 0,-2 0-1 15,-7 2-1-15,-5 2-1 0,-3-2 1 16,-2 1-2-16,-2 4 0 0,-3-2 1 15,1 0-1-15,1-4 1 0,-2-1-1 16,3 2 0-16,1-3 1 0,5-1 0 16,2 0-1-16,3-2 1 0,4 5 0 0,5-2 0 15,5 0 1-15,3 2-1 0,3-2 0 16,4 1-1-16,2 2 0 0,7-2 0 16,3 0 2-16,4 0 1 0,9-2 2 15,5 0-1-15,5 0 3 0,9-3 2 16,4 3 0-16,2-3-2 0,5 1 0 15,-1-2-2-15,4-1 0 0,1 1-2 0,-1 2 0 16,-2-1-2-16,-3 3 0 16,-3 2 0-16,-5 3-1 0,-9 3 1 0,-7-2-2 15,-9 1 1-15,-6-1 0 0,-6 3 0 16,-8 1 1-16,-9-3 1 0,-7 2 0 16,-5 3 1-16,-8-1 0 0,-5 1-1 15,-8-2 0-15,-3-1-1 0,-2 2-1 16,-6-3 0-16,-3 1 0 0,-1-2 0 15,0-1 0-15,0-1 0 0,1-1 0 0,3-2-1 16,6 1 1-16,7-1-1 0,7 0 1 16,7 2 0-16,8-1-1 0,6 1 0 15,8-2-1-15,3 4-3 0,6 0 1 16,3 0 1-16,9-2 0 0,3 2 1 16,10 0 0-16,6-1 3 0,7-4 4 15,8 2-1-15,5 0 0 0,4 1 0 16,4-1 0-16,-1 0-1 0,3 0-1 15,-3 3 0-15,-2-1-1 0,-7-2 0 0,-5 3 0 16,-7 1-1-16,-10 2 0 0,-8-3 1 16,-8 1 0-16,-6-1 0 0,-6 2 1 15,-10-2 0-15,-5 0 2 0,-6-3-1 16,-7 3 0-16,-5-3 0 0,-8 2 0 16,-5-3-2-16,-2-1 1 0,-2-3-1 15,-2 3 0-15,-2 0 0 0,-1-2 0 16,4-1 0-16,0 1-1 0,3-1 0 0,5 0 1 15,6 0-1-15,7-1 1 0,6 3-1 16,4 0 1-16,7 1-1 0,6 1-1 16,3 1-3-16,4 0 0 0,5 1 0 15,6 1 0-15,5 0 1 0,7 0-1 16,5-1 2-16,8 3 3 0,5 2 0 16,4-3 1-16,1-1-1 0,3 0 0 15,-1 0 1-15,1 0-1 0,-3 0 0 0,-4-1-1 16,-4 3 1-16,-6-2-3 0,-4 1-10 15,-8 1-12-15,-5-1-27 0,-6-1-121 16,-5-2-21-16,-10-1-130 0,0-2-254 16</inkml:trace>
  <inkml:trace contextRef="#ctx0" brushRef="#br0" timeOffset="22003.82">11929 1693 399 0,'-2'-7'108'0,"1"2"4"15,-1-3-29-15,0 5-38 0,1-2-7 16,0 1-4-16,1 0-1 0,1 1-3 16,-1 0-4-16,1 3-4 0,2 0-4 15,-1 3-4-15,0 6-2 0,0 6 0 0,0 4 1 16,0 7 4-16,-1 4 0 0,-2 5 0 16,1 8 0-16,-2 3-1 0,1-2-3 15,-1 3-5-15,1 0-4 0,1 3-2 16,1 2-1-16,-2-6-1 0,0-5 1 15,2 1-1-15,-2-7 0 0,0-2-1 16,1-7-2-16,-1-8-7 0,2-4-10 16,-1-2-7-16,-1-4-2 0,2-7-130 15,-1-6-122-15,0-7-301 0</inkml:trace>
  <inkml:trace contextRef="#ctx0" brushRef="#br0" timeOffset="22708.15">11999 1761 566 0,'-2'-5'123'0,"-1"2"4"16,0-3-98-16,3 2-6 0,-1 1 1 16,0-1 3-16,2-2-2 0,2 2-2 15,4-4-5-15,1 2-3 0,1-1-5 16,5-3-2-16,2-1-2 0,6 0 1 0,8 2 1 15,5-1 0-15,7 2 0 0,6 1 0 16,7 5-1-16,8 0-1 0,4 1-3 16,7-2-1-16,5 2-1 15,9-1 0-15,4 0-1 0,4-3 1 0,11 2-1 16,2-2 1-16,0 0 0 0,-2 2-1 16,5-1 1-16,0-2-1 0,-6 2 1 15,-10-1-1-15,-7 3 0 0,-6-1 0 16,-8 0 0-16,-18-1 0 0,-13 4 0 15,-9-1 0-15,-10 1 0 0,-10 0-1 0,-6 1-1 16,-6 0-1-16,-2 2-1 0,-1-2 1 16,-1 2-1-16,-2 0 2 0,-2 1 1 15,1 0 0-15,-1 0 2 0,-1 5 1 16,0 1 1-16,-1 4-1 0,4 3 0 16,-1 5 0-16,3 5 1 0,2 4 0 15,3 3-1-15,0 6 0 0,0 1 1 16,4 2-1-16,-1 0-1 0,-2-2 1 0,0-2-1 15,-1-2-1-15,0-4 1 0,0-1-1 16,-3 0 1-16,1-3-1 0,-1 0 1 16,0-3-1-16,1-3 0 0,-3-2 0 15,1-5 0-15,-1-2 0 0,1-5 0 16,-1 0 0-16,-3-2 1 0,-1 0 1 16,-1 0 2-16,-4 0 0 0,-6-3 2 15,-4 0 0-15,-6 3 1 0,-10 2-1 0,-2-3 0 16,-15 3-2-16,-16 0 0 0,-11 1-1 15,-11 2-1-15,-12-1 0 0,-14 1-1 16,-18 1 0-16,-7 1 0 0,-4 3 0 16,-6-1 0-16,-2-1 0 0,-6 3-1 15,14 2 1-15,9-2-1 0,12-1-1 16,14-5 0-16,16-4-6 0,15-1-10 0,18-6-12 16,11-5-9-16,14-5-126 0,12-1-1 15,14 0-106-15,12-3-201 0</inkml:trace>
  <inkml:trace contextRef="#ctx0" brushRef="#br0" timeOffset="23044.83">12544 951 590 0,'8'16'131'0,"-2"-1"5"16,-3 3-107-16,0 2-2 0,0 2-4 16,-4 3-2-16,1-1-3 0,-2 4-5 0,1 2-6 15,0 1-2-15,0 0-2 0,0 1-10 16,-1 4 8-16,0 1-61 0,1-5-84 16,0-4-112-16,-2 4-281 0</inkml:trace>
  <inkml:trace contextRef="#ctx0" brushRef="#br0" timeOffset="23288.16">12929 861 568 0,'3'-12'137'0,"-5"11"3"16,2-2-53-16,0 4-62 0,0 4-7 15,-1 7 0-15,-2 8-1 0,1 2 0 16,-1 3-3-16,-2 9-2 0,1 3-1 16,-1 1-3-16,0 2-3 0,1 2-1 0,-1-2-10 15,1 1-7-15,-1-1-11 0,1 1 162 16,-1 3-293-16,-1-10-145 0,-2 1-421 16</inkml:trace>
  <inkml:trace contextRef="#ctx0" brushRef="#br0" timeOffset="23485.63">12523 1269 540 0,'1'-6'259'16,"2"0"-202"-16,5 1-22 15,4-5-6-15,2-3-4 0,6 2-4 16,5 1-5-16,7 1-4 0,4 0-4 0,1-4-3 15,1 10-2-15,2 2-11 0,1 2 20 16,-4-3-156-16,-3-1-124 0,1 4-334 16</inkml:trace>
  <inkml:trace contextRef="#ctx0" brushRef="#br0" timeOffset="23736.45">13322 1033 560 0,'-5'1'130'0,"3"-3"6"0,0 0-92 15,2 0-13-15,0 6-4 0,-1 4 6 16,1-2-1-16,0 5-6 0,-3 6-5 16,2 6-5-16,-3 6 0 0,-1 3 0 15,-1 0-7-15,2 5-4 0,-2 2-3 0,3 1 2 16,1 2-15-16,4-5 1 0,4 0-11 15,5-4 2-15,3-3-139 0,1-5-127 16,-1-7-319-16</inkml:trace>
  <inkml:trace contextRef="#ctx0" brushRef="#br0" timeOffset="25032.96">15125 1802 418 0,'-1'1'122'0,"1"-2"11"0,0 2-54 16,0-1-11-16,1-1-3 15,0-2-9-15,1 2-18 0,0 0-11 0,2-1-9 16,0 0-6-16,1 2-4 0,2 2-3 16,2 1-1-16,0 0-1 0,-1 4-2 15,2 5 0-15,0 6-1 0,-1 6 0 16,-3 8 1-16,-2 3 0 0,-3 4-1 15,0 4 1-15,-2 6-1 0,-2 0 0 16,-2 2 1-16,3 3-1 0,-1 0-1 0,-1 1 1 16,2-7-1-16,0-7 0 0,3-3 0 15,0-8 1-15,-1-7-1 16,2-7 2-16,1-4-1 16,1-1 1-16,0-5 0 0,1-5 1 0,1-3 0 0,7 0 0 15,2-1 1-15,4-2-1 0,2-2 0 16,3 0-1-16,4 1-1 0,3-2 1 15,2 1-2-15,3 2 1 0,0-1 0 16,8 3 0-16,10 0-1 0,11 3 1 16,4 4 0-16,3-3 0 0,3 1 0 0,12 2 0 15,11 3 0-15,-2 1 0 0,-2 0 0 16,3-4 0-16,6 4 0 0,6-1 0 16,-3 2 0-16,-9-5 0 0,3-2 1 15,-3 0-1-15,-1 1 0 0,-4-1 0 16,-8-1 1-16,-5-1-1 0,-5 2 0 0,-7-2 0 15,-5-2 1-15,-10 1-1 0,-7-1 0 16,-6 0 0-16,-5 0 0 0,-7 1 0 16,-9 0 1-16,-3 2-1 0,-3-2 1 15,-5 2-1-15,-5-2 1 0,0 1-1 16,-4-1 1-16,2-1-1 0,-1 2 0 16,1 0 1-16,-2-2 0 0,1 0 1 15,1 1 2-15,0-1 1 0,0-4 0 16,2-1 1-16,0-2-1 0,2-1 0 15,-1-2-1-15,1-2-2 0,2-4 0 0,1 1 0 16,-2-10-2-16,2-2 1 0,0-7 0 16,1-7-1-16,0-9 1 0,-1 2-1 15,-1-2 0-15,2-1 0 0,3-6 1 16,-1-2-1-16,-1 6 0 0,-1 0 0 16,-1-2 0-16,1-2 2 0,-2 11 2 15,-4 9 3-15,-1 7 3 0,1 6 2 16,-1 10 2-16,0 5 1 0,-1 6-1 0,1 1-4 15,-3 3-4-15,0 0-2 0,-2 1-3 16,-2 2-2-16,-3 0-1 0,-3 2 0 16,-4 1 0-16,-5-1 1 0,-6 2 1 15,-3-1-1-15,-4 2 2 0,-5-1-1 16,-5 2 0-16,-10-3 0 0,-5 0 0 16,-10-2 0-16,-11 1-1 0,-13 1-1 15,-9-1-4-15,-17-2-4 0,-9 3-3 16,-10 1 0-16,-14 1-1 0,0-2 0 15,-5-3 2-15,-5 1 3 0,10 1 4 0,1 3 0 16,9-2-6-16,22 3-8 0,4 1-9 16,10 1-2-16,14-2-22 0,16-3-108 15,14-4-112-15,15-2-271 0</inkml:trace>
  <inkml:trace contextRef="#ctx0" brushRef="#br0" timeOffset="25367.96">15902 899 501 0,'0'13'107'0,"-3"-5"3"16,-1 8-98-16,-1 6 1 0,-4-1 1 16,-2 1 1-16,-4 2-2 0,-1 2-6 15,1 1-2-15,0-1-1 0,-2-4-2 0,4 1-1 16,-2-2 1-16,8 1 0 0,2-3 0 16,3-4 2-16,4-3 0 0,3-1 1 15,7-1 2-15,10-1-1 0,0-4 0 16,4-1 1-16,5 3-1 0,5-1-2 15,2-1 0-15,1 0-1 0,-3-3-1 16,2-1-6-16,2-2-60 0,1-2-60 16,-1 0-96-16,-6-1-236 0</inkml:trace>
  <inkml:trace contextRef="#ctx0" brushRef="#br0" timeOffset="25720.93">16459 1017 553 0,'-1'3'113'15,"-4"4"3"-15,-4 1-98 0,-1-1-12 16,-2 4 0-16,-3 3 3 0,-4-1 0 16,2 3-1-16,-2 0-2 0,4 5-2 15,0 1-1-15,7-1 1 0,2-2 1 16,8-1 1-16,4-2 0 0,7-3 1 15,2-2-1-15,5-1 1 0,2-3-2 0,3-2 0 16,0 1-1-16,4-1 0 0,-2-4 1 16,4-3 1-1,-4-8 5-15,0 3 6 0,-6-5 5 0,-3-5 4 0,-5-4 6 16,-3 2 0-16,-6-3-3 0,-5 2-6 16,-1-5-7-16,-3 3-6 0,-5 4-6 15,-5 2-6-15,-5 3-1 0,-4 1 0 16,-4 2 1-16,-6 8-13 0,0 2-13 15,-2 3 2-15,1 1-135 0,2 6-130 16,4 4-321-16</inkml:trace>
  <inkml:trace contextRef="#ctx0" brushRef="#br0" timeOffset="30918.1">7340 4323 468 0,'-5'0'107'16,"0"-1"1"-16,-2 1-73 0,2 1-15 15,0 1-11-15,1 2-3 0,0-1-3 16,-1 1-1-16,2 1-1 0,2-1 1 16,0 0 2-16,0-2 1 0,3 0 2 15,1-2 4-15,3-1 3 0,2-5 2 16,4-1 1-16,4-4-2 0,3-3 1 15,3-3-2-15,6-3-1 0,1-3-3 0,5-1-1 16,6-4 0-16,6-2 0 0,4-1-1 16,7 1-2-16,7 1-1 0,4 2-1 15,4 0-1-15,1 3-1 0,7 0 0 16,6-2-1-16,0 2-1 0,2-6 1 16,4 3 0-16,4-1-1 0,4 3 1 15,-1 4-1-15,-3 3 0 0,-1-2 1 16,4 6-1-16,-3 0 1 0,-4 2 0 15,-3 0 0-15,-2 1-1 0,-2 0 1 0,1-1 0 16,-4 0-1-16,0 2 1 0,0-2-1 16,-1-5 1-16,5 1 1 0,1 0-1 15,-1 4 0-15,-1-1 0 0,-1-3 1 16,-2 2 6-16,2 0 3 0,3 1-1 16,-6-1 2-16,2-1 0 0,0-2 0 15,0 0 0-15,2-2-6 0,-2 3-3 16,-4-4 1-16,0 0 2 0,-6-1 2 0,0 2 2 15,-6-2 2-15,-4 0 2 0,-5-1 2 16,-5-2-1-16,-5-1-1 0,-2-7-1 16,-7 0-2-16,-5 3-2 0,-3-3-3 15,-6 0 0-15,-4 0-2 0,-5-2 1 16,-3 4-1-16,1-4 0 0,-5-2 1 16,2 4-2-16,-1 1 0 0,-1 1 0 15,-1 4-1-15,-2 8-1 0,0 1-1 0,-2 5 0 16,-1 3-1-16,0 3 0 0,-2 4-2 15,-1 1-5-15,-2-1-1 0,-2 4-9 16,-1-1-10-16,-2 1-8 0,0 0-7 16,-1 2-4-16,-1-1 0 0,3 1-1 15,-1-1 5-15,3 1-32 0,0-2-65 16,2-2-93-16,0-1-230 0</inkml:trace>
  <inkml:trace contextRef="#ctx0" brushRef="#br0" timeOffset="31249.98">11804 2723 469 0,'-5'-4'112'0,"-1"2"3"0,0 2-70 0,-2 4-16 16,-4 2-9-16,-3 2-6 0,-6 0-5 16,-7 5-3-16,-3 6-2 0,-7-1 1 15,-4 6-1-15,-2 0 0 0,-2 0-1 16,1 0 1-16,8-3-1 0,3-5 1 0,6-3-2 16,7-5-1-16,8-5 5 0,7 0 4 15,6-7 1-15,4 0-1 0,7-6 1 16,5-3 1-16,5-5-1 0,7-1-5 15,5-3-2-15,4-1 2 0,3 0 3 16,5 2 3-16,2 1 1 0,2 3 2 16,-3-1-1-16,-1 6 0 0,-2 1-3 15,-4 5-3-15,-8 0-3 0,-5 3-2 0,-6 3-2 16,-5 3-2-16,-5 3-1 0,-7 3 0 16,-3 5 1-16,-5 2 1 0,-3 6 0 15,-4 5 0-15,-3 4 2 0,0 0 0 16,1 0 1-16,1-2-2 0,3-4-2 15,3-3-11-15,6-3-9 0,4-3-6 16,5-4 51-16,3-2-174 0,3-2-123 16,6-3-314-16</inkml:trace>
  <inkml:trace contextRef="#ctx0" brushRef="#br0" timeOffset="32026.36">11125 3460 448 0,'39'-11'92'0,"5"-1"0"0,5 0-85 16,6-4-5-16,1 1 2 0,2-4 2 15,1 1 3-15,6 0 3 0,2 2 3 0,1 1 1 16,3 4 1-16,1 2-1 16,2 2-3-16,-1 2-3 0,0 3-4 0,2-1-3 15,-1 1-1-15,1 1 0 0,1 0-1 16,1-1 0-16,1 1 0 0,-2 1 0 16,-1 0 2-16,1 0 0 0,-3 1 2 15,2 1 0-15,-3 2 1 0,2 2 0 16,0-2 0-16,-2 2-1 0,2 0-1 15,0 1-2-15,1 1 0 0,5-1 0 16,1 2-1-16,-3 1 1 0,3 3-2 16,2 1 1-16,0-1 0 0,2 4-1 0,-3 1 1 15,2 2 0-15,0 1 0 0,-5-2 0 16,6-4 0-16,-2 1 6 0,3-2 2 16,-3-2 3-16,-6-5 1 0,0-1 0 15,-1-2 2-15,-6-3 0 0,1-2-6 16,-8-2-1-16,6-2-4 0,-6-3 0 15,6-2-2-15,1-3 1 0,-2-5-2 0,-7-5 1 16,4-6-1-16,-4-5 0 0,7-3 1 16,-4-4 0-16,-2-3-1 0,0-1 1 15,2-1-1-15,-6 3 1 0,-8 2 2 16,-6-1 0-16,-4 3 2 0,-5 1 2 16,-1 4 2-16,-8 4 2 0,0 0 0 15,-4-1-2-15,-8 3-1 0,-4 6-2 16,-4 0-2-16,-7 2-2 0,-1 2-1 15,-2 1-1-15,0 6 1 0,0 0 0 0,2 1 0 16,1-1-1-16,-4 1-1 0,5 2-3 16,1 3-7-16,-1 0-9 0,1 1-3 15,2-2-11-15,-2 3-36 0,4-1-83 16,-3-3-104-16,2-2-244 0</inkml:trace>
  <inkml:trace contextRef="#ctx0" brushRef="#br0" timeOffset="32366.19">16285 2616 471 0,'-9'10'108'16,"-5"1"5"-16,-7 2-75 0,-3 0-10 15,-1 2-4-15,-5 0 0 0,-2 1-2 16,-6 1-5-16,3-3-4 0,0-3-5 0,3-1-1 16,0-4-3-16,3-1-1 15,6-4-2-15,7-1-1 0,5-2 0 0,5-3 0 16,5 1 0-16,4-4-1 0,5-2 1 15,5 1 0-15,5-5 1 0,5 0 0 16,36-16-1-16,-26 13 1 16,0 0 0-16,5 0 0 0,2 3 1 0,2 2 2 15,-1 1 0-15,-2 4 1 16,-3 2 1-16,-2 7-2 0,-9 2 1 0,-6 3-2 16,-7 3-1-16,-5 8-1 0,-4 9 0 15,-2 3-1-15,-1 4 1 0,-2 4 0 16,2 2 0-16,2 1 1 0,2-3-3 15,6-3-3-15,5-2-5 0,3-2 169 16,4-6-293-16,1-5-134 0,4-3-406 16</inkml:trace>
  <inkml:trace contextRef="#ctx0" brushRef="#br0" timeOffset="33558.41">12559 1982 355 0,'1'-2'104'0,"-1"1"3"0,2-3-5 16,2 1-54-16,-1 1-19 0,3-5-9 15,4 1-2-15,5 2-2 0,0-1-1 16,4-1-3-16,5 2-2 0,1 2-2 16,3 4-3-16,-1 1-3 0,-3 4 0 15,0 3-2-15,-2 2 0 0,-5 1 0 0,-1-1-1 16,-4 0-1-16,-4 0-1 0,-2-1-2 15,-3-1-1-15,-4-1-1 0,-3 0 0 16,-6 3 0-16,-1-1 2 0,-2-2 2 16,-4 0 1-16,-1 2 2 0,-1-4 1 15,0-4 0-15,2-3 1 0,0-3 1 16,3-2 2-16,2 0 1 0,4-3 1 0,4 2 0 16,6-1 0-16,4 2-1 0,4 1-1 15,1 2-1-15,4 0-2 0,1 2-1 16,2 2 0-16,-1 5 0 0,0-3 0 15,0 4 0-15,2 2 0 0,0 2-1 16,-1 3 1-16,1 0 0 0,-1-1-1 16,0 2 1-16,-4-1-1 0,-4 2-1 15,-3 0-1-15,-7-3 0 0,-5 0 1 0,-6 0 0 16,-5-1 0-16,-4-2 0 0,-3-1 0 16,-3-4-1-16,-1 1-18 0,-1-4-103 15,1-2-102-15,3-1-265 0</inkml:trace>
  <inkml:trace contextRef="#ctx0" brushRef="#br0" timeOffset="33963.49">13077 1948 559 0,'1'1'127'0,"-2"-1"17"0,2-2-99 16,-1 0-9-16,3-1-1 0,-2 3-2 16,1-1 0-16,1-1-11 0,1 1-18 0,3 1-2 15,3 0-3-15,2 3-1 16,3 1 0-16,8 4-3 0,1 0-3 0,6 3-1 16,2 3-4-16,-4-2-2 0,0 0-1 15,-4 3-1-15,-9-6 2 0,-3 1 1 16,-8-1 2-16,-5-1 2 0,-4 1 3 15,-9 0 1-15,-4 2 1 0,-8 0 1 16,-7 1 1-16,-2-2 2 0,-1 2 0 16,2-2 1-16,4 1 0 0,6-4 1 15,8 1-1-15,7-1 0 0,2-2-1 0,6-2 0 16,3 1-1-16,4-4 1 0,3-5-1 16,3-1-3-16,4-3-17 0,6 1-102 15,4-6-102-15,3-1-265 0</inkml:trace>
  <inkml:trace contextRef="#ctx0" brushRef="#br0" timeOffset="34348.62">13511 1786 428 0,'-1'-2'111'0,"0"3"3"15,-1 3-5-15,2 5-81 0,-3 2-10 16,2 5-3-16,0 5 1 0,-1 2 0 15,-1 1-1-15,2 4-5 0,-1-2-2 0,-1 0-2 16,2-3-1-16,1-2-4 0,0-4 4 16,0 1-7-16,0-4-1 0,1-3 1 15,0-1-1-15,2-1 0 0,-2-5 1 16,1-2-2-16,3-8 5 0,2-3 1 16,1 0 0-16,1-1 0 0,1-2 0 15,4-1 0-15,1 1-2 0,0 3 0 16,1 1 1-16,0 1-1 0,3-1 0 15,-2 4 0-15,2 5 0 0,-3 4-1 0,-2 0 0 16,0 5 0-16,-2-1 0 0,-4 3 0 16,0-1-1-16,-2 2 1 0,-3-1 0 15,-1 1 0-15,-3 1 0 0,-5 0-1 16,-1 2 1-16,-5 1 0 0,-6-1 0 16,-3-3 1-16,-3 0 0 0,-1-2 0 15,1-2-2-15,-1-5 1 0,3-1-4 16,1-4 6-16,5-2-79 0,0-7-49 15,3-3-95-15,1-3-226 0</inkml:trace>
  <inkml:trace contextRef="#ctx0" brushRef="#br0" timeOffset="35097.96">15859 1996 379 0,'0'-2'109'0,"1"1"4"16,0 0-8-16,0-4-58 0,1 1-13 16,1-1-5-16,-1-1-2 0,0 2-3 0,0-3-3 15,1 3-4-15,1 0-3 0,1 0-4 16,2 1-3-16,2-1-2 0,-1 3-4 15,3 2 0-15,1 1-1 0,1 1-1 16,2 5 1-16,-2-1-2 0,0 2 1 16,0-1 0-16,-2 3-1 0,-2 0 1 0,-3-2-1 15,-2-2-1-15,-4 2-1 0,-4-3 1 16,-4 2 1-16,-4-3 0 0,-3 1 1 16,-1-2 0-16,0 1 2 0,0 0 0 15,3-2 0-15,3-1 0 0,4 0 0 16,2-2 1-16,3 1 0 0,0-1 0 15,3 1 1-15,2 2-1 0,1 4 1 16,2 2 0-16,1 0-2 0,2 2 0 16,5 5 0-16,-1 0 0 0,0 2 0 15,1 0-1-15,-2 0 0 0,1-1 1 0,-3 3-2 16,-5-6 1-16,-3 2-1 0,-4-3-1 16,-7-2 1-16,-6-2 0 0,-4-1 0 15,-5-2 1-15,-3-1-1 0,-5-1-2 16,1-3 0-16,0 0-6 0,3-1 19 15,3-5-144-15,4 0-114 0,4-1-302 16</inkml:trace>
  <inkml:trace contextRef="#ctx0" brushRef="#br0" timeOffset="35487.08">16139 2048 538 0,'15'0'120'0,"0"0"6"16,6 0-97-16,0 0-2 0,-4-1 0 16,3 1 0-16,0-2-8 0,-2 4-5 15,2-2-4-15,-6 1-6 0,-1-1-2 16,-2 2-3-16,-3 1-1 0,-5 3 0 15,-3 0 0-15,-4 6-1 0,-4-2 1 0,-4 3 0 16,-2 0 1-16,-6 5 1 0,-2-1 0 16,3-2 1-16,0-2 0 0,2 2 0 15,6-1 1-15,3 0-1 0,7-7 0 16,4 2 1-16,6 1 0 0,7-2 1 16,6-3 0-16,3-2 0 0,4-1-1 15,4 2 0-15,3-5-2 0,-2-3-7 16,0-2-2-16,1-4 3 0,0-1-131 0,0-7-113 15,4-3-293-15</inkml:trace>
  <inkml:trace contextRef="#ctx0" brushRef="#br0" timeOffset="35877.65">16949 1945 492 0,'-5'12'114'16,"-2"3"4"-16,-1 1-88 0,2 0-4 0,-1 1-1 15,2 6-2-15,0 0-7 16,1 5-5-16,2-1-4 0,2 4-2 0,0 2-1 16,1-2-2-16,1-4 1 0,0-2-2 15,1-5 0-15,1-3 0 0,-1-3 0 16,0-5-1-16,0-1 1 0,-1-3 0 16,-1-4 2-16,2-2 0 0,0-3 0 15,1-4 0-15,0 0 0 0,-1-7 0 0,2-2-1 16,0-4-1-16,0-4 0 0,0-2 0 15,1 1 0-15,-1 0 3 0,3 2-1 16,-1 3 1-16,0 5 1 0,1 3-1 16,-1 8 0-16,1 2-1 0,0 2-2 15,-1 7-1-15,3 3 0 0,1 1-1 16,2 7 0-16,-1 0 1 0,3 7 0 16,0-1 0-16,-1 0 0 0,-2-2 0 15,-2 1-1-15,-3-4 0 0,-3 1-1 0,-4-5 0 16,-6 0 0-16,-4-2 0 0,-6 3 1 15,-5-3-1-15,-3-5-1 0,-5-1-1 16,-4-4-4-16,-1-2 26 0,0-4-150 16,3-4-112-16,1-5-302 0</inkml:trace>
  <inkml:trace contextRef="#ctx0" brushRef="#br0" timeOffset="36744.68">13068 2205 233 0,'0'0'48'0,"0"0"3"0,-1 0-37 16,0 4-5-16,0-2 3 0,0 2 3 16,0 1 5-16,0 0 1 0,0 2 2 15,1-1-1-15,1 1 0 0,1-1 2 16,1 1 1-16,2 1 1 0,0-1 2 16,2 0-2-16,3-1-1 0,2 0-2 15,4 1-3-15,2-2-4 0,7-1-4 16,6 3-3-16,4 0-2 0,0-3 2 15,-2 2-34-15,0 0-79 0,0-3-88 16,-4 2-227-16</inkml:trace>
  <inkml:trace contextRef="#ctx0" brushRef="#br0" timeOffset="48943.83">1132 6671 660 0,'-3'-4'153'0,"2"1"6"16,-2 0-113-16,2 3-11 0,0-1-2 15,1 0-5-15,-1 2-10 0,1 0-6 16,-1 2-5-16,1 6-3 0,1 2-2 15,1 3-2-15,1 7 0 0,-1 4 1 16,1 4 0-16,1 0 0 0,0 0 0 16,-1-5-1-16,-1 0 0 0,0-3 0 0,0-7 1 15,-1-3-2-15,-1-3 2 0,1-3 0 16,-1-1 4-16,0-7 4 0,-1-3 2 16,0-5 0-16,1-4 1 0,0-7 0 15,1-8-2-15,1-3-2 0,0-2-4 16,2-2 1-16,3 1 0 0,0 1 1 15,0 2 0-15,3 4 0 0,1 5 0 16,2 2-2-16,2 7-2 0,1 4-2 0,-1 6-1 16,3 7 0-16,0 4-2 0,1 6 1 15,-2 6 0-15,2 2 0 0,0 2 1 16,-1-1 0-16,-1 0 1 0,-2-3 0 16,-2-3 0-16,-2-5 0 0,-3-2-1 15,-3-2 1-15,-1-3 1 0,-2-1 0 16,-2-1 1-16,-1-2 2 0,-1-3-1 0,-2-1 1 15,1-5 0-15,0-1 0 0,-1-4-1 16,2-3-2-16,2-3 0 0,4-2-1 16,1 0 1-16,4 0-2 0,2 2 1 15,3 5-1-15,2 3-1 0,0 4-1 16,2 5 0-16,3 4 0 0,-2 6-1 16,-2 5 0-16,0 4 1 0,-2 3 0 15,-1 5 1-15,-3 2 0 0,-1 4 1 16,-1-2 1-16,2 3 0 0,-1-4 0 15,1-2 0-15,0-4-1 0,1-3 1 0,0-2-1 16,-1-7 1-16,0-5 1 0,-1-4 1 16,2-4 0-16,-3-5 1 0,0-3 0 15,0-4 0-15,0-3 0 0,1-1-1 16,-2-1-1-16,0-2 1 0,1 4-2 16,-2 2 1-16,1 0-1 0,-4 5 0 15,2 3-2-15,-3 7-2 0,2 4-1 16,-2 7 0-16,0 4 1 0,2 4-1 15,-1 2 1-15,1 4 2 0,2 0 1 0,2-2 2 16,0-3-1-16,-1-3 1 0,3-5 0 16,1-2 0-16,3-2 2 0,-2-7 0 15,1-4 0-15,0-3 1 0,0-2-1 16,0-1 1-16,-2-2-1 0,0-3-1 16,-1-2 1-16,-1 0-1 0,-2-1 0 15,-1 0 0-15,-2-2 0 0,0 2-1 16,-3 4 0-16,-1 2 0 0,-1 4-3 15,1 5-2-15,-1 7 1 0,1 8-1 0,-1 8 1 16,1 3-1-16,1 6 2 0,2 2 1 16,0 2 2-16,3-1 0 0,3-2 0 15,-1-3-1-15,5-4 1 0,1-2-1 16,0-1 3-16,2-4-10 0,-1-3 1 16,-1-2-11-16,0-4-8 0,-1-2-9 0,-3-5-15 15,-1-3-12-15,-1-7-114 0,-3-4-132 16,1-5-296-16</inkml:trace>
  <inkml:trace contextRef="#ctx0" brushRef="#br0" timeOffset="49183.98">2354 6224 678 0,'-1'-15'167'0,"1"6"7"16,-2 5-110-16,2 1-9 0,0 3-9 15,-1 1-12-15,0 6-12 0,1 5-5 0,1 6-3 16,2 3-4-16,-1 10 0 0,1 3 0 15,0 8 0-15,2 0 0 0,-1 3-5 16,3 4-2-16,-1 0-2 0,3 0-10 16,1 2-10-16,1-3-17 0,2-2-13 15,0-3-10-15,-1-6 118 0,1-5-249 16,0-7-137-16,1-9-373 0</inkml:trace>
  <inkml:trace contextRef="#ctx0" brushRef="#br0" timeOffset="49449.39">2655 6231 545 0,'0'-10'157'0,"-1"3"6"16,0 3-17-16,0 4-98 0,0 4-7 0,-2 4-5 16,2 6-8-16,-1 6-7 0,-1 5-5 15,1 7 0-15,0 6-1 0,1 3 0 16,0 5-3-16,1 2-3 0,2 2-3 15,1 2-2-15,1 1-1 0,2-1-2 16,1-4 0-16,3-3-1 0,3-4-3 16,4-9-1-16,2-5-3 0,3-6-11 15,1-6 0-15,1-4-5 0,1-5-6 16,-1-6-4-16,-2-3-9 0,-4-5-8 0,-1-4-78 16,-5-6-37-16,-5-4-105 0,0-4-223 15</inkml:trace>
  <inkml:trace contextRef="#ctx0" brushRef="#br0" timeOffset="49588.49">2567 6507 692 0,'-8'2'174'0,"3"0"1"0,5-1-95 16,3 0-32-16,3-1-5 0,4 0-7 16,3-2-10-16,3 2-7 0,4-3-2 15,3-2-1-15,4 1-3 0,5-1-3 16,2-3-21-16,3-3-40 0,5-6-142 15,5-3-156-15,4-12-396 0</inkml:trace>
  <inkml:trace contextRef="#ctx0" brushRef="#br0" timeOffset="50224.74">6903 6610 648 0,'-2'-1'161'0,"-2"-2"4"0,-6-3-100 16,-6-1-21-16,-6 0-6 0,-6-2-9 16,-4-1-13-16,-6 0-8 0,-1 3-1 15,-2 3-2-15,3 4-1 0,3 1-3 16,2 4-1-16,5 1 0 0,6 3-1 0,5 0-1 15,7 3 0-15,6-1 0 0,6 2 2 16,6 0 0-16,4 1 0 0,5 0 1 16,5 2 1-16,6 0 0 0,2 0 0 15,3 1 0-15,1 0-1 0,-1 1 0 16,-2 3 0-16,-6-2-1 0,-6-1 0 0,-6 0-1 16,-8-1 0-16,-5 0 0 0,-6 0 0 15,-7-2-2-15,-5-1-5 16,-4-1-12-16,-4 0-13 0,-4-4-9 0,0-4 88 15,-1-5-217-15,1-4-134 0,4-5-351 16</inkml:trace>
  <inkml:trace contextRef="#ctx0" brushRef="#br0" timeOffset="50426.31">6728 6246 616 0,'1'-1'156'0,"-1"4"2"0,-3 7-36 15,-1 4-92-15,-3 7-11 0,1 8-2 16,-4 6-2-16,-1 5-1 0,1 6 0 16,1 3-2-16,0 4 0 0,3 3-2 15,1 3-5-15,4 0-12 0,2 3-21 16,3-3-3-16,0 0-122 0,3-4-19 0,-2-5-116 16,3-5-233-16</inkml:trace>
  <inkml:trace contextRef="#ctx0" brushRef="#br0" timeOffset="50824.64">7228 6468 530 0,'-20'4'126'0,"-3"-1"2"0,-3 0-63 16,-3 2-45-16,1-2-3 0,1 1-5 15,1 1-4-15,3 1-3 0,6 0-2 16,4-1-2-16,5 2 1 0,5-1 2 15,5 3 2-15,6-1 2 0,2 2 2 16,7 2 1-16,4 3 2 0,2 3 0 16,3 0-2-16,0 2-2 0,1 4-2 0,-2-3-1 15,-3 2-2-15,-5 0-1 0,-5-3 0 16,-5 1 1-16,-6-1-1 0,-8 0 1 16,-6 0 2-16,-5-4-9 0,-8-1-10 15,-2-3-9-15,-2-2-127 0,-1-2-123 16,0-7-311-16</inkml:trace>
  <inkml:trace contextRef="#ctx0" brushRef="#br0" timeOffset="51134.16">7309 6501 624 0,'23'0'151'0,"-3"-2"5"0,-1 1-84 16,1 0-31-16,-1-2-3 0,-2 3-7 15,1 0-7-15,2 0-5 0,-2 2-4 16,0 1-5-16,-5 0-3 0,2 4-3 0,-2 1-3 16,-4-1-1-16,-2 5-2 0,-5 1 0 15,-3 3 0-15,-4 5 1 0,-4-2 0 16,-6 4 0-16,0 1 1 0,-3 2 0 16,0 0 1-16,-1 2 0 0,4-4-1 15,2-1 0-15,4-1 0 0,6 2 0 16,2-5 1-16,2-4 0 0,4-4 0 15,5 0 0-15,4-2 1 0,2-2-4 0,-2-6-6 16,3 2-8-16,4-2-12 0,1 0-12 16,-1-1 16-16,0-1-147 0,-2-1-125 15,0 2-311-15</inkml:trace>
  <inkml:trace contextRef="#ctx0" brushRef="#br0" timeOffset="51268.8">7790 7030 580 0,'3'20'124'0,"-3"0"1"16,-2 0-108-16,-2-2-6 0,-4 1-3 16,-2-4-2-16,-3 0-4 0,-2-1-126 15,-3-2-108-15,-1-4-285 0</inkml:trace>
  <inkml:trace contextRef="#ctx0" brushRef="#br0" timeOffset="51594.69">8327 6486 585 0,'5'2'147'0,"-1"-3"9"0,-9 1-75 0,-4 2-41 15,0-1-2-15,-8 3 1 16,0 0-7-16,-5-1-11 0,0 4-8 0,1 2-3 15,3-3-3-15,4 3-2 16,6 1-2-16,2 1-1 0,8 2-1 0,4 0 1 16,3 0 0-16,5 6 1 0,2-3 0 0,4 2 0 15,3 0 0-15,0 1-1 16,0 2 1-16,-4-3-1 0,-1 1-1 16,-3-1 0-16,-9-1-1 0,-4 1 1 15,-10-1-2-15,-5-6-3 0,-5 1-7 0,-4-4-9 16,-2 1-9-16,-3-7-12 0,-2-3 126 15,1-7-257-15,2-3-141 0,0-6-387 16</inkml:trace>
  <inkml:trace contextRef="#ctx0" brushRef="#br0" timeOffset="51789.92">8130 6249 528 0,'19'-3'154'0,"0"5"6"0,-2 8-4 16,1 8-97-16,-2 7-4 0,2 5-5 15,-2 8-5-15,-1 2-9 0,-2 3-6 16,0 1-6-16,-1 1-7 0,-2-3-6 16,2 0-5-16,-2-1-3 0,-4-3-4 15,2-2-10-15,-6-4-16 0,3-2-23 0,-1-2 38 16,-3-4-179-16,1-4-149 0,1-5-362 16</inkml:trace>
  <inkml:trace contextRef="#ctx0" brushRef="#br0" timeOffset="52090.22">8807 6284 690 0,'-4'-2'151'0,"-7"2"2"0,-2 3-122 0,-6 4-4 15,-3 4-2-15,-5 3-4 0,-4 3-3 16,-2 1 0-16,2 2-2 0,4 3-2 15,3-1-4-15,6-1-4 0,6 2-3 16,10-3-1-16,4 3-1 0,8-1 1 16,5 0 0-16,5 2 0 0,5-1 1 0,2 0-1 15,3 0 0-15,0-1-1 0,-4-1 0 16,-3-2 0-16,-3-1 0 16,-7-3-2-16,-4 2-2 0,-7-4-4 0,-7-2-6 15,-2-1-10-15,-8-1-9 0,-3-4-9 16,-2 1 5-16,-3-9-97 0,-1-1-32 15,0-3-101-15,3-4-217 0</inkml:trace>
  <inkml:trace contextRef="#ctx0" brushRef="#br0" timeOffset="52477.1">8944 6449 643 0,'14'-8'149'0,"-1"1"5"0,-2 2-107 15,2 0-5-15,-1 3-4 0,0-1-2 16,1 1-7-16,0 2-3 0,3 0-4 16,2 2-4-16,-2 1-5 0,0 2-4 15,1 2-4-15,-4 0-2 0,-3 2-1 16,-3-1-2-16,-4 1 0 0,-5 0-1 16,-5-1 0-16,-6-1 0 0,-3 3 0 15,-1-1 1-15,-5 2 0 0,0-1-1 16,1 0 1-16,2 1-1 0,5-3 0 15,2 0 1-15,3 0-2 0,5-3 2 0,5 1 1 16,5-3 0-16,3 2 0 0,5 1 1 16,1 0-1-16,5 0 1 0,2 2 0 15,1 1 0-15,0 1 0 0,0-1 0 16,-1 3 0-16,-3-1 1 0,-3 0-2 16,-5 0 0-16,-6 0 0 0,-7 0-1 15,-7 3 0-15,-6-2 1 0,-7 1-1 16,-6 2 0-16,-3-1-7 0,-4 2-14 15,-6-4-16-15,2-1 150 0,-1 1-292 0,-1-4-161 16,0-1-441-16</inkml:trace>
  <inkml:trace contextRef="#ctx0" brushRef="#br0" timeOffset="53586.98">4190 6503 397 0,'3'-3'117'0,"-1"0"4"0,1 0 0 15,-2 0-71-15,0 1-6 16,0-1-4-16,-2 1-5 0,-4-2-5 0,-1 1-4 0,-2 1-4 16,-5-1-6-16,-2-1-6 0,-4 4-4 15,-2-1-1-15,-2 3 0 0,-2-2-2 16,1 4 0-16,2-1-2 0,2 0-1 16,4 1-1-16,4 0 0 0,4 0-2 15,5 3 1-15,3-2 2 0,5 4 0 16,3 1 0-16,5 1 2 0,3 2 0 15,5 1 1-15,3-1 0 0,3 4-1 16,2-2 0-16,2 1-1 0,-1-3 0 0,-4 0 0 16,-2 0-1-16,-5 0-1 0,-5-2 0 15,-5-2 0-15,-8 1 1 0,-6 0 0 16,-5 2 1-16,-4-2 0 0,-6-2 0 16,-4 3 0-16,-1-1-7 0,-2-2-8 15,-1-5-7-15,0-4-7 0,3-1 15 16,1-6-140-16,3-3-116 0,1-3-290 0</inkml:trace>
  <inkml:trace contextRef="#ctx0" brushRef="#br0" timeOffset="53821.99">3999 6246 593 0,'9'2'140'0,"1"2"5"16,3 5-101-16,0 6-6 0,1 6-3 15,2 7-6-15,-1 5-6 0,-2 2-7 16,-1 3-7-16,-2 5-2 0,-1 4-2 16,-4 0-1-16,-1 1-5 0,-4 3-8 15,-1 0-12-15,-2 0-4 0,1-5-17 16,1-6-43-16,0-5-73 0,0-7-102 16,0-9-227-16</inkml:trace>
  <inkml:trace contextRef="#ctx0" brushRef="#br0" timeOffset="54113.32">4345 6244 612 0,'3'-2'143'15,"-1"0"4"-15,-1 0-98 0,0 1-19 16,1 1-3-16,-1 2-3 0,0 3-7 15,3 2-5-15,0 5-1 0,0 6-3 16,1 3-1-16,0 5-1 0,0 3-1 16,0 2-1-16,0 4-1 0,-2 3-1 15,1 0-1-15,1 3-1 0,-1 0-1 16,1 0 1-16,2-1-1 0,1-1 1 0,0-5-1 16,2-5 0-16,0-3 1 0,1-4-1 15,-2-3-1-15,1-5-1 0,1-3-2 16,1-4-3-16,-1-6-3 0,1-4-8 15,0-3-8-15,0-4-1 0,0-5-125 16,-2-4 0-16,-4-5-96 0,3-2-196 16</inkml:trace>
  <inkml:trace contextRef="#ctx0" brushRef="#br0" timeOffset="54299.92">4253 6475 586 0,'1'3'137'0,"7"-1"11"16,5-1-80-16,2-1-29 0,3-2-1 16,4 0 0-16,1-1-3 0,0-3-8 0,-1 0-10 15,-1-1-7-15,0 0-13 0,-4 0-21 16,2-1 153-16,-2 1-293 0,1-1-155 16,3 0-443-16</inkml:trace>
  <inkml:trace contextRef="#ctx0" brushRef="#br0" timeOffset="54592.24">4741 6249 666 0,'0'0'151'16,"0"2"3"-16,0 3-114 0,0 1-7 16,1 6-3-16,0 5-5 0,2 6-4 15,2 4-2-15,-1 4-3 0,1 2-2 16,-1 4-5-16,-1 1-3 0,-1 2-3 16,0 0-2-16,-2 2-4 0,-2-3-9 15,2 2-8-15,-1-6-8 0,1-1-11 16,1-6-7-16,2-2 0 0,0-4-120 15,0-4-110-15,0-4-276 0</inkml:trace>
  <inkml:trace contextRef="#ctx0" brushRef="#br0" timeOffset="55044.74">4990 6912 532 0,'5'8'123'16,"1"2"8"-16,1 3-88 0,1 2-11 16,-2 0-4-16,1 4-6 0,-3 1-5 15,-2 1-5-15,-2-1-7 0,-4 2-7 16,-2 1-7-16,-5-1 19 0,-1-2-145 16,-5-1-116-16,0-5-307 0</inkml:trace>
  <inkml:trace contextRef="#ctx0" brushRef="#br0" timeOffset="55479.54">5356 6480 584 0,'-3'-1'135'15,"1"0"3"-15,-1 0-99 0,-2 0-9 16,-3-1-4-16,-1 1-5 0,-1 0-6 0,-2 1-4 16,-2-1-3-16,-3 3-3 0,2 1-2 15,0 0-1-15,0 3-1 0,3 0-1 16,3 3-1-16,2 1 1 0,3 0 0 15,4 1 0-15,3 2 1 0,5 0 1 16,1 2 0-16,6 2 1 0,0-2 1 16,4 2-1-16,0 0-1 0,0 0 1 15,-3-2-1-15,1 1-1 0,-4-3 0 16,-4 0-1-16,-4 0-1 0,-4 0 0 0,-6-1 1 16,-5 0-2-16,-6 0-3 0,-5-1-4 15,-4 1-7-15,-2-4-6 0,-1-4 47 16,0-3-173-16,2-5-122 0,4-5-322 15</inkml:trace>
  <inkml:trace contextRef="#ctx0" brushRef="#br0" timeOffset="55664.11">5155 6288 604 0,'9'-3'140'0,"-2"7"2"16,1 2-103-16,2 5-9 0,2 2-2 15,0 6-4-15,2 4-4 0,3 4-5 16,-2 2-3-16,2 4-1 0,-3 3-4 0,-1 7-1 16,-3-1-2-16,-3 5-3 0,-1 2-8 15,-3-1-7-15,-1-1-10 0,1-5-6 16,-2-6-24-16,0-7-102 0,0-5-112 16,1-7-262-16</inkml:trace>
  <inkml:trace contextRef="#ctx0" brushRef="#br0" timeOffset="56022.29">5459 6216 532 0,'1'-1'140'16,"1"1"2"-16,-2 2-32 0,1 3-81 15,0 2-2-15,0 7-1 0,0 3-4 0,0 7-6 16,0 4-1-16,-1 5-1 0,0 4-2 16,-1 1-2-16,1 3-2 0,1 2-3 15,2 1-1-15,0 1-1 0,1-4 0 16,3-3 0-16,0 0 0 0,3-4-1 16,2-4 1-16,0-8 0 0,2-1 0 15,0-5-1-15,1-2 0 0,-1-7-2 16,1-4-4-16,-2-4-8 0,2 0-8 15,-2-7-7-15,0-3-9 0,-1-3-35 0,-2-3-91 16,-2-3-112-16,-2-3-259 0</inkml:trace>
  <inkml:trace contextRef="#ctx0" brushRef="#br0" timeOffset="56144.92">5391 6524 494 0,'0'3'130'0,"4"1"9"0,4-4-19 15,3 0-87-15,3-2-3 0,2-2-4 16,3 0-4-16,1 0-6 0,0-3-10 16,2 0-13-16,0 0-12 0,1 0-127 15,0-4-120-15,4 0-312 0</inkml:trace>
  <inkml:trace contextRef="#ctx0" brushRef="#br0" timeOffset="56479.58">5792 6420 467 0,'4'1'122'16,"1"1"5"-16,3 1-21 0,2 0-74 0,1 0-7 16,4 3-3-16,1-1-3 0,-2 4-3 15,2-1-4-15,-1-1-4 0,-2 2-3 16,-2 1-1-16,-4 2 0 0,-3 0-1 15,-6 2-1-15,-1 3 0 0,-6 2 1 16,-2 3-1-16,-3 2 0 0,-2 0 1 16,0-1-1-16,3 2 1 0,1-5 1 15,4-1 0-15,2-3 1 0,4-1 3 16,5-1 0-16,4-3 1 0,1 1 0 0,6-2-1 16,0-1-1-16,2-4-1 15,4 3-3-15,0-5-9 0,1 1-11 0,-1 0-10 16,2-1-125-16,-1 0-123 0,-1 2-310 15</inkml:trace>
  <inkml:trace contextRef="#ctx0" brushRef="#br0" timeOffset="56652.55">6208 6934 646 0,'0'2'143'15,"0"-1"1"-15,-1 1-108 0,-1 2-18 16,1 2-4-16,-3 2-3 0,0 1-4 16,-2 1-2-16,-3 4-4 0,-2 1-11 15,-4 2 31-15,-1 0-167 0,-4-2-128 0,0 5-342 16</inkml:trace>
  <inkml:trace contextRef="#ctx0" brushRef="#br0" timeOffset="60621.98">836 7469 447 0,'31'11'106'0,"3"-2"0"0,-3 1-69 0,3-2-17 16,2 2-4-16,2-1-5 0,4 0-4 15,3 2-5-15,1-1 0 0,1-3-1 16,0 0 1-16,-1 1 0 0,-2-1 3 16,1-1 0-16,-3 1 3 0,3-2 1 15,1 1 0-15,2-1 1 0,3 1 0 16,1-3-1-16,3 3 0 0,2-5-3 15,1-1 0-15,6-1-1 0,2-3-1 0,4 0-1 16,3-2-1-16,2-1-1 0,1-1 0 16,4-1 0-16,1 2 0 0,3-1 0 15,1-1 1-15,0 2 1 0,4-1-1 16,3-1 1-16,2 5-1 0,3-2 0 16,0-1-1-16,1-2 0 0,3 2 0 15,3 1-1-15,0-1 1 0,-1-1-1 16,1 0 0-16,-1 3 1 0,1 1-1 0,0-1 0 15,-3 1 0-15,-3 1 0 0,2 1 1 16,0 1 1-16,0 1 0 0,0-3 0 16,0 2 1-16,1-1 1 0,4 2-1 15,-1-1 0-15,0-2 1 0,0 2-1 16,0-1 0-16,4 5 0 0,-1-4 0 16,-3-2 1-16,2 2-1 0,3 1-1 0,-1 0 1 15,3 1-1-15,-1-3 1 16,0 4 0-16,4 1-1 0,2-1 1 0,-1-1-1 15,1 1 0-15,3 1 0 0,0 0 0 16,-2-5-1-16,1 2 1 0,0 2 0 16,1 0 1-16,0-4-1 0,-3-2 2 15,0 2-1-15,1 1 2 0,-1-1 0 16,-4-4 1-16,-1 2 1 0,-5 2 0 16,-1 2 0-16,-3-1 0 0,-7-2-1 15,-6 3 0-15,-2 2-2 0,-5-1-1 0,-8 1-1 16,-6-2 0-16,-6 1-2 0,-9 1 1 15,-7-2-1-15,-6-1 1 0,-10-1-1 16,-7 0 1-16,-6-2 0 0,-6 1 6 16,-5-1 3-16,-3-1 0 0,-6 0 0 15,-5-2-2-15,-1-3 0 0,-6 4-1 16,-8-2-7-16,-6-3-2 0,-5 4 0 0,-6-1-1 16,-9-2 1-16,-7 5 0 0,-3-5 1 15,-6 3 1-15,-8 4 0 0,-5-2 0 16,-8-1 0-16,-1 5 0 0,-7-3 0 15,-7 2 1-15,-4 0-2 0,-2-5 0 16,-6 4 1-16,0 3-1 0,-4-4 0 16,-1 2 0-16,-3-3 1 0,1 2-1 15,-3 6 1-15,-2-4-1 0,-1 2 1 16,-3 3 0-16,-3 0 0 0,0 4 0 0,-2-2 0 16,-2 1 1-16,-2 1-1 0,0 5 1 15,-3-5-1-15,0 1 0 0,1 1 0 16,-1-2 0-16,-2-5 0 0,4 2 0 15,-1-6 0-15,1 2 0 0,0 0 0 16,0-3 0-16,1 0 0 0,0 4 0 16,0-3 0-16,-2 2 0 0,3 1 1 15,-1 3-1-15,0-1 0 0,0 5 0 0,4-4 1 16,-2 4-1-16,0 1 0 0,3 0 0 16,2 0 1-16,0 0-1 0,1 0 0 15,3 4 1-15,1-2-1 0,3-1 1 16,1-1-1-16,3 2 0 0,3 1 0 15,3 0 0-15,4-3 0 0,2 1 0 16,7 0 0-16,5-1 0 0,6-3-1 16,5-1 1-16,5-4 1 0,5-1-1 0,6 0 0 15,6-2 0-15,4 1 0 0,6-2 0 16,7 2 1-16,8 1-1 0,7 0 0 16,6 1-1-16,7 0 1 0,6 1-4 15,4-1-4-15,5 2 0 0,4 4 1 16,5-2 0-16,5 1 0 0,4-1 1 15,8 1 4-15,8 0 3 0,6-1 1 16,10-2 0-16,4 0-2 0,7-1 1 16,6 2 0-16,5-3-1 0,7-1 0 15,4 0 1-15,4 1-1 0,7-1 0 0,4 0 1 16,7 1-1-16,4 0 0 0,4 2 0 16,1-1 0-16,8-2 0 0,4 4 0 15,3-3 1-15,3 0-1 0,7-2 0 16,3-1 0-16,6-1 0 0,3 0 1 15,3-5-1-15,5 3 0 0,3-4 0 16,1 2 1-16,1-2-1 0,7-2 0 16,-2 0 0-16,2 3 0 0,3-7 1 0,0 6-1 15,1-1 0-15,3-2 0 0,-1 5 0 16,1-1 0-16,3 1 0 0,-3 3 0 16,2-3 0-16,0 2-1 0,2 1-2 15,-3-2-8-15,1 8-9 0,-4-3 162 16,-5 0-293-16,-4 3-143 0,-4-4-421 15</inkml:trace>
  <inkml:trace contextRef="#ctx0" brushRef="#br0" timeOffset="91047.41">8395 6221 510 0,'-9'4'109'16,"-4"5"-1"-16,-6 0-79 0,-5 4-27 15,-6 2-2-15,-6 3 0 0,-4-1 0 16,-4 0 0-16,-2-3 1 0,-2 2-1 16,-3-3 1-16,-1-2 1 0,-2-2 5 15,1-1 5-15,-3-1 3 0,-4 2 4 0,-2-3 1 16,-3 4 2-16,-2-1 0 0,-5 2-5 15,-5 0-4-15,-1 0-5 0,-5 1-2 16,-3 4-2-16,-5-3-1 0,-2-2-1 16,0 2 0-16,-6 2 1 0,-2 1-1 15,-4-1 0-15,-2-1 1 0,-4-3-2 16,-4 3 1-16,-3 3 0 0,-1-3-1 16,-3 0 0-16,-2 3 1 0,-4-2 0 15,-3 7 0-15,-2 1 2 0,-4 2-1 16,-5 2 1-16,-3 2-1 0,-3 4 1 15,-5-1-1-15,-2-2 0 0,-4 9 0 0,-3 2 1 16,-4 1 1-16,4 3 0 0,-4 4 1 16,0 4 0-16,3 5 0 0,-1-4 0 15,3-4-1-15,3 7 0 0,2-2 2 16,4-3 0-16,3 2 3 0,6-4-1 16,6 3 2-16,5 2-1 0,9-7-1 0,7-2-2 15,9-4-1-15,11-1-3 0,7-6-1 16,10-6 0-16,7-5-1 0,9-3-1 15,9-3 1-15,8-1-1 0,9-7 1 16,7-2-1-16,5-1 1 0,7-2-1 16,4-2-4-16,3-8-12 0,1-6-17 15,3-2 81-15,5-5-208 0,2-8-136 16,4-12-362-16</inkml:trace>
  <inkml:trace contextRef="#ctx0" brushRef="#br0" timeOffset="91687.79">1685 6024 868 0,'-2'0'174'0,"1"0"-1"15,0-2-167-15,2 0-22 16,2 6-8-16,4 1-10 0,1 4-4 0,1 5-1 16,2 1 0-16,1 2 3 0,3 2 9 15,-4 0 9-15,1-2 11 0,0-2 6 16,2-2 1-16,1 0 1 0,4-2 1 15,1 0 2-15,4-1 2 0,2-1 1 16,5-1 0-16,2-2 0 0,5 2 0 16,5-1 0-16,6-1-1 0,2-1-1 15,6 1 0-15,4 0-1 0,3 0 1 0,3-1-1 16,5 0 0-16,5 0-1 0,4 1-2 16,5-1 1-16,4 2-1 0,5-2-1 15,6 2 0-15,3-1 1 0,0 1-1 16,2-2 1-16,3 2-1 0,-1 1 1 15,2 0-1-15,-4 1 1 0,1 3-1 16,4 3 0-16,-3 2 0 0,1 0 0 16,-1 0 0-16,1 5 0 0,0 2 0 0,0 0 0 15,-1 0 0-15,3 2 0 0,3 3 1 16,1 2-1-16,0 0 1 0,2 0-1 16,3 0 1-16,1 3 0 0,1 0 0 15,0 1 0-15,3 0-1 0,1-1 1 16,0-1 1-16,-1 4-2 0,1 1 1 15,-1 3 0-15,0 0 0 0,-3 3 0 16,1 3 0-16,0 1 0 0,-1 0-1 16,-2-4 2-16,2 0-1 0,-2 3 1 0,-1-3 2 15,-4 0-1-15,-2 0 1 0,-4-5-1 16,-5 2 1-16,-8-2-2 0,-7-1 0 16,-9-1-1-16,-11-3-18 0,-11-4-136 15,-12-4-131-15,-15-2-339 0</inkml:trace>
  <inkml:trace contextRef="#ctx0" brushRef="#br0" timeOffset="95144.88">4423 5660 324 0,'-1'0'84'0,"0"0"3"0,1 0-17 16,0-1-57-16,1-3-15 0,2 0-4 15,3 0-2-15,2 0 0 0,1-2 0 16,2-2 6-16,1-1 11 0,-1 3 9 15,1 1 6-15,-2 0 3 0,1 1 0 0,-2 0-2 16,0 5-4-16,1 2-5 16,-1 0-3-16,1 0-3 0,0 3-3 0,0-1-2 15,1 1-1-15,2-1-1 0,3 0 0 16,1 0 0-16,5-1 3 0,4 0 2 16,5-1 2-16,4 0 0 0,4 0 1 15,9 0 0-15,2-1-1 0,6 0-4 16,5-1-1-16,6-1-2 0,6 0-1 15,4 2 0-15,1-2-1 0,7-2 0 16,2 0 0-16,2 1 0 0,-1 0-1 0,2-4 1 16,2-1 0-16,4 0 0 0,-2 1 0 15,1 1 0-15,-2-3 0 0,0 0 0 16,2 1-1-16,-5 1 1 0,-4 2-1 16,-6 0 1-16,-4-2-1 0,-6 3 0 0,-8 1 1 15,-9 0-1-15,-12 0 0 16,-8-1 1-16,-8-1-1 0,-9 2 2 15,-9 1 5-15,-3 0 2 0,-10 1 0 0,-7 2 1 16,-7 0-1-16,-7 1 0 0,-9 1-1 16,-10-1-5-16,-9-2-2 0,-5 3 0 15,-6-3 0-15,-4 1 0 0,-5 0 0 16,-4 2 0-16,-4-3-1 0,-4 0 1 16,-3-1-1-16,-2 0 0 0,-3-2 1 0,0-3-1 15,-2-2 0-15,0 1 1 0,3 2-1 16,-2-2 0-16,-1-3 0 15,4 2 0-15,0 3 1 0,3 1-1 0,5 0 0 16,0 0 0-16,6 1 1 0,8 0-1 16,4-1 0-16,6 0 1 0,6 0-1 15,5-3 0-15,8 2 0 0,7 0 0 16,6 0 1-16,4 0-1 0,7 3 1 16,6-1-1-16,4 1 2 0,2 0-1 15,2-1 1-15,4 1-3 0,1 1 0 0,6-2 1 16,3-1 0-16,5 1 0 0,7 1 0 15,9 3 0-15,6 1 2 0,7 3 0 16,3-1 0-16,8 3-1 0,4 1 0 16,2-4 0-16,4 1-1 0,5-1 1 15,4-2 0-15,4 0-1 0,4-1 1 16,2-3 0-16,6 0-1 0,2-4 1 16,0 1-1-16,1-4 1 0,0-3-1 0,0 1 2 15,1-1 0-15,-4 4 2 0,-1 0 0 16,-2-3 0-16,-4 3 0 0,-5 1-1 15,-3 2 0-15,-5 3-1 0,-7 0-1 16,-4 3-1-16,-8 3 0 0,-4-1 0 16,-6 4 0-16,-8-3 1 0,-8 0-1 15,-4-2-1-15,-8-3 1 0,-4 0 2 16,-5 2 2-16,-2-3 2 0,-3-1 1 16,-4 1 1-16,-9-4 0 0,-3 0 0 0,-7 0-1 15,-6-4-2-15,-6-1-3 0,-8-1-1 16,-3-1-1-16,-2 4 0 0,-3 0 1 15,-2-1-1-15,-7 4 0 0,0-2 0 16,-4 2 0-16,-3 2 0 0,-3-1 0 16,-4 0 1-16,-5 0-1 0,-1 2 0 15,-5 0-1-15,0 0 1 0,-2 1 0 16,-1 0-1-16,0-2 0 0,5 1 1 0,1-3-1 16,3 1 1-16,4 1-1 0,5-1 1 15,4-3 0-15,7 5 0 0,5 1 0 16,6-1 0-16,6-1 0 0,7-1 0 15,7 2 0-15,8 4-1 0,5-5-1 16,4 2-3-16,7 3-2 0,4 0-2 16,5 4 0-16,5-1-1 0,4 1 1 15,6 0 0-15,5 2 4 0,5-2 1 0,8-2 3 16,4-2 1-16,4 0 0 0,6 0 0 16,6 1 0-16,6 2 1 0,4-3-1 15,5-1 0-15,6 0 1 0,5 2-1 16,7 2 1-16,4-1 0 0,6-2 1 15,4 5-1-15,5 3 0 0,3 2 0 16,2 1-1-16,-4-2 1 0,2 1-1 16,-4 4 0-16,-6-1 0 0,-9 2 1 15,-7-2 0-15,-9-1-10 0,-10 0-131 0,-16-2-119 16,-13-6-314-16</inkml:trace>
  <inkml:trace contextRef="#ctx0" brushRef="#br0" timeOffset="99430.45">12509 2633 313 0,'-1'0'75'0,"-2"2"-1"0,1 0-23 16,0 5-40-16,-1-1-11 0,-3 3-1 15,2-1 1-15,1 0 1 0,-1 0-1 16,1-1 0-16,0-3 0 0,-1-1-1 16,2 2 0-16,-3-1 2 0,-1-3 0 15,-1-1 0-15,-2 0 1 0,-3-1 0 16,-1 0 1-16,-2-2 2 0,-1-3-1 16,-2 1 0-16,0-2 2 0,-2 3 1 15,-1-4-1-15,0 2 0 0,-4 0-1 16,0 2-1-16,-3 0-1 0,0 4-2 0,0-3-1 15,1 4 1-15,2 0-1 0,2 0 0 16,2 1 1-16,5-1-1 0,-2-2 1 16,3 1-1-16,0-3 1 0,0-1-1 15,2 1 1-15,1-2 0 0,1 1 0 16,3 1 1-16,0-2-1 0,0 0 0 16,1 3-1-16,-3-3-85 0,-1 0-73 15,-8-2-193-15</inkml:trace>
  <inkml:trace contextRef="#ctx0" brushRef="#br0" timeOffset="105202.59">1840 9600 343 0,'-6'3'73'0,"2"1"-25"0,-2-3-89 16,0-2-92-16,2-2-157 0</inkml:trace>
  <inkml:trace contextRef="#ctx0" brushRef="#br0" timeOffset="106075.33">1792 9594 431 0,'1'4'111'0,"-1"-4"3"0,0 2-39 0,0-2-45 0,1 1-15 16,1 0-4-16,0 1-4 0,3 1-4 15,1 2-2-15,3-1 1 0,2-1 0 0,3-2 0 16,4-1 0-16,2 1 1 0,3-1-1 15,4-3 0-15,3 2 1 0,7 0-1 16,3 1 0-16,6-1 0 0,5 0 1 16,4 0 0-16,6 0 2 0,-1-2 4 15,3 0 2-15,4 0 3 0,0-2 1 16,1 2 2-16,1 1 2 0,-2 2-3 16,2 0-2-16,-2 1-2 0,-4 2-3 0,-1 2-2 15,-3-1-2-15,-3 3-2 0,-4-2-1 16,-2 2-1-16,-8 0-1 0,-4 1 0 15,-7-1 1-15,-7-2-1 0,-5-2 0 16,-5 1 1-16,-5-3-1 0,-3 1 1 16,-3-3 2-16,-4 0-1 0,-4-3 0 15,-3 0-1-15,-4 0 1 0,-7-1-1 16,-7-1-1-16,-6 0-1 0,-5 1-1 16,-7 0 2-16,-7 2-1 0,-3 1 1 0,-6 0 0 15,-3 4 0-15,-5-1 0 0,-4 0 0 16,-4 2-1-16,-1 1 1 0,1-1-1 15,-2 0 0-15,1-1 0 0,1 1 0 16,1-2-1-16,3-1 1 0,3 1 0 16,2-3 1-16,3-2 0 0,7 0 0 15,6 2 0-15,7 0 0 0,6-1 0 0,5 1 0 16,9 0 0-16,4 0 1 16,7 0 0-16,4-1-1 0,4 2 1 0,3 0-3 15,7 0 1-15,5 2 0 0,4 1-1 16,8 1 0-16,7-2 1 0,8 1 0 15,9 0 2-15,6 0 0 0,10-1 1 16,7 2 0-16,4-1 0 0,5-1 0 16,2-3 1-16,3 2-1 0,0-2 2 15,1-2-1-15,-2 2 1 0,-1-1-1 16,-3-1 0-16,-1 2 1 0,-3 0-2 0,-5 0 1 16,-6 0-2-16,-6 0 0 0,-7 0 0 15,-9 1 0-15,-8 2-1 0,-10-1 1 16,-6 3-1-16,-8-3 1 0,-4-1 4 15,-6 1 1-15,-6-2 0 0,-5 0 0 16,-7-1 0-16,-5-3 0 0,-6 1-1 16,-9-2-3-16,-7 2-1 0,-3-1-1 0,-4 1 1 15,-2 1-1-15,-7 0 1 0,-1 1-1 16,-5 1 1-16,-1-1-1 0,-5 1 0 16,-1 4-1-16,-4-1 1 0,1 0-1 15,1 3 1-15,4-1-1 0,5 4 1 16,8-2-1-16,6-1 1 0,11 2 0 15,9 0 0-15,9-2 0 0,9 2-1 16,6-2 0-16,7 0-2 0,6 2 1 0,8-1 1 16,10 1 1-16,13 0 3 15,12-1 2-15,13 1 2 0,13-1 0 0,11-5 1 16,12 0-2-16,9-1-1 0,3 0-3 16,2-3-12-16,4-1-36 0,-1-4-112 15,-7 1-127-15,-4-3-321 0</inkml:trace>
  <inkml:trace contextRef="#ctx0" brushRef="#br0" timeOffset="110984.35">2087 10702 418 0,'-16'1'95'0,"1"2"4"15,2-5-64-15,3 1-16 0,2 2-4 16,4 1 0-16,0 0-2 0,2-1-3 15,2 0-4-15,-1-1 0 0,2 5 2 16,1-3 1-16,0 1 1 0,4 1 2 16,1-1 0-16,1 1 0 0,7 1-2 0,2-5-1 15,7 0-1-15,6-1-1 0,5-4 0 16,8 5 0-16,5-3-1 0,3 0 1 16,7-1-1-16,6 0 2 0,2 1-1 15,3 2-1-15,1-4-2 0,0 2 1 16,-1 2-2-16,-1 0 0 0,-6 1-2 15,-3-1 0-15,-5 2 0 0,-5-1 0 16,-5 0-1-16,-5 0 1 0,-7 1-1 16,-6-1 0-16,-7 2 1 0,-7-3 0 0,-4-1 1 15,-8-2 2-15,-7 0-1 0,-6 0-2 16,-6-3 0-16,-9-1-1 0,-7 0 0 16,-6 0-2-16,-7-1 0 0,-3 1-1 15,-5 0 3-15,-4-1 0 0,-4 2 0 16,-3 1 1-16,-2-1-1 0,-3 5 0 15,-5 0-1-15,1 1-1 0,-2 1 0 16,1 2 0-16,6 2 0 0,2 2 1 0,8-2-1 16,5 4 1-16,8 1-1 0,7-1 1 15,8 3-1-15,7-1 0 0,6-1 0 16,7 1-2-16,6-2 2 0,11-2 2 16,8-2 2-16,11 0 2 0,11-3 5 15,15 0 3-15,14-1 2 0,10-3 1 16,10-2-2-16,10 0-1 0,8-2-2 0,5 2-3 15,0 0-1-15,-3 1-12 0,-5 4-134 16,-6-1-120-16,-12 3-319 0</inkml:trace>
  <inkml:trace contextRef="#ctx0" brushRef="#br0" timeOffset="184465.43">17669 3749 278 0,'-2'-5'89'0,"2"-2"13"16,-1 0-29-16,-1 1-12 0,2-1 1 0,0 3-2 15,0-3-8-15,-1 2-14 0,1 2-11 16,-2-1-7-16,1 1-3 0,-1 2-3 16,0 0-4-16,-2 0-1 0,2 0-2 15,-1 1-1-15,1 0 0 0,-2 2-1 16,0 0 0-16,-1 3-1 0,-2 1 0 0,0 4-1 15,-1 2 0-15,-2 0-1 16,0 2 0-16,0 2-1 0,1 2 0 0,2 2 0 16,1 2 0-16,2 0 0 0,3 2-1 15,2-1 1-15,4 0-1 0,2-2 1 16,2-3-1-16,-1-1 0 0,3-2 0 16,1-4 0-16,-1-1 0 0,-2-2 1 15,1-3 3-15,1 0 3 0,1-3 4 0,1-1 3 16,1-5 4-16,3 1 1 0,0-5 2 15,4-1 0-15,-1-7-5 0,-2 1-2 16,1-5-2-16,-2-3-3 0,-3-5 0 16,-1-3-2-16,-9-1 1 0,0 2 1 15,-7-3-2-15,-3 4 0 0,-8 4-2 16,-5 7-2-16,-7 4-2 0,-2 4-1 16,0 4-1-16,-2 5-1 0,0 1 0 15,2 2-3-15,3 1-10 0,5 4-11 16,5 0-9-16,0 0-9 0,4-2 21 0,4 4-146 15,3-3-119-15,3 0-291 16</inkml:trace>
  <inkml:trace contextRef="#ctx0" brushRef="#br0" timeOffset="185100.63">17144 3932 389 0,'4'-2'123'0,"0"-3"6"15,-2 0-36-15,2 3-29 0,1-3-5 16,-2 1 6-16,0 2-26 0,1-1-12 16,-1 1-4-16,-1 0-4 0,-1-1-2 15,-1 1 0-15,1 1-2 0,-2-1 0 16,0 0-1-16,0 2-1 0,-3 0-1 0,-1 2-3 16,-1 0-1-16,-3 1-4 0,-3-3-2 15,-4 4 2-15,-4 1 0 0,-7-1 1 16,-3-1-1-16,-5 0 0 15,-6 1 0-15,-4 4-1 0,-10-4-2 0,-3 0-2 16,1 5 1-16,-5-1-3 0,-5 1 0 16,-3-3 0-16,-1 1 0 0,3-1 1 15,-2 3 0-15,1-5 0 0,9 2 2 0,6-1 1 16,4 1 0-16,7-1-1 0,7-1 1 16,10-2-2-16,2-1 0 0,2 0-8 15,8 0-10-15,3-1-10 0,3 0-10 16,5 1 2-16,4-1-130 0,3-1-122 15,7-1-289-15</inkml:trace>
  <inkml:trace contextRef="#ctx0" brushRef="#br0" timeOffset="185349.51">16075 3918 488 0,'-5'-7'132'0,"0"-2"3"15,0 0-43-15,1 3-47 0,1 0-14 0,0 0-8 16,-1 4-10-16,0 3-7 0,-2 1-2 16,-1 6-3-16,-3 3-1 15,-3 3 0-15,-2 4-1 0,1 1 0 0,0 1 1 16,0 1-1-16,2-3 0 0,3 1 1 16,3 0-1-16,3-1-2 0,2 0 0 15,5-2-1-15,4 1-2 0,2-3 0 16,4-2-7-16,2-3-3 0,1-3-37 15,3-2-81-15,-2-3-104 0,-1-6-251 16</inkml:trace>
  <inkml:trace contextRef="#ctx0" brushRef="#br0" timeOffset="185872.12">15074 3901 460 0,'2'-3'130'0,"-2"-2"6"0,1-1-1 0,-1 3-89 15,1-4-8-15,0 3-4 16,0 0-4-16,1-2-4 0,0 3-5 0,3-2-5 15,2 2-4-15,2 1-4 0,4 1-3 16,3 0-2-16,1 3-2 0,0-1 0 16,1 2-1-16,-1 2 0 0,-2 1-1 15,-3 3 1-15,1-1-2 0,-1 0 0 16,0 2 0-16,-4-1 0 0,0 1-1 16,-7-4-1-16,-2 4 0 0,-7-1 1 15,-1 1 1-15,-2-1 0 0,-1 3 0 0,0-1 2 16,1 2 0-16,0-4 0 0,4-1-2 15,-1-1-1-15,3 1-1 0,4-3-2 16,2 0-2-16,5-2-1 0,3 3 1 16,1 2 1-16,7 3 1 0,4-1 2 15,-2 1 2-15,0 1 1 0,0 3 2 16,-2-2-1-16,-1-1 1 0,-7-3 0 16,-4 1 2-16,-4 0 3 0,-1-1 0 0,-3-2 1 15,-7 0-1-15,-6 1-4 0,-4-4-11 16,-2 1-10-16,-3-1-4 0,-5-4-50 15,1-1-79-15,1-5-109 0,4-3-248 16</inkml:trace>
  <inkml:trace contextRef="#ctx0" brushRef="#br0" timeOffset="186038.2">15553 3859 580 0,'10'11'153'0,"-3"1"3"0,-1 3-88 16,-2 5-19-16,-3 2-8 0,-5-2 4 16,-2 0-26-16,-2 5-10 0,0-1-2 15,0 1-9-15,0-4-12 0,3 2-9 16,-1-2-11-16,4 2-128 0,2-6-127 16,3 1-314-16</inkml:trace>
  <inkml:trace contextRef="#ctx0" brushRef="#br0" timeOffset="186812.34">13804 3796 460 0,'-5'-1'116'0,"0"0"7"0,3 0-70 0,0 2-6 16,4 0-7-16,0-1-5 0,1 0-9 15,2 1-2-15,2-1-3 0,0 3-2 16,-1 0-1-16,3-1 0 0,2 2-2 0,1 2-2 15,-2 1-4-15,2 2-4 0,0 0-2 16,-2 0 0-16,0 3-1 0,-5-1 1 16,-2-1 2-16,-3 1 0 0,-3-1 0 15,-3-2 0-15,-3 4 0 0,-3-3-2 16,1-1 0-16,1-2-1 0,2 1-2 16,2-3-1-16,4 1-3 0,2-3-1 15,3 1-1-15,3 0-1 0,3 2 0 16,2-1 1-16,2 3 0 0,1-1 3 15,3 1 1-15,-2-1 1 0,1 2 0 0,-3-1 1 16,-1 0-1-16,-1-1 1 0,-2 4 1 16,-2 1 1-16,-2 0 1 0,-2-1 1 15,-3 1 0-15,-3 0 1 0,-4 1-3 16,-3-4-7-16,-3 1-6 0,-1-1-10 16,-5-2-10-16,2 2 11 0,0-2-129 15,5-1-8-15,-1-3-96 0,4-4-205 16</inkml:trace>
  <inkml:trace contextRef="#ctx0" brushRef="#br0" timeOffset="187145.76">14142 3921 572 0,'2'0'136'0,"1"0"8"0,-2 1-72 0,0-1-35 15,0 2-4-15,0 1 8 16,1-5 0-16,5 2-6 0,-3 3-5 0,5-2-4 15,1 2-4-15,3-1-3 0,4 3-9 16,5 0-4-16,0 2-1 0,6-1-3 16,-1 1-1-16,0-1-1 0,0 2 0 15,-4 0 0-15,-6 0 0 0,-4 1-3 16,-4 0 0-16,-6 0 0 0,-4 1 0 16,-2 1 0-16,-6-2 1 0,-4 4-2 0,-4 0 2 15,-5 1-1-15,-2 2 0 0,1-1-1 16,1 1-2-16,3 0-3 0,5 0-2 15,4-2-1-15,4-1-2 0,9-3-1 16,1 0-1-16,6-2 3 0,4-3-4 16,3 1 1-16,3-2-4 0,3-1-17 15,0 2-118-15,-1-5-121 0,-3 0-306 16</inkml:trace>
  <inkml:trace contextRef="#ctx0" brushRef="#br0" timeOffset="187677.51">13328 3921 343 0,'7'2'103'0,"-2"0"14"0,-2 0-30 16,0-2-25-16,-3 0 1 0,0 2-1 16,-5-2-11-16,-4 2-12 0,-3 0-13 15,-3-1-6-15,-9 1-3 0,-8 1-6 16,-5-2-3-16,-5 1-1 0,-3 1-2 15,-7-2-1-15,-7 1-1 0,-2 3-2 16,-2-1 0-16,-7 4 0 0,-1 2-1 0,-2-1 0 16,3 1 0-16,3 1 0 0,3 0-1 15,9 3-4-15,6-6-6 0,4 1-5 16,5-1-23-16,8-2-85 0,7-1-23 16,8-3-98-16,2-2-198 0</inkml:trace>
  <inkml:trace contextRef="#ctx0" brushRef="#br0" timeOffset="187886.93">12474 3890 551 0,'-23'7'118'16,"-6"0"6"-16,-2 0-105 0,-4 4-3 15,-3-1 1-15,-3 4-1 0,2 1 0 16,2 1-6-16,4-2-6 0,4 2-3 15,7-3 0-15,8 1-2 0,5 0 0 0,8 0-2 16,11-2-1-16,8 2 0 0,7-1 1 16,7-1 0-16,7-3 15 0,5-2-30 15,5-3-107-15,-2-6-105 0,3 1-283 16</inkml:trace>
  <inkml:trace contextRef="#ctx0" brushRef="#br0" timeOffset="188363.55">11586 3745 594 0,'0'0'130'0,"-2"1"2"16,-4 1-104-16,-3 2-12 0,-3 3-3 0,-6 5 0 16,-4 6-4-16,-4 3-4 0,-6 7-1 15,0 4-2-15,-2 4 0 0,0 2-1 16,1 5-1-16,2 0 0 0,6 1-1 15,6-3-3-15,5-4-1 0,7-3-2 16,8-2-1-16,6-7-1 0,7-4 1 16,4-7 1-16,3-3 3 0,5-3 3 15,-1-5 5-15,1-2 3 0,-1-5 3 16,-1-3 3-16,-2-1 2 0,-3-6 3 16,-4 2 0-16,-4-4 2 0,-3-3-1 15,-3 1 0-15,-5-2-2 0,-3 0-2 0,-5 0-2 16,0 0-4-16,-5 2-9 0,-5 4-4 15,-2 1-7-15,-2 3-7 0,-1 2-8 16,0 6-1-16,1 1-129 0,3 0-118 16,3 2-302-16</inkml:trace>
  <inkml:trace contextRef="#ctx0" brushRef="#br0" timeOffset="188835.39">11674 3900 528 0,'10'-3'132'16,"3"-1"8"-16,4-2-46 0,2 3-54 15,1 1-5-15,-2-1 0 0,-2 1-5 16,-2 4-8-16,-2 1-7 0,-3 3-8 16,-1 3-4-16,-1 1-1 0,-2 3-2 0,-1 2 0 15,-4 0 0-15,-5 1-1 0,-2-2 0 16,-4 0 1-16,-3 2-1 0,-4-4 2 16,-1-1 0-16,2-3 0 0,2 0 0 15,2-3 1-15,4-2 1 0,1-2 0 16,6 0 0-16,3-2 1 0,4 0 0 15,5-1 1-15,2 3 1 0,5 0 0 16,2 2 0-16,4 4-1 0,4 3 1 16,0 2 0-16,-1 3-1 0,-3 1-2 15,-1 2 0-15,-3 2 0 0,-5-2 0 0,-4 2-1 16,-7-1 2-16,-4-2 2 0,-5 2 1 16,-9-2 0-16,-7-1 0 0,-5-1 1 15,-8 2-2-15,-9-3-2 0,-6-1-9 16,-2-3-18-16,-2 0 142 0,-3-3-292 15,-7-2-162-15,0-5-459 0</inkml:trace>
  <inkml:trace contextRef="#ctx0" brushRef="#br0" timeOffset="-129411.06">3322 8426 343 0,'-1'1'98'0,"0"0"5"0,2 0-25 16,-2-2-36-16,1 1-5 0,0 1-7 15,-1 1-5-15,1-4-6 0,0 4-3 16,-2-2-1-16,1 1 0 0,-3-1 1 16,2 0-1-16,-3 1 0 0,-3-1-3 15,-2-2-1-15,-2 0-3 0,-2 0-1 16,0-1-3-16,-4 0-1 0,0-1-1 16,1 0 1-16,-1 0 1 0,0-2 1 15,-1 2-1-15,2 0 0 0,-1 1 0 16,3 2-1-16,-1 1-1 0,3 2-1 0,1 3 0 15,0 1-1-15,0 5 0 0,1 2 0 16,0 4-1-16,-1 2 1 0,0 6-1 16,1 4 1-16,2 4-1 0,0 1 1 15,-1 5-1-15,1 1 1 0,-2 0 0 16,2 1 0-16,-2-2-1 0,0 1 1 0,0-3-1 16,-1 0 1-16,0 3-1 0,2 1 0 15,2 1-1-15,0 1 0 0,2-1-1 16,3 3 0-16,4-2 1 0,4 0-1 15,1-3 1-15,5 1 0 0,2-4 1 16,3-1-1-16,3-2 0 0,3 0 1 16,5-3 0-16,2-4-1 0,4-3 1 15,4-4 0-15,4-3 1 0,2-5 0 16,0-6 0-16,1-5 0 0,-1-5 2 16,-1-6 5-16,-2-6 3 0,-2-8 4 0,-4-6 2 15,0-6 4-15,-1-4 2 0,-3-7-1 16,-4-4-3-16,-2-3-2 0,-5-2 1 15,-4-5 1-15,-6 2-1 0,-4-4-2 16,-5 2 0-16,-5-4 1 0,-4 1-4 0,-4-1-4 16,-3 4-2-16,-2-1-2 15,-2 5-2-15,-2 8-1 0,-2 7-2 0,-1 9 0 16,0 7-2-16,-2 5-7 0,-5 9-3 16,-1 6-7-16,1 5-10 0,0 4-9 15,3 1-5-15,4 6-122 0,4 0-117 16,5 0-291-16</inkml:trace>
  <inkml:trace contextRef="#ctx0" brushRef="#br0" timeOffset="-128395.65">3191 9695 355 0,'0'3'100'15,"0"-3"5"-15,-1 0-9 0,-1-1-54 16,0 2-18-16,-1-2-1 0,-1-3-4 16,-3-2-4-16,0 1-2 0,-1-2-1 15,-3-2 0-15,0-1-1 0,-2 1 1 16,1 0 1-16,-2 2-1 0,2 0-1 16,-1 0-3-16,-1 4-1 0,0 1 0 15,0 2-3-15,-4 3-1 0,0 1-1 16,-1 4-1-16,-1 2 1 0,0 2-1 0,2 2 0 15,-2 5 0-15,1 3-1 0,1-1 0 16,0 2 1-16,1 2-2 0,0 2 1 16,1-2 1-16,2 1-2 0,1 1 1 15,3 1 0-15,2 5 0 0,2 0 0 16,4 1 0-16,4 0 0 0,3 1 0 0,2-1-1 16,3 0 1-16,5-2 0 0,-1-2 0 15,2 2-1-15,1-1 1 0,-1-1-1 16,1 0 0-16,-2-3 0 0,1 2-1 15,-1-2-1-15,0-3 1 0,0 1-1 16,2-2 1-16,-2 1 0 0,1-1 0 16,2-4 1-16,1 0 0 0,-1 0-1 15,3-2 1-15,0-4-1 0,3-2 1 16,-1-5 0-16,2-1 1 0,0-3-1 0,3-4 0 16,-1-2 2-16,1-3 1 0,-1-5 1 15,-1-1 1-15,-2-3 3 0,-1-4 2 16,-3-2 5-16,-1-3 2 0,-4-2 4 15,-2 3 3-15,-1-1 1 0,-2-2 0 16,-2-3 0-16,-3 0-1 0,-4-2-3 16,-2-5-4-16,-3-6-2 0,-3-3-3 15,0-5-2-15,-3 3-2 0,-2-2-3 16,-3 2-2-16,1 3 0 0,0 6-2 16,-4 4-1-16,-1 5-5 0,-2 3-4 0,-2 4-6 15,0 5-9-15,-1 5-11 0,-1 3-5 16,-2 4-123-16,2 5-118 0,-1 2-296 15</inkml:trace>
  <inkml:trace contextRef="#ctx0" brushRef="#br0" timeOffset="-118109.58">3944 7877 559 0,'0'-2'143'0,"2"2"8"15,-4 0-70-15,2 0-22 0,0 1-5 0,0 0-4 16,0 0-8-16,0 2-7 0,0-2-7 16,-1-1-9-16,1 1-6 0,-1 2-5 15,1 2-3-15,-1 2-2 0,0 4-2 16,-1 2-1-16,0 7 0 0,-1 3 1 16,1 2 0-16,-1 5-1 0,2 3 1 15,-1-2-1-15,1 4 1 0,1-3-3 16,0-2-6-16,1-1-5 0,0-4-7 0,1-5-7 15,1-1-7-15,2-4-9 0,-1-3-6 16,2-7 38-16,-2-5-154 0,2-8-121 16,0-5-311-16</inkml:trace>
  <inkml:trace contextRef="#ctx0" brushRef="#br0" timeOffset="-117909.43">4101 7870 628 0,'0'0'159'0,"0"0"4"0,0 1-79 16,0-1-42-16,-1 2-9 0,1 3-8 16,-1 4-9-16,0 2-7 0,-1 3-5 15,1 3 0-15,-3 5 0 0,2 2 0 16,0 1 0-16,0 3 0 0,1-1-1 16,1 0-1-16,0 1-3 0,1-4-8 0,1 0-11 15,0-3-8-15,0-4-10 0,0 2-1 16,1-6-120-16,-2-2-9 0,-1-4-96 15,1-7-198-15</inkml:trace>
  <inkml:trace contextRef="#ctx0" brushRef="#br0" timeOffset="-117733.86">3923 8074 625 0,'2'2'146'0,"0"-1"8"16,2-1-96-16,2 0-19 0,0 0-5 15,2 0-4-15,1-1-5 0,0 1-7 16,-2-2-7-16,3 0-7 0,1 0-13 16,1-2-17-16,3-3-11 0,2-2-126 15,3-1-131-15,3-3-321 0</inkml:trace>
  <inkml:trace contextRef="#ctx0" brushRef="#br0" timeOffset="-117560.08">4414 7879 655 0,'-3'7'152'16,"-2"2"6"-16,-3 2-105 0,0-1-15 15,-3 4-5-15,2 6-6 0,-4 0-7 16,4 2-6-16,0 0-5 0,3-1-4 0,1 3-5 16,3-1-14-16,0-4-18 0,3-2 158 15,1 1-292-15,1-5-154 0,5-2-438 16</inkml:trace>
  <inkml:trace contextRef="#ctx0" brushRef="#br0" timeOffset="-116841.08">4668 7939 445 0,'0'1'111'0,"0"-1"4"16,0 0-57-16,0 0-25 0,0 0-5 15,0 0-5-15,0 0-8 0,1-1-2 16,-1 1-1-16,2 0-1 0,0-1 0 16,2 1-2-16,2 0 1 0,2-2 2 15,1 1-1-15,3-1-1 0,5 2-1 16,0 0-1-16,4 1-1 0,3 0-1 0,0-2-3 15,4 3 0-15,-1 2-1 0,1-3-1 16,-2 2-1-16,-1 0 1 0,-3 1-1 16,-1 3 0-16,-4-1 1 0,0-1-2 15,-4 3 1-15,-1-1 0 0,-1 3-1 16,-2 1 1-16,-3 3 1 0,0 0 0 16,-2 2 1-16,-2 2 1 0,-1 3 3 15,-2 1 0-15,0 3 2 0,-2 1 0 16,1 4 0-16,-2 1-1 0,1 3-2 15,0 1-1-15,0-3-1 0,0 1-2 0,2-3 0 16,0-2 0-16,1-3-1 0,1-3-1 16,2-2-4-16,0-1-5 0,0-5-6 15,1-1-6-15,1 0 7 0,-2-3-119 16,0-3-12-16,-1-4-94 0,1-2-202 16</inkml:trace>
  <inkml:trace contextRef="#ctx0" brushRef="#br0" timeOffset="-116585.23">4958 8429 588 0,'0'2'141'0,"-1"-4"4"15,1 1-89-15,1 0-15 0,-1 1-2 16,0 1-8-16,-1-1-8 0,1 3-6 15,1 0-4-15,0 2-6 0,1 2-5 16,1 4-2-16,2 2-1 0,0 2 2 16,3 0-1-16,0 2 0 0,0-2-5 15,2 0-8-15,2-3-8 0,0-5-8 16,0 0 10-16,0-2-138 0,1-3-123 0,-1-6-299 16</inkml:trace>
  <inkml:trace contextRef="#ctx0" brushRef="#br0" timeOffset="-116372.08">5192 8364 580 0,'-1'-1'144'0,"1"2"3"16,-1 1-76-16,1 3-33 0,-2 2-6 0,-1 1-8 15,-2 3-9-15,-1 5-6 0,-3-1-3 16,-2 4-3-16,0 0-3 0,-1 0-9 15,1 0-12-15,-1 2 84 0,2-2-216 16,2 1-135-16,3-4-373 0</inkml:trace>
  <inkml:trace contextRef="#ctx0" brushRef="#br0" timeOffset="-109798.18">3709 10923 538 0,'1'1'130'0,"-1"0"6"0,0-1-77 16,0 0-20-16,0-1-5 0,0 1-6 0,1 0-7 16,-1 1-6-16,0-1-5 0,-1 0-5 15,1 2-2-15,0 3-2 0,0 1 1 16,-1 3 1-16,-1 3 0 0,-2 5 1 16,-1 4-1-16,-2 6 1 0,-1 2 0 15,-2 4-2-15,-1 2 0 0,-2 1-1 16,-1-1 0-16,4-2-1 0,-1-3 1 15,1-3-1-15,1-5 1 0,2-4-1 0,3-4 0 16,2-1 2-16,2-4 0 0,2-3 1 16,3-1 3-16,4-2 5 0,2-2 2 15,5-1 1-15,0-2-1 0,3-1-1 16,2-2 0-16,0 0-4 0,2 2-4 16,-1-1-8-16,0 0-12 0,0 1-13 15,0-2-9-15,-2 2-127 0,-3-1-128 16,-1-3-312-16</inkml:trace>
  <inkml:trace contextRef="#ctx0" brushRef="#br0" timeOffset="-109404.33">3977 11120 589 0,'-1'0'141'0,"-1"-2"5"15,1 2-84-15,0 0-21 0,0 0-5 16,-1 0-4-16,-1 2-6 0,0-1-5 15,0 4-4-15,-3 0-6 0,1 3-5 0,-1 4-1 16,0 1-2-16,1 5-2 0,2 2 0 16,0 2-1-16,2 1 0 0,1 0 0 15,2 0 0-15,2-2 1 0,3-3 0 16,1-3 0-16,0-3 0 0,3-3 1 16,0-3-1-16,1-2 1 0,0-3 0 15,0-2-1-15,0-3 2 0,-1-3 2 0,1-3 3 16,-1-2 2-16,-2-2 2 0,0-4 1 15,-3-1 1-15,-1-1 2 0,-3 0 1 16,-3-3-3-16,-2 2 0 0,-4-2-2 16,-3 3-2-16,-2 3 0 0,0 1-4 15,-2 2-4-15,1 3-4 0,0 4-2 16,2 2-3-16,1 2-9 0,2 1-12 16,0 1-16-16,4 2-14 0,1 0-127 15,2 0-137-15,2 0-328 0</inkml:trace>
  <inkml:trace contextRef="#ctx0" brushRef="#br0" timeOffset="-106025.47">4368 11265 362 0,'3'1'104'15,"-3"0"6"-15,0-2-42 0,0 3-15 16,0-3-1-16,-1 1-8 0,1 1-14 15,0-1-7-15,0 1-6 0,0-1-6 16,1 0-4-16,-1 0-3 0,0 2-3 16,1-3 0-16,0 6 0 0,0-2-1 0,1 1 0 15,0 1 0-15,3 3 1 0,-1 0 0 16,3 3-1-16,-1-1 1 0,2-1-1 16,2 3 1-16,2-1-1 0,0 1 0 15,3-2 1-15,2-1-1 0,1 4 0 16,3-3 1-16,2 3-2 0,3-4 1 15,1 1 1-15,1-1-1 0,3-2 0 0,1-2 0 16,0-2 1-16,1-3-1 0,-2 1 1 16,1-2-2-16,-4 0 1 0,-1-1-1 15,-4-2 1-15,-5-2 3 0,-1 0 2 16,-4-2 4-16,-2-2 2 0,-1-1 3 16,-3-2 1-16,0-1 1 0,-1-3-1 15,1-5 0-15,-2-3 1 0,0-2 0 0,-2-6 2 16,0-2 3-16,1-5 1 0,-1-1 2 15,1-3-2-15,0-1-1 0,0-1-2 16,3 2-3-16,0 3-2 0,1 0-3 16,0 4-3-16,-2 5-2 0,1 6-1 15,-2 3-2-15,-1 5-1 0,-2 5 0 16,-1 4-1-16,0 3 1 0,-1 2 0 16,0 3 0-16,0-1-1 0,0 2 0 15,0-1-1-15,0 2-3 0,0 0-5 0,0-1-5 16,0-1-9-16,1 3-15 0,-1-1-12 15,0 1 164-15,0-1-291 0,-1-1-147 16,0 1-413-16</inkml:trace>
  <inkml:trace contextRef="#ctx0" brushRef="#br0" timeOffset="-105526.65">5085 10591 485 0,'2'0'121'0,"-2"0"4"0,-1 0-62 0,0 1-31 16,-1 2-7-16,-3 3-6 0,-1 2-7 15,-3 2-6-15,-1 6-4 0,0 2-1 16,-2 7 0-16,-1 1 0 0,-1 1 0 15,1-2-1-15,1 2 1 0,-1-2 0 16,0-2 0-16,3-6-1 0,1-1 1 16,1-5-1-16,4-2 1 0,-1-4-1 15,3-1 2-15,2-3 0 0,0-2 1 16,1-1 2-16,3-1 2 0,0-4 0 16,1-1 0-16,3-6-1 0,1-2 1 0,2-3-2 15,-1 0-1-15,1-4 1 0,-2 0 3 16,1 0 1-16,1 1 1 0,0 1 1 15,1 1 0-15,0 3 0 0,0 5-4 16,0 1-1-16,0 3-1 0,-1 4 1 16,0 2 0-16,0 5-1 0,0 3 1 15,0 3 0-15,1 4 0 0,0 5-1 16,0 1-2-16,0 6-1 0,-1-1 0 16,-2-1 0-16,0 0-1 0,-1-1 1 0,-3-4 0 15,1 1-5-15,-2-4-16 0,-1-1-9 16,1-2-34-16,-1-2-95 0,-4-3-116 15,-3 1-276-15</inkml:trace>
  <inkml:trace contextRef="#ctx0" brushRef="#br0" timeOffset="-73768.36">5020 5946 401 0,'0'6'86'0,"2"0"0"15,4-3-68-15,-2 0-14 0,1 0 0 16,-1 0-2-16,0-1-1 0,0 0-1 15,-2-1 0-15,-1 2-2 0,-1-3 8 16,0 1 11-16,0-1 8 0,-2 1 7 16,-1-2 2-16,-3 0 2 0,-2-1 1 0,1 2-4 15,-4-2-11-15,-3 0-7 0,-1-2-5 16,-1 0-3-16,-2-1-1 0,-1-2 0 16,-3 0 0-16,-2-3-1 0,-2-2 0 15,-1 0 2-15,-3-3 2 0,0 0 0 16,0-2 0-16,-3-1-1 0,-1-1 0 15,-2 2-1-15,-2-1-2 0,0 1-2 16,-3 1-1-16,-3 3-1 0,-2-1 0 0,-3 2-1 16,-2-1 1-16,-3 0-1 0,-5 0 0 15,-5 1 1-15,-1 1 0 0,-1 2 1 16,-5 2 0-16,-1 3 0 0,-4 2 0 16,0 1 0-16,-3 4 0 0,-2 0-1 15,-4 3 0-15,0-2-1 0,-2 0 0 16,0 3 0-16,-1 1 1 0,2-1-1 15,-4 0 0-15,4-3 0 0,2 2 1 16,2-2-1-16,2 3 1 0,2-1-1 0,-1-2 0 16,4 0 1-16,-2 3-1 0,2-1 0 15,1 2 0-15,-1-2 0 0,2 3 0 16,0 2 0-16,1 1 0 0,1 0 0 16,1 3 1-16,1 0-1 0,1 0 0 15,0-1 0-15,4 1 0 0,-3 0 0 16,1-2 0-16,-1-1 0 0,2 2 0 0,1 2 0 15,-1-2 0-15,1-1 0 0,1-2 0 16,2 0 1-16,0 2-1 0,2-3 0 16,1 1 0-16,1-1 0 0,3 5 0 15,2 4 0-15,4 4 0 0,3 0 0 16,2 2-1-16,5 0 1 0,3 4 0 16,-1-2-1-16,3 3 1 0,0 0 0 15,1 3 0-15,4 4 1 0,0 2-1 16,1-2 0-16,2 6 0 0,2 2 0 0,4 3 0 15,0 2 0-15,3 2 0 0,4-1 1 16,2 5-1-16,2-3 0 0,4-4 0 16,2-2 0-16,3-4-1 0,1-2 0 15,5 0 1-15,3-4-1 0,4-3 0 16,5 3 1-16,4-1 0 0,5 0 0 16,5-1 1-16,5-1 0 0,4 0 0 0,3-3 0 15,2 1 0-15,4-4 0 16,4-4 1-16,4-2-1 0,4 0 0 0,2-3 0 15,7 1 0-15,0-2-1 0,5-1 1 16,0 3-1-16,4-2 1 0,2-1-1 16,1-2 0-16,-1-1 0 0,3 0 1 15,2-5-1-15,3 0 1 0,1-1-1 16,0-3 1-16,2 0-1 0,4-2 1 16,4-1 0-16,0-1-1 0,0 0 1 15,-2-1-1-15,4-1 0 0,2 1 1 0,-1 1-1 16,-3 0 0-16,1 2 0 0,3-3 1 15,3 3-1-15,-1 2 0 0,-3 1 0 16,4-3 0-16,0-1 0 0,4 3 1 16,-3 0-1-16,-1-1 0 0,4-2 0 15,2 1 0-15,-1 2 0 0,-1 2 1 16,1 0-1-16,-1-3 0 0,0 1 0 0,-2 0 1 16,0 0 0-16,1-1 0 0,3 1 0 15,0-3-1-15,0-1 1 0,1-1 0 16,2 0-1-16,2 2 0 0,-2-4 0 15,0 0 0-15,2-1 0 0,-1 1 0 16,0 1 0-16,-3 2 0 0,1-2 0 16,0-3 0-16,-2 4 0 0,-1 1 0 15,-1 2 0-15,1-4 0 0,-2 1 0 16,-3-2 0-16,-1 4 0 0,-2-6 0 16,-1 2 0-16,-3 0 1 0,-2 2-1 0,-3-5 0 15,-2 5 0-15,1-1 0 0,-4-1 0 16,-1 2 0-16,-4-2 0 0,-2 0 1 15,-1-3-1-15,-3-2 0 0,-1 1 1 16,-2 2-1-16,-3-5 1 0,-2-1 0 16,-2-3-1-16,-3 4 1 0,-2-3 0 15,-6-3-1-15,-3-4 1 0,-2 3 0 0,-2-2 1 16,-2-1-1-16,-3-4 1 16,-1 0 1-16,-3 0-2 0,0 0 2 0,-2-3-1 15,-1 0-1-15,0 0 2 0,-5 1 0 16,-3-7 2-16,-2 2 2 0,-3-3 1 15,-4 2 0-15,-6-2 0 0,-4-2-1 16,-5 0 0-16,-3 1-3 0,-5-2-2 0,-5-2-1 16,-4-1 0-16,-2-4-1 0,-2-1 0 15,-1-5 0-15,-1 0-1 0,-3-5 1 16,-1-3 1-16,-1-1-1 0,-2 3 2 16,-2 3 1-16,-2 1 0 0,-1 3 1 15,2 0-1-15,-1 3 1 0,1 2-1 16,0 0-1-16,2 0-1 0,0 2 0 15,2 1-1-15,-1 1 1 0,-1 3-1 16,-1 3 0-16,-2 0 0 0,2 3-1 16,-1-1 1-16,-1 0-1 0,-2 3 0 0,0-3 0 15,-1-1 0-15,-2 1 0 0,-4 2 1 16,-3 2-1-16,-2 2 0 0,-4 4 1 16,-5 3-1-16,-4 2 1 0,-4 1-1 15,-7 1 1-15,-4 2 0 0,-5 3 0 16,-5 1 0-16,-4-3 0 0,-2 3 0 15,-4 1 0-15,0 2 0 0,-4 1 0 16,-1-4 0-16,-1-1 0 0,0 5 1 0,-4 2-1 16,0 3 0-16,-3 0 0 15,0-3 1-15,-4 3-1 0,-2 3 0 0,1 3 1 16,-3-5-1-16,1-1 0 0,-1 1 1 16,0 0-1-16,3 3 0 0,-2-4 0 15,-1-3 0-15,3 1 0 0,0 1 1 16,-1-4-1-16,-1 0 0 0,-1-1 0 15,1 5 0-15,-3 2 1 0,-2-1-1 0,-2-1 0 16,0 5 0-16,-3 5 0 0,-1-1 0 16,-3 0 0-16,-2-2 1 0,1 6-1 15,-3 4 0-15,-1-3 0 0,-2 0 0 16,2 1 0-16,-3 0 0 0,-1 2 0 16,1-3 0-16,2 0 1 0,-1 1-1 15,2 0 0-15,-4 2-2 0,6-3-5 16,-2 0-9-16,0 2-10 0,-5-2 55 15,2 0-191-15,-6 0-136 0,0 2-353 0</inkml:trace>
  <inkml:trace contextRef="#ctx0" brushRef="#br0" timeOffset="-6352.75">14285 1738 503 0,'4'-4'122'0,"0"1"4"0,-3-1-79 16,1-1-5-16,-2 5-3 0,0-1-7 15,0 0-6-15,-2 1-5 0,0 0-4 16,0 1-4-16,-1 2-3 0,-2 4-5 16,0 2-2-16,-1 3-1 0,0 2 0 15,0 3-1-15,2 0 1 0,1 2-1 0,0 0 0 16,2 0 0-16,5-3-1 0,-1 1 0 15,4-3 0-15,-1 1 1 0,3-2-1 16,1-6 1-16,-1-2 0 0,-1 1 2 16,2-3 6-16,0-1 3 0,-1-6 4 15,1-1 2-15,-1-4 2 0,1-3 0 16,-1-6-1-16,0 1-4 0,-4-1-2 0,-1 0-3 16,-2-4-3-16,-4-1-1 15,-3 1-2-15,0 2-1 0,-3-1-2 0,-2 2-3 16,0 1-4-16,1 6-2 0,-1 2-8 15,-1 6-7-15,1 2-10 0,-1 3-8 16,0 2 3-16,1 1-128 0,1 3-119 16,2 0-292-16</inkml:trace>
  <inkml:trace contextRef="#ctx0" brushRef="#br0" timeOffset="-6057.62">14463 1720 522 0,'1'2'121'0,"-2"0"1"0,0 1-73 15,0 3-29-15,0 2-5 0,0 2-6 0,0 4-2 16,0 0-2-16,2 2-1 0,1-2 0 16,0-2 0-16,2-2 0 0,1-3 0 15,1 0 0-15,2-4 1 0,-1 1 2 16,-1-2 4-16,2-2 3 0,0 2 4 15,-3-2 4-15,0-2 4 0,0 0 2 16,-3-5-1-16,0 1-3 0,-1 1-2 16,-3-7-4-16,0-2-3 0,-2-3-5 15,-1 1-4-15,0 1-1 0,-1-2-2 16,1 1-1-16,-1 4-2 0,1 3-3 0,2 3-3 16,-3 2-9-16,1 2-10 0,0 3-10 15,0 1-5-15,-1-1-125 0,3 1-121 16,-1-1-296-16</inkml:trace>
  <inkml:trace contextRef="#ctx0" brushRef="#br0" timeOffset="-5730.67">14653 1640 590 0,'0'0'141'0,"-1"-1"1"16,1 1-86-16,-3-2-30 0,3 3-5 15,-1 0-9-15,0 2-6 0,2 3-5 16,-1-1-1-16,1 3-1 0,2 1 0 16,1 2 0-16,3-6 1 0,2 4-1 0,3-4 1 15,4 1 1-15,1-3 1 0,1-1 1 16,-2-2 3-16,2 1 4 0,-3-4 3 16,-2 0 3-16,-4-3 3 0,-2 1 0 15,-2-4 1-15,-6-3-1 0,-3 0-3 16,-4 0-5-16,-2-2-3 0,-5 1-2 15,-2 1-4-15,0 1-3 0,-1 3-3 16,0 1-1-16,0 4-9 0,1 1-8 0,5 2-10 16,2 0-9-16,2 2 161 0,3 1-283 15,2 0-141-15,3-2-392 0</inkml:trace>
  <inkml:trace contextRef="#ctx0" brushRef="#br0" timeOffset="-5425.58">14945 1474 537 0,'-3'0'118'16,"0"0"2"-16,-2 0-94 0,2 2-9 16,0 4-3-16,2 1-3 0,1-1-5 15,1 3-1-15,2-1-1 0,2 1-1 16,1-1-1-16,0 0 0 0,1-2 0 15,0-1 3-15,-2-3 3 0,1 3 5 0,-3-6 5 16,0 1 6-16,-2-4 5 0,1 2 1 16,-2-2 0-16,2-4-2 0,-4-1-4 15,1 0-6-15,-1-4-6 0,-1-2-6 16,-2 2-6-16,0-1-10 0,-2-1-9 16,1 3-8-16,-1 1-8 0,1 4-3 15,-2 1 18-15,3 0-136 0,-1 1-108 16,2 2-279-16</inkml:trace>
  <inkml:trace contextRef="#ctx0" brushRef="#br0" timeOffset="-5153.91">15078 1420 412 0,'0'4'113'0,"-1"0"4"0,-2 1-16 16,1-2-71-16,0 4-7 0,1-5 0 0,1 1-6 15,2 2-5-15,5-2 2 0,0-4 2 16,3 1 3-16,2-1 4 0,4-1 0 16,-1 1 4-16,-1-5 4 0,-2 2 1 15,0 0 2-15,-4 0 1 0,-3-4-1 16,-5 1-1-16,-2-2-5 0,-5 1-5 16,-3-3-6-16,-4 0-6 0,-4 5-7 0,-1 0-6 15,0 2-16-15,-2 4-25 0,2 1-136 16,1 1-145-16,1 1-362 0</inkml:trace>
  <inkml:trace contextRef="#ctx0" brushRef="#br0" timeOffset="5932.78">11824 11649 506 0,'-2'-3'132'0,"-2"0"6"0,1-3-58 15,0 3-25-15,1-1-4 0,-1-2-2 0,1 1-4 16,2 0-3-16,-1 0-5 16,1 0-3-16,0 1-6 0,1 1-6 0,-1 1-4 15,1 0-6-15,-1 4-4 0,0 2-2 16,1 5-1-16,2 3-1 0,-2 6-1 15,1 5-1-15,0 6 0 0,2 4 0 16,0 4 0-16,-1 2-1 0,-1 5-4 16,0 1-1-16,0 0-5 0,-2-1-6 0,0-4-4 15,0-1-5-15,-2-6-6 16,4-6-4-16,0-5-9 0,0-6-4 0,0-5-2 16,1-3-115-16,2-8-116 0,-1-8-283 15</inkml:trace>
  <inkml:trace contextRef="#ctx0" brushRef="#br0" timeOffset="6173.49">12061 11566 710 0,'6'-15'177'0,"-2"3"8"16,0 3-106-16,-2 2-14 0,-1 3-11 16,0 4-14-16,0 4-11 0,1 5-7 15,2 3-4-15,-1 5-5 0,0 3-3 16,3 7 1-16,0 2-1 0,0 5-1 15,-1-1-1-15,1 2-4 0,-1 1-2 16,1-1-1-16,0-2-1 0,0-1-7 0,-1 1-3 16,1-5-12-16,-2 0-12 15,0-4-9-15,-1-4-15 0,-1-4-13 0,-1-4-6 16,-2-5-120-16,-2-4-120 0,-3-5-294 16</inkml:trace>
  <inkml:trace contextRef="#ctx0" brushRef="#br0" timeOffset="6336.99">11865 11836 714 0,'-6'-3'173'0,"3"2"4"0,2 1-109 15,4 0-14-15,3 0-4 0,4 2-12 16,2 0-6-16,4-1-3 0,0-1-4 16,4-1-3-16,1-3-5 0,-2 1-7 15,1-2-12-15,0-1-11 0,0-2-22 16,-1 0-34-16,1-2-133 0,1 0-156 15,3 3-372-15</inkml:trace>
  <inkml:trace contextRef="#ctx0" brushRef="#br0" timeOffset="6539.02">12457 11620 692 0,'-2'0'173'16,"-1"3"0"-16,-1 5-70 0,0 6-62 0,0 2-11 15,-4 5-8-15,-2 5-7 0,1 4-2 16,-1 1-1-16,4-2 0 0,-1 3-6 16,2 0-3-16,3 0 0 0,2-3-4 15,3 0-14-15,2-1-23 0,3 1 145 16,4-5-293-16,2-4-166 0,7-3-461 16</inkml:trace>
  <inkml:trace contextRef="#ctx0" brushRef="#br0" timeOffset="6751.46">13116 11759 658 0,'1'5'158'0,"-1"4"5"15,-4 1-94-15,-1 3-24 0,-4 2-6 0,-3 2-6 16,-3 2-10-16,-4 4-6 0,-1 0-6 15,0 3-5-15,-2-2-9 0,0 0-13 16,0 2-17-16,1-4 3 0,3-3-145 16,2-3-138-16,3-6-339 0</inkml:trace>
  <inkml:trace contextRef="#ctx0" brushRef="#br0" timeOffset="6952.17">12879 11717 635 0,'1'-13'174'0,"0"5"2"0,0 8-47 16,4 7-66-16,-1 6-10 0,4 5-12 16,0 4-9-16,3 5-2 0,4 0-1 15,1 1-2-15,2 0-5 0,2-3-4 16,2 1-4-16,3-3-6 0,2-4-2 16,1-1-7-16,1-1-8 0,1-1-11 15,0-3-10-15,1-2-32 0,-4-5 59 0,0-1-207 16,4-2-155-16,-3-4-392 15</inkml:trace>
  <inkml:trace contextRef="#ctx0" brushRef="#br0" timeOffset="7558.2">13776 11650 513 0,'0'0'142'0,"0"2"8"16,1-1-28-16,-1-2-66 0,0-1-7 15,1-1-3-15,2 0-2 0,-1 0-6 16,3-4-5-16,3-2-4 0,1 2-5 15,5-3-4-15,5 3-4 0,4 1-6 16,2 2-5-16,2 2-3 0,3 4-2 0,-1 4 0 16,-1 3-1-16,-3 4-3 0,-4 2 0 15,-4 4-1-15,-5 4 0 16,-5 3-1-16,-7 5 0 0,-7 1-5 0,-5 2-2 16,-7 4-2-16,-7 0-1 0,-5 6-1 15,-5-3 1-15,0 0 2 0,2-2 5 16,3 0 4-16,2-3 3 0,5-1 2 15,8-8 1-15,6-1 0 0,8-4 1 0,4-3 4 16,5-3 5-16,10-8 4 0,9-1 2 16,10-4 2-16,9-5 1 0,6-5-1 15,7-6-5-15,3 1-4 0,7-4-5 16,1-7-10-16,-2-1-11 0,-9-2-22 16,-6 2 134-16,-9-3-281 0,-2-3-163 15,-6 0-446-15</inkml:trace>
  <inkml:trace contextRef="#ctx0" brushRef="#br0" timeOffset="8029.74">14225 10945 602 0,'7'-3'153'0,"0"1"5"0,2-1-64 15,2 0-45-15,5 1-5 0,1 2-4 16,3 0-6-16,1 1-6 0,2-1-5 16,-2 2-5-16,-2 1-7 0,-1-1-5 15,-4 3-2-15,-3 0-3 0,-3 0-1 0,-3 2-1 16,0 0 0-16,-4 1 0 0,0 0 0 15,-2 2 0-15,-4 0-1 0,0 4 2 16,-4 0-1-16,1-1 1 0,-2-1 0 16,2 0 0-16,-1-5 1 0,5 0-1 15,-1-4-1-15,4-1 1 0,3 1-1 16,4-2 0-16,0 1 1 0,4 1 0 16,0 3 0-16,3-1 1 0,0 4 0 15,1 0 1-15,0 1-1 0,0 3 0 0,1 0 0 16,0 2 0-16,-1 1 0 0,-2-2 0 15,-1 1-1-15,-6 2 1 0,-4-2-1 16,-4 1 1-16,-7 0-1 0,-3 1-2 16,-2 1-8-16,-4-2-9 0,-1-3-13 15,1 2-13-15,-3-8 11 0,0-1-147 16,2-5-133-16,-1-2-316 0</inkml:trace>
  <inkml:trace contextRef="#ctx0" brushRef="#br0" timeOffset="8389.09">14630 10935 662 0,'11'-2'157'0,"-3"0"3"0,4-2-102 15,2 0-21-15,1 2-6 0,0-2-7 16,2 3-9-16,-1-1-6 0,2 1-2 15,-4 0-3-15,-2 2-3 0,-3 0-1 16,-3 2-1-16,-4 3 0 0,-2 3 1 16,-2 2-1-16,-4 4 1 0,-5 4 0 15,-3 0 0-15,-3 3 1 0,0 0 0 0,-1 0 0 16,2 0-1-16,4-1 0 0,2-3 0 16,4 2 0-16,8-2 1 0,6-1 0 15,3 1 2-15,5-5 1 0,5-1 0 16,1-2 0-16,3-5 1 0,3 1 0 15,0-6-2-15,1-2 1 0,-4-4-9 16,-1-5-14-16,2 0-14 0,0-2-138 16,-2-3-140-16,3-1-349 0</inkml:trace>
  <inkml:trace contextRef="#ctx0" brushRef="#br0" timeOffset="8875.24">15853 11584 584 0,'0'1'147'0,"2"0"7"0,-2 0-78 16,0-1-20-16,1 2-5 0,-2-1-7 0,1 4-7 16,0 0-4-16,-2 2-7 0,2 5-5 15,-1 5-4-15,2 6-3 0,-1 2-2 16,4 5-3-16,-2 3-2 0,2 4-3 16,1-1-1-16,-2 1-2 0,1 0-1 15,1 2 1-15,-2-4-8 0,0 0-8 16,2-4-10-16,-1-2-15 0,2-3-14 15,-2-6-71-15,-1-3-60 0,-1-6-114 0,-1-1-248 16</inkml:trace>
  <inkml:trace contextRef="#ctx0" brushRef="#br0" timeOffset="9061.08">15646 11919 701 0,'5'2'171'0,"0"-1"4"0,4-1-106 16,2 1-11-16,2 0 0 0,2-1-10 16,6 0-11-16,3 1-8 0,5-2-3 15,2 0-4-15,2-1-13 0,5 0-8 16,-1-4-10-16,0 1-9 0,3-2-13 16,-2 2-21-16,-2-2-15 0,1-1-134 15,1 0-145-15,2 1-334 0</inkml:trace>
  <inkml:trace contextRef="#ctx0" brushRef="#br0" timeOffset="9617.01">16831 11538 515 0,'-1'6'134'16,"1"0"6"-16,0 5-42 0,1 2-58 15,-1 0-5-15,0 4-4 0,-1 2-5 16,-1 6-5-16,-2 3-5 0,-2 0-4 15,-3 1-4-15,-2 3-3 0,-3 0-1 16,-2-1-1-16,-1-4-2 0,1 2 0 16,2-1-1-16,3-3 1 0,2-4-1 15,5 0-1-15,6-1 2 0,5-3 6 16,4 0 4-16,7-2 3 0,3-1 1 0,5 1 1 16,6-3 1-16,3-4-1 15,4 0-6-15,1-2-3 0,2-4-2 0,1-1-9 16,-2-2-11-16,-1-5-12 0,-4 2-14 15,-3-5-132-15,-4 0-135 0,-1-2-333 16</inkml:trace>
  <inkml:trace contextRef="#ctx0" brushRef="#br0" timeOffset="9932.77">17410 11779 644 0,'-3'-4'163'0,"1"3"2"15,1 1-49-15,0 2-84 0,-2 4-8 16,1 3-7-16,0 3-5 0,-1 4-4 16,-1 2-1-16,2 7 0 0,1 0-2 0,2 2-2 15,4 1-1-15,1-2-2 16,5-1 0-16,4-1 0 0,5-6 1 0,3-5 0 16,4-2 2-16,2-5 2 0,1-5 4 15,1-7 5-15,-1-4 4 0,1-3 4 16,-2-2 4-16,-2-6 4 0,-2 0 4 15,-3-1-1-15,-4-1 0 0,-3 1-1 0,-8-1 0 16,-5 0-6-16,-7 3-4 0,-9-2-7 16,-9 1-6-16,-7 2-4 0,-7 4-6 15,-7 4-7-15,-7 4-7 0,-4 7-8 16,-2 4-10-16,-2 1-13 0,1 3-21 16,-1-1 93-16,3 2-244 0,4 2-163 15,2 1-428-15</inkml:trace>
  <inkml:trace contextRef="#ctx0" brushRef="#br0" timeOffset="10518.31">11548 12977 710 0,'-5'3'160'0,"4"0"1"15,6-7-117-15,3 2-19 0,6-3-5 16,4-2-9-16,7-2-7 0,6 1 1 16,5-3-2-16,10 1 1 0,7-1-3 15,8 0 0-15,6 3 0 0,6 1-1 0,11 2 1 16,8 3-1-16,5-2 0 0,10 2-1 15,6 4 1-15,11-1-1 0,13-4 1 16,7 3-1-16,9 0 1 0,14 0-1 16,4 2 2-16,14-1-3 0,14 2 8 15,6 4 8-15,5 1 3 0,1 1 9 0,14 5 6 16,17-2 5-16,2 5 5 16,-1-3-5-16,7 2-6 0,8-1-2 0,9-2-8 15,-12-2-3-15,-5-1-4 0,0-3-3 16,-6-3-2-16,-8-2-1 0,-12-2-2 15,-8-1-2-15,-15-1-2 0,-13-1-1 16,-19 1-4-16,-20 0-8 0,-16-2-11 16,-20-3-10-16,-20 2-26 0,-23-3 7 15,-18-2-165-15,-18-1-156 0,-21 2-374 16</inkml:trace>
  <inkml:trace contextRef="#ctx0" brushRef="#br0" timeOffset="11028.12">12520 12903 764 0,'-67'18'174'15,"10"1"0"-15,5 0-118 0,7-2-31 0,6-2-6 16,7 1-10-16,6-2-6 0,6-1-3 16,5-1 0-16,6-3-2 0,7 0 0 15,6 2 0-15,8 0 1 0,8 1 0 16,11 1 2-16,11 0 0 0,10 3 1 15,11-1 0-15,11 0-1 0,10 0 0 16,14 5 0-16,10-4 0 0,10 3-1 16,13-4 0-16,10 1 3 0,13-3 4 15,12-1 6-15,14-8 5 0,17 1 4 0,8-7 5 16,6-2 4-16,17-2 0 0,14-3-2 16,4-4-3-16,7 5-5 0,-2-4 0 15,9 4-4-15,6-1-2 0,-5 4-3 16,-4 2-1-16,5 7-3 0,-7-5 1 15,-4 8-4-15,-7 0-2 0,-7 8 0 0,-7-2-2 16,-14 2-1-16,-13-1 0 16,-15 3-8-16,-12-3-8 0,-17 1-11 0,-18-4-43 15,-20-2-153-15,-18 1-173 0,-22-9-423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07:07.3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8465 5747 436 0,'-6'6'106'0,"10"0"2"15,0 0-33-15,5-3-59 0,2 1-1 16,2-4-2-16,3-2-3 0,6 0 1 15,3 2 0-15,6-2 0 0,2-1 1 16,4-1-1-16,7 3-1 0,3 0 0 0,2 2-1 16,5-3-3-16,0 2-2 0,5 1-2 15,3 0 0-15,1 2-2 0,2 1 0 16,-2-1-2-16,-1 3-4 0,0 0-14 16,-7 0-105-16,-8 3-105 0,-7-1-265 15</inkml:trace>
  <inkml:trace contextRef="#ctx0" brushRef="#br0" timeOffset="569.01">7562 8081 464 0,'7'3'115'15,"0"-1"3"-15,3 1-67 0,3 1-17 16,4 3-11-16,2-1-9 0,3 3-5 16,4-1-2-16,4 0 0 0,5 1 1 15,6 0 3-15,4-2 4 0,3-2-1 0,6-2 0 16,0 1-1-16,6-2-2 0,2-2 0 15,3 0-6-15,-1 0-4 0,0 1-4 16,-3-1-8-16,-3-1-31 0,-3 0-93 16,-8 1-109-16,-6 0-266 0</inkml:trace>
  <inkml:trace contextRef="#ctx0" brushRef="#br0" timeOffset="1092.22">6400 10394 350 0,'-9'9'94'0,"1"-5"6"0,4 0-42 16,-1-1-12-16,3-2-4 0,0 0-1 16,2 0-5-16,2-1-8 0,3 1-4 15,3 0-3-15,3 0-1 0,6 1-1 16,5-1-4-16,5-1 0 0,7 1-2 15,8-1-4-15,6-1-2 0,9 0-4 16,6 1-2-16,5-1-4 0,4 2 87 16,1-1-219-16,0 1-126 0,1 5-366 15</inkml:trace>
  <inkml:trace contextRef="#ctx0" brushRef="#br0" timeOffset="3857.16">9519 4983 517 0,'-2'0'113'16,"0"-1"0"-16,2-3-74 0,2 4-34 15,-2-1-8-15,0 1-2 0,-2 0 0 16,1 1 0-16,-3 0 1 0,0 2 1 15,-4-3 3-15,-2 2 2 0,-1 0 3 16,-3-2 0-16,-4 0 0 0,1 0 0 16,-6-2 3-16,-1 1 2 0,-1-5 2 0,-3 0 2 15,-1 0 0-15,-2 2 1 0,-2-3-1 16,-2 1-2-16,-1 0-4 16,-4 4-2-16,-1 0-3 0,-3 1-1 0,-3 0-2 15,-4 1 0-15,2-1 0 0,-4 1-1 16,0-3 1-16,-5 4-1 0,1-1 0 15,0 5 1-15,1-3 0 0,-2 5 0 16,-2 0 0-16,2 4 0 0,1-1 0 0,-1 3 0 16,1-1 1-16,4 8-1 0,3 1 0 15,4 4-1-15,2 6 1 0,2 3 0 16,3 2-1-16,0 4 1 0,2 3-1 16,4 3 0-16,3 1 0 0,2 1-1 15,6 3 0-15,7-1 1 0,4 3-1 16,7-3 0-16,2-1-1 0,7 3 0 15,6-2 1-15,6 0 0 0,7-2 0 0,5-5 1 16,4 3 0-16,5 1 1 0,5-2 0 16,3-3 0-16,2 1-1 0,5-1 0 15,4 4 1-15,4-7-1 0,4-2 0 16,1-3 0-16,5-2 1 0,-1-3 0 16,2-4 1-16,1-4 0 0,0-3-1 15,0-1 1-15,3-6 0 0,-2-3 0 16,4 0 0-16,-1-5 0 0,-1-2 1 15,1-2 0-15,-2-4 2 0,-3-3 0 0,0-3 1 16,-4-3 2-16,-1-5 0 0,-4 2 2 16,-2-11 1-16,-3 1 1 0,-3-4 0 15,-6-5 2-15,-1-4-2 0,-6-10-1 16,-4-2-2-16,-3 3-1 0,-3-8-3 16,-3-4-1-16,-2-1-2 0,-3 1 1 15,-4 2-1-15,-3-3 1 0,-4 2 1 16,-5 1 2-16,-4 4 2 0,-6-1 2 0,-10-3 0 15,-8 4 0-15,-5 3-1 0,-8 1-1 16,-7 1-4-16,-13-2-6 0,-7 7-6 16,-7 6-7-16,-10-2-5 0,-8 1-7 15,-13 2 112-15,-7 0-235 0,-5 1-129 16,-5-4-364-16</inkml:trace>
  <inkml:trace contextRef="#ctx0" brushRef="#br0" timeOffset="6267.72">9064 6499 253 0,'-4'-4'53'0,"-2"-2"-1"16,-3 0-45-16,0-2-13 0,-2-1-11 16,-1-2-6-16,-2 0 0 0,2-2 6 15,0 0 8-15,0-2 6 0,1 0 18 16,1 2 16-16,1 0 12 0,-1 2 5 16,1 0-3-16,0 2-3 0,3 4 1 15,-2-2-7-15,0 3-6 0,2 1-2 16,-1 0-1-16,2 3-1 0,-1-1-2 0,3 0-3 15,0 2-4-15,2-1-3 0,2 4-4 16,0-3-2-16,2 1-1 0,1 1 4 16,3 3-1-16,0 0 2 0,-1 2 1 15,3 1 1-15,1 4 0 0,-3 3-1 16,1 4-2-16,-1 2-3 0,-3 3 2 16,0 5-1-16,-1 1 0 0,-2 8 0 15,-1-1-1-15,1 5 1 0,-1 4 0 16,0 2-3-16,1 4 0 0,-2-2-2 0,0-2-1 15,-1 2-2-15,-2-3 0 0,0 0 0 16,-1-4-1-16,-1-5 0 0,0-3 0 16,1 0 1-16,-1-6-1 0,0-3 0 15,-1-3-1-15,0-3-2 0,0 0-4 16,-1-1-8-16,0-2 11 0,0-2-103 16,0-3-32-16,1-4-99 0,-1-2-222 15</inkml:trace>
  <inkml:trace contextRef="#ctx0" brushRef="#br0" timeOffset="6527.01">8765 7167 522 0,'-3'-1'116'0,"-2"1"1"0,-1 0-78 0,-1 1-27 15,0 0-6-15,-1 2-3 16,0 0-2-16,1 5 1 0,0 0-1 0,1 4 0 15,2 4 2-15,2 2 0 0,1 4 0 16,2 1 0-16,2-1 0 0,3 1 1 16,1-2-1-16,2-3 0 0,1-3 0 15,1-2 0-15,3-5 2 0,3-3 3 16,2-4 2-16,3-4 3 0,4-4 0 16,2-5 1-16,4-7-1 0,-1-5-2 15,2-6-3-15,0-4-4 0,1 0-10 0,-1-2 44 16,-1-1-174-16,0-1-121 0,-3 9-332 15</inkml:trace>
  <inkml:trace contextRef="#ctx0" brushRef="#br0" timeOffset="7487.05">7944 7755 395 0,'2'-20'113'0,"-4"3"4"15,0 4-15-15,-1 1-55 0,-3 1-14 16,-1-2-11-16,-4 0-5 0,-2 1-6 16,-5-1-3-16,-3 0-3 0,-4 2-2 0,-2-1-2 15,-4 2 0-15,-3 0 0 0,-2 0 2 16,-1 0 1-16,-3 0 0 0,0 0-1 16,-3 3 2-16,-1-1-1 0,-3 0-1 15,-3 4-1-15,-3 3 0 0,-2 4 0 16,-3 5 0-16,-1 2-1 0,0 5 1 15,3 8-1-15,2 6 0 0,0 1-1 0,2 6 0 16,5 4 0-16,4 3 0 0,5 4 0 16,5-1-1-16,6 0 0 0,8 2-1 15,8 3-5-15,7 1-2 0,6 2-4 16,9 0-4-16,7 0-1 0,11 1-2 16,8-4 2-16,8-6 3 0,8-6 2 15,8-10 5-15,10-5 4 0,10-4 2 16,7-10 3-16,6-7 2 0,9-3 1 15,9-3 0-15,6-6 0 0,4-5 0 16,2-9 0-16,7 1-2 0,3-8 0 0,-1-5-1 16,0-5 1-16,0-3-1 0,-5 1 1 15,-6-6 1-15,-11 0 3 0,-7 3 2 16,-12 2 5-16,-13 2 3 0,-15-2 4 16,-14 0 6-16,-14 4 3 0,-15-5 2 15,-15-3-3-15,-15-1-4 0,-15-6-5 16,-15 2-6-16,-12 3-6 0,-15 2-5 0,-16 3-3 15,-11 2-2-15,-11 1 1 0,-11 9 1 16,-12 4 1-16,-10 0-1 0,-4 9-4 16,-3 7-6-16,-4 8-4 0,3 9-3 15,3 5-3-15,5 6-2 0,8 7-3 16,6 3 48-16,12 2-160 0,12 0-110 16,10 4-307-16</inkml:trace>
  <inkml:trace contextRef="#ctx0" brushRef="#br0" timeOffset="8582.45">7852 8895 543 0,'19'-17'111'0,"-7"0"0"16,-1 2-101-16,0 0-7 0,-3 2-2 15,-1 2 0-15,-3 4 3 0,-1 1 5 0,-2 4 3 16,-1 2 3-16,-1 0 0 0,0 4 0 16,-3 6 0-16,4 5-4 0,-2 4-4 15,1 8-4-15,0 7-2 0,2 9 0 16,0 8 0-16,4 4 0 0,-3 4 1 16,1 4-1-16,0 5-2 0,-3-1-5 15,-1 0-1-15,-3-3 0 0,-3-2 0 16,-4-4-1-16,-1-8 1 0,-1-4-6 15,-2-6-109-15,-4-10-101 0,1-6-269 0</inkml:trace>
  <inkml:trace contextRef="#ctx0" brushRef="#br0" timeOffset="8760.61">7610 9507 542 0,'6'19'120'0,"2"1"-1"16,3 1-70-16,4-1-44 0,2 3-4 0,3-2 1 16,1 0-1-16,2-8-1 0,1-3 1 15,1-3 2-15,2-4 0 0,2-5 0 16,-1-5 1-16,1-3 0 0,0-4 0 16,0-3-2-16,-1-4-35 0,-1-1-90 15,-3 1-102-15,-1 0-257 0</inkml:trace>
  <inkml:trace contextRef="#ctx0" brushRef="#br0" timeOffset="9228.94">6836 9954 216 0,'3'-15'74'0,"1"2"17"16,1 3-16-16,-4 4 2 0,-1-1 1 16,-2 1-3-16,-6 1-7 0,-1 0-16 15,-5-2-18-15,-6-1-12 0,-3 0-11 16,-5-1-5-16,-4 0-4 0,-5-2-2 0,-4-2 0 16,0 4 0-16,-4-2 1 0,-2 4 0 15,-3 0 0-15,-3 1-1 0,0 5 1 16,-2 6 1-16,-4-1-1 0,-1 7-1 15,-1 7 1-15,3 0 0 0,1 7 0 16,-1 7 0-16,3 3 0 0,1 9 0 16,9 2 0-16,3 3-1 0,7 6-4 15,9 2-3-15,11 3-4 0,10 1-11 16,13-3-73-16,11-1-33 0,12-3-89 0,12-2-194 16</inkml:trace>
  <inkml:trace contextRef="#ctx0" brushRef="#br0" timeOffset="9409.01">6875 10693 483 0,'128'-32'121'16,"-4"-1"2"-16,-6-11-72 0,-7 4-12 16,-8-4-15-16,-10-1-7 0,-11-1-6 15,-14 0-6-15,-12 1-1 0,-14 1-1 0,-17-3 1 16,-17 0 1-16,-16-1-2 0,-17 1-1 16,-18 4-3-16,-14 4-6 0,-15 8-2 15,-18 4 1-15,-13 10-46 0,-11 8-75 16,-12 14-97-16,-5 9-235 0</inkml:trace>
  <inkml:trace contextRef="#ctx0" brushRef="#br0" timeOffset="32757.83">13142 1437 562 0,'1'-14'131'16,"1"-1"8"-16,1-3-93 0,3 3-1 15,-2-1-1-15,1 0-1 0,-2 3-1 16,0 4-4-16,-1 4-5 0,0 2-9 16,-2 4-7-16,-2 7-4 0,0 8-3 15,-2 5-6-15,-2 7-4 0,-2 8-1 16,-1 5 2-16,0 8 0 0,0 5 0 0,3 2-4 15,0-1-9-15,6 0-2 16,2-2 0-16,6-4 0 0,2-6 0 0,2-9 0 16,7-8 4-16,0-5 10 0,1-8 6 15,1-5 6-15,0-6 4 0,0-5 5 16,0-6 4-16,-5-8 1 0,-1-4 1 16,-1-5-2-16,-3-1-6 0,-1 0-4 15,-4-2-6-15,-2 6-3 0,-2 4-3 16,0 6-2-16,1 3-2 0,-2 5-4 0,1 6 0 15,0 8-1-15,0 3 1 0,4 2-1 16,1 5 1-16,3 3 1 0,3 0 2 16,5-2 2-16,2-1-1 0,3 0 0 15,0-4 1-15,3-5 1 0,1-4 1 16,5-1 2-16,-2-6 6 0,-2-4 6 16,2-1 6-16,-2-5 4 0,-4-2 3 0,-1-4 2 15,-5-3-2-15,-2-1-3 16,-1-7-6-16,-9-6-6 0,-1-3-4 0,-5-1-5 15,-4-2-1-15,-2-3-2 0,-2 2-1 16,-3-1-2-16,-2 4 0 0,0 5-2 16,2 8 1-16,1 2-2 0,1 6-3 15,0 5-4-15,3 6-6 0,4 1-6 16,2 4-10-16,0-1-14 0,3 5-18 16,6 3-13-16,4 1-127 0,3 4-141 15,5 3-331-15</inkml:trace>
  <inkml:trace contextRef="#ctx0" brushRef="#br0" timeOffset="33559.83">14125 1812 697 0,'4'-14'170'0,"-2"-1"11"0,-2-4-99 0,2-3-30 15,-2-3-7-15,-2 1-3 0,-1 2-8 16,-2 3-11-16,-2 4-11 0,-4 2-7 15,-4 9-2-15,-3 12-3 0,-2 5-1 16,-2 3-1-16,-2 8-1 0,3 3 0 16,4 3-2-16,3-3-3 0,5-6-2 15,5-1 0-15,5-2 1 0,6-6 0 16,2-5 1-16,3-4 4 0,3 0 4 0,2-3 1 16,2-2 2-16,-1-6 1 15,2-1 3-15,-2-1 1 0,1-2 1 0,-4-6 1 16,0 2 0-16,-3-1 0 0,-1 4-2 15,-4 2-3-15,-1 4-4 0,3 2-4 16,-1 12-1-16,-1 6-1 0,-7 3 0 16,-2 5 0-16,1 5 1 0,4 4 2 15,-4 1-1-15,1-3-3 0,1-2-2 16,8-3 0-16,4-1 0 0,4-6-2 0,1-5 0 16,2-5 3-16,3-5 5 0,1-3 1 15,1-4 2-15,0-5-1 0,-4-9 3 16,-1 0-1-16,-5-6 1 0,-1-6-2 15,-3-3 1-15,-2-5-1 0,-1-9 0 16,-1 2 0-16,0-6 0 0,1-4-1 16,-3-3 2-16,-1 1-1 0,0 8 2 15,-2 10 5-15,-1 7 1 0,-1 9-2 16,-2 12-2-16,-1 11-2 0,0 10 2 0,0 10-3 16,0 6-4-16,-2 9 0 0,0 8 0 15,1 6 3-15,-2 7 0 0,3 6 0 16,1-3 0-16,2-1-1 0,3-4-1 15,2-2-5-15,4-7-4 0,5-8-4 16,3-6-1-16,4-7-3 0,2-4-6 16,-3-6 2-16,-1-6 3 0,2-2 4 0,1-5 5 15,1-6 3-15,2-5 3 0,0-5 9 16,5-6 2-16,0-5 2 0,-5-1 0 16,-7-7 2-16,-6-6 1 0,-3-6-2 15,-5-4-2-15,-1-2-1 0,1-8 0 16,1-6-1-16,4 7-1 0,2 6 2 15,-2 5 5-15,-3 9 5 0,1 9 3 16,-6 16 1-16,0 8-1 0,-2 2-4 0,-3 9-1 16,-5 6-6-16,0 4-5 0,-1 6-3 15,6 8-1-15,-3 8 0 0,2 10 1 16,2 3 1-16,2 12-1 0,1 5 1 16,-2 3-2-16,-4-6 0 0,5 4-9 15,1-4-11-15,2-3-14 0,0-10-23 16,3-7-14-16,1-11 47 0,6-2-175 15,1-13-132-15,5-5-321 0</inkml:trace>
  <inkml:trace contextRef="#ctx0" brushRef="#br0" timeOffset="33902.23">15394 1733 561 0,'-13'-4'138'0,"-4"2"12"0,-7-2-28 15,-4 8-92-15,-6 0-2 0,-4 5-1 16,-3 3 3-16,0 0-8 0,1 4-11 0,7 3-7 16,4-2-3-16,8 6-4 0,8-4-8 15,5 1-7-15,8 0-2 0,6-4-1 16,4-1-1-16,5-3 0 0,9-5 4 16,6 1 8-16,0-6 8 0,6-3 3 15,-1-1 2-15,4-6 3 0,-4-2 5 16,-4-1 7-16,-3-5 5 0,1-1 3 15,-5 0 2-15,-2-2 3 0,-5 1 1 0,-3 4-2 16,-2 2-4-16,-4 5-3 0,-4-1-5 16,0 2-6-16,-7 7-3 0,1 8-4 15,-4 0-3-15,-4 6-3 0,0 5-2 16,-2 4 1-16,2 4 4 0,4-2 1 16,0-3-13-16,7 2-10 0,5-5-16 15,1-5-10-15,6-2-12 0,3-4-28 0,2-1-99 16,3-6-107-16,2-3-255 15</inkml:trace>
  <inkml:trace contextRef="#ctx0" brushRef="#br0" timeOffset="34320.42">16035 1718 637 0,'-17'6'139'16,"-7"4"10"-16,-5 5-118 0,2 4-4 0,-5-1 0 15,1 2 2-15,0 4-1 0,2-1-9 16,6-1-11-16,6-3-4 0,2 3 0 16,11 0-1-16,10-1 1 0,11-6-1 15,6-1 1-15,5 0 0 0,7-5 0 16,8-5-1-16,2-1 0 0,2-3 0 16,1 0-1-16,5-2 2 0,2-1 3 15,-3-2 4-15,-3 2 3 0,-4-4 3 0,-7 0 6 16,-5-1 3-16,-11-4 4 0,-6-2 1 15,-7-2-1-15,-6-2-4 0,-5-3-2 16,-6 0-5-16,-4 1-5 0,-10 4-5 16,-5 4-4-16,-9 4-2 0,-7 7 0 15,1 8 0-15,2 6-1 0,0 2 1 16,10 5 0-16,3 1-1 0,12 3-1 0,11-1 2 16,4-1 0-16,4-4 0 0,13 0 0 15,6-3 1-15,13-2-1 0,5-3-1 16,9-2-4-16,2-3-4 0,6 1-3 15,-2-5-5-15,0 0-9 0,-4-1-7 16,-1-1-25-16,4-3-4 0,0 0-145 16,-4-4-148-16,-2-2-360 0</inkml:trace>
  <inkml:trace contextRef="#ctx0" brushRef="#br0" timeOffset="34731.47">17756 1378 652 0,'13'12'141'16,"-4"-1"8"-16,1 5-121 0,-1 3-1 16,-2 3 2-16,-3 6 4 0,-3-1-1 15,-1 6-6-15,-7 3-6 0,1 5-4 16,-2 3-3-16,-2-2-4 0,4-1-2 15,-3 1-4-15,1-3 0 0,5-4-2 16,1-7-12-16,1-3-16 0,0 0-11 0,0-6-7 16,2-4-125-16,0-6-129 0,0-4-300 15</inkml:trace>
  <inkml:trace contextRef="#ctx0" brushRef="#br0" timeOffset="34917.97">17443 1302 567 0,'-12'-2'131'0,"7"2"9"15,5 2-90-15,5-1-5 0,9 2 2 16,6-1 6-16,7 0-4 0,8 1-5 16,11-2-7-16,10-1-7 0,5-3-11 15,1-2-4-15,3-2-4 0,-2 3-4 16,-1-1-10-16,-7-3-21 0,-7 6-22 0,-8-6-132 15,-5 5-143-15,-1-3-352 16</inkml:trace>
  <inkml:trace contextRef="#ctx0" brushRef="#br0" timeOffset="35660.04">18246 1785 545 0,'13'30'120'0,"-3"0"4"16,-2-2-94-16,-2-2-17 0,-1-1-1 15,-3-3 1-15,-2-4-3 0,-2-4-5 16,-1-6-2-16,-2-2 0 0,1-5 3 16,-2-2 2-16,0-3 3 0,1-2 3 15,-2-4 5-15,1-4 4 0,1-3 4 0,-1-6-1 16,2-2 0-16,4-4-2 0,1-3-5 15,3 0-2-15,5 0-2 0,1 2-7 16,2 3-3-16,1 4-2 0,-1 5-1 16,0 5 1-16,2 2-3 0,-1 5-1 15,-1 7 0-15,1 5-1 0,0 1 2 16,1 2 0-16,1 4 0 0,3 0 1 16,2 1 2-16,2-4 1 0,4 0 3 15,3 2 3-15,4 0 1 0,-1-5 3 16,1 1 1-16,1-1 1 0,1 0 0 0,-1-3-1 15,-2-5 0-15,-3-4-2 0,-1-1 0 16,-4-1 1-16,-7-5-1 0,-2-2 1 16,-8 0-1-16,-2-4-2 0,-8 0 0 15,-3 0-3-15,-4 3-3 0,-5 0-2 16,-5 2-3-16,-4 2-1 0,-4 7-1 16,2 8 1-16,0 3 0 0,2 2 0 0,2 8 0 15,2 4 1-15,6 8 0 0,3 1 0 16,5-4 0-16,4 1 2 0,4 1 0 15,3-2 0-15,6-7 1 0,9-3 1 16,5 0 0-16,7 0 0 0,6-6 0 16,3 2-1-16,6-7 0 0,2 2 0 15,0-5 0-15,3-4-1 0,-2-3-1 16,1-2 1-16,4-8-1 0,0 1 0 0,-2-3 0 16,-6-2 0-16,-8-2-1 0,-5-3 1 15,-9 1-1-15,-10-1 0 0,-9 4-1 16,-8-3-1-16,-10 7 1 0,-7 0 0 15,-9 9 0-15,-7 2 1 0,-4 7 0 16,-1 2 2-16,-2 11 3 0,5-5 0 16,6 8 0-16,8 1 0 0,9 2 0 15,6 1 2-15,11-1-1 0,8-4-1 16,8 4-1-16,10-3 1 0,7 0 0 16,10 0-1-16,2-2 0 0,4 1-2 0,2-3-4 15,2 0-7-15,-1-3-10 0,-3-1-11 16,-9-4-20-16,0-2-32 0,-5-1-129 15,-6-4-151-15,-4-8-351 0</inkml:trace>
  <inkml:trace contextRef="#ctx0" brushRef="#br0" timeOffset="36151.71">13983 2578 482 0,'-5'1'124'0,"3"1"6"16,0-2-14-16,4-1-91 0,4 0-2 15,6-3 2-15,8 0 0 0,6 1-3 16,14-2-5-16,19-2 0 0,11-4 1 15,23-5-2-15,28-3-2 0,14-2-1 16,37-4-1-16,18-2-1 0,21-1-3 0,22 3-4 16,23 4-2-16,14 4-1 0,17 2 0 15,5 4-1-15,13 5-1 0,0 1 0 16,10 2 0-16,-17 4 0 0,-7 3 1 16,-12-4 0-16,-19 4 0 0,-11-1 1 15,-22-1-13-15,-22 1-8 0,-17-3-137 0,-29-6-132 16,-23-3-336-16</inkml:trace>
  <inkml:trace contextRef="#ctx0" brushRef="#br0" timeOffset="42612.13">16995 3312 611 0,'18'-25'135'0,"-2"0"12"0,-5 3-104 16,-1 1 0-16,-5 8 3 0,-1 1 3 15,-4 0 2-15,0 4-5 0,0 2-10 16,0 4-10-16,-4 3-6 0,1 3-5 16,-1 1-2-16,-1 8 0 0,1 3-2 15,-3 5-1-15,1 7 1 0,2 6-1 16,0 3 0-16,0 6-4 0,1 2-3 0,1 4-1 16,1 6-1-16,2 4 0 0,-2 0-1 15,2 1-2-15,4 0-1 0,-1-3-1 16,2-3-3-16,0-8-3 0,2-6-3 15,1-10-4-15,-1-3-6 0,0-6-9 16,1-7-12-16,1-8-9 0,1-3-5 16,1-7-96-16,0-2-23 0,0-9-101 15,1-8-206-15</inkml:trace>
  <inkml:trace contextRef="#ctx0" brushRef="#br0" timeOffset="42934.94">17341 3637 614 0,'4'-7'145'0,"-3"0"5"15,-2 5-108-15,-4 3-9 0,-1 4-3 16,-1 3-1-16,-3 6-9 0,-3 2-7 16,-1 5-5-16,1 0-1 0,3 5 0 15,3-3-1-15,3 0-2 0,6-4-2 0,6 0 0 16,5-3 0-16,5-2 2 0,3-5 1 16,2-2 1-16,0-5 1 0,1-5 0 15,2-1 1-15,-1-5 1 0,-3-2 2 16,-3-5 3-16,1 1 3 0,-3-1 1 15,-4-1 1-15,-5-2-1 0,-3-2 0 16,-7 0-5-16,-4 0-5 0,-8-4-3 16,-8-1-2-16,-2 4-4 0,-5 2 0 15,-6 5-1-15,-3 4-1 0,-3 4-1 0,3 8-5 16,4 5-11-16,3 2-9 0,6 2-15 16,8 1-11-16,9 5-5 0,11-1 74 15,11 0-191-15,6 2-119 0,11-2-321 16</inkml:trace>
  <inkml:trace contextRef="#ctx0" brushRef="#br0" timeOffset="43351.35">18031 3783 661 0,'12'-5'161'0,"-7"-3"2"0,-7 0-117 16,-6-4-11-16,-7 0-2 0,-5-1-3 15,-6 0-18-15,-2 2-7 0,-3 4-3 16,-2 4 2-16,-4 6-1 0,4 5 0 15,1 2-1-15,5 3-1 0,2 1-1 16,8-1 0-16,8 2-1 0,8-3 0 0,7-1 2 16,10-2 0-16,3-1 2 0,7 0 0 15,0-3 1-15,0-3 0 16,1-2 0-16,0-1-1 0,-2-4 0 0,-2 2 0 16,-3-4-1-16,-4 0 3 0,1 0 4 15,-5 0 4-15,-3 3 4 0,-4 1 1 16,-2 0 0-16,-2 1-2 0,1 3-2 15,-2 1-7-15,-3 3-3 0,1 3-3 0,0 4-2 16,-1 5 0-16,0 5 1 0,3 4 1 16,0 5 0-16,4 1 1 0,0 4-1 15,1 0 0-15,1 1-1 0,1-1 1 16,-2 4-1-16,0-4 1 0,-1 1-1 16,-2-4 0-16,-2-3-1 0,-1-2 0 15,-3-5 0-15,-6-4 0 0,-2 0 0 16,-4-4-1-16,-1-6 2 0,-2-6-1 15,-2-5-5-15,1-6-5 0,-2-5-4 0,2-9-9 16,-1-4-25-16,-2-8-11 0,1-5-54 16,1-2-67-16,3-2-118 0,6 1-252 15</inkml:trace>
  <inkml:trace contextRef="#ctx0" brushRef="#br0" timeOffset="43610.6">18595 3457 625 0,'2'-11'152'0,"-2"3"2"16,-4-1-109-16,-2 5-7 0,-3-1 0 16,-4 5 0-16,-3 0-12 0,-4 5-2 15,-3 4 0-15,0 5 1 0,-3 3 1 0,0 5-5 16,0 7-7-16,2 7-4 15,2 4-3-15,4 3-2 0,4 1-3 0,3 1-1 16,6 1 0-16,5-3 0 0,7-4-2 16,7-4-5-16,2-4-9 0,6-3-8 15,4-6-16-15,7-6-13 0,5-6-11 16,3-4-119-16,2-5-122 0,4-2-288 16</inkml:trace>
  <inkml:trace contextRef="#ctx0" brushRef="#br0" timeOffset="44074.31">19008 3580 641 0,'-11'14'149'0,"-1"2"6"0,-3 4-118 16,2 5-7-16,0 1 0 0,1 3 0 16,2-1-11-16,2 1-9 0,2 1-5 15,0-2-2-15,3-2 0 0,1-2-2 16,-1-2 0-16,2-2 0 0,-2-6 0 0,2-4-1 15,0-3 2-15,0-2 7 0,0-3 10 16,2-3 7-16,0-3 1 0,1-6 1 16,2-5 1-16,0-4-1 0,3-6-8 15,1-7-10-15,1-4-6 0,2-3-2 16,1 0-1-16,1 2 0 0,-1 5-1 0,0 4 0 16,-1 9 0-16,-2 8-1 0,0 6-1 15,-3 11 0-15,1 6 1 0,-1 7-1 16,0 5 0-16,2 1 0 0,2 4 1 15,1 1 1-15,4 2 0 0,0-3 1 16,4-3-1-16,2-3 0 0,2-3 1 16,0-2 0-16,1-3 0 0,-1-5 0 15,0-3 1-15,-3-2 8 0,-2-5 5 16,-4-3 5-16,1-2 1 0,-2-5 1 0,-2-7 1 16,0-4 0-16,-1-5-6 0,-1-3-7 15,0-3-4-15,-3-9-2 0,-2-1-1 16,-3 1-2-16,-1 4 0 0,-1 3-2 15,1 3-1-15,-2 4-6 0,0 8-5 0,-1 6-9 16,1 4-12-16,-1 0-23 16,1 3-20-16,-1-1-134 0,0 3-147 15,-1 2-351-15</inkml:trace>
  <inkml:trace contextRef="#ctx0" brushRef="#br0" timeOffset="44348.57">19550 3314 628 0,'9'6'144'0,"1"1"11"15,3 4-111-15,2 3-4 0,4 4 5 16,4 5 3-16,6 3-4 0,6 6-10 16,5 3-9-16,0 6-4 0,3 5-7 15,2 3-5-15,-2 1-4 0,-5 4-2 16,-5 0-1-16,-7-2-2 0,-6-1 0 15,-9-7-2-15,-11-2-7 0,-11 1-7 16,-12-4-7-16,-11 2-15 0,-15-4-12 0,-8-1-130 16,-10 1-133-16,-11 3-317 0</inkml:trace>
  <inkml:trace contextRef="#ctx0" brushRef="#br0" timeOffset="-3428.86">13370 1024 552 0,'-2'-2'111'0,"0"4"-3"16,0-2-102-16,0 5-10 0,1-2-3 15,-2 0 0-15,-3 1 1 0,1-3 3 16,-2-1 4-16,1-4 1 0,-4 0 1 16,-2-4 1-16,1 1 1 0,-1-3-1 15,-1 1 1-15,-5 1-1 0,-3 2-1 0,-2-2 1 16,-1 2-1-16,-3 2 0 0,-1 0 0 16,-1 0 1-16,1-1-1 0,1 4 0 15,1-1 0-15,-2 3-1 0,-1-2 0 16,-3 4-1-16,1 2-1 0,-2 1 1 15,-2 0-1-15,-2 5 0 0,-2 1 1 16,-2 3-1-16,2 1 0 0,-1 0 0 16,1 0 0-16,1 4 0 0,3 0 0 15,4 0-1-15,0 7 1 0,-1 0 0 0,2 4-1 16,0 2 0-16,3 3 1 0,-1 4-2 16,3 1 0-16,4-2 0 0,1 3-2 15,0 2 0-15,1 2-1 0,1 2-2 16,3 1 1-16,1 3 1 0,1-1 0 15,2 2 0-15,5 1 1 0,5-2 0 16,2-5 0-16,4-5 0 0,2-4-1 16,6-1-1-16,7 2 0 0,1-5-1 0,2-5 0 15,3 2 0-15,4-1 1 0,3-2 1 16,1-3 2-16,1-7 0 0,3-1 2 16,3 1 1-16,4-4 0 0,3 3 1 15,8-2 0-15,0 1 0 0,4 2 0 16,2-2 0-16,4-3-1 0,3 1 1 15,1-5 0-15,8 2-1 0,1-4 0 16,2 2 0-16,1-5 0 0,9 0 1 16,6 2 0-16,-2-2 0 0,-4 1 0 0,6 0 0 15,1-1 0-15,7 4 1 0,-1 2-1 16,-9-2-1-16,14-2 1 0,9 2 0 16,3-4 0-16,-1 1 0 0,5-5-1 15,3-1 1-15,9 0-1 0,-5-2 0 16,-8-1 0-16,9 3 0 0,5 1 1 15,-8-1-1-15,0 0-1 0,7 2 2 0,0 2-2 16,0-2 1-16,-4 3 0 0,4 0 0 16,-1 5 1-16,0-5-1 0,1 3 0 15,0 2 1-15,2 0 0 0,-2-5 0 16,2-1-1-16,1-1 0 0,4-2-1 16,-2-2 1-16,3-4 0 0,0 0-1 15,-1 0 0-15,2 1 1 0,-4-5 0 16,-2 2 0-16,-6 0 0 0,1-3 0 0,-6 4 2 15,-5-2-2-15,-4-3 1 16,1 2-1-16,-8 4 1 0,-7 0-1 0,-7-1 0 16,-4-2-1-16,-5 2 0 0,-6 0 0 15,-7-2 1-15,-6-2-1 0,-9-3 0 16,-8-2 2-16,-9 1 2 0,-10-3 3 16,-10 0 4-16,-8 0 0 0,-6 1 2 15,-6-4-3-15,-5-2-3 0,-7-7-3 16,-7-4-3-16,-2-2-5 0,-5 1-4 0,-7-4-2 15,-4 0 2-15,-3-7 2 0,-2 1 1 16,0 1 2-16,-1-6 2 0,1-6 3 16,-3-1 2-16,2 0 1 0,-4 5 1 15,3 4-1-15,-3 0 0 0,-7 2 0 16,-10 0-1-16,-2 4-1 0,-5 2-1 16,-3 5 0-16,-7 3-1 0,-6 1 0 15,-7 2 0-15,5 3-1 0,-7-3 0 0,-3 2-1 16,0-1 1-16,-9-1 0 0,0 1 0 15,0 2 1-15,-4-3 2 0,-7 8 2 16,-2 1 2-16,-8 2 1 0,4 2 0 16,-14 6 1-16,0-2-1 0,-7 15 0 15,-4-3-2-15,-4 0-1 0,-4 2-2 16,-6 3-1-16,2 4 0 0,-7 5 0 16,-3-1-1-16,2-1 0 0,-2 3 0 15,-8 1 0-15,3-3 0 0,0-4 1 0,-7 2-1 16,5-3 0-16,-5-3 0 0,-15 2 0 15,6-5-4-15,-12 1-3 0,-7-3-58 16,1 1-51-16,-13 0-87 0,-6-1-210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23:48.8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9972 6468 227 0,'3'3'54'16,"-1"-2"6"-16,-2 0-24 0,0-1-10 0,-1 0 2 16,0 1 2-16,-1-1 3 0,2-1-1 15,-1 1 4-15,1 0 3 0,0 1 2 16,3-2-2-16,-1 0 0 0,1-2-1 16,4 2-2-16,-1-2-6 0,3 0-11 15,1-1-4-15,1 1 0 0,1 0-1 16,2 1-2-16,2-2-2 0,3 2-2 15,2 0-2-15,2 0-1 0,2 2-2 0,2 1 0 16,0 0-1-16,-4 1-2 0,-2 2 1 16,-5-1-1-16,-3 0 0 0,-3-1-1 15,-6 0 1-15,0 1 1 0,-4 0 1 16,-4 0 1-16,-1 1 0 0,-5 0 0 16,-5 0 1-16,-6 0 0 0,-5 0 0 15,-5-2-2-15,-2 1-1 0,0 0 0 16,0-1 0-16,3-1-1 0,3 1-1 0,5 0 1 15,7-1-1-15,2 2 1 16,4-2 0-16,3-2 1 0,5 2-2 0,2-1 2 16,5 0-1-16,3-1 0 0,4-1 0 15,4 1 0-15,0 1-3 0,4-1-6 16,2 1 92-16,-1 0-221 0,-1-2-128 16,-1 0-365-16</inkml:trace>
  <inkml:trace contextRef="#ctx0" brushRef="#br0" timeOffset="1423.77">16626 1269 432 0,'3'-3'136'0,"-1"1"12"16,-2-2 11-16,0 0-80 0,1 1-14 15,-1 1-4-15,-1 1-5 0,1 0-8 16,0-1-11-16,-1 2-11 0,0 2-7 16,1 1-5-16,-2 4-4 0,-1 3-5 15,0 7-3-15,1 7-1 0,-3 7 1 16,1 3-1-16,-1 4 0 0,2 4 0 16,-1 1-1-16,1-1-4 0,1 0-5 15,1-1-8-15,2-3-7 0,0-2-11 16,2-5-15-16,1-2-10 0,1-7-10 0,2-5-107 15,-1-10-115-15,2-4-273 0</inkml:trace>
  <inkml:trace contextRef="#ctx0" brushRef="#br0" timeOffset="1768.32">16975 1282 659 0,'-1'1'142'0,"-4"2"7"0,-4 5-117 15,-1 5-8-15,-1 8 1 0,-1 2 0 16,-1 6-1-16,2 4-5 0,2 3-8 16,5 0-4-16,3-3-3 0,2-3-1 15,5-1-2-15,6-5 0 0,5-4 0 16,2-3 0-16,2-4 0 0,5-5 1 0,0-5 2 16,1-5 2-16,1-6 2 15,-4-3 5-15,-1-4 5 0,0-5 5 0,-2-2 4 16,-5 0 3-16,-4 0 1 0,-6-4-2 15,-4-3-4-15,-7-3-5 0,-4-1-5 16,-8 4-6-16,-3 3-4 0,-5 1-3 16,-2 7-2-16,-3 9-1 0,-3 7-1 0,-2 8-3 15,2 3-4-15,4-1-5 16,3 2-8-16,6-1-11 0,7-1-18 0,6-1-7 16,8-1-8-16,6-3 61 0,5-2-180 15,4-1-127-15,5 1-321 0</inkml:trace>
  <inkml:trace contextRef="#ctx0" brushRef="#br0" timeOffset="2129.83">17576 1361 595 0,'0'3'140'0,"-3"-1"6"0,0 0-103 15,-1-1-1-15,1 3 2 0,-2-3-3 16,2 3-14-16,-2 4-5 0,3 2-7 15,0 6-5-15,3-2-4 0,1 3-3 16,3 2-1-16,2 0-1 0,3 0 1 16,2-2 0-16,1-5 0 0,3 2 4 0,1-3-2 15,6-4 9-15,-1-1 4 0,1-3 4 16,4-2 3-16,-1 0 2 0,-3-4 0 16,-1-2 5-16,-6 0-6 0,0-2 0 15,-5-1-2-15,-8-3-2 0,-2 0-2 16,-3-1-4-16,-5-3-2 0,-7-2-4 15,-4 1-4-15,-4 0-4 0,-2 3-2 16,-1-2-1-16,0 4-1 0,-1 2-4 0,5 5-5 16,2 0-7-16,4 2-9 0,4 2-9 15,2 1-19-15,3 0-18 16,2-1-17-16,3 2-107 0,1-2-126 0,5-2-291 16</inkml:trace>
  <inkml:trace contextRef="#ctx0" brushRef="#br0" timeOffset="2463.52">18095 1092 563 0,'0'6'146'16,"1"-4"9"-16,-2-1-66 0,1-3-38 15,-1 5 4-15,-1 6 10 0,0 2-8 16,-1 4-9-16,-1 7-7 0,0 6-5 16,-1 4-6-16,1 3-6 0,1 5-7 15,-2-1-6-15,2 0-4 0,1 0-4 16,-1-1-1-16,3 0-1 0,-1-3-1 15,1-7-7-15,1 1-4 0,1-6-8 0,1 0-10 16,0-5-10-16,2-2-20 0,0-6 24 16,4-4-159-16,1-7-138 0,3-1-344 15</inkml:trace>
  <inkml:trace contextRef="#ctx0" brushRef="#br0" timeOffset="2831.73">18494 1281 533 0,'-7'7'135'0,"-3"1"5"0,0 2-76 0,1 5-33 16,-1 2 3-16,2 6 5 0,3 3-9 16,0-1-14-16,4 3-5 0,2-3 0 15,3-3-2-15,1-3-2 0,3-2-4 0,4-4 1 16,2 0-1-16,2-2 0 0,4-5 0 15,3-1 1-15,1-1 0 0,-1-2 5 16,0-6 4-16,-1-1 4 0,0-3 4 16,0 2 4-16,-1-4 4 0,-5-2 4 15,0-4-2-15,-4 1-2 0,-3-5-4 16,-6-6-5-16,-9-5-4 0,-3 1-5 16,-3-1-5-16,-2 1-4 0,-3 3-1 15,-3 4-2-15,0 10-2 0,-1 3-3 16,-1 1-6-16,1 5-7 0,-1-3-7 0,0 6-12 15,2 1-13-15,4-2 18 0,5 3-158 16,2 1-135-16,4 1-340 0</inkml:trace>
  <inkml:trace contextRef="#ctx0" brushRef="#br0" timeOffset="3046.25">18991 1135 631 0,'2'4'145'0,"-1"-4"2"0,2 8-110 0,0 5 0 15,0 1 7-15,1 13-3 0,1-8-10 16,-1 6-3-16,1 4-2 0,-1 1-6 16,-2-5-6-16,1 6-5 0,0-2-5 15,0 0-5-15,0-2-8 0,2-2-15 16,1 0-16-16,1-6 65 0,-1-2-200 15,0-4-141-15,2 0-358 0</inkml:trace>
  <inkml:trace contextRef="#ctx0" brushRef="#br0" timeOffset="3426.5">19418 1132 586 0,'-1'2'130'0,"-1"-1"5"0,-1 9-103 0,-2 1-4 16,-1 4 3-16,0 7 2 0,0-1-1 0,-3 4-6 15,3 4-4-15,-1-1-4 0,4 1-7 16,3-2-3-16,3-4-4 0,4-3 0 16,5-1-1-16,1-2 0 0,3-7 0 15,4-8 1-15,2 2 0 0,1-3 3 16,1 0 4-16,1-4 4 0,0-3 7 15,1 0 5-15,-5 4 4 0,-1-8 5 16,-5-1 0-16,-2-2-2 0,-6-3-2 16,-2-4-5-16,-5-3-6 0,-4-3-5 15,-2-7-5-15,-5 1-5 0,-3-1-3 0,-4 3-3 16,-5 9-2-16,-6 1 0 0,-2 4-2 16,-4 9-8-16,-3 2-8 0,-4 5-10 15,-5 3-21-15,-2 1-19 0,4-4-136 16,-1-1-148-16,-2 10-347 0</inkml:trace>
  <inkml:trace contextRef="#ctx0" brushRef="#br0" timeOffset="4275.89">20280 1413 503 0,'0'-2'124'16,"0"2"4"-16,1-3-72 0,5 2-13 15,3-1-3-15,1 0-4 0,1 0-3 16,4 0-2-16,2 0 0 0,2-1-2 15,-1 0-2-15,0 2-3 0,3 1-5 16,3 4-5-16,0-3-2 0,3 4-3 16,0-2-2-16,4 1-3 0,-2-3-1 15,1 1-1-15,1-1 0 0,-1-1-1 16,0-6-3-16,-4 1-11 0,2 0-11 0,-1-4-14 16,-1-3 142-16,-2-5-272 0,-5 2-149 15,-6-1-403-15</inkml:trace>
  <inkml:trace contextRef="#ctx0" brushRef="#br0" timeOffset="4439.79">20580 1070 551 0,'1'6'132'0,"2"0"5"0,2-1-75 0,-1-5-39 16,1 7 1-16,1-4 2 0,-1-3-6 15,1-1-9-15,-2 3-9 0,-1 1 120 16,1 0-263-16,-4-3-138 0,0 9-411 0</inkml:trace>
  <inkml:trace contextRef="#ctx0" brushRef="#br0" timeOffset="4618.95">20525 1789 614 0,'1'18'163'0,"0"-2"7"16,2-5-65-16,1-3-64 0,-2 0 0 0,1-5 0 16,-2-3-14-16,0 0-12 0,2-3-3 15,-2-2-11-15,0-4-20 0,0-4 138 16,2-3-294-16,-1-3-168 0,4-1-469 16</inkml:trace>
  <inkml:trace contextRef="#ctx0" brushRef="#br0" timeOffset="4914.85">21661 1251 646 0,'1'-1'155'0,"-2"0"2"0,-1 5-102 0,-4 0-9 16,1 4 3-16,-3 0-6 0,0 11-11 15,-1 4-5-15,0 4-1 0,0 0-8 16,3 5-6-16,-1 0-5 0,3 4-3 16,0-1-2-16,2-3-3 0,2 0-7 15,4-3-8-15,0 1-11 0,4-4-20 0,1-5 156 16,6-3-292-16,1-4-156 0,2-5-428 15</inkml:trace>
  <inkml:trace contextRef="#ctx0" brushRef="#br0" timeOffset="5243.16">22058 1380 500 0,'0'-4'130'0,"-2"4"5"0,-1 3 2 15,0 1-118-15,-1 2-1 0,-3 3 2 16,2 3-2-16,-3 2-2 0,2 5-6 16,3-2-3-16,3 4-2 0,1-1-3 15,5-1 0-15,1-2 0 0,5 1-1 16,5-4 1-16,0 0-1 0,5-2 1 0,4-4-1 16,1 0 1-16,0-6 0 0,4-2 0 15,-3 1 1-15,1-2 2 0,-5-4 8 16,-2 0 5-16,-6-4 3 0,-1 0 2 15,-9-3 0-15,-5-5-2 0,-7-5-2 16,-7-3-8-16,-8-3-4 0,-3 0-6 16,-7-1-2-16,-2 4 1 0,-3 2-7 15,-1 7-11-15,2 2-10 0,1 6-4 16,3 1-34-16,5 3-105 0,7-1-126 16,2 3-282-16</inkml:trace>
  <inkml:trace contextRef="#ctx0" brushRef="#br0" timeOffset="5560.97">22528 1425 443 0,'1'4'116'0,"-2"2"3"0,-4 0-37 0,0 4-52 16,-4-2 0-16,-1 1-2 0,-1 1-11 15,3 0-3-15,-1 2-2 0,3 0-2 16,4 1-4-16,3 0 1 0,4 1-1 15,3 0-1-15,5-3 0 0,3-2 0 16,4-2 0-16,1 0 0 0,4-1-1 16,1-1 0-16,-1-4 1 0,1 0 5 15,-3 1 4-15,-2-2 5 0,-1-2 4 16,-4-3 4-16,-4-2 2 0,-2-1 2 0,-4-3-4 16,-2-4-4-16,-4-1-6 0,-5-6-5 15,-3-3-4-15,-3-1-5 0,-3 0-3 16,-3 0-5-16,-1 2-8 0,-1 1-8 15,2 4-9-15,-1 8-11 0,0 1 118 16,3 2-247-16,4 3-140 0,-3 5-378 0</inkml:trace>
  <inkml:trace contextRef="#ctx0" brushRef="#br0" timeOffset="5963.75">23149 1380 364 0,'-14'17'112'15,"1"6"5"-15,-3 0-56 0,4 2-2 16,2-2 3-16,6 0-14 0,2-3-17 15,5 1-10-15,4-8-4 0,5 1 2 16,2-5 1-16,4 0 0 0,4-4 1 0,1-1 0 16,1-1 4-16,3-3 2 0,-4-3 2 15,-1 1 0-15,-4-2 1 0,-2-2-2 16,-2-1 3-16,-4-3 1 0,-4 0-4 16,-2-1-5-16,-7-2-4 0,-2-1-3 15,-6 0-3-15,-7 1-7 0,-2 5-7 0,-7-2 1 16,-2 4-4-16,-3 2-8 15,-4 4-9-15,2 1-20 0,-2 2 23 16,2 1-171-16,1 4-150 0,2 0-365 0</inkml:trace>
  <inkml:trace contextRef="#ctx0" brushRef="#br0" timeOffset="9657.07">19146 1850 376 0,'-10'6'95'15,"1"3"3"-15,0 1-10 0,2-3-75 16,-2 6-3-16,3 1-3 0,1-2 1 16,0 1 0-16,3-1 1 0,0-1 2 15,2 3 0-15,1-5 8 0,2 2 5 16,2 0 0-16,4-2-1 0,0 0-1 0,4 2-4 16,1 6-2-16,4 1-7 0,4 2-4 15,1 8-2-15,4 6-1 0,-1 5 0 16,2 5-1-16,1-1-1 0,-3 6 1 15,-2 1 0-15,-2-1-1 0,-4-2 1 16,-1 3-1-16,-1 2 1 0,0 4-1 16,0 0 0-16,1 3 0 0,3 4 1 0,0-2-1 15,-1 5 0-15,0-2 0 0,-2 2 0 16,-1-1 0-16,-1-2 0 0,-2 3 0 16,-2 2 0-16,-1-1 0 0,0 0 0 15,-2-2 0-15,1 4 0 0,-1 2 0 16,1-1 0-16,-2-1 0 0,1 0 0 15,-1-1 0-15,0 2 0 0,-1-2 0 16,-2-3 0-16,-2 2 0 0,-4 1 0 16,-2-1 0-16,-2 0 1 0,-3-4-1 0,1 1 0 15,-3 2 0-15,-2-3 1 0,2 1-1 16,1-2 1-16,-2 0-1 0,0-7 1 16,-1 1-1-16,-1-4 1 0,1-3-1 15,2-3 0-15,-1-3 1 0,1-4-1 16,-2 0 0-16,-1-4 0 0,-1-2 0 0,-1-6 0 15,0-3 0-15,0 2-1 0,0-3 1 16,2-1-2-16,0 0 0 0,0-3-1 16,-1 3-4-16,1 1 0 0,0-5 0 15,-2 2 0-15,3 0 0 0,-1-3 1 16,1-1 1-16,3-3 3 0,0-2 1 16,1 0 0-16,-1-4 1 0,-2 0 1 15,2 1-1-15,-2-2 1 0,-1 0 0 16,-2 0 0-16,-3-1 1 0,-1 0-1 15,-3 1 0-15,-2-1 0 0,-4 3-1 0,-4-2 0 16,0 3 0-16,-3 1-1 0,5 0 0 16,0 2-1-16,1 0 0 0,1 0-1 15,2 0 1-15,2 0-1 0,1 0 1 16,-3-1 0-16,1-1 1 0,3 0 1 16,2 1 0-16,3-3 0 0,4 0 0 15,2-1 0-15,5-2 0 0,2-2-1 0,1 0 0 16,1-2-38-16,2 0-82 0,-1-1-97 15,1 0-247-15</inkml:trace>
  <inkml:trace contextRef="#ctx0" brushRef="#br0" timeOffset="10010.93">18662 5736 438 0,'0'2'123'16,"0"1"0"-16,-1-2-25 0,0 1-59 16,0 0-8-16,-1 3-5 0,1 3-11 0,-2 2-5 15,-2 2 0-15,1 5 0 0,-2-1-4 16,0 5-3-16,-1 1-1 0,-3-1-1 15,2 1 0-15,-1 0-1 0,0-4 1 16,3-1 0-16,1-6 1 0,3-1 2 16,4-4 7-16,5-2 4 0,4-1 3 15,4-1 2-15,6 0-1 0,8 0-1 16,10 0-2-16,2 2-5 0,5-3-10 16,6-1-18-16,2-1-9 0,1 0-105 0,-2 0-23 15,-4-3-106-15,5 2-225 0</inkml:trace>
  <inkml:trace contextRef="#ctx0" brushRef="#br0" timeOffset="12361.27">21997 1065 500 0,'0'0'110'0,"5"-3"-1"0,0 0-66 15,3 0-57-15,-1-1-23 0,0-1-1 16,0 1-1-16,-4 0 0 0,-1-5 3 16,0 2 11-16,-2-5 24 0,0 1 25 15,-2 0 5-15,-2-3 3 0,0 5 1 16,-1-1-2-16,-1-3-8 0,-2 8-8 0,-1-4-4 16,0 0-2-16,1 3-2 0,-1-5-2 15,-2 0-1-15,0 1-1 0,-3-3 0 16,-2-1-1-16,0 2 0 0,-7-4 1 15,-2-6 0-15,-4 6-1 0,-1-4 0 16,0 3 0-16,0 1 0 0,1 2-1 16,1 3 0-16,0 8 0 0,2-6 1 15,-1 1-1-15,-2-3 1 0,-2-1-1 16,0-2 0-16,-5-5 0 0,1 1 1 16,-5 0-2-16,-5 4 1 0,1 1 0 15,-1 0-1-15,-2 5 0 0,1 0 0 0,-5-3 0 16,3 2 0-16,2-3 0 0,-5-2 0 15,-6 2 0-15,-1-2 1 0,0 2-1 16,0 7 1-16,1-1-1 0,-3 1 0 16,3-2 1-16,6-3-1 0,-2-4-1 0,-4 3 1 15,-2-2 0-15,0 4 0 16,1 5 0-16,-1 3 1 0,-2 4-1 0,1 1 2 16,3 2-1-16,-6 0 0 0,-2 0 0 15,2 9 0-15,-2-2-1 0,-2-3 1 16,-2 0 0-16,1-3-1 0,3-2 1 15,-3 2-1-15,-1-6 1 0,1 1-1 16,1 8 0-16,-2-3 0 0,3 0 1 16,0 1 1-16,-1-3 0 0,-3 2 0 0,-1 3 1 15,-1-2-1-15,-2-2 1 16,-2 3-1-16,-5-3-1 0,1 4 0 0,1 0 0 16,-2-6-1-16,-3-4 0 0,3 5 1 15,-4-1-1-15,-3 3 1 0,5-2-1 16,-1-4 0-16,-4 0 1 0,-1 3-1 15,-9 1 1-15,2 3-1 0,4-3 1 16,-5-3 0-16,-4-2 0 0,-7 5-1 0,1 1 1 16,5-2 0-16,-3-4-1 0,-10 2 1 15,-2 2-1-15,1 3 1 0,5-4-1 16,-9-4 0-16,-5 11 0 0,1 0 0 16,5-3 1-16,-7-1-1 0,-9-1 0 15,7 2 1-15,1 1-1 0,-7-1 0 16,-6-7 0-16,3 11 0 0,-2 2 0 15,1 3 0-15,-7-1 0 0,4 8 0 16,-2-3 0-16,-1 12 1 0,-5-8-1 16,0-1 1-16,0 4 0 0,-8 6 0 0,-3-5-1 15,4 0 1-15,0-1 0 0,-4 2 0 16,2 5-1-16,1 0 1 0,3-3-1 16,-3 0 1-16,3-3-1 0,-1 8 0 15,2-1 0-15,-2-8 1 0,1 7 1 16,2 1 1-16,1 1-1 0,5 3 2 15,-1-6-1-15,3 0-1 0,3 6 1 0,5-9-1 16,-1 1-2-16,7 1 1 16,-2 0 0-16,7-4 0 0,2 2 0 0,2-2 1 15,0-3-1-15,7-2 1 0,1 3 0 16,2-1 0-16,2 1-1 0,1-3 0 16,4-1 1-16,1 2-1 0,0-1-1 15,1-3 1-15,0-3 0 0,4 2 2 16,1-2 0-16,1 0 1 0,4-2 1 15,1 5-1-15,3-5 0 0,4 5 0 0,2 0-2 16,1 2-2-16,3 1 1 0,0 0-1 16,4-6 0-16,1 4 0 0,3 1 0 15,1-2 0-15,3 3 0 0,2-1 0 16,4 5 1-16,1-1-1 0,4 2 0 16,-1-1 0-16,0-1 0 0,4 1-1 15,4 0 1-15,-1-1-1 0,-3 5 1 0,1 5-1 16,3 1 0-16,-1 3 0 0,1 3 0 15,-1 3 0-15,1 4 0 0,2-1 0 16,4-2 0-16,3 5 0 0,1 2 0 16,4-1 1-16,3 2 0 0,2 0-1 15,4 2 1-15,0 0-1 0,1-1 1 16,1 1 0-16,1 4-1 0,1 0 1 16,3 1-1-16,2 0 0 0,4 3 0 15,2-3 0-15,2-2-1 0,4-5 0 16,1 1 1-16,1-1 0 0,0-1 0 0,2-3 1 15,3 3-1-15,0 0 1 0,2 2 1 16,2-2-1-16,1-2 0 0,0 0 0 16,-1 2 1-16,2-1-1 0,-2 0 0 15,2 0 0-15,1-1 0 0,1 2 0 16,0-4 0-16,1-3 0 0,-1-2 0 16,1 1-1-16,-1-1 2 0,-1 2 1 15,-1-2-1-15,-3-1 0 0,2 1 1 16,-3-3-1-16,0-3 1 0,-2-4-1 0,-1-3-1 15,0-1 1-15,1-4-1 0,-3-5 0 16,1-1 1-16,1-5-1 0,-2-4-1 16,1-2 1-16,-1-4-2 0,1-2-4 15,-1-2 4-15,-2-3-113 0,0-2-15 16,-3-3-93-16,2-4-208 0</inkml:trace>
  <inkml:trace contextRef="#ctx0" brushRef="#br0" timeOffset="12749.87">5763 5470 319 0,'1'4'72'16,"0"-3"4"-16,-1-1-40 0,0 2-21 16,1 1-3-16,-1 1 2 0,1-1 2 15,1 1 0-15,-1 2 1 0,2-2 1 16,1 4 4-16,2-1 3 0,4 2 1 16,0 1-2-16,3 0-2 0,2 1-4 0,0-1-4 15,2-4-5-15,-2 0-3 0,-1-3-2 16,3-1-1-16,-3 0 1 0,0-2-2 15,1 0 2-15,-1 0-1 0,0-2 2 16,-2-2 2-16,0-4 0 0,0-1 2 16,-1-2 0-16,0-1-1 0,-1-3-1 15,0-2 0-15,1 0-3 0,-1 1-1 0,-1-5-1 16,1-4-3-16,-2-1 4 0,0-3-31 16,-3-3-96-16,1 1-102 0,-3 3-263 15</inkml:trace>
  <inkml:trace contextRef="#ctx0" brushRef="#br0" timeOffset="19839.32">10019 6450 240 0,'2'2'61'16,"-1"-1"4"-16,-1-1-6 0,1 3-38 15,-1-2-11-15,2 3 1 0,0 0 6 16,1-2 12-16,3 0 6 0,0 1 4 16,2-3 2-16,1 1 1 0,3-2-3 15,3 0-5-15,3-2-12 0,0 2-7 0,5-1-6 16,3 0-4-16,1 1-2 0,-2 1-2 15,-1 0 1-15,-2 0-2 0,0 0 1 16,-5 1-1-16,-4 0 0 0,-5 0 0 16,-1 0 0-16,-1-2 2 0,-5 2-1 15,-2 0 2-15,-5 1 0 0,-3 0 1 0,-2-1 1 16,-2 0 0-16,-4 0-2 0,-3-1 0 16,-2-1-1-16,-2-1 0 0,0-2-1 15,-1 1 0-15,-2 0 0 0,3-1 0 16,3 0 0-16,3 1 0 0,1-1-1 15,3 2 1-15,5 0 0 0,2 1-1 16,0 0 0-16,4 0 0 0,-2 2 1 16,4-1-1-16,0 1 0 0,2-2 1 15,0 2 1-15,3 0 0 0,1 0 1 0,2-2 0 16,0 0 1-16,6 1-1 0,4 0 0 16,1-1-1-16,1 2 0 0,1-1-1 15,0 1-1-15,-2 0 0 0,-1-2 0 16,-6 1-1-16,-1 1 0 0,-6-2-4 15,-1 0-4-15,-2 0 25 0,-4 1-140 16,-5-1-106-16,-3-1-285 0</inkml:trace>
  <inkml:trace contextRef="#ctx0" brushRef="#br0" timeOffset="22714.14">5216 6532 222 0,'22'0'58'0,"4"0"0"0,-1-3-2 15,4-1-47-15,2 1-4 0,4-1-1 16,-1 1 1-16,4 0 1 0,4-1 2 15,4 2 1-15,2-1 0 0,5 4 1 16,2-1-1-16,5-1-2 0,0 1-2 0,1 1-1 16,0-1-2-16,1 3-1 0,1-3 0 15,-1 3-1-15,-2-1 1 0,1 1 0 16,-4 0 1-16,-3-2 1 0,-6 0 2 16,-6 1 0-16,-8-2 1 0,-8 2-2 15,-6-1-2-15,-9 1-1 0,-8 3 2 16,-7 1-2-16,-9 0-1 0,-8 2-1 0,-9-2 0 15,-9 1 2-15,-9-2-1 0,-9-2-4 16,-7 1-3-16,-5-1-6 0,-2 0-7 16,-6 2-9-16,-2-3-19 0,1 1-25 15,-5-1-45-15,2 0-91 0</inkml:trace>
  <inkml:trace contextRef="#ctx0" brushRef="#br0" timeOffset="23062.35">5022 6587 283 0,'8'-1'72'0,"7"-2"1"0,9 1-25 16,8 0-22-16,10 1-17 0,9-1-4 16,8 1 0-16,3-2 0 0,8 1 0 15,5 1 1-15,6 0 0 0,1 0 2 16,2 0 4-16,1-4 6 0,1 3 5 16,-3 2 2-16,-2-1 9 0,-4 0 1 15,-7-1 0-15,-6 0-3 0,-7 3-6 0,-10-1-4 16,-10-1-4-16,-9 1-9 0,-9-3-2 15,-8 3-3-15,-10 3 0 0,-9 0-1 16,-12 1-2-16,-11 1 0 0,-10-3-1 16,-13 3 0-16,-12 2 1 0,-7 0-1 15,-9-2-1-15,-8 2 1 0,0-1 1 16,-2 1 0-16,4-3-1 0,7 1 1 16,9-3 0-16,10 0-1 0,14-3 1 15,12 1-1-15,12 0 1 0,11 0-3 16,12-1 1-16,10-4 0 0,11 2-1 0,12 0 1 15,11-2 0-15,9-1-1 0,13 0 7 16,6 1-16-16,7-1-111 0,3-2-105 16,6 0-274-16</inkml:trace>
  <inkml:trace contextRef="#ctx0" brushRef="#br0" timeOffset="27363.75">9763 4842 397 0,'0'-3'111'0,"-2"3"5"0,-1 0-14 16,-4 1-66-16,-2-1-7 0,-1 2-5 15,-1 0-6-15,-1 1-4 0,0-2-3 16,-1 1-2-16,2 0-2 0,0 2-1 15,3 0-4-15,-2 3 0 0,2 4-1 16,0 3-1-16,0 2 1 0,0 5-1 0,1 1-1 16,3 1 1-16,2-1 0 0,3 0-1 15,3-3 1-15,6 0-1 0,3-2-1 16,8-4 1-16,1-1 0 16,1 0 0-16,1-8 0 0,2-2 1 0,1-3 0 15,1-5 2-15,-3-3 1 0,-1-4 1 16,-1-4 3-16,-1 2 0 0,-3-1 0 15,-1-2 2-15,-6 2 2 0,-5-1 2 16,-2 0-1-16,-6 0-1 0,-6-2-1 0,-8 2-1 16,-6-2-3-16,-4 0-7 15,-6 1-5-15,-2 3-4 0,-3 3-7 0,-2 3 5 16,-1 1-130-16,1 5-113 0,3 2-290 16</inkml:trace>
  <inkml:trace contextRef="#ctx0" brushRef="#br0" timeOffset="32927.85">10182 6455 271 0,'-10'0'67'16,"0"-3"7"-16,2 2-28 0,3-1-14 16,0 2 4-16,2 0 1 0,1 0 1 15,0-1-3-15,2 2-4 0,0-1-8 16,0 1-7-16,1-1-5 0,-1-1-4 16,1 1-1-16,0 1-1 0,0-2-1 15,1 1 1-15,0 0 1 0,2 0-1 16,-1 2 0-16,0-1 0 0,3 0-1 15,-1 0-1-15,2 1 0 0,3-1 0 0,3 3 1 16,2-2 1-16,4-1-1 0,2-1 2 16,4 0 0-16,2 2 0 0,3-2-1 15,2 0 0-15,0-2-1 0,1 1-1 16,-1-1-1-16,-2 2 0 0,-4-3 1 16,-2 1-1-16,-1 0 2 0,-3 0-1 0,-4 1 2 15,-2 1 1-15,-2-1 0 0,-3 0 2 16,-2 1 3-16,-4 0 1 0,-2 1 0 15,-3 0-2-15,-2-1 1 0,-6 3-1 16,-3-1-2-16,-3 2-4 0,-6 0-2 16,-4 0-2-16,-7 2 0 0,-3-1-3 15,-3 0-2-15,-4-1 0 0,-2 0-1 16,0 2-1-16,2-3 0 0,3 2 0 16,3-2 2-16,4 1 2 0,6 0 0 15,5-2 1-15,7-2 2 0,4 2 1 0,5-1 0 16,5 0 1-16,2-2-2 0,6-1 0 15,5 0 1-15,4 1-1 0,6-2 0 16,5-1 0-16,6 1 0 0,5-1 0 16,3 3 2-16,-1-2 0 0,3 0-1 15,-2-1 1-15,-2 3 1 0,-5 0-2 16,-6 0 1-16,-6-1-1 0,-5 2 0 16,-6 1 1-16,-6-1-1 0,-3-1 0 0,-4 2-1 15,-4 1-1-15,-5-1 0 0,-5 3-1 16,-2-3-1-16,-6 1 0 0,-6 1 0 15,-3-3 0-15,-2 0 0 0,1 1 0 16,0-1 1-16,1 1 0 0,3-1 1 16,2 1-1-16,6-1 2 0,5 0 1 15,4-1 0-15,4 0 1 0,4 0 0 16,7 1-1-16,4-2 0 0,8 0 0 16,7 0 0-16,8 1-1 0,7-2-1 0,7 0 1 15,7 0 1-15,3-1 0 0,1 1-1 16,2 2 1-16,-1 1-5 0,-1 0-4 15,-4 0 4-15,-5 1-124 0,-4 1-109 16,-8-1-283-16</inkml:trace>
  <inkml:trace contextRef="#ctx0" brushRef="#br0" timeOffset="35509.48">10209 4801 569 0,'0'0'132'0,"0"-1"2"0,-1 1-89 0,-1-1-19 16,-1 2-7-16,1 0-4 0,-1-1-4 15,1 2-4-15,-3 1-3 0,2 3-2 16,1 3 0-16,-2-4-1 0,0 5 0 15,2 3 0-15,2 1-1 0,-1 5 1 16,2 0-1-16,0-1 0 0,2 4-1 16,1-3 1-16,0-1-1 0,4 0-1 15,2-3 1-15,1-2 0 0,1 0-1 0,2 1 0 16,1-3 0-16,3-2 1 0,-1-1 1 16,4-1-1-16,1-6 2 0,1-3 0 15,2-6 1-15,-1-2 2 0,-1-2 1 16,-3 0 3-16,-2-3 2 0,-5-1 4 15,-2 2 3-15,-7-1 5 0,-3-2 0 16,-7 0-2-16,-4-5-2 0,-8 1-3 16,-6-2-4-16,-5-2-3 0,-3 2-6 15,-3 0-2-15,-1 4-2 0,-3 4-2 0,2 2-6 16,0 4-10-16,2 9-11 0,3 7 161 16,2 2-291-16,4 7-147 0,10 3-422 15</inkml:trace>
  <inkml:trace contextRef="#ctx0" brushRef="#br0" timeOffset="36727.85">10512 6467 270 0,'7'0'71'16,"-1"0"2"-16,-1 0-26 0,-1 1-24 16,3-2-9-16,0-1-3 0,-1 1 2 15,2 0 1-15,1-1 4 0,3-1 2 0,2 0 13 16,1 0 2-16,3 1-1 0,1 0-4 16,7 0 0-16,0 1-1 0,-1 2-3 15,1 1-13-15,4 0-2 0,0-1 1 16,2 0 0-16,1 1-1 0,1-2-1 15,2-1-1-15,-2 1 0 0,0 0 0 16,-2 0-2-16,-3 0-2 0,-5-1-2 16,-3 1-1-16,-6 0-1 0,-2 1 0 15,-4-1-3-15,-4-1-5 0,-1-1 13 0,-2 0-135 16,-1-2-112-16,0-1-292 0</inkml:trace>
  <inkml:trace contextRef="#ctx0" brushRef="#br0" timeOffset="37761.19">10784 4872 285 0,'-2'1'92'15,"-1"0"2"-15,-2 0 2 0,0 3-52 16,-2-3-10-16,0-1 0 0,-1 0-8 16,0 2-10-16,2 0 0 0,0 0-4 0,3-1-3 15,0 0-2-15,2 3-1 0,1 2 0 16,0-2 1-16,0 4-1 0,0-1-1 15,1 2 0-15,1 2-2 0,2 1-1 16,1 0-1-16,1-2-2 0,0 0 0 16,2-1-1-16,2 2 0 0,-1-2 1 15,2-5 0-15,0 2 1 0,3-3 2 16,3 1 1-16,1-3 3 0,1 0 2 0,1-2 2 16,-2-2 1-16,1 1 2 0,-3-2 0 15,0-1 2-15,-4-3 0 0,-2-3 1 16,-2-1 1-16,0-3 0 0,-5-1-1 15,-4-1 0-15,-3-4-2 0,-5-1-1 16,-3 0-4-16,-5-2-2 0,-3 3-4 16,-3 1-4-16,-5 4-4 0,0 2-5 15,-2 7-4-15,-2 3-2 0,-3 4-5 16,0 4 0-16,1 7 2 0,4 0-122 0,1 3-106 16,8 1-280-16</inkml:trace>
  <inkml:trace contextRef="#ctx0" brushRef="#br0" timeOffset="39786.01">10758 6471 303 0,'0'0'70'0,"0"0"0"16,1 0-38-16,-1 0-23 0,1 0-2 15,-1-2 3-15,0 2 1 0,0 2 1 16,0-4 3-16,0 2 7 0,0 0 3 16,-1 0 2-16,1 2-1 0,0-2-2 15,1 0-1-15,-2 1-2 0,2-1-6 16,-1 1-3-16,2-1 0 0,0 0 2 16,3 0 0-16,-1 0 0 0,4 0-2 15,2-1-1-15,2-2-1 0,3 3-4 16,3-2-1-16,4 0-2 0,2-1 0 0,2 2-1 15,1 0-1-15,3-1-1 0,-2 1 1 16,2 0 0-16,0 2 1 0,-2-1 1 16,3 1 0-16,-1 1 2 0,1-1-1 15,0-1 0-15,1 1 1 0,-3 0-1 16,2-1 0-16,-1-1 1 0,1 0 0 16,-3-2 0-16,-1 2 1 0,0-1 2 0,0-1-1 15,-4-1 1-15,-3 1-1 0,-2-2-1 16,-3 2-1-16,-4-1 0 0,-3 1-1 15,-4 0 3-15,-1 0 1 0,-3 2 2 16,0-1 3-16,-5 1-1 0,0 0-1 16,-4 1-1-16,-2-1-4 0,-7 2-2 15,-4-1-4-15,-7 0-3 0,-3 1-1 16,-3 0-1-16,-2 0 1 0,-4 3-2 16,1-4-1-16,-2 1 1 0,0 2-2 0,1-1 1 15,-1 3 0-15,1 0 1 0,-2-1-1 16,-2 3 2-16,2 0 0 0,-1-1 1 15,1 0 1-15,-2-1-2 0,-1-1-1 16,1 0 0-16,2-2-1 0,2 1-1 0,3-3 0 16,3-1-2-16,1-1 1 15,4-1 1-15,5-3 1 0,2 1 1 0,1-4 2 16,5 1-1-16,3 1 3 0,3 0 2 16,2 0 0-16,3 3 1 0,4 0 0 15,4 0-1-15,5 2 1 0,5-1 0 16,3-1 1-16,5-1-1 0,6 0 0 15,4-2 1-15,4 1 2 0,3-2 2 16,7 3 0-16,3 0 0 0,4 2 1 16,0 1 0-16,5 0-1 0,1 2-1 0,0 2-2 15,-3 0 0-15,-1 2-1 0,0-1 0 16,-1 2-1-16,-2 1 1 0,-7 1-2 16,0 2 1-16,-4-2-1 0,-4 0 0 15,-6-1 1-15,-5 0-1 0,-3-2 0 16,-3 1 0-16,-6-5 1 0,-2 0-1 15,-4 1 0-15,-1-1 0 0,-4-1 1 16,0 1 2-16,-1-1-1 0,0 2 1 16,-1-1-1-16,-3 1 2 0,-2 0-1 0,-5 1-1 15,-8 0-1-15,-5 1 0 0,-6-3 0 16,-6 3-1-16,-5-1-1 0,-8-2 1 16,-1 1-1-16,-1 1 0 0,-5-3 1 15,-6-1-1-15,-1-1 0 0,-2-1-1 16,-4 0-1-16,-1-1 0 0,0-3-1 15,2 2-4-15,0 3-2 0,1 0-1 16,4-2 2-16,6 4 1 0,1-1 0 0,2 2 2 16,4-3 3-16,6 2 3 0,8 2 0 15,3-2 1-15,7-3 0 0,5 4 0 16,5-1-1-16,8 4 1 0,2-2 0 16,3-2-1-16,2 1 0 0,5 3 1 15,2-2-1-15,2 0-1 0,7-1 2 16,2-1-2-16,6 3 2 0,7 1-1 0,4 1 0 15,5-2 1-15,6 2-1 16,6 3 1-16,1-2 0 0,4-2-1 0,3 0 1 16,5-1 1-16,3 1-1 0,0-2 0 15,3 1-1-15,-1-1 1 0,0-1 0 16,-4 0 0-16,-2-1 1 0,-5-2-1 16,-6 0 1-16,-2 1-1 0,-8 0 0 15,-7 1 0-15,-5-1 0 0,-8 4-1 16,-8-2 1-16,-3 1 0 0,-6-1 2 15,-4-1 2-15,-4 3 2 0,-3-1-1 0,-5 0 0 16,-5 2 1-16,-5-2-2 0,-7 3-1 16,-3-2-2-16,-3-2-2 0,-4 2 0 15,1-2-2-15,-2 0-1 0,-5 0-1 16,0-3-1-16,-1 1-1 0,-4-1-1 16,-3 0 1-16,-3 1-2 0,3-1 0 15,3 3 0-15,3 1 1 0,0 1 1 16,5-1 1-16,7 1 1 0,9-1 2 0,3 3 1 15,7-4 0-15,6 0-2 0,7 1 1 16,7-2-1-16,8 1 2 0,7-2-1 16,6-2 1-16,8 1 2 0,9-1 3 15,7 0 2-15,6 0 1 0,7-1 0 16,2 2 0-16,7 3 0 0,0-2-1 16,0 2-2-16,-2-1-1 0,-2 2-2 0,-3 1-1 15,-7-2-3-15,-5 1-4 16,-10 0 114-16,-5 0-235 0,-11-1-124 0,-1-2-363 15</inkml:trace>
  <inkml:trace contextRef="#ctx0" brushRef="#br0" timeOffset="51519.83">11521 4505 301 0,'4'-2'99'16,"-1"0"6"-16,-2-1-33 0,0 1-6 0,-1-1-3 15,-1 1-17-15,0-3-21 0,-1 3-5 16,1-2-6-16,-3-1-4 0,2 1-1 15,0-1-1-15,0 0 1 0,0 2 1 16,0-1 0-16,-1-1 0 0,1 2 1 16,0-2-1-16,-1 1-1 0,-2 0-3 15,1 2 0-15,-3-2-2 0,0 1 0 16,-2 1-2-16,-2 0-1 0,0 0-1 0,-2 4 0 16,-1-4 0-16,-3 4 0 0,1 1 0 15,0 0 0-15,0 2 0 0,1 0 0 16,-1 2 0-16,2-1 0 0,2 1 0 15,1 0 0-15,0 1-1 0,0 0 1 16,1 1-1-16,1-1 0 0,1 3 1 16,0-1-1-16,-1 2 1 0,2 1 0 15,-3 2-1-15,1 1 1 0,0 4 0 0,2 1 0 16,-1 2 0-16,1 3 0 0,2 2 0 16,3 3 0-16,-1 1 0 0,2 0 0 15,1-2 0-15,1 3 0 0,1 1 0 16,-1 0 0-16,1-1 0 0,0-1-1 15,5 0 1-15,0 5 0 0,1-3 0 16,1-4-1-16,1-1 1 0,2-2 0 16,1-1 0-16,-2-1 1 0,-1-4-1 15,1-2 0-15,0 1 1 0,-2-3-1 0,0 2 0 16,-1-4 0-16,-1 1-1 0,0-3 1 16,0-1-1-16,0-2 0 0,1-2 0 15,-1 0 0-15,1 0 1 0,0-5-1 16,0 0 1-16,-1 0 0 0,2-1 1 15,-1 1-1-15,-2-2 0 0,2-1 1 16,-1-1 0-16,1 0 0 0,1-2 1 16,1-2-1-16,1-2 1 0,1-2 1 0,0 0-1 15,0 0 0-15,-1-1-1 0,-1 1 0 16,0 0 1-16,-2-1-1 0,0 1 0 16,-2-2 1-16,-1 1 2 0,1-1 1 15,-3-2 0-15,0-1 2 0,2 0 2 16,-2-2 0-16,0-3 1 0,2-1-1 15,-2-6-1-15,1 2 0 0,-1-4-2 16,2 1-2-16,-2 3-1 0,0 1-1 0,1 0 0 16,-1 5 0-16,1 2 0 0,0 2 0 15,-1-1 1-15,1 0 0 0,0 0 0 16,-2-2-1-16,0 0 1 0,-3-2-1 16,-1-2 0-16,0-2 1 0,-3-2 1 15,0-1-1-15,-1-2-1 0,1 0 1 16,-2-3-1-16,1-3 0 0,-1 2-1 0,0 2-1 15,1 0 1-15,0 1-1 0,1 3 0 16,2 3 0-16,0 6 0 0,2 3-1 16,0 0 1-16,1 5 0 0,-1 2-1 15,0 3-3-15,-1 1-4 0,-4 2-4 16,-1 5-3-16,-3 1-6 0,-3 1-5 16,0 0-3-16,-3 2-120 0,0-2-114 15,-2 2-287-15</inkml:trace>
  <inkml:trace contextRef="#ctx0" brushRef="#br0" timeOffset="52848.18">9817 7461 359 0,'-4'0'75'0,"2"-1"-1"15,0 1-61-15,0-1-12 0,1 1-2 16,0 0 3-16,0 0-1 0,1 1 22 16,0-1 12-16,0 1 2 0,0-1 4 15,0 0 7-15,1 0 0 0,-1 0 4 16,0 0-20-16,1 0-10 0,0 0 0 15,1 0-3-15,4 0-5 0,3 0-3 0,6-1-2 16,2 1-1-16,7-2 1 0,5-2-2 16,5 1 0-16,2-1 2 0,3-2 0 15,7 2 0-15,4-2 2 0,3 3-1 16,5 2 0-16,3 1-1 0,2-1-3 16,1 1-1-16,3 0-2 0,-1 0-1 15,1 1-1-15,0-2 0 0,0 1 0 16,1 0 0-16,1 1 0 0,-1-1-1 0,-4 2 1 15,0 0-1-15,-2 2 0 0,-4-1 1 16,-5 2-1-16,-4 0 0 0,-5-1 0 16,-4-2 1-16,-7-1-4 0,-5 1-5 15,-4-2-11-15,-5-2 160 0,-5 2-292 16,-5-4-146-16,-5 3-425 0</inkml:trace>
  <inkml:trace contextRef="#ctx0" brushRef="#br0" timeOffset="55337.01">11137 8575 401 0,'14'-3'119'0,"3"-3"3"0,0 0-43 16,2-1-23-16,-1 2 0 0,4 0 5 15,2 1-26-15,4-3-11 0,2 4-3 16,2 1-6-16,3-1-5 0,4 0-10 16,-1 0 112-16,-2 0-255 0,0 3-138 15,-2-1-406-15</inkml:trace>
  <inkml:trace contextRef="#ctx0" brushRef="#br0" timeOffset="58819.97">11868 6484 250 0,'-5'0'78'0,"3"0"6"0,0 0-7 0,1 1-27 16,2 0-6-16,-2-1-5 16,1-2-3-16,1 3-4 0,-1-2-2 0,0 1-3 15,1 1-3-15,-1-1-5 0,1 0-3 16,0-1-2-16,-1 1 1 0,1 0 0 16,-1 0 0-16,0 0 1 0,-1-1 0 15,1 1-1-15,0 1-1 0,-1 1-2 16,1-2-3-16,0 2-2 0,-1 0-3 15,0 6-1-15,-1 4-2 0,0 3 0 0,-2 5 0 16,0 6 1-16,1 5 0 16,-2 5 0-16,2 6-1 0,2 0 0 0,2 5 0 15,1-1 0-15,0 1-1 0,2 3 1 16,-1 0-1-16,-1 2 1 0,-1-3 0 16,-2 2-1-16,0 0 1 0,-1-2-1 15,1-3 1-15,0-2-1 0,-1-4 0 16,1-3 0-16,1-2 0 0,-1-2-1 0,1-4-1 15,0 0-2-15,-1-3-3 0,2-1-5 16,1-3 5-16,1-1-27 0,-2-4-105 16,0-4-109-16,0-1-277 0</inkml:trace>
  <inkml:trace contextRef="#ctx0" brushRef="#br0" timeOffset="59122.61">11732 7431 420 0,'-5'4'96'0,"1"0"1"16,1 3-46-16,3-3-34 0,2 5-1 15,1 2 1-15,4 3 0 0,-1 2-2 0,2 2 0 16,2-1-3-16,1 2-4 0,-1-1-3 15,1-1 0-15,1-2-2 0,1-1 1 16,0-5 0-16,1 0 1 0,-2-2 0 16,3-4 2-16,-1-7 4 0,0-4 2 15,0 0-1-15,4-7 0 0,0-9 0 16,5-3-2-16,2-5-2 0,0-2-5 16,2-6-15-16,3-5-116 0,-3 3-109 0,3 1-286 15</inkml:trace>
  <inkml:trace contextRef="#ctx0" brushRef="#br0" timeOffset="62046.07">11873 3814 404 0,'0'5'112'16,"3"-3"7"-16,0 1-34 0,-1-3-41 16,0 0-5-16,0 1-1 0,0-1-9 0,0 1-11 15,-2 0-7-15,0 1-6 0,-2 5-1 16,-1 2-2-16,0 5-2 0,-2 4 1 16,-1 4 0-16,0 4 0 0,2 5-1 15,0 3 1-15,0 2-1 0,3 4-1 16,2 1-5-16,2 0-4 0,0-1-23 15,1 1-38-15,-1-4-60 0,3-2-94 16,-3-5-212-16</inkml:trace>
  <inkml:trace contextRef="#ctx0" brushRef="#br0" timeOffset="62363.85">11675 4478 251 0,'12'12'65'0,"3"0"1"15,1-2-25-15,0 2-23 0,2-1 2 16,-4-2-3-16,1 0-1 0,2-1-1 15,-2 0 0-15,1-2 8 0,2-1 4 0,2-4 2 16,-2-4 1-16,2-1 0 0,-1-4 0 16,-1-3-1-16,0-3-7 0,-2 0-7 15,2-2-3-15,-2-4-4 0,-2-2-11 16,0-2-49-16,-5-3-59 0,-1-2-88 16,-5-2-215-16</inkml:trace>
  <inkml:trace contextRef="#ctx0" brushRef="#br0" timeOffset="62903.09">11813 3396 376 0,'-1'6'85'15,"-1"1"2"-15,-1 2-57 0,1 1-16 16,0 1-5-16,0 0-3 0,0 1-1 16,2 0-2-16,1-1 0 0,-1 0-1 15,2-2 2-15,1 0 1 0,3-1 2 16,-1-2 2-16,3-3 1 0,1-1 2 16,3-1 0-16,2-3 1 0,2 0-1 0,3-4 0 15,1 0-2-15,1-2-2 0,-1-3 1 16,1 1 1-16,-1-3 3 0,-4-2 3 15,-1 1 3-15,-4-2 6 0,-6-2 1 16,-3-1 0-16,-4-1-1 0,-5 3-4 16,-1-1-4-16,-4 2-6 0,-4 2-5 15,-1 4-4-15,-2 3-1 0,-3 4-3 16,-3 4-2-16,-2 2-2 0,0 7-28 16,3 6-103-16,0 1-111 0,2 3-282 0</inkml:trace>
  <inkml:trace contextRef="#ctx0" brushRef="#br0" timeOffset="64762.26">12332 6589 418 0,'1'-2'94'0,"0"-1"21"16,1 0-49-16,-2 1-22 0,1 2-6 15,-1-1 2-15,0 1 4 0,0-1 9 0,-1 1-19 16,1 0-4-16,-2 1 0 0,2-2-6 16,-1 1-8-16,1 0-7 0,-1 0-5 15,1 1-5-15,0 1-2 0,0 2 0 16,0 3 0-16,0 2 0 0,0 4 0 15,1 1 2-15,0 4 2 0,2 0 0 0,-1 3 1 16,0 3-1-16,0 3 0 0,0 0 0 16,1 1 0-16,-2 4 0 0,-1 1 0 15,-1 2-1-15,-3 0 1 0,0 2-1 16,-3 5 0-16,0 1 1 0,-1-3-1 16,1 2 0-16,1 1 0 0,1-2 0 15,3-3 0-15,1-4 0 0,2-2 0 16,3 1 0-16,-2-1 0 0,1-2 0 15,2-1 1-15,0 2-1 0,-1-4 1 16,1 3-1-16,-1-1 0 0,-1 2 1 0,1 1-1 16,-1 1 0-16,-2 2 1 0,1 1-1 15,-1 1 0-15,4 2 0 0,-1-2 0 16,0 1 0-16,2-1 0 0,0 2 0 16,0 1 1-16,-1 1-1 0,-1-3 0 15,0 1 0-15,-1-1 0 0,0-1 0 16,-1-4 0-16,-1-3 0 0,0-2 0 15,-1-3 0-15,-1 2 1 0,0-4-1 0,0-3 1 16,0 0 1-16,-1-1-1 0,2-1 0 16,0 0 1-16,-1-3-1 0,1 1 0 15,1-3 0-15,-1-2-1 0,2-3 0 16,-1-1-3-16,-1-3-6 0,2-1-8 16,-2-1-2-16,-1-1-29 0,-3-1-104 15,-1-1-118-15,-3-3-282 0</inkml:trace>
  <inkml:trace contextRef="#ctx0" brushRef="#br0" timeOffset="65037.67">12237 8500 396 0,'9'5'108'0,"-1"0"3"16,1 3-30-16,0 2-50 0,1 1-6 15,1 2-2-15,0 2-11 16,-1 2-4-16,1 0-1 0,0 2-2 0,-1 0 0 16,1-1 0-16,-2-1-1 0,-1-5 0 15,1-1 2-15,-1-2 3 0,0-5 4 16,1-4 6-16,0-2 6 0,2-3 3 16,-1-5 2-16,3-4 1 0,-1-6-3 15,0-4-4-15,2-3-6 0,0-6-6 16,0 0-7-16,1-1-19 0,-1 1 153 0,-1 4-294 15,-2 3-148-15,1 4-437 0</inkml:trace>
  <inkml:trace contextRef="#ctx0" brushRef="#br0" timeOffset="66302.25">12391 3896 430 0,'-1'-6'112'0,"0"3"6"0,-1 2-45 16,-1-1-32-16,-1 3-7 0,1 0-5 15,0 0-7-15,-2 1-5 0,2-1-4 16,-1 4-4-16,-1 1-2 0,1 3-3 16,0 2 0-16,0 6-1 0,0 1 0 15,0 4-1-15,0 7 0 0,0 1 0 16,0 3-1-16,-1 3 0 0,1 4 0 16,2-2 0-16,0 4-1 0,1-4-7 15,2-3 6-15,1-2-72 0,0-5-60 0,-1-5-102 16,-2-4-245-16</inkml:trace>
  <inkml:trace contextRef="#ctx0" brushRef="#br0" timeOffset="66518.67">12208 4376 291 0,'11'13'62'0,"0"-1"1"15,0 1-52-15,2 4-6 0,-1-3 0 16,-1 0-1-16,1-2 0 0,-3 0 0 16,-1-5 1-16,-2-1 4 0,1-1 4 15,0-3 8-15,0-2 6 0,1-6 3 16,1-1 2-16,1-4-3 0,1-7-2 0,2-3-5 16,0-5-10-16,1-7-19 0,-1 1-84 15,1-4-7-15,-1-3-68 0,1 1-148 16</inkml:trace>
  <inkml:trace contextRef="#ctx0" brushRef="#br0" timeOffset="66914.59">12549 3715 318 0,'18'-14'100'0,"-3"-3"13"15,-3-2-32-15,-4-1-4 0,-3 0-11 16,-3 4-8-16,-3-3-11 0,-1 0-11 16,-4 2-14-16,-2 1-9 0,-4 1-7 15,-4 4-4-15,-1-2-7 0,-3 6-4 16,-2 3-10-16,-3 4-75 0,-2 7-41 15,-1 5-96-15,1 11-215 0</inkml:trace>
  <inkml:trace contextRef="#ctx0" brushRef="#br0" timeOffset="68518.67">12445 3471 316 0,'7'-2'103'0,"-2"-1"6"0,-6 3-8 15,-1 2-48-15,-3-1-10 0,-2 1-2 16,-1 0-11-16,-2 2-11 0,0 2-6 16,-2-2-4-16,0 2 0 0,1 0-2 15,1-2-2-15,2 2-1 0,0-1-1 16,1 0-1-16,2-1-1 0,1 1 0 0,1 1-1 15,1 3 0-15,2-1 0 0,1 3 0 16,3 3 2-16,2 1 0 0,2 2 2 16,3-2 0-16,2 2 1 0,2-2 1 15,3-3-1-15,0-3 0 0,2-1-1 16,0-2-1-16,-1-3 0 0,-3-2-2 16,0-1 1-16,-1-1-1 0,-2-1 0 0,-2-2-2 15,-3-1 105-15,-2-1-235 16,-3-4-127-16,-1 2-373 0</inkml:trace>
  <inkml:trace contextRef="#ctx0" brushRef="#br0" timeOffset="69836.81">12807 6603 287 0,'1'2'66'0,"0"2"5"0,0-1-36 0,0-1-11 15,0 2 5-15,1 2 4 0,-1-1 13 16,2 2 1-16,-2 1-4 0,0-2-2 16,1 3 0-16,-2 0-6 0,2 2-3 15,-1 0-13-15,1 3-5 0,1 1-1 0,0 4-5 16,1 2-4-16,1 2-3 0,0 1 0 15,1 2 0-15,0 0-1 0,0 2 1 16,-1-1-1-16,0 1 1 16,0 1-1-16,-1 2 1 0,0-1-1 0,-1 4 1 15,-2 0 0-15,-1 1 2 0,-1 4 1 16,0-2 3-16,-1 2 2 0,-1 5 1 16,1-2 0-16,0 4 1 0,-1 1-3 15,-2 1 0-15,1 3-4 0,-1-1-1 16,-2 0-1-16,2 1 0 0,0 0 0 0,1 1 1 15,2-3-1-15,-1-1 0 0,1 2 1 16,0-1-1-16,-1 1-1 0,-1-1 0 16,0 0 0-16,0 0-1 0,-2-1 0 15,2 3 1-15,-1-3-1 0,0-1 0 16,-1 1 0-16,1 2 0 0,0-2 1 16,-2 0-1-16,0-2 0 0,3 1 0 15,0-1 0-15,0 0 0 0,2-1 0 0,1-1 0 16,1 0 0-16,0 1 0 0,-1-2 0 15,2 1 0-15,-1-1 0 0,1 0 0 16,0 2 0-16,0-2 1 0,1 1 1 16,1-3 0-16,0 0 0 0,0-2 0 15,-1-3 0-15,1-4 0 0,-1-3-1 16,0-5 0-16,0-3 0 0,-1-3-1 16,0-1 0-16,2-1 0 0,-2-1 0 15,1-1 0-15,0-1 0 0,1 3 0 0,1-3 0 16,-1 1-3-16,0-3-1 0,1-2-1 15,-1-3-3-15,-1 0-4 0,-2-5-3 16,0-1-12-16,-1-1-30 0,-1-4-73 16,-2-1-9-16,0-2-86 0,-1-4-162 15</inkml:trace>
  <inkml:trace contextRef="#ctx0" brushRef="#br0" timeOffset="70114.99">12666 9401 249 0,'-7'3'55'16,"-1"0"2"-16,0 0-33 0,2 2 6 15,0 1 19-15,2 0 4 0,2 2 0 16,0-1 2-16,3-1 3 0,0 3-2 0,2 0-20 16,3 0-21-16,0-2-3 0,2 2-1 15,1 0-3-15,0-2-5 0,1 3-1 16,0-2 0-16,0-1 0 0,1-2 1 15,0-1-1-15,-1 0 4 0,1-2 3 16,0-4 4-16,-2-2 0 0,4-1-1 16,-2-3 1-16,1-4-2 0,1-2-1 15,1-2-5-15,1-3-3 0,3-1-3 16,0 0-5-16,2 1-47 0,0-1-80 0,0 3-105 16,-2 1-260-16</inkml:trace>
  <inkml:trace contextRef="#ctx0" brushRef="#br0" timeOffset="72059.19">12917 4020 406 0,'1'0'101'0,"0"-2"2"0,1 0-37 16,-2 1-37-16,0 1-15 0,0-1-3 15,0-1-1-15,-2 1 2 0,2 1 1 16,0 0 0-16,0 0-2 0,-1-1 0 15,1 3-2-15,-2-1 0 0,0 1-3 16,0 3-1-16,-2-1-1 0,0 4 2 0,-1 3 2 16,-2 2 1-16,-1 5 0 0,0 2-1 15,-2 4 0-15,-3 3-2 0,1-1 0 16,-2 2-3-16,2 2 0 0,-2 1-1 16,0 3-1-16,1-2 0 0,0 0-1 15,-4 2 0-15,0-2-1 0,0-1 0 16,0-4-2-16,2-4-4 0,2-4-7 0,2-2-19 15,6-3-37-15,0-6-58 0,2-2-92 16,2-4-206-16</inkml:trace>
  <inkml:trace contextRef="#ctx0" brushRef="#br0" timeOffset="72280.95">12582 4460 319 0,'2'9'85'16,"0"0"2"-16,1 1-34 0,0 0-30 15,0 1-3-15,2 1 2 0,0-1-5 16,0-2-1-16,3-2 2 0,2-3 5 16,2 2 2-16,1-5 1 0,4-1-5 0,-1-1-3 15,4-4-3-15,-2 0-4 0,1-3 33 16,-1-2-157-16,-2-3-105 0,2-7-294 15</inkml:trace>
  <inkml:trace contextRef="#ctx0" brushRef="#br0" timeOffset="72840.85">13250 3511 400 0,'1'-1'100'0,"-1"0"1"0,0 1-31 16,0-1-43-16,0 0-12 0,-1 0-1 16,1 1-1-16,-1 0 0 0,1 0 2 15,0 0 0-15,0 0-3 0,0-1-2 0,0 2-1 16,0-1-1-16,0-1-1 0,1 1-1 16,-1 0-1-16,0 0 2 0,0 1 1 15,1 0 3-15,-1 1 2 0,2 1 1 16,-2 2 0-16,-2 0-1 0,2 4-1 15,-2 3-2-15,1 2-3 0,0 6-3 16,-1 2-2-16,0 5 0 0,-5 1-1 16,1 2-4-16,-2 2-5 0,1 3 144 0,0-2-273 15,-2-1-135-15,4-4-402 0</inkml:trace>
  <inkml:trace contextRef="#ctx0" brushRef="#br0" timeOffset="74949.36">11049 11676 432 0,'-3'13'115'0,"2"-3"2"0,3-6-6 0,0-4-87 16,0 1-12-16,0 1-5 0,0 2-2 15,-1-4-1-15,-2 0 0 0,-1 1-1 16,-2 2 1-16,1-1-1 0,-1 1 1 16,-2 0 1-16,2 1 0 0,-1-2-1 15,2 2 1-15,1-3 0 0,2 0 2 16,1 0 1-16,3-2 2 0,4-3 4 16,4 1 2-16,6-7 1 0,6 1 0 0,9-4-1 15,8-1-2-15,10-3-1 0,8 0-3 16,8 1-1-16,7-1-3 0,7 1 0 15,8 1-1-15,3 0-1 0,3 3-2 16,3-1-9-16,1 1-13 0,2 0 103 16,-1 1-233-16,-5 0-135 0,-4-4-379 15</inkml:trace>
  <inkml:trace contextRef="#ctx0" brushRef="#br0" timeOffset="76102.7">12287 12975 349 0,'-12'8'76'0,"-2"-2"-1"0,-1 2-49 0,-1 2-23 16,1-1-4-16,0 0 0 0,-2 1 2 15,2-1 8-15,1 0 9 0,0 0 6 16,2-1 5-16,1 0 4 0,2 1 3 16,0-2-2-16,2 1-5 0,1 0-7 15,1-3-6-15,2 0-6 0,1-1-2 16,1-1-1-16,1-1 0 0,2 0 1 16,2-2 3-16,2-3 3 0,4 3 3 0,5-1 1 15,4 1 0-15,6-1 0 0,6-1-3 16,5-1-3-16,7 1-3 0,6-1-3 15,4-1-1-15,5-2 0 0,6 0-2 16,3 3 0-16,2-1 0 0,5 2-1 16,2 0-1-16,1 1-1 0,2-1 1 15,-2 3 0-15,-2-2-1 0,-3 1 1 16,-7 1-1-16,-8 0 0 0,-7 0 0 16,-10 0 0-16,-11 1 0 0,-8-1 0 0,-9 0 2 15,-11 1 2-15,-12 1 0 0,-11 2-1 16,-11 1 2-16,-10-1 0 0,-13 4-1 15,-12 1-1-15,-9 2-1 0,-5-1-1 16,-6-2 1-16,-3-1-1 0,0 3 0 16,-2-2 0-16,2-1-1 0,5-4 0 15,1 2-1-15,7-2-1 0,5 0-1 16,7-3-1-16,11 1 1 0,9 0-1 16,8-2 2-16,12-2 1 0,10 2 1 0,8-2 3 15,13 0-1-15,11 0 5 0,12-1 6 16,14 1 5-16,15-5 1 0,14 0 2 15,13 1-1-15,11-1 0 0,11 0-3 16,8-3-7-16,5 0-4 0,2 4-3 16,-2-1-2-16,1 0 0 0,-5 1 0 15,-10 2-2-15,-8 2-16 0,-12 2-149 16,-17-4-140-16,-18-5-365 0</inkml:trace>
  <inkml:trace contextRef="#ctx0" brushRef="#br0" timeOffset="91410.65">9925 6378 445 0,'0'3'95'0,"0"2"0"0,-1-2-69 0,0 1-20 16,0-1-5-16,0 0 1 0,0 4 0 16,0-3 0-16,0-2 1 0,1-2 2 15,1 3 3-15,-1-1 4 0,2-1 2 16,1 0 3-16,3 1 1 0,1-3 3 15,3 2-2-15,2-2-2 0,2 0-1 0,3-1 0 16,0 1-2-16,3 0-2 0,3 0-2 16,3 2-1-16,4 2-1 0,3 0-3 15,3 2-1-15,2-1-1 0,3-1 0 16,-1 3-1-16,1-5 0 0,-2 1 0 16,-2-3 0-16,-2 0-1 0,-4-1 0 15,-4-1-1-15,-9 0 1 0,-2 2 1 16,-5-2 0-16,-7 2 2 0,-4 1-1 15,-8-1 1-15,-4 2 0 0,-6 2 0 0,-11-2 0 16,-7 3-2-16,-7 0 0 0,-8 0-1 16,-4 3 0-16,-5-2-1 0,2 1 1 15,2 0-1-15,2-1 1 0,4 0-1 16,7-2 1-16,7 1-1 0,8-3 1 16,7 0-1-16,6-1 0 0,8 0 1 15,4 0 0-15,10-1 0 0,8-1 1 16,9-1 3-16,6 1 2 0,11-2 1 0,7 2 2 15,7-3-1-15,3 2 0 0,1 1-1 16,-2 1-2-16,-1-3-1 0,-8 2-2 16,-8-1-1-16,-10 2 0 0,-7-1 2 15,-10-1-2-15,-10 1 1 0,-10 2-1 16,-11 0-2-16,-10 1-1 0,-6 0-1 16,-9 2-5-16,-10 1-3 0,-1 3-4 15,0-1-4-15,5 4-3 0,4-2-3 0,5 3-123 16,9 1-111-16,6-4-286 0</inkml:trace>
  <inkml:trace contextRef="#ctx0" brushRef="#br0" timeOffset="97960.84">6668 6845 510 0,'21'10'106'0,"-8"-1"-1"0,-4 0-92 16,-5-3-9-16,-2 5-3 0,-3-2-3 15,-3 1-1-15,-5-4-2 0,-4 1 1 0,-3-1 1 16,-5 1 0-16,-4-3 2 0,-5 2 2 15,-3-2 4-15,-2 2 2 0,-7 0 2 16,-6-1 0-16,-4 0-1 0,-5 1 0 16,-7-2-2-16,-4-1-1 0,-3 0-1 15,0-1-2-15,-3-2 0 0,1-4-1 16,2-2-1-16,2-4 1 0,1-2-1 16,2-4 0-16,2-3 1 0,4-5-1 0,1-6 0 15,-1-3 1-15,3-4 0 0,2-3 0 16,1-2 0-16,4-3 0 0,3 0-1 15,4 5 1-15,4 0 0 0,0 4-1 16,5-2 1-16,2-2 0 0,3 3 0 16,3 0 0-16,3-3 0 0,4 3 1 15,6-5 0-15,5 2 0 0,7-2 0 16,7 1-1-16,7 3 0 0,8-1 1 0,5-3-2 16,4 4 1-16,6-3 0 0,5 1 1 15,5-1 1-15,3 2-1 0,3-1 1 16,5 4 1-16,6 0-1 0,1 2 0 15,5 3-1-15,3 4-1 0,5-4 1 16,4 8-1-16,1-2-1 0,2 4 0 16,1 5 1-16,1 2-1 0,0 1 0 15,1 3 1-15,-3 0-1 0,-1 2 0 16,1 3 0-16,-1 2 0 0,-2 3 1 0,-2 4-1 16,-1 0 0-16,-3 2 0 0,0 3 0 15,-3 4 0-15,-3-1 0 0,-1 5 1 16,-1 2-1-16,-4 3 0 0,-1 1 0 15,-2 3 0-15,-2 1 0 0,-4 0 1 16,-3-1-1-16,-2 1 0 0,1 2 0 16,-5 1 0-16,-5 2 0 0,0-1 1 15,-1 4-1-15,-3 2 1 0,-4-3-1 0,-3 0 1 16,-4 1 0-16,-2 0 0 0,-5 7 0 16,-5-4 0-16,-6 2 0 0,-6 6-1 15,-7 0 0-15,-9-1 0 0,-5 0 0 16,-8-4 1-16,-5 1-1 0,-8-4 0 15,-9-2-1-15,-3 0 0 0,-5 2-2 16,-8-1-1-16,-6-1-1 0,-8 1-1 0,-7 2-10 16,-5-2-105-16,-9 0-99 15,-7-3-256-15</inkml:trace>
  <inkml:trace contextRef="#ctx0" brushRef="#br0" timeOffset="196484.81">10315 4530 474 0,'17'6'110'0,"1"-3"-1"0,1-2-38 16,1-1-86-16,-6 0-28 0,-2 0-51 0,-4 0-16 16,-5 0 21-16,-4-2 17 0,-5 0 27 15,-4-3 36-15,-3 2 41 0,-3-2 59 16,-4-1 20-16,-2 1-18 0,-1-2-15 15,-1-1-23-15,0 1-22 0,0-1-15 16,-1-1-8-16,0 1-3 0,-4-1-4 16,-1 0-1-16,2-1-1 0,-3 1 0 0,-3-1-1 15,-2 3 2-15,-3 0 1 0,-1 2-1 16,-2 0 2-16,-3 6 0 0,-1 2 0 16,-3 0 1-16,1 6-2 0,1 1 0 15,1 1-1-15,0 2 0 0,0 1-2 16,1 1 1-16,1 3 0 0,4-1 0 15,-1 3 1-15,1 2-1 0,4 2 0 16,1 2 1-16,3 1-1 0,2 2-1 16,3 1 1-16,3 0-1 0,5 3 0 0,3-2 0 15,4 0 1-15,4-1-2 0,6-1 1 16,2-2-2-16,3 1 0 0,2-4 0 16,5-1 0-16,1-4-1 0,4 1 1 15,3 1 1-15,6 1 1 0,1-1 1 16,5 3 0-16,3 2 0 0,4 3 0 15,2-2 0-15,2 0 0 0,2 0 0 16,1 0 0-16,4-4-1 0,2 0 0 16,4 0 0-16,-1-3-2 0,1 0 1 0,1-2 0 15,5-4-1-15,-2-3 2 0,-1-4 0 16,0-3 0-16,5-1 1 0,-2-5 1 16,2-1-1-16,-1-2 0 0,-1-3 0 15,2-4 0-15,-1-3 0 0,0-4 0 16,1-4 0-16,1 0 0 0,-2-2 0 15,1 3-1-15,-4 2 1 0,0 2-1 16,-5 1 1-16,-2 2-1 0,-5-1 0 0,-3 3 0 16,-5-4 0-16,-3 1 1 0,-4 2-1 15,-6 1 0-15,-4 0 2 0,-4 1 3 16,-4 0 2-16,-4 2 2 0,-6-2 2 16,-3-1 2-16,-3-3 0 0,-6-1-1 15,-3-2-2-15,-5-6-3 0,-4-3-2 16,-1-5-1-16,-3-4-1 0,-4-1-1 15,2-1-1-15,-3-6 2 0,2 2-1 16,-1-2 0-16,-1 7 1 0,-2-1 1 0,1 0-1 16,-2 3 0-16,-3 2-1 0,-2 1 0 15,-8 6-3-15,-2-1-9 0,-7 3-8 16,-11 10 79-16,-11 2-204 0,-11 1-126 16,-8 2-349-16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26:29.0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3638 7154 508 0,'-1'-3'124'0,"1"2"3"16,0 0-66-16,0-2-23 0,0 2-11 0,1-2-6 16,0 2-5-16,0 1-3 0,0 1-4 15,1-1-2-15,-1 6-2 0,1-1-1 16,1 5-1-16,-1 3 0 0,0 5-1 15,-1 5 0-15,0 3-1 0,0 2 0 16,0 1 0-16,0-1-1 0,1 0-1 0,-2-3-2 16,0-2-4-16,1-2-5 15,-1-4-5-15,-1-1-3 0,-1-3-35 0,1-2-83 16,0-2-101-16,-2-4-242 0</inkml:trace>
  <inkml:trace contextRef="#ctx0" brushRef="#br0" timeOffset="300.38">3573 7377 578 0,'-1'-5'131'0,"0"3"-1"15,1 1-93-15,0 1-20 0,0 5-10 16,2 2-6-16,0 3-3 0,2 2 0 16,1 1 0-16,4 3 4 0,1 0 1 15,2-1-1-15,1 0 1 0,2 1-1 16,2-3 0-16,0-1 1 0,1-2-2 15,-1 0 1-15,1-2 0 0,-2-2 1 0,-1-4 0 16,-1-1 2-16,-2 0 2 0,-1-3 3 16,-4-2 1-16,1-2 1 0,0 0-2 15,-2-4 0-15,1-2-1 0,-1-2-3 16,2-1-4-16,0-1-4 0,-2-3-6 16,1 1-8-16,-1-2-109 0,-1-3-19 15,-2 2-101-15,1-1-220 0</inkml:trace>
  <inkml:trace contextRef="#ctx0" brushRef="#br0" timeOffset="1247.17">2806 7034 407 0,'1'0'120'0,"-1"1"6"16,1 0-23-16,-1 1-55 0,3 2-11 15,-2 1-5-15,0 1-10 0,1 5-9 16,-1 1-4-16,1 3-1 0,0 1-2 15,1 0-2-15,-1 1 0 0,1-1-2 16,0-1-1-16,1-2 0 0,-1-2-1 16,0-1 0-16,0-3-3 0,-1 0-23 15,-1-2-37-15,0 1-72 0,-2-3-103 0,0-2-240 16</inkml:trace>
  <inkml:trace contextRef="#ctx0" brushRef="#br0" timeOffset="1493.62">2785 7107 532 0,'-5'-16'136'0,"-2"0"4"16,3 2-67-16,-1 2-19 0,3 1-11 0,1 2-8 16,1 0-5-16,3 3-3 0,2 0-3 15,3 3-3-15,1 0-2 0,5 1-5 16,2 1-2-16,3 1-3 0,0 2-2 16,2 1-2-16,1 4-3 0,-1 1-1 15,-1 4-1-15,-1 3 0 0,-1 0-1 16,-3 3 0-16,-1 0-1 0,-4-1 0 15,-2-1-1-15,-5 0-1 0,-4 1 1 16,-4 0-1-16,-5-1-1 0,-4 1-3 16,-3 1-8-16,-1-2-6 0,-3-1-7 0,2-3-2 15,0-4-37-15,2-3-96 0,3-7-112 16,3-7-269-16</inkml:trace>
  <inkml:trace contextRef="#ctx0" brushRef="#br0" timeOffset="1683.68">3094 6932 579 0,'12'-2'142'0,"-3"0"1"0,0 5-77 15,-1 2-34-15,-2 5-9 0,-2 1-7 16,1 5-8-16,-2 2-3 0,-1 3-2 16,1 1 1-16,-1 2-2 0,1-2 1 15,1 0-1-15,2-3-1 0,0-1-11 16,1-2 19-16,1-2-156 0,-1-4-126 0,-1 1-335 15</inkml:trace>
  <inkml:trace contextRef="#ctx0" brushRef="#br0" timeOffset="1999.85">3282 6961 532 0,'4'-2'140'16,"-1"0"1"-16,1 2-23 0,1 2-94 0,2 1-10 15,0 3-5-15,2 4-4 0,1 2-5 16,0 3 1-16,2 2 0 0,0 1 0 16,1 2 1-16,1 1 0 0,1-3 0 15,0-1 0-15,1-4 0 0,-1-2-1 16,-2-2 0-16,-2-4 5 0,-2-4 5 16,-1-1 7-16,-2-2 4 0,-1-1 6 15,-2-5 2-15,1-1 2 0,-2-2-4 16,1-2-6-16,-2-4-6 0,0-4-5 0,-1 0-6 15,-1 0-3-15,0-1-4 0,0 2-6 16,-1-3-6-16,0 5-10 0,1 2-9 16,1-2-9-16,-2 4 9 0,2 2-68 15,2 0-67-15,0 3-108 0,1 1-252 16</inkml:trace>
  <inkml:trace contextRef="#ctx0" brushRef="#br0" timeOffset="2156.76">3729 6913 487 0,'7'13'128'16,"-1"-2"2"-16,-2 2-69 0,-1 4-1 16,-1-1-31-16,-2 3-11 0,-2-3-10 15,1 1-2-15,0-2-2 0,1 2-1 0,0-4-1 16,4-2 0-16,1 0-1 0,3-4-23 16,-1 0-112-16,3-1-112 15,1-3-291-15</inkml:trace>
  <inkml:trace contextRef="#ctx0" brushRef="#br0" timeOffset="2342.83">3987 6943 570 0,'1'0'123'16,"0"3"8"-16,-1 1-85 0,1 3-27 0,2 3-2 16,-2 1-2-16,1 4 0 0,0 4 1 15,0-2-7-15,3 3-3 0,0 1-1 16,3 0-1-16,1-3-1 0,-1 0-1 15,3-4-5-15,-1 1-10 0,0-2 22 16,-2-3-150-16,-3-5-119 0,-4-2-313 16</inkml:trace>
  <inkml:trace contextRef="#ctx0" brushRef="#br0" timeOffset="2605.82">3976 6881 565 0,'0'-6'142'15,"0"0"2"-15,2 7-53 0,3-1-53 16,4 5-4-16,0-2-4 0,6 3-4 16,3-2-2-16,4 3 0 0,4-1-3 15,3 2-6-15,-2-2-5 0,4 7-4 0,-1-2-2 16,-1 3-2-16,-4-1-2 16,-4 1-3-16,-4 2-2 0,-4 1-2 0,-10-3-1 15,-6 4 0-15,-9-2-1 0,-5 3-1 16,-5-1-1-16,-3-3 0 0,-3-2-4 15,0-2-6-15,3-3-7 0,2-1-4 16,4-5-1-16,5-2 8 0,3-4-59 0,5-4-63 16,5-4-95-16,3-4-235 0</inkml:trace>
  <inkml:trace contextRef="#ctx0" brushRef="#br0" timeOffset="2879.75">4594 6930 500 0,'10'0'136'0,"-3"0"8"0,-4-2-52 0,-2 1-23 15,-3 1-7-15,-4-1-14 0,-3 1-8 16,-5 0-9-16,-3 1-5 0,-3 3-12 16,-2 1-5-16,-2 2-2 0,2 1-2 15,0 2-2-15,5 6-1 0,0 0-2 0,3 3 1 16,3 4-1-16,3 1 0 0,4 3 0 15,4 1 0-15,2-4 1 0,5 0-1 16,1-2 1-16,5-4 0 0,1-2 0 16,3-3-3-16,1-3-4 0,4 2-19 15,1-6-2-15,2-2-9 0,1-4-17 16,1-3-118-16,-2-3-122 0,-3-5-287 16</inkml:trace>
  <inkml:trace contextRef="#ctx0" brushRef="#br0" timeOffset="3469.52">4431 7106 402 0,'-11'4'110'0,"4"1"5"0,5 0-3 15,4-3-81-15,5 1-5 0,4-1-6 16,3-1-1-16,4-2-3 0,5-1-2 16,4-3-4-16,3 0 0 0,1-1 0 15,1 0-2-15,1 0 0 0,0 1-3 16,-4-1-1-16,0 3-1 0,-5 1-2 15,-2 3 0-15,-3 1-2 0,-4 1 0 0,-2 4 0 16,-2 2 0-16,-2 2 1 0,-4 4 0 16,0-3 0-16,-1 3 1 0,-2 1 1 15,-1-2 0-15,-1-2 0 0,-1-1-1 16,1-3 0-16,0 0 0 0,1-2 0 16,-1-2 6-16,0 0 8 0,0-2 10 0,-1-3 10 15,1-2 3-15,-1-2 1 16,0-2 2-16,0-1-5 0,2-1-8 0,-1-4-10 15,1-2-10-15,1 1-2 0,2-1-3 16,0 0-2-16,0 2 0 0,2 3-2 16,-1 2 0-16,1 3-1 0,0 4-1 15,2 4-1-15,0 2-1 0,2 5 0 16,-1 2-1-16,2 1 1 0,1 4-1 16,2-2 0-16,-2 0 1 0,3 2 1 0,1-4 1 15,2-1 1-15,1 1 0 0,-2-3 2 16,0-1 0-16,-2-2 1 0,-3-1 0 15,-3-3 6-15,-3-2 8 0,-1-3 6 16,-2-2 4-16,0-3 3 0,-1-3 4 16,2-3 1-16,-2-2-3 0,0-2-8 15,0-1-7-15,-2-4-5 0,0 1-3 0,0-3-4 16,-1 2-3-16,0 1-3 16,-1-1 0-16,1 5-3 0,1 2-8 15,0 3-7-15,0 4-9 0,1 0-17 0,1 2-17 16,2 4-7-16,1-2 9 0,1 2-128 15,3-1-122-15,1 1-288 0</inkml:trace>
  <inkml:trace contextRef="#ctx0" brushRef="#br0" timeOffset="3594.55">5403 7000 413 0,'4'10'123'0,"-4"2"0"15,-1 1 1-15,0 3-87 0,-1 3-6 0,-2 3-17 16,0-1-8-16,1-3-3 0,-1 3 0 15,2-4-1-15,1-1 0 0,1 0-1 16,2-4 166-16,1 0-292 0,-1-2-133 16,1 0-408-16</inkml:trace>
  <inkml:trace contextRef="#ctx0" brushRef="#br0" timeOffset="3847.27">5270 6985 594 0,'-1'-16'138'0,"3"5"5"0,4 4-99 0,2 5-2 16,3 3-3-16,4 3-6 0,2 0-1 0,4 5-4 15,3 2-5-15,1 3-2 0,3 1-5 16,-2 2-5-16,1 1-3 0,2 4-3 16,-2 1-1-16,-2-1-2 0,1 0-2 15,-4 1-1-15,-2 0 0 0,-3-2-1 16,-5 1-2-16,-5-3 0 0,-3 2-1 15,-6 0 0-15,-5 0 0 0,-4-1-1 16,-4-4 0-16,-7-3-8 0,-2 3-17 16,-5-5 47-16,-1-3-179 0,-8-2-136 15,-3 0-354-15</inkml:trace>
  <inkml:trace contextRef="#ctx0" brushRef="#br0" timeOffset="6027.14">847 9718 351 0,'-5'-2'98'15,"-1"1"5"-15,1-2-43 0,-2 3-11 16,3-2-9-16,-1 1-10 0,1-1-6 16,1 0-4-16,-1-1-1 0,2 2 0 0,1-2 0 15,0 3 0-15,1-2 1 0,-1 0 0 16,0 1-1-16,2 0 0 0,-1-1-1 15,0 2-2-15,-1 2-3 0,1-2-3 16,0 1-3-16,1 1-2 0,-1-1-2 16,-1-2-1-16,3 1-1 0,0 0-1 15,-1 2 2-15,2-2 1 0,0 0 2 16,2 0 3-16,2 1 0 0,1 0 0 0,1-2 1 16,4-1-1-16,3 1-1 0,3-1-2 15,0-1-1-15,3 1 0 16,3-2 0-16,3 3 1 0,2-1 0 0,3 0 0 15,2 2 1-15,4-1 0 0,1 0 0 16,2 1 0-16,2 0 0 0,1 0 0 16,-2-1-1-16,5 0 0 0,1 2-2 15,2 0-1-15,4 0 1 0,3 0-2 16,1 1 0-16,4 2 0 0,-1 0 0 16,3-1 0-16,-3-2-1 0,3 2 1 0,0 1 0 15,-2-3 0-15,0 0 0 0,-1 1 0 16,-3-1 0-16,-2-2 0 0,-4-1 0 15,-3-1 1-15,-2 0-1 0,0 0 1 16,-7 3-1-16,-1-5 0 0,-4 7-1 16,-3 0 1-16,-6-1 0 0,-5 3-1 0,-6-1 0 15,-4-3 0-15,-3 4-3 0,-3-3-9 16,-5 1-9-16,-2-1-11 0,-4-2-9 16,-1 0 150-16,-3 1-277 0,-1-4-139 15,0 0-388-15</inkml:trace>
  <inkml:trace contextRef="#ctx0" brushRef="#br0" timeOffset="7431.16">1754 9826 459 0,'-3'-5'114'16,"0"0"3"-16,0 0-62 0,-1 1-24 15,1-2-4-15,1 4-5 0,0-2-4 16,0 1 0-16,1 1 0 0,1 2 0 15,0 0-1-15,0 0-1 0,0-1-3 16,0 1-3-16,0 0-4 0,0 2-2 16,0 3-3-16,0 1 0 0,1 3 0 0,1 6-1 15,0 5 1-15,0 4 1 0,0 7 0 16,0 5-1-16,2 8 1 0,-2 5-1 16,2 8 1-16,1 7 0 0,-2 2-1 15,0 6 0-15,-1 5 1 0,1 3-1 16,-2 4 0-16,-1-2-1 0,-1-2 0 15,-2 0 0-15,1 1 1 0,-1-7-1 16,-2-4 0-16,3-4 1 0,-1-7-1 0,2 1 1 16,1-10-1-16,2-8 0 0,2-5 0 15,2-7 1-15,-2-4-2 0,2-6-3 16,-2-4-4-16,1-4-7 0,-2-4 2 16,-1-2-34-16,-1-3-94 0,-1-4-108 15,-2-2-262-15</inkml:trace>
  <inkml:trace contextRef="#ctx0" brushRef="#br0" timeOffset="7639.69">1643 11276 506 0,'1'2'116'0,"2"0"4"0,4 4-65 16,0 2-33-16,3 4-6 0,3 3 0 0,3 3-1 15,0 1-3-15,2 1-3 0,-2-1-3 16,2 0-3-16,-3-3-1 0,0-2 6 15,-1-3 5-15,-2-6 7 0,1 0 8 0,0-7 3 16,-1-4 2-16,0-4 0 0,1-3-6 16,0-5-6-16,0-2-8 0,-1-1-8 15,0-1-6-15,-1-4-9 0,-1 2-10 16,-2 0-11-16,-2-1 92 0,0 2-223 16,-3-1-137-16,5 0-369 0</inkml:trace>
  <inkml:trace contextRef="#ctx0" brushRef="#br0" timeOffset="8055.37">1098 11841 518 0,'0'2'142'16,"2"3"7"-16,0 2-11 0,1 3-99 15,-1 2-10-15,2 6-3 0,1 1-6 16,-1 7-7-16,0 1-6 0,0 3-5 16,0-1 0-16,-1 4-1 0,0-2-10 15,-1 1-11-15,-2-4-9 0,-1-2 63 0,0 0-189 16,-4-5-131-16,1-4-335 0</inkml:trace>
  <inkml:trace contextRef="#ctx0" brushRef="#br0" timeOffset="8307.81">972 11911 582 0,'-1'-6'145'0,"1"1"5"0,2 1-59 0,4-2-58 16,1 3-8-16,4-1-1 0,2 0-3 15,6 3-5-15,3 0-1 0,3 3-2 16,3 1-1-16,2 1-2 0,4 4-2 16,1 3-3-16,0 2-2 0,-1 1-2 15,-3 1-1-15,-3 4 1 0,-3 3-1 16,-6-1 0-16,-6 0 1 0,-4 2 1 0,-7 0-1 16,-5 5-2-16,-6-2-4 15,-4 4-8-15,-9-1-7 0,-3 0-9 0,-4-3-9 16,-3-2-1-16,0-6-114 0,0-4-6 15,3-4-94-15,2-7-196 0</inkml:trace>
  <inkml:trace contextRef="#ctx0" brushRef="#br0" timeOffset="8491.1">1502 12057 646 0,'19'11'151'0,"-4"4"0"0,0 3-104 15,-2 3-14-15,-2 2-13 0,-4 0-10 16,-1 0-6-16,-1-4-2 0,0 0-4 16,-1-3-9-16,-1-5-8 0,1-3 25 0,0-5-159 15,0-1-126-15,2-5-327 0</inkml:trace>
  <inkml:trace contextRef="#ctx0" brushRef="#br0" timeOffset="9006.35">1501 11824 715 0,'-7'-4'168'16,"0"0"0"-16,3-1-122 0,1 4-12 15,2-1-8-15,2-3-14 0,3-1-17 0,1-1-14 16,3 0-9-16,1 2-4 0,3-6-3 16,1 2-2-16,3 6-1 0,2 0 5 15,0 6 9-15,2 1 6 0,0 5 5 16,1 6 2-16,-2 1 3 0,-1 5 4 15,1 4 2-15,-3 3 3 0,-1 3 2 16,1 2 2-16,-2 1 1 0,0-1 0 0,-1 0 2 16,0-5 0-16,1-3 0 0,-2-3-1 15,1-5-1-15,0-6 4 0,1-2 8 16,-3-5 8-16,0 0 3 0,-1-6 1 16,-1-2 3-16,-3-2 1 0,-1-2-2 15,-2-2-8-15,-2-1-8 0,-1-2-5 16,-1-2-2-16,-2-1-2 0,-2 0-3 15,0-2-2-15,-1 0 0 0,1-1-1 16,2 3-1-16,-1 0 0 0,2 2 0 0,3 2 1 16,4 0-1-16,0 5 0 0,5 1 0 15,1 0 0-15,2 3 1 0,3-1 0 16,1 1-1-16,2 3 1 0,0 2 0 16,1-1 0-16,0 1 0 0,-1-1 0 15,0 3-1-15,-1 2 1 0,-3 1 0 16,-3 2-1-16,-1 3 0 0,-3 1 1 0,-1 5 1 15,-1-1 0-15,-3 2 0 0,0 0 1 16,1-2-1-16,-1 1 0 0,0-3-1 16,3-1-1-16,0-2-1 0,2-4-3 15,1-2-11-15,2-3-17 0,0-3-13 16,1-1-130-16,0-6-1 0,0-4-111 16,4-4-211-16</inkml:trace>
  <inkml:trace contextRef="#ctx0" brushRef="#br0" timeOffset="9161.52">2210 11721 667 0,'-11'-5'159'0,"1"5"1"15,2 0-108-15,1 0-18 0,3 2-9 16,1 2-12-16,1-3-17 0,3-1-12 16,4-2-7-16,2-2-8 0,6 0 2 15,6-4-63-15,4-2-66 0,3 0-100 16,5 1-241-16</inkml:trace>
  <inkml:trace contextRef="#ctx0" brushRef="#br0" timeOffset="9444.29">2609 11727 561 0,'9'12'143'15,"-4"-2"8"-15,-5 3-80 0,-5-3-8 16,-4 3-8-16,-3 0-7 0,-5 0-11 0,-1 3-9 16,0-1-6-16,0-1-9 0,1 0-6 15,2 0-3-15,2-1-3 16,2 2-1-16,4 0-1 0,3-1 0 0,3-1-1 15,3 6 0-15,2-3 0 0,3 1-1 16,1 1 1-16,0-2 1 0,2 0 0 16,-1 1 1-16,-1-1 0 0,-3-1 2 15,-1 1 0-15,-1-1 0 0,-8 4 0 16,0-1 0-16,-5-3-1 0,-2 2-4 0,-5-4-4 16,0-2-12-16,-1-2-12 0,2-8-12 15,-2-2-13-15,1-3-115 0,2-4-121 16,3-2-286-16</inkml:trace>
  <inkml:trace contextRef="#ctx0" brushRef="#br0" timeOffset="9907.54">2590 11988 468 0,'16'4'127'0,"-4"1"4"0,-2 0-54 0,-1 3-21 15,-2 1-13-15,-3 2-14 0,1-3-10 16,-2-1-5-16,-1-1-4 0,2 0-2 15,0-2-1-15,1-3 1 0,3-2 4 16,3-3 5-16,1-3 7 0,3 0 6 16,2-5 2-16,-1 1 2 0,0-4 3 15,-2 2-3-15,-2 1-3 0,-4 0-3 0,-4 0-4 16,-3-1-1-16,-3-1-3 0,-7 2-5 16,-3 2-4-16,-4-1-2 0,-2 3-3 15,-2 4-4-15,1 2-3 0,-1 1-3 16,3 2-2-16,5 1-1 0,3 1-1 15,3-1-4-15,5 2 1 0,4-1 1 16,6 0 2-16,5 0 2 0,6 2 0 16,5-1 1-16,5 2 4 0,3-2 1 0,0-1-1 15,2 3 2-15,-1-1-1 0,-3 1 0 16,0 0 0-16,-3 0 1 0,-3 1-1 16,-4 3 0-16,-3 2 0 0,-6 0-1 15,-4 0 0-15,-7 3 0 0,-4-1-2 16,-6 0-1-16,-2 2 0 0,-5-5 1 15,1-1 0-15,-2 0 2 0,1-5 0 0,1-2 4 16,2-2-1-16,3-3 4 16,2-2 1-16,4-3 0 0,4-4-1 0,5-2 0 15,6-2-2-15,6-3 1 0,7-3-3 16,4 1-2-16,6-1 1 0,5 1 0 16,3 1-3-16,3 2-23 0,1-2-2 15,0-2-163-15,5-4-155 0,-1-10-396 16</inkml:trace>
  <inkml:trace contextRef="#ctx0" brushRef="#br0" timeOffset="29076.21">8836 1664 582 0,'-3'1'132'15,"0"-3"6"-15,2-1-92 0,-2 0-7 16,1-3 1-16,0 2-2 0,0-3-1 16,2 2 2-16,0 1-4 0,-1 0-7 15,0 2-5-15,-1 0-6 0,-1 0-6 16,-3 5-4-16,-5 2-4 0,-1 7-3 16,-5 5-1-16,-3 8 0 0,-1 4-1 0,-2 5 0 15,2 7 1-15,2 3 0 0,5 0 0 16,2-2-1-16,7-6 1 0,7-2-2 15,6-3 1-15,7-7-1 0,2-6 1 16,4-3 0-16,5-3 0 0,4-3 0 16,0-3 1-16,2-6 1 0,1-4 0 15,2-3 2-15,0-2-1 0,-1-6 1 16,-5-4 0-16,-3-4 1 0,-2-4-1 0,-3-2 1 16,-3-8-1-16,-2-2 2 0,-4-2 0 15,-1-2 1-15,-2 1-1 0,-4 3 2 16,-5 4-1-16,-4 6-1 0,-5 1-1 15,-2 5-1-15,-5 8-1 0,-4 6 0 16,-4 8-2-16,-5 8-1 0,-3 5 1 16,-5 10-1-16,-1 2 0 0,0 7-1 15,0 2 0-15,6-3 0 0,6-4-1 0,8-3 0 16,6-7 0-16,4-3 1 0,3-6 0 16,4-3 0-16,2-2 0 0,3-2 2 15,0-2 0-15,2-2 1 0,2-1 0 16,6 1 3-16,1-6 3 0,2 1 0 15,3 3 1-15,2 0-1 0,-1 4 0 16,0 2-1-16,-1 3-1 0,2 6-2 16,-1 2-1-16,-2 0 1 0,1 6-2 0,-1 0 1 15,0 2 0-15,2-1-1 0,0 1 0 16,-2 0 0-16,4-1 0 0,-1-4-1 16,3-4 1-16,2-4 1 0,-3-4 0 15,0-4 0-15,-2-5 1 0,1-4 1 16,0-5 5-16,-3-1 2 0,-3 0 0 15,-1-4 1-15,-1 2 0 0,-3 4-1 16,-3 2 0-16,-4 4-5 0,-3 0-3 0,-1 6 0 16,-1 6-2-16,-1 4-1 0,-1 3 1 15,-1 3 0-15,1 3 0 0,2 7 0 16,1-2 0-16,1 0 0 0,1-3 0 16,4-2 0-16,1-4 0 0,6-3 1 15,-2-6-1-15,1-2 2 0,1-2 0 16,0-2 2-16,-1-3 5 0,-1-2 3 15,-2-3 3-15,0-2 3 0,-3-3 0 0,-1 0 1 16,1-1-2-16,-3-2-4 16,0 1-4-16,-2 3-3 0,0 3-3 0,0 5-3 15,0-1-3-15,-1 7-1 0,1 7-1 16,-1 4 0-16,0 5 0 0,0 3 1 16,1 2 0-16,1 4 1 0,6 1-2 15,2-2-4-15,2-5-10 0,6-1-12 16,5-2-23-16,2-1-5 0,2-4-8 15,-3-2-6-15,1-4 27 0,0 1-142 0,-6-7-117 16,1-3-288-16</inkml:trace>
  <inkml:trace contextRef="#ctx0" brushRef="#br0" timeOffset="29412.76">9885 1846 557 0,'-3'1'127'0,"-1"2"3"0,-1 3-93 0,-2 3-12 16,-3 4-2-16,0 2-3 0,-1 5-5 16,-1 2-4-16,4 1-3 0,1-2-2 15,2-2-3-15,5 1-3 0,2-5 2 16,5-6 0-16,5-2 2 0,3-3 0 16,1-1 2-16,5-1 2 0,-1-7 2 15,0 2 4-15,1 0 3 0,-1-1 5 0,-2 0 3 16,-3-3 3-16,-2 2 2 15,-1-4 0-15,-3-2-4 0,-3-3-3 16,-5-5-4-16,-1 1-4 0,-2-4-5 0,-2 1-3 16,-5 3-3-16,-2 4-2 0,-2 2-7 15,-3 5-19-15,-2 4-20 0,-3 5 66 16,-1-2-204-16,-1 1-148 0,0 1-377 0</inkml:trace>
  <inkml:trace contextRef="#ctx0" brushRef="#br0" timeOffset="29811.98">10601 1812 625 0,'0'0'157'0,"1"0"6"15,-1 0-74-15,0 0-33 0,-1-1-6 0,1 0-3 16,-2 0-9-16,2 0-9 0,-2 0-6 16,0 1-3-16,-1-1-17 0,0-1-15 15,1 1-26-15,-1 2-19 0,-1 2 39 16,2 1-168-16,-2 1-142 0,2 9-333 15</inkml:trace>
  <inkml:trace contextRef="#ctx0" brushRef="#br0" timeOffset="29953.22">10568 2171 605 0,'3'8'154'0,"-3"-4"6"0,0-1-101 15,0-2-6-15,-3-3-7 0,2-3-9 16,-1 1-11-16,-1-3-11 0,-2 0-24 15,1-5 138-15,0-4-294 0,0 0-159 16,3 3-462-16</inkml:trace>
  <inkml:trace contextRef="#ctx0" brushRef="#br0" timeOffset="30858.88">16380 1928 395 0,'-1'6'112'0,"-3"-4"7"16,-2 0-65-16,0 2 0 0,-6-1 2 16,-2 0 3-16,-11-1-20 0,-3-1-11 0,-7 0-6 15,-3 2-4-15,-4 0-3 16,-4 1-4-16,-7-1-3 0,0 3-4 0,-6 3-1 15,-7-3-2-15,-4 3 0 0,1-2-1 16,0-2-1-16,3 2-4 0,5-1-6 16,7-1-6-16,13 1 4 0,10-3-130 15,2 1-115-15,8-3-293 0</inkml:trace>
  <inkml:trace contextRef="#ctx0" brushRef="#br0" timeOffset="31147.4">15577 1844 563 0,'-4'3'128'16,"-2"-1"8"-16,0 1-102 0,-6 2-4 16,-3 0 1-16,-5 2 0 0,-3 2-2 0,-4 0-10 15,1 3-9-15,-2 2-5 0,-1 0-2 16,2 4-1-16,-3 2 0 0,6 0-1 15,2 1-1-15,4-3-1 0,3-2 1 16,7 0-2-16,2 1 1 0,16 0 0 16,6 1 1-16,7 1 1 0,7-3 1 15,8 1-1-15,9 0 2 0,8-7-6 0,6-3-8 16,11-4 4-16,-2-10-141 0,11 3-121 16,4-7-319-16</inkml:trace>
  <inkml:trace contextRef="#ctx0" brushRef="#br0" timeOffset="31591.23">16842 1871 474 0,'0'-3'129'0,"-3"0"7"0,2-2-25 16,-2 1-71-16,-1 2-5 0,-3 0-4 16,-1 2-6-16,-3 2-7 0,-4 0-6 15,-2 7-4-15,-6 3 0 0,-3 3-1 16,0 4 0-16,2 3-2 0,1 3 0 16,7 1-2-16,2-5 0 0,8 0-1 15,6-3 0-15,4 0-1 0,6-2 1 16,7-1 1-16,4 1 0 0,8 3 0 15,3-4 2-15,2-2 0 0,3-1 0 16,-1-4 0-16,0-8 2 0,-2-6 3 0,-4-5 3 16,-3-2 4-16,-3-5 3 0,-4-3 3 15,-5-2 1-15,-6 5-3 0,-6-1-3 16,-5-2-6-16,-7 2-5 0,-6 2-4 16,-6-3-4-16,-6 2-3 0,-6-1-3 15,-4 0-12-15,-6 3-15 0,-4 0-16 16,0 3-130-16,4 1-139 0,4 4-335 0</inkml:trace>
  <inkml:trace contextRef="#ctx0" brushRef="#br0" timeOffset="48301.36">7729 9761 185 0,'1'-2'0'0,"0"-3"-27"0,-3-1-131 0</inkml:trace>
  <inkml:trace contextRef="#ctx0" brushRef="#br0" timeOffset="48982.08">7710 9649 371 0,'-3'-5'107'0,"-1"0"2"16,0 1-29-16,1-1-37 0,-1 3-11 15,1 0-12-15,0 1-11 0,1 0-4 16,1 0-1-16,-1 1-1 0,2 0 0 0,0 0 0 15,2 0-2-15,-2 1-1 0,2 0 0 16,0-1-1-16,2 1-1 0,1-1 0 16,0 1 1-16,1 0 0 0,2 1 2 15,2-2-1-15,2 3 1 0,3-1-1 16,2 2 1-16,3-1-1 0,1-2 1 16,3 2 0-16,2-2 1 0,3 0 1 15,-1 1 1-15,3-4 0 0,-1 2 1 0,5 0 0 16,-1 0 1-16,4 1 0 0,0 1-1 15,1-1-2-15,2 1 1 0,2 0-1 16,1 2-2-16,-2-1 1 0,1 0-2 16,-1 0 0-16,-3-1 1 0,2-1-1 15,-1 1 1-15,1-2 0 0,0 1 1 16,2-3 2-16,1 0 1 0,2 2 2 16,0 1-1-16,-1-3 1 0,-1 1-1 15,1-3 0-15,-1 2-3 0,0-2-2 0,1 1 0 16,0-1-1-16,1 4 1 0,2-2-1 15,1 2 0-15,0 0 1 0,2 2-1 16,0-3 1-16,-1 0-1 0,2-2 0 16,-2-2 1-16,-1 2-1 0,0-1 0 15,-2-1 1-15,-1 2-1 0,-4 1 0 16,-1 1 0-16,-1 1 1 0,1 0-1 16,-3 1 0-16,0-1 0 0,0 2-1 0,1 0 1 15,1 0 1-15,-2 3-2 0,2 0 1 16,-2 0 1-16,1 2-1 0,-1-2 0 15,0 0 0-15,0-1 0 0,3 0 1 16,-1-3-1-16,3 0 0 0,1-2 0 16,2 2 1-16,0-3-1 0,0 0 0 15,-1-1 0-15,0 0 0 0,-1 0 1 0,-2-2-1 16,2 2 0-16,1-3 0 0,0-1 1 16,1-2-1-16,2 3 0 0,2-2 1 15,-1-1-1-15,2-1 1 0,1 3-1 16,-3 2 1-16,0 2 0 0,-3-3 1 15,0 4-1-15,-4-1 1 0,-2 2-1 16,-4 0 0-16,-3 1 0 0,-6-1-1 16,-5 2-49-16,-6-1-82 0,-6 0-104 15,-8 0-264-15</inkml:trace>
  <inkml:trace contextRef="#ctx0" brushRef="#br0" timeOffset="67369.97">13216 8622 434 0,'0'9'101'0,"6"3"0"16,0-2-54-16,2-2-32 0,4 3-8 0,1-1-2 15,2 0-2-15,1 2 0 0,1-3 2 16,5 1 5-16,4 2 4 0,1 0 3 16,1-2 7-16,4-2 2 0,5-1 0 15,5 1-1-15,5-3-3 0,3-1-3 16,0-2-1-16,6-2-6 0,1 0-2 15,3 1-1-15,4-2 0 0,-4 1-3 16,4 2 0-16,7-4-2 0,4 1-1 0,-3-2-1 16,-1 0-1-16,4-1 0 0,2-1 0 15,3-5 0-15,-6 1-1 0,1 1 1 16,-4 4-1-16,1-5 1 0,1 4 1 16,2 1 0-16,-2 2 2 0,-1 1 0 15,-1 0 1-15,4 0-1 0,-1 2 1 16,-6 1-1-16,-6-1-1 0,-1-2-1 15,1 2 0-15,0 1-1 0,0-2 1 0,0 0-1 16,0 0-1-16,4-1 1 0,-5 2 0 16,1-4 0-16,2 1 1 0,-1-1-1 15,5-2 1-15,-1 2 0 0,0 0-1 16,4 1 0-16,-2 3 0 0,0-2 0 16,0 4 0-16,0 1 0 0,1 3 0 15,1 0 0-15,-1 2 0 0,-2 0 0 0,0 3 0 16,-1-1 0-16,-3 1 1 0,-3-1-1 15,-3-1 1-15,-4-1 1 0,-2-1 0 16,-7-1 2-16,-7-4-1 0,-3-1 0 16,-6 2 0-16,-4-4 0 0,-6 2-1 15,-4-3 0-15,-4 3-2 0,-4-4 1 16,-2 2 0-16,-3-2 0 0,0 0 1 16,0-1 1-16,-1 2 0 0,1-4 1 15,1-1 0-15,-1 1 0 0,0-3-1 0,2-3 0 16,0-1-1-16,1-3-1 0,2-5 0 15,-1 1 0-15,2-5 0 0,1-1 1 16,-2-1 0-16,1-3 1 0,-1-3 1 16,-2 1 1-16,1-2 0 0,-2 0 1 15,-2 0 1-15,0-2 0 0,-1 1 0 16,1 0-2-16,-1-1 1 0,-2 0 0 16,-1 0 0-16,2 2-1 0,0 0 2 0,-1 3 0 15,0-1 1-15,0 1-2 0,0 2-1 16,1 3-1-16,-2 0-2 0,-1 5-1 15,1 0-1-15,-1 2-1 0,-2 3 1 16,-3 3-1-16,-2-3 0 0,0-1 0 16,-2 0 0-16,0-1 1 0,-2 1-1 15,2-1 0-15,1-3 0 0,1 0 0 16,0 1 0-16,3 1 0 0,-1-1 0 16,0 2-1-16,3 4 1 0,-2 0 0 15,2 4 0-15,-2 0-1 0,1 1 0 0,-3 1 0 16,1 0 0-16,-3-1-2 0,-1 0 1 15,-2 1 0-15,-1-1-2 0,-6 3 1 16,-3-2 0-16,-2 0 0 0,-2 0 0 16,-4 0 0-16,0 0-1 0,-4-2 2 15,1 1 0-15,-1 1 0 0,-3 1 1 16,-2 1-1-16,-1-1 2 0,-1-1-1 0,-3-1 1 16,-3-1 0-16,0 0-1 0,-6 1 1 15,-1-1 0-15,-3 0-1 0,-2 1 0 16,-5 4-1-16,-5-2-1 0,-2 1 1 15,-5 0-1-15,1 0 0 0,-2 2 0 16,-4 1 1-16,0-3 0 0,-4 3 0 16,-2 0-2-16,4 0 0 0,-8 1-1 15,-3-3-2-15,-1 5 1 0,-6-1-1 0,0 3 1 16,3 0 1-16,-5 0 2 16,-1 2 1-16,0 0 0 0,-3 1 2 0,11 3-1 15,-1-4 1-15,-3 4 0 0,6-1 0 16,0 2-1-16,5 1 0 0,5-1 0 15,-2 0-1-15,8 2 0 0,1-1 0 16,2 2 0-16,6-2 1 0,5 1 0 16,4-1 1-16,4 2 0 0,2 0-1 15,7 2 1-15,7-3 0 0,3-1 0 0,4 2 0 16,4 0-1-16,3-1 1 0,4 1-1 16,4 1 0-16,1 4 0 0,4 0 0 15,2 0 0-15,1 1 0 0,3-1 0 16,0 1 1-16,0-1 0 0,1-1 0 15,0-1 1-15,-1 0-1 0,0 0 0 16,1-3 1-16,0 4-1 0,-1-1 0 0,2 4 0 16,0 0 0-16,2 5 0 15,1 2 0-15,2 4 0 0,2 2 0 0,3 5 0 16,2 1 0-16,1 7 0 0,2-3 0 16,2 2 0-16,0 7 0 0,4-2 0 15,1-2-1-15,3 0 0 0,2-2-1 16,3-2-1-16,2-2-1 0,1-7 0 15,0-5-1-15,4-9 1 0,2-5 1 0,1-6-2 16,1-4-3-16,1-9-10 0,3-7 4 16,0-4-64-16,2-4-80 0,-4-5-120 15,1-3-278-15</inkml:trace>
  <inkml:trace contextRef="#ctx0" brushRef="#br0" timeOffset="68351.66">12228 7398 322 0,'-2'-3'106'0,"-5"2"3"0,-1 0 3 0,-6 0-48 16,-3-3-22-16,-3 0-4 0,-2 1-14 16,-1 1-4-16,0 2-3 0,-2 0-4 15,2 2-4-15,1 3-5 0,-1 2-2 16,1 1-2-16,4-1 0 0,0 0-1 15,5 1 1-15,3 0-1 0,4-2 1 16,2 0-1-16,5 1 1 0,3 0 1 16,3 1 0-16,4 0 0 0,3 1 0 15,3 1 1-15,3-1-1 0,2 2 0 0,1-1 0 16,0 0 0-16,0 2-1 0,0 0 1 16,-3 0-1-16,-2 3 0 0,-5-1 1 15,-3 1-2-15,-2-1 1 0,-6-2 0 16,-8 2 0-16,-4 0-1 0,-3-3 1 15,-4 2 0-15,-3 3 1 0,-5-3-2 16,0 1-3-16,1-3-2 0,-1-4-80 0,2 0-41 16,4-7-96-16,1-7-220 15</inkml:trace>
  <inkml:trace contextRef="#ctx0" brushRef="#br0" timeOffset="68720.98">12177 7462 416 0,'11'2'105'0,"-4"1"0"0,-1 2-30 0,-3 0-51 15,0 3-10-15,0 1-6 0,-3 3-3 16,-2 0-1-16,2 2 2 0,-1 1-1 16,2 3-1-16,2-2 0 0,0-1 0 15,5 0 1-15,0-1-2 0,3-2 1 16,1-1-1-16,1-3-2 0,2-3 0 15,0-1 0-15,0-2 0 0,0-4 3 16,0 1 5-16,-2-8 3 0,2 0 5 0,-1-2 3 16,-2-2 2-16,-2-3 2 0,-2-1 3 15,0-6-1-15,-3 3-2 0,-1-2-2 16,-4 3-3-16,1-1-2 0,-3 1-1 16,1 4-2-16,-2 4-3 0,1 3-2 15,0 3-3-15,1 3-2 0,-2 4 0 16,0 3-3-16,0 2-4 0,0 4-3 15,-2 3-9-15,3 2-7 0,0 1-8 0,3 0 43 16,2-1-169-16,2-1-127 0,4-2-321 16</inkml:trace>
  <inkml:trace contextRef="#ctx0" brushRef="#br0" timeOffset="69366.98">12695 7368 330 0,'-3'16'77'0,"-1"3"2"16,0 1-56-16,1-3-8 0,2 4-1 16,-1 2-1-16,4 1-3 0,0-3-5 15,2 0-1-15,2 1 0 0,0-2-1 16,3-1-2-16,0-4-2 0,-1 1-4 0,0-5-2 15,0-1-3-15,-2-5-2 0,-1-1-5 16,0 0-3-16,-2-5 2 0,2-3 3 16,-1-2 2-16,-2-4 3 0,2-5 20 15,-2-5 19-15,-1-5 13 0,-2-3 10 16,-2-2 3-16,-2-1 13 0,0-2 2 0,-2 0-17 16,1-1-15-16,-2 3-5 15,1 3-8-15,3 1-2 0,1 2-12 0,-1 6-1 16,3 7 2-16,0 4-2 0,2 3-1 15,2 1-3-15,0 6-2 0,1 3-3 16,5 3 0-16,0-1-1 0,4 5 0 16,-1 2 0-16,1 4 0 0,-1-3 0 15,0 3 0-15,-1-2 0 0,-1 2 0 16,-2-3-2-16,-2-1-2 0,-2 1-4 16,-4-3-1-16,-4 1-2 0,-2-1 0 0,-4-2-2 15,-1-3 0-15,-2 0 3 0,-2-1 3 16,2-3 2-16,1-1 0 0,2-2 3 15,3 1 0-15,0-2 2 0,4 0 0 16,2 1 1-16,1 1-1 0,1 1 0 16,0 0 1-16,2 2 0 0,3 0-1 15,0 4 1-15,2-2 0 0,1 2 0 16,0-1 1-16,3 0 0 0,0 1 0 0,2 1 1 16,1-2 0-16,2 2 0 0,0 1 0 15,2 0-1-15,-3 3-1 0,-2 0 0 16,-3 0 0-16,-2 3-1 0,-2-4 1 15,-7 2-2-15,-4 0 1 0,-3 0-2 16,-6 1-2-16,-4-3 1 0,-4 2-42 16,1 0-89-16,-3-3-107 0,-4-3-269 15</inkml:trace>
  <inkml:trace contextRef="#ctx0" brushRef="#br0" timeOffset="69801.5">12921 7423 510 0,'2'-2'121'0,"1"0"4"0,1 0-68 16,4 0-22-16,0-2-4 0,1-2 0 16,1-1-2-16,4 1 0 0,-3-2-2 15,4-1-2-15,-1-1-3 0,1 0-4 16,1 0-4-16,0 1-2 0,2 0-4 15,5 3-3-15,0-1-1 0,3 6-1 16,4 2-1-16,4 2 0 0,0 4 0 16,1 1 0-16,-1 2-1 0,2 6 1 15,-1 0-2-15,-1 0 1 0,-2 1 0 0,0 0-3 16,0 0 1-16,-3-1-1 0,-3-4-4 16,-2-4-4-16,-3 1-9 0,-4-3-10 15,-3-2 4-15,-1-1-73 0,-6-3-59 16,0-3-107-16,-5 0-242 0</inkml:trace>
  <inkml:trace contextRef="#ctx0" brushRef="#br0" timeOffset="70139.87">13555 7277 376 0,'1'4'100'0,"-1"-3"19"0,1 3-50 16,0-1-18-16,0 0-2 0,0-1 4 16,2-1-2-16,0 4-12 0,0-1-18 15,0 3-4-15,3 0 0 0,0 0-4 16,4 2-7-16,3 2-3 0,3-1-1 16,1 2-1-16,1-2 0 0,2 3 0 15,-2 2 0-15,-1 0-1 0,0 2 1 16,-3-3-1-16,0 0 1 0,-5 2-1 0,0-3 0 15,-2-1 1-15,-2-1-1 16,-4-1 1-16,-1 1 0 0,-2 0-1 0,-6-2 1 16,-5 0 0-16,-7-1-2 0,-9 0-3 15,-3-1-4-15,-6 3 4 0,-5-2-32 16,-3 0-107-16,-3 0-114 0,-5 0-287 16</inkml:trace>
  <inkml:trace contextRef="#ctx0" brushRef="#br0" timeOffset="75093.85">3813 10552 484 0,'0'3'115'0,"0"-1"4"15,0-2-69-15,1 0-25 0,-2 2-7 16,1 3-4-16,-1-1-3 0,-2 1-6 16,1 5-1-16,1 1 1 0,1 5 0 0,3 0 1 15,2 7-1-15,1 2 1 0,2 7 0 16,1 0-1-16,-1 2-2 0,0 1-1 15,0 2-1-15,0-2-3 0,-3-1-7 16,1-4-5-16,-2 0 7 0,1-3-42 16,-2-8-78-16,-2-4-98 0,0-8-231 15</inkml:trace>
  <inkml:trace contextRef="#ctx0" brushRef="#br0" timeOffset="75405.72">3755 10599 576 0,'-8'-6'126'0,"2"5"0"0,-3 3-102 16,-1 3-9-16,-1 7-4 0,-1 5-5 15,-1 3-2-15,-2 7-2 0,-1 2 1 16,2 0-1-16,2-1 0 0,1-7 0 0,2-3 1 16,3-3 0-16,2-7 2 0,3-8 3 15,5-4 0-15,2-5 0 0,3-5 0 16,1-4 1-16,3-5 1 0,2-3-2 15,1-1-2-15,0 0 0 0,2 2 0 16,-1 4-1-16,2-1 0 0,0 6 1 16,1 5 0-16,-1 3-1 0,0 6 0 15,1 4 1-15,-1 5 0 0,-2 5-1 16,0 3-1-16,-1 0-2 0,1 1-6 0,-3-2-9 16,-1-2-10-16,1-1 50 0,-1-5-177 15,1-5-126-15,-4-6-327 0</inkml:trace>
  <inkml:trace contextRef="#ctx0" brushRef="#br0" timeOffset="75775.53">3847 10111 469 0,'-8'5'107'0,"-1"1"0"15,0 3-50-15,-2 3-51 0,-1 4-2 16,0 5-1-16,1 2 7 0,1 5 3 0,2 0 0 16,4 1-1-16,3-1 1 15,4-2-1-15,3-6-1 0,4-2-8 0,3-6-4 16,3-5 1-16,1-2 2 0,2-6 6 16,2-5 4-16,1-3 4 0,-1-6 4 15,-1-3 0-15,0-3 0 0,-2-2-4 16,-4-2-2-16,-4-1-3 0,-4 1 1 15,-4 2 1-15,-3 0 0 0,-5 5 0 16,-3 1 1-16,-4 2-3 0,-2 4-3 16,-3 3-3-16,-1 2-1 0,-1 3-2 0,0 3-5 15,0 3-10-15,3 4-9 0,-1 2 7 16,3 2-138-16,3 1-124 0,3 3-313 16</inkml:trace>
  <inkml:trace contextRef="#ctx0" brushRef="#br0" timeOffset="76089.64">4403 10679 565 0,'-2'-5'159'0,"1"1"7"0,0 2-2 15,1 1-112-15,-1 0-16 0,2 2-11 16,0 4-6-16,1 8-6 0,3 8-7 16,-1 4-3-16,3 5-3 0,-1 6 1 15,2 0 1-15,0 4 0 0,0-3-1 16,2-1 2-16,1 0 1 0,1 1-31 0,0 1-9 15,3-2-11-15,-2-4-5 0,-1-3-17 16,-1-6-108-16,-4-9-115 0,-2-5-229 16</inkml:trace>
  <inkml:trace contextRef="#ctx0" brushRef="#br0" timeOffset="76383.69">4376 10646 615 0,'-5'-6'136'0,"0"4"2"0,0 5-106 16,-3 8-12-16,-1 6-10 0,-3 6-9 16,-3 1-3-16,0 3 0 0,-1-3-1 15,4-1 0-15,2-7 0 0,4-6 4 16,4-7 5-16,3-3 2 0,3-9 2 16,5-2-1-16,2-6 1 0,3-6 0 0,2-4-1 15,3-1-3-15,1-2 0 0,-3 1-2 16,1 1 0-16,-2 3-1 0,-1 6 0 15,-3 5-2-15,-1 2-5 16,-1 6-6-16,0 5-7 0,0 1-5 0,-1 3-35 16,0 1-90-16,-2-2-108 0,0 1-262 15</inkml:trace>
  <inkml:trace contextRef="#ctx0" brushRef="#br0" timeOffset="76738.14">4434 10101 528 0,'-3'0'121'0,"0"1"3"16,0 3-85-16,0 2-12 15,0 1-2-15,0 0 0 0,-1 6-3 0,1 4-2 16,1 3-2-16,0 3 0 0,2 2-6 15,0 0-3-15,3 1-3 0,1-1-2 16,2-4-4-16,2-3-3 0,1-5-1 16,3-2 0-16,1-4 1 0,2-3 2 15,1-4 3-15,2-3 3 0,0-4 2 0,1-2 4 16,-2-2 4-16,1-3 2 16,-2 0 3-16,-2-5 1 0,-3 0 2 0,-5-4 3 15,-5-1-2-15,-2-3-2 0,-5 2-1 16,-5-1-4-16,-5 3-4 0,0 2-3 15,-2 3-4-15,2 6-5 0,-3 1-2 16,2 6-4-16,0 2-6 0,2 5-12 16,0 3-14-16,-1 2-12 0,3-1-115 15,4 4-11-15,3-2-110 0,6 0-209 0</inkml:trace>
  <inkml:trace contextRef="#ctx0" brushRef="#br0" timeOffset="77864.64">7237 10718 504 0,'1'0'115'15,"1"-2"1"-15,0-1-76 0,3 2-23 16,0-2-7-16,0-2-5 0,3 0-3 16,0 4 0-16,2 1-1 0,1-2-1 15,-2 1 1-15,4 2-1 0,-3 4 0 16,4-2 0-16,-2-2 0 0,0 2 0 0,0 3 1 16,2-2-1-16,0 0 0 15,3 0 1-15,-2-2-1 0,4 0 1 0,0 0 2 16,1-3 0-16,1-2 2 0,2 0 0 15,2 4 1-15,1-5 1 0,3 6 0 16,1-2-1-16,3 1-1 0,1 2-1 16,4-1 0-16,0-1-1 0,1 1-1 0,2-2-1 15,3 3 1-15,-1-2-1 0,1-2 0 16,1 3-1-16,3-4 1 0,1 3 0 16,4-5 1-16,3 0 2 0,2-3 3 15,4 2 2-15,2-4 0 0,4 2 1 16,1-4-1-16,1 2 1 0,3 1-2 15,-2 2-1-15,1-1-1 0,-2 2 0 16,-5 1-1-16,-2 1 1 0,-10 2-2 16,-6-1-6-16,-8-1-12 0,-9 3 5 15,-8 2-93-15,-5-5-40 0,-11 2-102 0,-5-4-228 16</inkml:trace>
  <inkml:trace contextRef="#ctx0" brushRef="#br0" timeOffset="78616.38">9560 10641 458 0,'3'4'115'0,"-2"-3"2"0,-1 0-49 15,0 2-39-15,1-1-12 0,-1 3-4 16,0 0-3-16,0 1-4 0,1 0-3 0,-1 0 1 15,0 1-2-15,1 4 1 0,0 1 1 16,0-1 2-16,1 4 0 0,1 3 4 16,0 4 1-16,1 2 2 0,1 1 2 15,3 3-1-15,0 5 0 0,3 3 0 16,0 2-1-16,2 4-1 0,0 3-1 16,3 2-1-16,-2 4-2 0,1 0 0 15,-1 0-3-15,0-5-2 0,-2-1 1 16,0-4-3-16,-2-5 0 0,-3-4-1 0,0-5 0 15,-2-4 0-15,-1-1-2 0,-1-5-5 16,-3-4-4-16,-1-3-7 0,-1-4-5 16,-3-5 15-16,-3-5-139 0,0-5-114 15,-3 1-290-15</inkml:trace>
  <inkml:trace contextRef="#ctx0" brushRef="#br0" timeOffset="79009.58">9595 10561 497 0,'-2'6'106'0,"0"-2"1"16,-3 5-76-16,-2 5-24 0,-1 5-6 15,-3 4 0-15,0 3 1 0,-1 2 0 16,0 0-1-16,1 1-1 0,2-4 1 15,0-6-1-15,2-2 1 0,2-5-1 16,1-3-1-16,2-4 9 0,0-1 7 16,2-4 6-16,1-2 0 0,0-3 1 15,1-4 1-15,3-2 0 0,0-4-7 0,2-5-8 16,1-2-5-16,0-1-1 0,2-1 0 16,-1 1-1-16,0 1 0 15,-1 1 0-15,0 5 0 0,-1 3 0 0,-3 2 0 16,0 4 1-16,-1 3-1 0,-1 2 0 15,1 3 1-15,0 5 0 0,4 3 0 16,2 5 1-16,2 3 0 0,2 6-1 16,2 3 1-16,4 2-1 0,1-1 0 15,-1-3-1-15,2-2-2 0,0-1-5 0,2-7-6 16,-1-2 4-16,-1-3-128 0,-1-3-113 16,0-3-291-16</inkml:trace>
  <inkml:trace contextRef="#ctx0" brushRef="#br0" timeOffset="87325.29">13592 9578 328 0,'1'-2'64'0,"-2"-1"-16"15,0-1-69-15,-2-1-37 0,-1 0-12 16,-1-1-43-16,0 3-65 0</inkml:trace>
  <inkml:trace contextRef="#ctx0" brushRef="#br0" timeOffset="88371.64">13524 9530 265 0,'-7'-2'112'16,"0"0"-22"-16,-1 1-28 0,1-1-16 16,-2 1-16-16,0 1-10 0,-1 0-9 0,0-1-4 15,-1 2-1-15,2 0 0 0,-1-1 2 16,2 0 2-16,0 2 1 0,3-2 0 15,1 1 0-15,1 1-1 0,1-2-1 16,2 1-3-16,0 0-1 0,1-1 0 0,-1 0-1 16,0 0 0-16,0-1 1 0,-1 1 0 15,1-1 2-15,0 2 0 0,-1 0 0 16,0-2-1-16,1 1 1 0,-1 1 0 16,0 1-1-16,1-2-1 0,-2 0 0 15,2 0-1-15,0 1 0 0,-2 0 0 16,2 0-1-16,0 1-1 0,-1 0 1 15,1 0-1-15,-1 2 0 0,0-2-1 16,0 1 1-16,-2-2-1 0,1 0 0 16,-3 2 0-16,1-2 0 0,-1-1-1 0,1 0 1 15,0 0 0-15,0 0 0 0,1 0 1 16,1-1 2-16,2-1 1 0,-1 2 1 16,1-1-1-16,1 1 1 0,1 3-1 15,-1-5-2-15,1 5 0 0,1-1-2 16,-2-1-1-16,0 3 0 0,-1-1 0 15,0 1 0-15,-1 1 0 0,0 1 0 0,-1-2 0 16,1 1 0-16,0-3-1 0,1 2 1 16,-1-3-1-16,1-1 0 0,1 0 1 15,0 0 0-15,2-1 0 0,-1 2 2 16,1-1 1-16,0 0 2 0,2 1-1 16,-2 1 1-16,1-2-1 0,2 0 0 15,-1 0-1-15,2 0-2 0,2 1 1 16,-1-2-1-16,2-1 0 0,2 1-1 0,2 0 2 15,2-2 0-15,1 1 2 0,2 0 0 16,4-3 1-16,2 3 0 0,4-1 2 16,4-1 1-16,2 1 1 0,1 0 1 15,0-2-1-15,1 4 1 0,5-2-1 16,-3 3-1-16,0 3-2 0,-1 0-2 16,1-1-1-16,6 3-2 0,-3-2 0 15,1 2 0-15,-3-1-1 0,3 1 0 0,2 1 1 16,1-1-1-16,-2-1 0 0,-1 1 0 15,-6 2 1-15,-1 0-1 16,-1-2 0-16,1-1 0 0,-2 0 1 0,-1-1-1 16,3-1 0-16,4-1 1 0,2 0-1 15,-2-2 1-15,-3 0-1 0,1 1 1 16,2-1-1-16,-4 0 0 0,-4 1 1 16,-4 0-1-16,2 0 0 0,2-1 0 15,1 1 0-15,5 0 0 0,0-1 1 16,8 0-1-16,0 1 0 0,2-1 1 0,-2 2-1 15,-3-1 0-15,-3 1 0 0,-1-2 0 16,-2 1 0-16,2 0 0 0,-1 0 1 16,-4-2-1-16,-2-2 1 0,-1 1-1 15,1 2 0-15,0-1 1 0,1 0-1 16,0-2 0-16,3 2 0 0,3 2 0 16,0 0 0-16,-2-1 0 0,3 2 0 15,0 0 1-15,-1-2-1 0,1 1 0 0,-1-1 0 16,3 0 0-16,3-1 1 0,-1-2-1 15,0 0 3-15,4 2 1 0,2 1 2 16,0-1-1-16,2-2 1 0,-2 2 0 16,3-1 0-16,-2-1-2 0,1 0-2 15,-1-1 0-15,1 0 0 0,0 4-1 16,0-1 2-16,-1 1-1 0,1 1 0 16,-2 2 0-16,-2 1 0 0,-2-1 0 15,-2 1-1-15,-3-1 0 0,-2 0-1 0,-6-1 1 16,-2-1-1-16,-4-1 1 0,-3 0-1 15,-3 0 0-15,-4 3 0 0,-4-3 0 16,-1 0 1-16,-3 1-2 0,-2 0-4 16,-2 2-7-16,-2-2-11 0,-1-1-8 15,-3 3 9-15,-2 1-133 0,-6 1-3 16,-3 0-96-16,-6 2-194 0</inkml:trace>
  <inkml:trace contextRef="#ctx0" brushRef="#br0" timeOffset="95155.92">15477 10632 321 0,'2'0'106'0,"0"1"6"0,-1-2-13 0,0 1-35 16,-1 0-2-16,-1 0-4 0,1 0-7 16,-1-2-8-16,0 2-3 0,0 0-2 15,0 0-4-15,-2 0-7 0,1 3-5 16,0-3-7-16,0 2-5 0,1-2-3 16,-1 1-2-16,2-1-2 0,-2 1 0 15,4-1 0-15,-2 1-1 0,4 2 1 16,-1 3 0-16,4 3-1 0,-1 4 0 0,3 5 1 15,0 7-1-15,0 4 0 0,-1 5-1 16,0 7 0-16,-1 2-1 0,-1 9-7 16,0-2-17-16,-2 4-10 0,2 1-8 15,-2-2-3-15,0-1-2 0,1-5 0 16,-3-9 2-16,0-1-96 0,-1-6-89 16,0-9-252-16</inkml:trace>
  <inkml:trace contextRef="#ctx0" brushRef="#br0" timeOffset="95570.74">15417 10774 559 0,'-3'-3'137'0,"0"0"3"0,0 1-76 16,0 1-32-16,2 0-3 0,1 0-8 15,-1 2-8-15,0-2-6 0,0 4-2 16,-1 1-3-16,0 4-1 0,-2 3-2 16,1 4 1-16,-2 1-1 0,-1 4 1 15,-1-2-1-15,0 1 0 0,0-5 1 16,1-2-1-16,0-4-1 0,2-2 1 16,2-2 1-16,0-2 6 0,5-3 1 0,1-6 1 15,4-1 1-15,2-7 0 0,5-3 1 16,1-4-1-16,4-2-4 0,1-7 1 15,-1 1 2-15,-3 2 1 0,-2 2 2 16,-2 2 2-16,-5 3 1 0,-1 3 3 16,-3 10 0-16,-2 3 0 0,1 2-3 15,-3 3-2-15,1 2-2 0,0 3-3 16,1 3-3-16,2 4-2 0,3 2-3 0,1 2 1 16,3 2 1-16,2 3 0 15,3-1 0-15,0-2-1 0,1-1-3 0,2-2-9 16,3 1-14-16,0-3-18 0,1-1 161 15,3 0-293-15,0-2-154 0,1-2-424 16</inkml:trace>
  <inkml:trace contextRef="#ctx0" brushRef="#br0" timeOffset="96060.59">16057 10623 507 0,'1'-1'139'15,"0"1"6"-15,-1-1-35 0,0 1-60 16,1 1-9-16,-2 0-8 0,0 1-8 16,0 1-7-16,2 4-5 0,0 4-3 0,3 6-3 15,0 4-2-15,3 5 0 0,0 6 0 16,3 7-1-16,-1 2-1 0,2 4-1 16,-1 4 2-16,0 2-21 0,-3 1-4 15,1 0-7-15,0-4-5 0,0-5-2 16,2-5-3-16,-2-8-4 0,1-6 33 0,-1-7-129 15,-2-7-105-15,-2-4-279 0</inkml:trace>
  <inkml:trace contextRef="#ctx0" brushRef="#br0" timeOffset="96437.69">16005 10745 570 0,'-3'-3'131'0,"2"3"1"16,-1 1-92-16,1 3-20 0,-1-1-4 0,0 2-5 16,-2 5-5-16,3 0-4 0,1 0 0 15,-2 3-1-15,0 1 0 0,1-1 0 16,1 0 0-16,0-5-1 0,-2 2 1 16,-1-3-1-16,1-4 6 0,2-2 5 15,-2-3 4-15,2-2 2 0,0-5 2 0,2-3 1 16,0-6 2-16,4-3-4 0,-2-3-4 15,4-1-1-15,1-2-2 16,-1 1 0-16,2 3 1 0,0 5 0 0,1 4-1 16,0 4-1-16,1 4-1 0,1 5-2 15,2 3-1-15,-1 4-2 0,0 3-2 16,2 2-2-16,3 3-1 0,1 3 1 16,1 1-2-16,1-2-10 0,2 1-11 0,1-3-10 15,-1-2 29-15,-2 1-164 16,-4-6-136-16,-1-2-334 0</inkml:trace>
  <inkml:trace contextRef="#ctx0" brushRef="#br0" timeOffset="100189.64">20930 9613 343 0,'-2'2'85'0,"3"0"2"0,1-2-43 16,3 1-14-16,-2 0-6 0,3 0-8 16,-1 2-2-16,2-1-1 0,-2 0-2 15,1 1-1-15,-1 0-3 0,2 0 2 16,-2-1 3-16,2 1 4 0,-1-1 5 16,3 2 4-16,3-1 4 0,1-1 2 15,4 0 0-15,3 0 1 0,5 0-2 16,4-4-3-16,8 0-4 0,5-1-3 15,6-1-4-15,6-1-3 0,7 1-3 0,4-2-2 16,6 2-1-16,1-1-1 0,6-2-2 16,1 0 1-16,1 3-2 0,2-1 1 15,4 1-3-15,-2 2-1 0,0 2 1 16,-6 1-1-16,-2 1-2 0,-8 1-4 16,-8-1-9-16,-11-1-6 0,-8 0-7 0,-10-1-4 15,-6-3-11-15,-8-3-26 0,-4-2-54 16,-4 2-14-16,-2-7-79 0,-7-2-160 15</inkml:trace>
  <inkml:trace contextRef="#ctx0" brushRef="#br0" timeOffset="100736.23">21013 8490 397 0,'-5'-1'99'0,"2"-2"2"16,1 4-56-16,1 1-12 0,2-2-8 16,0 2-9-16,2-1-6 0,4 4-3 0,1 0 1 15,4-4 0-15,3 0-2 0,3 1 2 16,8-4 12-16,2-2 5 0,8-3 0 16,7 3-1-16,6 0-1 0,9 1 0 15,7 0 1-15,8 2-13 0,9 2-3 16,7 2-2-16,2 4 0 0,4-1-2 15,4 1-3-15,2 1 1 0,-3 3-5 16,-4 1-7-16,-10-1-4 0,-6-1-21 16,-9-2-103-16,-16 0-109 0,-11-3-271 0</inkml:trace>
  <inkml:trace contextRef="#ctx0" brushRef="#br0" timeOffset="122902.75">18007 7214 497 0,'-1'2'119'0,"-1"-1"0"0,2-1-41 15,0 0-65-15,0 0-9 0,1 0-1 16,-1 1-1-16,1-1 0 0,0 1-1 0,0 1 0 15,1-1 0-15,-2-1 3 0,0 0 1 16,-2 0 2-16,-1-2 1 0,-1 1 3 16,-4-4 0-16,-2 3 1 0,-3-1-3 15,-1 2-2-15,-4-1 0 0,1 3-2 16,-1 0-2-16,3 3-2 0,0 0 0 16,1 1-1-16,2 4 1 0,3-3 0 15,0 3-1-15,2-1 0 0,1-2 0 16,2 1 0-16,3-1 1 0,2-2 0 0,4 2 0 15,0 0 0-15,2-1 0 0,2 2 0 16,0-1 0-16,3 2 0 0,2 1-1 16,0 1 1-16,4 1-1 0,3 0 0 15,1 1 0-15,3 0 1 0,3 0-1 16,-1 0 0-16,-1-2 0 0,-1-2 1 16,-5 2-1-16,-1-1 0 0,-6-2 0 15,-3 0 1-15,-3-1-1 0,-7 0-1 16,-5 1 0-16,-5 1 0 0,-4-1 0 0,-3 2-1 15,-6-1 0-15,-4 1 0 0,0 0 0 16,-2-1 0-16,1-2-1 0,1-1-2 16,1-2-2-16,4 3-1 0,5-3-1 15,3-1-1-15,3 0-2 0,3-2 1 16,3 2 1-16,0-4-5 0,1-2-110 0,2-4-101 16,3 0-264-16</inkml:trace>
  <inkml:trace contextRef="#ctx0" brushRef="#br0" timeOffset="123871.05">18185 7243 492 0,'1'1'107'0,"1"0"-1"0,-1-1-73 15,-1 1-29-15,1 1-1 0,0 2 1 16,-2-1 1-16,1 4 2 0,-2-1 1 15,0 2 0-15,0 1 0 0,0-1 0 16,-1 2-1-16,2-1-1 0,0 2-2 16,0 1-1-16,1 0-1 0,0 1 0 15,0 1 0-15,1 2-1 0,0-2-1 0,-1-1 2 16,2-2-1-16,1 0 1 0,2-1 0 16,3-4 1-16,3-3 0 0,3-3 3 15,4-4 0-15,1-3 0 0,5-2 1 16,2-4 0-16,-3-5-1 0,0 1 0 15,0-1 0-15,-5-2 0 0,0 4 2 16,-7-2 1-16,-4 2 2 0,-1 3 2 16,-4 1 0-16,-2 1-2 0,-4 1-3 0,-2-2-4 15,0 2-4-15,-1 1-4 0,0 2-1 16,2 0-2-16,1-1 0 0,0 4-4 16,2 1-3-16,1 1-3 0,1-1-8 15,-1-1-11-15,1 2-4 0,-1-1 0 16,1-1 5-16,0 0 6 0,-1 1 12 15,0-2 17-15,1 2 16 0,-1-3 9 16,-1 2 2-16,2 1 4 0,0-1-1 0,2-1-7 16,-1 3-8-16,3 3-6 0,1 0-3 15,4 4-3-15,2 2-2 0,2 3-2 16,4 3 1-16,1 4 0 0,0 2 0 16,1 5-1-16,-2 4 0 0,0 1 0 15,-2 2 0-15,-2 1-1 0,-3-4 1 16,0 0-1-16,-4-4 1 0,-1-5 0 15,-3-4 0-15,0-4 0 0,-2-5 4 16,0-1 9-16,-2-6 4 0,0-3 1 0,-3-1 0 16,0-3 1-16,-2-3 1 15,0-1-3-15,-2-4-11 0,0-3-2 0,0-3-1 16,1-3-1-16,0-2 0 0,0-2-1 16,2-2 0-16,0 2 0 0,2 0-1 15,3 3 1-15,2 3 0 0,1 1-1 16,3 3 1-16,5 5-1 0,5 0 0 15,1 3 1-15,3 2-1 0,2 2 1 0,2 1 0 16,3 4 0-16,0 2 0 0,0 4 0 16,2 2 0-16,-3 3-1 0,-2 1 1 15,-1 3-2-15,-6-1-1 0,-5-1-2 16,-4-1 0-16,-6 1-1 0,-6 0 0 16,-4-2 1-16,-6 0 2 0,-1 0 4 15,-2-1 2-15,1 1 2 0,0-3 1 16,3-4 0-16,4 0 1 0,3 0-1 15,3-1-2-15,2-1-2 0,3 0-1 0,5 4 0 16,4 0 0-16,2 0 0 0,3 4 0 16,5 0 0-16,5 5 0 0,1 0 0 15,-1-1-1-15,-2 2 0 0,0-1 1 16,-2 2-1-16,-2-3 0 0,-6-3 0 16,-2-2 0-16,-3 0 0 0,-3-3-1 15,-5 2 0-15,-6-2 1 0,-4 2 0 16,-7-2-1-16,-7 2 1 0,-8 0 1 0,-7 2 0 15,-1-1 0-15,0 1-1 0,-1 1 1 16,2-2 0-16,4 0-2 0,6-2-7 16,6 0-5-16,5-3-5 0,4-1-2 15,3-1-11-15,4 1-44 0,5 0-65 16,6-3-92-16,7-3-221 0</inkml:trace>
  <inkml:trace contextRef="#ctx0" brushRef="#br0" timeOffset="124436.23">19200 7266 533 0,'-9'-3'113'16,"3"2"1"-16,0-3-96 0,0 3-11 15,3-1-3-15,-1 2-1 0,2-1-1 16,1 0-2-16,0 3 1 0,1-2-4 16,1-1 1-16,1 0 0 0,4-1 2 0,0-3 0 15,6 1 1-15,3-3 0 0,3 0 5 16,4 0 1-16,3-1 1 0,3 2 1 15,-1 0 0-15,2 2 0 0,1-2 0 16,2 5-1-16,2-1-1 0,0 0-2 16,1 1-2-16,3 1-1 0,1 0 0 15,0-2 0-15,1-2 0 0,1 1 1 0,1 1 0 16,-3 2 1-16,-1 0 1 0,0 1 1 16,-2 2 0-16,-1 3 1 0,-1 0 0 15,-1 0 0-15,2 3 0 0,2-1 1 16,1 4-2-16,1 2-1 0,3 1-1 15,4 3-2-15,-1 3 1 0,1 2-2 16,-3-1 0-16,3 1 0 0,-5 0 0 16,-3-2 0-16,-3-2-1 0,-4-3 1 15,-2-2 0-15,-4-2-1 0,-3-2 0 16,-4-3 0-16,-3 1-1 0,-4-3-2 0,-3-2-3 16,-2 1-3-16,-2-2-2 0,-2-1-3 15,-2-1-3-15,1-2-2 0,-1-2-1 16,2 1-113-16,-1-1-102 0,0-1-265 15</inkml:trace>
  <inkml:trace contextRef="#ctx0" brushRef="#br0" timeOffset="126738.38">17751 7426 531 0,'67'5'114'0,"7"-5"1"15,8-3-93-15,4-1-12 0,-1-2-4 16,7 1-2-16,5-5-2 0,3-4 0 0,4-1-1 15,-3-3 0-15,2-4-1 16,0 0 1-16,-2-3-1 0,-3 0 0 0,-4 2 0 16,-10 3-1-16,-6 3 1 0,-10 4 0 15,-11 2 0-15,-12 4 0 0,-13 3 1 16,-11 1 4-16,-11 1 1 0,-12 2 1 16,-12 3-1-16,-11 0 0 0,-11 3 0 15,-16 0 0-15,-12 5-4 0,-13 4-1 0,-9 3 0 16,-7 2 0-16,-9 1-1 0,-1 2 2 15,-2 1 1-15,0 0 1 0,0-2 1 16,2 0-1-16,3-1 1 0,8-3 0 16,2 1 0-16,9-4-2 0,8 2-1 15,12-2-1-15,9-3 0 0,10-3-1 16,12 1 1-16,9-5-1 0,12 2 0 16,8-3 2-16,8-3 3 0,12 3 5 15,13-2 1-15,12-3 2 0,13-5-1 16,15-2 2-16,13-1-2 0,12-1-4 15,9-8-4-15,10 0-1 0,5 0-2 0,5 3 1 16,0-4 1-16,1-2 0 0,0-3 1 16,-3 4 0-16,-8-1 0 0,-5 0 0 15,-8-2-1-15,-9 5-1 0,-13 1-1 16,-14 4-1-16,-15 2 1 0,-13 4-1 16,-11 2 0-16,-12 2 0 0,-13 1 2 15,-15 1-2-15,-17 1 1 0,-11 1 0 0,-15 6 1 16,-17 1 0-16,-17 1-1 0,-15 2-1 15,-9 5 1-15,-3 1 0 0,-6-1 0 16,-1-5 0-16,1 5-1 0,2-4 1 16,11 0-1-16,9-6 1 0,15-1-1 15,10-4 0-15,17-1 1 0,13-4 0 16,16 0 0-16,9-1 1 0,12-1 0 0,13-1-1 16,14-3 1-16,12-2-1 15,14-5 0-15,13-1 0 0,17-3-1 0,14 0 1 16,11 0 0-16,6 2-1 0,9-2 1 15,7 0-1-15,4-1 1 0,-1 0-1 16,-3-1 0-16,-3 0 1 0,-8 2-1 16,-13 4 0-16,-15 4 0 0,-14 0 1 15,-16 6-1-15,-17 5-1 0,-15-1-1 16,-14 2 0-16,-17 2 0 0,-12 2 1 16,-18 3-1-16,-10 5 1 0,-14 2 1 0,-11 6 1 15,-8 2 0-15,-2 2-1 0,-1 0 1 16,7 0-1-16,8-2 1 0,11-3-1 15,14-4-1-15,14-1-3 0,12 0-4 16,15 0-1-16,18-3-1 0,16-3-1 16,15-2-1-16,16-3-4 0,16-3-4 15,17-7 22-15,12-2-143 0,10-4-116 16,9-5-306-16</inkml:trace>
  <inkml:trace contextRef="#ctx0" brushRef="#br0" timeOffset="127856.66">22899 7569 282 0,'0'-8'67'0,"1"-2"3"15,0 2-42-15,3 2-13 0,-2 2 1 0,1 1-2 16,-1 2-9-16,0 1-7 0,0 0-4 16,-1 1-1-16,0 2-2 0,-2-1 1 15,-2 3 1-15,-1 1 4 0,-2 2 6 16,-4 1 1-16,-2 2 1 0,-3 1 2 16,0 0 2-16,-3 1 1 0,3 0 2 0,0-3 0 15,3 1 3-15,2-2 2 0,4-2 0 16,3 1 1-16,5 0 3 0,3-1 1 15,2 2 3-15,4 0 0 0,4 3-1 16,1 0-4-16,4 0-2 0,2-1-4 16,-3 3-3-16,1 1-7 0,-2-1-1 15,-4-1-2-15,-2 0-1 0,-4-1 0 16,-4 1-1-16,-2-3 1 0,-2-1 0 16,-1 1 1-16,-4-1 1 0,-3-2 2 15,-4 3 0-15,-3 0 0 0,-6-1 1 16,-3 1 0-16,-5-2 0 0,0 0-2 0,-1-3-1 15,4 0-1-15,0-2-4 0,5-3-8 16,3 0-6-16,4-2-15 0,4 0-84 16,2-2-89-16,3-1-218 0</inkml:trace>
  <inkml:trace contextRef="#ctx0" brushRef="#br0" timeOffset="128813.22">22992 7672 297 0,'14'1'71'0,"1"1"-4"16,-2 0-11-16,-1-1-74 0,-1 1-4 0,-2 1 4 15,-2 0 11-15,-1-2 16 16,-4 1 16-16,0 0 15 0,-1-1 9 0,0 1 7 16,0 0-2-16,-2 0-4 0,1 1-13 15,0 1-12-15,1 1-3 0,-1 0-6 16,2 3-4-16,-1 1-4 0,1 4-2 15,3-2-3-15,0 3 0 0,2-1-1 16,0 0 0-16,1-1 0 0,0 2-1 16,2-6 1-16,0-1 0 0,1-4 1 15,-3-1 0-15,5-1 3 0,-3-1 0 0,1-3 1 16,-1 0 0-16,-1-3 1 0,2-3 1 16,-1 2-2-16,0-6-1 0,-2-4-1 15,-1 1-1-15,-1-6 1 0,-2 2-2 16,-3-1 1-16,-2 2-1 0,-1-2-1 15,0 1 0-15,0-1-3 0,-3 2-5 16,2-2-2-16,-1 1-1 0,1 2-2 16,0 2 0-16,1 1 1 0,0 3 0 0,1 3 1 15,0 2 0-15,2 2 1 0,-1-1-1 16,2 3 1-16,1 0 0 0,2 1 2 16,0 0 1-16,5 2 3 0,0 0 1 15,0 2 4-15,3-1 2 0,1 4 1 16,0 3 2-16,3 3 1 0,-2 4 1 15,1 5-1-15,0 5-2 0,-2 5-2 16,-3 1-1-16,0 4-2 0,-3 2-3 0,-4-1-1 16,-1-2 0-16,1-5-1 0,-1 0 1 15,-1-6-1-15,0-2 1 0,0-5 0 16,1-6 1-16,-1-2 2 0,-2-4 2 16,1-3 7-16,-1-3 2 0,0-3 1 15,-1-5-1-15,-1-3 0 0,-2-2 0 16,0-8-2-16,0-2-7 0,-2-4-1 15,1 1-1-15,-1-1 1 0,2-2 0 0,0 1 0 16,2 3-1-16,0 2 0 0,2 4 1 16,2 1-1-16,2 6 0 0,0 4-1 15,1 3 1-15,4 7-1 0,0 1 0 16,3 3-1-16,0 2 1 0,1 2-1 16,0 1 0-16,-1 2 0 0,-1 0-2 15,-2 2 0-15,-2-1-2 0,-5 0 0 16,-1-1 0-16,-3 0 0 0,-3-2 0 15,0-2 2-15,-3 0 1 0,-2-3 2 0,3-1 1 16,-1 0 1-16,1-2 1 0,1-1 1 16,3 1-1-16,0-1 0 0,2 0-1 15,2 2 0-15,3-2-1 0,1 0 1 16,3 1-2-16,3 0 0 0,2 3 0 16,1 0 1-16,3 0-1 0,0 4 0 15,2 2 0-15,-1 0 0 0,0 1 0 16,-1 2 0-16,0-1 0 0,-2 2 0 0,0-1-1 15,-7-3 0-15,0-1 0 0,-4 1-1 16,-3-5 0-16,-5 1 0 0,-5-2 1 16,-4 0 0-16,-3 2 1 0,-6 0 0 15,-6-1 2-15,-4 1-1 0,0 0 0 16,1-2 0-16,-1 2-2 0,4-2-5 16,2 1 0-16,1 0 7 0,7-2-136 15,1 1-114-15,3 0-298 0</inkml:trace>
  <inkml:trace contextRef="#ctx0" brushRef="#br0" timeOffset="129376.47">23469 8246 450 0,'-2'7'92'15,"1"-3"-4"-15,-1 0-86 0,2-2-26 16,-1 1-25-16,1-1-4 0,0-1 7 16,1-2 6-16,1-2 16 0,-1 0 19 15,2-3 25-15,0-1 33 0,3-2 11 16,-1-1-1-16,2-1-3 0,0 2-7 0,3-3-9 16,1 1-13-16,1-2-7 0,1-2-6 15,3-2-4-15,-1 1-1 0,2-7-2 16,0-3 0-16,1-4-1 0,0 4-2 15,1-3 0-15,-2 1-2 0,2-4-2 16,-1 4-1-16,-1 0-1 0,2 2-2 16,0-3 1-16,1 4 0 0,2 1 0 15,1 4 2-15,2 4 0 0,-1 3 0 0,-2 4 1 16,0 4-1-16,1 0 0 0,1 5-1 16,0 2 0-16,0-1-1 0,1 3-1 15,2-1-1-15,1 1-1 0,-1 1 1 16,-1-3-1-16,-3-1 0 0,-1 1 0 15,-1-2 1-15,-4 0 0 0,0 0-3 16,-4-1-3-16,-1 0-2 0,-1-1-4 16,-2 0-1-16,-2-2-4 0,-1-1 8 0,-2-2-119 15,-2 0-100-15,-1-2-264 0</inkml:trace>
  <inkml:trace contextRef="#ctx0" brushRef="#br0" timeOffset="129654.81">24184 7570 372 0,'4'8'83'0,"1"-1"3"0,4 0-49 0,2 0-28 16,2-2-3-16,1 1 0 0,1 0 0 15,2-1-1-15,0 1-3 0,0-1-1 16,-1-1 1-16,2 1 0 0,-2 0 2 15,1-1 2-15,-2 3 2 0,-1-1 0 16,-1 1 0-16,1 0 1 0,-5 0-1 0,0 1-1 16,-1-2-1-16,-3 1-2 0,0 0-1 15,-3 0 0-15,-3 0-1 0,-1 0-1 16,-5 2 1-16,-5 1-4 0,-6 0-7 16,-2 0-17-16,-7 0-59 0,-2 0-14 15,-3-4-69-15,1 0-139 0</inkml:trace>
  <inkml:trace contextRef="#ctx0" brushRef="#br0" timeOffset="130501.65">24491 8082 458 0,'0'-2'101'0,"1"-4"0"15,-2 3-59-15,1-3-39 0,0 1-3 16,0 2-1-16,0 1 0 0,0-3 0 15,-1 5-1-15,1-2 1 0,0 2 3 16,1 2 5-16,0 2 6 0,0-2 5 16,0 3 3-16,1 0 3 0,1 0 0 15,-1 1 0-15,0-2-5 0,0 3-4 0,0-1-5 16,2 4-3-16,-2 0-2 16,0 2-2-16,-1 2-2 0,1 3 1 0,-1-1-1 15,-1 4 0-15,0 4 1 0,0 0-1 16,0 4 1-16,3 3 0 0,-2 1-1 15,0-1 0-15,1-2 0 0,0-3 0 16,-1 1-1-16,2-5 0 0,-2-5-1 16,1-3-2-16,0 0-3 0,1-6-2 15,-1-2-5-15,1-2-1 0,-1-3-7 0,-1-2-16 16,2-2-90-16,-1-5-93 0,0-3-237 16</inkml:trace>
  <inkml:trace contextRef="#ctx0" brushRef="#br0" timeOffset="131114.85">24891 8077 459 0,'0'-3'118'0,"0"1"0"0,0 1-1 16,1 0-108-16,0-1-9 0,0 1-3 16,0 0-3-16,0 2 0 0,0-2-2 15,-1 1 0-15,0 0 0 0,-1 2 1 16,0-2 6-16,-1 1 4 0,-2 1 3 15,-2 3 3-15,-1-2 3 0,-1 1 2 0,-2 1 0 16,-2 1-1-16,-1 0-2 0,1 1-3 16,2 0-2-16,-1 1-3 0,2-1 0 15,3-1-1-15,1 1 0 0,2 2 1 16,2 0 1-16,1 2 0 0,2 1 1 16,1 1-1-16,3 5 0 0,-2-1-1 15,3-2 0-15,2 3-1 0,-3-3-2 16,2 1 1-16,-1-2-1 0,1-1 0 0,2-3 1 15,1 1-1-15,0-3 1 0,4-2 1 16,2 0 0-16,1-2 0 0,1-1 0 16,-3-3 1-16,2 1-1 0,-3-2 0 15,-1-4 1-15,-2 0 1 0,-1-2 1 16,-1-6 2-16,0-1 1 0,-2-1-1 16,-2-2 1-16,-2-3-1 0,-3-2-1 15,-3 0-2-15,-4 1-2 0,-5-1-1 16,-2-2 0-16,-1 1-1 0,-2 1 0 0,1-1 1 15,-2 4-2-15,0 2 0 0,0 3 0 16,0 5-1-16,0 4-6 0,-4 5-7 16,0 6 66-16,1 1-192 0,3 0-125 15,0 0-344-15</inkml:trace>
  <inkml:trace contextRef="#ctx0" brushRef="#br0" timeOffset="131859.53">23074 8344 459 0,'-2'7'97'0,"0"-2"-1"0,-1 3-76 16,-2-1-18-16,-1 3-1 15,-2 1 1-15,0 1 0 0,0 1 0 0,-1 3-1 16,3 0 1-16,1 1 2 0,4-2 4 15,1-1 2-15,3 1 2 0,4 1 2 16,1-5 5-16,2-1 4 0,5-3 0 16,-1-1-1-16,3-4 0 0,3-5-1 0,0-4-3 15,2-3-3-15,1-5-4 0,0 0-3 16,-4-2-3 0,0 2-2-16,-4 1 0 0,-4-2-1 0,-3 2 1 0,-5 1 1 15,0 3 3-15,-5-2 0 0,-2-1 0 16,-5 0-2-16,-3 2 0 0,-1 2-1 15,-3 1-4-15,-4-1-5 0,-1 2-3 16,0 5-3-16,3 4-4 0,1 0-4 0,0 5-3 16,4 0-9-16,2 5-104 0,4-1-100 15,2 0-253-15</inkml:trace>
  <inkml:trace contextRef="#ctx0" brushRef="#br0" timeOffset="132199.49">23458 8391 318 0,'6'6'82'0,"0"-4"1"15,-3 0-22-15,0 2-42 0,-1 1-6 16,0 2 0-16,-3 0-3 0,-2-2-1 16,0 4 3-16,-1 1-1 0,-2 3 5 15,1 0 4-15,0 0 2 0,2 0 0 16,0 0-1-16,2-2-2 0,0 0-2 15,2-5-1-15,-1-1 0 0,2-2 3 16,3-2 0-16,4-4 1 0,3-2-1 0,6-7-3 16,2-2-2-16,3-1-5 0,2-4-4 15,-1-1-2-15,0 2-1 0,-3-3 0 16,-4 4 0-16,-4 2 1 0,-3 1 4 16,-2 0-1-16,-5 0 0 0,-4 1 0 15,-4 2-3-15,-4 3-1 0,-2 1-3 0,-4 3-4 16,-3 6-3-16,-3 0-3 0,-3 5-2 15,-1 1-4-15,3 4-23 0,0 0-95 16,5 3-103-16,0-5-257 0</inkml:trace>
  <inkml:trace contextRef="#ctx0" brushRef="#br0" timeOffset="132547.19">23687 8280 417 0,'23'-1'102'0,"-2"2"0"0,-2 1-29 16,0 3-65-16,-3 2-16 0,-2 1-16 0,-1 3-27 16,-3 2-16-16,-4-1 0 0,-4 3 4 15,-1-1 12-15,-4 1 19 0,-1 2 24 16,-4-2 35-16,-1-1 24 0,2-1 7 16,0 0 5-16,1-3-5 0,1-2-7 15,4-2-5-15,1-2-7 0,2-2-2 0,3 0-4 16,2-3-5-16,3-1-5 0,4-3-2 15,2-2-2-15,0-4-1 0,3-1-5 16,1 0-5-16,-4-3-2 0,-2-2 1 16,-2 1-2-16,-2-1 0 0,-2 2 1 15,-4 1-1-15,-2 1-1 0,-2 1-1 16,-2 1-1-16,-2 4-4 0,-5 2-4 16,-2 1-5-16,-3 2-1 0,-4 1-3 15,-1 4-1-15,-3 1-3 0,-1 1-11 0,2 3-38 16,2-2-61-16,5 0-92 0,3-2-217 15</inkml:trace>
  <inkml:trace contextRef="#ctx0" brushRef="#br0" timeOffset="132797.63">24030 8197 382 0,'17'2'92'0,"1"1"0"0,-3 1-36 0,-2 4-44 16,-1 1-11-16,-3 2-11 0,-1 5-4 15,-4 0-6-15,-1 2 0 0,1-1-2 16,-3-1 2-16,0-1 5 0,0-2 13 16,0-3 4-16,1-1 12 0,1-4 11 15,-1-2 9-15,0 0 7 0,-1-3 4 0,0-3 2 16,1 1-1-16,2-2-9 0,-2-3-13 16,-1-3-9-16,1-1-12 0,0-2-15 15,-1-2-12-15,-1 1-91 0,1 2-7 16,-2-4-81-16,1 3-166 15</inkml:trace>
  <inkml:trace contextRef="#ctx0" brushRef="#br0" timeOffset="139244.35">21563 10781 191 0,'8'0'40'0,"1"0"-1"16,-1 0-34-16,-2 0-4 0,-1 2 5 0,-2-1 19 15,-2 0 16-15,0-1 14 0,-1-1 6 16,0 0 4-16,-1 1 3 0,1-1-6 16,0 1-18-16,0-3-16 0,0 5-14 15,0-2-6-15,0 0-4 0,0 0-3 16,-1 1 0-16,2-2 0 0,-1 2 1 15,0-2 3-15,1 2 2 0,0-1 1 16,-1-1 1-16,1-2-1 0,0 3 0 16,2-1-1-16,-3 0-2 0,1 0 0 15,-1-2-1-15,0 2 2 0,0 1 0 0,1 1 1 16,-1-2 1-16,0 2-1 0,1-1 0 16,-1 0-1-16,0 1 0 0,0 0-3 15,-1-4 0-15,1 3-1 0,0-1 0 16,0 1-2-16,0 1 0 0,0-1 0 15,1 0 0-15,-1 1-1 0,0-1 1 16,0 2 0-16,-1-1-1 0,1 1 1 0,0 0 0 16,0 6 0-16,0 1-1 0,0 2 1 15,1 2 0-15,1 2 0 0,-1 6 1 16,1 3-1-16,1 3 0 0,0 5 1 16,-1 6-1-16,1 2 1 0,1 4-1 15,-1 3 0-15,1 1 1 0,1 2-1 16,-3-3 1-16,0-1-1 0,0-2 1 0,0-4-1 15,0-3 1-15,-1-3-1 16,0-4 1-16,1-5-1 0,-1-4 1 0,1-5-2 16,-1-3-3-16,0-4-5 0,0-5 27 15,-1-4-146-15,0-10-111 0,-1-5-295 16</inkml:trace>
  <inkml:trace contextRef="#ctx0" brushRef="#br0" timeOffset="139745.69">21558 10812 506 0,'-2'-2'112'15,"-1"0"1"-15,-2 0-68 0,-1 1-38 16,-2 1-5-16,1 1-1 0,0 3 0 16,-3 2-1-16,0-1-1 0,0 3 2 15,-1 3-1-15,1 2 0 0,-2 0 0 16,-1 0 1-16,2 1-1 0,1 1 0 0,2-1 1 15,-1-2-1-15,3-3 0 0,3-3 2 16,1 0 9-16,1-5 5 0,2-4 1 16,1-2 0-16,5-3 1 0,1-2 1 15,6-3-4-15,2-1-7 0,4-1-6 16,3 0-1-16,2-2 0 0,0-3 0 16,-3 2-1-16,-2 1 1 0,-2 1 1 0,-2 2 0 15,-5 1 1-15,-4 3 1 0,0 5-2 16,-3 4 1-16,2 2-1 0,-2 5-1 15,3 4 0-15,0 4-1 0,3 3-1 16,2 3 1-16,3 5 1 0,2-2-1 16,5 3 1-16,2-3-4 0,6 1-6 15,1-1-3-15,8-4-33 0,1 0-89 16,5-5-106-16,2-2-256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19:33.6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2426 2740 374 0,'7'-5'82'0,"-2"0"1"15,-2 1-69-15,2 3-9 0,-2 0-4 16,1 2-1-16,1-2-3 0,-1 2-3 16,0 0-1-16,0-2 3 0,-2 2 5 15,0 2 6-15,0-1 7 0,-1 2 3 16,1-3 3-16,-1 1 3 0,1 1 1 16,2 2 1-16,3-3 0 0,4-2-3 0,3 1-1 15,8 0-2-15,5-3-2 0,7 1-2 16,8-3-4-16,5 1-2 0,6-1-1 15,5-1-2-15,5 0 0 0,7 0-1 16,8 1-1-16,4-1 0 0,6 0-1 16,5 3 1-16,8-2-2 0,4 4 1 15,7-1 0-15,3-1 0 0,9 0 0 16,5 1 0-16,7-1 2 0,5 0 4 16,6-3 5-16,4 3 2 0,5 0 4 15,4 2 2-15,2 1 5 0,4 1-1 0,2 4-3 16,-1 5-3-16,3-1-2 0,-2 1-3 15,-2 3-2-15,-2-2-4 0,-3-1-2 16,-2 0 0-16,-3-7-2 0,-3 0 0 16,-6-1-3-16,-2-6-11 0,-6 0-18 15,-6-2-90-15,-9-6-44 0,-8-5-118 16,-18-9-257-16</inkml:trace>
  <inkml:trace contextRef="#ctx0" brushRef="#br0" timeOffset="12748.9">15812 1382 341 0,'0'1'103'16,"-1"-2"8"-16,1 1-17 0,0 0-33 15,0-2-13-15,0 2-9 0,0 2-6 16,1-4-5-16,0 4-6 0,-1-2-5 16,0 0-3-16,0 1-2 0,0-1-1 15,0-1-2-15,-1 3-2 0,0-2-3 16,1 1 0-16,0 1-2 0,-1 0 1 16,0 4-1-16,-1-1 1 0,0 2 0 0,0 5 2 15,-1 1 1-15,-2 1 2 0,2-1 1 16,0 4-1-16,-2 1 1 0,2 4-2 15,-1-1 0-15,-2 3-3 0,-4 5-2 16,-1 2 0-16,0 6-1 0,1-2 0 16,-1 0-1-16,0 0 0 0,1-3 1 15,6-2-1-15,1-1 0 0,2-7 1 16,1-2-1-16,0-1 0 0,2-2 0 16,0-2 0-16,1-3 0 0,1-3 0 0,0-1 1 15,4 1-1-15,0-2 1 0,2-3 0 16,-1-1 1-16,1 1-1 0,0-2 1 15,2 0 1-15,-2-2 0 0,1-2-1 16,0 2 1-16,0 0 0 0,1-2 0 16,0 0 0-16,0-1-1 0,-1 2 0 15,0-1 1-15,1-1-1 0,1-3 0 0,0 4 1 16,4-1 0-16,0 0 0 0,3-3-1 16,3 3 1-16,1 1-1 0,2-1 0 15,4 2 0-15,4-2-1 0,7 2 0 16,5 0 1-16,2 1-1 0,3 1-1 15,1 2 1-15,-2-5 0 0,1 4-1 16,-9-3 1-16,-1 1-1 0,4 0 1 16,3 0-1-16,2-2 1 0,2 3-1 15,0 0 1-15,2 3 0 0,0-4-1 0,-2 0 1 16,-3 0-1-16,-3-2 1 0,2-1-1 16,3 3 0-16,4-5 0 0,0 3 1 15,-3-1-1-15,1-2 0 0,1 6 0 16,-4-1 0-16,-3-2 0 0,-4 3 1 15,1-4-1-15,-1 5 0 0,3 0 0 16,-2-7 0-16,1 2 0 0,-3 1 0 16,1-1 0-16,-3 2 1 0,-1 1-1 15,-3-2 0-15,-1 2 0 0,0 0 0 0,-1-1 0 16,-1 1 0-16,1 0 0 0,1-2 0 16,0 2 0-16,-3 2 0 0,2 1 0 15,-2-1 0-15,0 0 0 0,-4-1 0 16,-4 0 1-16,-6-1-1 0,0-2 0 15,-5 1 1-15,-2 0 0 0,-2 0 0 16,-2 0 0-16,1-2 1 0,-1 1-1 0,-1 1 4 16,-3-4 6-16,2-1 3 0,-2-3 1 15,-1 1 1-15,0-2 2 16,-2-3 1-16,0-4-3 0,2-2-5 0,-2-7-3 16,-3-6-1-16,1-5-2 0,-2-7-2 15,1-2-1-15,-3 0-1 0,2-3-1 16,-2 3 0-16,2 1 0 0,-2 7 0 15,3 4 0-15,-1 6 0 0,0 5 0 16,0 6-1-16,1 4-3 0,-2 4-4 16,3 3-5-16,-1 4-7 0,0-2-10 0,0 0-11 15,1-1 13-15,-1 2-151 0,1 1-132 16,-3-2-331-16</inkml:trace>
  <inkml:trace contextRef="#ctx0" brushRef="#br0" timeOffset="13262.14">17286 2261 573 0,'9'-5'137'0,"-6"0"8"0,0 0-88 16,-1 2-17-16,-1-1-1 15,0-1 1-15,-1 3-6 0,0 2-10 16,0 3-8-16,0 1-5 0,-2 4-4 0,-1 6-2 15,-4 4-2-15,-2 3 0 0,-1 5-2 16,-2 4 1-16,-3 3 0 0,-1 3-1 16,-1-1 0-16,2-3-5 0,2 4-14 15,2-6-10-15,1-2-9 0,3-4-4 16,6-5-64-16,0-1-58 0,2-3-102 16,4-10-215-16</inkml:trace>
  <inkml:trace contextRef="#ctx0" brushRef="#br0" timeOffset="13598.71">17623 2143 623 0,'1'4'132'0,"-3"2"10"16,-3 3-106-16,-2 3-14 0,-4 5 0 15,-4 7 1-15,-2 5-1 0,-5 1-3 16,-3 7-9-16,1 1-5 0,1 2-2 15,1-1-3-15,5-3-2 0,3-2-2 16,8-6-2-16,4-5 0 0,7-5 0 16,5-3 1-16,6-2 0 0,2-5 3 15,4-6 1-15,2-2 3 0,1-5 0 0,0-2 4 16,-2-2 2-16,-3-3 3 0,-4 1 2 16,-3 1 4-16,-4-1 2 0,-6 1 2 15,-4-1-3-15,-4 1-2 0,-6 0-3 16,-4 5-3-16,-5 2-3 0,-6 6-3 15,-3 3-3-15,-3 3-8 0,-1 1-14 16,4 2-16-16,0-3 107 0,5-3-240 16,6-3-147-16,3 0-391 0</inkml:trace>
  <inkml:trace contextRef="#ctx0" brushRef="#br0" timeOffset="14038.38">18213 2168 609 0,'1'2'135'0,"-4"5"8"0,-3 8-113 16,-1 3-3-16,-2 3 2 0,-1 7 3 16,0 1-4-16,3 5-9 0,-2-5-8 15,1 2-4-15,1 1-2 0,0-1-2 16,-1-2-2-16,3-3-3 0,-3-3-4 15,4 3-3-15,-2-6-4 0,3-1-2 16,1-4-3-16,0-3-3 0,1-1 1 16,2-4 3-16,2-6 4 0,1-5 4 0,4-5 3 15,2-5 3-15,1 1 3 0,1-1 4 16,2-2 2-16,6 0 0 0,-1 2 1 16,-1 5 0-16,4 5 2 0,1 1 0 15,1 0 0-15,0 6-1 0,-3 4 2 16,-2 1 0-16,-1 1 0 0,-4-2 0 15,-3 2-2-15,-4 2-1 0,-4 1 0 16,-3-3-2-16,-1 2 0 0,-4 0 0 0,-4 1 0 16,-5 2 1-16,-6-4-1 0,-7 0 0 15,-4 1 0-15,-3-2-2 0,-2 0-5 16,1-4-6-16,1-3-8 0,7-4-6 16,4-1-9-16,6-7-76 0,3-2-50 15,4-8-104-15,8-1-233 0</inkml:trace>
  <inkml:trace contextRef="#ctx0" brushRef="#br0" timeOffset="17782.68">10207 1540 417 0,'1'-2'114'0,"1"1"5"16,-2-1-41-16,1 1-27 0,0-1-8 15,-1-1-2-15,0 1-5 0,1 1-3 16,0-1-1-16,1-5-1 0,0 2 0 15,0-1-1-15,1-2-1 0,-1-2-5 16,1-2-3-16,-2 0-4 0,-2 0-3 0,-3-3-3 16,-1-1-3-16,-3 2-3 0,-3-3-2 15,-4 2-1-15,-4 1-1 0,-2 2-2 16,0 4-1-16,-1 7-1 0,-1 4-1 16,2 7 1-16,0 6 1 0,2 10-1 15,2 4 1-15,-1 4-3 0,1 5-1 16,3 1-2-16,3 2-2 0,2-2 0 15,4-5-1-15,5-5 0 0,6-6 2 0,3-6 3 16,6-9 2-16,3-5 2 0,1-8 2 16,4-4 4-16,1-7 3 0,2-2 3 15,0-4 4-15,-1-3 1 0,-1-2 2 16,2-1 1-16,-1 1 1 0,-5-1 0 16,-2-1-1-16,-4 2-2 0,-3 2-1 15,-4 3-1-15,-4 4 0 0,-2 1-1 16,-1 5-2-16,-2 7-3 0,-1 7-1 15,-4 7-1-15,-2 7-1 0,-1 2-3 16,-1 12-1-16,0 3 0 0,2 3 1 0,1 2-1 16,4-2-2-16,4 0-2 0,5-1-5 15,3-7-6-15,4-1-17 0,2-6-3 16,5-6-17-16,1-1-11 0,5-5 43 16,1-4-165-16,-1-8-128 0,2-2-315 15</inkml:trace>
  <inkml:trace contextRef="#ctx0" brushRef="#br0" timeOffset="18232.41">10766 1526 634 0,'-6'-3'159'16,"-4"-4"9"-16,-3 3-86 0,-6-2-28 16,-1 1-8-16,-6 1-6 0,1-2-7 15,1 0-10-15,1 3-9 0,1 2-6 0,2 6-2 16,2 2-3-16,3 6-2 15,-1 5-1-15,2 7 0 0,1 6-2 0,3 2 1 16,2-2-4-16,3 1-3 0,5 0-3 16,1-5-2-16,5-5 0 0,3-5 0 15,3-4 1-15,1-5 3 0,3-5 4 16,1-6 4-16,1-5 2 0,2-2 0 16,0-5 1-16,1-4 2 0,1-5 3 0,1-1 3 15,0-3 3-15,-1-2 2 0,-1-4 2 16,-4-4 2-16,-1-1-1 0,-5-4-1 15,-4-2-1-15,-2-1-2 0,-4 4-2 16,-3-3 0-16,-2 4 0 0,0 6 1 16,0 10 2-16,-1 5-2 0,0 6 1 15,-1 4-3-15,-1 11-1 0,-2 6-2 16,-1 7-4-16,-1 4-1 0,0 7-3 16,0 9 0-16,2 8 1 0,3 6-1 0,2 5 0 15,7 2-2-15,0 5-3 0,5 1-3 16,4-3-6-16,2-6-6 0,1-4-4 15,2-7-6-15,0-5-1 0,2-7-24 16,0-5 1-16,1-7-6 0,2-5-3 16,1-4 19-16,2-6-134 0,1-4-122 15,0-6-272-15</inkml:trace>
  <inkml:trace contextRef="#ctx0" brushRef="#br0" timeOffset="18686.5">11134 1684 573 0,'2'-15'147'16,"-3"0"12"-16,-5 1-66 0,-2 4-28 15,-2 4-11-15,-1 0-7 0,-2 6-8 16,-1 2-9-16,-2 3-10 0,1 2-10 16,-1 3-4-16,1 2-2 0,-1 4-1 15,1 3 0-15,2 3-2 0,3 2-1 16,0-1 0-16,5 2-2 0,3-4-4 0,2-1-2 16,2-3-4-16,3-3-2 0,3-3-2 15,3-1 1-15,0-3 0 0,1 0 4 16,2-4 3-16,2-3 4 0,-3-1 2 15,1-7 2-15,-1-1 1 0,1-4 1 16,2 0 3-16,-1-2 3 0,-1-4 5 16,2-1 3-16,0 0 3 0,-1-6 2 0,0-6 0 15,-3-3-1-15,-2-5-2 0,-4-5-3 16,-3-3-3-16,-6-8-2 0,-5 5-3 16,-1 0-1-16,-1 4 2 0,-1 8 1 15,0 6 3-15,2 8 1 0,5 11 0 16,0 6-1-16,1 3-1 0,0 5-2 15,-2 7-4-15,0 3-4 0,1 7-1 16,0 11-1-16,2 6 1 0,1 7 1 16,1 9-1-16,2 2 1 0,2 6-2 0,1 4 0 15,2-4-3-15,-1-6-2 0,4-2-4 16,2-6-7-16,2-6-8 0,3-5-7 16,-1-8-5-16,4-6-9 0,0-4-10 15,0-9-9-15,2-3 31 0,1-7-145 16,-2-3-124-16,-1-3-310 0</inkml:trace>
  <inkml:trace contextRef="#ctx0" brushRef="#br0" timeOffset="18946.9">11495 1600 631 0,'0'0'148'0,"0"1"6"0,0 0-107 15,-1 0-7-15,1 0-2 0,-1 1-1 0,0 1-4 16,0 4-6-16,-1 3-3 0,1 3-3 16,-1 3-2-16,1 4-5 0,1 3-3 15,0 2-5-15,1 1-1 0,2-3-2 16,-1-4-1-16,3 0-1 0,2-6 0 16,2-2-2-16,2-3-2 0,1-5-4 15,2-1-3-15,0-4-15 0,4-2-14 0,1-5-12 16,2 0 15-16,2-3-141 0,2-4-127 15,1-3-305-15</inkml:trace>
  <inkml:trace contextRef="#ctx0" brushRef="#br0" timeOffset="19117.98">11627 1241 567 0,'-19'-1'162'16,"5"7"6"-16,-2 1-1 0,6 0-121 0,1-1-11 15,1 2-8-15,1-2-7 0,2-3-9 16,2-2-4-16,2 0-7 0,1-1-12 16,0 0 88-16,1-4-249 0,2 2-157 15,-2-3-441-15</inkml:trace>
  <inkml:trace contextRef="#ctx0" brushRef="#br0" timeOffset="21249.71">13123 1287 485 0,'2'1'117'16,"-3"-1"4"-16,1 2-67 0,0-2-23 15,0 1-6-15,0-1-1 0,0 0-2 16,0 0-3-16,0 0-1 0,1 0 1 0,-1 1-1 16,2-1 0-16,-2 1-3 15,0-1 0-15,0 1-1 0,0 0 0 0,-3 0 2 16,0 1 0-16,-4 2 1 0,-1 0-1 16,-5 1 0-16,-5 1-3 0,-2-1-1 15,-1 1-3-15,-2-1-3 0,0 0-2 16,3-2-2-16,1-1-1 0,2 1 0 15,2 2-1-15,3-1 0 0,2 1-1 16,2 1 0-16,3 1-1 0,2 2 1 16,3-2 0-16,3 4 1 0,3 0 0 0,5 0 1 15,3 1 0-15,2 1 1 0,4 2 0 16,3 1 0-16,1-1-1 0,-1 2 1 16,-1 0-1-16,-2 0 0 0,-2-1-1 15,-1-2 0-15,-5 1 0 0,-3 0-1 16,-3-4 0-16,-2 0-1 0,-6 1 1 15,-1 0-1-15,-6 0 1 0,-4-1 0 0,-3-3 0 16,-5 1-2-16,-2-3-7 0,-3-3-15 16,-5-2-12-16,1-6-6 0,1-5-122 15,-1-4-125-15,5-5-292 0</inkml:trace>
  <inkml:trace contextRef="#ctx0" brushRef="#br0" timeOffset="21483.43">13024 977 621 0,'0'-1'146'16,"-2"1"8"-16,2 1-104 0,0 3-14 16,0 2-2-16,0 4 0 0,2 5-4 0,-2 7-8 15,0 7-7-15,0 7-2 16,-2 7 0-16,1 2-5 0,-1 7-3 0,0 7-3 15,-2 6 5-15,-1 5-15 0,0 6-12 16,-1 4-17-16,0 0-10 0,0-4-1 16,2-2-78-16,3-11-48 0,0-9-91 15,2-15-200-15</inkml:trace>
  <inkml:trace contextRef="#ctx0" brushRef="#br0" timeOffset="21892.45">13355 1226 503 0,'2'-6'131'0,"-2"5"7"16,-2 0-49-16,2 1-48 0,2 5-5 16,-2-4-1-16,0 4-3 0,0 4-6 15,1-1-4-15,1 2-4 0,-2 5-1 16,0 5-1-16,1 5-3 0,-1 4-5 16,1 6-3-16,-1 4-2 0,-1 1-1 0,1 1-1 15,-1-1 0-15,-1 0-2 0,2-3-2 16,-1-2-2-16,2-2-2 0,1-2-1 15,3-2-2-15,2-7 0 0,4-2 1 16,1-4 0-16,3-5-8 0,3-3 1 16,2-7-5-16,0-3-7 0,1-4 18 15,0-5-142-15,-1-5-117 0,-4-4-293 16</inkml:trace>
  <inkml:trace contextRef="#ctx0" brushRef="#br0" timeOffset="22061.42">13250 1483 464 0,'4'2'127'0,"1"0"8"0,6-2-26 16,4-2-62-16,3-2-2 0,2 0-4 16,-1-4-6-16,3-3-10 0,-1-2-8 0,-2 0-8 15,-3 0-14-15,1-3-15 0,0 2-131 16,-2-2-126-16,3-1-324 0</inkml:trace>
  <inkml:trace contextRef="#ctx0" brushRef="#br0" timeOffset="22240.14">13811 1233 581 0,'-9'12'146'0,"-1"2"7"16,0 0-83-16,-1 6-28 0,-1 7-3 15,2 3-2-15,-2 6-10 0,1 6-12 16,0-2-7-16,2 0-3 0,0-1 0 16,2-2-21-16,1 0-6 0,4-4-139 0,1-2-133 15,4-3-341-15</inkml:trace>
  <inkml:trace contextRef="#ctx0" brushRef="#br0" timeOffset="22414.31">13931 1953 438 0,'0'16'111'0,"-1"-1"2"0,-3-5-7 16,-1 3-144-16,-4-2-70 0,-3-1-89 15,-1-2-228-15</inkml:trace>
  <inkml:trace contextRef="#ctx0" brushRef="#br0" timeOffset="23348.68">14497 1485 348 0,'-1'-4'105'16,"0"2"6"-16,0 3 2 0,0-4-70 15,1 1-5-15,-1-2-4 0,1 1-8 16,0 1-5-16,0-1-5 0,0-5-1 16,0 8 0-16,-1-3-1 0,1-1 0 15,0 4-1-15,-2-2-2 0,1 1 0 16,1 2-3-16,-2-4-2 0,2 2-2 16,-2 1 0-16,1-1 0 0,-1 2-1 0,1-1 0 15,1 0 0-15,0-3 0 0,-2 4 1 16,2 0-1-16,0-1 2 0,0-1-1 15,2 1 0-15,-2 1 0 0,-2 0-1 16,4-1 0-16,-2 1 2 0,-2-2 0 16,2 2 1-16,-1-2 0 0,1 1 1 15,1 0 0-15,-1-1 0 0,0 0 2 16,0 2-1-16,2 0 0 0,-2-1 0 16,0-1 0-16,0 1 0 0,0 0-1 0,0 0-2 15,1-1-2-15,-1 0 0 0,1 2 0 16,0 0-1-16,0 3 0 0,1-1 1 15,0 1-1-15,-1 0 2 0,3-1-1 16,-2 1 1-16,-1-1 1 0,1-4 1 16,-1 2 2-16,-1-1-1 0,0 0 2 15,0-1 0-15,0 0 0 0,-1-1-1 0,0 3 0 16,0 0-3-16,-2-1 0 0,-3 1-1 16,0-1-1-16,-3 3-1 0,-1 3-1 15,-1 0-1-15,-3-1 1 0,-2 3-1 16,0 4 0-16,0 0 0 0,-1 2-1 15,3-4 0-15,3 1-1 0,2 0 1 16,6-1 0-16,4-2 0 0,5 0 0 16,4 1 1-16,3 1 1 0,2 3-1 15,2 3 1-15,1-1 0 0,-1 6-1 16,3-2 1-16,1 0 0 0,5 1 0 0,2 0 0 16,-2-5-1-16,-2 2 0 0,-1-5-1 15,-6 1-1-15,-9-3-1 0,-13 1-1 16,-9-3 0-16,-6 1-4 0,-3-2-7 15,-3 1-11-15,-1-3-9 0,-2-1-9 16,0-1-6-16,4-5-83 0,0 0-36 16,0-3-98-16,0-3-210 0</inkml:trace>
  <inkml:trace contextRef="#ctx0" brushRef="#br0" timeOffset="23793.66">13898 1975 546 0,'10'7'131'0,"0"-1"6"16,-2 0-87-16,0 2-13 0,-4-1-4 16,-3 2-6-16,-4 3-5 0,-5 1-7 15,-2 3-5-15,-8 2-4 0,0 4-1 16,0 2-5-16,-1 4-7 0,-3-2-11 16,0-1-7-16,2-1 101 0,-1-5-222 15,-1-6-128-15,-1-4-351 0</inkml:trace>
  <inkml:trace contextRef="#ctx0" brushRef="#br0" timeOffset="24393.57">14828 1128 502 0,'4'-1'132'16,"-3"1"8"-16,-1 0-49 0,0 1-44 16,0 1-7-16,-1-1-4 0,0 0-6 15,0 1-8-15,0 1-5 0,-1 3-5 0,1 4-2 16,-1 1 1-16,0 4-2 0,1 1-1 15,0 4-3-15,0 0-2 0,-1 1-1 16,0 2-1-16,0 4-1 0,-1 3 0 16,-1 3 1-16,1 4-1 0,-3 3 0 15,2 1 1-15,0-4-1 0,-3 0 0 0,1-1 1 16,-4-2 0-16,1-1-1 0,1-1 0 16,5-2 0-16,3-2 0 0,1-4 0 15,3-3 0-15,9-2 0 0,4-5 0 16,1-3 0-16,-4-1 0 0,-2-4 1 15,1 1-2-15,2-4 1 0,-1-1-4 16,0-3-3-16,0-1-5 0,2-2-5 16,3-3-6-16,-2-1-5 0,-1 0-5 15,-3-3 20-15,1 0-141 0,-2-5-113 0,0 0-297 16</inkml:trace>
  <inkml:trace contextRef="#ctx0" brushRef="#br0" timeOffset="24739.5">14419 1273 490 0,'0'1'118'0,"1"1"7"0,0 2-68 0,4-1-13 16,-2 7-2-16,2 7 0 0,0 9 0 15,-1 5-5-15,1 9-6 0,-3 6-8 16,0 7-6-16,-2 5-5 0,0 5-5 15,0 2-3-15,1 3-3 0,0-2-9 16,0-3-14-16,2-3-7 0,-2-6-3 16,1-10-4-16,-1-3 14 0,-1-5-135 0,1-4-102 15,-2-5-268-15</inkml:trace>
  <inkml:trace contextRef="#ctx0" brushRef="#br0" timeOffset="25150.58">14624 1505 578 0,'0'1'139'0,"2"-1"8"0,2 0-96 16,6-1-8-16,3-3-3 0,9-3-4 16,6 1-9-16,7-1-8 0,-3-3-8 15,5 2-4-15,0-4-2 0,1-2-14 16,-7 2-16-16,-2 2 160 0,-3 0-293 16,8 2-149-16,4-3-432 0</inkml:trace>
  <inkml:trace contextRef="#ctx0" brushRef="#br0" timeOffset="25502.05">15223 1400 563 0,'-1'-2'134'0,"1"1"7"0,-1-1-94 0,0 3-11 15,0 1-5-15,1 2 2 0,0 6-1 16,-1 3-5-16,1 5-5 0,-1 5 1 15,0 5 0-15,0 3 1 0,1 5-6 16,0 1-7-16,0 4-3 0,0 0-3 16,1-4-2-16,0-4-2 0,1 0-16 15,-2-7-20-15,1-3-134 0,-1-5-137 0,0-3-351 16</inkml:trace>
  <inkml:trace contextRef="#ctx0" brushRef="#br0" timeOffset="38329.83">16099 1406 211 0,'1'-4'88'15,"0"2"16"-15,-1-2-11 0,0 2-9 16,-1 0-6-16,0-2-11 0,1 1-11 16,-2 1-13-16,1-3-12 0,-1 3-4 15,1 0 1-15,1 2-1 0,0-1 1 16,-1-3-1-16,1 3-4 0,0 1-4 15,-1 0-3-15,1 0-4 0,0-1-3 16,0 5-3-16,0 2-1 0,-1 2 0 0,1 6 1 16,-1 2 0-16,-1 3 1 0,1 3 1 15,0 1-3-15,-1 3 0 0,1 1-2 16,0-3-2-16,1 5 0 0,0 0 0 16,0-2-1-16,1-1 0 0,-1-5 0 15,1 0-2-15,-1-2-6 0,2-8-9 16,-1-3-10-16,0-1-6 0,-1-6 42 0,2-3-170 15,0-7-125-15,1-6-319 0</inkml:trace>
  <inkml:trace contextRef="#ctx0" brushRef="#br0" timeOffset="38576.26">16414 1399 508 0,'1'2'129'0,"-2"-3"10"0,1 2-72 16,0 1-18-16,0 0-5 0,0 0-1 16,0-3-7-16,0 3-10 0,0 1-9 15,-1 3-4-15,1 3-4 0,0 4-3 16,0 2-2-16,-1 6-1 0,1 3-2 16,-1 2 0-16,0 3 0 0,-1 0 0 15,-1 1 0-15,-1 1-16 0,1 2-1 0,0 0 3 16,-1-1-53-16,3-6-91 0,1-5-119 15,1-3-279-15</inkml:trace>
  <inkml:trace contextRef="#ctx0" brushRef="#br0" timeOffset="38832.8">16674 1345 545 0,'3'0'148'16,"-2"-1"8"-16,0 1-39 0,-1-2-74 16,2 1-6-16,-2 3-3 0,1 3-9 15,2 2-12-15,2 7-7 0,0 2-3 16,-2 6-1-16,-1 4 1 0,-2-1 0 16,-2 2-1-16,-2 2-1 0,-4-2 0 0,0 2-1 15,2-2 0-15,-1 1-6 0,3-2-8 16,1-2-8-16,3 0 8 0,2-1-49 15,3-3-8-15,2-7-91 0,2-3-107 16,2-7-249-16</inkml:trace>
  <inkml:trace contextRef="#ctx0" brushRef="#br0" timeOffset="39070.93">16979 1361 422 0,'2'3'125'0,"-1"-2"7"16,1 3-45-16,0 3-33 0,0 2-1 15,0 3 3-15,-1 2-18 0,0 1-13 16,0 5-6-16,-1-2-4 0,0 4-2 0,-1 2-4 16,0-1-3-16,-3 0-4 0,2 2-1 15,-1 0-1-15,-3 1-4 0,4-3-8 16,0-3-6-16,1 0-11 0,2-4-123 15,1-1-119-15,3-8-300 0</inkml:trace>
  <inkml:trace contextRef="#ctx0" brushRef="#br0" timeOffset="39320.76">17278 1298 472 0,'6'4'136'0,"-1"1"10"0,-4 3-23 16,-1 5-71-16,0 2-4 0,1 4 4 15,0 5-9-15,-1 2-15 0,1 3-9 16,0 0-5-16,0 1-2 0,0-1-5 16,-1 1-3-16,1 2-2 0,-1 0-1 15,0 0-8-15,0 1-4 0,1-4-7 16,1-2-5-16,-1-3-28 0,1-6-115 15,0-7-126-15,0-4-299 0</inkml:trace>
  <inkml:trace contextRef="#ctx0" brushRef="#br0" timeOffset="39564.57">17570 1400 424 0,'5'11'129'0,"-3"1"6"16,2-2-61-16,-1 1-4 0,0 3 4 15,-1-1-2-15,0 4-29 0,0 0-15 16,0 2-5-16,-2 0-7 0,1 2-8 16,1 1-4-16,-1 0-2 0,-1 0-1 15,-1-2-4-15,1 0-10 0,-2-2-9 16,1-2-14-16,1-4-34 0,0-1-88 0,0-6-114 15,3-2-257-15</inkml:trace>
  <inkml:trace contextRef="#ctx0" brushRef="#br0" timeOffset="39947.54">17879 1527 464 0,'0'2'131'16,"-1"-2"5"-16,1 0-40 0,0-1-56 0,1-1-4 15,-1 0 1-15,0 0-16 0,1-2-14 16,0 1-9-16,0-1-19 0,1-1-118 15,0 0-115-15,0 1-298 0</inkml:trace>
  <inkml:trace contextRef="#ctx0" brushRef="#br0" timeOffset="40097.35">18038 1541 307 0,'0'-2'68'0,"1"-2"-34"0,1-4-75 16,-1-3-73-16,4-2-140 0</inkml:trace>
  <inkml:trace contextRef="#ctx0" brushRef="#br0" timeOffset="40611.23">18188 1297 402 0,'0'5'123'0,"1"-1"5"0,1 1-58 16,1 3-2-16,-2 3 6 0,1 3-12 15,0 2-20-15,1 4-12 0,2 1-5 16,-2 4-6-16,-1 2-4 0,1-2-7 15,2 1-3-15,-2 2-2 0,0-4-1 0,2 0-2 16,-2 1 1-16,-2-2-129 0,-1-1-26 16,-5 2-113-16,0-2-261 0</inkml:trace>
  <inkml:trace contextRef="#ctx0" brushRef="#br0" timeOffset="44201.54">19927 628 218 0,'-1'-1'66'0,"1"-2"7"0,-1 1-19 16,1 1-9-16,1 1 6 0,-1 1 5 15,1 0-7-15,-1 0-5 0,-1 1-4 16,2 0-3-16,-2-1-3 0,1 2-2 16,-1-3 0-16,0 2 1 0,-1 2 1 15,0-3 1-15,0 1 0 0,-1 2-2 16,1-3 0-16,-1 3-2 0,1-3-2 15,1-1 0-15,1 1-2 0,1 0-1 16,0-2-1-16,1 1 0 0,3 2-2 0,0 0-2 16,2 0-2-16,3 3-1 0,4 2-1 15,2-1-3-15,3-3-2 0,4 3-1 16,3 0-3-16,4-3-1 0,0-3-3 16,1 1-1-16,3 1 0 0,-2 2-3 15,-3-4 2-15,-6 0-9 0,-5 2-10 16,-4 3-8-16,-4-6-15 0,-6 0-20 15,-4 1 155-15,-4 0-294 0,0-5-155 0,-1-2-427 16</inkml:trace>
  <inkml:trace contextRef="#ctx0" brushRef="#br0" timeOffset="44542.81">20670 360 607 0,'1'3'155'0,"-1"-3"6"16,0 1-95-16,1 4-8 0,0 1 2 0,-2 6-1 15,0 3-11-15,0 3-9 0,1 7-6 16,-1 4-5-16,-1 5-5 0,2 9-6 16,4-6-6-16,-2 12-5 0,3 2-2 15,1-1-1-15,2 1-1 0,0-3-5 16,0-3-9-16,-3 4-25 0,-1-6 10 16,-3-6-170-16,0-2-158 0,-1-2-394 15</inkml:trace>
  <inkml:trace contextRef="#ctx0" brushRef="#br0" timeOffset="55117.82">18910 2118 445 0,'-1'3'96'0,"1"3"4"16,-1-3-73-16,1 0-12 16,-1 3 3-16,0 2 3 0,1 2 0 0,-1 0-2 15,1 2-1-15,-1 2-4 0,1 4-1 16,1 1-2-16,-1-2-1 0,1 4-1 15,0 3-1-15,1 4-1 0,0 1-1 16,0 2 0-16,2 0 0 0,-1 4-2 16,0 0 0-16,2 2-1 0,0 1 0 0,2 6 0 15,1 1-2-15,6 4 1 0,1-1-1 16,4 2 1-16,2-3 0 0,2-4-1 16,4-1 1-16,-2-6 0 0,-1-3 0 15,0 0 0-15,0 0 0 0,1 2-1 16,1-1 1-16,-1 0-1 0,1-1 1 15,3 0 0-15,0-1-1 0,-2 0 1 16,-2-2 0-16,-1-3 0 0,-1 1 0 0,2-1 2 16,0-1 1-16,2-1 1 0,3-2 2 15,2-5 0-15,3 1 0 0,3-3 0 16,5 0 0-16,5 2-2 0,-2-3-1 16,-1 3-1-16,3-1 0 0,2 0-1 15,-3-1-1-15,-2-3 0 0,-2-2-1 16,-1 0 0-16,2-1 0 0,-2-1 0 15,-3-1-1-15,-3-2 1 0,-2 1 0 0,-6-4-1 16,-3-2-2-16,-8-2-3 0,-5 1-7 16,-4-3-9-16,-5-3 0 0,-4-1-123 15,-4-1-116-15,-3-5-285 0</inkml:trace>
  <inkml:trace contextRef="#ctx0" brushRef="#br0" timeOffset="55396.14">20215 3466 554 0,'2'5'120'0,"3"-2"6"16,1 3-105-16,4-1 0 0,0 4 3 16,5 3 3-16,3 1-1 0,4 0-6 15,1 5-4-15,0 0-4 0,2 3-2 16,1 0-3-16,-2 1-2 0,-1-1-2 0,-4 3-2 15,-4-3 0-15,-2 1-1 0,-5-3 0 16,-7 1 0-16,-5 0 0 0,-7-1 0 16,-5-1 1-16,-3-1 0 0,-8 1 0 15,-3-3-1-15,-5 1-4 0,-3-4-8 16,3-1-5-16,1-3 107 0,5-1-233 16,4-6-130-16,5 1-365 0</inkml:trace>
  <inkml:trace contextRef="#ctx0" brushRef="#br0" timeOffset="56330.28">21400 4015 419 0,'-2'0'112'0,"0"-1"6"16,1 0-58-16,1 1-12 0,-1-1-4 15,2 0-5-15,-1 0-10 0,0 1-8 16,2 1-4-16,0 1-2 0,3 1 0 15,-1 1-2-15,0 1-2 0,2 3 1 16,-1 4-1-16,2 4 1 0,-2 5-2 16,3 9-2-16,2 6 0 0,4 9-1 0,5 6 0 15,2 4-2-15,3 3 0 0,2 3-2 16,3 2 1-16,1 2-1 0,4-3 0 16,0 0 0-16,0-3 0 0,2-2-1 15,1-7 0-15,0-5 1 0,-6-8-4 16,-5-5-10-16,-7-6-9 0,-2-6-9 0,-7-7 18 15,-5-1-143-15,-5-6-122 16,-1-5-294-16</inkml:trace>
  <inkml:trace contextRef="#ctx0" brushRef="#br0" timeOffset="57406.84">21496 4014 344 0,'-8'1'96'0,"1"0"8"0,4 1-53 15,1-1 0-15,2-1 3 0,0 0 1 16,1 0-10-16,1-1-11 0,0 2-7 16,0-1-6-16,1 0-5 0,-1-1-3 15,3 1-3-15,2 0-2 0,1 0-2 0,4-4 1 16,2 3-1-16,5 0 1 0,3 2 1 15,3-1 2-15,3-2 0 0,7 2 1 16,5 1-1-16,8 0 1 0,-1 2 0 16,3 0-1-16,4-1-2 0,4-1-2 15,-3 0-2-15,0 2 0 0,-11 1-2 16,1-1-1-16,-3 0-1 0,-8-1 1 16,-5 2-1-16,-6-1 0 0,-6 0 0 0,-1-1 0 15,-7-2 0-15,-2 0 0 0,-3 0 0 16,0 3 1-16,-2-3 0 0,-3 1 1 15,1-1 0-15,-1 0 0 0,1 0 2 16,0 0-1-16,0-1 0 0,0 1-1 16,1-3 0-16,-1 4 0 0,1-1-1 15,0 0 1-15,-1 0-2 0,0-1 1 16,0 2 0-16,0 1 0 0,0-4-1 0,0 2 1 16,0 2-1-16,0-4 0 0,-1 5 1 15,1-4-1-15,0 1 0 0,0 0 0 16,0 0 0-16,0 0 1 0,1 0 0 15,1 0-1-15,0 1 1 0,-1-2 0 16,3 1 0-16,-1 1-1 0,0 0 0 16,3 1-1-16,0 3-1 0,1 3 1 15,1 2 0-15,-1 4 0 0,1 3 0 16,0 5 0-16,-1 2 1 0,0 0 0 0,2 1 0 16,-1 2 1-16,3 0-1 0,1 1 0 15,2-4 1-15,2 1-1 0,0 1 0 16,2-3 0-16,-1-3 1 0,-1-2-1 15,-2-5 1-15,-2 0-1 0,-1-4 0 16,-4-3 1-16,-2-3 0 0,-2-2 0 16,1 0 1-16,-4-1 1 0,1-1-1 15,-1 0-1-15,0-1 1 0,0 1-1 0,-1-2-1 16,0-1 0-16,1 0-1 0,1 1 0 16,-1 0 1-16,1-1-1 0,1 0 0 15,-1-1 0-15,1 1 0 0,2-3-1 16,-1 0 1-16,1 0 0 0,1 0 0 15,0-1 1-15,3 2 0 0,-1 0 0 16,1-1 1-16,1-1 1 0,0 0 0 16,-1 0 1-16,2-2 0 0,0-3 2 0,0 1 0 15,1-3 0-15,0 0 0 0,2 0 0 16,2-2-1-16,3-1-1 0,2-3-1 16,1-2-1-16,1-1 0 0,-2 1-1 15,-1 0 1-15,-3 2-1 0,-5 4 0 16,-3 5 0-16,-4 5 0 0,-2 0 0 15,-1 6 0-15,-1-1 0 0,0 1 0 16,2 1 0-16,-2-1 0 0,0 0 1 0,0 2-2 16,0-1 1-16,1 0-2 0,-1 0 1 15,1 0-2-15,0 0-4 0,-1-1-8 16,2-1-8-16,-1-1-8 0,1 0-7 16,2 0 48-16,-1-2-171 0,2 1-121 15,2-1-311-15</inkml:trace>
  <inkml:trace contextRef="#ctx0" brushRef="#br0" timeOffset="57878.54">23028 4030 349 0,'0'1'96'0,"-1"-2"5"16,0 2-56-16,0-1-3 0,0 2 3 16,1-3-4-16,-1 0-10 0,0 2-6 15,1-1-3-15,1 2-1 0,3-1 1 16,1-1 0-16,1 0-1 0,4 1-2 15,3-1-3-15,6 0 0 0,4-1-2 0,3 0-3 16,4 0-4-16,5 1-1 0,5 0-1 16,5 0-1-16,1 0 0 0,1 2-1 15,3 0 0-15,2 0-1 0,0 1 0 16,0-2 0-16,-2 1 0 0,3 1-1 16,1-1 0-16,0 3-1 0,-6-1 1 15,-2 3-1-15,-4 0 1 0,-2 1-1 0,-5 0 0 16,-6-1 0-16,-6-1-1 0,-1-1-2 15,-5-2-2-15,-4-2-3 0,-4 0-3 16,-5-1-4-16,0-1-3 0,-4 0-3 16,-2-2 0-16,-2 1-1 0,1 0 2 15,-1-2-57-15,-1 0-48 0,2 1-1 16,0 0-71-16,0-1-136 0</inkml:trace>
  <inkml:trace contextRef="#ctx0" brushRef="#br0" timeOffset="58168.66">24090 4091 253 0,'-1'1'83'0,"1"0"13"0,0-1 1 16,1 1-33-16,-2 0-11 0,1-1-2 16,0 0-4-16,0 1-8 0,0-1-13 15,-1-1-7-15,0 2-4 0,0 0 0 16,-3 1-1-16,0 2 0 0,-5 5 0 16,-2 2-1-16,-3 4 1 0,-4 4-1 0,0 1 1 15,-2 3 0-15,-3 6 2 0,-3 1 3 16,-2 6 0-16,-3 1 1 15,-3 5 0-15,0 2-2 0,-2 7-3 0,1 1-3 16,2 2-5-16,3 1-1 0,5-2-3 16,4-4-2-16,2-1 0 0,4-4 1 15,3-6-2-15,3-5 1 0,3-6-1 16,1-1 0-16,1-7 0 0,1-2-3 16,2-4-11-16,-1-5-10 0,1-4-9 0,1-2 9 15,-1-5-137-15,0-1-124 0,-1-4-299 16</inkml:trace>
  <inkml:trace contextRef="#ctx0" brushRef="#br0" timeOffset="58804.96">22034 5016 426 0,'8'0'109'0,"1"0"2"0,-2 0-47 0,0 1-37 15,1 1-4-15,-2-2-2 0,-3 1-6 16,0 0-3-16,-1-1-2 0,0 2 1 16,0-1 0-16,-2 0 0 0,1 1 2 15,0-1-2-15,2-2 2 0,1 2 1 16,4 0 0-16,5-2 0 0,6 1-2 15,5 2-2-15,7-1-2 0,8 1-2 0,7 2-2 16,7 3-1-16,3 0-2 16,7-2 1-16,7 1 1 0,7 0 0 0,3 2 0 15,3 0 0-15,3 0 0 0,2 2-1 16,2 1 0-16,1-2-1 0,-5 1-1 16,-5-4 0-16,-5-1-3 0,-4-3-5 15,-11 0-7-15,-8 0 162 0,-14 2-289 16,-11-4-140-16,-9-3-411 0</inkml:trace>
  <inkml:trace contextRef="#ctx0" brushRef="#br0" timeOffset="63103.86">22217 4662 202 0,'0'0'55'0,"0"-1"5"16,0 0-26-16,0 2-6 0,0-2-6 15,0 1-7-15,0-2-5 0,-2 1-3 16,2 1-5-16,0 0-2 0,0-1 2 0,0 2 5 16,0-2 10-16,2 0 17 0,-2 2 8 15,0-2 6-15,1 1 1 0,0 0-2 16,0-2-3-16,0 0-9 0,1 0-16 16,-1-2-9-16,1-2-3 0,0-1-3 15,-1 1 0-15,0-1 1 0,-1 2-1 0,-1-3 3 16,1 1 0-16,-1 2 2 15,1-2 1-15,0 2 3 0,0-2 1 0,1 1 3 16,-1-1 0-16,1 2 0 0,1-1-1 16,-1 3-2-16,0-3-1 0,1 4-2 15,-1 0-1-15,2 0-2 0,-3 1 1 16,1 0-1-16,0-1 0 0,0 4-1 16,-1-2-1-16,0 1-1 0,0 2 1 15,0 0-1-15,-1 4-1 0,-1 4-1 0,-1 1 0 16,1 4 1-16,-2 4-1 0,-2 1-2 15,1 2-1-15,-1-1 0 0,1-4-1 16,-1 1 0-16,1-4-1 0,1-2-1 16,0-2 1-16,2-3-1 0,0 0 0 15,2-2 0-15,-1-2-2 0,1-2 0 16,1-2 0-16,-1 0 1 0,1-2-1 16,0-3 1-16,1-1 1 0,0-4 2 0,1 1 0 15,-1-2 1-15,2-4 0 0,0-1 0 16,0-3 1-16,-1 0-1 0,2-4 1 15,-1 0-1-15,1 2 1 0,-1 4 0 16,0-1 2-16,0 6 2 0,1 1 1 16,-2 5 0-16,-1 1 1 0,2 1 0 15,-1 2 1-15,0-2-1 0,0 3-1 16,3-1-1-16,-1 0 0 0,3 0 2 0,-1-1 0 16,-1 1 0-16,1 1 0 15,-2 0 0-15,-1 0 0 0,-1 1-2 0,-2-1 0 16,1 2-2-16,-1-1-1 0,0 1 0 15,0 0 0-15,1 2-1 0,0-1 1 16,0 1-1-16,2 0 0 0,2 0 1 16,0 3-1-16,2-2 0 0,-1 1 1 15,1 0-1-15,2 3 0 0,-1 3 0 16,0-1 0-16,0 2 0 0,-3 2-1 16,2 1 1-16,-3 3-1 0,0-2 1 0,-1 0-1 15,-1-1 0-15,2 0 0 0,-2 2-7 16,0-2 0-16,1-1-6 0,0 2-4 15,-1-1-2-15,2 0-6 0,-2-2-8 16,0-2 0-16,0 1-5 0,0-3 31 16,0-2-143-16,-3-4-114 0,2-2-288 15</inkml:trace>
  <inkml:trace contextRef="#ctx0" brushRef="#br0" timeOffset="63509">22243 4646 412 0,'0'-1'106'16,"0"2"3"-16,-1-1-43 0,0 1-34 16,-2-1-8-16,2 3-2 0,-1-1-4 15,0-1-2-15,0 0-2 0,1-1 1 16,0 0 0-16,2 1-1 0,0 1 0 15,2-2 0-15,3 3 1 0,1-1 3 16,4 1-1-16,0-1 0 0,0 0-3 16,0-2-2-16,0 3-3 0,-3-3-7 0,-3 1-13 15,-3-1 7-15,-1-1-92 0,1 1-47 16,-1-3-106-16,3 0-243 0</inkml:trace>
  <inkml:trace contextRef="#ctx0" brushRef="#br0" timeOffset="64261.66">22596 4586 465 0,'1'-1'109'0,"1"0"3"15,-2 0-80-15,-1 0-9 0,1 1-3 0,0 1-4 16,0-1-3-16,0 1-6 0,-1 0-3 15,1 1 0-15,0-1 2 0,1 1 4 16,0 0 4-16,-1-2 4 0,1 1 1 16,0-1 1-16,0 2 0 0,-1-1-1 15,1 1-1-15,0 0-4 0,1 1-3 16,-2 2-1-16,0 3-2 0,0 2-1 0,0 1 0 16,0 2-1-16,-3 3-1 0,1 2-1 15,0-2-1-15,-1 2-1 0,-2-1-1 16,1 2 0-16,-1-1 0 0,1-1-1 15,2-1 1-15,-1-3 0 0,2-1 0 16,-1-2 0-16,2-4-1 0,3 0 2 16,-2-1-2-16,0-2 1 0,1-1 1 15,-1 0-1-15,1-1 1 0,0 1-1 16,0-2 0-16,-1-2-1 0,1 1 0 0,0 0-1 16,-1-1 0-16,2 0 0 0,2-1-1 15,-1 2 1-15,1-2 0 0,1 2 0 16,2 1 0-16,1 0 1 0,0 1 0 15,2 3 0-15,3-1 0 0,0 0 1 16,1-1-1-16,5 1 0 0,0 1 0 16,2-1 0-16,-2-2 1 0,2 0-4 15,0 2-7-15,-4-2-7 0,-5-1-6 0,-2 0 19 16,-4-2-144-16,-1-1-119 0,-3 0-297 16</inkml:trace>
  <inkml:trace contextRef="#ctx0" brushRef="#br0" timeOffset="65125.68">22992 4567 451 0,'1'2'116'0,"-1"-4"5"0,0 5-57 16,0-2-24-16,1-1-5 0,1 0-8 16,-2 1-9-16,0 0-5 0,1 1-4 15,0-2-3-15,0 2-2 0,0 2 2 16,-1 1 3-16,0-1 1 0,0 6 1 16,-1 0-1-16,-1 1 0 0,-1 2 0 15,0 3-4-15,1 0-2 0,-1 2-1 16,-1-5-2-16,2 1 1 0,0 0-1 15,1-1 0-15,0-1 1 0,-1 1-1 0,1-4-1 16,1 2 0-16,-2-1 1 0,1 1-1 16,0-1 0-16,0 0 0 0,1-1 0 15,0-1 0-15,0-1 0 0,2 1 1 16,1-2 0-16,1 1 0 0,1-3 0 16,3 2 1-16,2-1 0 0,1 3-1 15,0-3-1-15,2 1 1 0,0-1 0 16,0 3-1-16,0-2 0 0,-1 0 0 15,-1-5 0-15,-1 0 1 0,-1-1-1 0,0 1 0 16,-3-4 0-16,1-3 1 0,0 2 0 16,-1-1 0-16,2-2 1 0,-1-2 1 15,0-1 1-15,1-4 1 0,-2 0 1 16,0-6 1-16,0 0 3 0,0-4 1 16,-2 0 0-16,2-6 1 0,-2 2 1 15,-1-2 0-15,2 0-2 0,-3 1-2 0,0 3 0 16,-1 5-2-16,-1 4 0 0,1 4-1 15,-1 5-2-15,0 4-1 0,0 3 0 16,0-1-2-16,0 1-3 0,0 1-4 16,1-1-11-16,-1 0-8 0,0 1-12 15,0-1 6-15,1-1-136 0,-1 0-122 16,6-3-301-16</inkml:trace>
  <inkml:trace contextRef="#ctx0" brushRef="#br0" timeOffset="78563.5">21962 4882 418 0,'4'1'101'16,"-2"-3"9"-16,0 0-63 0,0 1-14 16,3-2 3-16,-2 1 3 0,0-1-1 15,0 0-8-15,2 3-5 0,-2-4-1 16,-1 3-1-16,1 0-1 0,-2-1 0 16,1 1-1-16,-2 0-3 0,1 0-2 15,-1 2-4-15,0 0-4 0,-1 0-4 16,0 4-4-16,0 1 0 0,-2 5 0 15,-2-1-1-15,-1 2 1 0,1 2 2 16,0 4-1-16,-2 0 1 0,0 3-1 16,0 0 0-16,-1 6 0 0,0 6 0 0,-4 3 0 15,-2-1 0-15,-6 5 0 0,-2 3 1 16,-5 4 0-16,-4-1-1 0,-1 0 0 16,-2 1 1-16,0 4 0 0,-1 2-1 15,-1-1 0-15,3 1 0 0,-3-3 0 0,0 4 0 16,1-3 0-16,-1 0 0 0,-3-2 0 15,-6-4 0-15,1 1 0 0,0 1 0 16,-4-1 0-16,-1-1-1 0,-3-1 1 16,3 0-1-16,4 1 1 0,2-4-1 15,0 0 1-15,-2-6 0 0,-1 1-1 16,3-2 1-16,3-3 0 0,0 1-1 16,-2-5 1-16,3 1-1 0,4 1 0 15,2-1 0-15,2 1 0 0,-2-2-1 0,4-2 1 16,1 3-1-16,3-2 0 0,1 0-2 15,2-1 1-15,1-1-1 0,4 1 1 16,-3 0-1-16,1 1 1 0,1-6 0 16,-2 0 2-16,2-2 0 0,2 0-1 15,0-4 2-15,3-2-1 0,3-5 0 16,1 2 0-16,3-4 1 0,3-3-1 16,1-1 0-16,0-1-2 0,1-2-4 15,-1 1-5-15,0-2-5 0,1-3-7 0,-1 2-5 16,0-1-1-16,0 0-122 0,0-2-110 15,0 1-280-15</inkml:trace>
  <inkml:trace contextRef="#ctx0" brushRef="#br0" timeOffset="78910.87">20076 6765 543 0,'-1'2'118'0,"2"1"5"16,-1-1-92-16,2 3-8 0,0 0 1 0,1 0 0 16,0 3 0-16,0 2-4 0,-1 3-6 15,0 3-3-15,-2 2-6 0,-2 3-3 16,-2 1 0-16,-2 1-1 0,2 0 0 15,-2 0 0-15,3-4 1 0,3 0-1 16,3-3 3-16,4-1 4 0,3-3 3 16,3 1 0-16,5-2 1 0,2-1 1 15,6-2-1-15,2 0 0 0,8-4-5 0,4 1-4 16,0-6-1-16,2-2-9 0,-1-3-5 16,-1-2-141-16,-2-3-127 0,-5-3-333 15</inkml:trace>
  <inkml:trace contextRef="#ctx0" brushRef="#br0" timeOffset="83176.62">17712 7350 174 0,'1'-6'65'16,"-1"-2"13"-16,-1 1-5 0,2-5-4 15,-1 7 4-15,0-5 1 0,-3 2-6 16,3 4-10-16,0 0-8 0,-1-3-7 15,0 4-8-15,0 1-6 0,0-2-4 16,1 2-2-16,0 0-1 0,-1 1-2 16,1 1-3-16,1 1-2 0,0-2-2 0,-1 4-3 15,2 1-2-15,1 1-2 0,-1 3-1 16,1 1 0-16,-2 5 0 0,-2 1 1 16,-2 1-1-16,-3 5-1 0,-1 0 0 15,-1 3-1-15,-2-2-1 0,2 0-1 16,3-1-1-16,1-4 1 0,1-1 0 15,2-4-1-15,0-5 1 0,2-1-1 16,-1-2 0-16,0-4 3 0,1-3 0 0,2-5 1 16,0-2 0-16,0-3-1 0,3-5 2 15,0-5-1-15,2-6-3 0,-3-3 0 16,1-5 0-16,-4-4 1 0,0 1 2 16,-2-2 1-16,1-1 2 0,-1-1 2 15,4 3 3-15,1 8 4 0,2 3 0 16,1 3-1-16,3 8-1 0,0 3 0 0,1 6 1 15,-1 5-3-15,2 2-1 0,2 2-2 16,-1 3-1-16,0 3 1 0,-1 5-1 16,2 5-4-16,-2 7-1 0,-2 5 0 15,-2 4-1-15,-2 4-1 0,0 5 0 16,-2 0 3-16,0 2-9 0,-2-5 0 16,-1 1-9-16,-1-3-12 0,-2-3-10 15,-1-1-13-15,-1-6 35 0,-3-4-169 16,-2-1-143-16,1 0-340 0</inkml:trace>
  <inkml:trace contextRef="#ctx0" brushRef="#br0" timeOffset="83371.13">17737 7311 678 0,'4'-5'161'0,"-1"1"3"0,-2 1-116 0,1 1-13 16,0 3-5-16,0-1-7 0,0 1-9 15,5 0-8-15,3-2-2 0,5-5-1 16,2 1 0-16,2-5-1 0,4 0-9 16,3-4-17-16,1-1 149 0,0 0-293 15,-1 3-157-15,0 0-447 0</inkml:trace>
  <inkml:trace contextRef="#ctx0" brushRef="#br0" timeOffset="83775.44">18222 7240 471 0,'6'22'119'0,"-4"3"5"0,-2-3-63 16,-1 0-28-16,0-3-2 0,-2-1-6 16,2-3-7-16,0-2-8 0,1-3-5 15,3-1-2-15,0-3-1 0,-2-1-1 16,0-2 1-16,0 0 0 0,1-1 1 16,-3-2 3-16,-2-3 0 0,-1 2 1 0,-1-3 2 15,-2-4 2-15,0-1 2 0,-3-2 2 16,1-1 3-16,3-1 2 0,-2-4 3 15,2 3 0-15,3-1 1 0,1 1-1 16,1-1-4-16,2 2-5 0,2 0-3 16,4 3-2-16,3-1-5 0,3 1-2 15,1-1-1-15,5 2-1 0,1 1-2 0,0 2-7 16,2 0-11-16,0 3-8 0,-3 1-9 16,-1 4-7-16,-2 1-9 0,-3 1-3 15,0 3 6-15,-2 1 9 16,0 5 9-16,0 1 9 0,0-1 6 0,0 3 10 15,-1 0 5-15,2 1 3 0,-1-2 3 16,-2 0 1-16,-2-3 2 0,0 2 0 16,-3-1 1-16,-1 2 1 0,-3-2-1 15,0 0 0-15,-3-3-4 0,-1 2 1 16,2-2-6-16,-2-3-3 0,1-3-44 0,1-3-68 16,2-3-94-16,4-6-224 0</inkml:trace>
  <inkml:trace contextRef="#ctx0" brushRef="#br0" timeOffset="83935.23">18566 7046 650 0,'-5'-13'148'16,"-2"4"0"-16,3 1-105 0,-1 0-21 16,2 5-7-16,2-1-5 0,-2-3-5 15,2 3-9-15,1-3-9 0,3 1 156 16,-1-2-292-16,2-4-145 0,3 2-430 15</inkml:trace>
  <inkml:trace contextRef="#ctx0" brushRef="#br0" timeOffset="84145.66">18751 6840 605 0,'4'12'153'0,"-4"2"10"15,-3 1-86-15,0 3-23 0,0 3-1 16,1 1-4-16,-2 4-9 0,2 2-11 15,1 4-10-15,0 1-5 0,1 2-5 16,2 5-2-16,-1 3-3 0,-1-1-6 0,-1 0-6 16,-1-3-16-16,-1-1-16 0,-2-1 53 15,1-8-196-15,-3-6-147 0,3-2-372 16</inkml:trace>
  <inkml:trace contextRef="#ctx0" brushRef="#br0" timeOffset="84535.43">18574 7256 585 0,'-1'-15'140'0,"3"3"7"0,1-1-65 15,6-3-51-15,3-1 1 0,4-1 1 16,5-5 0-16,5 0-4 0,4-3-5 16,2 0-5-16,3 0-4 0,0 3-4 15,-2 1-2-15,-2 6-5 0,-6 3-3 16,-4 3 0-16,-4 2-2 0,-6 7-2 0,-2 6 1 15,-3 7 0-15,-2 7 0 0,-4 7 1 16,-5 8 0-16,-1 6 2 16,-2 5 1-16,0 4 0 0,1-3 0 0,-1-1-1 15,3-10 0-15,2-1-1 0,3-5 0 16,0-10-1-16,1-5 0 0,1-3 0 16,0-6 0-16,1-1 3 0,2-4 0 15,2-4 1-15,1-4 0 0,4-3 1 0,2-5 1 16,1-3-1-16,2 0-2 0,0-2 0 15,2 3 0-15,-2 5 0 0,0 5-1 16,-2 8 1-16,1 7 0 0,-2 4-1 16,-1 5 1-16,-3 3-1 0,-1 2-1 15,-3 1 1-15,-1-4 1 0,-1 0-2 16,0-3-3-16,1-3-7 0,1-3-15 16,4-3-18-16,5-5 74 0,2-5-207 15,4-4-144-15,4 0-366 0</inkml:trace>
  <inkml:trace contextRef="#ctx0" brushRef="#br0" timeOffset="85076.5">19925 7221 368 0,'0'10'110'0,"1"1"10"0,1 3-23 16,0 5-48-16,1 0-1 0,2 3 2 16,-1 6-6-16,2 3-18 0,-2 0-9 15,0 3-6-15,0 0-3 0,-1 1-3 0,-2 1-2 16,-1-3-2-16,-1-3 0 0,0-2 0 16,0-6-1-16,-1-5 1 0,-1-2-3 15,0-7-1-15,-3-4-4 0,-2-4-6 16,0-3-3-16,-2-3-1 0,0-4-1 15,-2-6 1-15,0-5 2 0,0-2 9 16,0-4 9-16,1-2 6 0,1 1 5 16,2 3 6-16,1 4 7 0,4 2 4 15,3 5-3-15,2 6-3 0,2 4-3 16,6 2-2-16,3 3-4 0,3 1-8 0,2 3-2 16,5 1-1-16,5 0-1 0,4-1 0 15,1-1 0-15,4-3-2 0,1 0 1 16,-1-1-16-16,0-1 114 0,-1-2-257 15,-5 0-148-15,-1 2-421 0</inkml:trace>
  <inkml:trace contextRef="#ctx0" brushRef="#br0" timeOffset="86015.52">17350 7836 479 0,'5'-3'119'16,"-1"2"5"-16,-1 1-44 0,0 1-50 0,2 2-8 15,-3 3 1-15,0 4 6 0,-2 2-1 16,0 5-2-16,-2 1-2 0,-4 2-1 16,-1 5-3-16,-4 0-3 0,-3 4-9 15,-4 3-4-15,-3-1-1 0,0 2-1 16,-1 2 0-16,2 0-1 0,0-2 0 16,2-2 0-16,4-3-1 0,4 0 0 15,3-4-1-15,2-3 0 0,4-6-1 0,4-1 1 16,3-1 0-16,6-5 2 0,3-6-1 15,7-1 2-15,7-3 0 0,2-2 0 16,5-4 0-16,2-3 0 0,0-1-2 16,2-2-1-16,-3-2 0 0,-4 0-2 15,-3-1 0-15,-1 0 0 0,-6 1 0 16,-6 0 1-16,-3 5 0 0,-4 0 1 16,-5 5 2-16,-2 0 5 0,-2 4 1 15,-2 1 1-15,-1 2 0 0,-1-1 0 0,-2 6 1 16,0-2-3-16,-1 4-4 15,1 4-2-15,1 1-1 0,0 1-1 0,4 3 0 16,2-2 0-16,5-2 0 0,2-1 2 16,2-5-1-16,2-2 2 0,6-3 2 15,0-4 0-15,0-2 1 0,1-1 1 16,-1 1 1-16,0-3 2 0,-1 1 7 0,-6-1 6 16,-4 2 5-16,-1-1 5 15,-5-1 0-15,-5-5-1 0,-5 0-1 0,-5-2-9 16,-5 0-6-16,-1-2-6 0,-1 0-7 15,0 3-5-15,2 2-3 0,1 3-8 16,5 3-13-16,2 3-15 0,5 0-15 16,0 1 15-16,3 1-106 0,3 1-37 15,4-1-110-15,1 0-228 0</inkml:trace>
  <inkml:trace contextRef="#ctx0" brushRef="#br0" timeOffset="86375.72">18006 8160 595 0,'10'-6'155'16,"-3"2"6"-16,-4-4-69 0,0-1-36 16,-3-1-6-16,-2-1-7 0,-2 0-10 15,-2 2-9-15,-3-1-7 0,-2 4 1 0,-3 3-14 16,-1 4-5-16,-3 6-3 0,2 3-2 16,0 1-6-16,1 2-6 0,6 0-4 15,4-1-1-15,4-2-1 0,4-3 3 16,5-2 3-16,3-4 6 0,1 1 6 15,1-2 6-15,1-1 2 0,-1 1 1 16,-1-2 2-16,-3-2 3 0,-2 0 1 16,-2-3 2-16,0 1 2 0,-3 2 3 15,-2-2 2-15,1 1-3 0,0 2-1 16,-1-2-3-16,1 6-2 0,0 2-4 0,-1 0-3 16,2 3-2-16,0 2-1 0,0 2 0 15,2 5-1-15,2 1 1 0,-1 1 1 16,2 1 0-16,-3 1 0 0,1 3 0 15,-3 1-1-15,-4 0 0 0,-3 0 0 16,-5-1 0-16,-4 0 0 0,-4-2-1 0,-5-3-3 16,-3 0-17-16,1-3-8 0,-1-2-13 15,-1-5 27-15,4-3-157 0,5-2-130 16,2-3-315-16</inkml:trace>
  <inkml:trace contextRef="#ctx0" brushRef="#br0" timeOffset="86548.99">18026 8150 539 0,'21'-3'137'0,"-3"4"6"0,-1 0-53 0,0 7-44 16,-1-2-4-16,-5 3-3 0,-1 1-6 15,-3 3-4-15,-1 0-6 0,-2 2-6 16,-2 2-5-16,-1-5-4 0,3 2-2 16,-2-2-5-16,1-2-15 0,0-4-16 15,1-4 54-15,0-3-191 0,-1-2-140 16,3-9-364-16</inkml:trace>
  <inkml:trace contextRef="#ctx0" brushRef="#br0" timeOffset="86705.73">18151 7935 625 0,'-5'1'143'0,"3"1"1"0,-1-1-81 15,2 0-44-15,0 0-6 0,1 0-2 16,1-2-2-16,3-1 0 0,1 2-11 15,2-3 80-15,1 2-225 0,2 1-140 0,5 4-391 16</inkml:trace>
  <inkml:trace contextRef="#ctx0" brushRef="#br0" timeOffset="87391.33">18530 8112 671 0,'-10'1'153'0,"-4"0"4"0,-5 0-109 15,-4 1-17-15,0 3-5 0,-1-1-6 16,-2 4-6-16,2 4-5 0,2 1-3 16,3 2-5-16,4 3-3 0,-1 2-7 15,8 2-4-15,7 0-8 0,5-2-7 16,9-2-3-16,6-2-2 0,4-5-11 16,6-2-27-16,5-6-34 0,6-4-1 15,0 0 5-15,1-4 6 0,0-1 8 0,2-2 24 16,-1-3 50-16,-2 4 62 0,-5-3 29 15,-4 0 12-15,-6-1 8 0,-5 1 2 16,-7-2-6-16,-6 2-13 0,-13-2-22 16,-5 1-19-16,-6 2-11 0,-4 3-9 15,-3 1-8-15,-2 8-5 0,-1 0-4 16,4 6-1-16,1 0-1 0,6 4-1 16,5-3-2-16,2 1-4 0,5-2-1 15,3 0-2-15,5-5 1 0,4 0 1 0,4-3-1 16,2-1 2-16,4-2 4 0,2-4 0 15,1 0 2-15,0-2 0 0,1 1 0 16,-3 2 0-16,-3-2 0 0,-2 4 1 16,-4 1-1-16,-2 3 0 0,-4 3 0 15,-3 3 0-15,-1 2 1 0,-2 4-1 16,-5-5 1-16,1 7 1 0,-1 1-1 16,2 1 0-16,-1-4-2 0,6-1 0 0,3-1-1 15,5 0 1-15,7-4 0 0,1-6 0 16,2-3 1-16,2-1 1 0,-1-1 1 15,2-7 0-15,0-1 1 0,-2-2 6 16,0-3 5-16,0-3 2 0,-2-2 2 16,0-3 2-16,-2-1 2 0,-3-6 0 0,-1-4-6 15,-2-4-4-15,-1 0-3 0,-2-1 1 16,-2 0 1-16,-2 6 5 0,1 7 7 16,-2 5 3-16,-3 10 0 0,-2 4 0 15,-1 9-3-15,-4 8-4 0,-1 4-7 16,-3 7-9-16,-1 7-2 0,0 10-2 15,0 6 0-15,6 2 1 0,1 2-1 16,5 1 1-16,4-1-1 0,6-4 2 16,5-2-8-16,4-5 2 0,3-5-11 15,4-5-11-15,5-7-14 0,3-3-13 16,4-8-41-16,2-5-95 0,3-4-136 0,1 2-292 16</inkml:trace>
  <inkml:trace contextRef="#ctx0" brushRef="#br0" timeOffset="88069.77">19689 7973 491 0,'0'-2'128'16,"1"0"5"-16,-1 0-46 0,0 1-42 16,0 1-9-16,0-1-4 0,0 1-4 15,0 0-3-15,0 0-2 0,0 1-5 16,0-1-4-16,-1 3-4 0,0 4-1 15,-2 6-2-15,-1 6-2 0,-1 6-4 16,-1 4 0-16,1 8 2 0,-1 0 0 0,4 3-1 16,1-1-1-16,4-2 0 0,3-3 0 15,3-2 0-15,2-5-1 0,5-4 1 16,4-4 0-16,3-5 1 0,2-4 0 16,4-5 1-16,-2-5 0 0,0-4 0 15,-4-5 1-15,-2-3-1 0,-2-7 0 16,-4-4 0-16,-3-5 0 0,-1-3 0 15,-2-2-1-15,-4-3 2 0,-1-4 3 0,-5-4 0 16,-5 3 2-16,-2 1 0 0,0 3 0 16,-1 4 2-16,1 5-1 0,2 8-2 15,1 9-1-15,2 2-2 0,2 5-2 16,-1 4-1-16,1 4-3 0,-2 3-1 16,2 1-3-16,-1 0-3 0,1 3-16 15,1 1-18-15,1 3-108 0,0-1-24 0,1 1-118 16,-1 3-242-16</inkml:trace>
  <inkml:trace contextRef="#ctx0" brushRef="#br0" timeOffset="88487.37">20135 8179 581 0,'4'-2'131'0,"0"2"2"0,-1 0-97 0,0 3-20 15,0 2-2-15,0 3-1 0,0 6-5 16,-3 2-4-16,0 4-1 0,0 3 0 16,-3 2 1-16,-2 2-1 0,0-1 0 15,-1-3 0-15,1-1-1 0,-1-5 0 16,2-1 0-16,1-5-1 0,1-4 0 16,2-1 0-16,-2-3 0 0,2-2 2 0,0-1 3 15,0-2 2-15,2-5 0 0,0-1 1 16,0-5 0-16,1-3 0 0,0-4 1 15,0-3-1-15,0-4 0 16,1-1 0-16,-1-1 0 0,2 3 2 0,-2-2 0 16,3 7 0-16,3 3-3 0,-2 6-1 15,2 4 0-15,-1 6 0 0,-1 2-4 16,3 6-1-16,1 2 0 0,1 7-1 0,0 2-1 16,-1 3 1-16,1 3 0 0,0-1 0 15,-3 2 0-15,-1 0-1 0,-1-2 2 16,-1-5-2-16,0 1-13 0,1-3-12 15,-2 0-10-15,2-7 33 0,-3-3-161 16,2-4-129-16,-1-1-317 0</inkml:trace>
  <inkml:trace contextRef="#ctx0" brushRef="#br0" timeOffset="88629.8">20484 8222 588 0,'2'12'132'0,"-2"3"5"0,0 2-99 15,0 2-6-15,0 1 0 0,1-3-2 16,1 1-5-16,0-2-6 0,2-2-5 16,2-3-7-16,0-2-3 0,1-1-13 15,2-1-12-15,0-3 70 0,-2-5-200 16,0-4-133-16,2 0-358 0</inkml:trace>
  <inkml:trace contextRef="#ctx0" brushRef="#br0" timeOffset="88779.95">20493 7973 556 0,'-11'-11'142'0,"0"3"1"0,3 7-25 15,1-1-97-15,1-1-8 0,2 1-5 16,1-3-8-16,0-2-11 0,1 0 75 16,-1-2-208-16,2-3-130 0,1 3-362 15</inkml:trace>
  <inkml:trace contextRef="#ctx0" brushRef="#br0" timeOffset="89037.04">20677 7870 450 0,'8'12'129'0,"-1"7"8"0,-1 0 5 16,0 1-93-16,-2 3-4 0,0 2-3 15,0 4-5-15,-1 4-6 0,-2 2-6 16,-1 4-7-16,-2 2-6 0,-1-1-4 0,-2-1-3 15,2-1-2-15,1-5-2 0,1-2 0 16,2-5-1-16,5-5 0 0,5-2 0 16,5-4 0-16,2-4 0 0,3-3 2 15,4-4-9-15,3-3-9 0,-4-3-9 16,-1-3-9-16,-3-3-51 0,-1-4-77 16,-2-3-117-16,-5-4-250 0</inkml:trace>
  <inkml:trace contextRef="#ctx0" brushRef="#br0" timeOffset="89181.53">20628 8017 555 0,'-2'0'132'0,"3"3"5"0,7-2-37 16,4 1-82-16,3 1-5 0,8-2 1 16,4 0-1-16,6 1 0 0,4-1-6 15,-3-5-107-15,-1-3-42 0,-1 0-110 16,-7-3-256-16</inkml:trace>
  <inkml:trace contextRef="#ctx0" brushRef="#br0" timeOffset="104581.46">23508 3974 380 0,'-3'1'110'0,"-1"0"7"16,0 0-3-16,0 0-72 0,1 0-6 16,2 1 2-16,-2-2-1 0,3 0-5 15,-1 0-3-15,2-1-1 0,-1 1-1 0,1-1-3 16,-1-1-2-16,0-1-1 0,2-1-3 16,0 0-4-16,-2-3-3 0,1 0-1 15,-2-3-2-15,2-3-1 0,-2-1 0 16,0-6 0-16,0-2-2 0,-1-4 0 15,0-2-1-15,1-1 1 0,-1-4 0 16,0-6-3-16,0-1 0 0,0-2 2 16,1 0 2-16,2-5-1 0,3 0 1 15,1-2 3-15,3 4-1 0,2 4 1 0,0-1-3 16,2 2 1-16,0-1-1 0,0-1 0 16,-2 5-2-16,0 2 1 0,-2 0 1 15,3 2 0-15,0 0-1 0,-2 6-1 16,0 0-1-16,-1-1 0 0,0-1-1 15,0 1-2-15,-3 3 1 0,0 0-1 16,-1 3 0-16,0 4-1 0,0 3 1 0,-2 3 0 16,1 1 0-16,-1 0 0 15,1 2 0-15,-2 4 0 0,0-3 0 0,0 2-1 16,0 2 1-16,-1 1 0 0,0 2-1 16,1 0 1-16,-1-2-1 0,0 4-1 15,0-2 1-15,0 2-2 0,0 1-1 16,1-1-3-16,-1-1-1 0,0 0-10 15,0 0-19-15,0-1-12 0,0-1-131 16,1 0-136-16,-1 3-333 0</inkml:trace>
  <inkml:trace contextRef="#ctx0" brushRef="#br0" timeOffset="107391.73">23619 2044 419 0,'2'-4'115'15,"-1"1"5"-15,1 0-30 0,-2 1-53 16,0 0-1-16,-3-3-3 0,-1 1-9 16,-2 0-8-16,-3 0-4 0,-4-1-3 15,-1 0-2-15,-5 1-2 0,-1 3-3 16,-2 0-1-16,0 1-1 0,-1 1 0 0,0 2 0 15,2 2-1-15,5-2 1 0,-1 5-1 16,2-4 0-16,4 3 2 0,5-2 0 16,5 1 2-16,2-1 2 0,4 1 2 15,6-3 2-15,2 5 0 0,2 1 1 16,-2 3-1-16,3 1 0 0,0 1-3 16,2 6-1-16,-2-1 0 0,0 2-2 15,1-1 1-15,-2 0-2 0,-2-2-2 16,-2 0 1-16,-4-5-3 0,-4-1 0 15,-4-3 0-15,-2 0 1 0,-5-5 0 16,-3-1 1-16,-5 1 1 0,-1-3 0 0,-1-1 1 16,-5-1 0-16,-2-1-2 0,-3-1-7 15,1-1-6-15,-2-3-8 0,1-2 139 16,0-3-263-16,5-4-134 0,3-5-384 16</inkml:trace>
  <inkml:trace contextRef="#ctx0" brushRef="#br0" timeOffset="107692.86">23447 1836 534 0,'3'-3'138'0,"2"2"8"16,-1-1-52-16,-1-1-54 0,-2 1 3 15,2 1 2-15,-3 1-9 0,-2 1-10 16,2 4-7-16,-2 2-4 0,1 6-3 16,-1 6-2-16,-2 3-4 0,0 6 1 15,1 3 0-15,-1 0-1 0,-1 3-1 16,1 0-1-16,-1 6-1 0,2 3-1 16,-1-2 0-16,1 0 0 0,-2 1-1 0,3-2-5 15,0 0-7-15,0-8-11 0,0-5-14 16,2-2-9-16,2-4-128 0,0-4-129 15,0-4-308-15</inkml:trace>
  <inkml:trace contextRef="#ctx0" brushRef="#br0" timeOffset="108125.55">23945 1684 510 0,'3'8'125'0,"-3"-2"4"15,1 4-80-15,-2 0-5 0,-1 3-4 16,0 1-9-16,-2 2-4 0,-4-1-4 16,1 1-4-16,-3 2-2 0,0-1-3 0,0 3-3 15,-1 1-3-15,-1 0-1 16,3 1-2-16,-1 3-2 0,2 1 0 0,-2 0-1 16,-1-5 0-16,1 2 0 0,1 1-1 15,0 2 0-15,2 1 0 0,1 0 0 16,3 2 1-16,4 3 0 0,6-5 0 15,1-2 0-15,6-3 1 0,2-4 0 16,6-4-1-16,2-3-1 0,1-3-3 0,0-4-4 16,3-1-9-16,0-2-10 0,0-3-7 15,-4-3-124-15,-3-5-122 0,-3-4-300 16</inkml:trace>
  <inkml:trace contextRef="#ctx0" brushRef="#br0" timeOffset="108311.01">23727 1974 557 0,'16'2'131'0,"2"0"7"0,6-1-91 16,3 0-18-16,2-1-1 0,1 0-2 15,-2-1-10-15,-2-3-16 0,-2-1 3 16,-2-1-144-16,-3-1-118 0,2-4-316 15</inkml:trace>
  <inkml:trace contextRef="#ctx0" brushRef="#br0" timeOffset="108688.3">24401 1827 557 0,'0'0'136'0,"0"0"4"15,0 2-90-15,-1-1-9 0,0 1 2 16,0 0-3-16,-2 2-7 0,-1 4-4 16,-2 3-1-16,-1 5-1 0,-1 4-5 15,0 4-4-15,-2 4-5 0,0 0-4 16,0 0-2-16,2 2-4 0,2 0-1 16,0 3-1-16,3 3 1 0,0-1-8 15,4 0-17-15,3 3-16 0,1-5-35 16,0-3-97-16,2-9-128 0,2-5-290 15</inkml:trace>
  <inkml:trace contextRef="#ctx0" brushRef="#br0" timeOffset="111524.31">21661 3535 405 0,'4'2'121'15,"0"-1"7"-15,-2 0-8 0,0-1-64 16,0 1-5-16,-1-2-1 0,-1 2-6 0,0 0-6 16,0-2-7-16,0 2-3 0,0 3-3 15,2 3-2-15,-1 5-4 0,-1 3-4 16,1 7-2-16,0 8-3 0,2 4-1 15,-2 2-3-15,-1 6-3 0,1 0-1 16,-1 3-2-16,-1-3 1 0,1-1-1 16,-2-6 1-16,0-2-5 0,2-5-6 0,-1-3-9 15,1-5-14-15,0-4-10 0,1-5 3 16,0-3-132-16,0-7-121 16,1-4-292-16</inkml:trace>
  <inkml:trace contextRef="#ctx0" brushRef="#br0" timeOffset="112246.31">21665 3606 265 0,'0'1'90'0,"0"-2"6"16,0-2 2-16,-1 1-46 16,2 0-6-16,-2-1 1 0,1-2-9 0,0 1-12 15,0 1-4-15,0-2-2 0,0 0-4 16,-1-2-3-16,1 3-3 0,0-2-1 16,-1 1-1-16,-1-2-2 0,1 1-1 15,-2 0-2-15,-2 1 0 0,-1-1 1 16,-2 2-1-16,-1-2-1 0,-2 3 0 0,-1-1 1 15,-1 2-1-15,-1-2 0 16,0 2 0-16,-2 0 0 0,-1 1 1 16,0 0 0-16,0 1-1 0,-1 0 0 0,2 0 0 15,0 1 0-15,1 1-1 0,0-1 0 16,-2 1-1-16,3-1 1 0,-5 3-1 16,1-2 0-16,-3 2 0 0,-2 0 0 15,0 1 0-15,1 3 0 0,-3-2 0 16,2 5 0-16,-1 1 0 0,0 3 0 15,4 0 0-15,0 0 0 0,2-1 0 0,2 4 0 16,5-4 0-16,3-1-1 0,2-2 1 16,2-3 1-16,2 1-1 0,-1-2 1 15,3-2 0-15,-1-2 1 0,0 3 0 16,0-2 0-16,-2-1 2 0,1-1-1 16,-4 2 1-16,0 0-1 0,-3-2 1 15,-2-1-1-15,-2 2-1 0,-3-2-1 16,-1 2 0-16,0-1 0 0,1-1 0 0,-3 1-1 15,0 0 1-15,-4-1-1 0,-2 1 0 16,-2-1 1-16,-2-2-1 0,-3 0 0 16,0-1-2-16,0-3-6 0,2 0 15 15,3-3-142-15,4-3-117 0,-3 1-307 16</inkml:trace>
  <inkml:trace contextRef="#ctx0" brushRef="#br0" timeOffset="118358.27">23530 4524 307 0,'1'5'93'0,"1"1"9"16,1 0-43-16,-1 0-3 0,1 0 2 15,-1 1-1-15,2-1-12 0,-2 1-13 16,0-2-9-16,-1 1-4 0,-1-2-3 15,1 0-4-15,-2-1-1 0,1-1-2 0,0 0-2 16,-1 0-1-16,2 0-1 0,0-1 1 16,2 1 1-16,2-1 2 0,3 0 0 15,1 2 1-15,5 1 3 0,4-2 0 16,3 3 0-16,2 0 1 0,2 1 1 16,1 2 0-16,4-2-1 0,0 2-2 15,-2 3-1-15,3-3-3 0,-2-1-3 0,-2 2-3 16,-2 0 0-16,-5 0-2 0,-3-3 0 15,-2 1 1-15,-4-3-3 0,-2 1-4 16,-2-3-6-16,-2-1-8 0,0 0-7 16,-2-2-15-16,-1-2-115 0,-2-1-116 15,1 0-284-15</inkml:trace>
  <inkml:trace contextRef="#ctx0" brushRef="#br0" timeOffset="118691.88">23989 4593 455 0,'-3'-5'125'0,"2"2"6"0,1-1-44 16,2 1-38-16,0 0-6 0,4 3-8 0,-1-2-7 16,3 3-8-16,-2-1-6 0,3 1-3 15,-1 1-3-15,0 3 0 0,-2-3-1 16,1 4-2-16,-1 1-1 0,2 2-2 15,-2 3 0-15,3 1-1 0,0 2-1 16,1 4 1-16,1 1-1 0,0-1 1 16,0 1-1-16,-1 0 0 0,-2 2 1 15,-1-2-1-15,-2-3 0 0,-1-1 0 16,-6-1 2-16,-2-1-1 0,-5-3 0 16,-3-2-3-16,-5-5-1 0,-4-1-4 0,-2 0-7 15,0-3-6-15,0-4-7 0,3 1-3 16,6-3-117-16,3 1-110 0,3-4-278 15</inkml:trace>
  <inkml:trace contextRef="#ctx0" brushRef="#br0" timeOffset="119572.45">24418 4634 356 0,'0'3'109'0,"-3"-3"2"0,2 0-47 15,-1-2-8-15,0-2-2 0,0 1-20 16,1-1-11-16,-2 2-2 0,3-2 0 15,0 1 1-15,2 0 2 0,1 5-1 16,2-1-4-16,2-2-4 0,1 2-2 0,0 0-2 16,1 0-1-16,3 0-2 0,-1 3 0 15,-1 0 1-15,1 1-2 0,1-1-1 16,-1 3-2-16,1 1-1 0,-2 0-1 16,0 1-2-16,-2 2 0 0,-2 0 0 15,-2 2 0-15,-1 0-1 0,-3 1 0 16,-4-2 0-16,-2-1 1 0,-4-3 0 15,-2 3 1-15,-3-2 0 0,1-2 0 0,-1-2 2 16,1-1-1-16,1-1 0 0,2-2-1 16,3 0 1-16,1-1 0 0,3-1 0 15,2 1 1-15,0 0 0 0,2 0 0 16,1 0 2-16,0-1 0 0,1 1-1 16,2 3 1-16,3 0-1 0,1 4 0 15,-1-1-1-15,3 4-1 0,2 3 0 16,2 2 0-16,2 2 0 0,0 1 0 0,1-2 0 15,0 4 0-15,-3-2-1 0,0-2 1 16,-6-1-1-16,-3-4 4 0,-5 0 2 16,-7-2 1-16,-6-4 0 0,-5-1 1 15,-4-1 0-15,1-2 1 0,-5 0-4 16,-2-3-3-16,1 0-1 0,0-2-1 16,4 2 0-16,0-2-1 0,0-2-1 15,5 1-8-15,3-2-7 0,5 0-11 0,3-2 22 16,5-1-163-16,4 0-135 0,5-2-341 15</inkml:trace>
  <inkml:trace contextRef="#ctx0" brushRef="#br0" timeOffset="120062.96">24679 4738 386 0,'7'-1'98'0,"1"-1"7"0,-2 0-58 0,-1 1-9 16,-2-1 3-16,-2 1 4 0,0-1-9 15,0 1-8-15,-1 1-5 0,0 0-7 16,0 0-3-16,1 0-4 0,3 1 0 15,0 1-1-15,3 1 2 0,0-1-1 16,2 3 2-16,1 1 0 0,3 2-1 16,0 3 0-16,0-2-4 0,0 4-2 15,-2 1-1-15,0 0-2 0,-2 1 0 16,-3 0 0-16,-3-1 0 0,-3-1 1 16,-3 0 1-16,-5-1 1 0,-2 1 1 15,-3-2 1-15,-1-1 0 0,-1 1-1 0,1-1-1 16,1 0 0-16,2-3-2 0,2 1 0 15,3-1-2-15,0-1 0 0,2 2-1 16,1-3-1-16,1 0 0 0,4 1 0 16,1-1 1-16,2-1 0 0,3-1 1 15,2 0 1-15,2 0 0 0,4-2 0 0,2-1-3 16,1 0-7-16,1 0-8 0,2-1 7 16,2-2-66-16,-1-3-70 0,-2-2-108 15,-1 1-249-15</inkml:trace>
  <inkml:trace contextRef="#ctx0" brushRef="#br0" timeOffset="120306.47">25021 4684 544 0,'1'-4'132'0,"0"1"5"16,1 3-87-16,-1 0-11 0,0 3-3 15,1 5-3-15,-1 3-4 0,0 2-3 16,-1 5-3-16,0 2-2 0,-1 8-1 16,-1-1-4-16,1 4-5 0,-1 1-5 0,-1 1-2 15,2-1-2-15,1-1-1 0,-2-1-2 16,1-1 2-16,0-1-10 0,0-2-11 16,0-2-7-16,0-2-8 0,1-1 74 15,0-6-199-15,1-4-133 0,1-5-332 16</inkml:trace>
  <inkml:trace contextRef="#ctx0" brushRef="#br0" timeOffset="120588.15">25007 5029 592 0,'1'-2'146'0,"1"-1"6"15,2 0-94-15,0-1-10 0,3 0-2 0,1 1-6 16,1 0-9-16,1 1-6 15,1-1-4-15,1 1-5 0,-2 1-3 0,1 1-3 16,-1 0-3-16,-1 2-2 0,1 4-2 16,-1 1-2-16,1 4-1 0,-1 4 0 15,-1 4-1-15,-1 3 1 0,-3 1 0 16,-1 4 0-16,-3-4-1 0,-6-1 0 16,-2-4 0-16,-1-3-1 15,-5-2 1-15,-2-6 0 0,-3-6-3 0,0-1-2 16,-2-2-3-16,0-3-6 0,0-2-8 15,2-5-14-15,3 0-6 0,2-4 43 0,3-2-167 16,2-1-125-16,2 4-318 0</inkml:trace>
  <inkml:trace contextRef="#ctx0" brushRef="#br0" timeOffset="151078.93">19140 3095 215 0,'1'3'74'0,"3"1"11"0,-1-4-11 16,0-1-11-16,2-1-2 0,0 0-2 15,0 1-10-15,0-2-10 0,-1-2-8 0,0 2-9 16,-1 0-3-16,-1 0-2 0,0 0-2 16,-1 0-2-16,0 0-2 0,-1 1 0 15,0-1 0-15,1 2 0 0,1 1-1 16,-2-3-1-16,1 3 0 0,0-1 1 16,1 2-2-16,-2 0-1 0,1-1-3 15,-1 0-1-15,1 2-2 0,-2-1 0 16,1 2-1-16,-1-2 0 0,0 0 0 15,0 1 0-15,-1 0 1 0,-1 0-1 0,1 2 1 16,-1 0 0-16,-1 3-1 16,-2 1 0-16,-4 0 1 0,-1 2 0 0,-3 2-1 15,-5 1 1-15,-1 1 1 0,-5 0-1 16,-2 2 0-16,-1 3 1 0,-4-4-1 16,1-1 1-16,2-2-1 0,-1 0-1 15,-2-3 1-15,2-2 0 0,-4 0-1 16,2 1 1-16,-3 0 1 0,0-1-1 15,0 2 0-15,1 0 1 0,-1 1-1 0,4 0 1 16,0-3-1-16,3 0 0 0,1-2-1 16,6 3 1-16,2-6 0 0,8 1-1 15,1-3 1-15,5 0 0 0,1 0 0 16,4 1 0-16,0-3-1 0,0 2-2 16,1 1 0-16,-1-1-1 0,2 3 0 15,0-1-3-15,-1 3-1 0,0 0-3 16,1 0 0-16,0-1-4 0,0 0-3 0,1 0-5 15,-2-1-77-15,0-3-33 0,1 0-90 16,-1 2-207-16</inkml:trace>
  <inkml:trace contextRef="#ctx0" brushRef="#br0" timeOffset="152619.13">17786 2989 452 0,'-1'-1'114'15,"0"1"7"-15,0 0-58 0,1-1-16 0,2 2-6 16,-1-1-2-16,3 0-6 16,-1 0-7-16,-1 0-6 0,0-1-6 0,0 1-4 15,-1-3-2-15,0 4 0 0,0-1-1 16,-1-2-1-16,-1 2-1 0,1-1 0 16,-1 1-2-16,2 1-1 0,-2 0 0 15,1 0-1-15,-1 2 0 0,1 0-1 16,0 2 1-16,0 2 0 0,-1-2-1 15,2 4 1-15,0 0 0 0,1 2-1 0,0-1 1 16,0 0 0-16,3 0 0 0,1 3 0 16,0-1 1-16,2 1 0 0,1 3 0 15,1 2 0-15,-1 2 0 0,2 1-1 16,1 1 1-16,0-1-1 0,3 1 0 16,1-2 0-16,2 0-1 0,0 1 0 15,0 1 1-15,0-1-1 0,3 2 0 16,-2 0 1-16,1-2-1 0,0 1 0 0,0-3 0 15,-1-3 1-15,-1-1-1 16,-1 1 0-16,1-3 1 0,-1 0-1 0,-2 0 1 16,1-1-1-16,2 1 1 0,0 0-1 15,-1 1 0-15,2 2 1 0,0 0-1 16,0 0 0-16,-1 0 1 0,-1 1-1 16,2-2 1-16,1 1-1 0,-2-1 1 15,3-1-1-15,0 1 0 0,3-3 1 0,1 0-1 16,2 0 0-16,-1-2 0 0,-2 0 1 15,2-2-1-15,4 1 0 0,0-1 1 16,1 2-1-16,1-1 0 0,0 1 1 16,2-1-1-16,-4-1 0 0,-3-1 0 15,-2 5 0-15,-3-4 0 0,-3-2 0 16,-1 1 0-16,-3 0 1 0,1 0-1 16,0 2 0-16,-1-4 0 0,0 0 0 15,1 1 0-15,-2 0 1 0,4-3-1 16,-1 0 0-16,0 1 1 0,1-1-1 0,1-1 0 15,1 4 0-15,1-3 0 0,-1 1 0 16,1 2 1-16,2-3-1 0,-1 1 0 16,4 3 0-16,0-2 0 0,-2 1 0 15,-1 0 0-15,0 0 0 0,0 1 0 16,-1-2 0-16,-1 0 0 0,0 1 0 16,0-1 0-16,2 0 0 0,0-1 0 15,-2 2 0-15,0-2 0 0,0-3 0 0,-3 1 1 16,1-1-1-16,0 2 0 0,-3-1 0 15,3-2 0-15,0 1 0 0,1 3 0 16,1 0 0-16,0-2 0 0,3 0 0 16,-1 2 0-16,-2 1 0 0,-3-2 0 15,0 1 0-15,-1 3 0 0,0 0 0 16,-2-3 0-16,0 1 0 0,3 0 0 16,-2-2 0-16,1 0 0 0,0-3 1 0,-1 0-1 15,-2-1 0-15,1 1 1 0,-2 0-1 16,2 0 0-16,-3-1 0 0,-2 1 0 15,-1 1 0-15,0 1-1 0,-2-2 1 16,-3 0-1-16,1 2-2 0,-3-2-4 16,1 0-9-16,-3 1-8 0,1-1-1 15,-1-1-127-15,0-1-121 0,-1-3-298 16</inkml:trace>
  <inkml:trace contextRef="#ctx0" brushRef="#br0" timeOffset="153051.51">20041 3965 347 0,'-2'4'100'16,"0"1"8"-16,1 0-52 0,1 1-2 0,1-3 1 16,1 3-4-16,0-2-11 15,2-1-10-15,1-1-5 0,0 0-3 0,4 2-1 16,2-1-3-16,0 0-2 0,3 0-2 16,1 0-3-16,3 1-4 0,-1 4-2 15,0 0-3-15,0 1-1 0,3 6 0 16,-1-3-1-16,-2 4 1 0,0 3-1 15,-2-2 0-15,-1 3-1 0,-3-4 1 16,-4-1-1-16,-4 1 0 0,-2-4 0 0,-4-3 0 16,-7 1 2-16,-4-3 1 0,-4 0 0 15,-4 1 0-15,-2-3 2 0,-5 1-1 16,-4-1 0-16,1-1-1 0,-2 0-1 16,-1-1-4-16,2-2-7 0,0 2-6 15,5-1 81-15,-1 0-208 0,3-2-128 16,-3-2-351-16</inkml:trace>
  <inkml:trace contextRef="#ctx0" brushRef="#br0" timeOffset="167002.37">15948 2100 358 0,'0'-1'116'0,"1"-1"5"15,0 3 5-15,-1-1-63 0,1-2-14 16,0 3-9-16,0-1-9 0,0 1-6 16,0-2-5-16,0-1-5 0,4 2-2 15,-1 1-4-15,3-3-2 0,0 1-3 0,5-2 0 16,3 2-1-16,2-1 1 0,1-1 0 16,-2 0-1-16,2-1 0 0,-2 2 0 15,2 0 0-15,-2 2-1 0,-2 1 0 16,-2-1-1-16,-1 0-1 0,-3 0 3 15,-2 1 1-15,-6 0 0 0,-7-1 0 16,-3 0 0-16,-3 0 1 0,-1 1 0 16,-4-1-3-16,-3 2-1 0,-3 1 1 0,0 1 0 15,1-2-1-15,0 1 0 0,1-3 0 16,5 3 0-16,4-2 0 0,3-2 0 16,5-2 2-16,3 3 2 0,2 2 1 15,3 0 0-15,5 1 1 0,2-1 0 16,5 3-1-16,4-5-1 0,4 0-1 15,1 0-1-15,-1 0 0 0,0-1-2 16,2-1 1-16,-2 0-1 0,-2 3 1 16,-5 0-2-16,-1 1 1 0,-2-2-2 0,-4 1 0 15,-6 0-1-15,-5 2-1 0,-9-1 1 16,-2 1 0-16,-4 2 0 0,-1 0 1 16,-7 2 0-16,-3-2 1 0,1 0 1 15,-1-2-1-15,2 1 0 0,-1-2 0 16,1-2 1-16,7 0 0 0,2 3 0 15,5-4 1-15,6 1 2 0,2 0 2 16,5 0 1-16,4 1 1 0,2 0 0 0,4-5 0 16,5 6-2-16,3-2 0 0,6-2-3 15,2 0-2-15,0 0-1 0,-2-2 1 16,4 3-1-16,-3-5 1 0,-2 4-1 16,-5 1 1-16,-6 0-1 0,-2 1 0 15,-3 1 0-15,-12-3 0 0,-6 2 0 16,-4 0 0-16,-3 1 0 0,-3 1 0 15,-5-1 0-15,-5 1 1 0,1 2-1 16,0-2 1-16,1-2-1 0,-1 1 0 0,5 0 0 16,6-2 0-16,4 1 1 0,7 1-1 15,2-1 2-15,5 2 1 0,5-3 0 16,5 4 1-16,2 0-1 0,3-1 1 16,6 0-1-16,3 3-1 0,4 0-1 15,0-3-1-15,-4 1 1 0,-3-4-1 16,-3 5 0-16,-4-2 1 0,-6-4-2 0,-3 3 0 15,-5 3-2-15,-1-3-1 0,-2 5 0 16,-4-5 0-16,-6 2 0 0,-5 5 0 16,-5-5 1-16,-1 2 3 0,-3 0 0 15,-2 1 0-15,3 0 0 0,6-1 0 16,5-1 0-16,4-2 2 0,4 0 0 16,5-4 3-16,6 2 0 0,5-2 0 15,4-1 0-15,5 1-1 0,4-1 0 16,4 1-1-16,2 3-2 0,-1-2 0 15,-5 0-1-15,-2 1 0 0,-4-1 1 0,-4 2 0 16,-6-2-2-16,-2 1 0 0,-3-2-2 16,-2 4-1-16,-4-1 1 0,-3 2 0 15,-6 0-1-15,-3 2 1 0,-4 1 2 16,-2 1 1-16,-1-1 0 0,0 2 0 16,3-3 0-16,5 2 0 0,5-4 0 15,3 0 1-15,3-1 1 0,5-1 2 0,3-1 1 16,6 0 0-16,2-2 0 0,3 1 0 15,4-2-1-15,4 2-1 0,2-1-1 16,-1-1-2-16,-3-2 1 0,0 5-1 16,-6-3 1-16,-3 2-1 0,-5 0 0 15,-3 0-3-15,-3 2-1 0,-5 0 0 16,-3 0 0-16,-7 2-1 0,-5 1 1 16,-6 1 0-16,-3 1 3 0,-4-1 0 0,0-1 1 15,2 0 0-15,6 0 0 16,7-1 0-16,4-4 0 0,8 2 1 0,6-1 2 15,5 0 1-15,7 3-1 0,4-2 1 16,3 0 1-16,4 1-1 0,3 0-2 16,-1 0 0-16,0 1-3 0,-4 0-6 15,-4-1-19-15,-3 1 142 0,-3 0-293 16,-9 0-164-16,-9-1-461 0</inkml:trace>
  <inkml:trace contextRef="#ctx0" brushRef="#br0" timeOffset="177517.55">16926 3699 312 0,'-3'-6'90'0,"-2"2"12"16,2 2-32-16,0-1-10 0,1 1-2 15,0 0-5-15,0 2-3 0,1-1-6 0,0 0-11 16,0 1-10-16,1 0 2 0,0 1 1 16,0-1-3-16,0 0-5 0,0 1-5 15,0 1-2-15,0 4 0 0,-1 2-7 0,-1 5-4 16,1 1-1-16,0 2 0 15,-1 4 2-15,4 2 0 0,0-1 0 0,2 1 0 16,3-1 0-16,0 1 0 0,2 1-2 16,1-2-6-16,0-1-4 0,1-4-3 15,-1-1-7-15,-1-3 17 0,-1-2-143 16,-1-4-117-16,-2-5-297 0</inkml:trace>
  <inkml:trace contextRef="#ctx0" brushRef="#br0" timeOffset="177802.24">17066 3730 444 0,'1'0'117'0,"-2"0"2"0,2 0-40 15,-2 3-22-15,0-3-14 0,0 0-8 16,0 0-6-16,1 0-3 0,2 3-3 16,-2 0-8-16,5 3-7 0,0 0-3 15,2 4 0-15,1 3 0 0,2 2-2 16,0 1 0-16,0 1-1 0,-1 2-1 16,-1 1-1-16,0 1-4 0,-1-4-11 0,-1 1-6 15,1-3 6-15,-1-4-131 16,1-1-116-16,0-2-294 0</inkml:trace>
  <inkml:trace contextRef="#ctx0" brushRef="#br0" timeOffset="178069.56">17271 3690 541 0,'2'0'133'0,"4"0"3"0,0 0-92 15,-1 2-15-15,1 1-6 0,1 4-2 16,-2 1-9-16,2 2-12 0,0 0-2 16,-2 5 1-16,2 0-1 0,-3 3 2 0,3 1 0 15,-1 2 0-15,1 0-2 0,0 0-7 16,2-2-1-16,-1-2-19 0,1-4-105 15,-3-2-107-15,2-4-268 0</inkml:trace>
  <inkml:trace contextRef="#ctx0" brushRef="#br0" timeOffset="178306.47">17417 3634 427 0,'3'1'113'16,"1"5"8"-16,1-1-45 0,1 3-37 16,2 2 4-16,0 1 2 0,-1 2-10 0,2 3-8 15,-1 0-10-15,1-1-4 16,-3 1-1-16,1 1-7 0,-1-2-4 0,2 0-1 16,0 2-7-16,-1 0-7 0,1 1-3 15,3-5 2-15,0 1-59 0,-1-1-66 16,0-6-100-16,0-5-227 0</inkml:trace>
  <inkml:trace contextRef="#ctx0" brushRef="#br0" timeOffset="178517.74">17607 3677 299 0,'6'2'104'0,"-1"1"9"0,2 4 4 15,-2 2-62-15,3 0-4 0,-1 2-3 0,-1 1-9 16,1 2-18-16,-1 1-10 0,2-1-5 16,0 2-2-16,-2-2-2 0,3 2-1 15,-1-2-3-15,1 3-6 0,-3-2-69 16,0-4-47-16,-2-2-95 0,0-2-222 16</inkml:trace>
  <inkml:trace contextRef="#ctx0" brushRef="#br0" timeOffset="178713.25">17861 3614 408 0,'0'3'108'16,"0"3"13"-16,1 2-52 0,1 3-26 15,0 1 0-15,2 4-1 0,2 2 2 16,2 1-20-16,1-1-13 0,1 0-4 0,2-2-2 15,1 0-4-15,3-1-132 16,-2-3-115-16,1-2-303 0</inkml:trace>
  <inkml:trace contextRef="#ctx0" brushRef="#br0" timeOffset="178893.94">18090 3733 498 0,'1'2'114'16,"1"1"4"-16,3 2-81 0,3 2-10 16,3 1-5-16,1 4-2 0,4 2-4 15,6 3-3-15,3 1-5 0,4 3-1 16,5 0-131-16,2-1-108 0,1 3-292 16</inkml:trace>
  <inkml:trace contextRef="#ctx0" brushRef="#br0" timeOffset="-204771.73">16199 1280 413 0,'0'-1'109'0,"0"-3"5"16,-2 1-32-16,2 1-43 0,0 2-13 15,0-2-3-15,2-2 2 0,-1 2-5 16,-1 2-5-16,1-2-1 0,-1-1 0 16,0-3-1-16,0-2-1 0,-1 5 0 15,-2-1-2-15,1-5 0 0,-1 1-1 16,-3 0-2-16,1-2 0 0,-2 0-1 16,0-2 0-16,-2-2 0 0,1 2 0 0,-2-2-1 15,2 0 0-15,-1 1-1 0,0 2 0 16,2 0 1-16,0 0 0 0,1 2-1 15,2 2 0-15,-1-1 0 0,-1 1 0 16,1 3-2-16,-2-2-1 0,-1 2 0 16,0 3-2-16,-2-1 1 0,-2 1-1 15,0 2 0-15,-3 0 1 0,1 1 0 16,-1-2-1-16,-2 0 1 0,1 4 0 0,1-1 0 16,-1 1 0-16,1 1 0 0,2 0-1 15,-1 4 1-15,-1-3-1 0,2 3 1 16,0 0 0-16,2 1 0 0,1 1 0 15,0 0 0-15,3 2 1 0,2 3 0 16,1 3 0-16,2 2 0 0,1 0 0 16,0 0 0-16,1 5 0 0,0 2 0 15,0 1 0-15,1 0 0 0,0 1 0 0,-2 2 0 16,1 0-1-16,0-1 1 0,0-1-1 16,0-3 1-16,0 0-1 0,0 1 1 15,1 0-1-15,-1 0 0 0,2 1 1 16,0 2-1-16,1-1 1 0,4-1-1 15,0-4 1-15,0-2-1 0,3 0 1 16,0-3 0-16,1 1-1 0,-1-3 1 16,-1 1 0-16,0 2 0 0,0-2 0 15,0-4-1-15,0 1 1 0,-3-5 0 0,0-1 0 16,0 1-1-16,1-7 1 0,-2 3-1 16,1-1 1-16,-2-2-1 0,2 0 1 15,-1 0-1-15,0-4 0 0,0 3 0 16,1-2 0-16,-2-1 0 0,1-2 0 15,2 4 0-15,0-1 0 0,-1 0 0 16,2-1 0-16,-1 1 0 0,1 0 0 0,1 3 1 16,-3-8 0-16,2 2 1 0,0 0-1 15,-1 1 2-15,0 0-1 0,1-3 2 16,-3 0-1-16,0 1 2 0,-1-3 0 16,0 0 1-16,0-5 1 0,-1 0-1 15,0-3 0-15,2-6 0 0,-1 0 0 16,0 2-1-16,2-4 0 0,-1 0 1 15,0 0-1-15,-1 3 1 0,0 3-1 0,1-1 1 16,-2 0 0-16,-1 0 0 0,0-1-1 16,2-1 0-16,-1-2-1 0,0-2 0 15,0 2-1-15,0 0-1 0,-1 0-1 16,-1 3 1-16,0 0 0 0,-1 1-1 16,1 2 1-16,0-2 1 0,-1 2 1 15,3 2 0-15,0 0 0 0,0 1 0 16,0 1 0-16,1 1 1 0,-1-1-1 15,0 1 1-15,-1-2-1 0,0 0 1 16,-2 0 0-16,-3-1 0 0,1-4 2 0,-1 2-1 16,-1-3-1-16,-1-1 0 0,1 0 0 15,-1 2-1-15,3-2-1 0,-1 1-1 16,2 1 0-16,1 2-1 0,0 0 1 16,0 1-1-16,1 1-1 0,-1 2 0 15,0 2-1-15,-2 4-2 0,-2 0 0 0,1 4-1 16,-2-1-1-16,-2 0-1 0,2 1 0 15,-1 2-4-15,1-2-5 16,1 0-13-16,1-3-11 0,2 2 148 0,0 1-292 16,1-3-158-16,4 2-438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24:16.9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3191 12261 580 0,'-4'4'122'16,"1"0"1"-16,0-1-100 0,0-2-17 15,0 4-6-15,1-2-3 0,1 0-2 16,1-2 0-16,0-1-1 0,0 2 2 16,1-2 1-16,-1 1 3 0,0-2 4 15,0-1 4-15,0 1 4 0,0 2 2 16,0-1 3-16,0 2 2 0,0-2-1 0,1 1-1 15,-1 0-3-15,1-1-3 0,0 0-4 16,2 1-2-16,1-1-3 0,1 5-1 16,3-1-1-16,3 3 0 0,2-1 1 15,3 3-1-15,2-1 1 0,2-1-1 16,1 2 0-16,2-1 0 0,1 0 0 16,0 1 0-16,1 0 0 0,1 0 0 0,1 2 1 15,0-1-2-15,2 1 1 0,3-1 1 16,4 1-1-16,1-1 1 0,3 0 1 15,6-1 0-15,1 0 1 0,4-2 0 16,1 0 0-16,4 2 0 0,3-3 0 16,2 3 0-16,0-2-1 0,4 1 0 15,-1 0 0-15,2 0 0 0,-1-1-1 16,-1 1 0-16,2 0 0 0,1 0-1 16,0-2 1-16,1-1-1 0,1-1 1 15,2-1-1-15,1-3 0 0,-1 1 1 0,1-2-1 16,0 2 0-16,-1-2 1 0,0 4-1 15,0-1 0-15,-1 2 0 0,0-1 1 16,-1 5-1-16,-3-2 0 0,1 2 0 16,0 1 0-16,1-2 0 0,1 3 1 15,-1-1-1-15,2-3 0 0,4-1 0 16,0 0 1-16,2-1-1 0,0-2 0 0,0-2 0 16,3 1 1-16,-1-1-1 0,0 0 0 15,-1 0 0-15,3 0 0 0,-1 1 0 16,0 1 0-16,1-5 0 0,-1 2 0 15,0 1 0-15,-3-2 0 0,0-2 0 16,-3 0 0-16,0 0 1 0,-3 0-1 16,0 2-1-16,-4-3 1 0,-2 0-2 0,0 1-3 15,-3 1-2-15,0-2-3 16,-6 1-5-16,-4 2-5 0,-3 2 8 0,-5 1-132 16,-6 0-113-16,-6 0-293 0</inkml:trace>
  <inkml:trace contextRef="#ctx0" brushRef="#br0" timeOffset="4355.09">3300 9507 248 0,'5'10'75'0,"-2"-2"6"16,-2-3-28-16,1 2-11 0,-2 0-9 0,1-1-7 15,-1 1-7-15,1-2-10 0,-1 1-6 16,3-1-3-16,-3-2-1 0,1 1-1 16,-1-4 1-16,1 1 1 0,-1-2 1 15,0-1 3-15,0 0 4 0,0 2 3 16,0-1 3-16,1 1 2 0,0 0 0 15,-1 0-1-15,2 0-2 0,-1-1-3 16,1-1-2-16,1 2-4 0,0-1-1 0,1 0-2 16,2-1 0-16,0 1 0 0,1-3-1 15,3 3 0-15,0-1 0 0,-1-1 0 16,2 2 0-16,2-4-1 0,-3 4 1 16,1-1 0-16,-1 0 1 0,0 0 0 15,0-1 1-15,0 0 2 0,-2 3 0 16,-1-3 0-16,1 1 0 0,-2-1 0 15,2 1 0-15,0 0-2 0,-2 1 0 16,3-3 0-16,1 1-1 0,1 2 0 16,0-2 0-16,0 1 0 0,0-1 0 0,1 0 0 15,1 0 1-15,-1 1 0 0,-1 0 2 16,1 0 3-16,-1-2 2 0,0 3 1 16,-1-1 1-16,0 1-1 0,0 0 0 15,-1 0-2-15,0 2-3 0,0-1-2 16,0 0-2-16,-2 1 0 0,1-1 0 15,-1 0-1-15,-1 0 0 0,0 0 1 16,0 1-1-16,0-2 0 0,-2 1 1 0,2 0-1 16,-2-1 2-16,-1 0 0 0,1-2 1 15,-2 1 1-15,0 2 0 0,0-1 1 16,0 0 1-16,-2 0 0 0,1 0-1 16,0 0 2-16,-1 0-1 0,0 1 0 15,0-1 0-15,-1 1-1 0,1-1 0 16,0 3-2-16,0-2 0 0,-1 1-1 0,1-1-1 15,0 1 0-15,0-1 0 0,1 2-1 16,-1-3 0-16,-1 2 0 0,0-3 0 16,0 1-1-16,-1-4-2 0,-1 2-2 15,-2-1-3-15,1-1 4 0,-3-1-64 16,1 0-64-16,-3-1-98 0,-3 3-238 16</inkml:trace>
  <inkml:trace contextRef="#ctx0" brushRef="#br0" timeOffset="5257.59">6259 9304 472 0,'1'2'118'0,"-2"-4"1"0,2 3-14 15,1 1-92-15,-1 0-11 0,1 3-2 16,-1-2-1-16,2 0 1 0,1 4-1 16,-1-2 0-16,-1 0-1 0,1-1 0 0,2-2 0 15,-2 0 3-15,4 1 1 0,0-2 4 16,2 1 2-16,2-1 2 0,2 0 1 16,4 2 1-16,1-2-2 0,3-1-2 15,2 0-3-15,2 3-1 0,4-2-2 16,1 3 0-16,3-2-1 0,3 4 0 15,3 1 0-15,3 1 0 0,3-1-1 16,5 0 1-16,2-1-1 0,4-3 2 16,2-1 2-16,4 2 2 0,2-2 1 0,5-2 2 15,2 1 2-15,4-3 1 0,-1 1-1 16,3 1-1-16,3-2-1 0,1 1-1 16,0 2-1-16,2-2 0 0,0 4-2 15,2 1 1-15,2 1-1 0,2 1 1 16,1-1 0-16,1 0-2 0,1 1 0 15,1 5-1-15,5 0 0 0,-1-1-1 16,0-1-1-16,1-1-1 0,3 0 1 0,0 2 0 16,1-4 0-16,-2-4 0 0,-3-2 0 15,2 2 0-15,-4 0 0 0,-4-2 0 16,-4-2 0-16,-4-3-1 0,-5 0-1 16,-7 3-12-16,-8-4-3 0,-7 1-136 15,-10-2-126-15,-9 2-325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25:28.9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21640 13191 588 0,'-7'10'124'0,"0"1"1"15,-2-4-97-15,2 2-39 0,-2-1-64 16,2-2-49-16,1 1-94 0,0-2-219 16</inkml:trace>
  <inkml:trace contextRef="#ctx0" brushRef="#br0" timeOffset="315.8">21573 13271 435 0,'2'-1'133'0,"-2"0"4"0,0 1-39 0,1 0-23 16,-1-1-19-16,1-2-21 0,0 1-15 16,1 0-8-16,0 0-5 0,2-2-4 15,-2 2-3-15,0 2 1 0,-1 0-1 16,0-1 0-16,0 1 0 0,-1 1 0 16,-1 0 0-16,1-1 0 0,1 0 0 15,0 1 0-15,3-1 2 0,-1 2 4 16,3-1 4-16,3-1 4 0,4-1 3 0,5-1 3 15,2 0 2-15,6 0 1 0,8 1-2 16,5-1-2-16,6-3 0 0,9 3-4 16,7 2-1-16,10-2-1 0,5-1-3 15,5-1-2-15,2-1-3 0,4 4-2 16,-1-1-2-16,-2-2 0 0,-3 4-1 16,-6 3 1-16,-7-5-1 0,-6 4 0 0,-11 0 0 15,-9 0-1-15,-10-1-4 0,-12 0-4 16,-6-1-7-16,-7 0-13 0,-5 3-12 15,-3-3 15-15,-4-4-153 0,-6-1-131 16,-9-3-330-16</inkml:trace>
  <inkml:trace contextRef="#ctx0" brushRef="#br0" timeOffset="761.1">21857 13032 547 0,'0'-2'147'0,"0"3"0"0,0-2-8 16,0 2-110-16,0-1-16 0,0 0-6 16,0 0-10-16,0 0-6 0,-1 0-8 15,0 0-2-15,-3-1-1 0,-3 2 0 0,-2 1 1 16,-5 0 5-16,-3 4 6 0,-5 1 7 16,-5 3 4-16,-2 3 4 0,-6 3 2 15,-3 0 2-15,0 5 2 0,-5 1 1 16,3 2-1-16,1-2-1 0,6 0-2 15,4 0-2-15,7-3-2 0,9 0 0 16,7-1 1-16,10-3-1 0,8 0 1 0,8 2-1 16,9 0-1-16,8 1 0 0,7-5-1 15,7 0-1-15,7-1-9 0,2-1-9 16,2-2 0-16,1-3-97 0,1 1-39 16,1-2-107-16,2-3-239 0</inkml:trace>
  <inkml:trace contextRef="#ctx0" brushRef="#br0" timeOffset="1265.96">23405 13105 638 0,'0'12'134'0,"0"3"-1"16,-2 1-113-16,-1 2-15 0,-2 1-3 16,-1 1-3-16,-4 3-3 0,-2 0-2 15,-5 0-1-15,1-2 1 0,0 0 0 16,-1-3 1-16,2 0 3 0,2-5 6 16,1-1 5-16,4-1 5 0,3-2 1 15,1-4 2-15,1 0 2 0,2-5 4 16,1-4-3-16,2-3-4 0,2-6-4 15,2-5-1-15,3-3-3 0,2-4-2 0,2-3-5 16,1-4 0-16,2-6 0 0,3 0-1 16,2 0 3-16,-2-3 0 0,-1-1 1 15,2-1 1-15,1 4 1 0,-2 8 1 16,1 4 1-16,-1 2 0 0,-2 7-1 16,1 7-2-16,-3 5 0 0,-1 5-2 15,-3 5-1-15,-1 6-1 0,-2 7-1 16,0 7 1-16,-3 7-1 0,-1 6 1 15,0 7 1-15,-2 3-1 0,1 1 0 0,-1 1 0 16,3 0 0-16,0 0 0 0,1-3 0 16,1-4-1-16,2-3 0 0,0-1-2 15,0-4-3-15,-1-5-9 0,-1-8-6 16,0-3-8-16,-2-5-1 0,-1-5-19 16,1-6-85-16,-2-6-25 0,-1-3-95 15,2-8-206-15</inkml:trace>
  <inkml:trace contextRef="#ctx0" brushRef="#br0" timeOffset="1437.18">23519 13163 525 0,'-18'-12'130'15,"1"6"2"-15,3 3-48 0,3 3-55 16,3 4-13-16,4 5-4 0,3 4-3 16,4 1-1-16,7-1-1 0,5 3-2 15,7-2 2-15,5 1-1 0,5-5 0 0,6-1-6 16,0-2-9-16,1 0-19 0,-1-2-110 15,-3 0-117-15,-4-3-291 0</inkml:trace>
  <inkml:trace contextRef="#ctx0" brushRef="#br0" timeOffset="2141.48">23560 14057 644 0,'2'10'155'0,"-1"3"3"16,3 4-87-16,-1 5-37 0,1 4-13 15,-1 3-4-15,-1 2-7 0,1 4-6 16,-3 2-4-16,-1 1-2 0,-1-2-1 16,-2 2-2-16,0 1-1 0,-1-3-3 15,1-4-4-15,-2-4-5 0,2-4-3 16,1-4-1-16,1-8 1 0,2-7 1 0,1-7 0 16,0-8 6-16,2-7 5 0,-1-7 4 15,5-9 7-15,-4-5 5 0,0-8 5 16,0-7 5-16,2-3 4 0,1-2 3 15,0 1 4-15,0 7-1 0,3-1-4 16,2 7-3-16,4 9-2 0,-1 8-3 16,1 5-3-16,3 5-5 0,2 5-2 15,-1 6-1-15,1 7-1 0,1 4-2 16,-2 5-1-16,0 3 0 0,-2 3-1 0,-4 3-1 16,-5 1 0-16,0 2-1 0,-7 1 0 15,-6 3-1-15,-6 0 0 0,-5-1 0 16,-4-1 0-16,-3 0 2 0,-5-3-1 15,-1 1 2-15,2-6 0 0,4-2 4 16,3-1 2-16,4-2 3 0,5-6 2 16,4 0 4-16,3-5 2 0,5-4 3 15,3-1-2-15,3-1-4 0,5 0-1 0,5-1-3 16,3 3-4-16,3-1-3 0,3 6-2 16,1 4-1-16,2 1 1 0,-1 5-1 15,0 5 0-15,-1-1 0 0,-4 3 0 16,-2 0-1-16,-5 3 1 0,-4 0-2 15,-5 0 1-15,-4-2-1 0,-5 2 0 16,-6-1 0-16,-7-4 1 0,-9 1 0 0,-8-3 0 16,-6-1 2-16,-10-3-1 15,-6-1 2-15,-5-4-7 0,0-4-11 0,-3-2-13 16,1-3-12-16,-3-2-5 0,3 0-8 16,0-7-123-16,3 0-118 0,-5 0-276 15</inkml:trace>
  <inkml:trace contextRef="#ctx0" brushRef="#br0" timeOffset="2534.01">22676 14209 590 0,'15'-3'153'0,"-1"2"-1"0,-4-2-13 16,0 2-116-16,-2 0-22 0,-4-2-11 15,-4 0-3-15,-6 1-1 0,-3 0-1 16,-5 3-1-16,-4 0 2 0,-8 1 5 0,-9 1 7 15,-6 2 3-15,-6 1 1 0,-5-1 0 16,-10 4 1-16,-6-2 1 0,-5 3 1 16,-5 3-1-16,1-2 1 0,-2 1 0 15,0 5 0-15,5-6 0 0,5-1-1 16,6-2-1-16,8 0-3 0,3-1-3 16,6-5-3-16,8-2-6 0,6-1-5 15,7-1-5-15,4-4 6 0,7 1-128 16,4-5-110-16,8 0-285 0</inkml:trace>
  <inkml:trace contextRef="#ctx0" brushRef="#br0" timeOffset="2831.87">21873 14073 563 0,'-5'7'133'0,"-2"1"0"0,-3-2-59 15,-6 1-55-15,-2 4-12 0,-4 1-4 16,-2-2-2-16,-6 2-1 0,-1 0-1 16,-3 2 0-16,-1 1 1 0,0-2-1 15,-3 0 2-15,2 3 0 0,2 1 7 16,3-1 3-16,5 2 2 0,5-1 2 16,6-1 0-16,5-1 1 0,5 1 2 0,9 0-6 15,5-1-3-15,9 0 0 0,10 1-2 16,9 0 0-16,9 3-1 15,6-7-5-15,8 1-13 0,3-2 21 0,2-3-163 16,0-1-133-16,0-1-348 0</inkml:trace>
  <inkml:trace contextRef="#ctx0" brushRef="#br0" timeOffset="24081.51">19892 15851 504 0,'2'2'141'15,"-1"-1"1"-15,0 0-3 0,0-4-105 16,3 1-18-16,1-1-11 0,3-2-9 0,0-1-3 16,3-1-1-16,4 0 0 0,-1 3 0 15,1-1 2-15,-1-1 2 0,1 3 4 16,0 0 1-16,-2 0 1 0,0 0 2 16,3 1 1-16,-2-1 1 0,1 1 0 15,4 1-1-15,1 0 0 0,1 1-1 16,2 0-1-16,2 0-1 0,-2 2-1 15,-3 0 0-15,-1 0-2 0,-5 0 1 16,-4 1-2-16,-2-1 0 0,-6 2 0 0,-4 0-1 16,-5 0 1-16,-6 0 0 0,-4 1 0 15,-6 1 2-15,-5-1 0 0,-5 3 0 16,-3-2 1-16,-3 0 0 0,0-1-1 16,1 1 0-16,3-2 1 0,4 0-1 15,5-1 1-15,6-2 0 0,8 1-1 16,5 0-2-16,4-2 1 0,8 5-1 15,7-4 0-15,8 2-1 0,4 3-2 0,4 0-3 16,5 2-129-16,2-2-115 0,-2-2-306 16</inkml:trace>
  <inkml:trace contextRef="#ctx0" brushRef="#br0" timeOffset="24978.83">18530 15816 429 0,'-2'2'119'0,"1"-2"1"0,0-1-3 16,-1 0-85-16,4 0-20 0,-4 1-6 15,2 0-3-15,0-2-1 0,2 0-1 16,1 2 2-16,1 0 0 0,2 0 2 0,2-2 1 16,5 0 2-16,2 2 1 0,1-1 1 15,5 0 1-15,2-1-1 0,6 1 1 16,0 0 0-16,4-1-2 0,-1 1-1 15,-2 0-1-15,-1-1-2 0,-4 1-2 16,-4 0 0-16,-5 0-2 0,-5 0-1 16,-2 1 1-16,-4 0 0 0,-4 0 0 15,-5 0 1-15,-4 1 0 0,-7 1 1 0,-5 0 0 16,-8 1 0-16,-5 2-1 0,-3 0 0 16,-2 3 0-16,1 0-1 0,1-1 0 15,7 1 0-15,5-1-1 0,6-1 0 16,4 2-1-16,7-3-1 0,6 1 0 15,9-2 1-15,6 0 0 0,7 2 1 16,5-3 0-16,6-1-1 0,4 1-2 0,3 0 156 16,-3-2-293-16,-3-1-142 0,-8-4-427 15</inkml:trace>
  <inkml:trace contextRef="#ctx0" brushRef="#br0" timeOffset="28261.35">16768 12761 374 0,'0'0'84'15,"-1"1"1"-15,0-1-53 0,1 0-21 0,0 0-10 16,-1-1-6-16,1-2 0 0,0 1 0 15,-1 2 2-15,1-2 3 0,0-1 3 16,0 6 5-16,0-3 4 0,1 2 4 16,0-2 0-16,2 0 0 0,4 1 0 15,2-1 0-15,2-1 0 0,2 2-1 16,4 1-1-16,4 0-1 0,2 2-2 16,3 1-2-16,0 0-3 15,2-2-2-15,-1 1-1 0,2-2-1 0,-3-2 0 0,1 0-1 16,-4-3-1-16,-2 3 0 0,-1 0 0 15,-1-4 0-15,-6 2-1 0,-1 0 1 16,-3-1 0-16,-4 2 0 0,0-3 2 16,-4 0 1-16,-2 2 2 0,-3 0-1 15,-2 0-3-15,-7 3-6 0,-5 0-4 16,-5 0-4-16,-8 6-5 0,-5-2-7 0,-3 4-8 16,-4-3-2-16,3 2 0 15,-1 0 3-15,2-1 2 0,4-2 4 0,5 0 6 16,5-1 10-16,5-1 8 0,5-1 6 15,3-1 3-15,5 0 1 0,4 0-2 16,4-1 9-16,4-1 11 0,6 2 1 16,6 2 1-16,5-2 1 0,7-1-1 15,8-1 3-15,6-1-10 0,7 0-10 16,3-1-6-16,2-1 0 0,1-1 9 0,-2 2-120 16,-4 0-92-16,-5-1-252 0</inkml:trace>
  <inkml:trace contextRef="#ctx0" brushRef="#br0" timeOffset="33937.04">15667 15729 488 0,'-9'4'74'0,"0"-3"-51"0,-5-2-111 15,-1-1-84-15,1 0-153 16</inkml:trace>
  <inkml:trace contextRef="#ctx0" brushRef="#br0" timeOffset="34182.18">15485 15737 554 0,'-8'3'131'0,"-2"1"0"0,1-3-74 0,3 1-34 16,3 0-9-16,2 1-8 0,3 2-5 15,4-2-1-15,1 0-1 0,4 3 1 0,4-4 0 16,2 2 1-16,3 0 0 15,2 0 0-15,3-1 0 0,1 2 1 0,5-2 3 16,5 4 5-16,8-2 4 0,8 2 6 16,9-1 5-16,8 0 4 0,7-1 2 15,8-1 0-15,7 1-3 0,5-3-1 16,4-3-4-16,4-2-1 0,2 0-4 0,4 0-2 16,1-2-3-16,-2-5-3 0,-3 3-3 15,-4 1-3-15,-6 1-8 0,-5 1-26 16,-6 2-90-16,-12 1-60 0,-14 1-131 15,-18-5-299-15</inkml:trace>
  <inkml:trace contextRef="#ctx0" brushRef="#br0" timeOffset="42107.95">13854 12831 356 0,'-4'-2'113'0,"-1"1"6"15,2 0-27-15,0 0-21 0,0 0-16 16,2 0-14-16,0 1-12 0,0 0-11 16,3 0-8-16,3 0-4 0,4 0-4 15,5 0-1-15,5-1 1 0,8-1-1 16,6-3 1-16,7 1 1 0,4-2-1 15,5 3 0-15,7 0 0 0,7-1-1 16,1 2-2-16,-1 2-5 0,-5-1 9 0,3 2-26 16,-5-3-110-16,-8 1-110 0,-11-1-282 15</inkml:trace>
  <inkml:trace contextRef="#ctx0" brushRef="#br0" timeOffset="42499.63">14017 13844 482 0,'1'1'124'15,"-1"-2"1"-15,3 1-55 0,0-2-33 16,3-3-16-16,8 1-11 0,3-3-5 16,5 1-4-16,8-1-1 0,4 2 1 15,7-1-2-15,7 5 3 0,3 1-61 16,-3 0-67-16,0 0-98 0,-5-1-244 16</inkml:trace>
  <inkml:trace contextRef="#ctx0" brushRef="#br0" timeOffset="42798.81">13978 14549 545 0,'0'0'142'0,"1"-1"1"0,2-2-23 16,4-3-95-16,7-2-11 0,8-3-7 15,6-3-7-15,11-2-5 0,13 1-22 16,11 0-116-16,-1-1-117 0,2 4-301 15</inkml:trace>
  <inkml:trace contextRef="#ctx0" brushRef="#br0" timeOffset="45679.85">14255 15779 409 0,'2'2'100'0,"-1"-1"-1"15,-1 0-48-15,0 0-28 0,0 1-15 16,0 0-8-16,0 1-5 0,-1 0-12 16,1 0-10-16,-2 1-4 0,1-1-1 15,0 0 1-15,0 0 2 0,0 1 4 16,-1-2 14-16,1-1 17 0,0 1 11 15,1-1 8-15,1 0 6 0,-1-1 4 16,1 1 2-16,2 1-1 0,3-1-3 16,6 0-5-16,3-1-6 0,5 2-5 15,4-2-4-15,4 0-4 0,1 0-3 16,0-1-2-16,-4 1-1 0,-2 0-2 0,-3 0-1 16,-4 0 1-16,-3-1 0 0,-2 0-1 15,-3-2 0-15,-1 2 0 0,-3-1 1 16,-1 1-1-16,-3-1 1 0,-2 0-3 15,-2-1-2-15,-4 3-10 0,-4-1-8 16,-6 0-6-16,-9 2-2 0,-10 2 1 16,-4 1 1-16,-5-1 4 0,-1 1 13 0,2 1 12 15,1 0 9-15,8 1 3 0,9-1 2 16,4-1 3-16,5 0 3 0,5 0-4 16,3 0-2-16,4-3-2 0,4 0 0 15,5-1-1-15,3 1-3 0,6-1-3 16,2 0-1-16,2 0 0 0,7 0 0 15,0 1-2-15,0 0-1 0,1 0 1 16,-1 2 0-16,1-1 0 0,-2 0 0 0,-5 1 1 16,-2-2 0-16,-2 1-1 0,-4 0 0 15,-5-1-1-15,-3 0 0 0,-1-1 0 16,-3 0-1-16,-2-1 0 0,-4-2 0 16,-1 2-1-16,-3 0 0 0,0 0-1 15,1-1 0-15,1 1 0 0,2 1 0 16,3-1 0-16,3 1-8 0,4 1-23 15,3 0-86-15,2-1-97 0,7 3-241 16</inkml:trace>
  <inkml:trace contextRef="#ctx0" brushRef="#br0" timeOffset="47948.28">11378 12940 278 0,'0'-1'72'0,"0"0"3"16,0 1-33-16,-1-1-10 0,1 1-2 15,0 1 3-15,0 0 3 0,0-1 2 16,0 1-2-16,-1 0-3 0,0 0-2 0,-3-1-4 16,1 0-8-16,-2 0-7 0,-3-1-5 15,-1 1-1-15,-2-2-2 0,-2 1 0 16,-2-3-1-16,-3 0 1 0,-1-3 2 15,-3 1 4-15,-1-4 3 0,-4-2 1 16,2-4 1-16,-2-2-1 0,-1-2 1 16,1-4-2-16,1-4-5 0,-1-2-4 15,4-6-3-15,3 0-1 0,2-1-2 16,4-1 1-16,2 3-2 0,3 0 0 16,3 3 1-16,4 2 2 0,1 0 1 0,3-2 0 15,3 4 1-15,2-5-1 0,4-2 1 16,3-1-1-16,1 1-1 0,3-1 1 15,2 0-1-15,0-1 0 0,3 2 1 16,1 5-2-16,1-1 1 0,3 1 0 16,0 2 1-16,4 3-1 0,2-2 0 0,2 5 1 15,3-2 0-15,4 4 0 16,1 2 0-16,2 0-1 0,-1 5 1 0,1 5-1 16,0 2 0-16,0 7 0 0,0 5 0 15,-1 5 0-15,2 4-1 0,1 5 1 16,-2 3 0-16,0 1 0 0,-4 0 0 15,-1 0 0-15,-2 2 0 0,-4-2 0 16,-1-2-1-16,-3 0 1 0,-4 3-2 16,-2 0 1-16,-3 2-1 0,-3 1 0 0,-8 7-1 15,-7 4 1-15,-6 0-1 0,-8 4 0 16,-8 4 1-16,-6 1 1 0,-5 3-1 16,-5-3 2-16,-3 3 0 0,-5-1-1 15,-2-2 1-15,-2-5-1 0,-3-3-1 16,-2-4-1-16,-2-4-1 0,-2-7-1 15,1-3 7-15,3-2-119 0,-1-8-13 16,-1-7-91-16,-2-2-211 0</inkml:trace>
  <inkml:trace contextRef="#ctx0" brushRef="#br0" timeOffset="62091.47">18531 4032 418 0,'6'-6'105'0,"0"4"9"15,-2-3-57-15,-1 2-11 0,0 1-2 0,-2 2 1 16,0-1 0-16,-2 1-6 0,1-1-6 16,0 2-5-16,1-1-6 0,-2 0-3 15,0 0-6-15,1 0-4 0,1 1-4 16,-1 3-2-16,-1 0-1 0,-1 7-1 16,0 3-1-16,-3 6 0 0,0 6 1 15,-1 7 0-15,-4 2-1 0,-1 4 1 16,-1 1 0-16,-1-1-1 0,0 0 0 15,-1-3 0-15,1-7 1 0,1-1-1 0,2-4-1 16,0-5 1-16,1-3-1 0,3-5 0 16,1-6 1-16,1-2 0 0,-1-6 0 15,3-5 1-15,2-5 0 0,2-6 0 16,0-5 1-16,1-7-1 0,0-4 1 16,3-3-1-16,-1-1 0 0,-1-7 1 15,1-1 4-15,0 3 4 0,0 1 1 0,1 2 3 16,2 4 2-16,0 3 3 15,1 9 1-15,0 3-2 0,0 0-1 0,0 8-1 16,-1-1 0-16,1 7-3 0,-2 1-3 16,0 3-2-16,2 3-2 0,1 3-2 15,0 2-2-15,2 4-1 0,-1 4 0 16,2 2 0-16,-2 4 0 0,0 3 0 16,0 2 0-16,-1 6 0 0,-1 2 0 15,-1 2 0-15,1 4 0 0,2-1 0 0,0-1 0 16,1 2-2-16,1-1 0 0,2 1-8 15,-2-7-8-15,-1-1-7 0,-2-4-10 16,-1 0-12-16,-2-4-10 0,-3-5 3 16,-1-5-120-16,-2-1-118 0,-4-7-284 15</inkml:trace>
  <inkml:trace contextRef="#ctx0" brushRef="#br0" timeOffset="62280.52">18437 4240 603 0,'-3'0'144'0,"3"-1"6"16,1 0-95-16,3 1-13 0,1-1-3 0,3 1-1 15,2 0-7-15,2 0-7 16,1-1-7-16,3 1-4 0,0-2-4 0,2 2-4 16,-1-1-3-16,4-2-10 0,1-1-26 15,2-3-133-15,3-2-138 0,8 2-353 16</inkml:trace>
  <inkml:trace contextRef="#ctx0" brushRef="#br0" timeOffset="62479.1">19058 4161 496 0,'-3'2'125'0,"4"0"3"0,4-4-44 0,5 2-50 15,2-1-2-15,6-3-3 0,1-3-8 16,3-1-4-16,5 1-4 0,0-2-6 16,2-2-11-16,0-1 67 0,1 3-204 0,0 1-130 15,1 1-362-15</inkml:trace>
  <inkml:trace contextRef="#ctx0" brushRef="#br0" timeOffset="62690.94">19760 3975 629 0,'4'-1'145'0,"-2"1"3"0,0 0-109 0,0 4-17 16,1 3 1-16,0 1 0 0,-1 2-9 16,0 8-6-16,0 6-3 0,0 4-1 15,-1 5 1-15,-2 4-2 0,1 2 1 16,-2 6-2-16,1-3-11 0,-2 0-15 15,-2-1 64-15,1-4-193 0,-3-3-133 16,3-2-356-16</inkml:trace>
  <inkml:trace contextRef="#ctx0" brushRef="#br0" timeOffset="63178.41">19766 3968 606 0,'-1'-18'145'16,"2"0"7"-16,2 2-94 0,7 2-16 16,1 1-1-16,4 2 1 0,3 0-3 15,1 3-10-15,2 1-6 0,0 3-5 16,0 1-4-16,2 6-2 0,-2 2-3 16,1 3-4-16,-3 4-3 0,3 1-1 15,-3 5-1-15,-3-1-1 0,-4 2 0 0,-3-2-2 16,-4 3-3-16,-7-3-1 0,-5 1-2 15,-4 1 1-15,-6 0 0 0,-6-3 1 16,-2-1 1-16,0-2 3 0,1-2 3 16,1 0 0-16,3-7 1 0,5-2 0 15,3 0 1-15,5-2 3 0,3 0 2 16,2 0 0-16,0-2 1 0,4 0 1 16,2 1-2-16,3 2 0 0,-2-1-3 15,5 4-2-15,3 0-1 0,5 3-1 0,5 3 0 16,1 1 0-16,5 4 1 0,3 2-1 15,0 2-1-15,1 2 1 0,-5 2 0 16,-3 3-1-16,-3 4 1 0,-6-3-1 16,-7 4 1-16,-4-2-1 0,-5 1 1 15,-6-3-1-15,-6-3 2 0,-9-4-2 16,-5-3 2-16,-9-3 0 0,-6-3 0 16,-6-2 0-16,-5-4-6 0,-6-3-22 15,2-2-19-15,-1-3-131 0,2-5-142 0,2 0-347 16</inkml:trace>
  <inkml:trace contextRef="#ctx0" brushRef="#br0" timeOffset="65776.28">16916 5270 524 0,'-4'11'125'0,"0"1"6"16,3-1-85-16,-1 2-8 0,0 3-2 15,0 2 1-15,-1 5-4 0,-2 2-9 16,0 5-7-16,-2 4-4 0,-2 6-4 16,1 2-2-16,-6 5-3 0,0 0-2 15,1-1 0-15,1-5 0 0,2-5-1 16,1-6 0-16,3-7-1 0,4-7-1 16,0-6 9-16,1-5 10 0,1-2 8 15,-1-9 3-15,0-6-1 0,1-7 1 0,-1-3 2 16,1-9-9-16,1-7-10 0,1-8-9 15,4-2-2-15,2-4 0 0,2 0 0 16,3-5 0-16,1-1 0 0,-1 4 1 16,0 6 2-16,0 2 1 0,-1 5 2 15,-3 6 0-15,0 6 0 0,-2 9 1 16,0 4 2-16,0 4 1 0,-2 5-2 16,-2 3-2-16,1 2-2 0,-1 7 0 0,1 1 0 15,4 6-3-15,1 7-2 0,2 2 0 16,1 5 0-16,1 7 2 0,2 2 1 15,1 5-2-15,-2 1 1 0,0 1-1 16,3 4 0-16,-2 2-1 0,0 1 1 16,-1 0-1-16,-2-2-5 0,-2-4-6 15,-1-1-7-15,-1-4-7 0,-4-2-8 16,-2-8-11-16,-2-5-16 0,-1-3 0 0,-2-5-124 16,-3-5-126-16,-3-7-307 15</inkml:trace>
  <inkml:trace contextRef="#ctx0" brushRef="#br0" timeOffset="65958.3">16880 5488 682 0,'-1'-1'165'16,"0"0"5"-16,2-1-113 0,-1 4-16 0,0-1-6 16,0 0-6-16,2 1-5 0,0 1-8 15,0 2-4-15,3-2-1 0,3 0 2 16,1 3 0-16,3-2 0 0,3-2-4 15,1-1-3-15,3-2-8 0,0 0-13 16,4-2-26-16,2-2 148 0,2-1-293 16,1 0-167-16,6 3-453 0</inkml:trace>
  <inkml:trace contextRef="#ctx0" brushRef="#br0" timeOffset="66287.78">17818 5299 652 0,'-1'1'150'0,"0"1"8"16,0 1-111-16,-1 2-9 0,0 4-1 15,0 1 1-15,0 3-5 0,0 6-6 16,1 3-6-16,-1 4-4 0,2 2-4 0,2 5-3 16,0 4-2-16,0 4-3 0,0-2-2 15,0-1 0-15,2-2-1 0,-1-1-2 16,0-5-5-16,-1-3-6 0,1-7-10 16,-1-4-11-16,-1-3-13 0,-1-3-6 15,-1-2 1-15,-1-6-125 0,-2-5-119 16,-1-6-284-16</inkml:trace>
  <inkml:trace contextRef="#ctx0" brushRef="#br0" timeOffset="66582.58">17561 5491 586 0,'-1'0'143'0,"1"1"4"0,3-2-88 15,-1 2-17-15,0 1 1 16,1 2-1-16,2-2-4 0,-1 2-4 0,0 1-4 16,1 1-1-16,-1 1-3 0,0-1-8 15,0 0-4-15,-1-1-4 0,1 2-1 16,2-1 0-16,1-2 1 0,2-1 1 16,5-3 1-16,5-1-1 0,9-1 0 15,3-3-2-15,4 1-2 0,5 1-3 16,3 0-1-16,-1 1-3 0,2 2-1 15,-3-1-7-15,-2 0-10 0,1-2-15 0,-5 0-24 16,-5-1 54-16,-4 0-191 0,-1 1-147 16,-6 0-361-16</inkml:trace>
  <inkml:trace contextRef="#ctx0" brushRef="#br0" timeOffset="67170.82">19156 5093 477 0,'-8'5'122'0,"0"-2"7"16,2-1-67-16,-1-1-7 0,3-1 0 0,-1 1-1 16,2-2-4-16,0 0-3 0,-2 0-5 15,0 1-6-15,-4 1-6 0,-1 3-6 16,-5 0-5-16,-3 4-3 0,-4 4-4 15,-4 3-1-15,-1 5-2 0,0 4-2 16,-1 6-2-16,-1 8-1 0,1 2-2 16,3 5-1-16,3 2 0 0,3 5 0 15,4 3 0-15,7-3 0 0,9 0 1 0,7-2 0 16,10-2-1-16,3-3-5 0,5-7 0 16,3-2-18-16,5-6-6 0,1-2-14 15,5-9-10-15,-1-6-6 0,-1-5-121 16,4-6-125-16,1-8-281 0</inkml:trace>
  <inkml:trace contextRef="#ctx0" brushRef="#br0" timeOffset="67371.57">19105 5547 606 0,'-8'13'138'0,"3"-4"7"15,5-4-93-15,3 0-18 0,6-3 2 16,6-3 2-16,2-4-3 0,6-1-6 0,4-3-7 16,5 0-7-16,2-2-6 15,0 0-22-15,-2 0-17 0,-2 3 156 0,-2-1-293 16,-4-1-154-16,-1-2-433 16</inkml:trace>
  <inkml:trace contextRef="#ctx0" brushRef="#br0" timeOffset="67584.24">19770 5354 614 0,'1'3'149'0,"0"2"7"0,-1-3-85 16,0 6-31-16,0 2-2 0,-1 4 0 16,0 2-6-16,-3 6-9 0,-1 2-6 15,0 6-4-15,-2 2-5 0,1 0-2 16,-2 2-4-16,2-1-5 0,-2-3-11 15,2-1-11-15,1-2-9 0,0-4-12 0,2-5 2 16,1-2-129-16,0-6-119 0,2-3-284 16</inkml:trace>
  <inkml:trace contextRef="#ctx0" brushRef="#br0" timeOffset="68157.14">19647 5379 596 0,'0'0'145'0,"2"-1"8"0,0 0-105 16,1-1-3-16,1-2 1 0,4 0 1 15,3-1-6-15,4-1-8 0,3 1-6 16,4-1-2-16,3 3-4 0,5 3-3 16,-1-1-6-16,1 2-6 0,-4 3-3 15,3 5-2-15,-4 0-2 0,-2 4 0 16,-4 2-1-16,-2 2-1 0,-4 0-1 16,-2 1-3-16,-7-3-3 0,-4 1 0 0,-5-3-1 15,-6-3 0-15,-4-1 1 16,-3-2 0-16,-2 0 2 0,1-3 3 0,-3 0 1 15,1-2 2-15,1-2 0 0,2-2 1 16,2 1 1-16,2-2 3 0,1 0 2 16,5-1 3-16,3 0 1 0,2 1 1 15,7 2 1-15,2-2-1 0,5 5 0 16,2 0-4-16,4 3-2 0,0 6 0 16,4 0-3-16,1 5 0 0,1 2 0 15,-1 2-1-15,1 2 1 0,-3 2-1 0,-2-2 0 16,-1 1-1-16,-5-2-1 0,-6-4-2 15,-2 2 0-15,-8-4 1 0,-4-1-1 16,-5-3 1-16,-8-1 1 0,-1-1 1 16,-7-4 2-16,-2 1-1 0,-7-6 0 15,0-3-6-15,0-4-5 0,4-2-6 16,2-4-8-16,4-1-8 0,5-5-11 0,8-2-3 16,7-2-122-16,4-3-120 0,1-2-296 15</inkml:trace>
  <inkml:trace contextRef="#ctx0" brushRef="#br0" timeOffset="68410.64">20135 5073 606 0,'13'-2'143'0,"-2"4"7"0,-1 3-98 16,1 6-11-16,-2 4 0 0,-1 5 0 15,4 1-2-15,4 3-7 0,1 3-4 16,4 4-5-16,4 4-2 0,4 2-4 16,3 5-3-16,-1 6-5 0,0 4-3 15,0 2-2-15,-3 2-1 0,-6 2-2 0,-4 0-1 16,-7-1 0-16,-7-1 0 0,-7-1 0 16,-9-7-2-16,-10 2-5 0,-8-3-13 15,-7-1-20-15,-9-2 39 0,-5-6-180 16,-4-3-147-16,-6-2-364 0</inkml:trace>
  <inkml:trace contextRef="#ctx0" brushRef="#br0" timeOffset="80541.42">15670 1146 283 0,'5'4'100'0,"-2"1"19"16,0-3-23-16,1 0-10 15,-2-2 2-15,0 1-5 0,-1-1-8 0,-1 0-13 16,0 0-15-16,0 0-6 0,-1-1-4 15,1 3-6-15,-1 3-7 0,0 0-5 16,1 9-6-16,0 2-3 0,1 2-4 16,2 6 0-16,2 5-2 0,2 7 0 0,3 5-1 15,0-2-1-15,0 6-1 16,-4 2-1-16,1 1-3 0,-7 3-4 0,-3-6-4 16,-3 0-7-16,0-6-12 0,-2-4-7 15,-1-3-30-15,2-7-107 0,1-6-125 16,-3-6-295-16</inkml:trace>
  <inkml:trace contextRef="#ctx0" brushRef="#br0" timeOffset="81183.31">15605 1213 484 0,'1'-7'125'0,"-1"1"10"0,1-3-71 0,0 0-8 15,1 0-3-15,-1 1-7 0,3 2-3 16,-2-4-6-16,2 3-5 0,5 0-1 16,2-1-1-16,2 3-1 0,6-2-2 15,1-1-1-15,6 3-3 0,1 1-3 16,2 0-4-16,0 4-4 0,1 2-4 15,-4 1-4-15,1 3-3 0,1 4 0 16,-3 3-2-16,-2 7 1 0,0 1 0 16,-2 3-1-16,-1 0 0 0,-5-1-1 0,-3-3 0 15,-3-1 0-15,-7-4-1 0,-4-1 1 16,-6-1 0-16,-7 3 2 0,-5 0-1 16,-5 4 2-16,-4-3-1 0,-3-1 2 15,-4-2-1-15,2-3 0 0,3-1 0 16,-2-4-1-16,5-5 1 0,3 2 0 15,8-2 0-15,5 0 0 0,2-2-1 0,4 0-2 16,6 1-1-16,2 0 0 0,6 1 0 16,3 0 0-16,3 1 1 0,7 2 2 15,4 1 2-15,3-1 3 0,2 2 1 16,-1-2 1-16,0 4-2 0,1-1 0 16,-5 6 0-16,-2 3-2 0,-2-1-1 15,-2 5-1-15,-2 2 0 0,-4 3-1 16,-3-1 1-16,-3-3 0 0,-5 2 0 15,-1 1 3-15,-8-2 0 0,-3 0 1 16,-6-4 1-16,-5 0 0 0,-5-1 0 0,-1-4 0 16,-8-4-1-16,-3-1-1 0,-3-5-1 15,-2-4-1-15,0-2 0 0,3-1-1 16,3-4-1-16,6 1-6 0,5-6-5 16,6 1-8-16,4 0-9 0,8 1-18 15,3-1-18-15,3 0-77 0,4-2-50 16,5 2-119-16,7 2-253 0</inkml:trace>
  <inkml:trace contextRef="#ctx0" brushRef="#br0" timeOffset="81487.81">16332 1490 572 0,'13'-1'143'0,"2"-2"9"0,0 0-81 16,4-3-19-16,1-1 0 16,4 2-1-16,4 5-6 0,4-3-7 0,5 4-8 15,8-5-5-15,11 4-3 0,4 3-5 16,1-6-6-16,5 0-4 0,2 3-2 15,-1-4-3-15,-6 4-1 0,-7-1-2 16,-5-3-6-16,-2 2-8 0,-4-4-15 16,-6-2-16-16,-3-4 153 0,-5-2-293 15,-7-3-156-15,-7 3-434 0</inkml:trace>
  <inkml:trace contextRef="#ctx0" brushRef="#br0" timeOffset="81722.64">17135 1275 518 0,'-2'4'127'0,"1"-3"8"16,3 3-68-16,3-1-26 0,4 3 8 16,9 0 10-16,6 1-3 0,8 2-11 15,7 4-2-15,3-1-6 0,5-1-8 0,-1 3-8 16,-4 1-8-16,-4 2-4 16,-8 1-2-16,-5-1-3 0,-7 0-2 0,-9 3 0 15,-8-1 0-15,-8-1 0 0,-10 2 0 16,-9-2-1-16,-8 0-3 0,-7-1-6 15,-5-2-11-15,-4-5-14 0,0-1-12 16,5-7 155-16,4-2-291 0,4-3-153 16,8 0-425-16</inkml:trace>
  <inkml:trace contextRef="#ctx0" brushRef="#br0" timeOffset="82094.74">18478 1344 544 0,'3'9'139'0,"-1"6"5"15,-1 3-66-15,0 4-46 0,-1 0 1 16,-2 2 0-16,1 0-14 0,-3 0-9 15,2-2-5-15,1-1-1 0,1-4-2 0,1 0-3 16,1-3-10-16,1-4 35 0,0-4-174 16,0-1-128-16,2-2-349 0</inkml:trace>
  <inkml:trace contextRef="#ctx0" brushRef="#br0" timeOffset="82247.97">18438 1164 559 0,'-7'-19'146'0,"4"15"3"16,2 2-14-16,-1 0-117 0,3-1-7 0,-2 1-2 15,2-2-8-15,1 0-18 0,1-1-64 16,1 1-69-16,2-1-110 0,0 4-260 16</inkml:trace>
  <inkml:trace contextRef="#ctx0" brushRef="#br0" timeOffset="82599.16">18646 1432 425 0,'3'30'110'0,"2"-4"3"0,-3-4-76 16,1-1-1-16,-1-4 1 0,1-5-14 16,-1-2-14-16,-1-3-5 0,0-2-1 15,0-2 6-15,-1-3 3 0,0-2 1 16,0-3 0-16,-1-2 0 0,0-2 2 15,-1-4 0-15,1-4-1 0,-1-1-3 0,1-2 3 16,1-5 2-16,0-2 5 0,0-1 0 16,4 2-3-16,-1 4 0 0,2 0 1 15,5 7-2-15,2 7 0 0,3 7-3 16,0 7 1-16,5 5 2 0,0 4-2 16,2 6-2-16,0 3 0 0,0 0-4 15,-1 2-2-15,-1 1-1 0,-5-2-2 16,-2-1-2-16,-3-3-2 0,-3-2-6 0,-3 0-14 15,-1-1-12-15,0-2 90 0,-1-3-228 16,-1-2-145-16,2-2-388 0</inkml:trace>
  <inkml:trace contextRef="#ctx0" brushRef="#br0" timeOffset="83454.46">19091 1356 537 0,'1'3'129'0,"-1"1"7"16,0 2-64-16,2 2-40 0,0 1 4 16,3 3 4-16,1 3 0 0,0 1-11 15,0 0-7-15,2 5-4 0,0-4-7 16,-1 3-5-16,1-1-3 0,2-3-1 16,2 0-1-16,2-2 0 0,2-7 1 0,-1 2-1 15,2-4 0-15,2-2 1 0,0 0-1 16,-4-4 1-16,-2-2 1 0,-2-3 0 15,-1-4 0-15,-3-2 0 0,-4-2 0 16,-3-6 0-16,-1 1 1 0,-1-4 0 16,-1 2-1-16,-1 0 1 0,1 2 3 15,-1 3 4-15,2 4 0 0,1 2 0 0,0 1-2 16,2 4 0-16,0 3-2 0,4 3-4 16,2 4-3-16,4 0-1 0,2 0 0 15,5 3 0-15,0-2 2 0,4 2 0 16,4 1 1-16,-1-5 0 0,1 1 0 15,-2-3 1-15,1 0 0 0,-1-2 0 16,-3 2 1-16,-3-10 0 0,-3 0 0 16,-5-1 3-16,-2-2 0 0,-5-1 1 15,-3-1 0-15,-2-4 1 0,-4 6-1 16,-4 3 0-16,0 0-3 0,-5 2-2 16,0 9-2-16,-3 3-1 0,0 3-2 0,-1 0 0 15,3 5-2-15,1 2-2 0,6 1-2 16,4-2 0-16,6 2 0 0,7 0 1 15,2 1 0-15,8-3 1 0,3-3 3 16,3 2 2-16,2-4 1 0,-1 0 1 16,3-1-2-16,2-2-1 0,-1 1 1 0,1-2-1 15,-1 0-1-15,-2 1 0 0,-2-5-2 16,-5-2 1-16,-6 2 0 0,-5-2-1 16,-5-1-2-16,-5-1 0 0,-2 0-1 15,-3-2 2-15,-5 2 0 0,0-2 1 16,-1-1 1-16,3 4 3 0,0-2 1 15,1-2 1-15,0 5 0 0,8-5 1 16,0 2 0-16,7 0 0 0,1-2 0 0,3 3 0 16,4-2 0-16,5-2 0 15,-2 2-2-15,4-2 1 0,-2-2-1 0,1-1 1 16,3-7-1-16,-2 1 0 0,1-1 0 16,3-4 0-16,0-1 0 0,2 1-1 15,-2-3 0-15,-2 4 1 0,-1-1-1 16,-2-6 0-16,-6-3 1 0,-3 2 1 0,-3-3 1 15,-4 0 3-15,-4 2 5 16,-1 3 6-16,-4 5 4 0,1 3 3 16,-2 4 1-16,0 7-1 0,0 6-2 0,-2 0-4 15,1 2-2-15,-2 4-4 0,0 10 0 16,1 4-1-16,-1 7 0 0,1 5 0 16,2 2-2-16,0 3-2 0,2 10-3 15,2-5 0-15,1 1-2 0,1-8-5 16,1 1-4-16,-1 0-6 0,3-2-9 15,-2-9-10-15,1 2-14 0,0-2-20 0,2 0 158 16,-3-6-290-16,1-4-157 0,-4-3-428 16</inkml:trace>
  <inkml:trace contextRef="#ctx0" brushRef="#br0" timeOffset="83627.83">20002 1329 623 0,'-2'-8'146'15,"2"3"6"-15,3 4-55 0,-8 0-51 16,16 3-11-16,5 1 0 0,6 3 2 16,7-1-4-16,3-1-4 0,6-1-14 15,4-3-6-15,4-3-9 0,2 1-19 16,0-3 132-16,-2 0-293 0,-1 1-167 16,-2-1-477-16</inkml:trace>
  <inkml:trace contextRef="#ctx0" brushRef="#br0" timeOffset="84660.26">21003 1492 399 0,'-1'1'111'0,"3"0"6"16,2-2-12-16,1 1-71 0,1 1-1 15,4-3 5-15,0 1-4 0,3 1-5 0,0 0-5 16,1-2-2-16,3-1-3 0,-2-4-4 16,2 6-3-16,-1-5-5 0,-1-3-3 15,0-1-1-15,-3-1-1 0,-1-3 0 16,-3 0 0-16,-1 0 1 0,-4-2 0 15,-1 3 2-15,-2-1 0 0,-2 3 1 16,-4 2 1-16,-2 1 1 0,-3 4-2 16,-3 5-1-16,-5 2-1 0,-2 4-1 15,-1 7-3-15,-1 2 0 0,-2 8-1 0,2 0-1 16,2 2 0-16,5 2-2 0,4-4-1 16,6-1 1-16,5-1 0 0,8-4-1 15,4-3 2-15,5-2 0 0,6-3 2 16,3 0 1-16,6-4 0 0,7-2 0 15,6-2 1-15,7-3-1 0,2-5 1 16,2-1 1-16,1-2-1 0,0-3 0 0,-7-1 1 16,-3-3 0-16,-11 1 2 0,-3 1 2 15,-8-2 4-15,-7-4 2 0,-8 2 1 16,-4 1-1-16,-6-1 4 0,-6 3-2 16,-4 0-4-16,-4 7-3 0,-4 7-2 15,-4 5-1-15,-5 3-1 0,-1 3-3 16,4 4-1-16,2 3-1 0,2-1 0 15,4-1-1-15,6-2-2 0,6-1-1 16,3 0-1-16,3 0 1 0,3-5 0 16,2-1 1-16,5 1 1 0,1-4 2 0,3-1 2 15,2-4 1-15,0 1-1 0,2-1 1 16,0-1 1-16,-4-3 0 0,-2 1 0 16,-2-3 0-16,-2 4 4 0,-1-6 1 15,-3 4 1-15,-3 0 1 0,0 3 1 16,-1 1-1-16,-1 2-1 0,-3 2-2 0,-3 6-3 15,0-1 0-15,1 0-2 0,-1 2-2 16,2 2 1-16,1-1-2 16,3-1 1-16,3-2-1 0,2 1 1 0,5 0-1 15,3-3 1-15,3-1 1 0,1-2 4 16,3 0-14-16,2-2-8 0,3-3-17 16,1-3 109-16,3-2-242 0,1-1-148 15,1-2-395-15</inkml:trace>
  <inkml:trace contextRef="#ctx0" brushRef="#br0" timeOffset="85175.71">22060 1397 563 0,'-9'6'145'16,"-4"-1"4"-16,-3-2-75 0,-2 5-27 16,-1 1 1-16,2-3-2 0,-2 1-14 15,0 0-9-15,1 3-5 0,3 0-4 0,2 0-8 16,0 1-5-16,4-1-4 15,3 3 0-15,6-1-1 0,5 0 1 0,4 0 0 16,2-2 1-16,4-2 1 0,1 0 4 16,2-3-6-16,2-1-1 0,1-2-3 15,1-3-3-15,0-1-3 16,2 0-3-16,1-5-3 0,0-2 7 0,1-3-1 16,-2-3 5-16,-1-4 4 0,-1-4 1 15,-1-7 4-15,-2-4 1 0,1-5 1 0,-3 6 2 16,0-6 1-16,-2 0 4 0,-3 4 5 15,0 6 6-15,-4 8 4 0,-5 4 0 16,1 2-1-16,-7 12-2 16,-3 12-3-16,-5 4-5 0,-2 6-6 0,-4 6-5 15,1 9-1-15,-3 2 1 0,3-2-2 16,4 1 0-16,1 4 0 0,2-4-1 16,2-3-1-16,3-3 0 0,1-3 0 0,-2-1-2 15,4-5 0-15,2-7-1 0,1 0-1 16,0-6 1-16,2-1 0 0,3-3 1 15,3-4 2-15,0-4 0 0,5-2 2 16,3-3 0-16,5-3 0 0,3-3 0 16,0 1-1-16,3 3 0 0,0 3 0 15,-3 3-1-15,-3 2 1 0,-1 10-1 16,-3 4 1-16,-2 3 0 0,-1 2 0 0,0 4 0 16,-1 3 1-16,2-2-6 0,-2 2 1 15,0-2-7-15,1-2-21 0,0-2 5 16,0-4-135-16,1-4-13 0,1-2-110 15,5-2-235-15</inkml:trace>
  <inkml:trace contextRef="#ctx0" brushRef="#br0" timeOffset="85712.63">23255 986 599 0,'1'-1'132'0,"0"4"5"0,-2 5-105 16,-1 4-2-16,-1 2 3 0,0 6 5 15,-1 6-3-15,-1 7-5 0,-2 3-4 16,2 0-8-16,0 4-5 0,2 4-2 16,2 1-5-16,0-1-4 0,2-5 0 0,1-5-3 15,0 2-1-15,2-5 0 0,-1-7-2 16,-1-5-1-16,0-3-3 0,-1-3-1 16,2-3 0-16,-3-5 0 0,1 0 0 15,0-3 1-15,0-3 2 0,1-5 1 16,1-1 2-16,3-3 2 0,-1-3 0 15,2-4 1-15,1 4 0 0,1-6 2 16,0 6 1-16,1 2-1 0,0 5 0 0,3 2 0 16,0 7 0-16,1-6-1 0,2 11-1 15,1 1-1-15,2 4 1 0,-3-2-1 16,0 4 1-16,-4 3 0 0,-2-2 0 16,-4 2 0-16,-3-2 0 0,-1-2 0 15,-4 3 0-15,-1-4 1 0,-1-1 0 16,-4 1 1-16,-5 0-1 0,-5-6-3 15,-2-3-3-15,-6-1-11 0,-1-3-10 0,0-5 55 16,4-1-184-16,4-8-129 0,5 5-336 16</inkml:trace>
  <inkml:trace contextRef="#ctx0" brushRef="#br0" timeOffset="85895.15">23607 1460 541 0,'3'16'131'0,"-3"0"5"16,-2 2-80-16,0-3-15 0,0 1 0 0,-1 0-1 16,1-1-11-16,1-2-7 0,3 2-5 15,2-6-6-15,2 5-5 0,1-3-2 16,1-2-9-16,3-4-11 0,-2 4 11 16,2-8-148-16,1 0-129 0,2-6-332 15</inkml:trace>
  <inkml:trace contextRef="#ctx0" brushRef="#br0" timeOffset="86039.42">23639 1355 589 0,'-16'-6'130'0,"4"-1"4"0,2 4-104 0,4 1-10 16,0-6-2-16,4 1-3 0,2 3-8 15,1-5 4-15,3 5-144 0,0-5-121 16,0-1-313-16</inkml:trace>
  <inkml:trace contextRef="#ctx0" brushRef="#br0" timeOffset="86305.4">23948 1102 569 0,'11'8'141'0,"-5"4"6"0,-3 4-100 15,0 4 0-15,-3 4 7 0,0 1-8 16,-1 1-14-16,1 6-6 0,-3 0-7 15,2 2-3-15,-1 1-3 0,-1-1-5 16,-2 5-4-16,2-1-1 0,-1-3-1 16,-1 1-1-16,2 0 0 0,2-4-2 15,1 1 0-15,3 0-2 0,3-3-4 16,-1 1-5-16,4-7-3 0,2-4-6 0,2-4-5 16,1-3-5-16,3-5-6 15,1-5-1-15,1-4-3 0,0 0-56 0,-3-6-51 16,-2 0-93-16,-2-4-216 0</inkml:trace>
  <inkml:trace contextRef="#ctx0" brushRef="#br0" timeOffset="86450.71">23953 1337 592 0,'-11'-6'137'0,"3"3"5"16,5 1-90-16,4 3-16 0,7 3 4 15,5-1-1-15,4 3-9 0,7-1-5 16,3-1-4-16,5 1-5 0,3 0-7 15,2-3-14-15,0-2-6 0,2-1-152 16,-3-6-137-16,0 0-360 0</inkml:trace>
  <inkml:trace contextRef="#ctx0" brushRef="#br0" timeOffset="88205.38">20195 2202 508 0,'2'-10'127'16,"3"0"7"-16,-2 1-61 0,3-1-33 15,-2-2 5-15,1 3 7 0,0-1-2 16,-2 5-4-16,0 1-2 0,0 1-2 16,-2 2-2-16,-1 2-6 0,-3 3-9 0,0 5-6 15,-1 8-5-15,-1 3-4 0,0 7-4 16,1 3-3-16,-1 6 0 0,2 4-2 16,1 0 1-16,2-1-2 0,0-3 1 15,1-1-1-15,1-1 0 0,1-4-5 16,2-4-1-16,1-1-5 0,1-3-3 15,2-7-10-15,-2-2-15 0,1-4-16 16,-2 0 105-16,-1-6-232 0,-3-9-144 0,1-1-381 16</inkml:trace>
  <inkml:trace contextRef="#ctx0" brushRef="#br0" timeOffset="88528.43">19920 2362 501 0,'1'-2'127'0,"2"-1"2"16,1-1-45-16,2 1-47 0,4 0-1 15,3 1 3-15,5 0-4 0,3 2 2 16,3 3-1-16,4 1-4 0,3 3-4 16,2-1-6-16,5 3-5 0,4 3-7 15,2-1-3-15,0-2-4 0,-3-2-1 16,-2-1-1-16,-5-3-10 0,-7-1-14 16,-6-4-10-16,-5-1-123 0,-6-3-13 15,-1-2-114-15,-4-2-227 0</inkml:trace>
  <inkml:trace contextRef="#ctx0" brushRef="#br0" timeOffset="88865.51">20872 2002 557 0,'4'0'133'0,"-2"5"13"0,0 8-76 0,-1 5-24 15,1 7 7-15,-2 11 7 0,-1 6-2 16,-1 7-8-16,0 3-11 0,2 1-10 15,2 4-6-15,1-1-8 0,2-8-5 16,0-2-6-16,2-3-2 0,0-2-4 16,-1-4-1-16,-2-4-6 0,1-6-15 0,-1-3-17 15,0-4 122-15,1-4-266 0,-2-5-157 16,0-5-428-16</inkml:trace>
  <inkml:trace contextRef="#ctx0" brushRef="#br0" timeOffset="103112.11">21550 5264 444 0,'-3'-6'120'0,"1"0"7"0,2 1-50 15,0-1-15-15,0 2-5 0,-1 0-9 16,1 1-2-16,0 0-3 0,0 1-2 16,0 1-3-16,0 2-5 0,1 0-8 15,0 1-7-15,1 3-3 0,3 2-4 16,0 5-2-16,5 7-4 0,3 4-1 16,4 5 1-16,4 6 0 0,5 6-1 15,8 6-1-15,7 9-2 0,5 2 1 0,4 4-1 16,4 5 0-16,4-1 0 0,4-1 0 15,-5-7-1-15,-6-9 0 0,-4-4-1 16,-5-9-2-16,-7-8-3 0,-9-4-6 16,-7-4-15-16,-6-4-12 0,-6-4-6 15,-7-9 160-15,-4-5-290 0,-4-7-149 16,-4-6-406-16</inkml:trace>
  <inkml:trace contextRef="#ctx0" brushRef="#br0" timeOffset="104686.72">21628 5042 529 0,'7'4'113'16,"-3"0"2"-16,1 0-93 0,-2 0-3 16,0-2-1-16,-2 1 1 0,1-2 1 15,1 1 3-15,1 0 2 0,3-4-4 16,2 1-3-16,3-1-4 0,5-2-1 16,6 2-4-16,5-2-2 0,5 1 0 0,6 1 3 15,6 2 4-15,5 3 2 0,6-3 2 16,2 1 2-16,1 0-1 0,1 0-4 15,4 2-4-15,-5 0-3 0,-5 2-3 16,-5-1-2-16,-4 2-2 0,-6-1 1 16,-8 1-1-16,-9-4 0 0,-3-3 0 15,-6 1 1-15,-7 1 4 0,-1-2 2 0,-5 2 3 16,0-2 0-16,0 1 2 0,-1 0 0 16,-1 0-2-16,4 1-2 0,-4 0-3 15,4-1-3-15,-2 0-2 0,0 0-3 16,0 0 0-16,1 1-2 0,-1-2 0 15,1 0-1-15,0 1 1 0,0 2 1 16,0 0 1-16,1 2 1 0,0-2 1 16,2 3-1-16,-3 3 1 0,2 0 0 15,3 0 0-15,-1 2 0 0,2 3 0 0,0 3-1 16,5-3 1-16,3 1-1 0,2-1 1 16,3 1-1-16,2 2 1 0,4 0 0 15,3 2 0-15,0 1-1 0,2 2 1 16,1 3 1-16,-2-1-1 0,-1-1 0 15,-4-2 0-15,0-1 0 0,-4-5 0 16,-4 0 1-16,-2-5-2 0,-3 1 1 0,-2-4 1 16,-4-1-1-16,-1-2 1 0,-2-2 0 15,-2-2 2-15,-2 0 1 0,0 0 2 16,2 0 0-16,-1-1 0 0,-1-1 0 16,0 0-1-16,2 0-2 0,0-2 0 15,1 0-2-15,-1-2 0 0,2 2 0 16,1-2 1-16,0 1 0 0,2-3 2 15,1-1 0-15,2-3 0 0,1-2 1 16,1-6-1-16,3 0-1 0,1-4 0 0,2 1 0 16,-1-2-2-16,3-2 0 0,1 1 0 15,-1-2-1-15,0 0 0 0,0 3 0 16,-3 0 0-16,-1 5 1 0,-3 6 0 16,-2 1 4-16,-3 7 0 0,-3 4 2 15,0 2 1-15,-4 0 1 0,0-1 0 16,0 2-1-16,-2 0-2 0,2 2-2 15,0-2 0-15,0 0-2 0,-1-2 0 0,2 4-2 16,-1-1 0-16,0-2-1 0,0 1-1 16,2 0 0-16,-1 0-1 0,1 1 1 15,0-1 0-15,0-1 0 0,4 1 1 16,0 0 1-16,4-2 0 0,3 1 0 16,4 0 1-16,4-1-1 0,5 2 0 15,7-1 0-15,3 0 0 0,8 0-1 0,3 0 1 16,8 3 0-16,6-1 0 15,2 2 0-15,3 5 0 0,2 3 0 0,1 0 0 16,-1-1 0-16,-4-1 0 0,-7-2 0 16,-4 0 0-16,-8-2 0 0,-9-5 0 15,-8 0 1-15,-10 1 0 0,-6-1 1 16,-5 3 2-16,-5-5 0 0,-2 0 3 16,-1 1-1-16,0 2 1 0,1-2-1 15,0 1-1-15,0 1-1 0,0-1-2 0,0 1-2 16,0-1-1-16,0 0-1 0,0 0-1 15,0 0 0-15,0 0 0 0,0 0 1 16,0-1-1-16,-1 1 2 0,1 1-1 16,0-1 1-16,-1-1 0 0,1 0 0 15,-1 1 0-15,1 0 0 0,0 0 1 16,-1 0-1-16,1 0 2 0,0 0 0 16,0 1 0-16,0-1 0 0,0 0 1 0,1-1-1 15,-1 3-1-15,0-1 1 16,-1 1-1-16,-1 3 1 0,-1 0 0 0,-1 2-1 15,-5 6 2-15,-3 1 0 0,-2 4 0 16,-2 4 1-16,-3 3-1 0,-3 5-1 16,-2 7 1-16,-2 2-1 0,-3 5 0 15,-4 9 0-15,-3 5-2 0,-1 2 0 16,-3 7-1-16,1-1 0 0,0 0-1 0,2 0 0 16,3-3-1-16,5-6 0 0,1-1 2 15,6-4-1-15,4-3 2 0,3 1-1 16,3-5 1-16,4-2 0 0,1-2 0 15,0-5 1-15,0-6 0 0,1-2 0 16,1-7 0-16,-1-6 0 0,1-2 0 16,2-3 0-16,-1-3 1 0,2-4-1 15,0-2 1-15,1 0 0 0,0 0 1 16,-1-2 0-16,0-2-1 0,0 0 1 16,-1-2-1-16,1 0 0 0,-4-3 0 0,1 0 0 15,-1-1 0-15,-4-1-1 0,1 0 1 16,-5 1-1-16,-2-2 1 0,-5-1-1 15,-4 0-1-15,-3 0-1 0,-5-1 1 16,-7-2-2-16,-7-2 1 0,-7 3-1 16,-4 0 0-16,-4-2-1 0,-9-1 1 15,0-1 0-15,-7 3 1 0,-1 0 1 0,4-4 0 16,1 2 1-16,3-3-3 16,5 3-5-16,2 2-6 0,11 0-5 0,4 4-4 15,6 1-7-15,4 3-7 0,8 4-7 16,6 2-2-16,8 2 0 0,4-1 1 15,7-1 92-15,8 2-210 0,7-1-124 16,5-2-343-16</inkml:trace>
  <inkml:trace contextRef="#ctx0" brushRef="#br0" timeOffset="105732.31">22409 5562 393 0,'1'2'105'15,"-1"0"6"-15,0 0-11 0,-1 2-71 16,0 2-2-16,0 2 3 0,-3 6 2 0,-1 1-4 15,-1 2-3-15,-3 5-3 0,0 1-2 16,-1 3-6-16,0-1-5 0,0-2-3 16,1 2-3-16,1-3-2 0,2-2 0 15,1-3-1-15,1-3 1 0,1-4-1 16,0 0 0-16,2-6 1 0,0 1 0 16,0-5 1-16,1-2 3 0,1-2 2 15,0-2 0-15,5-5 0 0,1-6 2 16,6-1-1-16,2-4 1 0,3-4-3 0,0-5 1 15,1 1 2-15,-2-1 1 0,-2-3 1 16,-4-2 0-16,-2 5 3 0,-1 2 1 16,0 5 1-16,-3 2 2 0,-2 6-1 15,1 7 0-15,-3 4-1 0,1 2-5 16,-1 2-4-16,0 6-3 0,2 1-2 16,2 4-2-16,-2 4 0 0,3 5-1 0,-1 3 2 15,-1 3 1-15,2 4 0 0,0 0-1 16,0-2 0-16,0 0 0 0,0-3-1 15,-1 1-2-15,1-4-4 0,-1-1-5 16,0-6-10-16,-2 1-11 0,0-2-10 16,0-4-6-16,-1-2 137 0,-1-3-257 15,-1-6-132-15,-3-2-370 0</inkml:trace>
  <inkml:trace contextRef="#ctx0" brushRef="#br0" timeOffset="105898.7">22371 5666 473 0,'-1'-4'129'16,"1"3"8"-16,1-1 3 0,2-2-103 16,5 4-2-16,2-1 0 0,1 1-3 15,4-1-5-15,2 1-8 0,2-1-6 0,4-1-3 16,-1 1-6-16,2 0-15 0,3-1-15 16,-1 0 162-16,1 1-292 0,1-3-148 15,-1 2-426-15</inkml:trace>
  <inkml:trace contextRef="#ctx0" brushRef="#br0" timeOffset="106117.8">22993 5701 577 0,'1'0'147'0,"-1"2"6"16,0-1-75-16,-1-1-35 15,2 0-8-15,-1 1 3 0,-1 0-6 0,0 3-10 16,-1 2-5-16,0 4-3 0,0 2-2 15,-1 2 2-15,-1 2-8 0,1 3-2 16,-2 1-3-16,1-2-7 0,0-1-12 0,-1 2-16 16,1-1-10-16,0-3 165 0,0-3-292 15,1-3-148-15,0-2-403 0</inkml:trace>
  <inkml:trace contextRef="#ctx0" brushRef="#br0" timeOffset="106311.01">22804 5740 572 0,'0'-1'137'0,"0"-2"7"15,0 3-88-15,0 2-23 0,-1-1 13 0,2-1 1 16,2-3-8-16,1 3-8 0,5-2-6 16,4 0-4-16,4 0 0 0,3 1-14 15,-1 1-6-15,5 1-7 0,3 0-12 16,0 2-12-16,0 2-9 0,3-2 4 15,2 1-134-15,3 0-125 0,1-3-295 0</inkml:trace>
  <inkml:trace contextRef="#ctx0" brushRef="#br0" timeOffset="106506.52">23331 5703 523 0,'-7'2'124'0,"2"3"6"0,-3 2-72 15,3 4-25-15,0 2 2 0,1 2-1 0,2 4-5 16,-3 2-7-16,2 2-7 0,2 0-5 16,-1-3-6-16,-1 1-2 0,0-3-6 15,1-2-10-15,1-2-8 0,1-1 33 16,-2-4-157-16,2 0-121 0,0-7-310 16</inkml:trace>
  <inkml:trace contextRef="#ctx0" brushRef="#br0" timeOffset="106897.15">23297 5766 465 0,'3'-24'132'0,"1"-5"13"16,1 2 2-16,1 1-96 0,-1 4-1 15,1 4-1-15,2 2-6 0,1-1-5 16,3 7-12-16,1 4-4 0,2 4-4 16,4 2-5-16,3 1-4 0,0 3-1 15,0 6-1-15,-1 3-3 0,-2 2-1 16,-1 1-2-16,-2 4 0 0,-5-1-1 0,-4 2-1 15,-5-3-3-15,-4-2 0 0,-6 0-1 16,-6 0 0-16,-4-3 0 0,-1-1 0 16,-4-2 1-16,-4 0 2 0,0-4 2 15,4-2 1-15,2-4 0 0,6 1 1 16,0-4 2-16,5 4 0 0,4-5 0 16,4 3 0-16,3-1 0 0,6 2-1 0,0-2 0 15,6 3-2-15,5 1 0 16,1 5 1-16,1 3-2 0,3 1 2 0,0 4 0 15,1 2 0-15,-2 1 0 0,-3-2-1 16,0 1 1-16,-4-1 0 0,-3-1-1 16,-4-5 1-16,-7-1 1 0,-5 0-1 15,-4-2-1-15,-8-2-1 0,-6-3-4 16,-2 2-5-16,-4-2-9 0,-3-1-11 16,-3-4-16-16,-2 0-8 0,1-3 168 0,3-1-290 15,2-4-142-15,2-4-401 0</inkml:trace>
  <inkml:trace contextRef="#ctx0" brushRef="#br0" timeOffset="107218.12">22942 5596 422 0,'1'7'123'0,"2"-1"5"0,1-1-11 16,0 2-75-16,2 1-5 16,0-2-8-16,1 0-10 0,-1 0-6 0,0-1-5 15,-5 5 0-15,-1 1 0 0,-6 3-1 16,0 2 0-16,-3 4-1 0,-1 3 0 15,-1 1-1-15,2 1-1 0,2-1-4 16,0-1-7-16,3 1-6 0,-2-5-129 16,3-2-118-16,-1 2-307 0</inkml:trace>
  <inkml:trace contextRef="#ctx0" brushRef="#br0" timeOffset="110899.95">21681 4617 470 0,'0'-1'119'16,"-1"0"5"-16,0-4-51 0,2 4-35 15,-1-1-3-15,0 0 1 0,0-2 1 16,1 2-3-16,0 1-2 0,-1 0-2 0,0 1-2 16,0-1-4-16,2 2-5 0,-1 1-5 15,1 7-4-15,1 2-1 0,2 7-1 16,-1 1-1-16,1 6 0 0,0 6 1 15,2 3 1-15,2 1-2 0,-1 0-3 16,4-2-1-16,-1 3 0 0,1-3-2 16,1-2 1-16,-1-6-2 0,-4-1 0 15,3-8 0-15,-4-1-23 0,-2-5-11 0,-2-3 12 16,-2-3-148-16,-4-4-135 0,0-3-332 16</inkml:trace>
  <inkml:trace contextRef="#ctx0" brushRef="#br0" timeOffset="111511.06">21361 4202 477 0,'4'7'115'0,"-8"-9"3"0,1 1-72 16,-1 1-13-16,2 0-1 0,1 0 0 0,0 0-1 15,0 0-2-15,1-1-5 16,0 1-3-16,0 2-5 0,0 4-4 0,-2 3-4 16,-2 6-5-16,-2 3-3 0,-1 9 0 15,-3 1 0-15,-3 4 1 0,-1 0 0 16,-1 0-1-16,0-3 0 0,2-3 1 16,2-4-1-16,3-5 0 0,1-5 0 15,4-1-1-15,0-6-1 0,3-2 3 16,0-3-1-16,3-5 1 0,1-2 0 0,3-5 0 15,3-3 1-15,-2-6 1 0,3-4-2 16,0-7 0-16,0-3-1 0,-2-1 1 16,2 0 0-16,-2-2-1 0,2-1 0 15,-2 2 1-15,1 1 0 0,0 6 0 16,1 4 2-16,-3 4 1 0,-1 5 3 16,0 4 3-16,-2 6 1 0,1 4 0 15,-2 2-1-15,1 1-2 0,-1 0-2 0,2 5-3 16,-2 3-2-16,1 7-1 0,1 0 0 15,1 7 1-15,-1 3 0 0,0 5 1 16,0-2-1-16,4 2 1 0,-1 0-1 16,0 1 1-16,1 0-1 0,1-4-1 15,0-2-3-15,-2 2-8 0,0-3-7 16,-1-6-11-16,-1-1-5 0,-2-5-123 16,-2-1-120-16,0-7-292 0</inkml:trace>
  <inkml:trace contextRef="#ctx0" brushRef="#br0" timeOffset="111734.74">21239 4294 547 0,'7'2'125'16,"-1"1"3"-16,2-1-80 0,-2-1-25 15,-1 2-1-15,-1-1-2 0,1 0 0 16,-1-2-2-16,5-1-1 0,1 0-2 16,5-1-5-16,5-4-8 0,4-1-13 15,6 1 82-15,5-3-215 0,0 0-130 16,9-2-363-16</inkml:trace>
  <inkml:trace contextRef="#ctx0" brushRef="#br0" timeOffset="114565.19">23595 3460 398 0,'7'-1'110'0,"0"1"5"16,-3-1-59-16,1-2-11 0,-3 2 3 15,0 0-3-15,-1 0-14 0,0 1-8 16,-1-2-4-16,0 0-2 0,-1 2-3 15,1-1-3-15,-1 0-2 0,1 2-4 16,1 0-1-16,1 3-3 0,2 3-1 16,-1 2 0-16,0 3-1 0,0 0-1 0,0 3 1 15,-1 1 1-15,-1 3 0 0,0 1 1 16,1-3-1-16,1 1 1 16,1 2-1-16,1-1-1 0,0-2-11 0,0-2 1 15,0-3-125-15,-1-3-113 0,0-3-291 16</inkml:trace>
  <inkml:trace contextRef="#ctx0" brushRef="#br0" timeOffset="115067.9">23608 3407 394 0,'0'-2'116'0,"0"0"4"16,2-1-27-16,-1 0-38 0,1 0-10 16,2 1-13-16,0-2-8 0,2 0-4 0,0 0-3 15,2-1-2-15,2 0-1 0,0-2-4 16,2 1-3-16,2 0-2 0,1 2-2 16,2 0-1-16,3 4-1 0,1 1 0 15,3 4-1-15,0 3 0 0,1 4 0 16,-1 0-1-16,-2 0 0 0,-5 4 0 0,-3-2-1 15,-4 0 0-15,-7 0 1 0,-3-5 0 16,-6 2 1-16,-4 0 0 0,-5-4 1 16,-7 2 0-16,-2-3 0 0,1-2 0 15,0 2-1-15,1-4 0 0,3 1-1 16,4-4 1-16,5 1 0 0,3-1 0 16,4 1 1-16,0-2-1 0,2 2 1 15,3 1 0-15,0 0-1 0,2-1 1 0,4 2-1 16,2 1 0-16,3-1 1 15,5 2 0-15,0 0-1 0,4 1 1 0,2 1-1 16,2 2 1-16,-5-1 0 0,-1 2-1 16,-2 2 1-16,-5 0-1 0,-4 0 0 15,-5-1-1-15,-3-2 2 0,-1 0 0 16,-5 2 2-16,-5-2 0 0,-5-3 1 16,-3 3 1-16,-5-1 0 0,-7-1-1 15,1-3-2-15,-2 1 0 0,1-2 0 16,4 1-2-16,2-3-2 0,3 2-4 0,5 2-5 15,0-2 61-15,2 1-194 0,2 2-129 16,-3 3-350-16</inkml:trace>
  <inkml:trace contextRef="#ctx0" brushRef="#br0" timeOffset="116094.46">23776 3909 346 0,'1'0'101'0,"1"-2"7"15,0 3-38-15,-2-1-24 0,0 0 1 16,0 1-2-16,0-1-13 0,0 2-11 0,-1 3-5 16,-1-4-3-16,0 0-1 0,0 1-1 15,-1 5-1-15,0-2 0 0,1 2 1 16,-2 2 0-16,4 5 1 0,0-1-1 16,0 3-1-16,2-3-2 0,1 4-1 15,-2-2-1-15,1 4-1 0,0-3-2 16,-1 1-2-16,0-1 0 0,-1 3 0 15,-1-4 0-15,1 0-1 0,-1-1 0 0,1-1-2 16,0-2-6-16,1-2-5 0,3-2 12 16,-1 0-76-16,0-3-62 0,2-3-106 15,0-3-246-15</inkml:trace>
  <inkml:trace contextRef="#ctx0" brushRef="#br0" timeOffset="119135.37">23592 4236 228 0,'-3'2'68'0,"0"0"5"0,0 0-29 16,-2-1-4-16,1 0-3 0,0 0-1 16,-1 0-6-16,1-1-8 0,-1 0-4 15,2 0-3-15,0 0-2 0,0-1-3 16,-1 2-3-16,2-2-2 0,0 1 0 15,0 1 0-15,0-1 2 0,-1 2 3 0,3 0 4 16,-2-2 2-16,2 1 1 0,-1 0 2 16,1 0 2-16,0 0 1 0,1-1-2 15,-1 0-2-15,1 1-1 0,0-1-1 16,0 1-2-16,1-1-2 0,0 0-3 16,-1 0-1-16,2 0 0 0,3 0-2 15,0 0 1-15,1-2-1 0,3 1-1 16,2 0 1-16,1-1-2 0,1 0 2 0,2 0 0 15,1 0 1-15,2 3 1 0,-2-3 0 16,1 0 0-16,0 1 0 0,4 1-1 16,1-2-1-16,2 0-2 0,3 0-1 15,1 1-1-15,1 1-1 0,-3-1 0 16,-3-1-1-16,-4 1 1 0,-2 0 0 16,-4 0-1-16,-6 0 1 0,-2 0 0 15,0-1 0-15,-3 1 0 0,0 1 0 16,-3 0 0-16,0 0 0 0,1 0-1 15,-1 1 0-15,0-1 1 0,0 0-2 0,0 2 1 16,0-4 0-16,0 2 0 0,-1-1 0 16,1 1 0-16,0 0 0 0,0 0 0 15,0-1 0-15,0 2 0 0,0-1 0 16,1 3-1-16,-1-3 1 0,1 0-1 16,-1 0 0-16,1 1 0 0,1 0 0 15,-1 1 0-15,0-1 0 0,0 0 0 0,0 2 0 16,-1 0 1-16,0 0 0 0,-1 1 0 15,0 0 0-15,0 0 1 0,-2 3 0 16,1 0 0-16,0 4-1 0,-1-1 1 16,0 4-1-16,-1 3 0 0,0 0 1 15,-1 2-1-15,1 1 1 0,-4-1-1 16,2 2 1-16,-3-2 0 0,-2-2 0 16,0 1 0-16,-2-1-1 0,0-4 1 0,0 1-1 15,0-3 0-15,2-4 0 0,2 1 0 16,2-4 0-16,3 0-1 0,1-1 0 15,3-1 0-15,0 0 1 0,1 0-1 16,-1 1 0-16,1-2 1 0,-1 0 0 16,0-1 0-16,0 1 0 0,0 0 0 15,0 0 0-15,0-1 1 0,0 0-1 16,0 0 1-16,0 1-1 0,0-1 2 16,0 0-1-16,2-1 1 0,-2 1 0 0,0 1 0 15,3-2 1-15,-3-1-1 0,0 2 0 16,0-4 0-16,-2 0 0 0,2 0 0 15,-1-2 0-15,-4 2 0 0,2-1 0 16,-1-3 1-16,0 1-1 0,-4 0-1 16,-1-1 1-16,0-1-1 0,-1-1 0 15,1 2-1-15,-2 0 1 0,-1-3-1 16,1 0 1-16,2-1-1 0,-2 0 1 16,1-6 0-16,-1 2 0 0,-1-4 0 0,-1 2 0 15,0-1 1-15,-1 1-1 0,-1 2 1 16,1 5-1-16,2 0 0 0,2 4 0 15,1 3-1-15,3 2 0 0,0-1 1 16,3 2-2-16,1-1 0 0,1 2-3 16,0-1-7-16,2 1-4 0,1 0 17 15,2 1-139-15,1-2-16 0,0 1-107 16,4 0-235-16</inkml:trace>
  <inkml:trace contextRef="#ctx0" brushRef="#br0" timeOffset="119919.5">23813 4541 278 0,'-6'-1'84'0,"0"0"6"15,-2 1-10-15,2-1-44 0,0 1-3 16,2 0 2-16,1 0-3 0,1-1-6 16,1 2-5-16,1-1-3 0,1 1-1 15,-1-1-2-15,1 2-2 0,-1 1-3 16,0 2-2-16,-1-1 0 0,0 3 0 15,-2-2-2-15,1 2 0 0,-2-1-1 0,2 0 0 16,0 0-2-16,0-1-2 0,2-1 1 16,0 1-2-16,1-3 1 0,1 2 0 15,1 1 0-15,3-1 1 0,2-1 1 16,3 2 0-16,1-2-1 0,4 1 2 16,2 1-1-16,0-3 0 0,2-2 0 15,-1 2 0-15,-2-2 2 0,1 1 0 16,-6-1 2-16,0-1 2 0,-2-2 2 15,-3 0 1-15,0-4 2 0,-3 0 0 16,1 1 0-16,-3-2 0 0,0-2-1 0,-3 1-3 16,-1 1-2-16,-3-1 0 0,1 1-3 15,-2 0-1-15,0 0-2 0,-3 3-3 16,-1 1-2-16,-2 2-4 0,-2 2-7 16,-4 0-7-16,0-1 13 0,-3 3-112 15,-1-2-25-15,2 0-98 0,3-1-219 0</inkml:trace>
  <inkml:trace contextRef="#ctx0" brushRef="#br0" timeOffset="120615.24">23892 4747 441 0,'2'-1'120'15,"-1"-1"5"-15,0 0-48 0,0 1-23 16,-1 1-4-16,0 0-6 0,0-2-6 16,0 4-4-16,0-2-3 0,0 1-3 15,0-1-3-15,0 0-3 0,0 0-3 0,0-1-3 16,0 2-3-16,0 0-3 0,0 1-1 16,1 1-2-16,0 3-1 0,2 3-1 15,-2 1 0-15,1 4 0 0,-1 1-1 16,-1 5 0-16,-1-1-1 0,-1 2-1 15,-2 1-1-15,1 1 1 0,0-2-1 16,0-2-1-16,0-2-1 0,1-2-8 0,1-1-8 16,0-3-21-16,1-3 5 0,0-1-139 15,0-3-132-15,-1 0-323 0</inkml:trace>
  <inkml:trace contextRef="#ctx0" brushRef="#br0" timeOffset="127556.77">6425 3489 466 0,'-7'4'118'0,"0"1"2"0,0 1-53 0,-1-3-40 16,4 2 0-16,0-2-2 0,0-1 0 15,3 1 3-15,0-3 8 0,1 0 9 16,1 0 8-16,-2-2 4 0,1 2 3 15,0 1-4-15,0-2-9 0,1 2-11 16,-2-2-12-16,1 3-8 0,1 6-7 16,-1 4-6-16,2 2-3 0,-1 10 0 15,1 9 0-15,0 6 1 0,0 11 0 16,1 7-1-16,3 6 1 0,-2 5 0 0,2 3 0 16,0-2-1-16,2-1-1 0,1-5 1 15,-2-6-1-15,0-9-2 0,-1-4-7 16,0-8-11-16,-2-6-19 0,-2-5-8 15,-2-6-144-15,-1-10-148 0,0-4-354 16</inkml:trace>
  <inkml:trace contextRef="#ctx0" brushRef="#br0" timeOffset="128114.07">6390 3498 575 0,'5'-7'132'16,"-1"-2"7"-16,-2 1-90 0,-1 0-14 0,-1 4-4 15,-2 2-1-15,-3 0-1 0,0-2-3 16,-2 2-3-16,2 0-4 0,0 2-1 16,2-1 0-16,1 0-1 0,1 1-3 15,1 1-5-15,1 1-2 0,2 0 0 16,0 3 3-16,2 0 0 0,4 1 4 15,0 2 2-15,6 2 5 0,1 0 0 16,5 1-3-16,5 1-3 0,6 2-2 16,6 3-2-16,6 0-4 0,5 3-3 15,5 1-2-15,4 2 0 0,1 1-1 0,2-1 0 16,-3-2 0-16,-1-4 0 0,-3 0 0 16,-2-4-1-16,-5 0 1 0,-6-2-1 15,-4-1 0-15,-9 1 0 0,-5-2 0 16,-7-4 0-16,-6 1 1 0,-6-3-1 15,-4-1 1-15,-4 0 0 0,-5 0 1 16,-3 2-1-16,-3 0 1 0,-3 6-1 16,-4-1 0-16,-3 4 0 0,-6 3-1 0,-1 4 0 15,-5 4 0-15,-7 6-1 0,-3 3 1 16,-5 6-1-16,-7 7-2 0,0 4 0 16,0 2-1-16,-1-1-1 0,3 2-1 15,5-4-2-15,7-4-3 0,8-6-4 16,7-8 1-16,5-5 0 0,9-10 1 15,4-3-5-15,3-6-4 0,6-7-5 16,5-8-11-16,6-6 154 0,2-7-292 0,2-2-156 16,11-7-432-16</inkml:trace>
  <inkml:trace contextRef="#ctx0" brushRef="#br0" timeOffset="128618.5">7367 3786 313 0,'7'-6'91'0,"-1"-1"7"15,1 1-25-15,-2 0-17 0,1 2 3 16,-3 0 1-16,-2 2-1 0,0-1-5 16,-3 1-4-16,-1 2-8 0,-1 0-8 15,-1 2-8-15,1 1-5 0,-2 2-8 16,0 1-2-16,-3 4-2 0,3 2 1 0,1 2 0 15,2 3-1-15,0 3-1 0,3 3-2 16,4 0-1-16,3-3 0 0,4 0-1 16,1-2-2-16,3-3 0 0,4-5 3 15,1-5 0-15,4-1 2 0,1-4 0 16,3-5 1-16,2 0 3 0,1-5 4 16,0-2 2-16,-2-5 0 0,-1 1 2 0,-4-5 0 15,-7 0 2-15,-4-3 1 0,-7 0-5 16,-9 0-3-16,-11 0-3 0,-9-1-3 15,-4 4-2-15,-8-1-3 0,-3 7-4 16,-4 3-1-16,0 4-1 0,0 7-3 16,3 3-10-16,0 6-16 0,1 3-25 15,4 1-136-15,2-2-150 0,7 4-366 16</inkml:trace>
  <inkml:trace contextRef="#ctx0" brushRef="#br0" timeOffset="129064.03">5609 4051 541 0,'0'0'147'0,"2"-1"5"15,1 1-47-15,4-2-45 0,3 1-6 16,2 0-6-16,4-1-8 0,7 1-7 16,4 1-5-16,8 0-6 0,2 0-7 15,5 0-4-15,5 0-3 0,6 0-6 16,5 0-13-16,1-1-25 0,4 0-133 15,1-2-12-15,9 2-124 0,-3-2-259 16</inkml:trace>
  <inkml:trace contextRef="#ctx0" brushRef="#br0" timeOffset="129561.25">7847 3887 444 0,'-15'2'91'0,"-1"-1"0"16,2-3-84-16,2 0-1 0,2-1 10 15,3-1 6-15,3 1 3 0,2 0 2 16,1 1 2-16,1 0 4 0,0 0-2 16,0 5-7-16,0-2-3 0,0-2 0 15,0 1 2-15,0 0 1 0,0 0 1 16,0 0 2-16,-1-3 1 0,1 2 2 0,1 2-2 15,0 1-1-15,2-2-1 0,4 1-2 16,3 1-1-16,5 0-2 0,5 0-4 16,5-1-1-16,6 0-2 15,4 2-3-15,2-2-3 0,3 1-4 0,3-1-2 16,3 1 0-16,-1-1-3 0,-1 1-8 16,-4 1-15-16,0-1-19 0,-7-1-138 15,-6 0-144-15,-5 1-360 0</inkml:trace>
  <inkml:trace contextRef="#ctx0" brushRef="#br0" timeOffset="130847.57">9561 3648 557 0,'0'10'130'0,"2"1"9"16,-2 4-96-16,1 0-3 0,0 8 4 16,0 3 2-16,0 6-2 0,0 2-6 0,0 2-10 15,0 2-3-15,-1 1-7 0,0-2-4 16,1-2-6-16,-1-4-5 0,0-2-1 15,0-1 0-15,0-5-5 0,1 0-10 16,1-4-16-16,-2-1-9 0,2-5-91 16,-2-5-40-16,0-7-115 0,2-2-232 15</inkml:trace>
  <inkml:trace contextRef="#ctx0" brushRef="#br0" timeOffset="131097.69">9604 3760 650 0,'-5'-10'158'0,"0"3"9"0,4 3-103 0,0 2-10 16,1 2-9-16,0 0-9 0,5 2-7 15,-1 4-5-15,5 4-8 0,2 4-4 16,3 6-2-16,7 4-1 0,3 4 0 0,1 2-1 16,2 0-4-16,3 1 0 0,1-6-2 15,0-1 0-15,-1-1-1 0,-3-1 0 16,1-3-6-16,-3 0-7 0,-2-3-25 15,-3 0-13-15,-5-4 156 0,-3-3-293 16,-4-6-159-16,-1 1-428 0</inkml:trace>
  <inkml:trace contextRef="#ctx0" brushRef="#br0" timeOffset="131296.2">9939 3549 666 0,'-1'2'156'0,"1"4"11"0,0 4-109 16,0 6-7-16,1 2-9 0,-1 8 2 15,3 5-1-15,-2 5-12 0,1 4-12 0,2 1-7 16,0 3-5-16,0-1-2 0,1 0-2 16,0-6-1-16,0-4-7 0,3-1-10 15,0-4-16-15,0-4-21 0,3-2 34 16,0-7-169-16,2 2-143 0,6-6-338 15</inkml:trace>
  <inkml:trace contextRef="#ctx0" brushRef="#br0" timeOffset="131639.51">10267 3738 595 0,'-7'5'136'0,"2"8"10"0,-2 5-82 15,-1 5-30-15,1 7-1 0,1 2 1 16,2 3 1-16,5 1-11 0,3-3-10 16,3-5-11-16,4-1-1 0,5-4-2 15,3-4-1-15,3-2 0 0,3-5-1 0,2-2 1 16,1-4 1-16,4-5 1 0,0-5 2 16,-3-4 3-16,-2-4 4 0,-4-1 3 15,-4-1 1-15,-2-4 3 0,-4-1 2 16,-5-3 1-16,-6-3-2 0,-4-4-3 15,-3-7-4-15,-4 0-1 0,-5-1-5 16,-7 3-3-16,-2 3-4 0,-5 4-2 16,-6 9-2-16,-6 10-2 0,0 4-6 0,-1 5-10 15,2 4-9-15,2 2-8 0,4 2-9 16,9 1 165-16,8-3-290 0,5-1-142 16,13-1-403-16</inkml:trace>
  <inkml:trace contextRef="#ctx0" brushRef="#br0" timeOffset="131893.03">10758 3584 517 0,'3'1'136'16,"3"1"9"-16,2 1-22 0,6-1-73 0,4 6-3 15,4-1 1-15,5 0-1 0,5 1-3 16,4-1-8-16,3-5-10 0,-1 0-5 16,2-2-6-16,0 1-6 0,2-1-3 15,-3-2-5-15,-3 1-6 0,-3 0-6 16,-3-5-17-16,-5 0 139 0,-6-3-293 16,-6-2-166-16,-5 4-460 0</inkml:trace>
  <inkml:trace contextRef="#ctx0" brushRef="#br0" timeOffset="132110.54">10961 3659 636 0,'-5'10'151'15,"4"0"12"-15,1 4-109 0,-1 3-7 16,3 3 1-16,1 7 6 0,0 3-9 0,1 4-15 15,-1 0-11-15,-2 1-7 0,2-1-5 16,-3-1-2-16,0-1-2 0,-1-1-4 16,-1-5-16-16,0-1-27 0,1-2-138 15,0-2-148-15,3 3-370 0</inkml:trace>
  <inkml:trace contextRef="#ctx0" brushRef="#br0" timeOffset="132851.9">11949 3925 560 0,'7'2'139'0,"1"-6"12"0,1 1-84 15,-1-6-8-15,-3-1-1 0,0-2-4 0,-2-3-5 16,-2-1-6-16,-5-2-12 0,-2-1-8 16,-5 2-6-16,-2 2-5 0,-5 0-4 15,-4 3-5-15,-4 6-3 0,0 1-2 16,1 7 1-16,-4 4-1 0,2 7-3 15,4 2-2-15,5 5-2 0,6-1-2 16,3 2-3-16,6-3-1 0,11-1 0 16,5-5 4-16,3-1 1 0,3-5 4 15,3 2 3-15,1-6 5 0,2-2 5 0,-3 1 4 16,-1-6 2-16,-1-2 3 0,-2 1 2 16,-1-5 2-16,-4-4-1 0,-2 6-3 15,-4-5-3-15,0 6-1 0,-4 0-3 16,-2 1-1-16,0 3-4 0,-2 7-1 15,-1-1-1-15,-1 8 0 0,-3 6-1 16,3 2-1-16,0 6-1 0,-1 3 0 0,2 0 1 16,2 2 0-16,2 0-1 0,3 2 0 15,0 2 0-15,3 1 1 0,0 1-1 16,-1 1 0-16,2-1 1 0,-2-1 0 16,-3-1 0-16,-2-4-1 0,-3-2 0 15,-2 0 0-15,-4-2 0 0,-3-1-1 16,-2-4 0-16,-2-6 0 0,0-2-1 15,-3-3-1-15,-1-7-2 0,-1-4-2 16,1-6-5-16,-1-4-8 0,3-4-14 0,-1-7-12 16,2-3 3-16,3-4 12 15,0-3-150-15,2-4-126 0,3 3-311 0</inkml:trace>
  <inkml:trace contextRef="#ctx0" brushRef="#br0" timeOffset="133480.19">12414 3923 619 0,'4'1'149'0,"0"-1"13"16,-5-2-97-16,-1-2-14 0,-4-1-6 16,-5-2 0-16,-3 0-10 0,-2 1-13 15,-6 0-11-15,-3 1-9 0,-4 4-2 16,-3 1-1-16,1 8 0 0,-2 4 0 0,1 2-1 15,3 1-1-15,6 0-3 16,6 4-4-16,6-2-2 0,7-5-2 0,8-4 1 16,8 1 1-16,4-3 1 0,7-2 4 15,6-4 3-15,3-2 4 16,1-2 0-16,-1-1 3 0,-1-3 2 0,-2-1 1 16,-2-3 3-16,-4-1 1 0,-4 1 3 15,-1-1 4-15,-4 1-2 0,-4 1-1 16,-2 2-1-16,-5 3-1 0,-2 3-1 0,-1 3-4 15,-4 8-2-15,-3 4-2 0,2 5 1 16,-1 2-3-16,1 1-1 0,2 3 0 16,3 1-1-16,2-2-2 0,4-1 0 15,3-5 0-15,4 0 0 0,3-1 0 16,0-4-4-16,2-6-2 0,1-4-1 16,1-3-2-16,-2-5-4 0,0-5-6 15,1-5-8-15,1 1 0 0,-1-6 0 0,1-2-3 16,1-5 2-16,2-3 4 15,1-9 6-15,-3-4 8 0,-5-6 6 0,-3-9 4 16,-2-1 10-16,-3-1 4 0,-4 2 6 16,-3 7 8-16,-1 1 5 0,0 8 6 15,-1 14 2-15,-1 5-2 0,-2 9-5 16,-5 11-5-16,-1 6-5 0,-1 12 0 16,-4 3 0-16,0 5-3 0,-1 8 1 15,0 6 0-15,5 5 1 0,3 7-2 0,4 3-7 16,5 4-5-16,2 5-2 0,4 4-1 15,3-5-2-15,3-4 0 0,1-2-1 16,0-2-4-16,-1-7-10 0,0-2-11 16,-2-7-12-16,-2-2-15 0,-1-6 147 15,-3-7-292-15,0-7-159 0,1-5-434 16</inkml:trace>
  <inkml:trace contextRef="#ctx0" brushRef="#br0" timeOffset="133700.22">12535 3728 613 0,'0'-1'143'15,"3"1"12"-15,3 2-88 0,4 2-17 16,0-2-1-16,5 0 1 0,3 1 1 16,4 0-8-16,1 1-12 0,4-1-12 0,1-1-5 15,3 3-5-15,-1-1-3 0,1 2-4 16,0-1-5-16,1-1-7 0,0 0-11 15,0-3-23-15,2 0-31 0,0-3-112 16,1-3-136-16,2 3-316 0</inkml:trace>
  <inkml:trace contextRef="#ctx0" brushRef="#br0" timeOffset="134099.76">13147 3844 416 0,'9'12'121'0,"0"-1"5"16,0-2-18-16,4 0-46 0,0-2-10 0,0-2-3 16,-2 0-6-16,5-2-5 0,4-3-4 15,-1-1-4-15,-3-4-7 0,-3 0-5 16,2-3-3-16,-1 0-3 0,-5-1 1 15,-5-2 0-15,-1-2 1 0,-2 3 1 16,-1-5-1-16,-4-1 1 0,-1 1-1 0,-8 1-5 16,-3 1-2-16,-6 2-2 15,-6 4-4-15,-5 7-1 0,-1 3 0 16,-1 7 0-16,2 5 0 0,2 6-1 0,6 6 1 16,5 4 0-16,7 2 0 0,2 0 0 15,7-3 1-15,5-1 0 0,7-4 1 16,5-2 1-16,5-3 0 0,10-4 1 15,6 0-1-15,6-2 0 0,2-3 1 16,3 0-2-16,3-5-6 0,0-2-7 16,-2-4-28-16,-3-6-145 0,-6-5-152 0,6 1-382 15</inkml:trace>
  <inkml:trace contextRef="#ctx0" brushRef="#br0" timeOffset="148366.16">23115 6110 272 0,'-2'2'81'0,"0"-1"9"0,0-1 7 16,4 1-48-16,-2-1-8 0,0 2 1 15,2-2 1-15,-2 0-4 0,-1-2-9 16,1 2-8-16,0-1-7 0,-1 1-4 16,2 0-1-16,-4 1 0 0,3 5-1 15,-2 3 0-15,0 2 0 0,-1 4 2 16,-3 6 1-16,-1 2-1 0,-1 6-2 0,-1 2-2 16,0 5-2-16,0 1-2 15,-1 3 0-15,-2 5-1 0,-3 3 0 0,0 1-1 16,-1 1 0-16,3-1 0 0,-1 1 0 15,2 0 0-15,4-5-2 0,1-6 0 16,4-3-3-16,-1-5-1 0,1-5-5 16,0-4-6-16,2-3-119 0,1-5 0 0,-1-3-90 15,0-5-192-15</inkml:trace>
  <inkml:trace contextRef="#ctx0" brushRef="#br0" timeOffset="148700.12">22724 6880 505 0,'0'-6'112'0,"0"-2"-1"0,-1-3-66 16,1 0-39-16,-1 0 0 0,1 3 2 16,-1 2 1-16,1 5-1 0,-2-2 0 15,2 3-1-15,-1-2-1 0,1 9-2 16,0 1-3-16,0 2 0 0,0 3 0 15,3 3 0-15,-1 1 1 0,1 3-1 0,2-2 1 16,3-1 1-16,3-1 0 0,2-2 2 16,4-3-1-16,4 0 8 0,3-2 3 15,1-4 5-15,0 0 4 0,-1-3 2 16,2-2-1-16,1-4 0 0,-3-1-7 16,-2-4-3-16,0-2-5 0,0-4-4 15,-2-5-7-15,-1-2-13 0,-6-1 1 16,-2-4-52-16,-4 1-86 0,-3-4-117 15,-6 8-275-15</inkml:trace>
  <inkml:trace contextRef="#ctx0" brushRef="#br0" timeOffset="151453.87">21522 5292 364 0,'5'3'100'16,"2"0"6"-16,0 3-28 0,-3-3-39 15,-1 0-5-15,1 3 1 0,-3 0-4 16,-1 1-6-16,-1-3-4 0,-1 3-3 15,1-2-1-15,-1 0-5 0,-1 0-2 0,0-4-2 16,0 3 1-16,0-1 0 0,-3-2 0 16,-2 2 1-16,-2 3 1 0,-3-1-2 15,-4 3-1-15,-2 0-1 0,-5 1-3 16,-5 3 0-16,-7 2 0 0,-3-1-1 16,-6 2 6-16,-7 2 3 0,-8 1 2 15,-6 0 1-15,-4 3 0 0,-8-1 1 16,-9 1 4-16,-8 0-5 0,-4 1-3 0,-12-2-1 15,-6 1-1-15,-9-3-1 0,-2-3-1 16,-7-3-5-16,-5-1-1 0,-6-5 0 16,-4-4-1-16,-6-2 0 0,0 1-1 15,-9-3 1-15,0 1-1 0,-5-4 1 16,-4 1-1-16,-2 4 0 0,-1-1 0 16,-7-4 0-16,1 2 0 0,-10 0 0 15,-2 1 0-15,-1 2 0 0,-6-2 1 16,-2 3-1-16,-3-1 0 0,-5 1 0 0,1 1 0 15,5 1 0-15,-3 1 0 0,-1-1 1 16,12-1-1-16,-6 2 0 0,7 2 1 16,5 2 3-16,-3-3 1 0,9 4 1 15,13 3 0-15,-9 0-1 0,14 2 1 16,3 3-1-16,9-3-3 0,3 1-1 16,4 2-1-16,2-2 0 0,11 4 0 15,6-4 1-15,8 0-1 0,12 1 0 16,10 0-1-16,12-4-3 0,15 0-6 0,13-4-13 15,15 1-12-15,14-5 72 0,13-4-210 16,22-3-141-16,23-1-369 0</inkml:trace>
  <inkml:trace contextRef="#ctx0" brushRef="#br0" timeOffset="152322.48">21914 6070 551 0,'2'3'123'0,"-1"3"3"16,2 0-91-16,-1-1-16 0,-2 3 3 15,-1 0 2-15,0 2 2 0,-3 3-1 16,-5-1-1-16,-5 3-1 0,-3 6-3 16,-9 4-3-16,-5 6-3 0,-5 3-4 15,-7 4-5-15,-2 5-2 0,-6 3-1 16,-5 5-1-16,-2 5 1 0,-9 2-1 0,-4 4 1 16,-3 4-1-16,-4 2 0 0,-2 1 0 15,-1 2 0-15,-4-1 0 0,3-1-1 16,-3 2 0-16,0 1 1 0,-3 0-1 15,1 3 1-15,-5-1-1 0,0 3 1 16,-8 4-1-16,0-1 1 0,-7-1 0 0,-5-2 1 16,-3 3 3-16,-2 0 1 15,-6-1 0-15,-1-3 0 0,-5 1 0 0,3 2 0 16,-4 0-2-16,1 2-2 0,-1 3-1 16,3-1-1-16,-1-1 0 0,3 2 2 15,1-1-1-15,5 2 0 0,0-4 1 16,5-4-1-16,4 2 1 0,4-5 0 15,5-3-2-15,3-1 3 0,6-2 1 16,8-7 1-16,6-2 0 0,7-4 0 0,6-2 0 16,8-5 1-16,6-6-2 0,7-4-1 15,3-4 0-15,7-6 0 0,5-8 0 16,6-2 0-16,5-6-1 0,5-2 0 16,3-4 0-16,5-3-2 0,1 0-3 15,2-2-4-15,2-1-8 0,0-4-9 16,2 0-8-16,2-5 8 0,-1-1-35 15,1-2-110-15,2-1-118 0,-1-1-291 0</inkml:trace>
  <inkml:trace contextRef="#ctx0" brushRef="#br0" timeOffset="153538.53">12262 9131 513 0,'-3'-9'125'0,"1"0"6"15,1 1-69-15,1 2-16 0,0-1-2 16,0 1-1-16,0-1 2 0,0 2-1 16,-2 0-3-16,2 2-2 0,-1-1-5 15,1 2-6-15,0 1-7 0,-1 2-7 16,1 4-5-16,-1 4-3 0,-1 4-3 15,1 9-2-15,-1 5-1 0,2 8 0 16,2 6 0-16,1 2 1 0,4 5-1 16,1 2-1-16,2-1-1 0,2 3-1 0,2-4-1 15,-1 0 0-15,1-3-1 0,0-2 0 16,-1-5 1-16,0-3-1 0,-3-5-8 16,0-6-8-16,-1-4-11 0,-5-5-12 15,-1-6-5-15,-1-6 124 0,-4-4-247 16,-1-8-128-16,-3-3-361 0</inkml:trace>
  <inkml:trace contextRef="#ctx0" brushRef="#br0" timeOffset="154156.12">12325 9022 557 0,'-6'-15'137'0,"2"3"5"0,0 2-65 16,1 2-34-16,1 2-2 0,1 1-3 15,0 3-2-15,2 1-3 0,-1 1-3 0,0 0-5 16,4 0-5-16,3 0-4 0,4-1-4 16,4 1-1-16,6 0-2 0,6-3-1 15,8 0-1-15,5 1 0 0,5 4-2 16,4-1-1-16,5 1-1 0,6 0-1 16,2 7 0-16,1-2-1 0,-1 3 0 15,3-3-1-15,-5 0 1 0,-1 4-1 0,-2 1 1 16,-4-3 0-16,-6 1 0 0,-8-1-1 15,-7 3 1-15,-7-1-1 0,-7-4 0 16,-7 0 1-16,-7 0-1 0,-2-1 2 16,-2 0 2-16,-1-2 1 0,0 0 0 15,-2 2 1-15,-1-1-1 0,-1 0 1 16,1-1-2-16,-2 2-1 0,0-2-2 16,-2 1 0-16,2 0 1 0,0 0-2 15,1 4 0-15,-2 0 0 0,3 3 0 0,0 2 1 16,3 6-1-16,-1 5 0 0,0 6 0 15,-2 3 1-15,-3 5-1 0,0 6 0 16,-1 2 0-16,-3 2 0 0,2 4-1 16,0 2-1-16,3 0-1 0,1 0-1 15,3-2-1-15,1-4-2 0,1-4 1 16,2-6 0-16,-1-5 1 0,2-6 0 16,2-5 2-16,1-5 0 0,1-3 2 0,-2-4 0 15,0 0 1-15,-1-8 2 0,-3-1 0 16,-2-5 2-16,-5-4 2 0,-6-4-1 15,-3-3 1-15,-3-3-1 0,-7-3-3 16,-5 0 1-16,-7-2-3 0,-8 0-1 16,-7 3-1-16,-2 1 1 0,-6 1-1 15,-4 2 0-15,-1 3 1 0,-1 6-4 16,4 1-5-16,4 5-5 0,1 0-6 16,5 6-11-16,7-2-11 0,8 2-8 0,8-4 13 15,7 2-137-15,7 0-124 0,10-4-305 16</inkml:trace>
  <inkml:trace contextRef="#ctx0" brushRef="#br0" timeOffset="154753.15">10814 9177 514 0,'0'0'124'16,"1"0"5"-16,0 2-71 0,-1-2-14 15,1 3-6-15,1 1-1 0,0 5-1 16,3 4-1-16,-1 2-4 0,2 5-4 15,-1 6-6-15,2 2-4 0,-1 5-5 16,1 4-5-16,-1 0-3 0,-1 10-1 16,0 1 0-16,1 3-19 0,-2 1-16 0,1-1-9 15,-2-2-5-15,2-1-2 0,2-8-3 16,-2-6-83-16,1-5-13 0,-1-10-73 16,1-4-185-16</inkml:trace>
  <inkml:trace contextRef="#ctx0" brushRef="#br0" timeOffset="155258.41">10924 9188 575 0,'-11'-37'147'16,"9"10"5"-16,0 9-58 0,2 3-44 16,2 1-8-16,2 4-4 0,2 3-4 15,4-1-2-15,3 1-2 0,5-1-3 16,5 1-4-16,2-4-1 0,7 1-5 0,6 0-3 15,6 0-4-15,3-1-3 16,5 1-2-16,5 2-3 0,2 2 0 0,0 0-2 16,-1 3 1-16,-3-1-1 0,-4 2 0 15,-8 4 0-15,-7 1 0 16,-4 2-1-16,-9-1 1 0,-5 0-1 0,-5 5 1 16,-4 1 2-16,-4 2 1 0,-5 0 1 0,-3 2 0 15,-1 6 1-15,-3 0 0 16,0 0 0-16,-2-1-2 0,1 0-1 0,3 1 0 15,-1 2-1-15,2 0 0 0,1 3 0 16,2 1-1-16,1 5 0 0,1 3 0 16,-1 2-1-16,2 1 1 0,1 1-1 15,0 2 0-15,2 3 0 0,-1-2-1 16,3 0-3-16,2-1-2 0,-1 0-1 16,1-1-1-16,2-4 0 0,-2-4 0 15,0-3 2-15,-2-4 1 0,-2-2 2 16,-3-5 3-16,-1-4 3 0,-4-1 0 0,-4-3 2 15,-4-6 0-15,-6-3 2 0,-6-3-1 16,-5-4 0-16,-6-3-2 0,-4-2 0 16,-7-3-2-16,-7-1-1 0,-4-6-3 15,-4 4-5-15,-5-2-9 0,-2 3-11 0,-1-1-12 16,0 10-10-16,4 1 59 16,3 5-195-16,3 1-138 0,8 4-353 0</inkml:trace>
  <inkml:trace contextRef="#ctx0" brushRef="#br0" timeOffset="155705.6">9253 9143 542 0,'8'5'138'0,"1"2"4"16,1-1-54-16,1 4-53 0,-1 1-3 16,0 6-5-16,-1 0-5 0,2 5-4 15,1 6-1-15,1 8-1 0,-1 0-3 16,0 6-2-16,1 1-3 0,-2 4 4 15,0 5-20-15,1-1-17 0,-2 1 141 16,-1 0-275-16,0-4-150 0,-1 1-427 16</inkml:trace>
  <inkml:trace contextRef="#ctx0" brushRef="#br0" timeOffset="156228.07">9411 9106 597 0,'7'-15'149'0,"5"-2"4"0,2 1-60 16,2-1-56-16,6 0-6 0,-1 1-5 16,7 4-2-16,2-1-4 0,6 3-3 15,3 1-2-15,6 1-3 0,4 2-3 16,7 3-3-16,2-4-2 0,0 0-1 15,0 2-2-15,-1 1 1 0,-5 0-2 16,-5 2 1-16,-8 1-1 0,-6 2 0 0,-7 2 0 16,-7 4 2-16,-6-1 1 0,-4 4 2 15,-6 5 0-15,-2 1 1 0,-3 5 1 16,0 4-1-16,-3 5-1 0,-3 5-1 16,-1 3-2-16,1 3 0 0,1 1-2 15,0 2 1-15,3-1-2 0,4-2 0 16,2-3-1-16,3-3-1 0,3-2 1 15,1-3-1-15,2 0 1 0,1 1 0 0,0-5 1 16,0-1 0-16,-1-1 1 0,1-1 0 16,-3-2 0-16,-2-1 0 0,-2-3 0 15,-2 0 2-15,-3-3 0 0,-3 0 0 16,-4-4 1-16,-3 1 1 0,-4-1 0 16,-6-4-1-16,-6 0 0 0,-6-2-1 15,-3 1-1-15,-7-1-1 0,-6-3-3 0,-3-1-4 16,-5 0-1-16,-2-3-12 0,-3 0-14 15,-4-5-10-15,1-1-2 0,2 0-4 16,2 2-123-16,4-1-123 0,2 1-279 16</inkml:trace>
  <inkml:trace contextRef="#ctx0" brushRef="#br0" timeOffset="156951.1">8082 8957 606 0,'-6'13'137'0,"3"1"4"16,-1 4-100-16,3 5-13 15,2 7-6-15,-1 7-6 0,0 4-3 16,1 4-4-16,-2 2-3 0,-1 2-3 0,0 2-1 15,-1-1-1-15,0-2 0 0,0-2-1 16,1-2-1-16,2-6-2 0,2-4-2 16,1-5-1-16,5-6 0 0,2-2-2 15,3-6 1-15,5-3 0 0,5-3 1 16,5-6 3-16,9 0 1 0,7-1 1 0,4-2 2 16,5 0 2-16,4-1 1 0,2 0 1 15,2 3-1-15,-1 0 1 0,-2 0-2 16,-1 0 0-16,-1 1-4 0,-5-2-1 15,-6 5-2-15,-8-3 0 0,-5 1-1 16,-8 1-1-16,-6-2 2 0,-9-2 1 16,-2 1 3-16,-6-4 2 0,-1 0 0 15,-3-5 1-15,-3-1 0 0,0-4 1 16,-2-3 1-16,3-2 3 0,-2-4 1 0,1-7 2 16,2-7 1-16,4-8 2 0,2-6-1 15,4-11-2-15,2-6-3 0,1-5-3 16,5-2 1-16,0 2 1 0,0 3 3 15,-1 3 1-15,-2 8 4 0,0 6 1 16,-4 4 2-16,-4 6 0 0,-3 9-3 16,-3 2 1-16,-5 4-1 0,-5 7-2 15,-6 3-3-15,-8 7-1 0,-8 4-3 16,-9 3-1-16,-10 3-3 0,-8 3-2 0,-8 4-1 16,-10 4-1-16,-6 2 0 0,-4 2-4 15,-4-1-6-15,0 0-12 0,2 4-13 16,2-3-11-16,9 1-132 0,10-6-136 15,14-2-328-15</inkml:trace>
  <inkml:trace contextRef="#ctx0" brushRef="#br0" timeOffset="158604.51">13316 9930 578 0,'-2'1'126'0,"1"-1"2"0,1-2-90 15,0 3-23-15,1-3-5 0,-1-1-1 16,0 1 0-16,-1-3 2 0,1 1 1 15,-1-2 1-15,2 0 1 0,-2 1 0 16,1 2-1-16,-1-1-2 0,1 2-2 16,-2-3-2-16,2 4-3 0,-1-1-2 0,1 0-2 15,3 1-2-15,-2-2 1 16,3 0-1-16,4 1-1 0,4-1 1 0,7-2 0 16,6 1 1-16,5-3 1 0,9 0-1 15,8 0 1-15,5-4 0 0,5 2 0 16,1 1 0-16,5-1 1 0,4 0-1 15,4 0 0-15,0-3 0 0,4 1 1 0,10-2-1 16,3 1 0-16,-2-1 0 16,6 0 1-16,1 1-1 0,3 5 0 15,0 0 0-15,-13 1 0 0,-2 3 0 0,9 0 0 16,-6 1 0-16,-2 5 1 0,-1 1-1 16,-5 1 0-16,3 4 0 0,0 1 1 15,-12 0-1-15,-2 2 0 0,-5-1 1 16,1-1-1-16,-3 2 0 0,2-1 0 15,-5-1 0-15,3 0 1 0,3-2-1 16,-5 1 0-16,-2-1 1 0,-2-2-1 16,0 3 0-16,2-1 1 0,-1 1-1 0,-3 0 0 15,3 3 1-15,-3 0-1 0,2-2 0 16,-4-1 0-16,-3 1 1 0,-6-1-1 16,-2-2 0-16,-3 2-1 0,-5 1 1 15,-5 4-1-15,-4 2 1 0,-3-1-1 16,-3 4 0-16,-3 2 1 0,-2 0 0 0,-2 2 1 15,-2 4-1-15,0-1 1 0,-1 3 0 16,0 3-1-16,1 1 1 0,0 2 0 16,1 1-1-16,-1-2 0 0,4 4 0 15,0-2 1-15,-1-1-1 0,3 2 0 16,0 2 0-16,0 0 1 0,0-2 0 16,-3 1 2-16,0 1 0 0,-4-4 2 15,-2-2 0-15,-1-5 0 0,0-2 0 16,-1 0 0-16,3-7-1 0,-2-1-2 0,1-2 0 15,-1-4-1-15,1-1-1 16,0-2 0-16,-1-2 1 0,2-4-5 0,-3-1-7 16,0-1-11-16,1-1 0 0,-1-1-42 15,-1-2-88-15,0-2-113 0,-6 0-260 16</inkml:trace>
  <inkml:trace contextRef="#ctx0" brushRef="#br0" timeOffset="159112.24">16601 10760 500 0,'0'5'125'15,"1"-3"-1"-15,0 1-13 0,0-2-97 16,2 1-13-16,0 4 3 0,3 1 1 16,1 1 5-16,0 2 2 0,1-2 1 15,2 7-1-15,0 1 0 0,2 2-3 16,-1 1-3-16,-2 3-2 0,0 1-1 16,0 2-2-16,0 1 1 0,-3-2-1 0,1-4 0 15,-3 0 0-15,2-2 0 0,-2 1-3 16,2-3 1-16,-1-3-2 0,4-3-6 15,0 0-5-15,2-5-2 0,2 0-1 16,3-7-61-16,1-2-59 0,0-4-98 16,3-1-225-16</inkml:trace>
  <inkml:trace contextRef="#ctx0" brushRef="#br0" timeOffset="159326.79">17191 10667 746 0,'2'1'166'0,"-2"-1"0"0,0 0-119 0,-1-1-23 15,0 0-12-15,1-1-4 0,0 1-3 16,-1 0-1-16,0 1-3 0,1 5-1 16,-3 6-2-16,-1 4 1 0,-2 8-2 15,-5 5 1-15,-5 7 0 0,-5 6 1 16,-7 1 2-16,-6 1 0 0,-8 2 4 15,-7 0-9-15,-1 0 3 0,-2-1-18 16,1-3-17-16,2-6-131 0,7-7-136 16,8-7-342-16</inkml:trace>
  <inkml:trace contextRef="#ctx0" brushRef="#br0" timeOffset="165311.98">17445 13005 555 0,'-5'3'136'0,"3"1"1"16,1-4-57-16,-2-1-55 0,3 0-11 0,0 1-4 15,1 2-5-15,-2-3-4 0,1-1 0 16,0 1-1-16,1 0 2 0,2-3 0 16,-2-1 0-16,1-3 1 0,-1 2 1 15,-1-3 0-15,-1-4 1 0,-3-2 0 16,-3 0 4-16,-2 0 1 0,-2 0 1 16,-2-3-1-16,-1 1 1 0,-5 0-1 0,0 4-2 15,-2-2-4-15,-1-1-1 16,-2 3-1-16,-2-1-1 0,-2 3 0 0,-2 2-1 15,1 0 1-15,-3 5 0 0,-3 3-1 16,-1 2 1-16,-1 6-1 0,0 0 0 16,3 3 0-16,2 3 0 0,2 3 0 15,3 1 0-15,3 5-1 0,1 0 1 0,1 6-1 16,-1 3 0-16,1 5 0 0,0 5 0 16,1 3 0-16,-1 5 1 0,1 5-1 15,0-2 1-15,5 4 0 0,2 0 0 16,2-1 1-16,4-3 0 0,7-1 0 15,6-3 1-15,6 1 0 0,4-5 1 16,5-1-1-16,5-4 1 0,3-2-1 16,2-4 0-16,2-3 0 0,4-7 0 15,2-3 0-15,1-5 1 0,3-4 1 0,0-6 2 16,4-3 3-16,1-8 2 0,1-4 2 16,-1-3 1-16,2-6 1 0,1-5-1 15,2-9-2-15,-1-6-3 0,-2-3-2 16,-2-4-2-16,0-8-2 0,-4-6-1 15,-4 1 2-15,-6 1 0 0,-5 0 0 16,-7 0 1-16,-5 0-1 0,-6 8 1 16,-7 1 0-16,-5 4 0 0,-6 7 0 15,-6 2-2-15,-7 4 1 0,-4 5-1 16,-9 0-1-16,-3 4 0 0,-4 6-1 0,1-1-1 16,0 5-1-16,2 3-4 0,3 5-15 15,3 2-20-15,2 2 129 0,3 1-271 16,0 1-160-16,1 3-432 0</inkml:trace>
  <inkml:trace contextRef="#ctx0" brushRef="#br0" timeOffset="166111.09">17155 13860 671 0,'-3'-5'158'16,"-1"-1"3"-16,-2-1-104 0,-2 0-21 16,-3-2-12-16,-1 2-12 0,-1 0-7 15,-1-2-5-15,-4 2-3 0,-1-2-1 16,-1 2-1-16,0 3 0 0,-2-3 1 16,0 2 0-16,-2 3 1 0,0-1 1 15,0 5 1-15,-1-1 0 0,-2 1 1 16,1 2 0-16,-3 3 2 0,0 2 0 0,2 1 0 15,-1 4 0-15,1 3 0 16,2 2 0-16,-2 5-1 0,7 4-1 0,1 4-1 16,3 1 2-16,1 6 0 0,7 1 2 15,0 4 2-15,6 2 2 0,2 0 0 16,2 3 1-16,6 1 1 0,1 1 0 0,3 0-1 16,4 1-1-16,2-3-2 15,3 2 0-15,3-3-1 0,3-3-1 0,1 0-2 16,2-5 0-16,4-4 0 0,1-4-1 15,3-3 2-15,3-5 0 0,0-5 2 16,3-7 3-16,3-4 4 0,1-7 1 16,-1-4 2-16,2-6 0 0,-2-5 1 15,1-7-2-15,0-3-4 0,0-7-2 16,-2-6-2-16,-1-8 0 0,-3-5-1 16,-4-8-1-16,-3-6 0 0,-5-5 1 0,-8-3-1 15,-8-3-1-15,-5-1 1 16,-8 1-1-16,-4 5-1 0,-12 4 1 0,-9 5-2 15,-12 9 0-15,-9 9-2 0,-10 6 0 16,-8 10-1-16,-10 8 0 0,-7 10 0 16,1 6 2-16,2 7-2 0,2 3-13 15,5 6 120-15,4 1-292 0,7-2-175 16,10-3-493-16</inkml:trace>
  <inkml:trace contextRef="#ctx0" brushRef="#br0" timeOffset="171556.29">17364 14944 535 0,'-1'1'138'0,"1"2"2"0,0-3-31 16,-1 0-82-16,2-1-11 0,1-1-9 15,2 1-9-15,0-3-6 0,0 3-4 0,2-2-1 16,-1 0 0-16,1 1 0 0,-3 1 2 15,-1-1 8-15,-2 1 7 0,-1 0 7 16,-2 2 4-16,-3-2 4 0,-1 1 4 16,-3 0 5-16,-1-1-1 0,-2 1-2 15,-1-1-3-15,-2-1-3 0,1-1-4 16,-3-1-4-16,0-1-5 0,-3-1-2 16,-4 1-3-16,-4-2-2 0,-4 1 0 15,-4 0 0-15,-6-1-1 0,-4-1 0 0,-4 1 0 16,-3 3 0-16,-2 1 0 0,1 0 1 15,4 2 0-15,5 5 0 0,5 0 1 16,9-1 1-16,6-1-1 0,8 2 1 16,5-1 0-16,4 0 0 0,4-2-1 15,3-1 1-15,0 2-1 0,3 1 2 16,1 0 1-16,2 1 2 0,0 2 2 0,1 3 2 16,3 2 1-16,3 4 2 0,2 4-1 15,0 1 0-15,2 8-1 0,1 6 1 16,0 9-2-16,1 5 0 0,-1 8-1 15,-1 8-2-15,0 12 0 0,-2 7-2 16,-3 5-2-16,-2 3-1 0,-3 7-1 16,-3 5 1-16,-3 2-1 0,-4-4 0 15,-2-2 0-15,-3-5-1 0,0-6 1 0,-1-13-1 16,1-11 1-16,0-10 0 0,2-12 0 16,1-10 0-16,3-8 1 0,1-7-1 15,1-8 1-15,0-2-1 0,2-5-2 16,0-3-1-16,2-3-1 0,0-3-1 15,2 0 0-15,3-3 0 0,-1 0 0 16,3-2 1-16,1 2 2 0,2 0 2 16,2 2 0-16,3 2 1 0,3 0 0 15,7 2 1-15,4 0-1 0,9-1 1 0,4 1 0 16,6-4-1-16,5 0 0 0,3-3-1 16,2-3 1-16,3 0-1 0,-1-5 0 15,0 0 0-15,-3-2 0 0,-5 0 1 16,-4 2 0-16,-5 1 1 0,-7 0 2 15,-6 3 3-15,-7 2 3 0,-5 3 2 16,-4 0 1-16,-4 1 1 0,-3 2 0 16,-1 1-2-16,-3 3-3 0,-1 0-3 15,-2 0-1-15,0 1-2 0,-2-1 0 16,-1 1-1-16,0-5-1 0,-3 2 0 0,1-5 0 16,-1-2-1-16,-1-3 0 0,0-1 1 15,-1-5-1-15,1-2 0 0,-2-4 0 16,1-3 0-16,-1-5 0 0,-1-8 0 15,0-4 0-15,-1-4 0 0,-2-8-1 16,-1-8 1-16,2-9 0 0,2-4-1 16,2-4 0-16,4-9-1 0,3-3-2 0,2 1 0 15,5 2-1-15,0 5-1 0,0 7-1 16,-2 9-1-16,-5 11-1 0,-4 9-1 16,-3 8-2-16,-5 8-3 0,-8 6-2 15,-4 7 0-15,-2 3 2 0,-3 6 5 16,-1 4-2-16,1 5-18 0,1 7 89 15,8 12-229-15,-3 3-149 0,0 3-417 16</inkml:trace>
  <inkml:trace contextRef="#ctx0" brushRef="#br0" timeOffset="173301.89">16020 14605 533 0,'8'-2'117'0,"0"-1"0"0,1-2-80 16,0-1-27-16,0 2-7 0,-2 0-3 16,1 2 0-16,-4-1-2 0,-1 2 1 15,-3-2 0-15,-3 1 3 0,0-2 2 16,-3 2 2-16,-4-3 0 0,-5 2 2 15,-4 0 3-15,-6 0 1 0,-7 1 1 16,-4 0 1-16,-7 2-1 0,-5-1 0 16,1 1-2-16,-4 0-2 0,2 2-2 15,-3 3-4-15,3 1-3 0,0 2 0 0,3 1 0 16,0 0-1-16,5 0 1 0,4 2 0 16,7-3-1-16,5-3 1 0,8 1 1 15,5-1 2-15,4-1 1 0,4-2 2 16,0-4 0-16,3 4 0 0,1-1 1 15,2 2-1-15,2 1-1 0,0 3-1 16,3 2-1-16,2 7 0 0,2-3-1 16,4 8 0-16,2 4 0 0,2 4-1 0,-2 10 0 15,1 11 0-15,-3 9 0 0,-1 10-1 16,-2 3 1-16,-4 7-1 0,-1 4 1 16,-4-2-1-16,0-2 1 0,1-3 0 15,-2-5 0-15,0-4 0 0,0-6 1 16,-1-3-1-16,3-3 0 0,-1-3 0 0,-1-1-1 15,-1-3 1-15,0 3-1 0,0-2 0 16,-2 0 0-16,1-2 1 0,-1-1-1 16,0-4 0-16,0-4-1 0,2-4 0 15,-2-6 0-15,2-6 0 16,0-9 0-16,0-3 1 0,2-5 0 0,3-7 2 16,-1-4 0-16,4-2 0 0,3-4 1 15,5 0-1-15,1-6 0 0,6-2-1 16,2 3 0-16,-1-4-1 0,4 2 1 15,6-1-1-15,4-3 0 0,4 1 2 16,4 0-1-16,5 1 1 0,4 3 0 0,1-2 0 16,-2 1 1-16,0 6-1 0,-3 0 2 15,-4 2 1-15,-2 0 1 0,-4 2 2 16,-2 1 1-16,-7 3 2 0,-4-1 2 16,-7 3 1-16,-6-1-1 0,-5 0 0 15,-4 1 1-15,-4 0-2 0,-2-4-2 0,-3 2-4 16,-2-5-1-16,-4-1-2 0,0-6-2 15,-3-2-1-15,-1-5 0 0,-2-4 0 16,0-5 0-16,0-6 1 0,-1-7 0 16,-2-8 1-16,0-8-1 0,-1-9 0 15,1-6 1-15,-5-9-1 0,-1-1-1 16,0-3 1-16,3 2-2 0,0 4 1 16,1 4 0-16,1 0-4 0,4 8-4 15,4 4-10-15,3 6-12 0,3 8-9 0,0 4-133 16,6 5-131-16,5 10-324 15</inkml:trace>
  <inkml:trace contextRef="#ctx0" brushRef="#br0" timeOffset="181957.89">17790 12727 247 0,'3'6'83'0,"0"-1"11"16,0 1-18-16,0-1-9 0,0-1-10 15,0 0-9-15,-2 0-9 0,2 1-12 16,-2-2-11-16,1 3-6 0,-2-3-4 15,0 1-1-15,-2-1 0 0,1 2 0 16,-1-3 2-16,0 1 0 0,-2 0 2 16,0-1 1-16,-2 0 0 0,-2-1 2 0,-1 1 0 15,-3 1-1-15,-2 1 0 0,-2 0-1 16,-3 1-2-16,0 0-2 0,-3 3-1 16,0-2-1-16,1 3-2 0,-2-1 0 15,-2 2-1-15,1 0 1 0,-2 0-2 16,-2 1 1-16,-2-2-1 0,-1 0 1 15,2 0-1-15,-3-3 1 0,1 1-1 16,-2-3 1-16,4-1-1 0,-2 3 1 0,-1-4-1 16,2 0 0-16,-2-1 1 0,1-1-1 15,1 1 1-15,-1-2-1 0,-1-2 1 16,0 0 0-16,-1-3 0 0,1 2 0 16,-2-3 0-16,-2 1 0 0,-2-3 0 15,-1 4 1-15,-1-1-2 0,0 3 1 16,-1-3-1-16,1 2 0 0,3-2 0 15,0 1 1-15,4-4-1 0,1-1 0 16,2-2 1-16,3 1 0 0,-1-3 1 0,3 0 4 16,0-3 2-16,1 0 1 0,0-2 2 15,1-3 0-15,0-3 0 0,0-1 0 16,1-2-4-16,2 0-1 0,4 1-2 16,0-3-1-16,4 2-1 0,2 0 0 15,2 0-2-15,0-1 0 0,0 1 0 16,-1-3 0-16,2 3 0 0,-3-2 0 15,0-3 0-15,1 2 0 0,-1-3-1 16,2 0 0-16,0 1 0 0,1 0 1 0,4-1 0 16,1 3 1-16,3 0 0 0,2 1 0 15,4-1 2-15,1 1-1 0,1 0-1 16,2-1 0-16,1 4 0 0,-1-3-1 16,1-1 0-16,-1 2 1 0,0-3-1 15,3-1 0-15,-1 1 0 0,1 0 0 16,3 2 0-16,2 1 0 0,1 5 0 0,2 1 0 15,-1 3 0-15,2 1-1 0,0 0 1 16,2 1 0-16,1 1-1 0,1 0 1 16,2 4 0-16,2-3 0 0,0 1-1 15,2 1 1-15,-1-1 0 0,-1 3 0 16,2-3 0-16,-2 1 0 0,2 1 0 16,0 2-1-16,-2 0 1 0,0 0 0 15,3 0 0-15,-1 2 0 0,0 2 0 16,0 0 0-16,0-2 0 0,1 0-1 0,1 2 1 15,-1 0 0-15,0 2 0 16,-1-3 0-16,1 2-1 0,0 4 1 0,0 1 0 16,0 3-1-16,-2 2 1 0,4 2 0 15,-3 3-1-15,1 2 1 0,-1 2-1 16,-2 0 0-16,-3 1 1 0,2 3-1 16,-3-1 1-16,0 2 0 0,-3-1 0 15,1 0 0-15,0 0 0 0,2 4 0 0,-1-1 0 16,2 2 0-16,1-1 0 0,0 3 0 15,2 2 0-15,1 2 0 0,0 1 0 16,2 5 0-16,-2 0 0 0,1 2 0 16,1 1 0-16,-2-1 0 0,-3 3 0 15,-4-2 0-15,-3 0 0 0,-3 2 0 16,-1 2 1-16,-5 0-1 0,-1 3 0 16,-2 2 1-16,0 1-1 0,-1-5 0 15,0 0 0-15,0-2 1 0,0-3-1 0,1-2 0 16,0-2 0-16,-2-3 0 0,-1 2 0 15,-2-1 0-15,0-1 1 0,-4 1-1 16,-2 2 0-16,-2-1 1 0,-4-2-1 16,-4 2 1-16,-1 0 0 0,-2-2-1 15,-2 0 1-15,-1-3-1 0,-3-3 0 16,-1-1-1-16,1-2 0 0,-5-3 0 16,-1-1 0-16,-1-3 0 0,-4 1 1 0,-3-1 0 15,-1 2 0-15,0-2 0 0,-2 1 1 16,-2 0-1-16,0-2-1 0,-2 0-2 15,0 0-5-15,-5 0-7 0,-7 0 161 16,-5-2-294-16,-7-3-142 0,-2-2-420 16</inkml:trace>
  <inkml:trace contextRef="#ctx0" brushRef="#br0" timeOffset="188394.85">10991 8658 267 0,'1'1'79'0,"0"-1"2"16,1 2-16-16,-2-5-32 0,-2 4-6 0,2-1-1 15,0 2 2-15,0-2 5 0,-1-2 9 16,1 2 6-16,0 2 6 0,0-2 2 16,1-2 0-16,-1 1-4 0,2-1-9 15,-1 3-11-15,-1-2-6 0,1 1-5 16,-1 0-7-16,1 1-9 0,-1 3-4 15,1 3-1-15,2 4-1 0,2 3 0 16,-2 5-1-16,2 4 2 0,0 1 0 16,0-1 3-16,3 0-5 0,-3 1-7 0,1-2-4 15,0-4-8-15,1-3-7 0,0 0 2 16,0-1-23-16,0-2-103 0,-2-6-108 16,0 1-268-16</inkml:trace>
  <inkml:trace contextRef="#ctx0" brushRef="#br0" timeOffset="188673.05">11389 8641 560 0,'1'2'126'0,"1"2"6"0,1 1-94 15,2 1-13-15,0 2-2 0,0 0-1 16,0 2-1-16,0 2-5 0,-1 2-6 16,-1 1 0-16,-1 4-2 0,1-1-7 15,-3 3-9-15,2 1-7 0,-3-2 58 16,1-3-185-16,0 3-125 0,1-2-336 0</inkml:trace>
  <inkml:trace contextRef="#ctx0" brushRef="#br0" timeOffset="189642.35">11942 9322 255 0,'3'4'64'0,"1"0"6"0,-2-2-37 15,1-1 15-15,1 1 14 0,-3-2 6 16,-1 3 2-16,2-2 1 0,-2 0 1 15,0 0 1-15,-1 1-22 0,-1-1-13 16,0-1-2-16,1 0-5 0,-2-2-6 16,-1-1-8-16,-2 1-3 0,-3-4-4 0,-3 3-5 15,-4-2-5-15,-6 1-6 0,-1 2-4 16,-3 2-5-16,-4 1-8 0,1 2-9 16,-2 4 11-16,0 3-135 0,2 2-118 15,0 1-302-15</inkml:trace>
  <inkml:trace contextRef="#ctx0" brushRef="#br0" timeOffset="192596.27">11410 9846 346 0,'0'0'109'0,"1"0"3"16,0-1-26-16,-1 1-29 0,0-1-7 16,-1 0 1-16,1 1-10 0,0-1-10 15,-1 0-4-15,-1-1-1 0,-1 1-5 16,1-1-6-16,1 0-5 0,-1 1-3 0,0-1-4 15,1 2-1-15,-1-3-1 0,1 1-1 16,1 2 1-16,0 0 0 0,0-1-1 16,1 0 1-16,-1 0 0 0,2 3 0 15,-1-2 0-15,0 0 0 0,0 0 0 16,-1 1 2-16,1 0 0 0,-1 0 1 16,0-2 0-16,0 2 0 0,0 1 1 15,0 0-1-15,0 2 0 0,0 2 0 16,0 1-1-16,0 4 1 0,1 2 0 0,-1 6 1 15,1 3 0-15,0 4 0 16,1 5-1-16,1 3 0 0,-1 2 0 0,1 2-2 16,4 2-1-16,-2-2-1 0,2-1 1 15,-2 0-1-15,1-2 1 0,0-1 0 16,-1 0-1-16,-3-2 1 0,1 1-1 16,-1-3 1-16,-1-4-1 0,2 3 0 15,-2-5 0-15,1 0-1 0,2-3-1 0,0-3-1 16,1 1-1-16,1-4 0 0,-1-3-3 15,2-2-1-15,-2-4-4 0,-2-2-5 16,2-2-7-16,-3-1 16 0,0-2-93 16,0-1-48-16,-2-2-103 0,0-3-240 15</inkml:trace>
  <inkml:trace contextRef="#ctx0" brushRef="#br0" timeOffset="193065.42">11353 10601 478 0,'0'-3'130'16,"-1"1"4"-16,0 0-27 0,1 2-61 16,-2 0-16-16,2-1-5 0,-1 1-7 0,2 1-5 15,2 3-3-15,1 1-3 0,4 1-3 16,3 2-2-16,1 3-1 0,2 3-1 16,0 1-2-16,0 0-6 0,1 0-4 15,-2 0-3-15,-1-2 0 0,-1-1-1 16,-2-4-2-16,-2-1 1 0,0-2-2 15,-3-3-47-15,0-3-64 0,-2-5-97 16,-1 0-233-16</inkml:trace>
  <inkml:trace contextRef="#ctx0" brushRef="#br0" timeOffset="193239.04">11626 10554 403 0,'0'5'121'0,"0"2"6"0,-2-1 1 0,-1 4-87 0,-3-1-10 16,-3 3-4-16,-3 2-3 0,-1 2-12 0,-3 0-8 16,0 2 4-16,1-2 6 0,-1 2-147 15,3-3-114-15,4 2-313 0</inkml:trace>
  <inkml:trace contextRef="#ctx0" brushRef="#br0" timeOffset="195550.64">11163 9718 367 0,'0'1'94'0,"0"-3"3"16,0 5-32-16,0-4-36 0,0 1-14 16,0 0-5-16,0 1-3 0,-1 0-2 15,1 1-2-15,0-1 0 0,-1 3 3 16,1 0 1-16,-1 3 8 0,1 0 4 15,-1 0 3-15,0 3 2 0,-1-1 1 16,0 1-1-16,1 1-1 0,-1 1-6 16,0 1-5-16,1 2-2 0,-1-2-1 0,1 1-2 15,0 2-3-15,-1-2 0 0,2-2-1 16,0-1 0-16,2-1-1 0,-1-3 0 16,1 1 0-16,0 0 0 0,0-3 0 15,0 3 2-15,1 1 0 0,-3-2 0 16,1 2 1-16,-2 2 0 0,-1-1 0 15,-1 0 1-15,-2-2-2 0,-1 2-1 16,-1 2 0-16,-1-1-1 0,0 0 0 16,-1 1-1-16,1-2 1 0,-2 0-1 15,0-1 0-15,-1-3 0 0,-2-1 0 0,0-1 0 16,-2-1 0-16,3 0 2 0,-2-1 0 16,1-1 2-16,0 0 1 0,0 1 0 15,0 0 1-15,-2 0-1 0,0-2-1 16,0 2-2-16,0-2-1 0,1 1 1 15,1-2 0-15,0 0 0 0,2 0 1 16,0-1 1-16,2 0 0 0,0 1 1 0,1-1-2 16,0 0 0-16,-1 1-2 0,2-2 0 15,-1 1-1-15,1 0 0 0,1 0-1 16,0-1 0-16,1 2 1 0,0-3 0 16,1 1 1-16,0 0 0 0,-2-3 0 15,1 0-1-15,-1-2 1 0,2-1-2 16,-2-1 1-16,3 3-1 0,-1-2 0 15,0 2 0-15,2-1 0 0,0 1 0 16,0 0 0-16,1 1 0 0,-1 0 0 0,0-1 0 16,1-2 0-16,-1 3 0 0,1-1-1 15,0-1 0-15,-1 2 0 0,0-3-1 16,-1 1 0-16,1 3 0 0,0-2 0 16,0 2 1-16,0-1-1 0,1 1 1 15,-2-1 0-15,3 2 0 0,0-3 1 16,0 3-1-16,0-5 1 0,1 4-1 0,1-2 1 15,-2 3 0-15,0-1 0 0,0 2 0 16,0-3 0-16,0 5 1 0,1 0-2 16,-2 0 1-16,1-4 0 0,-2 0 0 15,2 1-1-15,-1 1 1 0,0-4 0 16,0 0 0-16,1 0 0 0,-1 1-1 16,0 0 2-16,1-2-2 0,-1 2 2 15,0-1-1-15,0 0 0 0,0 1-1 16,-1-1 1-16,2 2 0 0,-1-2 0 15,1 2 0-15,0 0 0 0,0-1-1 0,0-1 1 16,0 1 0-16,0 1 0 16,0 0-1-16,0-1 1 0,0 0 0 0,1 0-1 15,1 2 0-15,-1-2 1 0,1 0-1 16,-1-2 0-16,2 0 0 0,-1 1 1 16,2 0-1-16,0 0 1 0,-1-1-1 0,2 1 1 15,-2 1 0-15,0-1 0 16,1-1 0-16,-1 0 0 0,-1-1 0 0,1-1 0 15,1-1 0-15,0 2 0 0,-1-1 0 16,2 1 0-16,-1 0 0 0,2-1 0 16,-2-2 0-16,-1 1 0 0,2-1 0 15,-2 2 0-15,0 0 0 0,-1 3 0 16,1-1 0-16,-2 2 0 0,0 1 0 16,0 1 0-16,-1-1 0 0,1 1 0 15,-1-1-1-15,0 0 1 0,0 1-1 0,0-1 1 16,1 2-1-16,-1-3 0 0,1 1 1 15,0 1-1-15,-1-1 1 0,0 0 0 16,1-1 0-16,-1 2 0 0,0-1 0 16,-1 2 0-16,1-2 0 0,-1 0 0 15,0 3 1-15,0-3-1 0,-1 1 0 16,1 1 0-16,0 0 0 0,1 2 0 0,0-3 0 16,-1 1 0-16,-1 2 0 0,4-2 0 15,-2-3-1-15,-2 3 1 0,2-4 1 16,-1 3-1-16,1-3 0 0,-1 1 0 15,-1-2 0-15,0 3 0 0,0 0 0 16,-2 1 0-16,1-2-1 0,-1 2 0 16,-1 0 1-16,0-1-1 0,0 1-1 15,-1 0 1-15,0 0-1 0,0 0 2 16,-1 2 0-16,0-2-1 0,-1 1 1 16,1 0 0-16,0 1 0 0,-1-2 0 0,0 7 0 15,0-5-1-15,-1 1 1 0,0 5 0 16,0-2 0-16,1-1 0 0,1-1 0 15,0 0 1-15,2 3-1 0,-2-3 1 16,2-1 0-16,-2 0 0 0,1 0-1 16,-1 1 0-16,-1-1 1 0,0-1-1 0,0 4 0 15,-1-1 0-15,2 0 0 16,-2 3-1-16,0-1 1 0,-1-1 0 0,1 1-1 16,1-2 1-16,-1 1 1 0,-1-1-1 15,0-2 0-15,1 5 1 0,-2-4-1 16,-1 1 1-16,0 0 0 0,-1-3-1 15,0 2 1-15,-1 1-1 0,1-5 0 16,1 6 0-16,2-2 0 0,0 0-1 0,1 2 1 16,1 0 0-16,1-2 0 15,1 3 1-15,0-2-2 0,1-2 1 16,1 2 1-16,2-1-2 0,1 0 1 16,0 0-1-16,1 0 0 0,-1 0-4 0,1 0-3 15,1 0-8-15,-1 1-6 0,0-2 11 16,-1 0-16-16,1-1-123 0,1-2-114 15,-1 0-290-15</inkml:trace>
  <inkml:trace contextRef="#ctx0" brushRef="#br0" timeOffset="196117.29">10382 9132 271 0,'2'-3'82'15,"0"2"2"-15,-2-1 1 0,3 1-46 0,-2 0-11 16,-1 1-3-16,1-1 8 0,-1-1 0 16,0 1 3-16,1 1 2 0,-1-1 2 15,1 1 0-15,-1 0 1 0,0 0-9 16,0 1-4-16,0 0-4 0,-2-1-5 16,1 1-8-16,-3 0-3 0,1 1-4 15,-1 0-3-15,-3 0 0 0,1 3-1 16,-2-1 0-16,-2 1 1 0,0 0-1 0,-1 2 0 15,-1-1 0-15,0 2 1 0,0 1-1 16,-1-1 0-16,0 2 0 0,0-1 0 16,-2 1 0-16,3 0 1 0,0-1-1 15,1-1 0-15,2 1 1 0,1-1-1 16,2-1 0-16,3-2-1 0,1-2 0 16,0 1-1-16,3 0-1 0,0-2 1 15,2-1 0-15,0 1 1 0,4 4 0 16,3-2 0-16,0-1 2 0,1 0 0 15,1 1 0-15,0 3 0 0,0-2-1 0,0-2 1 16,-2 3-1-16,0 1 2 0,1 4-5 16,-2-5-6-16,1 3-6 0,1-1-9 15,-1 3-108-15,0-1-11 0,-1 0-97 16,-2 0-194-16</inkml:trace>
  <inkml:trace contextRef="#ctx0" brushRef="#br0" timeOffset="211942.6">12579 8691 367 0,'3'-5'93'0,"0"-1"4"16,1 3-47-16,-3 0-13 0,1 1-4 16,-2-1-3-16,0 1-3 0,0 0-2 15,0 1 0-15,0 0-2 0,0 0-3 16,0 1-2-16,0-1-4 0,0 1-1 16,0 0-4-16,-1 0-2 0,1 0-2 15,0 0-2-15,0 0-2 0,0 1-1 0,0-1 0 16,0 2 0-16,0 1 1 0,0 0 0 15,1 2 1-15,-1 1 1 0,1 2 0 16,0 3 0-16,-1 0-1 0,1 2 1 16,0 4-1-16,0-1-1 0,0 2 1 15,-1-1-2-15,0 2 1 0,0-1-1 16,-1 0 0-16,0-2 1 0,-1 1-1 16,0-3 1-16,0-1-1 0,1-4 1 15,-1 0-2-15,1-4-4 0,1-2-4 0,1 0 10 16,1-2-87-16,-1-1-46 0,0-1-99 15,0-2-230-15</inkml:trace>
  <inkml:trace contextRef="#ctx0" brushRef="#br0" timeOffset="212625.85">13051 8697 329 0,'1'1'109'0,"-2"-1"7"0,1 0-14 16,0-1-32-16,-1 1-14 0,1 0-9 0,0 1-13 15,0-1-9-15,-1 1-5 0,2-1-4 16,-2 0-3-16,1 0-4 0,0 1-2 16,0 2-3-16,0 4 0 0,0 3-1 15,1 3-1-15,-1 7-1 0,0 3 1 16,0 3-1-16,-1 3 0 0,-3 3 0 15,2 0 1-15,-2 1-6 0,-1-1-6 16,2-2-3-16,1-2-4 0,1-3 13 0,0-3-135 16,2-5-113-16,1-3-283 0</inkml:trace>
  <inkml:trace contextRef="#ctx0" brushRef="#br0" timeOffset="-210619.98">13293 9426 409 0,'0'3'105'0,"0"-3"4"16,1 0-33-16,-1 0-39 0,1-2-18 15,-1 2-6-15,1-1-1 0,0 0 2 16,1 0 0-16,0 0 0 0,-2 1 2 0,1-1 1 16,-1 1-1-16,0 1-2 0,0-1-2 15,0-1-3-15,-1 1-2 0,2 0-3 16,0 0-2-16,2 0 2 0,0 0 1 16,2 0 3-16,0 0 2 0,2-1 1 15,-1-1 0-15,4-2 1 0,1 2-2 16,4 0-3-16,1 0-2 0,3 0-1 15,0 1 0-15,4 1-1 0,-1 0-1 16,0-3 0-16,-2 2-1 0,0 0 0 0,-2-1 0 16,-1 0-1-16,-3 1 1 0,-2 0-1 15,-2 0 1-15,-4 1 0 0,-2-2 0 16,-2 2 1-16,-2 0 1 0,-1 2-2 16,-1-4-2-16,-4 1-1 0,0 0 0 15,-2 1-1-15,-3 0-2 0,-2 0-1 16,-4-2 1-16,0 3 0 0,-4-2 0 15,-3 2-1-15,-2-2 0 0,-1-1 0 0,2 1 0 16,3 2 2-16,2 0 0 0,4 0 1 16,3 0 1-16,3 2 1 0,2 1-2 15,1-2-1-15,0 0-4 0,2-1-4 16,0 0-3-16,2 0-31 0,2-1-91 16,3-1-102-16,4 0-255 0</inkml:trace>
  <inkml:trace contextRef="#ctx0" brushRef="#br0" timeOffset="-200822.29">21358 2049 354 0,'9'1'100'0,"-4"-2"7"0,-2 1-7 16,-4 0-70-16,1 1-10 0,-2-2-3 15,0 1-3-15,-1 1-6 0,0-1 1 16,1 1 13-16,-1-2 12 0,-1 2 0 15,2-1 7-15,0-1 4 0,1 0 5 16,-1-1-5-16,-2-2-10 0,2 1-11 16,-2-3 0-16,0 0-7 0,-2-2-6 15,-2-1-4-15,1 1-4 0,-6-2-2 16,-5-2-1-16,1 1-1 0,-6 0 0 0,-2-3-1 16,-2 1 1-16,-1-1 0 0,-1 2 0 15,1 0 0-15,-3 1 1 0,0-1-1 16,-1 3 1-16,4 1-1 0,-4-1 1 15,3 0 0-15,-4 0 0 0,-1 1 0 16,0 1 0-16,1-1 0 0,-1 2 0 16,-1-1 0-16,-1 1 0 0,2 4 0 15,3-2-1-15,-2 3 1 0,-3 1-1 0,-2 1 1 16,-1 3-1-16,-1-1 0 0,-6 0 1 16,-1 0 0-16,0 0-1 0,1-2 1 15,0 2 1-15,0 0-1 0,2 2 0 16,4-1 0-16,2 1 0 0,4 2 0 15,3 1-1-15,1-2 0 0,0 4 0 16,0-1 0-16,2 3-1 0,0 2 0 0,-2 5 0 16,-2 3 0-16,6 1 0 15,2 2 1-15,5-1-1 0,5 0 1 0,3 4 0 16,2 2 1-16,5 3 0 0,-1 3 0 16,2 1 0-16,2 5 0 0,-1 3 1 15,1-1-1-15,1-4 0 0,2 4 1 16,2-5 0-16,2-1 0 0,3 0 0 15,2-2 1-15,6 3 0 0,4-1 0 16,4-1 0-16,4 2 1 0,2-1-2 0,3 0 1 16,-2 1-1-16,-1-5 0 0,-1 0 1 15,1-3 0-15,0-2-1 0,-1-3 1 16,3-3-1-16,2-3 1 0,4-1 0 16,1-5-1-16,3 1 0 0,4 0 1 15,0 2-1-15,1-1 0 0,2 1 1 16,-1 0-1-16,-2 0 0 0,0-5 0 15,-4-3 0-15,0-1 0 0,2-3-1 0,1-4 1 16,0 0 0-16,-1-2 0 0,-3-1 0 16,1-3-1-16,0-2 1 0,-4-3-1 15,-3-2 1-15,3-6 0 0,-2 0 0 16,-1-2 0-16,1 0 0 0,1-2 0 16,0 2-1-16,0-3 1 0,0 0 0 15,-3-4 0-15,1-6 0 0,-4-1 0 0,-2-2-1 16,-1 0 1-16,-5-1-1 0,-2-2 1 15,0 1-1-15,-4 1 2 0,-1 2 1 16,-4 1-1-16,-2-1 0 0,-6-2-1 16,-5 2 1-16,-3-1-1 0,-5 2-1 15,-5-1-1-15,-2-5 1 0,-3 0 1 16,-1-2-1-16,-1-1 1 0,-20-37 0 16,22 46-1-16,0 4-1 15,-1 5-3-15,-1 5-4 0,-3 6-14 16,-8 5-14-16,-6 3 8 0,-7 0-143 0,-10 1-131 15,-5 4-324-15</inkml:trace>
  <inkml:trace contextRef="#ctx0" brushRef="#br0" timeOffset="-196896.55">14349 8878 336 0,'-1'-2'99'16,"1"1"4"-16,-1 1-16 0,1-1-36 15,0 0-16-15,0 1-7 0,0-1-7 16,0 0 0-16,0 1 4 0,0 0 0 16,0 0 1-16,0-1 3 0,0 0 4 15,0 1 1-15,0 0-1 0,0 0-7 16,0 1-4-16,-1-1-3 0,1 0-6 15,0 2-5-15,0-2-4 0,1 1-2 0,0 1-1 16,0 3-1-16,2 3 2 0,2 2 1 16,1 2 0-16,2 3 2 0,-1 2-1 15,1 2 1-15,0 0-1 0,0-1-1 16,-1 1-1-16,-1 0-1 0,0 4 0 16,-1-3-1-16,0-1 1 0,0-2 0 15,-2 2 0-15,1 1-1 0,0-4 1 0,-2 0-1 16,1 2 1-16,-2-2-1 15,0 1 0-15,0 0 1 0,-1-2-1 0,-1-1 1 16,0 0-1-16,0-5 1 0,-1 2-1 16,0-3 0-16,-1-2 1 0,-2 1 1 15,1-2 0-15,-4-3 1 0,-1 1 1 16,-4-1 1-16,-3-1 0 0,-6-3-1 16,-1-1 0-16,-2 0 0 0,1 1-2 15,-1-4 0-15,-2 1-2 0,2 2 1 0,2-1-1 16,1 2 0-16,-1 1 0 0,-2 2 0 15,-3 5 0-15,6 0 0 0,-1 1 0 16,-3 1 1-16,0 2-1 0,-2 1 0 16,1-2 0-16,0-2 0 0,1 0 1 15,2 1-1-15,4-1 0 0,-4-3 0 16,4 0 1-16,-1 1-1 0,1 0 0 16,-1 0 0-16,-3 0 0 0,-1 0 1 15,3-1-1-15,1-1 0 0,5 2 0 16,2-2 0-16,2-1 0 0,5-1 0 0,3-1 0 15,1 1 1-15,2-1-1 0,0-1-2 16,0 0-3-16,2-1-8 0,-1 0-12 16,0 1-10-16,2-3 48 0,2 2-179 15,-1-1-132-15,2-3-337 0</inkml:trace>
  <inkml:trace contextRef="#ctx0" brushRef="#br0" timeOffset="-195036.31">13766 9265 376 0,'0'1'112'0,"0"-1"5"16,1 0-35-16,-1 2-18 16,0-1-5-16,2 2-7 0,-2-3-6 0,0-1-2 15,0 1 0-15,0-2-3 0,1 1-5 16,1-3-5-16,0 0-7 0,1 1-6 15,-1-1-7-15,1 1-5 0,0 1-4 16,-2 0 0-16,0 2-1 0,-2 1 0 16,-2 2-1-16,-2 4 1 0,0-2 1 15,-5 2-2-15,-1 0 1 0,-2 4 0 16,-5-1 0-16,0 2 0 0,-4-4 0 0,0 6 0 16,0-1-1-16,1-1 0 0,2-3 0 15,2 2-1-15,3-2 0 0,4-2-1 16,2-2 0-16,2 0 0 0,2-1-1 15,2 0 0-15,2-2 0 0,0-1 0 16,2 1 1-16,2 3 0 0,0-3 1 0,2 1 0 16,-1-1 1-16,1 2 0 0,-1-1 1 15,1-1-1-15,-3 0 1 0,0 1 0 16,0-2 1-16,1 0 0 0,-2-2 0 16,0 1 0-16,2-1 1 0,2 0-1 15,2 1 1-15,1 1 0 0,5 0 1 16,1 2 0-16,2-1 1 0,2 3 0 15,2-1 0-15,-1 1-1 0,-1 3-1 16,-2 0-1-16,-4-1-1 0,-1 3 0 16,-2 0 0-16,-1-1-1 0,-3 0 1 0,-1-2 0 15,-1-2 0-15,0-1-1 0,0-2 1 16,-1 1 0-16,-1-2-1 0,-2 0 1 16,1 1-1-16,-1-1 1 0,0-1 0 15,0 1 0-15,-1-1 0 0,1-1 1 16,0 1-1-16,-1 0 1 0,1 0-1 15,0 1 0-15,-1-1 0 0,-1-1 0 0,-2 1 0 16,1 0-1-16,0-2 1 0,-2 1-1 16,1-4 0-16,-1 2 0 0,-2-1 0 15,-2-1-1-15,0-2-1 0,-4 0-1 16,-1-1-2-16,-5 1 0 0,-2-1-2 16,-1 0-1-16,0 1-1 0,1-1 1 15,1 1 1-15,3 4 1 0,0-2 2 16,5 1 0-16,3 2 2 0,2 0 1 0,0-2 0 15,3 0 1-15,2 1-1 0,1 1 1 16,-1 1 0-16,2-1 0 0,0-2 1 16,2 2 0-16,0-1 0 0,2 0 2 15,0-3 0-15,3 1 1 0,1-5 1 16,2 1 0-16,1-1 1 0,5-3-1 16,1 1 0-16,3-5-1 0,1 0-1 15,2 2-1-15,2-2-1 0,-2-4 0 16,-2 2-1-16,-3-1 0 0,-1 2 1 0,0 3-1 15,-3-1-1-15,-2 1 1 0,0 6 0 16,-2 3 0-16,2 1 0 0,-5 1-1 16,0 4 1-16,-4-1 0 0,-2 2 0 15,-2 1 0-15,-1 1 0 0,-3 0 1 16,-3 2 0-16,-1 1 0 0,-2 4-1 16,0 0 0-16,0 1 1 0,1 2-1 15,0-1 0-15,-3 1 0 0,1 0 0 0,-1-2 0 16,-2-1-1-16,-1 1 1 0,-1 0 0 15,1-1 0-15,-2 0 0 0,2-1 0 16,-1 0 0-16,2 1 0 0,0 0 0 16,0-4-2-16,2 1-1 0,3 1-2 15,0-3-1-15,2 2 0 0,0-1-2 16,0 1-1-16,2-1 0 0,-2 1 2 16,0-3 0-16,2 3 1 0,1 0-1 0,1-3 2 15,1 0 1-15,1 0 0 0,1-1 1 16,1-2 0-16,1 0 0 0,0 0 0 15,-1-1 1-15,2 0 1 0,-1-1 3 16,1 1 2-16,1-1 1 0,2 0 2 16,-1-1 2-16,2 1-1 0,-1-3 1 15,2 4-1-15,-1 0-3 0,2 0-1 0,-1 2 0 16,2 1-1-16,1 1-1 16,5 0 1-16,1 2-2 0,3-1 1 0,3 3-1 15,3 2 0-15,1 2-1 0,-2-1 1 16,0 0-1-16,0 0 2 0,0 3 0 15,-1-2 0-15,-1 0 0 0,-1-2 1 16,-1 1 0-16,-3 0 0 0,-2-1-1 16,-4-4 0-16,-6 1 1 0,-1-5-1 15,-2 1 2-15,-1 0-1 0,-2-4 1 16,-2-2-1-16,0 3 1 0,-1-1-2 0,-3 0 0 16,-2-2-1-16,-2 0 1 0,0-2-2 15,-1 2 1-15,-1-3-1 0,-1-1 1 16,1-1-1-16,0-1 1 0,2-1 0 15,1 1-1-15,-1-6 1 0,0-1-1 16,-1 1 1-16,0-3-1 0,0 2 0 16,-2-2-1-16,-2 2 0 0,3 1 0 0,0 1-1 15,2 2 0-15,1 2 0 0,1 2-1 16,2 0 0-16,1 1 0 0,0 2 0 16,2 2 0-16,2-2 1 0,0 1-1 15,1 3 1-15,1-2-1 0,0 1 0 16,2 0 1-16,-1 1 0 0,0 1-1 15,-1 1 2-15,1-2-1 0,2-1 1 16,-1-1 0-16,2 3 0 0,1-5 1 16,0 0 0-16,4-2-1 0,1 1 1 0,3 0 0 15,0-1 0-15,0 0 0 16,2 0 0-16,2-4 0 0,-2-2 0 0,-1 1 1 16,0-2 0-16,-3 0 0 0,-1 0 0 15,0 2-1-15,-3 5 1 0,0 1 0 16,-3 1 0-16,-1 1 1 0,0 2 1 15,-3 2 0-15,0-1 0 0,-1 1 0 0,-1 1-1 16,0 1 0-16,-2 1-1 0,-3 1-2 16,0 3 1-16,1 1-1 0,-1 3 0 15,-3 1 0-15,-2 5 0 0,-2 1-2 16,-2 1-1-16,-4 1-2 0,-5 0-4 16,-4 1-2-16,2-1-3 0,3-1-2 15,2-3 0-15,3 1 1 0,4-4 3 16,7-3 3-16,4-5 2 0,2-1 3 15,1-2 1-15,2-4 2 0,1 0-3 16,1-2-7-16,2 0 34 0,1-2-175 0,0-1-131 16,5-2-353-16</inkml:trace>
  <inkml:trace contextRef="#ctx0" brushRef="#br0" timeOffset="-174739.65">24093 5735 284 0,'1'1'85'0,"-1"1"10"16,-2-4-43-16,2 1-9 0,0 0 2 15,-3-1 5-15,3 1-7 0,0-1-18 0,1 2-9 16,2-1-2-16,-1 1-1 0,2 0-3 16,2 2-2-16,-1-3 1 0,1 2-1 15,1-1 0-15,1 0 1 0,0-2 2 16,3 1 1-16,2-2 0 0,4 3-1 15,0-2-2-15,3 0 0 0,3-2-3 16,2 4-1-16,1-3-2 0,0 2-1 16,0 0-1-16,0 1 0 0,1 0 0 15,-4 5-2-15,-2-2-2 0,-2 0-4 0,-1 3-3 16,-3-3-3-16,-2 1-18 0,-2 2-98 16,-2-3-100-16,-2 0-248 0</inkml:trace>
  <inkml:trace contextRef="#ctx0" brushRef="#br0" timeOffset="-174278.28">24190 5631 328 0,'4'7'67'16,"-2"-4"1"-16,-1-1-56 0,-1 1 10 15,-1 0 7-15,-4 1 5 0,-1 1 4 16,-4-2 2-16,-2 3 1 0,-1 3-6 0,-3 0-11 16,-2 1-8-16,0-1-4 0,-3 0-3 15,1 5-2-15,0-5-3 0,3 4 0 16,3-3-1-16,3 4 1 0,3-1 0 16,6 2 1-16,3 0 1 0,6 1 3 15,2-2 1-15,6 2-1 0,1-1 0 16,5-1-1-16,3-1-1 0,3 0-1 15,4-2-3-15,2-1 9 0,0-2-137 0,4-3-108 16,-1-4-294-16</inkml:trace>
  <inkml:trace contextRef="#ctx0" brushRef="#br0" timeOffset="-173766.91">24942 5526 364 0,'6'1'104'0,"-2"-2"4"0,1-1-25 0,-2 1-30 15,-1 0-8-15,0 0-4 0,-1-2-4 16,-1 1-4-16,1 1-2 0,-1-1-2 15,0-1-4-15,-1 0-4 0,1 1-5 16,-1 0-3-16,0 0-3 0,-3-1-2 16,-4-1-4-16,-4 3-2 0,-1 1 0 15,-6 0 0-15,-5 2-1 0,-3 0 0 16,-2 4 0-16,1 5 1 0,-3 1-2 0,1 5 1 16,0 1-1-16,5 4-1 0,2 3 1 15,1 0 0-15,4-2 0 0,5 4 0 16,4-5 1-16,4 2 0 0,1 0 1 15,5-1-1-15,3 0 1 0,4-1 1 16,0 1-5-16,2-1-2 0,3-3-8 16,3-3-7-16,1-2-6 0,3 0 13 15,-2-3-139-15,0-3-113 0,3-4-293 0</inkml:trace>
  <inkml:trace contextRef="#ctx0" brushRef="#br0" timeOffset="-173490.02">24960 5831 537 0,'2'1'122'15,"-1"-1"2"-15,0 1-90 0,0 1-11 16,-2-2-5-16,1 4-5 0,-3 3-4 15,0 1-2-15,-1-1-3 0,0 3-1 16,-1 1 0-16,-1 2-1 0,3-2 0 16,1-1 0-16,3 2-1 0,0-1 0 0,3 2-1 15,1-3-2-15,2 0-5 0,-1-3-4 16,-2-2 13-16,0-1-132 0,1 0-107 16,-2-4-283-16</inkml:trace>
  <inkml:trace contextRef="#ctx0" brushRef="#br0" timeOffset="-172868.65">25089 5900 529 0,'1'2'131'0,"-1"-2"2"0,0 0-60 16,0 0-43-16,0 1-9 0,-1-1-6 16,1 5-7-16,-1-1-3 0,0 2-1 15,-1 0-2-15,0 1 0 0,-1 2-1 16,-1-2 0-16,2 0-1 0,0 0 1 16,-2 0 0-16,2-1-1 0,1 0 1 15,1-3 0-15,1-2 0 0,-2 0 0 16,1 0 1-16,1-2 0 0,0 3 0 15,0-4 2-15,-2 2 0 0,1-1 0 0,5-2 1 16,0 0-1-16,0-4 1 0,0-5-1 16,2 0-2-16,2-5 0 0,0 1-1 15,-1-2 1-15,1 0 1 0,-1 1 1 16,-1 4 1-16,1 3 2 0,-3 2 1 16,2 1 0-16,-2 3 0 0,0 3-1 15,0-1-2-15,3 4-1 0,0 0 1 16,2 1 0-16,2 4 0 0,2 0-1 0,-4 3 0 15,3 3-1-15,-4 3 1 0,0 1-2 16,-3 1-2-16,-3 1 0 0,-2 0 0 16,-1 0 0-16,-2-2 0 0,-3 2 1 15,0-3-18-15,-2 1-6 0,0-5-9 16,0 3 4-16,1 0-128 0,0-1-121 16,2-6-286-16</inkml:trace>
  <inkml:trace contextRef="#ctx0" brushRef="#br0" timeOffset="-170758.29">19999 2999 390 0,'-34'-19'92'0,"2"0"1"15,9 5-57-15,6 2-16 0,8 4-5 16,1 4 1-16,3 2 4 0,3 1 1 16,1 0 3-16,1 3 6 0,3-2 2 15,3-2-5-15,4-3-3 0,6 2-6 16,7-4-3-16,8 0-4 0,11-4-4 0,9 0-2 15,10-2-2-15,11 3-1 16,8 0-1-16,6 4-1 0,2 4 1 16,7 2-1-16,3 5 1 0,-4 3-1 0,-3 3 0 15,-4 5 0-15,-4-2 1 0,-4-1-1 16,-8 1 0-16,-11-2 0 0,-8-1 0 16,-9-2 0-16,-12-4 1 0,-8-1 0 15,-14-3 2-15,-15-2-1 0,-16-3 1 16,-11-1-1-16,-11-4 1 0,-14 2 0 15,-11-3-1-15,-10-1-2 0,-6 1 1 16,-4 2 0-16,-4 0 1 0,-5 2-3 0,0 2-6 16,-6 3-5-16,-3 3-30 0,1 3-37 15,0-1-17-15,-4 0-38 0,4-4-77 16,5 1-136-16</inkml:trace>
  <inkml:trace contextRef="#ctx0" brushRef="#br0" timeOffset="-170043.27">19624 2832 326 0,'97'-4'81'16,"9"3"2"-16,10 0-12 0,6 3-56 15,3 3 4-15,-5 4 7 0,-4 1 4 16,-1 5 2-16,-8-5 3 0,-15 2-2 16,-13-1-3-16,-13-4-9 0,-15 0-6 15,-13-1-2-15,-16-4-2 0,-18 2 0 0,-12-4-2 16,-19 1 1-16,-20-1-1 15,-15-3-1-15,-17 3-3 0,-16 0-2 0,-16 1-3 16,-12 6-2-16,-5-3-3 0,4 2-4 16,-3 1-4-16,9-2-3 0,7 1 1 15,15-2 2-15,13-6 1 0,15 1 3 16,14 1 3-16,18-1 7 0,14-1 4 16,13-3 2-16,16 1-1 0,16-1 0 0,12-1 1 15,15-1 0-15,16 0-2 0,10 2-1 16,9-1 2-16,10 2 0 0,8 0 3 15,7 4 0-15,0 3 1 0,0 0-1 16,0 2-1-16,-3 1 0 0,-6 4 0 16,-15 0-1-16,-12-4 1 0,-15 2-1 15,-16-3 1-15,-15 1 1 0,-15-4 3 16,-19-3-1-16,-16 0-1 0,-19-2-1 16,-17-2-1-16,-17 1 0 0,-17-3-2 15,-18 4-5-15,-9 1-1 0,-7 2 1 0,4 0 0 16,3 0-1-16,6 1 0 0,13 4-1 15,17 1 0-15,15-4-1 0,17-2 0 16,14 3-3-16,17 2-5 0,17-3 0 16,12-4 1-16,16-1 0 0,18 0 1 15,11 1 0-15,12-3 3 0,15-2 6 0,13 1-1 16,11 1 1-16,3 6-1 0,1-1 0 16,2 2 0-16,0 5 0 0,-4 1 1 15,-10 0-1-15,-17 4 1 0,-13-6-1 16,-14 1 1-16,-15 1-3 0,-21-3 3 15,-21-2-1-15,-21 0 0 0,-22-3 1 16,-16 2 0-16,-18-1 0 0,-18 0 3 16,-11 1-2-16,-9 1 2 0,3 0-1 15,7-2 0-15,12-1 0 0,16 1 1 16,18 0-3-16,20 1 1 0,15-5 0 0,20-1 0 16,14 2 0-16,14 0 0 0,15-3 0 15,14 2 1-15,15 1-2 0,14 2 1 16,9 4-1-16,4 2-1 0,6 1 0 15,-4 4-1-15,-1 1-11 0,-8 7-119 16,-13-3-13-16,-14 2-102 0,-16-2-223 0</inkml:trace>
  <inkml:trace contextRef="#ctx0" brushRef="#br0" timeOffset="-150862.48">8749 8218 489 0,'4'-2'127'0,"-1"-2"1"0,-3 3-18 16,1-2-85-16,0 2-15 0,1 0-6 0,-1 2-2 16,0 2 0-16,-1 1-1 0,0 0 0 15,0-1-1-15,-1 2 1 0,0 0-1 16,-3-1 0-16,0 0-1 0,-2-3 0 15,-2-2 1-15,-6-3-1 0,-1-1 2 16,-5-4 0-16,-5-4 1 0,-2-2 2 16,-5-5 1-16,-3-1 0 0,-3 0 0 15,-7-3-1-15,-8 1 1 0,-4 0-2 16,-6 1-1-16,-7 3-1 0,-7 3-1 0,-5 2-1 16,-3 2 1-16,0 8-1 0,-3 0 0 15,1 4 0-15,-2 5-1 0,-2 1 1 16,1 4 0-16,-1 4 0 0,1 2 1 15,2 5-1-15,0 5 1 0,1 1-1 16,6 2 1-16,3 1 0 0,6 3 0 0,4 3 0 16,8 1 0-16,4 0 1 15,6 3-1-15,5 6 1 0,4 3 1 0,4 4 1 16,0 5 0-16,3 6 1 0,1 1 1 16,2 1 1-16,4 1 1 0,1 0-2 15,1-1 0-15,7-2-1 0,0-2 0 16,3-3-1-16,3-1 0 0,1-2-1 15,2-1 1-15,3-5 0 0,-1 0-1 16,4 0 2-16,-1-2 0 0,2 2 1 16,2 1 1-16,1-1 0 0,2 3 0 0,4-2 0 15,3 0 0-15,3 0-2 0,4 1 0 16,3-2-2-16,5 0-1 0,6-1 0 16,3-1 1-16,6-3 0 0,5-6 1 15,5-2 0-15,6-4 2 0,6-4 1 16,4-3-1-16,8-4 0 0,4-3-1 15,7-3-1-15,7-3-1 0,6-1 0 16,5-3-1-16,4-4 0 0,4 2 0 0,6 0 0 16,2 0-1-16,4-1 1 0,0 3-1 15,9 4 0-15,3 2 1 0,3 0-1 16,1 4 0-16,7 3-1 0,-1 1 1 16,4-4-1-16,2-4 0 0,2-1 0 15,2-3 1-15,5-4-1 0,2-5 1 16,5-2 0-16,2-6 0 0,1 3 1 15,4-5-1-15,1-3 1 0,-1 3-1 16,4-3 0-16,-1 1 1 0,-3 3-1 0,4-1 0 16,-3 3 1-16,-1 4-1 0,2-1 0 15,-5 3 0-15,-1 2 1 0,1 1-1 16,-3-2 0-16,2 0 0 0,-3-2 0 16,0 0 0-16,1-2 0 0,-3-4 0 15,-2 1 0-15,-2-4 0 0,1-1 1 16,-6 0 0-16,-1-5 0 0,-12 0 4 0,-5-2 3 15,-4 1 2-15,-17-2 3 0,-10-3 0 16,-3-2 2-16,-13 5 0 0,-4-4-3 16,-9-4-3-16,-8-6-2 0,0 1-3 15,-10 2-1-15,-12-4-1 0,-2-5-1 16,-7-4-1-16,-4-2-1 0,-7-1 0 16,-4-5-1-16,-4-12 0 0,-1-5 1 15,-5-4-1-15,-3-3 1 0,-4-9 0 16,-2-5 1-16,-5-8 0 0,-1 1-1 15,-1-1 1-15,-5-1 0 0,-1 1-1 0,-5-1 1 16,-1 5-1-16,-1 8 1 0,-4 6 0 16,-4 8-1-16,-1 4 0 0,-3 8 0 15,-3 9 0-15,-2 5-1 0,-1 7 1 16,-5 2-1-16,-3 3 0 0,-5 4 1 16,-7 1 0-16,-1 5 0 0,2 5 0 15,-2 2 1-15,0 1 0 0,-4 2 0 0,0 1 1 16,0 0-1-16,-10-2 0 0,-4-1 0 15,-6 1 0-15,-8-2 0 0,-7 0 1 16,-4 4-1-16,-6 2 0 0,0-2 1 16,-11 1-1-16,-13 2 1 0,-7 0-1 15,-6 1 0-15,-12 3 0 0,-12 0 0 16,-12 6 1-16,-10 3-1 0,-13-3 0 16,-5 7 0-16,-9 4 1 0,-6-2-1 15,-6 7 0-15,-7-6 0 0,-2 5 0 0,-3-1 1 16,-3-2-1-16,-2 0 0 0,-2 1 1 15,-2-3-1-15,1 6 0 0,-2-5-1 16,0 5 0-16,-3 1-3 0,-2 3-4 16,-1-1-7-16,-2 4-8 0,1 0-9 15,0 2-7-15,5 1-75 0,2-1-53 16,10 1-108-16,16 0-238 0</inkml:trace>
  <inkml:trace contextRef="#ctx0" brushRef="#br0" timeOffset="-113944.02">24227 4157 467 0,'7'17'95'0,"-1"0"0"0,0-4-89 16,-2 0-5-16,-1 1-1 15,-1-3-1-15,-2 0-1 0,-1-2 1 0,-1-2 0 16,0-1 0-16,0-3 2 0,2-1 3 15,-1 1 4-15,1-3 5 0,0-1 7 16,0 1 5-16,2 0 2 0,-2 1 2 16,-1-4-2-16,0 1-2 0,-2 0-5 15,1-2-7-15,-1-1-5 0,-4 1-4 0,0-5-3 16,0 4 0-16,-3-2-1 0,-1 2 0 16,0-2 1-16,-1 2-1 0,-1-5 0 15,0 4 0-15,-1 0 0 0,0-2 0 16,-2-1 0-16,-1 0 0 0,-2-5 0 15,-1 3 0-15,0-2 0 0,-1-1 0 16,0-1 0-16,-2-1 0 0,-3 2 0 16,-1 4 0-16,-3 0-1 0,-1 1 1 15,-2 3 0-15,-1 2 0 0,1 0 0 16,4-1 0-16,-3 4 0 0,2-3 0 0,1 1 0 16,-4 2 0-16,0 0 0 15,2-1 0-15,-2 3 0 0,3-3 0 0,-2 4 0 16,0-1 0-16,-1-1 0 0,1 1 0 15,-4 3 0-15,1-3-1 0,-1-1 1 16,1 4 0-16,1 0 0 0,5 1 0 16,-3-2 0-16,2 0 0 0,2 3 0 0,3 3 0 15,1-2 0-15,2 1-1 0,2 2 1 16,3 4-1-16,1 0-1 0,4 0 1 16,0 3-1-16,2 0 0 0,1 0 0 15,2 0 0-15,3-4 1 0,3 4 0 16,3-1 0-16,4 1 1 0,2 1 0 15,4 4 0-15,1 0 0 0,1 3 1 16,1-1-1-16,4 3 0 0,2-1 1 16,1-2-1-16,2-4 0 0,2-2 0 15,6-1 0-15,3-4 1 0,0-3 0 0,3-5 1 16,6 0 0-16,3 0 0 0,-1-2 0 16,1 3 1-16,3 1-1 0,1 0 0 15,2 4 1-15,-3-1-1 0,-2 4-1 16,6 1 1-16,-1-1-1 0,-1 1 0 15,-2 2 0-15,-6-2 0 0,-1 3-1 16,-1-4 1-16,-5-1 0 0,-1-1-1 0,-2-2 1 16,3-3 0-16,2-2 0 0,-1-3 0 15,4 0 1-15,1-3-1 0,0-2 0 16,0-2 0-16,-6-2 0 0,-2-1 2 16,0 3 3-16,-5-4 0 0,-6-1 3 15,-4 1 2-15,-3 0 2 0,-1 2 1 16,-2-1-3-16,-3-1-1 0,-1 2-2 15,-4 0-2-15,1-2-1 0,-1-1-2 0,0-2-2 16,-3-3 1-16,-1 0-2 16,-2-3 0-16,-1 0-2 0,-3 1-1 0,-5-2 0 15,-3 0-1-15,-4-3 2 0,-4-2 0 16,-1-5 0-16,-1-4 1 0,-1-2 1 16,-6-3 0-16,-4 2-1 0,-8-3 0 15,-6 1-3-15,-10 2-2 0,-14 1-6 16,-6 4-3-16,-14 4 54 0,-7 4-181 15,-13 3-122-15,-7 5-329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34:05.2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1884 4529 410 0,'4'5'99'0,"0"0"1"15,3-1-13-15,0-4-90 0,0 0-10 16,2 1 0-16,1-3 1 0,-2 2 0 15,-1-1 0-15,0-2 4 0,-3 2 13 16,-1-1 11-16,0 1 7 0,-2-2 4 16,-1 1 1-16,0-1 2 0,-1 2-4 15,0-3-7-15,-2 2-6 0,-1-2-3 16,-2 0-6-16,0 0-1 0,-4-1-3 0,-1-1 0 16,-3 1 0-16,-4-2-1 0,-3 0 1 15,-4-2 0-15,-3 0 0 0,-5-1 1 16,-1-1-1-16,-3 0 1 0,-3 1-1 15,0 2 0-15,-2-1 0 0,0 4 0 16,4 4 0-16,0 1 0 0,2 6 0 16,3 4 1-16,0 5 0 0,3 6-1 15,1 4 0-15,-1 7 0 0,-1 11 0 16,2 8 0-16,0 8 0 0,3 7-1 0,2 4 1 16,2-2 0-16,6-1 0 0,5-4-1 15,6-7 1-15,4-10 0 0,9-4-1 16,6-6 1-16,9-2 0 0,7-7 1 15,7-1 0-15,6-4 0 0,6-2 0 16,5-2 1-16,5-1 0 0,2 1 0 16,3 2-1-16,-1 0 0 0,1 1-2 15,-2 2 1-15,0 1-25 0,-6-1-95 0,-3-1-99 16,1-2-255-16</inkml:trace>
  <inkml:trace contextRef="#ctx0" brushRef="#br0" timeOffset="946.76">9787 5421 351 0,'-9'0'69'0,"0"0"0"16,-3 1-59-16,-2 5-9 0,2-1 3 16,-1 2 1-16,0 1 3 0,1 0 0 15,2 1 0-15,2-2-3 0,3 0-5 16,2-2-2-16,2 0-1 0,-1-2 8 0,4-1 9 15,-2-1 9-15,1-1 12 0,1-1 7 16,1 1 3-16,0-3 2 0,4 0-8 16,2-2-7-16,2 2-9 0,2-2-10 15,1 1-5-15,1-1-4 0,4 0-2 16,0 2-1-16,3 2 0 0,0-2-1 16,2 4 1-16,2-1 0 0,1 0 0 15,0 2 0-15,-2 2-1 0,-3 0 1 16,-3 1-1-16,-3-1 0 0,-4 2-1 0,-3 3 0 15,-6-1 0-15,-2 6 1 0,-3 6-1 16,-4 3 2-16,-2 5 0 0,-2 5 1 16,-2 10 0-16,1 6 0 0,0 1 0 15,0 4-1-15,2 5 0 0,2 1 0 16,2 7-1-16,3-4 0 0,1-1 0 16,2-2-1-16,2-2 0 0,1-6 1 15,2-4-1-15,-1-11 1 0,0-5 0 0,-2-8-1 16,-1-3 1-16,-1-7-2 0,-3-4 0 15,-3-3 1-15,-7-5-2 0,-7-1-1 16,-11-1 14-16,-9-2-134 0,-15-4-107 16,-13-1-289-16</inkml:trace>
  <inkml:trace contextRef="#ctx0" brushRef="#br0" timeOffset="18741.38">3866 8219 606 0,'-20'9'123'0,"2"-5"0"0,12-8-205 16,6-5-43-16,7-3-92 0,4-4-211 16</inkml:trace>
  <inkml:trace contextRef="#ctx0" brushRef="#br0" timeOffset="18918.53">4026 7980 565 0,'9'-4'129'0,"1"-2"0"0,2 2-75 0,5 3-39 0,5-1-9 16,6 2-3-16,8 1-2 0,11 0 0 15,8 1-1-15,12 2 1 0,10 2 1 16,15 3 1-16,11-1-1 0,12 1 0 16,13 4 1-16,10 3-3 0,7-2 0 0,6-2-131 15,1-3-112-15,-1-3-299 16</inkml:trace>
  <inkml:trace contextRef="#ctx0" brushRef="#br0" timeOffset="22203.07">17176 8058 282 0,'3'7'60'0,"1"-5"-1"15,2 0-44-15,2 1-19 0,1-1-6 0,2-2-4 16,1 0 1-16,2 0-1 0,0-2 3 16,1-2 7-16,-1-2 11 0,2 1 15 15,-1-2 14-15,-1 1 7 0,1 0 5 16,1 1 0-16,3-1-6 0,4 2-8 16,5-2-9-16,8-2-10 0,7-2-5 15,13 2-1-15,11 1 2 0,9 0 3 16,12-1 2-16,15 4 3 0,13 3 2 0,15 3-1 15,10-2-2-15,10 2-4 16,7 4-4-16,6 0 0 0,3 3-3 0,-5 0-125 16,-4-6-106-16,-10 6-279 0</inkml:trace>
  <inkml:trace contextRef="#ctx0" brushRef="#br0" timeOffset="24336.91">5237 8816 237 0,'12'-1'77'16,"-1"0"5"-16,-1 2-6 0,-1-2-36 15,2 2-12-15,0-2-4 0,0 1-9 16,2 2-8-16,1 0-4 0,1-1-2 0,2 3 0 15,2-4 0-15,0 1-1 0,1-1 1 16,0-1 0-16,-2-3-1 0,0-1 1 16,2-1-1-16,-3 0 3 0,1-2 9 15,0 3 5-15,0-1 3 0,1 0 3 16,1 2 1-16,-1 0 1 0,-2 0-1 16,1 3-8-16,-1-1-6 0,2 2-3 15,-3-1-2-15,2 4-2 0,0-2-1 0,-1 1 0 16,3-1-1-16,-2 1-1 0,2 0 1 15,-1 1 0-15,0-5-1 0,2 4 1 16,-1-2 0-16,2 0 2 0,-1-2 1 16,0-2 1-16,0 3 2 0,2-1 3 15,-2 3 0-15,1-2 0 0,-1 1-1 16,3 1 0-16,0 0-2 0,-1 2-3 16,2-1-1-16,3 1-1 0,0-2-1 15,1 0 0-15,0 0 0 0,3 0 0 0,0-1-1 16,0 0 1-16,1 0-1 0,-1 0 0 15,2 1 1-15,-1 0-1 0,1-1 0 16,1 1 0-16,0 1 0 0,0 0 1 16,3 0-1-16,-1 0 0 0,1 0 0 15,3 0 0-15,-1 1 0 0,2-2 1 16,-2 1-1-16,3 0 0 0,-2-1 0 0,1 0 0 16,0 0 0-16,-1 0 0 0,1 4 0 15,1-4 1-15,0 2-1 0,1 0 0 16,-2 1 0-16,1-3 0 0,0 1 0 15,0-3 0-15,-2 4 1 0,5-2-1 16,0-2 0-16,0 0 1 0,1 2-1 16,3-1 0-16,0 0 2 0,2-1-1 15,-3-1 2-15,0 3 0 0,0 1 0 16,2 0 1-16,-2 3-1 0,-2-2 0 0,1 3-1 16,2-1-1-16,-2-1 0 0,0 1 0 15,-1-1-1-15,1-1 0 0,1 2 1 16,-2-3-1-16,1 1 0 0,-1 0 0 15,1-1 1-15,2 1-1 0,0-1 0 16,-1 0 0-16,1 1 0 0,-1 1 1 16,1-2-1-16,0 4 0 0,0-3 0 15,1 1 0-15,1 2 0 0,2-1 1 16,-1 0-1-16,1-2 0 0,1-1 0 0,-4-1 1 16,3 0-1-16,1 0 0 0,-2-2 0 15,2 1 0-15,0 1 1 0,2-2-1 16,1-1 0-16,0 0 0 0,-1-1 0 15,1 0 0-15,0-1 1 0,1 1-1 16,1 1 0-16,-1 0 0 0,1 0 1 16,-1-1-1-16,-1 0 0 0,-2 2 0 15,1-2 0-15,-2 1 0 0,0-1 0 0,-1 3 0 16,0 0 1-16,2-1-1 0,0-1 0 16,-3-3 0-16,2 3 0 0,0 0 0 15,0-1 0-15,0 0 0 0,-3 1 0 16,1 1-1-16,0 0 1 0,-1-1 0 15,-1-1 0-15,-3-3 0 0,-2 1 0 16,-2 0 0-16,0 0-2 0,-2 4-4 16,-2-3-17-16,-2 3-26 0,1 3-83 15,-3 1-101-15,0-3-244 0</inkml:trace>
  <inkml:trace contextRef="#ctx0" brushRef="#br0" timeOffset="65327.16">6119 9623 369 0,'5'3'86'0,"1"1"2"0,1-3-56 15,1 3-19-15,2-1-1 0,2-1-3 16,0 0-3-16,0 0-2 0,-1 3 3 16,1-2 4-16,-1 1 1 0,1 0 2 15,1 2 0-15,0 0 1 0,0-1-1 16,1 1-4-16,3 0-3 0,-1 0 1 16,3-1-1-16,0 0 0 0,3-3 1 15,1 2 0-15,4-4 1 0,0 0 0 0,5-2-1 16,1 0-1-16,5-3-1 15,2 0 0-15,5 0-1 0,4-2-1 0,4 0-1 16,2 3-1-16,3-3-1 0,2 1 0 16,3 1 0-16,0 2-1 0,3 1 0 15,0 2 1-15,1 0-1 0,1 2 0 16,1-1 0-16,-2 4 0 0,5 0 0 16,0 0 0-16,0-2 0 0,4 0 1 0,2-1-1 15,3 5 0-15,2-6 0 0,4-1 0 16,1 0 0-16,2-1 1 0,1-1-1 15,2 1 0-15,0-4 0 0,0 2 1 16,1 4 3-16,-1-2 2 0,1 5 1 16,2 1 1-16,1 0 1 0,0 4 0 15,-1 2-1-15,-2-2-2 0,1 3-1 16,2 1-3-16,-3 2 0 0,1-2 0 16,-1-3-2-16,4 1 1 0,-1 0-1 0,0-3 1 15,2-4-1-15,0-3 0 0,1 1 1 16,-1 0-1-16,1-4 1 0,3-3-1 15,1-2 1-15,0 1 0 0,4-1 1 16,-1-4 0-16,1 3 2 0,2-2 0 16,1 2 0-16,0 0 0 0,1 1 0 15,1-2-1-15,1 1-1 0,2 2-1 16,-1-2 0-16,0 0 0 0,3 1-1 16,-1-1-1-16,0-1 1 0,0 3-2 0,2-3 0 15,1-1 0-15,-1-1 0 0,-1 1 1 16,1 0-1-16,-3 0 2 0,-1 1 0 15,-4 2 1-15,-1 2 0 0,0 1 0 16,3 1 0-16,-8-1-1 0,-2 6 1 16,1 0-1-16,2-1 1 0,-3 0-1 15,-1 0-1-15,-14 3 1 0,5 0 0 0,6-7 0 16,-4 2 0-16,-4-2 0 0,-1 0 0 16,-4 0 1-16,5 1-1 0,-6-4 0 15,-4 4 1-15,-3 0 0 0,-2 0 1 16,-3 2-1-16,2 2 0 0,-3-1 0 15,1 2 0-15,-2 3 0 0,-1-1-1 16,1 3 0-16,-1-2 0 0,-2 2-1 16,3-3 1-16,-2 2 0 0,-1-5 0 15,0 2 0-15,-2-2 1 0,0-3-1 16,-1 2 1-16,2-3-1 0,3-1 0 0,2 1 0 16,0 1 1-16,1-2-1 0,4-1 0 15,0 1 0-15,-1 2 0 0,3-1-1 16,0 2 1-16,-2-2 0 0,1 1-1 15,-3 2-1-15,2-1 0 0,-1-1 0 16,-1 2 0-16,-1-2 0 0,-1 1 0 16,-1 0 0-16,1 0 1 0,-4-1 0 0,-3 1 0 15,-3-2 0-15,-1 2 1 0,1 2-1 16,-4-2 1-16,-3-2-1 0,-1 2 1 16,-4 3-1-16,-1 0 1 0,-2-1 1 15,-3 2-1-15,-3 2-1 0,-2-1 1 16,-3 0 0-16,-2-1-2 0,-3-1-4 15,-6 1-3-15,-4-1 44 0,-6 0-165 16,-2 0-116-16,-8-6-311 0</inkml:trace>
  <inkml:trace contextRef="#ctx0" brushRef="#br0" timeOffset="71699.37">5045 11351 384 0,'5'6'84'0,"-1"3"1"0,0-4-63 15,0 3-14-15,-1-3-4 0,3 2-1 16,-2 0-2-16,0 1-1 0,0-2 1 16,-1 1-1-16,-1-1 0 0,2 3 1 15,-1-4-1-15,0 2 1 0,1-1 5 0,2 1 3 16,2-3 1-16,1 0 3 0,2-4 3 16,3 4 6-16,2-3 3 0,3-1 0 15,1 1 0-15,3-1 0 0,4 1-2 16,2 2-3-16,3 0-4 0,1 0-6 15,3 1-4-15,0-1-3 0,5 1-1 16,2-1-1-16,4 0 0 0,2 0 0 16,7-2 0-16,2-2 0 0,5-2-1 15,3 0 1-15,1 0 0 0,3-3 0 16,1 2-1-16,3 0 0 0,1-2 2 0,0 3 3 16,-1 1 3-16,1-1 2 0,0 3-1 15,0 0 2-15,-2 1 0 0,2 3-2 16,0-2-4-16,2 1-2 0,2-1-1 15,0 0-1-15,3-1 0 0,1-1-1 16,1 0 1-16,0-1 0 0,2 1-1 16,2-3 0-16,1 4 1 0,1-2-1 0,0 0 0 15,3 2 0-15,2 0 0 16,4 3 1-16,-2 1-1 0,1 0 0 0,0 1 0 16,2 2 1-16,1 1-1 0,-4 2 0 15,1-2 0-15,-1 1 0 0,2 0 1 16,-1 1-1-16,2 2 0 0,-2-1 0 15,-1-1 0-15,0 1 0 0,1 1 0 16,-1 3 0-16,-2-1 0 0,-2-2 0 16,2-2 0-16,0 2 0 0,-2 0 0 0,0 0 1 15,-1-2-1-15,-1-3 0 0,-1 1 0 16,-3 1 0-16,0 0 0 0,0-5 0 16,-2-3 0-16,0-2 0 0,0 3 1 15,0-2-1-15,1-2 0 0,-1-3 0 16,-3 0 0-16,-1 0 0 0,0 4 1 15,-2-2-1-15,-2 0 0 0,0 2 0 16,-3-4 0-16,1 3 0 0,-2 0 1 0,-2-1-1 16,0-4 0-16,1 2 0 0,-3-3 0 15,0 5 0-15,0-1 0 0,-3-3 0 16,0 3 0-16,-1-3 0 0,-2 1 0 16,1-3 0-16,-5-1 0 0,1 0 1 15,0 0-1-15,-2-4 0 0,0 2 0 16,-1 0 0-16,1 2 0 0,-1-1 1 15,0 2-1-15,-1 0 0 0,-1 1 0 16,2 1 0-16,-2-2 0 0,1-1 0 0,2 1 0 16,-4 1 1-16,-1-1-1 0,2-1 0 15,2 3 2-15,2-2 4 0,3 4 3 16,-2-4 1-16,9 4 2 0,11 3 1 16,0-1 2-16,0 0-2 0,8 2-3 15,3-1-3-15,6 1-1 0,-1 0-2 16,-7-3-2-16,15-1 0 0,9 1-1 0,-1 2-1 15,1-2 0-15,1-1-3 0,-2 0-9 16,10 3 97-16,-16-2-237 0,-4 4-139 16,-10-9-396-16</inkml:trace>
  <inkml:trace contextRef="#ctx0" brushRef="#br0" timeOffset="89793.26">6030 13915 532 0,'-11'-4'117'0,"-2"0"0"0,-1 0-79 16,1-3-28-16,0 1-10 0,1-3-6 15,1 1-1-15,0 1-2 0,1-1 0 16,0-2 0-16,1 1 3 0,2 2 5 16,-2 0 7-16,1 1 7 0,1-1 6 15,-2 2 3-15,2-2 3 0,0 3 1 16,0-1 0-16,0 1-2 0,1 2-3 0,1-1-5 16,1 1-3-16,2 2-3 0,0-1-3 15,1 2-3-15,1-1-2 0,0 0-3 16,2 1 0-16,-1 3-1 0,2-2 0 15,2 2 1-15,-1-1 0 0,3 4 1 16,1 1 1-16,2-2 0 0,2 1 1 16,0-1 0-16,5 0-1 0,0 1 1 0,4-3 0 15,2 0 0-15,1 1 1 0,4-1 0 16,1-1 0-16,3 2 0 0,3 0 1 16,3 2 1-16,4-1-1 0,3 0 1 15,3 0-2-15,2 0-1 0,3-1 0 16,2 0-1-16,2 0 0 0,0-2 0 15,2 4-1-15,2-3 1 0,2 2 0 16,0-1 0-16,2 1-1 0,3-2 1 16,1 0 0-16,4-4-1 0,1 1 1 0,3 1-1 15,1-1 1-15,2-1-1 0,1 2 1 16,-1-2-1-16,1 2 0 0,-1 3 0 16,1-2 1-16,-2 2-1 0,1 1 1 15,-2-1-1-15,2 3 1 0,-3 1 0 16,-1-3 1-16,1 2-1 0,0-1 0 15,-2 0 1-15,1 2 0 0,0-2-1 0,-1 0 0 16,0 0 0-16,-1-2-1 0,2 1 1 16,-2-3-1-16,1-1 0 0,0 2 1 15,0-2-1-15,0-1 0 0,1-2 1 16,0-1-1-16,0-1 1 0,3-2-1 16,0-1 1-16,1-2-1 0,1-3 0 15,1 3 1-15,2-2 0 0,0-1 4 16,-2 0 2-16,2 0 2 0,0 3 1 15,0 1 0-15,-1-1 2 0,2 1-2 16,-3 3-3-16,0 3-2 0,1-2-2 0,1 1-1 16,-2-1-1-16,1 0 0 0,0 2 0 15,1-3-1-15,0-3 1 0,-1 0-1 16,-1 1 0-16,2 0 0 0,-2 0 0 16,-2-5 0-16,2 2 0 0,-1 3 0 15,-2 1 0-15,-1 1-2 0,-4 3-10 16,-7 1-14-16,-6 5-140 0,-11 5-136 15,-20-1-350-15</inkml:trace>
  <inkml:trace contextRef="#ctx0" brushRef="#br0" timeOffset="112096.61">10114 1084 508 0,'2'-8'138'0,"1"2"7"0,-3 3-10 15,1 0-95-15,0 2-8 0,-1 2-6 16,1 2-1-16,1 5 1 0,0 3-2 0,0 4-5 16,0 7-2-16,2 4-1 15,0 8 2-15,-1 6-5 0,1 6-7 0,0 4-3 16,-1 4-2-16,1 1 0 0,1-4-2 15,0 3 0-15,0-5-2 0,-1-4-5 16,0-3-5-16,2-6-8 0,-3-5-7 16,2-1-5-16,-3-9-7 0,0-5-3 15,1-4-75-15,-1-8-39 0,3-8-97 0,0-7-219 16</inkml:trace>
  <inkml:trace contextRef="#ctx0" brushRef="#br0" timeOffset="112355">10533 968 654 0,'5'11'151'0,"-6"6"10"0,-1 5-115 16,-1 8-7-16,-2 3 1 0,-1 8 2 16,0-1-9-16,1 4-11 0,1 2-10 15,3 2-6-15,2 1-2 0,1-3-2 16,2 0-9-16,1-4-4 0,1 1-11 15,1-5-16-15,-3 1-10 0,2-3 44 16,-2 0-169-16,1-5-123 0,-4-3-317 0</inkml:trace>
  <inkml:trace contextRef="#ctx0" brushRef="#br0" timeOffset="112511.35">10025 1486 629 0,'3'-3'150'0,"4"2"11"16,5 2-95-16,6-6-20 0,7-1-3 15,7-1-3-15,6-5-6 0,4-4-9 16,4 0-12-16,2-3-7 0,-2 1-4 16,-2-3-22-16,-1 2 12 0,-2 2-166 15,-3-1-144-15,-1 6-377 0</inkml:trace>
  <inkml:trace contextRef="#ctx0" brushRef="#br0" timeOffset="112981.67">10838 1195 453 0,'-2'17'125'0,"-3"1"6"0,1 6-67 15,-2 4-11-15,1 7-7 0,-1 0-11 16,1 2-16-16,1 3-9 0,1-2-6 0,3-4-2 15,4-4-1-15,1-6 0 0,3-7 0 16,3-4 0-16,2-4 3 0,1-6 7 16,3-3 5-16,-1-2 6 0,-1-3 3 15,1-5 5-15,-1-2 1 0,-2-2-2 16,-1-2-5-16,-1 3-7 0,-2 0-4 16,-2 0-6-16,-2 4-4 0,1 6-4 15,-1 3-1-15,0 6-1 0,2 5 1 16,1 5 0-16,0 2-1 0,3 1 2 15,0 2 2-15,3-1-4 0,2-1-1 0,3-5 1 16,4-2-1-16,2-3 1 0,2-3 1 16,-1-5 3-16,1-5 11 0,-5-2 7 15,-1-2 6-15,-6-3 7 0,-1-2 3 16,-2-4 1-16,-1-2-4 0,0-4-6 16,-1-8-8-16,0-6-6 0,-3-6-7 15,-2 1-6-15,-2-2-9 0,-3-6-6 16,-1 4-8-16,-2 6-7 0,-1 6-15 0,1 8-15 15,1 0 42-15,3 7-171 0,2 4-137 16,4 6-347-16</inkml:trace>
  <inkml:trace contextRef="#ctx0" brushRef="#br0" timeOffset="113290.2">11735 963 582 0,'12'1'136'0,"-5"0"8"16,-3 0-88-16,-3 6-12 0,-2 2-4 15,-3 5-1-15,-4 5-5 0,-6 4-4 16,-6 4-7-16,-4 6-8 0,-2 4-5 16,1-2-2-16,-2 1-5 0,3 1-2 15,4-1 0-15,8-4-1 0,6-1-1 16,4-9 0-16,2 1 0 0,4-2 0 16,8-8 1-16,7-2 0 0,1-3 1 0,7-5 1 15,3-4 0-15,5-5 0 16,1-2 0-16,-5-3 1 0,1-5-1 0,-2-2 2 15,-5 0 6-15,-4 1 3 0,-5 1 2 16,-3 4 1-16,-3 5-2 0,-3 2 0 16,-6 8-2-16,-2 8-3 0,-5 7-4 15,0 7 0-15,-4 2-1 0,-2 9 2 16,0 0-1-16,0 0 1 0,2 1-3 0,0 0 0 16,2 0-2-16,4-4 0 0,1 1-11 15,0 0 0-15,3-4-9 0,1-5-13 16,3-4-17-16,0-7 153 0,2 0-293 15,-1-7-150-15,-1-1-439 0</inkml:trace>
  <inkml:trace contextRef="#ctx0" brushRef="#br0" timeOffset="113644.68">9800 2301 580 0,'29'0'144'15,"9"-2"7"-15,10-4-77 0,18-1-19 16,12-6-7-16,12 0-5 0,11-2-6 16,16-5-5-16,13 2-7 0,10-3-8 0,10 0-5 15,6 9-4-15,3-4-3 0,5 2-1 16,-4 7-2-16,-3-4-8 0,-6 4-13 16,-9 2-22-16,-6-2-120 0,-9 0-16 15,-12 6-119-15,-14-1-241 0</inkml:trace>
  <inkml:trace contextRef="#ctx0" brushRef="#br0" timeOffset="114160">12674 1508 515 0,'24'1'121'0,"1"2"7"0,3-1-84 16,0 1-3-16,6 2-1 0,2-1-2 15,4 4-4-15,4 3-6 0,6 0-5 16,11 0-6-16,11 0-5 0,2 1-4 16,7 0-4-16,6 0-1 0,10-2-1 15,2 1-4-15,-1-4-16 0,0 3-133 0,-1-8-126 16,0-3-333-16</inkml:trace>
  <inkml:trace contextRef="#ctx0" brushRef="#br0" timeOffset="124919.19">15330 1968 238 0,'2'6'51'0,"-2"-1"1"15,1 0-39-15,-1-1-2 0,1 4 5 16,0 0 5-16,-1 1 1 0,1 0 4 15,-2 1 2-15,0-1 1 0,0 0-5 16,-2-1 4-16,-2 0 4 0,0 2-1 0,-1 2-4 16,0 2-2-16,0 5-3 0,-6 1 4 15,0 4-10-15,1 0-9 0,1-1 0 16,2-2-1-16,-1-3 0 0,0-1 0 16,7-2-3-16,1-5 0 0,0-2 1 15,1-3 0-15,1 0 1 0,1-1 2 16,0-3 2-16,4 0 2 0,2 0 0 15,3-1 0-15,5-1 0 0,0 0-2 0,2-2-1 16,3 3-3-16,-1-1-2 0,0 2-1 16,3 4-1-16,2 2 0 0,2 2-1 15,3 0 1-15,0 2-1 0,5 1 0 16,5-1 1-16,8 3-1 0,5-3 1 16,3 2-1-16,4-3 1 0,6 3-1 15,-1-1 1-15,3-1-1 0,4-1 0 16,1-2 1-16,2 2-1 0,3 1 1 0,1-4-1 15,3 0 0-15,-1 4 1 16,-2-2-1-16,-5 0 0 0,-2-3 1 0,-1 2-1 16,-5-1 1-16,-1-3-1 0,-8-1 1 15,-8 0-1-15,0-2 1 0,-6-1-1 16,-3 0 1-16,-5 0 0 0,-3-1 0 16,-5 1 1-16,-3-2-1 0,-5 0 2 15,-6 0-1-15,-2-1 4 0,-5-1 2 16,-2 0 2-16,-4-4 0 0,-4-1 1 15,-1-5-1-15,-4-2 0 0,-1-5-4 16,-3-5-2-16,-1-7-1 0,-3-4-2 0,2-2 0 16,1-2 1-16,3-4 0 0,2-3-1 15,3 5 1-15,1 8-1 0,4 5 1 16,1 6-2-16,1 7-2 0,-1 8-7 16,-1 6-4-16,-1 3 7 0,-4-1-136 15,0-2-117-15,-2 1-301 0</inkml:trace>
  <inkml:trace contextRef="#ctx0" brushRef="#br0" timeOffset="125874.66">17903 2125 245 0,'6'4'51'0,"-1"-1"6"0,2 0-38 16,-3 4-1-16,2 3 6 0,-3 0 3 16,0 6 2-16,-1 5 1 0,-2 2-6 15,-1 4 5-15,-2 2-1 0,1 1-7 16,-1 2-2-16,-1 2-1 0,1-1-1 15,1-1 0-15,0-2-10 0,2-1-4 16,0-6 0-16,0-2-1 0,3-5 0 16,0-3 1-16,4-1 2 0,2-4 1 15,0-1 2-15,5-2 2 0,-2-1 0 16,1-2 1-16,2-4-2 0,-1-3 0 0,2 0 2 16,1 0-1-16,1-3 1 0,0 2 0 15,3 0 2-15,-1 1 1 0,4 3-3 16,2 2-3-16,4-1-1 0,3 3-2 15,2 2-2-15,2 2-2 0,5 0 0 16,0 2 0-16,3-1-1 0,1-1 1 16,0-2-1-16,8-1 0 0,5-1 1 0,1 0-1 15,2-1 1-15,2 1-1 0,2-1 1 16,5-1-1-16,1-2 1 0,-1 1-1 16,2 0 1-16,3 2-1 0,-2-1 1 15,1 0-1-15,-4 1 0 0,-1 0 0 16,-3-1 1-16,2 0-1 0,-8-1 0 15,-2-1 0-15,-3 2 1 0,-4 3-1 16,-5 1 1-16,-5 0 0 0,-10-3 1 16,-2 1 2-16,-5-1 3 0,-7-1 1 15,-5 0 3-15,-4 0 2 0,-4-1 3 0,-2 1 2 16,-3-2 1-16,-1 2-1 0,0 0-1 16,-1-3-2-16,0 0-3 15,-1-4-2-15,-1-3-2 0,2 0-3 0,-1-5-1 16,0-3-1-16,0-1-1 0,1-9 0 15,0-2-5-15,1-4-3 0,0-7-3 16,0-4-4-16,0-7-1 0,1-4-4 0,-2 3-1 16,1 5 1-16,-4 4 0 0,-3 4 1 15,-2 4 1-15,-3 13 0 0,-4 7 2 16,-2 4-15-16,-1 3-103 0,2 2-102 16,1 1-263-16</inkml:trace>
  <inkml:trace contextRef="#ctx0" brushRef="#br0" timeOffset="130332.2">18290 1938 349 0,'3'3'99'15,"-3"-2"6"-15,0-1-36 0,0-1-18 0,0 2-8 16,0 1-8-16,0-4-9 0,0 1-6 15,1 0-4-15,-1-1-3 0,0 1-4 16,0-1-1-16,0-4-2 0,0 3 0 16,0 1-1-16,-1-1-1 0,-2-3-1 15,3 1 1-15,-1-2 0 0,-3 4 2 16,-1-5 2-16,2-3 2 0,-2 2 0 16,3-1 2-16,-4 0 0 0,-2-4-2 0,3 2-2 15,-4-3-2-15,-1-1-2 0,-1-3-2 16,0 3-1-16,1 0-2 0,0 1-1 15,0-1 0-15,3 4 0 0,-2 3 0 16,1-1 0-16,-2 1 0 0,0-1 1 16,-4 0 0-16,-1 1 1 0,-1 2 0 15,-1-2 0-15,-3 0 1 0,1 1-1 16,-2-1 1-16,-2 0 0 0,0-2-1 16,-1 0 1-16,0 0-1 0,-2 0 0 0,-4-2 0 15,-3 1-1-15,-3 1 0 0,-3 2 1 16,1-3-1-16,-1 6 0 0,-1-1 1 15,3 4-1-15,1 2 1 0,2 1-1 16,2 1 1-16,0 5 0 0,-2 1 0 16,3-2 0-16,0 2 0 0,-1-3 0 15,1 3 0-15,1-2 0 0,-1 0 0 16,5-4 0-16,4 1 0 0,2 0 1 0,7 2-1 16,3-3 0-16,5 1-2 0,0 1-4 15,3 0-3-15,-1 3-4 0,0-1-3 16,-1 2-3-16,1 1 0 0,-1-1-14 15,-1 1-97-15,2 0-97 0,-1-2-247 16</inkml:trace>
  <inkml:trace contextRef="#ctx0" brushRef="#br0" timeOffset="130902.98">17014 1474 397 0,'1'2'98'0,"-1"-3"5"15,0 1-53-15,0-1-13 0,1 1-7 16,-1-2-3-16,0 4-2 0,0-2-4 16,0 1-2-16,0 0-3 0,0 1-2 15,0 1-2-15,1 2-3 0,-2 1 0 16,0 2-2-16,-3 2-2 0,1 2-2 16,-3 3-1-16,-1 0 0 0,-3 3-1 15,-1 1 0-15,-2 0 0 0,1 1 0 16,1-1 0-16,0-2 0 0,1-1 0 15,4-4 0-15,1-3-1 0,3 0 1 0,3-3-1 16,1-2 0-16,3-1 1 0,4 0 0 16,0 0 0-16,5-1 1 0,3 0-1 15,3-2 0-15,4 5 0 0,4-2-1 16,3 1-1-16,4 2 0 0,2 0 0 16,8 1 164-16,1 3-292 0,0-5-134 15,-4-3-408-15</inkml:trace>
  <inkml:trace contextRef="#ctx0" brushRef="#br0" timeOffset="160659.19">20156 13076 471 0,'2'-10'120'15,"0"1"3"-15,1 3-39 0,0-2-46 16,-1 5-15-16,0-1-5 0,-2 2-5 16,-4 1-3-16,-4 0-4 0,-6-1-4 0,-5 2-2 15,-5 0-1-15,-7-1 1 0,-6 2 0 16,-2 1 0-16,-4-1 0 0,-2 1 1 15,-4 0-1-15,-2 2 0 0,0 1 0 16,-4 2 1-16,-2 2 0 0,1 3 1 16,2 2 1-16,5 4 1 0,1 4 0 15,3 1 1-15,6 5 1 0,4 5 0 16,3 4 2-16,3 6 0 0,4 2-1 0,6 5 1 16,4 7 0-16,5 4-2 0,5-2 0 15,3 3-2-15,5-3-2 0,3 1 0 16,3-4 0-16,5-2-1 0,2-7 0 15,4 0 1-15,1-4 0 0,4-4 2 16,2-4 0-16,5-2 2 0,6-4-1 16,6-2 1-16,6-4-1 0,7-3 0 15,7-2-2-15,3 0 3 0,2-5 1 0,1 1 0 16,5-3 0-16,3 1 0 0,2 0 0 16,1 1 1-16,6 2-5 0,0-1-2 15,4-2 0-15,-3 0 0 0,-3 1 0 16,-2-1 0-16,-5-3-1 0,-5-5 1 15,-4 1 0-15,-6-2-1 0,-3-5 1 16,-6-6-1-16,-3-2 1 0,-5-4 0 16,-2-5 0-16,-6-4 0 0,-3-4 0 15,-2-6 0-15,-1 0 0 0,-4-5-1 0,3-3 0 16,-3-2 0-16,2 1-1 0,-2 0 0 16,0 1 1-16,-3 0-1 0,0 4 1 15,-3 1 0-15,-1 3 0 0,-4 0 1 16,-4 1-1-16,-6-1 0 0,-7 2-1 15,-8-4 0-15,-9-3 0 0,-14-2 0 16,-8-5 1-16,-11-6 0 0,-5 3 0 16,-8 0 2-16,-6 0-1 0,-2-1 0 0,-3 1 0 15,1 3 0-15,-1 4-1 0,-3 3 0 16,-3 1 0-16,0 7-1 0,-6 6 1 16,-1 7-1-16,-8 12 1 0,-7 8 0 15,-9 13 0-15,-3 12 2 0,-6 7-18 16,-3 10-142-16,-3 3-134 0,3 2-354 15</inkml:trace>
  <inkml:trace contextRef="#ctx0" brushRef="#br0" timeOffset="161839.37">3813 13907 760 0,'3'-43'168'15,"-5"1"4"-15,-2 9-123 0,-2 2-19 0,2 8-12 16,-4 4-5-16,-1 2-3 15,-3 1-4-15,-2 3-7 0,-6 1-4 0,-5 5-2 16,-7 7 1-16,-4 3-1 0,-5 5 2 16,-6 4 1-16,-5 3 2 0,-3 2 0 15,2-3 2-15,-1-3-1 0,0-3 2 16,0-2 0-16,2-6 0 0,-3-5 0 16,1-1 0-16,-1 1 0 0,-2-5 0 15,-3 2 1-15,1-1-1 0,0 2 0 16,0 1 1-16,1 0-1 0,2 1-1 0,2 5 1 15,3 3-2-15,-1 3 1 0,1 6-1 16,0 6 0-16,2 4 0 0,-1 5-4 16,3 5-3-16,-2 7-6 0,3 4-2 15,5 6-4-15,1 4-2 0,5 8-2 16,1 3 1-16,5 4 5 0,2 0 5 0,3 4 2 16,5-1 4-16,3 1 4 0,5-3 0 15,5 0 2-15,4 0 1 0,4-4-1 16,7-1 0-16,5-5 1 0,8-3-1 15,5-2 1-15,8-2 0 0,9-3 1 16,9-1-1-16,7 0 1 0,7-6-1 16,3-1 0-16,6-3 0 0,8-3 0 15,4-1 0-15,7-2 1 0,3-5-1 16,7-1 1-16,9-5-1 0,9 0 0 16,3-5 0-16,4-4-3 0,6-6-4 0,5 0-1 15,4-3-5-15,3-3 0 0,1-3 0 16,2-3-1-16,1 0 3 0,-3-3 3 15,0-2 2-15,-4-1 4 0,-7-2 1 16,-2-2 0-16,-7 2 1 0,-7-5 1 16,-9 1 2-16,-8-1 3 0,-7 0 2 15,-8-1 3-15,-10-3 3 0,-8-1 1 0,-9 1 2 16,-9-4-1-16,-9-3 0 0,-11-5-2 16,-9-3-2-16,-10-1-3 0,-6-5-1 15,-8-5-4-15,-4-2-3 0,-8-2-3 16,-4-2-2-16,-6-4-2 0,-2-3 0 15,-2 4 0-15,-5 0 2 0,-2 5 2 16,-2-2 2-16,-3 3 3 0,-2 7 0 16,-3 3 1-16,-5-2 0 0,-4 3-1 15,-6 0 0-15,-4 7-2 0,-8 0-1 16,-10 2 0-16,-8 1-1 0,-10 5-1 0,-9 3-1 16,-10 4-1-16,-8-2 0 0,-4 2 0 15,-8 5 1-15,-4 0-1 16,-4 5-2-16,-5 1-11 0,-2 4 12 0,-1 6-142 15,-5 5-122-15,3 3-318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38:48.77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13748 5476 253 0,'-2'-2'63'0,"-2"0"3"0,0 0-23 16,1 0-22-16,-3 2-5 0,2-1-2 16,0 0-1-16,2 2-2 0,0-1-2 15,1 1-2-15,1-1 4 0,1 0 2 16,2 0 6-16,1 1 3 0,1 0 1 0,3 1 2 15,-2 1-1-15,2-2-4 0,-1 1-6 16,-2-1-8-16,-1 1-4 0,-1-2 0 16,0 0-1-16,1 0 2 0,2 0 2 15,0 1 2-15,2-1 2 0,0-1 3 16,2 1 2-16,-2-1 2 0,2-1-2 16,3 2 0-16,4-2-2 0,1 0-2 15,2-1-2-15,3 0-2 0,2 0-1 0,-1 1-2 16,1-3 1-16,-4 4-2 0,-1-1 0 15,-1 1-1-15,-6 1 0 0,-2 0 0 16,-3 0 0-16,-4 1 0 0,-2 0 2 16,-1 0-1-16,-2 0 1 0,-1-1 0 15,-2 1 2-15,-3 1-1 0,-2 2-1 16,-4-2 0-16,-2 0 0 0,-5 0 1 0,-2 1-1 16,-2-2-1-16,-3-2 0 0,-1-2 0 15,3 1 0-15,3-1-1 0,3 1 1 16,3-1-1-16,4 0-1 0,3 1 1 15,4 0-1-15,-1 0 1 0,1 1 0 16,3-1 0-16,-1 2-2 0,1-1 0 16,3 1 0-16,3 1-1 0,1 2 2 15,1-1 0-15,0-1 1 0,1 1 2 16,4 1 2-16,4 1 2 0,3-3 0 16,2 1-1-16,4 1 1 0,4-1-2 0,2 0-1 15,1-2-1-15,-3 0-1 0,-5-2 0 16,-4 1-1-16,-3-1-1 0,-5 0 0 15,-4 0 0-15,-5 2-1 0,1-1-6 16,-2 1-4-16,-3-1 20 0,-1 1-144 16,0 0-116-16,-2-2-302 0</inkml:trace>
  <inkml:trace contextRef="#ctx0" brushRef="#br0" timeOffset="2692.23">13673 6622 287 0,'10'3'81'0,"2"-1"2"15,2 3-31-15,4-2-13 0,1-2-10 16,0 1-5-16,1-2-7 0,3-1-4 15,4 0-1-15,3-1-2 0,-4 0-1 16,3 0-2-16,1 1-1 0,1 1 0 16,-2 0-2-16,-5 0-1 0,-5 0 0 15,0 1-2-15,-5 1 0 0,-4-2 2 16,-3 0 4-16,-4 1 2 0,-4-1 2 16,-4 1 1-16,-2 1 1 0,-3 1-1 15,-4-1-2-15,-2 3-5 0,-3-1 1 0,-2 1-3 16,-2-1-1-16,-2-1 0 15,-4 1 0-15,2-1-2 0,0-2-1 0,1-1-2 16,0 0-1-16,1 0-2 0,2-1 0 16,2 0 0-16,0 0 1 0,-1 0 1 15,5-1 3-15,1 1 2 0,4 0 2 16,5 0 3-16,3-1 4 0,6 1 0 16,6-1 0-16,3-2-1 0,4 0-1 0,7-1-1 15,2-3-1-15,1 0-2 0,1 3 0 16,3-3-1-16,3 1 0 0,-1 1 0 15,-2 0-1-15,2 1 0 0,0 1-1 16,-3-2 0-16,-5 2 1 0,-4-2-1 16,-5 4 0-16,-4-1 2 0,-5 2 3 15,-1 0 1-15,-8-1 0 0,-4 5 0 16,-4-2-1-16,-5 0 0 0,-2 2-2 0,-7 0-3 16,-3 0-1-16,-3 2 0 0,2-2-1 15,2 1 1-15,5 1 1 0,3-2-1 16,4 0 0-16,6 0 1 0,4-4 0 15,3 2-1-15,1 0-1 0,2-2 1 16,2 0 1-16,2 1 1 0,3 0 0 16,6 0 0-16,5 0 1 0,5-1 3 15,2 0 1-15,2 0-1 0,4-2-1 0,-1 2 0 16,-4 0 0-16,-3-2 0 0,-8 0-3 16,-1 0 0-16,-5 0 0 0,-3 2-1 15,-5 1-1-15,-7-3-1 0,-6 4-1 16,-3 0 0-16,-7 0-1 0,-5 2 0 15,-7-1 0-15,0 1 0 0,2 1 2 16,8-3 0-16,0 1 2 0,7-1-1 16,6-1-2-16,8 0-1 0,3 0-3 15,2-2 0-15,3 1-1 0,8 2 1 16,5-3 0-16,8 4 0 0,4-3 1 0,8 1 136 16,2 1-258-16,3-1-127 0,4-2-380 15</inkml:trace>
  <inkml:trace contextRef="#ctx0" brushRef="#br0" timeOffset="19632.48">3454 5442 193 0,'-3'4'45'16,"1"-1"0"-16,2 0-13 0,0 0-30 15,0-1 3-15,0-1 5 0,2-1 8 0,0 0 9 16,0 1 10-16,0-1 6 0,1-1 1 16,-1-1-1-16,3 0-5 0,-1-1-4 15,1-1-6-15,0 1-7 0,2-1-4 16,1-1-1-16,2 1 0 0,2 1-1 15,5-1-1-15,2 2-2 0,6-2 0 16,3 0-1-16,5 1-2 0,6 0 0 16,7-5-1-16,7-1 0 0,5 0-2 0,6-5 0 15,10 2-1-15,7-4-1 0,3 1 0 16,5 2-1-16,7 3 0 0,3 0 0 16,3 2-1-16,-1 4 0 0,-4 0 0 15,2 2-1-15,-1 1 0 0,-6-1 0 16,-6 2 0-16,-6 1 0 0,-7-2-1 15,-5 1 1-15,-11 1-1 0,-8-1-2 16,-11 1-3-16,-9-1-2 0,-7-1-37 0,-10-1-79 16,-6-2-96-16,-7 0-239 0</inkml:trace>
  <inkml:trace contextRef="#ctx0" brushRef="#br0" timeOffset="20291.99">4204 6508 213 0,'21'1'64'0,"3"0"7"16,2-1-15-16,5 1-10 15,2 0 3-15,4-1 1 0,1 0-2 16,4 0-6-16,5 1-5 0,1 3-9 0,3 0-7 15,5 4-6-15,2-1-5 0,1 0-5 16,0 0-2-16,-2-1-1 0,1-2 1 16,-1 1-18-16,-4-4-93 0,-4-1-92 15,1 1-240-15</inkml:trace>
  <inkml:trace contextRef="#ctx0" brushRef="#br0" timeOffset="35302.69">13542 6401 404 0,'-1'2'97'0,"0"-5"2"15,-1-1-53-15,1-1-22 0,-1 0-9 16,-1 1-3-16,0-3-4 0,-2 3-2 0,0-1-1 15,-2 2 0-15,-2 2 0 0,-2-2 0 16,-1 1 0-16,-3 0 1 0,-2 1 0 16,-1-1-1-16,2 0-1 0,-2-2-1 15,4 1 2-15,1-1 1 0,3 1 3 16,2-3 2-16,0-1 1 0,2-2 3 16,0 1 0-16,0-3 0 0,-2-1 2 15,0-3-2-15,0 4-2 0,0-2 0 16,0 2-1-16,0-1 3 0,1 1-1 15,-1 0-4-15,3 3-1 0,-6-4 0 0,0 1-3 16,0-2 0-16,-1 2-5 0,-2 1 0 16,1-2 0-16,-1 1-1 0,5 2 1 15,0 3-1-15,0-1 0 0,2 0 1 16,2-2-1-16,0 1 1 0,2-2-1 16,0-1 2-16,2 3-1 0,0-1 2 15,0 0 0-15,1 1 2 0,1 2 0 16,0 0 0-16,0 1 0 0,0-2 1 0,-1 1 0 15,2 0 0-15,-2-1 0 0,0-1-1 16,-2-1 0-16,0-2 0 0,1 0-2 16,-1-3-1-16,-1 0-1 0,1 1 0 15,0-2-1-15,2 1-1 0,0 0 1 16,1-3-1-16,0 8 0 0,-1-4 1 16,0 0-1-16,0 2 1 0,1 3 0 15,0 3-1-15,1 1 1 0,0-4 0 0,1 1-1 16,3 1 1-16,0-2-1 0,1 1 1 15,1-2-1-15,1 1 1 0,0 3 0 16,0-1-1-16,-1 0 1 0,-1 1 0 16,4 1 0-16,-1 1 0 0,0-3 0 15,0-1 0-15,2 1 0 0,0 1 1 16,2-3-2-16,-3-1 1 0,0 0 0 0,0 3 0 16,-1 0-1-16,-2 1 1 0,1-2 0 15,-2 2-1-15,-1 0 1 0,2 1 0 16,1 2-1-16,2 0 1 0,1 1-1 15,1 1 1-15,0 0-1 0,0 1 1 16,-1 0-1-16,0-1 1 0,-2 1-1 16,-1-1 1-16,-1 2-1 0,-1 0 1 15,2 2 0-15,-1 1 1 0,-2-1-1 16,3 3 1-16,0-2-1 0,0 1 0 16,-1 0 1-16,1 1-1 0,0 0 0 15,1 0 0-15,0 0 0 0,-2-1 1 0,2 3-1 16,0-1 0-16,1-2 0 0,0 2 1 15,1 0 1-15,-1-1 1 0,0 3 0 16,-1 1 1-16,-3 2 0 0,1 2-1 16,-2 1 0-16,-2 1 0 0,2 1-2 15,-3 1 0-15,2-1 0 0,0 1-1 0,-1 1 0 16,2-1-1-16,0 1 0 0,1 0 1 16,-2-3-1-16,1-1-1 0,0-1 1 15,0 2 0-15,-2-2 0 0,-2 1-1 16,-1 2 0-16,0-2 1 0,-3 3 0 15,-1 2 0-15,-3-4 0 0,0 1 1 16,-4-3 0-16,-1 0 1 0,-3 3-1 16,-4-4-1-16,-1 3-1 0,-1 0-1 15,0 1-3-15,2-1-3 0,-1 3-6 0,1-4-6 16,4 9-5-16,0-7-6 0,-1 1-118 16,0 2-112-16,-4 3-280 0</inkml:trace>
  <inkml:trace contextRef="#ctx0" brushRef="#br0" timeOffset="42221.79">11712 8336 252 0,'-13'12'59'0,"1"-3"4"0,6-3-3 15,1-4-17-15,3-2 7 0,1 0 6 16,2 0 2-16,-1-1 2 0,1 0-1 15,-1 1-16-15,1-3-19 0,1 4-10 16,-1-2-6-16,0 1-2 0,2-1-2 16,-1 1-2-16,-1-2 0 0,1 2 2 15,0-2 0-15,1 2 2 0,1-1-1 16,1 2-1-16,3-4 1 0,4 2 0 16,2-2-3-16,4 3-1 0,5 0 0 15,6 3 0-15,7-2 5 0,5 2 2 0,5-3 6 16,9 2 2-16,8-1 4 0,7-1 1 15,6 0 0-15,5-3-2 0,5 1-4 16,6 0-3-16,3-2-3 0,2 1-2 16,5-1-2-16,-2-4 0 0,2 4 0 15,0-4-1-15,-6 3 1 0,-3 5-2 0,-3-1 1 16,-10 2-1-16,-3 3-1 0,-8-3 1 16,-10 5-2-16,-6-1 0 0,-10-2 0 15,-9-1-2-15,-6-1-2 0,-10 3-9 16,-7-2-13-16,-4-2 90 0,-4-2-224 15,-3-7-139-15,1 1-380 0</inkml:trace>
  <inkml:trace contextRef="#ctx0" brushRef="#br0" timeOffset="46485.9">13523 8724 346 0,'1'1'100'0,"0"-1"5"16,-1-1-17-16,0 0-45 0,0-2-18 15,0-1-4-15,0 0-5 0,1 1-5 16,-1 0-3-16,0-1 0 0,1 3 0 16,-1-1 1-16,0 1 0 0,0 1 0 15,0-1-1-15,0 1 0 0,0 0-1 16,0 0-1-16,0 0 0 0,-1 0-2 0,1 0 0 16,0-1 0-16,0 2 0 0,0-1 1 15,-1-1 1-15,1 1 0 0,-2 0 0 16,1-1 0-16,-1-1 0 0,0 1-1 15,-2 1 0-15,0-2-3 0,1 1 0 16,-2 0-1-16,2 0 0 0,0 1 0 16,-1 0-1-16,1 0 1 0,0 1 0 0,-2 1-1 15,2 0 1-15,-1 1 0 16,-2 0-1-16,1 1 1 0,-2 2-1 0,1 0 1 16,-2 2-1-16,-1-1 1 0,1 1 1 15,-2 1-1-15,-1 0 0 0,1 0 1 16,0 0 0-16,0 1 0 0,2 0-1 15,0 0 0-15,1 1 0 0,1-2 0 16,1 2 0-16,2 0 0 0,0 0 1 16,1 1 0-16,1 1 0 0,1-1 0 0,3 3-1 15,-2-2 1-15,0 0 0 0,2 4-1 16,1-2 1-16,2 1-1 0,-1 0 0 16,2-1-1-16,0 1 0 0,-2 0 0 15,2-1 0-15,-2 0-1 0,1-1 1 16,-1 0-1-16,-1-1-1 0,3 0 1 15,0 0-1-15,-1-4 0 0,2-1-1 16,-1-1 1-16,1-4 0 0,3-2 1 0,0-1 1 16,0-3 0-16,0-3 0 0,2-1 2 15,-1-1 0-15,1-2 1 0,-1-1 0 16,2-2 1-16,-2-2 0 0,1-1 1 16,-1-1 1-16,2-3-1 0,1 1 0 15,1 2 1-15,0-2 0 0,-1 3 0 16,1-2 1-16,-2 2 0 0,-2 3 0 15,-2 2 2-15,-3-2 0 0,-3-2 1 16,-1 2 0-16,-2-1 1 0,0-7-2 16,-3 1-1-16,-1-4-1 0,-1 0 1 0,-2 1 0 15,-3-2-1-15,-2 3-1 0,-2 6 0 16,0 0-1-16,-2 3-2 0,0 3-3 16,0 3-2-16,0 2-2 0,-1 2-1 15,0 2-2-15,1-1-6 0,-1 3-8 16,1 2-9-16,-1 4-3 0,0-1-125 0,2 2-121 15,0 1-296-15</inkml:trace>
  <inkml:trace contextRef="#ctx0" brushRef="#br0" timeOffset="51830.73">12869 6411 387 0,'1'-2'115'0,"-1"1"4"0,0 0-34 15,0 1-15-15,0 1-18 0,0-1-13 16,0 0-10-16,0-1-4 0,1 1-3 16,0-1-4-16,2-1-4 0,-1-3-3 0,0 2-2 15,2 0-2-15,0-2-1 16,-1 1-2-16,-1 2-2 0,0 1-1 0,0 0-1 15,-2-1 0-15,0 1-1 0,-1 1-1 16,0 0 1-16,0 0-1 0,0-1 1 16,1 2 0-16,-1 0 1 0,1 2 0 15,0-1 2-15,0-1 0 0,0 1 1 16,0-1-1-16,0-1 0 0,1 4 1 16,-1-2-1-16,1 1 1 0,-1-1-1 15,0 1 1-15,1 2 1 0,-1 3-1 16,0-1 2-16,-1 3-1 0,0 1 0 0,0 4 0 15,0 3-1-15,-2 4 0 16,-1 3 0-16,1 7-2 0,0 3 1 0,-2 5-2 16,2 3 1-16,0 0-3 0,-1-2-2 15,3 1-2-15,1-7-4 0,1-3-3 16,2-7-6-16,-2-2-4 0,1-4-2 0,-1-3-16 16,-1-5-88-16,-1-1-14 0,-2-6-90 15,-2 0-187-15</inkml:trace>
  <inkml:trace contextRef="#ctx0" brushRef="#br0" timeOffset="52374.85">12867 6324 431 0,'0'0'106'16,"0"0"2"-16,0-2-57 0,-1 0-18 0,1 4-7 15,0-2-5-15,-1 2-6 0,-2 0-3 16,0 2-3-16,-2 3-3 0,0-1-3 15,-2 2-2-15,-2 4 0 0,-1 0 0 16,0 2-1-16,-4 1 1 0,2-3-1 16,0 2 0-16,1-3 1 0,2-3-1 15,1-2 0-15,4-3 2 0,3-3 4 0,1 2 3 16,1-6 1-16,5 0 1 0,1-2 2 16,2 0 0-16,0-4-1 0,2-1-3 15,0 0-1-15,2-2 0 0,-4 1 2 16,0-2 0-16,-1-1 0 0,1 3 1 15,-3-2-1-15,0 1-1 0,-2 3-1 16,1 1-2-16,-3 1-1 0,0 4-1 0,-1 1-2 16,0 2-1-16,3 4-1 0,-1 0-2 15,3 4-1-15,2 3 0 0,3 1 0 16,1 2 1-16,2 3 1 0,3 1 1 16,-1 1 0-16,0 1 1 0,-2-2-1 15,0 0-6-15,1-2-6 0,0 1-7 16,-2-4 139-16,0-2-263 0,-2-5-135 15,4 1-384-15</inkml:trace>
  <inkml:trace contextRef="#ctx0" brushRef="#br0" timeOffset="54618.37">11307 9353 473 0,'0'1'117'16,"1"-2"1"-16,0 2-59 0,0 0-29 16,1 0-10-16,2 0-6 0,0-1-5 15,1 1-5-15,3 2 2 0,1-3 3 16,4 2 0-16,2 0 0 0,3-1 3 15,3 0 2-15,3 0 2 0,3 3-3 16,4-2-5-16,3 0 0 0,4 2 0 16,6 1-3-16,5-1-3 0,7 2 0 15,8-4 1-15,6-1 1 0,8-2 0 0,5 0 2 16,4 0-2-16,9 0 5 0,0-3 2 16,4 2 1-16,3 3 1 0,1 4 1 15,1-4 0-15,0 0 1 0,-1 0-4 16,-4 2-4-16,-6 1-1 0,-7 0-1 15,-10-2-12-15,-11 1-6 0,-11-1-145 16,-14 0-132-16,-13-6-345 0</inkml:trace>
  <inkml:trace contextRef="#ctx0" brushRef="#br0" timeOffset="57150.04">13128 10026 409 0,'-3'1'96'0,"1"0"0"0,0-1-63 0,1-1-7 16,1 1-4-16,-1 0 2 0,1 0 0 16,0 1-1-16,0-1 2 0,0 0-1 15,1 1-2-15,0-1-3 0,1-1-5 16,2 2-4-16,-2-1-3 0,2 1-2 15,2 2-2-15,1 1-1 0,3-2-2 16,3 4 1-16,5-3-2 0,3 1-4 0,1-2-3 16,-1-1-118-16,0-1-107 0,-1 0-279 15</inkml:trace>
  <inkml:trace contextRef="#ctx0" brushRef="#br0" timeOffset="57596.24">13637 10011 537 0,'8'0'114'0,"-3"0"1"15,0-1-87-15,-1 0-16 0,-1 1-3 16,-1-1 2-16,1 1 3 0,0-1 1 16,1 1-1-16,5-2-4 0,1 1 0 15,4-1 0-15,3-2-4 0,0 0-6 0,1 0 5 16,2-2-135-16,1-1-111 0,-1 0-298 15</inkml:trace>
  <inkml:trace contextRef="#ctx0" brushRef="#br0" timeOffset="60077.17">12518 6388 220 0,'2'4'63'16,"-1"-1"1"-16,-2-1 2 0,1-2-33 0,-2 0 6 15,2 0 8-15,0 1 3 0,0-2 2 16,2 1 1-16,-1-2 0 0,0 0-10 16,0 1-12-16,0-2-10 0,1 3-3 15,-2-2-1-15,0 1 1 0,0 1-1 16,-1 1-1-16,0-1-2 0,-1 1-2 16,-2 0-2-16,2 2-3 0,-1-1-1 0,0 0-2 15,-2 1-1-15,2 4-1 0,1 1 0 16,1 1-1-16,-3 5 1 0,3 2-2 15,-1 5 1-15,1 5-1 0,-1 5 1 16,-1 5-1-16,-3 7 1 0,2 3-1 16,-4 5 1-16,0 0-5 0,2-1-5 15,-1-4-13-15,1-8-14 0,0-5-23 16,3-7-45-16,0-6-37 0,2-4-84 16,-1-8-163-16</inkml:trace>
  <inkml:trace contextRef="#ctx0" brushRef="#br0" timeOffset="60505.03">12407 6420 169 0,'-2'3'43'16,"-2"5"1"-16,1-1-14 0,0-1-19 15,-2 1-4-15,0 0-1 0,0 1-1 16,3-2-1-16,-2-1-2 0,1 1 1 0,-2-1-2 16,3-2 4-16,1-2 19 0,0 1 15 15,1-1 10-15,2-4 1 0,2 0 0 16,4-3 0-16,1-4-3 0,4-1-19 15,1-3-16-15,3-5-10 0,2 2 0 16,0 0 5-16,1-2 4 0,-2 5 2 16,1 0 1-16,-4 1 1 0,1 3 3 15,-4 2-1-15,-1 2-5 0,-2 4-3 0,-1 4-2 16,-2 3-1-16,-1 4-1 0,-1 6-1 16,-1-1 0-16,-2 6-3 0,-2 1-11 15,-2 0-48-15,1-3-59 0,0 1-93 16,-1-4-221-16</inkml:trace>
  <inkml:trace contextRef="#ctx0" brushRef="#br0" timeOffset="61516.77">10933 10467 263 0,'0'5'77'0,"1"-3"5"0,3-1-31 15,0 1 3-15,-1-1 5 0,4-1-1 16,0-1-1-16,2 0-9 0,1-1-2 16,1 0-7-16,2-2-10 0,1-1-8 15,3-1-5-15,-1 4-5 0,5-1-1 0,2 1-1 16,2 1 0-16,4 1 0 0,3 4 0 15,4-1 0-15,6 1-1 0,3 0-1 16,5-2-1-16,2-1-2 0,2-3 0 16,4 0-1-16,3 1 0 0,1-1 2 15,5 2-2-15,-1-4 0 0,3 3 0 16,2 0 0-16,1 0 0 0,0-1-1 0,2 2 0 16,-2 0-1-16,0 3 0 0,-2 0 0 15,-1 2-1-15,-4-3 1 0,-4 0-1 16,-5 1 1-16,-4-2-1 0,-7 1 0 15,-6-1 0-15,-6 0-2 0,-5-1-9 16,-5 0-13-16,-7-2-31 0,-4-1-93 16,-3 0-112-16,-5-2-270 0</inkml:trace>
  <inkml:trace contextRef="#ctx0" brushRef="#br0" timeOffset="64054.77">12615 11097 276 0,'1'0'94'16,"0"-1"4"-16,0 1-4 0,0-2-27 15,1 0-14-15,2 1-16 0,0 1-11 16,4-2-7-16,1 1-3 0,2 0-6 16,1 3-6-16,4 2-3 0,4-1 0 15,-2-1 0-15,2 2-1 0,2 0-5 0,-1 0-18 16,1-1-55-16,-1-2-37 16,-3 0-81-16,3-2-184 0</inkml:trace>
  <inkml:trace contextRef="#ctx0" brushRef="#br0" timeOffset="64308.16">13222 10960 428 0,'2'4'124'0,"-1"-2"5"0,1-3-19 16,2 0-66-16,3-1-9 15,2 1-3-15,2 0-9 0,1-2-11 16,1 2-5-16,1 0-3 0,4 0-13 0,-1 3-32 16,2-1-94-16,0 0-110 0,3 6-273 15</inkml:trace>
  <inkml:trace contextRef="#ctx0" brushRef="#br0" timeOffset="64583.81">13760 11017 486 0,'5'-2'132'0,"1"1"1"15,-2-2-13-15,0 0-91 0,1 0-11 16,1 0-5-16,2 2-6 0,4 0-5 16,3-2-1-16,5 3 1 0,2-1-8 15,4 0-64-15,1 1-64 0,-1 0-106 16,2 1-253-16</inkml:trace>
  <inkml:trace contextRef="#ctx0" brushRef="#br0" timeOffset="66096.77">11933 6426 397 0,'4'-2'110'0,"-3"0"6"0,0 1-48 16,-1 0-15-16,0 1-6 0,-1 0-4 15,1 0-8-15,1 1-10 0,-1-1-5 16,0 1-3-16,0-1-4 0,-1 0-2 0,2 1-1 15,-1-1-2-15,-1 1 0 0,1 1-2 16,-1 0 0-16,-1 2-1 0,-1 2-1 16,1 0-1-16,-1 2 0 0,0 4-1 15,-1 1 0-15,0 2-2 0,0 4 1 16,-3 3-1-16,-2 5 0 0,-2 3 0 16,-2 3 1-16,-1 2-2 0,-2 2-1 0,1 1-5 15,1 1-6-15,-1-3-5 0,-1-2 4 16,1-1-104-16,1-4-27 0,-1-5-96 15,0-3-214-15</inkml:trace>
  <inkml:trace contextRef="#ctx0" brushRef="#br0" timeOffset="66529.23">11971 6381 459 0,'-4'-3'116'0,"0"2"2"16,-5-1-30-16,-2 3-61 0,-2 1-14 16,-1 2-4-16,-4 0-3 0,-1 5-1 0,-1-1-1 15,0 3-1-15,3-2-1 0,0 1-1 16,2 2 0-16,2-1-1 0,2-3-1 15,3-1 1-15,3-3-2 0,1-1-2 16,4-2 2-16,4-3-1 0,1-1 2 16,3-3 1-16,2-1 0 0,3-1 1 15,2-1 2-15,3-2 0 0,1 0 1 16,3 1 1-16,0-2-1 0,2 0 1 16,-1-1 0-16,0-2 1 0,-1 2 0 0,-3 0 0 15,-4-1 2-15,1 3 0 0,-5 4 1 16,-4 1-1-16,0 4 0 0,-2 4-1 15,1 6-1-15,-3 3-1 0,-1 8-2 16,0 4 0-16,1 4 0 0,-3 4 0 16,-2-1-3-16,1 3-9 0,-1-1 43 15,2-4-171-15,-1 0-121 0,4-3-330 16</inkml:trace>
  <inkml:trace contextRef="#ctx0" brushRef="#br0" timeOffset="67672.64">10640 11568 436 0,'-3'4'106'0,"3"-2"2"16,-1-2-56-16,1 1-18 0,1-1-11 16,-1-1-7-16,0 1-4 0,1 0-2 15,-1 0-1-15,0-1-4 0,0 1-2 16,0 0-1-16,0 0 1 0,0 0-1 16,0 0 0-16,2 1-1 0,-1 0 0 0,2 1 0 15,1 1 0-15,3 1 0 0,4-1 0 16,3-1 2-16,5-1 0 0,5 1 0 15,4-2 2-15,10-1 1 16,2-1 0-16,7 0-1 0,5-2 0 0,2-2 0 16,7 2-2-16,0-2 0 0,5 0-1 15,2 1-1-15,1 1 2 0,-1 1 3 0,1-1 1 16,-1 1 1-16,-2 0 2 0,-1-1 0 16,0 1 0-16,-2 1-1 0,1 2-3 15,-2 0-1-15,-3 1-2 0,1 1-1 16,-2 1-1-16,-5 0 0 0,1-1-1 15,-1-2 1-15,-1-1 0 0,-1 1-1 16,-2-1 1-16,-2-2-1 0,-3 0 1 16,-4 0-1-16,-3 1 0 0,-7-3 1 15,-1 1-1-15,-6-2 1 0,-5 2-5 0,-3 1 98 16,-4 0-232-16,-7-1-131 0,-6 3-380 16</inkml:trace>
  <inkml:trace contextRef="#ctx0" brushRef="#br0" timeOffset="72062.84">10404 13706 381 0,'-20'9'100'16,"3"-5"2"-16,2 0-46 0,6-2-19 15,1-3-13-15,2 1-9 0,3 0-3 16,1-1-5-16,1-2-3 0,3 1 1 16,2 0 0-16,2 1 1 0,3-3 2 0,2 0 0 15,2 2 2-15,1 2 3 16,1 0 1-16,3-1-2 0,-1 1-1 0,2 3-1 15,1 1 0-15,1 1-1 0,2-2-1 16,1-2 2-16,3 1 0 0,3 4 1 16,5-2 2-16,3-2 1 0,6 2-1 15,5-2 1-15,8-1 0 0,6-2 0 16,6-4 0-16,5 4-1 0,8 0 1 16,7 1-2-16,5 0 0 0,2 1-1 15,3 4-2-15,7 4-2 0,2-1-2 0,-1 2-1 16,2 2-2-16,1 3 0 15,4 2-1-15,4-2 1 0,-2-3-1 0,4-1 0 16,4-3 0-16,5-4 0 0,2-2 0 16,0-2 0-16,3-2-3 0,2-2-6 15,-5 1-6-15,-5-1-11 0,-3 2-132 16,-6-3-126-16,-2-1-322 0</inkml:trace>
  <inkml:trace contextRef="#ctx0" brushRef="#br0" timeOffset="106918.48">9233 8870 452 0,'-6'-2'109'16,"0"-1"2"-16,-1 2-70 0,1 0-10 15,1 0-8-15,1 2-6 0,-1 0-3 16,2 0-2-16,2 1-1 0,-1-2 0 0,2 1-1 15,1-1-2-15,1 0-2 0,3 0 2 16,2-1 4-16,3-2 1 0,4-1 2 16,5 2 2-16,6-3 2 0,6 0 3 15,4 1-1-15,4-3-6 0,6 4-2 16,5-1-1-16,4 3-2 0,3 0-3 16,6 1-3-16,2 0-1 0,6 1-1 15,2-2 0-15,4 1-1 0,2-3 1 0,1 1 0 16,2 2 0-16,-2-1 0 15,-4-2 0-15,-2 2 0 0,-4 1 0 0,-8 3-1 16,-5-2 0-16,-7 0-1 0,-10 1-1 16,-7 2-9-16,-7-2-8 0,-7 3-8 15,-7-2-5-15,-4-2 3 0,-5 1-30 16,-4-2-93-16,-1-3-99 0,-4 0-245 16</inkml:trace>
  <inkml:trace contextRef="#ctx0" brushRef="#br0" timeOffset="107217.01">10621 8590 467 0,'-2'8'119'0,"-2"-1"5"0,2 0-60 16,0 1-9-16,2-1-5 0,-1-4-6 16,0 0-4-16,2-2 7 0,0-1 0 0,2 0 0 15,3-1-10-15,1 2-7 0,4 1-2 16,3 2-2-16,3 0-12 0,2 2-7 15,0-1-4-15,3 4-3 0,-1 0 1 16,1-1-1-16,-1 2-1 0,-2 1 1 16,-2 2-1-16,1 1 1 0,-6-2-1 15,-2 2 1-15,-5 2-1 0,-5 4 2 16,-7-3-1-16,-8 2 1 0,-7 2 1 16,-7 3-1-16,-13-2-1 0,-7 3-1 0,-6-1-5 15,-9 4-14-15,-8-2 25 0,-9 2-184 16,-2 0-150-16,2-2-392 0</inkml:trace>
  <inkml:trace contextRef="#ctx0" brushRef="#br0" timeOffset="109553.45">8949 7953 306 0,'3'0'82'0,"0"2"3"0,-1-2-40 16,0 2-14-16,1-1-7 0,0-1-6 15,1 0-7-15,0 0-6 0,1 3-2 16,0-2-2-16,2-1 0 0,0 0-1 16,2 1 1-16,2 2 0 0,1 0 2 15,3-1 1-15,4 1 3 0,2 0 4 16,3-1 4-16,4 1 6 0,4 0 6 16,5-3 4-16,5 2 1 0,2-3-2 15,3-1-2-15,3 2-4 0,1-3-5 0,1 2-4 16,3 0-6-16,1 1 2 0,2 1-1 15,2 1 1-15,3-2 2 0,3 0 0 16,-2-1-2-16,1-2 2 0,4 2-1 16,0-3 2-16,2 0 0 0,1 0-1 15,2 1-1-15,1-1 2 0,2 1-1 16,-1-1 1-16,1 3 0 0,-1-2-3 16,2 1 3-16,-1-1 1 0,-1 1 0 0,0 0 1 15,-3 2-3-15,-3-3-1 0,-4 4 0 16,-6-1-4-16,-4 2-2 0,-8 0-2 15,-8-1-2-15,-9 0-1 0,-10 0-1 16,-5-1-3-16,-6 1-7 0,-6 0-11 16,-3 0-11-16,-5-2-3 0,-4 0-49 15,-3-1-90-15,-3 1-120 0,-4-4-274 16</inkml:trace>
  <inkml:trace contextRef="#ctx0" brushRef="#br0" timeOffset="109904.62">11082 7732 351 0,'5'0'93'16,"-1"-2"5"-16,-1 1-42 0,3 0-19 15,-1 1 1-15,3 0 4 0,-2 2-3 16,3 3-5-16,1-1-1 0,0 4 3 16,2 1 0-16,0-1-9 0,2 4-9 15,2-1-2-15,0 1-1 0,-1 1-4 0,2-3-5 16,0 1-2-16,1 0-2 0,-3 0 0 16,-1 0-1-16,2 0-1 0,-3-2 1 15,0 0-1-15,0 1 1 0,-2-2-1 16,-1-1 1-16,-1 0-1 0,-4 1 1 15,0-1 0-15,-4 2 1 0,-6 3-1 16,-6 2 1-16,-6 2 0 0,-7 5-3 16,-8 2-5-16,-11 3-4 0,-6 3-21 15,-8-1-113-15,-8 4-117 0,-7 0-293 0</inkml:trace>
  <inkml:trace contextRef="#ctx0" brushRef="#br0" timeOffset="145885.92">15785 7868 510 0,'5'-2'119'16,"-2"1"1"-16,-3 0-67 0,1 1-20 16,-3-1-7-16,2 1-5 0,-1 0 2 15,0 0 2-15,1-1 3 0,0 1-5 16,0 0-8-16,0 3-3 0,-1 0-1 16,0 4-3-16,0 4-6 0,-2 2-3 0,1 2-1 15,-2 3 0-15,-2 2 1 0,2 2-2 16,-2-4-1-16,1 0 0 0,2 0 1 15,-1-1-1-15,1-3 1 0,1-2 1 16,1-3 1-16,0 1 0 0,-3-5 1 16,2-1 1-16,2-2 2 0,-2-3 2 15,0-3-1-15,0-6 1 0,2-3 0 16,3-3 0-16,-1-3 0 0,1-3-2 16,4-2-1-16,1-1 0 0,3-1 2 0,0-2 1 15,2 2 3-15,1-3 3 0,0-3 4 16,1 1 3-16,-1 1 2 0,-3 5 2 15,0 3-1-15,-4 4-1 0,0 4-2 16,-2 7-4-16,-1 3-5 0,-1 0-3 16,-1 6-3-16,0 3-2 0,1 5-1 15,-1 7-2-15,0 5 1 0,2 4 0 16,2 8 2-16,-2 3 0 0,3 0 0 0,-1 2 1 16,2 2-9-16,0-5-1 0,2 2-13 15,-1-3-7-15,2-1-7 0,0-3-4 16,0-5-7-16,0-6 4 0,-1-2-4 15,-1-5-64-15,-4-6-38 0,-1-3-95 16,-4-4-218-16</inkml:trace>
  <inkml:trace contextRef="#ctx0" brushRef="#br0" timeOffset="146058.07">15754 7929 586 0,'-1'2'133'0,"2"0"9"16,1-2-100-16,2 1-5 0,2 0 3 0,1-1-2 16,4 0-5-16,3-2-6 0,0-3-9 15,1-1-4-15,3-2-6 0,0 0-18 16,2-4-15-16,0-1 41 0,1-2-176 16,2 0-135-16,1-4-349 0</inkml:trace>
  <inkml:trace contextRef="#ctx0" brushRef="#br0" timeOffset="146222.26">16340 7805 438 0,'2'20'120'16,"-2"-1"0"-16,1 1-6 0,-2 2-88 0,0 0-12 16,-1 1-5-16,-2-1-2 0,2 0-3 15,0 1-2-15,-1-2 18 0,1-2-142 16,-1 0-107-16,0 1-294 0</inkml:trace>
  <inkml:trace contextRef="#ctx0" brushRef="#br0" timeOffset="146498.17">16115 7815 548 0,'10'-6'139'0,"4"1"7"0,4-1-64 0,5 0-29 16,2 3 0-16,6 3-9 0,1-2-11 16,-2 2-5-16,-1 4-7 0,0 1-8 15,0 4-7-15,-2 2-3 0,-2 0-3 16,-2 4 0-16,-1 4-2 0,-2 1-1 16,-4-2-1-16,-5 3-1 0,-3-1 0 15,-7 2-1-15,-1 0 0 0,-4-1-3 0,-5 0 2 16,-4 2-4-16,-4-1-7 0,-2-3-9 15,-3-1-6-15,-2-3-4 0,-1-4 32 16,-1-3-151-16,1-4-115 0,-1-8-293 16</inkml:trace>
  <inkml:trace contextRef="#ctx0" brushRef="#br0" timeOffset="146691.82">16741 7755 602 0,'28'10'133'0,"-2"5"6"0,-7 2-109 16,-2 5-11-16,-5 0-1 0,-5 5 4 15,-2-2 3-15,-4 0-9 0,-2 1-5 16,-1 0 0-16,-1-2 0 0,1 2 0 16,0-2-27-16,0 0 3 0,0-1-136 0,1-3-126 15,-1-3-320-15</inkml:trace>
  <inkml:trace contextRef="#ctx0" brushRef="#br0" timeOffset="146986.1">16661 7778 625 0,'13'-8'146'0,"2"0"8"0,6 4-115 16,2-2-5-16,3 5 2 0,3 2 3 15,-2 5 1-15,2 0-14 0,2 5-7 16,-1 1 0-16,2 4-4 0,0 2-7 16,1 2-3-16,-1 1-3 0,-1 4-3 15,-3-2-4-15,-5 3-3 0,-5 4-2 16,-4-2 0-16,-7 3-1 0,-7 0 0 16,-6-1-1-16,-6 0 1 0,-6-1-3 0,-6-3-5 15,-7-2-8-15,-6-2-4 0,-2-5-5 16,-4-1 104-16,-8-5-224 0,-7-8-125 15,0-5-351-15</inkml:trace>
  <inkml:trace contextRef="#ctx0" brushRef="#br0" timeOffset="167145.04">16128 4707 464 0,'2'-6'124'0,"-1"2"9"0,0-1-46 0,0 1-29 16,0 1-2-16,0-1-3 0,-1 3 1 16,0-1-4-16,0 0-5 0,-1 0-6 15,0 2-5-15,0-1-4 0,-3 1-7 16,1-1-6-16,-2 1-7 0,-7 3-3 16,-5 2-3-16,-7 2-2 0,-7 4 0 0,-8 0-1 15,-9 2 0-15,-9 0-1 16,-5 1 1-16,3 2-2 0,-2-2 0 0,2 0-2 15,2 3-6-15,4-3-3 0,5 0-9 16,10-2-15-16,1-3-10 0,7-3-10 16,6 0 4-16,6-6-20 0,6-2-102 15,3-3-105-15,3-2-254 0</inkml:trace>
  <inkml:trace contextRef="#ctx0" brushRef="#br0" timeOffset="167387.4">15401 4723 501 0,'9'-9'137'0,"-2"1"12"0,-1-1-25 15,-3-1-55-15,-1 1-11 0,-2 1-7 16,-1 4-5-16,-2 1-9 0,-1 2-10 16,-5 3-13-16,-1 2-7 0,-2 3-4 15,1 3-4-15,-4 1 1 0,-6 1-1 16,-1 3 1-16,2 1 0 0,3 2 0 0,1 1 0 16,0 3 0-16,4-2 1 15,10 4 0-15,3-1 0 0,6 0 1 0,5-1-1 16,6-1 1-16,4-2-1 0,3-3-2 15,7-3-4-15,5-2-3 0,1-2-16 16,4-2-13-16,-1-5 80 0,6-1-219 16,4 0-144-16,4 0-382 0</inkml:trace>
  <inkml:trace contextRef="#ctx0" brushRef="#br0" timeOffset="168113.9">17128 4301 505 0,'4'-1'125'0,"-1"-1"6"0,-2 0-74 15,-1 3-13-15,-1-2-7 0,0 2-3 16,-2 1-9-16,-2-1-5 16,1 6-6-16,-1 0-4 0,-2 3-3 0,-2 3-1 15,-2 5-1-15,0 1-1 0,-2 2-2 16,-1 2 0-16,-1 2 0 0,-4-2 1 15,-1 1-2-15,1 1 1 0,-3-2-1 0,1 1 0 16,2-1 0-16,3 0-1 0,4 0 1 16,2-1-1-16,3-5 0 0,5 0 1 15,2-4 1-15,5-1 2 0,2-1 0 16,4-3 0-16,3-2 1 0,5 1 0 16,3-2-1-16,0-1-3 0,3-4-4 15,-1-1-5-15,0-2-7 0,1 0 2 16,-3-6-42-16,0 2-98 0,-3-4-116 15,-2-1-285-15</inkml:trace>
  <inkml:trace contextRef="#ctx0" brushRef="#br0" timeOffset="168279.51">17121 4564 549 0,'-3'3'125'0,"1"3"10"15,2-1-71-15,0 3-24 0,1 3 3 0,1 2 2 16,2 7 1-16,1 2-4 0,-1 2-9 15,1 3-10-15,-1 2-8 0,-2 2-6 16,0-2-5-16,1 0-3 0,-3 0-6 16,0 1-13-16,-1-4-16 0,2 0 158 15,-1 1-292-15,0-7-152 0,0 8-433 16</inkml:trace>
  <inkml:trace contextRef="#ctx0" brushRef="#br0" timeOffset="168975.76">16212 5919 504 0,'3'0'125'15,"-1"-1"7"-15,-1 1-54 0,0 1-39 16,-1-1-3-16,0 3 3 0,-1 0 1 0,-2-1-4 16,-3 0-3-16,-6 2-4 0,-2 2-6 15,-1 2-3-15,-5-1-7 0,-6 1-6 16,-8 0-3-16,-3 2-3 0,-4 0 0 16,-7-2-1-16,-6 2-3 0,-7 1-4 15,4 1-7-15,3 1-6 0,4 3-13 16,2-3-3-16,8-1-38 0,5-8-89 15,9 1-111-15,3-9-262 0</inkml:trace>
  <inkml:trace contextRef="#ctx0" brushRef="#br0" timeOffset="169222.79">15624 5947 543 0,'4'1'133'15,"-3"2"6"-15,-1 3-69 0,-3 0-31 16,-4 1-4-16,-4 2-3 0,-4-1-4 0,-5 6-7 15,-4 1-6-15,-4 0-6 0,-2 3-3 16,-1 3-1-16,3 3-3 0,5 3-1 16,4-3 0-16,8 1 2 0,10 1-1 15,9 0 1-15,10 0 0 0,9-5 1 16,8-2-2-16,4-3-5 0,8-4-9 16,10-5-11-16,9-6 158 0,3-3-292 15,5-7-148-15,2-4-426 0</inkml:trace>
  <inkml:trace contextRef="#ctx0" brushRef="#br0" timeOffset="169957.37">17543 4386 511 0,'-3'-3'130'16,"0"0"8"-16,2 1-42 0,1 1-58 16,1 1-4-16,0 2-2 0,2 2 1 15,0 4 0-15,1 4-3 0,1 5-4 16,-2 4-2-16,-1 6-2 0,-1 5-4 16,-2 4-5-16,-1 5-7 0,-1 1-3 0,-2 0-2 15,2-1-1-15,0 2 1 0,1-2 0 16,-1-6 0-16,2-3-1 0,-1-3 0 15,1-3 0-15,-1-5-1 0,1-6-1 16,0-1-1-16,-1-6 0 0,2-3 0 16,-1-3 1-16,2-4 2 0,1-4 0 15,0-3 2-15,0-3 0 0,2-2 1 16,1-6 0-16,1-2-2 0,2 2 0 0,1-1 0 16,2 3 0-16,0 5 1 0,2 2 1 15,1 7 3-15,4 6-1 0,1 4 1 16,2 4 1-16,0 4-1 0,-1 3-2 15,2 2-1-15,-2 2-2 0,-3-2-1 16,-4 0 0-16,-6 0-1 0,-6-2-1 16,-6 0 1-16,-10-3 1 0,-5-2-1 15,-3-1 2-15,-2-2-1 0,-2-4 2 0,1-2-4 16,1-2-6-16,3-1-13 0,0-4-13 16,2-1-11-16,-1-2 41 0,3 0-173 15,3 0-131-15,3-1-325 0</inkml:trace>
  <inkml:trace contextRef="#ctx0" brushRef="#br0" timeOffset="170357.46">17093 5710 598 0,'-2'-4'142'0,"2"2"5"0,0-1-90 15,-1 2-23-15,2 2-4 0,-1 2 0 16,2 0-5-16,-2 2-7 0,-3 4-5 15,1 3-3-15,-3 5-2 0,-4 2-2 16,-3 4-3-16,0 3 0 0,-2 1 0 16,-2 0-2-16,3-1 1 0,1-5-2 15,2 0 1-15,5-4-1 0,0-4 0 0,6-1 0 16,5-1 0-16,2 0 0 0,2-1 0 16,8-3 3-16,2-1-11 0,4-2-2 15,1-3-10-15,1-4-8 0,4-4-5 16,2 1-3-16,-1-4 7 0,-1-1-93 15,-3-1-29-15,-1-2-90 0,-2 2-215 0</inkml:trace>
  <inkml:trace contextRef="#ctx0" brushRef="#br0" timeOffset="170492.61">17343 5890 329 0,'-7'-2'189'0,"-2"2"-63"0,-1 7-2 0,-3 2-48 16,-1 3-30-16,-1 5-14 0,0 1-5 16,2 2-2-16,0 2-1 0,2 0-5 15,5 2-4-15,4-1-3 0,1-1-6 16,4 2 1-16,2-2-10 0,1-2-7 15,2-4-12-15,3-3-65 0,-1-1-64 16,1-5-112-16,3-2-258 0</inkml:trace>
  <inkml:trace contextRef="#ctx0" brushRef="#br0" timeOffset="170742.03">17691 5569 674 0,'3'2'157'16,"0"9"11"-16,-2 8-106 0,2 4-20 16,0 3-1-16,1 8 3 0,2 3-2 15,-2 5-14-15,-2-2-11 0,0 1-6 16,-2-1-4-16,-1-1-3 0,-2-3-7 16,-2-2-8-16,-2-1-12 0,2 1-28 15,-1-3 22-15,2 0-107 0,-1-2-50 16,3-5-118-16,1-3-250 0</inkml:trace>
  <inkml:trace contextRef="#ctx0" brushRef="#br0" timeOffset="170932.46">17684 6174 576 0,'2'-23'143'15,"3"-4"5"-15,1 2-78 0,3 3-22 16,2 0-5-16,1 7-2 0,3 3-5 0,2 6-7 16,1 8-4-16,1 4-4 0,-1 1-2 15,0 4-5-15,2 3-4 0,-3-1-3 16,1 2-1-16,-3 3-2 0,-1-4-1 15,-1 3-3-15,-1-3-2 0,-5-1-3 16,-2 0-1-16,-6 0 0 0,-7-2 1 16,-2 0-1-16,-5-2 0 0,-5 1 2 15,-4-3 1-15,-6-1 0 0,-5-4-4 16,-1-2-4-16,-1-2-7 0,0-4-10 16,1-2-10-16,-1-5-132 0,4-4-131 15,4-3-323-15</inkml:trace>
  <inkml:trace contextRef="#ctx0" brushRef="#br0" timeOffset="176179.62">15535 12821 390 0,'-11'-3'105'0,"1"1"1"16,0 0-47-16,0 0-19 0,0 1-14 15,-1 1-8-15,0 0-5 0,0 0 0 16,1 2 0-16,1-1 2 0,0 3 1 16,2-3-1-16,3 1-2 0,0 0 0 0,2-2-1 15,1 2 0-15,0-2-1 0,2-1 1 16,2 1 0-16,1 0 1 0,2-1 1 16,3 0 0-16,4-2 1 0,5 1 1 15,2-1 0-15,5 0 1 0,3-2 2 16,3 1-1-16,4 0-1 0,4 1 0 15,6 2-3-15,8 0 0 0,1 1-3 16,3 1-4-16,3 0-2 0,-2 2-1 16,-2-5-3-16,-9 2-2 0,-6 2-8 0,-5-5-7 15,-7 2-5-15,-6 0-6 0,-5 1-6 16,-5-1-4-16,-3-2-3 0,-6-2 116 16,-5 3-224-16,-8 0-122 0,-4-2-350 15</inkml:trace>
  <inkml:trace contextRef="#ctx0" brushRef="#br0" timeOffset="176490.58">15484 12635 579 0,'-2'3'137'0,"-1"1"3"0,-3 3-89 15,-1 0-20-15,-3 2-8 16,-3 4-7-16,-5-1-5 0,1 5-6 0,-3 2-2 16,0 2-1-16,3 1-2 0,0 1-3 15,3 0-2-15,5 3-4 0,3 0-2 16,2-3-1-16,5 0-1 0,9-3 2 16,6-3 2-16,9-3 4 0,7-1 3 15,5-3 2-15,7-2 0 0,4-2-4 16,1-1-4-16,3-2-52 0,2-2-72 15,6-3-102-15,4-5-246 0</inkml:trace>
  <inkml:trace contextRef="#ctx0" brushRef="#br0" timeOffset="176982.85">17043 12857 632 0,'17'-11'155'0,"-2"0"7"0,-1 0-97 16,-4-1-15-16,-1-4-6 0,-5 1-11 15,-3 0-6-15,-2-4-6 0,-5 2-4 16,-6-2-4-16,-5-2-3 0,-4 5 0 16,-5 0 1-16,-6 5-4 0,-3 6-2 15,-2 3-2-15,0 4 0 0,-1 6 1 0,1 0-4 16,2 7 0-16,5-2 0 0,4 1 0 15,4 2 0-15,6 0 0 0,6 1 1 16,7 2-1-16,7 0 1 0,7 0 1 16,8 2-1-16,3 1 0 0,4 3 0 15,4-1-3-15,0 5-2 0,0-1-1 16,-3 0-4-16,-3-1-1 0,-3 0-1 16,-4 0-1-16,-8-2 2 0,-4-3 1 0,-8 0 3 15,-6-1 2-15,-5-2 1 16,-6-1 2-16,-4-5 0 0,-4-3 1 0,0-6 1 15,-3-4 1-15,0-7 0 0,3-4 1 16,1-5 0-16,4-2 1 0,5-4 0 16,6 1 0-16,7-2-1 0,7 1 1 15,4-1-1-15,10 1-1 0,4 1 1 16,7 0-1-16,1 0-1 0,6-1 0 16,3 3 0-16,4 1-2 0,0 2-5 0,0 0-14 15,1 1-18-15,-1 1-8 0,0 3-131 16,-4-2-135-16,-2 0-323 0</inkml:trace>
  <inkml:trace contextRef="#ctx0" brushRef="#br0" timeOffset="177415.63">17533 12574 616 0,'1'-7'146'0,"0"1"5"15,0-1-95-15,-2 3-18 0,0 2-8 16,-2 4-7-16,-2 4-8 0,-2 9-5 15,-3 6-9-15,-1 5 11 0,-3 3 3 16,2 8 2-16,0 3-1 0,-1 3 1 16,1 2 1-16,4-1 5 0,-2 3-14 15,1-1-8-15,0-2 2 0,1-2-8 0,-1-1 1 16,3-6-5-16,1-2-2 16,2-7 0-16,1-3 2 0,1-3-2 0,1-7 9 15,1-3 3-15,1-3 5 0,-1-3 3 16,0-4 1-16,0-5 0 0,1-2 1 15,-1-5-4-15,0-4-2 0,0-2-4 16,1-4-2-16,1 1-3 0,0 0-3 16,1 2-3-16,3 3 1 0,3 4 0 15,2 4 1-15,3 3 1 0,3 3 6 0,0 4 2 16,4 1 4-16,1 3 4 0,1-1 2 16,0 3 1-16,-1-1-2 0,-1 3-2 15,-2-1 0-15,-2 0-2 0,-4 1-4 16,-3-2-2-16,-4 2-2 0,-3-1 0 15,-5 1 1-15,-6 0 0 0,-6-1-1 16,-8 0 0-16,-6 2-1 0,-11-1 0 0,-5-2-1 16,-3-3-6-16,-4-1-18 15,2-2-15-15,-1-7-117 0,4-2-12 0,5-2-114 16,7-5-226-16</inkml:trace>
  <inkml:trace contextRef="#ctx0" brushRef="#br0" timeOffset="181845.61">10546 13731 357 0,'-3'-6'112'0,"1"2"4"15,0-2-35-15,-2 1-1 0,2 6-35 16,0-1-24-16,0 0-9 0,0 1-5 16,0-1-4-16,-1 3-2 0,2-2 0 15,0 1-2-15,0-2 2 0,1 1 1 16,-1 0 2-16,2 2 2 0,-1-3 3 15,1 0 2-15,0 0 1 0,1-1 1 16,3 0-1-16,1-2-1 0,3-3-2 0,3 0-3 16,5 1 0-16,2-1 0 0,3 3-2 15,6-3 2-15,2 2 0 0,8-1 0 16,3 0 0-16,6 0 0 0,7 1-1 16,6 0 0-16,6 0-2 0,8-1 0 15,5 0-1-15,7 4-1 0,1-3 0 16,4 0 0-16,0 0 0 0,5-2-2 15,-1 2 3-15,0 2 4 0,2 1 5 16,0 2 1-16,1 3 1 0,-1-1 0 0,0 5 1 16,-5-1-2-16,-3 2-4 0,-2 1-5 15,-7-1-2-15,-4 2 0 0,-6-3-1 16,-6 1 1-16,-3-3-1 0,-7-1 1 16,-4-2 0-16,-6-3-1 0,-6-1 1 15,-4 1 0-15,-5-4 0 0,-3-1 0 16,-7 1 0-16,-1 0 0 0,-4 2 1 15,-3-3 0-15,-3-1 1 0,-3 4 0 0,-4 0 0 16,-4-4-3-16,-7-2-4 0,-6 5-1 16,-9-3-3-16,-7 1-2 0,-10 3 0 15,-7 2 1-15,-8 4 1 0,-3 3 4 16,-4-6 2-16,-4 4 1 0,-4-1 0 16,-7-1 1-16,-1-1 0 0,-3 1 1 15,-5-3-1-15,-4 2 0 0,-4 4 1 16,-4 2-1-16,-3-2 1 0,-1 0-1 15,-5 2 0-15,-2 2 0 0,-1 0 0 0,2-2 1 16,3 0-2-16,3 2 2 0,4 0-1 16,8-2 0-16,10-2 0 0,11 1 0 15,7-3 0-15,11 0 1 0,10-4-1 16,10-1 1-16,10-1 0 0,7 1 3 16,5 0 4-16,5-1 4 0,8 1 0 15,9-1 1-15,11 2 0 0,11-3 0 16,13-1-3-16,15-2-4 0,15-2-4 15,12-1-1-15,10 0 0 0,10 0-1 0,4-1 1 16,7 2-1-16,2 3 0 0,9-1 0 16,1 4 1-16,2-4-1 0,4 3 0 15,0 2 0-15,2 1 0 0,-2 0 0 16,-4 1 0-16,1 1 0 0,-6 6 0 16,-7-2 0-16,-6 2 1 0,-10 0 1 15,-11 2 0-15,-12-1 1 0,-15-2 1 16,-15-2 0-16,-13 1-2 0,-14-1-1 15,-11-3-2-15,-12 3-1 0,-14 1 1 0,-14-2-1 16,-14 2 0-16,-11-2 2 0,-10-2 0 16,-13 1 2-16,-10 0-1 0,-6-3-1 15,-4-3 1-15,-1 1-2 0,-6 0 0 16,-5 1-1-16,-6 0-1 0,-3 0 0 16,-3-1-2-16,-4 3 0 0,-2 0 1 0,3 1 1 15,2-1 0-15,10 3 1 16,6 1 1-16,10-1 0 0,9 1 1 0,12-2 0 15,10 1 0-15,9 2 0 0,11-4 0 16,12-1 0-16,8 1-2 0,9-1 2 16,11 2 2-16,11-2 1 0,16 0 2 15,13-1 0-15,13-1 1 0,19 0 2 16,19-2-2-16,16 0-2 0,13-2-1 16,9 0-1-16,9 2-2 0,6-2 0 0,1 2 0 15,1 2 1-15,-4 1-7 0,-4 2-22 16,-11-1-141-16,-13 5-139 0,-18 3-363 15</inkml:trace>
  <inkml:trace contextRef="#ctx0" brushRef="#br0" timeOffset="193976.4">20986 4573 359 0,'7'3'97'16,"0"-2"9"-16,0-1-54 0,1 0-3 16,0-1 3-16,2 0-2 0,1-1-14 15,0-1-6-15,1-1-6 0,4 0-4 16,0-1-2-16,4 0-1 0,0 0-1 16,3 1 0-16,1 1-2 0,2 1-2 0,-2-1-2 15,2 3-4-15,-3-1-1 0,-2 2-2 16,-4-2-2-16,-3 3 0 0,-4-1 0 15,-4 1 1-15,-4 1 1 0,-2 4 1 16,-1 4 3-16,-4 5 0 0,-3 2 2 16,-1 6 0-16,0 4-1 0,-6 5-1 15,0 3-1-15,-3 4-2 0,3-1-1 16,0 1-1-16,-1-2 0 0,1-3 0 0,4-3 0 16,1-5-1-16,2-4-1 0,1-3-7 15,0-2-7-15,3-3-10 0,2-2-6 16,0-2-26-16,1-1-98 0,3-5-111 15,2 1-258-15</inkml:trace>
  <inkml:trace contextRef="#ctx0" brushRef="#br0" timeOffset="194441.89">22423 4662 549 0,'3'5'133'0,"-1"2"5"0,1 2-95 16,2 4-8-16,-1 2 3 0,0 3-3 16,1 2-13-16,-1 8-8 0,1-1-3 0,-3-1-2 15,0 1-3-15,0-1 1 0,-1 1-12 16,0-1 0-16,-1-7-10 0,0 0-9 16,-1-4-45-16,0 1-80 0,-1-7-113 15,-1-1-249-15</inkml:trace>
  <inkml:trace contextRef="#ctx0" brushRef="#br0" timeOffset="194654.06">22756 4653 565 0,'6'4'145'0,"0"4"9"15,-3 3-56-15,0 0-57 0,1 3 4 16,-2 5 3-16,-1 3-8 0,0 0-11 15,-2 1-7-15,0 0-5 0,0 0-5 0,-2 1-5 16,3-3-3-16,0-2-8 0,0 1-11 16,2-2-11-16,-1-2-11 0,1-2-8 15,1-1-130-15,-1-3-133 0,2-2-309 16</inkml:trace>
  <inkml:trace contextRef="#ctx0" brushRef="#br0" timeOffset="194840.27">23091 4661 628 0,'3'1'153'0,"-1"7"11"0,-2 0-87 15,0 5-31-15,1 3-1 0,-2 3 3 16,0 7-5-16,1 4-12 0,-1-2-10 16,1 1-5-16,-1 0-5 0,1 1-4 15,0-1-11-15,1-3-11 0,0-2-31 16,1 1 154-16,1 3-293 0,-3 4-164 0,1-3-450 15</inkml:trace>
  <inkml:trace contextRef="#ctx0" brushRef="#br0" timeOffset="195513.77">20916 5921 409 0,'-3'5'98'16,"2"-1"11"-16,0 0-47 0,3 0-12 15,0-2 4-15,2 2 5 0,1-3 0 16,1 1-2-16,1 0-10 0,2-2-15 15,2-2-7-15,0 0-6 0,2-1-8 16,2 0-6-16,2 0-2 0,1-2-3 16,1 5 1-16,0 0-1 0,1 3 0 0,-1 1-1 15,-2 4 1-15,-1 2-1 0,-2 1 1 16,-1 1-1-16,-3 5 1 0,-2 4 0 16,-3 2-1-16,-3 4 1 0,-2 4-1 15,-4 2 1-15,-4 3 0 0,-2 2 0 16,-1 1-2-16,-3-1-7 0,1-5-4 15,1-2-9-15,2-4 0 0,4-4-134 16,2-7-126-16,5-4-307 0</inkml:trace>
  <inkml:trace contextRef="#ctx0" brushRef="#br0" timeOffset="195812.94">22513 5980 540 0,'2'-1'128'0,"-4"3"1"0,2 0-54 15,-2 0-47-15,-1 4-2 16,0 5 1-16,-1 1-1 0,0 5-1 0,0 5-2 16,-2 7-5-16,1 0-6 0,0 4-4 15,0-1-4-15,-1 2 0 0,1-2-7 16,1-3-15-16,0 0 4 0,1-4-139 16,3-1-127-16,-1-7-325 0</inkml:trace>
  <inkml:trace contextRef="#ctx0" brushRef="#br0" timeOffset="196014.59">22836 6020 543 0,'4'0'147'0,"-2"7"8"16,-2-1-16-16,-1 5-98 0,-1 5-5 15,0 1 0-15,-1 4-2 0,1 2-11 0,0-2-8 16,1 2-5-16,0-1-4 0,1-1-2 15,0-3-9-15,0 0-13 0,0-2-15 16,0 1-10-16,0-3-78 0,0-2-49 16,0-2-115-16,0 0-229 0</inkml:trace>
  <inkml:trace contextRef="#ctx0" brushRef="#br0" timeOffset="196186.66">23131 6053 611 0,'9'12'151'0,"-4"8"9"0,-2 4-88 16,1 4-23-16,-1 4-1 0,-3 4-5 15,0 3-10-15,-3-3-10 0,2 0-8 16,-1-4-10-16,-1-2-18 0,-1 1 127 0,1-3-288 16,-4 0-161-16,-1 3-467 0</inkml:trace>
  <inkml:trace contextRef="#ctx0" brushRef="#br0" timeOffset="197347.46">24354 4589 378 0,'9'5'118'0,"1"-2"6"15,0-4-30-15,2-2-37 0,0-3-1 16,-1 1-2-16,1-2-15 0,0 1-11 16,2-3-5-16,0 2 0 0,0 2-4 15,2 1-2-15,0 3-5 0,1 0-2 16,-1 0-3-16,-1 1-3 0,-1 6-3 15,-5-1 0-15,1 2-2 0,-2 1-1 0,-1 3 0 16,-4-1-1-16,-2 7-1 0,0-4 0 16,-2 0 0-16,-1 2-1 0,-5-4-1 15,1 0 0-15,-1 2 1 0,-1-4 1 16,1-2 2-16,1-1 0 0,3-1 2 16,1-1 2-16,0-2 1 0,2-1 1 15,1 2 0-15,1-2 0 0,2 2 0 16,2 0 0-16,0 3-2 0,2 4 0 0,3 2 3 15,-1 2-1-15,2 3 2 16,0 1-1-16,-1 3 1 0,-1-2-1 0,-1 2 1 16,-2-2-3-16,0-2-1 0,-4 0 0 15,-5-2-1-15,-2-3-2 0,-2-1 0 16,-5-2 0-16,-3-4-1 0,-6 0 1 16,-3-5-1-16,-3-2-4 0,-3-3-3 0,4-1-7 15,0-1-2-15,0-2-17 0,4-2-119 16,4 0-120-16,6-3-295 0</inkml:trace>
  <inkml:trace contextRef="#ctx0" brushRef="#br0" timeOffset="197816.32">24869 4397 601 0,'7'0'144'0,"-1"-2"4"15,-1 4-100-15,-1 5-5 0,-1 5 3 16,-1 5-3-16,1 4-6 0,-1 2-7 16,-1 4-3-16,0 3-6 0,0 3-5 15,-1 3-4-15,-2-1-4 0,2-1-5 16,-2 2-2-16,-1-2-2 0,1-5-5 0,-1-4-4 16,-1-3-8-16,0-1-7 0,-1-1-5 15,0-5-6-15,1-2-3 0,0 1 1 16,0-7 2-16,2 1 8 0,2-5 8 15,-1-3 5-15,2-3 7 0,1-4 5 16,1-4 5-16,2-1 5 0,-1-3 3 16,4-4 3-16,0 3 4 0,3-4 3 15,1 5 2-15,0 2 5 0,-1 2 0 16,0 4-1-16,0 4-3 0,-1 2-4 0,-2 4-3 16,1 5-4-16,1 1-4 0,1 1-3 15,1 4-1-15,-1 3-2 0,1 1 0 16,-1-1-1-16,-1 1 0 0,-4-1-1 15,-2 0-2-15,-7-3 0 0,0-3-2 16,-7 0 0-16,-3-2 0 0,-5-5 0 16,-2-1 1-16,-5-4 1 0,-3-2 0 15,-2 0-1-15,-3-7-12 0,1-1-9 16,1-3-12-16,2-4 57 0,6 2-186 0,3-4-133 16,5-1-334-16</inkml:trace>
  <inkml:trace contextRef="#ctx0" brushRef="#br0" timeOffset="198547.22">24481 6048 440 0,'6'5'118'0,"2"-1"7"16,4-4-59-16,4 0-19 0,0-2 2 15,1 2-3-15,2 1-11 0,2-1-7 16,0 0-6-16,-1 4-5 0,-1 0-4 16,-1 6-3-16,-3-2-3 0,-2 1-6 15,-3 1-2-15,-4 0-2 0,-5 3 1 0,-3-1-1 16,-4-2 0-16,-5 2 1 0,-2 0-1 15,-3-1 1-15,-1 0 0 0,-1-2 1 16,1-1 1-16,1-3-1 0,4 1 1 16,2-4 1-16,2-1 1 15,5 1 0-15,1-1 0 0,2 1 1 0,1-1 0 16,3 2 1-16,1 2 0 0,2 2 1 16,2 3-1-16,2 2 1 0,2 3 0 15,2 3-1-15,1 1-1 0,0 3 1 16,-3-1-1-16,0-1 0 0,-2-2 0 15,-3-2 0-15,-6-1 0 0,-3 0-1 0,-4-5 0 16,-4-3-1-16,-3-1 0 0,-6 0-1 16,-2-3 0-16,-5-3-1 0,-1-3-4 15,-1-2-5-15,-2 2-6 0,4-3-3 16,1-5-9-16,5 0-118 0,3-4-6 16,5 0-96-16,2-7-200 0</inkml:trace>
  <inkml:trace contextRef="#ctx0" brushRef="#br0" timeOffset="198972.69">24992 5938 601 0,'5'12'136'0,"0"1"7"16,-3 6-101-16,-1 5-15 0,-2 3 2 0,-1 6-2 15,-4 1-5-15,1 1-7 0,0 3-5 16,2-1-4-16,0-1-3 0,2-3-1 15,-2-6 0-15,4 1-2 0,-2-5 0 16,0-2 1-16,-1-5-2 0,1-4-2 16,-1-3 0-16,1-3-1 0,0-1-1 15,-1-4 0-15,1-5 0 0,0 1 0 0,2-1 3 16,-1-5 1-16,3-2 1 0,-1-3 1 16,0 0 0-16,3-1 2 0,3 1 1 15,0-1 0-15,1 4 1 0,-1 2 2 16,2 5 2-16,1 3 0 0,1 2 0 15,0 5 1-15,0 4-1 0,0 1-1 16,1 4-1-16,1 2 0 0,-1 0-1 16,-3 2-1-16,-2 0 0 0,-1-3-2 15,-4 0-1-15,-2-1-1 0,-3-2-2 0,-6-2 0 16,-4-4-1-16,-3-2 0 16,-6-2 1-16,-4-2-1 0,0-2 2 0,-3-2-3 15,1-5-8-15,1 0-5 0,0-1-11 16,3-5-6-16,5 1-51 0,2-3-80 15,0-5-109-15,-2 0-254 0</inkml:trace>
  <inkml:trace contextRef="#ctx0" brushRef="#br0" timeOffset="200264.78">20891 7652 397 0,'8'-4'116'0,"-1"6"7"0,-2-2 0 0,-4 0-73 16,-2 0-2-16,1 3 4 0,-3-2-3 15,2-2-6-15,1 1-3 0,0 0-6 16,0 1-8-16,0 0-8 0,0 1-6 16,-2 1-5-16,-1 4-3 0,-4 3-2 15,-1 4-1-15,-5 4 0 0,-4 3 1 16,-4 6 0-16,-3 1 0 0,-1 2-1 16,1-1 1-16,0-2-2 0,4-3 1 15,5-2-1-15,3-6 1 0,4-4-1 0,5-2 0 16,0-3 0-16,4-1 1 0,3 0-1 15,1-2 1-15,2 0 0 0,5 0 0 16,3 0 0-16,5 2 1 0,4-1 0 16,1 1-1-16,4 0 0 0,-2 1-3 15,-1-2-2-15,-3 2-5 0,-1-4-2 16,-3-2-5-16,-5 1-4 0,-2-3-3 0,-1-1-3 16,-2 1-2-16,-4-3-2 0,-1-1-3 15,-5-3 2-15,-2 0 4 0,0-3 2 16,-2 1 5-16,-3 1 6 0,0-1 8 15,2 0 8-15,-1 3 8 0,2-1 8 16,-1 3 8-16,4-1 7 0,0 0 7 16,1 2 4-16,1 2 0 0,-1 1-5 15,2 2-5-15,-1 1-5 0,0 4-4 16,1 0-4-16,1 4-4 0,-1 3-3 0,0 5 0 16,-1 4-1-16,2 1-3 0,-2 2-4 15,0 1-3-15,-1 1-1 0,1-2-1 16,0-3-5-16,1-2-5 0,1 0-9 15,1-3-15-15,-1-2-12 0,3-2-11 0,1-2 165 16,1-2-290-16,-1-4-144 16,3-5-401-16</inkml:trace>
  <inkml:trace contextRef="#ctx0" brushRef="#br0" timeOffset="200697.14">21430 7864 573 0,'8'-6'131'0,"-4"-1"8"16,0 3-89-16,1-3-18 0,-4 0 0 0,1 0 2 15,-1-3 0-15,-2-2-5 0,0-2-5 16,-3-1-6-16,-2 0-5 0,-2-1-3 16,-6 1-4-16,-7 5-5 0,-3 4-2 15,-6 4-1-15,-4 6 0 0,-3 7 0 16,2 3 1-16,5 6-1 0,3 2 0 0,7 1-3 15,8-1-4-15,4 0-1 16,7-5-2-16,5 2 0 0,5-6 1 16,5-2 1-16,4-1 2 0,5-2 4 0,1-4 2 15,3-1 2-15,-2-3 1 0,3-1 0 16,-3-3 1-16,-3-1 1 0,-3-1 2 16,-4-1 2-16,-3-4 2 0,-1 2 3 15,-5 0 2-15,-1 0 4 0,-2 1 2 16,-2 1 1-16,0 2 0 0,-1 4-6 15,1 1-2-15,-2 6-3 0,0 2-3 16,2 4-4-16,-2 6-2 0,2 2-2 0,-2 7 2 16,0 4 1-16,0 5-1 0,0 3 2 15,-1 3 3-15,2 5-31 0,-2 2-11 16,0-1-138-16,0-1-142 0,0 0-359 16</inkml:trace>
  <inkml:trace contextRef="#ctx0" brushRef="#br0" timeOffset="203929.2">21925 8223 499 0,'-1'2'129'16,"1"-2"4"-16,0-3-54 0,1 2-33 15,0 0-10-15,0-1-6 0,-1 0-5 16,3-2-4-16,-3 0-1 0,1 2-1 16,0 0-3-16,-1 1-7 0,0 1-4 15,0 3-2-15,-1 3-1 0,1 7-4 0,0 0 0 16,0 2-1-16,0 6 2 0,0 0 2 15,1 1-1-15,0-1 1 0,0-2-1 16,0-1 0-16,0-2 1 16,2-2-1-16,2-3 0 0,-1-1-1 0,2-2 1 15,1-2 0-15,2-2 2 0,1-2 0 16,1-3 1-16,2 0 1 0,1-3 0 0,3-1 1 16,0-1-1-16,2-1-1 15,-2-2-1-15,3 0 0 0,1 0-1 0,2 1-1 16,1-1 1-16,2 0-1 0,4 1 1 15,5 2 0-15,2-1-1 0,3 1 1 16,2-1-1-16,7 4 1 0,1-1 0 16,3 0 1-16,0 2 0 0,3 0 0 15,2-1 1-15,1 1 0 0,1-2 0 16,-4 1 1-16,3 2-1 0,0-1 0 0,-3-2 0 16,-1 1 0-16,1 0-1 0,-1 0 0 15,-1 1 0-15,-4 1-1 0,0-2 0 16,-2 3 0-16,-2 0-1 0,-2 2 0 15,-4-1 1-15,0 2-1 0,0-1 0 16,-4 1 1-16,-1-1-1 0,-1 0 0 16,-2-2 0-16,0 1 1 0,-3 0-1 15,0 1 1-15,-3-1-1 0,-3-2 1 0,-4 1 0 16,-4-2 3-16,-3 0 1 0,-3-2 2 16,-5 3 2-16,0-3 2 0,-2 1 2 15,-2 0-1-15,0 0-1 0,1 0-1 16,-1-1-2-16,-1-4-3 0,1 0-1 15,-1-4-1-15,0-2-2 0,0-1 0 16,-2-1 0-16,-1-1-2 0,1 0-2 16,-2-3-3-16,0 2-7 0,-1 1-8 15,-1-2-10-15,-2 3-14 0,-1-1 58 0,-1 2-189 16,-1 1-136-16,1 2-348 0</inkml:trace>
  <inkml:trace contextRef="#ctx0" brushRef="#br0" timeOffset="204448.49">24591 7645 480 0,'10'8'128'0,"-4"-4"5"0,1 0-32 16,-4 1-62-16,1-1-10 0,-3 1-4 15,-2 0-4-15,-1 1-5 0,-3 1-3 0,-5 4-1 16,-4 3-3-16,-5 5 0 16,-2 4-2-16,-3 2-1 0,0 4-2 0,1 0-1 15,3 0-2-15,6-2-1 0,5-3-1 16,4-2 1-16,4 0-1 0,4-1 0 16,2 0 0-16,5-2 1 0,3-1-1 15,3 2 2-15,1-2-1 0,2-5 1 16,1-3 0-16,0-3 0 0,-2-4 1 15,0-1 4-15,-6-5 4 0,-3-1 4 0,-1-4 2 16,-5 0 2-16,-3-3-1 0,-4 0-1 16,-5-1-3-16,-4 0-4 0,-6-4-5 15,-2 2-2-15,-2 1-2 0,-2 0 0 16,4 3-2-16,-1 2-8 0,4 1-8 16,6 5-8-16,3 1-8 0,4-1 3 15,4 3-34-15,3-2-98 0,6 1-110 0,1-1-267 16</inkml:trace>
  <inkml:trace contextRef="#ctx0" brushRef="#br0" timeOffset="204943.61">24948 7739 603 0,'6'-12'143'0,"0"1"7"0,-4 4-95 0,0 5-20 15,-2 4 0-15,0 5-2 0,-1 7-2 16,-1 6-4-16,-1 3-5 0,-2 8-3 16,-1 1 0-16,-3 0-3 0,-1-2-4 15,0-1-5-15,-2-1-3 0,1 2-2 16,0-4-2-16,3-1 0 0,1 0-2 16,0-1-3-16,1-4-19 0,3-2-5 15,-1-4-5-15,3-3-7 0,0-3-4 0,-1-4-1 16,1-1 3-16,1-3 18 0,0-3 6 15,0-1 5-15,-1-2 10 0,1-2 9 16,0-4 7-16,0-2 5 0,1-3 5 16,2-2 4-16,0-1 3 0,4-1 1 15,1 1 0-15,1 4-1 0,5 3-2 16,0 4-1-16,0 2 0 0,0 6-3 0,-1 1-3 16,1 3-5-16,0 2-2 0,-2 4-4 15,0 1-3-15,0 3-3 0,0 1-2 16,-2 2 0-16,-1 0-1 0,-3-1 0 15,-4 2 0-15,-3-2 1 0,-3 1 0 16,-6-5 0-16,-2-2 1 0,-2-1 1 16,-3-4-1-16,-3-2 1 0,-5-4 0 15,1-1-4-15,-3 0-4 0,0-2-7 16,-1 1-15-16,3 0-14 0,2-1-4 0,2 2-45 16,1 2-90-16,4 1-119 0,-3 7-269 15</inkml:trace>
  <inkml:trace contextRef="#ctx0" brushRef="#br0" timeOffset="-164323.39">11557 5259 290 0,'-5'4'73'16,"1"2"0"-16,2-2-4 0,-1-1-59 15,1 0-1-15,1 0 5 0,0-1 7 16,0-1 7-16,0 1 4 0,0-2 2 15,0 2-1-15,0 1-3 0,-1-3-6 16,1 2-7-16,1 1-5 0,0-1-3 0,0 1 1 16,0 0 0-16,1-1 0 0,2 2 0 15,-1 0 0-15,2-2 2 0,1 3 1 16,1 0-1-16,2-1-2 0,3-2 1 16,4 2 0-16,3 1-1 0,4 1-2 15,3 0-3-15,5 1-1 0,2-2-2 16,1 3-1-16,1 1 0 0,3-1 0 15,2 0 2-15,2-5 1 0,1 5 2 0,2 0 1 16,5-3-1-16,1 1 0 0,2-1 1 16,2 2-1-16,0 1-2 0,1 0-1 15,3-2 0-15,-2 0 1 0,1 0-1 16,-2-3 0-16,5 2 0 0,-2-2-1 16,1 0 1-16,2 2 0 0,0 0 0 15,4-1 0-15,-3 0 1 0,0 0 0 16,5 1-1-16,-2 5 0 0,-2 2-1 0,1 1 1 15,-2 0-1-15,2 1 1 0,-5 1-1 16,0-2 0-16,3-3 0 0,-5-2 2 16,-1-2 2-16,-3 2 1 0,0-2 2 15,-3-3 1-15,-3 0 1 0,-4-5-1 16,3 1 0-16,-3-3-3 0,-4-3-2 16,3-2-1-16,-3-2-2 0,3-4 0 15,1-1 0-15,-2 0-1 0,2-3 0 0,-2 3 0 16,-6-4 0-16,1 0 0 0,-2 1 0 15,-1-2 0-15,-3-1 0 0,-1 0 0 16,-4-3 3-16,-2 0 0 0,-3-4 1 16,-7 1 1-16,-4-2 0 0,-5-4-1 15,-1-3-1-15,-1 0 0 0,1-3-2 16,-4 3 0-16,-1 0-1 0,-2-4 0 16,-5 4 2-16,-5 0 0 0,-6-2 1 15,-4 0 1-15,0 0-1 0,-3 1 0 0,-1 0 0 16,0-1-2-16,-4 2-1 0,-2 3-1 15,-1 1 0-15,-2 0 1 0,-8 1-1 16,-1 0 0-16,-3 0 0 0,-2 0 0 16,4 1 0-16,-3-1 0 0,-4 2 0 15,6 0-1-15,-5 3 1 0,-6 4 0 16,-1 3-1-16,-2 2 0 0,0 3 1 16,-4 1-1-16,-2 6 1 0,-1-1-1 0,4 1 1 15,-1 2 0-15,-2 2-1 0,1 2 1 16,1 0 0-16,-2 1 0 0,1 2 0 15,0 1-1-15,-3 3 1 0,2 1 0 16,0 3-1-16,-2 4 1 0,2 1 0 16,-2 2-1-16,-1 1 1 0,4 1 0 15,-3 1 0-15,3 5-1 0,-1-2 1 16,1 1 0-16,2 1 0 0,4-1-1 0,2 4 1 16,4-1-1-16,-1-4 1 15,2 0-1-15,6 3 0 0,4 4 0 0,3 2-1 16,1 3 0-16,4 5-1 0,5 2-1 15,4 7-1-15,2 4 0 0,3 1-1 16,3-2-1-16,6 2 1 0,4 0-2 16,6 2-2-16,9-2 1 0,6-1 0 15,7-1 0-15,11 0 2 0,13-5-2 0,12-2-9 16,10-7 44-16,11-3-183 0,11-9-135 16,12-7-365-16</inkml:trace>
  <inkml:trace contextRef="#ctx0" brushRef="#br0" timeOffset="-161234.67">11431 8216 240 0,'-4'4'66'0,"1"1"4"15,3-3-3-15,0-1-32 0,2 2-9 16,-1-2 10-16,1 0 3 0,3 1 5 0,0 0-1 16,1-1-5-16,0-1-4 0,2 0-4 15,0 1-14-15,-1 0-4 0,1 0-4 16,-4-1-3-16,2 2 0 0,0 3-1 15,-1-3 1-15,0 2-1 0,1 2-1 16,0-1 0-16,3 4-1 0,0-1 2 0,1-1-1 16,2 5 0-16,2-2 2 15,4-1 2-15,1 2 3 0,4 0 2 16,5 2-1-16,1-2 2 0,4 0-1 0,2 0-1 16,4 2-3-16,1-4-2 0,2-2-3 15,0-1-1-15,3-2 0 0,2-2-1 16,3 2 0-16,-2-5 0 0,2 2 1 15,2 0 1-15,-2-1 2 0,3 0 0 16,1-1 1-16,-1-4 1 0,2 2-1 16,-1-1 0-16,2-1-1 0,-1 3-3 0,2-1 0 15,-3 2-1-15,0 0-1 0,4 0 1 16,0-2-1-16,2 1 0 0,2-1 1 16,2 0-1-16,-1-2 1 0,-1 1-1 15,1-4 1-15,-4 3-1 0,-2-4 1 16,-4-3 0-16,1-1 0 0,1-5-1 15,-3 1 1-15,-3-3 0 0,-4-4 0 16,1 1 0-16,0-1-1 0,-6-3 1 16,-5 4 0-16,-1-6 0 0,0 0 1 0,-3-1 2 15,-5-1 4-15,-5 2 0 0,-5 2 2 16,-1-1 0-16,-8 1 1 0,-8 2-3 16,-5 1-2-16,-8 0-3 0,-6-5-1 15,-10 1-2-15,-6 1-1 0,-3-4 1 16,-5 2 1-16,-12-1-1 0,-5 0 1 15,-2 4-1-15,-2-3 1 0,-5 0-1 16,-7 2 1-16,0-1-1 0,2 4 1 16,-3 0-1-16,-3 2 1 0,-2 2-1 0,2 2 2 15,-3-2 0-15,-3 6 0 0,3-3 0 16,-2 3 0-16,2-1 0 0,4 2 0 16,-1 3-2-16,1 5 0 0,4 1 0 15,1 2-1-15,2 8 0 0,2 6 0 16,2 9 0-16,2 6-1 0,4 5 0 0,-1 7 0 15,5 12 1-15,5 3 0 16,7 6-1-16,6 4 1 0,4 1 0 16,10 1 0-16,10 0 0 0,7-3 0 0,9 1 0 15,9-5-1-15,10-2 0 0,9-1 1 16,12 1 0-16,8-2 0 0,9-4 0 16,6-5 1-16,8-3 1 0,8-6-1 15,4-5-2-15,2-5-12 0,5-7-10 16,2-8-93-16,2-3-37 0,-1-8-110 0,-1-3-239 15</inkml:trace>
  <inkml:trace contextRef="#ctx0" brushRef="#br0" timeOffset="-159115.27">11096 10554 485 0,'3'1'105'0,"-1"0"2"0,-2-4-80 16,0 0-17-16,1 2-5 0,-1-1-1 0,-1-1-2 15,1-1 0-15,0-1 0 0,0 3 4 16,-1-2 1-16,0-1 5 0,-2 3 2 16,0-1 4-16,-1 1 2 0,-3-2 0 15,-1 0-1-15,0-1 0 0,-4 3-2 16,-4-2-3-16,1-3-3 0,-4 1-2 16,-1-1-2-16,-2-1 0 0,-5 0-4 15,1-3-1-15,-2 2 1 0,-3 2 1 0,0 1 3 16,-2-2 1-16,-1 2 0 15,-2 2 0-15,1 3 0 0,0 0-2 0,0 1 0 16,-3 1-5-16,2 5-1 0,-4-1-1 16,3 6 0-16,-4 2 0 0,2 3 0 15,1 0 0-15,-1 6 1 0,2 1-1 16,2 1 1-16,0 0 0 0,4 1 0 16,3 2 0-16,0 2 1 0,3-1-1 15,2 2 0-15,2 1 0 0,3 0 0 0,1 0 0 16,1-2 0-16,3-1-2 0,2 0 0 15,1 0-2-15,5 0 0 0,2-1-1 16,2 2-1-16,5 0 0 0,3 0 1 16,2-2 0-16,3-2 1 0,2 2 0 15,4-2 1-15,-1 0 0 0,4 1 1 0,2 2 1 16,2 0-1-16,0 4 1 0,3-4 0 16,2 1-1-16,3 0 0 0,0 0-1 15,2-4 0-15,0 2 0 16,2-2-1-16,2 0 0 0,0-3 1 0,1-3-1 15,1-1 1-15,1-2 0 0,3-4 1 16,3-3 0-16,4-3 1 0,1-3 1 16,5-1 0-16,4 0 0 0,1-2 1 15,3-1-1-15,1 0 1 0,3 1 0 16,0-1 1-16,2 0-1 0,-2-1 2 0,1 1 0 16,-1-3 0-16,0 2 0 0,-2 1 2 15,0-3-1-15,-1 0 1 0,2 0-1 16,0 1 0-16,0-2-1 0,-1 1-1 15,2-1 0-15,-1 0-1 0,0 0 0 16,0 0 0-16,-4 1-1 0,-1-2 1 16,-3 0 0-16,0-2 2 0,-6 0 2 15,1 0 1-15,-2-1 0 0,0-3 0 16,-1 1 0-16,-2 1 0 0,-2-4-2 0,-2-3-1 16,-4 2-2-16,-3-4 0 0,-3 2-1 15,-3-1 0-15,-4 0 0 0,0-1 3 16,-3 3 2-16,-2-4 0 0,-3 0 3 15,-3-1 1-15,-3-3 2 0,-4-1 2 16,-3 0 0-16,-4 0 0 0,-3-2 1 16,-3 0-1-16,-3 0-1 0,-1-3 0 15,-3-1-4-15,-4 2-1 0,-2-2-3 16,-5-1-1-16,0 2-2 0,-7-2 0 0,-1 0-1 16,-5 2 1-16,-2-2-1 0,0-2 1 15,-2 3-1-15,-1 3 1 0,-1 1-1 16,-3 3 1-16,-1 3-1 0,0 1 0 15,-3 3 1-15,-2 0-1 0,-2 1 1 16,-2 3 0-16,2 0-1 0,-4 1 2 0,-1 1-1 16,1-1-1-16,0 1 1 0,1 0 0 15,-2 0 0-15,1 0-1 16,1 1 1-16,1 0-1 0,-1 4 0 0,-4-2 0 16,-1-1 0-16,0 2 0 0,-3 0-1 15,-6 1-5-15,-4 0-15 0,-7 2-16 16,-7 0 50-16,-9 1-182 0,-10 3-135 15,-18 2-348-15</inkml:trace>
  <inkml:trace contextRef="#ctx0" brushRef="#br0" timeOffset="-110503.25">14439 7922 520 0,'1'-1'118'16,"-2"-1"-1"-16,1 0-76 0,0-1-25 15,1 5-10-15,1-1-4 0,2 0-3 16,-1 0 1-16,2 0 7 0,3 1 4 16,2-1 1-16,2-2 2 0,7-2 0 15,5 2 1-15,2 0-2 0,1 1-5 0,6 1-6 16,3 2-9-16,3 4-7 0,-6-1-34 15,-6 2-28-15,-4 0-45 0,-1-2-11 16,-8 1-72-16,-5-1-109 0</inkml:trace>
  <inkml:trace contextRef="#ctx0" brushRef="#br0" timeOffset="-110148.54">14412 8909 577 0,'-12'1'131'16,"-2"-1"4"-16,2 0-87 0,1 0-15 15,4 0-3-15,0 0 5 0,3 0 4 16,1 0 2-16,0 0 0 0,3-1-6 16,3 0-3-16,2-1-3 0,4-1-11 15,3 1-8-15,3-2-6 0,4 0-2 16,0 3-2-16,2-1 0 0,2 3-8 16,5 0-20-16,2 2-20 0,0 4 164 0,-2 1-293 15,2 2-157-15,4 1-427 0</inkml:trace>
  <inkml:trace contextRef="#ctx0" brushRef="#br0" timeOffset="-109744.23">14586 9934 583 0,'-1'1'137'0,"1"-2"3"0,1 1-95 16,2 0-12-16,3 1-6 0,2 2-5 15,2-1-7-15,2-1-2 0,3 0-2 16,4 1-1-16,4 1-3 0,2 0-2 15,1-1-1-15,2 4-4 0,7 0-17 16,0 2 159-16,-2 3-293 0,-4-3-146 0,-3 4-432 16</inkml:trace>
  <inkml:trace contextRef="#ctx0" brushRef="#br0" timeOffset="-109416.83">14617 11011 630 0,'-5'4'147'16,"3"0"4"-16,0-3-109 0,2 1-4 15,1-2-4-15,4 0-6 0,3 1-7 16,2 2-6-16,7-2-3 0,9 2 2 16,4 1-11-16,14 1 4 0,2 2-20 15,3-2 0-15,11 3-149 0,10-3-137 0,3-3-356 16</inkml:trace>
  <inkml:trace contextRef="#ctx0" brushRef="#br0" timeOffset="-72786.3">11234 7166 631 0,'-6'-6'130'0,"-2"-2"-2"0,-1 2-114 0,-2 2-13 16,1 2-4-16,-6 2-1 0,-1 1 0 16,-4 3 0-16,-3 0 2 0,-4-1 1 15,-2 1-1-15,-5 3 1 0,-4-2-1 16,-8 1 0-16,-5-3-1 0,-11 0 0 15,-5 3 1-15,-7-1-1 0,-10 1 1 16,-6 0 1-16,-5 1 0 0,-5-1 0 0,2 4 0 16,-5 0 1-16,1-1 0 0,-1 0 1 15,5-1-1-15,3 5 0 0,-1 1 0 16,3 1 0-16,3 5 1 0,1 1-1 16,7 5 0-16,3 4 0 0,4 1 0 15,5 4 0-15,5 8 0 0,6 2 0 16,7 10 0-16,4 4 0 0,3 4 1 15,4 3-1-15,6 7 1 0,5 2-1 0,4 10 1 16,0 2 0-16,1 7 0 0,7 8 0 16,1 9-1-16,4 3 1 0,-2 2 1 15,-1 4-1-15,4 2 1 0,0 8 1 16,-1-1 2-16,-4 7 2 0,2 3 0 16,1 4 0-16,0 1 0 0,1-5-1 15,4-5-1-15,3-4-1 0,5-6-2 0,1-6 0 16,2-5-1-16,6-3 1 15,1-7-1-15,0-4 0 0,0-3 0 0,-1-7 0 16,3-4 0-16,1-5-1 0,-2-6 1 16,2-3-1-16,1-5 0 0,2-3 1 15,4-6-1-15,2-7 0 0,1-5 1 16,8-2 2-16,4-2 1 0,5-5 3 16,8-2 1-16,9-3 2 0,9-6 2 15,8-2-1-15,6-3-2 0,11-6-1 0,10-1-1 16,8-3-2-16,6-2-2 0,9 0-1 15,9-3-1-15,10-3 1 0,6-1-2 16,9-3 1-16,8-1-2 0,8 0 2 16,10-5-1-16,7 0-1 0,6-1 2 15,3-3-1-15,6-1 1 0,3-1 0 16,5-7 0-16,1 1 1 0,-2-4 0 16,1-2 2-16,3-2 0 0,-3-4 0 15,-3 3 0-15,-5-1 0 0,-7-2 0 0,-4-2-1 16,-2 2-1-16,-13 4-1 0,-4-3 1 15,-8 0-1-15,-10 0 1 0,-14 2 1 16,-5 3 0-16,-10-2 1 0,-4-1 1 16,-11 2 0-16,-12 2 0 0,-4 3-2 15,-4-3 1-15,-15 3-2 0,-12 0 0 16,-9-2 0-16,-9 0 2 0,-6-3 2 16,-6-1 3-16,-8-1 1 0,-5-1 0 15,-8-5 0-15,-7-1-2 0,-8-8-1 0,-8-5-3 16,-10-9-3-16,-3-7-2 0,-3-6-1 15,-2-5 0-15,-4-8 0 0,-2-3 0 16,-1-3 1-16,0-5 1 0,-1-4 0 16,2-9 1-16,-1-7 0 0,3-2 0 15,3-2 0-15,5-5 0 0,2-4 0 16,-3 3-1-16,2-1 1 0,5 2-1 0,-1-1 0 16,1 2 0-16,-1 5 0 15,-4 1-2-15,2 2 0 0,-3 5-1 0,-4 14-2 16,-1 5 0-16,-2 2 0 0,-2 5-2 15,7 6-1-15,4 6-1 0,2 3 1 16,-3-2-1-16,-2 7 0 0,-1 7-1 16,3 4 1-16,-5 3 1 0,-4 2 1 15,-8 4 1-15,4 4 0 0,1 3 2 16,-7 0 0-16,-8 6 2 0,2 1 1 0,-1 1-4 16,-10 4-8-16,-13 0-8 0,-15 4 25 15,-13 3-154-15,-20 1-124 0,-30 6-319 16</inkml:trace>
  <inkml:trace contextRef="#ctx0" brushRef="#br0" timeOffset="-68737.49">9650 13998 583 0,'-18'-4'124'0,"1"2"0"16,6-4-97-16,5 3-20 0,1 1-4 16,3 1-2-16,1 0 1 0,4 3 0 0,4-1 0 15,6 2 2-15,6-1 1 0,6 2 1 16,10-2-1-16,9 1 0 0,7 0 0 16,8 3 1-16,9-3 1 0,8 2 2 15,12-1 1-15,10 5 1 0,12-5 2 16,10-4-2-16,15 0 0 0,13 0-3 15,10-2-3-15,8-3-1 0,7-1-2 0,5-4 1 16,7 3-1-16,-2-3 0 16,1 1 0-16,-3 0 0 0,-2 2 1 0,-2 1 3 15,-5 7 0-15,-8 1-1 0,-11 5 1 16,-14-1-1-16,-16 3 0 0,-16 2-3 16,-20 0-1-16,-18-3-3 0,-16-2-3 15,-17 0-10-15,-12-1-6 0,-14-4-2 16,-16-1-1-16,-15-1-5 0,-18 1-1 15,-13-2-1-15,-18-1-17 0,-17-3-35 16,-16 4-30-16,-12-1-11 0,-13-2-70 0,-11 2-116 16</inkml:trace>
  <inkml:trace contextRef="#ctx0" brushRef="#br0" timeOffset="-68259.15">10436 14339 420 0,'-13'15'117'0,"14"-4"1"0,15-4 4 16,16-2-80-16,14-2-20 0,17-1-6 16,19-3-4-16,14-5-2 0,15 2-2 15,14-1-7-15,9-3-2 0,10 0-2 16,6 1 1-16,7 1 0 0,1 3 2 16,7-1 1-16,-2 1 3 0,-1 2 3 15,0 3 2-15,-5-1 3 0,-6 1 7 16,-7 1 3-16,-16 0 4 0,-10 2 1 0,-14 1 0 15,-14-2 0-15,-15-1-3 0,-18 1-6 16,-13-1-4-16,-11-1-7 0,-13-1-4 16,-10 1-4-16,-16 0 0 0,-14-2-2 15,-17-2 1-15,-16 1-1 0,-16-1 2 16,-22-2 3-16,-17-1-1 0,-12-2 0 16,-14 1 0-16,-13 0-1 0,-11 1 1 15,-13 0 0-15,-8-2 0 0,-10 3-1 0,-11-2 0 16,-6-1 1-16,-2 3-1 0,5 1 0 15,12 3 0-15,14 1 3 0,21-3 4 16,22 3 1-16,29 1 0 0,25-1 0 16,24-1 0-16,18-1 2 0,20 1-1 15,21 4-3-15,25-1-1 0,23 1 1 16,27 3 0-16,26 2 1 0,32-2-4 16,29 6-17-16,23 1 18 0,17 5-177 0,14 0-150 15,3-5-390-15</inkml:trace>
  <inkml:trace contextRef="#ctx0" brushRef="#br0" timeOffset="-63685.29">11260 8321 608 0,'0'-7'137'0,"0"5"2"16,3-1-101-16,-5 4-13 0,2 0-9 15,-1-1-6-15,1 1-3 0,-3 1-3 16,1-1-2-16,1 2 0 0,-1-3-1 16,2 2-1-16,1-1 1 0,2-1 1 15,5 1 3-15,6-1 3 0,8-2 1 16,9 3-1-16,9-4 1 0,10 0-1 15,12 1 0-15,12 1-4 0,9 1-2 16,10 0 0-16,8-1 0 0,7 3 0 16,7 3 0-16,8 0 0 0,1 0 0 0,2 1-1 15,0 3 0-15,0 0 0 0,1 2-1 16,-1-4 1-16,-11 4-1 0,-6 0 1 16,-7-2-1-16,-11-1 1 0,-14-2-1 15,-18-1 0-15,-17-2 0 0,-12-1 4 16,-13-4 2-16,-17 0 0 0,-19 1 1 15,-18-3 1-15,-15 0-1 0,-18-3 2 0,-18 2-4 16,-17-1-1-16,-8-2-2 16,-11-1 1-16,-3 3 0 0,-7-1 0 0,-2-1-1 15,-1-2-1-15,-1 4 0 0,-2-3 0 16,-1-3-1-16,6 1 0 0,3 1 0 16,5 3-1-16,9 2-1 0,7-3 0 15,11 7 0-15,15 3-1 0,11 2 1 16,17 0 0-16,14 0 0 0,14 1-5 15,16 0 0-15,17 0 0 0,11-1 4 0,16-1 2 16,15 1 0-16,16 0 4 16,17-1 7-16,15-1 1 0,16 2 0 0,15-1 1 15,13-1 0-15,11 1 2 0,8 1-3 16,8-1-1-16,4 5 1 0,-2 0-1 16,-3 1-4-16,-1 3-3 0,-14 4-1 15,-14-3 0-15,-14 0-1 0,-18-2 0 16,-20-2-1-16,-20-2 0 0,-23-1 1 0,-17-6 2 15,-22 2 1-15,-23-3 0 0,-20-1 1 16,-24 0-1-16,-20-1 2 0,-22-2-2 16,-18-5-2-16,-14 0-1 0,-12 0 1 15,-10-1-2-15,-2 0 1 0,-2-3 0 16,2 4 0-16,2 0-1 0,8 3 1 16,10 1-1-16,12 4 0 0,18 1 0 15,21 1 1-15,17 2-2 0,20 3 0 16,20-1-4-16,21 2 0 0,20 4 0 15,20 1 5-15,21 1 3 0,19 0 1 0,26 4 3 16,21-4 3-16,22-1 1 0,20-5-1 16,18 0-4-16,14-1-2 0,11 5-3 15,7-4 3-15,2 3-5 0,-2 4-24 16,-9-5-136-16,-17 3-27 0,-23-2-134 16,-20-8-296-16</inkml:trace>
  <inkml:trace contextRef="#ctx0" brushRef="#br0" timeOffset="-58590.64">9715 8755 305 0,'-32'-12'90'0,"3"3"3"16,-3 1-4-16,1 1-57 0,-2 2-6 15,-2 1-8-15,-2 3-3 0,0-1-2 16,-3 2-1-16,3 0-1 0,1 0 2 16,3 0 3-16,6 1 2 0,1 0 3 15,7-1 1-15,3 3 0 0,5-2 0 16,4 5 0-16,1 1-4 0,3 2-2 0,3 3-3 15,4 1-3-15,3 4-3 0,3 0 9 16,4 1 0-16,5-2 5 0,6-2 4 16,5 0 6-16,7-2 3 0,5-5 2 15,8 0-6-15,6-4-1 0,7 0-6 16,5 0-5-16,4-2-6 0,7-5-5 16,4 0 0-16,5-2-2 0,4 0-1 15,2-1-1-15,4-1 1 0,-3-2-1 16,0 3-1-16,0 1 1 0,-5 3-2 15,-6 0 0-15,-10 2 0 0,-8 0-1 0,-8 2 1 16,-14-1-1-16,-13 2 1 0,-10-2-1 16,-13 1 0-16,-14-3 0 0,-16 1 0 15,-13 0 0-15,-15-1 1 0,-14-3-1 16,-15 4 0-16,-16 0 1 0,-13 2-1 0,-8 0-5 16,-9 5-8-16,-6-3-4 15,-5 4-4-15,1-1-3 0,3 3-1 0,2 1-2 16,9 0 6-16,8 0 6 0,11 2 5 15,14-1 5-15,12-1 2 0,12-4 2 16,16 1 1-16,12-4 0 0,13-1 0 16,10 1 3-16,10-1 0 0,14-4 2 15,11 1 3-15,14 1 0 0,16 0 3 16,18-3 3-16,14-1-2 0,15-3 6 16,13 2 3-16,13 1 1 0,6-3 1 15,7 1-3-15,1 3-1 0,-3 1-2 0,-7 1-5 16,-10 1-7-16,-14-1-2 0,-15 4-2 15,-19-2-1-15,-17-1-2 0,-15 2-2 16,-14-1-3-16,-13-1-14 0,-12 0-17 16,-10-3 34-16,-11-1-181 0,-7-4-147 15,-4-1-373-15</inkml:trace>
  <inkml:trace contextRef="#ctx0" brushRef="#br0" timeOffset="-57890.76">10281 8345 560 0,'4'2'125'0,"-1"-1"0"16,2 2-72-16,2 3-48 0,2 1 3 0,2-1 10 16,3 4-1-16,3 2 10 0,4 0 14 15,3 1 11-15,5-1 6 0,5 4-8 16,4 1-13-16,6 2 4 0,4 1-11 15,5 4-15-15,3 2-9 0,2 4-2 16,1-2-2-16,-2 2-1 0,-4-2 0 16,-4 1 0-16,-7-3-1 0,-5-5 0 0,-8-4 1 15,-7 0-1-15,-7-7 0 0,-5-3 0 16,-3-2 1-16,-7-4 0 0,-6-3 1 16,-6-4-1-16,-5-6 0 0,-5-1-2 15,-8-6 0-15,-6-2-1 0,-4-3-2 16,-8-2-3-16,-3-1 0 0,-3-1 0 15,-2 2 0-15,1 3 1 0,-1 2 0 16,4 1 2-16,4 5 1 0,4 2 2 16,7 3 0-16,6 2 1 0,6 1-1 15,8 1 1-15,4 2 0 0,8 3 1 0,6 1-1 16,7 2 4-16,8 3 3 0,6 0 0 16,7-2 2-16,5 4 0 0,8 0 0 15,6 2 1-15,8 2-2 0,4-1-2 16,3 7-1-16,3 3 0 0,2 1-1 15,-5 0 0-15,-2 1-2 0,-8 0-1 16,-5 3-1-16,-7-4 1 0,-9-1-2 16,-9 1 1-16,-8 0-1 0,-7-2 1 0,-8-2 0 15,-7-4 1-15,-5 2 0 0,-7-3 1 16,-4-2 0-16,-4 1 0 0,-2-1 0 16,-5 1 0-16,-6 0-2 0,-4-1 1 15,-3 0-1-15,-1 1-2 0,-5 0-1 16,-4 0-4-16,-1 2-6 0,-1 4-8 15,3 0-8-15,3 3-6 0,-1 1-2 16,1-2 1-16,8 2 4 0,4-4 5 16,6-3 10-16,6-2 7 0,6-4 6 0,8-3 5 15,11-3 1-15,8-2 1 0,11-5 1 16,9-5 0-16,9-2 0 0,10-6 2 16,6-5 1-16,8 0 0 0,5-1 1 15,-1 3-1-15,0 3-1 0,-3-1 1 16,-3 6-1-16,-3 5-8 0,-10 2-17 15,-8-1-111-15,-7 4-32 0,-9 3-116 0,-6 2-259 16</inkml:trace>
  <inkml:trace contextRef="#ctx0" brushRef="#br0" timeOffset="-55885.05">9483 9895 465 0,'-27'4'117'15,"3"0"2"-15,1 0-43 0,6-3-50 16,2 3-11-16,4-3-5 0,4 0-4 16,0 1-1-16,4-1-1 0,2 0 1 15,4 3 1-15,0-2 5 0,5 1 6 16,4 0 4-16,3 0 4 0,6-3 3 16,7-2 1-16,2 0 1 0,10 0-4 0,7-2-6 15,6-2-2-15,6 2-6 16,5-2 4-16,6 0-2 0,3-1-2 0,-1 1-1 15,-3 0 0-15,-1 2-4 0,-7-2 1 16,-7 2-6-16,-9 2-2 0,-9 2 1 16,-9 1 0-16,-7-1 0 0,-11 0 0 15,-11 0-1-15,-11 1-1 0,-14 0-1 16,-13 1-1-16,-13 1-3 0,-14 1-6 0,-11-2-11 16,-7 2-4-16,-6 1-10 0,0 2-5 15,7-1-119-15,4-4-1 0,10 0-95 16,8-1-186-16</inkml:trace>
  <inkml:trace contextRef="#ctx0" brushRef="#br0" timeOffset="-55553.82">10196 9629 507 0,'-2'-3'111'15,"-2"0"-2"-15,0-1-82 0,0 3-14 16,-1 1-7-16,3 0-2 0,-1 0 2 16,2 5 3-16,2-1 7 0,3 5 6 0,4-2 5 15,5 4 5-15,3 4 5 0,6 0 3 16,7 1-3-16,4 3 1 0,4-3-4 16,3 3-6-16,3-4-5 0,1 2-3 15,-1-2-3-15,-3-1-3 0,-3-1-3 16,-5-2-4-16,-5 0-2 0,-8-1-1 15,-4-1-2-15,-9 0-2 0,-10 0 0 16,-11 0-1-16,-12 7 0 0,-13 2 1 0,-17 5 2 16,-17 4-1-16,-12 1-19 0,-9 3-19 15,-5 2-135-15,-7-4-140 0,1-5-356 16</inkml:trace>
  <inkml:trace contextRef="#ctx0" brushRef="#br0" timeOffset="-54133.23">8615 11010 610 0,'-18'-2'146'0,"3"4"1"15,0-4-90-15,2 1-25 0,-1-1-10 16,1-1-9-16,-2-2-8 0,-2 0-5 0,1 1-2 16,-3-2 0-16,1 2 0 0,0-2 0 15,1 2 0-15,0 2 1 0,6 1 1 16,1-2 0-16,5 2 5 0,4-1 4 16,4 0 3-16,7-1 5 0,8-4 6 15,8 0 5-15,11 0 3 0,12 1-3 16,14 1-4-16,15 2-2 0,10-1-4 0,12 5-6 15,9 4-4-15,7 2-4 0,2 1-1 16,1-1-1-16,-5 3-1 0,-4 2 1 16,-10 0-1-16,-13-2 0 0,-12-4-1 15,-15 1 1-15,-14-1-1 0,-13-2 0 16,-13-1-3-16,-13-2-5 0,-12-1-3 16,-12-3-12-16,-9-3-15 0,-8-4-12 15,-9-1 138-15,-6-3-267 0,-1-3-145 16,-2-3-401-16</inkml:trace>
  <inkml:trace contextRef="#ctx0" brushRef="#br0" timeOffset="-53872.04">9234 10542 657 0,'-1'-4'148'0,"3"6"-1"16,3 3-107-16,5 2-16 0,5 5-9 15,4 2-8-15,8 4-2 0,4 4-2 0,6 2 15 16,1 0 8-16,5 1-1 0,2 0 0 15,2 0 13-15,-1-1 3 0,1-3 2 16,-1 1-16-16,-2-2-8 0,-5-3 0 16,-4 0-1-16,-6-3-14 0,-6-2-4 15,-9 1-1-15,-8 0 0 0,-8 1 0 16,-9 2 0-16,-8 1-1 0,-8 3 1 16,-7 3 0-16,-6-2-4 0,-4-1-1 15,-3 0-5-15,-4 2-6 0,1 0-9 0,-5 0-18 16,-2 0 145-16,1 2-288 0,-2 2-162 15,2 0-448-15</inkml:trace>
  <inkml:trace contextRef="#ctx0" brushRef="#br0" timeOffset="-17130.9">9649 4921 497 0,'26'-1'111'16,"3"-3"1"-16,2 1-82 0,1-5-12 0,1 1-9 15,3-3 8-15,1 1 1 0,2-1 1 16,5 0 3-16,3-1 5 0,2 0 2 15,6 1 3-15,2 1-9 0,2 2-4 16,0 1-2-16,4 2-5 0,-2 3-5 16,2-1-4-16,0 4 0 0,1 1-1 15,-2 0 0-15,1 1 2 0,-2 3 1 16,0-1 0-16,-3 1 2 0,-7 0 1 16,-2-3 2-16,-4 2-2 0,-6 3 0 0,-5-7 0 15,-6 0-2-15,-8 1 0 0,-5-1 0 16,-7 2 1-16,-4-2 0 0,-7-4 0 15,-7 1 0-15,-7-2-1 0,-7 0-1 16,-8 0-1-16,-9 0-3 0,-11-1-3 16,-6 2-1-16,-5 0-1 0,-11-2-1 15,-2 0-3-15,-7 0-1 0,-6-2-1 16,-5 1 0-16,-7-3 1 0,-2 2 1 0,0 2 0 16,-3 0 0-16,1 1 0 0,3-2 0 15,8 1-1-15,8 5-1 0,6-2 0 16,6 2 1-16,10 1 2 0,8-1 2 15,10 3 1-15,7-1 3 0,11-2 0 16,7 1 1-16,8-1-4 0,7 2 2 16,9-2 0-16,8 2 2 0,7 0 3 15,9 3 2-15,8-1 0 0,7 2 6 16,13-2 1-16,11 2 1 0,6-1-1 0,7 2 0 16,9-3 0-16,6 1 0 0,9 1 1 15,2 1-2-15,0 2-1 0,0-3-2 16,-2-1 0-16,1 2-2 0,-6 3 0 15,-8-1-2-15,-7-4 0 0,-5 0-1 16,-7 0 1-16,-11-1-1 0,-14-2 0 16,-7-3-1-16,-13-1 2 0,-9 1 2 15,-10-2 2-15,-10-1-2 0,-11-3-3 0,-12 1 0 16,-11-4-3-16,-11-2-2 0,-13-2-4 16,-15-2-1-16,-6 3-2 0,-8 1 1 15,-4 2-5-15,-7-2-5 0,-3 5-2 16,0 2-1-16,1 7 0 0,0 0 1 15,4 4 3-15,4 1 5 0,11 1 6 16,9 1 0-16,11 1 0 0,13-1-1 16,9-2 0-16,13-2 1 0,12-2-3 15,11 3 2-15,10-4 3 0,8-3 4 16,13-6 0-16,12 1 1 0,10-2 0 0,11 0 3 16,7-2-1-16,8-4 0 0,8 1-2 15,6 0-4-15,3 3-6 0,0-7-7 16,-1 4-4-16,0-2 50 0,-6 2-171 15,-2-1-117-15,-7 0-308 0</inkml:trace>
  <inkml:trace contextRef="#ctx0" brushRef="#br0" timeOffset="-16419.97">10871 4589 297 0,'-16'-5'80'0,"3"-2"11"0,2 3-3 16,4-2-45-16,1 3 9 0,3 1 10 0,1 0 2 16,1 2 0-16,1 0-4 0,1 1-5 15,-1-1 0-15,1 1-14 0,0 0-14 16,0 1-3-16,1-1-5 0,0 2-7 16,2 1-7-16,2 1-4 0,2 3-2 15,3 0 0-15,3-1 0 0,4 3 0 0,2 1 1 16,4 2-1-16,4 2 1 0,1 0 0 15,1 1 0-15,1 1 0 0,0 1 0 16,-1 2 0-16,0 0 0 0,-3 0 0 16,-2-2 0-16,-1 2 0 0,-3 0-1 15,-4-3 0-15,-3-1 1 0,-4-3-1 16,-4-1 0-16,-1-2 0 0,-4-3 0 16,-1-2 1-16,-1-1 1 0,-2-1 1 15,0 1 1-15,-2-4 3 0,-3-1 0 16,-2-3 1-16,-1-1-1 0,-1-4 0 0,-2-4-1 15,0-1-2-15,-2-2-1 0,0 0-3 16,-2-2 0-16,0 2-2 0,0-3-1 16,0 6 1-16,-1-1-2 0,-1 1 0 15,2 0 0-15,-1 3 1 0,0 0 0 16,-1 1 1-16,-1-1 0 0,1 0 1 0,1 1 1 16,1-4 2-16,4 3 1 15,0 0 1-15,5 1-1 0,0 0 0 0,2-1 1 16,3 5 0-16,2 3 0 0,-1-2 0 15,3 1-1-15,-1 0 1 0,1 3-1 16,1 1-2-16,1 1-1 0,0-1 0 16,3 7-1-16,3-1 0 0,2 4 0 15,3 3 0-15,4 1 2 0,3 1 0 16,4-1 0-16,4-2 1 0,0 1-1 16,5-1 1-16,3-2 1 0,0 2-1 0,2 0 0 15,-2 1 0-15,-3 1-1 0,-3-2 1 16,-5 0 0-16,-4 0-1 0,-5-2-1 15,-7 1 1-15,-2 0-1 0,-6-1 1 16,-3 2 0-16,-5 2 0 0,-1-1 1 16,-7 1 0-16,-3 0 1 0,-6 0 0 15,-6 0-2-15,-3-2-1 0,-4 2-2 16,-4 2-1-16,-1-3-3 0,-2 2-8 0,-2-3-13 16,1 0-10-16,1 0-49 0,0-2-76 15,-2-7-116-15,2 0-260 16</inkml:trace>
  <inkml:trace contextRef="#ctx0" brushRef="#br0" timeOffset="-14629.14">15896 729 561 0,'1'0'133'0,"-1"-8"5"0,0-5-91 16,-2-3-14-16,-1 5-5 0,-1-3-2 15,-2-1-6-15,-1 4-4 0,1 9-5 16,-2-2-2-16,-4 1-1 0,-1 4-1 15,-4 8 0-15,-3 1-2 0,-4 1-2 16,-6 9-1-16,-1 6-1 0,2 8-1 16,-1 5 0-16,4 7 0 0,5 2 0 0,3 6-1 15,9-6 1-15,2-3-1 0,5-3 1 16,2-6 0-16,4 0-1 0,3-7 1 16,2-4 1-16,2-3 1 0,5-5 0 15,4-2 1-15,3-8 0 0,1-3 1 16,0-6 1-16,0-1-1 0,-1-3 4 15,-7-2 10-15,-5-3 9 0,-5-2 2 0,-7-4 1 16,-3 0 0-16,-6-3-1 0,-7-1-5 16,-4 2-12-16,-4-1-8 0,0 3-6 15,1 3-3-15,1 3-2 0,4 1-8 16,5 3-14-16,4 2-14 0,5 2-10 16,2 2-2-16,1-2 27 0,3-3-149 15,5 2-117-15,8-2-285 0</inkml:trace>
  <inkml:trace contextRef="#ctx0" brushRef="#br0" timeOffset="-14314.58">16471 700 552 0,'10'-2'143'0,"10"-2"10"0,-16 4 0 15,-4 6-114-15,-2 2-7 0,-8-14 1 16,-1 13 3-16,-4 8-8 0,-4 4-9 15,-1-1-13-15,-6 7-3 0,1 4-1 0,1 0 0 16,4 0-1-16,5-7-1 0,5 0 0 16,2-6 0-16,8-1 0 0,5-7 0 15,4-8 0-15,4 3 1 0,2 0 1 16,3-3 0-16,1 1 0 0,3-5 1 16,1 0 0-16,-2 5-1 0,0-8-1 15,0 0 1-15,-3 4-1 0,0-1-2 16,-5 8-1-16,-2-1 0 0,-3 7-1 0,-3 6 0 15,-4 4 0-15,-2 4 0 0,-4 3 1 16,-3 1 1-16,-3 7 1 0,0-1 1 16,0 0-3-16,1-3-7 0,3-5-16 15,2-2-16-15,3-5-5 0,5-7-2 16,4-7 118-16,2-4-240 0,2-4-125 16,4-5-341-16</inkml:trace>
  <inkml:trace contextRef="#ctx0" brushRef="#br0" timeOffset="-14000.62">17008 711 602 0,'2'6'139'0,"-1"-2"12"16,2 6-102-16,1 0-3 0,2 1 5 0,0-4 3 16,5 4-4-16,3-2-7 0,6 0-11 15,-1-4-9-15,3 2-6 0,5-2-5 16,0 4-4-16,3-1-4 0,-4 0-3 15,-2 2-1-15,-1 1-1 0,-5 1-2 16,-7 0-1-16,-7 4 0 0,-6-2-1 16,-9 1 0-16,-9 5 1 0,-5 1 1 15,-2 1 2-15,-2 2 0 0,0-2 2 16,1 1 0-16,6 1 2 0,7-2-1 16,5 0 1-16,6 2 0 0,2-3 0 15,7 3 1-15,6-2-1 0,5-6 1 0,7-1 0 16,6-4 0-16,4-3-1 0,3-1 4 15,-1-4-30-15,-3 0-20 0,-5 0 67 16,-5 2-209-16,-13-2-152 0,-12 3-395 16</inkml:trace>
  <inkml:trace contextRef="#ctx0" brushRef="#br0" timeOffset="-13720.16">15423 1869 658 0,'9'2'144'0,"-2"3"7"16,-1 0-121-16,-3 2-9 0,-5 4 1 15,-6 1 0-15,-5 4 1 0,-4 3-9 16,-8 2-6-16,-7-1-2 0,-10 0-15 16,-7-2-17-16,-3-1 66 0,0 1-197 0,1-4-136 15,4-4-361-15</inkml:trace>
  <inkml:trace contextRef="#ctx0" brushRef="#br0" timeOffset="-13526.94">14967 1885 609 0,'23'-3'141'0,"3"5"9"16,4 6-99-16,6 5-10 0,1 6-5 16,5 5-4-16,3 0-4 0,-1 0-7 15,-4 0-9-15,2 1-5 0,-4 0-1 0,5-4-11 16,-1 1-23-16,-3-2 27 0,2 0-161 16,5-6-134-16,2-3-346 0</inkml:trace>
  <inkml:trace contextRef="#ctx0" brushRef="#br0" timeOffset="-13205.39">16353 1785 636 0,'-3'0'148'16,"3"1"10"-16,0 0-103 0,0-1-17 15,2 0-2-15,0-1 1 0,2 2-4 16,3 1-8-16,1-2-8 0,2 1-5 0,2 1-1 16,2 1-2-16,0 1-2 0,1 0-3 15,-1 2-2-15,-1-1-3 0,-3 3-2 16,-5 2 0-16,-3 2-2 0,-5 3-2 16,-5 3-1-16,-4 1 0 0,-3 3 1 15,-4 2 0-15,1-1 2 0,-1-1 1 16,4-2 2-16,2-2 1 0,5-3 1 0,5-2 1 15,4-2 1-15,5-1 0 0,5-1 2 16,6-4 0-16,5 0 1 0,2-4-1 16,3-6 1-16,4 1-6 0,2-6-17 15,-3 0-20-15,4-3 15 0,1-3-148 16,5-1-136-16,-2-4-329 0</inkml:trace>
  <inkml:trace contextRef="#ctx0" brushRef="#br0" timeOffset="-12782.31">17053 1770 538 0,'2'3'133'0,"-2"-2"9"0,-1-1-52 15,2 1-53-15,1 0 2 0,3 0 7 16,0 0 2-16,4-2-9 0,3-1-8 16,3 1-6-16,2-1-5 0,0 0-7 15,5-1-7-15,1 2-4 0,1 1-2 16,-1 3 0-16,-2 0 0 0,0-1-2 0,-3 1 0 15,-6 5-2-15,-5-3-1 0,-4 2 0 16,-6-3 0-16,-7 3 1 0,-3-1 0 16,-4 1 2-16,-5-1 2 0,-1 0 2 15,1-2 2-15,1 2-1 0,5 0 2 16,4-1-1-16,4-1 1 0,5 4 1 16,3-4 0-16,2 3 1 0,6-2-1 15,6 4 1-15,1 0-1 0,6 3 0 0,2-6-1 16,1 9-2-16,2-4-2 0,-2 0 0 15,-5-2-1-15,-1 5-1 0,-7-6 0 16,-4 3-2-16,-6-2 0 0,-6 1 0 16,-7 1 1-16,-7-4-1 0,-8 0 1 15,-5-1-1-15,-3-4-3 0,-2-1-13 16,-4 0-15-16,-3-1-12 0,-2-3-5 0,1 0 14 16,-1 3-137-16,-6 0-120 0,-10 0-277 15</inkml:trace>
  <inkml:trace contextRef="#ctx0" brushRef="#br0" timeOffset="-12401.59">14041 2305 528 0,'-2'-1'133'16,"4"0"2"-16,7-1-43 0,4 1-58 15,6 0-8-15,10-1-5 0,13 1-3 16,13-1-2-16,3 4-3 0,16-2-4 15,21 1-2-15,17-2-2 0,5 2-1 16,15-1-1-16,17 2-1 0,11-2 0 16,14 1-1-16,2 0 0 0,0 1 0 0,18-2 0 15,-5-1 0-15,4-1-1 0,8-3 1 16,-9 2 2-16,6 2-2 0,-3 0 1 16,-7 0 1-16,-3-3-2 0,-15 2 2 15,-8 2-2-15,-13-2 0 0,-17-2-1 16,-12-6-18-16,-20 0-135 0,-19 2-128 15,-20-4-336-15</inkml:trace>
  <inkml:trace contextRef="#ctx0" brushRef="#br0" timeOffset="-8472.61">15120 2559 318 0,'7'-1'92'0,"-1"1"13"16,-4 0-21-16,0-1-36 0,-2 2-6 16,0 0-2-16,0 1-4 0,-1 0-10 15,-1 2-12-15,1 5-4 0,-1 2-3 16,1 3 0-16,-1 5 0 0,1 4-2 15,0 2-1-15,2-1-1 0,0 0-2 16,0 0 1-16,1-2-1 0,2-2 0 0,-1-3 0 16,2-1-2-16,1-1 8 0,1-4-129 15,0-1-105-15,1-6-284 0</inkml:trace>
  <inkml:trace contextRef="#ctx0" brushRef="#br0" timeOffset="-8013.91">15668 2637 429 0,'10'-2'121'16,"-2"1"8"-16,-3-3-10 0,-1-1-75 15,-3-2-9-15,-2 1-3 0,-3-3-5 0,0 1-7 16,-2 2-7-16,-1-3-5 0,-1 1-2 15,-2 0 0-15,0 0-2 0,0 1-1 16,2 1 0-16,-2-1-2 0,1 2-1 16,-2 3 1-16,-1 6-1 0,-3 0 1 15,-2 4-1-15,-1 6-1 0,-1 3-2 16,0 0-1-16,4 1-2 0,5 0-1 16,5 0-1-16,5-3 0 0,6-4 2 15,4-2 1-15,4-4 2 0,5 0 1 0,1-6 3 16,-2-1 1-16,1-6 1 0,-3-1 1 15,0-2 3-15,-2-1 1 0,-1-1 2 16,-1 0 1-16,0 3 0 0,-1 3 2 16,-2 1-2-16,-1 3-3 0,-3 3-2 15,-3 5-2-15,-1 6-1 0,-2 2-1 16,-2 6-2-16,1 4 0 0,-1 3 0 16,-2 3 2-16,2 1 0 0,-1 0-2 0,2 0-5 15,1-1-14-15,1 1 0 0,3-4-7 16,1-2 4-16,1-5-129 0,4-5-116 15,3-4-281-15</inkml:trace>
  <inkml:trace contextRef="#ctx0" brushRef="#br0" timeOffset="-7616.88">16289 2568 399 0,'-10'-1'121'0,"3"-1"9"16,3 1-38-16,4-2-33 0,2 0 0 16,7 1-3-16,4 1-14 0,2 0-13 15,5 1-9-15,1 0-5 0,2 2-3 16,-2 1-1-16,1 4-5 0,-4-1-3 15,-1 4-1-15,-2 0-2 0,-3 2 0 16,-5 0 0-16,-1 4-1 0,-7-2 0 0,-4 2 1 16,-4 2 0-16,-7 0 1 0,-1 1 0 15,-2 0 1-15,-1-4 1 16,3 0-1-16,0-2-1 0,5 0 0 0,6-4-1 16,1-1-2-16,5-1 0 0,1-2 0 15,6 0 1-15,4-4 0 0,1-1 0 16,7-4 2-16,3 2 1 0,3-2 0 15,4-3 0-15,4-2-5 0,1 1-8 16,2-4 0-16,5 0-38 0,4-4-26 16,2 1-77-16,-1-2-109 0,0-1-240 0</inkml:trace>
  <inkml:trace contextRef="#ctx0" brushRef="#br0" timeOffset="-7316.08">17159 2526 578 0,'1'-3'143'0,"-3"1"2"0,-1 0-89 15,-5 1-17-15,-2 2-4 0,-2 1-5 0,-3 1-9 16,-4 3-7-16,0 2-2 0,-2 6-2 16,0 2-2-16,-1 4-3 0,2 3-3 15,4 4-3-15,3 2-1 0,4 0-1 16,4 0 1-16,6-5-1 0,5-2 2 16,5-5 0-16,6-1 0 0,5-5 2 15,3-3 1-15,2-3 0 0,1-2 0 16,-2-5-1-16,-1-3 1 0,0-1 1 15,-5-3 4-15,-5-1 5 0,-5-1 3 16,-3 0 0-16,-7 1 1 0,-5-1-1 0,-6-2-1 16,-5 2-5-16,-7 5-6 0,-8 1-2 15,0 7-5-15,-8 3-9 0,-2 5-10 16,0 3-10-16,3 2-98 0,4 1-40 16,3 5-119-16,4-3-249 0</inkml:trace>
  <inkml:trace contextRef="#ctx0" brushRef="#br0" timeOffset="-6367.07">17008 3618 451 0,'0'1'124'0,"0"0"5"0,1-2-59 16,0 1-22-16,3-1-3 0,1-2 0 16,3 0-7-16,3 0-9 0,3-2 4 15,5 1 2-15,3-2-1 0,6 0-3 16,7 2-5-16,8-2-6 0,0 5-3 15,3 0-8-15,2 2-7 0,1 0-10 16,-5-2-5-16,-5 1-157 0,-7-2-142 16,-1 0-371-16</inkml:trace>
  <inkml:trace contextRef="#ctx0" brushRef="#br0" timeOffset="-3424.3">14515 3442 289 0,'3'-6'82'0,"0"0"8"0,0 2-11 16,0-4-36-16,-1 4-1 0,-2 1 1 0,0-2-1 15,-1 2-8-15,-1-2-5 0,0 3-8 16,0-1-6-16,0 0-3 0,0-1-4 16,1 1-1-16,0 2-2 0,0 1 0 15,0-1-1-15,1 1 0 0,1 0 0 16,-1 0 0-16,0-1 1 0,0 1-2 16,1 1 1-16,0-1 0 0,0 2 1 15,0 1 2-15,1 3 3 0,-1 0 4 16,1 3 3-16,2 2 3 0,-2 5 1 0,0 2-1 15,-1 3-3-15,-1 6-2 16,-1 2-4-16,0 3-4 0,-1 1-2 0,1 2-3 16,2-1-1-16,1-2-1 0,1-3-1 15,3-2 1-15,0-2-13 0,2-2-2 16,1-4-9-16,-2-4 65 0,0-3-191 16,0-4-125-16,0-3-338 0</inkml:trace>
  <inkml:trace contextRef="#ctx0" brushRef="#br0" timeOffset="-2748.43">15011 3474 227 0,'-2'2'78'0,"1"-2"13"0,1 0-25 16,0 0 1-16,0 2 2 0,-1 1 3 15,1-2-6-15,1-3-12 0,-1 3-8 16,0-2-2-16,0-1-6 0,1-1-5 16,1-2-8-16,1 0-5 0,2 0-3 15,2-1-4-15,3 2-3 0,4-1 0 0,5 2-2 16,4 0 0-16,3 1-1 0,1 2-1 16,-2 1-2-16,-2 1-2 15,-2 1 0-15,1 6-2 0,-6 0 1 0,-4 0 0 16,0 2 0-16,-3-1 0 0,-2 3 1 15,-2-1 0-15,-13 0 0 0,-3 1 1 16,-4 3-1-16,-7 2 0 0,-5 2 0 16,-4-2 0-16,-2 4-1 0,5 1 0 0,-1-1-1 15,6-2 1-15,6-3 0 0,4-5-1 16,7 0-2-16,3-2-1 0,5-4-1 16,5-2 3-16,9-3 1 0,8 1 2 15,4 1 0-15,10-3 2 0,5-3 2 16,5 1 0-16,-2-2-2 0,0 1-2 15,-5-3-9-15,2 1-11 0,-6-2-9 0,-2-1-90 16,-2-1-43-16,-3-1-115 16,-5 2-245-16</inkml:trace>
  <inkml:trace contextRef="#ctx0" brushRef="#br0" timeOffset="-1839.19">15933 3443 336 0,'4'-1'98'0,"-1"0"11"15,0-1 8-15,-1 0-66 0,2 0-13 16,-2-3-4-16,0 4 3 0,-1-3-5 16,-1-1-9-16,0 1-6 0,0 1 1 0,-2-2-2 15,0 2 0-15,-4-4-3 0,-1 2-2 16,-3 0-2-16,-2-2-2 0,-2 0-3 15,-2 1-1-15,-4-1 0 0,1 2-1 16,-1 1 1-16,0 2-1 0,-2 2 0 16,2 1-2-16,1 3 0 0,4 2 0 15,3 1 0-15,2 2-1 0,3 0 1 16,6 2-2-16,3 3 0 0,6 1 0 16,2 0 0-16,6 4 0 0,5-1 1 0,2 2 0 15,2 1 1-15,-1 0 0 0,-3 2 1 16,-2-1 0-16,-4-1-1 0,-5-1 0 15,-3 1 0-15,-4 0 0 0,-3-3 0 16,-3-2 0-16,-4-1 0 0,-5-3 0 16,-3-2 0-16,-6-5 1 0,-2-1 0 15,-2-4 0-15,-1-4 2 0,3-5 1 0,0-3 1 16,5-4 4-16,3-2 4 0,8-6 1 16,4 0 0-16,5-2-1 0,5 5-1 15,8-2-1-15,4 1-4 0,8 3-3 16,-1 5-3-16,4-1-1 0,0 3 0 15,1-2 0-15,-2 2-11 0,0 2-11 16,-3 2 51-16,-1-3-187 0,1 1-134 16,-3 0-357-16</inkml:trace>
  <inkml:trace contextRef="#ctx0" brushRef="#br0" timeOffset="-1473.1">16463 3281 481 0,'-5'-2'117'0,"2"2"3"0,0 2-60 16,-3 3-31-16,0 3-3 0,-4 3-3 16,-1 7-5-16,-3 1-1 0,-2 1-1 15,-1 3-2-15,-2 0-2 0,3 0-4 16,0-2-2-16,2-3-1 0,4-1-3 15,4-3-3-15,2-1-3 0,6-4-1 16,5-2 1-16,4-4-1 0,2 1 0 0,2-4 1 16,3-4 2-16,3 0 3 0,0-3 1 15,-1 1 0-15,0-1 1 16,-1 2 0-16,-4-1 0 0,-1 4 1 0,-3 3 1 16,-2 3 3-16,-6 6 3 0,-2 7 5 15,-3 2 3-15,-1 9 1 0,-5 3-2 16,1 1-1-16,-2 2-3 0,0-2-7 15,1-6-13-15,2 0-13 0,0-8 10 0,3 0-146 16,1-5-127-16,-1-1-324 16</inkml:trace>
  <inkml:trace contextRef="#ctx0" brushRef="#br0" timeOffset="-871.08">13896 4163 360 0,'34'1'111'0,"8"-2"5"0,9-5-9 0,5-1-56 15,9 2-3-15,5-3-2 0,6-3-9 16,16-3-10-16,13-1-4 16,8 6-6-16,11-3-4 0,7 1-5 0,14 1-3 15,7 3 0-15,-1 3 1 0,5 3 0 16,3-4 3-16,10 5 3 0,0-2 3 16,5-1 1-16,6 2 0 0,3-1 1 0,-1-3-1 15,5 2-2-15,-7 1-2 0,-2-3-2 16,-4 3-2-16,-10 0-1 0,-5 0-4 15,-13 0 0-15,-14 2-1 0,-11-3-3 16,-19 3-12-16,-18-2 142 0,-17-2-293 16,-19 0-156-16,-22 2-457 0</inkml:trace>
  <inkml:trace contextRef="#ctx0" brushRef="#br0" timeOffset="2415.25">18305 1048 517 0,'1'-2'119'0,"3"-1"3"0,1-1-86 15,2-1-7-15,3 2 1 0,-2-5 2 0,3 3-1 16,-1-2-2-16,0 2-2 0,-1-2-3 16,0 1-3-16,-1 0-5 0,3 2-4 15,5-1-5-15,4 2 0 0,9-1 1 16,7 0 2-16,16 3 1 0,16-2 0 16,9 3 2-16,14 1 1 0,13 0-3 15,16 1-2-15,6 5-2 0,-1 0-2 16,-3-1 0-16,0 2-2 0,-9 2-1 15,-16-3-1-15,-18 1 0 0,-14-5 0 16,-18 1 0-16,-13-3-3 0,-15-2-8 0,-14-3-15 16,-8-1-14-16,-9 0 19 0,-11-1-148 15,-9-3-129-15,-11 1-314 0</inkml:trace>
  <inkml:trace contextRef="#ctx0" brushRef="#br0" timeOffset="2808.91">18596 734 415 0,'1'-1'116'0,"-1"4"4"16,-2 3 0-16,-1-2-93 0,-2 5 1 15,1-5 0-15,-3 5-6 0,-1 1-3 16,-2 0-1-16,1 3-2 0,-3 1-2 16,-3 3-3-16,-3 1-3 0,-4 2-3 15,-2-1-1-15,-7 2-1 0,-6 1-1 16,-4 0 0-16,-2 0-1 0,4-2 1 16,2-1-1-16,3-2 0 0,9-3-1 0,6-4 0 15,8-1-1-15,6-4 1 0,3 0 2 16,6 0 1-16,3 1 1 0,12 1 2 15,7 2 0-15,12 1 2 0,5 5-1 16,10 2 0-16,7 4-1 0,7 1-1 16,2-1-1-16,3 1-1 0,-2 4 3 15,-2-6-18-15,-4 4 155 0,-6-6-293 16,-10-3-147-16,-5-4-436 0</inkml:trace>
  <inkml:trace contextRef="#ctx0" brushRef="#br0" timeOffset="6579.9">9412 4810 366 0,'2'2'109'15,"-1"2"4"-15,-2-1-17 0,-4 1-48 16,-1 1-13-16,-2 0-8 0,-1-1-5 0,-2-1-9 16,0 1-4-16,-2-4-1 0,1 0 0 15,0-4 0-15,-2 0-2 0,0 1 0 16,-1-3-1-16,-1 1-1 0,-4 1-1 16,-1 0-2-16,1 0-1 0,-2 0 0 15,0 2 1-15,-1 0-1 0,2 2 1 16,4-1 3-16,3 0 3 0,3 2 2 0,2-1 2 15,5 0 2-15,2-1 2 0,2 1 2 16,2 1 0-16,5-1 3 0,4 1 3 16,5 0 2-16,8-2 1 0,6 1-1 15,9-1 2-15,8-1-1 0,5-2-4 16,8 1-4-16,8-1-1 0,9-1-2 16,6 3-2-16,3 1-3 0,7 3-2 15,3 3-2-15,6 1-1 0,0 3-2 0,-4 2 0 16,-1 1 0-16,-5 0-1 0,-4-1 0 15,-5 0 0-15,-12-1-1 0,-10 1 0 16,-9-3 0-16,-12-1-1 0,-10 0 0 16,-13-3-2-16,-10-3 1 0,-16 1-1 15,-12-5 0-15,-15 2 1 0,-10-3-1 16,-14 0 2-16,-12 2 1 0,-13-1-1 16,-8-1 1-16,-2 4 0 0,-2 2 0 15,-6 0-1-15,3-1 1 0,-3 1-1 0,3 1 0 16,7 3 0-16,-3-1 0 0,7-4 0 15,8 3 0-15,7-2 0 0,12-3 0 16,6-3 0-16,8 0 1 0,13 0-1 16,9-1 0-16,8 0 0 0,6-1 1 15,7 2 0-15,13 0 0 0,10-2 0 16,10-2-1-16,11 0 1 0,14-1-1 16,13-1 1-16,14 0 1 0,12-1 0 15,11 1 2-15,7 3 0 0,12-1 4 0,10-1 1 16,1 3 0-16,1 1 0 0,-3 3 1 15,-3-1-1-15,-6 2 1 0,-11 2-4 16,-16 2-1-16,-9 3-1 0,-17-2-1 16,-15 2-1-16,-14-2-1 0,-14 0-2 15,-11 0-1-15,-15-2 0 0,-13 0 0 16,-11 0-1-16,-10 1-2 0,-9 0-7 16,-4-2-5-16,-6-2-16 0,-2-3-21 0,2-1 87 15,5-3-228-15,9-5-153 0,8 2-396 16</inkml:trace>
  <inkml:trace contextRef="#ctx0" brushRef="#br0" timeOffset="7198.16">10592 4459 692 0,'-4'1'155'15,"-3"-9"5"-15,3 3-122 0,2 2 1 16,0-1-1-16,1 2 0 0,1 1-6 15,0 1-7-15,2 1-6 0,2 2-7 16,5 4-5-16,3 2-5 0,4 4-1 16,6 1-1-16,5 4 1 0,2 5-1 15,4 1 0-15,4 0 1 0,5 6-1 0,4-2 0 16,5 2 0-16,4 0 2 0,6 0-1 16,2 2 2-16,-2 1 2 0,0-6-1 15,-8-1 2-15,-6-1-1 0,-9-2 0 16,-9-5 0-16,-11-5-1 0,-7-3-3 15,-8-2 1-15,-6-2-1 0,-7-1 1 16,-4-4 0-16,-5 1 0 0,-2 0 1 16,0-2 0-16,-2-1 1 0,0 0-2 0,3-2 1 15,1-2-1-15,1 1 1 0,2-2 1 16,1 1-1-16,2-1 0 0,0 1 0 16,1 2-1-16,0 3 0 0,0 1-1 15,-2 2-1-15,-1 1 0 0,-5 4 0 16,-2 1 0-16,-5 3 0 0,-5 2 0 15,-6 0 0-15,-4 1 0 0,-1 1 0 0,-2 4 0 16,-3 1 0-16,1 3-1 0,4-4-1 16,5 5 1-16,6-2 0 0,4-4-1 15,7-2 1-15,7-4-1 0,7-7 1 16,2-2 0-16,7-4 0 0,3-1 1 16,7-2 0-16,7-2 0 0,5-3 0 15,8 1 1-15,5-2 0 0,5-3 0 16,4-1 0-16,1-2-1 0,-1-1 1 15,1-3 0-15,-3 0 0 0,-4 1 0 0,-5 1 1 16,-6-1-1-16,-7-1 1 0,-6 5 0 16,-5 2 0-16,-7 2-1 0,-2 0-1 15,-4 3-1-15,-2-1-1 0,-2 5-3 16,-3-3-7-16,-2 3-5 0,-2 0-15 16,-2 1-20-16,0-4-139 0,0 1-149 15,4-9-361-15</inkml:trace>
  <inkml:trace contextRef="#ctx0" brushRef="#br0" timeOffset="16733.78">11572 6246 245 0,'20'3'81'0,"4"-1"5"16,0-2-26-16,3-1-12 0,-1 0 16 15,3-1-2-15,-2 1-12 0,5-1-8 0,1 0 2 16,4-1 1-16,3 0 8 0,5 0-27 16,6 1-7-16,9 0 1 0,6 1-2 15,4 2-8-15,4 3-4 0,2 1-2 16,5 2-1-16,2 0-2 0,-3 1-1 15,2 1 1-15,0 0 0 0,1-3 5 16,0-2 0-16,1-2 1 0,-1 0 1 16,-6 1-1-16,-5-3 2 0,-5 1-3 0,-9-1-3 15,-10 1-1-15,-10 2-2 16,-10-2 0-16,-7 1-1 0,-9-1-1 0,-9 0 0 16,-9 1 1-16,-11 0 0 0,-9 3 1 15,-11-3 0-15,-13-2 1 0,-13 2 2 16,-10-1-2-16,-11 0 0 0,-5 1-2 15,-12-5-2-15,-2-1-3 0,0 3-1 16,-4-2-2-16,-1-1 1 0,0-3-1 16,2-3 1-16,8 2 0 0,4 3 2 15,3-3 1-15,12 1 1 0,7 4 0 0,11 2-1 16,5 3 2-16,8 3 1 0,8 0 0 16,11 2 1-16,3 2 0 0,9 1 0 15,7 3-1-15,9 1 1 0,10 0 1 16,5-1 2-16,11 2 2 0,8-2 0 15,11-3 1-15,11-4 1 0,9-4 2 16,9-4 1-16,12-3 0 0,5-3 0 0,6-2-1 16,4-3 1-16,1-2-1 0,3 0-3 15,-2 2-2-15,-7-2-1 0,-3 4 0 16,-5-2-2-16,-7 2 1 0,-9 2-1 16,-11 2 1-16,-11 3-1 0,-9-1 0 15,-12 2 0-15,-8 1-3 0,-12 1-1 16,-17 1 1-16,-12 0 0 0,-12 2-1 15,-13 1 1-15,-15 3 0 0,-14-2 4 0,-11-1-1 16,-4 2 0-16,-6-1 0 0,-7-3 0 16,1-1 0-16,0-4 0 0,5 2 0 15,10 1-1-15,9 1 0 0,10-4-2 16,16 4-2-16,15 0-3 0,14 3-2 16,13-2 0-16,15 2 1 0,11-2 1 15,13 0 2-15,11-1 3 0,14 1 0 16,11-1-4-16,7 0-20 0,5-2-108 15,-1-1-114-15,7 3-285 0</inkml:trace>
  <inkml:trace contextRef="#ctx0" brushRef="#br0" timeOffset="19126.44">6690 7988 332 0,'-19'3'100'15,"2"-2"0"-15,4-1-6 0,0 0-59 16,3-1-13-16,2 0-9 0,1 1-7 15,2 0-4-15,1 0 0 0,-1 1 2 16,2-3 3-16,1 2 3 0,0-1 0 16,0 0 3-16,2 0 0 0,0-3-1 15,3 1-1-15,1 2-3 0,3-1-3 16,1-1 0-16,2-1-2 0,4 1-1 0,2-1 0 16,2-1 1-16,2-1 0 0,3-2 2 15,2 3 1-15,4 0 1 0,1 0 1 16,3-1 0-16,5 0 0 0,2 1-2 15,4 1 0-15,3-1-1 0,2-1-1 16,3-1-2-16,3 2 0 0,2-1 0 16,1 0-1-16,-2 0 0 0,-1-1 0 15,-3 0 0-15,-4-1-1 0,-4-1 1 0,-6 0 0 16,-5-1-5-16,-3 1-1 0,-4-2-3 16,-3-3-2-16,-5 0-2 0,-5-2-23 15,-3-2-19-15,-2 0-14 0,-4-3-12 16,-4-1-8-16,-3 1 1 0,-1-1 11 15,-3 0 34-15,-1-2 30 0,-3 2 31 16,-2 0 18-16,-3 3 12 0,0 1 6 16,-3 2-4-16,2 2-12 0,-1 4-9 0,0 0-13 15,0 1-4-15,2 4-5 0,1 1-5 16,4 3-4-16,3 1-5 0,0 1-3 16,4 3-2-16,1 1 0 0,6 1 10 15,1 3 10-15,5-1 7 0,1 2 6 16,4 4 5-16,4-2 5 0,4 3 1 15,4 1-8-15,2 5-7 0,2 0-7 16,4 1-3-16,2 0 0 0,0 0-1 0,0-1 2 16,-1-1 2-16,0-1 2 0,-1 1 0 15,-2-3-1-15,-5 0-1 0,-3 1-2 16,-5 0-2-16,-6-2 0 0,-7 3-2 16,-11-2 0-16,-9 5-1 0,-10-1-1 15,-9-2-3-15,-10 0-4 0,-7 2-4 16,-5 1-2-16,-2 2-17 0,0 1-51 0,3 3-53 15,4 1-92-15,6 2-214 16</inkml:trace>
  <inkml:trace contextRef="#ctx0" brushRef="#br0" timeOffset="19482.97">6785 8910 622 0,'5'0'132'16,"5"-2"1"-16,4-1-105 0,4-3-25 15,8 1-12-15,4-3-5 0,4 4-20 16,3-3-5-16,3 0 0 0,2 1-1 16,2 2 6-16,4 1 5 0,1 0 4 15,5 0 21-15,-1 0 5 0,5 1 5 16,-1-3 4-16,1 2 2 0,-1-3 2 16,-1 2 0-16,-4-1 0 0,-5-1-1 15,-7 1-3-15,-2-2-3 0,-7 0-2 16,-5-2-3-16,-8-5-20 0,-4-1-46 0,-5-2-45 15,-4-2-80-15,-3 0-190 0</inkml:trace>
  <inkml:trace contextRef="#ctx0" brushRef="#br0" timeOffset="19736.2">7812 8599 200 0,'-17'-18'193'0,"0"1"-21"15,-1 2-64-15,1 3-37 0,-1 3-21 16,2 1-21-16,3 2-11 0,3 0-8 0,3 4-7 16,4 3-6-16,4 1-1 0,6 2-1 15,5 2 1-15,4 2 0 0,5 3 0 16,6 0 3-16,2 4 2 0,0 3 0 15,5 0 0-15,-2 2 0 0,-1 0 0 16,-4 2 0-16,-2 3 0 0,-5-2-1 16,-5 1 1-16,-7 0 1 0,-7 3 1 15,-7 1 0-15,-10 0 0 0,-6-2 0 16,-10-1 0-16,-8 0 0 0,-6 1-1 16,-4-2-3-16,-6 2 0 0,-2 2-10 0,0 1-64 15,2 0-48-15,2 1-92 0,2-2-218 16</inkml:trace>
  <inkml:trace contextRef="#ctx0" brushRef="#br0" timeOffset="20158.46">6808 9776 370 0,'0'2'79'0,"2"1"2"15,4 0-59-15,2-3-13 0,1 0-4 16,6 1 0-16,2-4 3 0,4 1-2 16,2-1-3-16,3-2-1 0,2 1-2 0,4 2 1 15,1 1 1-15,6 1 5 0,1 2 10 16,4 4 9-16,4 2 6 0,4 1 3 16,0-1 2-16,3-2 1 0,-3 3-6 15,0-6-9-15,0 3-10 0,-3-5-5 16,-2 0-4-16,-3 1-2 0,-4-3-2 15,-2-1-17-15,-6 1-49 0,-5-2-58 16,-8-4-94-16,-6-2-224 0</inkml:trace>
  <inkml:trace contextRef="#ctx0" brushRef="#br0" timeOffset="20345.22">7695 9651 458 0,'-16'-13'112'0,"3"2"2"15,2 1-61-15,2 3-27 0,5 3-10 16,1 4-4-16,1 1-7 0,2 2-5 15,1 3-2-15,2 3-1 0,4 3 1 16,3 2 1-16,5 1 1 0,3 6 2 0,4 2 1 16,7 0 1-16,1 3-1 0,1 0-1 15,1 0 0-15,0 0-1 0,-2-2-1 16,-3-3 0-16,-7-3 1 0,-2 1-1 16,-6 2 0-16,-7-1 2 0,-5 1 0 15,-8 2 0-15,-8 1 2 0,-9 3-15 16,-10-4-105-16,-7-1-98 0,-8 0-261 15</inkml:trace>
  <inkml:trace contextRef="#ctx0" brushRef="#br0" timeOffset="20891.16">6897 10760 511 0,'-3'0'110'0,"6"1"-4"0,-2 1-81 15,2 5-19-15,3-2-9 0,4 4-4 16,3 1-2-16,4-2 0 0,4 2 4 16,7-1 0-16,3-1-1 0,7-2 5 15,3 0 2-15,6-1 1 0,6 1 2 16,4-3-1-16,0 1 0 0,0-4-1 16,-1-1 0-16,-4 0-1 0,-3-1 1 15,-7 0-2-15,-3-3 0 0,-8 1-9 0,-4 0-6 16,-6-1-8-16,-6-1-16 0,-5-3-16 15,-6-1-6-15,-3 0 2 0,-3-3 8 16,-2 1 8-16,1 0 8 0,-5-4 17 16,-3-2 24-16,1 2 15 0,-1-1 10 15,2 4 8-15,1 1 4 0,-2 0 0 16,7 8-3-16,3 5-4 0,5 2-5 16,2 7-7-16,5 3-6 0,3 4-4 0,4 3 1 15,5 5 0-15,5 3-1 0,-1 0-6 16,2 0-3-16,0 1-2 0,-3 2-2 15,-2 0 0-15,-5-1-16 0,-7 0-37 16,-7 1-53-16,-9-1-80 0,-12-1-191 16</inkml:trace>
  <inkml:trace contextRef="#ctx0" brushRef="#br0" timeOffset="47899.53">13647 5608 224 0,'-13'0'67'0,"-3"-2"9"16,5-2-16-16,6-2 5 0,1 2-7 15,-1-5 1-15,1-1-4 0,1-1-2 16,-2 1-5-16,0-2-4 0,-2 3-9 16,-1-2-3-16,1 1-7 0,-3 2-3 15,0 0-2-15,-1 1-4 0,-2 0-5 16,0-1-4-16,0 0-1 0,-3 0-3 0,0-1 0 16,-1 3-1-16,0 1-1 0,-1 3 0 15,2 3 0-15,2 2 0 0,-2 3-1 16,3 5 0-16,-2 2 0 0,0-1 0 15,-2 6-1-15,-4-1 1 0,1 5-1 16,-3 1 1-16,-2 0 0 0,2 3 0 16,3 2-1-16,1 4 1 0,4 3-1 0,1 3 0 15,5 4 0-15,3 3 0 0,3-3-1 16,3 3 0-16,2-3 1 0,5 2 0 16,5-2 1-16,5 0 0 0,6 0 0 15,3 0 1-15,5 2-1 0,1-3-1 16,-1-3-1-16,-4-6-2 0,-4-4-2 15,-4-5 1-15,-3-3-1 0,-4-5-1 16,0-3 1-16,1-6 1 0,0-3 2 16,4-4 3-16,-1-9 0 0,5-3 1 0,0-8 2 15,0-6 2-15,-2-6 2 0,1-2 2 16,0-7 2-16,-1-2 1 0,-1-4 2 16,-1 4 0-16,-1 1 2 0,-3-2 0 15,-3 1 1-15,-4 1-2 0,-6 4 1 16,-8 3-1-16,-3-4 0 0,-2 5-2 15,-3 4-2-15,1 4-2 0,0 1 0 0,2 5-3 16,-2 2 0-16,4 5-1 0,-2 0 0 16,1 2-1-16,0 2-1 0,0 3-2 15,1 2 0-15,0-1-1 0,-1 5-1 16,-3 2 0-16,-3 4 0 0,-3 3 0 16,1 8-1-16,-2 4 1 0,-5 7 1 15,1 8 0-15,-1 7-2 0,-1 3 1 16,1 5 0-16,1-2-1 0,-1 7-1 15,8 1 0-15,3-4-2 0,6 2-1 16,7-1-3-16,5-1-3 0,5 2-5 0,3-7-1 16,3-5 0-16,4-2 1 15,4-6 2-15,5-9 1 0,-1-5 5 0,0-6 5 16,2-5 1-16,0-5 0 0,-1-6 2 16,0-2 2-16,-1-4 2 0,3-5 1 15,-1-4 3-15,-1-8 0 0,-4-4 2 0,-3-7 0 16,-5-6 0-16,-3-6 0 0,-2-5-1 15,-5-3-1-15,-1-1-1 0,-2-1 0 16,-2-3-2-16,-2 0-1 0,-2 3-1 16,-2 6 1-16,-3 3 1 0,2 6-1 15,-2 9 2-15,-1 9 1 0,-3 7-1 16,-3 7 0-16,-3 6-1 0,-5 9-1 16,-2 6 0-16,-1 3-1 0,-2 7-2 15,-2 12 0-15,-1 3 1 0,2 7-1 16,3 4 1-16,3-3-1 0,-2 9-1 15,11-1 1-15,4 0-1 0,10-1-3 0,3-1-2 16,9-1-6-16,7 0-5 0,6-4-4 16,6-6-2-16,3-6-1 0,-1-8 3 15,9-4 1-15,2-7 6 0,1-7 6 16,1-7 4-16,-1-4 2 0,1-5 2 16,2-4 1-16,-8-7 1 0,-3-6 2 15,-2-3 2-15,-5-6 3 0,-6-7 1 16,-4-6 1-16,-8-2 1 0,-6-7-2 0,-5-3 0 15,-6-6-2-15,-7-1 1 0,-3 1-1 16,-7 1 0-16,-2 2-2 0,1 7 0 16,-2 6 1-16,-2 11 0 0,2 7-3 15,-1 9-1-15,-1 9 0 0,-2 6-1 16,-3 9 1-16,1 8-1 0,-3 6-1 16,0 12 0-16,-4 9 0 0,0 7 0 0,5 10-1 15,1 9 1-15,0 8-1 16,3 4-7-16,7 0-11 0,9 4-6 15,6-1-2-15,5-7-1 0,7-4 0 0,8-8-1 16,7-3 2-16,8-8 9 0,8-8 6 16,0-5 1-16,4-7 0 0,3-8 0 15,1-5 2-15,3-7 7 0,-3-8 2 16,-4-8 2-16,3-6 2 0,-1-8 4 0,0-6 3 16,-6-8 1-16,-6-4 2 0,-5-8 4 15,-6-3 0-15,-6-6 0 0,-10-3-2 16,-9 0 0-16,-7-5-1 0,-4-2-1 15,-1 3-2-15,-1 5-1 0,-4-1-2 16,0 8-1-16,1 4-3 0,4 11 1 16,-2 7-1-16,-3 9-2 0,-1 7-1 15,0 10 0-15,2 8 0 0,-1 10 1 16,-1 10-4-16,1 11 0 0,1 9 0 0,-1 12 0 16,2 9 1-16,-2 7-9 15,3 7-14-15,6 5-11 0,7-1-6 0,6-1-4 16,11-3-1-16,7-7-10 0,9-5-29 15,2-10-47-15,-1-12 4 0,0-9 31 16,1-6 25-16,-3-12 29 0,1-8 31 16,-2-7 45-16,3-9 69 0,3-6 12 0,-1-8-16 15,-1-12-19-15,-1-8-22 0,-5-7-16 16,-1-11-3-16,-1-5-2 0,-4-6-2 16,-7-5-4-16,-2-3-1 0,-5 2-1 15,-2 1-3-15,-4 4-4 0,-6 2-4 16,-3 10-5-16,-1 13-2 0,-2 11-3 15,-3 10-5-15,-6 9-2 0,-5 11-1 16,-2 15-1-16,-4 8 1 0,-6 13 0 16,-2 9-1-16,0 13-19 0,3 13-18 0,0 9-137 15,4 6-140-15,9 5-357 0</inkml:trace>
  <inkml:trace contextRef="#ctx0" brushRef="#br0" timeOffset="-175640.15">6106 7866 674 0,'-11'-2'138'0,"-1"-3"-2"0,1 2-126 16,-1 6-12-16,2 4-2 0,0 2-1 15,-1 0 1-15,0 2-1 0,3 1 2 16,2 0 1-16,4-3 0 0,2-1 1 15,7 0 2-15,5-1 1 0,6-4 1 16,10-2 1-16,7-2 1 0,11 0 3 16,7-4 2-16,12 0 2 0,5-4 3 0,11 4 1 15,7-2 0-15,8 1 0 0,6 0-2 16,5 2-3-16,5 4-2 0,3 2-5 16,-2-2-1-16,-3 0-2 0,-5 0-1 15,-3 2 1-15,-7 0-1 0,-8-3 0 16,-9-2 1-16,-7 0-1 0,-8 2 0 15,-10-3 1-15,-13 2-1 0,-10-1 0 16,-9 1 3-16,-13-1-1 0,-13 2 0 16,-17 1 0-16,-16-2-1 0,-17-1 1 15,-14 0 0-15,-13-1-2 0,-16 3 0 0,-7 0 0 16,-5-4 1-16,-1 3-1 0,-4 2 1 16,-4 2-1-16,0-5 1 0,1 3-1 15,0 0 0-15,2 1 1 0,5-3-1 16,5-3-1-16,10-2 0 0,7-2 1 15,13-3-1-15,11-2 1 0,14-2 0 16,12 0 0-16,13 1 5 0,9 1 1 0,14 2 0 16,12 0-1-16,12 0 1 0,16 4-1 15,15-1-1-15,14 2-3 0,15 1-1 16,12 3 0-16,10 1 0 0,9 3 0 16,4 3 1-16,1 0-1 0,3 2 1 15,0-1-1-15,-3 1 2 0,-5-1 1 16,-6 1 0-16,-7-2 1 0,-7 2-1 15,-13-2 0-15,-13-1 0 0,-14 1-1 16,-12-2-1-16,-12 0-1 0,-12 0-1 0,-14-1 0 16,-14 0 0-16,-17 1 0 0,-14 0 0 15,-15 3 1-15,-17 1-1 0,-15 0 2 16,-8 0 0-16,-3 1-1 0,1-1 1 16,4 3-1-16,5-3 1 0,10 0-6 15,11-2-8-15,8 0-10 0,12 0-9 16,9-5 8-16,11-8-84 0,11-3-58 0,8-9-108 15,13-2-241-15</inkml:trace>
  <inkml:trace contextRef="#ctx0" brushRef="#br0" timeOffset="-174928.3">7259 7311 492 0,'-6'16'109'0,"1"-1"1"0,-2-2-74 0,2 3-24 16,-1-1-4-16,3 2-1 0,1-4 0 15,2-2-1-15,0-2 1 0,3-1 1 16,-1-1 2-16,2-1 3 0,0-4 5 16,-1 0 5-16,1 0 3 0,1 0 0 0,0-1 1 15,2 3-1-15,3-1-3 0,2 2-7 16,3 5-4-16,4 3-5 0,3 3-2 15,3 6-2-15,4 3-1 0,3 4-1 16,2 3-1-16,3 1 1 0,7 5 0 16,2 3-1-16,4-4 1 0,1-1 0 15,1-3 0-15,2-1 0 0,0-6 0 16,-3-6 0-16,-4-3-1 0,-8-4 1 16,-6-5 0-16,-6 0-1 0,-8-5 1 15,-7 0-1-15,-6-1 0 0,-4-2 1 16,-6 0 2-16,-8-2-1 0,-8-1 1 0,-7 1 0 15,-6-1 0-15,-7-3 1 0,-6-1-1 16,-3-2-2-16,1-2 1 0,2-1 0 16,2-4-1-16,2-3 1 0,4-2-1 15,6-1 0-15,1-3 1 0,7 2-1 16,4 1 1-16,4 1 0 0,4 4 2 0,1 0 1 16,4 6 1-16,2 6 2 0,1-1 0 15,1 2-1-15,2 3-1 0,1 1-1 16,2 2-3-16,0 1-1 0,4 4 0 15,1 1-1-15,3 1 1 0,3 6 1 16,5-2 0-16,3 3 1 0,1 2-1 16,5 0 0-16,4 1 0 0,2 2-1 15,3 1 1-15,2 0-1 0,0 1-1 0,3-4 1 16,-3 3 0-16,2 0-1 16,-2-1 1-16,-3-1-1 0,-3-2 1 0,-2 1-1 15,-4 0 0-15,-5-4 0 0,-4-2 1 16,-6-3-2-16,-3-2-1 0,-6-1 0 15,-7 1 0-15,-12-2-1 0,-10 1 2 16,-12 3-1-16,-12 1 1 0,-15 1-1 16,-12 0-11-16,-7 0-12 0,-2 6-10 15,1 0 0-15,1 0-121 0,9-1-10 0,11 5-99 16,10 2-190-16</inkml:trace>
  <inkml:trace contextRef="#ctx0" brushRef="#br0" timeOffset="-174674.86">6279 10913 447 0,'-6'-1'56'0,"-3"0"-56"0,-2-5-156 15,-1 3-191-15</inkml:trace>
  <inkml:trace contextRef="#ctx0" brushRef="#br0" timeOffset="-174095.79">6144 10942 580 0,'21'7'139'0,"10"-1"5"0,9-3-89 0,11-2-14 16,9-3-4-16,10-1-5 0,8-3-4 16,9 0-6-16,6-3-4 0,4 2-3 15,5 5-2-15,4 0-2 0,1 0-2 16,-2-1-1-16,-6 1 0 0,-3 6-1 15,-4-2-2-15,-6-1-1 0,-9 1-2 0,-7 1 0 16,-10 2-2-16,-7-2 1 0,-11-3-1 16,-12 1 0-16,-8 0 1 0,-8-2 4 15,-10 1 0-15,-13-2 0 0,-12-1 0 16,-12 2-1-16,-14-1 0 0,-13-1-1 16,-16 2-3-16,-14-2 0 0,-9 3-2 15,-11 0-1-15,-7 0-2 0,-6-2 1 16,-5 2-2-16,-1-4-2 0,0 2-1 0,3-1-1 15,4 0 2-15,9-3 1 16,8 2 2-16,9-2 0 0,10 1 2 0,12 1 3 16,12 1 0-16,14-1 0 0,11 3 0 15,9 1 2-15,12-3-2 0,9 5 0 16,14 0 1-16,13 0 0 0,11 1 0 16,17 1 1-16,14 1-1 0,16 2 0 15,14-3 1-15,9 0-1 0,8 1 0 16,7 1-1-16,5-4 1 0,-1 1-1 15,0-1 1-15,-4 0 0 0,-3-2 2 0,-9-2 4 16,-9 0 3-16,-14 3 1 0,-13-2 2 16,-14 0-1-16,-16-2 1 0,-10 4-5 15,-14 2-4-15,-14-3-4 0,-14 2-2 16,-20 0-2-16,-17-1-1 0,-17 4 0 16,-17-1 0-16,-14 2 2 0,-9-1 0 0,-3-1 1 15,3 3 0-15,7 3 2 0,9-4 0 16,11 4 0-16,11-2 1 0,12 2-1 15,14 1-1-15,12-5-6 0,10-1-10 16,12 1-3-16,12-4-8 0,15-2-5 16,10-3-8-16,13-6 4 0,10 1-128 15,11-3-113-15,9-9-300 0</inkml:trace>
  <inkml:trace contextRef="#ctx0" brushRef="#br0" timeOffset="-173212.44">7423 10559 585 0,'-1'-5'138'0,"2"-2"2"0,-1 3-72 15,-1 2-46-15,1 1-9 0,1-1-3 0,-1 2-1 16,1-1-2-16,-2 2 1 0,1 1 3 15,0-2 1-15,0-2 2 0,-1 2 1 16,1-1 0-16,0 2 0 0,0 1 0 16,0-4 1-16,0 1 1 0,0 2 1 15,0-1-1-15,1 2 1 0,-1-2-2 16,2 0-4-16,2 2-3 0,2 1-3 0,5 6-4 16,3 1-1-16,4 2 0 0,6 5-1 15,4 5 0-15,6 7 1 0,3 1-1 16,3 3 0-16,2 1 0 0,-1 2 0 15,1-3 1-15,-3-4-1 0,-4-4 0 16,-3-3 0-16,-3-4 0 0,-4-1 0 16,-5-5 0-16,-5-1 1 0,-2 0-1 15,-3-2-1-15,-4-2 1 0,-1-1-2 16,-4-3 1-16,0 0-1 0,-1 2 0 0,-2-2 0 16,-1 1 0-16,-4 2 1 0,-3 0-1 15,-4 3 1-15,-5 0 1 0,-4 3-1 16,-5 1 1-16,-4 1 0 0,-4 2 0 15,-5 3 1-15,-1 0-1 0,-3 4 0 16,-2-1 0-16,0 3 0 0,0 4 1 16,2-1-1-16,5-3 0 0,5-1 0 15,5-3 0-15,6-2 0 0,6-7 0 16,4-3 0-16,8-4 1 0,4-3 0 0,4-1 2 16,8-4-1-16,6-5 1 0,10-4 0 15,6-4 0-15,10-7 0 0,9-3-3 16,6-5-1-16,7-1 0 0,2 0 0 15,0 1-1-15,3-1 1 0,-3 0 0 0,-3 4 1 16,-6 0 0-16,-6 3 0 0,-7 2 1 16,-7 4-1-16,-11 6 1 0,-5 4-1 15,-9 4-1-15,-5 1-1 0,-10 1 0 16,-9 3-1-16,-10 3 0 0,-8 2 0 16,-9 3 0-16,-7 1 1 0,-7 0 1 15,-5 2 0-15,-1-1 1 0,4-3-1 16,0-2 1-16,5-6 0 0,2-2 0 15,4 0 0-15,4-4-1 0,6-2-2 16,3-1 0-16,4-4-1 0,3 0-5 0,7-1-5 16,4-5-4-16,2-3-4 0,5-2-4 15,5-5-4-15,2-2-3 0,5-1 5 16,1-1 4-16,2 1 4 0,1 3 5 16,-2 0 6-16,-1 5 6 0,-1 4 6 15,-3 5 5-15,-2 3 0 0,-2 3 1 16,-3 1-2-16,-2 5-1 0,-2 3-1 15,0 3-3-15,-1 6-3 0,-1 4-1 0,2 5 0 16,4 5 0-16,3 8 1 0,6 1-1 16,6 6-1-16,6-1-5 0,7 0 50 15,3-3-183-15,6 1-125 0,3-7-344 16</inkml:trace>
  <inkml:trace contextRef="#ctx0" brushRef="#br0" timeOffset="-169166.75">5833 8822 411 0,'-9'-1'89'15,"-3"-3"0"-15,-1 1-61 0,-4-1-25 16,0 0-2-16,-1 0 0 0,-1-2-1 16,2 2 4-16,1 3 7 0,0 2 9 15,1-1 6-15,3 0 3 0,3-1 4 16,1 6 1-16,1-3-1 0,3-2-8 16,2 0-7-16,1 2-6 0,2-1-2 15,3 4-1-15,4-3 2 0,3 4 4 16,7-3 4-16,8-1 2 0,8 0 3 15,8-4 0-15,11-3-1 0,9-5-3 0,13-2-5 16,10-1-4-16,11 0-3 0,5-4-2 16,11 3-1-16,10 1 0 0,4 5 2 15,3 2 3-15,5 5 1 0,-1 2 1 16,2 6 1-16,-6 4 1 0,-3 2-1 16,-6 3 0-16,-11 2-3 0,-8-1-1 0,-11-1-1 15,-13-1-1-15,-15-6-3 0,-14 2 0 16,-13-4-1-16,-13-4 0 0,-15-3-1 15,-15-2-1-15,-14-7 0 0,-12 4 0 16,-14-4-2-16,-11-1 0 0,-13-2-4 16,-9-1-3-16,-7 3-3 0,-6 6-1 15,-7-1-1-15,-4 2 2 0,-7 4-1 16,-3 5 4-16,-3 2 3 0,2 2 4 16,3-1 1-16,8 2 0 0,4 3 0 15,10-3 1-15,13-1-1 0,11 0-1 0,10-2-1 16,11 0 0-16,12-5 1 0,11-1-2 15,11 0 1-15,11-1 0 0,11 0 1 16,12 0 2-16,13-1-1 0,12 0 0 16,10-1 2-16,11 0 0 0,9-1-1 15,7-1 0-15,6 1 0 0,1-3 0 16,0-1 0-16,0 0-17 0,-4-1-16 16,-2 1-120-16,-9-6-12 0,-8-5-112 0,-6 3-232 15</inkml:trace>
  <inkml:trace contextRef="#ctx0" brushRef="#br0" timeOffset="-168762.13">7351 8406 548 0,'-14'-4'123'0,"6"2"2"16,1 1-86-16,4 1-19 0,5 0-5 15,2 3-1-15,5-2 16 0,3 0 2 16,6 0 9-16,4 2 10 0,2-2 8 15,2-1 5-15,1 1 0 0,2 2-20 16,1-1-4-16,-2 4-12 0,-1 1-12 16,3 5-10-16,0 4-5 0,-1 1-1 15,2 1 0-15,1 0 0 0,-1 3 0 0,1 0 1 16,0-1-1-16,-3-2 0 0,1-2 0 16,-1-1 0-16,-5-1 0 0,-6-3 0 15,-1-3 0-15,-5-2-2 0,-5-1-1 16,-2-2-1-16,-10 0 0 0,-3 2 0 15,-10 0 0-15,-6 3 1 0,-7 2 2 16,-5 2 1-16,-2 1 1 0,0 0-1 16,0 1-5-16,6 0-2 0,5-2-1 0,6-1 0 15,6-2 1-15,3-2-1 16,3-2 0-16,6-1 5 0,2-2 2 0,0 0 0 16,1 1 0-16,1 1 0 0,1 2 0 15,0 2 0-15,-1 1-11 0,0-2-24 16,-1 4-15-16,-3 0-13 0,-7 1-118 15,-4 3-134-15,-5 4-300 0</inkml:trace>
  <inkml:trace contextRef="#ctx0" brushRef="#br0" timeOffset="-168059.93">6301 9798 676 0,'-5'-3'146'0,"-1"1"0"0,4 1-122 0,1 0-11 16,2 2-6-16,3 3-4 0,1 0-4 16,1 0-1-16,3 1 0 0,3 0 8 15,2 1 6-15,4-1 6 0,4-6 10 16,5 0 5-16,6 0 2 0,9-1 0 16,9-4-7-16,12 3-6 0,7 0-5 15,7 2-10-15,8 2-4 0,5 1-2 16,2 2-1-16,0 6 1 0,-6-2 0 0,-1 1-1 15,-9 0 1-15,-3-1-1 0,-10 3 0 16,-9-3 1-16,-10-4 0 0,-9-1-2 16,-11 1 2-16,-8 0 2 0,-10-2 1 15,-10-5 0-15,-11-1 1 0,-8-2-2 16,-10-1 2-16,-11-1-2 0,-13-3-2 16,-12 1-3-16,-7 2-1 0,-9-2 0 15,-7 5-2-15,-10-2-3 0,-3 1-3 0,-3 1-1 16,-2-1-1-16,-1 4 1 0,-3-4 1 15,1-4 2-15,5 3 2 0,4 2 6 16,8 0-3-16,5 1 0 0,10 0 1 16,11 3-1-16,8 2 1 0,13 3-1 15,10-1-2-15,7-2 6 0,13 1 0 16,7 0 0-16,7 1 0 0,8 2 0 16,7-2 1-16,8 1 2 0,10 0 0 15,9 0 3-15,11-1 1 0,12-4 3 0,9 1 1 16,14-4 0-16,11-3 0 0,8 3-1 15,7 0-1-15,11 1-2 0,1 1-3 16,4 2-1-16,-2 5-2 0,-5 3 1 16,-4 1-2-16,-7 2 1 0,-14-2-1 15,-12 2-1-15,-14-2-7 0,-14-2-14 16,-13-3-21-16,-13-1 21 0,-9-2-159 16,-7-2-141-16,-5-1-342 0</inkml:trace>
  <inkml:trace contextRef="#ctx0" brushRef="#br0" timeOffset="-167230.79">7266 9453 439 0,'-1'-4'130'0,"1"3"4"0,-1 0 2 16,2 2-88-16,-1 0-18 0,2 3-13 15,2 0-6-15,0 3 5 0,0-1-2 16,4 4 5-16,1 2 9 0,4-1 6 16,1 2 2-16,5 1 2 0,3 2-11 15,4 0-1-15,3 1-7 0,2-1-8 0,4 2-6 16,4-1-2-16,1 1-1 0,1-1-1 16,-1-1 0-16,1 1 0 15,0 2 0-15,-2-1 0 0,-3-1-1 0,-5-2 1 16,-4-2-1-16,-4-1 0 0,-4-2 1 15,-6-3-2-15,-4-4 2 0,-3 3-1 16,-3-4 0-16,-3-1 0 0,-4 2 1 16,-4-6 0-16,-4 0 0 0,-5-1 1 15,-6-5-1-15,-5 1 1 0,-2-5 0 0,-5-5-1 16,-3-1-1-16,0-1 0 0,1-2-1 16,1 1-1-16,3 0 1 0,1 2 0 15,7 6 0-15,2 2 1 0,6 4 0 16,5 2 0-16,5 2 0 0,1 3 0 15,4 0 0-15,0 2 0 0,3-1-1 16,2 3 0-16,2 0 1 0,0 1 0 0,5 1 1 16,2 2-1-16,6 3 1 0,3 3 2 15,6 2-1-15,3 2 1 0,3 3-1 16,2-1 1-16,4 2-1 0,-3-2 1 16,-3-4-1-16,-2 0 0 0,-4-3-1 15,-6-2 0-15,-5 0-1 0,-6 0 0 16,-5 0-1-16,-5 1 0 0,-6 0 0 15,-10 1 1-15,-5 1-1 0,-8 3 1 16,-6 0-1-16,-8 2-3 0,-3 1-5 0,-4 5-5 16,-1 1-9-16,0 0-7 0,-1 1-5 15,2-1-1-15,4-2-1 0,3-1 3 16,6-3 5-16,7-5 9 0,7-2 6 16,7-3 4-16,7-3 4 0,6-3 7 15,7-5 4-15,7-1 4 0,6-4 3 16,7-5 2-16,4-1 4 0,7-3-1 15,7-3-2-15,2-2-2 0,5-6-3 0,5 0-4 16,0 2-1-16,0-3-2 0,0 0 0 16,-5 1 1-16,-4 4 2 0,-6 5 3 15,-9 3 2-15,-6 3-1 0,-6 5 1 16,-6 2-2-16,-2 1-1 0,-5 2-4 16,-1 1-4-16,-4-1-3 0,1 0-1 15,-5 2 0-15,2 0-1 0,-4 1 1 16,-3 4 0-16,-3-2 1 0,-6 4 2 15,-5 3 1-15,-5 0-2 0,-7 1-6 0,-6 0-4 16,-5 0-4-16,-4 0-10 0,-3 1 157 16,-3-1-293-16,-1 0-144 0,-4 3-421 15</inkml:trace>
  <inkml:trace contextRef="#ctx0" brushRef="#br0" timeOffset="15030.92">11092 13892 618 0,'8'14'167'0,"-2"-5"0"0,2-6-10 15,-3-5-122-15,-1 0-17 0,-1-1-11 16,-3-3-7-16,-2 0-2 0,-5-1-1 16,-5-1-1-16,-8 1-1 0,-4-1-3 15,-9 0 2-15,-7 2 2 0,-7-1 1 16,-5 1 1-16,-1-2 2 0,-4-1 1 16,-4-1 3-16,1-3 0 0,-1-1-1 15,-4-3 1-15,1-4 0 0,-4-2 0 16,0-5 1-16,-1-5 0 0,1 2 2 15,2-6 2-15,5-1 0 0,3-3 1 0,4-5-1 16,6 2-1-16,5-1-1 0,7-5-3 16,6 1-2-16,7-1-3 0,7 0 0 15,8 4-2-15,7 0 1 0,9 2 0 16,6 1 0-16,8 3 2 0,7 2 0 0,10 1 1 16,6-2 0-16,7 1 0 15,9 0 0-15,5-3 0 0,7-1 0 0,4 1-1 16,6-1 0-16,5-1 0 0,7 2 0 15,4 2 1-15,5 2 0 0,5 4 0 16,6 3 1-16,6 4-1 0,5 5 1 16,5 3 0-16,5 4-1 0,7 4-1 15,6-2 0-15,6 0-2 0,5-1 0 16,3-2-1-16,6-2-1 0,2-2 1 16,-1-2 0-16,1 5 0 0,-2 0 1 0,0 0 1 15,-6 5 0-15,-5 4 1 0,-4 3 0 16,-7 7 1-16,0 3 0 0,-12 8 0 15,-10 4 0-15,-13 6 0 0,-8 6 0 16,-13 5 0-16,-14 3-1 0,-22 4-1 16,-8 3-1-16,-14 5 1 0,-7 4-2 15,-12 3-1-15,-8-3 1 0,-4 1-1 0,-4 2 0 16,-6-5 1-16,-7 1-1 16,-8-1 2-16,-3-4 2 0,-10 6 3 15,-7-1 0-15,-7 3 3 0,-12-1 1 0,-13 1 2 16,-10 0 0-16,-16 1-1 0,-8 2 1 15,-10 1-2-15,-17 3 0 0,-6 1-1 16,-6 0-2-16,-3-3-1 0,-7-2-9 16,-6-6-5-16,-9-5-20 0,-6-2-17 15,-6-9-133-15,-12-3-143 0,-11-5-345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6:41:23.2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7116 9350 508 0,'-2'-1'119'16,"-1"-3"0"-16,2 0-56 0,-1 2-48 16,1-3-9-16,0 3-2 0,1 1 0 0,0-1-3 15,0 4 0-15,0-2-1 0,0 1 0 16,0 0-1-16,1 0 0 0,-1-1 1 16,0 4 2-16,0-3 4 0,0 1 2 15,1 0 1-15,-1 3 3 0,2-2 1 16,-2 1 0-16,2 1 0 0,0-2-1 15,1 0 1-15,2 2 0 0,0-2 0 0,4 1 1 16,2-1-1-16,3 0-1 0,1-1-1 16,4-1-3-16,3-1-1 15,4 0-3-15,4-1 0 0,3-1-1 0,4-2-2 16,5 1 1-16,1-1-1 0,4-2-1 16,5 2 1-16,2-1-1 0,3 2 1 15,1 0-1-15,5 1 4 0,4 0 1 16,1 0 2-16,0 1 1 0,1 1 0 15,3 1 1-15,-1 2 0 0,1-1-3 16,-3 0-1-16,-2 0-3 0,-2-1 1 0,-1 0-2 16,-4 0 1-16,-2-1-1 0,-3 0 0 15,-2-1 2-15,-2 2-1 16,-3-1 1-16,-4 3 1 0,-5-2-1 0,-5 1 1 16,-5-1 0-16,-6 3-2 0,-7 1 0 15,-2-1-2-15,-6-1 0 0,-3 2 0 16,-2-3-2-16,-2-1 2 0,-2 0 0 0,-5-2 0 15,-1 1 2-15,-5 0 0 0,-4-1 0 16,-2 0 1-16,-5-1-1 0,-7-3-1 16,-2 1 1-16,-3-1-2 0,-1-2 1 15,-3 0 0-15,-5-1-1 0,-2-1 0 16,0 1 0-16,-1-3 0 0,-1 4 0 16,-7-1-1-16,-2-2 1 0,-1 2-1 15,-2 2 1-15,-3-2 0 0,-2 2-1 16,1 0 1-16,0-1 0 0,2 2 0 0,-2 1-1 15,4 0 1-15,0 2-1 0,2 0 0 16,0-2 0-16,4-1 0 0,5 2 0 16,3 0 0-16,2-1 1 0,7 2-1 15,4 2 1-15,4 1 0 0,5-1 1 16,3 1-1-16,5 0 0 0,3 2-1 16,3-2 1-16,2-1 0 0,5 0-3 15,1 2 0-15,2 1 0 0,5 0 0 0,3 3 0 16,3 1 0-16,4-1 0 0,4 2 3 15,6-1 0-15,2 0 0 0,4-3 1 16,3 2 0-16,4-2 0 0,5 3 0 16,3-3-1-16,3 1 1 0,6 0 0 15,5-1 0-15,3 0-1 0,4-2 1 0,2 1 0 16,3 1 0-16,4-3-1 16,1-2 2-16,0 2-1 0,2-2 0 15,1 1 2-15,-2-3 1 0,0 1-1 0,-4 1 1 16,-3 0 0-16,-3-1 0 0,-5 1-1 15,-9-4-1-15,-4 3 0 0,-11 1-1 16,-9 0-1-16,-7 0 0 0,-9 1-1 16,-4 1-2-16,-7 2 1 0,-7-1 1 15,-8-1 0-15,-5 3 0 0,-5 0 1 16,-7 1 0-16,-7-1 2 0,-8 0 0 0,-2 0-1 16,-2-1-1-16,-5 0 1 0,-3-3-1 15,-2 1 0-15,-2-1 0 0,-4 1 0 16,-3 3-1-16,-4-2 1 0,-2 0-1 15,-2 2 1-15,-1 2 0 0,-1 0-1 16,1 0 1-16,4-3-1 0,3 2 1 16,3-1-1-16,5-2 1 0,4-1-1 15,8 1 0-15,6 0 1 0,6 0-1 16,6 0 1-16,7-1 0 0,5 2 0 16,6-2 0-16,4 0 0 0,5 1-1 15,2 0-1-15,2 0-1 0,4 1 1 0,4 3 1 16,3 0-1-16,5-1 1 0,5 2 1 15,9 0 1-15,5 0 0 0,5-1 0 16,6-2 0-16,9 0 0 0,4-1 0 16,5-3 0-16,3 1-1 0,4 2 1 15,5 0 0-15,2 0 0 0,2 1-1 0,-1 0 1 16,2 0-1-16,0 0 1 0,-3 2-1 16,-2-3 1-16,-5 1-1 0,-3 0 1 15,-6 1-1-15,-7 2 0 0,-9-3 1 16,-8-2-2-16,-10 1-13 0,-9-3-22 15,-10 1-130-15,-12-4-135 0,-17-2-344 16</inkml:trace>
  <inkml:trace contextRef="#ctx0" brushRef="#br0" timeOffset="1385.96">1024 8870 451 0,'1'1'122'0,"-1"-1"4"16,0 0-54-16,0 0-26 0,0 0-10 15,0-1 0-15,0 0-3 0,0 2-8 16,0-1-5-16,0 0-1 0,-1 0-2 15,0 3 0-15,-2 3-8 0,0 5-5 16,-2 0-2-16,-2 3-2 0,-1 3 0 0,1 4 1 16,0 1-1-16,0 0 0 15,3-6-1-15,1-1 0 0,1-2 0 0,1-6-1 16,1-1 0-16,0-5 1 0,0-1 1 16,0-3 1-16,0-4-1 0,0-4 1 15,1-3 1-15,0-5-1 0,2-6 1 16,2-1-1-16,2-6-1 0,1-2 2 15,1-3 0-15,0-3 2 0,1 2 4 16,0 1 2-16,-1 2 2 0,2 3 1 16,1 3 1-16,-2 9 0 0,0 3-2 0,-1 4-3 15,0 7-2-15,0 2-2 0,-1 8-1 16,0 3-2-16,2 7-1 0,2 8 0 16,1 7 0-16,2 4 0 0,-1 4 0 15,2 0-1-15,1 3-4 0,-1-2 1 16,0-4-10-16,0-4-6 0,-1-4-5 15,1-4-8-15,-4-3-6 0,0-3-25 16,0-5-99-16,-4-5-105 0,-4 0-267 16</inkml:trace>
  <inkml:trace contextRef="#ctx0" brushRef="#br0" timeOffset="1574.04">985 8879 464 0,'2'-3'130'16,"4"1"8"-16,4-2-1 0,2-3-88 16,5 0-8-16,4-2-5 0,3 2-4 15,3 0-7-15,-1-1-8 0,1 4-8 16,1 1-3-16,-2 4-6 0,-1-2-11 16,-1 1 5-16,0 1-95 0,-1-1-54 15,-1 0-116-15,1-2-269 0</inkml:trace>
  <inkml:trace contextRef="#ctx0" brushRef="#br0" timeOffset="1750.67">1519 8621 403 0,'1'10'90'0,"0"1"33"0,0 4-64 0,2 5-3 15,0 4-1-15,0 4 0 0,0 0-10 16,-1 2 2-16,2-3-33 0,-2 0-7 0,1-3-10 15,-2 1 3-15,1-4-114 0,-2-3-23 16,-1-5-99-16,-2 5-228 0</inkml:trace>
  <inkml:trace contextRef="#ctx0" brushRef="#br0" timeOffset="2014.98">1400 8606 541 0,'3'-6'130'0,"2"6"3"16,2 1-67-16,3 2-38 0,2 1 7 16,3 0 7-16,5 1-2 0,4 1-3 15,3 2-2-15,4 1 4 0,2 2-12 16,3 2-10-16,0 1-9 0,-1 7-3 16,-3 1-3-16,-4 1-1 0,-6 1-1 0,-3 1 0 15,-7 0-1-15,-8 2 0 0,-5-4-1 16,-5 1-2-16,-9-1-4 0,-3 1-3 15,-5-2-6-15,-4-1-6 0,0-2-9 16,-1-2-5-16,-1-2-4 0,2-5 19 16,3-7-136-16,0-4-113 0,3-8-287 15</inkml:trace>
  <inkml:trace contextRef="#ctx0" brushRef="#br0" timeOffset="2200.92">1851 8621 444 0,'28'-5'122'16,"-3"6"2"-16,-5 4-29 0,-1 11-61 16,-2 4-6-16,-4 9-6 0,-3 6 0 15,-4 2-5-15,-4 5-2 0,-1 1-1 0,-1-4 0 16,-3-2 2-16,-2-3-6 16,2-3-7-16,1-4-2 0,1-4-11 0,-1-2 40 15,-1-3-170-15,0-7-123 0,-1-5-335 16</inkml:trace>
  <inkml:trace contextRef="#ctx0" brushRef="#br0" timeOffset="2500.87">1856 8680 617 0,'0'-10'132'0,"-1"6"1"16,3 2-115-16,2 2 6 0,3 1 6 15,2 0 6-15,6 2 2 0,3 0 4 16,4-1 2-16,3 1 3 0,4 1-15 15,0 2-9-15,2 4-8 0,-1 2-6 16,0 3-4-16,-4 3-4 0,-3 1-2 16,-3 2-1-16,-7 1-1 0,-4 1-1 0,-7-1 0 15,-6 0 0-15,-6 0 0 0,-4 1-3 16,-8 2-4-16,-3-1-8 0,-4-2-8 16,0-1-12-16,-1-1-7 0,0-5 21 15,2-4-113-15,3-5-27 0,1-6-98 16,2 0-221-16</inkml:trace>
  <inkml:trace contextRef="#ctx0" brushRef="#br0" timeOffset="2826.62">2643 8523 381 0,'1'10'81'0,"-2"-1"43"16,-1 2-59-16,-1-2 5 0,-2-1 3 0,-2-1 6 15,-1 0-2-15,-3-4 6 0,-2 2-42 16,-3-1-11-16,-1 1-8 0,-2 2-5 16,-1 1-9-16,0 2-6 0,-2 5-2 15,1 3-1-15,0 7 0 0,2 3 0 16,1 4 0-16,1 3-1 0,5 1 1 15,4 0-1-15,4-3 0 0,4-2 0 16,5-4 0-16,4-2 0 0,7-1 0 0,1-5 0 16,3-4 0-16,4 0 1 0,2-4-1 15,3-3 0-15,2-4-7 0,-1-4-4 16,0-3-7-16,1 0-5 0,-4-3 3 16,-2-3-43-16,-3-2-94 0,-4-1-111 15,-6-2-272-15</inkml:trace>
  <inkml:trace contextRef="#ctx0" brushRef="#br0" timeOffset="3425.42">2505 8818 459 0,'-7'-2'113'0,"4"1"4"16,4 0-56-16,5 0-24 0,1 1 1 16,5 0-4-16,1-6 2 0,7 4-4 15,2-1-1-15,1-3-4 0,0-2-3 16,1-1-6-16,0-1-6 0,4 5-2 0,-4-4-3 15,0-1-2-15,0 6-2 0,-1 5-1 16,0 1-1-16,-2 6 0 0,-4-1 0 16,1 9 0-16,-5 3 0 0,-1 3 0 15,-3 1 0-15,-4 2 1 16,-1 1-1-16,-3 1 0 0,-2-1 2 0,-2 2-8 16,0-2-1-16,1 0 1 0,-1-4 0 0,-1-2-1 15,2-5 0-15,1-5-1 0,0-4 10 16,-1-5 1-16,1-6 0 0,0-4 0 15,-2-3 2-15,2-5 1 0,-1-5 0 16,0-5 0-16,1-5 0 0,0-8 1 16,1-3-1-16,0-5 1 0,3 4-1 15,1 1 2-15,4 1 0 0,2 6 0 16,3 6 0-16,2 10-2 0,2 5 0 0,1 8-1 16,3 2-2-16,0 6-2 0,1 5-1 15,0 2 1-15,0 3 0 0,-2 1-1 16,-4 1 0-16,-4 0-1 0,-2 0-1 15,-5 1 0-15,-4 3 0 0,-5-1 0 16,-4 2-1-16,-3-2 1 0,-3-4 1 16,-2 0 0-16,-4-2 0 0,-1-6 1 15,2-2 0-15,0-5-1 0,2-2 1 0,3 3 0 16,3-6 0-16,4 3-1 0,3 2-2 16,3 3 0-16,3 1-1 0,2 6 1 15,2 2-1-15,4 5 0 0,2 2 1 16,2 3 1-16,3 2 1 0,3 5 0 15,3-3 1-15,2 0 0 0,1 1-4 16,3-1 1-16,1 1-3 0,3-4-9 16,-1 1-22-16,-1-1 67 0,-2-5-199 15,-3-1-135-15,0-2-367 0</inkml:trace>
  <inkml:trace contextRef="#ctx0" brushRef="#br0" timeOffset="7451.56">7592 9296 239 0,'-4'4'50'15,"-1"-2"1"-15,-1 3-17 0,0-1-32 16,0 4-3-16,0-7 4 0,-1 5 10 15,2-4 11-15,0 0 9 0,0-2 6 16,-2-1 2-16,-1 2-3 0,-5 0-4 16,0-1-5-16,-4 2-7 0,-2-2-9 15,-5 0-6-15,-2 0-4 0,-4-4-2 0,-3-2 0 16,-1 2-1-16,-2-3 1 0,-3 0 0 16,-2-2 2-16,-2-3 2 0,1 1-1 15,-2-2 2-15,-1 0 2 0,2-4 5 16,2 0 6-16,3-2 0 0,2 3 3 15,7-5 4-15,2 0 0 0,4-3 0 16,6-2-3-16,2-1-3 0,2 0-3 16,6-3-2-16,1 2-3 0,4-1-2 15,2-1-2-15,3 1-2 0,3 1-2 0,3-6-1 16,2 2-1-16,3-1 0 0,3 1-1 16,4 0 0-16,2 0 1 0,5 1 1 15,1 3 1-15,5-3 0 0,0 2 0 16,2 1-1-16,3 4 1 0,1 2-1 15,1-1-2-15,1 5 2 0,4 4 2 16,4 3 0-16,0 1 0 0,3 2 0 0,-3 1 1 16,2 7-1-16,-3-1-1 0,1 4-3 15,-3 2 0-15,1 2-1 0,-4 3-1 16,4 1 1-16,-4 0 0 0,2 2 0 16,-4-1 0-16,1 0 0 0,-3 0 1 15,0 0-1-15,-2 5 0 0,-2-2-1 16,0 5 0-16,-2 2 0 0,-3 6-1 15,0 7-1-15,-6 7 1 0,-4 3-1 0,-4 6 0 16,-7 4 0-16,-3 5 0 0,-7 3-5 16,-7 0-7-16,-2 1-6 0,-3 2-2 15,-5-5-1-15,-1-3-1 0,-3-4 2 16,-2-8 3-16,-1-6 1 0,-3-5-2 16,-5-6 5-16,-4-5-106 0,-9-6-98 15,-10 1-248-15</inkml:trace>
  <inkml:trace contextRef="#ctx0" brushRef="#br0" timeOffset="62711.16">6504 9437 496 0,'-9'4'119'0,"3"-3"1"15,2-2-43-15,2 2-61 0,1 0-11 16,0-1-4-16,1 1-2 0,1-1-1 16,0 3-1-16,1 1 1 0,0-2-1 15,2 1 1-15,-1-1 3 0,0 4 2 16,2-1 0-16,-1 0 2 0,1 0 2 15,2 2 3-15,1-3 3 0,0 1 5 0,6 0 4 16,3-3 2-16,5 1 3 0,5-1-2 16,7 0-1-16,6-1-5 0,6-1-4 15,6 0-6-15,6-1-3 0,4 1-3 16,6 0-1-16,3 3-1 0,3-1 0 16,3 2-1-16,0 4 1 0,-2 0-1 15,1 2 1-15,-1-2-1 0,-2 0 0 0,-4 2 1 16,-4-1-1-16,-3-1 0 0,-4 1 1 15,-8-3 0-15,-6-2 0 0,-10 0 0 16,-7 0 1-16,-8-3 0 0,-7-2-1 16,-5 1-2-16,-9 2 1 0,-9 1 0 15,-10 1-1-15,-10 1 0 0,-8 3 0 16,-12-3 1-16,-9 1 2 0,-7-4 0 16,-3 0-2-16,-1-2 1 0,-2 0 0 15,-2-1 0-15,2 0 0 0,0 0 0 0,2 0 0 16,3 0 1-16,3 1-1 0,4-3 1 15,6 3-1-15,5-1 0 0,6 2 0 16,5-2-2-16,6-1 1 0,6 0 0 16,5-3-1-16,6 1 1 0,6 0 0 15,6-1-1-15,7 1 1 0,8-3 1 16,10 2 0-16,9-3 0 0,9-1 0 0,10 0 0 16,13-1 1-16,8 0-1 15,8 3 0-15,4 0-1 0,4 1 1 0,2 1 0 16,1 2 0-16,-4 1 1 0,-1 3 2 15,-10-1 0-15,-4 1 1 0,-10 3 0 16,-7 1 0-16,-9 0-1 0,-11 0-1 16,-8-1-2-16,-8 2-2 0,-8-3-4 15,-8 3 0-15,-13-1 0 0,-10 3 0 16,-13-2 1-16,-9 1-1 0,-15-4 2 16,-10 1 4-16,-11-7 0 0,-4 2-1 15,-6-4 1-15,-2-4-1 0,0-1 1 0,3 3-1 16,4-1 2-16,5 2-1 0,8-2 0 15,8 0 1-15,9 2 0 0,9 3-1 16,10-2 1-16,10 3-1 0,7-2 0 16,8 3 0-16,8 1-2 0,8 2 1 15,11 1-1-15,10-1 0 0,10 2 1 0,11-1 0 16,14 0 1-16,10 0 0 0,8-2 0 16,6 0 1-16,3-1-1 0,3-1 0 15,1 1 1-15,0 1 1 0,-2 0 1 16,-4 0 1-16,-6 0 1 0,-5 0 1 15,-9 4 0-15,-9-3-1 0,-11 0-1 16,-11 1-1-16,-9 1-2 0,-11-2-2 16,-10 1-1-16,-10 2 0 0,-15 0 0 15,-13-1 0-15,-14 3 0 0,-14 0 1 0,-15-5 1 16,-10 0 0-16,-7-3 0 16,-2 1 0-16,0-2-1 0,3-5 1 0,2-1-1 15,8 3 1-15,4 0-1 0,8 2 1 16,7-2-1-16,10 2 1 0,8 0-1 15,11 3 1-15,8 0-1 0,7 1 0 16,8-3 0-16,6 1-1 0,9 0 1 0,10-2 0 16,12-3 0-16,10-1 0 15,12-3 0-15,13 2 1 0,14 0 1 0,7-4-1 16,6 0 0-16,0 3 0 0,3 2 0 16,-1 0-1-16,-2 3 3 0,-8 0-6 15,-8 6-19-15,-5 3 31 0,-13 2-177 16,-12 3-143-16,-16-2-374 0</inkml:trace>
  <inkml:trace contextRef="#ctx0" brushRef="#br0" timeOffset="69110.64">8697 5446 219 0,'10'5'62'16,"0"-1"6"-16,-5-3 9 0,-1-1-42 15,-1 2 0-15,0-2 4 0,-1 1 8 16,-1-2 4-16,-1 1 1 0,0 1-8 16,0-1-6-16,2-1-2 0,-2 1-5 0,0 0-9 15,0 1-7-15,2-1-5 0,1 0-2 16,0 0 0-16,3 0 0 0,4-1 0 16,2-1 0-16,5 1 0 0,4 0 0 15,5-1-1-15,5-1-1 0,4-1-1 16,1 2-1-16,4-5 0 0,2 6-1 15,2-2-1-15,5-1-1 0,1 2 1 16,0 2-1-16,5 0-1 0,0 3 1 0,-2-6-1 16,-1 1 1-16,-1 0-1 0,2 1 0 15,2-1 0-15,-3 0 1 0,3-2-1 16,1 3 0-16,4-1 1 0,-2-3-1 16,0 0 0-16,-1-3 0 0,3 4 0 15,-1-2 1-15,-3 1-1 0,-2 2 0 16,-1 2 0-16,-3 1 0 0,-4 3 0 15,-2-5 0-15,-5 3 0 0,-6-3 0 16,-2 1 1-16,-2 0-1 0,-3-4 0 0,-3 1 0 16,-3-1 0-16,-4 2 1 0,2 1-1 15,-4 0 0-15,-2-2 1 0,-4 2-1 16,-2 2 0-16,0 0 0 0,-3 0 0 16,-1 0 0-16,-1-1 0 0,-1 3-1 15,1-2 1-15,-2-1 1 0,0 2 1 16,-1-2 3-16,-5 1 0 0,-5 2 1 15,-6-2 0-15,-5 4 1 0,-8-1-2 0,-7-2-1 16,-8 2-2-16,-7 0-1 0,-5-1-1 16,-4-4-2-16,-7-2 0 0,-7 0-2 15,-6 1-4-15,-4-4-3 0,-6 0-2 16,-4-2-20-16,-2 1-14 0,-1 2-16 16,-3 1-11-16,1 0-10 0,2 0-8 15,7 2-4-15,9 4 13 0,3 2-8 16,9 1 9-16,6-3-20 0,9 2-34 15</inkml:trace>
  <inkml:trace contextRef="#ctx0" brushRef="#br0" timeOffset="69281.88">8727 5335 280 0,'7'3'88'15,"6"-2"7"-15,4 3-23 0,6 3-12 16,4-2-5-16,5 0-17 0,5 1-5 16,5 2-5-16,5 0-5 0,7-2-4 15,5 1-3-15,6 1-4 0,6 0-2 0,3-6-3 16,7 2-1-16,3-1-2 15,1-4 0-15,3 2 0 0,-1-4 2 0,-2-1 0 16,1 1 0-16,-4 1 0 0,-2-5 0 16,-5 4-1-16,-6-4-1 0,-8-1-4 15,-5-1 45-15,-10-1-173 0,-7-1-115 16,-9-1-324-16</inkml:trace>
  <inkml:trace contextRef="#ctx0" brushRef="#br0" timeOffset="73600.78">17174 7947 630 0,'0'4'129'15,"-4"-4"-2"-15,0-3-127 0,-4-1-5 16,-1 2-114-16,0 0-9 0,-3 1-92 15,-3-3-194-15</inkml:trace>
  <inkml:trace contextRef="#ctx0" brushRef="#br0" timeOffset="75243.33">16992 7762 584 0,'-4'-7'133'0,"1"0"1"0,1 1-89 15,0 1-29-15,3 0-15 0,0 0-11 16,3 2-25-16,1-2-57 0,-1 2-14 15,2-1 1-15,0-1 17 0,-3 0 33 0,2 2 32 16,-4-3 32-16,-1 2 64 0,0-3 16 16,-1 4 2-16,-5-1-12 0,0-1-28 15,-5 0-25-15,-2 1-11 0,-5 2-5 16,-4 1-4-16,-1-1 0 0,-2 1-2 16,-3 2 0-16,-3-1-1 0,-4 0 0 15,-1 2-1-15,0 1-1 0,-6 4 0 16,-1 0 0-16,-2 5-1 0,-2 2 1 0,1 2-1 15,-2 2 1-15,-1 4-1 0,-4-4 0 16,-2 3 0-16,5-3 1 0,5 1-1 16,0 2 0-16,0-1 0 0,3-1 1 15,6-2-1-15,3 1 0 0,-1-1 0 16,2 2 0-16,1-2-1 0,1 3 2 16,4 2 0-16,0 3 1 0,2 4 1 15,0-1 0-15,-1 3 1 0,1 3 1 0,2 2-1 16,3 1 0-16,1 3-1 0,3 0 0 15,1 2-1-15,3-1 0 16,1 0-1-16,2 2 0 0,0-1 0 0,1-1-1 16,0-2 2-16,1 3 0 0,1 0 3 15,1-2 1-15,-1-3 1 0,2 0 1 16,1-2 0-16,1-1-1 0,1-2 0 16,1 0-2-16,2-3-2 0,3 1-1 15,0 0 0-15,2 1-1 0,2 0 0 16,0-1 0-16,-3 0-1 0,2 1 1 0,0 1 0 15,0-1-1-15,-1-1 0 0,3 0 1 16,1 0 0-16,2-2 0 0,1-2 0 16,2-3 0-16,4-1 1 0,2-1-1 15,-2-2 0-15,2-2 1 0,2-1-1 16,1-1 0-16,0 0 0 0,-1-3 0 16,1-1 0-16,1 5 0 0,2-3-1 0,0 1 1 15,-1 0-1-15,0-2 0 0,-3 4 0 16,3-2 1-16,4-1-1 0,2 1 1 15,1-1 0-15,3 1-1 0,7 2 1 16,2-2 0-16,2 1 0 0,-2-4 0 16,1-3-1-16,0 2 1 0,1-3 0 15,1 0 0-15,0 0-1 0,-1 1 0 16,0-2 1-16,-2 4-1 0,0-1 0 16,0 3 0-16,-3-4 0 0,0-1 1 0,-3 0-1 15,1 0 0-15,-1 0 0 0,1 1 0 16,-1-2 0-16,-2 1 0 0,2-2 0 15,2 2 1-15,0-4-1 0,2-1 1 16,1-2-1-16,-1 1 1 0,3 1-1 16,0-1 1-16,3 0-1 0,-3 1 0 15,0 0 0-15,0 3 0 0,2-2 1 16,-1 0-1-16,0 1 0 0,0 0 0 16,0-1 0-16,1 0 0 0,0 3 0 0,0-1 0 15,-2 1 0-15,0 0 1 0,1 3-1 16,-2-1 2-16,0 1 0 0,-1-5 2 15,-1 2-1-15,-3 0 2 0,1-2 0 16,-1 1 0-16,-2 1 0 0,-1 1-1 16,-3-1 0-16,0 0-1 0,0-1-1 15,0 0 0-15,0-3-1 0,1-3-1 16,1-2 1-16,4-2-1 0,-1 0 0 16,4-4 1-16,0-1-1 0,2 1 0 0,0 2 0 15,0-2 0-15,2 0 0 0,-1-1 0 16,0 3 0-16,0-2 0 0,0-1 0 15,0 2 0-15,-1 1 0 0,-2 1 1 16,0 3-1-16,-4 0 0 0,-4 2 0 16,1 1 1-16,-3-2-1 0,-2 0 0 15,-3 0-1-15,0-1 0 0,-1-2 0 16,2-1-1-16,-1-2 1 0,-3-2-1 0,0 0 1 16,0-3 1-16,-1-1 0 0,-1-2 1 15,-2-1 2-15,-1-3 0 0,0 0 2 16,1-4 1-16,-2-2 1 0,-2-1 0 15,-3 1-1-15,-2-3 0 0,-1 0-2 16,-2-2-2-16,-3 0 0 0,0-2-1 16,-2-2-1-16,1 0 0 0,2-3-1 15,0-3 0-15,1 0-1 0,1-4 1 0,1-1-1 16,-1-1 1-16,1-4 0 0,-1 0 1 16,-1-1 0-16,-1 2 0 0,1 1 0 15,-2-4 0-15,2 0 0 0,-1 2 0 16,0 1 0-16,-3-5-1 0,1-2 0 15,-3 3 1-15,0 5-2 0,-3 1 1 16,-1-1-1-16,-4 2 1 0,-1 2-1 0,-2 4 1 16,0 0 1-16,-2 0 0 15,-2 0 0-15,0-1 0 0,0 2-1 0,-1 1 0 16,-1 6 0-16,-1-4 0 0,-1 3 1 16,0 3-1-16,0 0 0 0,-1 2 1 15,-1 3 0-15,-4-4-1 0,-1 2 0 16,-6 1 0-16,-4 0-1 0,-4 6 1 15,-4-1-1-15,-3 5 0 0,-4 1 0 0,-2 2 1 16,-1 0 0-16,-1 2 0 16,-2-2-1-16,-4 1 1 0,-1 0 0 0,-3 2 0 15,1 2 0-15,-4 0 0 0,-3 2 0 16,-2 1 0-16,-3 4 1 0,-1 1-1 16,-3 1 0-16,0 2 0 0,-3 0 1 15,1 3-1-15,-5 1 1 0,2 1 0 16,0 0 0-16,-1 0 0 0,-3 2 0 15,3 1 0-15,-3-2 0 0,2 0 0 0,1-2 0 16,1-2 0-16,-2 2 0 16,5 0 0-16,-2-6 0 0,-2 1 1 0,1 0-1 15,-4 2 0-15,-2 0 0 0,-2-4 0 16,-5-3-1-16,-1 3 0 0,0-1-2 16,-1 2 1-16,2-3 0 0,4-2-1 15,0 1 1-15,8 4 0 0,2 3 1 0,5 4 1 16,4 0 1-16,0 2-8 15,4 2-10-15,0 2 29 0,-1 4-162 0,6-4-126 16,-1-3-333-16</inkml:trace>
  <inkml:trace contextRef="#ctx0" brushRef="#br0" timeOffset="84074.61">7161 11841 447 0,'20'-1'115'0,"1"1"3"0,-1-2-56 0,1 1-22 15,3 0-16-15,3-1-10 0,-1 1-6 16,4 2-4-16,0 1-2 0,4-1 0 16,0 0 0-16,3 1 1 0,2 1 3 15,5 3 0-15,3-1 0 0,5 1 1 16,4 0 0-16,5-1-1 0,4-1-2 16,4-1-1-16,1 0 2 0,5 0 2 15,0-2 3-15,1 0 2 0,0 0 2 16,-5 0 0-16,-2 0 1 0,-2-1-1 0,-7 1-5 15,-6 0-1-15,-5 1-3 0,-4-1-1 16,-5 2-2-16,-7-2-1 0,-8 1-1 16,-4-1 0-16,-7-1-2 0,-4 1 0 15,-6 1-1-15,-9-2 2 0,-5 1 0 16,-5-1 1-16,-6 0 0 0,-5 2 2 16,-7-2 1-16,-6 1-1 0,-3-2 0 15,-3 2-2-15,-3-1 1 0,-6-1 0 16,-5-2 0-16,-3 1-1 0,-4 0 1 0,-2 0-1 15,-6-2 0-15,-1 0-1 0,-4 1 0 16,1-2-2-16,-3-1-2 0,1 2-2 16,-1-1 0-16,3 2-1 0,4 1 1 15,4 0-1-15,4 2 2 0,7-1 1 16,6 2 1-16,8 0 2 0,7-2 0 16,6 0 1-16,10-1 0 0,7 2 2 15,6-2 1-15,6 0 2 0,6 0-1 0,7 0 0 16,5 1 1-16,9 1-1 0,8 0 0 15,8 2-2-15,8-1 0 0,3 2-1 16,6-1 1-16,8 4-1 0,1 0 1 16,5 0-1-16,1-1 0 0,2 2 3 15,0 0 1-15,1 0 1 0,-4 1 3 16,-2-4 2-16,-3 1 1 0,-4 0 2 16,-5 2-1-16,-8-4-1 0,-5 0-1 0,-9-2-3 15,-9-1-1-15,-7 0-1 0,-9-3 1 16,-8-2 1-16,-6-2-1 0,-9-1-2 15,-9 0 0-15,-7-3-2 0,-9 1-2 16,-5 1-2-16,-7 1-2 0,-6 1 0 16,-1-1 2-16,-4 3-1 0,-2 1 2 15,2 1 0-15,-1 2 0 0,4 2 0 16,5 1-5-16,4 4-6 0,9-1-6 16,7 5-7-16,7 0-3 0,5 2-20 0,8 0-106 15,3 1-108-15,4 2-269 0</inkml:trace>
  <inkml:trace contextRef="#ctx0" brushRef="#br0" timeOffset="93619.35">7501 11792 428 0,'-8'-1'113'0,"3"3"3"0,-1-3-48 16,4-1-22-16,0-2-17 0,-1 2-12 16,2 2-6-16,-1-3-2 0,2 1-2 15,-1 1-2-15,1-2 0 0,1 4-2 16,1-1 0-16,3 2 0 0,1-2 0 16,3 1 1-16,2 0 2 0,4 1 2 15,6-1 3-15,2 2 1 0,8-1 3 0,4 0 0 16,8-1-1-16,6 0 0 15,9-1-3-15,6 0-3 0,5-4-2 0,5 3-2 16,4 2-2-16,2-1 0 0,-1 3-1 16,-4-1 0-16,-5 1-1 0,-5 3 1 15,-8-4 0-15,-11 0-1 0,-11 0 0 16,-10-2 1-16,-8 1 1 0,-8-1-1 16,-13 1 0-16,-9 0 0 0,-8 3 0 15,-8-3 1-15,-12 1-2 0,-10 1 0 0,-8 0 0 16,-6-2-6-16,-4 0-6 0,-3-1-4 15,-4 1-3-15,-1-3-4 0,4-1-1 16,1 1 1-16,1-2 5 0,4-2 5 16,5 1 5-16,6-3 3 0,7 5 3 15,7 0 3-15,6 2 0 0,9 1 1 16,7 2 1-16,6 0 3 0,5 1-1 16,7-1 3-16,6 1 4 0,7-2 3 15,7 0 0-15,6 0 0 0,7 0-2 0,10 0 1 16,7 0-4-16,9-1-3 0,7 1-6 15,7-1 7-15,3-1-147 0,-1-1-120 16,-1 0-321-16</inkml:trace>
  <inkml:trace contextRef="#ctx0" brushRef="#br0" timeOffset="139583.81">8880 5452 294 0,'1'7'87'0,"4"2"6"0,-5-2-22 16,3-2-30-16,2-1-4 0,3 2-3 16,2-3-5-16,1-1-5 0,4 1-2 15,5-2-2-15,1 0 0 0,4 0-3 16,6 0 6-16,6 0-1 0,7 0-4 16,6 1 0-16,8 1 0 0,7-1-1 0,5-3 2 15,6 2-6-15,4 0-3 0,5-1 0 16,-1 1-3-16,3-2-2 0,-3 1 1 15,2 1-2-15,-8-1 1 0,-4 2 0 16,-10 0 0-16,-8 2 1 0,-13-1-1 16,-9 0 0-16,-10-1 2 0,-12 1-1 15,-12-4 0-15,-12-3 0 0,-13 2 0 16,-12-1-1-16,-10-2 1 0,-11 3-4 0,-13-1-1 16,-3 0 0-16,-7 1-1 15,-2 0 0-15,2 0 0 0,-1 2 0 0,2-2-1 16,3 2 1-16,3 0 0 0,9 0 1 15,6 0-1-15,9 1 1 0,11-2-1 16,10 3 0-16,12-1 1 0,8-1 1 16,8 1 1-16,12-1-1 0,7 2 0 15,10 1 1-15,8-3 1 0,10 0-2 16,9 0 0-16,7-1-1 0,5 1 1 0,3-5 0 16,1 2 0-16,-2 1-11 0,0-3-12 15,-3 0-134-15,-7-2-128 0,-8 1-334 16</inkml:trace>
  <inkml:trace contextRef="#ctx0" brushRef="#br0" timeOffset="141469.79">11703 5984 171 0,'0'1'61'0,"0"-1"3"16,1 1-12-16,2 0-5 0,0 0-9 15,0 2-14-15,2 1-8 0,1-1-1 16,2 1 1-16,2 1-1 0,0-1 1 16,1 2 3-16,-1 2 0 0,4 0 2 15,2 3-1-15,2 1 0 0,2 0 2 0,4 3-1 16,5 0-1-16,2-2 0 0,4 1-1 16,-1 2 0-16,2-3-2 0,2 0-1 15,1-1-1-15,2-1-2 0,0-1-2 16,0-1-2-16,2-2 0 0,-2 1-2 15,-2 0-1-15,0-1 0 0,1-1 1 16,-1-3 1-16,-1 0 1 0,3 0-2 16,1-1 1-16,3-1-1 0,0-1-1 15,1 0-1-15,0 1-1 0,1-2-1 0,-1 0 1 16,0-3 2-16,-1 0 2 0,-2 0 1 16,1-4 0-16,-1 0 1 0,1-1 0 15,0-2-1-15,-5-4-2 0,-1 1-2 16,-2-2-1-16,-2-1 0 0,-2-1-1 15,-2-4-1-15,-3-1 0 0,0 2 0 16,0 1 0-16,-1 3 0 0,-3 0 1 0,-3 3 3 16,-3 3 1-16,-5 2 3 0,-1 2 2 15,-5-3 3-15,-3-2 2 0,0-4-2 16,-4 0-2-16,-3-3-2 0,-1-3-2 16,-2-5-2-16,-2 1-4 0,0-1-1 15,-1 0-1-15,0-2 0 0,0 1 0 16,-1 1-1-16,-1 2 0 0,0-2 0 15,-4-1-1-15,-2 0 0 0,-3 4 1 0,0 0-1 16,1 0 1-16,-7 0-1 16,-1 1 1-16,-6-1 0 0,-5 1 0 15,1-5-1-15,-5 3 0 0,-3-1 1 0,-1 0 0 16,0 3 0-16,2 0 0 0,-1 2 0 16,1 1 1-16,-3-1 0 0,-2 0-1 15,-1 2 0-15,3-1 1 0,-2 5-1 16,1 0 0-16,-1 1 0 0,0 1-1 15,0 4 1-15,2 1-1 0,-4 2 1 0,-2-1 0 16,1 1 0-16,1 1 0 0,0 4 0 16,1 0 0-16,0-2 0 0,1 2 0 15,3-1-1-15,2 3 1 0,2 3-2 16,0 2 1-16,3 3-1 0,-1 7 1 16,3 5-1-16,2 4 0 0,1 4 2 15,0 5-1-15,2 6 1 0,1 4 0 16,4 3 0-16,1 2 1 0,1 0-1 15,3 4 0-15,2-2 0 0,5 1 0 16,2-3 0-16,4-1 0 0,3 3-1 0,6-5 0 16,4-2 0-16,7-2 0 0,6-2 0 15,7-7 1-15,6-5-1 0,7-5 2 16,10 2 0-16,8-1-2 0,5-1 0 16,6-1-1-16,3 1-2 0,5 1-2 15,3 1-4-15,-3-8-13 0,-1-3-2 16,-1-3-8-16,-5-2 26 0,-3-6-152 15,-11-5-122-15,-7-5-306 0</inkml:trace>
  <inkml:trace contextRef="#ctx0" brushRef="#br0" timeOffset="142421.43">10119 4484 154 0,'1'1'66'0,"-2"2"11"0,-2-3 6 16,-3 0-13-16,-1 1-6 0,-4 0-9 16,0 2-9-16,-6-1-14 0,0 3-11 15,-5-3-10-15,-4 2-5 0,-3-2 0 0,-5-1 1 16,-5-2 1-16,-4 1-1 0,-6-4 1 16,-6 2-1-16,0-5 1 0,-3 4-2 15,-3-5-2-15,-5 1 0 0,-2-4-1 16,1-1-2-16,-1-5 0 0,0 0-1 15,3-5 0-15,1-2 1 0,7-2 0 16,5 1 4-16,0-1 3 0,6 0 3 16,4-3 5-16,3-3 3 0,4-1 2 15,4 3 0-15,3-3-1 0,6 0-2 0,8 0-2 16,6-1-5-16,7 2-4 0,8 3-1 16,9-4-2-16,9-3-2 0,10 3 0 15,8 0-1-15,11 4 0 0,7-1 1 16,11 0 0-16,11 6 1 0,8 3 1 15,8-4 1-15,11 8 0 0,7 5 2 16,4 5 0-16,5 4 0 0,5 6 0 16,2 7-1-16,4 13-2 0,-3-1 0 0,-3 3-1 15,-2 10-2-15,-7 8-1 0,-7 0 0 16,-8 2-1-16,-12-2 0 0,-11 4-1 16,-16-1-1-16,-14-3-1 0,-17-1 0 15,-17-1 1-15,-18 1 2 0,-18 0 2 16,-15 3 0-16,-13-2 2 0,-11 2 1 15,-9-5 1-15,-10-3-1 0,-10-2-1 16,-3-4-1-16,-9-4 0 0,-6-5 0 0,-12-3-5 16,-9 0-11-16,-11 1-6 0,-11 0 103 15,-10-4-229-15,-16 2-132 0,-12-4-365 16</inkml:trace>
  <inkml:trace contextRef="#ctx0" brushRef="#br0" timeOffset="147885.69">10588 4576 328 0,'8'0'77'0,"-3"-3"-7"0,0-1-34 16,-3 0-64-16,-1 1-3 0,-3-1 10 16,-3 0 18-16,0 0 16 0,-2 1 19 15,-2-2 21-15,0 2 14 0,-2-2 0 16,-1-1-6-16,-3-1-18 0,-2 2-12 15,-3-2-12-15,-2 1-3 0,-2 0-2 16,-3 0-2-16,-3 4 0 0,-1-1-1 16,1 2-1-16,-3 2-2 0,0 5-1 15,0-2-1-15,0 4 0 0,2 2-2 0,1 0 0 16,0 3 1-16,4 2 0 0,1 2 0 16,0 3 0-16,1 5-1 0,1 0 0 15,-2 3-1-15,0 2 0 0,-1 4 0 16,-1 1 0-16,-1 2 0 0,2-1-1 15,1 3 0-15,-2 1-1 0,1 2 0 0,-2 0-1 16,0 3-1-16,1-1 0 0,1 4 1 16,1 3 0-16,5-2 1 0,3 0 1 15,6-2-1-15,4 1 2 0,5-2 0 16,2-3 0-16,5-3 0 0,6-1 0 16,3 0-1-16,7 1 1 0,5 0-1 15,4 1 0-15,4 1 0 0,4-2-1 16,3 3 0-16,0-2 0 0,2-4 0 15,0 2-1-15,-1-1 1 0,1 1-1 16,1-1 1-16,0-1-1 0,2 0 0 16,2 1 1-16,1-3 2 0,6-1 1 0,1-4 2 15,3-4 2-15,4-1 2 0,3-4 1 16,5-1-1-16,2-5-2 0,6-1 0 16,3-2-3-16,6 0-2 0,3 1-1 15,3 0-1-15,2-3 0 0,3-3 0 16,2 3-1-16,2-2 1 15,3 1-1-15,1-6 1 0,-2-1-1 0,4 2 1 16,2 2 0-16,-2-4 1 0,1-3 1 0,-4-1 0 16,0-2 2-16,-1 1 1 0,-3-2-1 15,0-7 0-15,-4-1-1 0,-1-2 0 16,0-3-1-16,-10-3-1 0,-1-4-1 16,-9-4 1-16,-4 0-1 0,-6-5 1 15,-6 1-1-15,-7-5 1 0,-3 0 0 16,-5-2-1-16,-5 0 1 0,-5 1 0 0,-4-2-1 15,-6-4 1-15,-2 0-1 0,-2-2-1 16,-3 1 1-16,-2-4 0 0,-1-2-1 16,-2 0 2-16,-5 0-1 0,-3 5 1 15,-1 2 0-15,-6 1 1 0,-2 2 0 16,-5-1 0-16,-1 1-1 0,-6 3 1 16,-2-1-1-16,-3 0 0 0,1-2-1 0,-4 2 1 15,-3 2-1-15,-5 3 0 0,-3 0 0 16,-3 0 1-16,-3 2-1 0,-6 2 1 15,1-3-1-15,-1 0 0 0,1-2 1 16,1-2-2-16,-2 3 1 0,-8-3-1 16,1 5 0-16,-3 3 0 0,-1 2 0 15,-3 3 0-15,-5-1-1 0,-1 1 1 16,4 6 0-16,-7-2-1 0,1 2 1 16,-2 1 0-16,-2 1 0 0,1 3 0 15,-1-1 0-15,0 0-1 0,0 1 1 0,-1-1 0 16,1 3 0-16,-1 0 0 15,1 1 0-15,1 1-1 0,0 3 1 0,-3 0 0 16,2 4-1-16,0 0 1 0,-2 5 0 16,-1 2-1-16,-2 1 1 0,-1 1 0 15,3 3-1-15,-3 5 1 0,-1 0-1 0,0 0 1 16,2 1-1-16,1 2 1 0,-1 1-1 16,2 0 1-16,0 2 0 0,0-1-1 15,2 1 1-15,-2 2-1 0,1 2 1 16,-2 0-1-16,4 1 1 0,0-3-1 15,2 1-5-15,3 1-5 0,0-1-9 16,6 1-3-16,2 0-15 0,0-1-78 16,0 1-52-16,2 3-111 0,1-2-244 15</inkml:trace>
  <inkml:trace contextRef="#ctx0" brushRef="#br0" timeOffset="178957.02">10270 6855 240 0,'1'7'68'16,"-5"-2"0"-16,-4 3-3 0,1-3-46 15,-3 1-11-15,0-2-3 0,-1 2-4 16,1-4-2-16,2-1 4 0,3 0 4 15,2 0 15-15,2-1 12 0,1-1 4 16,4 0 1-16,4 2 1 0,4-1 0 16,4-1 0-16,6 1-12 0,7-1-9 15,7 1-1-15,6 0 0 0,4-1-1 0,8 2-4 16,10-2-4-16,5 3-2 0,3-1-1 16,6 0-1-16,4 0 0 0,3 1 1 15,3 2 2-15,-1-1 1 0,-1 2 1 16,-1-1-3-16,-7-2 1 0,-6 2-2 15,-11-2-1-15,-12 1-2 0,-11-1-2 16,-12-3 1-16,-10 2 1 0,-11 2 1 16,-11-1 1-16,-12 3 0 0,-12 1 1 0,-13-1 0 15,-14 0-1-15,-12 2-1 0,-11-1-1 16,-6 1-2-16,-5-4-1 0,-3-1-4 16,2 3-2-16,0-2-3 0,4 1-1 15,2-1-2-15,3-3 1 0,4 0 0 16,6-2 3-16,5 0 3 0,8-1 3 15,7-2 0-15,6-2 3 0,11 3-1 16,8-1 1-16,9 0 0 0,8-1-1 16,10 1 2-16,9 0-1 0,13 1 0 0,9 0 0 15,10-1 0-15,13 3 1 0,8 0 0 16,9 0 0-16,9-1 0 0,6 6 1 16,3 0 0-16,6 0 0 0,-1 1 4 15,-2 3-1-15,-3 2 0 0,-4-1 3 16,-9 0 1-16,-7 2 0 0,-11 1-2 15,-11 0-2-15,-11 0-1 0,-11-3 0 0,-12-1-1 16,-13 1 0-16,-14-2 0 0,-15-4 0 16,-15-1 1-16,-10 2-1 0,-16 3 0 15,-11-2-1-15,-9-2-2 0,-7 2-4 16,-4 1-6-16,0 0-6 0,-3-3-4 16,1-2-2-16,3-2-3 0,6 1 1 15,10-1 2-15,11-2 6 0,9-2 6 16,16 2 4-16,10-2 6 0,15 1 7 0,12-4 1 15,12-1 0-15,12 0 0 16,13 2 2-16,14 0 2 0,13 1-2 0,16 2-3 16,11 3-3-16,9 2 9 0,9 1 3 15,5 0-1-15,1 2 0 0,1-1 3 16,-5 0 2-16,-7 2 3 0,-8 1-9 16,-12 2-4-16,-14-2 1 0,-13 0-2 15,-16 0-5-15,-10 1-4 0,-17 0 1 16,-17 1 0-16,-15 0-5 0,-14 0-1 0,-12 3 0 15,-15 2-2-15,-10-1 0 0,-8-1-5 16,2 0-1-16,1 1 3 0,5-4 1 16,8 0 0-16,11 1 0 0,13-2 2 15,13-1 3-15,14-2-3 0,13 1-1 16,15 0 2-16,13 0 0 0,14-1 0 16,11-2 1-16,15 4-1 0,10-3 8 0,8 0 51 15,5 1-199-15,4-1-134 0,0-2-373 16</inkml:trace>
  <inkml:trace contextRef="#ctx0" brushRef="#br0" timeOffset="-193171.3">7144 10991 567 0,'0'-3'138'0,"1"2"0"0,0-1-61 16,1 2-50-16,-1-1-15 0,1 0-8 0,1 0-3 16,1-1-1-16,-2 0-1 0,1 0 1 15,-1-3 0-15,0 1-1 0,-4-3 1 16,1 1-2-16,-2-2 1 0,-2-2-1 16,-3-1 1-16,-2 1-1 0,-4-2 2 15,-3-1-1-15,-3 0 2 0,-3-1 1 16,-6-1 2-16,-3 1 1 0,-4 1-1 15,-2-1 1-15,-7 2-1 0,-2 0 0 0,-4 1-2 16,-4 2-1-16,-2-2-1 0,-3 0 0 16,-1 8-1-16,-4 0 0 0,-1 1 0 15,-2 0-1-15,-1 3 0 0,-2-2 0 16,-2 3-2-16,2-5-1 0,-4 3-1 16,1 1 0-16,0 1 1 0,0 0-1 15,1 3 2-15,0-1 1 0,0 4 1 16,2-1 2-16,-1 0 0 0,0 2 0 0,4 2 1 15,0 1-1-15,0 0 1 0,3 2-1 16,2 2 1-16,2 0-1 0,2 1 1 16,-1 1-1-16,5 3 1 0,1 0-1 15,2 0 1-15,5 2-1 0,5 2 1 16,2 2-1-16,5 2 0 0,2 0 0 16,3 5 0-16,2 2 0 0,0 1 0 15,0 0 0-15,3 1 0 0,0 2 0 16,1 1 0-16,2-1-1 0,2 1 1 0,3 2 0 15,3-1 0-15,5 3-1 0,1-2 1 16,4-1 0-16,2 0 0 0,5-2 0 16,2-1 0-16,3-3 1 0,3 0 0 15,1 0-1-15,3 2 1 0,4-1 0 16,0-4 0-16,4 3 0 0,3 1-1 16,1-4 1-16,3 0 0 0,0-3-1 15,3-1 1-15,2-1 0 0,3-2 0 0,0 0 0 16,3-3 0-16,4-3 1 0,5 0 0 15,1-2 0-15,4-4 0 0,1-1 0 16,5-2 0-16,2-1 0 0,5-1-1 16,2 1 0-16,2-1 0 0,1 1-1 15,3 0 1-15,2 0-1 0,1 0 1 16,0 0-1-16,-1 3 0 0,2 0 1 16,1 1-1-16,4 2 1 0,-1-1-1 0,4 1 1 15,0-1-1-15,1-2 1 0,2-1-1 16,2 1 0-16,2-3 1 0,1 3-1 15,0 0 0-15,2-3 1 0,2 2-1 16,3 1 1-16,1-1 0 0,2-1-1 16,-1-2 1-16,3-4 0 0,3 6 1 15,3-7-1-15,0-2 0 0,2-1 0 16,4 2 0-16,2-2 0 0,0 0 0 0,0-3 0 16,-3 4-1-16,0 1 1 0,-1-3-1 15,-5 1 0-15,-2-2 1 0,1 4-1 16,0-2 0-16,-5-3 0 0,-2 3 0 15,-1 0 0-15,-1 0 1 0,-2 1-1 16,-5-4 1-16,-3 1 4 0,-2 4 2 16,-4 1 1-16,-2 0 2 0,-2-2 0 15,-3 1 1-15,-2 0-1 0,-3 1-3 16,0-1-2-16,-2-3-2 0,1 1-2 0,-1-2 0 16,0-1 0-16,1 1-1 0,-1-1 0 15,-1-4 1-15,0 0-1 0,-1 0 0 16,-3 0 1-16,-2-1 0 0,-2-1 4 15,-1 0 2-15,-4-3 1 0,-3 3 2 16,-5-2 0-16,-3 1 2 0,-4-1-1 16,-4-1-2-16,-3-1-2 0,-3-2-2 15,-4-3 0-15,0-3-2 0,-4-4 0 0,1-1-2 16,-3-5-1-16,-2-2 0 0,-2-2-1 16,-1-3-1-16,-1-4 1 0,-4-2-1 15,-1-4 0-15,-3-1 0 0,0-4 1 16,-3-2 1-16,1 0 0 0,-1-1-1 15,0 0 1-15,1 0 0 0,0-1 0 16,-2-1 0-16,-1 3 0 0,-2 0 1 16,-3 2 1-16,-2 2 0 0,-4 2 2 0,-3 3-1 15,-1 6 1-15,-4 0-1 0,-2 3-1 16,-5-1 0-16,-2 0-2 0,-3 1-1 16,-4 0 0-16,0 0-2 0,-3-1 0 15,-3 0 0-15,2-3 0 0,-3 2 1 16,0 0 0-16,-2 2 1 0,-2 2 1 15,1 2 0-15,-3 1 1 0,-4 2 0 16,-2 2 0-16,-6 1 0 0,-2-1 0 0,-6 0 0 16,-5 3 0-16,-5 1-1 0,-5 7 1 15,-4 1-1-15,-2 2 0 0,-5 2 0 16,-3 2 0-16,1 4 0 0,-5 1 0 16,-3-2 0-16,-3 0 0 0,-2-1 0 15,-1 1 0-15,-5 2 0 0,-4-5 0 16,-1-1 0-16,-1 2 0 0,-2 0 0 15,-4 3 0-15,-3-1 0 0,-1 2 0 0,-4 5 0 16,-4 2 0-16,0 0 0 0,-6 5 0 16,-1 1 0-16,-6 1-1 0,-3 3 0 15,-1-2-2-15,-2 2-3 0,-6 3-3 16,-2-1-5-16,-1 1-4 0,-4 3-3 16,1 0-4-16,-4 1 6 0,-3 3-18 15,-2-2-121-15,0 0-119 0,-5 3-307 16</inkml:trace>
  <inkml:trace contextRef="#ctx0" brushRef="#br0" timeOffset="-93374.47">17892 9507 345 0,'-3'0'74'0,"1"2"0"0,0-2-53 15,2 0-16-15,0 2-1 0,0-2 3 16,1 2 3-16,1 0 1 0,0 0 5 0,1 1 6 16,2 2 4-16,1-2 1 0,2-1-1 15,2 2 1-15,3 1 1 0,1-4-3 16,7 3-4-16,3-2-3 0,5 0-2 15,5 1-3-15,3-1-1 0,7-3-1 16,6 5 0-16,3-3-1 0,5-1-2 16,3 1-1-16,3 0-1 0,4 0-1 15,1 1 0-15,1-2-3 0,-1 2 0 16,-2 1-1-16,-2-2 0 0,-2-1 0 16,-3 1-1-16,-5-2 1 0,-4 1-1 0,-3-4 1 15,-1 2-1-15,-7-1 1 0,-4 1-1 16,-4-2 1-16,-7 3-1 0,-5 0 0 15,-6-1 2-15,-5 1 1 0,-5-1 2 16,-3 1 3-16,-4 0 1 0,-5-3-1 16,-6 0 0-16,-6 3-1 0,-7-2-1 0,-6-1-3 15,-7 3-1-15,-9-3-2 0,-3 1 0 16,-3 0 1-16,-4-1 0 0,-6 0-1 16,-2 0-1-16,-4 0 1 0,-2 0-2 15,-3-3 1-15,-3 4 0 0,2-2 0 16,1 5 0-16,4-2 0 0,3 2 1 15,6 1 0-15,7 5 0 0,5-2 0 16,7 0 0-16,6-1 0 0,6-3 0 16,8-1 0-16,6 3 0 0,5-3 0 0,5 0-3 15,4 1-1-15,8 0-1 0,5 2 0 16,9 0 0-16,5-1 1 0,10 0 0 16,8-1 2-16,12 0 2 0,8 2 1 15,4 0 0-15,6 2 0 0,5-1-1 16,3 1 1-16,0-1-1 0,5-1 1 15,-5 1 0-15,0-3 1 0,-4 0-1 16,-3-3 2-16,-4 1-1 0,-4 1 2 16,-9-1-2-16,-3 1 1 0,-6-1 0 0,-8 0 0 15,-9 2-1-15,-7-1 0 0,-8 2 0 16,-3-1-1-16,-7-1 0 0,-6 3 1 16,-9-2 0-16,-5 0-1 0,-8 2 0 15,-9 0-1-15,-9 1 1 0,-8-1 0 16,-8 1 0-16,0-1-1 0,-7-1 0 15,0-1 1-15,-3 1 0 0,0 2-1 16,-1 0 0-16,0 0 1 0,0 2-1 16,2 2 0-16,0 0 0 0,3-1 0 0,3 1 0 15,5 0 1-15,8 0-1 0,5 0 0 16,7-4 0-16,10 3 0 0,5-2 0 16,9-1 0-16,3-2-2 0,6-1 0 15,1 3-2-15,4-3 0 0,7 2-1 16,7-1 1-16,8 0 1 0,11 1 2 15,11 0 2-15,12 1 1 0,11 1 1 0,7-1 0 16,4 2 0-16,8-1-2 0,1 1 1 16,-1-1-1-16,2 0 0 0,-4-1-1 15,-2 1 1-15,-4-2 0 16,-8 0-1-16,-5-2 1 0,-8 0 2 0,-10 2 0 16,-9-2 1-16,-12-2-1 0,-9 3 2 15,-7-2-1-15,-7 2 0 0,-7 1-1 16,-10-1 1-16,-9 2-1 0,-9 1 0 15,-11-1-1-15,-9 1-1 0,-11-1 1 16,-8-1-1-16,-2-3 0 0,-1-1-1 0,-3-4 0 16,4 1 1-16,-1-1-1 0,3 0 1 15,3-2-1-15,4 4 1 0,7-3-1 16,10 3 0-16,3-1 1 0,9 1-1 16,8 0 0-16,8 1 0 0,7 1 0 15,2 2-3-15,5-1-4 0,7 1-1 16,6 3 0-16,7-1 1 0,8 1-1 0,9 2 1 15,10 0 3-15,9-1 4 0,9-2 0 16,8 3 0-16,3-3 1 0,4-1 0 16,-2 0 0-16,1-1-1 0,-1 0 1 15,-5 1 0-15,-7-2 0 0,-4 1 1 16,-8-1-1-16,-6 0 1 0,-11-1-1 16,-9 2 1-16,-9-1 1 0,-5-1 1 15,-6 2 0-15,-7 0 2 0,-8-2 0 16,-11 1 0-16,-10 1 0 0,-11 0-2 15,-9 2 0-15,-12-1-2 0,-7 1-1 0,0-4 0 16,0 4-1-16,1-6 0 0,3 3 1 16,4-1-1-16,6 0 0 0,6 1 0 15,4 1 1-15,6 0-1 0,8 0 0 16,7 1 0-16,7 0 0 0,4-1-1 16,6 1 0-16,3-1-4 0,7 0-1 0,7 3 0 15,7-1 0-15,5 2 0 0,11-1 1 16,10 0 0-16,9 3 5 0,7 0 0 15,5 0 1-15,4 1-1 0,0 1 1 16,2-1 0-16,-5 0-1 0,1 1 1 16,-4-1-1-16,-3-1 1 0,-5-1-1 15,-6-1 1-15,-9-1 0 0,-5 4-1 16,-10-3 1-16,-7-2 0 0,-7 2 0 16,-4-2 0-16,-4-2 1 0,-7 1 2 0,-8 0 0 15,-10-2 1-15,-12 3-1 0,-10-2-1 16,-12-1 1-16,-12 2-2 0,-6 0-1 15,-8-4-1-15,-4-1 0 0,2 0-1 16,-1 3 1-16,2 0 0 0,6-2-1 16,1 0 1-16,9 1 0 0,10 4 0 15,4-4 0-15,9 1 0 0,10 2 0 0,6 1 0 16,9-1-1-16,7 0 0 0,5 0-4 16,7-1-4-16,8 2 1 0,7 0 0 15,9 0-1-15,9 1 2 0,11-1-1 16,10 1 5-16,10 3 3 0,5-6 0 15,6 0 0-15,5 0 0 0,-2 1 1 16,0-2-1-16,-1-1 1 0,-4-1-1 16,-3 0 1-16,-8-2-1 0,-7 0 2 15,-6 0 0-15,-8 1 0 0,-8-2 1 16,-10 1 1-16,-8 3 1 0,-3 1 0 0,-8 0 1 16,-9 0 1-16,-8 0-2 0,-9 1-1 15,-11 2-2-15,-13 1-1 0,-8-1-1 16,-12-2-2-16,-8 3-1 0,-2-1 1 15,-4-2 1-15,0-1 1 0,3-2 0 16,1 1 0-16,4 1 1 0,8-2-1 16,8-3 0-16,9 2 0 0,11-1 0 0,10-1 1 15,10 3-1-15,6 2-2 0,6-1-3 16,12 3 0-16,8 1 0 0,10 0 0 16,9 0-1-16,11 1 2 0,10 0 1 15,11 2 3-15,5-2-2 0,5 1-5 16,0 0-4-16,2 0-4 0,-3 3 7 15,-3 0-132-15,-6-4-114 0,-3-2-288 16</inkml:trace>
  <inkml:trace contextRef="#ctx0" brushRef="#br0" timeOffset="-67380.37">12124 11683 405 0,'0'-4'117'0,"-1"2"4"16,0-3-21-16,1 1-40 0,-1 0-21 15,1-1-12-15,-1 1-4 0,1-1-5 16,-1 0-4-16,1 1-4 0,-2-2-2 15,1 1-1-15,0-2-2 0,-2 2 1 16,0-2 0-16,-4 0 0 0,-2 0-1 16,-2 0 0-16,-2 0-2 0,-3-1-1 15,-3-1 0-15,-2 0 0 0,-3-2-1 0,-2 1 0 16,-2-3 0-16,-2-1 0 16,-3 1 0-16,0-1-1 0,-1-1 1 0,-1 1 0 15,-1 0 0-15,2 2 0 0,-2 0 0 16,1 1 0-16,-2 1 0 0,-1 2-1 15,-1 1 0-15,-2-1 1 0,0 1-1 16,0 2 0-16,0-2 0 0,0 3 0 0,3-3 0 16,0 2-1-16,4 2 1 0,1-1 0 15,0 3 0-15,3 0 0 0,0 0 0 16,2 2 0-16,2 1-1 0,2 0 1 16,1 0 0-16,-2-2-1 0,1 1 1 15,0 1 0-15,1 1-1 0,0 1 1 16,-1-1 0-16,0 1-1 0,1 4 1 15,-1-2 0-15,1 1 0 0,-1 1 0 16,0 0 0-16,1 5 0 0,-1 0 0 0,0 3-1 16,1-1 1-16,0 2-1 0,0 5 0 15,1-1 0-15,0-1 0 0,0 2 0 16,1 0 0-16,1 3 0 0,2 1 0 16,-3 1 0-16,2-1 0 0,1 3 0 15,0-2-1-15,0 2 1 0,3 0 0 16,0 3 0-16,1-3-1 0,0 1 1 0,5 0 0 15,-1-1 0-15,2 2-1 0,0-1 1 16,2-2 0-16,1 0-1 0,2-1 1 16,-1 2 0-16,0 0 1 0,2-1-1 15,1-1 1-15,0 0-1 0,2-1 1 16,0 1-1-16,1-4 1 0,3-1-1 16,-1 0 0-16,3 1 0 0,-1 0 0 15,3 0 0-15,1-2 0 0,2 0 0 16,1 1 0-16,4-1-1 0,2 1 1 15,2 0 0-15,2-1-1 0,3 1 2 16,3-1-1-16,2 0 1 0,1-3-1 0,2-1 2 16,3-1-1-16,2-1 0 0,2-2 1 15,2 1-1-15,3-3 1 0,4 3 0 16,1-4 0-16,2 1 0 0,0-3 0 16,2 0 1-16,1-3-1 0,0 2 0 15,-1-3-1-15,2 2 0 0,1-3 1 16,0 2-1-16,-2 1 0 0,1-4 0 0,-4-1 1 15,0-1-1-15,-1 0 0 0,-4 0 1 16,-1-2-1-16,0 0 0 0,0 0 1 16,1-1 0-16,-1-1 0 0,-1-4 1 15,1 1 0-15,1-4 1 0,-1-3-1 16,-2-1 1-16,1 0-1 0,-1-3 0 16,-2 1 2-16,0-3-1 0,0 2 1 15,-4-1 0-15,-1-3 0 0,-5-2 0 16,-2-1-1-16,-3 0-1 0,-3-1 0 0,-3-2 0 15,-2-3-1-15,-3-1 1 0,-2 0-1 16,-2-1 0-16,-1-3 1 0,1-5-1 16,-5-2 0-16,0-1 1 0,1 1-1 15,-2-1 2-15,1 1 1 0,-1-1 2 16,-2 7 3-16,-1 3 2 0,1 3 2 0,-4 2 1 16,-1 4 0-16,-2 3-1 15,-4 1-2-15,-2-1-2 0,-5 3-3 0,0 1-3 16,-4 0-2-16,-3 0-1 0,-4-2-3 15,-1 3-1-15,-2 0 1 0,0-3 0 16,-4 3 1-16,1-2 1 0,0 1 0 16,-1 0 3-16,2-1 1 0,-1 1 1 15,0 1 0-15,0 1 1 0,-1-1 0 16,1 4-1-16,-2 3 0 0,0 3-2 16,-3 0 0-16,-2 4-2 0,-1 2 0 0,-3 0-1 15,-2-2 1-15,1 0-1 0,0 0 1 16,0-2 0-16,3 0 0 0,-1-3 1 15,3 2-1-15,1 1 0 0,-1 4 0 16,-1-2 0-16,0 2 0 0,-1 2 0 16,-2-1 0-16,-2 0 0 0,0 0 1 15,-1 0-2-15,0 1 1 0,0-1 0 16,0 1 0-16,3 5 0 0,0 0-1 0,1 2 1 16,-1 1 0-16,-1-1-1 0,2 3 1 15,-2 0-1-15,1 0 0 0,0 1 0 16,-1 1 1-16,1 1-1 0,-1 0 1 15,2 2-1-15,-2 2 0 0,3 0 1 16,-1-2-1-16,3 0 1 0,1 4-1 16,2-2 0-16,2 0 1 0,1 0-1 15,3-2 0-15,0 2 0 0,4-2 0 16,1 0-1-16,5 2-1 0,-1-1 0 0,3 2-1 16,1 1-1-16,3-1 0 0,1 5 0 15,3 0 1-15,0 2 1 0,4 2-1 16,1 2 2-16,3 2 0 0,3 2 1 15,2 1-1-15,3 2 1 0,0 1 0 16,5 0 0-16,0 2 0 0,3-2 0 16,3 2 0-16,0-1 1 0,6-1-1 15,1-1 0-15,2 1 0 0,2-1 0 0,4 1 0 16,2-2 1-16,1 2-1 0,2-3 0 16,1 0 0-16,3-2 0 0,3-2 0 15,2-3 0-15,1 0 0 0,2-4 0 16,3 3 1-16,1-3 0 0,0-2 0 15,2 2 0-15,-1-1 0 0,1 0 0 16,3-3 0-16,2-3 1 0,-1-4-1 16,2-1 0-16,3-8 0 0,1-1 1 0,1-4-1 15,1-4 0-15,1-3 1 0,1-3-1 16,3-4 0-16,-1-4 1 0,-1-3-1 16,0-1 0-16,-1-1 1 0,-2-1-1 15,-2-2 1-15,-4-1-1 0,-4 1 1 16,-6-3-1-16,-6 1 1 0,-4-4 0 15,-8 1 1-15,-3 0 1 0,-6 1 1 16,-1 0 0-16,-1-1 0 0,-5 1 0 0,-3 2 0 16,0-4-2-16,-3 1-1 15,-2-1 0-15,-4 3 0 0,-1-3 1 0,-1-1-1 16,-1 0 1-16,-4-1 1 0,-2 0 0 16,-3-1 0-16,-1-3 0 0,-3 3-1 15,-2 0 1-15,-3 1 0 0,-2-1-1 16,1 2 0-16,-3-1-1 0,-2 1 0 15,-1 0 0-15,0 0-1 0,-1-1 1 16,-2 1 0-16,0 1 1 0,-5 0 0 0,0 1 0 16,-4 3 0-16,-3 0-1 0,-5 4 0 15,-2 2-1-15,-4 1-1 0,-1 0 0 16,-2 5-1-16,-2 1 1 0,0 3 0 16,0-1 0-16,-3 0 0 0,2 3 0 15,-1 1 0-15,0 0 1 0,1 0 0 16,-2 2 0-16,2 4 0 0,1 1 0 15,-1 1 0-15,-3 3 0 0,-2-1 0 0,2 3-1 16,-1 2 0-16,-1 2 1 0,1 1-1 16,1 4-2-16,3 2-1 0,2 1-1 15,1-2-1-15,2 3-1 0,2-1-1 16,2 0-1-16,2 0 2 0,3-2 1 16,0 1 2-16,4 0 0 0,4-1 2 15,1 1 1-15,4 0 0 0,2 1 1 0,2 2-1 16,3 2 0-16,2 4-1 15,1 1-1-15,4 4 1 0,-2-1-1 0,3 3 0 16,-1-2 0-16,2 2 1 0,1 2 0 16,2 1 0-16,-1 2 1 0,3 2 0 15,1 0 0-15,3 5 0 0,3-1-1 16,1 1 0-16,1 1-1 0,1-2 0 16,3 0 0-16,2-1 0 0,0-1 0 15,2-2 0-15,2 0 2 0,3 4-1 16,2-1 1-16,2 1 0 0,3 5 1 15,4-1-1-15,0 1 0 0,3-2-1 0,2-1-1 16,2-1-1-16,3 1-1 0,3-7-1 16,-1 1 1-16,4-1-1 0,1-2 2 15,2-3 0-15,1-1 1 0,1-4 1 16,3 1 1-16,4-4 0 0,1-4 0 16,4 1 1-16,2-3 0 0,1-1-1 0,3-8 1 15,0 0-2-15,3-4-1 0,0-6-4 16,1-2-6-16,2-4 61 0,-3-7-188 15,-1 2-123-15,-1-10-337 0</inkml:trace>
  <inkml:trace contextRef="#ctx0" brushRef="#br0" timeOffset="-18362.29">16721 10369 371 0,'-8'2'91'16,"1"-2"0"-16,0 2-38 0,0 0-32 15,-1 0-14-15,1 1-4 0,2 0-1 16,0 0-1-16,3 2 0 0,-2-3 0 16,2 1 0-16,1-2 0 0,-2 1 1 0,2-2 0 15,1 1 4-15,-1-1 3 0,0 0 0 16,-1 0 1-16,0 1 0 0,-2-1 0 15,0 3-2-15,-1-3-3 0,-2 3-2 16,0-2-2-16,1 0 0 0,-2 1 0 16,3-1-1-16,-1-1 1 0,2 3-1 15,-1-3 0-15,2 0 2 0,0 1 1 16,1-1 2-16,1 2 2 0,0-1 2 16,-1 1 2-16,2 0 1 0,0 3-2 0,3 0 0 15,0 2 0-15,2 0-2 0,3 2-1 16,3 0-1-16,3 1-1 0,2-1 1 15,3-2-1-15,6 1 0 0,4-1 0 16,1-1-1-16,4 0 0 0,4-1 1 16,5-1 0-16,2 2 1 0,3-4 1 15,5-1 0-15,5-1 1 0,6 0 1 16,2-1 0-16,5 0 1 0,5-1 0 0,0 1-2 16,3 1 1-16,4 0-2 0,0 1 0 15,1 1-2-15,0 0-2 0,3 3 0 16,2-2-2-16,2 0 0 0,-1 2-1 15,4 1 1-15,1-1-1 0,0 0 0 16,2-1 0-16,-4 1 1 0,-2 1-1 16,-1 2 0-16,-2-4 0 0,-2 2 1 0,-4 0-1 15,-7 2 0-15,-1 1 0 0,-7 0 0 16,-6-2 0-16,-8 2 0 0,-10-1 0 16,-5-1 0-16,-9 1 0 0,-5-1 0 15,-6-1-1-15,-7-2 0 0,-3-2 0 16,-4 0 0-16,-2 0-1 0,-3-2 0 15,-3-1 1-15,-6-2 1 0,-4 2 1 16,-7-3-1-16,-7 0 1 0,-5-2 0 16,-6 1 1-16,-7-2-1 0,-5 0-1 15,-6-2 0-15,-4 1 1 0,-4 2-1 0,-8-2 0 16,-2-1 0-16,-4-2 0 0,-3 0 0 16,-3 2-1-16,-3-4 1 0,-2 0 0 15,-3-2-1-15,-2 3 1 0,0 2-1 16,0-1 1-16,-1-1 0 0,4 0 0 15,-2 2 0-15,3 5 0 0,1-2 0 16,-2-1 0-16,4 2 0 0,-2 3 0 0,1 5 0 16,4 1 0-16,-1 1 0 15,3 3 0-15,3 1 0 0,3 0 0 0,2 2 0 16,3-1 0-16,4 0 0 0,3 2 0 16,6-1 0-16,3 3 0 0,2 0 0 15,8-1 0-15,3-1 0 0,6-4 0 16,7-2 0-16,7-2 0 0,7-2 0 15,4-1 0-15,6 0 1 0,4-1 2 16,2 1 0-16,7 0 0 0,6 0 0 0,6-2 1 16,8 1 0-16,9 0-2 0,9 1 0 15,10-2-1-15,6-2 0 0,5 1 0 16,6 2-1-16,8 0 0 0,7 0 1 16,5-1-1-16,6-2 1 0,6 2-1 15,7 4 1-15,4-2 0 0,2-1 0 16,2-1 2-16,1 3 0 0,2 4 1 15,-1-3 0-15,0-3 0 0,-3 3 1 16,1 2-2-16,-3-2 0 0,-3-2-1 0,-5 0 0 16,-4 4 0-16,-3-1 0 0,-7-4 1 15,-4 0 0-15,-9 0 0 0,-8 2 2 16,-8-3 1-16,-9-2 3 0,-11 3-1 16,-10 0 1-16,-11 1-1 0,-6-1-1 15,-6 0 0-15,-8 2-4 0,-5 0-2 16,-9-4-1-16,-9 2 0 0,-4-4 0 15,-11 0-1-15,-8-3 1 0,-9 1 1 0,-8-2 0 16,-3 3 0-16,-4-1-1 0,-3-2 1 16,-3 3 0-16,-6 1 0 0,-3 2-1 15,-4-2 1-15,-2 0-1 0,-2 0 0 16,-5 2 0-16,0 1 1 0,-2-1-1 16,-1-4 0-16,1-1 0 0,0 1 0 15,0-1 0-15,3 1 1 0,5 1-1 16,6-4 0-16,7 5 0 0,7 2 0 0,12-1-1 15,8 2 0-15,9-3-12 0,6 2-9 16,7 0 154-16,6 0-292 0,2-1-152 16,3 1-435-16</inkml:trace>
  <inkml:trace contextRef="#ctx0" brushRef="#br0" timeOffset="-15132.64">16112 1727 518 0,'2'2'127'16,"-1"-1"8"-16,-1-1-72 0,0 1-16 15,-1-1-2-15,1 0 0 0,1-1-2 16,-2 0-3-16,1 0-3 0,0 3-3 16,-1-1-4-16,1-2-2 0,0 2-4 15,0-2-3-15,0 2-4 0,0-1-4 16,1-2-1-16,0-1-2 0,3-1-1 0,1 0-1 16,5-1 0-16,4-2-1 0,7-1 0 15,4-4 0-15,6 1 0 0,3 1 0 16,-1-1-1-16,-2 1 0 0,1 3-1 15,-4 4-2-15,-3 4-1 0,-4 2-1 16,-1 2-1-16,0 3 0 0,-1 3 0 16,-1 1-1-16,0 1 1 0,-2 1-1 15,-1 3 1-15,-3 1-2 0,-1 1 1 0,-4-1 0 16,-2-2-2-16,-4 1 1 0,-6-4 0 16,-1 0 0-16,-5-1 1 0,-3-2 0 15,-3 1 1-15,-1-3 1 0,-4 0 0 16,0-1 0-16,2-4 1 0,2-3 0 15,2-2 1-15,3-3 1 0,3 2 1 16,5 0 1-16,1-2 1 0,2 1 0 16,3 2 0-16,0-3-2 0,4 4 0 15,2 0-2-15,3 1-1 0,4 1-1 0,4 3 0 16,3-1 0-16,3 5 1 0,3-3-1 16,-2 2 1-16,2 0-1 0,0 3 0 15,2 2 0-15,-2 1-1 0,-2 1 0 16,0 2 0-16,0 2-1 0,-4-1 0 15,-5-2 0-15,-5 1-1 0,-6-3 0 16,-8 2 1-16,-11 1 0 0,-7-2 0 0,-3 2 1 16,-6 3 0-16,-5-2 1 0,-5 3 0 15,-2-2 1-15,-2-5-1 0,2 0 0 16,-5-6 1-16,-2-6 0 0,-1-2 0 16,-1-9 0-16,5-4 1 0,7-3-1 15,4-4-2-15,6-1-2 0,7 4-4 16,9-2-8-16,8 6-10 0,3 3-16 15,3 2-23-15,7 5-9 0,7-2-131 16,4-2-140-16,12-4-326 0</inkml:trace>
  <inkml:trace contextRef="#ctx0" brushRef="#br0" timeOffset="-14656.88">16903 1678 523 0,'0'-7'146'16,"1"-2"10"-16,2-1-29 0,2 2-78 15,2-2 0-15,2 1 1 0,4 0-1 16,2 1-11-16,1 0-7 0,5 2-3 15,3-2 0-15,4 3-4 0,1-1-5 0,5 3-5 16,3 0-4-16,4 4-3 0,0 1-4 16,0 3-1-16,-3 0-2 0,-3 5-1 15,-7 3 0-15,-6 5-2 0,-9 1 0 16,-8 1 0-16,-6 8 0 0,-6 3 1 16,-8 1 0-16,-9 4 0 0,-8-1 2 15,-6 3 1-15,-3 3 0 0,-1-9-1 0,-2 0 1 16,5-2 0-16,6-5 0 0,5 2 1 15,7-5-1-15,6-6 0 0,5 3 0 16,5 0 0-16,5-1 0 0,8-2 2 16,8-4 2-16,7 2 4 0,4-3 2 15,14-3 0-15,8-3 2 0,6-4-2 16,4-2 0-16,2-4-3 0,3-1-3 16,0-4-2-16,-1 0-3 0,-7-2-4 15,3 1-11-15,-5-4-14 0,-4-1-38 0,-7 0-97 16,-5 2-42-16,-8-3-134 0,-3 2-270 15</inkml:trace>
  <inkml:trace contextRef="#ctx0" brushRef="#br0" timeOffset="-13904.68">19275 1749 608 0,'0'-3'146'0,"-1"-1"6"0,-1 1-111 16,-7-4-5-16,-4 3 1 0,-3-2 0 15,-2-1-5-15,-5 2-7 0,-2 1-5 16,-4 1 0-16,4 3-1 0,2 0-3 15,-1 0-5-15,2 4-4 0,3-4-3 16,6-1-1-16,2 0 0 0,5 1-1 16,0 2-1-16,6 1 0 0,3 3 0 15,4 0 2-15,3 8-1 0,4 2 2 16,5 0-1-16,5 2 2 0,0-2-1 0,3 2 0 16,6 0-2-16,1 0 1 0,3 2-1 15,2-2-1-15,-2 2 1 0,-1 1-1 16,-5-1 2-16,-6-2 1 0,-6-3 3 15,-10 0 0-15,-5-2 2 0,-11-2 2 16,-6-2 4-16,-10-3-1 0,-9 0 0 0,-4-2-2 16,-3-2-1-16,-6-3-1 0,0-1-4 15,-1-1-1-15,4-3-3 0,3 3 0 16,5-3-1-16,2-3 1 0,5-1-1 16,6-1-1-16,3-4-6 0,7-1-6 15,5-4-8-15,0-3-9 0,5 3-23 16,2-1-17-16,4-2-130 0,2-1-137 15,5-1-335-15</inkml:trace>
  <inkml:trace contextRef="#ctx0" brushRef="#br0" timeOffset="-13635.29">19626 1367 674 0,'4'-3'170'16,"-1"0"9"-16,-2 2-70 0,-1 2-65 15,-1-2-6-15,1 4 2 0,1 5-5 0,0 3-9 16,0 5-6-16,2 4-4 0,0 5-2 16,0 6-2-16,1 4-1 0,-2 2-3 15,1 3-3-15,2 5-3 0,-1 4-1 16,-1-1 1-16,-1 1-1 0,0 1-2 16,0-2-3-16,-2-4-6 0,-3-5-9 15,1-6-10-15,0-5-18 0,-1-2-22 0,-2-4-5 16,0-4-123-16,-1-5-130 15,-2-1-303-15</inkml:trace>
  <inkml:trace contextRef="#ctx0" brushRef="#br0" timeOffset="-12833.31">19490 1694 573 0,'4'2'148'0,"2"2"9"0,0-1-48 0,3 1-66 15,1-1-1-15,1 3 4 0,2 2 5 16,1 0-14-16,3 1-8 0,1-1-6 16,3 1-4-16,2 3-4 0,5-3-4 15,5-1-4-15,5-2-4 0,1 0-1 16,0 1 1-16,3-3 1 0,1 0 1 16,-3 1 1-16,-4-3 1 0,-2 0 0 15,-3-2 2-15,-2 0 0 0,-6-3 2 16,-5-3 1-16,-5-5 1 0,-4 0-1 15,-6-2-1-15,-4-3-1 0,-4-1-3 0,-4 0-3 16,-5 0-4-16,-4 5-2 0,-2 2-1 16,-5 8 0-16,-1 4 1 0,0 6 1 15,1 7 1-15,3 6 0 0,4 2 2 0,4 5-1 16,4 0 0-16,8 5 0 16,5-2 1-16,3-2-1 0,4 0 0 0,5-3 1 15,7-3-1-15,4-5 1 0,7-3 0 16,4-5 0-16,8-3 0 0,4-1-1 15,2-3 1-15,1-1-1 0,0 0 1 16,-6-6-1-16,-2-1 1 0,-6-1 1 16,-4-6 0-16,-5-2 0 0,-8-2 0 15,-2-5 0-15,-4 2 1 0,-3 2-1 16,-4-1 1-16,-2 4 0 0,-5 5-2 0,-1 2 0 16,-3 13 0-16,-2 2-1 0,-2 3 1 15,0 6-2-15,-2 6 0 0,-1-1 1 16,1 8 1-16,2 1-1 0,0 7 0 15,1 4 0-15,-1 2 0 0,-1 0-1 16,2 1-6-16,-2-2 0 0,1-4-1 16,1-4-2-16,3-6-2 0,-1-7 0 15,3-2-1-15,0-3 6 0,2-6 0 16,-1-4 2-16,-1-3 4 0,2-6 1 0,0-3 3 16,2-7-1-16,1-7 2 0,0-5 0 15,2-10-1-15,-1-7-2 0,-1-14-1 16,0-3 0-16,0-2 0 0,3-3-1 15,1 1 1-15,3 6-1 0,-1 4 0 16,4 16 0-16,0 7-1 0,1 6 1 16,2 8-1-16,0 9-1 0,3 4 1 15,0 5-1-15,3 2 1 0,2 2-1 16,1 2 1-16,0 6 0 0,-2 2 0 0,0 0 0 16,-3 1-1-16,-4 2 0 0,-6 0-4 15,-4 0-3-15,-8-4-4 0,-10-1 0 16,-9-3-2-16,-7 1-1 0,-3-5-5 15,-7-3-4-15,-3-1-5 0,-1-3-9 16,4-3-16-16,6-1-8 0,5-4-2 16,4 1-119-16,8-2-118 0,6-4-283 0</inkml:trace>
  <inkml:trace contextRef="#ctx0" brushRef="#br0" timeOffset="-12558.39">21191 1764 498 0,'37'-1'134'0,"-6"1"6"0,-9 0-42 16,-8 3-62-16,-7-3-5 0,-11 6 7 0,-6 1-1 16,-8 0-7-16,-5 0-3 15,-3 1 0-15,-6 1 3 0,0 2 1 0,3-2-9 16,4-2-8-16,5 1-3 0,5 4-2 16,9 2-3-16,7 4 0 0,7 2-1 15,7-1 0-15,6 4 1 0,2 2-2 16,5-3 0-16,3-4-1 0,0 0 0 15,-1-2-2-15,-3 2 1 0,-4-3-2 0,-6-2-1 16,-7-1-3-16,-13 2-1 0,-10-3 1 16,-12 3 0-16,-7-6-6 0,-11 2-8 15,-9-2-22-15,-7-8-8 0,-2-2-29 16,-8-2-98-16,-7-7-126 0,-9 2-270 16</inkml:trace>
  <inkml:trace contextRef="#ctx0" brushRef="#br0" timeOffset="-12187.63">16590 2633 511 0,'-12'7'128'0,"3"-2"8"0,3-6-74 15,3 1-6-15,3 0-5 0,3 2-4 16,6 0 1-16,2-1-2 0,7-2-2 16,8 3-5-16,14 4-2 0,11-1 1 15,11-3-1-15,16 1-8 0,15-6-7 16,22 4-5-16,13-4-4 0,19-4-4 0,16 0-3 15,23-4-3-15,15 4-2 0,19 0 0 16,10 6 0-16,18 3-2 0,2 5 1 16,12 2-4-16,-9 9-8 0,-3-4-8 15,-13 2-6-15,-12 1-13 0,-21-2-15 16,-18-7-142-16,-30-3-146 0,-21-6-346 16</inkml:trace>
  <inkml:trace contextRef="#ctx0" brushRef="#br0" timeOffset="84468.48">7357 12091 525 0,'-1'8'116'0,"-1"-6"-4"0,4-7-73 0,-1-1-82 16,1-3-16-16,1-4-3 0,-1-2 7 15,0-2 12-15,0 0 22 0,0-2 37 16,-1 0 31-16,-1 3 20 0,-1 1 8 16,-1 1-1-16,-1 3-6 0,-4 2-16 15,-1 1-17-15,-1 2-9 0,-3 2-7 16,1 2-7-16,-1 2-4 0,0 0-3 16,2 1-3-16,1 1-1 0,2-2-1 0,2 1 1 15,2 1-2-15,2-2 1 0,2 0 1 16,3-1 1-16,7 1 3 0,5 0 4 15,7 0 2-15,8 0 3 0,10 1 1 16,6-2 0-16,10 4-2 0,5 0-2 16,8 2-4-16,6 2-2 0,2-1-3 15,1 3-1-15,74 14 0 16,-80-13-1-16,-5 0 0 0,-3 0 2 0,-5-3 0 16,-5 1 1-16,-4-2 1 0,-5-2-1 15,-6-2 0-15,-7-2 1 16,-8 0-2-16,-6 0 0 0,-6-2 0 0,-6 2 1 15,-5-3 2-15,-10 0 0 0,-11 1-1 16,-14-1-2-16,-16 2-2 0,-18-2-1 16,-15 0-2-16,-15 3-2 0,-11 2 0 15,-2-1 2-15,-1-2 1 0,3-3 2 0,8 3 1 16,4-2-1-16,9-3 1 0,7-2 0 16,10-1 0-16,9 0 0 0,11 3 1 15,9-4 1-15,11 1 1 0,10 2 2 16,8 4 0-16,9 0 0 0,10 2-1 15,14 0-1-15,15 1-1 0,14-3-1 16,14 0-1-16,16 2-1 0,13 0 0 16,10-3 0-16,9 0 0 0,1 0-1 0,2 3 1 15,4 0 0-15,-2-3-2 0,-7 0-8 16,-4 3-21-16,-10 0-140 0,-10 0-142 16,-16-1-361-16</inkml:trace>
  <inkml:trace contextRef="#ctx0" brushRef="#br0" timeOffset="117112.08">19688 9171 576 0,'0'-6'121'0,"-1"-1"-1"0,-1 2-100 15,-3 0-19-15,1 3-7 16,1 2-4-16,-3-2-2 0,1 1 0 0,-2 2 1 16,3-1 1-16,2-1 3 0,-2 0 5 15,3-3 5-15,0 2 5 0,1-2 3 16,0-1 1-16,1 2-1 0,2-2 1 16,2-2 0-16,2 1-3 0,3 1-2 15,5 1-4-15,3-1 0 0,7 1 0 0,6 1-2 16,3 1-1-16,3 2 1 15,7 3-1-15,2 2 0 0,0 1 0 0,3-1 0 16,1 2 1-16,2 0-2 0,1 1 1 16,1-1 0-16,-1-1-1 0,2 2 1 15,-1 3-1-15,-2 0 1 0,-1 2 0 16,-1 2-1-16,-2 2 1 0,2 0 0 16,-2 1 1-16,1 0-1 0,-1 1 0 15,-2 3 0-15,-2-1 1 0,2 1-1 16,-3 3 1-16,0 0-1 0,-4 1 1 15,1 3-1-15,-1 3 1 0,-3-2-1 0,-2 3 1 16,-2 0-1-16,-1 2 1 0,-3 3 0 16,-1 0-1-16,1-1 0 0,-2 0 1 15,-1 1-1-15,1 0 1 0,-1-2-1 16,0 0 0-16,-1-3 1 0,-1 2-1 16,0 1 0-16,0-2 0 0,-1 0 1 0,0 0-1 15,-2 0 0-15,-2 2 0 0,-1-4 1 16,-3 1 1-16,-1 1-1 0,-3 0 1 15,1-3 0-15,-5 1 0 0,1 1 1 16,0 0 0-16,-2 0-1 0,1 0 1 16,-1 2-2-16,-1-1 1 0,2 0-1 15,-1 1 0-15,-2-1 0 0,0-3-1 16,-1 0 1-16,-2-1 0 0,-1-2 2 16,-1-1 0-16,-2-4 1 0,1 1 0 0,0-1 0 15,-2 2 0-15,0-1-1 0,-2 0-1 16,-1-1-1-16,-2 4 0 0,0-4-1 15,-4 0 1-15,-2-2-2 0,0-1 1 16,-1-1 0-16,0-2 0 0,-2 1 0 16,-1-1 0-16,-2-1 0 0,-1-1 1 15,0 0-1-15,0 1 1 0,-2 1-1 16,1 0 1-16,-2-2 0 0,0 1-1 0,-3 2 1 16,-1-1 0-16,-2 2-1 0,-2-2 1 15,0 2-1-15,-1 0 0 16,0-1 0-16,1-1 0 0,-1-2-1 0,-1 0 1 15,-2 2 0-15,3-4 0 0,-2-2-1 16,-3 1 1-16,-3-1 1 0,-1-1-1 16,-1 0 0-16,-2-3 0 0,-6 1 0 15,1 2 1-15,-3 1-1 0,0 1 0 16,-1 0 0-16,-3 2 1 0,-3-2-1 0,-2 3 1 16,-2-1-1-16,-1 1 1 0,-1 0-1 15,-4-1 1-15,0-3-1 0,-1 1 0 16,-2 1 0-16,-2-2 0 0,2-3 0 15,-5 0 0-15,-2 0 0 0,2 1 1 16,0-1 0-16,-1-1 1 0,1-1 1 16,2 1 0-16,0 1 0 0,-1-1 0 0,3 1 0 15,-3-1-1-15,0-1 0 0,0 2-1 16,0-3 0-16,0 1-1 0,1-1 1 16,2-1 0-16,0-2-1 0,4-2 1 15,1 0-1-15,3-2 0 0,2 1 1 16,1-2 0-16,3 1 2 0,2 0 2 15,2 1 2-15,-1-1 1 0,0-1 0 16,2 3 2-16,4 0-1 0,-1 2-2 16,1-2-1-16,3 2-2 0,5 2-2 15,3 1 0-15,3-2 0 0,3 1-1 16,4-1-1-16,5 3 0 0,1-1 0 0,5-1 0 16,2-1 0-16,4 1 0 0,4 0 0 15,1-1 0-15,3-1-1 0,2-2-3 16,0 0-5-16,3 0-4 0,1-2-6 15,0-2-8-15,12-3-122 0,-5-4-117 16,10-6-292-16</inkml:trace>
  <inkml:trace contextRef="#ctx0" brushRef="#br0" timeOffset="117410.83">17433 11615 552 0,'-7'7'118'0,"1"-2"0"0,-2 3-86 16,-1 3-29-16,-2 1-2 0,-4 3-2 16,-1 2-2-16,-3-3 1 0,-4-1 0 15,-2-1 0-15,-1 4 0 0,-6-5 1 16,-2 1 1-16,-2 1 1 0,-5 0 1 16,-4 1 2-16,1 2 3 0,-4-7 4 15,4 7 6-15,3-4 3 0,6-2 2 16,6-2 0-16,8 2-2 0,5-2-3 15,9 0-3-15,4 4-6 0,7 0-3 0,9 2-3 16,9 0-1-16,12 2-3 16,9 0-9-16,11 1-4 0,6-1-126 0,7-6-116 15,0-5-301-15</inkml:trace>
  <inkml:trace contextRef="#ctx0" brushRef="#br0" timeOffset="118268.02">14213 12153 527 0,'7'4'117'0,"-3"-2"1"0,1-1-78 16,-1-1-29-16,-1 1-7 0,1-1-3 0,-2-2-1 16,0 4-1-16,-2-5 0 0,0 5 1 15,0-4 2-15,0 3 2 0,-2-1 3 16,0 2 1-16,-3-2 3 0,-5 0 1 15,-2-2 3-15,-3 4 1 0,-4-3-1 16,-6 1 1-16,-3-1-2 0,-6-1-1 16,1 4-1-16,-4-2-2 0,-4 2-2 15,-2-2-2-15,2 1-2 0,-1 0 0 16,-4-1 0-16,-4-2-2 0,-3 1-1 0,-3-2 0 16,-4 3 0-16,-7-2-1 0,-2 5 1 15,0-3-1-15,-3 0 1 0,-3 2 0 16,-1-1-1-16,-3 2 1 0,0 1 0 15,-3-8-1-15,-4 5 1 0,1 0-1 16,-4-1 0-16,1 2 0 0,3-5 1 16,1-1-1-16,0 3 0 0,6-2 0 0,5-1 0 15,7 1 1-15,5 1-1 0,5 0 0 16,8 2 1-16,7 1 0 0,6 1 0 16,8 1-1-16,5 0 0 0,7-1 0 15,5-1-1-15,3 0-1 0,4 0-3 16,3 2-1-16,4-2-1 0,3 5 1 15,4-2-1-15,3 3-3 0,5-1-5 16,4 1-2-16,3-2 22 0,1-1-143 16,2-7-115-16,-1-3-298 0</inkml:trace>
  <inkml:trace contextRef="#ctx0" brushRef="#br0" timeOffset="118728.51">12395 11898 562 0,'-5'-2'133'15,"2"0"2"-15,0-1-81 0,-2 0-27 16,2 3-10-16,0-1-7 0,-1 1-5 0,-1 1-4 16,-2 1-3-16,-2 1-3 0,-2 0-3 15,-4 0-1-15,-1 5-2 0,-4-1 0 16,-3 2 0-16,-4 3 1 0,-3 1 2 16,-5 3 2-16,-3 3 3 0,-7 2 1 15,-2-1 2-15,-3 2 0 0,0-1 1 16,1 1 0-16,2 1 1 0,3-5 0 15,6-1-1-15,5-1 0 0,5 0-1 0,4-3 0 16,4-2 0-16,5-2 0 0,3 0 0 16,2 0-1-16,4 0-1 0,1 0 0 15,4-1 0-15,3 3 0 0,6 1 1 16,3 0 0-16,3 5 0 0,7 0 3 16,4 3 0-16,6 1 0 0,6 3 0 15,5 0 0-15,5 0 0 0,8 2-1 0,5-1-1 16,8-1-2-16,5-1-60 15,4-5-62-15,4-1-98 0,2-6-235 0</inkml:trace>
  <inkml:trace contextRef="#ctx0" brushRef="#br0" timeOffset="136311.45">13920 3636 305 0,'-1'-2'97'16,"-2"2"10"-16,2-5-39 0,2 3-8 15,-1 1-4-15,0 0-5 0,2-1-11 16,-4 1-14-16,4 1-8 0,0 0-3 15,-2-1 0-15,0 1 1 0,0 0-2 16,0 0-1-16,2 0-3 0,-2-1 0 16,-1 1-1-16,0 1 2 0,2-1 0 0,-2 0 0 15,1 1 2-15,-1-1 1 0,1 1 1 16,1-1 0-16,-1 1-2 0,0 0-4 16,2 0 0-16,0 2-1 0,1 2 0 15,2 6-2-15,-1 4 3 0,1 6-1 16,0 5 2-16,-3 6-1 0,0 7-2 15,-1 1 0-15,-2 4-1 0,1-2-3 16,-1-4-2-16,0 1-1 0,2-1 1 16,-2-6-1-16,2-4-2 0,0-5-1 0,2-3-2 15,-2-1-3-15,1-7-6 0,0-2-12 16,-1-4-8-16,-1-4 166 0,2-1-291 16,-2-6-143-16,1-5-411 0</inkml:trace>
  <inkml:trace contextRef="#ctx0" brushRef="#br0" timeOffset="139730.64">14221 3782 514 0,'3'-8'133'0,"-2"-2"10"16,0 2-62-16,1 0-19 0,-1 4-12 16,-1-1-4-16,-1 2-6 0,-1 0-8 0,1 2-9 15,0-1-8-15,-1 2-5 0,0 0-5 16,-1 2-5-16,-4 2-1 0,-2 1 0 15,1 5 0-15,-2 7 0 0,0 6 1 16,0 7-1-16,1 4 1 0,4 3 0 16,0 2 0-16,3-3 0 0,2 0-1 15,2-4-1-15,7-3 0 0,3-3 0 0,1-2 1 16,6-5 0-16,4-3 1 0,3-5 3 16,3-6 0-16,-3-1 2 0,0-10-1 15,3-4 0-15,-5-2 0 0,-3-3 0 16,-4-5 1-16,-3 1 3 0,-4-3 1 15,-3 1 2-15,-3-2 1 0,-3-1 0 16,-2-4 1-16,-1-3-3 0,-2-2-2 16,-3-3-2-16,-2 0-2 0,-2 1-2 15,2 4-1-15,-2 4-1 0,-3 7-1 16,1 6-2-16,-2 4 0 0,-3 9-2 0,0 6 1 16,-3 2-1-16,2 6-2 0,1 1-11 15,1 2-16-15,4 3-13 0,4-3 18 16,5 0-149-16,2-3-131 0,4 1-316 15</inkml:trace>
  <inkml:trace contextRef="#ctx0" brushRef="#br0" timeOffset="140142.78">14803 3744 433 0,'-13'-5'123'0,"1"4"5"0,0 0-16 16,-2 0-66-16,5 0-21 0,0 0-5 16,3 1-6-16,1 0-7 0,4 2-4 0,-2 2-2 15,2 2 0-15,0 3 0 0,-1 5 0 16,1 3 0-16,-1 5 1 0,0 3-1 16,2 4-1-16,0 1 1 0,0 0-1 15,6 0 1-15,4 0 0 0,3-3-1 16,4-1-1-16,-1-5 2 0,-2 1 0 15,3-5 1-15,-2-2 0 0,4-6 2 0,-1 0 1 16,0-7 5-16,-1-2 5 16,4-5 5-16,-2-6 4 0,-4-2 6 0,-5-1 4 15,-3-4 2-15,-4-3-2 0,-1-2-5 16,-2-2-1-16,0 0-5 0,-2-6-6 16,-1-4-4-16,-1 0-5 0,-1 4-3 15,-1 5-1-15,-3 1-5 0,-8 6-1 16,-2 8-1-16,1 7-1 0,-2 2 0 15,-4 1-1-15,0 2-2 0,0 2-3 0,4 5-13 16,3-1-14-16,-2 4-9 0,4 1 3 16,5 0-133-16,3 0-127 0,5-2-299 15</inkml:trace>
  <inkml:trace contextRef="#ctx0" brushRef="#br0" timeOffset="140573.73">15266 3772 408 0,'-6'1'121'0,"-3"0"5"0,1 1-54 15,3 1-14-15,-1 0-9 0,3 0-11 16,-1 2-17-16,1 1-10 0,1 2-3 16,0 4-2-16,1 2 1 0,2 3 1 15,0 3-1-15,1 1-1 0,2 1-1 16,1-1 0-16,7-1-1 0,2-2 1 16,3-2-1-16,2-2 2 0,1-4 0 15,2-1 0-15,0-5 1 0,-2-1 5 0,-2-2 7 16,0-1 7-16,-2-3 5 0,1-1 3 15,-1-4 4-15,-3-1 2 0,-2-4 5 16,-2-3-4-16,-3-4-5 0,-4-5-3 16,-4-3-5-16,-7-1-4 0,-3 1-5 15,-7 2-11-15,-4-1-7 0,-3 5-5 16,-8 5-7-16,-3 4-11 0,-4 2-10 16,-4 4-17-16,-2 1 11 0,1 5-164 15,0 3-150-15,9 6-367 0</inkml:trace>
  <inkml:trace contextRef="#ctx0" brushRef="#br0" timeOffset="143298.53">17014 6852 537 0,'-7'-12'120'0,"-2"4"1"15,1-5-90-15,-1 2-9 0,0 0-4 16,0-2 0-16,2 1 0 0,0 1 1 16,2 0 3-16,-1 2 4 0,3 0 2 15,-1 2 3-15,1-1 1 0,2 3 0 16,0 2 0-16,1 2-3 0,0 1-6 0,-1 1-5 16,1 2-4-16,0 4-4 0,-1 3-1 15,1 4-1-15,-1 5-1 0,2 4 1 16,1 3-1-16,0 3 1 15,-1-1 0-15,1 2-4 0,2-2-2 0,-1 2-1 16,-1-3 0-16,0 1 0 0,0-1 0 16,0 2-12-16,0-2-7 0,-1-2-18 15,-1-4-16-15,2 0 163 0,0-7-292 16,-2-3-155-16,8-7-407 0</inkml:trace>
  <inkml:trace contextRef="#ctx0" brushRef="#br0" timeOffset="143631.37">17389 6796 667 0,'0'-1'151'0,"-2"3"0"0,1 0-98 16,-2 1-32-16,-3 5-7 0,1 4-1 0,-2 2 0 16,0 5-6-16,-1 2 1 0,3 1-2 15,2 2-2-15,1-3-2 0,4-2 0 16,3-1-1-16,2-1 1 0,4-1 0 15,2-3-1-15,3-2 1 0,2-2 1 16,2-2 0-16,1-2 0 0,0-4 0 0,0-2 0 16,-4-6 2-16,1-2 1 0,-5-4 1 15,0 0 1-15,-3-2 3 0,-1-3 0 16,-3-3 1-16,-3 3-1 0,-4-4-1 16,-3-1-2-16,-5-2-3 0,-5-1-4 15,-4 1-8-15,-3 6-2 0,-8 1-2 16,2 7 0-16,-6 6-5 0,0 8-8 15,-1 2-10-15,0 6-2 0,4 2-3 16,6 1-4-16,3 0-122 0,13 3-116 0,2-7-273 16</inkml:trace>
  <inkml:trace contextRef="#ctx0" brushRef="#br0" timeOffset="143988.89">17980 6892 563 0,'-10'7'119'16,"-1"1"4"-16,-1-1-97 0,1 3-9 0,-1 3 2 15,2 0 0-15,3 1 2 0,1 1-4 16,4 0-3-16,5 2-4 0,3-3-3 16,6 0 0-16,4 1-2 0,4-2 1 15,2-5 1-15,3-2 6 0,-1-5 5 16,5-3 2-16,-3-5 3 0,-3-4 3 15,-1-1 4-15,-4-1 3 0,-2 1-3 0,-5-1-2 16,-5 1-2-16,-4-3-2 0,-2 2-3 16,-3-1-4-16,-5-2-5 0,-2-2-5 15,-6-1-4-15,-2 0-2 0,-3 1-1 16,-3 2-2-16,-2 3 0 0,0 4-2 16,1 2-5-16,2 4-6 0,2 4-8 15,4 3-17-15,2 3-13 0,6 2-8 16,4 2-79-16,5 0-38 0,6-1-107 0,6-2-215 15</inkml:trace>
  <inkml:trace contextRef="#ctx0" brushRef="#br0" timeOffset="144446.76">18475 6662 555 0,'-9'-3'146'0,"3"1"12"16,1-2-65-16,4 3-31 0,2 4-1 15,2 2-2-15,1 6-1 0,4 4-7 16,0 12-8-16,3 3-9 0,-1 5-2 16,-1 5-9-16,1 3-7 0,-1 0-8 15,-2 2-5-15,-1-3-5 0,-1 3-2 0,1-2-14 16,-3-3-24-16,0 1 1 16,0-2-158-16,-2-4-158 0,-5-4-382 15</inkml:trace>
  <inkml:trace contextRef="#ctx0" brushRef="#br0" timeOffset="147011.5">5986 11515 513 0,'-5'-5'119'0,"3"1"1"0,-1-2-77 16,0 1-18-16,1-2-1 0,0 3 0 16,0-2-3-16,-1 2 1 0,-1 0 2 15,0 0 1-15,-2 2 0 0,1 1-2 0,-1-2-3 16,1 0 1-16,0 0 1 0,-1 0-1 15,1 0-1-15,0-1 1 0,1 0 1 16,1 2-1-16,-2 2-2 0,2 0-3 16,-3 1-4-16,2 6-4 0,-4 1-2 15,1 7-2-15,0 9 0 0,-2 1-4 16,-1 7 0-16,4 4-1 0,2 4 1 0,4 4-1 16,3-1-2-16,0-8-5 0,9 3 2 15,3-4 0-15,4-5-2 0,2-4 1 16,3-5-1-16,2-4 1 0,3-5 3 15,1-5 0-15,3-3 2 0,2-4 2 16,2-6 2-16,0-5 3 0,1-4 1 16,-1-2 1-16,0-3 3 0,-7-2 3 15,-2-2 1-15,-8 1 4 0,-5 1 4 16,-8-2 2-16,-8 1 0 0,-8 0-1 0,-8-2-1 16,-8 2-4-16,-8-2-5 0,-8-1-4 15,-6 0-5-15,-3 2 0 0,-3 1-5 16,2 1-3-16,1 0-6 0,3 3-4 15,7 5 0-15,3 4-7 0,5 2-9 16,5 6-21-16,4 12 74 0,4 4-216 0,1 4-154 16,3 2-409-16</inkml:trace>
  <inkml:trace contextRef="#ctx0" brushRef="#br0" timeOffset="151199.45">5512 7160 476 0,'0'3'122'0,"-1"-2"6"0,1-1-65 16,-1 0-12-16,0 0-6 0,-1 0-10 16,0-1-6-16,-3-1-6 0,1 1-5 15,-1 1-4-15,-1 1-4 0,-2 0-4 16,-1 1-2-16,-2 1-1 0,-1 4 0 15,0 1-2-15,-2 1 1 0,1 6-1 16,0 0-1-16,1 6 0 0,1 1 0 0,3 1 0 16,2-1 0-16,1 2-1 0,6-3 1 15,3-1-1-15,3-2 1 0,5-3 1 16,3-1-1-16,3 0 2 0,4-6 0 16,-1-2 1-16,2-3 2 0,1-4 5 15,1-3 6-15,-2-4 5 0,-1-3 3 16,-1-2 2-16,-1-4 2 0,-4-1 2 0,-4-2-4 15,-3-4-2-15,-4-2 0 0,-5-2-3 16,-3 0-1-16,-6 2-2 0,-4-3-3 16,-5 3-3-16,-4 3-5 0,-4 1-5 15,-2 5-3-15,-3 4-2 0,-3 5-2 16,-3 3-5-16,1 6-4 0,-1 5-8 16,2 4-19-16,2 2 139 0,4 0-290 15,10-2-168-15,6-2-459 0</inkml:trace>
  <inkml:trace contextRef="#ctx0" brushRef="#br0" timeOffset="151786.77">10899 7412 623 0,'7'-3'152'0,"-5"6"6"0,0-4-93 15,-1-1-20-15,0 4-7 0,-1-2-8 16,0 1-9-16,-1 3-8 0,1 3-6 15,0 4-5-15,-1 5 0 0,-1 4-2 16,-1 4 0-16,-1 2 2 0,0 3-4 16,1 0-10-16,1 1-12 0,2-5 1 15,1-2-25-15,2-4-117 0,1-4-128 0,6-5-298 16</inkml:trace>
  <inkml:trace contextRef="#ctx0" brushRef="#br0" timeOffset="152104.33">11118 7397 464 0,'-11'16'117'0,"0"0"0"0,3-2-5 0,2 3-105 16,3 0-2-16,3 0 0 0,3-4-1 15,2 1 1-15,5-2 0 0,4-1-1 16,2-1 0-16,3-4 1 0,3-2 0 15,2-1 0-15,-2-3 0 0,-2-1 0 16,1-1 4-16,-3-2 4 0,-3-3 4 16,-3-2 5-16,-1-2 4 0,-3-1 2 0,-4 0 4 15,-3 0-2-15,-3-2-5 0,-6 0-5 16,-3-1-5-16,-6 4-5 0,-3-1-5 16,-5 0-5-16,-3 2-6 0,-3 5-8 15,0 3-10-15,1 5-10 0,3-1 68 16,4 3-194-16,6-1-132 0,9 0-338 15</inkml:trace>
  <inkml:trace contextRef="#ctx0" brushRef="#br0" timeOffset="152424.65">11549 7404 631 0,'4'0'140'0,"-4"0"0"16,-2 1-113-16,-1 0-10 0,-3 4-5 15,0 1-2-15,-2 3-4 0,1 3-4 0,0 2-1 16,1 1 0-16,3 2-1 0,3-2 1 16,3 0 0-16,4-3 0 0,3 0 1 15,4-6 0-15,1 0 1 0,3-4 1 16,2-3 4-16,0-3 4 0,2 1 5 16,-1-6 4-16,-2 2 2 0,0-3 4 15,-1 0 2-15,-6-2-1 0,-3 0-4 16,-6-3-4-16,-2-1-5 0,-4-1-5 0,-7-4-4 15,-3-1-6-15,-5 0-3 0,-2-1-6 16,-3 3-4-16,0 5-7 0,0 2-7 16,1 7-10-16,1 5-4 0,4 3-5 15,4 6-123-15,2-1-121 0,6-1-296 16</inkml:trace>
  <inkml:trace contextRef="#ctx0" brushRef="#br0" timeOffset="152709.08">11933 7331 575 0,'10'1'124'0,"-4"1"1"0,-4 2-91 15,-3 2-24-15,-2 1-3 0,-1 7-1 16,1-1-1-16,0 0 1 0,2 2 2 16,2-2 1-16,5-2 1 0,4-1 6 15,3-3 5-15,4-4 6 0,2-2 5 0,2-3 1 16,0-3 1-16,-2 1 2 0,-2-5 0 15,1 2-1-15,-5-4-3 0,-2 0-4 16,-3 0-3-16,-5-2-2 0,-3-3-5 16,-3 1-5-16,-5 1-6 0,-4 4-5 15,-4 2-2-15,-3 3-1 0,-3 4-5 16,-3 7-9-16,-4 4-19 0,-3 2 136 16,-2-1-292-16,3 2-170 0,0 5-473 0</inkml:trace>
  <inkml:trace contextRef="#ctx0" brushRef="#br0" timeOffset="154101.4">9177 9816 536 0,'-4'-2'138'0,"0"-1"8"15,2-1-54-15,1 0-44 0,1 0-2 16,0 0-3-16,0-1-3 0,1 2-6 15,-1 2-8-15,1 1-4 0,-1 1-4 16,1 4-5-16,-1 6-5 0,0 1-3 16,1 3-2-16,0 2-1 0,1 3 1 15,0 2-1-15,1-3 0 0,1 2-1 0,3 0-5 16,0-2-7-16,0-2-11 0,1-3-16 16,2 0-11-16,1-3 166 0,0-6-292 15,0-5-146-15,3-4-404 0</inkml:trace>
  <inkml:trace contextRef="#ctx0" brushRef="#br0" timeOffset="154359.24">9479 9751 613 0,'0'1'137'0,"0"-1"0"0,0 5-96 16,0 2-25-16,0 4-6 0,-1 3-7 15,1 5-2-15,-1 1 0 0,0 2-1 16,2 0 0-16,1-2-1 0,2-4-3 15,1-1 1-15,4-3-2 0,3-6 0 16,1-2 1-16,0-3 0 0,1-1 2 0,4-4 5 16,-3-1 3-16,1-3 7 15,-3 0 5-15,-1-1 6 0,-1 1 5 0,-2-4 5 16,-4 1 1-16,-3-3-3 0,-4 1-4 16,-3 0-6-16,-5-1-6 0,-3-1-9 15,-4 5-12-15,0 3-10 0,-5 4-14 16,0 6-12-16,-2 4-7 0,2 3 35 15,1 3-156-15,2-1-120 0,6 0-300 0</inkml:trace>
  <inkml:trace contextRef="#ctx0" brushRef="#br0" timeOffset="154657.18">9766 9790 605 0,'4'2'139'0,"-4"-2"1"0,-3 4-101 0,1-1-14 15,-1 5-7-15,-1 1-7 16,0 2-6-16,2 1-3 0,1 4-2 0,2 0-1 16,5-2 0-16,2-2 0 0,6-1 0 15,4-4 1-15,4-1 0 0,3-4 2 16,3-2 3-16,-1-4 6 0,0 1 5 16,-1-2 3-16,-6-3 5 0,-2-1 5 15,-5 0 4-15,-5-3-2 0,-5 1-3 16,-5-2-6-16,-4-1-2 0,-3-2-7 15,-7-2-8-15,-4 2-8 0,-6-3-8 16,-3 1-10-16,-3 5-10 0,-1 3-6 16,0 4-6-16,1 5 0 0,5 3 2 0,6 2-125 15,5 3-111-15,6-5-288 0</inkml:trace>
  <inkml:trace contextRef="#ctx0" brushRef="#br0" timeOffset="154934.84">10194 9660 584 0,'2'6'126'0,"-3"3"1"0,-3 2-103 15,0 3-13-15,0 6-3 0,-1 3-1 16,2 3-2-16,2 1-3 0,4-1-3 16,6-1 0-16,4-2 0 0,4-4-1 15,2-6 2-15,4-3 2 0,2-4 9 16,2-2 6-16,-2-4 8 0,-1-3 6 15,-2-2 8-15,-3-4 3 0,-3-1 3 0,-6-6-3 16,-2-2 1-16,-6-1-2 0,-7-4-4 16,-4-3-6-16,-8-2-6 0,-6 1-5 15,-2-1-9-15,-7 2-11 0,-4 3-14 16,-1 5-12-16,-3 8-16 0,2 7 15 16,2 5-168-16,-1 5-146 0,6 3-365 0</inkml:trace>
  <inkml:trace contextRef="#ctx0" brushRef="#br0" timeOffset="159344.95">18688 6510 335 0,'1'3'88'0,"-1"1"7"0,1-4-26 0,0 2-29 15,0-1-1-15,0-1 3 0,1-1 1 16,1 2-4-16,0-2-3 0,-1 0-3 15,2-2-4-15,0 1-4 0,-2 0-4 16,-1-1-1-16,0-1-1 0,-1 0-2 16,0 0 0-16,-2-2-3 0,1 0-1 15,-2-1 0-15,-1 1 1 0,1-2-1 16,0 0 0-16,-2 1 0 0,3-1 1 16,0 0-2-16,0 0-1 0,0 0-3 0,-1 0-1 15,2 1-3-15,-1-1-1 0,0-1-1 16,-1 1-2-16,-1 2 1 0,1-2-1 15,0 1 0-15,-3 2 0 0,1 2 0 16,-4 2-1-16,0 1 1 0,-3-1-1 16,-1 6 1-16,-1 3-1 0,-2-3 1 15,0 6 0-15,2 0 0 0,-3 1 0 0,3 2 0 16,-1 1-1-16,0-2 1 16,3 3-1-16,1-3 1 0,1 2-1 0,0 3 0 15,2 1 1-15,0 1 0 0,2 1-1 16,-1 2 1-16,1 5 0 0,-1-1 0 15,3 1 1-15,-2 0-1 0,2 3 0 16,-2-1 0-16,-1 0 0 0,2 2 1 16,0-2-1-16,-2 1 0 0,1 2 0 0,-2-1 0 15,1 2 0-15,4 0 0 0,1 1 0 16,2 0 0-16,1 0 0 0,4-1 0 16,3-1 0-16,2-3 0 0,0 0 0 15,1-3 1-15,-1 1-1 0,0-2 1 16,-2-5 0-16,3 1 0 15,1-5-1-15,-1 1 1 0,2-4-1 0,2-3 2 16,1-1 0-16,2-2 1 0,1-5 0 16,2-2 0-16,2-4 0 0,0-2 0 15,0-2 0-15,2-5 1 0,4-4 0 0,-1-1 1 16,4-2 0-16,0-3 1 0,2-3-1 16,-1-4 0-16,-6 1 1 0,-2 3 0 15,-2-4 0-15,-5-4 0 0,-5 2 0 16,-3-7 0-16,-4 4 0 0,0-2-1 15,-5-5-3-15,-1-1-1 0,0-5 0 16,-2 1 0-16,-1 2 0 0,-2-1 0 16,0 0 1-16,-3 1 1 0,-1 2 1 0,-2 6 0 15,0 4 1-15,-4 2-1 0,0 6-1 16,-1 3 0-16,-1 3-1 0,-2 3-1 16,-1 4 0-16,0-1 0 0,1 1-3 15,1 0-6-15,2 3-12 0,3-3-24 16,1 0-63-16,1-1-80 0,5 4-133 15,3-1-296-15</inkml:trace>
  <inkml:trace contextRef="#ctx0" brushRef="#br0" timeOffset="165728.16">5464 11738 279 0,'-11'4'78'16,"1"3"10"-16,3-3-29 0,-1-2-3 15,3-5 1-15,1 2-4 0,0 1-3 16,0 0-2-16,2-1-6 0,0-2-5 16,1 4-5-16,0 1-1 0,0-2-3 15,0 2-2-15,2 1-4 0,-1-3-4 0,1 1-5 16,1 1-3-16,0-2-1 0,2 0 1 15,3 0 2-15,3-1 4 0,3 2 1 16,5-2 4-16,6-3 2 0,5 2 0 16,8-1 0-16,6-4-1 0,10 5-3 15,6-7-2-15,10 1-4 0,6-6-2 16,7-2-2-16,4 2-4 0,4-2-3 16,-1-2 0-16,-2 0-4 0,-4 2-10 15,-7 3-25-15,-7 1 80 0,-9-3-226 16,-8 6-156-16,-11-5-412 0</inkml:trace>
  <inkml:trace contextRef="#ctx0" brushRef="#br0" timeOffset="167629.39">5837 12138 347 0,'0'0'94'0,"0"-1"2"15,-2 0-34-15,2-1-21 16,-1 2-12-16,1-2-11 0,-1 1-3 0,1 0 0 16,0 1-1-16,0 1-2 0,0-1-1 15,0-1-2-15,0 0-3 0,0 0-2 16,0 1-2-16,-1-1-1 0,0 0-1 15,1 1 1-15,0 0-1 0,-1 0 2 16,1 0 3-16,0 0 1 0,0 0 3 16,1 1 2-16,-1-1 2 0,0-1 2 0,0 0 0 15,1 0 1-15,-1 0-1 0,0 0 1 16,0-2 0-16,0 2 3 0,0 0 0 16,-1 0 4-16,1 0 1 0,-1 1 3 15,0-2 2-15,-1 1 0 0,2 0 0 16,-1-1-2-16,1 0-2 0,-2 2-4 15,4-1-3-15,-2 0-3 0,1 1-5 16,-2 0-3-16,1 0-2 0,0 0-3 0,0 1-2 16,1 4-1-16,0 2 0 15,0 2-1-15,1 4 1 0,0 4 0 0,0 2 1 16,2 2 0-16,-2 1 0 0,0-1 1 16,0 0 0-16,0-3-4 0,2 2-8 15,-1-5-7-15,-1 0-10 0,2-4-10 16,-1-2-11-16,0-1 23 0,1-2-148 15,0-5-120-15,-1 0-306 0</inkml:trace>
  <inkml:trace contextRef="#ctx0" brushRef="#br0" timeOffset="167930.9">6048 12106 539 0,'0'1'134'0,"0"-1"1"0,0 2-43 0,-1 1-71 15,1 1-10-15,0 3-4 16,1 2-5-16,0 4-1 0,2 0-1 0,2 3 0 16,0-2 0-16,2 1 0 0,3-1 0 15,-1-2-1-15,4-3 1 0,0-3 1 16,3-2-1-16,1-1 1 0,0-2 0 16,2-3 0-16,-3-4 0 0,1 0 2 15,-3 0 4-15,-2 0 7 0,-3-3 6 16,-3-1 5-16,-1-1 3 0,-3 0 1 15,-2-2 1-15,-4-2-4 0,1-2-6 16,-2 0-6-16,-4-1-5 0,0 1-4 0,-3-2-1 16,0 1-4-16,-1 4-4 0,-2 3-6 15,-1 5-9-15,1 5-9 0,-1 2-10 16,-1 4 3-16,1 4-35 0,-1 2-94 16,4-2-111-16,3-1-262 0</inkml:trace>
  <inkml:trace contextRef="#ctx0" brushRef="#br0" timeOffset="168316.7">6424 12069 457 0,'-4'5'107'15,"1"2"1"-15,2 2-56 0,2-2-33 16,1 2-5-16,2 2-3 0,1 0-3 16,3 2-2-16,1 0 2 0,0-2-2 15,3 0-2-15,2-1 0 0,-1-1-1 16,0 0 1-16,0-4 0 0,-1 0 2 16,0-2 3-16,0-2 5 0,-2-2 5 0,-1-1 4 15,0-4 7-15,-2 1 5 0,-2-3 3 16,-2-4-1-16,-1-1-1 0,-3 0-2 15,-1-3-4-15,-4-1-7 0,-1-2-5 16,-2-1-6-16,-2 2-3 0,-2-1-5 16,-1 1-2-16,0 2-5 0,2 2-1 15,0 4-4-15,1 2-8 0,3 5-11 16,0 2-12-16,1 4-1 0,2 2-128 16,1 1-125-16,0 0-303 0</inkml:trace>
  <inkml:trace contextRef="#ctx0" brushRef="#br0" timeOffset="168680.63">6724 12076 560 0,'3'-4'134'0,"-1"1"6"15,0-1-78-15,-1-1-19 0,0 1-4 16,-1 2-6-16,0-1-4 0,-1 1-3 15,0 2-4-15,1 0-7 0,-3 2-6 16,0 3-3-16,0 1-1 0,-1 4-3 16,1 2-2-16,0 5 0 0,0 0 1 15,3 3-1-15,2-1 0 0,2-1 0 16,4-1 0-16,2-3 1 0,4-2 0 0,2-3 2 16,2-4-1-16,2-3 0 0,0-1 4 15,1-3 6-15,-1-1 5 0,-2-4 3 16,-4-2 3-16,-2-3 3 0,-3-2 3 15,-3-1-1-15,-4-1-6 0,-2-3-4 16,-4 3-3-16,-4 0-4 0,-2-1-3 0,-4-1-3 16,-3 3-2-16,-2-1-6 0,-2 4-4 15,0 3-6-15,-1 1-10 16,2 6-12-16,1 3-16 0,2 5 146 0,2 4-287 16,3-1-162-16,2 2-441 0</inkml:trace>
  <inkml:trace contextRef="#ctx0" brushRef="#br0" timeOffset="174412.54">5520 12542 335 0,'5'11'110'0,"0"-4"8"16,-1-4-17-16,-2-1-32 0,3-1-7 16,-2 2-12-16,0-2-11 0,2 0-3 15,-2 1-3-15,0 0 1 0,-1 0-2 16,1 2-2-16,-2 0 0 0,-1 4-4 16,-1 3-4-16,0 0-5 0,-3 3-3 0,0 0-3 15,-2 0-4-15,1 4-2 0,-2-2-1 16,2-2-1-16,-2 3 0 0,1-3 0 15,-2-2 0-15,1 2 0 0,1 1 0 16,-2-3 0-16,-1 0 0 0,0-2 0 0,-3 2-1 16,-4 1 0-16,-2-2 0 0,-7 1-1 15,-4 4-1-15,-6 2 0 0,-5 2-2 16,-3 1-4-16,-5 2-3 0,-2 0-5 16,-4 0-4-16,1-1-4 0,-5-1-3 15,-4 1-2-15,-1-3 1 0,-3 2 1 16,-3-5 3-16,-1-2 5 0,0 2 3 15,-3-3 4-15,1-6 5 0,-1 0 2 16,-1-5 4-16,2-4 3 0,-1-2 3 16,0-6 3-16,2-5 0 0,2-1 0 0,-1-6 2 15,2-1 0-15,0-3 0 0,2-5 0 16,1-2 1-16,2-3 0 0,2-3 3 16,-2-5-1-16,3-4 0 0,1-4-2 15,0-4-1-15,0-3-3 0,3-7-2 16,3-5 1-16,5-6-2 0,2-4 0 15,1-2 0-15,3-3-1 0,0-3 0 16,1-1-1-16,-1-1 0 0,2 0-2 0,-2 0 1 16,3-2-2-16,1 0 0 0,4-2-1 15,-1-1 1-15,-1 0-1 0,5-2 0 16,1 3 0-16,2-1 0 0,-1-2 1 16,1 0-1-16,-1-4 0 0,2-1 0 15,0-4-1-15,2-3 1 0,1-2-1 16,3-1 0-16,5-2 0 0,3-2 0 15,2-5 1-15,1 2-1 0,6-2 0 16,1-1 1-16,1 1-1 0,0 5 1 0,4-3-1 16,1 2 0-16,1 1 1 0,-1 0 0 15,4 1 0-15,6 1 0 0,1-1-1 16,1 4 1-16,6 4-1 0,4-3 1 16,3 4-1-16,1 0 1 0,2 1 0 15,2 3 0-15,0-1 0 0,-1 4-1 0,3 1 1 16,3 5 0-16,1 2-1 0,2 0 0 15,6 3 1-15,3 2-2 0,4 0 1 16,2 5 0-16,1 0 1 0,2 1-1 16,2 4 1-16,2 1-1 0,4 6 1 15,0 4-1-15,0 3 1 0,0 2-1 16,5 8 0-16,-2 3 0 0,0 4 0 16,1 1 0-16,1 3 1 0,0 2-1 15,1 1 0-15,1 3 1 0,-1 3 0 16,1 4 0-16,0 5-1 0,0 7 1 0,-4 5-1 15,0 4 1-15,-4 4-2 0,-1 5 1 16,-4 5-1-16,-1 5 1 0,-2 3-1 16,2 4 1-16,-2 3 0 0,0 2 1 15,-4 3 0-15,2-2 1 0,-1 1-1 16,0-3 1-16,1-1 0 0,3 1 0 16,0-1-1-16,1-3 1 0,0 2-1 15,-2-2 1-15,-5-1-1 0,0 1 0 0,-5-3-1 16,-2 3 1-16,-3 0 0 0,-2 4 0 15,2 4-1-15,-2 2 0 0,-2 3 1 16,-2 1-1-16,1 5 1 0,-2 1 0 16,-2 0 0-16,-5-2 0 0,3 2 1 15,-3-1 1-15,-1-2-1 0,-1-1 1 16,0-2 0-16,0-5-1 0,-1 2 1 16,-3-3-1-16,-1-2 0 0,-2-2 0 15,-5-6-2-15,-3 2 1 0,-2-3-3 0,-3-1-2 16,-4-2-4-16,-1 2-4 0,-2 0-7 15,-1 3-5-15,-1 2-7 0,0 2-6 16,1 4-3-16,0 0-1 0,1 2 4 16,0-1-15-16,2-2-10 0,-1-4 2 15,1-4 3-15,0-6-44 0,1-3-19 16,-2-5-68-16,-1-2-101 0</inkml:trace>
  <inkml:trace contextRef="#ctx0" brushRef="#br0" timeOffset="174699.52">6115 6792 563 0,'-2'7'121'0,"-1"2"2"0,3 2-95 0,4-1-15 16,0 3-1-16,2 1 0 0,3 3-1 15,2 0-1-15,3 1-2 0,0-1-2 16,0-1-1-16,2-3 0 0,1-2 0 15,-1-5 3-15,2-3 2 0,0-3 2 16,1-3 4-16,2-2 3 0,-1-6 2 16,-1-1-2-16,1-6 0 0,-1-4-3 0,-3-3-1 15,-1-1-5-15,-2-4-2 16,-1 1-3-16,-4-3 0 0,-1 2-5 0,-3 4-8 16,0 2-12-16,-1 2-7 0,-1 6-131 15,-2 1-128-15,1 4-320 0</inkml:trace>
  <inkml:trace contextRef="#ctx0" brushRef="#br0" timeOffset="175631.02">4470 6285 598 0,'-1'-1'139'0,"0"0"6"0,0-1-97 16,-1 1-11-16,1-1-4 0,0 2-4 16,1 0-8-16,-1 3-6 0,2 4-5 15,0 2-5-15,1 5-3 0,0 3-2 16,0 7-1-16,1 4 1 0,-1 1 0 16,1 0 0-16,0 0 1 0,-1 1 0 0,2-2-1 15,0-1-1-15,1-3-7 0,-1-1-7 16,-1 0-16-16,2-2 169 0,-2-5-293 15,1-4-145-15,3-7-411 0</inkml:trace>
  <inkml:trace contextRef="#ctx0" brushRef="#br0" timeOffset="175926.36">4760 6259 609 0,'-4'3'129'15,"-1"4"0"-15,-2 5-105 0,0 4-16 16,-2 4-4-16,0 3-1 0,0 5-2 16,3-1 1-16,0-1-1 0,4-2 1 15,2-3-1-15,2-3-1 0,3-4 0 16,2-4 1-16,3-3 0 0,1-1 0 0,3-4 1 16,2-2 1-16,0-2 0 0,-1-2 2 15,1-3 4-15,-2-1 6 0,0-2 3 16,-3-1 3-16,0-2 1 0,-2 0 4 15,-4-3 2-15,-1-2-3 0,-4 0-5 16,-3-3-4-16,-5-3-4 0,-3 2-3 0,-5 0-5 16,-1 2-5-16,-3 4-5 15,-1 1-5-15,-1 8-9 0,2 3-14 0,0 4 2 16,3 3-131-16,1 0-126 0,3-2-309 16</inkml:trace>
  <inkml:trace contextRef="#ctx0" brushRef="#br0" timeOffset="176267.61">4964 6258 513 0,'5'4'113'0,"-3"1"2"16,-2-1-79-16,1 2-25 0,-1 1-1 16,1 5-1-16,1 1-3 0,-1 3-2 15,3 2 0-15,-2 2-2 0,2 2 0 16,1-1-1-16,-1-1 0 0,0-1 1 15,2-1-1-15,1-5 2 0,1-1 2 0,2-4 6 16,0-3 6-16,2-2 4 0,-1-1 3 16,1-5 5-16,0-1 2 0,-2-4 0 15,0-2-4-15,0 0-2 0,-3-3-1 16,0-2 0-16,-4-1-2 0,-2-3-2 16,-3-2-2-16,-2-1-3 0,-5-3-4 15,-4-2-4-15,-2 0-6 0,-2 3-6 16,1 4-6-16,0 2-4 0,0 6-14 15,2 8-11-15,2 4-7 0,2 2-121 16,1 1-124-16,1 3-297 0</inkml:trace>
  <inkml:trace contextRef="#ctx0" brushRef="#br0" timeOffset="176551.92">5329 6305 493 0,'-2'12'108'0,"-1"2"1"0,-1 2-87 0,1 0-5 16,3 4-1-16,2-5-3 0,3 2-2 15,4-3 0-15,1-3 1 0,5-2 1 16,1-4 4-16,2-2 0 0,-1 0 2 16,1-3 2-16,-2-3 5 0,-2-1 7 15,0-3 1-15,-3-1 0 0,-3-2 2 16,-1-4-1-16,-2-3-2 0,-2-3-3 0,-2-2-3 15,-4-1-1-15,-1 0-5 0,-3-3-3 16,-3 6-3-16,-4 1-3 0,-2 4-4 16,-3 5-7-16,0 5-3 0,-5 7 1 15,-3 7-6-15,2 4-8 0,0 4-23 16,1 2 136-16,4 1-280 0,1 0-163 16,4-5-451-16</inkml:trace>
  <inkml:trace contextRef="#ctx0" brushRef="#br0" timeOffset="190787.82">15759 3770 385 0,'0'3'108'0,"1"-2"3"0,1-1-38 0,0-1-29 15,0 0-6-15,0 1-4 0,-1-1-5 16,0-2-4-16,-1 2 1 0,0 0-2 16,-1-2-1-16,0 2-2 0,0 1-2 15,-1-1-5-15,-1 0-2 0,2 1-3 16,-1 0 0-16,0-1 0 0,-3 1-1 15,-2-1 0-15,0 0-1 0,1 0 0 16,-1 1-2-16,0 0-1 0,0 0-1 16,2-1-1-16,0 2-1 0,-1 0 0 0,-1 1 0 15,-2 1-1-15,0 1 0 16,1 1 1-16,-1 4-1 0,0 0 0 0,3 1-1 16,0 1 1-16,4 5 0 0,-2-1 0 15,4 3 1-15,1-2 0 0,3 2 1 16,5-1 1-16,1 2 2 0,2-2 1 15,2 0-1-15,5-3 2 0,1 1 1 0,3-2-1 16,-1-2-2-16,1-1 1 0,1-3 3 16,-1-3 4-16,-2-3 0 0,0-1 1 15,-2-3 2-15,-2-1 0 0,1-3 1 16,0 1-2-16,0-3-1 0,-2-2 0 16,0-2 1-16,-4-2 2 0,-1-2 1 15,-5-4 0-15,-4-5-2 0,-6-2-2 16,-3-1-2-16,-3-1-3 0,-6 0-4 15,-4 1-2-15,-1 5-3 0,-4 4 0 0,-3 5-1 16,-2 5-3-16,1 1-9 0,-4 6-12 16,-1 3-17-16,2 1-21 0,3 0-134 15,7 2-149-15,9 0-347 0</inkml:trace>
  <inkml:trace contextRef="#ctx0" brushRef="#br0" timeOffset="196660.52">4410 6763 648 0,'0'0'149'16,"-1"1"3"-16,0-2-110 0,0 2-9 16,1-1-7-16,0 1-8 0,0 0-6 15,1 3-5-15,0 1-3 0,3 2-1 0,4-3 3 16,3 4 2-16,4-3 3 0,7 1 2 15,8-4 1-15,7-4 2 0,9-2 1 16,9-3-2-16,7-2-3 0,8-3 0 16,7-1-3-16,6-3-2 0,5 2-1 15,1 2-2-15,-2 2-2 0,-3-1 0 16,-9 0-1-16,-7 3 2 0,-12 1 2 0,-14 0 2 16,-13 0 0-16,-8 1 5 0,-11 3 3 15,-11 1 0-15,-11 3-3 0,-12 2-2 16,-12 3-3-16,-15 2-1 0,-12 2-5 15,-14 2-6-15,-6 4-1 0,-9 3-3 16,-6 2-4-16,-3 0-7 0,3 0-7 16,-1 3-5-16,5 1-1 0,2-1-1 15,2-4 1-15,10-2 5 0,7-1 8 0,9 1 6 16,13-6 6-16,10-3 4 16,13-2 2-16,13-1 1 0,14-4 3 0,13-1 8 15,15-6 6-15,12 0 2 0,13-5 1 16,11-3 5-16,15-3 1 0,7-4-2 15,10-3-4-15,2 1-5 0,4-2-1 16,0-1-1-16,-1 2-3 0,-5 2-2 16,-9 4 0-16,-11 2-5 0,-12 3 2 0,-13 2 0 15,-14 5 4-15,-13 1 6 16,-13 5 2-16,-12-3 1 0,-12 2-2 0,-12 2-2 16,-12 3-1-16,-13 0-6 0,-10 1-6 15,-9 2-3-15,-8 3-3 0,-4 6-2 16,-3-2-6-16,1 2-5 0,1-1-5 15,3 5-3-15,5-1-1 0,8 0 1 16,8-3 4-16,9-1 6 0,10-1 5 0,11-2 5 16,10-5 3-16,12 0 2 15,10-2 1-15,10-2 7 0,12-3 4 0,8-2 2 16,12-1 4-16,11-5 2 0,10-2 3 16,9-4 1-16,6-4-4 0,5 0-3 15,0-1-1-15,-2 0-3 0,-7 2 0 16,-12 0-4-16,-14 1-3 0,-12 5 0 15,-14 3 2-15,-16 5-2 0,-20 5 0 0,-19 1-5 16,-12 5-2-16,-15 8-3 0,-16 1-7 16,-8 3-10-16,-8-1-15 0,1 4-20 15,4 0 157-15,8-5-290 0,10-4-159 16,20-3-436-16</inkml:trace>
  <inkml:trace contextRef="#ctx0" brushRef="#br0" timeOffset="197582.29">11976 6733 557 0,'-2'-4'131'0,"2"1"6"0,-3-2-85 15,3 2-10-15,-1 2-2 0,-1-2-2 16,2 3-2-16,0-1-4 0,-1 1-3 0,2 2-6 16,-2-2-7-16,2 2-5 0,-2 5-3 15,0 0-2-15,0 6-4 0,0 5-1 16,-1 3-1-16,0 6 0 0,1 2 1 15,-2 0 0-15,1 0 0 0,0-3-1 16,1-4 2-16,0 0-1 0,1-1-2 16,0-4-5-16,2-3-8 0,1 1-14 15,2-4-11-15,1 1 164 0,1-7-292 0,1-6-146 16,6-7-411-16</inkml:trace>
  <inkml:trace contextRef="#ctx0" brushRef="#br0" timeOffset="197860.59">12228 6846 559 0,'0'7'117'15,"-2"-2"1"-15,-1 5-99 0,-1 0-12 16,0 3-2-16,-3 1 1 0,1 1-1 16,0-1 0-16,2 0-2 0,3-3-1 15,1 0-1-15,3-1 0 0,5-2-1 16,5-3 0-16,1-1 0 0,2 0 0 15,1-4 1-15,2 1 2 0,-1-3 1 16,2-2 3-16,-2-1 3 0,-1-2 3 16,0 0 5-16,-2-2 5 0,-2 0 6 0,-3-2 5 15,-2-1 4-15,-3-1 2 0,-4-1 0 16,-2-2-4-16,-3-1-6 0,-5-3-7 16,-2-1-6-16,-4 2-10 0,-4 2-8 15,-2 2-8-15,-4 3-5 0,0 5-8 16,-3 3-13-16,2 5-11 0,0 3 76 15,3 1-200-15,1-3-131 0,12 0-352 16</inkml:trace>
  <inkml:trace contextRef="#ctx0" brushRef="#br0" timeOffset="198264.01">12675 6787 545 0,'-4'3'121'0,"-1"-1"4"15,-1 3-96-15,-2-3-9 0,2 3-4 0,-2 2-2 16,1 2-3-16,1 2-4 0,2 1-3 15,3-2-2-15,2 2 1 16,5 0-1-16,3-3 2 0,3-2 0 0,3-1 2 16,4-1 2-16,4 0 2 0,-1-4 1 15,1-2 3-15,-3-1 1 0,0-2 4 16,-1-1 3-16,-4-2 5 0,-3-2 2 16,-2 0 4-16,-2 3 1 0,-3-5-1 15,-3 1-2-15,-2-2-5 0,-3-2-7 16,-3 0-6-16,-4 1-7 0,-2-5-9 15,-5 5-7-15,0 0-7 0,-6 4-5 0,-1 4-12 16,-1 0-10-16,1 3-8 0,0 2-52 16,7 1-66-16,2-1-111 0,13-1-245 15</inkml:trace>
  <inkml:trace contextRef="#ctx0" brushRef="#br0" timeOffset="198560.54">13087 6744 610 0,'1'5'128'16,"-4"1"1"-16,-3 0-112 0,-2 5-8 16,-2 0 1-16,-1 3-1 0,0 1 1 15,0 2-3-15,3-2 0 0,4 3-1 16,5-4-2-16,3-2-1 0,6-1 0 16,3-2 0-16,5-2 0 0,4-2 0 15,2-4 0-15,4 1 4 0,3-3 2 0,-1 0 4 16,0-2 5-16,0-2 7 0,-6 2 6 15,-3-3 7-15,-8 1 2 0,-3-3 1 16,-6-2-3-16,-7-1-5 0,-7-2-8 16,-7-5-7-16,-6 1-11 0,-7-5-9 15,-3 3-6-15,-2 3-5 0,-1 1-2 0,1 3-7 16,5 6-15-16,4 1-12 0,7 5 160 16,2 0-290-16,6 0-152 0,6-1-431 15</inkml:trace>
  <inkml:trace contextRef="#ctx0" brushRef="#br0" timeOffset="199124.58">13570 6722 337 0,'-1'4'98'0,"1"-1"8"0,-2 0-39 15,1 0-15-15,0-1-2 0,-1 1-5 16,0-1-8-16,0 0-8 0,1 1-6 0,0-2-2 16,0-1-2-16,1-1-1 15,0 1-1-15,0 0-4 0,1-1-3 0,-2 1-3 16,2 2-2-16,-3 1-2 0,0 2-2 16,-2 1-1-16,1 2 0 0,0 4 0 15,1 2 0-15,-2-1 0 0,4 1 0 16,1 2 0-16,4 0 0 0,-1-4 1 15,3-2 0-15,-2-3-1 0,4-2 1 16,0-1 0-16,3-5 0 0,3 0 2 0,2-1 1 16,0-2 2-16,2-4 0 0,-1 0 2 15,1-3 1-15,-4 1 2 0,-3-2 2 16,-4-1 3-16,-4-3 1 0,-1-1 0 16,-7-1-2-16,-1 2-3 0,-8-1-6 15,-4-1-6-15,0 3-8 0,-3 4-8 16,0 3-8-16,3 3-6 0,-3 2 164 15,5 3-290-15,2 0-141 0,-1 2-412 16</inkml:trace>
  <inkml:trace contextRef="#ctx0" brushRef="#br0" timeOffset="200214.46">11828 7117 491 0,'-5'3'117'16,"1"-1"3"-16,2-1-58 0,2-1-37 15,0 0-5-15,0 4-2 0,2 0-1 16,0-2-2-16,0 2 1 0,1 0-2 16,3 4 2-16,-1-3-1 0,4 2 3 15,2-1 1-15,4 2 0 0,4-1 0 0,6-2 1 16,3-1-1-16,9-1-1 0,6-2-3 15,11 0-3-15,7-2-3 0,8 2-2 16,9 0-3-16,8-2-1 0,11 1-1 16,6 0 0-16,2-1-1 0,6 1 0 15,5-5-1-15,1 3 1 0,2 0-1 16,-10 0 0-16,-4 1 0 0,-3-4-1 16,-7 2 1-16,-19 1-1 0,-11-4 1 15,-15 4 0-15,-13-2-1 0,-9 0 2 0,-13 3-1 16,-12-1-4-16,-6-1 0 0,-8 2 0 15,-10-3-1-15,-11 2 0 0,-9-2 0 16,-6 5-1-16,-8-1 3 0,-8 3 0 16,-2-1-1-16,-1 1 1 0,-3-1-1 15,-2-1 4-15,-2-1-10 0,-4-1-1 16,1 2 0-16,-3-1 0 0,-2 1 2 16,6 0-5-16,-4 4-13 0,-3 0 10 15,0-1 2-15,-1-1-1 0,1-1 1 0,1 2-1 16,0 2 4-16,4-1 10 0,4 2 1 15,5 0 1-15,7 4 0 0,8 1 0 16,8 3 0-16,10-2 1 0,7-3-1 16,8-3-1-16,9 2 0 0,8 0 1 15,6-4 1-15,7-1 2 0,7-2 2 16,9-1 1-16,6 0 4 0,9-5 2 0,6-1 2 16,8 0-1-16,7-2-1 0,6 2-1 15,5-2-1-15,1-2-3 0,3 3-2 16,4-3-2-16,3 1-1 0,-1 1-1 15,0-2 0-15,-1 1 0 0,2 5 0 16,-1 1-1-16,2 1 1 0,-6 0-1 16,-6 2 0-16,-4 2 1 0,-8-2-1 15,-9 0 0-15,-8 0 0 0,-15 0 0 16,-8 2 0-16,-6-2 1 0,-6-1 3 0,-8 0 2 16,-3 0-1-16,-8-3 0 0,-4 1 1 15,-7-2-1-15,-3-2 0 0,-7 1-3 16,-9-5-2-16,-7 1 2 0,-7-1-1 15,-2-2-1-15,-5 1 0 0,-8 0 0 16,-3 2-1-16,-2-5 1 0,0 3-1 16,-3 5 1-16,-5-1 0 0,1 0 1 0,0 0-1 15,1 3 0-15,-1 5 1 0,5 0-1 16,5 1 0-16,6 2 0 0,6 3 0 16,7 1 0-16,10-1-1 0,8 0 1 15,7 0-2-15,9-1-1 0,6 2 0 16,7-3 0-16,10 1 1 0,7 1 0 15,9 0 3-15,9-2 1 0,9-1 3 16,8-2 1-16,12 0 0 0,9-1-1 16,10 0-1-16,5-2-1 0,11-1-1 0,8 1-1 15,5-3 0-15,6 1-1 0,2 0 1 16,5-1-1-16,-1 0 1 0,-4 3 0 16,-6 1-2-16,-5 0-7 0,-9 1-9 15,-11-1-8-15,-17-1-130 0,-15-3-124 16,-12-2-316-16</inkml:trace>
  <inkml:trace contextRef="#ctx0" brushRef="#br0" timeOffset="203601.99">10288 9180 291 0,'-2'-1'84'0,"-2"-2"5"0,2-1-22 15,0 1-16-15,1-1-7 0,0 0-5 16,0 0-4-16,0 1-2 0,1-2-1 15,-1 1-4-15,-1 1-1 0,1-3-2 16,0 2 1-16,0 0 0 0,-1 0-1 16,1 1-3-16,0-1-2 0,0 2-1 0,1 0-2 15,-3 0 0-15,3 1 0 16,-1 0 1-16,0 0 1 0,0-1 3 16,1 1 0-16,0 2 1 0,0-2-2 0,0 2-2 15,0-2-4-15,0 2-2 0,1-1-5 16,-1 0-1-16,1 3-1 0,0 0-2 15,2 1 0-15,-1 4 0 0,0 1 0 16,1 4-1-16,1 3 1 0,-2 2-2 16,0 2-1-16,1 0 0 0,-1-1-1 15,2 0 1-15,-2-4-3 0,0-1-3 0,0-4-4 16,2-1-5-16,-3-3-7 0,0-1-12 16,-1-2-13-16,1 0 161 0,-1-1-289 15,-1-2-149-15,-1-3-420 0</inkml:trace>
  <inkml:trace contextRef="#ctx0" brushRef="#br0" timeOffset="203858.83">10458 9094 470 0,'1'-8'123'15,"0"-1"6"-15,0 0-44 0,0 3-39 16,1 2-6-16,0 1-5 0,-2 3-5 0,2 0-5 16,-4 2-3-16,4 5-1 0,-2 0-2 15,0 4-2-15,0 4-1 0,1 2-1 16,-1 2-2-16,1 3-1 0,0-1-5 16,1 0-3-16,0 0-2 0,0 0-1 15,-1-2 0-15,2-1-3 0,0-2-6 16,-2-3-9-16,2-2-12 0,1-2 159 15,0-3-292-15,-1-2-149 0,2 0-423 0</inkml:trace>
  <inkml:trace contextRef="#ctx0" brushRef="#br0" timeOffset="204359.49">10814 9096 417 0,'-1'1'115'0,"1"-1"5"0,-1 1-45 0,-1-1-16 15,2 1-7-15,-1 1-12 0,-1-1-6 16,1 1-3-16,-1 0-4 0,-1 1-6 16,-1 0-6-16,0 1-4 0,-2 3-4 15,2 2-3-15,-1 3-2 0,1 2-1 16,2 2 0-16,1 2-1 0,2 2 0 16,1-3 0-16,3 0 0 0,2-3 0 15,2-1-1-15,1-2 1 0,2-2 0 16,1-2 0-16,1-2 3 0,2 0 0 0,-2-4 2 15,0-1 4-15,-1-1 5 0,-2-2 4 16,0-5 1-16,-3 2 2 0,-3-5 1 16,1 0 1-16,-5-3-1 0,-1-1-3 15,-2 0-2-15,-5-3-4 0,0 1-2 16,-3 1-3-16,-2 1-3 0,-1 3-4 16,-1 0-3-16,2 3-4 0,0 3-5 0,1 1-8 15,3 3-11-15,0 1-11 0,2 1-11 16,2 2 15-16,1-1-138 0,2 2-123 15,2-1-295-15</inkml:trace>
  <inkml:trace contextRef="#ctx0" brushRef="#br0" timeOffset="204670.7">11099 9115 604 0,'2'-1'142'0,"-2"2"-1"16,-1 0-91-16,-2 2-24 0,0 0-8 15,0 2-8-15,0 4-6 0,-1 2-3 16,2 1 0-16,2 0-1 0,2 3 0 16,4-1-1-16,4-1-1 0,3-3 1 15,2-3 0-15,2 3-1 0,1-1 2 0,3-5 0 16,0 0 5-16,-3-3 3 0,-1-1 4 16,-3-3 4-16,-1-3 3 0,-3-2 4 15,-3-1 4-15,-2-1-1 0,-1-1 1 16,-3 0-2-16,-2-1-2 0,-2-3-3 15,-2 1-4-15,-3-1-5 0,-3-1-6 16,-3 0-6-16,-2 1-7 0,-3 1-6 16,-3 6-8-16,-1 1-13 0,2 3-10 15,0 3 41-15,4 3-170 0,3 1-133 16,2 0-336-16</inkml:trace>
  <inkml:trace contextRef="#ctx0" brushRef="#br0" timeOffset="205026.71">11497 9069 497 0,'-1'0'131'15,"1"1"1"-15,0 2-22 0,0 1-84 16,0 4-11-16,0 3-5 0,0-1-5 15,0 5-4-15,2 0 1 0,1 2-1 16,-1-1 0-16,3-2-1 0,3-1 2 16,2-2 1-16,2-1 5 0,1-4 4 0,1-4 2 15,4-3 4-15,2-4 6 0,-2 0 5 16,0-3 4-16,-2-1 1 0,-1 0 2 16,-2-1 3-16,-7-1 1 0,-4-1-4 15,-5-1-5-15,-5-1-6 0,-4 0-6 16,-3 1-6-16,-5 2-8 0,-3 3-5 15,-1 5-5-15,-1 4-7 0,1 1-8 16,-1 5-20-16,2 2-18 0,0-2-135 16,1 0-144-16,-1 0-350 0</inkml:trace>
  <inkml:trace contextRef="#ctx0" brushRef="#br0" timeOffset="207924.54">18896 6880 305 0,'0'0'79'15,"1"2"9"-15,-1 0-38 0,2-1 2 16,-1-1 6-16,1 4 6 0,2-3-1 16,-1 2-7-16,2-5-7 0,3 4-10 15,2-2-9-15,4 2-3 0,4-4-2 16,4 2-3-16,6 0-1 0,5 0-2 16,6-4 1-16,8 2-2 0,6-1-2 15,5 0-2-15,7-1-1 0,4 2-2 16,4 0-2-16,3 2-2 0,0 2-2 15,-5 0-2-15,-3 0-1 0,-6-1-1 0,-8 1-2 16,-8-3-1-16,-8 4-8 0,-8-6-6 16,-9-1-9-16,-5 2-8 0,-5-3-10 15,-5-1-34-15,-6 3-87 0,-4-4-106 16,-4-3-255-16</inkml:trace>
  <inkml:trace contextRef="#ctx0" brushRef="#br0" timeOffset="208173.41">19879 6717 486 0,'2'-1'118'0,"1"0"5"16,1 1-39-16,4 1-50 0,3 0-1 15,2 2 0-15,6 2 2 0,2 0 2 16,4 3-3-16,6 4-4 0,3-2-5 16,2 3-4-16,4 0-6 0,1 3-3 0,-1 2-3 15,0-3-3-15,-5 2-2 0,-6-1-2 16,-5 2-2-16,-8-2-1 0,-11-2 0 15,-8 2-1-15,-12-1 1 0,-9-2 1 16,-9 1-1-16,-8 0 1 0,-7 0-1 16,-6 0-1-16,-4-1-8 0,4 2-13 15,1 1-10-15,-2 1 0 0,1 0-129 0,6-1-124 16,7 1-299-16</inkml:trace>
  <inkml:trace contextRef="#ctx0" brushRef="#br0" timeOffset="209377.45">18266 7320 330 0,'0'1'95'0,"-1"-2"12"0,1 1-42 0,1 1-10 16,1 0-4-16,6 0-2 0,1 1-9 15,6-3-8-15,3 0-10 0,4-1-3 16,7-1-1-16,6 0 1 0,2 1-2 16,10-1-2-16,4 1-2 0,7 0-3 15,10 2-3-15,2 0-2 0,1 3-2 16,1-1-1-16,0 1-1 0,-7 0 0 0,-8 2 0 15,-11-3-1-15,-8-1 0 0,-11 1 1 16,-10-1 0-16,-11 0-2 0,-12 1 2 16,-10 0-1-16,-12 0 0 0,-12 0 1 15,-8 0-1-15,-9 2 1 0,-9-1 0 16,-5 0 0-16,1 2 0 0,1-1 0 16,3 1 0-16,1 1 0 0,6-2 0 15,13 0-1-15,11 0 0 0,7-1 3 16,9-3 1-16,10-1 1 0,13 0 1 0,9-1 0 15,10-3 2-15,10-1 0 0,7-2-2 16,13 2-2-16,10 0 0 0,4 1 2 16,2 1 1-16,0 3-1 0,-2 2 1 15,0 1 0-15,-9 2-1 0,-12-1 0 16,-7 0-2-16,-9 1-3 0,-11 0-3 16,-12 2 0-16,-17 0-1 0,-13 2 2 0,-15-3-1 15,-8 2 0-15,-10 2 1 0,-14 1 2 16,-2-2 0-16,0 2 0 0,3-1 0 15,7 2-1-15,3-1 1 0,10-4-1 16,13 0 0-16,10-2 1 0,9-3-2 16,12 1 1-16,14 0 0 0,11-1 1 15,8-1 1-15,8 0 1 0,12 0-1 16,6 1 2-16,2 0 0 0,2 0 0 16,-1 1-2-16,-3 1 0 0,-5 1-1 0,-10-2 0 15,-11 1 0-15,-6-1-1 0,-10 2-2 16,-8-2-1-16,-10 3 1 0,-10-2-5 15,-4-1-9-15,-7-2-10 0,1-1 70 16,-4-3-200-16,3-1-135 0,4-3-361 16</inkml:trace>
  <inkml:trace contextRef="#ctx0" brushRef="#br0" timeOffset="211232.23">18895 6614 475 0,'-5'0'106'16,"4"0"4"-16,1 0-62 0,1 0-29 15,2 0 1-15,0 1 2 0,2 0 5 16,0-1 1-16,1 2 0 0,1 1-2 0,-1 2-3 16,0 4-3-16,-4 1 0 0,-3 4-3 15,-4 5-2-15,-3 6-2 0,-7 4 0 16,-6 6-1-16,-10 4-1 0,-6 1-1 15,-3 7-3-15,-3 4-3 0,-7 1 0 16,-1 2-2-16,-4 1-2 0,7 2-7 16,4 0-4-16,0-7 0 0,6-6 0 15,6-8 0-15,10-7 0 0,8-10 2 16,3-7 13-16,5-9 7 0,11-8 0 0,4-5 2 16,5-8-1-16,5-9 0 0,8-7-1 15,5-4-5-15,7-7-4 0,4-8 0 16,2-3 0-16,5-2 1 0,4 0 2 15,2-3 2-15,-4 0 1 0,-5 3 3 16,-4 10 1-16,-6 2 2 0,-8 8 1 16,-11 8 1-16,-6 8 1 0,-6 9-2 15,-5 5-2-15,-10 10-1 0,-4 8-3 0,-11 10-2 16,-11 9-2-16,-8 10-4 0,-7 8 0 16,-6 8 0-16,-3 5 0 0,-7 8 0 15,5 0-2-15,5 0-8 0,5 1-10 16,7-8-10-16,6-4-1 0,10-10-1 15,12-11-1-15,8-7 3 0,7-11 8 16,9-9 14-16,7-9 11 0,5-5 2 16,6-9 3-16,4-6 0 0,6-11 1 0,5-4-1 15,1-8-1-15,1-7 0 0,5-7 2 16,0-5 3-16,-2 2 3 0,-2-3 4 16,-6-6 1-16,-5 3 1 0,-7 1 0 15,-7 7-1-15,-7 5-2 0,-7 4-4 16,-5 12-4-16,-6 10-2 0,-6 9-2 15,-7 15-2-15,-7 7-2 0,-4 13-2 16,-5 10 0-16,-4 8 0 0,-2 10-1 0,-5 7 1 16,0 0-1-16,3 2-4 0,2-2-8 15,2 1-8-15,5-5-2 0,5-4 0 16,7-5 0-16,9-7 0 0,6-3 4 16,5-8 7-16,4-5 10 0,5-7 1 15,4-7 2-15,4-6 2 0,4-6 0 16,5-8 1-16,2-7 0 0,6-7 1 15,3-4 0-15,0-10 2 0,-3-8 1 0,1-5 1 16,-4-1 4-16,1 0 1 16,-5-1 2-16,-4 6 0 0,-4 7-1 0,-2 13 0 15,-7 9-2-15,-3 10-4 0,-12 9-2 16,-6 14-2-16,-3 8-2 0,-4 12-2 16,-4 10-1-16,-5 11 0 0,0 6-1 15,-1 9 3-15,0 3-4 0,-2 4-11 16,-3-1-13-16,2 2-24 0,3-2-16 15,3 1-134-15,0-2-150 0,7 0-342 16</inkml:trace>
  <inkml:trace contextRef="#ctx0" brushRef="#br0" timeOffset="213658.7">18077 6316 430 0,'4'-3'108'0,"-2"-2"4"0,0 1-51 15,-1 0-23-15,0-2-6 0,-1 4-1 16,-1-2-3-16,0 0-1 0,-2 1-1 15,1 0-3-15,-2 1-3 0,1-2-4 16,-2 1-3-16,-1 1-4 0,1 0-2 16,-1-3-2-16,-2 3-2 0,0-1 0 0,-1 0-1 15,-1 1 0-15,-1-1 0 0,0 2-1 16,-2 1 0-16,1 0 0 0,-2 2 0 16,2 2-1-16,-1 0 0 0,1 0 0 15,1 1 0-15,1 0 0 0,0 3 0 16,1-1 1-16,1 3-1 0,0 1 0 15,-1 3 1-15,0 3 0 0,0 1-1 16,2 1 1-16,0 1 0 0,1 1 0 0,1 2-1 16,1-3 1-16,2 3 0 0,-4 2 0 15,1 0 0-15,0 1 0 0,1 1 0 16,-1 3-1-16,1 2 1 0,1 1-1 16,1 1 0-16,1 1 0 0,1 0 1 15,1 0-1-15,2 0 0 0,0-1 1 16,2-2-1-16,2-1 1 0,1 0 0 0,1-1 0 15,2 0 0-15,-3-1-1 16,0-3 1-16,-2-1 0 0,-1-1-1 0,-1-3 1 16,-4-1-1-16,0-1 1 0,-3-3 0 15,1 3-1-15,-1 0-1 0,0-1 0 16,-1-2 0-16,2 1-1 0,1-4 0 16,1 0-1-16,1-5 0 0,1 2 1 15,1-2 0-15,3-1 0 0,1-1 1 16,-1 0 1-16,3-3 0 0,-2 2 1 15,2-4 1-15,0-1-1 0,2-1 1 0,1-3 0 16,3 0-1-16,2 2 0 0,1-4 0 16,2-1 0-16,-1-1 0 0,0 2-1 15,0 1 1-15,-1 0-1 0,-3-2 1 16,1 1-1-16,-1 5 0 0,-1-2 0 16,-2 1 0-16,-1 3 0 0,-2-1 0 15,-2-1 0-15,-1 1 0 0,-1-1 0 16,-3 0 0-16,2-2 1 0,-1 0 0 0,0-1 0 15,2-2 1-15,-2 0 2 16,1-1 0-16,0-3 2 0,0-1 0 0,-1-3 0 16,1 0 0-16,0-1-1 0,0 1 0 15,0-1-1-15,1 1-1 0,-2-4 1 16,2 2 1-16,0-5-1 0,0-1 0 16,-2-3-1-16,2-1 0 0,0-2-1 15,-2-1-1-15,-1-2-1 0,-1 0 0 16,-1 2 1-16,-1-1-1 0,-2-3 0 0,-1 3 0 15,-1 0 1-15,2 2-1 0,-1 1 0 16,0 4 1-16,1 0-1 0,0 4 1 16,0-1 0-16,2-1-1 0,-2 1 1 15,1-1 0-15,1 1-1 0,-1 2 1 16,0 3 0-16,0 2 0 0,-1 1 2 0,0 2 0 16,-2 1 1-16,2 1-1 15,0 2 2-15,-2-3-2 0,2 0 0 0,0 2-1 16,2 0 0-16,0 0-1 0,0 0 0 15,-1-1-1-15,1 0 1 0,1 2-1 16,-1-1 0-16,0 0 1 0,0 0-1 16,-1-1 1-16,1 2 0 0,-1-1 0 15,-1 1 2-15,1 0 0 0,0 1 1 16,0-2 0-16,0-1 0 0,-1 1 0 16,0 0 2-16,1-1-1 0,-1 0 0 0,0-1-1 15,2 2 0-15,-2 1 1 0,1-1-1 16,0 1-1-16,-2 0-1 0,1 0 0 15,-1 0-1-15,-2 0 0 0,1 2-1 16,-2 1-1-16,0-1 0 0,-3 0 0 16,0 3 0-16,0 0 0 0,-1 0 1 15,0-1-1-15,-1 2 1 0,1 0 0 16,0 1-1-16,-1-1 1 0,0 0-1 16,1 0 0-16,-2 1 0 0,1 0 0 0,0 1-1 15,-1 0 1-15,2 1 1 0,0 1-1 16,0 2 1-16,2 0 0 0,0 2 0 15,2-2-1-15,-2 3 1 0,1 0 0 16,-1 0 0-16,2 1-1 0,-2-1 0 16,1 2 1-16,3 0-1 0,-1 2 0 15,0-1 0-15,0 5 0 0,-1-2 1 16,0 3-1-16,-1 1 1 0,1 1 0 0,-1 0 0 16,0 3 0-16,-2 0 0 0,4 1 0 15,-2 5 0-15,1-1 0 0,0 3 0 16,0 3 0-16,2 0 0 0,2 4 0 15,-1 0-1-15,2 0 1 0,-1 1-1 16,1-1 0-16,0-1 1 0,0-1-1 0,0-2-1 16,4-3 1-16,2 1 1 0,2-2-1 15,2-2 1-15,2 1 0 0,0-1-1 16,2 0 1-16,-1-3 1 0,1-1-1 16,-1 0 0-16,0 0 1 0,-1-3-1 15,-1 0 0-15,0-4 1 0,1 1-1 16,-2-5 0-16,-1 1 0 0,0-3 0 15,-1 2 0-15,0-4 0 0,1-1 0 0,-3-3 0 16,0 1 2-16,0-4-1 16,-1-1 2-16,2-2 0 0,4-1 0 15,-1-3 1-15,4 1 0 0,1-3-1 0,5 1-1 16,1-2 0-16,1 0 0 0,-1-1-1 16,1 2-1-16,2-2 0 0,-1 0 1 15,0 0-1-15,-2 0 0 0,-1-2 0 16,0 4 0-16,-4-4 0 0,-1 0 1 15,-2 2 0-15,-3-4 1 0,-1 1 1 16,-1-1-1-16,-1-3 1 0,0-2-1 0,-1 1 1 16,-1-5-2-16,3-2 1 0,-1-5-1 15,3-6-1-15,1 0 1 0,1-4-1 16,2-7 0-16,1-2 0 0,0-6 0 16,-2-1 0-16,2-1 0 0,-2 1 0 15,-1 1 0-15,-5 2 2 0,-2 6-1 16,-5 7 1-16,-1 1 0 0,-3 6 1 15,-6 1-2-15,-3 3 1 0,-1 3-1 16,-4-1-4-16,0 2-4 0,0 2-5 16,1 2-7-16,3 5-9 0,1 0-10 0,4 1 14 15,3 6-151-15,0-1-131 0,6 2-330 16</inkml:trace>
  <inkml:trace contextRef="#ctx0" brushRef="#br0" timeOffset="-202159.34">10452 8903 425 0,'-1'-8'115'0,"1"0"3"15,-2 2-38-15,0 0-33 0,0 2-19 16,0 1-10-16,0-1-7 0,0 3-5 16,0-2-3-16,-1 1-2 0,-1-3-3 15,0 3 0-15,-2 0 0 0,1 1 0 16,-4-2 1-16,-1 2 1 0,-2-1 0 15,-2 2 1-15,-2 0 0 0,-2 0 0 16,-3 2 0-16,-1 1 1 0,-1 1-2 0,-3 2 0 16,0 2 1-16,-3 2-1 0,-1 3 0 15,0 3 1-15,2 5-1 0,-1 2 1 16,3 3-1-16,2 6 1 0,4-1-1 16,5 3 0-16,1 0 1 0,6-2-1 15,4-1 1-15,7 1 0 0,4-7 1 16,6-1 0-16,5-2 0 0,4-4 0 15,6-2 1-15,6-2-1 0,6-4 2 16,4-2 0-16,4-2 1 0,4 0 1 0,3-4 2 16,-1-1-1-16,-3-2 0 0,-5-1-1 15,-3 1-2-15,-6-1 0 0,-5 1-2 16,-5 2-2-16,-4 4 0 0,-4 2 0 16,-2 3-1-16,-4 1-1 0,-2 4 0 15,-3 1 1-15,0 3-1 0,-1-1 1 16,-1 1 1-16,1 3 0 0,2-5 2 15,3 0 0-15,3-1 0 0,6-3 0 0,3-2 0 16,7-1 0-16,5-3 0 0,5-1-1 16,3-1 0-16,4-4-1 0,4-3 1 15,3-3-1-15,3 0 1 0,2-4-1 16,0 1 1-16,2-1-1 0,-2 2 1 16,-4-1-1-16,-3 0 1 0,-1 3 0 15,-6 0 1-15,-5-1-1 0,-3 2 1 16,-6 3 0-16,-4-1 0 0,-6 2 0 0,-6-1 0 15,-5-2 1-15,-2 2 1 16,-3 1 0-16,-4-2 1 0,1-1 0 0,-1-1 0 16,3 0 0-16,-1-2-2 0,4 1 0 15,0-5-1-15,7 1 0 0,-1-1 1 16,6-2 1-16,2 0 1 0,3-2 3 16,0-2 3-16,1-1 3 0,-3-3 2 15,-2 0 2-15,-3-3-1 0,-6-1 1 0,-6-3-1 16,-5-2-4-16,-6-3-2 15,-8-1-2-15,-7-2-3 0,-7 1-1 16,-7-3-3-16,-8 2 0 0,-2 3-1 0,-5 1 0 16,-2 1-1-16,-1 4 0 0,0-1 0 15,2 5 1-15,0 2-1 0,0 1-1 16,3 2 1-16,2 6 0 0,4-2 0 16,1 4 0-16,5 1 0 0,4 0 1 15,4 2-1-15,4 1 1 0,3-2 0 16,4 1 1-16,1-3 0 0,-1-1 0 0,-1-1 0 15,-2-3 1-15,-2 0-1 0,-2-5 0 16,-6 0-1-16,-5 2-1 0,-6-2 0 16,-5 0 0-16,-5-2 0 0,-7-1-1 15,-6 4 0-15,-2 4 0 0,-1 3-1 16,-1 7 1-16,3 4-1 0,-2 7 0 16,4 5-2-16,8 5-3 0,3 2-11 0,9 0-16 15,9 2-8-15,11 2 67 0,15-1-193 16,13-4-132-16,13-4-335 0</inkml:trace>
  <inkml:trace contextRef="#ctx0" brushRef="#br0" timeOffset="-201508.08">11784 8755 518 0,'10'-14'116'0,"1"-1"2"0,-1-2-84 15,1-2-17-15,-1-2-6 16,1 1-1-16,0 1-4 0,1-3-2 0,-1 0-2 16,2 2-1-16,1 1 0 0,2 0-1 15,1 0 0-15,1 2 0 0,1 3 0 16,1 0 0-16,1-1 1 0,-1 3 0 15,-1 0 3-15,2 0 4 0,0-1 4 16,1-1 1-16,-1 0 4 0,-2-1 1 16,1-1 2-16,-1-1 1 0,-4-4 0 15,-3 1-4-15,-4-4-1 0,-4-2-2 0,-4 2-3 16,-2 2-4-16,-3 0-6 0,-4 2-3 16,-1 2-5-16,-1 4 1 0,1 0-5 15,1-1-4-15,2 2-2 0,1 1-2 0,3 6-1 16,3-2-3-16,4 1 29 15,4 4-144-15,5 1-109 0,6 1-294 0</inkml:trace>
  <inkml:trace contextRef="#ctx0" brushRef="#br0" timeOffset="-200970.78">12105 9123 633 0,'10'-26'137'0,"-1"-5"0"0,2-3-106 16,0-1-20-16,1-1-5 0,0 1-4 0,2-1-3 15,2-1-2-15,1 3 0 0,1 2-1 16,1 1 1-16,2 2 0 0,1 5 2 16,2 3 1-16,4 3 0 0,-1 1 0 15,4 1 0-15,3 0 0 0,3 0-1 16,-1 0 0-16,1-2-1 0,-2 1 1 16,-2 4 0-16,-3-1 0 0,-6 2 1 15,-5 3 4-15,-4 2 5 0,-5 0 3 16,-5 2 1-16,-4-3 0 0,-3 2-2 0,-3-3-3 15,-2 1-4-15,-4-4-3 0,-1-1-4 16,-2-1-1-16,2 1-1 0,0-3 1 16,2 0 0-16,6-5 0 0,6 0-1 15,3-1 1-15,8 2-2 0,6-1 2 16,5 1 1-16,6 5 1 0,-1 1 1 16,3 8 0-16,1 4-3 0,0 3-3 15,1 3-6-15,-1 7-5 0,-2 3-4 0,0 5-3 16,-5 4-36-16,-5 8-41 0,-8 6-1 15,-8 6-11-15,-9 2-4 0,-10 9-50 16,-10 6-34-16</inkml:trace>
  <inkml:trace contextRef="#ctx0" brushRef="#br0" timeOffset="-200629.2">12277 9386 510 0,'7'-10'124'0,"2"-5"2"15,2-3-43-15,2-4-65 0,2-3-9 0,4 0-3 16,2-3-1-16,4 3-4 0,2 1 1 16,2 0-1-16,3 5-1 0,1 3 1 15,4 0 1-15,2 1-1 0,4 0 0 16,1 3 1-16,3-1-1 0,1 1 0 15,1 1 0-15,1 2 1 16,-3 0-1-16,-2 0 1 0,-4-1-1 0,-4 0 1 16,-7 1-1-16,-5 1 1 0,-7-1 0 15,-5 2 1-15,-5 0 2 0,-5 1 2 16,-3 0 0-16,0-2-1 0,-1 1 1 0,1-3-2 16,2-2-1-16,2 0-2 0,5-3-1 15,6-4-2-15,10-5 1 0,4-6 0 16,8-3-1-16,7-5-5 0,9-4 162 15,7-8-292-15,9-3-138 0,3 3-419 16</inkml:trace>
  <inkml:trace contextRef="#ctx0" brushRef="#br0" timeOffset="-196838.27">5935 12404 286 0,'-9'6'88'0,"1"1"7"16,4-2-21-16,0-1-21 0,1 0-11 16,-2 0-7-16,2-2-7 0,0 0-8 15,0-1-5-15,1-1-2 0,1 0-1 16,1 1 2-16,0-1 1 0,1 1 1 16,-2-2 2-16,2 0 0 0,0 1-1 0,3 1-1 15,0-1-1-15,4 1-1 0,2-1 0 16,5 3 0-16,5-2 3 0,4 0 0 15,6 1 3-15,7 0 0 0,4-1 0 16,10 1-2-16,4-2-3 0,5-1-3 16,2 0-2-16,4-2-4 0,1 0-2 15,-1-1-2-15,-2 2 0 0,0 1-1 16,-4 1 0-16,-1-1 0 0,-6 1 0 16,-5 0 0-16,-8-1-1 0,-8-1 1 0,-9 0-1 15,-6-1 2-15,-11 2-3 0,-9 0 0 16,-10 3 0-16,-9 2 0 0,-12 0 1 15,-9 5 0-15,-12-2-1 0,-6 3 2 16,-7 4-1-16,-4-1 1 0,-5 3 0 16,1-1-1-16,0-1 0 0,1-1 0 15,3 0-4-15,1-5-3 0,5-1-3 0,6-2 1 16,6-5-1-16,8 0 1 0,8-2 0 16,6-1 4-16,10 3 4 0,7-4 2 15,5 2 2-15,5 2-1 0,8 0 1 16,4 2-1-16,8-1 1 0,5 2 0 15,9 2-1-15,8-1-1 0,9 0 1 16,8 1 0-16,6 0 2 0,8 1-1 16,4-2 1-16,2-1 0 0,1 0 1 15,1-2 0-15,-3 0 2 0,-3 1-2 0,-4-2 0 16,-6-1 0-16,-6-1-1 16,-6 2 1-16,-8 0-2 0,-11-1-2 0,-8-3 4 15,-8 2 7-15,-7-1 0 0,-11-1-1 16,-8-1-2-16,-10 1 0 0,-8 0-1 15,-8 0-3-15,-11 1-8 0,-8 0-1 16,-8 5 0-16,-6 2-1 0,-6 0 0 16,-3 3 1-16,-1-1 0 0,2 2 1 0,4 0 1 15,6-2 1-15,8 1 2 0,12-4-1 16,12 1 1-16,9-1 3 0,8-1 0 16,12 0-4-16,6-3 1 0,12-1 0 15,11-1-1-15,8-2 0 0,12 3-2 16,11-2-1-16,13-2 4 0,9 4-1 15,6 1 2-15,5 2-4 0,3 0-13 16,1 0 140-16,-5 5-291 0,-6-3-159 16,-5-2-459-16</inkml:trace>
  <inkml:trace contextRef="#ctx0" brushRef="#br0" timeOffset="-192464.37">4188 6846 470 0,'-13'7'107'0,"3"-2"2"0,3 0-78 16,3 2-7-16,-1-2-5 0,2-1-2 15,3 2-2-15,2-3-1 0,4 1 2 0,2 0 0 16,5-4 0-16,6 2 0 0,6-2 0 16,7-2 2-16,4-4 1 0,6 1-1 15,4-3 0-15,4 1 1 0,7 0 0 16,1 0-3-16,6 2-2 0,1 2-3 16,3 1-3-16,-1 1-2 0,0-1-2 15,-2 2-2-15,0-2-1 0,-2-5 0 16,1 1 5-16,-2-3 2 0,-1-3 2 0,1-3 2 15,-4-4 1-15,-1-3 1 0,-3 1 1 16,-4-3-4-16,-3-1-2 0,-4 0-2 16,-6-2-1-16,-3 1-1 0,-6 1 0 15,-3 0 0-15,-7-2 1 0,-2 1 1 16,-4-2 1-16,-5-1 1 0,-5-2 1 16,-3-1-1-16,-3-3 0 0,-7-3 0 0,-3 2-1 15,-5-2-2-15,1-2 0 16,-4-1-2-16,-1 6-1 0,1 2-1 0,1 2-1 15,0 2-3-15,1 6 0 0,-2 3 0 16,1 4 0-16,-2 1 0 0,-5 1 1 16,-3 1-1-16,-1 1 3 0,-6 1-1 15,-3-1 0-15,-3 2 1 0,-4-3-1 16,-2 0 1-16,-1-1-1 0,-3 0 0 16,2 2 0-16,0 2 0 0,-2 5-1 0,2 3 0 15,-3 4 0-15,2 2 0 0,0 5 0 16,-3 0 1-16,0 3-1 0,1 0 0 15,2 2 0-15,-1 1 0 0,-2 2 0 16,0-1 0-16,4 4 0 0,-1-1 0 16,0 0 0-16,3 0-1 0,4 4 1 15,5 4-2-15,4 7 1 0,3 3-1 16,4 8-1-16,3 10 1 0,5 7-1 0,2 4 0 16,3 6 1-16,5 1-1 0,4 1-2 15,9 0-2-15,7-4-2 0,9-6-2 16,10-4-1-16,11-8-2 0,15-8 2 15,14-5 1-15,14-11 2 0,10-10 3 16,15-5-3-16,15-7-3 0,7-8-13 16,6-7-134-16,2-8-130 0,3-9-331 15</inkml:trace>
  <inkml:trace contextRef="#ctx0" brushRef="#br0" timeOffset="-189641.1">16356 3729 349 0,'2'-2'98'16,"0"0"7"-16,-1-2-41 0,-2 0-17 0,1 1-6 16,-2-1-4-16,1 0-7 0,0 2-10 15,0-1-5-15,1 1-4 0,-1 1-2 16,1 1-1-16,0 0-2 0,1 0 0 15,-1-2 1-15,1 4 0 0,0-1 0 16,0 1 1-16,1-2-1 0,-1-1 1 16,0 1 0-16,0 0 0 0,-1 1 2 15,0-2 1-15,-1 1 2 0,0-2 1 16,0 3 1-16,-1 0 0 0,1-1 0 0,-1 0-1 16,1 0-1-16,-1-1-3 15,1 1-1-15,-1 0-1 0,-1 0-2 0,0 0-2 16,-1 1-1-16,-3 1-1 0,0 1-2 15,-1 2 1-15,-2-1-1 0,-1 0 0 16,0 1 0-16,-2-1 1 0,0-1 0 16,1 1 0-16,1 0 1 0,0 1 0 15,3 0 2-15,0-1 0 0,5 2 0 16,1-1 0-16,2 3 0 0,0 0 0 0,0 0-2 16,1 2 0-16,1 2-1 0,0 1 0 15,-2 0 0-15,2 0 0 0,-1 1 0 16,-1-1 0-16,0 1 0 0,-1-1-1 15,2 3 0-15,0-2 0 0,2-1 0 16,4 0-2-16,1 3 0 0,2-3 0 16,1-1 0-16,3 0-1 0,3 0 2 15,-1-1-1-15,-1-1 3 0,0 0 0 16,0-3 1-16,3 0 1 0,-1-1 0 0,0 0 0 16,2-3 1-16,1-3 0 0,1-1 1 15,0-4 0-15,0 0 0 0,-1-2 0 16,1-3 1-16,-2 1 1 0,-2 2 2 15,-1-1-1-15,-3 1 1 0,-3-1 1 16,-3 0 1-16,-1-4 0 0,-3-4 0 16,-2-1-2-16,-1-4-1 0,-2-1 0 0,-2-3-1 15,-2-1-2-15,-1 0-2 0,-3 3-1 16,-5 0-1-16,0-1 0 0,-2 3 0 16,-2 3-1-16,-2 2 0 0,-2 2-1 15,0 0 0-15,-1 4-1 0,1 3-4 16,-1 5-9-16,-2 1-20 0,-1 1-15 15,-2 5-130-15,0 0-139 0,3 2-337 16</inkml:trace>
  <inkml:trace contextRef="#ctx0" brushRef="#br0" timeOffset="-184725.7">11591 9699 459 0,'1'-2'120'16,"-1"-1"7"-16,1-1-50 0,-1 2-22 15,1 1-12-15,-1 2-7 0,0-1-6 16,-1 0-6-16,1 1-6 0,0 4-5 0,0-4-4 16,0 1-2-16,0 1-1 0,-1 3 0 15,2 3-2-15,-1 0 1 0,1 3-1 16,0 3 0-16,1 3-1 0,-1 3-1 16,0 2 1-16,0 2-1 0,0-1 0 15,1-2-1-15,-2 2 0 0,0-2-2 16,1-3-1-16,-1-3-3 0,2-1-2 15,-1-4-3-15,1 1-7 0,0-5-8 16,2-1 30-16,-1-4-154 0,0-2-120 16,0-3-312-16</inkml:trace>
  <inkml:trace contextRef="#ctx0" brushRef="#br0" timeOffset="-183782.23">11832 9729 394 0,'1'0'92'0,"-1"0"0"0,0 0-58 15,0 0-14-15,-1-2-5 0,1 2-2 16,0-4 3-16,0 4 3 0,1 1 2 15,0 0 2-15,-1-1 0 0,1 2-3 16,0 0-5-16,-1-1-4 0,0-1-3 16,0 0-2-16,-1 0-1 0,1 3 0 15,-1-1 2-15,0 2 0 0,-2 0 1 16,2 0 0-16,-1 1 0 0,1-1-1 0,0 1 0 16,0-1-1-16,0 3 0 0,1-1-1 15,0 1-1-15,0 0 1 0,1 4-2 16,-1 1 0-16,2 0-1 0,-2 0-1 15,2 2 0-15,0-1-1 0,1 0 0 16,0-1 0-16,1-1 2 0,2-1 0 16,1 0 0-16,2-4 1 0,2 1 0 15,2-3 0-15,2-2 2 0,0 1 2 16,2-6 4-16,1 0 2 0,1-1 3 0,-2-2 3 16,1 1 4-16,-3-2 0 0,0-1 0 15,-3 0-1-15,-3-2 0 0,-1 1-2 16,-5-2-2-16,-2-2-1 0,-4-2-3 15,-4-1-3-15,-3 0-4 0,-4-2-1 16,-3-1-3-16,-3-3-1 0,-2 3-1 16,0 0 0-16,1 3-1 0,2 1-1 15,1 2-1-15,4 3-1 0,3 3-3 0,2 1-2 16,3 2-4-16,2 1-9 0,3 1-14 16,2 2-10-16,3 1 11 0,0 1-135 15,2 0-123-15,2 0-299 0</inkml:trace>
  <inkml:trace contextRef="#ctx0" brushRef="#br0" timeOffset="-183427.46">12225 9563 296 0,'2'-2'108'15,"0"2"9"-15,-1-1-1 0,-1 1-40 16,0 1-10-16,0-1-10 0,0 2-12 16,0 2-9-16,0-2-5 0,0 2-4 15,0 2 0-15,1 0 1 0,2 2 1 16,-1 1 0-16,1 1-4 0,1 3-2 15,1 2-3-15,-1 3-3 0,1 1-6 16,-2 5-3-16,1 2-4 0,1-2-2 0,-1 0 0 16,0-1 0-16,0-2-2 0,0-1-4 15,2-2-10-15,-2-3-5 0,0 0-13 16,1-3-1-16,-1-3 58 0,-1-2-192 16,0-3-129-16,1-1-337 0</inkml:trace>
  <inkml:trace contextRef="#ctx0" brushRef="#br0" timeOffset="-182785.75">12555 9673 538 0,'0'-2'126'0,"0"-2"2"16,0 1-75-16,0 2-22 0,0-2-6 15,0 2-5-15,0 1-5 0,-1 0-3 0,1 1-3 16,0 3-4-16,-2 3-3 0,1 4-1 15,-1 2-2-15,1 3 2 0,-1 4 0 16,0 2-1-16,-1 0 1 0,2 1 0 16,1-1 0-16,1-1-1 0,3-4 0 15,0-1 1-15,3-2-1 0,3-3 1 16,1-3 0-16,1-1 0 0,2-4 0 0,2-2 1 16,3-4 2-16,2 1 3 15,0-5 2-15,2 0 3 0,0-3 2 0,-4-1 1 16,-1-3 3-16,-4-1 3 0,-4-1-1 15,-4-2 0-15,-3-2-1 0,-6-1-1 16,-1 0-2-16,-6-1-3 0,-2-1-6 16,-4 0-6-16,-2 2-4 0,-4 6-2 15,-1 1-2-15,4 3 1 0,-1 3-5 16,2 6-6-16,3 2-7 0,2 2-7 16,3 0 0-16,2 3-134 0,2-1-127 15,2 1-306-15</inkml:trace>
  <inkml:trace contextRef="#ctx0" brushRef="#br0" timeOffset="-182432.99">12985 9655 616 0,'0'-2'134'0,"0"-2"1"16,-2 2-104-16,-1-1-15 0,-1 2-6 15,0 0-4-15,-1 1-2 0,-1 5-1 16,0 1 1-16,-1 5-2 0,-1 3 0 16,1 5 0-16,-1 3 0 0,2 1-1 15,1 1 0-15,1 0-1 0,2-2-2 0,4-2-1 16,2-3-1-16,3-1 0 0,2-3 0 16,3-4 1-16,4-2-1 0,0 0 1 15,3-4 1-15,-1-3 1 0,3-1 1 16,1-3 1-16,-2-3 3 0,-1-1 2 15,-2-3 4-15,0-1 3 0,-3-1 2 16,-3-2 2-16,-5-3-1 0,-2-1-1 0,-7-3-2 16,-1-2-5-16,-6-1-7 0,-2 0-6 15,-3 2-6-15,-2 4-4 0,1 3-4 16,-1 3-1-16,1 4-15 0,1 5-112 16,0 2-113-16,2 0-286 0</inkml:trace>
  <inkml:trace contextRef="#ctx0" brushRef="#br0" timeOffset="-181947.24">13348 9608 359 0,'-5'10'109'0,"2"-3"3"0,0-2-1 15,1 1-65-15,1-2-9 0,-1 0-8 16,2 3-6-16,0 0-3 0,0 1 0 15,2 4-1-15,0 2-2 0,0 2-3 16,2 1 1-16,1-1-2 0,1 0-3 0,3 2-2 16,2-3-1-16,1-2-2 0,1-1-1 15,3-2 4-15,0-1 4 0,2-4 1 16,-2-1 2-16,0-4 3 0,1-1 2 16,-1-2 3-16,0-3-1 0,-2-2-3 15,-2 1 1-15,-2-3 1 0,-3 0 1 0,-2-3 2 16,-2-3-1-16,-3-2 0 0,-3-2-2 15,-4-4-4-15,0 1-3 0,-3 1-4 16,-2 2-6-16,-3 3-4 0,0 4-3 16,-2 4-1-16,-1 6-3 0,-2 1-7 15,1 4-8-15,-3 0-17 0,1 2-16 16,2 0-131-16,3 2-143 0,5-4-339 16</inkml:trace>
  <inkml:trace contextRef="#ctx0" brushRef="#br0" timeOffset="-177972.69">18246 6486 456 0,'0'1'122'0,"-1"-1"3"16,1 0-22-16,0 0-66 0,0-1-11 15,-1 1-4-15,1 1-3 0,0-1-4 16,-1 2-3-16,0 1 0 0,-4 0-1 15,0 6-2-15,-3 5 0 0,-2 6-1 16,-1 7 2-16,-3 7-1 0,-4 6-1 0,-2 11-3 16,-1 2-1-16,-3 4-2 0,-5 2-1 15,0 2-5-15,0-1-2 16,2-4-1-16,2-7 0 0,4-6 0 0,5-7 1 16,5-10-1-16,2-7 4 0,4-7 3 15,3-7 0-15,2-1 2 0,1-9 0 16,2-2 0-16,2-5 0 0,2-4 0 15,1-8 0-15,3-9-1 0,1-4-1 16,2-2 0-16,0-7 1 0,1-6 1 16,-2-7 2-16,0 0 1 0,-1 0 2 0,0-6 8 15,-1 3 1-15,0 4-1 0,-2 6-2 16,-1 9 0-16,0 9 3 0,-4 8 1 16,0 11-7-16,-2 7-2 0,-4 7 1 15,-1 10-1-15,-5 6 0 0,-3 9-3 16,-3 10-5-16,-7 10 0 0,-4 12 1 0,-3 6 1 15,-2 5-3-15,2 3-6 0,-3 5-9 16,0-1-9-16,5-6-2 0,5-7-1 16,6-7 0-16,5-5 2 0,4-5 5 15,8-14 12-15,4-13 9 0,6-2 4 16,2-10 2-16,2-4 0 0,1-12 1 16,1-6 0-16,1-6-1 0,2-2-2 15,-2-11-3-15,0-5 4 0,-2-2 4 16,1-2 3-16,-3-4 4 0,-2-7 1 0,-2-2 1 15,-1-2 2-15,-1 1 2 0,-3-4-4 16,1 3-4-16,-3 8-2 0,0 11 4 16,-1 8 1-16,-2 10 2 0,0 7-7 15,-1 11-1-15,-3 6-1 0,-2 10-1 16,-1 9-4-16,-4 6-3 0,-2 10-3 16,-6 10 1-16,-4 11 0 0,-1 7 1 15,-1-1-5-15,-1 6-7 0,-1 3-2 0,-1-6 0 16,4-5-1-16,4-6 0 0,2-4 0 15,4-7 3-15,3-9 9 0,5-10 0 16,4-3 1-16,2-7 1 0,1-5-1 16,4-3 2-16,2-8 0 0,4-14 1 15,1-3 0-15,1-6 0 0,2-7 0 16,2-7 1-16,0-10 2 0,-1-3 3 16,-3 2 2-16,3-6 0 0,2-5 1 0,-3-1 3 15,-1 0-3-15,-3 5-2 0,-2 5 0 16,1 6-2-16,-6 9 3 15,-2 10 0-15,-2 10-2 0,1 9-2 0,-5 8 1 16,-2 12-3-16,-4 7 0 0,-4 10-5 16,-1 8 0-16,-4 8 0 0,1 5-3 15,-1 2-6-15,2-2-3 0,4-3-1 16,4-3 1-16,4-6-1 0,1-6 1 0,3-3 3 16,3-6 6-16,1-3 3 0,-1-6 1 15,2-3 0-15,-1-8 1 0,2-4 1 16,0-5 0-16,3-9 1 0,0-7 0 15,2-5-1-15,3-6 1 0,0-4 2 16,1-8 2-16,1-5 3 0,-1-5 1 16,1-1 2-16,-1 0 2 0,-2 3 1 15,-2 5-3-15,-1 8-3 0,-2 11-2 16,0 10-2-16,-5 7-3 0,0 13-3 16,-6 9 0-16,0 8 0 0,-2 8 0 0,-4 11-1 15,-2 8 1-15,-2 9 1 0,-1 0 0 16,-4 5-3-16,0 3-9 0,0 0-8 15,-1-4-13-15,3-2-30 0,2 0 91 16,3-3-225-16,2-3-153 0,3-5-383 16</inkml:trace>
  <inkml:trace contextRef="#ctx0" brushRef="#br0" timeOffset="-177071.68">17438 5637 402 0,'-5'-11'116'15,"3"0"3"-15,-1 2-33 0,1 0-29 16,0 1-11-16,1 0-9 0,0 0-7 15,0 2-4-15,1 1 0 0,-1 0-2 0,1 0 1 16,-1 1-2-16,0 2-1 0,-1 0-1 16,2 1-3-16,-1 1-3 0,1-2-4 15,0 4-5-15,0 3-3 0,0 3-3 16,1 6 0-16,-1 3 0 0,-1 6 0 16,0 7 0-16,1 5 2 0,0 3 0 15,0 4-1-15,0 3-1 0,2 0 1 0,1-2-1 16,0 0 0-16,3-2 0 0,-2 0 0 15,2-2-1-15,-1-2-3 0,1-4-5 16,0-1-5-16,0-4-6 0,-1-2-6 16,1-6-7-16,-1-5 22 0,-2-4-144 15,0-5-117-15,-5-1-302 0</inkml:trace>
  <inkml:trace contextRef="#ctx0" brushRef="#br0" timeOffset="-176799.47">17235 6007 365 0,'11'3'90'0,"-1"4"7"16,2 2-51-16,1 2-11 0,2 3 0 15,1 2-2-15,-1 2-7 0,-2 2-4 16,0-1-5-16,-1-1-4 0,-2-3-3 16,-1-2-2-16,1-1 0 0,-1-2-1 15,-1-3-1-15,2-2-1 0,1-1-1 16,1-3 0-16,1-1-1 0,1-3 1 16,-2-2 0-16,0-3-51 0,-1-4-73 15,-2-2-96-15,-1-1-243 0</inkml:trace>
  <inkml:trace contextRef="#ctx0" brushRef="#br0" timeOffset="-176601.72">17612 5974 473 0,'0'1'116'0,"0"2"3"0,-1-2-24 16,0 1-68-16,0-1-9 0,-2 3-2 15,0 4 0-15,-1 3 0 0,-4 2-2 16,-1 6-3-16,-4 4-7 0,-2 6-1 16,-5 3-6-16,-2 1-129 0,-1 0-113 15,1 2-303-15</inkml:trace>
  <inkml:trace contextRef="#ctx0" brushRef="#br0" timeOffset="-173324.41">13529 9293 458 0,'-2'2'122'0,"0"-3"3"16,0-4-25-16,0 0-52 0,-1-3-5 15,-1 1-2-15,-1-4-3 0,-1 1-2 0,1-2-4 16,-2-1-5-16,0-2-7 0,-1 1-7 15,0-2-5-15,3 0-3 0,-1-3-2 16,4 0 0-16,2 0-2 0,3 3-1 16,5-2-1-16,2 2 1 0,3-2-1 15,5 4-1-15,1-1 1 0,6 3 0 16,4-4 0-16,5 3 0 0,5-1 1 16,1 0 0-16,-1 2 0 0,2-1 2 15,1-3-1-15,-5 2 0 0,-2-5 1 16,-4 2 0-16,-2-4 0 0,-3-3 0 0,-3-1 0 15,-4-3 0-15,-6 0-1 0,-3 2-1 16,-4-2-2-16,-3 5-3 0,-3 1-3 16,-3 5-2-16,-1 1-6 0,-1 3-7 15,-1 3-6-15,2 4-4 0,0-1-49 16,-1 4-72-16,3 1-107 0,-2 3-248 0</inkml:trace>
  <inkml:trace contextRef="#ctx0" brushRef="#br0" timeOffset="-172894.47">13862 9397 558 0,'4'-1'127'0,"-1"-4"5"0,4-1-96 16,-1-3-9-16,1-5-4 0,0-6-2 15,-3-4-6-15,1-5-5 0,0 0-4 0,-1-5-2 16,0-3-1-16,1 1 0 0,2 2 0 16,2 1 0-16,2 1 1 0,3 1 0 15,3 5 0-15,5 3 0 0,3 1-1 16,3 1 0-16,3 0 0 0,4 5-1 15,4-2-1-15,5 2 1 0,3 0-1 16,-1-2 1-16,0 0-1 0,-8 1 0 16,-2-1 1-16,-4 2 2 0,-9-5 1 15,-7 4 1-15,-4 1 1 0,-3 1 0 0,-3 0-3 16,-4-4-7-16,-3 0-7 0,-2 3-4 16,-3 1-8-16,-2 0-4 0,0 3-5 15,-1 5 66-15,0 8-178 0,0 5-113 16,-1 6-315-16</inkml:trace>
  <inkml:trace contextRef="#ctx0" brushRef="#br0" timeOffset="-172560.38">14159 9400 479 0,'0'1'132'0,"0"-1"4"0,0-2-10 15,0 2-90-15,-2-3-6 0,2 2-5 16,0-3-4-16,8-1-6 0,-1 0-4 0,1-2-2 16,3-3-1-16,1-1-4 0,3-2-1 15,6-5 0-15,0-2 1 0,7-5-2 16,3-1 0-16,1-5-1 0,2 0-1 16,0-2 0-16,0 1 0 0,5 2 0 15,-3 1 0-15,-4 1 0 0,2 8 0 16,1 0 0-16,0 3 0 0,-5 4-1 15,-8 2 1-15,-5 3 1 0,-1 1 1 0,-5-2-1 16,-5 1-1-16,-4-3-4 0,-2 0-2 16,-2-1-2-16,-2-3-3 0,0 0-2 15,-2-3-3-15,1 0 0 0,-1-3-1 16,3-4-1-16,1-3-3 0,3 2 123 16,1-1-240-16,0-2-124 0,0-4-360 15</inkml:trace>
  <inkml:trace contextRef="#ctx0" brushRef="#br0" timeOffset="-168054.83">4494 6776 323 0,'7'9'82'0,"-2"0"5"16,-1-5-46-16,0 0-12 0,2-1-6 0,-1 0-5 15,1 2-5-15,0 0-3 0,0 2-2 16,0-1 4-16,-1-1 3 0,-2 4 4 16,0-1 3-16,0-2 4 0,-1 2 2 15,-1-1 0-15,-1-1-3 0,-1 1 0 16,-1-2 1-16,-2 1 0 0,-3 0-1 0,-2 3-1 16,-2-2-1-16,-5 0-2 0,-2 3-3 15,-5-2-4-15,-6-2-2 0,-5 0-4 16,-6-3-2-16,-5-2-3 0,-6-2-1 15,-2-6-2-15,-3-2-3 0,0-1 0 16,3-2 0-16,2-8 0 0,2-1-1 16,3-4 3-16,3-3 1 0,2-2 4 15,5-4 1-15,4-2 2 0,4 2 0 0,4-1 2 16,5-1-2-16,5 3 1 16,6 0-2-16,5 0 0 0,3-1-1 15,7-3-1-15,5-2 1 0,4-2 1 0,6-3 3 16,3-3 0-16,6-2 3 0,4-3 0 15,1 5 2-15,2 0-2 0,3 3-1 16,-2 0-3-16,4 3-1 0,1 0-3 16,1 3-1-16,3 1-2 0,1 4 0 15,2 1 0-15,0 5-2 0,2 5 1 16,0 0 0-16,4 5-1 0,3 3 1 0,1 1-1 16,5 4 1-16,2 0 0 0,3 3 0 15,-1-1 0-15,3 3 1 0,0 1-1 16,0 0 2-16,-2 1 1 0,-1 3 2 15,-2 2 1-15,-4 4 2 0,-4 2 0 16,-4 2-1-16,-7 2 0 0,-4 6-2 16,-3 3-1-16,-4 4-2 0,-1 5-1 0,-1 1 0 15,-4 5-1-15,-2 0 0 16,-3-2 1-16,-3-2-1 0,-2 0 0 0,-4-3 0 16,-6 3 1-16,-4 3 2 0,-6-2 1 15,-4 6 0-15,-5 2 2 0,-8 3-1 16,-6 3 1-16,-8-1-1 0,-2-2-1 15,-9 3-1-15,-7 0-1 0,-4 2 0 16,-2 3-1-16,-6 3 0 0,-6 1-1 16,-3 0 0-16,-2-4 0 0,-3-1 0 15,-4-8 0-15,-3-5 0 0,-4-6 0 0,-1-8 1 16,-3-3-1-16,-2-4 0 0,0-7-12 16,-3-8-25-16,-4-7-151 0,1-7-154 15,-2-1-393-15</inkml:trace>
  <inkml:trace contextRef="#ctx0" brushRef="#br0" timeOffset="-165650.52">16867 3684 323 0,'0'3'85'0,"-1"-3"5"15,1-1-31-15,0-2-20 0,1 2-8 16,1-3-1-16,-1 2-5 0,1-1-3 16,1 3-2-16,-3-2-2 0,1 2-4 0,-1 0-3 15,-1 1-1-15,-1 2-1 0,0 1-1 16,-1 3-3-16,0 1-2 0,-1 2 0 15,0 2-2-15,1 0 0 0,-1 4-1 16,2-2 1-16,3 1-1 0,1 3 1 16,2 0 1-16,0 1 0 0,3 1 2 15,0-4 2-15,2 1 0 0,1-2 1 0,0-2 1 16,1-2 0-16,2-1-2 0,1-1-1 16,2-3 0-16,1 1-1 0,2-5-1 15,0-4 0-15,2-2 1 0,0-1 0 16,0-5 1-16,1 0 0 0,-2-2 2 15,1-2 0-15,0-1 0 0,-1-3 3 16,-2 1 3-16,-3 0 4 0,-2-1 5 16,-4-1 1-16,-7 1-1 0,-8 1 0 15,-3-3-3-15,-6-2-4 0,-4 0-6 16,-7 0-5-16,-2-1-4 0,-4 0 1 16,-3 1-1-16,-2 5 0 0,-1 3-3 0,0 4-5 15,0 3-7-15,3 6-8 0,0 4 40 16,3 6-173-16,6 3-129 0,4 6-336 15</inkml:trace>
  <inkml:trace contextRef="#ctx0" brushRef="#br0" timeOffset="-163375.71">11514 10348 463 0,'0'0'131'0,"1"1"5"16,-2-1-27-16,1 0-49 0,0 0-18 15,0 0-5-15,0 0-5 0,0-1-5 16,0 0-6-16,0 1-4 0,0 1-4 16,1 0-5-16,0 0-3 0,0 2-1 0,1 3-2 15,0 1 1-15,0 2-1 0,0 4 0 16,-2 4 0-16,0 2 0 0,1 2-1 16,0 1 0-16,-1 4-1 0,2 1-5 15,0-2-4-15,3-1-16 0,-1-1-4 16,0-1-6-16,2-2-4 0,-1-6 44 15,1-1-160-15,-1-4-114 0,0-7-290 16</inkml:trace>
  <inkml:trace contextRef="#ctx0" brushRef="#br0" timeOffset="-162977.84">11771 10433 394 0,'1'0'123'16,"-1"1"4"-16,0-2 2 0,0 2-71 0,0-2-16 16,-1 1-12-16,1 1-8 0,0-1-7 15,-1-1-4-15,1 1-5 0,-1 0-2 16,0 4-4-16,-1 3 1 0,0 1-1 16,-1 4 0-16,-1 2 0 0,0 5 0 15,-1 2 0-15,2-1 1 0,0-1-1 16,2 0 0-16,1-4-1 0,3-1-1 15,2-4 0-15,3-3 3 0,4-3-1 16,0-3 6-16,3-2 6 0,3-2 7 0,0-3 6 16,-1 0 4-16,-1-2 1 15,0-1 4-15,-4-3-1 0,-1 1-3 0,-3 4-4 16,-4-3-2-16,-3-1-4 0,-2 0-2 16,-3-1-3-16,-4-1-4 0,-2-4-3 15,-5 0-3-15,-1 0-4 0,0 4-3 16,-1 2-2-16,1 1-2 0,2 6-4 15,2 2-7-15,1 3-13 0,3 0-12 0,0 0-6 16,4 2-7-16,1 1 6 0,2 0-128 16,1 0-117-16,3 1-277 0</inkml:trace>
  <inkml:trace contextRef="#ctx0" brushRef="#br0" timeOffset="-162579.19">12043 10426 380 0,'4'-2'113'0,"-1"1"7"0,-2 0-31 0,1 2-24 15,-1 0-11-15,-1-2-11 0,-1 1-9 16,1 0-7-16,-1 0-5 0,1 0-6 16,0 1-6-16,0-1-2 0,0 3-3 15,0 1-1-15,0 3-2 0,1 0-2 16,-1 2 0-16,1 2 1 0,-1 4 0 0,2 0 0 15,0 0 1-15,2 1-1 0,0 0-1 16,1-2 0-16,3-1 0 0,1-4-1 16,2-4 3-16,2-1 5 0,1-7 3 15,2-2 3-15,0-2 4 0,2-1 5 16,-2-2 3-16,-1-1 0 0,-3 0 1 16,-1-1-1-16,-4 0-1 0,-3 0-2 15,-3-1-2-15,-4 0-3 0,-3 1-4 0,-4-2-4 16,-2 0-5-16,-5 2-5 0,1 1-4 15,-3 1-4-15,2 2-3 0,-2 3-7 16,3 4-14-16,0 2-7 0,3 1 0 16,3 4-137-16,1-2-131 0,3 0-326 15</inkml:trace>
  <inkml:trace contextRef="#ctx0" brushRef="#br0" timeOffset="-162163.39">12355 10242 364 0,'-4'4'108'16,"-1"-1"4"-16,2 0-40 0,2-1-12 15,2 0-6-15,-1-2-8 0,1 1-8 16,0 0-1-16,2-1 1 0,-1 2 1 0,0-1-1 16,-1 0 0-16,1 2-3 0,-1-3-6 15,-1 0-3-15,0 1-4 0,0-2-6 16,0 2-4-16,0 0-3 0,0 0-3 15,0 3-2-15,1 3-1 0,1 0-1 16,-2 5-1-16,0 2 0 0,2 2 0 16,-1 2-1-16,0-1 1 0,1 2 0 15,1-2-1-15,0 1 0 0,0-2-1 0,-1 1-2 16,1-3-2-16,0-2-3 16,-1 0-6-16,1-3-11 0,-1-3-15 0,-2 2 78 15,1-7-209-15,-1 0-137 0,-1-1-368 16</inkml:trace>
  <inkml:trace contextRef="#ctx0" brushRef="#br0" timeOffset="-160515.21">12674 10267 357 0,'0'-2'109'16,"0"2"3"-16,0 1-32 0,1-2-18 15,-1 1-15-15,1-3-13 0,-1 4-10 16,0 1-5-16,0-2-3 0,0 0-2 15,0-2 0-15,-1 5-2 0,1-2-1 16,0-1-2-16,-1 1-2 0,0 1-2 16,1 1-1-16,-1 3-2 0,-1 0-1 0,-2 3 0 15,2 3 0-15,2 1 1 0,0 0-1 16,0 2-1-16,2-1 1 0,3-1 0 16,0-1-1-16,3 0 0 0,1-3 0 15,2 0-1-15,1-3-1 0,0-1 1 16,0-3 3-16,1 0 1 0,-3-1 4 15,-1-2 4-15,-1 0 5 0,-2 0 4 0,-1-2 3 16,1-3 1-16,-2 1 1 0,-1-3-2 16,1-4-2-16,-2 0-2 0,-1-3-3 15,-1 1-3-15,-2-1-3 0,0-3-4 16,-2 2 0-16,-2 0-4 0,-2 1-5 16,-2 1-3-16,-1 3-3 0,-3 0-2 15,-1 5-8-15,-2 0-9 0,0 7-4 16,0 3-4-16,3 2 0 0,1 4 4 15,3 3-126-15,2-2-111 0,3 3-281 16</inkml:trace>
  <inkml:trace contextRef="#ctx0" brushRef="#br0" timeOffset="-160034.65">13016 10265 312 0,'-1'0'90'0,"-1"0"6"15,-1 1-4-15,2 0-38 0,-1-1-14 0,1 1-3 16,-1 0-2-16,0 1-4 0,-1 1-3 15,2 0-6-15,-2 0-5 0,0 1-3 16,-2 3-2-16,0 0-2 0,-1 2-2 16,2 1-2-16,0 2-2 0,0 2-3 15,2 0 0-15,2-1-1 0,5 0-1 16,-2-1 1-16,3-2-2 0,3-1 0 16,0-2 0-16,3-1 0 0,0-2 1 15,0 0 1-15,2-1 1 0,-1-2 6 0,0-2 4 16,0 0 6-16,-2-2 4 0,-1-1 3 15,-3 0 5-15,1-1 3 0,-3-1-1 16,0-2-3-16,-1-1 1 0,-1-1-3 16,0-1-2-16,-3-4-3 0,-2 1-4 15,-1-3-3-15,-2 1-5 0,-4 1-7 16,-3 0-8-16,-3 3-6 0,-2 6-4 16,-2 1-9-16,1 5-8 0,-1 3-9 0,3 2-4 15,2 3 31-15,2-1-151 0,4-1-123 16,2 0-304-16</inkml:trace>
  <inkml:trace contextRef="#ctx0" brushRef="#br0" timeOffset="-159535.52">13427 10186 485 0,'-5'2'121'0,"0"0"6"0,-2 1-51 15,0-1-35-15,-2 1-10 0,0 2-4 16,0 1-3-16,2 0-3 0,-1 3-3 15,1-1-4-15,2 0-3 0,1 6-3 16,1-2 0-16,1 1-3 0,2 0-1 16,0-1-3-16,3 3 0 0,3 1 0 15,3-4-2-15,2-1 1 0,4-3-1 0,3 0 0 16,2-1 1-16,3-4-1 0,0-1 5 16,1-1 7-16,-1-3 7 0,-1-1 6 15,-2-2 7-15,-3 0 6 0,-3-2 5 16,-2 2 2-16,-3-2-2 0,-4 0-2 15,-3-2-5-15,-4-1-5 0,-2 2-6 16,-5-6-7-16,-6 0-6 0,-4 0-5 16,-4 3-6-16,-4 1-3 0,-4 3-4 0,-4 0-8 15,0 8-11-15,1 2-25 0,-1 0-153 16,0-4-161-16,2 4-400 0</inkml:trace>
  <inkml:trace contextRef="#ctx0" brushRef="#br0" timeOffset="-155075.09">17419 6569 366 0,'1'4'90'0,"-1"0"7"16,0-3-53-16,1 1-12 0,-1-2-1 15,0 1 3-15,0-1 0 0,0-2-3 16,0 4-4-16,1-3-1 0,-2 0-3 16,2 4-1-16,1-1-2 0,1 2-3 15,-1 1-2-15,0 4-2 0,0 5-1 16,-1 5-1-16,-2 1-2 0,-1 7-2 15,-1 6-1-15,-2 5-3 0,0 1 0 0,-1 1-2 16,0 3 0-16,0 3-2 0,0-2-1 16,1-4 0-16,2-3 1 0,-1-2-1 15,2-5 0-15,0-6 1 0,4-5 1 16,-2-6 1-16,1-5 2 0,-1-6 2 16,1-2 5-16,0-2 2 0,-1-7 1 15,0-5-1-15,1-8 1 0,0-4-2 16,2-3-2-16,1-8-5 0,0-5-2 15,1-2-1-15,2-4-1 0,1 0 1 0,-2-3-1 16,0 0 0-16,-1 0 0 0,1 4 0 16,0 4 1-16,-1 9 0 0,0 4 0 15,2 7 1-15,-1 8 2 0,1 4 0 16,-1 4 3-16,-1 5-2 0,0 2 0 16,0 4 1-16,-2 9-2 0,0 4 0 15,-1 9-2-15,-2 6 0 0,-1 9-1 0,-2 7 1 16,-2 3-1-16,-5 0 0 0,1 4-3 15,-4 1-1-15,1-1-5 0,-2-1 1 16,-1-4-1-16,4-5 0 0,3-4 1 16,0-5 1-16,4-8 2 0,1-5 3 15,3-8 0-15,1-4 0 0,-1-4 2 16,3-5 4-16,1-4 2 0,1-5 1 16,2-6 2-16,2-4 1 0,1-6 1 15,2-7-1-15,0-7-4 0,-1-2-1 0,0-3 0 16,-1-5 0-16,1-1 2 0,-4-3 0 15,0 2 2-15,-2 5 0 0,1 4 1 16,-2 6 1-16,-2 6 0 0,-1 7-2 16,0 6 0-16,1 7-3 0,-1 6-2 15,-1 6-1-15,1 3-2 0,-1 10-2 16,0 8-1-16,1 8-2 0,-2 7 2 0,0 6 1 16,-2 7 1-16,-2 2-2 0,-3 4-7 15,1-2-6-15,-3 0-4 0,1-4 0 16,2-3-1-16,2-10-1 0,2-6 2 15,3-9 6-15,2-7 8 0,1-5 4 16,-1-6 3-16,2-5 4 0,-1-10 1 16,1-5 2-16,0-8 1 0,0-2 1 15,0-12-1-15,2-5 0 0,-2-10-1 16,2-2 0-16,0-5 0 0,1-2 0 16,-1-6 1-16,2 6 2 0,1 3-1 0,-1 9 0 15,-3 10 1-15,0 8 0 0,-1 12-1 16,-1 9-4-16,-1 11-3 0,0 13 0 15,0 12-3-15,-2 8-3 0,-2 8 0 16,-1 10 0-16,-1 7 3 0,-3 7-6 16,-2-3-13-16,1-3-30 0,0 3-144 15,-2-4-154-15,-1-5-390 0</inkml:trace>
  <inkml:trace contextRef="#ctx0" brushRef="#br0" timeOffset="-152889.04">16991 6587 450 0,'2'-6'118'16,"0"-5"3"-16,2-2-3 0,0-1-95 0,-1-4-4 16,2 2 2-16,1-2 0 0,-1-2 0 15,2 0 0-15,-3-2 0 0,0 0-4 16,-2-1 1-16,-2-2-1 0,-1-2-2 15,-7 0-2-15,-1 2-3 0,-2-1-1 0,-3 0-2 16,-1 1-4-16,-4 1-2 0,1 2 0 16,-1 0 3-16,1 1 0 0,1 4 1 15,2-1-1-15,1 5 0 0,1 3 0 16,-1 3-1-16,1 6-3 16,-3 3-1-16,-1 3 0 0,-4 7 0 0,-3 4 0 15,0 4 0-15,2 6 0 0,0-1 0 16,2 9 1-16,1 3-1 0,2 3 1 15,2 4 0-15,0 1 0 0,-1 5 1 0,2 2-1 16,1 4 1-16,0 1-1 0,2 3 1 16,3 3-1-16,3 1 0 0,0-1 0 15,1 2-1-15,2-5 0 0,3 2 1 16,0-6-1-16,1-2 1 0,3-2-1 16,2 3 1-16,3-8-1 0,2-1 1 15,0-8 0-15,3-2-1 0,0-5 0 16,-1-4 1-16,1-8 0 0,-2 1 1 0,-1-8-1 15,0 0 0-15,2-3 1 0,1-5-1 16,0-4 1-16,3-2-1 0,2-4 1 16,5-2 0-16,0-3 0 0,0-2 1 15,-1-2 0-15,0 0 1 0,2 0 0 16,-3-1 0-16,0-3 0 0,-2 1 0 16,2 3 1-16,-2-1-1 0,-1-1 2 15,0 0-1-15,-3-4 1 0,-1 0 0 16,-1-1 0-16,-2-4-1 0,2-2-1 0,1-2 0 15,-1-6-1-15,-2-1-1 0,0-1 1 16,-2-6 0-16,-2 0 0 0,-5-5 1 16,-2-1 0-16,-2-1 0 0,-3-1 1 15,-2-4-1-15,-2 1 0 0,-3 0-1 16,-1 5 0-16,1 0 0 0,-5 1-1 16,-1 4-3-16,-1 3-4 0,1 4-5 15,0 3-6-15,0 4-12 0,2 1-7 0,1 4-133 16,-1 3-128-16,-4 3-318 0</inkml:trace>
  <inkml:trace contextRef="#ctx0" brushRef="#br0" timeOffset="-147460.67">5500 12289 458 0,'-2'2'119'0,"0"-2"5"0,0-1-58 16,-1 0-16-16,0 1-13 0,0 0-10 0,0-1-6 15,-2 1-4-15,1 0-1 16,-1 1 1-16,2-1 1 0,0 2 2 0,0-2 1 16,1 1 1-16,1-1 0 0,1 0-1 15,0 2-3-15,0-2-4 0,0-2-4 16,0 2-4-16,0 0-2 0,1 0-2 15,2 2-1-15,-1-2-1 0,2 1 0 16,4 0 2-16,1 0 0 0,3 0 2 16,4-1 0-16,4-1 2 0,4-1-1 0,3-3 2 15,4 0 2-15,5-2 2 0,6-2 1 16,3 0 0-16,4-3 1 0,4-1 1 16,5 0-2-16,2-1-2 0,6-2-3 15,5 0-2-15,2-1 0 0,4 1-2 16,1 2-1-16,2 4-1 0,3 3 0 15,-3 2 0-15,-4 3-1 0,-4 4 0 16,-6 0 0-16,-6 4 0 0,-6-2-4 0,-10 1-7 16,-5-1-15-16,-9-1-19 0,-3-3 155 15,-7-2-293-15,-5-3-159 0,-5-3-436 16</inkml:trace>
  <inkml:trace contextRef="#ctx0" brushRef="#br0" timeOffset="-146411.38">5264 13143 426 0,'0'-4'98'15,"1"3"0"-15,-1-3-60 0,0 1-21 16,0-1-8-16,0 1-4 0,0 0 3 16,0 2 4-16,-1-2 2 0,-1 2 2 15,2 1 3-15,0 0 3 0,0 0 2 0,-1 0-3 16,1 0-2-16,0 1-1 0,0 1 0 16,0-2-2-16,0 0-2 0,0 1-1 15,0 0 0-15,1-1-1 0,-1 1-1 16,2 4 1-16,0 0 0 0,0 2 0 15,1 3-1-15,2 3-1 0,-1 2-1 16,1 4-2-16,2 2 0 0,0 3-3 16,-1 3-1-16,1 0-1 0,-1 4 0 15,-1-3-1-15,-1-1 0 0,-1 0 0 16,1-4 0-16,-2-2-2 0,0-2-3 0,1-6-9 16,1-1-9-16,-1-3 164 0,0-2-293 15,0-4-144-15,1-6-417 0</inkml:trace>
  <inkml:trace contextRef="#ctx0" brushRef="#br0" timeOffset="-146043.63">5604 13217 533 0,'-3'-2'121'16,"0"0"2"-16,-2-2-79 0,0 0-26 15,0 2-5-15,1 1-1 0,0 1-4 16,-2 3-3-16,2 0-1 0,-2 4-1 16,3 4 0-16,-1 3-2 0,0 1 0 0,3 4 0 15,1-1-1-15,2 1 1 0,4 0-1 16,-1 0-1-16,4-1 0 0,2 0-1 16,2-3 0-16,3-3-2 0,-2-2 1 15,2-2 1-15,2-5 1 0,-1-6 3 16,1-5 6-16,-1-4 4 0,1-2 4 15,-1-4 1-15,0-3 2 0,-3-2 2 0,-1 1 2 16,-3 3-2-16,-3-2-1 0,-6 0 0 16,-3 1 0-16,-5 2-1 0,-4 0-3 15,-4 1-3-15,-4-1-4 0,-2 5-4 16,1 0-7-16,-1 4-6 0,0 3-7 16,2 3-11-16,3 2-8 0,2 3-4 15,3 2-124-15,2 0-117 0,2 0-293 16</inkml:trace>
  <inkml:trace contextRef="#ctx0" brushRef="#br0" timeOffset="-145617.6">5952 13258 452 0,'-2'-3'122'0,"2"2"1"16,0-2-1-16,-1 0-97 0,1 1-11 16,0-1-5-16,1 3-1 0,-1 2-1 15,2-1 1-15,-1 4 0 0,0 3-1 16,-1 3 0-16,1 4 0 0,-1 1 0 16,1 6-3-16,1 4-1 0,2-2-2 15,3-1-1-15,3-2-1 0,2-2-1 0,2-1-1 16,4-6 0-16,1-6 0 0,2-3 2 15,1-3 2-15,-1-4 4 16,0-4 7-16,-1-5 6 0,-2-1 6 0,-2-1 3 16,-3-2 2-16,-5 1 1 0,-1-3 0 15,-5 2-4-15,-3-2-5 0,-4 1-5 16,-6 0-3-16,-4 1-3 0,-2-4-5 0,-3 3-4 16,-3 1-6-16,0 2-5 15,0 4-6-15,2 2-8 0,3 4-6 0,0 4-8 16,4 3-4-16,3 4 32 0,2-1-150 15,3 3-116-15,1 3-302 0</inkml:trace>
  <inkml:trace contextRef="#ctx0" brushRef="#br0" timeOffset="-145287.4">6385 12937 592 0,'3'-3'147'0,"-3"1"7"0,0 0-87 0,1 1-16 15,-1-1-5-15,-1 1-6 0,1 1-9 16,1 1-6-16,0 1-6 0,1 5-4 15,1 1-2-15,2 7-1 0,-1 3-2 16,1 5 0-16,1 6-2 0,-1 2 0 16,2 5-2-16,-1 2-1 0,0 1-2 15,0 3-2-15,0 0 0 0,1-2-2 0,0-3 0 16,-1-3 4-16,0-3-24 16,2-3-1-16,-1-6-15 0,0-2-13 0,0-7-2 15,-2-3-127-15,0-3-134 0,-1-10-278 16</inkml:trace>
  <inkml:trace contextRef="#ctx0" brushRef="#br0" timeOffset="-144840.11">6820 13102 585 0,'-3'1'130'16,"-1"1"0"-16,-2 4-101 0,2 0-12 15,-1 4-5-15,1 2-6 0,1 3-4 16,2 3 0-16,0 1-1 0,2 2 0 15,1-1-1-15,2 2 0 0,4-1-1 16,0-2-2-16,3-4 0 0,1-2-2 16,2-2 1-16,3-2 0 0,1-4 1 0,2-2-1 15,-1-4 3-15,1-3 4 0,1-1 3 16,-1-5 4-16,-4-1 5 16,0-2 4-16,-2-1 6 0,-5-4 2 0,-1-1 2 15,-2 1 0-15,-5-2-1 0,-2-2-3 16,-5-2-4-16,-3-2-4 0,-3 2-5 0,-2 1-4 15,-3 0-5-15,-2 1-6 16,-1 6-6-16,2 5-5 0,-1 7-7 0,1 4-9 16,2 2-8-16,0 6-1 0,2 2-123 15,2-1-117-15,2 0-290 0</inkml:trace>
  <inkml:trace contextRef="#ctx0" brushRef="#br0" timeOffset="-144364.43">7176 13070 552 0,'-1'-1'131'0,"-1"-1"4"16,1 0-83-16,1 1-19 0,-1 1-3 15,1 0-7-15,0 1-4 0,0-2-4 0,-1 2-2 16,1 0-3-16,0 1-2 0,0 0 0 16,-1 2-1-16,0 1-2 0,0 4-2 15,-2 3 0-15,1 1 0 0,1 3-2 16,1 2 0-16,0 2 0 0,3-2-1 16,2-1 0-16,0-2-1 0,3 0 0 15,1 0-1-15,2-4-1 0,1-1 0 0,0-2-1 16,3-1 1-16,1-2 1 0,3-2 0 15,1-3 1-15,1-3 3 0,-1-4 3 16,0-2 2-16,-2-3 4 0,-2-3 2 16,-3-3 3-16,-3-4 1 0,-3 0 0 15,-4 0-1-15,-3-1-2 0,-2 0-3 16,-5-1-2-16,-3 0-3 0,-3 0-3 16,-2 0-4-16,-3 1-6 0,0 2-3 0,-1 2-4 15,-1 6-4-15,2 8-10 0,-1 4-9 16,2 5-3-16,0 4-41 0,2 2-78 15,2 2-108-15,-2 2-249 0</inkml:trace>
  <inkml:trace contextRef="#ctx0" brushRef="#br0" timeOffset="-143826.47">7574 12979 530 0,'-1'-1'132'0,"0"-1"6"16,-1 1-68-16,1-1-24 0,0 2-6 16,1-1-6-16,-2 2-7 0,2 1-6 15,-1 2-6-15,1 3-5 0,1 2-4 16,1 1-4-16,0 2 0 0,2 2-2 15,2 1 1-15,0 2-2 0,3-2 1 16,1 1-2-16,0 0 0 0,1 1 0 16,1-2-1-16,0-5 1 0,2 0 0 0,-1-4 1 15,2-4 1-15,2-3 4 0,-1-5 1 16,2-2 3-16,-1-2 5 0,1-4 3 16,-2-1 5-16,0 0 1 0,-2 1 3 15,-2-3 2-15,-3-1 1 0,-5-1-2 16,-4-1-4-16,-5-2-3 0,-5-3-4 15,-4-1-4-15,-6 1-4 0,-1 3-8 16,-1 3-7-16,-3 6-6 0,-1 5-14 16,-2 9-23-16,1 5 91 0,0 6-230 0,-2 3-149 15,0 5-398-15</inkml:trace>
  <inkml:trace contextRef="#ctx0" brushRef="#br0" timeOffset="-86536.38">17522 2626 349 0,'-1'2'85'0,"-1"0"-1"0,-3 3-33 15,1-1-35-15,-2 4-12 16,0 0-3-16,-3 0-1 0,-1 1-1 15,-1-1 1-15,-2-2 1 0,0 0 3 0,-3-5 5 16,-1 0 6-16,0 0 8 0,-6-1 3 16,-3 1 4-16,-1-2-1 0,-4 1-2 15,-2 0-4-15,-3 1-6 0,-3 0-6 16,-1 2-4-16,0-1-3 0,-4 3 0 16,-2 2-1-16,1 0 0 0,-4 0-1 15,-5-2 1-15,0-1 1 0,1-3 0 0,0-2 0 16,1 0 1-16,-3-3 2 0,0-2 0 15,6-1 1-15,-4-3-1 0,-4-1 1 16,-2-3 0-16,2-6-2 0,1 2-1 16,0-2-1-16,0 0-1 0,2 0 1 15,4 2-1-15,2-3 1 0,-1 4 3 16,-3-5 1-16,0-2 1 0,2-2 0 16,6-2 0-16,0-2 0 0,5 2-2 15,0-2-3-15,5 0 0 0,6-1-2 0,-3-4 0 16,1-1 0-16,3 1 0 0,5 0 0 15,2 0 1-15,3 0 0 0,2-1 0 16,4 0 1-16,5 5 1 0,0-4 0 16,3-3-1-16,2 0 0 0,3-2 0 15,3 1 0-15,0 1-2 0,3-1 0 16,2 2-1-16,3-1 1 0,3-1-2 16,4 1 0-16,2 3 0 0,4-1 0 15,3 0 0-15,0-2-1 0,2 2 1 0,4 2 0 16,5 0 0-16,8-2-1 0,3 1 1 15,3-1 0-15,2 0-1 0,3-1 1 16,-3-3-1-16,-3 5 1 0,2 1 0 16,5-2 0-16,4-1-1 0,-1 3 1 15,3 2 0-15,0 1 0 0,1-2-1 0,2 3 1 16,-1 7 0-16,1 6 0 0,1 3-1 16,0 4 1-16,3-3-1 0,2 2 1 15,-1 1-1-15,0-2 1 0,1 0-1 16,4 1 0-16,-1-2 0 0,3 6 1 15,5 0-1-15,3-2 1 0,-1 2 0 16,-1 3 0-16,0-4 0 0,4 0 0 16,8-2 0-16,-1 7 0 0,-2 4 0 15,1-5 0-15,1 0-1 0,7 3 1 16,2 5 0-16,-4 6 0 0,-1-4 0 0,4-3-1 16,7 2 0-16,-1 5 1 0,-6 0-1 15,-2-3 0-15,7-4 1 0,2 5-1 16,-4 3 0-16,-6 4 1 0,5-4 0 15,4-1 0-15,1 2-1 0,-4 4 1 16,-7 5-1-16,3 0 1 0,2 2 0 0,-1 2-1 16,-8 6 1-16,-4 3-1 15,0-4 1-15,-1 2-1 0,-1 1 0 0,-6-1 0 16,-4 0 0-16,-3-2-1 0,-2 4 0 16,-5 3 1-16,1 1 0 0,-8-7-1 15,1 2 1-15,-5 3 0 0,-1 4-1 16,-7-3 1-16,0 0 0 0,-8 3-1 15,-6 4 0-15,-5 1-1 0,-2 1 1 16,-4 2-2-16,-3 3 1 0,-6 0 0 16,-5-2 0-16,-3 2 0 0,-5-1 1 0,-5-1 0 15,-2-4 1-15,-3-2-2 0,-5-1 1 16,-1 4-1-16,-4 0 0 0,-6 0 0 16,-4-1 1-16,-2 0-1 0,-6-1 1 15,0-2 1-15,-5-3 0 0,-6-2 0 16,-5 0 1-16,-1-3-1 0,-2 1 1 15,-4-4-1-15,-4 6 1 0,-3-2 0 16,1 0-1-16,2-2 1 0,-6-2 0 0,-4 0 0 16,0 0 0-16,-2-4 0 0,-1-3-1 15,-1-2-2-15,-4-1-2 0,-1-5-4 16,-4 3 4-16,-6-3-8 0,-7-6-122 16,-10-3-110-16,-11-2-283 0</inkml:trace>
  <inkml:trace contextRef="#ctx0" brushRef="#br0" timeOffset="-79398.82">20571 3706 496 0,'0'-10'129'0,"2"5"9"16,-1 1-36-16,0 1-61 0,-1-2 3 0,0 3 4 15,-1 0 1-15,-1-2-6 0,-1 2-9 16,-2-1-5-16,-2-2-4 0,-3 2-4 16,-3-1-5-16,-5 2-4 0,-1 0-4 15,-1 4-2-15,-3 6-1 0,-2 2-2 16,-2 6-1-16,-2 3-1 0,1 3-1 0,2 6-1 15,1 1 1-15,3 1-2 16,7 1 0-16,5 1-1 0,8-1-1 0,6-3-1 16,6-1 1-16,7-6 1 0,8-3 0 15,4-4-5-15,3-2-3 0,2-5-4 16,4-3-13-16,4-1-8 0,-1-7-10 16,-2-4 16-16,-2-4-139 0,-1-8-122 15,1-3-300-15</inkml:trace>
  <inkml:trace contextRef="#ctx0" brushRef="#br0" timeOffset="-79160.27">20917 3236 611 0,'-1'-2'142'0,"0"3"7"0,2 1-97 15,-1 5-7-15,-1 2 3 0,1 5 2 0,3 6-3 16,-2 7-7-16,-1 7-6 0,3 1-8 15,-2 5-7-15,1 5-7 0,-1 1-4 16,-2 0-3-16,3 2-1 0,-1-3-2 16,1 0-2-16,-1 2 6 0,3-3-24 15,-1-3 2-15,0-1-20 0,1-11-15 16,0 3-9-16,0-5-125 0,3-6-138 16,0-6-288-16</inkml:trace>
  <inkml:trace contextRef="#ctx0" brushRef="#br0" timeOffset="-78853.83">21142 3721 561 0,'0'2'134'16,"0"2"9"-16,0 1-66 0,0 2-47 16,1 3-2-16,-1 3 3 0,0 4-2 15,2 1-10-15,0 4-7 0,0 0-4 16,3-1-4-16,-1-1-2 0,4-2-2 0,2-1 1 15,0-5 0-15,5-3 1 0,5-3 0 16,-1-3 2-16,7 0 1 0,-1-5 1 16,2-2 0-16,2 0 1 0,-5-5 4 15,-3-1 3-15,-3-1 3 0,-5-6 2 16,-3-3 1-16,-5-4-1 0,-4-4-1 16,-3 0-4-16,-4-1-4 0,-1 3-4 15,-6 2-2-15,-1 5-2 0,-5 3-1 0,-4 6-1 16,-3 6-2-16,0 3-4 0,-3 1-10 15,6 5-14-15,0-2-12 0,7 5-10 16,5-4 3-16,7 1-69 0,2 1-58 16,7-3-99-16,5-2-226 0</inkml:trace>
  <inkml:trace contextRef="#ctx0" brushRef="#br0" timeOffset="-78612.7">21856 3622 619 0,'24'-2'156'15,"-8"1"10"-15,-9-3-95 0,-2 2-16 16,-10 0 0-16,-5 1-5 0,-5 0-11 16,-6 1-15-16,-6 2-10 0,-3 2-8 15,-3 7-2-15,3 5-1 0,0 3 0 16,5 2-2-16,5 1-1 0,6 2-1 16,5 1-2-16,7-3-1 0,5 0-1 0,5-3-1 15,5-2 2-15,8 0 1 0,4-3-3 16,6-2-6-16,4-3-7 0,2-4-7 15,1 0-9-15,2-6-11 0,-3-4 15 16,3-1-142-16,-6-10-121 0,-2 1-304 16</inkml:trace>
  <inkml:trace contextRef="#ctx0" brushRef="#br0" timeOffset="-78378.73">22248 3247 630 0,'0'-13'157'0,"0"8"3"0,-1 2-99 15,-1 6-19-15,-1 4-1 0,-1 3-2 16,1 6-9-16,0 5-8 0,1 8 1 16,0 1 0-16,0 6-2 0,2 4-4 15,3 5-5-15,-1 0-4 0,0 3-2 0,1-1-3 16,2 0-3-16,2-2 1 0,0-2-2 16,1-3-6-16,-1-4-12 0,0-6-12 15,-1-3-15-15,0-2 1 0,-2-2-86 16,2-7-53-16,-2-5-113 0,6-4-238 15</inkml:trace>
  <inkml:trace contextRef="#ctx0" brushRef="#br0" timeOffset="-78177.27">22587 3600 598 0,'-14'7'143'0,"-6"-1"7"0,-4 3-107 16,-4 5 1-16,-4 0 4 0,-6 3 1 0,-2-1-11 15,0 3-10-15,3 0-7 0,5 0-7 16,4-3-5-16,7-1-6 0,8 0-5 16,10 2-1-16,8-1-1 0,8 3-1 15,8-2 0-15,9 2 0 0,5-4-3 16,4 1-6-16,4-3-9 0,4 0-12 16,-2-3-4-16,0 1-126 0,-6-6-126 15,-4 1-298-15</inkml:trace>
  <inkml:trace contextRef="#ctx0" brushRef="#br0" timeOffset="-75799.97">19469 5248 465 0,'0'3'110'0,"0"-2"4"16,-1 0-74-16,2 0-13 0,-2 2 3 15,-3-2 4-15,1-1-2 0,-2 0-3 16,-2-2-4-16,1-1 0 0,-1-1-3 15,-2-2-1-15,2-1-2 0,-1-2-3 16,0-4-3-16,2-1 0 0,-4-9-3 16,0-5-1-16,0-2-3 0,2-3-1 15,1-5-4-15,1 1 4 0,3-3 0 16,2 4-1-16,5 0 0 0,3 2 1 0,-1 3 1 16,0 2 1-16,2 5-2 0,-1 2 1 15,-1 5 2-15,-1 7 1 0,-2 0-1 16,1 3 0-16,0 2-1 0,0 1-2 15,3-1-2-15,2 1-1 0,2-2-1 16,3 2-1-16,5-2 1 0,1 3-1 16,5-3 0-16,3 0 0 0,4 4 0 15,3-1 1-15,5-2-1 0,9 2 1 0,0 0-1 16,4 0 0-16,-1 1 1 0,1 3-1 16,-3-1 1-16,-5 4-1 0,-9 1-1 15,-2 4 1-15,-5 1 0 0,-7 0-1 16,-5 2 0-16,-4 0 2 0,-5 1 0 15,-4 0 0-15,-3 3 2 0,-1 2 0 16,-3 2 0-16,-1 2 0 0,-1 3-1 16,0-1 0-16,-1 3-1 0,0 0 0 0,-1-2 0 15,3-1 0-15,3-3-1 0,0-3 0 16,1 4 0-16,4-4-1 0,3-2 0 16,1 1 0-16,3 0 0 0,0 0 0 15,1-3 1-15,1 0 0 0,2-3-1 16,0 2 2-16,1-1-1 0,1-5 0 15,-3 3 0-15,4-2 0 0,-2-1 0 16,-1 0 0-16,-3-4 0 0,2 0-1 16,-1 2 1-16,2-4-1 0,-1-4 0 0,1 3 1 15,1-1-1-15,4 1 0 0,2-2 1 16,1 0 0-16,1 1 0 0,3 1-1 16,4-1 1-16,2 0 0 0,0 0 0 15,2-2 0-15,2 1 0 0,2-3-1 16,1-1 1-16,-3 1 0 0,-2-3 0 15,-2 2 0-15,-6-1 0 0,-5-2 1 16,-5 4-1-16,-6-2 1 0,-4-1 1 0,-3-1 0 16,-3-2 1-16,-6-5-1 0,-3-1 1 15,-1-2 0-15,-2-3-1 0,-1-1 0 16,-2-3-1-16,-1-3 0 0,1-1 0 16,4-2-1-16,-1-1 0 0,0 0 0 15,4 5 0-15,2 3 0 0,2 2 1 16,3 7 1-16,0 3 0 0,2 5 0 15,-1 4 0-15,3 0 0 0,0 0 0 0,1 2-1 16,3 0 1-16,2 1-2 0,1-1 0 16,1-2 0-16,2 2 0 0,3 1 0 15,2 1 0-15,3 1 0 0,2 0 0 16,4 3 0-16,2 0-1 0,2 0 1 16,0 2 0-16,-1-1-1 0,-1 0 1 15,2 0 0-15,-2 3-1 0,-2 0 0 0,-3 3 1 16,-2-2-1-16,-2 2 1 15,-2 1 0-15,-4 4 0 0,-2-1 0 0,-3 0 0 16,-2 2 1-16,-2 1 0 0,-1 2 0 16,-2 2 1-16,-3-1 0 0,0 0-1 15,0 1 1-15,1-3-1 0,-1 3 0 16,0 0 0-16,0-1-1 0,1 1 1 16,0-1-1-16,3 0 0 0,-2-1 0 15,0-2 0-15,2-3 0 0,2-1 0 16,-1-2 0-16,1-2 0 0,-1-2 0 0,1-1-1 15,-1-2 1-15,1-1 0 0,-2-2-1 16,3-1 0-16,-2 1 0 0,4-3 0 16,1 0-1-16,2 0 0 0,3-2 1 15,3 0-1-15,3-3 1 0,3 0 0 16,5 1-1-16,1-1 1 0,4 1-1 16,3-2 1-16,6 0 0 0,-1 3 0 15,2-3 1-15,0 1 0 0,2 2 0 0,44-4 0 16,-46 5 0-16,-2 0 0 15,0 2 0-15,-2 0 0 0,-5-2 0 16,-4 0 0-16,-3 0 0 0,-6 0 0 16,-5 1 0-16,-4-2 1 0,-3 1 0 15,-3 1 2-15,-4-5 0 0,-1-2 0 16,-4-3 0-16,0 0 1 0,-4-3-2 16,-1 0 1-16,0-5-3 0,0 2 1 15,-2-4-1-15,1-2 0 0,0-6-1 0,2-5 0 16,-1-4 0-16,1-1 0 0,0 2 0 15,3 2-1-15,1 2 1 0,0 6 0 16,3 8 1-16,1 5 0 0,1 5-1 16,0 1 1-16,2 2 0 0,0 0 0 15,2 3-1-15,-1-1 0 0,5 0 1 16,5 1-1-16,1 1 0 0,3 0 0 0,3 6 1 16,4-2-1-16,5 4 1 0,2 2-1 15,0-2 1-15,3 4-1 0,4 2 1 16,2 0 0-16,0 1 0 0,1-1 0 15,1 1-1-15,-2 2 1 0,-4 3 0 16,-6-1-1-16,-4 2 1 0,-6 2-1 16,-7 3 1-16,-6 0 1 0,-5 0-1 0,-1 0 1 15,-2-2 0-15,0 1 0 16,-2-1 0-16,0-2-1 0,0-3 1 16,0 1-1-16,1 1 0 0,0 1 1 0,1-3-1 15,2-1 0-15,-1 4 0 0,0 1-1 16,3-3 1-16,-1 0 0 0,2-2 0 15,1 0 0-15,1-1-1 0,2-6 0 16,1 0 1-16,4-1-1 0,0-3 0 16,3-1 0-16,4-3 0 0,2-3 0 0,3-1 0 15,4-4 1-15,2-1-1 0,5 3 1 16,1-5 0-16,-3 2 0 0,1 0 0 16,-2-1 0-16,-2 3 0 0,-3-2 0 15,-4-2 1-15,-4 2-1 0,-1-3 1 16,-5 1 1-16,-4-1 1 0,-1-1 1 15,-5 0 1-15,-4-2 0 0,-2 0-1 16,-2-1 0-16,-3-5 0 0,-2-1-1 16,-1-8-2-16,-1-5 0 0,0-3-1 0,1-5-2 15,0 1 1-15,4-2-2 0,2 2 1 16,2 4-1-16,2 6 1 0,3 3 0 16,0 10 0-16,2 1 2 0,0 6-1 15,-1 3 0-15,4 4 1 0,2 4-1 16,4 0 1-16,-1 1-1 0,5-1 1 15,5 2 0-15,3 1 0 0,5 1-1 16,4-1 1-16,0 2 1 0,3 1-1 0,0 0 0 16,-1 1 0-16,1 3 0 0,-3 0 1 15,-3 2-1-15,1 3 1 0,0 0-1 16,-2 5 1-16,0-2-1 0,-2 2 0 16,0-1 1-16,-5 2-1 0,-3 0 0 15,-2 1 1-15,-1 0-1 0,-6 4 1 16,-4 1 0-16,-2 3 0 0,-3 1 0 15,-4 2 1-15,-4 1-1 0,-3 0 1 16,-1-4-1-16,-1 0 0 0,0 1-1 16,2 0 0-16,3 1-2 0,7-3 0 0,4-2-1 15,5 1-3-15,7-3-6 0,8-4-8 16,5-3-12-16,8-2-13 0,4-4-28 16,9-1-101-16,11-4-121 0,4 0-278 15</inkml:trace>
  <inkml:trace contextRef="#ctx0" brushRef="#br0" timeOffset="-74962.64">19464 5480 408 0,'-1'-3'113'0,"-1"1"6"0,0-1-3 16,1 3-71-16,0-1-18 0,0 1 2 16,1-1 2-16,0 0-1 0,-1 1-2 15,1 0-4-15,0 0-2 0,0 1-5 0,1 0-4 16,0 3-3-16,0 0-5 0,2 6-3 16,2 5-2-16,0 6 0 0,1 9 1 15,-2 4 0-15,-1 7 0 0,0 7-1 16,-1 4 1-16,0-1 0 0,-1 0-1 15,1-5-1-15,0-7-1 0,2 1-1 16,0-7-4-16,1-4-3 0,1-5-5 16,-2-1-5-16,0-4 6 0,-1 1-57 15,-1-9-75-15,-1-5-105 0,-1-5-253 0</inkml:trace>
  <inkml:trace contextRef="#ctx0" brushRef="#br0" timeOffset="-74479.14">19487 5572 502 0,'-2'1'109'0,"2"0"6"0,-2 0-83 0,-1 1-14 15,-2 1-1-15,0-3 2 16,-4 4-1-16,0 2-3 0,-2 0-5 0,-1 3-2 16,1-2-3-16,0 0-1 0,2 3 0 15,1-4 0-15,1-1-1 0,3-2 4 16,1-2 2-16,2 1 4 0,-2-2 3 16,5 0 1-16,-1-3 0 0,1 1 0 15,1-6-3-15,0 1-4 0,2-3-3 16,0-2-3-16,1-1-3 0,-2 1 0 15,2-1-1-15,-2 1 0 0,1 1 0 0,0 0 0 16,0 3 0-16,1 0 0 0,-2 1 0 16,2-1 0-16,-1 2 0 0,1 1 0 15,-1 1 0-15,-1-1 0 0,0 3 1 16,0 0-1-16,-1 0 1 0,1 1 0 16,-1 1 1-16,0 0 0 0,1 1 1 15,2 2 0-15,0 0 1 0,0 2 0 16,1 2 0-16,2 4-1 0,0 3-1 0,1 3 1 15,-2 0-1-15,3 4 0 16,-1 1-1-16,2-2-3 0,1 0-8 0,1-2-11 16,0-2-129-16,4-7-126 0,4-3-319 15</inkml:trace>
  <inkml:trace contextRef="#ctx0" brushRef="#br0" timeOffset="-72483.16">20927 5541 488 0,'-2'4'113'0,"0"-2"5"15,-1-2-60-15,2-1-33 0,0 1 1 16,0 0 3-16,0-1 3 0,1 1-2 16,0 1-3-16,1 1-4 0,0 0-4 15,3 3-2-15,-2 2-5 0,0 8-4 0,1 3-3 16,-1 6-1-16,1 5-1 0,-1 4-1 16,-2 6 0-16,0 4-1 0,1-1-1 15,-1 2 0-15,0-3 0 16,-1-4-3-16,0-1 1 0,0-4-5 0,0-5-3 15,-1-2-6-15,1-6-8 0,0-2-4 16,1-2 3-16,0-4-66 0,1-4-51 16,0-4-97-16,-1-9-216 0</inkml:trace>
  <inkml:trace contextRef="#ctx0" brushRef="#br0" timeOffset="-72128.52">20920 5558 463 0,'-2'-2'120'0,"0"2"2"16,-2 2 1-16,-2 2-109 0,0 3-3 0,-3 3 0 15,-1 2-1-15,0 2 0 0,-1 1-3 16,2 0-2-16,1-1-1 0,0-2 0 16,1-3-2-16,3-2 0 0,0-2-1 15,2-4-1-15,-2-1 1 0,3 0 0 16,1 0 0-16,0 0 2 0,1-1 3 15,1-1 0-15,3-4 1 0,1-2 1 16,3-3 0-16,3-4 0 0,1-1 0 0,0-4-2 16,2 0 2-16,-1 2 1 15,0-3 0-15,-1 4 1 0,-1 4-1 0,0 0 2 16,-2 5-1-16,0 3-2 0,-1 3-2 16,-2 3-1-16,-1 1-1 0,1 5-1 15,-2 2-1-15,2 3-1 0,0 2-1 16,3-1 2-16,0 1-3 0,4-3-6 15,1-2-10-15,3-4 14 0,4-3-150 0,2-6-127 16,4-1-328-16</inkml:trace>
  <inkml:trace contextRef="#ctx0" brushRef="#br0" timeOffset="-71502.59">22451 5453 496 0,'0'-2'118'0,"2"-1"5"0,-2 2-78 16,0 0-13-16,0 1-1 0,0-1-1 15,1 1-7-15,-1 2-4 0,0 0-4 16,0 2 1-16,0 1 2 0,-1 4 3 16,1 2-2-16,-1 6 1 0,-1 3-2 15,0 6 0-15,0 6-5 0,-1 3-4 0,1 4-5 16,0 1-2-16,0 2 0 0,2-1-1 16,-1-3 0-16,3-3 0 0,-1-5 0 15,2-2-2-15,-1-3-3 0,3-6-8 16,-2-5-9-16,0-1-11 0,-1-4 119 15,0-3-244-15,-2-3-136 0,2-6-370 16</inkml:trace>
  <inkml:trace contextRef="#ctx0" brushRef="#br0" timeOffset="-71134.05">22452 5510 535 0,'-1'0'116'0,"1"0"3"16,-2 4-98-16,-4 4-6 0,-4 2 1 16,-4 3 1-16,-3 3-4 0,-3 3-3 15,-3-2-2-15,0 1-1 0,1-3-2 0,6-1-2 16,2-4-1-16,5-3 2 0,3-4 5 16,4-3 7-16,5-3-1 0,4-4 1 15,2-4 0-15,4-1 0 0,3-3-2 16,4-4-6-16,1 1-5 0,-2-2 0 15,0 1 2-15,0 5 2 0,-5 0 0 16,0 2 1-16,-3 3 0 0,-3 4 0 16,-1 1 0-16,1 2-2 0,-1 3-2 0,-1 4-1 15,0 3 0-15,0 2-1 0,0 3-1 16,1 3 1-16,2 1-1 0,-1 3 0 16,4-3 0-16,1-1-1 0,0-2-6 15,6-2-11-15,1 0-10 0,3-3 3 16,3-6-131-16,1-3-122 0,6-3-299 15</inkml:trace>
  <inkml:trace contextRef="#ctx0" brushRef="#br0" timeOffset="-70267.83">23730 5454 254 0,'1'-1'76'0,"-1"1"9"0,1-2-1 16,0 2-30-16,1 1-6 0,-1-1 0 15,-1 1-2-15,1-1-3 0,1-1-6 16,-2 2-8-16,0 0-6 0,0 0-4 16,-1 3-3-16,1 2-1 0,0 1 1 15,1 7-1-15,-1 4 0 0,4 3 0 16,-1 8-2-16,0 4-2 0,-1 5-2 0,1 3-3 16,-3 3-2-16,-1 0-1 15,-2 1-3-15,1-5-3 0,-1-1-7 0,-1-4-7 16,1-7-1-16,1-4-31 0,2-3-92 15,-1-8-106-15,0-2-252 0</inkml:trace>
  <inkml:trace contextRef="#ctx0" brushRef="#br0" timeOffset="-69886.82">23732 5509 530 0,'0'0'113'16,"-1"1"1"-16,-3 3-95 0,-1 3-9 0,-2 3-2 15,-1 0 0-15,-4 6-1 0,-4 0 0 16,1 3 0-16,1-2-1 0,-1-1-1 16,2-3-1-16,2-1-1 0,4-2 0 15,2-5-1-15,3-1-1 0,1 0 1 16,2-6 1-16,4 1 1 0,3-5-1 15,2 0 0-15,1-6 0 0,4-2 0 16,2-5-1-16,0 0 0 0,0-2-1 0,-2 0 1 16,0 3 1-16,1 1 1 15,-3 3 1-15,0 3-1 0,-2 2 1 0,0 3 0 16,0 3 0-16,0 1-2 0,-2 5 0 16,-1 2 0-16,2 5 0 0,1 3-1 15,1 5 0-15,5 2 0 0,-2 5-1 16,3-1-2-16,-2 1-6 0,-1 1-5 15,4-4-120-15,0-3-111 0,-1-1-287 16</inkml:trace>
  <inkml:trace contextRef="#ctx0" brushRef="#br0" timeOffset="-61287.57">19710 5870 440 0,'-10'-1'107'15,"2"0"2"-15,2-3-65 0,1 2-12 16,3 2-2-16,0-1-2 0,1-2-5 16,0 2-3-16,1 1-4 0,0 2-2 15,0-4-4-15,1 2-2 0,-1 0-2 16,2 1-1-16,-1 0-1 0,2 1 2 16,2 1 0-16,4 0 3 0,3-2 0 0,3 1 0 15,3 3 1-15,5-3 1 0,2 0 0 16,4-2 0-16,1 2 0 0,3 4 0 15,4-2-1-15,6-3 1 0,3 2-1 16,3-2-1-16,5 5-3 0,3-3-1 16,2-3-2-16,-3 1-1 0,-3 3-1 15,-4-1-1-15,-7 0-1 0,-5 2 0 16,-8-2-1-16,-7-1-3 0,-4 0-3 16,-5-1-7-16,-7-1-8 0,-1 1-6 0,-3 0-32 15,-1-1-88-15,-1 0-106 0,-1-1-253 16</inkml:trace>
  <inkml:trace contextRef="#ctx0" brushRef="#br0" timeOffset="-60833.24">20530 5785 469 0,'2'1'118'0,"-2"-2"1"0,1 1-67 15,0 1-22-15,0-1 3 0,0 0-10 16,-1-1-9-16,1 1-4 0,1 2-1 16,0-1 0-16,2 0-3 0,0 1-3 15,6 2 0-15,0 1-2 0,2 0 1 0,3 1 0 16,3 3 0-16,0 0-1 0,2 0 1 16,-1 1-1-16,0 0-1 0,-1 1 1 15,1 2-1-15,-5 0 1 0,-1 0 0 16,-2 2 0-16,-6-2 1 0,-2 3 1 15,-9 0 0-15,-3-3 1 0,-3-1 0 16,-3 1 0-16,-5 0-1 0,-2 1-1 16,-2-4-1-16,0 2-5 0,-2 0-8 0,-3-1 24 15,0-2-146-15,1-3-115 0,0-3-303 16</inkml:trace>
  <inkml:trace contextRef="#ctx0" brushRef="#br0" timeOffset="-60265.1">19868 5710 580 0,'7'1'125'16,"-2"0"2"-16,-2-1-100 0,-2-1-9 16,0 2-6-16,-2 2-1 0,-2-3-3 15,-4 2 0-15,-2 1 0 0,-2 1-3 16,-2 2-1-16,-2-1-1 0,0 4-1 0,-1 0 0 15,1 2-1-15,2-2 0 0,2 2-1 16,4 1-1-16,1 1 1 0,2-2-2 16,2 0 1-16,7-1-1 0,-1 2 1 15,3 0 0-15,0 2 0 0,5-2 0 16,3 1 1-16,1 0-1 0,2-1 1 16,1 0 0-16,3 3-3 0,-1-7-5 15,0 0-14-15,4-2-111 0,-1-1-109 0,2-2-281 16</inkml:trace>
  <inkml:trace contextRef="#ctx0" brushRef="#br0" timeOffset="-47981.77">21006 6426 252 0,'1'2'88'0,"-1"-2"14"0,0 0-29 15,0-1-10-15,0 1 2 0,1-4 2 16,-1 1-1-16,2 1-23 0,1-1-11 16,0-1-2-16,0 1-3 0,0-1-3 0,1 3-4 15,-2-1-4-15,0 1-4 0,0 0-2 16,-2 0-3-16,1 1-2 0,-1 0-1 15,0 0 0-15,-1 0-2 0,1 1 1 16,0 0-1-16,0 3-1 0,0 0 0 16,1 2-1-16,2 0 0 0,0 4 1 15,0 1-1-15,1 3 1 0,2 0 0 16,-1 5 3-16,2 2 2 0,-2 4 1 0,3 1 0 16,0 6 2-16,1 2-1 0,0 2 0 15,2 1-4-15,3 4-1 0,1-2 0 16,2 0-2-16,2-2-1 0,5 0 0 15,2-1 0-15,5 4 0 0,2-2 1 16,2 1-1-16,0 0 1 0,3 0-1 16,0 2 1-16,-1 0 0 0,-3-4 3 15,-1-2 2-15,1-1 1 0,-2-1 0 0,-4-5-1 16,-3 0 1-16,-3-4 0 0,-2-5-4 16,-2 0-1-16,-1 0-1 0,-2-5-1 15,-1 1 1-15,-1-5 0 0,-3 0-1 16,-1 0 1-16,-2-6-1 0,-3-1 1 15,-2 0-8-15,-1-3-9 0,-1-1-14 16,-1-5 18-16,-1 2-151 0,0-3-130 16,0-2-326-16</inkml:trace>
  <inkml:trace contextRef="#ctx0" brushRef="#br0" timeOffset="-47330.09">21934 7374 533 0,'-1'0'128'0,"0"-2"3"0,0 2-76 0,0-2-17 16,-1 0-3-16,4 1-4 0,-2 1 0 16,0-1-1-16,-2-2-3 0,4 5-2 15,-2-2-4-15,1 1-3 0,-2-2-5 16,1 2-4-16,0 0-4 0,0 3-1 16,0 2 0-16,-2 0-2 0,0 2 0 15,0 5 1-15,0 0-1 0,-3 4 1 0,3 1-1 16,1 1-1-16,1 4 0 15,0 0 0-15,2 2-1 0,1 1 0 0,1 1 0 16,0-2 0-16,2 0 0 0,3 0 0 16,-1 1-1-16,3-1 0 0,0-4 1 15,0 0-1-15,1 1 1 0,-2-4-1 16,-1-3 1-16,-3-3-1 0,0-3 1 16,-3-3 0-16,-1 0-1 0,-2-2 1 15,-3-1 1-15,-1-3 1 0,-5 0 1 16,-2-3 0-16,-2 0 0 0,-2-1 1 0,-7-5 0 15,-6-3-2-15,-9-6 0 0,-2-1-1 16,-5-3-1-16,-3-1 1 0,-6 1-2 16,2 2-3-16,1 5-11 0,5 3-11 15,6 3-11-15,3 2-131 0,0 1-132 16,3 0-324-16</inkml:trace>
  <inkml:trace contextRef="#ctx0" brushRef="#br0" timeOffset="-43841.11">21656 8328 497 0,'-1'1'122'16,"1"0"4"-16,-2-3-64 0,2 2-26 15,0-2-6-15,0 2-4 0,-1 2-4 16,1 0-3-16,1-1-2 0,-2 3 2 16,1 3 2-16,0 2 0 0,-1 1-3 15,1 4-1-15,-2 0-2 0,1 2-2 16,0 3-5-16,0 2-4 0,0 1-3 0,0 0 0 15,1-2-2-15,1-1-2 0,0 0-6 16,1-2-11-16,0-3-9 0,0-2-4 16,3-4-107-16,-2 0-15 0,0-4-99 15,4-4-197-15</inkml:trace>
  <inkml:trace contextRef="#ctx0" brushRef="#br0" timeOffset="-43360.66">21665 8193 530 0,'-9'-5'116'0,"-2"3"2"15,0-1-87-15,1 1-12 0,-1 1 0 16,1-2 1-16,0 5 3 0,0-1-1 15,0 1 0-15,2 0-2 0,-2 2-3 16,0 4-1-16,0 2-2 0,-2 2-3 16,0 1-3-16,-2 1-3 0,0 6-1 15,0 1-1-15,2 2-1 0,1 1 0 16,3 2 0-16,1 1-1 0,3 1 0 0,3-1-2 16,1 1-1-16,4-1-2 15,3 0-4-15,2 1-1 0,6 2-5 0,5-4-1 16,3-1-2-16,5-2 1 0,0-2 2 15,5-4 3-15,-1-4 1 0,2-5 5 16,1-1 4-16,1-4 3 0,0-5 4 16,0-5 3-16,-2-4 4 0,0-2 4 15,-3-4 1-15,-4-4 2 0,-4-4 2 16,-3-2 4-16,-6-4 1 0,-4-2-2 0,-6-2-2 16,-7-3-3-16,-4-1 0 0,-5 0-7 15,-6-2-5-15,-6 7-5 0,-6 0-2 16,-6 5-1-16,-1 2 0 0,-4 9-2 15,1 4-2-15,1 6-7 0,3 1-14 16,7 5-14-16,7 0 57 0,6 3-185 16,3-1-134-16,11 0-340 0</inkml:trace>
  <inkml:trace contextRef="#ctx0" brushRef="#br0" timeOffset="-42621.89">22379 8174 450 0,'0'2'107'16,"1"1"6"-16,-1-1-74 0,0 1-6 15,0 1 2-15,-2 2-3 0,-1 0-7 16,0 6-4-16,0 2-5 0,0 2-6 15,-3 3-2-15,2 3-4 0,0 3-1 16,1 0-2-16,2 1 0 0,1 1-1 0,4-3 0 16,4-1 0-16,2-1-1 0,2-4 1 15,2 1-1-15,2-5 0 0,1 1 0 16,3-3 1-16,2-3 1 0,0-1 2 16,0-7 5-16,2-2 3 0,1-2 5 15,-1-5 2-15,-2-4 1 0,0-1 5 16,-4-4 1-16,0 0 1 0,-3-3-1 0,-4-3-2 15,-3-1-2-15,-3-3-2 0,-2-3-4 16,-3-4-4-16,-3 2-4 0,2-1-1 16,-1 6 2-16,-1 4 3 0,1 5 1 15,1 5 0-15,-1 8-1 0,1 3-1 16,-1 5-1-16,1 4-4 0,0 5-4 16,0 4-2-16,2 5 0 0,0 4 1 15,0 4-2-15,2 1-2 0,3 2-6 16,-1-1-9-16,3-1-10 0,0 0-11 15,2-1-8-15,3 2-5 0,2-1-21 0,2-4-94 16,0 0-107-16,2-4-252 0</inkml:trace>
  <inkml:trace contextRef="#ctx0" brushRef="#br0" timeOffset="-42190.32">23024 8495 580 0,'3'-13'139'16,"1"2"4"-16,-3 3-81 0,0 8-37 15,-3 7-3-15,-2 5-5 0,0 4-5 16,-2 4-6-16,2 6-4 0,-1 2 2 16,-1-1-1-16,1 0-1 0,0-3 0 15,2 0-1-15,0-1 0 0,-1-2-1 16,2-1-2-16,0 0-1 0,0-2-2 16,0-3-1-16,-2-4-1 0,2-1-2 0,1-4 0 15,-1-2 1-15,1-3 3 0,1-2 2 16,0-4 1-16,2-4 4 0,1-5 3 15,2-3 3-15,1-6 3 0,0-6 3 16,0-3 3-16,1-2 2 16,-1-3 3-16,0-2-1 0,0 3 0 0,1 5-1 15,0 2 0-15,-2 6-2 0,2 6-4 16,-2 5-3-16,2 6-1 0,-3 3-3 0,2 1-2 16,-2 2-2-16,3 3-2 0,-1 2-1 15,1-1 1-15,1 3 0 0,1 0 0 16,0 3 0-16,-1 2-1 0,-1-2-4 15,-2 0-4-15,-1 0-2 0,-5 0-2 16,-2-2-1-16,-4 1-3 0,-4-2-2 16,-2 0 1-16,-3 0 0 0,-3-2-3 15,0-1-4-15,3-2-6 0,-1-4-12 16,5-2-20-16,1-3-91 0,5-4-105 0,5-1-253 16</inkml:trace>
  <inkml:trace contextRef="#ctx0" brushRef="#br0" timeOffset="-41708.91">23448 8458 470 0,'10'2'121'0,"-2"-1"6"0,-3 0-41 0,-2 0-40 16,1 0-2-16,-3-1-2 0,-2 0-4 15,-3 0-5-15,0-1-3 0,-2 0-5 16,1 0-7-16,-3 0-5 0,0 2-5 15,-1-1-2-15,-1 2-2 0,0 4 0 16,0 0-3-16,0 4 0 0,0 0 0 16,0 1-2-16,1 2-2 0,1 1-2 15,0 0-4-15,4 0-4 0,2-2-4 0,2 1-3 16,2-2 0-16,3-1 2 16,3-2 3-16,1-3 2 0,2-2 5 0,1-2 4 15,0-4 3-15,0-2 2 0,-1-4 0 16,0-3 2-16,1-2 3 0,-1-5 3 15,-2-2 3-15,1-1 3 0,-1-1 1 16,-1-4 3-16,-1-3 1 0,-1 0-2 16,-1-5-1-16,0-2-2 0,-2-1-1 0,0 1-2 15,-2 3-2-15,0 4 2 0,-1 7 4 16,-1 7-1-16,-1 5-1 0,-2 5-2 16,1 6 0-16,-3 6-2 0,1 2-3 15,-3 5-4-15,1 5-3 0,0 7 0 16,0 7 0-16,4 2 1 0,2 2-1 15,3 2 0-15,4 1-7 0,1-1-5 16,4-1-8-16,4-2-8 0,1-3-13 0,2 2-8 16,0-2-3-16,3-5 8 0,1-3-124 15,1-5-113-15,-1-6-278 0</inkml:trace>
  <inkml:trace contextRef="#ctx0" brushRef="#br0" timeOffset="-40920.24">23945 8508 569 0,'-9'-5'125'0,"-4"2"1"16,-2-1-86-16,-2 4-23 0,-5 0-3 15,-2 2 0-15,1 4-1 0,3 0-1 16,2 2-1-16,3 0-5 0,3-1-3 16,6 1-1-16,4 1-4 0,3-2-1 15,2 0-1-15,2 0-2 0,6-2 1 0,1 0-1 16,3-2 0-16,3-1 0 0,-1-1 2 15,1-1 2-15,0-1 0 0,-3-1 2 16,-3-1 1-16,0 0 1 0,-3-1 3 16,-2-1 1-16,-1 0 2 0,-4 2 2 15,0-1 1-15,-1 1 0 0,0 0-2 16,-1 3-2-16,0 0-1 0,0 2-2 16,-1 0-3-16,2 2-3 0,-1 0-3 15,3 0-1-15,-2 2-1 0,1-2 0 0,2-1 0 16,4 0 0-16,1-2 3 0,0 0 2 15,1-2 1-15,3-2 1 0,1 2-1 16,0-4 2-16,-1-1 0 0,1-1 1 16,1-2 2-16,-1-3 1 0,-1-2 2 15,1-5 3-15,-1 0 1 0,1-3 4 16,-1-5 1-16,-3-3 1 0,-1-5-1 16,-1 0 1-16,-2-5 0 0,-2 1-2 15,0-2-2-15,-1 4 0 0,0 3 0 0,-1 8 3 16,0 5 0-16,-1 7 1 0,0 4-3 15,-1 3-1-15,0 6-3 0,-2 4-4 16,1 4-3-16,-2 3-3 0,1 4-1 16,-2 4 0-16,1 6 1 0,0 4 0 15,1 3 1-15,-1 2 0 0,1 2-1 16,0 1 0-16,1 1 0 0,2 0 0 16,2 0 0-16,3-1-2 0,4-1-1 0,4-2-2 15,2-2-1-15,4-3-1 0,3-3 1 16,3-4 0-16,2-6 0 0,0-4 3 15,3-5 2-15,-2-3 1 0,0-3 1 16,-2-2 0-16,1-6 1 0,-3-2 2 16,-4-5 0-16,-2 3 3 0,0-9 2 15,-4-1 1-15,-4-2 1 0,-3 2 1 16,-2 2 0-16,-4 3 0 0,-3-2-1 16,-6 9-3-16,-3 3-1 0,-4 4-1 0,-1 5-1 15,-3 3-3-15,-1 5 0 0,3 2-2 16,2 4 1-16,3 2-2 0,6 3 1 15,4 1 0-15,7-2 1 0,5-1-1 16,4 1-1-16,4-4 0 0,2 0-3 16,3-6-4-16,2 1-6 0,0-4-4 15,-1-2-7-15,0-3-8 0,-2-4-6 16,-2-2-5-16,-2 0-7 0,-4-6 20 0,0-3-131 16,-4-3 0-16,-4-4-94 0,-3-5-203 15</inkml:trace>
  <inkml:trace contextRef="#ctx0" brushRef="#br0" timeOffset="-40744.1">23990 8215 562 0,'-23'0'124'16,"11"0"8"-16,12 3-94 0,11 0-9 16,10 2 2-16,9 1 1 0,7 2-4 15,10 0-2-15,9-1-9 0,4-1-4 16,0-1-6-16,-4 0-5 0,-3-2-8 15,-6-2-14-15,-10-2 113 0,-8 0-242 16,-9-4-138-16,-9-1-385 0</inkml:trace>
  <inkml:trace contextRef="#ctx0" brushRef="#br0" timeOffset="-40320.68">22744 9177 628 0,'-2'1'137'0,"5"2"3"15,-1 0-103-15,1 3-8 0,4 1-2 16,1 7 0-16,1 2-1 0,0 4-2 0,0 3-1 15,-2 4-6-15,-1 3-6 0,-2 1-4 16,-3 0-3-16,2 1-3 0,-1 1-3 16,-2-3-13-16,1 1-12 0,1-2-11 15,-2-3-4-15,1-2-121 0,-2-6-122 16,1-2-281-16</inkml:trace>
  <inkml:trace contextRef="#ctx0" brushRef="#br0" timeOffset="-40042.98">22672 9173 607 0,'9'-28'139'0,"4"4"7"0,4 3-84 16,7 6-26-16,3 1-4 0,3 5 1 16,0 2-1-16,0 5-4 0,1 3-6 15,0 4-6-15,-2 4-7 0,-2 4-3 16,-4 3-3-16,-3 2-2 0,-1 4-1 0,-7 2 0 15,-6 0-1-15,-6 2 1 0,-6-2-1 16,-5 0 0-16,-5 0 0 0,-2-4-3 16,-2-2-7-16,-1-2-6 0,0-1-9 15,0-5-7-15,0-4 0 0,3-1-64 16,3-4-66-16,3-2-106 0,3-5-246 16</inkml:trace>
  <inkml:trace contextRef="#ctx0" brushRef="#br0" timeOffset="-39513.74">23122 9392 476 0,'8'22'124'0,"0"1"2"0,0-1-17 16,-2 1-88-16,-1-1-6 0,-2 2-2 0,-2-1-4 16,0-2-3-16,-1-4-2 0,0-2-2 15,0-4 0-15,0-3 1 0,-1-3 1 16,-1-3 5-16,2-4 4 0,-1 1 0 15,1-7 1-15,-1-2 0 0,2-2-1 16,1-4-1-16,0-6-4 0,2-2-4 16,2-5 0-16,0 5 1 0,3 0 1 15,1 0 2-15,0 3-1 0,2 5 1 16,-1 3 2-16,2 3 0 0,0 1-1 0,2 5-1 16,-2-1-1-16,1 2-1 0,-2 3-1 15,1-1-1-15,-1 2-2 0,-1 1 1 16,-2 1-1-16,0 3 0 0,-2 2 0 15,2 1 0-15,-3 4-1 0,-2-1 1 16,-1 0-1-16,-2 1-1 0,2 0 1 16,-2 2 0-16,-2-2-1 0,2 1 0 15,1-1 0-15,0 1-1 0,3-1 0 0,1-2 0 16,1-1-1-16,0-2 0 0,3-3 1 16,2-1 0-16,1-2 1 0,1-2 1 15,2-3 4-15,1-2 3 0,1 2 3 16,-1-3 1-16,-3-3 3 0,-1-2 3 15,-3-2 1-15,-2-1-3 0,-3-2-2 16,-5-4-2-16,-4 1-1 0,-3 1-3 0,-5-2-5 16,-6 2-2-16,-3 4-1 0,-2 3-1 15,-2 0-3-15,-2 4-6 0,-2 0-8 16,3 3-6-16,3 4-11 0,2 0-13 16,4 1 1-16,3 0-15 0,7 3-111 15,7 1-114-15,4 0-279 0</inkml:trace>
  <inkml:trace contextRef="#ctx0" brushRef="#br0" timeOffset="-38747.61">23968 9497 628 0,'0'1'148'15,"0"-4"2"-15,-3-2-91 0,-1-3-26 16,-1 1-3-16,0-3-2 0,-2-1-5 0,-1 0-1 15,-1 2 0-15,-3 0-3 16,-1 4-3-16,-3 2-4 0,-3 3-2 0,-4 1-2 16,0 2-5-16,-1 3-2 0,4 4-3 15,1-2-2-15,2 2-6 0,4 2-4 16,7 0-4-16,2 2-2 0,1 0-1 16,7 0-1-16,2 1 3 0,4-2 3 15,0-2 4-15,5-2 3 0,2-3 2 16,2-1 2-16,2-3 3 0,1-4 0 15,2-2 3-15,-2-2 2 0,-2-4 2 16,-3-5 3-16,0-4 4 0,-3-5 1 0,-3-1 3 16,-1-5 1-16,0-4 1 0,0-4 0 15,-1-2-1-15,-1-1-2 0,-2 0-2 16,-3 5 2-16,-2 4 1 0,-2 7-1 16,-2 5 0-16,-4 7-1 0,-4 8-2 15,0 4-1-15,-1 2-3 0,1 6-4 0,-1 6-2 16,0 5-1-16,1 4-1 0,2 5 0 15,4 3 0-15,2 3-2 16,3 0-1-16,2 2-3 0,4-3-4 0,2-1-4 16,4 1-1-16,2-2-1 0,2-1 0 15,1 0 8-15,2-1-9 0,0-4 3 16,3-3 5-16,0-3 1 0,-1-4 2 16,-1-3-1-16,-2-6-4 0,-1-3 11 15,0-4 2-15,-2-2 1 0,-2-3 3 0,-1-2 2 16,-2-5 0-16,-2-1 1 15,-1-2 0-15,-1-1-1 0,-3 2-1 0,-1 1-2 16,0 3-2-16,-2 7-2 0,-2 0 0 16,0 9 0-16,-1 1 0 0,-2 2-2 15,3 3 0-15,-1-2 0 0,2 3-1 16,3 0 1-16,1-2-1 0,4 0 1 16,0-4-1-16,3 2 1 0,0-4 1 15,2-1 0-15,1 0 1 0,1-2 0 16,0-3 1-16,1-1 2 0,-1-3 3 0,0 0 2 15,1-2 3-15,-3-3 2 0,-1-3 0 16,-1-2 0-16,-1 1-2 0,-1 0-4 16,-1 4 0-16,-2 1-1 0,-2 4-3 15,0 3-2-15,-2 7 1 0,0 4-1 16,-1 6 1-16,0 3-3 0,0 1 0 16,0 5 0-16,2 0-1 0,0-1-2 0,3-1-3 15,1-4-7-15,3-1-5 0,2 0-6 16,3-3-9-16,1-1-10 0,2-5-11 15,0-1 42-15,0-4-166 0,0-5-126 16,0-1-330-16</inkml:trace>
  <inkml:trace contextRef="#ctx0" brushRef="#br0" timeOffset="-38489.79">24755 9470 685 0,'-2'-1'155'16,"0"-1"3"-16,-2 0-110 0,0 2-15 15,-3 0-3-15,1 1 0 0,-4 1-1 16,-1 0-4-16,-4 3-2 0,-2 1-4 16,1 1-5-16,-2 2-4 0,1 0-2 15,0 2-5-15,3 4-1 0,5-1-3 0,4-1-1 16,3 3-1-16,4-1-2 16,6-1-3-16,2-1-3 0,6-1-5 0,2 0-8 15,4-3-8-15,1-3-5 0,0-2-5 16,0-2 0-16,0-2 0 0,-2-3 2 15,-2-3 21-15,-3-3-84 0,-2-2-38 16,-1-3-95-16,-4-3-232 0</inkml:trace>
  <inkml:trace contextRef="#ctx0" brushRef="#br0" timeOffset="-38244.87">24843 9306 419 0,'-5'-47'119'0,"2"2"7"16,1 1-36-16,1 7-23 0,1 4-7 15,1 8-5-15,0 5-7 0,1 8-3 16,-1 5-7-16,0 6-8 0,0 2-6 15,0 8-7-15,-1 3-4 0,0 5-4 16,0 2-1-16,-1 7 0 0,0 4 0 0,-3 2 0 16,-2 3-1-16,0 4-1 0,-2 2-2 15,2 1-2-15,0-2 0 0,1 1 0 16,2-1-1-16,6 0 1 0,3-3-1 16,4-2 0-16,2 0-1 0,2-3-1 15,4-3-4-15,3-1-5 0,0-5-6 16,-1-1-18-16,-1-6-3 0,0-3-5 15,-1-4-7-15,1-3 1 0,-4-6 27 0,-2-5-137 16,1-4-97-16,-2 0-289 16</inkml:trace>
  <inkml:trace contextRef="#ctx0" brushRef="#br0" timeOffset="-38056.68">24741 9283 606 0,'2'1'130'16,"6"1"2"-16,7 0-105 0,8 3-12 16,5 0-3-16,8 3-2 0,2-3-2 15,5 2 0-15,0 0-2 0,0-1-1 16,1-3-8-16,-1-2-133 0,-4-4-118 16,6-1-312-16</inkml:trace>
  <inkml:trace contextRef="#ctx0" brushRef="#br0" timeOffset="-24797.73">21909 10126 335 0,'-2'-1'86'16,"-1"-1"4"-16,0 0-45 0,1 0-4 16,0 0 2-16,-1-1 0 0,1 3-4 15,0-2-2-15,0 0-1 0,0 2-2 16,1 0-7-16,0 1-7 0,-2-1-3 15,2 0-4-15,0 0-2 0,1 0-3 16,-1 1-3-16,0-2-1 0,1 0 0 0,-1 2 1 16,0 0 0-16,1-2 1 0,0 1 2 15,0 0 2-15,-1 1 0 0,2-1 0 16,1-1 0-16,0 0-1 0,1 0-2 16,2-1-3-16,-1 1-1 0,3-2-2 15,-1 1 0-15,1 1-2 0,1 1 0 16,-2 1 0-16,2 3 0 0,-1 0 1 15,1 1-1-15,1 3 0 0,0 1 0 0,-1 1 0 16,-1 2 0-16,1 0 0 0,-3 2 0 16,-2 2 1-16,0 1 1 0,-4-2 0 15,-4 2 2-15,-1-1 0 0,-4-1 1 16,-2 1-1-16,0-2-1 0,-4 0-1 16,0 2 0-16,-1-4-1 0,0 0 0 15,0 0 0-15,2-1 0 0,0-2 0 16,1-2 0-16,4 0 0 0,1-1 0 0,3 0-1 15,3-1-1-15,4 0 0 0,4-1-1 16,4 0 1-16,6 0-1 0,2 0 1 16,4-1 0-16,3 0 1 0,4 1-5 15,-1-2-4-15,0-3-7 0,0 1 5 16,-2-5-49-16,-3-1-84 0,-4-3-110 16,-2-2-256-16</inkml:trace>
  <inkml:trace contextRef="#ctx0" brushRef="#br0" timeOffset="-24185.77">21731 9899 490 0,'-12'2'114'0,"2"-1"5"0,3 2-76 16,-1 0-15-16,1 0-4 0,-1 3-3 15,-2 1 0-15,-1 5-3 0,0 3-2 0,0 4-2 16,-1 2-1-16,0 6-2 0,3 1-2 15,4 4-3-15,0-1-2 0,4 2-1 16,1 0-1-16,4 1-1 0,2-1-1 16,2 0 0-16,0 1 0 0,2-1 0 15,1-1-1-15,1-1 0 0,2-1 0 16,3 2 0-16,0-2-1 0,5-2 0 16,5-1 0-16,3-7 2 0,2 1 1 15,4-5 3-15,3-6 2 0,4-5 3 0,0-3 0 16,1-3 2-16,1-6-1 0,1-4-1 15,-1-4 3-15,-1-4 0 0,-4-5 1 16,-3-1 3-16,-1-1 3 0,-8-4 5 16,-4 0 2-16,-4-1-2 0,-6-4 0 15,-5-3-2-15,-5-4-1 0,-6-2-5 0,-6 2-3 16,-6-2-3-16,-7-1-3 0,-4 3 0 16,-4 4-1-16,-5 1-1 0,-5 5 0 15,1 1 0-15,-2 6-2 0,0 3-1 16,-2 3 0-16,2 4-3 0,4 3-1 15,0 4-1-15,4 3-5 0,1 1-8 16,5 3-13-16,5 2-13 0,3 2-11 16,3-1 39-16,5 2-169 0,4-1-131 0,3 0-321 15</inkml:trace>
  <inkml:trace contextRef="#ctx0" brushRef="#br0" timeOffset="-22103.79">22967 10076 360 0,'2'2'115'0,"-1"-4"4"0,-1-1 0 15,-2 1-62-15,-2-3-18 0,-2 1-7 0,0 1-10 16,-3-2-4-16,0 1-1 0,-1-2-4 15,-2 3-1-15,-2 0-1 0,0-1-2 16,-2 2-3-16,-1 1-2 0,-4 1-2 16,1 2-1-16,1-1 0 0,-1 4 0 15,0 1 0-15,2 3 0 0,1 2 0 16,2-1-1-16,3 3 1 0,1 0-1 16,3 2 0-16,4-2 1 0,2-1-1 15,3 0 1-15,4 0 1 0,3 2-1 16,4 0 0-16,2 1 1 0,6-1-1 0,2 2 1 15,3 1-1-15,2-1 0 0,3-1 0 16,-1 1 0-16,-1-1 0 0,-3 2 0 16,-4-3 0-16,-4-2-1 0,-6 0 1 15,-4-2-1-15,-5-1 1 0,-3 0 0 16,-6-2 1-16,-1 0 1 0,-5-1-1 16,-3-2 0-16,-3 0 0 0,-6 0 1 0,0-2-2 15,-1-1-2-15,0 1-1 0,0-4-5 16,5 1-8-16,1-1-7 0,4-2-29 15,7 0-92-15,2 0-107 0,3-1-257 16</inkml:trace>
  <inkml:trace contextRef="#ctx0" brushRef="#br0" timeOffset="-21702.59">23206 10082 607 0,'-1'-3'139'0,"1"2"4"0,0 1-100 0,1-1-14 16,0 3-2-16,0-1-5 0,0 1-5 15,0 1-2-15,0 2-3 0,0 3-2 16,-2-1 0-16,-1 2-2 0,-1 3-1 15,-4 5-2-15,1 4-1 0,-2 0-1 16,-1 3-1-16,3 3-2 0,-1 2-1 16,2-1-2-16,2-2-1 0,2-1-3 15,5-1-3-15,1-3-2 0,2-4-1 16,0 0 1-16,3-2 1 0,0-3 2 0,2-1 2 16,-1-3 2-16,1 1 3 0,4-2 2 15,1-3-1-15,2-3 1 0,3-1 0 16,1-2 1-16,2-1-1 0,-1-3 0 15,1-1-4-15,-1-3-8 0,-1 1-4 16,0 0 15-16,-3-1-144 0,-3 0-117 0,-1 1-305 16</inkml:trace>
  <inkml:trace contextRef="#ctx0" brushRef="#br0" timeOffset="-21288">23628 10033 560 0,'2'-3'129'0,"2"-1"6"0,2-2-87 15,0 2-17-15,2-1-3 0,-1 2-1 0,-2 2 0 16,2 4-1-16,-3 2-6 0,0 1-2 16,-1 4-1-16,-2 4-1 0,-1 4-3 15,-1 3-4-15,-3 0-2 0,0 4-1 16,0 2-2-16,-1 2-1 0,2-1-1 16,1 1-1-16,2-1 0 0,2-1 0 15,0 1-1-15,1-5 1 0,3-1-1 16,0-2-1-16,0-1 1 0,0-1-1 15,0-2-2-15,0-3-1 0,-1 0-1 0,-1 0 1 16,0-6-1-16,0 0 2 0,-1-4-1 16,3-2 2-16,0-2 3 0,2-2-1 15,3-4-2-15,4 1-3 0,5-3-5 16,2-2-2-16,3 2-2 0,1-1-5 16,4 3-6-16,1 2-4 0,-1 1 155 15,2 1-274-15,-1 1-134 0,3 0-397 16</inkml:trace>
  <inkml:trace contextRef="#ctx0" brushRef="#br0" timeOffset="-17913.4">22010 11270 411 0,'-7'-1'108'0,"-2"0"0"16,3 1-31-16,-2-1-45 0,2 0-10 15,0-1-4-15,0 3-1 0,0-5 2 16,1 2 4-16,2 0 3 0,1 1-1 15,1 0 1-15,0-2-1 0,2-2-3 16,2 3-4-16,3 0-4 0,1 0-4 16,4-2-2-16,2 0-2 0,5 0 2 15,1 0 1-15,2-1 2 0,4 3 0 0,0-1-1 16,-1 2 1-16,-1 2-3 0,-1 3-3 16,-4 2-3-16,-2 1-4 0,-5 2-1 15,-6 3-2-15,-4-1 0 0,-4 2-3 16,-5 0 1-16,-3 3 0 0,-3 0 1 15,-3-2 2-15,-1-2 0 0,-1 0 2 16,2 0 2-16,2-2 0 0,0-5 1 0,4 1-1 16,3-1 1-16,2-1-1 0,4-2 0 15,3-1 2-15,2-2 1 0,3 3 1 16,1-1 1-16,6 0 0 0,0 1 2 16,3 3 1-16,2 1 0 0,0 4-1 15,2-1-2-15,0 1 0 0,-3 2-1 16,-1 3-1-16,-4 2-1 0,-4-3-1 15,-2 0 0-15,-5 2 2 0,-7-1 0 16,-3-1 2-16,-6-2 0 0,-4-2 0 16,-7-1-1-16,-3 0 0 0,-5-1-1 0,-2-2-3 15,-1-2-4-15,1-3-6 0,2-3-6 16,2-2-8-16,2-5-9 0,4-3-7 16,4-2 106-16,1-4-224 0,1-3-127 15,8-4-352-15</inkml:trace>
  <inkml:trace contextRef="#ctx0" brushRef="#br0" timeOffset="-17634.86">21870 10932 613 0,'-16'4'135'0,"-4"-3"3"0,-2 5-102 0,0-1-9 16,0 2-2-16,-2 2-2 0,1 1 1 15,-1 3 0-15,2 3-2 0,-1 3-5 16,-1 4-4-16,-1 4-4 0,-1 7-4 16,1 3-10-16,0 7-10 0,4 3-8 15,2 5-8-15,7 0-5 0,6 3-4 0,10-1-6 16,8-1-106-16,6-1-101 15,11-2-257-15</inkml:trace>
  <inkml:trace contextRef="#ctx0" brushRef="#br0" timeOffset="-17388.11">22026 11876 525 0,'62'7'141'0,"0"-7"6"0,-1-5-60 16,-3-3-28-16,-4-3-9 0,-6-7-5 16,-6-5-8-16,-6-8-5 0,-5-3-1 15,-8-5-1-15,-5-6-1 0,-7-5-6 0,-5-4-3 16,-8-3-3-16,-4 2-1 0,-4-3-4 15,-4 0-3-15,-6 0-2 0,-2 2-2 16,-5 4-1-16,-5 0-3 0,-2 1-1 16,-5 3-3-16,-3 7-3 0,-3 5 0 15,-2 2-1-15,-2 6-2 0,0 8-2 16,3 5-5-16,-1 5-3 0,1 7-8 16,0 5-9-16,0 7-9 0,7 3 4 0,3 2-137 15,3 7-127-15,3 1-313 0</inkml:trace>
  <inkml:trace contextRef="#ctx0" brushRef="#br0" timeOffset="-16266.01">23194 11166 416 0,'-2'-3'109'16,"-2"0"4"-16,-2-1-36 0,-1-1-41 0,-2-1-8 16,0 0 0-16,-3 0-4 0,-3 1-5 15,2-1-2-15,-1 1-2 0,-1 2-2 16,-3-1-3-16,2 2-1 0,-4 0-2 16,0 2-2-16,-2 1-1 0,3 1 0 15,-1 2 0-15,1 3-1 0,2 2-2 16,1 0 1-16,5 1 0 0,3-2-1 0,1 4 1 15,3-1 0-15,4 0 2 0,4 0 2 16,5 0 0-16,0 2 1 0,3-1 0 16,3 2 0-16,1-2 0 0,3 4-2 15,1-2 0-15,-1 2-1 0,2-1 0 16,1 2 1-16,-1-1 0 0,-2 1 2 16,-4 0 1-16,-2 0-1 0,-5 1 0 15,-2-1 1-15,-3-1-1 0,-3-1-1 16,-4-1-1-16,-1-2 0 0,-3-3 1 0,-3 2 0 15,-3-3-1-15,-3-1-1 0,-3-1 1 16,-3-2-2-16,-3-3-1 0,1 2-2 16,-1-7-1-16,-1 0-1 0,-2-3-5 15,2-1-6-15,1-5-7 0,3 1-7 16,3-3-6-16,2-4-4 0,6 0 14 16,6-1-102-16,4 0-21 0,5 2-91 15,5-1-206-15</inkml:trace>
  <inkml:trace contextRef="#ctx0" brushRef="#br0" timeOffset="-15518.57">23392 11143 492 0,'-1'-5'130'15,"1"-1"4"-15,0 4-28 0,1 2-65 16,1 1-6-16,1 4-2 0,0 0-1 15,0 3 0-15,0 4-3 0,1 2-4 16,-3 5-5-16,0 1-3 0,-1 4-6 16,-1 6-5-16,-1 0-4 0,-2-1 0 0,2 3-1 15,-1 0-5-15,0-2-7 0,-1 2-8 16,2-3-7-16,1-3-8 0,1-1-10 16,1-3-19-16,1-2-27 0,0-6-63 15,1-3-92-15,0-3-214 0</inkml:trace>
  <inkml:trace contextRef="#ctx0" brushRef="#br0" timeOffset="-15130.97">23424 11220 575 0,'3'-22'130'0,"-1"3"4"0,1 4-92 15,0 4-13-15,0 2-1 0,4 3 1 16,0 2 0-16,2 1 0 0,4 3-2 0,2 2-3 15,2 3-5-15,1 2-4 0,-1 5-4 16,2 0-5-16,-1 3-5 0,0-1-2 16,-3 1-5-16,1 0-5 0,-4-1-4 15,0-4-1-15,-6 2-3 0,-1-1 2 16,-5 1 0-16,-1-1 4 0,-5-3 6 16,-2 1 3-16,-4-1 0 0,-2 0 3 15,-5-6 0-15,-2-2 1 0,-2 0 1 16,-3-5 0-16,1 0 1 0,3-5 3 0,3 1 1 15,4 0 0-15,5 2-1 0,3 0 1 16,3 4-1-16,3 2 0 0,2 3-1 16,3 4 0-16,1 3-1 0,4 5 1 15,3 1-2-15,3 2 0 0,3 5 0 16,3 1-2-16,1-1-4 0,1 1-7 16,0-2-9-16,1-2-7 0,0 0 29 15,0-4-154-15,0-2-120 0,-2-3-303 16</inkml:trace>
  <inkml:trace contextRef="#ctx0" brushRef="#br0" timeOffset="-14841.44">23997 11134 467 0,'-1'6'128'15,"1"3"2"-15,-1 2-3 0,0 3-95 16,-2 6-8-16,0 0-1 0,-1 4-2 16,-1 2-5-16,0 2-1 0,1 1-3 15,-2-1-3-15,-1 2-2 0,2-1-2 16,-1 2-2-16,2-1-1 0,0-3-1 0,0 1 0 16,3-2 0-16,1-2-1 15,3-2 1-15,1-2-1 0,4-2 1 0,4 0-1 16,4-4 1-16,5 0 0 0,5 0 0 15,4-2-1-15,4-1 1 16,4-2-3-16,2-1-5 0,0 0-7 0,-1-1-8 16,1-1 26-16,-2-3-151 0,-2 0-120 15,-4-2-308-15</inkml:trace>
  <inkml:trace contextRef="#ctx0" brushRef="#br0" timeOffset="-3202.9">9962 1005 591 0,'6'-9'146'0,"-2"3"9"15,0 1-75-15,-2 1-26 0,0 0-7 16,-2 3-4-16,1 0-5 0,-1-1-5 16,1 3-12-16,1 6-6 0,2 5-3 15,1 3-4-15,1 5-3 0,0 6-2 0,2 6-1 16,0 7 1-16,-2 3 0 0,1 3-3 15,-2 3 1-15,0 1-2 0,-1 1-2 16,-1-2-4-16,-1-7-5 0,0-1-5 16,-1-7-8-16,-1-5-9 0,1-4-12 15,-1-5 1-15,-1-6-128 0,-2-6-124 16,-1-4-303-16</inkml:trace>
  <inkml:trace contextRef="#ctx0" brushRef="#br0" timeOffset="-2983.48">9973 1052 508 0,'7'-5'139'15,"0"3"9"-15,1 2 5 0,3 1-103 16,2 5-4-16,3 1 0 0,2 2 0 0,2 7-7 16,3 0-7-16,2 4-12 0,2 6-8 15,0-1-3-15,0 0-6 0,-4 2-3 16,-2-1-6-16,-1 0-7 0,-3 1-7 15,-2-6-10-15,-2 0-12 0,-1-1-8 16,0-6 32-16,0-4-155 0,-1-6-121 16,-1-7-311-16</inkml:trace>
  <inkml:trace contextRef="#ctx0" brushRef="#br0" timeOffset="-2801.19">10621 992 562 0,'-6'20'134'16,"-5"4"9"-16,-2 4-99 0,-3 4-3 16,-5 2-4-16,-1-2-2 0,0 2-10 15,-2 1-9-15,0-1-8 0,-1 3-4 0,1-6-4 16,2-4-11-16,4-3-4 0,3-6-18 16,5-5-117-16,4-6-121 0,3-8-298 15</inkml:trace>
  <inkml:trace contextRef="#ctx0" brushRef="#br0" timeOffset="-2601.07">10691 972 607 0,'7'14'151'0,"-7"6"12"16,0 2-99-16,-1 3-6 0,-2 4-6 15,2 1-5-15,-2 3-8 0,1-1-14 16,0-3-12-16,2 4-6 0,0 0-2 15,1 0-3-15,1-1-4 0,1-3-11 16,0 2-13-16,2-3-12 0,-2-5 40 16,0 0-179-16,0-4-140 0,-2 1-345 15</inkml:trace>
  <inkml:trace contextRef="#ctx0" brushRef="#br0" timeOffset="-2163.41">10886 1032 611 0,'3'0'138'0,"-2"0"10"0,1 1-98 15,-2 6-14-15,1 1 0 0,-1 3 3 16,-1 1 0-16,-2 7-7 0,0 6-10 16,0 6-7-16,-2-1-3 0,1 1-3 15,0 4-4-15,0 2-3 0,4 0 0 16,1-3 0-16,4-2-1 0,0 0 0 15,5 0 1-15,1-3-1 0,2 0 1 0,1-4-1 16,3-3 0-16,-2 0 0 0,4-3 0 16,1 1-1-16,2-3-1 0,-2-4-1 15,3-1 1-15,3-2-2 0,2-4 1 16,2-4 0-16,0-4-1 0,0-5 2 16,-1-2 0-16,-1-2 1 0,-3-2 0 15,-4-2 1-15,-3-3 0 0,-3-1 1 16,-2-5 1-16,-2-6 1 0,-2-7 2 15,-2-4 3-15,-3-2 4 0,-4-3 1 16,-2-6 3-16,-2-2-1 0,-3 5-1 0,0 4-1 16,-1 3-4-16,2 5-2 0,-1 6-4 15,0 13-3-15,1 2-1 0,0 5-2 16,1 4 0-16,-1 8-2 0,1 0-5 16,1-2-6-16,1 2-21 0,1-1-20 15,2 0-132-15,1 5-146 0,1-1-351 16</inkml:trace>
  <inkml:trace contextRef="#ctx0" brushRef="#br0" timeOffset="-1756.68">11647 1022 595 0,'3'1'143'16,"-4"0"11"-16,1 2-100 0,1 2-5 16,-2 3 2-16,-1 3-2 0,1 2-5 15,-1 3-6-15,-2 5-7 0,-1 4-4 16,1 5-4-16,0-2-4 0,0 8-5 0,0 4-3 15,2 0-4-15,-1 3-4 0,-2 0-1 16,0-1 0-16,-1 0-2 0,2-2 1 16,-1-6-1-16,1 0 1 0,3-7-1 15,3-1 0-15,5-2 1 0,4-3 0 16,3-2 1-16,7-1 1 0,5-2 0 16,4-5 0-16,2-4 0 0,2-1-1 15,3-4 0-15,-1-2-4 0,0-6-4 0,-2-3-9 16,0 2-15-16,0-3-22 0,-1-4-140 15,-5-3-148-15,3 0-361 0</inkml:trace>
  <inkml:trace contextRef="#ctx0" brushRef="#br0" timeOffset="-1178.69">13943 1581 615 0,'-1'2'138'16,"0"-2"8"-16,-1 0-99 0,1 0-15 0,1 0-2 16,1-1 0-16,3 0-2 0,0 0-6 15,0-1-8-15,5-1-4 0,2-3-9 16,1-1-14-16,1-4 12 0,3 0-159 16,-1-5-134-16,0 0-351 0</inkml:trace>
  <inkml:trace contextRef="#ctx0" brushRef="#br0" timeOffset="-1011.61">14704 1483 590 0,'25'10'160'0,"-4"-1"11"16,-8-1-25-16,-3-1-102 0,-2 0-1 16,-6-3 0-16,-1-1-4 0,0-3-15 15,-1-5-18-15,1-1-25 0,5-9 31 16,3-3-193-16,0-14-154 0,5 5-408 15</inkml:trace>
  <inkml:trace contextRef="#ctx0" brushRef="#br0" timeOffset="-525.31">13186 1734 432 0,'22'6'0'0,"-5"-4"-61"16,-4-1-310-16</inkml:trace>
  <inkml:trace contextRef="#ctx0" brushRef="#br0" timeOffset="116174.36">832 3686 590 0,'0'1'141'15,"0"1"4"-15,-1-2-97 0,-4 3-11 16,1-1-5-16,1 3-5 0,-2-1-5 16,0-1-4-16,-2 2-4 0,2 1-1 15,-1-1-2-15,2 2-2 0,-4 1-4 16,3 3-2-16,-1 3-3 0,2 5 0 0,0 2 0 15,1 4-1-15,3 2 0 0,3 2 0 16,3-1 0-16,1-4 0 0,1-3-1 16,3-3 0-16,0-5 0 15,1-6 1-15,3-1 1 0,-3-7 3 0,3-2 3 16,-1-7 4-16,2-3 3 0,-3-7 1 16,-1-2 1-16,-3-5 2 0,-3-2 1 0,-1 3 1 15,-5-2-3-15,-2 2 0 16,-3 5 0-16,-2 3-1 0,1 1-3 0,-5 3-4 15,0 1-3-15,-2 6-3 0,0 2-2 16,-3 4-2-16,1 4-2 0,0 4-7 16,0 2-10-16,2 0-13 0,2 1-20 15,6 1 34-15,3-2-165 0,2-5-138 16,6-2-331-16</inkml:trace>
  <inkml:trace contextRef="#ctx0" brushRef="#br0" timeOffset="116503">1140 3759 621 0,'5'7'158'0,"-1"-1"6"0,-4-2-74 16,-2 2-40-16,0-3-10 0,-1 1-8 15,0-4-9-15,-1 0-7 0,1-3-8 16,0 0-12-16,1-4-19 0,2 1-20 0,3-4-129 16,2 0-139-16,4-1-338 0</inkml:trace>
  <inkml:trace contextRef="#ctx0" brushRef="#br0" timeOffset="116758.57">1476 3684 603 0,'3'-1'155'0,"-3"2"14"0,1-3-93 16,-2 0-3-16,-1-1-6 0,-2 1-9 0,-3-4-13 16,-3 2-12-16,-1-3-14 0,-4 2-9 15,-2-2-5-15,-3 2-2 0,-1 0-1 16,1 3 0-16,1 0-2 0,1 3-1 15,3 0-1-15,3 5 0 0,5 0-1 16,4 2-1-16,4 1-1 0,5 0 1 16,5 5 0-16,4 0 1 0,4-2 0 15,1 1 2-15,2 1 1 0,1 3 0 16,-1-1 1-16,-2 3-1 0,-1-1-1 16,-3 3-1-16,-3 0 0 0,-5 2-3 0,-6 1-4 15,-4 0-1-15,-5-3-3 0,-4-3 1 16,-2-2 0-16,-1-4 2 0,-4-5 2 15,4-5 4-15,0-6 2 0,-1-3 3 16,2-7 3-16,2-7 0 0,1-4 1 16,6-5 0-16,3-2 0 0,3-2 0 15,4 2-1-15,3 1-2 0,6 3-1 0,1 4 0 16,1 0 0-16,1 4-1 0,3 1 0 16,0-1-9-16,1 4-20 0,1 1-16 15,1 1 156-15,0 3-288 0,0 0-155 16,-2 5-424-16</inkml:trace>
  <inkml:trace contextRef="#ctx0" brushRef="#br0" timeOffset="117267.92">1907 3718 500 0,'-3'15'120'15,"1"-1"3"-15,-1 0-81 0,-1 4-12 16,-1 1-5-16,0 4-5 0,-2 1-9 15,2 1-5-15,0-1-2 0,1-3-3 0,1-4 0 16,-1-4 0-16,2-4 5 16,2-4 8-16,0-2 11 0,0-4 8 0,2-2 4 15,1-3 4-15,0-5 2 0,0-5-3 16,3-2-6-16,-1-1-11 0,4-4-6 16,-1 1-4-16,1 1-3 0,2 5-2 15,1 5-3-15,-1 2-2 0,0 4-2 16,2 6-1-16,1 3-1 0,-1 6-1 15,0 7 0-15,0 0 0 0,-1 5 1 16,0 0 2-16,-2 1 0 0,1 0 0 0,-1-4 0 16,2-4 0-16,0-3-1 0,0-3 1 15,2-4-1-15,0-4 7 0,3-4 6 16,-3-5 4-16,1-1 4 0,2-5 3 16,0-6 1-16,2-3 2 0,-3-6-7 15,2-1-5-15,0 5-5 0,-5-1-3 16,0 2-3-16,-6 6-2 0,1 6-2 15,-2 6 0-15,-3 4-4 0,-1 0-1 0,0 4-1 16,0 3 1-16,2 5 0 0,-1 1 0 16,1 3 1-16,2 0 3 0,1 2 3 15,-2-1-1-15,5-2 1 0,1-1-1 16,0-1-1-16,-2-1 0 0,0 0 0 16,-1 0-1-16,0 0 0 0,-5 1-1 15,-3-2 0-15,-1 1 0 0,-5 2-3 16,-1-1-3-16,-4 0-6 0,-3-1-4 0,-4-1-9 15,1-1-11-15,-4-4-18 0,-2-2-12 16,-3-3-123-16,-1-2-132 0,-1-4-319 16</inkml:trace>
  <inkml:trace contextRef="#ctx0" brushRef="#br0" timeOffset="117949.75">595 4649 604 0,'4'0'141'0,"-3"0"2"0,1 2-97 16,-1 4-21-16,1 3-4 0,-1 4-6 16,0 1-8-16,0 7-3 0,-1 4-1 0,-2 3 0 15,-1 1 0-15,1 2 0 16,-3 1-8-16,0 1-11 0,-3 0-5 0,2-4-34 16,-1 0-90-16,0-6-112 0,1-4-262 15</inkml:trace>
  <inkml:trace contextRef="#ctx0" brushRef="#br0" timeOffset="118090.13">822 4884 616 0,'7'-3'144'16,"-5"1"1"-16,0-1-95 0,-2 2-25 16,0-1-8-16,-2-1-15 0,0 2-17 15,0-3-129-15,0-2-121 0,2-2-310 16</inkml:trace>
  <inkml:trace contextRef="#ctx0" brushRef="#br0" timeOffset="118277.63">1072 4554 633 0,'2'6'154'0,"-3"0"5"0,0 4-90 15,-2 4-29-15,-2 3-1 0,0 5-4 16,-2 2-9-16,2 3-8 0,-2 1-6 0,2 1-3 15,1 0-5-15,2-1-1 0,1-1-2 16,1-1-18-16,2-2-22 0,4-1 130 16,0-3-263-16,2-2-152 0,1 1-417 15</inkml:trace>
  <inkml:trace contextRef="#ctx0" brushRef="#br0" timeOffset="118874.66">1636 4771 594 0,'3'7'134'16,"-4"2"4"-16,-1 3-101 0,-2 2-16 16,-4 6-1-16,-2 0 0 0,-2 0-7 0,-1 2-5 15,0-1-4-15,1-4-1 0,1-1-1 16,1-7-1-16,3-1 0 0,2-2 3 15,4-3 7-15,0-3 6 0,3-4 2 16,1-5 0-16,4-3 1 0,0-3 1 16,7-6-3-16,1-3-8 0,2-1-5 15,4 2-1-15,0 4-1 0,2 0 0 16,-1 6-2-16,1 5 0 0,-1 4 0 16,0 6-1-16,-1 4 0 0,-1 3-2 0,0 8 1 15,-3 0-1-15,-2 1 0 16,-1 3 0-16,-3-4 1 0,1 0-1 0,-2-5 0 15,1-5 0-15,0 0 0 0,-1-6 2 16,0-4 1-16,0-2 1 0,-2-3 1 16,2-2 4-16,-2-4 6 0,-2-2 2 15,0 2 4-15,0-5 1 0,1 1 0 16,-2-3-1-16,1 0-3 0,-2-1-6 16,2-2-2-16,-1 0-4 0,2 3-3 0,-2 0 0 15,1 4-2-15,0 0 0 0,0 8-2 16,0 2-1-16,3 3 0 0,2 6-1 15,1 3 1-15,1 4 0 0,3 2 1 16,0 1 1-16,1 4 2 0,-1 0 0 16,-2-2 0-16,-2 1 0 0,0 0 0 15,-3-1 0-15,-2 0 0 0,-4 3 0 0,-3-1 1 16,-5-1 1-16,-4 4 0 16,-4-3 0-16,-5 1 0 0,-4-2-2 0,-2-1-2 15,-2-3-7-15,-2-1-12 16,-1-4-14-16,1-5-15 0,2-2 146 0,-2-9-277 15,-1-4-151-15,1-8-406 0</inkml:trace>
  <inkml:trace contextRef="#ctx0" brushRef="#br0" timeOffset="119611.84">581 5741 508 0,'-7'0'124'16,"0"2"1"-16,-2 2-50 0,-1 6-56 16,-2 6-5-16,0 3-4 0,-1 9-4 15,0 4-3-15,0 3 0 0,4 1-2 16,1-3 0-16,3-4 0 0,2-4 1 15,6-4 1-15,2-5 3 0,5-8 6 0,1-4 6 16,2-4 4-16,5-4 7 0,0-1 6 16,1-6 4-16,0-2 2 0,-2-4-2 15,-2 0-3-15,0-2-2 0,-6-2-5 16,-2-1-5-16,-3 3-4 0,-2-3-3 16,-4 2-5-16,-3-1-3 0,-5 3-3 15,-2-1-7-15,-2 3-7 0,-3 0-8 16,1 5-10-16,-2 4-20 0,1 3-13 15,0 3-130-15,4 2-135 0,3-3-330 0</inkml:trace>
  <inkml:trace contextRef="#ctx0" brushRef="#br0" timeOffset="119764.39">915 5800 677 0,'7'7'155'0,"-5"-2"1"16,-1-2-115-16,0 1-10 0,-2-2-8 15,-1-4-12-15,-3-1-26 0,3-1 153 16,0-5-295-16,1-2-152 0,3-7-442 16</inkml:trace>
  <inkml:trace contextRef="#ctx0" brushRef="#br0" timeOffset="120054.95">1319 5509 689 0,'-4'8'156'0,"-8"3"2"0,-3 1-120 16,-4 8-15-16,-3 6-3 0,-3 6-6 16,0 4-8-16,0 4-3 0,5 4-2 15,3 0-1-15,6 0-1 0,6-4-4 16,6-7-3-16,7-6 0 0,4-4 0 0,5-8-1 16,4-5 3-16,3-3 4 0,2-5 8 15,0-2 7-15,-2-3 4 0,-2-3 5 16,-5 0 4-16,-1-3 3 0,-7 0 0 15,-2-1 0-15,-6-1-3 0,-4 0-4 16,-6 0-5-16,-6-1-8 0,-5 1-9 16,-4 0-11-16,-4 4-12 0,0 3-16 15,-2 3-19-15,2 6 134 0,5 0-262 16,3 4-146-16,6-2-401 0</inkml:trace>
  <inkml:trace contextRef="#ctx0" brushRef="#br0" timeOffset="120511.94">1605 5724 626 0,'19'3'143'0,"-6"3"3"0,-4 4-101 0,-3 1-17 15,-2 2-7-15,-4 0-6 0,-2 4-6 16,-2-2-3-16,0-1-1 0,1-2-1 16,-2-2-1-16,2-2 0 0,1-4 4 15,1-2 2-15,1-3 4 0,1-1 2 16,2-4 4-16,1-1 2 0,3-4 3 15,1 0-3-15,2-4-2 0,2 1-4 16,-1-1-3-16,3 3-3 0,-1 1-5 16,1 4-3-16,0 4-3 0,2 6 0 0,0 4-1 15,2 5 1-15,0 5 0 16,1 1 0-16,0 2 2 0,0-3 0 0,1-2 0 16,1-4 1-16,0-5-1 0,1-4 1 15,1-5 0-15,-3-4 1 0,0-2 2 16,-1-3 0-16,-2-5 1 0,-2 2 2 15,-2-2 3-15,-3-3 1 0,-3 0 0 16,0-1 0-16,-3-1 0 0,-2 3-1 0,1 0-1 16,-3 4-2-16,0 4-2 0,0 2-1 15,1 3-4-15,1 4-2 0,2 7-1 16,1 1-1-16,0 5 0 0,3 2-1 16,-1 4 1-16,2 4 2 0,-1 2 3 15,-3 0-1-15,-1 0 1 0,-4 0 0 16,-3 1-1-16,-4 0-2 0,-4-2-4 15,-6-1-8-15,-3-1-13 0,-7 0-23 16,-5 0-12-16,-2-4 13 0,-6 0-137 16,-5-4-130-16,-11 3-295 0</inkml:trace>
  <inkml:trace contextRef="#ctx0" brushRef="#br0" timeOffset="120772.13">355 6530 576 0,'-22'17'143'0,"4"-5"9"15,4-2-70-15,6-3-39 0,6-5-1 16,6-1 3-16,9-2-4 0,8-4-5 16,7-1-7-16,11-3-8 0,10-1 0 15,15-3-2-15,8-2-6 0,9-3-7 0,8-1-2 16,8-2-2-16,7-3-14 15,0-3-25-15,-2-1-16 0,-3-1-28 0,-8 2-101 16,-6-3-131-16,-10 2-284 0</inkml:trace>
  <inkml:trace contextRef="#ctx0" brushRef="#br0" timeOffset="121065.97">603 5426 464 0,'6'10'123'16,"9"-9"2"-16,13 0-25 0,11-4-74 16,11-3 0-16,10-5-4 0,13-2-5 15,11-4-6-15,6 0-3 0,4-4-1 16,0 0-10-16,6-1 164 0,-5 2-293 16,-7 3-137-16,-9-1-417 0</inkml:trace>
  <inkml:trace contextRef="#ctx0" brushRef="#br0" timeOffset="121301.47">891 4296 629 0,'10'-9'151'0,"13"-1"3"0,4-1-73 16,11 0-61-16,10 0-4 0,9 0-2 15,6 3-3-15,8-2-19 0,7-3 147 0,7-4-293 16,1 1-150-16,9-4-445 16</inkml:trace>
  <inkml:trace contextRef="#ctx0" brushRef="#br0" timeOffset="134951.39">2590 4781 293 0,'-4'2'65'15,"2"2"2"-15,1-3-43 0,0 1-8 16,1 0 6-16,1-1 9 0,-1 0 6 0,1 1-1 16,0 0-2-16,0 0-2 0,2-3-4 15,0 1-1-15,3 0-8 0,1 1-4 16,0-1 0-16,3 1 3 0,1-1 2 16,1 3 2-16,1-2 1 0,3 1 2 15,2 1 3-15,5 0 4 0,5-3 0 16,3-1 5-16,7-2 2 0,3-3-1 15,6-2-2-15,6 0-5 0,1-3-4 0,3-1-5 16,0 0-6-16,-3 1-8 16,-1 2-3-16,-5 1-3 0,-8-1 0 0,-8 2 0 15,-4 1-1-15,-10-1 5 0,-2 2-20 16,-7 0-4-16,-4-1-19 0,-3 0 3 16,-3-1-141-16,-1-2-137 0,-4-1-331 15</inkml:trace>
  <inkml:trace contextRef="#ctx0" brushRef="#br0" timeOffset="135285.56">3332 4532 492 0,'0'2'124'16,"0"0"5"-16,0-1-73 0,0-1-18 15,0 1-2-15,2 1-4 0,1 1-7 16,0-2-7-16,2 2-5 0,3-3-1 15,1 3-1-15,2-1-1 0,2 3 1 0,0-1 0 16,3 0 2-16,1 4 1 0,-1-4 1 16,5 3 1-16,2-1-1 0,1 1-2 15,3-1-2-15,1 2-3 0,-3-1-3 16,1 3-1-16,-5 0-1 0,-3 1-1 16,-5-2-1-16,-6 2 0 0,-4 0 0 0,-4 2 2 15,-5 3 0-15,-6 1 0 16,-4 2 1-16,-6 5 0 0,-7 0 0 0,0 5-1 15,-4-4-2-15,-2 3 1 0,1 0-4 16,-1-1-21-16,2-3-13 0,1-1-131 16,-1-6-134-16,-4 1-337 0</inkml:trace>
  <inkml:trace contextRef="#ctx0" brushRef="#br0" timeOffset="165575.01">910 5280 217 0,'1'0'55'16,"0"0"2"-16,-1 1-9 0,0-1-41 16,-1 1 2-16,0 0 6 0,-2 0 7 15,0 1 1-15,-1 1 2 0,-3 1 1 0,-3-1 2 16,-2 3-4-16,-3 0-5 0,-4 0-8 15,-3-1-3-15,-4 1-3 0,-2-1-2 16,-3-1-2-16,-3 0 1 0,-3-4-1 16,-2 0 1-16,0 0 0 0,0-5 0 15,-1-1 0-15,0-3 0 0,0-2 1 16,2-3 1-16,-2-2 0 0,3-2 1 16,-1-3 3-16,-1-1 2 0,3 0 5 0,0-4 3 15,2 0 1-15,3 1 3 0,3 1 1 16,3 2-1-16,2-1 0 0,3 3-6 15,5 1-2-15,2 1-2 0,3-2-4 16,3-1-1-16,3-2-2 0,3-3-1 16,2-3 1-16,3-1-2 0,4 1 0 15,3-1 0-15,3 2-1 0,5-2 0 16,3 7 1-16,2 1-1 0,3 2-1 16,4 0 1-16,4 1-1 0,3 1 0 0,3 1-1 15,4 1 1-15,2-1-1 0,4 2 0 16,3-4 0-16,2 2 1 0,4-3-1 15,2 3 0-15,1-5 1 0,4 1 1 16,-4-3 0-16,1 0 1 0,-1-2 1 16,0 2 0-16,-3-1 1 0,0 3-1 15,-2 2 0-15,0 3 0 0,-3 2-1 16,-2 0-1-16,-4 2 0 0,-2 1-1 0,1 1 0 16,1 1-1-16,-2 4 2 0,1 0-1 15,1 5 0-15,1 1 0 0,0 2 0 16,-2 1 1-16,-1-2-1 0,1 0 0 15,0-1 1-15,0 0-1 0,1 0 0 16,-1 2 0-16,-1-1-1 0,3 5 1 16,-3 1 1-16,-2 3 0 0,-1 1 1 15,-5 0-1-15,-2 3 1 0,-1 2 0 16,-1-1 0-16,-3 2-1 0,0 2-1 0,-4 1 0 16,0 3 0-16,-4 2-1 0,-4 2 0 15,-4 2 0-15,-4-2 0 0,-5 3 0 16,-6-1 1-16,-6 4-1 0,-5 0 0 15,-7 1 1-15,-5 0 0 0,-4 1 1 16,-5 2 0-16,1 2-1 0,-6 1 1 16,0-1 0-16,-1-3-1 0,-5 1 0 0,-1-2 0 15,-7-2-3-15,-2-2-3 0,-5-2-3 16,-1 0-13-16,-3 0-31 0,0 1-88 16,-5-4-108-16,1 1-259 0</inkml:trace>
  <inkml:trace contextRef="#ctx0" brushRef="#br0" timeOffset="9158.1">13028 10758 311 0,'8'-5'67'0,"-1"-1"-4"0,-1-2-59 16,-1 0-52-16,0-1-20 0,-3 2-46 15,-1-2-101-15</inkml:trace>
  <inkml:trace contextRef="#ctx0" brushRef="#br0" timeOffset="10813.58">13020 10664 374 0,'-6'-1'102'0,"2"1"2"16,1 0-39-16,1-1-23 0,1 0-15 15,1 0-9-15,0 1-6 0,-1 0-4 16,1 1-4-16,0-1 0 0,-1 0-3 0,1 2 0 16,-3 1 0-16,1 0-1 0,-1-1 0 15,0-1 0-15,-1 0 1 0,0 1-1 16,1-1 1-16,1 1 0 0,-1-2 3 16,3 0 1-16,-1 1 4 0,1-1 2 15,1 0 2-15,0-3 0 0,4 2 0 16,1 1-1-16,4-2-2 0,4 1-2 15,4 0-3-15,4 0-3 0,2 0 0 16,5 1 0-16,3-1-1 0,6 1 0 16,-2 0-1-16,4-1 0 0,5-2 1 0,2 0-1 15,0 0-1-15,1-3 1 0,-4 0 0 16,4-2 0-16,-3 2 1 0,-4-1-1 16,-4 3 0-16,-3-2 1 0,-4 2-1 15,-6 2 1-15,-8 2-1 0,-3-2 1 16,-6 2 0-16,-2-1-1 0,-4 1 0 15,-5 1-1-15,-2 1 0 0,-4-2 0 16,-4 1 0-16,-7-1 0 0,-3 1 0 0,-3 0 1 16,1-1 0-16,-1-1 0 0,1 1 0 15,0-1-1-15,3 0 1 0,0-2-1 16,-1 1 0-16,-2 1 0 0,-3-1 0 16,0 0 0-16,-2 1 0 0,2-1 0 15,-1 1 1-15,0 0 0 0,2 1 0 16,1 1 0-16,0 0 1 0,2 1-1 15,0 2 0-15,3-3 0 0,1 3 0 0,4 0 1 16,2-1-1-16,3 0 0 0,4 1 1 16,0-3-1-16,2 1 1 0,3-2 1 15,1 0 0-15,2 0 0 0,0 1 2 16,0-2 0-16,0-1 0 0,1 1-1 16,2 1 0-16,3-3-1 0,4 1 0 15,2 0 0-15,5-2-2 0,7 0 1 0,4-1 0 16,5-1-1-16,1 1 1 0,1-4-1 15,4 1 0-15,0 0 1 0,0 0 0 16,-1 0 0-16,-3 3 2 0,0-1 0 16,-1 2 1-16,-6 0 0 0,-3 1 0 15,-4 1 0-15,-6 1-2 0,-2-1 0 16,-5 2-1-16,-3 0 0 0,-1-1-1 16,-3 1 0-16,-4 0 0 0,0-1 0 15,-2-1 0-15,-6-2-1 0,-2 2 0 16,-5 3 1-16,-3-4 1 0,-3 2 0 0,-4 1 0 15,-2 0 0-15,-3 0 0 0,-1 1 0 16,-1 0-1-16,-1 1 1 0,-4 3-1 16,-1-4 0-16,2 4 0 0,-1 0 0 15,1-2 0-15,-3 1 0 0,4-2 0 16,4 1 0-16,2 0 0 0,2-3 0 16,4-1 0-16,3 1 0 0,6-2 0 0,1 1 0 15,3-1 1-15,4 0-1 0,4 1 2 16,0 1 0-16,3 0 0 0,2-1-1 15,1 0-1-15,5 0 0 0,3 0 0 16,4-1-1-16,4-1-1 0,5 1-1 16,3 0 3-16,5-1 0 0,0 1 1 15,0-2-1-15,-1 3 1 0,1-2-1 16,0 2 1-16,2 1 0 0,-2 1-1 0,1 0 0 16,-5 1 1-16,-2-1-1 0,-3 3 0 15,-3-2 1-15,-5-2-1 0,-4 2 1 16,-4-3 0-16,0 1 1 0,-2 0 0 15,-2-1 1-15,0 1 0 0,-2 1 0 16,0-1 0-16,-5 0 1 0,1 1-1 16,-3-3-1-16,-3 0 0 0,-2 0-1 15,-4 0 0-15,-3-2 0 0,-3 1 0 16,0-1-1-16,-2 3 0 0,-2-1 1 0,1 2-1 16,1-2 1-16,0 3-1 0,2 0 0 15,1-1 0-15,1-1 1 0,2 1-1 16,3 0 0-16,3 0 0 0,2 0 0 15,2-1 0-15,1 0 1 0,5 1-1 16,1 0 1-16,0-1 1 0,2 1-1 16,0 0 1-16,2 0-2 0,1 2-1 0,2-1 0 15,3 1-1-15,4-2 1 0,4 4-1 16,1-1 1-16,6-1 2 0,2-1-1 16,4 1 2-16,1 0-2 0,2 1 1 15,6-6-1-15,-3 7 1 0,-1-2-1 16,1-1 0-16,-1 1 0 0,0-1 0 15,-6-1 0-15,-2 1 0 0,-1-1 0 16,-2 1 1-16,-6 0-1 0,-3 1 1 16,-3-1-1-16,-4 2 1 0,-2-2-1 15,-4 0 0-15,-1-1-2 0,-4 0-2 0,-4-1 1 16,-6 1-1-16,-7 0 0 0,-8 1 1 16,-4 0 0-16,-8 1 2 0,-5 2 1 15,-3 1 0-15,-3-2 0 0,1 3 1 16,2-1-1-16,-1 1 0 0,3 0 0 15,7-2 0-15,5 0 0 0,5 1 0 16,7-3 0-16,6-1 1 0,3 0 0 0,7-1 1 16,3 1 1-16,2-3 0 0,7 1-2 15,5 0 1-15,4-2 0 0,5 1 0 16,7 0-2-16,7-1-1 0,6 3 2 16,3-1 0-16,1 0-1 0,6 2 0 15,-2-2 1-15,1 1 0 0,-3-2-1 16,0 0 0-16,-2-2 0 0,-4 3 0 15,-6-2 0-15,-4 1 1 0,-4-1-1 16,-7 2 0-16,-5 0 1 0,-5 3 1 0,-4-3-1 16,-1 1-1-16,-5-1-1 0,-3 2 0 15,-6 0-1-15,-5 2 0 0,-6 0-1 16,-7 2 1-16,-3 2 0 0,0 0 2 16,-1-1-1-16,1 0 1 0,2 0 0 15,5-1-1-15,4 0 1 0,3-2-1 16,2 1 0-16,5 1-1 0,6 0-1 0,4 1 0 15,5-1 0-15,7 4 0 0,9-1 1 16,5-2 0-16,7 0 1 0,5-1 1 16,6 0 1-16,2-4-1 0,2-1 1 15,-3 0-1-15,1 0-2 0,-3 2-4 16,-3-2 24-16,-5-1-155 0,-6 3-120 16,-7-1-319-16</inkml:trace>
  <inkml:trace contextRef="#ctx0" brushRef="#br0" timeOffset="21230.28">12355 3824 334 0,'0'0'102'16,"0"0"7"-16,-1 0-28 0,1 0-23 15,-1-3-12-15,0 1-10 0,-1-1-10 16,0-1-7-16,-1-2-5 0,0-1-3 0,1 0 1 16,1 0 1-16,0 2 0 0,1 1 1 15,-1 0 1-15,1 2 3 0,0 0 1 16,-1 0-1-16,1 2 1 0,-2-2-1 15,1 2-2-15,0-1-3 0,0 4-4 16,-2 1-3-16,0 6-3 0,-2 3-1 16,1 3-2-16,-2 5 0 0,3 3 0 15,0 4-1-15,3-3 0 0,1-1 0 16,2-2-1-16,3-2 1 0,1-3 0 0,3-2-1 16,1-5 2-16,2-1 0 0,1-3 0 15,2-3 1-15,-1-3 2 0,0-1 1 16,0-4 2-16,-1 1 1 0,-1-4 1 15,-2-3 1-15,-2-2 0 0,0-1-1 16,-2-6 0-16,-1-1 0 0,-3-5-1 16,-1 0 0-16,-3-4 0 0,0 3-2 15,-3-1-1-15,-2 1-2 0,2 4-1 0,-3 6-2 16,1 0-1-16,-1 7-2 0,-1 1-2 16,0 6-3-16,-2 6-6 0,-1 2-8 15,0 1-8-15,0 5-6 0,1 1-1 16,3 2-119-16,2-2-113 0,4 0-276 15</inkml:trace>
  <inkml:trace contextRef="#ctx0" brushRef="#br0" timeOffset="21576.88">12766 3766 546 0,'-3'5'116'0,"-3"-1"2"15,-2 2-93-15,-1 4-13 0,-3 1-2 16,0 2 0-16,2 3-1 0,0 2 0 0,2 2-3 16,3-2-1-16,3 2-1 0,6 1-1 15,1-3-1-15,6-1 0 0,3-4 0 16,3-3 0-16,3-3 2 0,0-1 0 16,-4-4-1-16,3-3 1 0,-2-2 2 15,0-2 2-15,-1-1 2 0,-1-2 2 16,0-2 3-16,0-7 3 0,-2-2 1 15,-5 0 0-15,-3-1 0 0,-5-2-2 0,-4-1-3 16,-5-1-5-16,-3 6-4 0,-7 5-2 16,1 0-3-16,-3 4-2 0,-3 5-2 15,1 4 1-15,1 4-2 0,-1 0-9 16,3 3-7-16,4 0-6 0,2 2 0 16,5 0-25-16,4 2-98 0,5-2-108 15,8 2-249-15</inkml:trace>
  <inkml:trace contextRef="#ctx0" brushRef="#br0" timeOffset="21874.09">13107 3824 532 0,'1'1'120'0,"-1"1"1"0,0-1-95 15,-1 6-8-15,2 3-1 0,-1 5-2 0,2 1-6 16,0 3-4-16,3 1-1 0,1-2-1 15,3 0 1-15,3-5-2 0,1-2 3 16,4-5 6-16,2-1 4 0,0-3 2 16,1-4 3-16,-3-4 2 0,2-3 4 15,-2-1 1-15,-2-3-2 0,-4 0 0 16,-3-2 0-16,-1-1 0 0,-5-2-2 16,-4 2-5-16,-6-3-5 0,-3 0-4 15,-3 1-6-15,-7 2-7 0,-4 4-5 0,-3 5-6 16,-2 4-16-16,0 7-10 0,-1 1-128 15,-2 2-128-15,4 3-322 0</inkml:trace>
  <inkml:trace contextRef="#ctx0" brushRef="#br0" timeOffset="203320.42">10240 6948 545 0,'-13'-10'135'0,"-1"-1"0"0,1 7-24 0,-1-1-95 15,1 1-15-15,1 2-2 0,-2 2 0 16,-1 0-1-16,1 1 1 0,1-2 0 16,1 0 1-16,1-2-2 0,1-4-1 15,3-2 0-15,2-3-2 0,1-1 1 16,-1-4 1-16,3-1 3 0,0 2 3 16,1 0 5-16,1 4 3 0,0 3 0 15,1 1-1-15,2 4-1 0,4 3-2 0,5 6-3 16,6 6-2-16,9 2-3 0,7 3 1 15,8 4 0-15,10 3 0 0,5-2 0 16,4-3 1-16,8-4-1 0,6-3 0 16,4-4 1-16,5-4 0 0,5-6 0 15,4-2 2-15,3-2 0 0,1 1 2 16,-1-2 4-16,-1-1 3 0,-3-2 1 16,-6 5 1-16,-7 1-2 0,-9 4 0 15,-8 1-2-15,-11 0-4 0,-11 4-3 0,-10 2-2 16,-9-2-1-16,-9 2 0 0,-10-2 1 15,-15 0-1-15,-14-2 1 0,-10-3 0 16,-13 2 0-16,-17-2 1 0,-14-3-1 16,-14-4 0-16,-10-3 0 0,-6 0-2 15,-10 2-1-15,-8-6 0 0,-1 0-1 16,-6 2-1-16,0 0-1 0,0 4 0 0,7-1 3 16,6 4 0-16,10 4 1 15,9 4 0-15,13 1 1 0,12 7 1 0,14 1-1 16,12 2 0-16,12-1-1 0,14 1-3 15,11 1-1-15,13 2-1 0,17-3-1 16,15 1 2-16,14-3 0 0,15 1 0 16,14-3 4-16,17-5 1 0,12-1 2 15,8-1 0-15,7-7 0 0,6 1 0 16,4-5 1-16,-2 3 1 0,-1-3 6 0,-10-2 0 16,-7-1 0-16,-12 3 2 0,-13 0 1 15,-17 3-1-15,-16-1-2 0,-15 4-4 16,-13 2-3-16,-14 3 0 0,-18 0-1 15,-22 7-5-15,-22 3-6 0,-22 1-7 16,-25 4-7-16,-24 2-4 0,-21 0-3 16,-18 4-1-16,-9-4 3 0,-2-1 5 15,0 4 6-15,7-2 6 0,11 1 6 16,16 1 3-16,22-4-2 0,17 1-33 0,22-4-93 16,19 2-106-16,20-4-269 15</inkml:trace>
  <inkml:trace contextRef="#ctx0" brushRef="#br0" timeOffset="204761.07">17362 10388 519 0,'10'-1'117'0,"7"1"0"16,8-1-61-16,7 0-50 0,9 1-5 15,6 1 0-15,10-1 0 0,4 2 0 16,11 2 2-16,6 0 2 0,10-1 1 16,10 3 0-16,10 1 0 0,6 3 0 15,4-2-1-15,6 1-1 0,0 3-1 0,-4 0 1 16,-2 0 2-16,-9-3 3 0,-6-1 2 15,-7 2 4-15,-16-2 1 0,-14-5 2 16,-10 1-1-16,-16 0-2 0,-12 0-2 16,-11 0-3-16,-12-3-5 0,-9 1-1 15,-15 1-2-15,-15-2-1 0,-14-1-1 16,-16 1-1-16,-16-2 0 0,-15-1 1 0,-13-5 0 16,-11 0-1-16,-2-2-1 0,-8-2 1 15,-4-1-1-15,-4-3-1 0,3-2-1 16,-2 3-2-16,5-2-1 0,1-1 2 15,5 0-1-15,7-1 0 0,12 2 2 16,4 2 2-16,15-2 1 0,11 1 2 16,17 2 1-16,13 5 1 0,14-2 3 0,11 5 2 15,11-4-2-15,13 2 0 0,14 1-2 16,12-2-1-16,12-4 0 0,17 2-4 16,16 0-1-16,17 4 3 0,13 0 1 15,9 6 0-15,7 2 2 0,9 5 0 16,6 0-1-16,1 2 1 0,-1 2-1 15,-4-1 1-15,-4 0-1 0,-6 0 0 16,-11 0 1-16,-12 2-1 0,-9-3 1 16,-12-1 1-16,-11 0-1 0,-12 1 0 0,-13-2 0 15,-9-2-1-15,-10-3-1 16,-11 3-2-16,-11 2 0 0,-11 3 0 0,-15-1-1 16,-14 1 1-16,-11 2 0 0,-19-1 1 15,-13 0 0-15,-15-5-2 0,-8-2-1 16,-8 1-1-16,-8-2-1 0,-6-3-4 15,1 1-3-15,-6-4-1 0,5 1 0 16,2-2 3-16,7 1 0 0,14 0 2 16,14 2 4-16,15 0 2 0,19 1 2 15,17 0 2-15,14 0 0 0,15 2 0 0,15 1 2 16,15 3 2-16,18 4 5 0,16-3 2 16,22 4-1-16,20 6 1 0,21 1-1 15,17 1-2-15,18 1-3 0,13-2-4 16,9 5-3-16,6-1-1 0,4 1-1 15,1-1-4-15,-4 2-7 0,-8 0-11 16,-10-1 159-16,-13 1-292 0,-17-3-147 16,-21-1-426-16</inkml:trace>
  <inkml:trace contextRef="#ctx0" brushRef="#br0" timeOffset="208166.78">7236 9493 411 0,'-44'-3'106'0,"4"-4"1"0,7 2-8 15,6-1-82-15,7 1-10 0,5 2-2 16,3 0-1-16,2 1 3 0,5 2 1 0,0-1 2 15,3-1 1-15,1 2 0 0,4 0 1 16,5 2 0-16,5-1-3 0,9 4 0 16,8 0-3-16,11 4 0 0,11 1 1 15,9-3-1-15,8 0 0 0,8 0 0 16,8-3 0-16,7-2 0 0,4-4 2 16,3-6 1-16,4 3 2 0,5-1 2 15,-1-1 2-15,-2-1-1 0,-4-3 1 0,-4 4-2 16,-3 5-2-16,-6-2-1 0,-6 1-2 15,-7-1 0-15,-7 1-1 0,-7 2-1 16,-11-1 0-16,-11-2-1 0,-8 3-1 16,-13 0-1-16,-6 1-2 0,-7 1-3 15,-10 0 0-15,-8 1 0 0,-9 1 0 16,-10-2 1-16,-8 1-2 0,-10 4 0 16,-12-3 0-16,-8 2 0 0,-8 3-3 0,-9-5-3 15,-9 3-5-15,-8-2-3 0,-7 2-1 16,-7-3 0-16,-2-4 1 0,0 0 2 15,7 3 3-15,8-3 6 0,12 0 4 16,11-5 4-16,15 3 1 0,15 3 1 16,12-2-1-16,13-1 1 0,10 4 0 0,10 1-1 15,9 5-1-15,12 4 0 16,13 0 1-16,12 3 0 0,16 2 0 0,16-3 1 16,15-3-2-16,14-3 1 0,10-3-1 15,8-4-1-15,6-1-1 0,1-2 1 16,-4-1-1-16,-3 1-1 0,-6 0 2 15,-4 3-1-15,-12 2-4 0,-10 4 131 16,-15 2-263-16,-13 5-135 0,-18 2-400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08:55.7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9637 5695 480 0,'2'5'120'0,"2"-1"-1"0,-1-1-11 15,-1 2-102-15,-1 1-13 0,1 0-7 16,-1 1-15-16,-2-3-11 0,-2 0 1 15,-1-4 5-15,-2-1 11 0,-4-2 13 16,-1-1 13-16,-1-3 19 0,-1 2 14 16,-3-3 0-16,-3 3-2 0,-2-1-9 0,-3 2-8 15,-2 0-5-15,-6 1-4 0,-4 1-2 16,-5 1-1-16,-2-1-1 16,-3 1 0-16,-4-4-1 0,0 0-1 0,-1-2-1 15,1-1 0-15,-1-6-1 0,-2 1 0 16,-2-6 0-16,3-1 0 0,-3-2 0 15,-2-2 0-15,1-2 0 0,1-1 1 16,4-3 1-16,1 2 2 0,1-1 1 16,2-5 0-16,3 0 0 0,4 0 3 0,0 0 1 15,4-1-2-15,4-1 0 0,4-2 1 16,5 4 0-16,4-1 0 0,5-1-2 16,3 0 1-16,4 0-1 0,6-3-1 15,7 0-1-15,3-4-1 0,5 1 0 16,4-2-1-16,7-3-2 0,4 1 0 15,4 2-1-15,2 3 1 0,3 0-1 16,4-1 1-16,3 1-1 0,2 0 1 0,7 0-1 16,-2 1 1-16,5 1 0 0,1 3 0 15,5 3 0-15,0 1 0 0,2 0 0 16,-3 4 0-16,7 3 0 0,2 2 0 16,1 2 0-16,2 3 0 0,0 2 0 15,6 2 0-15,3 3 0 0,0 1 0 16,2-1 0-16,2 1 0 0,3 0 0 0,4 0 0 15,1 3 0-15,-1-2 0 0,2 3 0 16,4 0 0-16,-1 3 0 16,0 4 0-16,0 1 0 0,1-1-1 0,-1 2 1 15,0 2 0-15,-1 4 0 0,-2 1 0 16,-2-3 0-16,-2 3 0 0,-3 2 0 16,-4 5 0-16,-2 4 0 0,-7-2-1 15,-1 5 1-15,-8 6 0 0,-3 2-1 16,-4 1 1-16,-6-2-1 0,-8 0 1 15,-1 1-1-15,-7 2-1 0,-3-1 1 0,-5 1 0 16,-4 1-1-16,-2 1 0 0,-1 1-1 16,-5 0 1-16,-4 1 1 0,-2-2-1 15,-2 2 0-15,-2 3 0 0,-3 0 1 16,-2 2 0-16,2-1 1 0,-2-2-1 16,1 0 1-16,0-4-1 0,-3-2-1 15,-1-5 1-15,-2 1-1 0,-3 2 0 0,-4-2-1 16,-7 3 1-16,-4-3 1 0,-6-3 0 15,-4 4 1-15,-5-3 0 0,-4 1 1 16,-4-3 1-16,-3-1-1 0,-3 3 0 16,2 1 1-16,-5-1-1 0,1-2-2 15,-3-2 1-15,3-2-1 0,0 2 1 16,2 1-1-16,-4-1 0 0,2 2 1 16,-1 2 1-16,2 2 0 0,0 0-1 15,0-2 1-15,3-4-1 0,2 0 0 0,1-1 1 16,6-3-1-16,2-3 0 0,1 1 0 15,3-2 0-15,1 2 0 0,5-2 0 16,1-1 0-16,0 0 0 0,0-1 0 16,2-5 0-16,0 0-1 0,0-1 1 15,1-2-1-15,0-3 1 0,-4 0-1 16,3-4 0-16,-2 3 1 0,-1-2 1 0,-2-2-1 16,-1 1 1-16,-1-1-2 0,1-1-6 15,-1 0 4-15,0 0-99 0,-5-4-31 16,-3 1-97-16,-4-6-222 0</inkml:trace>
  <inkml:trace contextRef="#ctx0" brushRef="#br0" timeOffset="634.28">10461 6280 502 0,'-2'-1'116'0,"0"1"-3"15,2-3-73-15,0 3-98 0,3 2-31 16,1-1-29-16,2 2-71 0,4-1-128 16</inkml:trace>
  <inkml:trace contextRef="#ctx0" brushRef="#br0" timeOffset="1020.35">10607 6281 333 0,'37'-2'157'0,"5"1"-43"0,5-1-34 16,5 0-26-16,4 4-19 0,4-2-15 15,2 2-7-15,1 2-6 0,3 4-2 16,-1-3 0-16,-2 3 0 0,-3-2-1 15,-3 3-1-15,-5-2-1 0,-7-1 0 0,-8-1 0 16,-6 0-2-16,-9-1 0 0,-6-2 2 16,-5-2 2-16,-7 1 0 0,-7-4 1 15,-6-1-2-15,-7 2-1 0,-7-2-2 16,-9 1-3-16,-7-3-1 0,-7-2-2 16,-5 1 1-16,-5-4 1 0,1-3 2 15,-2 1 3-15,0-1 1 0,2 5 0 16,-2-2 1-16,3 5-1 0,6 4 1 0,4-2 0 15,1 5-1-15,7-1 1 0,5 1-1 16,6 2-1-16,6-2 0 0,4 0-2 16,7 4-2-16,7 1 1 0,7-2 1 15,8 4-1-15,8-2 1 0,7 0 1 16,8-2 2-16,6 0 0 0,6-4 1 16,4 1 0-16,4-5 1 0,4 1 2 15,4 1 0-15,-1-2 2 0,1 0 1 0,-3 1-1 16,-2-1 0-16,-6-1-2 0,-9 2-1 15,-8 0-1-15,-8 0-2 0,-9 0-3 16,-9 1-4-16,-12 0-3 0,-15 1-2 16,-13 2-25-16,-15 0-98 0,-15 0-105 15,-17 0-260-15</inkml:trace>
  <inkml:trace contextRef="#ctx0" brushRef="#br0" timeOffset="5183.54">11730 1305 471 0,'3'-2'113'0,"0"1"6"0,-2 1-71 16,0 0-15-16,-1 1-5 0,2-1-3 16,-2 0-6-16,1 1-6 0,1 4-5 15,1 4-2-15,1 4-1 0,1 8 1 16,0 3 0-16,1 7 1 0,-1 4-1 16,-1 3-1-16,-1 6-1 0,-1 3-3 15,0 2 1-15,-1 2 0 0,2-2 0 16,-2 0-1-16,1-2 1 0,1-4-1 15,0-6 0-15,1-6 0 0,-1-3 0 0,-1-5 0 16,1-4-1-16,0-6 1 0,-1-1-1 16,-1-5 1-16,0-3 1 0,1-1 0 15,0 0 1-15,1-4 2 0,0 0 0 16,5-4 0-16,2-1-1 0,5-2 1 16,3 0-2-16,5-3-1 0,6 0 0 15,4-2-1-15,4-1-1 0,7 0 1 16,8 4-1-16,8 0 0 0,7 4 1 15,6-4-1-15,7 4 0 0,8 2 0 0,8 3 1 16,2-4 0-16,8 2 1 0,4 0 2 16,12 1 1-16,2 4 2 0,5 2 2 15,9-1 1-15,-2 2 1 0,2 0-1 16,0 1 0-16,2 3-2 0,-1-2-2 16,0-1-1-16,9-2-2 0,-1-2-1 15,3 3-1-15,6-1 0 0,-2 0-1 0,1 0 1 16,0 1 0-16,-7 3-1 0,3 2 1 15,-6-2-1-15,0 0 1 0,-3-1-1 16,-3-2 0-16,-7 2 0 0,-7 0 3 16,-2-2 2-16,-2 0 1 0,-15 0 1 15,-7 0-1-15,-5-2 2 0,-3 2-1 16,-7-2-2-16,-8-1-3 0,-5 1-1 16,-4-2 1-16,-6-1-1 0,-4 0-1 15,-6-1 1-15,-11-2-1 0,-4 1 1 0,-3 0-1 16,-5 4 0-16,-4-3 1 0,-5 1-1 15,-3 0 0-15,-2 1 0 0,-2-1 1 16,-3 0 0-16,-3-1 2 0,1 1 3 16,1-1 1-16,0-1 2 0,2-4 0 15,-1-3 1-15,3-1 1 0,1-7-1 16,1-5-2-16,2-5-1 0,-4-6 0 16,1-4-2-16,0-6-1 0,-2-7-1 0,0-3-1 15,-1-3-2-15,2-2 1 0,1-4-1 16,1-1-1-16,2 3 2 0,-2 4-1 15,0-1-1-15,-1 2 1 0,-2 5 0 16,-2 8 0-16,-1 5 1 0,-1 3-2 16,-1 3 2-16,-2 5-1 0,-2 3 1 15,0 6 0-15,-2 0 0 0,-3 3 0 16,-1 2-1-16,0 1 1 0,-3 5-2 16,-1 1 0-16,-2-2 0 0,-3 4-1 0,-4 0 1 15,-3 2-1-15,-2 2 1 0,-5-2-1 16,-4 4 1-16,-9 0 1 0,-5 2-1 15,-4-2 1-15,-3-3 0 0,-8 1 0 16,-4 1 0-16,-8-1 0 0,-6-1 1 16,-2 0-1-16,-9-2 0 0,-5 2 1 0,-6-1-1 15,-10 0 1-15,-1-4-1 0,-1 4 1 16,-8-1-1-16,-8 3 0 0,-3-2 0 16,-7 2 0-16,-4 0 0 0,3 2 0 15,-7-2 0-15,-1 0 0 0,-4 3 0 16,0 2 0-16,-3-2 0 0,-2 0 0 15,-7 3 0-15,0 2 0 0,-1 3 1 16,5-2-1-16,-2 1-1 0,-2 1 2 16,8 1-1-16,1-1 0 0,-3 0 0 15,6-1 0-15,0 0 0 0,2-1 1 0,7 2-1 16,4-2 0-16,0 2 0 0,10-5 0 16,1 3 0-16,8 1 0 0,6 7 0 15,5-4 0-15,9 1 0 0,6-2 0 16,4 1 0-16,11-4 0 0,7 3 0 15,8-7 0-15,12-3 0 0,6 4-1 16,10-3 1-16,14 1 0 0,6-3 0 0,5-2-2 16,6 0-1-16,1 2-1 0,6-2-1 15,2 2-2-15,1-2-6 0,2 3-11 16,2 0-12-16,2 0 13 0,2-3-149 16,1-1-135-16,0 1-334 0</inkml:trace>
  <inkml:trace contextRef="#ctx0" brushRef="#br0" timeOffset="5848.95">14451 970 491 0,'3'6'101'0,"1"-1"6"0,0 4-70 16,2 5-16-16,0 7 2 0,2-3 1 16,1 6 2-16,1 2 0 0,4 13-5 15,2 0-12-15,3 10-4 0,-2 10-1 0,0 2 3 16,-3 6 52-16,-6 9-187 0,-6 1-119 15,-3 4-339-15</inkml:trace>
  <inkml:trace contextRef="#ctx0" brushRef="#br0" timeOffset="6317.44">12655 1655 371 0,'31'-17'97'0,"-4"-2"15"16,-2 1-55-16,-10 0-1 0,-9 1-4 16,-7-1-5-16,-8-1-10 0,-11 1-10 15,-6 1-14-15,-6 2-8 0,0 4-6 0,-2 2-1 16,-1 6 0-16,-1 7-17 0,3 5-55 16,3 0-50-16,2 1-93 0,5 4-218 15</inkml:trace>
  <inkml:trace contextRef="#ctx0" brushRef="#br0" timeOffset="6633.01">13248 1463 378 0,'9'4'86'0,"-19"10"0"0,-5 3-33 15,-6 6-52-15,-2-1 3 0,-1 1-1 16,1 0 0-16,3 1-5 0,9-3-1 15,7-5-1-15,5-5 0 0,8-3 1 16,4-7 1-16,9-7 0 0,4-3 8 0,7-4 2 16,1-1 5-16,0-2 1 0,-3-3 11 15,-3 0 9-15,-6 1 7 0,-6-2 3 16,-6 1 3-16,-3 0-4 0,-6-1-2 16,-2 0-12-16,-5 2-13 0,-4 0-9 15,-6 5-5-15,-4 1-4 0,-4 5-2 16,-7 5-3-16,-3 4-1 0,-2 3-22 15,1 5-51-15,6-2-55 0,3 1-99 0,6 2-226 16</inkml:trace>
  <inkml:trace contextRef="#ctx0" brushRef="#br0" timeOffset="6894.55">13853 1415 474 0,'9'8'104'0,"-7"1"3"0,-3 4-78 15,-3 2-9-15,0 3-6 0,-1-2-1 16,-2 2 1-16,0-1-3 0,1-1-2 16,3-5-1-16,0 0-1 0,3-6 0 15,3 0 1-15,0-4 0 0,3-2 0 16,2-3 0-16,4 0 0 0,5-4-2 16,-2 1 0-16,5-1 1 0,-3-2 3 0,0-1 2 15,-1 1 4-15,-6-2 3 0,-6 2 0 16,-3-3-1-16,-8-1-5 0,-4 0-4 15,-7 2-5-15,0-2-5 16,-2 6-5-16,-1 1-6 0,-3 5-6 0,2 2-2 16,3 3-31-16,6 0-89 0,1 1-106 15,5 1-256-15</inkml:trace>
  <inkml:trace contextRef="#ctx0" brushRef="#br0" timeOffset="7180.48">14222 1494 484 0,'3'4'111'16,"-3"-3"4"-16,-2-1-82 0,-1 1-8 16,-6 1-1-16,0-2-1 0,1 1-7 15,-1 0-4-15,1-1-2 0,3 0-1 16,5 0 1-16,7-2-2 0,3 1-1 16,9-5 1-16,5 0-1 0,3-4-1 0,6-2-2 15,-2-4-2-15,-3-2 1 0,-1 2 7 16,-8-2 8-16,-5 2 3 0,-8 2 0 15,-7 0-2-15,-9 4-1 0,-10 2-2 16,-7-1-8-16,-12 1-13 0,-6 3-12 16,-7 1 6-16,-4 7-51 0,-2 0-87 15,-3 8-114-15,5 1-278 0</inkml:trace>
  <inkml:trace contextRef="#ctx0" brushRef="#br0" timeOffset="8551.66">16028 1310 366 0,'-1'-3'108'0,"-2"-2"6"0,-1 0-4 16,-2 2-58-16,0-3-15 0,-3 1-8 15,-1-2-1-15,-2 1-7 0,-1-1-6 16,-2-3-4-16,-2-2-1 0,1-1-2 0,-4 0-1 16,-4-1-2-16,-1 1-1 0,-7 1-1 15,-7 2-1-15,-1 3-1 0,1 4-1 16,-3 5 0-16,0 1 0 0,0 3 0 16,0 5-1-16,4 2 1 0,-1 2 0 15,-1 1 0-15,-5-1 0 0,3 5 0 0,1 2 0 16,1-3 0-16,4 0-1 0,1 2 0 15,5 1 1-15,11 3-1 0,1-3 0 16,9-1 1-16,6-1 0 0,6 1 0 16,5 0 2-16,9-1 0 0,3-3 1 15,12 2 0-15,5-2 0 0,6 1 1 16,5 2-2-16,5-2 1 0,3 3-2 16,3-1 1-16,7 0-1 0,5 1-1 15,3 2 1-15,2-2 0 0,1 0-1 16,-5-3 0-16,6-3 0 0,-3 1 1 0,-1-1-1 15,-2-2 0-15,-1-2 0 0,-1-3 1 16,2 0-1-16,-9-1 0 0,-1-4 1 16,-3-1 0-16,-1-5-1 0,-3-3 1 15,-2 0 0-15,-3-3 0 0,-1 4 0 16,-8-4 0-16,-2-2 0 0,-3 0 0 16,0-2 0-16,-2-4 0 0,1 1 0 0,0-5 0 15,-1-1-1-15,3-1 0 0,0 1 1 16,-5 1 0-16,-1 3-1 0,-2-1 1 15,-4 3 3-15,-4 0 3 0,-7 2 4 16,-4-1 0-16,-4 0 2 0,-2-4 2 16,-3 0 0-16,-1-3-2 0,-4-1-2 15,-1-2-4-15,-4-2-1 0,-6-2-1 16,-5 1-1-16,-6-1-2 0,-7 6-1 0,-2 3-1 16,-7 2 0-16,-4 3 1 0,-3-1-1 15,-6 2-1-15,1 1 2 0,-6-4-1 16,-10 3 0-16,-3 0 0 0,-7 2 0 15,-7 4 0-15,-4 3 0 0,-13 4 1 16,2 2-3-16,1 0-4 0,-3 3-10 16,-1 3-11-16,-1 6 99 0,6 3-230 0,11 4-136 15,-1 3-374-15</inkml:trace>
  <inkml:trace contextRef="#ctx0" brushRef="#br0" timeOffset="28415.96">15549 2043 578 0,'-6'2'117'0,"3"1"1"0,2-1-106 16,0-2-7-16,1 0 3 0,0 0 3 15,0-1 5-15,0 1 2 0,1 2 0 16,0-3 2-16,-1 0-4 0,1 0-2 15,1 1-4-15,-2 0-3 0,1 0-2 16,-2 1 0-16,1 0-1 0,-1 0-1 16,0 0 0-16,-1 0 0 0,1-1-1 15,0 0 0-15,-1 0 1 0,-1 2-2 0,1-2 1 16,-2 4 1-16,-1-2-1 0,0 1 0 16,0 1 1-16,-3 1-1 0,5 1-1 15,0-2 1-15,0-1-1 0,1 4 1 16,1-5-1-16,1 2 1 0,0-2 0 15,-1-4-1-15,0 5 1 0,1 0-1 0,0-1 1 16,-2 2-1-16,1-3 0 0,1 0-1 16,0-2 1-16,0 6-1 0,0-3 1 15,0 0-1-15,-1-2 1 0,2 1-1 16,-1 0 1-16,-1 0-1 0,1-2 1 16,0-2 0-16,-1 0 1 0,2 2 3 15,-1-1 1-15,0 2 1 0,0-2 2 16,0 1 0-16,0 1 1 0,0 2 1 15,0-4-3-15,0 1-1 0,0 1 1 0,0-1-3 16,0 2 0-16,-1-2-1 0,-2-2-1 16,-3 1-2-16,0-1 1 0,-4-3-3 15,-3 2 1-15,-2 0 0 0,-1 0-1 16,-1 0 1-16,-1 1 0 0,0 1-1 16,-6 2 1-16,0-2 0 0,0 2 0 15,-9 3 0-15,-3 1 0 0,-6 3 0 16,0 1 0-16,4-1 0 0,-1 2 0 15,-1-2 0-15,-4-3 0 0,4 0-1 0,-2-2 1 16,-10 1 0-16,1-1 0 0,-10 3 0 16,-1 1 0-16,9-3 0 0,1 2 0 15,5 2 0-15,7-5 0 0,-4 4 0 16,6-3 0-16,2-5 0 0,0 8 0 16,-5-4 1-16,3-1-1 0,2 3 0 15,6-4 0-15,4 1 0 0,4 4 0 16,2-4 0-16,7 0 0 0,0 0 0 15,5-1 0-15,0 0 0 0,1 0 0 0,3 1 0 16,1-2 0-16,1 2-2 0,1-1-1 16,0 0-7-16,0 1-6 0,1 1-11 15,0-1-9-15,-1 1 62 0,1 0-187 16,-1-2-128-16,1-1-330 0</inkml:trace>
  <inkml:trace contextRef="#ctx0" brushRef="#br0" timeOffset="28944.69">14084 2022 528 0,'-3'0'113'0,"-1"3"1"0,1-1-86 16,0 0-20-16,1-1-3 0,0 2-1 15,2-2-1-15,-2 1 0 0,1-2 0 16,1-2-1-16,-1 4-1 0,-1-4 1 16,0 4 0-16,-1-2-1 0,-2 0 0 15,-1 1 0-15,-2-1-1 0,0 0 1 16,-2 1-1-16,-1-1 0 0,-1 5 0 16,-1 0 1-16,-1 1 1 0,-1 6 0 15,-3 3 0-15,0 1 0 0,-2 5 1 0,0-2-1 16,3 7-1-16,1-3 0 0,5-1 0 15,1-2-1-15,4 0 0 0,3-2 0 16,-1-3 1-16,3 0 1 0,1 0 0 16,3-1 0-16,3-1 2 0,3 6 2 0,6-3 0 15,7 2 0-15,5-2-1 0,7-2 0 16,4-3-1-16,2 2 0 0,9-5-3 16,-3 2-3-16,5 0-61 0,-3-2-64 15,-1 3-98-15,-7-2-243 0</inkml:trace>
  <inkml:trace contextRef="#ctx0" brushRef="#br0" timeOffset="35243.41">17188 2359 474 0,'4'1'110'0,"-2"0"5"0,-2-1-73 16,0-1-11-16,0 1-2 0,-1 0-6 15,0 0-4-15,0 0-2 0,0 0-6 0,-1 1-3 16,-1 1-4-16,-2 4-3 0,2 0-1 16,-3 4 0-16,2 2-1 0,1 1 1 15,1 4 0-15,2 0-1 0,1 2 1 16,3-2 0-16,6 1 0 0,2-3 1 15,8-2 1-15,2-3-1 0,3-3 1 16,3-4 1-16,1-1 3 0,-4-4 3 16,-2-1 1-16,-6-3 4 0,-2-1 2 0,-4-3 3 15,-4-2-1-15,-2-1-1 0,-2-3 0 16,-2 0-1-16,-2-3 0 0,-2 0-3 16,-4-1-2-16,-3 0-3 0,-4 0-2 15,-2 2-4-15,-3 1-4 0,0 4-2 16,-1 3-3-16,0 4-6 0,2 1-7 15,5 3-8-15,2 4 3 0,2 1-128 16,3 0-118-16,5 2-295 0</inkml:trace>
  <inkml:trace contextRef="#ctx0" brushRef="#br0" timeOffset="35590.49">17704 2357 542 0,'-8'-3'113'16,"-1"2"2"-16,0 2-101 0,-3 3-7 15,-1 0-1-15,4 5 2 0,-1 0-2 16,1 5-2-16,0 0-1 0,2 1-2 16,2 2-1-16,3-2 0 0,3-1-1 15,2 2 0-15,4-4 1 0,3-3 0 16,3-4 0-16,4-3 2 0,3-1 1 15,-1-1 1-15,1-4 1 0,3 1 2 16,-3-2 3-16,0 0 1 0,-6-2 2 0,-3 0 4 16,-2-3 4-16,-3-2 1 0,-4 0 1 15,-4-2-1-15,-6-2-2 0,-3 0-3 16,-2 0-6-16,-3 0-5 0,-2 4-5 16,-3 0-6-16,-1 3-6 0,3 3-5 15,3 4-6-15,0 1-3 0,4 2 10 16,5 3-130-16,3-1-111 0,1 0-281 15</inkml:trace>
  <inkml:trace contextRef="#ctx0" brushRef="#br0" timeOffset="35894.9">18099 2322 534 0,'5'1'124'0,"-4"-1"3"0,-3 2-80 0,-3 1-29 16,-1 1 0-16,-3 5 2 0,-2 2-1 15,1 2-7-15,0 4-4 0,3-2 0 16,1 4 0-16,5-3-1 0,6 0-2 16,5-4-1-16,5-1-1 0,1-3 0 15,6-2 1-15,0-5 0 0,5-2 4 16,0-3 1-16,1 0 4 0,-3-4 4 16,-1-4 6-16,-3 3 2 0,-3-2 3 15,-7-3 0-15,-5 0-3 0,-7 1-4 0,-8-4-5 16,-8 0-5-16,-5 2-6 0,-5-2-7 15,-5 6-8-15,-6 4-11 0,-3 2-10 16,-3 4-9-16,1 3-131 0,3-1-132 16,-5 3-321-16</inkml:trace>
  <inkml:trace contextRef="#ctx0" brushRef="#br0" timeOffset="48298.92">6369 4650 453 0,'1'0'110'0,"-2"0"3"0,0 0-59 0,-1-3-29 16,1-1-2-16,-3 2 5 0,2-1-1 15,0-1-3-15,0 3 0 0,1 0-1 16,-2 0-2-16,2 4-4 0,-2 0-4 15,0 4-5-15,-3 6-4 0,-1 4-2 16,-3 4-1-16,1 5-1 0,-1 5 1 16,2 1-1-16,3-1-1 0,4-4 0 15,2-2-1-15,6-6 0 0,2-3-1 16,3-5 2-16,3-6 2 0,0-4 5 0,0-4 6 16,2-5 6-16,-3-2 7 0,-1-5 4 15,-3-5 3-15,-2-1 1 0,-3-2-3 16,-3 3-3-16,0-2-4 0,-5 0-4 15,0 2-5-15,-4 1-3 0,0 2-4 16,-2 3-3-16,-2 1-2 0,-2 2-3 0,-1 3-5 16,-2 4-5-16,1 5-9 15,2 2-13-15,1 2-11 0,2 2-1 0,4 1-132 16,5-2-128-16,6-2-307 0</inkml:trace>
  <inkml:trace contextRef="#ctx0" brushRef="#br0" timeOffset="48621.44">6726 4611 478 0,'3'3'117'0,"0"-1"2"0,-3 2-40 16,-3 3-62-16,2 5-5 0,-2 3-2 16,0 3-2-16,-1 2-3 0,3 1-1 15,1 1-1-15,4-2-1 0,2 0 3 16,5-3 0-16,3-3 0 0,4-2 5 15,2-4 3-15,3-5 6 0,1-4 6 16,-1-4 0-16,-1-4 1 0,-1-2 3 0,-4-2 1 16,-4 0 0-16,-3 0-2 0,-4-2-4 15,-5 2-3-15,-4-1-1 0,-2-1-3 16,-5-2-6-16,-2 1-4 0,-3-1-6 16,-4 1-2-16,-2 3-5 0,-1 2-4 15,-2 3-4-15,1 4-6 0,1 6-9 16,2 2-7-16,3 5-3 0,5 3-3 15,5 2 46-15,5 1-163 0,7-1-116 0,5-3-303 16</inkml:trace>
  <inkml:trace contextRef="#ctx0" brushRef="#br0" timeOffset="48905.71">7348 4633 524 0,'6'6'113'0,"-5"1"1"15,-1 5-96-15,0 4-4 0,0-1-3 0,2 4-2 16,-1-1-3-16,4 4-2 0,-1-1 0 16,5-7 1-16,4-3 4 0,2-2 3 15,2-3 2-15,4-5 4 0,-2-7 4 16,2-3 4-16,-1 1 1 0,-4-3 2 16,-2-1 3-16,-4-3 2 0,-2 1 0 15,-6 1-2-15,-2-1-4 0,-5-2-3 0,-6 1-7 16,-3 1-7-16,-7 0-8 15,-2 2-11-15,-6 4-7 0,-3 3-7 0,1 5-12 16,-2 3-9-16,2 1-86 0,6 2-38 16,1-2-106-16,3-1-232 0</inkml:trace>
  <inkml:trace contextRef="#ctx0" brushRef="#br0" timeOffset="49708.52">12974 4784 494 0,'-2'-6'113'0,"-1"-2"6"15,2 2-91-15,-2 0 1 0,1 4 0 16,0 1-2-16,1 1-6 0,-1 1-6 16,-3 1-5-16,1 4-4 0,0 1-2 15,-3 8-3-15,1 2 0 0,-3 4 0 0,3 0-1 16,4 2 0-16,2 0-1 0,3-1-1 16,5-6-1-16,6-1 2 0,4-4 1 15,3-3 1-15,1-3 3 0,4-3 4 16,1-7 4-16,2 0 3 0,-1-4 0 15,2-1 1-15,-2-2 0 0,-3 0 1 0,-3-1 2 16,-4 0-1-16,-6-4 0 16,-5 2 0-16,-14-5 0 0,-4 2-2 0,-7-4-6 15,-3 0-4-15,-4 0-6 0,-2 3-3 16,-1 2-3-16,2 1 0 0,3 6-3 16,1 4-4-16,3 2-8 0,1 4-7 15,3 4-4-15,4 4 170 0,4 0-293 16,5 3-138-16,4 1-397 0</inkml:trace>
  <inkml:trace contextRef="#ctx0" brushRef="#br0" timeOffset="50062.75">13679 4737 519 0,'3'-2'115'16,"-3"0"0"-16,-3 1-94 0,-3 1-6 15,0 4-5-15,-3 3-1 0,-1 2-3 16,0 3-4-16,2 3-1 0,5 4 1 0,3-1-2 16,6 0-2-16,6-1 2 0,4-5-1 15,6 1 1-15,5-2 2 0,2-8 2 16,-1-2 3-16,0-2 3 0,-3-4 2 16,1-2 3-16,-2-3 4 0,-5-5 1 15,-1 2 1-15,-4 0 1 0,-2 0 1 16,-6 1 0-16,-3 0-2 0,-8-1-5 15,-7 2-3-15,-5-1-3 0,-1 1-6 16,-3 1-3-16,-3 2-6 0,-4 3-3 0,-1 3-3 16,3 2-5-16,1 2-6 0,0 3-4 15,3 1 73-15,6-1-194 0,10 0-122 16,8-2-329-16</inkml:trace>
  <inkml:trace contextRef="#ctx0" brushRef="#br0" timeOffset="50372.68">14446 4690 550 0,'4'-2'113'0,"-1"3"0"0,-3 3-103 16,-2 5-5-16,-2 1-1 0,-2 4 1 16,0 4 0-16,-2 3 0 0,1 1-1 15,3 1-2-15,3-1-1 0,3-3 3 16,4 0-1-16,2-4 5 0,6-3 5 0,5-6 5 15,5-4 6-15,5-2 4 0,-6-3-1 16,2-5 3-16,-3-2 0 0,0-2-1 16,-8 2 0-16,-5-2-3 0,-7-2-3 15,0-3-2-15,-5-1-5 0,-8-1-5 16,-9 0-9-16,-4-6-15 0,-4 2-14 0,-2 4-8 16,-4 2-5-16,-2 1-2 0,2 4 62 15,-2-1-180-15,2 1-113 0,0 2-316 16</inkml:trace>
  <inkml:trace contextRef="#ctx0" brushRef="#br0" timeOffset="110490.47">9866 10467 472 0,'2'-2'104'0,"0"2"3"15,-2 0-74-15,-1 0-21 0,2-1-7 16,-2 1-2-16,0 0 0 0,-1-2 0 15,0 1-2-15,-1-4 2 0,0 4 3 16,-2-3 3-16,2 0 3 0,2-1 1 16,-2 0 2-16,1-1 2 0,1 3 1 15,-1-4 0-15,1 3-2 0,-1-1-2 16,-2 2-3-16,0 0-3 0,-2 0-2 0,1 0-2 16,-4-1-3-16,-1 1-1 0,-2-3 1 15,-1 0-1-15,-1-1 0 0,-3-1 0 16,0 3 0-16,-3-3 0 0,-1-1 0 15,-3 2 0-15,-1-2 0 0,-2 1 0 16,-2 2 0-16,-1-5 0 0,-3 4 0 16,-2 0 0-16,-3 0 0 0,-2 0 0 15,-2 1 0-15,-2 0 0 0,1-2 0 16,-2-2 0-16,0-1 0 0,1 1 0 0,1-3 0 16,-3 0 0-16,1 1 0 0,-2 3 0 15,-1-2-1-15,0 2 1 0,-3-2 0 16,-1 1 0-16,-1 0 0 0,-1-2-1 15,1 1 1-15,0 3-1 0,-2-3 0 16,0 1 0-16,-2 0 0 0,0 0-1 16,-1 1 2-16,-1-2-1 0,0 2 1 15,0-1 0-15,1 2 0 0,0-2 0 0,-1 0 0 16,1 0 0-16,-2 3 0 0,0-2 0 16,1 0 0-16,1 1 0 0,-1 2 0 15,0 1 0-15,-4 2 0 0,2-1 0 16,-1 1-1-16,-2 1 1 0,-1-1 0 15,1 0-1-15,0 2 0 0,0-2-1 16,-2-1 1-16,2 1-1 0,1 0 0 16,-1 1 1-16,1-1-1 0,1 2 1 15,4-1 1-15,-3 3 0 0,0 0 0 16,0 1 0-16,0 1 1 0,1 0-1 0,-3 2 1 16,3 2 0-16,1 1-1 0,1-1 1 15,0 5-1-15,1-1 0 0,2 1 1 16,1 2-1-16,2-1 0 0,0 1 0 15,3 1 0-15,2 1 0 0,2 0 0 16,0 3-1-16,-1-2 1 0,1 0 0 16,1-1 0-16,0 2 0 0,0-1 0 0,2 2 0 15,0-3 0-15,3 4-1 0,3 1 1 16,-1 0 0-16,3 2 0 0,2-2-1 16,0 2 1-16,2 2-1 0,4-2 1 15,1 3-1-15,2 0 1 0,2 3-1 16,2 2 1-16,3 3 0 0,3 4 0 15,1 2 0-15,2 3 0 0,2 2 1 0,4 0-1 16,3-3 0-16,1 2 0 0,3 0 1 16,1-2-1-16,4 0 0 0,1-2 0 15,2 0 0-15,0 1 0 0,1-2 0 16,1 1 1-16,2-1-1 0,0 0 1 16,3-4 0-16,-2 0 1 0,4 0 0 15,2-1 1-15,-1-1 0 0,1-4 0 16,3 1 0-16,1 2-1 0,4-3 0 0,1 1 0 15,0-3-2-15,4 1 1 0,3 0 0 16,0 2-1-16,3-4 1 0,0 0-1 16,2 1 0-16,-1-3 1 0,0 0-1 15,2-1 0-15,0-4 0 0,1 0 0 16,2-1 0-16,1-2 0 0,3 0 0 16,-1-2 0-16,1-1 0 0,0-1 0 15,-1-1 0-15,0 0 0 0,1-1 0 16,-1-4 0-16,3 2 0 0,2 1 0 0,0-2 1 15,-1 2-1-15,2-1 0 0,-1-1 1 16,0 1-1-16,1 0 0 0,0-2 1 16,2 0-1-16,0-4 0 0,1 0 1 15,2 1-1-15,-1-1 0 0,3-2 0 16,-2-2 0-16,-1 1 0 0,4 0 0 16,-2 0 1-16,1 1-1 0,-1 0 0 15,0 1 0-15,-2 0 1 0,1 0-1 0,-2 2 0 16,1-2 0-16,-1 0 0 0,1 0 0 15,1 1 1-15,2 0-1 0,-1-2 0 16,0 1 0-16,-1 0 0 0,0 1 0 16,1-2 0-16,-2 0 1 0,0 0 0 15,-1 0 1-15,1-3-1 0,-2 0 1 16,1-3 1-16,-3-2-1 0,0-3 0 16,-1-1-1-16,0 0 0 0,1 0-1 0,-1-4 1 15,-3-1 0-15,1 0-1 16,-1 1 1-16,-4-2-1 0,-1 0 2 0,-1 0 2 15,-2 0 1-15,-2 3 2 0,0-1 1 16,-3-2 0-16,1 1 1 0,-5-2-1 16,-2 1-2-16,-4-3-2 0,-2-2 0 15,-3-1-2-15,-2-1 0 0,-3-4 1 16,1-2-1-16,0 0 0 0,0-4-1 16,-1-2 1-16,1 0-1 0,1-2 0 15,0-2 0-15,-2-3 0 0,1 2 1 0,0 0 2 16,-2 0 1-16,-1 1 3 0,-2 1 0 15,1 2 0-15,-3 5 1 0,-1-3-1 16,-3 2-1-16,-1 2-3 0,0 3-1 16,-3-4 0-16,0 2-1 0,-3-1 0 15,-1 2-1-15,-2-2 1 0,-4-3-1 16,-3-4-1-16,-1 0 1 0,-5-2 0 0,-3-2 0 16,-1 2 0-16,0-1 0 0,1 1 1 15,-2 3 0-15,2 2 0 0,0 1-1 16,2 6-1-16,1-4 1 0,-2 2-3 15,-2 3-14-15,-4 3-13 0,-6 3-131 16,-11 4-131-16,-16-3-332 0</inkml:trace>
  <inkml:trace contextRef="#ctx0" brushRef="#br0" timeOffset="115290.27">9887 11305 327 0,'4'-2'90'15,"0"2"2"-15,-1-1-28 0,-1 1-30 16,-1 0-13-16,1 0-8 0,-1-1-4 16,2 1-2-16,-1-1 2 0,1 1 5 15,0-1 4-15,2 1 2 0,0 1 2 0,2 0 2 16,0-2-1-16,3 1-3 0,1 0-4 16,1-1-2-16,1 0-1 0,2-2-1 15,0 1 2-15,1 1 0 0,4 0 0 16,0-2 1-16,2 3-1 0,3 0-1 15,4 0-1-15,1 3-3 0,2-2-2 0,2 1-2 16,1 4-1-16,1-4-1 16,0 1-2-16,0 1 2 0,1-2 4 0,1 0 3 15,-1-1 1-15,2-1 2 0,-1 1 1 16,2 1 1-16,1-1-2 0,0 2-2 16,0 1-3-16,3 0-2 0,-2-1-1 15,1 0-1-15,0-1-2 0,1 4-1 16,-2-3 0-16,-3 0-1 0,-1 0 1 15,0 3-1-15,-3 0 0 0,-4 0 0 16,0-1 0-16,-2 0 1 0,-2-2-1 0,-2-1 1 16,0-1 0-16,-2-2 0 0,-1 0 1 15,-2-2-1-15,-1 0 0 0,-3-2 1 16,-2 1 0-16,0-3-2 0,-4 2 0 16,0-2-1-16,1 3-2 0,-1-3 0 15,0 0-1-15,0 1 0 0,1 1 0 0,-1 0 1 16,1 0 0-16,-3 0 1 0,2 0-2 15,-2 3-3-15,-3 1-3 0,1-2-4 16,-3 1-6-16,-2 0-4 0,0 0-5 16,-2 1-2-16,0-5 0 0,-1 2-13 15,0-4-13-15,-3 2-20 0,1-1 1 16,-3-3-5-16,-1 0-7 0,-3-2-13 16,-1-1 19-16,-3 2 34 0,0-3 42 15,-1 1 15-15,-2 0 17 0,1 1 17 16,-1 3 19-16,1-1 0 0,0 0-15 15,1 4-17-15,1-1-8 0,2 4-5 0,2-3-3 16,1 4 1-16,2 1 1 0,0 0 4 16,3 2 3-16,-2 0 3 0,3 0 2 15,-1 1 2-15,2-1-2 0,0 2 0 16,2 0-1-16,-1-1-3 0,1 1-4 16,2 0-2-16,1 2-1 0,0-1-2 0,1 2 0 15,4 1-1-15,0 0 1 0,5 2 0 16,3 2 0-16,4 0 1 0,4 2 1 15,2-1 0-15,3-1-3 0,0 0-1 16,2 1-3-16,-2-2-2 0,-1 0-3 16,-1-4-2-16,-1 4-1 0,-1-2-1 15,-2 1 0-15,-1-2-1 0,-2 1 1 16,-2 0-1-16,-3-1 0 0,-1 1 0 16,-4-1-2-16,-1-2 1 0,-4 0-1 15,0 0 0-15,-4 0-1 0,-1 0 0 0,-4 0 0 16,1 2 0-16,-3-2 1 0,0 1 0 15,0 0 0-15,-1-1 1 0,0 0 0 16,0 0 1-16,-1-1 0 0,-1 1-1 16,-1 1 1-16,0 0-1 0,0 2-1 15,-3 0 0-15,-1 2 0 0,-2-2 0 16,0 0 0-16,-3 2 0 0,-2-2-2 16,-3-1 0-16,-3 1 1 0,-2 0-1 0,-3 0 0 15,-1 2-1-15,0-2-3 0,-1 0-1 16,2-1-3-16,3-1-3 0,1-1-5 15,3 0-3-15,3-2 0 0,2 0 0 16,5 2-5-16,1-1-29 0,3 1-77 16,3 0-96-16,3-1-239 0</inkml:trace>
  <inkml:trace contextRef="#ctx0" brushRef="#br0" timeOffset="115988.14">11179 11098 554 0,'0'-1'119'0,"0"2"2"0,1 0-94 0,1 3-16 16,1 2-4-16,2 2-1 16,0 2 0-16,4-1 0 0,2 4 0 0,2-1 1 15,2 0 0-15,4-1 1 0,4 1 1 16,4-1 1-16,4 1-1 0,3-1 0 15,2-1 0-15,2-1-2 0,0 1 0 0,-2-2-2 16,-3 0-2-16,-4-2-1 0,-2 1-1 16,-4-1 1-16,-4 1-1 15,-2 1 1-15,-3-3-2 0,-4 2 1 0,-3-2-1 16,-2 0 0-16,-3-2-1 0,-3 2 1 16,-2-3 0-16,-5 4 1 0,-3 2 0 15,-3 0 0-15,-3 2 0 0,-3 1 2 16,-5 2-2-16,-1 5 0 0,-3-2 0 15,-1 1-1-15,-3 0 1 0,-2 1 0 16,-1 3-1-16,1-3-2 0,0-1 0 0,4-2-2 16,2 1 0-16,2-1 1 0,5-4-1 15,6-3 0-15,2-2 3 0,5-2 1 16,1 0 3-16,5-4 2 0,2-2 1 16,3-1 0-16,3-2 2 0,4-2-1 15,3-1 0-15,6 0-2 0,4-3-1 16,4 0-1-16,6 0 0 0,0-1-2 15,2 1 0-15,2-2 0 0,-2 2-1 0,-1 0 0 16,-1-2 1-16,-5-2-1 0,-3 1 1 16,-3 1-1-16,-4 0 0 0,-3-1 0 15,-3 2 1-15,-3 2-3 0,-5-1-3 16,-2 2-4-16,-5-1-4 0,-5 2-3 16,-4 0-3-16,-6 0-3 0,-4 0 1 15,-4 3 2-15,-7-2-45 0,-2 0-68 16,-3-3-95-16,-2 3-236 0</inkml:trace>
  <inkml:trace contextRef="#ctx0" brushRef="#br0" timeOffset="122887.16">9668 10583 454 0,'3'0'132'0,"-1"-1"5"15,-3 2-9-15,1-1-78 0,0 1-20 16,0-1-8-16,1 0-12 0,1-1-8 16,5-2-7-16,2-4-3 0,1-1 0 15,2-4-1-15,2-3 1 0,0-2 4 16,0-1 7-16,-4 1 8 0,-2-1 6 0,-1 4 4 15,-4 1 4-15,-3 0 2 0,-3 1 0 16,-3 0-5-16,-1 1-3 0,-2 0-6 16,-6-1-5-16,-2 1-4 0,-5-4-1 15,-4 2-2-15,-3-1-1 16,-4-1 0-16,-2 1-1 0,-2-5 1 0,-2 1 0 16,-3 2 0-16,0-2 1 0,-3 0-1 15,-1 1 0-15,-2-2 1 0,0 4-1 16,-1 0 0-16,-2 1 1 0,1 0-1 0,-2 0 0 15,-2 2 1-15,-3 3 0 0,0-2 0 16,-4-3 0-16,0 5-1 0,-1 0 1 16,-3 1 0-16,-2-1-1 0,1-1 0 15,-3 2 0-15,0 0 0 0,-1-1 0 16,-2-1 0-16,-2 1 0 0,2 0 0 16,-2 0 0-16,-1 0 0 0,0-1 0 15,-1 3 0-15,1-1 0 0,0 0 0 0,-1 0 0 16,0 1 0-16,0 0 0 0,0 6 1 15,1-1-1-15,-2 2 0 0,3 3 0 16,0 2 0-16,1-1 0 0,2 4 0 16,2-2 0-16,0 3-1 0,2 0 1 15,1-1 0-15,2 2 0 0,1 1 0 16,-2 1 0-16,2 1-1 0,-2 0 1 16,-1 2 0-16,1 2-1 0,-1 2 1 15,1 1 0-15,2 0 0 0,-2 1 0 16,3-1-1-16,1 1 1 0,2 1 0 15,2 2 0-15,2 3 0 0,4 4-1 0,2 2 1 16,0 2-1-16,2 5 1 0,2 1-1 16,2 3 0-16,2 2 0 0,3 2 0 15,3 4-1-15,5 0 1 0,4 2-1 16,4 1 1-16,3-3-1 0,3 1 1 16,5-1-1-16,3-2 0 0,5 1 0 0,3 2 0 15,5 0 1-15,4 1 0 0,4 0-1 16,5-1 1-16,2-1 0 0,4-1 1 15,3 1-1-15,7-2 1 0,3-2-1 16,6 1 1-16,4-1 0 0,1-3 0 16,6 0 0-16,4 0 1 0,1-3-1 15,5-1 1-15,1-2-1 0,2 0 1 16,4-1-1-16,3-3 0 0,0-2 1 0,4-1 0 16,3-7 0-16,3-1 1 0,1-4 0 15,5-3 0-15,2-4 0 0,4-3 1 16,4-3-2-16,1-1 1 0,4-3 0 15,4-1 0-15,2-2 0 0,0 1 0 16,-2-1 0-16,-1 1 0 0,-1 3-1 16,-2-2 0-16,-2 2-1 0,-2 2 0 15,-2-2 0-15,1-2 3 0,-1-4 1 16,-1-3 1-16,-3-5 2 0,-3-2 0 0,-2-8 2 16,0-1 0-16,-7-2-1 0,-3-2 0 15,-5-3 0-15,-2-3 0 0,-5-2 1 16,-3 2 0-16,-4-2 1 0,-4-5-1 15,-3 1 0-15,0-2 1 0,-4-1-2 16,-1-3-1-16,-4-2 1 0,-2-1-2 16,-3-1-1-16,-3-2 0 0,-3 2 0 15,-3-1 0-15,-2 0-1 0,-1-5 0 0,-3-2 0 16,-2-1 0-16,-3-2-1 0,-3-2 0 16,-1 1-1-16,-6-2 0 0,0 2 1 15,-2 4 1-15,0-3 0 0,-3 2 2 16,-3 3 2-16,-3 0 0 0,-3 3 1 15,-6 2-1-15,-5 1-1 0,-6 7-1 16,-4 2-4-16,-7 2-2 0,-5-2-1 16,-4 7 0-16,-6-1-2 0,-7 0 0 15,-5 0 1-15,-7 3-1 0,-4 2-1 0,-4 4-1 16,-3 1 0-16,-1 7 0 0,-3 3-2 16,0 3-3-16,0 3-1 0,2 0 0 15,4 2 0-15,2 4 0 0,4-3 0 16,10 3-1-16,7 0-2 0,6-2-2 15,5 4-8-15,6-2-8 0,5-4-13 16,6 4-8-16,3-1 0 0,6-3-122 16,2 2-120-16,1-2-286 0</inkml:trace>
  <inkml:trace contextRef="#ctx0" brushRef="#br0" timeOffset="124535.48">7504 11136 565 0,'7'6'127'0,"-1"1"0"0,1 1-66 15,3 3-52-15,2 5-8 0,1 0-2 16,1 5 0-16,0 3-1 0,0 0 0 15,2 1 0-15,0 2 0 0,2 1 1 16,-3 2 0-16,2-1 1 0,0 0 0 16,1 4 0-16,0 1 0 0,1 1 1 15,-2 2 0-15,4 2 3 0,-1 3 2 16,0 0 1-16,-1 0 3 0,0 0 1 16,0 1 2-16,-3-2-1 0,-2 5 0 15,-1-1-3-15,-2 1-1 0,-1 4-3 0,-2-1-1 16,-3 2-1-16,-1 1-1 0,-3-2-1 15,-2 1 0-15,-1-2-1 0,-3-2 1 16,-4-2 0-16,0 0 0 0,-5-1 0 16,-2-2 2-16,-4 1 3 0,-4 0 0 15,-4-4 1-15,-5 2 1 0,-5-2 1 16,-6 0-2-16,-6-1 0 0,-2 4-2 16,-6-3-1-16,-7 2 0 0,-5-1-1 0,-6 2 2 15,0-5 1-15,-5 1-1 0,-5-5 1 16,-4 0-1-16,-2-3 1 0,-2-3 0 15,-1-2-4-15,-6-2 1 0,-3-4-1 16,-2-3-1-16,-3 1 1 0,1-4-1 16,-3-1 2-16,-1-9 2 0,-1 1 3 15,4-3 3-15,0-5 1 0,-1-4 2 16,0-6-1-16,2-4 0 0,-1-1-1 16,2-5-1-16,-4-4-2 0,3-4-2 0,1-4 0 15,3-3 0-15,-2-1-2 0,1-3-2 16,1-3 1-16,2-2-2 0,-1 0 0 15,1-1 1-15,-1-5-1 0,2-5 2 16,3-6 1-16,3-1-1 0,3-7 2 16,0-6 0-16,5-8 0 0,1-1 0 15,4-7-1-15,4 1-1 0,4-4 2 0,0-3 0 16,6-4 1-16,1-2 0 0,4 0 1 16,4-2-1-16,-1-3 0 0,5-4-3 15,5 3-1-15,4 0-1 0,2-4-1 16,3-3-1-16,4 2 0 0,5-6 1 15,1 1-2-15,2-5 1 0,3 1 0 16,6-2-1-16,6 2 1 0,-1-6 0 16,6 5-1-16,3-4 1 0,6 5 0 0,2-3 0 15,2 6 1-15,3-3-1 0,6 7 1 16,4-2 0-16,2 4-1 0,2-1 1 16,6 4-1-16,3-1 0 0,1 8 0 15,4 1 0-15,2 2-1 0,5 2 1 16,1 4-1-16,4 0 1 0,1 5 0 15,3-3-1-15,1 3 1 0,3 3 0 16,-1 1 0-16,6 5 0 0,0 1 0 0,3-1 0 16,3 5 0-16,2 1-1 0,1 4 1 15,0 4-1-15,0 2 1 0,3 3-1 16,-1 3 1-16,-1 1 0 0,2 4 0 16,0 1-1-16,3-1 1 0,-1-1-1 15,1 6 0-15,-1 3 0 0,2 8-1 16,0 1 1-16,-3 5 0 0,-1 5 0 15,-2 4 0-15,-1 3 0 0,-1 2-1 16,-2 5 1-16,-4 2-1 0,3 7-1 16,0 3 1-16,-1 3 0 0,-1 3 1 0,0 3-1 15,4 2 1-15,1 1 0 0,0-1 1 16,1 1 0-16,-1-1 0 0,2 0 0 16,0 3 0-16,-3-4 0 0,1 4 0 15,-2 1-1-15,-2 1 1 0,1 1-1 16,-5 3 0-16,-4-2 0 0,-1 3-1 15,-5-1 1-15,-3 4-1 0,-1-1 1 16,-3 5-1-16,-2 2 1 0,-3 5 0 0,0 1-1 16,-4 3 1-16,0 2 0 0,-3 2 1 15,-4 2-1-15,1 0 0 0,-5-3 1 16,-1 4 0-16,-4-2 0 0,0-4 0 16,-1 0 0-16,0 3 0 0,-2-4 0 15,1 1 1-15,-1-1-1 0,-1-3 0 16,-1 3 1-16,-1-3 0 0,0-5-1 0,-1 0 0 15,0-7 1-15,-2 0-1 0,-1-6 0 16,-1-1 0-16,-1-2 1 0,-2-2-1 16,-1-3 0-16,0 1 0 0,-1-4 0 15,-1 1 0-15,0-3-3 0,-1 0-4 16,0 0-3-16,0-3-8 0,-1-2-19 16,1-5-15-16,-1-3-10 0,0-4-2 15,-1-6-10-15,-2-3-105 0,-1-2-108 0,0-3 138 16,-1 1 31-16,-2-3 35 15,-1 0 21-15,1 2 25 0,-1 2 110 0,0 1 116 16,1 1-122-16,0 3-34 0,-1 2-54 16,1 6-18-16,2 5-3 0,-1 0-16 15,1 4-15-15,-5 3-27 0,2 7-8 16</inkml:trace>
  <inkml:trace contextRef="#ctx0" brushRef="#br0" timeOffset="125202.95">6425 6650 559 0,'-11'-9'123'0,"-2"0"2"15,0-3-93-15,-2-3-18 0,2 4-3 16,-2-4 0-16,0 1-2 0,-2-2-3 16,1 3-4-16,0 0 1 0,1 4 0 0,1-2-1 15,2 5 2-15,1 0-1 16,1 2 0-16,2 0 1 0,1 0-2 0,0 1 0 15,0 0 0-15,2 1-1 0,-2-2 1 16,2 1 1-16,-2 1 1 0,2 0 2 16,-2-1 1-16,2 1 0 0,0 0 2 15,2 1-1-15,0 1-2 0,1-1 0 16,-1 2 0-16,2-1-1 0,0 1 1 16,0-2 0-16,1 2 0 0,0-2-1 0,0 2 0 15,0-3-1-15,1 3-1 0,0-2-1 16,2 4-1-16,-1 0 0 0,3 3 1 15,1 0-1-15,2 4 1 0,2 0-1 16,1 4 1-16,2 2 0 0,2 2-1 16,-1 2 0-16,2 2-1 0,1 3 1 15,-2-2-1-15,4 1 0 0,2-2-1 16,-1-1 1-16,2-1-1 0,1-3 2 16,2 1 0-16,3-1 1 0,-3 0 1 0,1-2 2 15,1 3-1-15,-1-1 0 0,-2 0-1 16,-1-1 0-16,-2-1-1 0,0 0-1 15,-4 0 0-15,-1-2 0 0,-4-2 0 16,-1-2-1-16,-3-3 1 0,-1 0-1 16,-3-2 1-16,0-2-1 0,-3 0 3 0,-1-1 3 15,1-2 2-15,0 1 1 0,-1 0 2 16,0-2 1-16,1 0 0 0,1 1-1 16,1-3-3-16,1-2-2 0,1-2-1 15,3-6-2-15,2-2-1 0,4-8-1 16,1-6 1-16,4-4-2 0,1 0 1 15,0-1-1-15,1-2 2 0,0 0 0 16,-1 5 2-16,-3-1 1 0,-1 5 1 16,-1-1-1-16,-3 6 0 0,-1 5 0 15,-4 3-2-15,-3 3-1 0,-1 7-2 16,-2 1-3-16,-2 2-6 0,-1 1-4 0,-3 1-8 16,-3 0-8-16,-2 3-11 0,-3 1 160 15,-2 1-291-15,-3 2-143 0,-7-1-419 16</inkml:trace>
  <inkml:trace contextRef="#ctx0" brushRef="#br0" timeOffset="145067.74">7550 8804 157 0,'-9'-2'31'0,"0"0"1"0,-1 0-30 0,1 0 3 15,-1 1 8-15,0 2 9 0,0 1 6 16,0-2 5-16,3-2 4 0,1 1 3 15,1 1 0-15,1 1 0 0,2 1-4 16,1-4-7-16,1 2-4 0,1 2-2 16,1 0-1-16,2-1 0 0,1-2-3 15,2 1-1-15,1 1 4 0,2-1 1 16,1-2 1-16,2-1-2 0,2-1-1 0,2-1-3 16,3 0-2-16,3 1-2 0,5-2-3 15,4 0-2-15,4-2-2 0,5 2-2 16,2 0-2-16,4-2 0 0,3-1-2 15,3-1 0-15,3 2 1 0,4-2-2 16,3 1 1-16,6 1 0 0,3-1-1 16,0 3 0-16,4-1 1 0,1 2-1 15,1 3 0-15,-1 1 1 0,-3 2-1 16,-1 0 0-16,-5 4 0 0,-5 0 0 0,-8-2 1 16,-5 2-1-16,-7 0 0 0,-8 1-1 15,-6-1 1-15,-9 0-1 0,-3-1 0 16,-7 0 0-16,-5 0-3 0,-5-2 0 15,-6-3 0-15,-7-1 2 0,-3-1 0 16,-5 0 0-16,-5 0 1 0,-6-2 3 16,-4 2 0-16,-5-1-1 0,-2 0 0 15,-3-1 0-15,-4-1-1 0,-2-1 1 0,-4 0-1 16,-3 3 0-16,-4 1 0 0,-2 0 1 16,-7 2-1-16,-3-1 0 0,-2 3 1 15,-6 0-2-15,-2 0 2 0,-2-1-1 16,0-1 0-16,2 2 1 0,0 0-1 15,3 2 0-15,4-2 0 0,5 1 1 16,5 2-1-16,5 2 0 0,7-3 0 16,6 1 1-16,10 0-1 0,7 0 1 0,7-3-1 15,7 0 2-15,7-2 2 0,5 1 0 16,5 2 0-16,3-1 0 0,6 3 1 16,4-1 1-16,5 0-1 0,7 3-1 15,8-1 0-15,5 1 0 0,9-1-1 16,7-1 0-16,5-2-1 0,6 0 0 15,6-2-1-15,3 2 0 0,4-1 0 16,3 0-1-16,1 2 1 0,2-2-1 16,0 2 1-16,0-1-1 0,-1-1 1 15,-1 0 0-15,-4-3 0 0,-4 1-1 0,-3-1 1 16,-6-1 0-16,-6-2-1 0,-6-1 1 16,-4-1-1-16,-5 2 1 0,-6 0-1 15,-7 1 1-15,-5 0 0 0,-7 0-1 16,-4 2 1-16,-4 2 0 0,-4 0 0 15,-3-1 0-15,-1 1-3 0,-6 0 0 16,-1 1 0-16,-6 1 0 0,-9 0 0 0,-4 0-1 16,-7 0 1-16,-6 1 2 0,-8 0 1 15,-5-2 0-15,-2 3-1 0,-4-2 1 16,-7 0-1-16,-5-1 0 0,-3-1 1 16,-3-2-1-16,-1-3 0 0,-2 0 1 15,-1 1-1-15,3-3 1 0,3 1-1 16,2 1 0-16,3 1 1 0,5-1-1 15,7 4 1-15,6-2-1 0,8 2 1 0,7 2-1 16,10-1 1-16,8 3-1 16,6-1 2-16,4 2-1 0,6-2 1 0,5 1 0 15,6 0 2-15,6 2 0 0,7-1 1 16,8 2-1-16,10-1 0 0,7-2 1 16,6 1-1-16,6-3 1 0,8-2 0 15,2-1 0-15,4-1 1 0,3 0-1 16,2 2-1-16,0 0 0 0,-1 1-1 0,-5 1-2 15,-2 0 0-15,-6 5-1 0,-5-1 1 16,-6 0-1-16,-6 1 0 0,-7 2 0 16,-7 0 0-16,-9 0 0 0,-5-4-2 15,-9 1 0-15,-6-2-2 0,-5 3-1 16,-6-2 0-16,-7-1 0 0,-6 1 1 16,-8-3 1-16,-8 1 1 0,-5 0 2 15,-6-2 1-15,-3 0 0 0,-7-3 0 0,-2-1 1 16,-4 0-1-16,2 0-1 0,-4-4 1 15,2-1 0-15,-2-1-1 0,5 1 1 16,5-2-1-16,4 4 1 0,4 0-1 16,7 4 0-16,5 0 0 0,5 2 0 15,7 1 0-15,6 1-1 0,4-2 1 16,4 1 0-16,6 1-1 0,3 2 1 16,5 2 1-16,5 0 0 0,5 2 1 0,7 0 0 15,9 2 0-15,8-1 1 0,9-1 0 16,10 1-1-16,6-1 0 0,9-3-1 15,5 1 1-15,3-2-1 0,2-2 0 16,3 1-1-16,-5-2 1 0,-1 0-1 16,-6 3 1-16,-6-2 0 0,-6 0-1 15,-9 0 0-15,-10-2-3 0,-8 2-7 16,-11-3-2-16,-5 1-38 0,-8-2-96 16,-7-1-114-16,-6-1-279 0</inkml:trace>
  <inkml:trace contextRef="#ctx0" brushRef="#br0" timeOffset="149193.98">9923 5617 408 0,'0'3'112'0,"-1"1"9"0,1-4-43 16,0-1-10-16,0 1-9 0,0-2-13 15,0 2-1-15,0 2-4 0,0-4-5 16,0 4-5-16,0-4-6 0,-1 1-3 15,1 2-4-15,0-4-2 0,1 4-3 16,-1-1-3-16,0 0-4 0,0 2-2 0,1 1-2 16,0 1-1-16,-1 5-1 15,3 4-1-15,0 3 0 0,1 5 0 0,-1 4 2 16,3 8-1-16,-2 3 0 0,2 6-1 16,-2-3 1-16,-1 7 0 0,1 4 0 15,-2 7 0-15,0 0 1 0,0 4-1 16,0 3 0-16,1 5 1 0,0-5-1 15,1 2 0-15,2-6 1 0,0 2-1 16,3-5 0-16,0-4 0 0,0-2 0 16,0-1 0-16,1-4-2 0,-1-3-3 0,-2-7-3 15,-2-5-6-15,-2-6-8 0,1-4-10 16,-2-5-7-16,-1-6-125 0,-3-3-122 16,0-6-304-16</inkml:trace>
  <inkml:trace contextRef="#ctx0" brushRef="#br0" timeOffset="149467.85">9824 6625 546 0,'4'7'120'16,"1"2"2"-16,2 2-99 0,3 1-8 15,-1 5-1-15,4-2-1 0,0 4-7 0,3-1-2 16,3 0-2-16,0-2-1 0,3 0 1 16,1-3 1-16,0-5 5 15,0-5 4-15,2-4 4 0,-2-4 6 0,-3-3 5 16,0-2 2-16,1-7 2 0,0 1-6 16,-1-5-3-16,-2-4-5 0,-2-5-6 15,-1-4-8-15,-4-2-20 0,-1 0-21 16,-7-2-119-16,-1-4-126 0,-4-6-316 15</inkml:trace>
  <inkml:trace contextRef="#ctx0" brushRef="#br0" timeOffset="163353.29">10776 10834 708 0,'-1'0'153'15,"0"2"-1"-15,1-2-120 0,1 2-17 16,-1 1-9-16,0 0-5 0,0-1 0 0,-1 2-1 16,2-1 1-16,-1-1-1 0,0-1 0 15,0-1 1-15,1 1-11 0,2 0-15 16,0-1-24-16,2 0-104 0,5-3-119 15,3 1-289-15</inkml:trace>
  <inkml:trace contextRef="#ctx0" brushRef="#br0" timeOffset="163475.66">11390 10852 569 0,'14'13'122'0,"-1"-4"1"16,1-1-94-16,-2 2-144 0,-3-3-107 15,-2-2-284-15</inkml:trace>
  <inkml:trace contextRef="#ctx0" brushRef="#br0" timeOffset="163637.28">11819 10854 586 0,'10'17'122'0,"-1"-3"0"16,2 2-91-16,0 0-148 0,-1-1-108 16,0-4-294-16</inkml:trace>
  <inkml:trace contextRef="#ctx0" brushRef="#br0" timeOffset="163794.85">12145 10912 464 0,'13'9'103'0,"0"0"1"0,-1 3-81 0,1-3-7 15,-1 5-6-15,2-1-38 0,-2 1-74 16,-1-3-86-16,-2-3-214 0</inkml:trace>
  <inkml:trace contextRef="#ctx0" brushRef="#br0" timeOffset="163952.53">12594 10848 497 0,'8'3'119'16,"-4"0"1"-16,-1 2-52 0,1 3-57 16,-2 0-36-16,1-1-92 0,-1 1-97 15,2-1-245-15</inkml:trace>
  <inkml:trace contextRef="#ctx0" brushRef="#br0" timeOffset="164001.01">12648 10914 481 0,'3'-4'119'0,"0"-3"-58"16,1-3-144-16,-1 1-91 0,-1-4-230 16</inkml:trace>
  <inkml:trace contextRef="#ctx0" brushRef="#br0" timeOffset="164117.04">12763 10797 390 0,'9'4'84'0,"0"2"-84"0,-2-1-124 15,0 2-226-15</inkml:trace>
  <inkml:trace contextRef="#ctx0" brushRef="#br0" timeOffset="201241.76">9131 6010 553 0,'2'3'123'0,"-1"-2"0"0,0-1-78 16,-1-1-35-16,0 3-9 0,0-1-2 15,1 1 0-15,0-1-1 0,1 0 0 16,-1 0 0-16,2 0 1 0,0 1 0 16,4-1 0-16,4-2 2 0,3-1 1 15,5 0 1-15,6-2 2 0,7-1 3 16,7-4 1-16,8-1 1 0,2-2 1 0,6-3 0 15,7 2-1-15,3 0 0 16,2-1-2-16,1 4-2 0,0-3-1 0,-1 2-1 16,-5 1-2-16,-6 0 0 0,-7-1-1 15,-7 5-1-15,-9-2 1 0,-10 3-1 16,-9-1 1-16,-4 5 0 0,-4-1 0 16,-12 0 1-16,-6-4-1 0,-5 4 0 15,-11-2 0-15,-7 0 0 0,-12-2-1 16,-8 0 1-16,-8 2-1 0,-10-1 1 0,-4-1-1 15,-6 1 0-15,-2 2 1 0,1-1-1 16,-1 1 0-16,6-1 1 0,8 3-1 16,8 0 0-16,8 1 1 0,13 1-1 15,9 2 0-15,10 1-1 0,8 0-1 16,7-1-1-16,9 4 0 0,6-3-2 16,10 3 2-16,10-3 1 0,12 0 2 15,13-2 2-15,11 1 3 0,11-6 0 16,7-1 2-16,6-1 0 0,3-3 0 0,-1 0-1 15,-3 2-1-15,-1 2 0 0,-6-1-1 16,-5 2 0-16,-8 3-1 0,-10 0-1 16,-10 2-1-16,-11-2 0 0,-10 1-1 15,-7 2 0-15,-12 0-1 0,-10-2 0 16,-15 3 1-16,-10 2 0 0,-13 1 0 16,-8 4 2-16,-7 1-2 0,-5-2 2 15,5 2 0-15,10 2-1 0,10 0-1 0,12 1-6 16,12 3-9-16,13-1-28 0,16 0-103 15,16-6-115-15,13-9-285 0</inkml:trace>
  <inkml:trace contextRef="#ctx0" brushRef="#br0" timeOffset="207117.11">18971 7199 440 0,'-24'-5'110'0,"-1"1"0"0,-6 0-19 16,-2 1-76-16,-6 0-13 0,-1 2-1 16,-4 2 0-16,-5 2 0 0,-4 0-1 15,-2-2 0-15,1-1 0 0,1 0 0 16,-6 0 3-16,-2-1 4 0,0 0 4 15,0 0 3-15,1 3 4 0,-2 1 0 16,1 2 4-16,3 0-3 0,-2 3-2 0,-1-2-4 16,1 4-3-16,0 3-2 15,-1 0-2-15,2 6-1 0,-2 1-1 0,2 2-1 16,3 2 1-16,-2 1-1 0,2 1 1 16,3 0 0-16,4 1-1 0,4-1 0 15,3 2-2-15,7-2 0 0,6-1 0 16,6-1-1-16,4-1-1 0,5-2 1 15,5-1 0-15,7-3 1 0,4 1 1 16,9-3 0-16,7 0 1 0,5 2 1 16,11-2 0-16,7 5-1 0,11-3 0 0,7 2-1 15,6 1-1-15,8-2 0 0,8 0 0 16,8 1-1-16,2-3 0 0,3 0 1 16,6-1-1-16,4 0 1 0,4-2-1 15,3 1 0-15,3-3 0 0,4-1 1 16,6 0-1-16,1 4 0 0,3-4 0 15,2-1 1-15,3 0-1 0,-1 2 0 16,0 1 0-16,6-3 1 0,-1-2-1 0,-1 3 0 16,1 1 0-16,0-2 0 0,2-2 1 15,-1 3-1-15,-5-1 0 0,2-1 0 16,-2-2 0-16,-4-1 1 0,-1 0-1 16,-2-3 0-16,-3-2 0 0,-4 0 0 15,-2-1 0-15,-2-5 0 0,-5-4 0 16,-5-2 0-16,-6-1 0 0,-4-5 0 15,-4-4 0-15,-6-2 0 0,-7 2 0 16,-6-2 1-16,-9-2-1 0,-6-5 0 0,-8-2-1 16,-4-5-1-16,-7 0 0 0,-10-6-2 15,-4-2 1-15,-5-2-1 0,-8 0 1 16,-8 2 0-16,-7 4 2 0,-11-2 1 16,-6 3 0-16,-8 2 1 0,-8 5 1 15,-14 1-1-15,-7 2 0 0,-8 3-1 16,-8 5 1-16,-5 0 0 0,-8 3-1 0,-9 3 1 15,1 3-1-15,-5 4 0 0,-2 0 1 16,-3-5-1-16,-5 4 0 0,1 0 1 16,-2-2-1-16,1-3 0 0,-3-1 0 15,-4 1 0-15,-3-1 0 0,-2-1 1 16,-9-1-1-16,-6 2 0 0,-4 3 0 16,-9 2 0-16,-6-1 0 0,-1 7 1 15,-8 4-1-15,-1 4 1 0,0 1 1 16,-5 13-1-16,-3 5-1 0,-2 9 2 15,-6 8-4-15,-1 12 26 0,-8 8-167 0,-7 9-126 16,-7 2-343-16</inkml:trace>
  <inkml:trace contextRef="#ctx0" brushRef="#br0" timeOffset="209759.02">14500 12573 469 0,'20'15'115'0,"-1"-1"2"0,-5-1-54 15,0-4-36-15,-2-2-9 0,0-2-6 16,-2 0-4-16,0-1-2 0,-3-3-2 16,-2 2-1-16,-3-2 1 0,-1 0 1 15,-1 0-1-15,-4-1 0 0,-6 1 1 16,-4 0-1-16,-4-2 0 0,-2 0-2 0,-5 0-1 16,-3 0 1-16,-8 0 0 0,-6-4 0 15,-2 0 0-15,-6-2 1 0,-6-2 0 16,-9-2-1-16,-2 0 0 0,-4 0 0 15,2-1-1-15,-4-1 1 0,-5-2-2 16,-5 2 1-16,-4 2 0 0,-6-1 0 16,-2 0-1-16,-8 1 0 0,-6 1 0 0,-2 4 0 15,-3 0 1-15,-2-1-2 0,-2 2 1 16,-2-1-1-16,-3 1 0 0,0-2-1 16,1 3 1-16,-6-3 0 0,2-1 0 15,-3 0 0-15,1 5 1 0,-4-4 0 16,0 5 1-16,-4-5-1 0,2 7 1 15,-6 0 0-15,1 0 0 0,-3 2 0 16,2 4 0-16,-4-1-1 0,2 4 1 16,0 0 0-16,1 2-1 0,1-1 1 15,3-2-1-15,1 3 0 0,2 3 0 0,2-5 1 16,3 0-1-16,1 3 0 0,1 0 1 16,0-2-1-16,2 0 0 0,5-2 2 15,-2 3 0-15,2 0 3 0,1-5 2 16,7 1 0-16,-1 3 3 0,2-3 0 15,1-1 0-15,4-1-2 0,3 1-1 0,0 5-3 16,-2-1-1-16,2-3-2 16,2 1 0-16,-1 4-1 0,2 3 1 0,0 0-1 15,2-7 0-15,6 4 0 0,4 4 0 16,3 1-1-16,7-1 1 0,4-2 0 16,7 1-2-16,6 5 0 0,5-3 0 15,7 2-2-15,6 2 0 0,6 0 0 16,6 3-1-16,7 3 1 0,5 1-1 15,5 5 2-15,5 5 1 0,5 2 0 0,4 8 0 16,4 4 1-16,4 5 1 0,5 4 0 16,3 3 0-16,5 4 0 0,5 2 0 15,4-1-1-15,5-1 0 0,5-5 1 16,2 2 0-16,6-5 0 0,2-5 0 16,5-5 0-16,4-2 1 0,6-8 1 15,6-2-1-15,9-6-1 0,4-6 1 16,7-4 1-16,9-10-1 0,7-3 2 0,6-4 0 15,7-8 1-15,9-4 0 0,8-3 0 16,8-7 0-16,6 1-2 0,6 0 1 16,6-4-2-16,6 2 1 0,2 3-1 15,3-5 1-15,6 4-1 0,0-2 0 16,2 2 1-16,6 1-1 0,0-4 0 16,4 5 0-16,1-2-1 0,2 3 1 15,3 1-1-15,3-2 1 0,0 4-1 16,1-2 1-16,2 2-1 0,-1 4 1 0,1 0 0 15,0 3 0-15,-1-1 1 0,-2 1 2 16,2 5-1-16,0-1 2 0,-1 4-1 16,1-5 1-16,-5 3-1 0,-3 3-1 15,1-3 0-15,2 4-2 0,-9-4 0 16,-6-1 1-16,-13 3-1 0,-11 0 2 16,-7-3 0-16,-10 0 4 0,-16-3 1 15,-7 3 2-15,-13-4 1 0,-10-1 0 0,-7-3 2 16,-15 0-1-16,-20-2-1 0,-11-3 1 15,-13-1 0-15,-7-3-1 0,-8-4-1 16,-4-5-1-16,-4-4-2 0,-6-6-1 16,-5-9-3-16,-3-5-1 0,-8-5-1 15,-4-4-1-15,-8 0 1 0,-8-6-1 16,-5-4 1-16,-5 0 0 0,-11-3-1 16,-12 0 0-16,-7 2 0 0,-2 1 0 0,-4 4 1 15,-1 4-1-15,-7 2-1 0,3 8 1 16,2 5 0-16,5 6 0 0,-15 4-1 15,-4 9-6-15,-12 8-10 0,-5 13-17 16,-9 9-2-16,-12 11-134 0,-24 7-133 16,-4 9-323-16</inkml:trace>
  <inkml:trace contextRef="#ctx0" brushRef="#br0" timeOffset="214251.67">16403 4351 621 0,'3'-2'130'0,"-2"2"3"16,0-1-109-16,-1-1-13 16,1 2-1-16,-1-1 0 0,-1 1 2 0,1 2 0 15,-1 0 0-15,-1 4 2 0,-2 3 2 16,1 1 0-16,-1 4 0 0,-1 2-2 15,1 5-2-15,-2 3-2 0,2 1-4 16,1 4-3-16,0 2-1 0,2-1-2 16,1 3 0-16,4-1 1 0,0-4-1 15,1 0 0-15,4-3 0 0,1-3 0 0,3-2 0 16,-1-4 0-16,1-2-1 0,2-1 1 16,0-2 0-16,1-3 0 0,3-1 1 15,2-3 1-15,4-3 1 0,3-1 0 16,7-3 2-16,6-1-1 0,8-1 0 15,7-3 0-15,6 2-1 0,9 0-1 16,8 0 0-16,10-1-1 0,3-1 0 0,5 2-1 16,5-1 1-16,10 0-1 0,2 0 1 15,3 0-1-15,-2 0 0 0,5 0 0 16,4 0 1-16,4-2-1 0,-5 1 1 16,3-2-1-16,-1 0 0 0,-1 1 1 15,-3 0 0-15,-1-2-1 0,-2 5 1 16,-4 1-1-16,-9 4 1 0,-2 3 0 15,-7 5 0-15,-9 2-1 0,-9 7 1 16,-9-2-1-16,-10 0 1 0,-8 2 0 16,-14-1 1-16,-8-1 0 0,-9-1 1 0,-9 2 1 15,-8-6 0-15,-5-1 1 0,-2 0 0 16,-5-5 0-16,-2-3 0 0,-1-4 1 16,-1-4 1-16,-2-5 2 0,1-1 0 15,0-7 1-15,2-6-1 0,2-5 0 16,3-5-1-16,1-3-2 0,4-5-1 15,2-6-2-15,1-6-1 0,2 1-1 0,4 1 2 16,-1-3 2-16,1 2 0 0,0 6 2 16,-2 7 0-16,-2 8-1 0,1 4 2 15,-4 7-2-15,-4 6 0 0,0 5-1 16,-1 3-1-16,-4 3 0 0,-3-1 0 16,-6 4-1-16,0 0-1 0,-2 1-1 15,-3 2-1-15,-2 1 0 0,-5 1 0 0,-1-1 0 16,-3-1 0-16,-5 0 0 15,-8-1 0-15,-9-2-1 0,-9-1 0 16,-8 2 0-16,-10-1-1 0,-8 1 0 0,-16-1-2 16,-9 4-1-16,-13 1-2 0,-17 0 0 15,-13 2 0-15,-10 4 0 0,-14 4 0 16,-6 2 2-16,-5 1 2 0,4 8 2 16,7 1 0-16,9 4 0 0,11 4-1 15,20-1 1-15,17 2-3 0,16-4-6 16,18-2-7-16,20 1-7 0,15-6-7 15,14 0-16-15,18-2 28 0,14-2-158 0,17 0-127 16,11-1-325-16</inkml:trace>
  <inkml:trace contextRef="#ctx0" brushRef="#br0" timeOffset="-214740.36">17530 5085 581 0,'17'0'129'16,"4"-4"7"-16,1 0-99 0,3 0-9 16,4-1 0-16,1 2 0 0,1 3-3 15,1 1-7-15,-2 2-7 0,-1 4-7 16,-4-1-3-16,-6 3-1 0,-6 1 0 16,-5 0 1-16,-6 0 0 0,-9 1 1 0,-5 1 0 15,-8-1-1-15,-7 1 2 0,-4 0-2 16,0-1 0-16,-1 0 0 0,3-1 0 15,4-5 0-15,9-1 1 16,6-1 0-16,3-1-1 0,5 0-1 0,4-1 2 16,4-2 4-16,2 3 3 0,6 3 0 15,3 1 1-15,5 0 1 0,3 2 1 16,0 3-2-16,0 4-4 0,0-2-3 0,-6 0-2 16,-2 0 0-16,-5 2 0 0,-7 0 1 15,-6-2 1-15,-2 2-1 0,-7-2 0 16,-5 2-2-16,-3-5-5 0,-1 1-6 15,-1-1-13-15,2-3-11 0,1-4 8 16,3-2-136-16,4-2-122 0,6-8-301 16</inkml:trace>
  <inkml:trace contextRef="#ctx0" brushRef="#br0" timeOffset="-214412.8">17935 5161 570 0,'13'5'136'15,"1"-1"8"-15,3 0-93 0,1 3-9 16,4-2-1-16,1 2 2 0,-1-1-7 16,1-2-11-16,-2 1-9 0,-2 0-6 0,-3-2-5 15,-3 0-3-15,-5-2-1 0,-4 3 1 16,-4 1-1-16,-5 2 0 0,-4 2 0 16,-5 2 0-16,-3 2 2 0,-2 3-1 15,-1 3-1-15,0-2 0 0,3 0 0 16,5-1-1-16,3 1-1 0,6-1-1 15,5-2-1-15,4-3-1 0,8-1 1 16,4-2 0-16,5-2 0 0,4-1 1 16,5-8-9-16,5 0-9 0,0-3-9 15,2-3-5-15,1-3-9 0,-3-4 5 0,-1-3-121 16,-2-1-102-16,-5-5-259 0</inkml:trace>
  <inkml:trace contextRef="#ctx0" brushRef="#br0" timeOffset="-214133.71">18524 5163 528 0,'-1'-13'125'0,"-1"7"3"15,-1 6-74-15,0 5-29 0,-2 8-5 16,1 5-2-16,-2 3-5 0,1 2-3 16,2 3-1-16,0 1-1 0,3 1 0 0,1-4-2 15,2 0-4-15,0-1-1 0,1 0 0 16,0-4 0-16,-2-3-1 0,1-4 1 16,-3-1-1-16,1-2 0 0,-1-4 2 15,-1-2 2-15,0-3-1 0,-1-5 2 16,2-1 2-16,3-4 0 0,0-3 0 15,5-3 0-15,2 0 0 0,3-3 1 16,4 5 0-16,0 1 0 0,-1 3 2 16,3 6 0-16,-2 1 2 0,-1 9-1 0,4 1-3 15,-4 3 0-15,1 4-2 0,-3 0-1 16,-2 0-2-16,-1 1-1 0,-5-2 0 16,-7 1-1-16,-4-2 1 0,-7 0-1 15,0 4 3-15,-11-9-3 0,1 0-4 16,-1-1-11-16,-1-2-10 0,0-3-7 15,-2-4-129-15,-3-10-128 0,4 4-309 0</inkml:trace>
  <inkml:trace contextRef="#ctx0" brushRef="#br0" timeOffset="-212726.74">20122 4137 487 0,'0'-17'111'15,"-1"0"4"-15,-1 3-75 0,-2-4-15 16,0 7 0-16,-3 2 2 0,1 1-4 16,0 2 1-16,2 3-5 0,-3 0-1 0,3 2-3 15,1-1-1-15,2-2-4 0,-4 3-1 16,4 1-2-16,0 0 0 0,2 1-1 15,-1 1 1-15,1 3 0 0,0 1 1 16,3 5 2-16,-2 1 1 0,0 2 1 16,-1 6 0-16,0 3-1 0,-1 6-2 15,0-1-2-15,-2 2-1 0,0 3-3 16,-2 3-2-16,2 0 1 0,-1 1-1 0,2-1 0 16,0 0 0-16,0-2-1 0,2-2 1 15,1-1-1-15,0-4 0 0,1-2 0 16,1-3 1-16,-1-1-1 0,0 0 0 15,2-3-1-15,-2-3 1 0,1-3 0 16,1-1-1-16,-1-2-1 0,2-3 1 16,0-1 0-16,3-3-1 0,1-1 1 15,2-1 1-15,1-2 1 0,3-2-1 0,5 2 2 16,3-2-1-16,6 1 0 0,3-1 0 16,1 2 0-16,6 1-1 0,3 2 0 15,0 2 1-15,3 3-1 0,2 0 0 16,0 0 0-16,8-1 1 0,4 2 0 15,2 0-1-15,3-2 0 0,2-1 1 16,3 1 0-16,3-1 0 0,-1 2-1 16,-1-2 0-16,1 2 1 0,0-3 0 15,-2 0-1-15,-1 0 0 0,-2 0 0 0,-1-2 1 16,-1 0-1-16,1-3-1 0,-2-2 1 16,1 1 1-16,-4 0 0 0,1-2-1 15,-2 2 1-15,-4-1 1 0,-2 0-1 16,0 2 1-16,0-1-2 0,-3 1 1 15,-5 1 0-15,-6 1-1 0,-1 1 1 16,-2 0-1-16,-4 0 0 0,-6 0 0 16,1-1 0-16,1 0 1 0,-1-2-1 0,1 1 0 15,-3-3 0-15,3 3 0 16,0-3 0-16,1 2 0 0,-1 0 1 0,1-1-1 16,-2 2 0-16,-1 1 0 0,-4 0 0 15,-4 4 0-15,-2-3 0 0,-4 0 0 16,-3 0 0-16,-1 0 0 0,-2-2 0 15,0 0 0-15,-2 0 0 0,0 1 1 16,-2 1 0-16,-1-2 1 0,-2 1 0 0,1 1 1 16,-1 1 1-16,0-2-1 0,0-1 0 15,1-1 0-15,-1 1-1 0,0-2-1 16,2 1 0-16,0-2-1 0,0-1 0 16,1-1 0-16,0-4-1 0,2-1 1 15,-2-1 0-15,0-3 1 0,-1-5-1 16,0-2 1-16,1-2-1 0,-2-1 0 15,0-5 0-15,1-4 0 0,2-1-1 0,-1-5 0 16,0-1 0-16,1 0-1 0,0-1 2 16,-1 0 0-16,-1-1 0 0,1 2 0 15,-2 6 1-15,-1 4 0 0,1 1 1 16,-1 9 0-16,0 2 2 0,-1 7 2 16,1 5 1-16,-3 4-1 0,5 1 0 15,-5 1-2-15,1 0-1 0,-4 1 1 0,-2 1-4 16,-4 1 0-16,-2 0 1 15,-4 1-1-15,0 2 2 0,-8-1-1 0,-3 1 0 16,-9-1 0-16,-3-1-1 0,-8 3 1 16,-12-6-1-16,-8-1 1 0,-11 1 0 15,-8-3 0-15,-9 1-1 0,-9-3 1 16,-8-2-1-16,-9 2-1 0,-10 1 0 16,-5-3-3-16,-8 2 0 0,-8 0-1 15,-1-1 1-15,-7 3 0 0,0 2 1 0,5 2 0 16,1 2 2-16,13 1-1 0,11 3-7 15,11 2-8-15,16 1-12 16,16 0-8-16,15 2-3 0,20 1-126 0,13-1-121 16,12-1-287-16</inkml:trace>
  <inkml:trace contextRef="#ctx0" brushRef="#br0" timeOffset="-211396.09">21157 5259 598 0,'7'0'133'15,"-3"-1"2"-15,3 1-109 0,-3 1-10 16,2-1 1-16,-4 4 1 0,-1 3-4 16,-2 4-6-16,0 3-3 0,-3 2 0 15,1 4-1-15,-1 1-1 0,0 0-1 16,0-3-1-16,2-1-1 0,0-4 0 16,-1-3 0-16,3-4-1 0,0 0 1 0,0-4 1 15,3-2 2-15,-2-4 1 0,0-5 1 16,2-2 1-16,-1-3 3 0,0-5 2 15,2-6-1-15,-1-3 1 0,1 2-1 16,2 0 0-16,-2-4 1 0,2 1-2 16,-1 2-1-16,2 3-2 0,-2 5-1 0,0 0 0 15,-1 4-2-15,-1 8-2 0,0 8 0 16,-2 6 0-16,0 7 0 0,0 0 0 16,1 5-1-16,1-1 1 0,3-1 0 15,3-2 0-15,2-3-1 0,5-4 0 16,4-3 0-16,4-2 2 0,2-1 0 15,-1-3 2-15,0-3 0 0,2-2 1 16,-2 0 3-16,-1-1 2 0,-3-2 0 16,-3-3 1-16,1 1 1 0,-1 0-1 0,-4 1 0 15,-2-1-3-15,-4 2-2 0,-3 5-2 16,-1 1 0-16,-2 4-2 0,-5 10 1 16,-2 3-1-16,-3 4 1 0,-3 5-2 15,-2 3 2-15,-2 7-1 0,-1 0-1 16,2-6 0-16,2-1-4 0,4-2-6 15,6-2-5-15,4-2-8 0,7-5-6 0,4-4-5 16,4-3-2-16,3-5 0 0,3-3-1 16,0-2 4-16,1-6 6 0,-4 0 7 15,0-4 4-15,-1 1 3 0,-3-4 3 16,-1 2 10-16,-3-1 6 0,-1 1 3 16,-3 0 4-16,1 4 1 0,-3 1 2 15,-1 5-1-15,-2 3-2 0,-4 3-2 16,-2 5-2-16,-3 3-3 0,0 2-2 15,-2 4-1-15,-1-1 0 0,3-1-1 16,3 3-2-16,1-6-1 0,5 0 0 0,4-3-1 16,5-3 1-16,4-2 0 0,1-2 0 15,3-3 2-15,4-2 0 0,0-1 0 16,0-4 2-16,-5 1 3 0,0-1 1 16,-3-2 2-16,-3 1 0 0,-3-3 0 15,-5 4 0-15,0 0-3 0,-3 2-2 16,0 2-2-16,-2 3-2 0,-1 3 1 15,-2 6-1-15,0 2 1 0,-2 2 0 0,2 2-1 16,-2 2 2-16,2 0-2 0,1-2-2 16,2-1 0-16,2-4 0 0,4-1-1 15,1-3 1-15,5-4 0 0,3-2 0 16,2 0 2-16,2-5-1 0,1 0 1 16,0-3-1-16,1-2 1 0,-1-2 0 15,-2-2-1-15,1-3 1 0,-4-2-1 16,1-4 1-16,-3-4 0 0,-3-2 0 15,0 1-1-15,-3-2 1 0,0-2-1 0,-2 1 0 16,0 0 0-16,0 4 0 0,0 3 0 16,-2 4 1-16,-1 4-1 0,0 3 1 15,-1 6-1-15,-1 5 0 0,0 2-1 16,0 2 1-16,0 2-1 0,-1 1 0 16,1 0-1-16,0 1 1 0,1-1 1 15,-1 2-1-15,1-2 1 0,1 0 0 16,-2 1 0-16,1-3 0 0,0-1 0 0,-1 2 0 15,1-3 0-15,-2 6 1 0,1-2-1 16,1 2 0-16,-1 3 0 0,-1 5 1 16,0 1 0-16,-2 4 1 0,0 2 0 15,0 5 0-15,-1 5 0 0,-3 1 0 16,1 1-1-16,0 4 0 0,0 1 0 16,2-2-1-16,2 0-11 0,1-3-7 0,4 0 0 15,1-3-12-15,5-3-8 0,1-3 27 16,2-3-155-16,0-5-114 0,1-5-313 15</inkml:trace>
  <inkml:trace contextRef="#ctx0" brushRef="#br0" timeOffset="-210948.55">22539 5090 358 0,'-1'3'102'0,"-2"0"5"16,0 1-32-16,0 4-28 0,-2 1-8 15,2 7-6-15,-2 2-9 0,-1 4-5 16,0 4-4-16,0 3-2 0,0 4-3 15,0 2-2-15,0 1-3 0,1 0-2 16,1-1 0-16,2 5-1 0,-1-4-1 16,3-3 0-16,1-1 0 0,4-4-1 15,-1-2-3-15,4 1 1 0,1-9-3 0,2-2 4 16,2-4-38-16,1-8-84 0,-1-3-99 16,1-4-249-16</inkml:trace>
  <inkml:trace contextRef="#ctx0" brushRef="#br0" timeOffset="-210775.94">22438 5332 520 0,'-6'1'121'0,"1"0"3"0,4 2-58 16,3 0-51-16,5-1 1 16,2 0 2-16,7 3 1 0,1-4-4 0,4 0-3 15,3-1-2-15,1-2-2 0,5-2 7 16,0 0-57-16,-2-3-93 0,1 0-113 15,1-2-286-15</inkml:trace>
  <inkml:trace contextRef="#ctx0" brushRef="#br0" timeOffset="-209889.23">21611 5960 510 0,'6'0'122'0,"2"-1"3"0,1-1-86 15,2-1-7-15,0 0 1 0,0 2-3 0,1-1-7 16,1-1-7-16,0 3-3 0,1 0-4 15,0 1-3-15,1 2-2 0,-1 0-4 16,-3 3-3-16,-2 0 1 0,-3 1-2 16,-5 2 0-16,-5-4-1 0,-6 4 1 15,-1-1 1-15,-2 1 1 0,-1 0 0 0,-2-1 1 16,2 1 0-16,4 1 1 0,1-5 1 16,3 0 1-16,0-3 0 0,3 0-1 15,3-1 1-15,2-1 0 0,4 0 0 16,1 1 2-16,4 1-1 0,3 1 0 15,4 1 2-15,3 2 0 0,2 2 0 16,0 2 0-16,1 3 0 0,-2 2 0 16,-1 0 0-16,-7 1-1 0,-2-3 1 15,-5-1 0-15,-7 0 0 0,-4-3-1 16,-6 0-1-16,-7-2 1 0,-5 0-2 0,-6 0-1 16,-1-1-4-16,2-3-7 15,-2 2-5-15,3-4-8 0,4 0 169 0,6-3-292 16,3-1-137-16,3-1-404 0</inkml:trace>
  <inkml:trace contextRef="#ctx0" brushRef="#br0" timeOffset="-209223.11">22016 5972 593 0,'11'0'137'16,"-1"-1"5"-16,1 1-100 0,-1 1-15 15,1 0 1-15,0 1 3 0,2-2-7 16,0 0-6-16,3 1-4 0,1 1-3 16,1-2-1-16,-1 1-3 0,-1 0-3 0,-4 1-3 15,0 1-1-15,-4-1-4 0,-4 2 0 16,-5-2 1-16,-1 4-1 0,-4 3 1 16,-5 1 0-16,-3 2 2 0,-1 2 2 15,-1 5 1-15,0 0-1 0,1-1 1 16,4-1-1-16,3-1 0 0,3 1-1 15,4-4 0-15,2-1-1 0,4-4 1 16,5-1-1-16,4-5 0 0,4-3 0 0,2-5 0 16,3-5-3-16,3-8-4 0,1-2-6 15,2-3-2-15,-2-1-1 0,1 0-2 16,-1 2 1-16,-2 1 3 0,-4 2 5 16,-1 3 3-16,-5-2 6 0,-2 1 5 15,-4-1 6-15,-1-2 5 0,-3 2 5 16,-1 4 4-16,-2 1 4 0,-1 4-1 15,-1 4-4-15,-1 6-4 0,-1 8-4 0,-2 3-5 16,0 3-4-16,1 6-3 0,-2 3-2 16,1 1 2-16,-1 2-1 0,2 1 0 15,0-2-1-15,1 1 1 0,-1 0-1 16,2 0 0-16,0-1-1 0,2-2 0 16,0-1-1-16,2-5-1 0,-1-3 1 15,-1-3-2-15,1-3 0 0,1-4-1 16,0-2-1-16,0-5 2 0,2 0 0 15,3-5 1-15,1-4 0 0,3 0 1 16,0 0 1-16,1-1 2 0,0 2-1 0,0 0 0 16,-1 5 1-16,-1 3 0 0,-1 3 0 15,-1 3 0-15,1 3 0 0,-1 3 0 16,-1 3 0-16,-1 1-1 0,-2 1 0 16,-1 0 0-16,-2-1 0 0,-4 0 0 15,-3-2 0-15,-5 0 0 0,0 0-2 16,-5-3 0-16,-2 1-1 0,-5-2-4 15,-2-3-6-15,-3-3-6 0,-3-3-10 0,-4-6-6 16,-8 1 18-16,3-6-147 0,1-3-121 16,-3-6-304-16</inkml:trace>
  <inkml:trace contextRef="#ctx0" brushRef="#br0" timeOffset="-203427.94">16761 6097 274 0,'-4'-4'63'16,"1"-2"0"-16,0-1-18 0,-1 2-45 15,0-4-2-15,1 5 6 0,-2-1 9 16,1 1 11-16,-1 1 9 0,1 1 10 0,1-2 5 15,1 3 2-15,0 0-2 0,2 0-5 16,-2 0-8-16,4 0-5 0,-2-1-6 16,1 2-4-16,-1-1-3 0,1-1-3 15,-1 1-3-15,1 0-3 0,-1 3 0 16,-1 3-3-16,0 4-1 0,1 2 0 16,-3 2-2-16,1 6 1 0,0 3 1 0,0 2-2 15,1 2 0-15,0-2-2 0,2 1 0 16,2-1 0-16,1-2 0 0,3-1 0 15,3-1-1-15,0-2 0 0,1-1 1 16,1 0 0-16,1 0 0 0,0-3 0 16,1-1 0-16,-2-1 1 0,0-1-2 15,-1-1 1-15,0-1 0 0,1-2 0 16,0 0-1-16,2-1 1 0,2 1 0 16,3-2 0-16,1 0-1 0,6-2 1 0,3 1 0 15,5-2 0-15,2 0 0 0,6-2 0 16,5 1 0-16,8 0 0 0,2 1 1 15,5 0-1-15,3 2 0 0,3-2 0 16,3 1 0-16,6 3 1 0,-4-2-1 16,3 5 0-16,-1-2 0 0,4 1 1 15,2 0-1-15,3-1 0 0,-6 3 0 16,8-3 1-16,-2-3-1 0,3 1 0 0,-2-5 1 16,4 0-1-16,-5-3 1 0,2-1-1 15,-2-1 1-15,1-4-1 0,-1-1 0 16,-3 4 1-16,-3 0-1 0,1 0 0 15,-4 1 0-15,-1 1 1 0,-6 1-1 16,-5 3 0-16,0-1 1 0,-5-1-1 16,1 2 0-16,-7-1 1 0,2 1 0 15,-4 2-1-15,3-2 1 0,-4-1 0 16,0 0 0-16,-5 0 1 0,0-1 0 0,-3-1 2 16,-2-1 1-16,-3 3 0 0,-2 0-1 15,-2-1 1-15,-2 1-1 0,-3-2 0 16,-2 0-2-16,-3 1 0 0,-3-1-1 15,-2-1 1-15,-2 1 0 0,-3 1 3 16,-2 0 1-16,-2 0 1 0,-1-1 3 16,-2 1 2-16,-1 0 1 0,-3-1-1 15,-1 0 2-15,-1 0-2 0,-2-1-2 0,-2-3-2 16,-1 1-2-16,-1-4-1 0,-2 0-1 16,0-5-2-16,-1-2-1 0,1-4 0 15,0-2 0-15,0-5 0 0,1-3 0 16,2-4 0-16,0-1-1 0,3-6 0 15,0 4 0-15,2 2 0 0,1 6 0 16,0 3-1-16,0 6 1 0,-1 5 2 16,1 6-1-16,-2 4 2 0,1 1-1 15,-2 0 1-15,0 2-1 0,0 1 0 0,-3 1-2 16,-1 1 1-16,-3-1-1 0,-4 1 0 16,-4 2 0-16,-4-1 0 0,-3 0 1 15,-7 1-1-15,-3 1 0 0,-4-2 1 16,-7 0-1-16,-2 0 1 0,-3 0-1 15,-8-1 0-15,-7 1 0 0,-5-3 0 16,-8 2 0-16,-3-1 0 0,-7 0 0 0,-10 0-1 16,-4-1 1-16,-5 1-1 0,-2-2-1 15,-6 2 0-15,1 3 0 0,-4-3 0 16,1 0 0-16,-1 0 0 0,4 2 0 16,-2-1 1-16,4 0 0 0,-1-1 0 15,-1 1 1-15,-1 1 0 0,1-1 0 16,-2 0 0-16,-3 1 0 0,1 1 0 15,-4-1 0-15,8 0 0 0,-1 2 0 16,6 1 0-16,5-1 0 0,8-2 1 0,5 0-1 16,9 3 0-16,10-2 0 0,12 1 0 15,9-1 0-15,12 0 0 0,10 1-1 16,11-1-16-16,11 0-4 0,10 0-5 16,11-1 3-16,9-2-138 0,7 2-127 15,15-2-304-15</inkml:trace>
  <inkml:trace contextRef="#ctx0" brushRef="#br0" timeOffset="-202403.79">17653 6747 477 0,'-2'2'125'0,"1"-1"3"0,1-4-33 16,0-1-58-16,1-1-8 0,3-1-4 16,0 0-3-16,4-3-3 0,3 1-2 15,3 2-3-15,1 0-2 0,5 4-1 16,1 0-3-16,0 3-2 0,0 4-3 15,-2 1-2-15,-3 3 0 0,-1-1-1 0,-4 2-1 16,-4 2 1-16,-3-2-1 16,-4 1 0-16,-4 1 1 0,-2-1 0 15,-3 1 1-15,-3-1 0 0,-3-2 0 0,-2 0 0 16,1-3 0-16,3-1 0 0,1-2-1 16,2-1 1-16,2-3-1 0,6 2-1 15,2-1 0-15,4 0-1 0,2 2 1 16,5-2 0-16,2 1 0 0,5 4 1 15,2-1 0-15,1-2 0 0,-1 4 0 16,-3-1 0-16,-3 3 0 0,-2-1 0 16,-5-2 0-16,-4 1 0 0,0 2-1 0,-3-1 2 15,-4 2 0-15,0-3 0 0,-4 2 0 16,-3 1 0-16,-2-2-1 0,-2 0-3 16,-5-2-6-16,-1-1-4 0,0-2-7 15,1-1 0-15,3-1 3 0,2-3-129 16,3-1-112-16,6-2-287 0</inkml:trace>
  <inkml:trace contextRef="#ctx0" brushRef="#br0" timeOffset="-202038.68">17979 6781 530 0,'10'0'129'0,"2"-3"4"15,-1 1-80-15,2 1-12 0,0-1-5 16,0 0-3-16,3 2-8 0,-1-1-5 15,2 0-5-15,0 1-3 0,-1 1-5 0,-2 2-2 16,2-1-2-16,-5 1-1 0,-2 1-1 16,-4 1-2-16,-1 1 0 0,-4 0 0 15,-2 2 0-15,-4 0 0 0,-3 0 0 16,-3 2 0-16,-1 0 2 0,-3-1-1 16,2-3 1-16,0 1 0 0,2-1-1 15,2-1 1-15,2-2-1 0,4 0 0 16,2 1-1-16,2 0-1 0,3 1 1 0,4-1 1 15,1 1-1-15,3 1 1 0,2 0 0 16,-1 0 1-16,1 0 0 0,-4 0 0 16,0-1-1-16,-2 1 1 0,-3-1-1 15,-3 1 0-15,-1-2 1 0,-2 2 0 16,-5-2-1-16,-1 0-4 0,-3 1-9 16,-2-3-9-16,-3-1-6 0,0 0-26 15,2-2-96-15,0-1-109 0,3-2-254 16</inkml:trace>
  <inkml:trace contextRef="#ctx0" brushRef="#br0" timeOffset="-201677.09">18363 6568 493 0,'11'4'132'0,"-3"5"4"0,-5 4-16 15,-2 6-90-15,1 5-5 0,-4 3 5 16,1 2-4-16,0 2-5 0,0-1-5 0,0-1-1 15,2-4-2-15,0-1-2 0,1-3-8 16,2-4-2-16,-1-3 0 0,0-3-1 16,2-2 1-16,-2-2 0 0,0-2-1 15,1-1 1-15,-2-5 0 0,2 0 1 16,-1-2 0-16,3-4 0 0,4-2 0 16,1-3 0-16,3-2 0 0,1 0-2 0,1 0 1 15,1 2-1-15,1 4 0 0,-2 2 1 16,-2 4 0-16,-1 3 1 0,0 3 1 15,-3 3 0-15,-1-1 0 0,-2 1 0 16,-4 1 0-16,-2 0 0 0,-3 0 0 16,-3 0-1-16,-5 0 1 0,-2 0-1 15,-6-1-1-15,-4-1-1 0,-2-2-3 16,-1 0-3-16,0-4-6 0,3-2-9 16,-1-3-1-16,3 0 49 0,3-4-186 0,1-4-130 15,3 2-349-15</inkml:trace>
  <inkml:trace contextRef="#ctx0" brushRef="#br0" timeOffset="-197894.42">20942 6192 541 0,'-3'6'119'0,"2"-3"1"0,2 0-78 15,4 3-34-15,-1-1-4 0,2 3 1 0,3 1-1 16,2 1-1-16,0 0 0 0,3 3-2 15,0 0 1-15,-1 2-1 0,0 3 0 16,-1 0 0-16,-1 1 0 0,-1-1-1 16,-3 4 1-16,-1-1 0 0,-2 0-1 15,0-2 0-15,-3-1 1 0,1 2-1 16,1 0 0-16,0-4 0 0,3 2 0 16,2-3 0-16,1-2 0 0,3 0-1 15,3-3 1-15,0 0 0 0,5-2 0 16,4-1 0-16,4 1 0 0,6-4 1 0,1 0-1 15,6-3 1-15,6 0-1 0,3 0 2 16,4-2-1-16,2-2 1 0,5 1 0 16,7-1-1-16,1 2 1 0,2 2 0 15,5 0-1-15,4 0 0 0,4 0 0 16,3-1-1-16,-1 0 1 0,4 0 0 16,2-2 1-16,0-1-1 0,-2-2 2 0,-3 0-1 15,-5 2 2-15,-5-3-1 0,-5 0 0 16,-6 1 0-16,-9-2 0 0,-8 1-1 15,-7 1 0-15,-6-2 1 0,-7 4 0 16,-9-1 1-16,-6 0 0 0,-3 4 1 16,-4 0-1-16,-5 0 1 0,-1 2-2 15,-1-2-1-15,0 3 0 0,-1-2-2 16,0 1 2-16,0-1-1 0,0-1 4 16,-1 2 4-16,-1-2 2 0,2 0 3 0,-1-2 3 15,0-1 2-15,0-3 0 0,-1-3 1 16,2 0 0-16,-1-2-2 0,0-1-1 15,0-2-1-15,1-2-3 0,0-1 0 16,0-1-4-16,-2-4-4 0,0-5-1 16,0-2-2-16,-3 0-1 0,1 1-1 15,-3 2 0-15,0 3-1 0,1 4-1 16,-1 7 1-16,0 2 0 0,2 4 0 0,-2 0 0 16,1 4 0-16,-1 0 0 0,-1 0 1 15,-1 2-1-15,-3-1 0 0,-2 1 0 16,-6 1 1-16,-4 0 0 0,-3-2-1 15,-3 0 1-15,-9-2-2 0,-6 3 1 16,-5-2-2-16,-7-1-2 0,-7 0-3 16,-7-2-2-16,-15 1-1 0,-5-3 0 15,-4-2 1-15,-11 2-1 0,-3-2 1 16,-8 2 0-16,-2 4 1 0,-1 6 0 16,3 3 0-16,0 4-2 0,8 2-3 0,7 4-3 15,11 3-3-15,10 1-5 16,14 1 171-16,13-2-291 0,15 2-134 0,9 0-399 15</inkml:trace>
  <inkml:trace contextRef="#ctx0" brushRef="#br0" timeOffset="-197268.52">21954 6972 542 0,'2'1'127'0,"4"-3"3"0,3-2-87 0,3-1-7 16,2 0-6-16,6-1-5 0,0 0-6 16,2-3 0-16,2 3-1 0,0 0-3 15,0 3-4-15,-1 0-2 0,-3-1-3 16,-3 3-1-16,-1 2-4 0,-5 4-1 15,-4-1-2-15,-1 0-1 0,-4 1-1 0,-2 0-1 16,-2 2 1-16,-4-1 0 16,0 0 1-16,-6 0 2 0,-4-1 0 15,1 0 2-15,0 1 0 0,-1-3 1 0,4 0-1 16,2-2 1-16,4-1-1 0,3 0 1 16,3 2 0-16,2-2 1 0,4 1 0 15,2 0 1-15,3 1 1 0,3 3 1 16,3 3 0-16,-1 0 0 0,1 2 1 0,-2 1-1 15,-3 0-1-15,-3 3-1 16,-2-1 0-16,-3-4 0 0,-3 1 0 0,-3-2 1 16,-3 1-1-16,-3-1 1 0,-1-1-1 15,-6-1 1-15,-2 0-4 0,-3-1-3 16,2 0-8-16,-1-4-7 0,2 0-8 16,2-3-6-16,4-2-3 0,3-2-124 15,3 0-117-15,1-2-285 0</inkml:trace>
  <inkml:trace contextRef="#ctx0" brushRef="#br0" timeOffset="-197078.9">22374 6873 648 0,'1'1'155'0,"3"1"4"0,-1 2-95 16,1 3-21-16,1 4-9 0,0 3-6 0,1 1-7 15,-1 3-7-15,-2-1-3 0,2 3-4 16,-1 1-3-16,0-1-2 0,-1-1-4 16,1 2-11-16,1 1-15 0,0 0-13 15,1-2 93-15,0-2-222 0,0-2-143 16,2-4-362-16</inkml:trace>
  <inkml:trace contextRef="#ctx0" brushRef="#br0" timeOffset="-196646.8">22799 6716 642 0,'-1'-1'155'0,"0"4"1"0,0 4-96 15,-1 7-25-15,0 6 5 0,-3 4-11 0,2 5-12 16,-3 4-5-16,0 2 0 15,1-3-5-15,-1 1-3 0,1-2-2 0,0-1-1 16,3 1-1-16,0-3-1 0,1-1-1 16,0-1 0-16,0-7 0 0,1-1-1 15,0-5 0-15,0-5 1 0,-2-2 1 16,2-4 0-16,2-3 1 0,1-2 0 0,1-4 0 16,3-5 1-16,2 1-1 0,2-8 1 15,1 2-1-15,1 2 0 0,-1 0 1 16,1 5-1-16,-1 4 0 0,0-1-1 15,0 9 1-15,1-1 0 0,-1 5 0 16,-1 0-1-16,0 2 1 0,-2 3-1 16,-2 0 1-16,-2 0-1 0,-3 2 0 15,-1-4 0-15,0 3-1 0,-3-3-1 0,-2-3-3 16,-5 0-5-16,-4-2-7 0,-4 0-4 16,-6 1-5-16,-2-4-4 0,-2 0-4 15,1 1-1-15,1-2-77 0,2 0-34 16,3-5-95-16,6-3-217 0</inkml:trace>
  <inkml:trace contextRef="#ctx0" brushRef="#br0" timeOffset="-185153.41">14779 12374 567 0,'3'-14'127'0,"0"1"3"0,-1 1-86 16,1 3-21-16,-2 4-7 0,0 1-4 15,-1 1-1-15,0 1 0 0,0 2-4 0,0 0-2 16,0 0-3-16,-1 0-1 0,0-1-2 16,-4 1-1-16,-2-2-1 0,-2-3 1 15,-4 2 2-15,-4-1 0 0,-1-2 0 16,-1 1 0-16,0 0 1 0,0 1 0 16,-5 1 1-16,-4 1-1 0,2 2 1 15,-4 0 0-15,-6 1 0 0,-14 0 0 0,-4 0 0 16,-5 1-1-16,-7-1 0 0,-9 1-1 15,-10 2 0-15,0 1 0 0,0 1 0 16,-9 1-1-16,-3 5-2 0,-9-1-3 16,-1-1-2-16,-7 0-2 0,-9 4-2 15,-5 1 0-15,-2-2 0 0,-4 1 1 16,-4 3 3-16,-4 1 3 0,-2-2 2 16,-3 0 1-16,0 3 1 0,-5 0 0 15,-1-1 0-15,-3 2 0 0,0 0 1 16,-4 4 0-16,0 4 0 0,-1-8 1 0,0 7-1 15,-3 0 0-15,4-1 0 0,2 0 0 16,0-2 1-16,4-5-1 0,2 3 1 16,3-4-1-16,3-5 1 0,3 0 0 15,2-2 1-15,3 0 0 0,-2-3 0 16,1 1 1-16,2 3 0 0,-1-1 0 0,-3-3-1 16,-1 3 0-16,-3-3 0 0,-1 3-1 15,1-5 0-15,-2-2-1 0,0-1 0 16,1 0 1-16,3-5-1 0,0 0 0 15,4-5 3-15,4-2 1 0,4-2 4 16,5-3 1-16,5-1 3 0,5 0 2 16,8-3 5-16,4 2 0 0,4 2 1 15,6-1 0-15,3-2-2 0,5 1 1 16,10-1-3-16,2-4-3 0,6-1-3 0,5-4-3 16,6-3-1-16,6 1-2 0,3-3-1 15,3-2-1-15,3-3-1 0,2-4 0 16,3-2-1-16,1-4 0 0,3-4 1 15,3-7 2-15,3-4 2 0,1-3 1 16,3-3 5-16,1-4 1 0,0-3 0 16,-1-7 0-16,-2 1 0 0,-1-3-1 15,2 0-1-15,0-3-3 0,0 0-1 16,0-2-1-16,3 0-1 0,4-1-3 16,1 0-2-16,4 0 0 0,0-4-1 0,5 0 0 15,4 2 0-15,2 2 0 0,2 4 1 16,4 0 0-16,-1 0 0 0,3 7 0 15,1 5 1-15,1 3 0 0,1 2 0 16,0 7 0-16,0 3 0 0,2 9 0 16,0 3 0-16,-1 3 0 0,0 3 0 15,1 5-1-15,-1-3 0 0,0 7-1 16,0 1 1-16,1 3-1 0,0 4 0 0,1 5-1 16,1 4 0-16,4 3 0 0,0 4 0 15,2 2 0-15,4 3-1 0,5 2 1 16,4 3 1-16,4 1-1 0,4 5 1 15,5-2 1-15,5 2 0 0,5-2 1 16,5 2-1-16,7-1 1 0,5-1 0 16,8 0 0-16,8 2 0 0,9 0 0 15,8 1 0-15,7 0 0 0,6 1 0 0,8-1 0 16,7 0 0-16,6-2 0 0,5-1 1 16,4 1-2-16,4-4 0 0,5 0-1 15,3-2 0-15,2-6 0 0,3 0 0 16,5-3 0-16,-2-2 1 0,5-2 0 15,0 1 1-15,0-2 0 0,1 0 0 16,-1 1 1-16,-2 2-1 0,4-1 0 16,-2 1 0-16,0 0 0 0,4-2 0 15,-3 4 0-15,1-1 0 0,3-2 0 0,-3 0 0 16,2-1-1-16,-1-3 1 0,-1 2 0 16,-2-3-1-16,-1 0 1 0,-2-3-1 15,-5 4 1-15,-2 0 0 0,-6-1 0 16,-3 1 0-16,-4 1-1 0,-2 1-1 15,-4 0-1-15,-2-2-3 0,-5 1-3 16,-2 0-3-16,-3 1-3 0,-3-2-1 0,-8 0 1 16,-4 1 1-16,-6 2 2 0,-4-1 3 15,-3-4 3-15,-4 5 3 0,-2 3 0 16,-3-5 1-16,-6 4-2 0,0-1-2 16,-4 1-1-16,0 3-3 0,-5 2 0 15,-8-1-1-15,-5 3 1 0,-5 1 1 0,-11 5 3 16,-6 3 1-16,-7 1 2 15,-2 1 2-15,-4 3 0 0,0 6 0 0,-2 0 1 16,0 4-1-16,-4 3 1 0,-4 3-1 16,4 2-1-16,-5 3-1 0,-4 2 1 15,3 3-2-15,1 0 1 0,1 2 1 16,2 4-1-16,-3 1 1 0,1 3 2 16,0 2 0-16,1 2 0 0,-3 2 0 15,-3 4 0-15,-3 0 0 0,-5 5 0 16,-3 3 1-16,-2 2-1 0,-2 5 1 15,-3 3-1-15,1 1 1 0,-2 6-1 0,2 2 0 16,-2-3 1-16,1 5-1 0,1 3 0 16,0 1 0-16,2 5 0 0,-1-4 1 15,-2 3-1-15,1 6 0 0,-1-2 0 16,1 0 1-16,-2-5-1 0,-2-2 0 16,-3-3 0-16,1-5 1 0,-4-4 1 15,-1-5 1-15,-4-7 1 0,-1-3 1 16,-2-6 0-16,-1-6 0 0,0-2 0 15,-2-8-1-15,-1-4-1 0,3-2 0 0,-1-4-2 16,-3-1 1-16,-1-3-1 0,2-5 0 16,2 0 0-16,-7-2 0 0,-5-3-1 15,-8-3 2-15,1-1-2 0,-2-1 2 16,-2-1-1-16,-13-3 1 0,-4-1-3 16,-8-6-8-16,-14 1-6 0,-23-1-128 15,-26-7-118-15,-28 4-308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08T17:14:43.7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879 4847 344 0,'0'0'74'0,"1"0"0"16,-1 1-49-16,2 1-26 0,0-2-4 15,1 2 1-15,-1-3 0 0,1 2 2 16,-2 2 3-16,3-2 2 0,-2-4 2 16,0 5 2-16,0-2 3 0,0 0 1 15,0 1-2-15,2 1 0 0,-1 1-1 16,1 3 0-16,2 0 0 0,-1 2-1 16,1 2-1-16,0 2-1 0,2-1-1 0,-1 0 0 15,0-3-1-15,2 0-1 0,-1-1 2 16,-2-4 3-16,1-1 5 0,-2 0 5 15,0-2 6-15,-2 0 3 0,0-1 2 16,2-1 0-16,0-1-4 0,4-3-3 16,4-4-7-16,6-5-4 0,8-4-4 15,9-6-3-15,9-7-2 0,13-9 1 0,15-13-1 16,13-8-1-16,17-12 1 0,14-10 0 16,18-11-1-16,15-8 2 0,11-8-18 15,12-4-104-15,7-12-101 0,5 0-264 16</inkml:trace>
  <inkml:trace contextRef="#ctx0" brushRef="#br0" timeOffset="21353.97">7542 11515 422 0,'4'5'99'0,"0"1"2"16,-2-2-50-16,1 0-31 0,2 2-14 15,1 0-3-15,2 1-1 0,1-3 0 16,2 2 0-16,-1-2 0 0,1-1 3 16,0 1 3-16,-2-2 3 0,2 0 2 15,1-1 2-15,-1-1 2 0,1-1 0 16,1 0 0-16,1-1 0 0,2 1-1 15,1 0-2-15,-1-2 0 0,4 3-2 0,1 0 0 16,1 0-2-16,2 0 0 0,3 2-1 16,1-2 0-16,4 0 0 0,2-2 0 15,3-1 0-15,5 1 0 0,4 0-2 16,3-3-1-16,6 0-1 0,2 2 0 16,2-1-1-16,5 1 1 0,-1-1 1 15,3 1 2-15,1 2 3 0,2 1 1 0,3 1 1 16,3 2 2-16,3-1 0 0,4 2 0 15,3 0-3-15,5-1-1 0,-1 1-3 16,1 1-1-16,2-3-2 0,1 1-2 16,2 0 0-16,-1 3 2 0,2-3 1 15,0-2 1-15,5 0 2 0,2 3 0 16,1-1 1-16,-2-2 0 0,3-1-2 16,1-1 1-16,4 1 0 0,3-2 0 0,3-3 0 15,5-3 0-15,6-2-2 16,5 0-1-16,4-3-1 0,4 0-3 0,6-4-1 15,2 1 0-15,4 1 0 0,2 0-1 16,3 0 1-16,0 4 0 0,-5 1-1 16,-2 2 1-16,-2 5-1 0,-10 3 0 15,-6 7 0-15,-9 1-6 0,-7 1-10 16,-6 2-24-16,-14 3-58 0,-10-3-86 16,-17-2-133-16,-18-8-305 0</inkml:trace>
  <inkml:trace contextRef="#ctx0" brushRef="#br0" timeOffset="37787.44">16617 12723 501 0,'0'0'122'0,"0"0"-1"0,0 3-37 16,-1-1-69-16,1 5-9 0,-1 0-3 15,1 1-3-15,0 2 0 0,0-1 1 16,1 0-1-16,2 0 2 0,3-2 0 16,0-1 2-16,5-1 3 0,6-2 1 15,3 1 2-15,7-2 2 0,5 0 3 16,7 0 2-16,7 2 3 0,8-2 1 15,8 1 3-15,9 1 2 0,10 2 0 16,11-1 0-16,11 3-3 0,14 0-2 0,10 2-4 16,10-1-4-16,13 0-3 0,11 2-3 15,9-1-2-15,7 1-3 0,7-1-1 16,8-4 0-16,4 4-1 0,1 2 0 16,0-4 0-16,1 3-1 0,-3 1 1 15,-8 1 0-15,-11 4-1 0,-12 1 1 16,-19 0-8-16,-15 3-14 0,-22 2-16 15,-23 0-129-15,-19-1-134 0,-24 1-334 0</inkml:trace>
  <inkml:trace contextRef="#ctx0" brushRef="#br0" timeOffset="38387.16">3174 13844 793 0,'-33'-14'176'0,"2"-1"-1"0,2 1-129 16,6 1-25-16,4 2-9 15,5 2-6-15,1 2-5 0,4 2-2 0,4 3-1 16,2 1-1-16,0 0-4 0,4 2-4 15,4 1 1-15,3 4-1 0,5 0 1 16,6 1 1-16,11 0 0 0,11 2 4 16,14 0 4-16,12-5 3 0,16 1 3 15,17-4 2-15,14-1 1 0,15-2 0 16,14-1 2-16,9 1-2 0,11-2-1 0,9 3-2 16,6 0-3-16,4 1 0 15,5 6 1-15,-1-1-3 0,3 3-28 0,-1 7-128 16,-3-1-18-16,-10 7-123 0,-3-3-266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009D9C0E-A637-43FC-930D-7177AAB7B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3AA3087-42B8-4716-96F7-A9AFBD5B01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4D68A7E-D8E3-4A4F-9AE8-BA01E0EE934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F7280D75-AD3B-4964-9B54-3EBADEBA44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B8FC8675-F9CB-4144-AB36-084A56A80E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DC83057C-4C65-4C24-8FC8-8DE13EDE72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6D881F-C27E-45DA-B587-E85A65FC57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73D064E-A528-412B-9919-1535F63321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4822C3-F522-4C4A-BF91-793282CFBF8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C19F5DD-5AD9-4D01-B4B4-258281F4CC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477A05A-2EDD-481A-90B3-FA131439F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D2F948E5-0E33-40B3-B5D9-FFE5E6BB90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939559-6B22-4929-921C-19BB14E24BC5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DC36B0C5-85B6-4631-9800-A277991E14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1D8EF4D-617B-470B-9B76-40BEC71F6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4B9609C-6E92-404E-A1C1-B0B48C41C7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321C12-7C4B-4641-889A-E14F929FC031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05FC422-2D61-4BAE-B8D7-634E72F9F2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9E3EB40-8C28-43E1-AC45-F336B90C4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951EB38-0DB8-47AC-877F-0325648E48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098F4B-29A8-4557-8041-104DBE1EA6CC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FE313E4-8FCF-4C17-B61E-D71388D4E1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FC0BC1B6-ED56-46D6-9532-37AD3753E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D60ACC54-82CD-47CB-B99A-437177FE3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A8C0CF-5282-447E-AB52-528ABCB19F45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E2596CD-063D-4058-9803-A8EC2A7789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30188A66-2573-4F59-ACBD-81F14BDDE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A0DB99E-1A38-446B-95E1-CFF70B9BCA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5A3EDF-D3B0-40D4-80D7-E87E3610CB7B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DBF164B-4776-41E5-BCAB-55582B5D8A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A6704A6-07F8-474C-9B75-50435EDD2D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0184628B-B354-439B-8FC2-BD6BE7E9A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C22B78-6DDB-4959-AB23-B5B38C9C8478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617EACB-F2DE-4970-A9A1-715E2D3D2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42DAE0A-8908-4CE5-A6AD-4015E76E8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984AEA5-B4E3-4F2F-B051-505925641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FCFFAD-DC88-4809-B937-B941665C210A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6F430DC-2DE2-428C-9AFD-DEBDEE2FC1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391998-F47D-4EF8-92A2-BD5A5A9DD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6497270-7DC8-46CD-ACC4-42F986813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BF8E43-0BAE-405A-8242-4B785C75AE71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C13938B-830C-4ED3-830D-33B66DA13C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FF3B951-F9B7-4AA2-9669-DC278CC8E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63F707D-52FD-4F63-A7EB-4477739C24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7F26CB-9831-4879-A712-DE3BD901207B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1943CCA-641E-463F-91AF-8DA8CB367B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42BB0B4-0213-4473-B806-3EF2FD078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F4EDE326-C8D8-4713-A5BF-75C3ECE5E4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2E400C-09D0-4BC7-BAFD-20403D009B32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1499D9E-C5B2-4584-9536-E4E16A9DBF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2FA572A-8960-4931-B261-92D2E7605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0B6A2714-71AB-48F1-B3EA-8B703AC33A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F4AA86-7C31-4FAC-B6CD-632A8E6984EC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F02C229-FC84-47AF-8D99-901AA6A6A6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D7E5932-9540-4889-A3F2-C4A75CA523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5423EB0D-94A9-4EFE-A260-7EC63DB1C1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5791C8-AB7E-4D19-8D9B-82833C42E7AC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DC726DD-D8F4-4A57-8CD0-0F397958CA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4314A630-EBAC-4E81-B587-2A793D0A8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CF35FB41-1690-4F6D-83B0-D61E399A4E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B102B8-0CEB-4830-8F3A-B1F3E04CFE95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25D0662-05F4-423D-8595-FEEA3A0276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58115E3-40BA-4D1F-9E70-79CDB0632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104A4020-0C00-4ADC-B7DB-2A4E39F703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C5D270-EC45-4DCB-A1DA-8EA2EBA34D13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0FF24B3C-DBBD-4E5A-9E7E-FBBC7FDBB3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CE0DE70-7779-4539-9663-F8FD2F2B3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A11DAB-0325-4884-AB99-F20231E234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A5469E-EB5C-4218-ACE1-A1340CDBCF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ABF19D-0DCA-4B1A-BF2E-CAECBEDD6C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E2E3C-37DA-4B40-97A7-9CE2393FB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18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1599C4-FC77-415A-8840-4F96252EBC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20FC91-1B7B-461F-B4AF-17706E385F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31D963-BBB5-4C48-A2CF-78809D9FB3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7EA5E-451E-4CBF-AC50-BD65A30B39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85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E7879C-0290-4B22-B722-63E1165D3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B97ED4-C12D-4C81-A103-6476E49A1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466EFC-5278-4FE3-8D82-29F80DD888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CD5BC-90D2-496D-AC6B-1D4AD35E6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91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06F51C-A4E6-4F18-AE38-B1DE514E23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F925EA-0545-4D51-A353-AF9D5F077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E9EEFF-678A-45EF-9379-5C11128FF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51DC3-94EE-404D-A9F1-C8E3DF8C6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39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A6B304-C815-468C-BCEA-73CB3A9504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436D73-98F1-48BB-A1C9-EB54C9C8EB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C82D73-1D65-448A-AEB4-AB2EE94CB9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1C962-3C27-4F56-9E54-7A6855D7BF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75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6C667C-17A1-4D5F-851D-E10C70E13C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6C7BD0-810C-4798-AAF2-FFFF56333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DC4230-6CD3-4147-BC0B-4D63B8FE7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0199-CA4F-4D0F-A86D-4E56D61986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19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CACDF7B-D897-4D37-AE8B-2CAC8F7D5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8C8FE27-516C-4B87-A14F-DB16F421FB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72450B-1A72-4DBD-AF90-18C01E7A3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DB040-308A-49E8-926A-183935BCA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66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F5BFE5-9A02-43A4-820F-A803DB1F79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3951948-0891-4835-9B5A-E90FEE10C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ABCBC67-017B-40C1-9DE1-F5BE5CD447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A502-BB1D-490B-9A61-A81B64E32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75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B7C536A-ADFD-4785-846B-AFDC814B1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2286208-52C2-4E47-88A8-6E0B2BD4BD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80659A-09DE-401F-8996-274C8ED9B0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D5F7D-1240-422D-A1CF-47D6412E6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53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44055D-F53F-4016-9BA3-9888959D4F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21086B-00F3-4CE9-B106-825C386967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B9C82D-138D-47E6-BAF1-9B31580F2E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56127-636E-46A5-8C41-BD3DE9CD3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23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9DF749-441A-439C-BEA3-6AD601F13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6E8D01-C253-4C48-95B7-B2E006467E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88344A-C34D-4CB5-A66A-15B41CDF4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C8A16-130C-48A4-AD4E-F94B44F2E7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32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6E14C4-9FBC-4A03-A288-0BA609443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8DFE522-4B59-472E-858E-2A37256C3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C7CDA3D-C0B4-4080-B237-75088FC7AC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7C274D-E453-4E96-B5A0-B4728F38F3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12443C-5758-42D9-8995-C6E90DD114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53F7C4CE-6EE3-4022-9F1D-C04ED64A16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customXml" Target="../ink/ink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customXml" Target="../ink/ink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customXml" Target="../ink/ink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542315-7735-4B33-A1FC-FC1343E28F02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801C16F-F4B9-4A00-A3DD-A8465850D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6709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9: Addition, Multiplication &amp; Division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40AB133B-401F-4318-AB42-52F5A2A37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5AAC91DA-1E53-45C7-9992-C13CDF4B3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266451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 extension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Addition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Multiplication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Division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D293D22-B106-4AA2-9F0A-3D9A85D0812E}"/>
                  </a:ext>
                </a:extLst>
              </p14:cNvPr>
              <p14:cNvContentPartPr/>
              <p14:nvPr/>
            </p14:nvContentPartPr>
            <p14:xfrm>
              <a:off x="3148560" y="1353600"/>
              <a:ext cx="5691600" cy="1964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D293D22-B106-4AA2-9F0A-3D9A85D0812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39200" y="1344240"/>
                <a:ext cx="5710320" cy="1982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B900CE8-BD3A-426D-B1B9-69384687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A5B4ED-0305-415B-A758-AE879FB1135E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417A4856-7C06-4B7D-A7CF-EEA6DE304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2D52E375-038D-45EC-B25A-AD0A5C48F2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D7599819-534D-4171-840E-F2659A7D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8027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$s2, $s3            computes the product and 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it in two “internal” registers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can be referred to as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and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mfhi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$s0                   moves the value in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into $s0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mflo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$s1                   moves the value in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into $s1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Similarly for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multu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A4A69E-D266-4B20-805C-309B4A509A25}"/>
                  </a:ext>
                </a:extLst>
              </p14:cNvPr>
              <p14:cNvContentPartPr/>
              <p14:nvPr/>
            </p14:nvContentPartPr>
            <p14:xfrm>
              <a:off x="-6120" y="304200"/>
              <a:ext cx="6982560" cy="4511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A4A69E-D266-4B20-805C-309B4A509A2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5480" y="294840"/>
                <a:ext cx="7001280" cy="4530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763147A-ACCF-4058-81F0-AB2DBA15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B5E95C-AC39-4D1C-A0D7-255AF63F31E1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ADA616A1-6A7D-4387-95E5-873BBBF40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059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Fast Algorithm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DA1B0CF9-EE99-45AF-A2C1-D5FA46577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0190E65D-0DDE-4126-81D1-B4F860CA2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057400"/>
            <a:ext cx="354238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The previous algorithm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requires a clock to ensure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the earlier addition has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completed before shifting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This algorithm can quickly set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up most inputs – it then has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wait for the result of each add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to propagate down – faster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because no clock is involved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-- Note: high transistor cost</a:t>
            </a:r>
          </a:p>
        </p:txBody>
      </p:sp>
      <p:pic>
        <p:nvPicPr>
          <p:cNvPr id="38918" name="Picture 6" descr="abc1">
            <a:extLst>
              <a:ext uri="{FF2B5EF4-FFF2-40B4-BE49-F238E27FC236}">
                <a16:creationId xmlns:a16="http://schemas.microsoft.com/office/drawing/2014/main" id="{CCBA510D-856A-4384-9B4D-A7B690251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3128963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Text Box 5">
            <a:extLst>
              <a:ext uri="{FF2B5EF4-FFF2-40B4-BE49-F238E27FC236}">
                <a16:creationId xmlns:a16="http://schemas.microsoft.com/office/drawing/2014/main" id="{4C390E40-9F65-45AD-9EB5-F406F70DD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557963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84A9C9C-2D06-48F3-9CDF-EFFD74A915E3}"/>
                  </a:ext>
                </a:extLst>
              </p14:cNvPr>
              <p14:cNvContentPartPr/>
              <p14:nvPr/>
            </p14:nvContentPartPr>
            <p14:xfrm>
              <a:off x="2037960" y="339840"/>
              <a:ext cx="5348160" cy="3510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84A9C9C-2D06-48F3-9CDF-EFFD74A915E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28600" y="330480"/>
                <a:ext cx="5366880" cy="3528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8FA7757-913C-4DB6-82E1-2AD3FAEC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41E20-E942-415F-8F5C-9AD7F2DA8618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02F91FA5-A306-4CFF-B600-BDB7444AF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0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D76F1B06-9329-4B57-83BA-CD0CE9A13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81F8B75A-D28E-4F72-805E-D0657B22E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54743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        1001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</a:t>
            </a:r>
            <a:endParaRPr lang="en-US" altLang="en-US" sz="2400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Divisor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|     1001010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-1000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-1000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Remainder</a:t>
            </a:r>
          </a:p>
        </p:txBody>
      </p:sp>
      <p:sp>
        <p:nvSpPr>
          <p:cNvPr id="40966" name="Text Box 5">
            <a:extLst>
              <a:ext uri="{FF2B5EF4-FFF2-40B4-BE49-F238E27FC236}">
                <a16:creationId xmlns:a16="http://schemas.microsoft.com/office/drawing/2014/main" id="{7181A36D-9557-4318-9D32-DEABB2434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24425"/>
            <a:ext cx="700499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every step,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shift divisor right and compare it with current dividend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larger, shift 0 as the next bit of the quotient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smaller, subtract to get new dividend and shift 1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as the next bit of the quotient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B17A3CA-304F-44CB-8F35-5E04BF146063}"/>
                  </a:ext>
                </a:extLst>
              </p14:cNvPr>
              <p14:cNvContentPartPr/>
              <p14:nvPr/>
            </p14:nvContentPartPr>
            <p14:xfrm>
              <a:off x="1736640" y="134640"/>
              <a:ext cx="6666480" cy="4626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B17A3CA-304F-44CB-8F35-5E04BF14606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27280" y="125280"/>
                <a:ext cx="6685200" cy="4645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1184211-93FD-45F5-8FAB-21FAC58A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E4DE1-292C-4945-9E67-AE840C4E7E06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D7E2DB7C-04B8-4F8E-9474-74F270F01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0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1AC2FEFA-FE9C-4443-B2B1-E2A6A4E01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2D7D34D1-7CB1-47C7-B0E9-7B70B8C41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810189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             1001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</a:t>
            </a:r>
            <a:endParaRPr lang="en-US" altLang="en-US" sz="2400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Divisor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|     1001010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0001001010         0001001010       0000001010    0000001010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100000000000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  0001000000   00001000000000001000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Quo:   0                   000001               0000010            000001001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Text Box 5">
            <a:extLst>
              <a:ext uri="{FF2B5EF4-FFF2-40B4-BE49-F238E27FC236}">
                <a16:creationId xmlns:a16="http://schemas.microsoft.com/office/drawing/2014/main" id="{73712B75-C526-4E43-9339-9F837413A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24425"/>
            <a:ext cx="700499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every step,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shift divisor right and compare it with current dividend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larger, shift 0 as the next bit of the quotient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smaller, subtract to get new dividend and shift 1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as the next bit of the quotient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6D669CD-7A15-4709-AD6C-113FA07BEE51}"/>
                  </a:ext>
                </a:extLst>
              </p14:cNvPr>
              <p14:cNvContentPartPr/>
              <p14:nvPr/>
            </p14:nvContentPartPr>
            <p14:xfrm>
              <a:off x="287280" y="571680"/>
              <a:ext cx="8735400" cy="3861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6D669CD-7A15-4709-AD6C-113FA07BEE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920" y="562320"/>
                <a:ext cx="8754120" cy="3880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>
            <a:extLst>
              <a:ext uri="{FF2B5EF4-FFF2-40B4-BE49-F238E27FC236}">
                <a16:creationId xmlns:a16="http://schemas.microsoft.com/office/drawing/2014/main" id="{B93D83D2-A90E-46DD-B756-49C61CB1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237A2-D473-45F6-B459-5AB8FA83D676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2A7ECCF7-8B94-4A18-A1A0-DA7CA5708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372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Example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94C6A908-6C7F-4CAB-92FE-1939C3354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423C457F-F7C4-475C-960B-72C6CFF74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4863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Divide 7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(0000 0111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  by  2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1539142" name="Group 70">
            <a:extLst>
              <a:ext uri="{FF2B5EF4-FFF2-40B4-BE49-F238E27FC236}">
                <a16:creationId xmlns:a16="http://schemas.microsoft.com/office/drawing/2014/main" id="{F83F3E05-BD55-4AAD-8CF7-659D58915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913190"/>
              </p:ext>
            </p:extLst>
          </p:nvPr>
        </p:nvGraphicFramePr>
        <p:xfrm>
          <a:off x="457200" y="1905000"/>
          <a:ext cx="8229600" cy="4275147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Iter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Quot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Divisor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Remainder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values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34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>
            <a:extLst>
              <a:ext uri="{FF2B5EF4-FFF2-40B4-BE49-F238E27FC236}">
                <a16:creationId xmlns:a16="http://schemas.microsoft.com/office/drawing/2014/main" id="{3EFAC1BB-061A-40DC-9445-6BA2A38DE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EADEB-B9A2-4291-B269-BE187CE5BEE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7DB2D2DB-B7B9-48E5-9B08-882114D21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372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Example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4597ED68-A410-4A2D-9CE5-EC3AFAFA2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A1083DB1-0B52-480D-9133-0346853CD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43025"/>
            <a:ext cx="4863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Divide 7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(0000 0111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  by  2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1555523" name="Group 67">
            <a:extLst>
              <a:ext uri="{FF2B5EF4-FFF2-40B4-BE49-F238E27FC236}">
                <a16:creationId xmlns:a16="http://schemas.microsoft.com/office/drawing/2014/main" id="{773CBD7F-087D-4094-B2FD-CC552DBCA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150086"/>
              </p:ext>
            </p:extLst>
          </p:nvPr>
        </p:nvGraphicFramePr>
        <p:xfrm>
          <a:off x="457200" y="1828800"/>
          <a:ext cx="8229600" cy="4535486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Iter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Quot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Divisor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Remainder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values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&lt; 0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+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, shift 0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right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0000 1000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1111 0111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Div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&gt;= 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 shift 1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Div right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3A1FAB1-E331-43CF-B26E-81E38B55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727B5-CE6A-4CA4-AC75-CC0F8A94DC91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A70E2EBE-0C99-4D98-8D43-AA3CD84AE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923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Extension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099F7D65-2EFF-4ACB-A7F8-1ED45F5BE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20885135-ADB0-4F08-8D5A-583FA35B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9201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Occasionally, 16-bit signed numbers must be converted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into 32-bit signed numbers – for example, when doing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add with an immediate operand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conversion is simple: take the most significant bit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use it to fill up the additional bits on the left – known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sign extension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  So 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 0000 0000 0000 0010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0000 0000 0000 0000 0000 0000 0000 0010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and -2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1111 1111 1111 1110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1111 1111 1111 1111 1111 1111 1111 1110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857F1B7-DD98-4527-B93F-0CB05DD9BF79}"/>
                  </a:ext>
                </a:extLst>
              </p14:cNvPr>
              <p14:cNvContentPartPr/>
              <p14:nvPr/>
            </p14:nvContentPartPr>
            <p14:xfrm>
              <a:off x="873360" y="129600"/>
              <a:ext cx="8190000" cy="2917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857F1B7-DD98-4527-B93F-0CB05DD9BF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64000" y="120240"/>
                <a:ext cx="8208720" cy="2935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6425DFA-2C17-41E5-949B-6C40333E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5705F-BD30-45B2-9380-25E74829D09F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B7074814-4FF1-4179-82B3-55736A3A0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215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 Representations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379B33DC-270F-43FC-A1E9-984446AFE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32B6D22-436F-4B45-A47E-5BC01FA41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3723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following two (intuitive) representations were discarded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because they required additional conversion steps before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arithmetic could be performed on the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sign-and-magnitude: the most significant bit represents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+/-  and the remaining bits express the magnitude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one’s complement: -x is represented by inverting all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bits of x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Both representations above suffer from two zeroes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6EB6A02-5988-48CB-BDCD-6F0A9B760337}"/>
                  </a:ext>
                </a:extLst>
              </p14:cNvPr>
              <p14:cNvContentPartPr/>
              <p14:nvPr/>
            </p14:nvContentPartPr>
            <p14:xfrm>
              <a:off x="1141920" y="3349440"/>
              <a:ext cx="2506680" cy="1220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6EB6A02-5988-48CB-BDCD-6F0A9B7603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2560" y="3340080"/>
                <a:ext cx="2525400" cy="1238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8E8D3E8-22C1-4862-A431-F96F55A16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32DAC4-06C6-4E89-AB7F-6ADF79AA134A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685C2E1C-02E3-40B6-870B-77633A2D4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3583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 and Subtraction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45E5E97C-26B3-4271-A154-CDC409B23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54280818-75E7-4E5D-A56B-72F537EAE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0714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Addition is similar to decimal arithmetic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For subtraction, simply add the negative number – hence,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subtract A-B involves negating B’s bits, adding 1 and A</a:t>
            </a:r>
          </a:p>
        </p:txBody>
      </p:sp>
      <p:pic>
        <p:nvPicPr>
          <p:cNvPr id="24582" name="Picture 7" descr="f03-01-9780124077263">
            <a:extLst>
              <a:ext uri="{FF2B5EF4-FFF2-40B4-BE49-F238E27FC236}">
                <a16:creationId xmlns:a16="http://schemas.microsoft.com/office/drawing/2014/main" id="{C220DB4C-5E45-4D1B-8C71-163C09408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4038600"/>
            <a:ext cx="6919912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3" name="Text Box 5">
            <a:extLst>
              <a:ext uri="{FF2B5EF4-FFF2-40B4-BE49-F238E27FC236}">
                <a16:creationId xmlns:a16="http://schemas.microsoft.com/office/drawing/2014/main" id="{AA6CB29D-E41A-47B1-A2D2-91E1D6F20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815013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6B1B20-011B-4609-BD32-FD3D7E529EE3}"/>
                  </a:ext>
                </a:extLst>
              </p14:cNvPr>
              <p14:cNvContentPartPr/>
              <p14:nvPr/>
            </p14:nvContentPartPr>
            <p14:xfrm>
              <a:off x="2019240" y="354600"/>
              <a:ext cx="7082640" cy="5617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6B1B20-011B-4609-BD32-FD3D7E529EE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09880" y="345240"/>
                <a:ext cx="7101360" cy="5636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415F0C8-680F-4067-9CB0-38E90E41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7C123-AA65-4961-97E7-1D0E32483A93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E16E6912-9EE3-4D5A-B254-A9B192F5A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698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Overflows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2AB897F8-1E78-4559-90C1-011562DD8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1CED4CDA-32E5-4845-AB5F-4D549C769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56412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an unsigned number, overflow happens when the last carry (1)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cannot be accommodated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a signed number, overflow happens when the most significant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is not the same as every bit to its left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when the sum of two positive numbers is a negative result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when the sum of two negative numbers is a positive result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sum of a positive and negative number will never overflow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MIPS allows </a:t>
            </a:r>
            <a:r>
              <a:rPr lang="en-US" altLang="en-US" sz="20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addu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en-US" sz="20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subu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instructions that work with unsigned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integers and never flag an overflow – to detect the overflow, other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instructions will have to be executed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A367E93-1589-4BA7-AF66-E8306060CD1B}"/>
                  </a:ext>
                </a:extLst>
              </p14:cNvPr>
              <p14:cNvContentPartPr/>
              <p14:nvPr/>
            </p14:nvContentPartPr>
            <p14:xfrm>
              <a:off x="391680" y="346680"/>
              <a:ext cx="7394040" cy="5240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A367E93-1589-4BA7-AF66-E8306060CD1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2320" y="337320"/>
                <a:ext cx="7412760" cy="5259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9B4D219-5655-4A5F-8FB0-3715EDD7D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B3507-8379-4BAF-969A-544010ED455D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A34541D9-D785-44AE-A302-7A86DC760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0172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Multiplication Example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B08AB5CD-DF96-4C80-B220-9A5F5B2D6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57D5201F-EC29-49C3-957B-100B96118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4000"/>
            <a:ext cx="6843284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Multiplicand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Multiplier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x    1001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---------------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----------------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1001000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every step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multiplicand is shifted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next bit of multiplier is examined (also a shifting step)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this bit is 1, shifted multiplicand is added to the product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8DBCCA1-E5E6-4FDC-A1C4-5DF122CED038}"/>
                  </a:ext>
                </a:extLst>
              </p14:cNvPr>
              <p14:cNvContentPartPr/>
              <p14:nvPr/>
            </p14:nvContentPartPr>
            <p14:xfrm>
              <a:off x="1241640" y="227520"/>
              <a:ext cx="7812000" cy="4960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8DBCCA1-E5E6-4FDC-A1C4-5DF122CED03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32280" y="218160"/>
                <a:ext cx="7830720" cy="4979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C5BBF2C-6EF4-4913-8D73-B1B72C47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1F32C-D5D6-4C26-AED1-7A3CB21F208D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DAE2ACF9-5A35-40FB-9B60-E3585416B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604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HW Algorithm 1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3243C451-1C43-4AE6-BC2D-897279EF8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8">
            <a:extLst>
              <a:ext uri="{FF2B5EF4-FFF2-40B4-BE49-F238E27FC236}">
                <a16:creationId xmlns:a16="http://schemas.microsoft.com/office/drawing/2014/main" id="{3D507E5D-6FCF-4889-9B74-9036A224A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153561"/>
            <a:ext cx="684328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 every step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multiplicand is shifted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next bit of multiplier is examined (also a shifting step)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if this bit is 1, shifted multiplicand is added to the product</a:t>
            </a:r>
          </a:p>
        </p:txBody>
      </p:sp>
      <p:pic>
        <p:nvPicPr>
          <p:cNvPr id="30726" name="Picture 6" descr="f03-03-9780124077263">
            <a:extLst>
              <a:ext uri="{FF2B5EF4-FFF2-40B4-BE49-F238E27FC236}">
                <a16:creationId xmlns:a16="http://schemas.microsoft.com/office/drawing/2014/main" id="{84339DEB-5F90-425E-A876-40BD653BE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5" y="1449388"/>
            <a:ext cx="6105525" cy="348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7" name="Text Box 5">
            <a:extLst>
              <a:ext uri="{FF2B5EF4-FFF2-40B4-BE49-F238E27FC236}">
                <a16:creationId xmlns:a16="http://schemas.microsoft.com/office/drawing/2014/main" id="{73800D76-9E4D-4BC9-9735-C8231CDB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829175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9F9C7D9-AECC-478A-882A-C4DE7802BF18}"/>
                  </a:ext>
                </a:extLst>
              </p14:cNvPr>
              <p14:cNvContentPartPr/>
              <p14:nvPr/>
            </p14:nvContentPartPr>
            <p14:xfrm>
              <a:off x="-19080" y="201600"/>
              <a:ext cx="9088200" cy="4664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9F9C7D9-AECC-478A-882A-C4DE7802BF1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8440" y="192240"/>
                <a:ext cx="9106920" cy="4682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9373EB9-3A7A-455E-8EC3-964FFFD4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B7973-4B21-487B-BF0A-D96177E26377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F7A5973B-92A4-40CE-B5E9-FA6A68AC3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604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HW Algorithm 2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D70CA322-31B3-449C-A853-D02C2ADD6D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7">
            <a:extLst>
              <a:ext uri="{FF2B5EF4-FFF2-40B4-BE49-F238E27FC236}">
                <a16:creationId xmlns:a16="http://schemas.microsoft.com/office/drawing/2014/main" id="{3E9FAFB1-38B1-4769-BCCB-FBA26926B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679044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32-bit ALU and multiplicand is untouched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sum keeps shifting right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at every step, number of bits in product + multiplier = 64,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hence, they share a single 64-bit register</a:t>
            </a:r>
          </a:p>
        </p:txBody>
      </p:sp>
      <p:pic>
        <p:nvPicPr>
          <p:cNvPr id="32774" name="Picture 6" descr="f03-05-9780124077263">
            <a:extLst>
              <a:ext uri="{FF2B5EF4-FFF2-40B4-BE49-F238E27FC236}">
                <a16:creationId xmlns:a16="http://schemas.microsoft.com/office/drawing/2014/main" id="{87FE42CA-8880-484F-B0E0-8DD2A604B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585913"/>
            <a:ext cx="60293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5" name="Text Box 5">
            <a:extLst>
              <a:ext uri="{FF2B5EF4-FFF2-40B4-BE49-F238E27FC236}">
                <a16:creationId xmlns:a16="http://schemas.microsoft.com/office/drawing/2014/main" id="{9006C33A-EE82-4AFB-BF26-2E4858233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776788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DBCCA8B-7617-4AAA-B81C-8E52707C70CE}"/>
                  </a:ext>
                </a:extLst>
              </p14:cNvPr>
              <p14:cNvContentPartPr/>
              <p14:nvPr/>
            </p14:nvContentPartPr>
            <p14:xfrm>
              <a:off x="803520" y="336960"/>
              <a:ext cx="7568280" cy="4762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DBCCA8B-7617-4AAA-B81C-8E52707C70C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94160" y="327600"/>
                <a:ext cx="7587000" cy="4780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4F6E296-FC6D-4024-8F9B-5537BCB1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68ED04-57DC-461C-A7C9-D9F5BA542FC7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E2593661-F8CE-4F83-A298-DAC8B5004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1628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Notes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0F7F79D3-1454-4BC2-9F18-44929E841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0DD95361-1639-4B3D-883B-307E61D0B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6751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previous algorithm also works for signed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(negative numbers in 2’s complement form)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We can also convert negative numbers to positive, multiply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magnitudes, and convert to negative if signs disagree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product of two 32-bit numbers can be a 64-bit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-- hence, in MIPS, the product is saved in two 32-bit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registers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BB24FA1-A410-4861-9DE8-C6496B39DEF0}"/>
                  </a:ext>
                </a:extLst>
              </p14:cNvPr>
              <p14:cNvContentPartPr/>
              <p14:nvPr/>
            </p14:nvContentPartPr>
            <p14:xfrm>
              <a:off x="316440" y="1385640"/>
              <a:ext cx="7167240" cy="3612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BB24FA1-A410-4861-9DE8-C6496B39DEF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7080" y="1376280"/>
                <a:ext cx="7185960" cy="3631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48696</TotalTime>
  <Words>1026</Words>
  <Application>Microsoft Office PowerPoint</Application>
  <PresentationFormat>On-screen Show (4:3)</PresentationFormat>
  <Paragraphs>243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266</cp:revision>
  <dcterms:created xsi:type="dcterms:W3CDTF">2002-09-20T18:19:18Z</dcterms:created>
  <dcterms:modified xsi:type="dcterms:W3CDTF">2022-02-08T17:58:54Z</dcterms:modified>
</cp:coreProperties>
</file>