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ink/ink13.xml" ContentType="application/inkml+xml"/>
  <Override PartName="/ppt/notesSlides/notesSlide16.xml" ContentType="application/vnd.openxmlformats-officedocument.presentationml.notesSlide+xml"/>
  <Override PartName="/ppt/ink/ink14.xml" ContentType="application/inkml+xml"/>
  <Override PartName="/ppt/notesSlides/notesSlide17.xml" ContentType="application/vnd.openxmlformats-officedocument.presentationml.notesSlide+xml"/>
  <Override PartName="/ppt/ink/ink15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632" r:id="rId3"/>
    <p:sldId id="633" r:id="rId4"/>
    <p:sldId id="659" r:id="rId5"/>
    <p:sldId id="641" r:id="rId6"/>
    <p:sldId id="642" r:id="rId7"/>
    <p:sldId id="608" r:id="rId8"/>
    <p:sldId id="609" r:id="rId9"/>
    <p:sldId id="626" r:id="rId10"/>
    <p:sldId id="610" r:id="rId11"/>
    <p:sldId id="653" r:id="rId12"/>
    <p:sldId id="654" r:id="rId13"/>
    <p:sldId id="655" r:id="rId14"/>
    <p:sldId id="656" r:id="rId15"/>
    <p:sldId id="646" r:id="rId16"/>
    <p:sldId id="647" r:id="rId17"/>
    <p:sldId id="648" r:id="rId18"/>
    <p:sldId id="649" r:id="rId19"/>
    <p:sldId id="650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5" d="100"/>
          <a:sy n="65" d="100"/>
        </p:scale>
        <p:origin x="135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40B6FEA-FFC1-4CED-950C-3C75026750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EB21B54-2055-4FDF-9700-7ED9329D3E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71A2EFD9-7816-4168-8EBB-53B0161D97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CF3B5447-F4E5-4934-BF7A-9F07A2C67F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F3153E-2DCE-44E9-A561-184410E69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6:09:46.3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8177 3735 344 0,'0'-3'97'0,"-1"0"6"15,-3-2-23-15,3 2-35 0,-3-1-5 0,1 0-2 16,-1 1-3-16,1-2-3 0,1 0-2 16,1 3-1-16,0-4-1 0,-1 1-2 15,2 2-2-15,-1-2-2 0,1-1-3 16,0 2-2-16,-1-1-3 0,1 0-1 16,-1 2-2-16,1-1 0 0,0 1-1 15,-1 0-2-15,1 3-1 0,0 1-2 16,-1 2-1-16,1-1-1 0,0 3-2 0,1 4 0 15,-1 3 0-15,0 0 1 0,0 3 1 16,-1 2 0-16,0 5 0 0,0 4 0 16,0 2 0-16,-3 3-1 0,2 1 0 15,0 3 0-15,-3 3-1 0,-1-1 0 16,0-1-1-16,-2-1 1 0,1-1 0 16,1 1 0-16,-1-4-1 0,3-3 1 0,2-4-1 15,-1-4 1-15,4-3-1 0,1-5 1 16,-1-4-1-16,1-3-4 0,0 0-4 15,0-3-9-15,-1-2-12 0,2-3 10 16,-3-5-143-16,-2-2-126 0,7-5-314 16</inkml:trace>
  <inkml:trace contextRef="#ctx0" brushRef="#br0" timeOffset="322.92">8447 3652 598 0,'2'-9'136'0,"1"0"6"15,-1-1-104-15,0 1-7 0,0 4-5 16,0 4-6-16,1-1-5 0,-2 3-6 15,1 5-4-15,-1 7 0 0,0 1 2 16,0 8 3-16,0 4 2 0,1 7 1 16,0 4 0-16,-4 3 0 0,1 3-3 15,0 2-3-15,0-1-3 0,-2 1-2 0,-1 0 0 16,-1-1-2-16,1-2-6 16,-1 0-6-16,3-5-8 0,-3-6-10 0,1-2-7 15,2-7-53-15,-1-5-69 0,1-7-104 16,1-7-238-16</inkml:trace>
  <inkml:trace contextRef="#ctx0" brushRef="#br0" timeOffset="528.14">8056 4032 527 0,'9'6'130'16,"3"-3"8"-16,4-5-71 0,5 0-18 15,6-1-3-15,2-1-4 0,3-6-6 16,0-3-8-16,2 3-8 0,1 0-8 0,-5-3-5 16,-1 5-9-16,-1-4-20 0,-4 1 90 15,-3-1-226-15,-1-4-141 0,0-6-390 16</inkml:trace>
  <inkml:trace contextRef="#ctx0" brushRef="#br0" timeOffset="980.76">8649 3755 561 0,'-1'7'117'0,"0"1"4"0,-2 4-106 16,2 7-4-16,0 4-1 0,0 7 0 16,0 3 0-16,0 3-2 0,1 3-6 15,3 2-2-15,2-3-2 0,1-5 0 16,3-4 0-16,3-4-1 0,1-5 1 15,1-7 4-15,0-5 6 0,0-6 6 0,-1-2 4 16,-1-3 6-16,-1-8 5 0,0-1 5 16,-1-7 0-16,0-2 0 0,-4 1-4 15,1-4-3-15,-3 2-5 0,1 4-6 16,-1 2-5-16,-2 7-6 0,3 1-6 16,-1 5-4-16,2 7-2 0,2 5-1 15,0 2 0-15,0 3 1 0,4 7-6 16,0 0 3-16,1-1 3 0,1 0-1 0,0-5 1 15,4 1 0-15,-1-5 0 0,2-6 9 16,-3 0 5-16,1-4 4 0,-3-6 6 16,-2 0 6-16,-2-4 5 0,0-3 5 15,-3-1 2-15,2-4-1 0,-2-3-4 16,2-1-5-16,-2-4-7 0,0-6-5 16,-5-6-5-16,-4-6-4 0,-3-2-3 15,1-1-2-15,-3 0-2 0,2 1-3 0,1 8-8 16,1 6-10-16,6 8-17 0,2 3-22 15,1 1-130-15,0 5-142 0,5 0-341 16</inkml:trace>
  <inkml:trace contextRef="#ctx0" brushRef="#br0" timeOffset="1736.33">9753 3736 590 0,'0'-1'138'16,"0"-2"5"-16,0-2-94 0,0 2-12 16,1-3-3-16,3 1-2 0,1-3-5 15,4 1-3-15,2-3-6 0,4 2-3 16,5 3-4-16,2 0-3 0,3 3-3 0,2 6-2 16,1 0-1-16,-2 3-2 0,-1 3 0 15,-3-1 0-15,-1 4-1 0,-6 0 0 16,-5 0 0-16,-3 4-1 0,-6-1 0 15,-4 3 0-15,-7 2 0 0,-2 2 0 16,-7 1-1-16,-3-1-3 0,-3-2 0 16,-2-1 0-16,-2-5 0 0,3-3 0 15,1-6 1-15,4-1 2 0,5-3 2 0,5-2 1 16,6 0 0-16,7 0 0 0,4 1 1 16,6 2 0-16,5-1 1 0,3 3 0 15,5 3 0-15,1-3 1 0,2 3 1 16,0-1-2-16,-1 1 1 0,-3 1-2 15,-2 2 1-15,-3 1-2 0,-3 3 0 16,-5 2-1-16,-5 1 1 0,-4 4 1 16,-4 2 0-16,-5 1 1 0,-7-2 0 15,-4-2 1-15,-5 1 0 0,-7-1 0 0,-3-2 0 16,-5-4 0-16,-2-2-1 0,2-4 1 16,-2-3-2-16,0-4-4 0,3-10-6 15,1-5-8-15,5-4-5 0,4-5-4 16,5-2-4-16,8-2-5 0,6-3-2 15,9 3-69-15,8 1-39 0,6 2-95 16,11 3-220-16</inkml:trace>
  <inkml:trace contextRef="#ctx0" brushRef="#br0" timeOffset="3001.09">11256 4060 516 0,'1'2'126'0,"-1"-2"8"15,-2 0-64-15,-2 0-30 0,-2 0-4 16,-2 2-3-16,-1-6-5 0,-4 3-5 16,-2-1-9-16,0 0-5 0,-2 1-5 15,-1 1-3-15,1 2-1 0,0 7-1 16,0 2-1-16,0 3-1 0,2 4-1 16,3 3-2-16,1 1-3 0,3 0-1 15,3-3-1-15,4-3 0 0,4-2 2 16,3-3 0-16,3-5 3 0,2-5 4 0,6-2 2 15,0-2 2-15,3-4 1 0,2-2 0 16,1-3 2-16,2-2 3 0,-1-4 1 16,-3-2 3-16,-3-2 3 0,-1-1 3 15,-5 0 1-15,-3 0 1 0,-4 0-2 16,-1-4 0-16,-3 1-3 0,0-4-1 16,-2-4-3-16,-3-5-2 0,1 0 1 0,-1-4-1 15,0 0 0-15,0 4 2 0,1 1 1 16,1 8 1-16,-1 5 0 0,2 4-2 15,0 8-1-15,1 4-3 0,0 4-5 16,1 8-4-16,1 8-1 0,1 6-2 16,0 7 0-16,-1 7 1 0,1 9 1 15,2 8 3-15,0 3-2 0,1-1-3 16,0 0-2-16,3-4 0 0,2-2 0 16,2-5-2-16,4-6 1 0,0-5 1 15,3-4 5-15,1-3 0 0,1-4 2 0,1-6 0 16,0-7 1-16,-2-3 1 0,1-6 1 15,-2-6 0-15,-1-7 1 0,0-3 0 16,-1 1 0-16,-4-5 0 0,-1-1 1 16,-2 2 1-16,-2-1 0 0,-1 5-1 15,-4 3 1-15,-2 0-1 0,1 5-2 0,-3 6-5 16,0 4-1-16,-2 8-1 16,0 5 1-16,-2 5-1 0,-1 3 0 0,1 1 1 15,1 2 3-15,3 0 0 0,1-2 1 16,3-3 0-16,6-2 0 0,2-2 0 15,5 0 1-15,1-4 0 0,0-3 1 16,0-5 0-16,0-2 1 0,-1-4-1 16,0-1 0-16,-2-6 1 0,-1-3 1 15,1 0 0-15,-1 0 3 0,0-1 2 16,-2 0 2-16,-2 0 0 0,-3 1-1 0,-3 3-1 16,-1 2-2-16,-2 3-4 0,-2 2-4 15,1 5-3-15,-2 6 0 0,1 3 0 16,0 3 0-16,1 4 1 0,0 6 0 15,3 0 3-15,2 1-1 0,3-1 1 16,3 0-1-16,4-2 1 0,1-3 0 16,4-4 1-16,2-2-1 0,2-4 2 0,-1-4-1 15,4-4 0-15,1-4 0 0,1-2 1 16,3-6-1-16,-1-3 0 0,-3-3 0 16,2-1 0-16,-5-1 0 0,-3 0 1 15,-5-1 1-15,-6 1-1 0,-4 2 2 16,-5 0 1-16,-4 2 2 0,-4 0-1 15,-4 4 0-15,-4 2-1 0,-3 6-1 16,-3 6-1-16,-1 4-1 0,-1 5-2 16,0 4-1-16,3 3 0 0,3 0 0 0,6 2 0 15,6 1 0-15,5 0 0 0,7 0 1 16,6-1-1-16,6-1 1 0,3 2 1 16,2-2-1-16,3-3 0 0,3-2-3 15,0-3-6-15,3-5-6 0,-2 0-6 16,3-3-10-16,0-4-15 0,1-1-19 15,-2-5 63-15,1-4-193 0,-4-2-141 16,5-5-363-16</inkml:trace>
  <inkml:trace contextRef="#ctx0" brushRef="#br0" timeOffset="3831.04">14417 3612 596 0,'0'3'140'0,"0"-3"3"15,0 0-97-15,0 2-12 0,0-2-6 16,0 1-7-16,0 1-7 0,0 3-4 16,0 5 0-16,1 3-1 0,-1 6-2 0,-1 4 0 15,2 4 0-15,-2 9 0 0,0 4-3 16,-1-1-2-16,0 3-1 0,-3-5-5 16,2 0-9-16,-3 2-9 0,2-6-7 15,-2-5-6-15,0 0-11 0,1-5-109 16,-1-3-109-16,1-2-254 0</inkml:trace>
  <inkml:trace contextRef="#ctx0" brushRef="#br0" timeOffset="4085.58">14074 3640 628 0,'-1'1'150'0,"3"-2"8"0,3-2-107 16,1 0-5-16,1-4-4 0,3 1-3 0,3-3-6 16,5-2-5-16,3 2-6 0,0 1-1 15,3-1-3-15,6 0-4 0,5 0-3 16,2 3-3-16,-5 0-4 0,0-2-2 16,-1 3-1-16,-2-1-3 0,-5 0-10 15,-2 1-15-15,0 0-16 0,3 0-13 16,-1 0-127-16,-1 2-135 0,-2 3-317 15</inkml:trace>
  <inkml:trace contextRef="#ctx0" brushRef="#br0" timeOffset="4634.85">14529 3885 594 0,'4'1'132'0,"-2"-4"2"0,3 2-106 0,0 1-12 16,1 1-2-16,-1 2-3 0,2 4-4 16,-1 0-5-16,3 5-2 0,0 0 0 15,1 2 1-15,-1 1-1 0,0-2 1 16,-1 0 0-16,1-3-1 0,1-1 1 16,2-2 1-16,0-1 1 0,2-6 4 15,1 0 5-15,4-2 4 0,0 1 6 16,-2-4 2-16,1-4 4 0,-3 0 1 15,-2 1 0-15,-3-4-4 0,-2-1-4 16,-4-4-5-16,-2 5-4 0,0 2-3 0,-2 2-4 16,2 0-4-16,-2 8-3 0,1 3 0 15,-1 6 0-15,1 2 0 0,0 2 0 16,1 2-1-16,-1 3 3 0,-1-4 0 16,3-1 0-16,6-1 0 0,3-4 1 15,5-1 0-15,0-3 1 0,3-3 1 16,3 0 0-16,0-3 0 0,-3-1 0 0,-1-4 0 15,2 0 0-15,1-4 0 0,0-3 1 16,1 0 3-16,-1-1 3 0,-2-2 3 16,-5-1 2-16,-10-1 1 0,-3 2-1 15,-7 1 0-15,-4 6-5 0,-5-1-3 16,-1 7-5-16,-3 7-1 0,2 6-2 16,1 5 1-16,1 4-1 0,3 1 1 15,3 1 0-15,2 1 0 0,3 0 0 16,4-3 0-16,2-4 1 0,4-1-1 0,3-4 0 15,4-1 0-15,4-2-4 0,7-1-10 16,1-3-8-16,2 0-13 0,8-3-19 16,1-3 20-16,0 0-156 0,-1-6-135 15,-1-3-326-15</inkml:trace>
  <inkml:trace contextRef="#ctx0" brushRef="#br0" timeOffset="4850.56">15703 3325 677 0,'-3'6'148'0,"0"1"7"0,-4 5-118 15,0 7-9-15,-6 2 2 0,3 4 1 16,-3 9-1-16,4 2-6 0,-2 7-5 16,1 7-7-16,0 4-3 0,0 7-4 15,-3 5-2-15,-5 4-1 0,-1 0-7 16,-4-1-21-16,-5 1-14 0,0 0 93 0,0-5-226 15,4-4-146-15,2-8-381 0</inkml:trace>
  <inkml:trace contextRef="#ctx0" brushRef="#br0" timeOffset="5410.49">15766 3667 561 0,'-2'-6'137'16,"2"3"1"-16,-2 3-67 0,1 3-50 15,-4 9-2-15,-2 3 0 0,0 6-6 16,-1 6-6-16,-2 7-2 0,1 5-1 15,3-1 0-15,1-3-1 0,4 0 0 16,2-4-1-16,6-5 0 0,5-8 0 16,1-3 0-16,6-6-1 0,2-1 0 15,1-2 1-15,1-4 0 0,-5-4 1 0,1-2 0 16,-1-2 0-16,-2-1 2 0,-3-5 0 16,0 1 0-16,-3-2-1 0,0 2-1 15,-3 2-3-15,1 4-3 0,-2 4-1 16,0 5-2-16,-1 5 1 0,-1 6-1 15,0-1-1-15,2 3 0 0,-2 0 0 0,4 0 1 16,0-2 0-16,4-2 0 0,2-3 0 16,0 0 2-16,2-3 4 0,0-5 6 15,-3-1 6-15,1-4 6 0,-3-2 7 16,-2-2 6-16,0-1 6 0,1 0 3 16,-1-1 1-16,1 0 0 0,-2-5-4 15,2-3-6-15,-4-7-7 0,-1-5-7 16,-4-10-5-16,-2-1-6 0,0 2-6 15,-4 0-1-15,1 3-3 0,0 7-3 16,-2 5-7-16,3 8-10 0,-3 2-13 16,2-5-12-16,0 7-13 0,-1 3 47 0,2-1-173 15,2 0-128-15,7 0-322 0</inkml:trace>
  <inkml:trace contextRef="#ctx0" brushRef="#br0" timeOffset="5714">16380 3849 535 0,'0'14'113'0,"0"-4"3"0,0-2-93 0,1-3-8 15,2 1 5-15,1-5 2 0,0-2 3 16,3-3-1-16,2-2-3 0,1-3-2 16,2-3-5-16,-1 1-4 0,-1-1-1 15,0 1 0-15,-2-1 3 0,0 1 2 16,-3 4 4-16,0 1 2 0,-2-4 3 15,-3 1-1-15,-1-1-2 0,-1 3-3 0,-3-1-3 16,0-1-5-16,-3 6-4 0,-3 2-3 16,-1 6-2-16,-2 5-1 0,0 4-2 15,-3 6 0-15,3 5 0 0,0 2-1 16,4 1 0-16,2 1-2 0,5-1-4 16,2-2-8-16,3-4-7 0,5-2-5 15,2-5-3-15,7-4-5 0,2-5 0 0,5-1-52 16,4-4-55-16,1-1-93 0,4-2-224 15</inkml:trace>
  <inkml:trace contextRef="#ctx0" brushRef="#br0" timeOffset="6098.96">16867 3902 583 0,'6'-9'147'0,"-4"-1"4"0,-5 3-66 16,-4 1-51-16,-5 2-8 0,-4 7-2 15,-5-1-5-15,-3 3-7 0,-1 5-3 16,-2-2-1-16,0 3-1 0,4-1 0 15,4 0-3-15,4 3-4 0,5-5-3 0,4 3 1 16,6-1-1-16,6-2-1 0,2-2 1 16,5-1 1-16,4-3 1 0,3 0 1 15,2-3 0-15,1 0 1 0,0-2 0 16,-3-2 1-16,0 0-1 0,-1-3 1 16,-3-3 0-16,-1-3 1 0,-1-4 0 0,-2-4 2 15,-1-4 0-15,-2-2 1 0,0-7-1 16,-2-6 0-16,-4-6-1 0,-3 0 0 15,-1-1-1-15,-2 2 1 0,-1 4 2 16,0 8 6-16,1 9 1 0,1 10 0 16,-1 5 0-16,0 7-2 0,0 8 0 15,-3 4-4-15,1 5-3 0,-1 7-4 16,0 6 2-16,-1 8-1 0,2 7 0 16,0 2 1-16,2 4-2 0,0 0 0 0,2 2-2 15,2-1-18-15,2-4-8 0,3-6-9 16,1-4-10-16,4-2-39 0,2-6-92 15,5-4-120-15,5-4-256 0</inkml:trace>
  <inkml:trace contextRef="#ctx0" brushRef="#br0" timeOffset="7095.68">8242 5024 511 0,'-3'-3'127'15,"1"0"4"-15,-1-2-52 0,0 1-46 16,1-1-2-16,1 2 0 0,-1 1-2 0,2 1 0 15,-1 1-2-15,1 1-2 0,1 2-4 16,-2 3-2-16,1 2-3 0,0 6-4 16,0 7-3-16,-1 6-3 0,0 5 0 15,0 8-1-15,-1 6-2 0,0 6 0 16,1 4-2-16,-1 0-1 0,0 1-1 16,-1 2-3-16,-2-2-7 0,1-4-5 15,-1-2-6-15,1-7-7 0,1-5-5 16,2-6-5-16,0-7-2 0,2-5-46 0,1-11-62 15,2-10-97-15,3-11-229 0</inkml:trace>
  <inkml:trace contextRef="#ctx0" brushRef="#br0" timeOffset="7318.09">8440 5027 574 0,'1'-5'151'16,"2"2"4"-16,0 1-19 0,-1 2-103 15,3 0-7-15,-3 5-3 0,1 5-1 16,1 3-2-16,-1 6 1 0,0 5 0 16,0 5-1-16,0 3-3 0,-1 1-2 15,-2 3-3-15,0 2-3 0,0 0-4 16,-1-2-2-16,0 1-2 0,1-3-8 16,-1 1-13-16,-1-3-17 0,2-1-10 0,0-4-36 15,2-4-98-15,-2-6-126 16,-2-2-275-16</inkml:trace>
  <inkml:trace contextRef="#ctx0" brushRef="#br0" timeOffset="7533.08">8236 5340 697 0,'-2'5'158'0,"1"-1"4"15,1-1-118-15,1 0-8 0,1-1-5 16,1-2-5-16,4-1-3 0,3-1-4 15,2-3-2-15,5-4-4 0,4-3-2 16,2-4-4-16,4 1-4 0,1 0-9 16,0-5-14-16,3 0-15 0,-3 1-13 0,4-2-9 15,1-1-20-15,0 1-101 0,0-2-111 16,0 3-248-16</inkml:trace>
  <inkml:trace contextRef="#ctx0" brushRef="#br0" timeOffset="7907.12">8766 5074 440 0,'-2'12'124'0,"0"3"0"15,-5 1-24-15,2 9-56 0,-2 1-16 16,-1 5-12-16,3 4-6 0,-1 0-4 0,2 4-1 16,2-2-1-16,2-2-3 15,1-4-4-15,2-5 0 0,2-7 1 0,2-6 2 16,3-7 4-16,1-5 8 0,2-6 6 16,3-1 8-16,-1-5 6 0,0-3 6 15,2-3 2-15,-2 0-1 0,-2 1-6 16,-2 2-4-16,-1-2-6 0,-2 2-6 15,-1 1-7-15,-1 7-6 0,-2 0-6 16,1 3-2-16,0 4 0 0,3 7-2 0,1 2-2 16,3 5 1-16,0 1-6 0,2 2 2 15,2 1 1-15,1-5 0 0,-1-1 1 16,2-2 3-16,0-3 0 0,-1-5 11 16,0-1 4-16,-2-1 5 0,-2-1 6 15,-1-2 9-15,-4 0 9 0,-2-5 4 16,-1 2-2-16,-1-5-3 0,-1-4-5 15,-1-9-5-15,0-6-9 0,-2-5-8 0,-2-3-9 16,0-7-7-16,-1-3-9 0,-1 1-8 16,1 4-9-16,0 3-13 0,2 3-13 15,2 5-19-15,2 0 107 0,4 3-221 16,5 4-140-16,6-5-366 0</inkml:trace>
  <inkml:trace contextRef="#ctx0" brushRef="#br0" timeOffset="9035.75">10142 5520 663 0,'0'-3'154'16,"-1"1"6"-16,-1-1-112 0,-1-3-9 15,-3 0-4-15,-3-4-7 0,-1-1-7 16,-2-2-4-16,-1 0-7 0,0 1-4 0,1 0-3 15,-1 4-1-15,0 6-2 0,-1 1-1 16,-1 6-3-16,0 6 0 0,-3 3-2 16,1 10-1-16,3 1-9 0,3 0-10 15,1 4-7-15,3-1-3 0,5-5-1 16,5-4 2-16,5-4 2 0,2-4 9 16,3-6 16-16,5-6 11 0,1-1 7 15,1-6 5-15,0-1 3 0,-3-6 5 0,1-5 4 16,-2-2 0-16,0-2-2 0,-3-4-1 15,-1-1-2-15,-2-6-3 0,-2-1-5 16,-2-3-4-16,-4-5-2 0,-1 0 0 16,-2-2 0-16,0-3 0 0,0 3 1 15,1 2 1-15,0 4 3 0,1 6 0 16,1 3-1-16,0 6 0 0,-2 9 1 16,1 4-3-16,-1 6-3 0,2 6-3 15,-2 5-1-15,0 8-2 0,0 7-1 0,1 8-1 16,0 10 0-16,1 5-3 0,0 10-8 15,2 4-9-15,2-1-7 0,3 1-2 16,5-5 0-16,1-6-1 0,2-2 5 16,0-8 8-16,4-7 8 0,2-3 8 15,0-6 1-15,-2-3 1 0,1-1 0 16,0-7 1-16,0-4 3 0,-3-3 3 0,1-4 2 16,-2-5 2-16,-3-1 4 15,-2-5 1-15,-1-4 3 0,-2 1 0 0,-1-3 0 16,-5-2-3-16,-1 2-1 0,-1-3-3 15,-2 5-3-15,0 3-3 0,-2 1-3 16,2 5-4-16,-1 6-1 0,0 5 0 16,0 10 0-16,1 4 0 0,0 3-1 15,0 5 0-15,2 1 2 0,2-1 0 0,2 0-1 16,4-5 0-16,1 0 0 0,2-6 0 16,1-3 1-16,2-3 0 0,-1-4 1 15,2-3 2-15,-1-3 2 0,0-5 3 16,2-2 4-16,-1-7 1 0,1-3 1 15,-2-2 0-15,-1-1 2 0,-2-3-2 16,-2-4-2-16,-2 2-3 0,-4 0-2 16,-1 6-1-16,-1 0-1 0,-1 4-3 15,-1 6-2-15,-1 6-4 0,2 7 0 16,-2 8 0-16,0 3 1 0,1 8-1 0,0 2 2 16,1 6 1-16,3 2 2 0,1-2 0 15,4-3-2-15,5-1 1 0,1-5-1 16,4-3 0-16,2-6 0 0,3-2 0 15,2-3 2-15,3-3 0 0,0-5 1 16,2-5 1-16,2-3-1 0,1-3 1 0,-1-4 0 16,0-2 0-16,-3-1 1 0,-3-2 0 15,-5 5 3-15,-5-2 6 0,-7 0 4 16,-6 3 2-16,-5 2 0 0,-5 0 0 16,-6 4-1-16,-2 3-6 0,-7 3-4 15,-2 8-6-15,-3 8-1 0,-1 4-2 16,1 5 0-16,4 5 0 0,3-3-1 15,7 5 1-15,6 0-2 0,7-7-1 16,5 2 2-16,8-4-3 0,4-1-2 0,8-3-8 16,4-4-6-16,7-6-8 0,4-1-13 15,4-5-16-15,3-4-11 0,1-1 41 16,-2-4-161-16,0 1-129 0,5-3-321 16</inkml:trace>
  <inkml:trace contextRef="#ctx0" brushRef="#br0" timeOffset="10287.2">13013 4949 509 0,'-4'-4'119'0,"-1"1"3"0,-2-1-83 0,0-2-8 16,-4 3-6-16,-3-2-5 0,-2 0-2 16,-1 2-3-16,-3 1-1 0,-2 1-2 15,2 2 1-15,0 3 0 0,4 3-1 16,0 1 0-16,1 6 1 0,2 2-2 15,0 3 0-15,2 6-1 0,0 3-2 16,1 8-1-16,1 4-3 0,2 4-2 16,1 4 1-16,0 5-2 0,-1 0-2 0,1 0-9 15,-2-2-7-15,1 2-7 0,2-3-7 16,-1-3-119-16,2-5-116 0,2-7-279 16</inkml:trace>
  <inkml:trace contextRef="#ctx0" brushRef="#br0" timeOffset="10690.84">12581 5475 661 0,'1'-5'145'0,"0"-1"7"0,3-1-113 16,3 1-6-16,4-3-2 0,4 0 0 15,5 1-2-15,3-2-5 0,6 2-5 16,2-2-8-16,-1 2-4 0,0 1-3 15,0 2-1-15,-1 1-2 0,-2 4-1 0,-4 2 0 16,-1 3 0-16,-2 3-2 0,-3 3 1 16,-3 3-2-16,-5 3 0 0,-2-1 0 15,-3 4-1-15,-3 2 1 0,-1 0 0 16,-1 0 1-16,0-3 1 0,0 0 0 16,2-4 1-16,0-4-1 0,1-2 1 15,3-6 0-15,0-3 1 0,3-4 1 16,2-5 1-16,2-5 0 0,1-3 2 0,1-1 1 15,0-3 2-15,1 0 0 0,-4-1 1 16,-3 1 1-16,-3 3 2 0,-4 0-1 16,-3-1 0-16,-4 1-3 0,-4 1-2 15,-3 3-2-15,-2 0-2 0,-2 5-4 16,-1 1-5-16,1 4-5 0,0 3-11 16,2-1-15-16,2 1-14 0,4-2 163 15,0-1-290-15,1 1-148 0,5-2-416 0</inkml:trace>
  <inkml:trace contextRef="#ctx0" brushRef="#br0" timeOffset="10918.33">13444 4911 562 0,'0'-2'137'0,"-1"0"6"0,1 1-58 15,0 3-61-15,1-1-5 0,-2 5-1 16,0 1-3-16,0 11-5 0,-2 1-4 16,0 9-2-16,0 4 2 0,-2 11-2 15,-3 4 0-15,0 6 0 0,1 7-4 16,-2 4-9-16,-2 7-1 0,0 3-139 16,0-4-125-16,3-4-325 0</inkml:trace>
  <inkml:trace contextRef="#ctx0" brushRef="#br0" timeOffset="11456.77">13617 4929 569 0,'7'-9'146'0,"2"5"8"0,-5-1-41 15,0 5-77-15,-1 2-9 0,-3 2 0 16,-1 4-3-16,-1 4-5 0,-2 3-4 16,0 6-1-16,-3 4 0 0,-1 9-1 15,3 5-2-15,-2 3-2 0,2 4-3 16,1 4-3-16,0 3-1 0,2 1-5 0,1-4-7 16,0-4-13-16,2 0-13 0,2-7-7 15,6-7-1-15,4-5-4 0,5-9 5 16,1-5 4-16,3-4 12 0,2-8 12 15,1-2 7-15,-4-8 2 0,-4-4 1 16,-1 0 3-16,-3-2 1 0,-2-6 3 16,-3 0 4-16,-2 0 4 0,-2 3 4 15,-1 2 5-15,-1 0 4 0,-2 3 3 0,1 5 1 16,1 3-4-16,-2 3-4 0,-2 5-4 16,1 4-4-16,-1 3-4 0,1 6-5 15,0-2-3-15,-2 3 1 0,3-1-2 16,0-2 1-16,2-3 0 0,2-2 1 15,4-5 1-15,4-1 5 0,4-3 5 16,1-2 6-16,2-2 4 0,0-4 3 16,0 0 1-16,-2 1 4 0,-2-4-4 0,-2 1-3 15,-3-1-2-15,-4-2-4 0,-2-1-2 16,-3-1-5-16,-8-3-5 0,-3 0-6 16,-4 1-6-16,-1-1-8 0,-4 3-7 15,0 4-12-15,-3-1-12 0,6 5 3 16,2 3-136-16,1 0-128 0,2 0-321 15</inkml:trace>
  <inkml:trace contextRef="#ctx0" brushRef="#br0" timeOffset="12203.07">14123 5330 617 0,'13'8'133'0,"0"-4"2"16,-2 5-114-16,0-2-6 0,-6 3 0 15,-2 2-2-15,-3 3-3 0,-1-1-2 0,-4 2-2 16,-1-3-2-16,1 3-1 0,9-4-1 16,3 0 0-16,0-4-1 0,2-1 0 15,2-2 1-15,1-2 4 0,0-3 2 16,-1-1 2-16,3-2 2 0,1-2 1 16,1-1 2-16,0-3 0 0,-1 1 0 15,-1-1 0-15,-3 2-3 0,-3 1-1 16,-3 0-2-16,-2 1-3 0,1 3-2 15,-3-1-6-15,1 2-3 0,1 2 0 0,3 2-1 16,0 1 0-16,4 4 1 0,0-2 1 16,2 2 2-16,0-2 2 0,1-2 0 15,-2 0 1-15,1-3 0 0,-1-1 0 16,1-4 1-16,-1 0 0 0,1 1 1 16,0-3 2-16,-1-3 2 0,-1 3 2 15,-2-4 0-15,-3 0 0 0,-1 0-1 16,-5-3 0-16,-3 1-3 0,-2 0-2 0,0-2-1 15,0 2 0-15,-1 2-1 0,3 2 1 16,2 2 0-16,2 0-1 0,3 0 1 16,3 2-1-16,4 2-1 0,3 0-1 15,4-1 1-15,-1 2-1 0,2 3 1 16,0 2 0-16,3-1 0 0,1 1 1 16,0 1 0-16,0 1-1 0,1-1 1 15,2 2 0-15,-1-2-1 0,-4 0 1 0,-5 0-1 16,-3-2 0-16,-2 3 0 0,-3-2 0 15,-3-1 0-15,-2 3 1 0,1 1-1 16,-3-5 0-16,0 1 1 0,-3 1-1 16,3-1 1-16,0 1-1 0,4-4 1 15,-1 0-1-15,6 2 1 0,-1 1-1 16,6-3 1-16,-1 0 0 0,0 0 0 16,0 2 1-16,-1 1-1 0,-1-8 0 0,-1 3 0 15,-1 1 0-15,-2-1-1 0,1 2 1 16,-1 1-1-16,-1-3 0 0,0 8-1 15,-1-3 1-15,1 0 0 0,-2-1-1 16,-1 1 1-16,1 4-1 0,-1 2 0 16,-1 1 1-16,1 5 0 0,-2 0 0 15,1 6 0-15,-1 3 0 0,-2-3 0 16,1 3 1-16,-3 0-2 0,1-2-5 16,-1-1-6-16,-2-2-6 0,2-4-6 0,-1-1-6 15,1-3-9-15,-2-3 15 0,1-1-143 16,-1-2-118-16,1-4-314 0</inkml:trace>
  <inkml:trace contextRef="#ctx0" brushRef="#br0" timeOffset="12378.59">14677 5073 825 0,'-1'0'174'0,"2"3"-1"0,0-1-141 16,0-2-24-16,-1 2-6 0,0-1-2 15,0 3 0-15,1-2-2 0,-1-1-8 16,0-2-17-16,2-2 24 0,2-3-171 16,1 1-142-16,7-8-366 0</inkml:trace>
  <inkml:trace contextRef="#ctx0" brushRef="#br0" timeOffset="12782.03">16040 5124 525 0,'0'1'138'0,"0"-1"10"0,0-1-28 0,1 2-65 16,-3-3-4-16,2 4-1 0,0-4-5 15,-2 0-5-15,2 1-10 0,0 0-11 16,0 1-9-16,2 4-4 0,-4 0-3 15,1 9-1-15,0 7-1 0,-1 0-1 0,0 7 0 16,-1 3 1-16,0 5 0 0,2 1 1 16,-3 1-3-16,0 1-13 0,-2 1-15 15,2 2-14-15,-3-4 5 0,-2-1-141 16,1-5-134-16,0-7-317 0</inkml:trace>
  <inkml:trace contextRef="#ctx0" brushRef="#br0" timeOffset="13613.03">15653 5146 632 0,'0'0'148'16,"1"-1"10"-16,0 0-108 0,2 2-4 15,5-2-1-15,1-5-1 0,5 0-5 16,1-2-8-16,8-4-7 0,5 0-4 0,-1-2-4 15,1 1-2-15,1 0-2 0,0 0-2 16,2 0-2-16,-1 4-2 0,1-3-2 16,2 0-1-16,-4 0-2 0,4 0 0 15,0 0 0-15,-1 2 0 0,4 2-1 16,-3 1 0-16,-3 4 0 0,1 1 0 16,-2 4 0-16,-6 1-1 0,-3 2 0 15,-8 1 1-15,-1 2 0 0,-3 3 0 0,-4 2 1 16,-1 1 1-16,-5 6 0 0,0 2 0 15,-1 7 1-15,-6 5-1 0,-1 0-1 16,-1 7-1-16,0 0-2 0,-1 3-4 16,0-3-3-16,0-2-2 0,1-3-1 15,2-2-1-15,6-5 2 0,3-2 1 16,0-9 2-16,5-2 4 0,-2-5 1 16,7-6 3-16,4 0 1 0,-3-7 2 15,3-5 3-15,1-3 1 0,0-4 3 0,2-5 1 16,2-1 2-16,-3-1-1 0,2 0-2 15,-3 0-1-15,1 4-1 0,-2 3-3 16,-3 5-2-16,-2 2-4 0,-4 1-2 16,-3 8 0-16,-1 4-1 0,-2 3 0 15,0 4 1-15,-1 5 1 0,0 1 1 16,1 3 2-16,1-3 0 0,1-1 0 16,3 1-1-16,3-7 0 0,0 0 0 0,3-2 0 15,2-3 1-15,4-4 0 0,-1-2 1 16,1-4 0-16,2-2 1 0,0-5 0 15,-2 0 0-15,1-3 0 0,1 0 0 16,-3 1-1-16,0-1 0 0,-3 2 0 16,-3 2 0-16,0 3-2 0,-3 1 0 15,-4 1-3-15,-2 5-1 0,-2 6 0 16,-2 2 0-16,1-1 0 0,0 4 0 16,2 3 1-16,1 0 1 0,2-1 1 0,2-4-2 15,5-3 1-15,3-1 0 0,4 0 0 16,0-5 1-16,3-3 1 0,-2 0 1 15,2 0 0-15,-1-3 1 0,-3-3 1 16,0-4-1-16,-2 2 0 0,-1-2 0 16,-1 0 1-16,-1 0 0 0,-2 2-1 0,-2 5 1 15,-3 1-2-15,0 3-2 16,-2 6 1-16,-3-1-1 0,0 5 0 0,0 5 0 16,0 1 0-16,1 1 1 0,0 3 1 15,1 0-2-15,2 1-2 0,1-4-6 16,3-4-8-16,3 0-18 0,2-3-12 15,1-2-11-15,2-5 162 0,2-3-290 16,2-6-148-16,5-2-407 0</inkml:trace>
  <inkml:trace contextRef="#ctx0" brushRef="#br0" timeOffset="13897.65">17456 4945 687 0,'-1'0'155'15,"-2"3"4"-15,0 2-89 0,-3 1-45 16,0 0-5-16,-2 4 4 0,-1 3 3 16,-1 9 0-16,0 5-1 0,-1 6-1 15,-2 9-4-15,-2 6-3 0,-1 8-4 16,-2 3-4-16,-3 1-3 0,-4 3-3 15,-1 0-2-15,2 1-9 0,1-3-7 16,1-3-7-16,1-3-12 0,3-4-8 16,5-4-11-16,2-8-11 0,2-5 129 15,3-8-240-15,3-6-134 0,3-7-366 0</inkml:trace>
  <inkml:trace contextRef="#ctx0" brushRef="#br0" timeOffset="14378.52">17590 5311 536 0,'1'1'137'0,"0"3"2"0,-1-3-26 16,0 4-82-16,2 7-8 0,-2 3 0 15,0 1-2-15,-1 5-1 0,-3 4-1 16,1 5-3-16,-1 1-3 0,0-3-5 16,-1 3-2-16,2-2-2 0,1-4-3 0,1-3-2 15,1 0 0-15,2-8-3 0,-2-2-2 16,3-1-2-16,-2-4-3 0,2-3 0 16,1 0 2-16,-2-8 1 0,0-2 2 15,3-3 3-15,-2-9 2 0,-1-6 2 0,2-4 2 16,-4-6 1-16,2-2 1 15,-4-7 4-15,-3-3 4 0,-1 0 2 0,0 4 4 16,-2 2 1-16,1 0 3 0,0 5 1 16,1 7-2-16,2 6-1 0,3 5-2 15,1 1-1-15,2 5-3 0,3 2-3 16,3 1-3-16,4 2-2 0,2-2-2 16,2 0-2-16,7 0-1 0,4-1 0 15,4 2-1-15,4-2 0 0,0 3 0 16,2 2-1-16,3 2 1 0,-2 0-2 0,0 0-5 15,-5 0-6-15,-4 3-10 0,-3-3-14 16,-3 0-15-16,-5-1 156 0,-6-1-293 16,-4 1-152-16,-6 1-425 0</inkml:trace>
  <inkml:trace contextRef="#ctx0" brushRef="#br0" timeOffset="14551.24">17640 5332 568 0,'-7'17'136'0,"6"-5"6"0,2-6-29 16,4 0-77-16,6-2-2 0,4-4 3 16,4-3 1-16,5-4-2 0,2-2-5 15,4-1-11-15,-1-5-16 0,-3-2-17 16,-4 0-16-16,0 2-15 0,-4-1 14 0,0 2-143 16,-3 2-129-16,-1 0-302 0</inkml:trace>
  <inkml:trace contextRef="#ctx0" brushRef="#br0" timeOffset="14872.96">18117 5329 558 0,'4'21'135'15,"1"0"4"-15,-1-1-73 0,-3 2-41 16,-1-3-2-16,0 0 0 0,-3-4-8 0,1 0-6 16,-2-2-3-16,1-2-1 0,1-1-1 15,-1 0-3-15,0-4-2 0,1-1-2 16,0-3 0-16,1 0 0 0,0-1 0 15,2 1 4-15,-2-4 3 0,0 1 5 16,0-2 9-16,-2-1 8 0,2-2 5 16,0 0 5-16,-2-4 4 0,2 0 4 15,0-2 0-15,1-2-6 0,3-2-7 0,0 1-7 16,2-4-5-16,0-3-8 16,2-1-6-16,2 0-4 0,-2 3-2 0,1 0 0 15,0 1-2-15,-1 4-4 0,2 4-4 16,1 2-7-16,0 4-8 0,1-2-9 15,1 3-11-15,2 0-8 0,1 1-4 16,3 0-3-16,0-1 15 0,3 1-124 16,0 0-112-16,-1 1-277 0</inkml:trace>
  <inkml:trace contextRef="#ctx0" brushRef="#br0" timeOffset="15053.48">18492 5282 600 0,'-6'11'146'0,"1"3"7"15,-4-1-100-15,-1 4-12 0,2 0-1 16,0 1-3-16,1-1-11 0,2 0-10 0,0-3-6 16,3 0-3-16,3 0-2 0,1-3-3 15,2-1-4-15,0-2-9 0,2-2-5 16,2-1-8-16,2-2-7 0,0-4 12 16,2-2-143-16,2-3-121 0,-1-4-305 15</inkml:trace>
  <inkml:trace contextRef="#ctx0" brushRef="#br0" timeOffset="15230">18495 5007 720 0,'-12'3'163'0,"2"0"3"16,2 2-127-16,1-1-14 0,2 2-6 15,2-4-5-15,0 0-8 0,3-1-6 16,-1-1-1-16,1 0-9 0,-3-4-13 15,2-1-13-15,-1 0-128 0,-1-3-132 0,1-3-326 16</inkml:trace>
  <inkml:trace contextRef="#ctx0" brushRef="#br0" timeOffset="23306.63">16110 6014 370 0,'0'0'94'16,"0"0"4"-16,-1-1-37 0,1 1-25 16,0-2-9-16,0 0-4 0,0 4-4 15,1-4-3-15,-2 1-4 0,1 1-6 16,0-1-1-16,0 1-1 0,0 2 1 0,-1-2 2 16,0 1 1-16,2 2 1 0,-1-2 4 15,0 0 1-15,0-2 1 16,1 3 0-16,-1-3 1 0,0 1 1 0,0 2 0 15,1-1-3-15,-1-1-1 0,1 1-2 16,-2-2-3-16,1 0-1 0,0 3-3 16,0-4-1-16,1 3-2 0,-1-1 0 15,0-1 0-15,0 2-1 0,0 1 1 16,0-1-1-16,0 3 2 0,-1 1 0 16,1 4 0-16,1 2 1 0,0 2 0 0,-1 4 1 15,1 3 0-15,-1 5 0 0,0 3-1 16,0 4-1-16,-1 3 1 0,-2 1-2 15,2 3 1-15,0-4-2 0,-1-2 0 16,0-4 0-16,2-4 0 0,0-4-1 16,2-5-1-16,0-4 0 0,-1-2-6 15,1-2-5-15,-1-2-5 0,0-4-4 0,0-3-52 16,0-2-69-16,-1-4-101 0,0-3-235 16</inkml:trace>
  <inkml:trace contextRef="#ctx0" brushRef="#br0" timeOffset="23700.32">16274 6055 410 0,'1'4'118'0,"1"-4"6"0,1 1-17 16,1 0-50-16,0-1-21 0,1 0-6 0,0 1-2 16,2 0-6-16,-1-1-4 0,1-1-4 15,1 1-1-15,-1 0-1 0,2 0-3 16,0 0-2-16,2 1-2 0,1-1-1 16,2 2-2-16,1-2-1 0,0 5 0 15,1-2 0-15,-1 1-1 0,0 3 0 16,-3-2 0-16,0 4-1 0,-2 2 1 15,-2 0 0-15,-3 2 0 0,-3 5 1 16,-1-1-1-16,-2 4 1 0,-3 2 0 16,-1 2 0-16,0 1 0 0,-3 2-1 0,1-1 1 15,1 1 0-15,-1-1-1 0,2-3-1 16,-2-3-1-16,2-1-2 0,0-4-4 16,1-5-6-16,1-1-5 0,1-2-3 15,-1-4-11-15,2-1-53 0,0-3-57 16,-1 0-94-16,0-3-219 0</inkml:trace>
  <inkml:trace contextRef="#ctx0" brushRef="#br0" timeOffset="23986.15">16632 5907 604 0,'3'-2'140'0,"-1"-2"6"16,-1 2-98-16,0 1-19 0,0-1-5 15,0 2-3-15,0 3-4 0,0 2-8 16,2 6-4-16,-1 0-2 0,-1 2 0 16,-1 1 0-16,1 4 0 0,-1 2-1 15,0 0 0-15,-1-1-1 0,0 2-2 0,0 0-6 16,1 1-9-16,-1 0-6 15,-1-3-27-15,0-3-103 0,2-4-116 0,-1-2-277 16</inkml:trace>
  <inkml:trace contextRef="#ctx0" brushRef="#br0" timeOffset="24362.2">16596 6005 493 0,'2'-1'131'16,"3"0"6"-16,1 0-62 0,0 1-21 16,0-4-18-16,0 2-4 0,0-1-9 15,0 0-8-15,-2-2-5 0,-1 0-3 16,1-1 0-16,0-1-3 0,3 2-1 0,-1 0-1 16,2 2 0-16,1 2-1 15,3 2-1-15,-1 4 1 0,-1 3-1 0,0-2 0 16,1 5 0-16,-2 2 0 0,1-2 1 15,-3 3-1-15,-1 0 1 0,2 0 0 16,-2 0-1-16,-1-1 1 0,-1-3-1 16,0-2 0-16,-1-2 0 0,1-1 0 15,1-1 0-15,-1-5 1 0,2-5 0 16,-1 1 0-16,1-2 0 0,1 1 0 0,0-4 0 16,-2-1-1-16,1 2 1 0,-2 6-2 15,1 0 1-15,-1 5-1 0,-1 3-1 16,2 5 1-16,-4 3-1 0,1 6-3 15,0 3-10-15,-2 0 142 0,0 0-275 16,1-3-142-16,2 0-416 0</inkml:trace>
  <inkml:trace contextRef="#ctx0" brushRef="#br0" timeOffset="24785.76">17645 6133 560 0,'2'7'129'0,"-1"-2"3"0,1 5-88 15,0 2-16-15,-1 4-2 0,-1 3-2 16,0 3-2-16,-1 3-4 0,0 5-2 15,-2 0-4-15,0 4-2 0,-2-1-4 16,3 1-2-16,-1-4-1 0,1-2-2 0,-1-2-1 16,5-5-2-16,-1-1-7 0,1-2-8 15,0-3 1-15,2-3-36 0,2-4-96 16,-2-3-112-16,2-5-271 0</inkml:trace>
  <inkml:trace contextRef="#ctx0" brushRef="#br0" timeOffset="25294.67">18005 6301 597 0,'7'-16'132'15,"-1"-2"2"-15,0 2-97 0,-5-3-18 16,1 0-1-16,-3 0 1 0,-1 3-1 15,-2 1-2-15,-1 3-2 0,-2 2-4 0,1 3-1 16,-5 3-2-16,0 7-2 0,-4 3-1 16,-2 5-3-16,1-1 0 0,-1 6 0 15,1-2-1-15,2 4 0 0,2-3 0 16,4-1 0-16,4 0-1 0,1 4 1 16,2-3-1-16,6 3 1 0,0-3 0 15,2 3 0-15,1-2 1 0,4 2 0 16,4-2 0-16,-1-2 0 0,1 4 0 0,0-2 0 15,0-3-1-15,0 5 1 16,-3-6-1-16,-3 2 0 0,-3 3 0 0,-2-5-1 16,-2 0-2-16,-4 0 0 0,-5-1-1 15,-3-1 0-15,-6-3 1 0,0-2 0 16,-5-5 0-16,-2-1 2 0,2-4 0 16,1-6 1-16,1 0-1 0,1-2 2 15,2-3-1-15,3 0 1 0,2 2 1 16,2-1 4-16,5 2 3 0,5 2 2 0,4-2 1 15,5-1-1-15,4 1 1 0,1-3-1 16,4-1-4-16,2 3-2 0,-1-3-3 16,-1-3-1-16,1 1-2 0,-1 1-3 15,-3 1-6-15,-1 0-8 0,-3-2-9 16,-3-1-34-16,-3 3-97 0,-2-3-118 16,0-2-280-16</inkml:trace>
  <inkml:trace contextRef="#ctx0" brushRef="#br0" timeOffset="25517.82">18162 5879 506 0,'1'-8'127'16,"1"5"3"-16,0-1-24 0,0 1-88 16,1 7-3-16,0-3 0 0,-1 6 0 0,1 0 0 15,1 4-2-15,-1 2-1 0,-1 2 0 16,0 4-1-16,-1-1-1 0,-1-3-2 15,0 4-3-15,0-1-1 0,0 2-2 16,-1 2 0-16,2 1-2 0,-1 1-1 16,-1-1-7-16,1-1 10 0,-1-4-149 15,-1-1-124-15,1-6-330 0</inkml:trace>
  <inkml:trace contextRef="#ctx0" brushRef="#br0" timeOffset="25969.74">18131 6038 495 0,'12'-8'126'16,"0"0"6"-16,-2 0-32 0,1 1-72 0,1 2-5 15,0-3 2-15,1-1 0 0,0 3-5 16,4-4-5-16,0-1 0 0,1-1-1 15,-1 1-2-15,1 0-2 0,-2 1-3 16,1 0-1-16,-4 0 0 0,-2 4-2 16,-2 1-1-16,-3 1-3 0,-1 5 0 15,-2 1-1-15,-1 7 0 0,0 3 0 0,-1 0 1 16,2 3-1-16,-2 1 1 0,-1-2 0 16,-1 5 0-16,0-3 1 15,-2 2-1-15,1-2 1 0,1 2 0 0,-1-1 1 16,2 1-1-16,-1-5 0 0,1-2 0 15,1-3 0-15,0-1-1 0,1-3 1 16,0-2 1-16,3-6 0 0,1-1 0 16,3-3 0-16,2-1 1 0,0-1-1 0,3-2 0 15,0 5 1-15,2 1-1 0,-2 1 1 16,1 4-1-16,0 2 1 0,0 3 0 16,-2 5-1-16,1 0-1 0,-3 2-1 15,2 3-4-15,0 3-6 0,-1-2-3 16,-4-1-13-16,3-3 11 0,-2-1-143 15,1-4-126-15,-4-2-312 0</inkml:trace>
  <inkml:trace contextRef="#ctx0" brushRef="#br0" timeOffset="28944.97">16389 2570 325 0,'7'0'95'0,"-2"-1"5"0,-1 1-39 15,-2 1-7-15,0-2-3 0,-1 2-7 16,-1-1-11-16,1-1-8 0,-1 3-5 16,0-2-4-16,1 0-5 0,-1-1-1 15,0 0 1-15,1 0 0 0,-1-1 0 16,1 0 2-16,-1-2 1 0,0 1 2 15,-1-1-2-15,0 0 0 0,0-1-1 16,0 1-2-16,-2-3-1 0,1 0-1 0,-3 1-3 16,2-1-2-16,-2 0-3 0,1 0-1 15,-3 3-2-15,1-1 0 0,-3 0 0 16,-3 4-1-16,-1 0 1 0,-1 1 0 16,-3 2 1-16,-5-1 1 0,2 3 0 15,0 4 0-15,0 1 0 0,1 1 0 16,1 2 1-16,0 0-1 0,7 3 0 15,0-1 1-15,2 0-1 0,2 2 0 16,2-2 0-16,3 2-1 0,0 0 1 16,2-4-1-16,2 0-1 0,2-1 0 0,1-1 0 15,4 0 0-15,1-5-2 0,3 2 1 16,6-1-1-16,-1 1 1 0,3-5-1 16,0 0 1-16,0-2 0 0,1-2 2 15,-2-1 0-15,-3-2 1 0,0-2 0 16,-2-1 1-16,-2 1 0 0,-5 0 1 15,0 0-1-15,-2 1 0 0,0-1 0 0,-2 0 0 16,0 3 0-16,-1-2-1 0,2 0 1 16,-3 2-1-16,0-1 1 0,-1 2-1 15,-1 0 0-15,0 0 1 0,0 1-1 16,0 3 0-16,0-2 0 0,-1-1 0 16,1 0 1-16,0 2-1 0,1-2 1 15,0 0 0-15,0-4 0 0,1 3-1 16,2-3 1-16,-1 1 0 0,2-2 1 0,2 1-1 15,-3-3 0-15,2 3-1 0,-2 1 1 16,1-1 0-16,-2 4 2 0,-1-1 0 16,-1 1 1-16,0 2 0 0,-1-1-1 15,0 0 1-15,1 2-2 0,-2-1-1 16,1-1-1-16,0 1-2 0,0 1-1 16,-1 0 1-16,0 0 1 0,0 1-1 0,0 1 2 15,0 4-1-15,0 4 2 0,-1 1-1 16,0 5 1-16,0 4-1 0,0 6 0 15,-4 1 0-15,-1 5 0 0,-2 3 0 16,2 2 0-16,-3 2 0 0,0-1 1 16,1-3-1-16,1 2-1 0,3-6-3 15,0-6-3-15,1-5-1 0,3-6-2 16,-1 0 0-16,2-3-1 0,1-3-1 16,-1-2 0-16,1-2 0 0,0-2-13 15,-1 1-108-15,0-8-106 0,0 1-272 0</inkml:trace>
  <inkml:trace contextRef="#ctx0" brushRef="#br0" timeOffset="32130.13">16711 2075 388 0,'2'2'104'0,"0"-1"13"0,-2-1-48 0,1 4-19 15,0-7-4-15,-1 2 2 0,0 2-5 16,1 1-13-16,-2-4-12 0,1 5-5 16,-1-4-4-16,1 4-1 0,-1 4-2 15,-1 2-3-15,0 2 0 0,-2 8-1 16,-2 4 0-16,-1 5 0 0,-3 3-1 15,1 2 0-15,-1 0 0 0,3 3-1 16,0-1-5-16,-1-2-23 0,3-3-36 16,0 2-74-16,1-4-104 0,1-4-245 15</inkml:trace>
  <inkml:trace contextRef="#ctx0" brushRef="#br0" timeOffset="32564.27">16498 2430 493 0,'11'-11'128'15,"0"0"6"-15,2 0-74 0,2-2-9 16,-2 0-8-16,1-2-14 0,2 0-9 16,-1 2-6-16,4 1-4 0,3-1-3 15,1-5 0-15,5 1-2 0,3 2-2 16,1-2 1-16,0-4-1 0,-4 4 0 0,-3-1-1 15,-3 6 0-15,-6 1-1 0,-2 4-3 16,-5 2-2-16,0 11-1 0,-3 1 0 16,-3 5 1-16,-2 8-1 0,-3 4 2 15,-4-1 2-15,0 6 3 16,-2-3 0-16,-1 4-1 16,2-3 1-16,-2-4-1 0,2-1 0 0,3-5 0 0,1-1 0 15,-1-6-1-15,2-6 0 0,2-2 3 0,1-3 3 16,3-3 0-16,0-3 0 0,1-5 0 15,2-1 1-15,2-4 1 0,2-1-5 16,0 0-1-16,3 4 0 0,-1 2-1 16,2 4 0-16,1 3-2 0,-3 5 1 15,1 3-1-15,-2 4 0 0,-3 1-1 16,0 5 1-16,1 1 0 0,-3 1-2 16,2 0-6-16,-1 0-8 0,3-4 4 0,-2 1-136 15,1-7-123-15,-1 0-310 16</inkml:trace>
  <inkml:trace contextRef="#ctx0" brushRef="#br0" timeOffset="33586.83">14638 2807 395 0,'3'-3'116'16,"0"-2"5"-16,-2 1-49 0,1-1-13 15,-1 0-3-15,1-1-2 0,0 1-16 16,0 0-8-16,0-2-4 0,0 0-1 15,0-1-3-15,-1-1-4 0,-1-2-4 16,-1 1-2-16,0-4-3 0,-1 2-1 0,0 0-3 16,-1-1-2-16,-3 2 1 0,-4-1-1 15,-5-2 0-15,-5 7 0 0,-1-1 0 16,-4 3-1-16,1 3-1 0,2 2-2 16,4 5 0-16,4 1 0 0,6 2-1 15,1 2-4-15,3 3 0 0,1 0-1 16,1 4 1-16,2 1 0 0,0 2 0 15,2-1 1-15,3 3 4 0,-2-3 0 16,4 3 1-16,1-3 0 0,3 1-1 16,5-1 1-16,2 0 0 0,3 0 0 0,1-2 0 15,-3-1 1-15,-3 3-7 16,0-2-2-16,-8 0 0 0,-2 0-2 0,-6-1-1 16,-6-1-2-16,-5 4-3 0,-5-3 5 15,-5 2-2-15,-3-2 0 0,-2 0 2 16,0-1 2-16,2-2 1 0,6-7 3 15,2-6 3-15,4-7 3 0,1-3 5 16,3-3 2-16,0-3 3 0,2-3 3 0,5 0 1 16,4 1 2-16,2-2 1 0,5-1-1 15,2 3 0-15,1-3-3 0,6-1-1 16,0-1-1-16,8 2-3 0,1-1-2 16,0 3-2-16,3-2-3 0,3 0-1 15,5 4-3-15,0 1-9 0,-7-1-14 16,-6 1-15-16,2 1-117 0,-4-1-122 15,-1 2-303-15</inkml:trace>
  <inkml:trace contextRef="#ctx0" brushRef="#br0" timeOffset="33860.44">14984 2369 494 0,'1'-4'130'0,"0"2"7"16,-1 0-60-16,2 2-28 0,-2 0-9 15,0 2-3-15,0-1-10 0,0 0-9 16,1 4-5-16,-1 1-4 0,1 6-2 16,-1-1-1-16,1 6-1 0,-1 1-1 15,0 5-1-15,0 1 0 0,1 1-1 0,-1 0-3 16,0 2-5-16,-1-2-10 0,1 5-8 15,-1-4 69-15,0 1-197 0,-1-3-130 16,1-5-343-16</inkml:trace>
  <inkml:trace contextRef="#ctx0" brushRef="#br0" timeOffset="34295.48">14875 2636 511 0,'-4'0'124'0,"0"-1"9"0,1 0-80 16,2-1-10-16,2-1-3 0,3-2-4 16,3-3-7-16,3-3-8 0,3-1-8 15,1-1-2-15,2 0-5 0,0-3 0 16,-1 2-2-16,0-1 1 0,-4-1-2 0,2-2 2 16,0 2-1-16,1-2 1 0,3 1 0 15,-1-2 0-15,3 3 1 0,0 3-1 16,1 1-1-16,1 3 0 0,-4 0-2 15,0 6-1-15,-3 1-1 0,-2 6 0 16,-2 3 0-16,-3 8 0 0,-4 2 0 16,-1 3 1-16,-2 3 0 0,-4 2 0 15,-3 1 0-15,-4-3 0 0,0-4-1 16,-1-1 1-16,1-2 0 0,0-2-1 0,6-5 0 16,0-2-1-16,4-4 0 0,2 0-1 15,6-2 2-15,2-6 0 0,1-1 1 16,2 1 0-16,2-5 1 0,0 0 1 15,6 2 0-15,-3-1-1 0,0 2-2 16,-1 1 0-16,1 4-2 0,-1 2-1 16,1 5 1-16,-8 3-1 0,2 3 1 0,-3 5-1 15,0 2-6-15,0 2-7 0,1 4 3 16,1-3-142-16,1-2-127 0,2 1-327 16</inkml:trace>
  <inkml:trace contextRef="#ctx0" brushRef="#br0" timeOffset="41039.98">9526 4944 539 0,'2'-1'134'0,"-1"1"4"0,-2-3-64 15,-1 1-35-15,0-3-5 0,2 0-2 16,-1-1-4-16,1 1-4 0,-1-4-1 16,1 4-3-16,1-1-2 0,-1 1-2 15,0 4-3-15,0 0-5 0,-1-1-1 16,0 9-2-16,-2-1-3 0,-2 4-1 15,1 4-1-15,-2 1-1 0,0 5 1 0,-2 2 1 16,-3 1 0-16,1 3-1 0,-2 2 1 16,-1 2-1-16,-3 1 1 0,-2-2-1 15,1 1 1-15,-1-5 0 0,3-3 0 16,1-3-1-16,3-7 1 0,3-4-1 16,5-2 0-16,3-2 0 0,3 0 0 15,2-4 2-15,4 0 0 0,3 1 1 16,4 1 0-16,0 0 1 0,2 0 0 0,1 1-1 15,0 3-1-15,-2-1-1 0,0 2 0 16,-3 0-1-16,-1 0 0 0,0 2 0 16,-3-2 0-16,-1 0 1 0,-2 0-4 15,0-1-7-15,-1-3-11 0,-2 1-12 16,0-5-8-16,1 2-128 0,0-8-132 16,-1 0-309-16</inkml:trace>
  <inkml:trace contextRef="#ctx0" brushRef="#br0" timeOffset="41246.9">9567 5191 702 0,'-1'-1'176'16,"0"1"10"-16,1 1-100 0,-1 0-28 16,1 0-13-16,0 2-8 0,-1 3-11 15,1 3-11-15,0 6-8 0,-2 7-6 0,2 6 0 16,-2 7 0-16,-2 8 1 0,0 8 0 15,-3 3-3-15,0 4-8 0,-1 6-20 16,0 4-23-16,0 1-141 0,1 0-151 16,3-9-373-16</inkml:trace>
  <inkml:trace contextRef="#ctx0" brushRef="#br0" timeOffset="63867.44">11119 7106 512 0,'2'-2'124'0,"-2"-3"4"0,1 3-53 0,-1 0-41 16,0 1-4-16,0 0-2 0,-1 1-1 15,1 0-4-15,0 1-4 0,-2 0-5 16,2-2-5-16,0 2-4 0,-1 0-2 16,1 2 0-16,0 6-1 0,0 3 0 15,-1 2 0-15,2 8-1 0,0 6 1 0,2 1 0 16,-1 7-1-16,-1 3 0 0,0 1-1 16,0 0 1-16,-1-5-1 0,1-3 0 15,0-2 0-15,0-4 0 0,2-6 0 16,-1-5 0-16,1-3 0 0,-1 0 0 15,-1-4 0-15,0-3 0 0,1-5 2 16,-4-2 1-16,1-4 0 0,-2-4 1 16,-1-3-1-16,-2-5 1 0,1-4-1 15,-1-4-1-15,1-3-2 0,-1-4 1 0,1-3-1 16,0-4 0-16,2 2 0 0,2 1 1 16,1 0 0-16,1 1 0 0,1 5 1 15,3 3 3-15,0 7 2 0,0 3 1 16,-1 5 1-16,0 3 0 0,1 3-1 15,0 5-3-15,1 2-1 0,0 2-3 16,2 5-2-16,2 1 1 0,2 5-1 16,2 3 2-16,2 3 0 0,2-1 1 0,1 3-1 15,1-3-1-15,2-4-1 0,2-5 0 16,1-4-1-16,0-3 1 0,0-3-1 16,0-4 2-16,-2-6 1 0,0-5 1 15,-1-3 0-15,-2-3 2 0,-3-4-1 16,1-3 2-16,-2 2 1 0,-3 1 1 15,-3 5 1-15,-2-1 0 0,-3 2 1 16,-1 6 0-16,-3 2 1 0,0 5-2 0,-1 3-2 16,-1-2-3-16,1 6-1 0,0 5-2 15,1 4 0-15,1 6-2 0,-1 3 0 16,1 8 1-16,2 9 2 0,0 5 0 16,-2 5 1-16,2 10-1 0,-1 2-1 15,-1 2 1-15,0-1-4 0,3-2-6 16,-1-2-6-16,4-6-13 0,-1-8-9 0,4-8-3 15,1-8-3-15,1-5-5 0,3-8 173 16,1-9-285-16,-2-11-125 0,0-9-396 16</inkml:trace>
  <inkml:trace contextRef="#ctx0" brushRef="#br0" timeOffset="64042.97">11909 7202 521 0,'5'9'132'16,"-3"8"5"-16,-1 3-33 0,0 8-71 15,-2 6-4-15,1 2-1 0,-1 2-3 0,0 1-6 16,1-3-6-16,2-2-5 0,2-1-5 16,2-6 0-16,2-2-8 0,0-5-5 15,1-4-6-15,1-4-11 0,1-6 13 16,-1-6-136-16,-2-8-121 0,1-5-291 16</inkml:trace>
  <inkml:trace contextRef="#ctx0" brushRef="#br0" timeOffset="64190.11">11963 7108 580 0,'-10'-20'149'0,"-1"4"7"16,5 5-67-16,-1 4-48 0,3 2-8 15,1 3-7-15,1 1-8 0,1 1-11 16,1 0-8-16,1 0-7 0,3 1-5 16,2-2-12-16,3 4 36 0,2-2-168 15,2 2-129-15,5 3-334 0</inkml:trace>
  <inkml:trace contextRef="#ctx0" brushRef="#br0" timeOffset="64662.69">12294 7240 568 0,'3'5'137'16,"-3"-4"13"-16,0 1-93 0,-1-2 4 16,-1 0 0-16,-3-2-5 0,-2-1-8 15,-4-1-10-15,-2 0-12 0,-2 2-11 0,0 2-8 16,-1 1-2-16,-1 7-2 0,2 4 0 15,1 5-3-15,1 6-1 0,2 5-1 16,0 1-1-16,3 3 0 0,4-4 0 16,2-2-1-16,6-5 1 0,2-3-1 15,4-3-1-15,1-6 1 0,2-3-1 16,2-1 1-16,-2-1 1 0,1-4-1 16,-1-3 2-16,0-2 1 0,0-3 1 0,-1-3 0 15,-1-4 1-15,0-5 0 0,-3-2 1 16,-1-8 0-16,-3-5 0 0,-1-6 0 15,-3-3 1-15,-1-3-1 0,-3-7 0 16,-2 0 0-16,-1 1 1 0,-2 4 0 16,0-1 0-16,0 6 2 0,2 5 3 15,0 10 3-15,2 2 3 0,1 10 4 16,2 3 0-16,1 7-1 0,1 6-4 0,0 1-4 16,1 8-2-16,2 4-4 0,4 6-4 15,1 7-1-15,2 4 0 0,0 7 3 16,5 7 0-16,-1 2 0 0,3 3-1 15,0-1 1-15,4 1 0 0,-2 3-1 16,3-3-5-16,-1-4-1 0,-2-4-8 16,-2-3-14-16,0-6-9 0,-5-2-12 15,-1-5-7-15,-2-10-1 0,-2-2-6 16,1-6 103-16,-2-8-204 0,1-5-117 0,-3-9-334 16</inkml:trace>
  <inkml:trace contextRef="#ctx0" brushRef="#br0" timeOffset="64863.15">12583 6821 647 0,'4'-16'157'16,"-2"5"3"-16,0 7-109 0,0 8-9 15,0 4-1-15,0 11-4 0,2 3-5 16,-2 4-4-16,0 8 0 0,0 6 1 0,0 6-2 16,1 1-6-16,0 0-6 0,3 4-5 15,2 2-4-15,2-1-3 0,-1-4-2 16,1-2-2-16,-1-2-7 0,0-3-15 15,-1-4-20-15,0-3-17 0,-2-2 61 0,2-3-192 16,-3-9-142-16,-1-3-344 0</inkml:trace>
  <inkml:trace contextRef="#ctx0" brushRef="#br0" timeOffset="65511.78">12531 7221 529 0,'-8'-14'148'0,"2"6"3"0,1 3-5 15,4 4-111-15,2-1-11 0,1 6-2 16,2 1-1-16,3 2-4 0,3-1-2 0,3 4 2 16,0 0 2-16,6-1 1 0,2-2-2 15,4 0-4-15,2-1-3 0,6-3-1 16,1-3-3-16,4-2-1 0,1-2-2 16,0-3 1-16,-2-4-2 0,1 0 0 15,-5-2-2-15,-2 1 2 0,-4 0 1 16,-5-1 2-16,-7 2 0 0,-3-1 6 15,-7-1 0-15,-4-1 1 0,-6 1-1 0,-7-5-1 16,-7-1-1-16,-5 0-2 0,-3 2-6 16,-5 3 1-16,-1 6-2 0,0 4 0 15,4 12-2-15,-1 11 0 0,6 6 0 16,2 8-1-16,7 6 0 0,5 7 0 16,3 1 0-16,8 0 0 0,7-1-1 15,3-1 0-15,3-3-1 0,4-6-1 16,4-7-1-16,3-6 0 0,0-6-2 15,1-7 0-15,4-3 1 0,2-9 0 16,1-5 1-16,0-3-1 0,-4-3 1 0,1-6 0 16,-1-3 2-16,-2-1 1 0,0-1 0 15,-3 0 0-15,-4-2 3 0,-2-2 0 16,-2 3 1-16,-6 4 0 0,-3 4 0 16,-4 4 0-16,-1 3 0 0,-2 4-1 15,-1 8 0-15,0 8 1 0,-2 2-1 0,2 4 0 16,-2 1-1-16,1 5 2 0,0 3-3 15,-2-2-4-15,3-3-4 0,0-1-4 16,1-2-4-16,0 0 0 0,0-6 0 16,1-4 2-16,0-1 4 0,0-2 3 15,-1-3 10-15,0-3 8 0,1-3 5 16,-1-4 4-16,-1-2 3 0,1-4 2 16,-1-5 3-16,1-5-4 0,-1-6-4 15,3-5-5-15,1 0-4 0,3 1-3 0,3 1-2 16,2 2-3-16,1 4-2 0,1 7-1 15,0 5-1-15,0 4-2 0,0 1-7 16,2 2-13-16,-1 3-14 0,0 1-14 16,4 2 0-16,-2 1-132 0,2 2-130 15,-3 0-302-15</inkml:trace>
  <inkml:trace contextRef="#ctx0" brushRef="#br0" timeOffset="65968.17">13499 7211 558 0,'-2'10'120'0,"1"0"4"0,-1 2-102 0,-3 5-7 16,0 3-1-16,-1 1 0 0,1 1-1 15,-3 1-5-15,1-1-4 0,0 0-3 16,4-6-2-16,-2-3 1 0,4-3-2 16,0-3 8-16,0-4 9 0,2-3 8 0,1-4 8 15,1-4 5-15,4-4 5 0,0-5 3 16,1-4-5-16,2-6-7 0,1-1-6 15,0-2-5-15,1 3-6 16,1 3-2-16,-1 3-3 0,3 6-2 0,-1 6-3 16,0 3-2-16,1 5-2 0,0 5-1 15,0 3-3-15,-1 1-4 0,-1 3-4 0,-3 4-4 16,-1 2-4-16,-4 1-1 0,0 0-2 16,-4-4 2-16,-1-1 4 0,0-2 4 15,1-2 5-15,-1-4 5 0,2-2 8 16,-2-3 1-16,2-4 6 0,1-3 2 15,-1-6 1-15,1-1 1 0,2-3-1 16,1-6-5-16,3 1-1 0,2 2-5 16,3 1-2-16,1 6-1 0,0-1-2 15,0 7 1-15,-1 4 0 0,-1 5-1 0,0 3 1 16,0 4-1-16,0 4 0 0,1 5-2 16,-1 1-3-16,0 2-8 0,-1-2-9 15,-1 2-13-15,-1-2-9 0,-2-2-5 16,1-3 0-16,0-3-86 0,1-3-28 15,-1-1-92-15,0-2-202 0</inkml:trace>
  <inkml:trace contextRef="#ctx0" brushRef="#br0" timeOffset="66630.78">15511 7073 591 0,'2'3'138'0,"2"-2"5"0,2 3-95 15,-2 1-12-15,-2 5-1 0,4 3-1 16,0 0-3-16,1 3-2 0,-2 8-4 16,1 5-1-16,-2 6-6 0,-1 3-3 15,-2 3-4-15,-3 2-2 0,-2 6-3 0,-3-3-4 16,-3-3-3-16,1-1-4 0,-1-4-9 15,0-3-17-15,1-3-10 0,0-8-5 16,2-2 63-16,-1-7-185 0,3-5-127 16,0-4-316-16</inkml:trace>
  <inkml:trace contextRef="#ctx0" brushRef="#br0" timeOffset="67791.53">15312 7277 665 0,'-3'-8'151'0,"0"3"4"0,-1 0-112 0,2 2-7 16,2-1-5-16,1 4-3 0,3-4-5 16,0-2-4-16,1-1-4 0,1-2-4 15,3-3-2-15,-1 1 1 0,3-4-1 16,5-1 0-16,1-2 1 0,3-2 0 16,2 2-1-16,3-2-2 0,6-4-2 0,-2 2 0 15,1 3-1-15,-4 4-1 0,2 0 0 16,-1 2-2-16,0 2 0 0,-1 4-1 15,-5 3 1-15,1 0-1 0,1 6-1 16,0 0 0-16,-3 2 0 0,-2 5 0 16,-4 4 1-16,-1 6-1 0,-3 4 1 15,-5 5 0-15,-2 3 1 0,-6 6 1 16,-1 8-1-16,-4 0 0 0,-2 1-1 0,0 1-1 16,-1-2 0-16,0 0-3 15,3-4-2-15,1-7-2 0,3-5-1 0,4-7 2 16,0-5 0-16,2-5 0 0,3-2 0 15,-1-6 3-15,4-2 1 0,-2-3 0 16,3-5 2-16,1-3 0 0,0-3 1 16,1-5 2-16,1-2 1 0,-1-3 1 15,1 0 0-15,1-2 1 0,0 1 0 16,1 4 0-16,-1 4-1 0,0 1 0 0,0 6-1 16,-1 1-1-16,-3 7-1 0,2 5-1 15,-2 5 1-15,-1 2-1 0,0 6 0 16,-2 0 1-16,0 5 0 0,-2 1 1 15,0-1-1-15,0-4 0 0,1 0 1 16,2-4-1-16,0-3-1 0,2-3 1 16,1-6-1-16,-1-1 0 0,2-2 1 15,-1-3 0-15,-1-4 0 0,-2 0 1 0,0-1-1 16,-1-1 1-16,1 2-1 0,-2-1 1 16,-2 1-2-16,0 2 1 0,0 3-1 15,0 0 1-15,-1-1-1 0,0 1 1 16,-2 1 0-16,2-2 0 0,0 3 0 15,1-2 0-15,-2-1 0 0,3 2 0 16,-2 0-1-16,0-1 1 0,1 2-1 0,-1-3 0 16,0 2 1-16,-1-3-1 0,1 3 1 15,1 0-1-15,-2 0 1 0,1 0-1 16,-2 0 1-16,3 2-1 0,-2-2 0 16,0 0 0-16,0 1 1 0,0 0-1 15,0-2 0-15,1 0-1 0,-1 0 2 16,2 0-1-16,-2-1 0 0,2-2 0 15,0-1 1-15,2-1 0 0,-1-1 0 16,-1 0 0-16,1 0 0 0,1 1 1 0,0-2 0 16,0 3 0-16,-1 0 1 0,0 0 0 15,0 2 0-15,-1 1 0 0,-2 0-1 16,-1 3 0-16,0-3-1 0,0 1 0 16,-1 0 0-16,1 0-1 0,0-1 1 15,-1 0-1-15,0-2 1 0,1 2-1 16,-1 3 0-16,2 0 1 0,-4-4-1 15,2 4 0-15,2-1 0 0,-1 2 0 0,0 0-1 16,0 0-1-16,0 2 1 0,2 6-1 16,-1 1 0-16,-4 4 1 0,3 5 0 15,1 2 1-15,0 4 0 0,1 3-2 16,0 1-2-16,2-2-2 0,7 0 0 16,-2-3-1-16,1-2-1 0,3-5-1 15,1-5 3-15,-1-3 1 0,0-2 2 16,-1-5-1-16,1-4 2 0,-2-4 1 15,2-6 2-15,0-1 1 0,0-5 0 0,2-6 1 16,-1-1 0-16,-3-2 0 0,1-1-1 16,-4 0 0-16,-2-2 1 0,0 5-2 15,-2 3 2-15,-3 5 1 0,0 0 1 16,0 6 2-16,-1 4 0 0,1 3 0 16,-2 2 0-16,0 2-2 0,0 1-1 15,0 4-2-15,1 2-1 0,0 5-1 16,0 2 0-16,4 3 0 0,2 2 1 0,0 1-1 15,2 2 1-15,3 2-1 0,2 0 1 16,4 2-1-16,-2-1 1 0,0 0-1 16,3-1 0-16,1-3-5 0,-2-6-5 15,3-3-17-15,1-3-23 0,0-4-139 16,4-7-149-16,-1-5-364 0</inkml:trace>
  <inkml:trace contextRef="#ctx0" brushRef="#br0" timeOffset="78682.42">17185 7173 410 0,'0'-1'121'0,"0"-2"7"15,0 0-15-15,1-1-46 0,0 1-20 16,0 0-9-16,0 1-3 0,0-1-3 16,1 0-2-16,-1 1-3 0,0 1-3 0,1-2-2 15,0 1-2-15,-1 0-4 0,0-2-3 16,-1 1-2-16,3-1-4 0,2-1-1 16,2 2-2-16,1-2-1 0,4-1 1 15,3 2 1-15,4-2 3 0,2 2 1 16,-2 1 0-16,3-2 1 0,1 4 0 15,-2-1-2-15,1 4-1 0,-4 1-3 0,-2 1-1 16,-2 2-2-16,-3 3-1 0,-4 3 0 16,-7 1 0-16,-6 1 0 0,-5 2-1 15,-3 2 1-15,-4 0 0 0,-3 3-1 16,-3 0-2-16,-2-3-1 0,3 4-3 16,1-2 1-16,3-4 0 0,2 1 1 15,3-6 0-15,4-5 2 0,5 0 1 16,1-4 0-16,6 0 1 0,0-3 1 0,4 1 0 15,3 2 1-15,2-1 1 16,4 2 1-16,4-2 1 0,2-2 0 0,0 4 0 16,-1 1-1-16,2-3 0 0,2 4-1 15,-1 1 0-15,-1 4-1 0,0 3 0 16,-1 0-1-16,-2-3 1 0,-2 3-1 16,-4 1 0-16,-4 1 1 0,-4 0-1 15,-3-1 1-15,-6 4 0 0,-3 2 0 16,-3 4 1-16,-6 1 0 0,-6-2 0 15,-2 1 0-15,-3-1 0 0,-1-2 0 0,-3-2 0 16,-2-4 0-16,1-5-1 0,1-1 0 16,-1-7-1-16,0-2-2 0,0-6-5 15,4-4-9-15,3-1-7 0,-14-26-54 16,27 20 30-16,7-5 10 16,4 0-86-16,6-3-41 0,5-2-103 15,5 2-229-15</inkml:trace>
  <inkml:trace contextRef="#ctx0" brushRef="#br0" timeOffset="79390.84">17695 6922 628 0,'3'-2'142'0,"1"-2"3"0,-3 4-114 16,-1 2-10-16,-1 1-2 0,1 2 0 15,-1 3-7-15,2 2-6 0,1 3-4 16,1 0 1-16,2 2-1 0,0 1 0 16,3-2-1-16,-1-2 0 0,-1-1 0 15,-2-2 0-15,1 0 0 0,-2-5 0 16,-1-2 1-16,-1 1-1 0,0-1 2 0,-1-6 0 16,-1-2 0-16,2-3 0 0,0-1-1 15,-1-2 0-15,3-3 0 0,-2-1 0 16,1 1-2-16,1 0 1 0,3 3 0 15,-1 1-1-15,2 0 0 0,-2 2-1 16,2 1 0-16,0 4 0 0,3 2-1 16,0-1 0-16,0-1 1 0,1 5-1 15,1 0-1-15,1 4 0 0,0-3-2 16,3 1-3-16,-1 3-3 0,5 2 0 16,-1-2 0-16,2-2 0 0,1 0 2 0,0 2 1 15,-3-2 3-15,-3 0 4 0,-3-3 1 16,-3 1 0-16,-2 1 4 0,-5-2 3 15,-1 1 0-15,-2-1 6 0,-2-1 3 16,-2 0 0-16,-1 2 2 0,-3-2-3 16,-1 2-3-16,0-1 0 0,-2 2-6 15,0 0-2-15,0-1-2 0,3 1-2 0,2 0 0 16,1 0-1-16,1 0-1 0,3 1 0 16,2 1 0-16,1-1 0 0,-1-2 0 15,4 3 1-15,-2-4 0 0,3-2 1 16,-1-1 0-16,2-2 1 0,0 0 1 15,1-4 0-15,1-3-1 0,1-1 1 16,1-1-1-16,1-4 0 0,-1-2 1 16,-1-2-1-16,-1-2 2 0,-1 2 1 15,-3-1 1-15,-1 0 0 0,-3 1 3 0,0 6 4 16,0 3 4-16,-1 4 0 0,-1 1-1 16,1 7-2-16,0 4-1 0,0 6-2 15,-1 2-5-15,1 4-3 0,1 9-2 16,2-1 0-16,-2 3 1 0,3 0 0 15,0 1 0-15,1-2-1 0,2 0-2 16,0 0-18-16,-2 3-7 0,3-1 0 16,0-1-45-16,2-1-104 0,-1-2-127 15,3-2-298-15</inkml:trace>
  <inkml:trace contextRef="#ctx0" brushRef="#br0" timeOffset="79729.55">18401 6978 503 0,'0'0'126'0,"0"0"4"0,-1-1-56 16,2 2-38-16,-1-2-6 0,0 3 1 15,1 0-1-15,0 0-5 0,1 0-2 16,0 4 0-16,0 3 0 0,1 2-1 0,-1 4-3 16,0 5-2-16,-1 7-2 0,-1 3-2 15,1 6-2-15,-2 5-3 0,0 5-4 16,0 5-1-16,-1 0-1 0,-2 3 0 16,1-1-3-16,-1 0-6 0,2-1-8 15,-3-5-8-15,2-7-5 0,2-3-2 16,0-10-4-16,3-2-2 0,-1-9 1 15,1-7 5-15,1-4-15 0,1-6-94 0,-2-7-105 16,1-5-259-16</inkml:trace>
  <inkml:trace contextRef="#ctx0" brushRef="#br0" timeOffset="79948.62">18397 7088 530 0,'5'0'125'0,"1"4"5"15,3-2-47-15,4 8-55 0,5 4 2 0,0 2 4 16,2 6 2-16,1 1-2 0,1 4-5 16,1 3-5-16,-2 1-7 0,-3-1-7 15,-1 0-5-15,-3 0-2 0,-1-3-3 16,-1-3-1-16,-4-3-3 0,-2-6-3 16,0 0-10-16,-1-5-10 0,-1-5-3 15,-2-1-27-15,-1-4-102 0,-2-3-113 16,1-3-272-16</inkml:trace>
  <inkml:trace contextRef="#ctx0" brushRef="#br0" timeOffset="80186.66">18932 6999 593 0,'9'0'137'15,"-4"2"3"-15,-4 5-102 0,-3 3-1 0,-4 3 0 16,-5 3 0-16,0 4-5 0,-2 3-5 15,-5 0-3-15,2 1-7 0,-5 2-5 16,0 0-4-16,0 3-3 0,-3-3-3 16,-1 0-6-16,4 2-9 0,0-3-5 15,7-5-1-15,2-4-3 0,4-6-1 0,3 0-3 16,3-7 0-16,0-4 3 16,6-6 1-16,-3 0-58 0,1-3-63 15,0-1-102-15,2-7-237 0</inkml:trace>
  <inkml:trace contextRef="#ctx0" brushRef="#br0" timeOffset="80476.67">18897 6978 503 0,'2'-2'128'16,"-2"0"9"-16,0 2-36 0,0 5-66 15,-1 3-1-15,0 2 1 0,-1 7 3 16,-2 3-1-16,2 7-6 0,-1 2-2 16,0 3-4-16,2 8-4 0,1-2-5 0,0 3-6 15,2 5-4-15,0-4-3 0,0 1-2 16,-1 0 0-16,-2-3-3 0,0-1 1 16,0-3-9-16,-1-5-3 0,1-3-9 15,0-3-8-15,1-3-4 0,0-5-6 16,1-3-3-16,-1-5 3 0,1-5-13 15,-1-1-39-15,1-4-49 0,2-3-89 16,0-5-210-16</inkml:trace>
  <inkml:trace contextRef="#ctx0" brushRef="#br0" timeOffset="81197.28">19219 7447 589 0,'4'-6'138'0,"1"-3"4"0,-1-2-82 16,1-1-22-16,-2-1-3 0,-1-1 0 15,-2-1-2-15,-3-4-2 0,-3 0-2 16,-2 3-5-16,-2-2-6 0,-1 3-3 16,-2 2-4-16,-3 4-4 0,0 6-2 15,-3 6-4-15,-1 6 0 0,-3 5-1 16,-1 8 0-16,1 3 0 0,0 4-2 15,4 2-1-15,2-3-1 0,5-4-1 16,6 2-1-16,3-5 0 0,6-2-1 16,2-6 1-16,5-1 1 0,2-2 1 0,1-5 0 15,2-2 1-15,2-6 1 0,0-1 1 16,2-5 1-16,1-4 1 0,-1 1 0 16,1 0 1-16,-2-3 0 0,-2 0 1 15,-1-1 0-15,0 2 1 0,-4 2 0 16,-3 1 2-16,0 1 1 0,-2 3 2 15,-4 3-1-15,-1 5-1 0,-3 4 0 0,-3 3-1 16,-1 3-2-16,-1 2-2 0,1 0-1 16,-1 3 1-16,4-4-2 0,-1-2 1 15,4 2-1-15,3-7-1 0,0 1 1 16,2-4-1-16,4-2 1 0,0-1 1 16,4-1-1-16,0-4 2 0,4 1-1 15,-1-6 1-15,5 2 0 0,-1-1-1 16,-1 1 0-16,1 0 0 0,-2 0-1 15,-2 2 0-15,-1 5 0 0,-3 1 0 16,0 4 0-16,-3 1-1 0,0 3 0 0,-2 3 1 16,-2 0-1-16,-1 3 1 0,-1 1 0 15,-2-1-1-15,-2 2 1 0,1-1-1 16,0-2 0-16,0-1-1 0,0-4 0 16,1-1 0-16,-1-2 1 0,0-2 0 15,0-3 1-15,1-1 1 0,0-2 1 16,-1-4-1-16,2-4 2 0,-1-3-1 0,2-3 0 15,2-4-1-15,1-3 1 0,1-6-1 16,2-3-1-16,0 2 1 0,1-2-1 16,4 0 0-16,-2 5-1 0,2 3 0 15,-1 7 0-15,1 5 0 0,2 3-1 16,-1 3-1-16,-1 2-2 0,0 1-4 16,0 0-11-16,-1 1-15 0,2-1-9 0,0 0 58 15,1-1-189-15,0 2-134 16,2-2-344-16</inkml:trace>
  <inkml:trace contextRef="#ctx0" brushRef="#br0" timeOffset="81841.16">19936 7243 570 0,'-4'4'135'16,"-2"-2"5"-16,-2 0-96 0,0 0-4 0,0-1 1 15,-4 1 0-15,-2 2-6 0,-1 1-6 16,-1 1-5-16,-3 4-5 0,-1 2-5 15,-3 3-4-15,2 1-4 0,3 3-4 16,0 0-2-16,6 2-1 0,3-1-1 16,4-2-1-16,6 0-2 0,3-4-1 15,6-2-2-15,2 0-3 0,5-3-1 16,1 0 0-16,4-3 2 0,0-1 1 0,0-2 1 16,-2 0 4-16,1-4 2 15,-3-1 0-15,1-2 2 0,-3-3-1 0,-1-2 1 16,2 2 0-16,0-4 0 0,-1-6 2 15,-1 1 0-15,0-5 0 0,-1-3 2 16,0-4-1-16,-1-6 3 0,-2-6 1 16,0-3 0-16,-2-3 3 0,-2-6 1 15,-3-1 5-15,-1 2 3 0,-2 4 0 16,-1 6 3-16,-1 7 3 0,-1 9 3 16,0 10-1-16,0 4-5 0,-2 7-4 0,1 6-3 15,-1 5-3-15,-1 5-6 0,1 3-3 16,0 6-3-16,-1 8 1 0,3 5 1 15,0 5-1-15,2 4 0 0,0 1 0 16,0 3 0-16,1 2 0 0,1-2-1 16,0-2 0-16,2-3-2 0,-1-3 0 15,2-2 0-15,1-5-2 0,0-3 0 16,1-3 0-16,1-5-1 0,-1-4 3 0,0 0 0 16,-1-6 0-16,-1-4 1 0,-1-3 0 15,2-4 2-15,-2-6-1 0,3-6 1 16,-1-3 0-16,3-3 0 0,1-1-1 15,0-1 1-15,1 1-2 0,3 4 1 16,0 4-1-16,1 3 1 0,1 5-1 16,1 2 0-16,1 3 1 0,2 4-1 15,-3 1 1-15,1 2 0 0,-1 2 0 16,0 2 0-16,-2-2 0 0,0 0 0 0,-1 0-1 16,1-2-6-16,-1-2-5 0,1-1-9 15,2-4-8-15,-2-1-18 0,0-1-8 16,1-2 120-16,-2-1-247 0,1-3-140 15,8-1-384-15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6:58:06.6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8821 14123 612 0,'-21'16'135'15,"2"-3"1"-15,11-6-100 0,0-3-20 16,6-4-8-16,2 2-6 0,0-2-3 15,2-1-1-15,-1 0 0 0,1 0-1 0,2-1 1 16,-2 1 2-16,1 0 3 0,0 1 3 16,1 1 4-16,-1 2 6 0,0 0 5 15,-1 0 6-15,2 0 3 0,-2 1 2 16,0 1-1-16,0 1-1 0,-1-3-6 16,2 2-4-16,-2-2-5 0,1 0-4 15,0 0-2-15,1-1-2 0,-1-1-2 16,3 2 0-16,0-2 0 0,1 0-1 15,0 3-1-15,1-2 0 0,1 2-2 0,0 0 1 16,1-1-1-16,-1 1 0 0,0 0-1 16,-1-1 0-16,2 1 0 0,-1-1 0 15,0 2 1-15,1 1 1 0,0-1 2 16,1 4 1-16,0-1 1 0,1 2 1 16,1-2 0-16,1 1 1 0,1-1-1 15,2 2 1-15,3-4 0 0,1 1 0 0,1-2 1 16,2 1-1-16,3-2-1 0,1-1 0 15,2 0-3-15,1-1-1 0,2 0-1 16,2-2-1-16,1 1 0 0,0-1-1 16,-1 0 0-16,1 1 0 0,0 0 0 15,-2 0 0-15,-1 2 0 0,0-1 0 16,-2 2 1-16,2 2-2 0,-2-1 1 16,-1 1 0-16,1 0 0 0,1-1 0 15,-2-2 0-15,4-2 0 0,-2-3 0 16,3-5-1-16,0-2-1 0,0-2-2 0,0-1 0 15,-1-1-2-15,-2-1 0 0,0 2 1 16,0 2 0-16,-3 1 1 0,1 2 1 16,-2 1 2-16,1 1 0 0,0 0 1 15,0 3 0-15,2 0 0 0,2 2 1 16,-2 0-1-16,2-1 0 0,0 1-1 16,1 0 1-16,-1-1 0 0,-1-1 0 0,1-2 0 15,1-1-1-15,-1 1 1 0,2 1 0 16,-2-2-1-16,0 0 1 0,1 1 0 15,0-4 0-15,0 4 0 0,-1-5 0 16,0 1 0-16,1 2 0 0,-1-1 1 16,-1 2-2-16,-1 2 2 0,-2 0-1 15,-3 2 0-15,0 3 0 0,-4 0 0 16,0 0 0-16,-3 1 0 0,-2 4 0 16,-3-1 0-16,-1 1-1 0,-3-2 0 0,-4 2 1 15,0-1-1-15,-2-3 1 0,-2-2 0 16,0-1 0-16,-1 0 1 0,0 0 1 15,0-1 1-15,0 1 3 0,0 0 3 16,0 0 0-16,0 0 2 0,0 0 1 16,-1 0 1-16,0-2 0 0,-1 0-2 15,-1 0-2-15,-2-4-1 0,-2-1-3 0,-3-1-2 16,-2 1-1-16,-3-4-2 0,-2 3-1 16,-3-2 0-16,-2 6-1 0,-2-6 1 15,-2 1 0-15,-3 0 0 0,-2 2-1 16,-3-2 1-16,0 0 0 0,-2-1 1 15,-1 4 0-15,0-1 0 0,-1-2-1 16,-1 1 1-16,-1-1 0 0,-1 1 0 16,-1 1 0-16,-1 0-1 0,-2 1 1 15,0 3-1-15,-1 1 1 0,0 0-1 0,-1 1 1 16,1-3 0-16,1 2 0 0,0-1 0 16,2 0 0-16,1 0 0 0,0 1-1 15,0 0 1-15,1 2 0 0,-1 0-1 16,0 0 0-16,0 0 0 0,1-1 0 15,1 1 0-15,-2-2 0 0,3 0 1 16,0-1 0-16,1 2 0 0,1-1 0 0,-1 1 0 16,3-2 1-16,-1 1-1 0,1-2 1 15,-1-1-1-15,2-1 0 0,-1 0 1 16,1 0-1-16,1 0 0 0,2-2 0 16,1 1 0-16,0 3 0 0,3-1 0 15,0 1 0-15,2 0-1 0,1 1 0 16,0 2 0-16,2-3-1 0,1 2 0 15,2 4-1-15,-1-3-1 0,2 4-1 16,1 0 0-16,3 0 0 0,-1 1 0 0,2-2 0 16,0 2 1-16,1-1 0 15,2 1 1-15,-1-1 1 0,1-2 1 0,3 1 0 16,-1 0 1-16,3 1 0 0,-2-2 0 16,1-1 0-16,3 4 0 0,-1-1 0 15,-1 0-1-15,3 0 0 0,0-3-2 16,1 2 0-16,0-1-2 0,0-2-1 15,1 1-1-15,0 2 0 0,1-3 1 0,-1 0 0 16,1 1 0-16,1 1 1 0,1 2 2 16,3-3 1-16,-1 0 1 0,4 5 0 15,2-3 1-15,2 1 1 0,0-1-1 16,2 0 1-16,0 2-1 0,5-1 1 16,-2 0 0-16,3 1-1 0,2-2 1 15,5 0-1-15,1-1 1 0,4 0 0 16,1 0 0-16,2-1 0 0,5 1-1 0,1-1 1 15,3 4 0-15,1-1-1 0,3-1 1 16,2 0 0-16,-1 0 1 0,2 0-1 16,2 0 1-16,-1-1 0 0,4-1 0 15,0 2-1-15,0-1 0 0,3 0-1 16,-2 1 1-16,-1-1-1 0,-1-1 1 16,-3 4-1-16,-2-2 0 0,0 1 0 15,-4 1 0-15,-1-1 0 0,-1 1 0 16,-2 1 0-16,-2-2 0 0,-1 1 0 0,-3-3 0 15,-3 2 0-15,-1 0 0 0,-1-1 0 16,-3 1 0-16,-2 2 0 0,0 0 0 16,-1 1 0-16,-2 0-1 0,0-3 1 15,-2 4 0-15,-1-4 0 0,-1-3-1 16,-1 0 0-16,-1-1-1 0,-2-2 1 16,1 2-1-16,-5-2 0 0,-1 1 1 15,-2-1 0-15,-2 2 1 0,-2 0 0 0,-3 0 1 16,0 0-1-16,-2 1 1 0,1-1 0 15,-2 2-2-15,-3 0 1 0,-2-1-1 16,-3 0 0-16,-4 1-1 0,-3-1 0 16,-4 2 0-16,-4-2 0 0,-2 1 1 15,-3-2 0-15,-3 0 0 0,-1 1 0 16,-3 0 1-16,-2-1 0 0,-2 1 0 16,-4 2 0-16,-3 3 0 0,0 0 1 15,-4 1-1-15,-1 1 0 0,-1-1 0 0,-1 0 0 16,2 1 1-16,-1-1-1 0,1 1 0 15,-1 0 0-15,-1-1 0 0,2 3 0 16,-2-1 0-16,1-2 0 0,2 0 0 16,0-3 0-16,4-2 0 0,1 1 0 15,1 0 0-15,1-2-1 0,-1-1 1 16,3 0 0-16,0 1-1 0,2 1 1 16,0-3 0-16,2 0 0 0,3-4 0 0,1 4 0 15,2-1 0-15,0-1 0 0,2 1 0 16,1 0 1-16,1 0-1 0,-1 4 0 15,2-4 0-15,2 3 0 0,2 0 0 16,0-1 0-16,1 2-1 0,3 1 1 16,4-2 0-16,3 1-1 0,2 0-1 15,3-1 0-15,3 0-2 0,3 1-2 16,3-2-1-16,2 2 0 0,6-1 0 0,5 0 2 16,4-1 0-16,6 0 1 0,6-2 3 15,4 0-1-15,5 0 1 0,1 3 1 16,5-1 0-16,2 1-1 0,6 1 1 15,3 2 0-15,3 2 0 0,3-2 0 16,3-1 0-16,0 4 0 0,2-2 1 16,4 1-1-16,-1-1 0 0,3-2 0 15,3 0 0-15,0 2 0 0,2-3 1 0,-2 0-1 16,1-1-1-16,-1 0 2 0,-4 0-1 16,-3 1 0-16,-2-1 0 0,-4 1 0 15,-5 0 0-15,-8 0 1 0,-2 1-1 16,-9 4 0-16,-4-3 1 0,-7 0-1 15,-6 1 0-15,-7-2-1 0,-6-1-2 16,-4 1-1-16,-5 1-3 0,-8 1-1 16,-7 0-4-16,-7-2-3 0,-7 0-3 15,-12 1-7-15,-10-1-8 0,-14-3-5 0,-12 0-7 16,-11-2 0-16,-11-1-7 0,-6 5-108 16,-8 0-105-16,-6-2-260 0</inkml:trace>
  <inkml:trace contextRef="#ctx0" brushRef="#br0" timeOffset="9035.83">15544 1091 426 0,'-1'1'120'0,"2"1"5"0,-1-2-29 16,2-1-39-16,-2-1-17 0,2-2-8 16,-2 2-3-16,1-3-1 0,0 1-1 15,-1 2 0-15,0 1 1 0,0 1-1 16,0-2-2-16,-1 4-5 0,1-1-4 0,-3 0-4 15,-1 2-4-15,0 3-4 0,1 2-2 16,-2 3-2-16,1 5 1 0,-1 1-1 16,5 2 0-16,0 3 0 0,4 2 0 15,-1-5 1-15,5-1-1 0,2-3 1 16,-1 0 1-16,2-4 0 0,1-6 0 16,-1-3 0-16,4-2 0 0,0-1 1 15,2-3 1-15,2 0-1 0,2 0 1 0,1-3 1 16,-1-1 2-16,-4-1 2 0,-5-1 3 15,-4-2 0-15,-5-4 0 0,-8-2 1 16,-5 1-1-16,-5-1-3 0,-5-2-2 16,-1 3-3-16,-1 0-1 0,-1 1-1 15,3 2-2-15,2 1 0 0,3-2-2 16,3 5 1-16,1-1-2 0,2 7-2 16,0 3-4-16,0 2-7 0,3 1-11 15,0 4-12-15,3 0-11 0,3 2 120 16,2-1-248-16,2-2-143 0,5 1-381 0</inkml:trace>
  <inkml:trace contextRef="#ctx0" brushRef="#br0" timeOffset="9383.53">16153 1108 639 0,'3'0'144'0,"-6"-1"3"0,-4-1-116 16,-2 2-10-16,0 3-1 0,1 0 1 15,-3 0-10-15,2 5-6 0,1 1-3 16,3 4-1-16,1 4 0 0,2 2-1 16,2 1 1-16,2-2 0 0,4-2 1 15,5-1 0-15,6-4 1 0,10-5 0 16,5-1 0-16,4-4 0 0,3 0-1 16,1 0 0-16,-3 0 1 0,-4-2 4 0,-9-1 5 15,-4-1 5-15,-6-4 5 0,-7-1 3 16,-2-4 1-16,-6-4 0 0,-5-5-6 15,-5 1-4-15,-3-1-7 0,-7 0-4 16,-3 1-4-16,-10 1-2 0,-4 5-1 16,-2 3 0-16,1 3-1 0,3 2 0 0,5 3-1 15,4 2-4-15,11 2-10 16,8 1-7-16,4-1-9 0,5 2-11 0,3 2 9 16,6-3-139-16,5 1-124 0,6-1-300 15</inkml:trace>
  <inkml:trace contextRef="#ctx0" brushRef="#br0" timeOffset="9567.2">17004 1282 552 0,'0'0'142'0,"0"1"6"15,-2-1-68-15,-1-2-47 0,-1-3-1 16,0 0-1-16,-1-7-8 0,2 2-23 15,0-6-16-15,3-2-11 0,0-1-124 16,4 3-120-16,4 1-305 0</inkml:trace>
  <inkml:trace contextRef="#ctx0" brushRef="#br0" timeOffset="9704.86">17394 1251 524 0,'3'10'115'0,"0"-5"3"0,0-1-98 16,1-5-5-16,1-3-8 0,1-2-67 0,2-5-51 16,1-1-94-16,2 1-218 0</inkml:trace>
  <inkml:trace contextRef="#ctx0" brushRef="#br0" timeOffset="9849.48">17773 1268 408 0,'10'5'105'0,"-1"-2"3"0,-4 0-33 0,-1-1-54 16,-1-3-7-16,-1-4-24 0,0 4-87 15,5-4-97-15,0-3-236 0</inkml:trace>
  <inkml:trace contextRef="#ctx0" brushRef="#br0" timeOffset="9998.16">18019 1249 541 0,'7'11'139'16,"-3"-5"3"-16,1 1-83 0,-2-1-18 0,-1-5 0 16,-1-1-7-16,1 1-12 0,1-5-9 15,1 0-2-15,2-5-1 0,1-4-8 16,1-2-17-16,3-1-6 0,2-3-131 16,2 1-125-16,1 0-313 0</inkml:trace>
  <inkml:trace contextRef="#ctx0" brushRef="#br0" timeOffset="10454.08">18703 1052 488 0,'-1'-5'126'0,"0"-1"9"0,-1 0-76 16,2 4-6-16,-3-2 3 0,1 0-9 16,0 4-8-16,-1 0-8 0,-2-1-5 15,1 1-4-15,-4 0-2 0,2 4-1 16,-2 0-3-16,-1 0-2 0,-2 3-2 16,-2 3-3-16,-1 3-2 0,0-3-3 0,-3 2-1 15,3 4-2-15,3 1 1 0,3-2-1 16,5 4 0-16,4-1 0 0,7 3 0 15,5-4 0-15,4-4 0 16,3 0 1-16,8 1-3 0,2-7 0 0,7-3-1 16,0-1 1-16,0 1-1 0,-2 0 1 15,-2-5-1-15,-5 0 2 0,-2 1 2 16,-7 0-1-16,-3-2 2 0,-3-3 1 0,-2-2 7 16,-2-3 2-16,-6-9 2 0,-5-2-2 15,-5-3 0-15,-4 0-1 0,-3-2-3 16,-5 0-6-16,-3 3-3 0,-4 3-1 15,0-6-3-15,-1 7-6 0,-1 4-17 16,1 1-14-16,1-1-10 0,7 3 59 16,6 3-191-16,2 10-137 0,11-5-337 15</inkml:trace>
  <inkml:trace contextRef="#ctx0" brushRef="#br0" timeOffset="11002.13">19354 961 557 0,'1'2'149'16,"-1"-2"7"-16,-1 2-55 0,1-3-52 15,0 1-3-15,-1 0-3 0,-1 1-9 16,-1 4-9-16,2 2-5 0,1 8 1 15,0 1-2-15,4 6-1 0,-1 4-2 16,2 5-3-16,3 3-2 0,0 2-4 0,-1-6-3 16,1 2-2-16,-1 1-1 0,-1 2 0 15,0-1-2-15,0-3 2 0,0-4-7 16,0 2-9-16,0-5-20 0,0-3 142 16,-1-3-292-16,0-4-164 0,2-1-461 15</inkml:trace>
  <inkml:trace contextRef="#ctx0" brushRef="#br0" timeOffset="16802.62">15620 1713 489 0,'2'-2'124'16,"-2"0"8"-16,1 1-54 0,-1 0-30 15,1-1-6-15,-1-3 0 0,0 6-2 16,0-2-3-16,0 1-7 0,0 1-6 0,0-1-6 16,-1 3-6-16,1 2-5 0,0-2-5 15,1 7-2-15,1 3-1 0,-1 4-1 16,1 0 2-16,2 2 1 0,2 1-1 16,1 3 1-16,2-4 0 0,0 2-1 15,0-1 1-15,1 0-2 0,-3 2-9 16,0 0-9-16,-3-3-9 0,-1-1-8 15,1-3 26-15,-1-3-152 0,-2 1-120 16,0-2-296-16</inkml:trace>
  <inkml:trace contextRef="#ctx0" brushRef="#br0" timeOffset="17142.34">16363 1726 580 0,'1'-2'144'0,"-1"2"8"0,-1-2-91 16,1 2-12-16,0 0-4 0,-2-1-4 15,2 2-10-15,0 1-9 0,1 3-7 0,1 4-4 16,0 3-2-16,0 2-2 0,2 3-2 16,-2 3-1-16,1 3 0 0,-1 1-1 15,2-1-1-15,-2 0-1 0,1 0-1 16,1 2 0-16,1-3-13 0,-1-1-13 16,4-5-13-16,-3-2 0 0,3-3-131 15,1 0-128-15,-3-5-303 0</inkml:trace>
  <inkml:trace contextRef="#ctx0" brushRef="#br0" timeOffset="17627.28">17118 1925 573 0,'2'4'136'0,"-2"-5"5"15,1 3-99-15,1-2-8 0,-1-3 0 16,0 2-1-16,2-2-9 0,-2-2-8 16,0 1-5-16,-1-1-2 0,1 0-6 15,-1 3-7-15,0 1-10 0,1-2-9 16,-1 1 12-16,2 0-134 0,0 0-8 16,1 0-97-16,2-4-206 0</inkml:trace>
  <inkml:trace contextRef="#ctx0" brushRef="#br0" timeOffset="17814.87">17578 1947 508 0,'6'3'122'0,"-1"-1"4"16,-1-2-91-16,1 0-5 0,-1 0 0 15,1 0-6-15,0-3-11 0,0 1-5 16,0-1-5-16,-1 0-2 0,0-2-3 15,1 1 16-15,0-2-112 0,0 1-31 16,0-4-98-16,5 0-231 0</inkml:trace>
  <inkml:trace contextRef="#ctx0" brushRef="#br0" timeOffset="17980.56">18017 1930 328 0,'2'-4'84'0,"3"2"2"16,-3-5-18-16,0 2-63 0,-1-2-50 15,0 1-33-15,0-3-67 0,1 2-158 16</inkml:trace>
  <inkml:trace contextRef="#ctx0" brushRef="#br0" timeOffset="18152.11">18183 1933 476 0,'3'9'112'0,"-1"-2"2"16,-2-3-81-16,2 0-11 0,-1 0-1 16,0-3-2-16,2-3-8 0,0 0-3 15,4-1-74-15,-2-1-48 0,2-2-92 16,1-5-224-16</inkml:trace>
  <inkml:trace contextRef="#ctx0" brushRef="#br0" timeOffset="18571.91">18870 1810 490 0,'-2'0'128'0,"1"-3"6"16,1 3-54-16,0-1-35 0,-1 1-1 16,1 0 1-16,0 0-7 0,0 0-9 15,1 3-5-15,-2-1-5 0,1 1-3 16,-1 1-1-16,0 2-2 0,0 4-1 16,-1 8 0-16,2-1 0 0,0 5 0 15,1 2-1-15,1 5-4 0,2-3-3 0,0-3-2 16,0-1 0-16,-1-4-1 0,2-2-1 15,-3-1-4-15,0-3-11 0,-1 2-20 16,0 0 41-16,-1-5-176 0,0 2-141 16,0-4-355-16</inkml:trace>
  <inkml:trace contextRef="#ctx0" brushRef="#br0" timeOffset="20034.59">19446 1801 382 0,'1'2'115'0,"0"1"6"0,-1-2-11 0,0 2-67 16,1-2-7-16,-1-2 6 0,1 0-11 16,-1 1-8-16,-1 1-5 0,2-2-1 15,-2 1-2-15,0 1-3 0,-1 1-4 16,0-1-1-16,-2 1-3 0,1-1 0 16,-2 3-1-16,0-1 0 0,0 0 0 15,-1 2 0-15,-1 1 0 0,0 2-1 16,-1-1 1-16,1 2-1 0,-2 0 1 0,1 4 0 15,2 4-1-15,2-4 0 0,-1-1 1 16,1 1-1-16,2 0-1 0,6 0 1 16,-2-1 0-16,2-3 0 0,2 3 0 15,3 0 1-15,-1-1 0 0,2-2 1 16,0-2 1-16,1-3 0 0,2-1 1 16,1-4 1-16,3-1 1 0,0 1 0 0,2-2 0 15,1 1 0-15,-3-1 1 0,1 0 0 16,-1 0 1-16,-4-1-1 0,-1-2 1 15,-1-2 0-15,-2-1 0 0,-1-1 0 16,-3 1 0-16,-1-3-1 0,-2-5-2 16,-1 1-1-16,-4-2-2 0,-4 0-2 15,-3 0-1-15,-4-2-2 0,-2 5 0 0,-3 4 0 16,-2 0 0-16,0 1 0 16,-1 3 0-16,2 1-1 0,1 2-1 0,1 0 0 15,3 2-7-15,2 0-22 0,1 4 152 16,4 0-292-16,2 2-158 0,-4-4-447 15</inkml:trace>
  <inkml:trace contextRef="#ctx0" brushRef="#br0" timeOffset="21523.03">18459 10804 620 0,'14'6'139'0,"-3"-1"4"0,-2-1-100 16,-2 0-14-16,-2 0-3 0,0-2 2 15,-2 2-2-15,0-3-2 0,-1 0-1 16,-2 0 1-16,-1-3-1 0,1 3 2 16,-1 2-1-16,-3-5-1 0,-5 1-4 15,-4 2-1-15,-3-2-4 0,-4 0-3 0,-4 1-2 16,-4-1-3-16,-6 2 0 0,-5 3-1 16,-4-1 0-16,-6 0 0 15,-5 3-2-15,-9-2 0 0,-1 0 0 0,-2 3 0 16,-2-4 0-16,-1 3 0 0,1-2 1 15,2 2-1-15,5-1-1 0,2-2 0 16,0 1-1-16,9 0-1 0,6-1 0 0,6 1 0 16,6-3 0-16,6 2 0 0,10 1 0 15,4-3 0-15,4 0 0 0,5-1 0 16,6-2 0-16,3 0-1 0,6-2-6 16,4-5-10-16,4 0-17 0,3-4-17 15,3 1-7-15,-1-3-135 0,2-1-140 16,0-1-321-16</inkml:trace>
  <inkml:trace contextRef="#ctx0" brushRef="#br0" timeOffset="22813.29">17577 10704 409 0,'-7'-1'123'0,"2"-1"6"16,-1-2-19-16,1 1-38 0,0 0-16 16,2-1-10-16,0 1-3 0,2 2-2 15,1 0 2-15,0 1-2 0,0 0-2 16,1 2-1-16,0-1-2 0,1 1-3 16,2-2-3-16,1 0-5 0,-2-2-5 15,0 0-4-15,2 1-4 0,-2-2-3 16,0-1-4-16,-2 2-1 0,1-1-3 15,-1 2 1-15,0-1 1 0,-1-1-1 0,1 3 0 16,-1-1-1-16,-1 2 0 0,1-1 0 16,-1 3-2-16,-2-1-1 0,-2 3-1 15,0 1 0-15,-4 4 1 0,-4-2 0 16,-7 6 0-16,-2-2 1 0,-4 3 1 16,-2 1 0-16,-3 2 0 0,-3-2 0 15,-1 1-2-15,1 1 1 0,0 0-1 0,3-1 0 16,0-2 0-16,5-1 1 0,3-3-1 15,4 0 1-15,6-5 1 0,3 1-2 16,4-3 1-16,1-1 0 0,3-3 0 16,1 0 0-16,3-2 0 0,2 4 1 15,0-2 0-15,1-2 2 0,4 2-1 16,0-1 0-16,2 2 1 0,0-1 0 16,0-2-1-16,1 2 0 0,0-2 0 15,1 2 1-15,2 1-1 0,3 0 0 16,3 0 0-16,2 2 0 0,2-2-1 0,2 4 1 15,6 1 0-15,2 0 0 0,2 1 0 16,1 0 0-16,3 2 0 0,0-1 1 16,1 0-1-16,-4-1 0 0,-1 0-1 15,-4-2 1-15,-3 1-1 0,-8-3 0 16,-4 0 1-16,-7 1-1 0,-3-4 0 16,-5 0 2-16,-2 1 0 0,-2 0-1 15,-2-1 0-15,-3-4 0 0,0 3 0 0,-4-2-1 16,-4 0-1-16,-4-2 0 0,-2 0 0 15,0 1 0-15,-2 1 1 0,-2-1 0 16,-3 4-1-16,0-1 1 0,-4-2-1 16,-3 0 0-16,-3 1 1 0,-2 1-2 15,-1-2-1-15,-2 1-1 0,0-4-3 0,2 6 0 16,2-2-2-16,4 1 1 16,2 1 0-16,6 1 1 0,4-4 1 0,6 6 3 15,3-3 2-15,5 1 0 0,3-1 2 16,4-2 0-16,2 0 1 0,2 2 0 15,1-4 0-15,1-1 0 0,2 1 0 16,0-1-2-16,-1 2 1 0,0 0-2 16,-2-4 0-16,0 6 0 0,-1 1 0 15,-1-1-1-15,0 0 0 0,0-1 0 16,1-2 2-16,2 2-1 0,1-6 1 16,4-1 0-16,2-2 1 0,5 0 0 0,4-5-1 15,5-2 1-15,2-2 0 0,5-3 0 16,2-1 0-16,-1-2 0 0,1-1 0 15,-2 2 0-15,-3 5 0 0,-4 1 0 16,-3 4-1-16,-5 7 1 0,-4 1 0 16,-4 2 0-16,-5 1 1 0,-1 1 1 0,-4 3 0 15,-2 2 0-15,-3-1 0 0,-4 5 0 16,-4-1-1-16,-2 4 0 0,-6 1-1 16,-4 1 0-16,-3 0 0 0,1 0 0 15,-1 0 0-15,0 1-1 0,1-1 0 16,0 1 0-16,2-1 0 0,1-1-1 15,1-1 1-15,1 0-1 0,3 0 0 16,3-3 1-16,3 1-1 0,3-1 1 16,3-2 0-16,4-1 0 0,0 1 0 15,3-3 0-15,0 0 0 0,1 1 0 16,0-2 1-16,0-1-1 0,0 0 1 0,1 0-1 16,-2 1 1-16,1 0 1 0,-1-1-1 15,0 2 0-15,-1 0 0 0,1 0 0 16,-1 0-1-16,1 0 0 0,0 0-1 15,0 0 1-15,0 0 0 0,1-1 0 16,-1 2 0-16,4 1 0 0,1-1 1 0,4 2 1 16,6 3 0-16,7 2 1 0,4 2 0 15,8-2 1-15,7 3-1 0,5-1-1 16,3 1 0-16,4-2 0 0,-4 0-2 16,2-2 0-16,-3 4-2 0,-6-1-3 15,-3-1-3-15,-9 0-3 0,-6-2-5 16,-6-1-6-16,-7-1-6 0,-8 0-11 15,-4-2-18-15,-5 1 64 0,-3-4-195 16,-5 0-140-16,-5 0-366 0</inkml:trace>
  <inkml:trace contextRef="#ctx0" brushRef="#br0" timeOffset="27829.44">14831 2334 470 0,'-1'4'113'16,"1"-2"5"-16,-1-1-75 0,1-1-7 15,1 1-4-15,-1-1 2 0,2 1-3 16,-2-2-4-16,0 2-4 0,1 1-2 16,3-1 1-16,1 0 0 0,5-1 1 0,4 0-1 15,4-1 2-15,2 0 1 16,1 1 0-16,1-3 1 0,-1 1-2 0,4 1-1 16,7 2-2-16,5-1-2 0,9 0-3 15,7 1-2-15,3 3-3 0,6-3-3 16,0 2-3-16,-1-2-1 0,-5 0-1 15,2-1-1-15,3 0-1 0,8-2 1 16,0 1-2-16,3 0 1 0,-2 0 0 0,1 2-1 16,1-2 0-16,1 2 1 0,-1 0-1 15,-1 2 0-15,1-2 0 0,0 1 1 16,1 0-1-16,-1 1 0 0,-2 0 0 16,-3 3 0-16,-1-2 0 0,0-1 0 15,-3 1 0-15,5-3 0 0,-3 1 0 16,1-4 0-16,0-1 1 0,5-2-1 15,0 6 0-15,1-5 0 0,-1 4 0 16,0-4 1-16,2 3-1 0,-1 0 0 0,-2-1 0 16,-1-2 0-16,1 3 1 0,-1-3 0 15,1 3 0-15,-5-3 0 0,-2-1 1 16,-1 2-1-16,2 1 0 0,-2-6 0 16,0 5-1-16,-2 0 1 0,0 0-1 15,-2 2 0-15,-4-2 0 0,0 1 1 16,0 1-1-16,-1-4 0 0,-3 4 1 0,-3-1-1 15,0 0 0-15,0 3 0 0,-2 1 1 16,1 0-1-16,-1 1 0 0,6-1-1 16,2 2 1-16,5 3 0 0,-1-3 0 15,1 0-1-15,-1 4 1 0,-1 3 0 16,-3 1 0-16,-6-4 0 0,-6 1 0 16,-4-2 1-16,-2 1-1 0,-3-3 0 15,-6 0 0-15,-4-5 1 0,-2 1-1 16,-2-1 0-16,1 2 0 0,-7-2-4 15,-2-1-5-15,0-2-7 0,-2 2-17 16,-1-7-10-16,-2 2-10 0,-1-3-25 0,-3-6-106 16,-1 0-121-16,-8 0-279 0</inkml:trace>
  <inkml:trace contextRef="#ctx0" brushRef="#br0" timeOffset="32363.53">19679 2683 548 0,'-2'1'128'16,"1"-2"3"-16,2-3-98 0,-1 2-3 0,0-1 1 15,-2-1-4-15,2 0-4 0,1 1-4 16,-1 3-1-16,0 4 1 0,-1-3 1 16,1 2-1-16,0 0 0 0,-1 2-1 15,0-1 1-15,2 2 1 0,-1 2-2 16,1 3-1-16,0 2-3 0,0 3-2 15,0 0-3-15,1 1-3 0,0-2-2 16,2 1-2-16,-3 0-2 0,2-1 0 16,0 0-4-16,0 0-10 0,-1-3-13 0,-1-1-10 15,1-1-9-15,0-1-9 0,-1-3-116 16,-1-3-119-16,7 0-270 0</inkml:trace>
  <inkml:trace contextRef="#ctx0" brushRef="#br0" timeOffset="33218.37">18981 2569 260 0,'-1'0'92'0,"2"0"9"0,0 0-6 16,-1-1-35-16,0 1-3 16,0 0 0-16,-1 0-10 0,1-2-11 0,1 2-7 15,-3-2-3-15,1 1-1 0,1-1-3 16,-1 0-2-16,2 2-2 0,-2 0-2 15,2 0 0-15,-1 0-1 0,1 1-1 16,-1-1 0-16,0 0 1 0,0-1 0 16,-1 0 0-16,0 1-2 0,2 0-1 15,-1 0 0-15,0 0-3 0,-1 0-1 16,2 1-2-16,-1 3-1 0,0 0-1 16,-1 3 0-16,0 2 0 0,1 7-1 0,0 0 1 15,0 4-1-15,1 6-1 0,-2-1 1 16,2 2-2-16,1-3-1 0,0-1 0 15,2 1 1-15,-2-2-2 0,0-6 0 16,1 0-5-16,1-1-10 0,-2-1-7 16,0 0-12-16,-1-3-5 0,1 0-91 0,-1-4-33 15,-2-2-102-15,4-1-210 0</inkml:trace>
  <inkml:trace contextRef="#ctx0" brushRef="#br0" timeOffset="35081.44">18118 979 390 0,'-3'-1'103'0,"1"-4"4"15,-1 4-51-15,1 3-21 0,0 1 0 16,1-3 5-16,0 2-9 0,0-2-6 0,0 7-4 16,-2-6-2-16,2-4-2 0,0-5-2 15,-1 6-2-15,-1 2-2 0,-1 2-3 16,1-1-1-16,-1-2-1 0,-2 2-2 16,-1 8-2-16,-1-5 0 0,-2-1 0 15,-1 1-1-15,0 4 0 0,-1-3-1 16,1 4 0-16,0 0 1 0,0-2-1 15,1 1 0-15,3 1 0 0,0-2 1 0,3 3 0 16,0-1 0-16,3-1 1 16,1 0-1-16,1 0 1 0,-1 0 0 0,3 1 0 15,-1-1 0-15,2 3 0 0,1 0 0 16,-1-2 1-16,4 5 0 0,0-1 1 16,1-1 2-16,1-2 0 0,1-3 1 15,2-5 1-15,1 6 0 0,1-7 1 16,1-7 0-16,3-3 1 0,-2 0-1 0,0-2-1 15,-2 3 1-15,-2-7-1 0,2 2-1 16,-1 3-1-16,-1 1 0 0,0 0 1 16,0-1-1-16,0-1 0 0,3 2 0 15,-2-3-1-15,-3-3 0 0,-1 3 1 16,-4-1 1-16,-3 2-2 0,-3 0 1 16,-6 0-1-16,-3 0-1 0,-6 1-2 15,-4 1-1-15,-1 2-2 0,0-1 0 16,1 2-2-16,-1 1 1 0,2 2-1 0,1 3 0 15,3 1-6-15,0 0-7 0,3 3-11 16,-1 0-9-16,0-1 58 0,3 5-186 16,1 0-130-16,5 3-336 0</inkml:trace>
  <inkml:trace contextRef="#ctx0" brushRef="#br0" timeOffset="35928.67">18231 1739 350 0,'-1'0'105'0,"1"1"9"16,-1-2-12-16,1 2-46 0,-1-1-7 15,1 1 1-15,1 0-2 0,0-2-11 16,1 0-7-16,0 0-4 0,0-2-4 15,1 0-1-15,-1 0-1 0,-1 2-1 16,0-1 1-16,0 2 1 0,-1-1-4 16,-1 3-1-16,0 3-4 0,0 5-1 0,0 1-5 15,1 3-2-15,-1 4-2 0,2 4 0 16,0 1-1-16,0 1 1 0,1-1-1 16,2 3-1-16,0-1 1 0,0 2-1 15,4-3 0-15,0-2 0 0,1-4-1 16,0-1-3-16,-1-5-13 0,-1-5-16 15,2-1 24-15,-6-3-158 0,1-3-133 16,3 0-334-16</inkml:trace>
  <inkml:trace contextRef="#ctx0" brushRef="#br0" timeOffset="36830.23">18343 2571 455 0,'-4'-1'122'0,"0"-1"6"0,1 1-20 16,2 0-72-16,-2 1-3 0,3-2 3 0,-1 2-2 15,1-1-5-15,0 1-4 0,0-2-2 16,0 0-4-16,0 3-2 0,0 2-4 16,1 1-2-16,-1 7-1 0,0 1-4 15,1 9 0-15,-1 4-2 0,-1 1 0 16,0 3 0-16,0 1-1 0,0-3-2 15,0 1-1-15,0-7-3 0,1-3-9 16,1 0-9-16,0 0-9 0,1-3-6 16,0-3-125-16,1-2-123 0,-1-2-296 15</inkml:trace>
  <inkml:trace contextRef="#ctx0" brushRef="#br0" timeOffset="39183.4">17721 2511 385 0,'0'0'108'0,"0"-1"3"16,-1 2-12-16,2 2-64 0,0 3-3 16,-1-2-1-16,2 4-4 0,-2 1-3 15,-2 3-1-15,1 1-3 0,-3 1-3 0,0 4-4 16,-2 4-1-16,1 1-3 0,0 2-3 16,0-2-2-16,0 2-1 0,2-1-1 15,1-3 0-15,0-3-1 0,1 0 0 16,0-3-5-16,-1 0-7 0,1-2 131 15,0-3-258-15,-1-3-133 0,0-5-390 16</inkml:trace>
  <inkml:trace contextRef="#ctx0" brushRef="#br0" timeOffset="39443.5">17377 2759 473 0,'0'0'129'16,"0"0"6"-16,0 0-41 0,0 0-40 16,0 1-11-16,-1-1-6 0,2-1-9 15,-2 1-8-15,1-1-6 0,0 2-6 16,0 0-4-16,0-2-1 0,-1 1-2 15,1-3-7-15,0 2-10 0,-1-1-3 16,0-1-130-16,0-1-123 0,0-2-309 0</inkml:trace>
  <inkml:trace contextRef="#ctx0" brushRef="#br0" timeOffset="39618.22">17126 2806 474 0,'-1'1'109'0,"1"-2"1"15,0-4-78-15,0 3-15 0,0-1 6 16,-1-1-123-16,-1-1-102 0,-1-1-261 16</inkml:trace>
  <inkml:trace contextRef="#ctx0" brushRef="#br0" timeOffset="39796.3">16876 2857 422 0,'0'2'113'15,"1"-3"1"-15,1 0-9 0,-1-1-86 16,1-1-6-16,-2 0-3 0,0-4-119 15,-1-3-102-15,-1 1-265 0</inkml:trace>
  <inkml:trace contextRef="#ctx0" brushRef="#br0" timeOffset="39961.39">16779 2849 166 0,'-6'-7'0'0,"0"3"-24"0,0-5-118 15</inkml:trace>
  <inkml:trace contextRef="#ctx0" brushRef="#br0" timeOffset="40633.07">16419 2566 469 0,'2'-3'105'0,"1"0"0"0,-1 1-77 16,0 0-12-16,-1 1-5 0,1 0 0 15,-2 1-1-15,-1-1 1 0,1 0 0 16,-1 0 0-16,2 1 1 0,-2 0 0 15,1 0-2-15,0-2-2 0,-1 2 0 16,2 2-1-16,-1-1 2 0,0-1 0 16,0-1 1-16,0 1 0 0,1 1 1 0,-1 0 0 15,0-2 1-15,0 2 0 0,1-2 1 16,-1 2 0-16,0 0 1 0,-1-2 1 16,2 2-2-16,-2-1 0 0,0 0 0 15,1 1-3-15,0 1-1 0,-1 1-1 16,1 2 0-16,0 2 1 0,0 5 0 15,1 3-2-15,-1 3 0 0,1 4-1 16,0 2-1-16,-1 3-2 0,0 0-1 16,0-2-1-16,-1 3 0 0,0-4-1 0,1-1 1 15,-3 0 0-15,2 0-10 0,-1-4-6 16,1 1-10-16,-1-4-9 0,0-2 16 16,-1-1-141-16,1-8-121 0,0-1-290 15</inkml:trace>
  <inkml:trace contextRef="#ctx0" brushRef="#br0" timeOffset="41248.94">15775 2566 411 0,'1'0'116'16,"1"-2"7"-16,-1-2-16 0,0 3-60 15,0-2-8-15,-1 1 1 0,0-1-2 16,0 0-2-16,0 0-4 0,0 1-2 16,-1-1 0-16,1 3 0 0,0 0-5 15,0 0-5-15,0-2-6 0,0 5-4 0,0 0-3 16,1 5-3-16,0 0-2 0,-1 4-1 15,1 5 0-15,1 3 1 0,1 1 0 16,0 5 1-16,0-2-2 0,2-1 0 16,0-1 0-16,0 1-5 0,-1-4-18 15,0 1-13-15,-3-2-133 0,-2-3-134 16,-3 4-340-16</inkml:trace>
  <inkml:trace contextRef="#ctx0" brushRef="#br0" timeOffset="48312.01">17630 11769 199 0,'-1'3'69'0,"0"-2"3"16,1-1-6-16,-1 0-13 0,0 0-8 15,0-1-9-15,-2 1-6 0,-1-2 5 16,0 2 3-16,-3 2 2 0,2 0-2 16,-4 0-2-16,2 1 1 0,-1 1-4 15,0 0-7-15,1 0-8 0,0-3-5 16,0 0-4-16,3 0-3 0,1 1-1 15,2-2 0-15,-2 0 2 0,3 0 3 16,-1 1 3-16,1-2 2 0,0 1 0 0,-1-1 1 16,0 0 1-16,2 1-1 0,-2 0-2 15,2 0-3-15,-2 1 0 0,0-1-3 16,1 1 0-16,-2-2-2 0,1 1-3 16,-1-2 1-16,0 0-1 0,1 1 1 15,1-2-1-15,1 1 1 0,3 0 1 16,1 0-1-16,5-1 1 0,3-1 0 0,5 0 1 15,3-1 1-15,7 1 1 0,4 1 1 16,6 0-1-16,3 1 0 0,1 4-1 16,4 1-1-16,6 0-1 0,-2 0-2 15,4 1 0-15,-4 0-1 0,3 0-1 16,-1 2-1-16,-3-3 1 0,-2 2 0 16,-7 1-1-16,-4-1 0 0,-5-1 0 0,-6-2-7 15,-6 1-4-15,-6-2 0 0,-4 2-7 16,-3-2-6-16,-4 0-8 0,-3-1-4 15,-5 0 0-15,-2-1 37 0,-1-1-160 16,-8-3-117-16,-4 0-306 0</inkml:trace>
  <inkml:trace contextRef="#ctx0" brushRef="#br0" timeOffset="48846.71">17519 11509 458 0,'5'1'116'0,"0"0"5"15,0 1-33-15,-1 4-57 0,2-1-7 16,-1 3 0-16,1 0-1 0,-1-1-2 0,0 3-2 16,-1-2-3-16,0-1-2 0,-1-1-3 15,-1-1-1-15,-3 0 0 0,-1 2 2 16,-5-1-1-16,-3 3 0 0,-5 3 0 15,-5 3 0-15,-4 4-1 0,-3 0-3 16,-2 2-2-16,-2-1 0 0,2 2-1 16,1-3 0-16,4-1 0 0,5-5 1 15,2 0 2-15,4-6 0 0,4 2 2 0,5-5 1 16,3 1 2-16,3 0 0 0,2 0 1 16,6 1-2-16,4 2-1 0,4-2 0 15,6 4-3-15,5 0 0 0,3 1-3 16,6 3 0-16,1 3-4 0,1-2-3 15,1 4-12-15,-1-1-12 0,-1 1-12 16,-3-3-8-16,-2 1 88 0,-2-4-212 16,-5 1-134-16,-2-4-338 0</inkml:trace>
  <inkml:trace contextRef="#ctx0" brushRef="#br0" timeOffset="84042.2">8707 15029 575 0,'0'2'128'0,"0"3"1"0,0-5-91 16,0 1-21-16,1-2-8 0,0 0-5 15,1-2-2-15,2 2-2 0,-1-1 0 16,0 0 0-16,0 0 1 0,1 0-1 15,-2 2 0-15,-1 0 0 0,-1-1 1 0,0 1 2 16,0 0 0-16,0-2 3 0,0 2 1 16,0-1 1-16,1 2 1 0,0-1 2 15,0 3 1-15,3-3 1 0,-1 2 1 16,2 0 1-16,2 0 0 0,2-1 0 16,1 1-2-16,3 1-2 0,3-1-2 15,4 1-2-15,3-2-2 0,2 1-1 16,5 0-2-16,3-2 1 0,3-2-1 0,4 0-1 15,3 2 0-15,4 0-1 0,5 2-1 16,2 2 0-16,2 1 0 0,4 5 0 16,2 0 1-16,2-2 0 0,3 5 1 15,4-3 8-15,5-3 4 0,4-2 2 16,4-5 4-16,7-3 3 0,7-1 2 16,3-6 0-16,4-1-6 0,2-2-5 0,1 1-3 15,0 2-5-15,-2 0-17 0,-3 4-26 16,-6 1-143-16,-7-1-148 0,-10 3-373 15</inkml:trace>
  <inkml:trace contextRef="#ctx0" brushRef="#br0" timeOffset="88791.31">20135 4470 376 0,'0'0'114'0,"0"-1"5"0,-1 0-4 16,2-1-59-16,-1 1-12 0,-1-3-4 15,1 4-4-15,0-2-4 0,-1 2-4 16,-1-1-5-16,-1 1-2 0,0-1-4 0,-2 2-5 15,-1 0-4-15,-2 2-2 0,1 2-2 16,-1 2 0-16,0 3 0 0,1 1-1 16,0 3-1-16,4 4 0 0,1-1-1 15,3 2 0-15,4-1-1 0,4 0 1 16,3-1-1-16,3-1 0 0,4-5 1 16,2-1-1-16,2-3 2 0,2-4 0 15,1-3 1-15,3-3 0 0,-2-6 2 16,0-1 0-16,-2-2 1 0,-3-2 3 0,-6-2 1 15,-3 0 0-15,-6-2 0 0,-4 4 1 16,-7-2-1-16,-5-1-1 0,-5 1-4 16,-5-2-2-16,-5 1-2 0,-3 0-1 15,-2 3-3-15,1 2 0 0,-2 3 0 16,4 6 0-16,-2 5 0 0,5 2 0 16,1 1-5-16,4 1-5 0,1 2-7 0,5 0-7 15,4-2-8-15,4 1-5 0,5-2 1 16,8 2-3-16,3-2-110 0,6-1-105 15,4-2-266-15</inkml:trace>
  <inkml:trace contextRef="#ctx0" brushRef="#br0" timeOffset="89136.98">20595 4482 594 0,'8'1'143'0,"-3"-1"8"0,-4 0-90 15,-1 0-21-15,-2-1-4 0,-2 1-2 16,-2 0-7-16,0 0-10 0,-1 1-7 15,-1 1-6-15,2 3-1 0,2 2-2 16,0 0 0-16,3 1-2 0,3 1 0 16,3 4-1-16,5-1 0 0,3-1 1 15,3-3 1-15,3 2-1 0,1-1 1 16,1-4 1-16,1-2 0 0,0-2 0 0,1-4 2 16,-1 0 4-16,0-3 4 15,-1 0 4-15,-2-3 2 0,-3 1 3 0,-4-2 2 16,-3 0-1-16,-6-2-2 0,-2-1-5 15,-7-4-3-15,-5 1-3 0,-4-2-4 16,-5-1-4-16,-6 1-2 0,-1 5-2 16,-3 3-1-16,3 5 1 0,0 2-1 15,0 4-3-15,9 3-5 0,2 0-11 0,4-1-10 16,6 1-8-16,7-1-4 16,6-1 5-16,6 0 29 0,3 1-157 0,5-1-114 15,7 0-314-15</inkml:trace>
  <inkml:trace contextRef="#ctx0" brushRef="#br0" timeOffset="89275.6">21154 4528 624 0,'10'4'144'0,"-5"-1"3"0,0-2-92 0,-3 0-29 16,-2-2-4-16,0-1-3 0,1 0-7 16,0-3-7-16,2-1-6 0,-1-1-10 15,3-2 1-15,2 0-143 0,6-1-125 16,2-3-323-16</inkml:trace>
  <inkml:trace contextRef="#ctx0" brushRef="#br0" timeOffset="89430.19">21657 4513 590 0,'0'7'137'0,"-2"-1"1"0,0-4-103 15,1-1-11-15,0-1 1 0,1-2-5 16,0-1-11-16,4-4-14 0,1-2-1 15,3-1-126-15,2 1-10 0,5-5-100 0,5 0-209 16</inkml:trace>
  <inkml:trace contextRef="#ctx0" brushRef="#br0" timeOffset="89563.83">22218 4565 424 0,'6'9'112'0,"-2"-3"8"0,-2-8-18 15,0-2-84-15,-1-4-27 0,2 0-86 0,4-4-7 16,3-3-91-16,5 0-184 0</inkml:trace>
  <inkml:trace contextRef="#ctx0" brushRef="#br0" timeOffset="89738.93">22643 4505 576 0,'2'10'147'0,"-1"-5"4"15,0-1-72-15,-1-2-43 0,0-2 3 16,-1-1-5-16,2-1-12 0,0-3-8 0,0 0-3 16,2-1-6-16,0-3-12 0,0 0-19 15,1 0 26-15,2-1-161 0,2 0-132 16,0 0-334-16</inkml:trace>
  <inkml:trace contextRef="#ctx0" brushRef="#br0" timeOffset="90519.48">23239 4382 443 0,'-1'0'118'0,"0"-1"4"0,-1 2-64 16,1-1-12-16,0 1 2 0,-1-1-12 0,0 0-11 15,-1 2-6-15,-1 1-3 0,1 0-1 16,-1 1-2-16,-1 3-1 0,1 0-3 15,-1 2 0-15,2 1-1 0,0 2 0 16,1 2-2-16,0-1 0 0,2 0-2 0,1 1 1 16,3-1 0-16,1-1 0 0,3-2 2 15,3 1 0-15,4 0 1 0,4-1 0 16,2 0 0-16,3-3 0 0,2 0 2 16,1-2 0-16,-1-2 2 0,-4-2 1 15,-2-3 3-15,-4-4 0 0,-3 2 1 16,-3-4-1-16,-3-1-1 0,-2 1-1 15,-1-3-4-15,-3-3-1 0,-2 0-3 16,-3-3-2-16,-1 0-1 0,-4-1-1 16,-2-2-3-16,-3-1 1 0,-1 4-1 0,-1 0-1 15,-2 3 1-15,0 1-1 0,-3 4-5 16,1 1-7-16,2 3-8 0,2 2-9 16,2 3-9-16,3 1-10 0,2 1 16 15,6 3-138-15,4 2-119 0,8 1-296 16</inkml:trace>
  <inkml:trace contextRef="#ctx0" brushRef="#br0" timeOffset="90880.15">23772 4282 505 0,'1'2'136'0,"0"1"6"15,1 0-35-15,-1 3-65 0,0 3 0 16,1 2 1-16,0 2-3 0,0 3-5 15,2 3-3-15,-1 0-1 0,0 3-5 0,2-1-5 16,0 0-5-16,-1-2-5 0,1-1-4 16,-1-2-4-16,1-2-2 0,-1-2 0 15,0-2-1-15,-1-2-3 0,-1-1-13 16,0-1-18-16,0-3-13 0,-1-1-111 16,5-3-20-16,1 0-114 0,2-1-221 15</inkml:trace>
  <inkml:trace contextRef="#ctx0" brushRef="#br0" timeOffset="91295.57">24219 4252 573 0,'-3'0'132'0,"-1"0"4"16,-2 2-98-16,-2 3-9 0,-1-1 3 16,-2 2 1-16,-2 4-4 0,-1 0-7 15,1 6-2-15,1 1-2 0,-1 0-4 16,3 4-4-16,0 0-2 0,3 0-2 16,1 1-1-16,4-2-1 0,0-3-1 0,5 0 0 15,1-3 0-15,4-2 0 16,4-1 0-16,4-2 0 0,3-3 1 0,5 1 0 15,0-2 0-15,6-1-1 0,1-2 2 16,2-2 4-16,-1-1 2 0,1-3 2 16,-3-1 2-16,-2-3 4 0,-6-2 2 15,-2-3 0-15,-7-3-2 0,-4-4-2 16,-6-5-3-16,-6-3-3 0,-7 1-5 16,-6 0-3-16,-10 0-3 0,-5 6-2 15,-7 3 1-15,-4 6-2 0,-2 4-13 0,0 5-16 16,1 1-20-16,4 3 19 0,5 2-156 15,3 2-142-15,5-2-336 0</inkml:trace>
  <inkml:trace contextRef="#ctx0" brushRef="#br0" timeOffset="95503.12">20224 5025 585 0,'2'2'129'0,"-3"-2"2"15,1 0-99-15,-1 1-15 0,0-1-5 16,-2 4-3-16,1 1 1 0,-1 2 0 15,0 4 0-15,-1 4 0 0,2 6 0 16,1 3-1-16,0 0 0 0,1 2-3 16,1 0-2-16,1-2-3 0,3-2-1 0,-1-2-2 15,3-1-3-15,1-1-4 0,2-2-5 16,-1 0-6-16,1-2-11 0,-2-3-110 16,0-5-110-16,3-3-270 0</inkml:trace>
  <inkml:trace contextRef="#ctx0" brushRef="#br0" timeOffset="95825.89">20670 4991 447 0,'1'2'119'0,"-1"-2"4"15,0 0-23-15,0 1-65 0,0 0-6 16,0 0-2-16,0 1 0 0,0-1-3 16,1 2-3-16,-1 3-3 0,0-2-2 15,-1 4-3-15,0 2-2 0,0 3-5 16,-2 3-2-16,1 4-1 0,0 2-1 16,0 3-1-16,1 0 0 0,1 1-1 15,1-3 0-15,1 1-1 0,0-3 0 16,0-2-10-16,3 1-7 0,-2-4-6 0,1 2 106 15,0-4-229-15,-1-2-129 0,0-4-355 16</inkml:trace>
  <inkml:trace contextRef="#ctx0" brushRef="#br0" timeOffset="96616.84">21257 5229 509 0,'2'2'128'0,"-2"-3"5"0,0 1-63 15,0 1-37-15,1-1-3 0,-1-1 0 0,0 2-7 16,-1-2-9-16,2 0-6 0,-1 0-4 16,1 0-2-16,0 0-4 0,2 0-4 15,0 0-7-15,1 0-6 0,2-2 23 16,0 1-145-16,6-1-113 0,0 1-299 16</inkml:trace>
  <inkml:trace contextRef="#ctx0" brushRef="#br0" timeOffset="96822.24">21784 5214 469 0,'16'2'126'0,"-2"-2"5"0,-1 2-28 16,-4-2-73-16,-1 1-1 0,-1 0-4 15,-1 1-6-15,-2-1-7 0,-2-1-5 16,0-1 0-16,1 1-2 0,2-2-2 15,-1 0-5-15,1 0-8 0,3-1-5 0,1 1-58 16,0-4-66-16,3 0-103 0,2-2-243 16</inkml:trace>
  <inkml:trace contextRef="#ctx0" brushRef="#br0" timeOffset="96975.11">22305 5217 531 0,'0'1'115'0,"1"1"3"16,-1-2-97-16,0-2-5 0,3 1-3 16,-2-1-4-16,2-2-5 0,0-3-17 15,4-2-104-15,-1-1-102 0,3-1-259 16</inkml:trace>
  <inkml:trace contextRef="#ctx0" brushRef="#br0" timeOffset="97149.7">22657 5204 480 0,'4'5'117'0,"0"-1"3"0,-2-3-49 16,-1 1-47-16,0-1-2 0,-1-3-2 16,-1-1-6-16,2-1-4 0,-1-2-6 15,2-2-2-15,2-1-127 0,-1 0-111 0,1-5-287 16</inkml:trace>
  <inkml:trace contextRef="#ctx0" brushRef="#br0" timeOffset="97607.2">23457 5032 290 0,'-1'2'95'16,"1"-2"7"-16,-1 0-20 0,-1 0-21 15,1 0-3-15,-1-2-5 0,0 2-9 16,2-2-9-16,-1 2-5 0,0-1-4 0,-1 1-1 16,2 1-2-16,-1 0 3 0,1 1 2 15,-3 5-1-15,1 0-1 0,0 9-1 16,-1 1-2-16,-1 4-3 0,-2 5-8 15,-1 2-5-15,1 2-3 0,-1 0-1 16,2 0-2-16,0 0 1 0,3-1-2 16,3-3 0-16,1 0-7 0,3-5-18 0,0 0-5 15,3-6-80-15,-3 0-51 0,3-6-114 16,-1-2-245-16</inkml:trace>
  <inkml:trace contextRef="#ctx0" brushRef="#br0" timeOffset="97917.13">23791 5053 586 0,'2'-1'134'0,"0"-1"1"0,-2 0-105 16,1 2-9-16,-2 4-2 0,0 1-2 0,0 3-5 16,-1 5-3-16,1 3 0 0,-1 6 2 15,2 2 2-15,1 1 0 0,0-1-1 16,3 1-3-16,1-1-2 0,-1 0-1 16,1-4-3-16,2 2-2 0,-1 0 0 15,0-3-7-15,0-2-7 0,1-3-10 16,1-3 63-16,1-2-190 0,1-5-129 15,0-6-338-15</inkml:trace>
  <inkml:trace contextRef="#ctx0" brushRef="#br0" timeOffset="98261.26">24335 4997 467 0,'2'3'119'0,"-2"-3"6"16,0 4-44-16,1-1-52 0,0 2 2 0,0 0 3 15,0 2-5-15,0 3-7 16,0 3-4-16,-1 4-1 0,0 6-3 0,0 3-2 16,-1 1-4-16,1 4-1 0,-1-1-2 15,2 2-2-15,-1-2-1 0,2-2 0 16,1-4-10-16,4 2-9 0,0-2 163 16,-1-2-293-16,1-2-142 0,-1-3-421 0</inkml:trace>
  <inkml:trace contextRef="#ctx0" brushRef="#br0" timeOffset="99105.92">19761 5673 408 0,'8'5'115'0,"2"1"5"16,2-5-8-16,4 2-74 0,3-1-9 15,2 1-1-15,2-1-2 0,3-1-3 16,5 1-3-16,3 0 0 0,3-1-2 15,6 1-3-15,6-2-1 0,7 1-2 16,5-1-3-16,5 0-2 0,4 3-1 16,8-1 0-16,4-1 1 0,10 1 1 0,1 2 2 15,4 0-1-15,5 0 1 0,6-1 0 16,4-1 0-16,1 3-1 0,1 1-2 16,3-3-2-16,4-1-1 0,-2-1 0 15,-1 2 0-15,1-3-2 0,3-3 0 16,-4 0 0-16,0 1-1 0,-1-1 1 15,3 1 0-15,-1 1-1 0,-4 2 0 16,-6 4 3-16,4 1 0 0,1 1 1 0,-9 2 0 16,-4 2 1-16,-5 1 0 0,-1-1 2 15,-7-1-4-15,-3-3 1 0,-5 1-1 16,-5 0 0-16,-2-1 0 0,-3-2-1 16,-3-3-1-16,-3 0 0 0,-4 1-1 15,-3-3 0-15,0-2 0 0,-2 0-1 16,-4-1 1-16,-6 3-1 0,-3 0 0 15,-5-1-1-15,-3 1-1 0,-3 3-3 16,-2-3-2-16,-1 2-4 0,-2-3-4 0,-2 0-5 16,-3 2-6-16,-3 0-10 0,-5-2-6 15,-3 0-120-15,-5-1 0 0,-4-2-98 16,-5-4-197-16</inkml:trace>
  <inkml:trace contextRef="#ctx0" brushRef="#br0" timeOffset="102856.61">24532 6162 410 0,'1'1'114'0,"-1"0"2"16,0-1-31-16,0-1-43 0,1 1-10 16,-1 0-5-16,0 1-6 0,0-1-2 15,0 0 0-15,0 0 2 0,0 0 0 16,0 0 2-16,0 0 1 0,0 0 1 15,0 0 0-15,0 1-2 0,0-1 0 16,0 1-2-16,0-1-2 0,0-1-2 0,-1 1-2 16,1 0-1-16,0 0-1 0,1 0-2 15,-1 1-2-15,0-1 0 0,0 1-1 16,0 0-1-16,0-3 0 0,0 2-1 16,0 1-1-16,1-1-1 0,-1 2-1 15,1 3-3-15,-1 1 1 0,1 4-2 16,-1 2 1-16,0 5-1 0,-2 3 1 0,0 4 0 15,1 4 0-15,-1 1-1 0,2 2 0 16,2 2 0-16,0-3-2 0,2-4-3 16,2 1-2-16,0-4-7 0,1-2-16 15,0 0-12-15,0-7 160 0,0 3-291 16,0-4-150-16,-1-7-423 0</inkml:trace>
  <inkml:trace contextRef="#ctx0" brushRef="#br0" timeOffset="108238.41">23948 6125 339 0,'1'2'98'0,"1"-1"7"15,-1-1-28-15,1 0-25 0,0 0-6 16,1 0-3-16,-2-1-6 0,0-1-6 15,1 1-6-15,-1 1-5 0,-1-1-4 16,1-1-2-16,-1 1-1 0,0 0-2 16,0-1-1-16,0 1-1 0,-1-1 0 15,0 1 1-15,0-4-1 0,-1 3 0 16,1 1-2-16,-2-3-1 0,1-2-1 16,1 2-1-16,-1 0-2 0,0 5-1 0,1-3 0 15,-3 0-1-15,2 5 1 0,-2-2-1 16,-1 4 1-16,-1-3 0 0,-1 3 0 15,0 1 0-15,-1-2 0 0,0-1 0 16,-1 5 0-16,2-1 0 0,0 0-1 16,1 1 1-16,-1 0 0 0,0-1-1 15,2 3 5-15,1-1-1 0,-2-1-4 16,1-1 1-16,-1 3 0 0,3-1-1 16,0 3-2-16,0-1-2 0,2 2 2 0,1 1 4 15,1 1 0-15,3-2 0 0,1 2 1 16,0-2 3-16,1 1-3 0,2-2 0 15,-1 0 0-15,2-3 0 0,0 1 0 16,1-1-1-16,2-1 1 0,-1-3 2 16,1-1-2-16,-1 1 2 0,0-2 1 15,0-1 1-15,-1-1 2 0,-3-1 0 0,1-1 0 16,0-3 1-16,0 1-1 0,1-1 0 16,0-2-2-16,0-3-1 0,1 0-1 15,-2-3 0-15,2 0 0 0,-2-4 4 16,-2-4-2-16,0 2-4 0,-3 1 0 15,-2-1-1-15,-3 2 0 0,-6 1-6 16,-3-1-3-16,-5 3 1 0,-4-1 3 16,-2-1-8-16,-4-1-7 0,-3 1-6 15,-1 0-4-15,0 1-10 0,4 2-1 16,2 2-126-16,3 2-116 0,7-2-288 0</inkml:trace>
  <inkml:trace contextRef="#ctx0" brushRef="#br0" timeOffset="109057.78">23096 3712 473 0,'-3'-2'114'0,"1"1"6"16,0-2-65-16,2 3-25 0,0 0 2 16,-1 0 3-16,2 1-6 0,1 2-5 15,1-1-1-15,3 3-1 0,-1 2 0 16,3 2-1-16,-1 3-2 0,2 2-2 16,-1 3-2-16,0 3-3 0,-3 2-5 0,0 3-2 15,1 1-2-15,-1 2-1 0,2-2-2 16,-2-1-16-16,0-2-7 0,1-2 96 15,0-3-227-15,0-3-138 0,3 3-376 16</inkml:trace>
  <inkml:trace contextRef="#ctx0" brushRef="#br0" timeOffset="113148.43">23353 6091 311 0,'0'0'88'0,"-1"2"7"0,1 1-20 15,0-2-32-15,0 0-4 0,-2 2 0 16,1-5-3-16,-1 4-7 0,1 2-3 16,-1-4-4-16,0 1-4 0,-2-2-2 15,1 2-3-15,1 3-3 0,-2-3 0 0,-2 0-4 16,1 3-2-16,-1 0-1 0,0-1 0 16,-1 4-1-16,-1 0 3 0,2 3-2 15,-2 0-1-15,2 0-1 0,-2 1 0 16,1 1 1-16,1 0-1 0,-1-1-4 15,1 0 0-15,1 2 4 0,2-1 0 16,1 2 0-16,1 0 0 0,2-2 1 16,2 1 0-16,1 1 1 0,3-1 0 15,2-1 3-15,4-1-1 0,1 1 1 16,0-2-1-16,4-1 4 0,-1-4 3 0,4 1 0 16,1-2-1-16,-2-2 2 0,-2-2 1 15,0-1 2-15,-2-2-1 0,-2-1 0 16,-5-4 2-16,-1 0 3 0,-2-5 0 15,-3 0 0-15,-1-3-1 0,-1-4-2 16,-3-3-3-16,0 1-4 0,-4-3-3 16,0 0-3-16,0-2-2 0,0 4-1 0,0 1-1 15,1 3 0-15,0 1-1 0,0 4-1 16,-2 4 0-16,-1 2 1 0,-5 1-4 16,-1 3-10-16,-3 2-13 0,-4 0-11 15,-1 1 161-15,-1 0-292 0,2-4-152 16,3 1-416-16</inkml:trace>
  <inkml:trace contextRef="#ctx0" brushRef="#br0" timeOffset="113920.42">22508 3828 506 0,'1'-4'122'0,"1"0"5"15,-1 1-82-15,0 0 1 0,-1 1-6 16,0 0-9-16,-1 1-2 0,0 2-5 16,0 1-3-16,0-1-2 0,-1 3-7 15,0 4 3-15,0 2 6 0,2 2-2 16,-2 1-1-16,4 2-3 0,1 4-3 0,2-1 0 16,1-1-5-16,3 0-4 0,-1-1-4 15,1 0-8-15,1-3-12 0,-1-1-11 16,-2-2 161-16,1-1-293 0,-3-1-150 15,1 1-418-15</inkml:trace>
  <inkml:trace contextRef="#ctx0" brushRef="#br0" timeOffset="117473.36">22545 6067 337 0,'9'10'86'16,"-2"-2"6"-16,-2-5-24 0,1 2-34 15,-2-2 0-15,1 1 3 0,0-1 2 16,0-3-3-16,-1 0-5 0,0 4-5 16,0-4-6-16,0 1-4 0,-2-1-5 0,0 3-3 15,-1 4-3-15,-2 2-2 0,-1 4-1 16,-3 2 0-16,1 3 0 0,-1 0-1 15,0 0 1-15,3-2 0 0,1 1 0 16,3-3-1-16,4-3 1 0,2 1 0 16,3 0 0-16,1-2 2 0,3-3 1 15,0-3 0-15,1-2 4 0,0 0 3 16,-2-5 4-16,-2-3 2 0,0-1 3 16,-3-4 1-16,-4 0 1 0,-1-2-2 0,-3-3-2 15,-2 0-5-15,-2-2-4 0,-2-4-4 16,-2 3-3-16,0-4-2 0,-1-4-1 15,-1 1-1-15,0 2-1 0,-2 0-2 16,-1 6 0-16,0 3-3 0,-2 4-7 16,-3 6-10-16,-2 5-7 0,-4 0 4 15,-2 2-128-15,-4 1-120 0,-1 1-293 16</inkml:trace>
  <inkml:trace contextRef="#ctx0" brushRef="#br0" timeOffset="117673.2">22154 6306 621 0,'9'3'131'16,"-4"-4"0"-16,1-2-107 0,-3-1-20 15,-2-1-4-15,-3-2-4 0,-1-2-3 16,-2-2-12-16,-2 0-74 0,-3 0-38 15,-2 1-94-15,-2 0-207 0</inkml:trace>
  <inkml:trace contextRef="#ctx0" brushRef="#br0" timeOffset="117825.8">21739 6261 549 0,'-1'8'124'16,"0"-3"4"-16,2 0-85 0,-1-1-26 15,1-2-1-15,0-1 0 0,-1-3-6 16,-1-3-6-16,-2-2-13 0,-1-2-120 16,-2-5-112-16,-2 1-287 0</inkml:trace>
  <inkml:trace contextRef="#ctx0" brushRef="#br0" timeOffset="117990.61">21250 6244 549 0,'0'10'123'0,"1"-1"1"0,3 0-69 16,-1-2-50-16,2-3-2 0,-1-3-4 15,-1-3-18-15,-2-3-58 0,-3-4-47 16,-1-4-91-16,-7 2-208 0</inkml:trace>
  <inkml:trace contextRef="#ctx0" brushRef="#br0" timeOffset="118143.2">20828 6322 611 0,'3'15'126'0,"1"-3"0"0,8-1-110 16,2-1-14-16,-1-3 0 0,1-1-5 16,-1-5-21-16,-3-1-62 0,-2-3-41 15,-4-3-91-15,-2-1-207 0</inkml:trace>
  <inkml:trace contextRef="#ctx0" brushRef="#br0" timeOffset="118923.56">20651 6147 321 0,'-4'0'84'0,"-1"-2"13"0,3 2-45 15,0-2-3-15,0 1 3 0,2 1 2 16,-1 0-6-16,1 1-12 0,0 0-11 15,0 1-10-15,-2 4-6 0,2 1-3 16,-2 3-1-16,0 1-1 0,0 0 0 16,1 4-2-16,0 0 0 0,1 0 0 15,2-1-1-15,4 2 1 0,4 0 2 16,1 1 1-16,2-4 1 0,7-2 2 0,2-2 1 16,3 0 0-16,3-3 1 0,1-3 0 15,3-3 0-15,-1 1-1 0,-4-2 0 16,-1-4 0-16,-2-2 1 0,-2 0-1 15,-4-2 1-15,-4-2 2 0,-3-4 1 16,-2-1 0-16,-5 2 0 0,-7-3-2 16,-6-3-1-16,-6-3-3 0,-6 0-4 0,-5-2-2 15,-10 3-1-15,-5 2-2 0,-2-1 0 16,-1 3-1-16,1 8 0 0,0 3-3 16,4 4-5-16,5 2-7 0,6 5-7 15,3 2-1-15,4 3-126 0,6 1-118 16,2 2-292-16</inkml:trace>
  <inkml:trace contextRef="#ctx0" brushRef="#br0" timeOffset="119502.08">20201 6120 360 0,'1'0'98'0,"-1"0"8"0,1 0-11 16,0-2-55-16,-1 0-9 0,1 0 0 15,-1 2 0-15,-1 0-3 0,1 2-8 16,-2-2-4-16,0 1-4 0,-3 0-2 15,-1 2-3-15,-2 3-2 0,-1 1-2 16,-2 2-1-16,1 3-1 0,2 1-1 0,0 4 1 16,1-2 0-16,4-1 0 0,4 1 0 15,1-1-1-15,5 0 2 0,2 0-1 16,2-3 3-16,4 0 1 0,0-2 0 16,3-2 3-16,2-1 2 0,4-4 3 15,1-4 2-15,-1-2 0 0,1-3-1 16,0-2 4-16,-4-4 1 0,-1 0 0 0,-6-4-1 15,-4 1-1-15,-2-1-1 0,-6-3 1 16,-2-2-3-16,-2 0-2 0,-4-3-3 16,-5 1-2-16,-1 0-2 0,-5 2-1 15,-3 3-5-15,-6 4-4 0,-4 5-9 16,-1 3-11-16,3 4-3 0,-3 6-139 16,2 4-132-16,-4 4-329 0</inkml:trace>
  <inkml:trace contextRef="#ctx0" brushRef="#br0" timeOffset="125191.13">20016 3843 409 0,'-4'-4'117'0,"1"5"7"0,0-2-17 16,0 1-63-16,1-1-4 0,2 1-1 0,0-1-6 16,1 1-10-16,2 1-5 0,0 2-5 15,0 3-1-15,-1-1-4 0,3 5 0 16,-2 2-2-16,1 4-1 0,0 2-1 16,-3 3-1-16,0 1-1 0,-1-2 0 15,0 2-1-15,-1 3-1 0,1-4 1 16,-1 1 0-16,2-1-7 0,0 0-12 15,3 0-128-15,1-4-121 0,-2-1-316 16</inkml:trace>
  <inkml:trace contextRef="#ctx0" brushRef="#br0" timeOffset="127254.22">19643 5984 393 0,'4'0'106'0,"2"0"8"16,-3-2-45-16,2 0-19 0,-2-3-2 16,-1 3 2-16,0 0-3 0,0 1-3 15,-2-2-2-15,0 1-3 0,2 2-1 16,-2 0-4-16,-2 0-3 0,2 0-4 0,-1 2-5 16,0 0 0-16,0 2-1 0,0-2 2 15,0 6 2-15,0 1 0 0,0 5 1 16,1 5 1-16,1 6-4 0,1 4-3 15,0 6-5-15,2 1-3 0,-2 5-3 16,1 1-3-16,1-1-2 0,0-3-1 16,-1-5-2-16,0-3 0 0,-1-2-1 15,2-8 1-15,-2-3-3 0,-2-5-4 0,0-2-7 16,-1-3-11-16,-2-3-23 0,-1-2 95 16,-1-1-251-16,-1-4-165 0,0 1-435 15</inkml:trace>
  <inkml:trace contextRef="#ctx0" brushRef="#br0" timeOffset="127921.78">19688 5782 497 0,'-3'-3'119'16,"-2"0"3"-16,1 0-79 0,0-3-5 15,-2 3 3-15,-1 0-3 0,-1-3-8 16,-2 3-2-16,-1 0-1 0,-2 0-4 15,-1 1-5-15,-3 1-3 0,-2 2 0 16,-1 2 1-16,-4 1-1 0,-1 2-2 0,1 2 0 16,-2 4-1-16,-2 1-1 0,0 5-2 15,0-1-2-15,-1 5-2 0,0 2-2 16,-1 3-1-16,4 0 0 0,3 2-1 16,3 4-1-16,6 6 1 0,4 1 0 15,6 4-1-15,2 2 1 0,5 4 0 16,0 2 0-16,5-1 0 0,4-3-2 15,3-6 1-15,6 1-2 0,6-5 1 16,3-3 0-16,3-5 0 0,4-2 1 16,1-2 1-16,4-3 1 0,-1-6 0 0,1-4 1 15,2-4-1-15,1-4 2 0,0-9-1 16,1-6 0-16,-1-4 0 0,-5-7 0 16,-3-3 0-16,-3-2 2 0,-4-3 3 15,-7-1 1-15,-5-4 1 0,-6-2 0 16,-1-5 1-16,-6-4-1 0,-4-4 0 15,-4-5-4-15,-3-3-2 0,-2 2 0 0,-2 3 0 16,-1 1 1-16,0 3-1 0,0 2 0 16,-1 5 0-16,0 6-1 0,-4 0 0 15,-2 3-2-15,-8 5-1 0,-4 8-2 16,-3 6-1-16,-3 6 1 0,-6 6-1 16,-4 9-1-16,-2 4-2 0,4 5-8 15,2 4-12-15,-2 1-11 0,4 3-9 16,8 2-8-16,7 0 15 0,4 1-141 0,4-3-120 15,4 9-291-15</inkml:trace>
  <inkml:trace contextRef="#ctx0" brushRef="#br0" timeOffset="128274.29">19665 7015 589 0,'-2'-5'160'16,"0"1"7"-16,-2 0-31 0,2 1-92 0,-1 1-8 15,0 8 2-15,-2 2 0 0,2 4-6 16,-3 4-4-16,3 8-1 0,-1 6 1 15,-1 4-1-15,1 5-4 0,-2 3-5 16,1 2-7-16,-2 3-4 0,0 0-3 16,-2 1-1-16,0 0-3 0,2 1-1 15,-1-1-3-15,2-4-4 0,1-3-4 16,2-2-5-16,-2-4-8 0,4-5-7 16,0-5-11-16,1-6-8 0,0-4-8 0,-1-5-2 15,1-2 2-15,0-6-118 0,-1-7-117 16,0-8-279-16</inkml:trace>
  <inkml:trace contextRef="#ctx0" brushRef="#br0" timeOffset="128653.52">19597 6930 645 0,'1'-3'156'0,"-1"2"5"0,0 0-108 16,-2 3-19-16,-2 3-6 0,-5 1-4 15,-2 2-9-15,-3 1-10 0,-5 2-4 16,-3 3 0-16,-2 2 1 0,0 1-1 16,2-2 0-16,1-1-2 0,5 4-1 15,1-5 0-15,7-1-1 0,2-5 0 0,4-3 1 16,3-2 2-16,3-5 2 0,5-7 0 16,4-3 1-16,3-6 1 0,5 0 2 15,4-4 0-15,1-5 2 0,4 2 2 16,-1-1 0-16,-1 1 3 0,-4 3 5 15,-5 1 3-15,-3 6 0 0,-5 5-3 16,-5 6-3-16,-2 7 0 0,-3 7-1 16,-1 7-4-16,-1 7-5 0,-2 3 0 15,1 6-1-15,0 2 2 0,2 2 0 0,2 1-2 16,4-2 0-16,1-5-1 0,5 0-1 16,6-4-1-16,1-4-5 0,0-4-13 15,1-5-23-15,1-3-17 0,-1 1-137 16,-4-4-148-16,0-4-354 0</inkml:trace>
  <inkml:trace contextRef="#ctx0" brushRef="#br0" timeOffset="129369.54">19045 8356 569 0,'3'-3'145'0,"2"-2"8"16,0 2-53-16,-1-1-46 0,1-2-5 15,0 3 0-15,0-1-4 0,0-2-6 16,-1 3-6-16,4-3-8 0,0 1-7 16,2 0-5-16,-2 0-2 0,3-1-4 15,1 4-3-15,1 2-2 0,-3 0-2 16,0 4-1-16,1 0-1 0,-2 4-2 16,-2 4-1-16,-3 0-2 0,-3 1-1 15,-3 3 0-15,-4 2 0 0,-3 0 0 0,-5 0 1 16,-2-3 2-16,-2 1 1 0,1-2 2 15,-3 0 2-15,3-3 1 0,0 0 1 16,3-2 0-16,4-4 1 0,1 0 3 16,6-2-1-16,1-2 1 0,4 0-1 15,4 0 1-15,2 3 2 0,3 1-1 16,4 0-1-16,1 4 1 0,3 3 1 16,0 3 1-16,1 1 0 0,-2-1-3 15,0 2 0-15,0 1 0 0,-2 1-2 0,-3 0-1 16,-4-3-2-16,-1 3 0 0,-6-1-1 15,-6 1-1-15,-5-2 1 0,-4 0 0 16,-4-3 0-16,-4-1-1 0,-3-4-4 16,-1-2-3-16,-1-3-7 0,1-4-7 15,-2-2-20-15,0-5-19 0,4 0 1 16,2-2-129-16,4-3-135 0,1-6-312 16</inkml:trace>
  <inkml:trace contextRef="#ctx0" brushRef="#br0" timeOffset="129778.92">19364 8352 683 0,'8'-4'161'0,"-1"2"6"0,0 0-110 16,-1-4-14-16,1 3 0 0,-2 2-4 15,3-1-7-15,-2-2-6 0,3 0-6 16,3 1-5-16,1 5-5 0,4-1-3 15,1-2-2-15,1 3-3 0,1 6-3 16,-2-1 0-16,0 2-3 0,-3 0 0 16,-5 2-3-16,-4 1-2 0,-5 1-2 15,-6-1-2-15,-4 2-2 0,-7-5 0 16,-5 3 1-16,-3 1 2 0,-3 2 3 0,1-4 2 16,1 0 3-16,4 0 3 0,5 0 1 15,4-4 2-15,6-1 1 0,3-1 0 16,4 3-1-16,3 1 3 0,5 0 2 15,1 3 2-15,6 4 0 0,2 3 1 16,5-1 0-16,2 1 2 0,1 3 0 16,0 1-3-16,-1 2-1 0,-3-3-1 15,-3 2-1-15,-5-1-2 0,-3 0-3 0,-5-2-1 16,-8-3-1-16,-3 0-2 0,-6-2-7 16,-4-2-13-16,-7-2-18 0,-5-3 148 15,-1-2-292-15,-3-3-164 0,2-2-448 16</inkml:trace>
  <inkml:trace contextRef="#ctx0" brushRef="#br0" timeOffset="130107.14">19679 8255 646 0,'18'0'145'0,"-3"2"2"15,0 4-107-15,-1 2-21 0,-2 0-4 16,0 2-1-16,-4 2-5 0,-2 0-4 0,-3 0-2 16,0-1-1-16,0-1 0 0,-1-1-1 15,-1-3-1-15,-1 0 1 0,0-4 0 16,0 0 1-16,-1-2 1 0,0-1 4 16,-1-1 3-16,-2-3 4 0,1-3 2 15,0-1 1-15,-3 0 1 0,3-3-1 16,-1-3-3-16,2 1-5 0,2-3-3 15,2 1-2-15,2 2-1 0,5-3-3 16,1 4 0-16,3 4-2 0,1-2-7 16,2 4-9-16,1 1-8 0,-1 1-11 0,0 0-8 15,1 2 9-15,2 2-56 0,0 3-70 16,3 1-99-16,1 1-241 0</inkml:trace>
  <inkml:trace contextRef="#ctx0" brushRef="#br0" timeOffset="130460.3">20170 8230 458 0,'16'7'135'0,"-2"-3"7"0,-8-1-34 0,-3 2-25 15,-4-3-23-15,-3-1-13 0,-7 1-10 16,-3-1-7-16,-4 0-6 0,-4 2-5 16,-2-2-10-16,1 3-4 0,-2 3-1 15,2 1-3-15,2 2-3 0,5 3-3 16,3 0-4-16,4 2-4 0,4-2 0 16,7-1 1-16,5-2 0 0,6-1 2 15,3-4 2-15,5-1 5 0,0-5 5 16,5-1 3-16,-3-6 4 0,-1 0 6 0,-1-7 5 15,-2-1 5-15,-1-4 5 0,-2-3 2 16,-3-5-1-16,1-2 0 0,-1-5-3 16,-1-5-3-16,-3-3-3 0,-2-1-1 15,-3 1-3-15,0 5-1 0,-4 1 0 16,-1 7 0-16,-4 8 1 0,1 7-1 16,-3 5-2-16,-2 11-3 0,-1 5-1 0,-1 6-3 15,0 7-3-15,2 10-3 0,2 8-2 16,3 7 0-16,2 3 0 0,4 3 1 15,2 9-11-15,5 0-4 0,2-1-9 16,5-2-13-16,6-2-13 0,4-3-26 16,0-5-120-16,2-5-14 0,2-4-126 15,-5-7-248-15</inkml:trace>
  <inkml:trace contextRef="#ctx0" brushRef="#br0" timeOffset="143378.04">20400 6625 236 0,'3'-1'59'0,"1"-1"5"0,-1 0 1 16,-2-3-33-16,-2 4 2 0,-2-1 2 16,-2 2 1-16,-2 1-1 0,-3 1 0 15,-1 1-5-15,-2 3-13 0,-2-1-1 16,1 2 1-16,0-2 1 0,3 1 1 16,0 0-2-16,-1 0-3 0,1-2-3 15,1 0-3-15,0-1-2 0,2 0-2 16,0-1 0-16,0-1 0 0,4 1 4 15,1-2 1-15,1 1 5 0,2-1 4 16,0 0 1-16,2 0-2 0,2 1-1 0,4-2 0 16,1 0-2-16,6-1-2 0,1 0-3 15,6-1 1-15,4 0 3 0,2 1 0 16,1-2-2-16,5 1-1 0,2 1 0 16,3-3-2-16,3 3-2 0,3 0-2 15,7-2-1-15,4 0 0 0,2 2 1 16,4-2-2-16,4 0 0 0,5 3 1 0,5-2 0 15,3 2-1-15,3-1 1 0,4 2-1 16,4 3 1-16,3 3-1 0,3-3 0 16,1 3-2-16,1 1 2 15,-2 3-1-15,2 0 0 0,-2-3 0 0,3 0 1 16,-6 1-1-16,0 0 1 0,-4 1-1 16,-2-2 0-16,-1 0-1 0,-5 2 0 15,-5-1 0-15,-2 2 0 0,-4-5-1 16,-1 1 0-16,-3 0 1 0,-3-1-1 15,1-1 0-15,-3-1 0 0,3 1 0 0,-4-2 0 16,-2 0 0-16,-2-2 0 0,-1 1 0 16,-4 2 1-16,0 0-1 0,-3-2 1 15,1 1 0-15,5 1 0 0,1 3 0 16,-3-4 1-16,1 1 0 0,0 4-1 0,2 0 0 16,0 1 0-16,-5 0 0 0,1-2 0 15,1 3 0-15,1-1-1 0,-3-3 1 16,-4 2 0-16,-4-3-1 0,-3 2 0 15,-1-2 1-15,-5-1-1 0,-3 2 1 16,-1-5 0-16,-1 0-1 0,2-1 1 16,-5-1-1-16,-2 0 0 0,-3 0 0 15,-5-1 1-15,-3 1-1 0,-3-1 0 16,-4 2 0-16,-2 0 0 0,-1 1 2 16,-2-2 0-16,-2-1 0 0,-3 0 1 0,-1 1-1 15,-3-1 1-15,-3-1-2 16,-2-2-1-16,-4 2 0 0,-1 0-1 0,-5-2 0 15,-1 0-1-15,-4-1 2 0,-4 0 0 16,-5 0 0-16,-7-1 1 0,-8-2 0 16,-4 0-1-16,-6 2 1 0,-7 2-1 15,-3-2 0-15,-8 1 0 0,-1 1 0 0,-1 2-2 16,-1 3 1-16,-4 2-3 0,4 1-2 16,-2 2-2-16,-1 4-1 0,4 1 0 15,-1 3 0-15,1 0 1 0,4-1 2 16,2 1 2-16,-3 0 3 0,5-1 0 15,4 1 1-15,1-1-1 0,1-4 1 16,-1 0-1-16,4-1-1 0,2-3 0 16,1-1 0-16,-2-2-1 0,2 0 1 15,1-1 1-15,0 0 0 0,-3-2 0 0,5 0 1 16,0 1 0-16,-4-2 1 0,1-2-1 16,-1 4 0-16,4-2 1 0,-2 0-1 15,-2 0 0-15,2-3 0 0,4 2 1 16,0 1-1-16,-2-4 0 0,1 4 0 15,3-1 0-15,1 1 0 0,0-1 0 16,3 0 0-16,1 2 0 0,5-3 0 16,1 2 1-16,2-2-1 0,-1 1 0 0,-1 0 0 15,3 3 0-15,1-2 0 0,-1 1 0 16,1 2 0-16,2-1 0 0,0 0 0 16,0 2 0-16,2-1 1 0,2 0-1 15,0 1 0-15,2-2 0 0,1 0 0 16,5 1-1-16,3-4 1 0,1 2 0 15,1 0 0-15,3-1 1 0,2 1-1 16,1 0-1-16,4 2 2 0,1 0-1 16,4-1 0-16,1 2-1 0,3-1 1 15,1 0 0-15,1 1 0 0,1-2-1 16,-1 2 2-16,2-1-2 0,-1 0 0 0,2 0-1 16,1-1 1-16,5 0 0 0,4-1 0 15,3-1 0-15,7-1 0 0,7 0 3 16,3-2 0-16,7 5 0 0,5-1 0 15,4-1 0-15,7 4 0 0,5-2-1 16,7 1 1-16,4 4-1 0,4-2 1 0,7 2 0 16,4 1-1-16,5 1 1 0,3 0 0 15,3 4-1-15,2 0 1 0,4-1-1 16,5-1 0-16,0 1-1 0,1 0 1 16,1 1 0-16,3-1-1 0,3-4 2 15,-1 0 0-15,-4-3 0 0,-3-2 0 16,-1-3 0-16,-5-3 0 0,-7 0 1 15,-6 0-1-15,-6 4 1 0,-2 2-1 16,-4 2 0-16,-6 2 0 0,-3 4 0 0,0 3 0 16,-8 0-1-16,-2 0-1 0,-4-2 1 15,-5 1-1-15,-2 0 1 0,-6-3-1 16,-5-2 0-16,-2-4 0 0,-6-5 0 16,0-2 0-16,0 0 0 0,-5-4 0 15,-1 0 0-15,2-2 0 0,-1 1 0 16,2 2-1-16,1 1 1 0,-6 2 0 15,-1 1-1-15,-1 3 0 0,-5 2 0 0,-2 0 0 16,-5 2 1-16,-2 0-2 0,-2 0-4 16,0-1-4-16,-2 0-5 0,1-1-4 15,-1 1-8-15,-1 0-6 0,2-1-5 16,-1 1 0-16,0 0 3 0,-1-1 113 16,0 1-225-16,-1-1-120 0,-1-4-346 15</inkml:trace>
  <inkml:trace contextRef="#ctx0" brushRef="#br0" timeOffset="144783.96">15175 14936 673 0,'-5'1'154'0,"5"2"-2"16,1-3-109-16,3-2-25 0,1-2-13 15,1-2-14-15,1 0-7 0,-1-1 0 16,0 0 1-16,-2 0 3 0,0 3 4 15,-2 0 5-15,-1 2 10 0,-1 1 2 0,-2 2 9 16,-2 1 6-16,-3 2 4 0,-7 1 2 16,-6 3-1-16,-6 2-2 0,-2 2-1 15,-4 1-8-15,0 1-5 0,3 0-3 16,3-1-3-16,5 0-3 0,2-5-3 16,1 0 0-16,-2-1-1 0,-2-3-2 15,-3-4 0-15,-5 0-2 0,-5-3-1 16,-3-3-1-16,-4 0 0 0,-4-5-1 15,1-1 0-15,-2-2 1 0,-1-1 0 0,-5 1 0 16,-2-4 1-16,3 0 1 0,1-3-1 16,3-2 2-16,0-1 0 0,6-5 0 15,10-2 0-15,5-2-2 0,5-5 0 16,8 2 0-16,3-2-1 0,5-2-1 16,4 3-1-16,7 0 1 0,4 0 3 15,3 2 1-15,2 1 1 0,7 2 2 16,3 2 4-16,4 3 3 0,8 0 2 15,8 2 1-15,2 0 1 0,5 3 1 16,-3 3 1-16,6-2 0 0,-1 0-1 0,-5 3-1 16,1 2 0-16,-2 3 1 0,0 1-2 15,3 1-1-15,-5 3 1 0,-3 5 1 16,1 4 1-16,3 3 1 0,9 5 0 16,0 5 0-16,1 5 0 0,2 7-2 15,6 2-1-15,-1 1-3 0,-6 3-1 16,-9 3-3-16,0 0 0 0,-7-3 0 0,-1-2-1 15,-6 1 2-15,-5-2 0 0,-5-1-1 16,-4-3 1-16,-6 1 0 0,-6-1-3 16,-7-1-1-16,-10-1-3 0,-10 1-2 15,-13 2 0-15,-13 0-3 0,-15-1-3 16,-18-1-2-16,-16 0 2 0,-3 0 1 16,-6-1 0-16,-4-5-2 0,2 1-3 15,-1 2-11-15,9-3-20 0,-3-4-137 0,-5-2-146 16,-4-4-361-16</inkml:trace>
  <inkml:trace contextRef="#ctx0" brushRef="#br0" timeOffset="169717.26">18106 16521 437 0,'-8'0'127'0,"3"1"3"16,0 1-14-16,3 0-59 16,1-2-28-16,0 0-10 0,1-1-8 0,0 2-4 15,1-2-4-15,0-2-2 0,-1 0-2 16,1 2 0-16,-1-1-1 0,1 0 1 15,-1-2 1-15,0 3 1 0,0 2 2 16,0 1 2-16,0-2 1 0,0 0 1 16,0 0 1-16,2 0 1 0,-1 1 0 0,-1-2 1 15,0 1-1-15,1 0 0 0,0 0 1 16,3 0-1-16,1-2 1 0,1 1-1 16,3-1-1-16,3-1 0 0,2 0-1 15,2-2-1-15,3 2-1 0,2 0 1 16,3-2 0-16,4 1 0 0,1 2-1 15,4-1-1-15,3 2 1 0,3 0-2 16,-1 2-2-16,-1-1 0 0,-1 1-1 0,-3 1 0 16,-4 1-1-16,-5-1 1 0,-5 2-1 15,-3 1 0-15,-4 0 1 0,-2 2-1 16,-3 2 0-16,0 0 1 0,-3 4-1 16,0 4 2-16,-1 2-1 0,0 4 1 15,-1 2 0-15,1 3-1 0,-1 6 1 16,0 3 0-16,2 1 0 0,2 7-2 15,-1 1-1-15,3 9-1 0,0 4-3 16,0 3-2-16,0 5-2 0,1 3-1 16,0-1-1-16,-1 0 0 0,0-4 2 0,0-5 4 15,-1-3 0-15,0-4 3 0,-2-7 1 16,0-7 2-16,-2-3 0 0,-1-6 1 16,0-5 0-16,-2-6 1 0,-1-7 3 15,0-6 3-15,-3 0 4 0,-5-4 2 16,-4 0 2-16,-6-1 0 0,-5-1 1 15,-8 0-2-15,-8-4-4 0,-9-5-10 0,-4-1-9 16,0 0-8-16,0 0-9 0,0 0 134 16,2 1-275-16,1 4-148 0,7 3-410 15</inkml:trace>
  <inkml:trace contextRef="#ctx0" brushRef="#br0" timeOffset="170834.39">5517 16810 338 0,'6'-6'71'0,"2"-1"-2"0,0 1-66 16,-1-4-33-16,3 0-22 0,-1-2-18 0,1 1-48 16,0 1 48-16,-2 2 7 0,0-1 19 15,-1 3 38-15,-3 2 42 0,-1 1 39 16,0 0 67-16,-1 2-32 0,-2 0 3 15,0 1-7-15,0-1-9 0,-2 1-16 16,1 0-17-16,0-1-17 0,-1 1-13 16,1-1-7-16,-1 0-4 0,1 1-2 0,0 1-4 15,0-2-3-15,-2-2-3 0,1 0-4 16,-1 0-1-16,0 0-3 0,-3-3 0 16,-2-1-2-16,-1 0-1 0,-1 5-1 15,-3 0-1-15,-3 1-1 0,-1 1-1 16,-3-1-1-16,-3 4-2 0,-3 2-1 15,-2-3 1-15,-2 2-1 0,-3-2 2 16,-1-1 1-16,1 1 1 0,1-2 2 16,3-3 2-16,-1 3 0 0,3-2 0 15,2-3 2-15,5 1 2 0,-2 2-1 0,1-1 1 16,1 5 0-16,2-3 1 0,-1 3-1 16,1 5-1-16,1 3-1 0,0 0-1 15,4 6-1-15,0 0-1 0,3 4 0 16,2 4 0-16,1 2-1 0,3 3 0 15,3 3 0-15,-1 5 0 0,7 4 1 0,0 3-1 16,1 2 1-16,0 3 0 0,1 5 1 16,1 1 0-16,-1 3 0 0,1-3 0 15,1 1 0-15,1-2 0 0,-2 3 1 16,1-3-1-16,0-4 0 0,-2-7 0 16,0-5 0-16,0-6 0 0,-1-8 0 15,5-9 2-15,3-9 1 0,5-7 1 16,5-4 0-16,6-5 1 0,8-3 0 15,7-9 0-15,5-2-2 0,5-3-1 16,7-1-1-16,2 0 0 0,4 1-10 0,3 1 73 16,-2 5-214-16,1 4-138 0,-2-1-385 15</inkml:trace>
  <inkml:trace contextRef="#ctx0" brushRef="#br0" timeOffset="-154672.42">20126 3710 457 0,'5'-5'114'16,"-1"2"4"-16,-1-3-63 0,1 3-23 16,-2-1-1-16,-2 1 5 0,1-2-4 15,-1 0-6-15,-1-1-4 0,-1 0-1 0,0-1-2 16,0 0-3-16,1 0-1 0,-1-1-4 15,-1 2-2-15,0-1 1 0,0 0-1 16,0 0 1-16,-1-2 0 0,-2 1-3 16,2 1 0-16,-2-2 0 0,-1-1-2 15,0 3-1-15,-1 1-2 0,1-1 0 16,-2 1-2-16,0 0 1 0,0 2-1 0,1-1-1 16,-3 2 1-16,0 0-1 0,-1 1 1 15,-3 2 0-15,0 1-1 0,0 0 1 16,-1 1 0-16,1 1 0 0,-1 1 0 15,-2 2 0-15,2-1-1 0,-3 0 1 16,-1 3 0-16,-4 1 0 0,0 2 0 16,1-2 0-16,1 2 0 0,2 5 0 15,4 0-1-15,3 3 1 0,3-2 0 16,3 3 0-16,3 3 0 0,-1-1 0 0,1 1 1 16,1 2 0-16,0 1-1 15,-2 3 1-15,1 2 0 0,-3-1-1 0,3 1 1 16,0-2-1-16,-1-1 1 0,2-2-1 15,2 2 1-15,1-3-1 0,3 1 1 16,3 0 0-16,-1 1 1 0,3-1-1 16,-1-2 1-16,3-3 1 0,0-4-1 15,1-1 1-15,2-2-1 0,1-2 0 0,1-2 0 16,2 0 0-16,3-2 1 0,3 1-1 16,1-2 0-16,-2-3 0 0,1 0 0 15,0-4 0-15,0-2 0 0,0-2-1 16,-1-3 0-16,1 1 0 0,0-2 1 15,1-2-1-15,0-1 1 0,-1-2-1 16,-1-3 1-16,-1-2-1 0,-1-5 1 16,-1-6 0-16,1 0-1 0,-2 1 0 0,-1-1 0 15,1 2 0-15,-3-1 0 0,-3 4 0 16,-3 0 0-16,-3-2 1 0,-5-4 1 16,-6-2 0-16,-4-4 0 0,-5 1-1 15,-5-2-1-15,-5 0 0 0,-2 2-2 16,-4-2-1-16,-3 0-6 0,-2 8 1 15,-1-2-5-15,3 6-10 0,3 4-11 0,2 3 0 16,4 5-120-16,5 7-7 0,1 3-104 16,5 7-207-16</inkml:trace>
  <inkml:trace contextRef="#ctx0" brushRef="#br0" timeOffset="-153602.17">20201 4845 434 0,'0'-3'114'16,"0"1"5"-16,-2-4-52 0,-1 2-30 16,1 1-3-16,0 0 0 0,0 0-8 15,-2-1-8-15,1 1-4 0,0 2-1 16,0-1-2-16,-1 0-3 0,0-2-2 16,-2 2-1-16,0 1-2 0,-2 1 0 0,-2 0-1 15,0 2 1-15,-3 3-1 0,0 2 1 16,-1-1-1-16,-1 1 0 0,0 3 1 15,-1 1-1-15,-1-1 1 0,2 2 1 16,-1 2-2-16,1 2 1 0,2 0 0 16,1-1-1-16,2 4-1 0,2 0 1 15,0 0-1-15,3 3-1 0,0-1 1 16,2 5 0-16,0 4 1 0,1 0-1 0,2 0 0 16,2 1 0-16,0 0 0 0,2-1 0 15,1 0-1-15,2-4 0 0,2 2 0 16,3-3 0-16,0 1 1 0,3-4-1 15,2 0 1-15,-1-2-1 0,3-4 1 16,1-4 0-16,-1 0 0 0,1-4-1 16,-1-2 0-16,1-1 1 0,0-3 0 15,-2-1 0-15,-2-2 0 0,3-1 1 16,-1-5 0-16,0-1-1 0,1-1 1 0,-1-2-1 16,2-5 2-16,1 3-1 0,-4-3 2 15,1-1 0-15,-1-1-1 0,0-3 1 16,-4-2 1-16,0-2-1 0,-3-1-1 15,-2-2 1-15,-4-2 0 0,-2-5 1 16,-2 1-2-16,-3 2 1 0,-3 0-1 16,-1-2 1-16,-2 2-2 0,-3 0 0 0,-2 5-1 15,-1 2 0-15,-1-2 0 0,-2 3-1 16,-1 0-1-16,-2 1-1 0,0 2-2 16,1 4-7-16,1 0-8 0,1 5 157 15,1 1-291-15,1 2-148 0,2 5-424 16</inkml:trace>
  <inkml:trace contextRef="#ctx0" brushRef="#br0" timeOffset="-150091.53">20078 3630 561 0,'4'10'130'0,"0"-1"3"0,-2-2-99 16,0-2-3-16,-2 1-2 0,1-3 0 15,-2-2 1-15,1 0 0 0,-1-3 1 16,1-1 0-16,1-5-1 0,1-2 0 15,5-7-2-15,2-6-7 0,4-7-6 0,6-5-3 16,7-8 0-16,8-7 0 0,7-6 0 16,3-5-2-16,3-7 1 0,8-5 4 15,2-5-1-15,0-3-1 0,0-3 1 16,3-5-3-16,6 4-1 0,-3 7-3 16,-3 5-3-16,-1 6-1 0,-2 5 1 15,-4 9-3-15,-8 13-1 0,-6-1 1 0,-3 6 1 16,-3 3-2-16,-8 6 0 0,-4 5 0 15,-6 6 0-15,-4 1-1 0,-6 6 0 16,-2 5-3-16,-2 0-6 0,-2 2-4 16,-2 1-5-16,0 3-1 0,-3 0-5 15,-2 0-8-15,-2 1-8 0,-3 1-8 16,-2 4-4-16,-1-1 1 0,0 1 0 0,-1-1 2 16,2-2 4-16,0 0 13 0,-1 0 13 15,1-2 8-15,-1-1 3 0,-1-1 3 16,0 0 5-16,-1 2 3 0,2-1 1 15,-1 0 3-15,-1 2 3 16,0 0 1-16,1 2 3 0,-1 0 2 0,2-1 1 16,1-1 0-16,4 1 1 0,5-2 4 15,3-3 5-15,5-1 3 0,6-4 2 16,7-1 1-16,2-2-2 0,4-1-4 16,4-5-6-16,3-3-5 0,1-4-7 0,1-1-4 15,-2-4 0-15,2-3-1 0,-2 0 1 16,-1 4 1-16,-2 3 0 0,-4 4 1 15,-3 4-1-15,-3 11 1 0,-3 7 0 16,-1 5 1-16,-4 6-3 0,1 9 1 16,0 5-1-16,1 3 0 0,1-2 0 15,1 3-1-15,0 0-1 0,3-2-1 0,1-3 0 16,-1-3-1-16,-1-2-3 0,2-2-1 16,2-2-8-16,0-4-15 0,-1-5-17 15,-1-4-2-15,-1-3-131 0,1-7-129 16,1-4-313-16</inkml:trace>
  <inkml:trace contextRef="#ctx0" brushRef="#br0" timeOffset="-149474.37">21586 1845 452 0,'-2'-1'114'0,"2"-1"7"0,0-1-65 0,3 0-16 15,-1 0 0-15,2-1-5 0,3-2-5 16,2 2-4-16,-1-3-5 0,4 2-3 16,0-3-1-16,2 1-2 0,-1 0-1 15,-1 0-3-15,-1 1-3 0,-1-1-1 16,-1 2-2-16,1 0 0 0,2 2-2 15,3 1-1-15,0 1-1 0,2 2-1 0,2 3 0 16,2 4 1-16,-3 0 0 0,0 2 0 16,-4 1 1-16,-2-1 0 0,-3 3-2 15,-5 0 1-15,-4 4 1 0,-4 0 0 16,-6 4 0-16,-4 1 0 0,-6 3 1 16,-5-1 1-16,-2 2 0 0,1-6-1 15,0-1 0-15,1-3-1 0,4 1 0 16,3-5 0-16,3 0-1 0,5-2-1 15,3 0-1-15,0 0 1 0,5-2 0 16,1 0 0-16,6 0 1 0,5-3 1 0,3 2 5 16,8 2 1-16,9-6 1 0,6-2 0 15,3 1 0-15,5-1-1 0,4 1-1 16,3-4-4-16,-1-4-2 0,-2 0-4 16,-4 0-11-16,-2-6-10 0,-4 1-9 15,-4-6 162-15,-5 6-292 0,-5-4-149 16,-6-2-412-16</inkml:trace>
  <inkml:trace contextRef="#ctx0" brushRef="#br0" timeOffset="-148953.14">22186 1181 566 0,'4'-7'128'0,"2"2"2"0,0-3-93 15,3 2-14-15,0-2-1 0,4 4-2 16,0 0-3-16,1 2-1 0,1 1-1 15,0 3-4-15,1 1-2 0,0 1 0 16,-2 0-2-16,-2 2-3 0,0 1-2 16,-2 2-1-16,-2 4 1 0,-6-1 1 15,-2 5 0-15,-3-2 1 0,-6-2 0 16,-3-2 0-16,-1 0 0 0,-3-3 0 0,2 0-2 16,0-5 0-16,2 2-1 0,4 0 0 15,3-1-1-15,0-1-1 0,5 1-2 16,2-1 1-16,3 0-1 0,1 3 1 15,2-2-1-15,1 3 2 0,3 1 1 16,0 2 0-16,1 2 1 0,-1 1-1 16,-1 0 2-16,1 3 0 0,-2 1 0 15,-4 1 0-15,-1-3 1 0,-3 2 1 16,-2-2 1-16,-2 0-1 0,-4-2 0 0,0-4 1 16,-3-1-1-16,-3 1 1 0,-2-5-3 15,-3-1-3-15,-1 0-6 0,-2-3-7 16,0 1-10-16,2-5-5 0,2 0-126 15,3-4-121-15,3-1-299 0</inkml:trace>
  <inkml:trace contextRef="#ctx0" brushRef="#br0" timeOffset="-148754.64">22541 1169 581 0,'11'-2'130'16,"-1"4"4"-16,-3 2-95 0,-3 5-12 15,-3 5-1-15,-2 4-3 0,-4-2-4 16,-1 2-4-16,-3-2-3 0,-1 4-4 16,1 1-4-16,-1-3 0 0,3 5-2 15,1 3 0-15,3 1-2 0,2 2-1 0,3-1-12 16,4-1-134-16,0 0-123 0,-1-2-325 16</inkml:trace>
  <inkml:trace contextRef="#ctx0" brushRef="#br0" timeOffset="-147156.18">19750 5170 397 0,'11'-4'111'0,"-2"1"7"0,-6 2 3 16,0-2-82-16,-2 4-13 0,-1-2-1 0,1 0 1 16,-1 0-3-16,1 0-3 0,1 1-3 15,0-1-1-15,-1-1 0 0,2 0 0 16,-2 2-2-16,0 0 0 0,-1 0 0 16,-1 0-1-16,0-1-1 0,-1 2-1 15,-1-1-2-15,-3 2 0 0,-3-2 0 16,-3 0-1-16,-2 1-1 0,-2-1 0 15,-2 1-1-15,-4-3-1 0,-4 0 0 16,-1 2-3-16,-5-2 1 0,-4 1-2 0,-7-2 0 16,-3 0 0-16,-5-3 0 0,-3 0-1 15,-2-1 1-15,0 0 0 0,1-1-1 16,1 1 1-16,2-4-1 0,5 3 1 16,6 0-1-16,5-1 0 0,5 0 1 15,7 1-1-15,5 2 0 0,5 3-1 16,4 0 1-16,5 2-1 0,0 2 0 15,3-2-2-15,0 1-3 0,2-1-3 0,-1 2-7 16,2 0-7-16,-1-1-10 0,1 0 7 16,0 0-41-16,0 0-88 0,0 0-109 15,0-2-259-15</inkml:trace>
  <inkml:trace contextRef="#ctx0" brushRef="#br0" timeOffset="-146842.47">18893 4942 498 0,'1'5'114'0,"-2"-2"6"0,-2-2-84 15,1 0-11-15,-1 1 3 0,-4 2 3 16,0-4-3-16,-5 0-6 0,-3 2-5 0,-1-1-4 15,-4 1-2-15,-4 2-3 0,-2 0-3 16,3 3-2-16,-1 4-1 0,2-1-1 16,2 1 0-16,3 1-1 0,4 2 0 15,6 2 0-15,1-1 0 0,6 4-1 16,4 3-1-16,5 1 1 0,9-1 0 16,7-2 1-16,6-1-1 0,5 1-2 0,2-4-3 15,4-1-79-15,0-2-52 0,-2 2-103 16,3-3-246-16</inkml:trace>
  <inkml:trace contextRef="#ctx0" brushRef="#br0" timeOffset="-145474.3">17387 4833 395 0,'-1'0'115'0,"1"-4"6"0,2 2 3 16,2 2-71-16,-1 0-13 0,1 1-1 15,1-1-3-15,-1 1 1 0,0-1-4 16,1 3-2-16,-1-2-3 0,3 2-2 16,0-1-4-16,2 1-3 0,2 2-3 15,1-1-3-15,0-2-5 0,0 2-1 16,3-3-3-16,-1-1-2 0,1 1-2 16,0-2-6-16,2-1-14 0,0 0-8 0,3 0 15 15,-1-2-155-15,-2 1-132 0,5-4-334 16</inkml:trace>
  <inkml:trace contextRef="#ctx0" brushRef="#br0" timeOffset="-145126.68">17863 4718 557 0,'5'-3'129'16,"2"0"5"-16,0-2-83 0,4-2-27 15,1 2-1-15,2 0 3 0,1-2-3 16,2 1-7-16,1 2-5 0,0 4-2 16,-2 3-2-16,-1 1-2 0,2 6-2 15,-2 2 0-15,-3 5 0 0,0 1-1 16,-4 5 0-16,-3 4-1 0,-2-1-2 0,-6 3-3 16,-5 0-2-16,-4 1-2 0,-5 0-2 15,-5-5 0-15,-3 1 1 0,-2 0 2 16,-2-5 3-16,6 3 1 0,1-3 2 15,6-5 2-15,5 2 1 0,5-4-2 16,7-2 0-16,2-3 0 0,5-4 0 16,8 0 0-16,5-1 1 0,3-3 0 0,7-3 2 15,6-3-1-15,3-3-6 0,1-7-8 16,0-3-32-16,2-2-96 0,-3-1-111 16,1-2-274-16</inkml:trace>
  <inkml:trace contextRef="#ctx0" brushRef="#br0" timeOffset="-144699.9">18144 4205 553 0,'10'1'130'0,"1"0"7"0,4 1-98 16,4 0-4-16,-1 1 2 0,0 0-6 16,1 0-8-16,-1-1-8 0,1 2-5 15,-2 0-5-15,-3-1-2 0,-2 2-2 16,-2-1 1-16,-2 0 0 0,-2 3-1 16,-4 1-1-16,-4 2-4 0,-4 2 0 15,-2 0 0-15,-5-2-1 0,-4 3 0 0,2-2 1 16,-1-3 1-16,3-2 3 0,1-1 2 15,3-1 0-15,5-1 0 0,1-1-1 16,3 1 0-16,1 2-1 0,3 1 1 16,4 2-1-16,2 1 0 0,3 2 0 15,1 1 0-15,3 0 1 0,0 1 1 16,-2 1 1-16,-2-1-1 0,-3 1 0 16,-2-2 0-16,-5-1 0 0,-1-2-2 15,-7 0-1-15,-4-2-2 0,-2-1 2 0,-4-2-6 16,-4-2-9-16,-2-1 162 0,-2-2-290 15,0-2-141-15,2-4-422 0</inkml:trace>
  <inkml:trace contextRef="#ctx0" brushRef="#br0" timeOffset="-144524.37">18481 4150 657 0,'8'4'146'0,"-2"1"3"0,-3 6-107 15,-2 1-23-15,-1 4-2 0,-4 4-1 16,-4 3-4-16,2 4-4 0,-3 3-2 16,2 1 1-16,2-2-12 0,2 3-13 15,1 0-135-15,4-2-130 0,-2-1-337 16</inkml:trace>
  <inkml:trace contextRef="#ctx0" brushRef="#br0" timeOffset="-138699.98">20314 5950 385 0,'-7'2'109'0,"1"2"4"15,6-1-34-15,0 1-29 0,3 2-14 16,-1-3-9-16,1 1-6 0,0 0-2 15,0-1 3-15,-3-2 2 0,-3 0 1 16,0-1 1-16,0 0 0 0,-2 1 2 16,0-2-3-16,0 1-5 0,0 1-2 15,3-2-2-15,0 1 0 0,0 0 0 16,2 0-1-16,-2 1-1 0,2-1-3 16,2 1-1-16,-2-1 0 0,0 1-2 0,1-1-2 15,-1-1-1-15,1 0-1 0,-1 1-2 16,0-2 1-16,-1 0-1 0,0 0-1 15,-2-2 0-15,0 3 1 0,-2-2-1 16,-4-1 0-16,0 0 0 0,-1 1 0 16,0 1 0-16,1-1 0 0,-1 0 0 15,2 2 0-15,3 1 0 0,-1 1-1 0,1 2 1 16,-1 1-1-16,1-1 0 0,-1 3 0 16,-3 0 0-16,-1 1-1 0,1 4 1 15,-3-1 0-15,0 4 0 0,-1 1 0 16,1 3-1-16,3 2 1 0,1 3-1 15,1-2 1-15,4 2-1 0,2-2 0 16,1 1 0-16,2-3 0 0,3-2 1 16,1-1 0-16,3-3 0 0,3-1 1 15,2 1 0-15,3-4 1 0,3 0 1 16,2-5 0-16,4-2 1 0,1-2-1 0,-1-2-1 16,2-5 1-16,-1 2-1 0,-2-6 0 15,-4 0 0-15,-5 1 1 0,-1-1 0 16,-4-3-1-16,-6-1 1 0,-3-3-1 15,-3-1 0-15,-3-1 0 0,-4-4 0 16,-4-3-1-16,-3 3 0 0,-2 2 0 0,-1 4-1 16,-5 2 1-16,1 5-1 0,0 4 1 15,3 2-1-15,2 3 1 0,2 2-1 16,2 1-1-16,3 0 1 0,3 5-1 16,-2 2 0-16,0 3 0 0,-2 5 0 15,-1 0 0-15,0 3 1 0,1 6-1 16,2-1 0-16,2 0-1 0,1-3 1 15,5-1 0-15,2-3 0 0,4 0-1 16,1-4 1-16,3-3 1 0,3-2 0 16,0-1 1-16,2-3 1 0,4-1 0 15,3-6 0-15,2 0 0 0,3-5 1 0,0-2-1 16,4-4-1-16,-3 2 0 0,0-2 1 16,-7-1 0-16,-3-2 1 0,-4 2-1 15,-5-4 1-15,-5-1 1 0,-4-3 1 16,-5 1 0-16,-1 4-1 0,-5 1-1 15,-5 2 0-15,-2 4 0 0,-7 5-2 0,-1 1 0 16,-3 3-1-16,3 0 1 0,-2 0-1 16,3 0 0-16,2 4 0 0,4 1 0 15,2 6-2-15,0 2 1 0,2 4 0 16,3 5-1-16,2 6 1 0,3 0-1 16,4 3 1-16,4-3 0 0,5-1 0 15,4 0 0-15,5-2 1 0,5-5 1 0,0-1 0 16,7-3 1-16,2-1 0 15,1-2 0-15,-3-2 1 0,-1-2 0 0,-2-5 0 16,-1-5 2-16,-4-5-1 0,-9-3 1 16,0-5 0-16,-4-3 0 0,-4-6-1 15,-7-2-1-15,-2 1 0 0,-2-4-1 16,-5-4 0-16,-2 5-1 0,-2 1-1 16,-1 4 0-16,1 6-1 0,-1 3-1 15,-1 10 0-15,0 3-3 0,3 3-6 0,-1 4-14 16,2 5-27-16,0 4-84 0,3 3-53 15,0 6-131-15,2 7-273 0</inkml:trace>
  <inkml:trace contextRef="#ctx0" brushRef="#br0" timeOffset="-112508.25">15888 2456 449 0,'-1'-2'118'0,"2"1"2"0,1 0-37 16,-2 2-44-16,0 0-13 0,0-4-4 15,0 1 0-15,1 2-1 0,-2-3 1 16,1 0 1-16,-2 1 0 0,1-4-2 16,-1 3-1-16,-1 1-2 0,-4-6-4 15,0 3-3-15,-5-1-1 0,-4-3-2 0,0 2 0 16,-3-1 0-16,-5 0 0 0,-2 1 0 16,-4 0-1-16,2 2-1 0,3 2-1 15,-2 2 0-15,3 1-2 0,4 3-1 16,3-1 0-16,2 3-2 0,-1 3 1 15,0 3 0-15,-3 0-1 0,-1 1 1 16,0 2 0-16,-1 5 0 0,2 1 0 0,1-1 0 16,2 3 0-16,1 1 0 0,2 3-1 15,3-1 1-15,1 3-1 0,3 1 0 16,0 1 0-16,2 1 1 0,3 1-1 16,2 0 1-16,2 3 0 0,1-2 0 15,3-2 0-15,2 0 0 0,2 0-1 16,3-2 0-16,1-2 0 0,4-6 1 15,2 0-1-15,1-4 1 0,4-4 0 16,0-2 0-16,-1-5 0 0,-2-1 1 16,3-3-2-16,1-3 1 0,1 0 1 0,1-3-1 15,3-1 2-15,1-3 0 0,2-3 2 16,-2-3 1-16,-5-5 1 0,2-4 0 16,-4-6 1-16,-4-4 0 0,-4-2-1 15,0-7 0-15,-4 2-2 0,-2-3 1 16,-3 3 0-16,-4 1 1 0,-2 5-2 0,-3 1 0 15,-6 8-1-15,-3 3-1 0,-3 5-4 16,-3-1-1-16,-5 4-1 0,-4 0-1 16,-5-1-1-16,-2 0-1 0,-4-1-1 15,-2 0-5-15,-3 1-13 0,3-1-18 16,6-3-134-16,4 3-139 0,5-1-344 16</inkml:trace>
  <inkml:trace contextRef="#ctx0" brushRef="#br0" timeOffset="-106778.64">4164 8208 560 0,'-4'3'128'16,"5"1"1"-16,-1-2-88 0,1-1-21 15,3-3-3-15,1-2-2 0,2 0-5 16,0 1-2-16,2-4-2 0,1 0 0 15,1-2-2-15,0 0-2 0,0 2-1 0,1 3 0 16,0-4-1-16,2 2 1 0,1 1-1 16,-2 1 0-16,0 2 0 0,0-2 2 15,0-1 0-15,1 3 2 0,0 0 3 16,1 1 4-16,2-2 3 0,2 2 3 16,1-1 1-16,1 0 0 0,-1 0-1 15,2-1-3-15,0 1-4 0,1 1-3 16,1-1-3-16,1 1-1 0,3 2-2 15,-1-1 0-15,2 2 0 0,0-1-1 0,1 2 0 16,0 0 0-16,0 0 0 0,3-2 0 16,0 0 0-16,2-1 1 0,0-2-1 15,4-1 0-15,2-3 1 0,2 3-1 16,1-1 0-16,2 0 0 0,2 2 0 16,1 1 0-16,0 1 1 0,1-1-1 15,-2-2 0-15,3-1 0 0,2 2 1 16,1-2-1-16,2-2 0 0,3 2 1 0,1-1-1 15,5 0 0-15,-2 0 1 0,2 1-1 16,2 2 1-16,2 2 0 0,3 2 0 16,-1 3 0-16,1 0 0 0,1 3 0 15,0-3 2-15,1 2 3 0,0-2 3 16,-2 0 2-16,3-1 0 0,2 2 0 16,-1-3 0-16,1-2-2 0,-1 0-3 15,-1 0-4-15,-1-1 0 0,-1-1-2 16,-3 1 1-16,-3 0-1 0,-1 2 0 0,-1 1 1 15,-3 0-1-15,-2 0 0 0,-1 4 0 16,-2-1 0-16,1 3 0 0,-3 0 0 16,-2 1 0-16,-1-2 0 0,1 2 0 15,-1-3 0-15,3-1 0 0,1 3 0 16,-1-2 0-16,2-2 0 0,0 1 1 16,-4-5-1-16,2 2 0 0,-2-2 1 15,-1-1-1-15,1 0 0 0,-1 0 0 0,3-1 0 16,1 1 0-16,-1 0 0 0,0-1 0 15,1-1 0-15,1 0 1 0,3-2-1 16,2 2 0-16,4-2 0 0,0-1 0 16,4 2 1-16,0-1-1 0,1-1 0 15,1 2 0-15,2 0 0 0,-2-2 1 16,2 3-1-16,-3-2 0 0,-1 1 0 0,0-2 0 16,-1 4 0-16,-1-1 0 0,0 0 0 15,-2 1 0-15,-2 2 1 0,2 0-2 16,-5-2 2-16,-1 0-1 0,0 1 2 15,-2-1 0-15,-1-1 1 0,0 2-1 16,-1 0 1-16,2 2 0 0,0-4-1 16,-2 0-1-16,2 0 0 0,1-2-1 15,1-2 1-15,0 0-1 0,2-1 0 16,-3 3 0-16,-1-1 1 0,0 2-1 16,-1-2 0-16,-2 2 0 0,3 0 0 0,-3 2 0 15,-1-2 0-15,2 0 0 0,-2 3 0 16,1 4 0-16,0-4 0 0,-3 1 0 15,3 0 1-15,2 0-1 0,-2-2 0 16,1 1 0-16,-1-3 0 0,0 2 0 16,1 1 1-16,0-2-1 0,-5 1 0 15,3 1 0-15,3-1 0 0,-3 0 0 16,1 0 0-16,0-1 0 0,-2 0 1 0,1 2-1 16,-3 0 0-16,-1-1 0 0,-2 2 0 15,1-1 0-15,1 2 0 0,3 1 0 16,-3 0 0-16,2 0 0 0,-1-1 0 15,3 2 0-15,0 2 0 0,-3-2 0 16,3-1 0-16,3 3 0 0,-2-1 0 16,-2 1 0-16,1-1 0 0,-1 0 0 15,1 0 0-15,-1 2 0 0,0-2 0 0,0 1 0 16,3 0 0-16,3 0 0 0,4-1 0 16,-2 2 0-16,-5 0 1 0,-2 3-2 15,2 1 2-15,-2-1-1 0,-4 0 0 16,-3 1 0-16,1 0 0 0,2 1-1 15,-4-3 0-15,-1 2 0 0,-6-4-2 16,-2 2-1-16,-6 0-5 0,-6-3-7 0,-7 0-10 16,-1-3-7-16,-4-4-32 0,-5 0-107 15,-6-1-127-15,-5-8-297 0</inkml:trace>
  <inkml:trace contextRef="#ctx0" brushRef="#br0" timeOffset="-100124.18">16276 8217 443 0,'3'5'116'0,"3"-1"0"0,4-2-11 16,1-1-83-16,2 2-13 0,1-2-4 16,1 0-1-16,-2 2-2 0,-2-2 0 15,-3 0-2-15,-2 2 1 0,-1-1-1 16,-1 0 0-16,-2 2 0 0,-2-2 1 15,0 2 0-15,0 1 1 0,-1 0 0 16,-1 0 1-16,2 0 0 0,0 1 0 0,1-1 1 16,3 2 2-16,3-1 1 0,4 1 2 15,4 0 2-15,4-1 0 0,5 0 1 16,3 0-2-16,3-1-1 0,1-1-2 16,6 1-1-16,1-2-2 0,3 3-1 15,2-4 0-15,0 0 0 0,3 3 1 16,1-3 3-16,-2-2 2 0,2-1 1 15,-2-5 2-15,1 0 2 0,-1 0 0 16,0-7-2-16,0 0-3 0,0-2-1 16,-1-2-3-16,-5 0 0 0,3-1-2 0,-5-2-1 15,-2 4 0-15,-3-2 3 0,-5 0 1 16,-4-2 3-16,-2 0 0 0,-5-3 1 16,-3-3 1-16,-3-4-2 0,-3 2-3 15,-5 1-1-15,-3 0-3 0,-3 0 0 16,-4 0-1-16,-2-2-1 0,-2-1 1 15,-2-2 0-15,0-3 0 0,-3-1 1 0,-1-1-1 16,-2 1 1-16,-1 1 0 0,-2 0 1 16,-2 1-1-16,-3 4 0 0,-1-1 0 15,-2 1-1-15,-1 2 0 0,1 0 0 16,-4 3-1-16,-1 0 0 0,1-3 1 16,1 2-1-16,0 1 0 0,1-1 0 15,0 0 0-15,1 5 1 0,2 2-1 16,3 2 0-16,0 2 0 0,0 4 0 15,1 1 0-15,0 3 0 0,-3 0 0 16,3 3 0-16,-2 1 0 0,1 1 1 0,1 4-2 16,-1 4 2-16,1 1-2 0,1-1 1 15,-1 1 0-15,-5 1 0 0,1 3 0 16,-2-2 0-16,1 0-1 0,-1 0 1 16,0 3 0-16,-3 0 0 0,0-1 0 0,0-1 0 15,0 2 1-15,1-2-2 0,5 2 1 16,2-1 0-16,5 2 0 0,2 1-1 15,2 2 1-15,2 2-2 0,-2-1 1 16,-2 3-2-16,1 0 1 0,1 2-2 16,2 1 0-16,1 1 0 0,2 5 0 15,3 4 0-15,3 1-1 0,0 4 2 16,4 2-1-16,3 3 1 0,3 2 0 16,3-1 1-16,1-4-1 0,3 0 1 15,2 0 1-15,1-2-1 0,2 0 1 16,0-1 0-16,0-2 0 0,1 1 0 0,0 1 1 15,-3-3 0-15,0-2-1 0,-2-1 0 16,-2-5-1-16,0 0-2 0,-3-2-1 16,1-1-2-16,1-3-1 0,4-1-1 15,5-3-1-15,7 0-7 0,8-2-3 16,4-3-3-16,9-5 165 0,6-1-291 0,2-5-139 16,8-1-408-16</inkml:trace>
  <inkml:trace contextRef="#ctx0" brushRef="#br0" timeOffset="-86529.47">4298 11345 527 0,'1'-1'125'16,"-2"-2"1"-16,-2 2-78 0,0 1-20 15,-1 1-8-15,0 2-5 0,1-1-5 16,-2 0-5-16,1 0-2 0,2-1-1 0,1 3-1 16,2-3 2-16,1 1 4 0,0-3 3 15,3 2 1-15,-2 0 2 0,-1-1 2 16,0-1 2-16,2 2 4 0,-4-2-1 15,0 2 1-15,-3-2 1 0,0-1 0 16,-2 0-2-16,-3 2-2 0,-2-2-5 16,-1 0-4-16,-1 1-4 0,0 1-3 0,0 0 0 15,2 0-1-15,1 0 0 0,1 0 0 16,1 1 0-16,3 0 0 0,0-1 0 16,1 3-1-16,1-1-1 0,0 2 1 15,-2 2-1-15,2 0 1 0,-2 4-1 16,0 3 1-16,-1 1 0 0,-2 2 0 15,2 1 1-15,-2 1-1 0,0 0 0 16,0 1 0-16,-1 0 1 0,2-2-1 16,0-1 0-16,2 1 0 0,0-2 0 15,1-1-1-15,2 1 0 0,2-1 0 0,2 0-1 16,0 2 1-16,4-1 0 0,0 1 0 16,2 1 0-16,1-3 1 0,1 0 0 15,0 1 0-15,0 0 0 0,1-1 0 16,-1 0 0-16,-3 2 1 0,1-1-1 15,0 2 0-15,-1-2 0 0,-2-1 0 16,2 0 0-16,0 0-1 0,3 1 0 0,1-3 0 16,3-1-1-16,0 0 0 0,4-1 1 15,2-2 0-15,0 1 1 0,0-2 0 16,2-2 1-16,2 1 0 0,-1-1 0 16,1 0-1-16,0-1 1 0,1 3 0 15,3-1 0-15,-1 2-1 0,1 1 0 16,-1-1 0-16,3 2 1 0,-1 1-1 15,0-4 0-15,2 2 0 0,1-2 0 16,1 0 0-16,0-2 0 0,1 3 0 16,-1-4 1-16,2 3-1 0,1 1 0 0,0 0 0 15,4 4 1-15,0-1-1 0,2 4 1 16,3 2-1-16,-1 1 1 0,1-2-1 16,0 2 0-16,-1-2 1 0,1 3-1 15,-1-3 0-15,1-2 0 0,3 1 0 16,3-2 0-16,3-2 0 0,4-3 1 15,2-1-1-15,3-3 2 0,2 1 0 0,0-2 0 16,4-3 1-16,2-1-1 0,1 1 1 16,2-1-1-16,-2-2-1 0,0 0 0 15,2 1-1-15,-3 1 0 0,-1 1 0 16,0 0 0-16,-1 1 0 0,-2 1 0 16,-2 2 1-16,0-1-1 0,-1 0 0 15,-2 4 0-15,0-4 0 0,-1 3 0 16,1-4 1-16,0 0-1 0,-1-2 1 15,1-2-1-15,0-3 1 0,0 0 0 0,2-3-1 16,-1 2 0-16,2-4 0 0,-1 1 1 16,-1-2-1-16,0 1 0 0,-2 0 0 15,3 0 0-15,-1 1 0 0,-1-1 0 16,1 0 0-16,-2 1 0 0,2-1 0 16,-2 4 0-16,-2-3 0 0,0 2 0 15,-1 3 0-15,0 0 0 0,1 0 0 0,-2 2 1 16,1-2 1-16,0 5 1 0,2 0 0 15,-1 0 1-15,0 2-1 0,2 0 1 16,1-2-1-16,1 1-1 0,-1-2-2 16,0 1 1-16,0-2-1 0,-1 0 0 15,-1 2 1-15,0 2 1 0,-2 0 1 16,1 0 3-16,-2 0 0 0,-1 0 1 16,-3 2 1-16,1 0-1 0,0-3 0 15,1 1-3-15,2 0-1 0,2-3-2 0,4-3 0 16,3-2 0-16,-1 0 0 0,3-1-1 15,0-2 0-15,0 0 0 0,0 0 0 16,1 2 0-16,-1 1 0 0,-2 0 0 16,1 1 1-16,-2 2-1 0,1 2 0 15,0 0 0-15,-3 0 0 0,1 0 0 16,-1 2 0-16,-1-3 0 0,2 6 0 16,-3-3 0-16,0 0 0 0,-1 0 0 0,0 2 0 15,3 0 0-15,-3 0 1 0,-1-1-1 16,1 3 0-16,-1-1 1 0,1 3-1 15,-3-2 1-15,0 1-1 0,2 1 0 16,-1-5 1-16,-1 2-1 0,0-1 0 16,-1 0 1-16,0 0-1 0,0 0 0 15,-4 0 1-15,1 1-1 0,1-1 0 16,-1 0 0-16,-4 1 0 0,2-2 0 0,-3 0 0 16,-2 1 0-16,0-1 0 0,-3 1 0 15,1 1 0-15,0-3-1 16,0 2-1-16,0-3 0 0,-2-2-1 0,1 1 0 15,2-2-1-15,-1-1 0 0,-2 0 1 16,0-2-1-16,-5 2 2 0,-3-1 0 16,-1 2 1-16,-3 0 0 0,-1 0 0 15,-1 3 0-15,-2-1 0 0,3 1 0 16,3 1 1-16,-2-2 0 0,2 2 0 0,-1 0 0 16,-1-1 0-16,-2 1 1 0,3 1-1 15,-3 2 1-15,0-1-1 0,3-1 0 16,0 0 0-16,3-3-1 0,1 0-1 15,-4-3-1-15,-1-3 0 0,-1-2 0 16,-5-2 1-16,-2-3-1 0,-3 0 2 16,1-2 1-16,1-2 0 0,1 2 0 15,-1 0 2-15,0 0 0 0,-2 3 0 0,-1 2 2 16,-5 1 0-16,-2 0 1 0,-1 1-1 16,0 1 1-16,-1 2-2 0,0-2-1 15,2 0-2-15,2-1 0 0,-1-2-2 16,0 0 0-16,1-2-1 0,1-4 1 15,1-2 0-15,5 0 0 0,1-1 1 16,-1 2 1-16,2-1 2 0,-2-1 0 0,-2 3 2 16,-2 2 2-16,-4 0 1 15,-4 0 1-15,-3 0 2 0,0 2 0 0,-2 1-1 16,-2 1-2-16,0 0-3 0,-4-2-1 16,0-1-1-16,-1-2-3 0,-1 0 0 15,-2-5 0-15,0-2 0 0,1 1 1 16,0-2 0-16,1 3 1 0,1 0 0 15,0 1 0-15,1 4 0 0,1 0 0 16,-1 4 0-16,0 4 0 0,1-2 0 0,-1 2 0 16,0 3 0-16,-2-1-1 0,0 0-1 15,-1 0 0-15,-3-2 0 0,-2-1 0 16,-1 1-1-16,-3-3 1 0,0-2 0 16,0-1 1-16,1-4-1 0,1 0 1 15,2-1 0-15,3 0 0 0,1-1 0 16,2 0 1-16,1 1 0 0,0 3 0 15,0 2-1-15,0 0 1 0,-2 2 0 16,1 0 0-16,0 4 0 0,-2 0-2 0,0-2 0 16,-2 2 0-16,-3-1-1 0,-3 1 0 15,0 1 0-15,-4-1 0 0,-3 1 1 16,-4 1 0-16,-2 1 1 0,-2-2-1 16,3 3 1-16,-3-1 0 0,0-1 0 15,-4-1 1-15,-2-1-1 0,-2 3 0 16,-2-1 0-16,-5-4 0 0,1 2 0 15,-3 0 1-15,0 2-1 0,1-1 0 0,1-1 0 16,0 0 0-16,-1 5 0 0,-1 0-1 16,2 0 1-16,2 1 0 0,-2-2-1 15,-5 3 1-15,-1 0 0 0,0 1 0 16,-2 3-1-16,-6-1 2 0,-2 0-1 16,3 2 0-16,0 0 0 0,-1-4 1 15,0 0-2-15,-2-1 1 0,1-1 0 16,1 0 0-16,-5 1 0 0,0-2 0 0,2 2 0 15,0-1 0-15,-2-1 0 0,0 1 0 16,-2 1 0-16,0-2 0 0,-1 5-1 16,-2-1 1-16,-4 0 0 0,0 2 0 15,-2 0 0-15,-3-1 0 0,-2 1 0 16,1-1 0-16,1-1 0 0,-2-1-1 16,1-2 1-16,3 0 0 0,1-3 0 15,-1 0 0-15,3-1 0 0,0-3 0 0,3 2 0 16,-1 0 0-16,1 0 0 0,1 0 0 15,2 0-1-15,0 3 1 0,3 1 0 16,-2 1 0-16,-2 1 0 0,0 0-1 16,1 2 1-16,-5 2-1 0,-1 1 1 15,-2 0 0-15,-3 0-1 0,1 0 1 16,2 0 0-16,-2 2 0 0,3-5 0 16,0-1 0-16,3-1 0 0,1-1 0 0,0 0 0 15,1-4 0-15,3 0 0 0,0 1 0 16,0 0-1-16,0-2 1 0,-1 3 0 15,1-3 0-15,-3 4 1 0,-1-1-1 16,-2 1 0-16,-2 1 0 0,-4-1 0 16,0 2-1-16,-4 2 1 0,-1 0-1 15,-2 0 0-15,-5 1 0 0,1 2 0 16,-1-2 0-16,-5 0 1 0,1 3-1 0,-2 1 1 16,-3 1 0-16,2-3 1 0,1-1-1 15,-1-1 1-15,3 4-1 0,0-4 0 16,3-3 1-16,2-3-1 0,1-2 0 15,3 4 0-15,1-1 0 0,2-4 0 16,5 0 0-16,0 0 0 0,3 1 0 16,0-2 0-16,3 0 0 0,1 0 0 15,1 3 0-15,-1-1 0 0,1 1 0 16,-2 3 0-16,-1 1-1 0,-1 0 1 0,-1 1-1 16,-1 0 1-16,1 2-1 0,-1 0 1 15,3 0-1-15,0-2 1 0,2 0 0 16,3-1 0-16,2 1 0 0,1-2 0 15,-1 1 1-15,4-2-1 0,1 4 0 16,1-3 0-16,1 1 0 0,2-1 0 16,5 0 0-16,1 1-1 0,6 1 1 15,1-1 0-15,1 2 0 0,4 1-1 16,2 1 1-16,1-2 0 0,2 0 0 0,4-1 0 16,2 1-1-16,2-1 2 0,2 0-1 15,2 1 0-15,4-2 0 0,0 0 0 16,2-2 0-16,2 1-2 0,1 0-1 15,0-1-6-15,0-1-5 0,1 1-6 16,0-2-9-16,-2 3-12 0,0-2-8 16,-1 0-2-16,0-1-126 0,-1-1-122 15,-3 0-300-15</inkml:trace>
  <inkml:trace contextRef="#ctx0" brushRef="#br0" timeOffset="-85258.35">16344 12198 449 0,'0'1'114'0,"0"0"2"0,2-2-43 16,2 0-45-16,1-1-4 0,6 1-3 15,4-2-4-15,6 0-4 0,3-1 0 16,6 2 1-16,3-1-1 0,4 2 2 16,-2-2 1-16,2 2-2 0,0 0 0 0,0 4-1 15,-1 2-2-15,-2-1-3 0,-2 2-3 16,-3-1-2-16,-2 1-2 0,-6-2 0 15,-3-1-1-15,-5-1 0 0,-4-2 6 16,-4 0 5-16,-2-1 2 0,-7-1 0 16,-4-1 1-16,-6 0 0 0,-4-2 1 15,-6 0-5-15,-9-2-5 0,-6 0-2 16,-1 1-1-16,-6 1 0 0,-3 0-1 0,-3 1 0 16,0 4-2-16,4-1 0 0,1 4-2 15,6-1-2-15,6 0 0 0,6-1-2 16,11 2 1-16,5-2-1 0,8-1 3 15,10-1 2-15,9-3 5 0,9 0 5 16,8 0 1-16,8-1 3 0,9 1 4 16,3-1 0-16,5-1 1 0,2 4-2 15,-1-1-3-15,-2 2-1 0,-2-1-3 16,-6-1-2-16,-7 0-2 0,-7 3-3 0,-9-3-1 16,-7 1-2-16,-7-1-2 0,-11-1 0 15,-10-1 0-15,-8 2-1 0,-10-3 1 16,-9 1 1-16,-8 1 0 0,-6-2 4 15,-4 4-2-15,-1 1 0 0,-1 1 0 16,3-1 0-16,7 1-2 0,6 0-1 16,8 0 1-16,8-1-1 0,8 1 1 15,9-3-2-15,8 5 3 0,8-2 1 0,8 2 3 16,6-1 1-16,5 2 2 0,7 0 1 16,6 3 2-16,2-2-1 0,-1 1 0 15,0-2-3-15,-3 1-2 16,-4-2-3-16,-5 1-2 0,-7-1-1 0,-7-1-1 15,-4-1-1-15,-11 0-1 0,-9 0 0 16,-6-1 3-16,-7 1 0 0,-5-2 1 16,-7-1 3-16,-5 3-3 0,-1-1-8 0,2 1-10 15,1 1-11-15,3-1-5 0,5 3 59 16,7-1-186-16,6-2-126 0,4 1-320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7:04:37.6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1462 2533 466 0,'-2'1'103'0,"2"-2"-1"0,-1 1-65 0,1 0-39 16,0-1-7-16,1 1 0 0,0-1 0 16,1 2 2-16,1-2 5 0,1 1 6 15,-2-1 7-15,3 1 8 0,0-1 4 16,1 1 0-16,0-1-1 0,-1 1-4 15,1 1-3-15,0 0 0 0,0 3-3 16,1 2-3-16,1-1-1 0,1 2-1 16,-1-2-1-16,2 2-2 0,2-1 0 15,0-1-1-15,-1-1 0 0,1-1 1 0,2-1-1 16,-1 1 2-16,0-2 0 0,2 0 1 16,3 0 0-16,3 0 2 0,2-2 0 15,3-2-1-15,3 2 0 0,5-2 0 16,3 2-1-16,1-2-1 0,4 0 0 15,2 3-1-15,6 2 0 0,1 0 1 16,4 2 1-16,3 3 0 0,5-3 0 16,-1 3 0-16,4 0 0 0,3 0-2 0,4 1 0 15,3-2-1-15,3-1-1 0,2 0-1 16,4 4 0-16,2-3-1 0,1-3 0 16,1 1 1-16,1-2-1 0,-1 2 0 15,4-2 2-15,0-1 1 0,0 1 2 16,0 0 1-16,2 2 1 0,3 0 0 15,3 2 1-15,-1 2-1 0,0 0-3 16,2 2-1-16,3-1-1 0,2-2-1 0,-2 2 0 16,2-2-1-16,1-4 1 15,4-2-1-15,4-1 1 0,-1 0-1 0,0-4 1 16,3-6-1-16,0 1 0 0,1 0 1 16,-3 2-1-16,2-2 2 0,-2 0 1 15,1 6 0-15,-2 4 1 0,-2-1 0 16,0 0 1-16,-1 5-1 0,-4 5-1 0,-1 2-2 15,-2-2 0-15,1 2 0 0,0 2 0 16,-2 1-1-16,-3-4 0 0,0-6 1 16,1-2-1-16,-4 1 0 0,-5-3 1 15,-4-3-1-15,-2-3 1 0,-2 0 0 16,-4-1 0-16,-6 1 0 0,-5-3 0 16,-2 4 0-16,-8-3 0 0,-4 3 0 15,-7 0 0-15,-8 1-1 0,-6-1 1 16,-5 0-1-16,-9 0 0 0,-3 2 0 15,-6 0 0-15,-4 0-1 0,-4 0-2 0,-6 2-3 16,-6-2 2-16,-7-1-1 0,-7-3 0 16,-9 1 0-16,-8-6 1 0,-7-2 0 15,-7-6 5-15,-5 4-2 0,-4-2 0 16,-4 1 2-16,-3 1-1 0,-4 0 1 16,-6 6 1-16,-5 2-2 0,-1 2 1 0,-5-1 0 15,-7 3 0-15,-3 3-1 0,-5 2 1 16,-6 0-1-16,-3 0-2 0,-5-1 0 15,-5 4-2-15,0 0 1 0,-4-5-1 16,-1 0 0-16,-2-1 0 0,1 2 1 16,-4-3 2-16,2 0 0 0,-4-1 0 15,-1 2 0-15,-1 1 1 0,-1-2 0 16,-3 7 0-16,0-2 0 0,-3 2 0 16,1 3 0-16,-1 4 0 0,-1-1 1 15,-3 6-1-15,4-2 0 0,-2 6 0 16,1 0 1-16,2-3-1 0,2 1 0 0,2 1 0 15,2-4 0-15,2-1 1 0,5-1-1 16,4-1 0-16,1-2 0 0,4-3 0 16,6-1 0-16,7-1 0 0,4-3 1 15,5-4-1-15,5-3 0 0,6-1 0 16,6 1 1-16,4-2-1 0,5-2 1 0,6 0-1 16,5 0 0-16,5-1 1 0,6 4-1 15,1-1 0-15,8 1 0 0,4 0 0 16,6 2 0-16,6 0 0 0,6 2 0 15,5-1 1-15,5 0-1 0,4 1 1 16,4 1 0-16,1 0 0 0,3 0 1 16,3 1 1-16,6-1-1 0,4-2 0 15,7 2 0-15,6-1 0 0,9 1 0 16,6-1-1-16,4 0 0 0,8 2-1 16,4-1 0-16,4-1 1 0,6-2-1 0,6-3 0 15,5 2 1-15,3-1-1 0,4-2 0 16,3 0 1-16,4 1-1 0,3-1 0 15,1 2 1-15,2 0 0 0,4-2-1 16,2 0 1-16,6 3 0 0,0-1 0 16,0 1 0-16,6-2-1 0,3 2 0 15,0-2 1-15,4 0-1 0,3-2 0 16,3 3 1-16,6-6-1 0,0 1 0 0,3-1 0 16,4 1 0-16,0 4 0 0,3-1 1 15,1-2-1-15,-1 7 0 0,6 1 0 16,-3 2 0-16,0-1 0 0,0 2 0 15,1 0 0-15,0-1 0 0,-1 1 0 16,-1 1 0-16,-1-1 1 0,0-1-1 16,-1 0 0-16,-3 1 0 0,-4 0 0 0,-2-1 0 15,-6-1 1-15,-3 2-1 16,-8 5 0-16,-6 0 0 0,-9-1 0 0,-9 1 0 16,-9 3 0-16,-12-1 0 0,-9-2 0 15,-11 0 0-15,-13 0 0 0,-14-1-1 16,-7-2-4-16,-9 0-6 0,-14-2 2 15,-14-3-4-15,-12-2-10 0,-16-2-7 16,-16-2 0-16,-19-5 16 0,-19-3-133 16,-14 0-119-16,-19-3-288 0</inkml:trace>
  <inkml:trace contextRef="#ctx0" brushRef="#br0" timeOffset="10494.93">14477 1274 480 0,'0'0'117'16,"3"-1"3"-16,0 0-71 0,-2 0-13 16,0 1-10-16,0 0-4 0,-1 0-2 15,1 0 2-15,3 1 5 0,0-1 3 16,4 1 2-16,7-3 4 0,6 1 1 0,2 1-1 16,9-1-3-16,12 0-4 0,1 2-6 15,7-5-3-15,2 2-4 0,-4 0-6 16,0 0-3-16,-7 1-3 0,-10-3-2 15,3 0-8-15,-7 1-19 0,-3-5 141 16,-1-2-293-16,2-5-162 0,0 3-464 16</inkml:trace>
  <inkml:trace contextRef="#ctx0" brushRef="#br0" timeOffset="10936.75">15417 868 567 0,'-1'1'125'0,"1"0"2"15,-2 2-97-15,0 4-13 0,0-1-3 16,-2 4 1-16,1 0-4 0,1 0-2 15,0 1-1-15,0 1-1 0,0-3-1 16,2 1-2-16,2-1 1 0,0 1 1 16,1 0 2-16,3 1 3 0,0-4 3 0,2 1 3 15,2 1 2-15,1-1 3 0,1 0 0 16,1-1-1-16,1 0-2 0,0-1-2 16,2 2-3-16,-1 2-3 0,-1-1-2 15,-1-1-1-15,2 3-2 0,-3-1-1 16,0 3 0-16,-2 2 0 0,2-2 0 15,0 3 0-15,1 1-1 0,-2 0-1 0,-1 0 1 16,-5-2-2-16,-4-2 0 0,-5 1 0 16,-6-2-1-16,-5 2-1 0,-3-2 0 15,-3 0-2-15,-3 2-1 0,-1 0-6 16,-4 0-12-16,1 1-10 0,-2-6 22 16,2 0-163-16,2-4-138 0,-2-3-345 15</inkml:trace>
  <inkml:trace contextRef="#ctx0" brushRef="#br0" timeOffset="11176.99">15451 949 686 0,'0'-8'165'16,"1"0"9"-16,1-3-111 0,0 3-21 0,1-7-5 15,2 2 5-15,2 0-5 0,2 0-15 16,3 2-8-16,4 1-4 0,4-1-1 16,5 2-1-16,10 1-4 0,11-3-3 15,9-7 0-15,4 2 0 0,3 0-11 16,1 2-21-16,-2 4 13 0,-5-5-170 16,-4 7-153-16,-7 9-387 0</inkml:trace>
  <inkml:trace contextRef="#ctx0" brushRef="#br0" timeOffset="24406.67">13946 2006 513 0,'1'-5'136'0,"1"2"5"0,-3 1-49 0,1 2-39 16,-1 0-10-16,1-1 1 0,-1 0-3 15,0 1-4-15,0 2-2 0,1-3-3 16,-1 2-5-16,1-2-6 0,0 3-4 16,0 3-5-16,1-1-1 0,-3 4-3 15,3 5-2-15,-1 4-1 0,1 4 1 16,0 5-1-16,1 5 0 0,-1 3-3 0,2 2-2 15,0-2 1-15,-2-4-1 0,1-1-1 16,0-5-6-16,1-4-6 0,0-3-10 16,1-5-13-16,-2-2-14 0,1-4 157 15,2-3-290-15,-1-4-151 0,0-2-419 16</inkml:trace>
  <inkml:trace contextRef="#ctx0" brushRef="#br0" timeOffset="24853.02">14236 2065 502 0,'-5'1'127'16,"-2"-3"5"-16,2 0-65 0,0 2-22 15,1-2-10-15,-1 3-1 0,1-2-4 0,3 1-6 16,0 0-5-16,-2 2-3 0,0-2-3 15,3 1-2-15,4 2-2 0,-4 6-2 16,-3 1-1-16,-1 4 2 0,8 5-1 16,-4 5-1-16,0 3-2 0,1 3 0 15,1-5-2-15,4 0 1 0,3 0-1 16,0-4 2-16,7-3-1 0,0-2 0 16,3-4 2-16,2-1 2 0,5-4 1 0,0-4 1 15,-1-3 1-15,-3-2 2 0,-2-6 3 16,-4 1 0-16,-4-4 2 0,-3 1 1 15,-1-2 2-15,-4-4 1 0,-2 0 0 16,-1-3-2-16,-2-6-2 0,0-1-4 16,-3-5-3-16,-3 0-3 0,-3 4-3 15,-5 4-3-15,-3 2-2 0,-4 7-1 16,-5 4 0-16,-3 7-1 0,1 4 0 0,-3-2 0 16,1 2 1-16,3 1 0 0,4 3-2 15,6-1-7-15,3 4-6 0,4-1-7 16,7 4-14-16,5 2-15 0,3-3 18 15,8 2-155-15,1-2-133 0,2-1-336 16</inkml:trace>
  <inkml:trace contextRef="#ctx0" brushRef="#br0" timeOffset="25158.89">14801 1952 489 0,'20'-5'122'0,"-1"3"11"0,-10-1-66 0,-3 9-21 16,-5-1 3-16,-1 5 11 0,-3 5 0 15,-2 3-1-15,-6 1-6 0,0 4 0 16,-3 0 0-16,0 6-9 0,1 4-13 15,3 1-7-15,5 0-7 0,5 3-5 16,5 1-3-16,6-2-4 0,2-7-2 16,1-3-6-16,-1 1-10 0,-3-5-14 0,-1-3-28 15,0-4-134-15,-2-2-10 0,-2 3-129 16,1-4-247-16</inkml:trace>
  <inkml:trace contextRef="#ctx0" brushRef="#br0" timeOffset="25856.96">13053 1991 405 0,'0'3'115'16,"1"-1"6"-16,0 5-22 0,0-2-60 16,0 4-6-16,1 2-2 0,-1 0-9 15,2 3-11-15,0 6-5 0,2-2-2 16,1 1-1-16,2 1 1 0,1 2 1 0,5-1 4 15,1-5 1-15,3-5 1 0,6-2 3 16,-1-1 5-16,3-8 3 0,2-3 4 16,-3-2 1-16,-2-7 0 0,-4-3 3 15,-6-3 0-15,-3-3-2 0,-3 0-4 16,-5 0-5-16,-7 2-4 0,-5 0-3 16,-4 1-4-16,-9 1-4 0,-7-1-4 15,-5 4-1-15,-2 0-1 0,1 2-1 0,-3 4-1 16,2 5-9-16,4 4-11 0,4 4-12 15,2 1 36-15,2 2-175 0,2-1-139 16,3 3-347-16</inkml:trace>
  <inkml:trace contextRef="#ctx0" brushRef="#br0" timeOffset="26195.14">12578 2050 466 0,'-7'-1'123'15,"0"1"2"-15,-1 1-15 0,-3 4-78 16,-1 3-12-16,-1 4-7 0,-1 2-1 0,1 7-2 16,2 2-2-16,3 4-3 0,1 1-2 15,5-1 0-15,3-2 0 0,4-2 0 16,4-5 0-16,3-3 1 0,4-6 1 15,0-5 2-15,1-2 5 0,1-2 6 16,-3-4 3-16,0 0 5 0,-3 0 5 16,-4-4 5-16,-1-2 1 0,-4-3-4 15,-4-2-5-15,-1-1-4 0,-5-5-7 16,-1-2-7-16,-7-1-7 0,-4-1-8 0,-5 3-15 16,-6 0-14-16,-5 0-12 0,-3 8 54 15,-4 2-187-15,-1 2-137 0,-4 8-343 16</inkml:trace>
  <inkml:trace contextRef="#ctx0" brushRef="#br0" timeOffset="26392.61">11601 2291 583 0,'0'-1'143'0,"2"2"1"16,-2-1-53-16,1 0-66 0,-1-1-9 16,0-3-11-16,-1-2 16 0,-1-2-164 0,-1-5-128 15,0-1-343-15</inkml:trace>
  <inkml:trace contextRef="#ctx0" brushRef="#br0" timeOffset="26546.2">11210 2216 575 0,'-4'12'138'0,"4"0"0"0,1-7-50 15,2-1-75-15,2-5-2 0,0-4 5 16,2-5 15-16,-2-3-169 0,-3-6-124 16,1 3-348-16</inkml:trace>
  <inkml:trace contextRef="#ctx0" brushRef="#br0" timeOffset="27025.93">10258 1902 495 0,'-12'8'133'15,"-1"1"4"-15,-1-3-17 0,1 2-79 16,0-2-15-16,-1 4-4 0,3 1-3 0,0 1-4 15,3 3-5-15,0 3-3 0,4-1-3 16,1 8-2-16,6-2-1 0,4 0 0 16,8 4-1-16,2-3 1 0,5-3-2 15,3 2 1-15,6-7 0 0,1-5 1 16,1-4 0-16,-4-6 0 0,2-5 2 16,1-8 2-16,-4-3 1 0,-2-4 4 0,-3-3 5 15,-4-1 3-15,-4-1 3 16,-5 1 3-16,-5 4 1 0,-7 0 0 0,-5 2-3 15,-7 4-6-15,-7-1-5 0,-10 2-4 16,-6 1-8-16,-7 3-3 0,-6 3-16 16,-5 4-10-16,-1 3-6 0,1 5 56 15,6 1-198-15,5 1-137 0,8 5-365 16</inkml:trace>
  <inkml:trace contextRef="#ctx0" brushRef="#br0" timeOffset="41043.64">2957 14090 385 0,'1'-2'98'0,"-1"-2"0"0,0 3-51 15,2-2-15-15,-2 3-7 0,0-2-6 16,0 3-3-16,0-1 1 0,-2 0 2 16,2 0 1-16,-1 0 2 0,-1 1-1 15,1 2 0-15,-1-1-2 0,1 0-1 16,-1-2-1-16,0 1-1 0,1 0-1 16,1-2 0-16,-1 0 0 0,1 1-1 0,0-2 0 15,1 3-2-15,-1-2 0 0,1 1-2 16,1 0 0-16,-1 0-3 0,0-2-1 15,0 2-1-15,0-3-2 0,1 2-1 16,0 1-1-16,-1-1 0 0,3 2-1 16,-1 0 0-16,1 1 0 0,2 0 0 0,0-1 0 15,2 0 1-15,2 0-1 0,0 0 3 16,1-1 1-16,1 1 1 0,1-1 3 16,1 1 2-16,2-3 1 0,-1 2 0 15,1-3-1-15,2 2-2 0,-1-4-1 16,1 3-2-16,1 0-3 0,-2 1-1 15,2 0-1-15,-1 3 1 0,1-1-1 16,0 1 1-16,-1 2-1 0,-1-1 0 16,-2 0 1-16,0 1-1 0,0 1 0 15,-5-1 0-15,3 0 0 0,-4-1 1 0,1 0-1 16,0-1 0-16,1-1 0 0,-1 0 0 16,3-1 0-16,-1-1 0 0,1 1 1 15,0-2-1-15,2-1 1 0,0 1-1 16,0-2 0-16,1 3 1 0,0 1-1 15,3-1 0-15,0 2 0 0,0 2 0 0,0-1-1 16,0 0 2-16,1 0-1 0,0-2-1 16,0 1 2-16,2-1-1 0,-2 0 0 15,2-1 1-15,-1-1-1 0,1 0 0 16,0 0 0-16,0 0 1 0,0 2 0 16,-1-1 0-16,0 2 1 0,1-1 0 15,0 2 0-15,0-2 0 0,0 0-2 16,-1 1 1-16,-1 1-1 0,-1-2 0 15,1 4 0-15,-1-2 0 0,-1-1 0 16,1 3 0-16,0-2 0 0,-1 1 0 0,2 1 0 16,0-3 1-16,0 2-1 0,2-1 0 15,-1-1 0-15,0 0 0 0,1-1 1 16,-1-1-1-16,0-2 1 0,-3 0-1 16,1 2 2-16,0-3 0 0,1 0 1 15,-1 2 0-15,1-1 0 0,-1 3 1 16,2-2 0-16,-1 1-2 0,0 3 0 15,0-1-1-15,0 2-1 0,-1-1 1 16,-1 1-1-16,1 3 0 0,0-1 0 0,0-2 1 16,1 2-1-16,1-4 0 0,3 3 1 15,-1 0-1-15,2-2 0 0,0-2 1 16,2 0 0-16,-1 0 2 0,2 2-1 16,0-2 1-16,0 1 0 0,0-1 0 15,-1 4-1-15,2 0 0 0,-1 0-1 16,1 2-1-16,0-2 1 0,1 0-1 0,0 1 0 15,2-3 1-15,0-1-1 16,1-2 0-16,-1 1 1 0,-1 0-1 0,0-3 0 16,-1 2 1-16,-2-1 0 0,-1 0-1 15,2 0 1-15,-3 1-1 0,2 0 0 16,-2 3 1-16,0-3 0 0,0 1-1 16,1 1 0-16,-1 0 1 0,1 0-1 15,2-1 0-15,-1-2 0 0,2 1 0 16,-1 1 2-16,-3 0 2 0,-1-1 1 0,-2 1-1 15,-4-3 1-15,-2 5 0 0,-4-2 1 16,-3-1-3-16,-2 1-1 0,-3 0-1 16,-2-1 1-16,-1 3-1 0,-2-4 0 15,0 0 0-15,0 2 0 0,1 0 0 16,-2-2 1-16,1 2-1 0,1-1 0 16,-1 0 0-16,-1 2 0 0,1 0 0 0,0-1 0 15,1 1 0-15,-1-1 1 0,-1-1 2 16,0 1 0-16,1-2 1 0,-1 1 0 15,-2-2-1-15,1 1 0 0,0-2-1 16,0 2-2-16,0-2 0 0,-1 1-1 16,1-1-1-16,1 2 1 0,0 0 0 15,0 1 0-15,-1-2 0 0,2 2 0 16,-3-1 0-16,2 1 0 0,0 0 1 16,-2-1-1-16,0-2 0 0,-2 1 0 15,-1-1 0-15,-1 0 1 0,-2 0-1 0,0-1 0 16,-2-3 0-16,-1 1 1 0,0 2-1 15,-3-1 0-15,0-1 0 0,-1-1-1 16,-1 3 1-16,-2 0-1 0,0 1-1 16,-3-2 1-16,0 1 1 0,0 2-1 15,-1-1 0-15,0 1 1 0,-1-2 1 16,0 1 0-16,1 0 0 0,0 2 0 16,0-2 0-16,0 1 0 0,0 0 0 0,1 1 0 15,0-1 0-15,-1 1 0 0,2-1-1 16,-3 0 1-16,2 2-1 0,-1 1 0 15,-2 0-1-15,0 0 1 0,-2 0 1 16,-1 1-1-16,1 0 0 0,-1-1 0 16,0-3 1-16,-1-1 0 0,2 2 0 15,-2-1-1-15,0-2 1 0,-1 3 0 16,-1-1-1-16,1 1 0 0,-1 1 1 0,-3 1-1 16,0 0 0-16,-2 2 0 0,-1-3 0 15,-1 1 0-15,0 0 0 0,0-1-1 16,-1 1 1-16,0-2-1 0,1 1 1 15,0 4-1-15,1 0 0 0,-2 2 1 16,-2 1-1-16,0 0 0 0,-1 2 1 0,0 0 0 16,0-2 0-16,0 0 0 15,4-3 0-15,-1 1 0 0,4-1 1 0,2-1-1 16,2 0 0-16,1 0 1 0,1-2-1 16,0 1 1-16,2 2-1 0,-2-2 0 15,1-1 0-15,-2 0 0 0,-1-3 0 16,0 1 0-16,-1-1-1 0,-1 0 1 15,-1-3 0-15,1 1 0 0,0 0-1 16,0 3 1-16,2-1 0 0,-1 2 0 16,0 1 0-16,1 1 0 0,3-1 0 15,-2 2 0-15,2-1 0 0,-2 0 0 0,2 0 0 16,-1-1 0-16,2 0 0 0,1 1 0 16,1-2 0-16,1 1 0 0,4 0 0 15,0-1 0-15,2 0 0 0,2-1 0 16,0 1 0-16,1 0 0 0,3-1 0 15,0 0 1-15,2 1 0 0,3 0 1 16,0 0-1-16,3 0 1 0,0-1 0 0,2 1-1 16,1 0 0-16,0 0-1 0,1 1 0 15,0 0 0-15,0 0-1 0,1 0 0 16,-1 0-1-16,0 2-1 0,2-1 0 16,-1 2 0-16,3 0 0 0,2 1 1 15,3-1 0-15,1 3 1 0,4-2 0 16,5 0 1-16,4 0-1 0,2 0 1 15,4-2 0-15,6 0 0 0,5-2 0 16,3-1-1-16,2-2 1 0,3-1 0 16,3-4 1-16,3-1-1 0,1-2 1 0,3 1-2 15,2-3-2-15,2 2 0 0,1 1-31 16,0 3 30-16,-1-1-182 0,-4 3-154 16,-4 0-391-16</inkml:trace>
  <inkml:trace contextRef="#ctx0" brushRef="#br0" timeOffset="44889.65">19551 1044 520 0,'0'2'128'0,"0"4"4"15,0-5-84-15,-1 1-8 0,0 4 1 16,0-2 1-16,-1 2-5 0,-2 2-6 16,-1-1-2-16,-2 3-1 0,-2 4-3 15,-3 3-4-15,-5 5-6 0,-2 3-4 16,-4 0-3-16,-2 2-3 0,-8 3-2 0,-2-1 0 15,-3 0-2-15,2-4 0 0,-2 0-2 16,4 0-10-16,3-1-18 0,5-5-7 16,5-2-132-16,3-3-131 0,-1-9-326 15</inkml:trace>
  <inkml:trace contextRef="#ctx0" brushRef="#br0" timeOffset="45132">19095 1087 668 0,'1'1'164'15,"0"-1"6"-15,2-3-108 0,-2 0-19 16,0 2-5-16,0 1-3 0,1 4-15 16,1-1-11-16,4 3-5 0,1 5-3 15,3 6-1-15,2 5 0 0,6 2 1 0,6-1 1 16,5 2-1-16,6 0 1 0,4 3-2 15,3-2 1-15,1-2-1 0,4 2-9 16,-3 1-20-16,-3-1-15 0,-5-2 162 16,-1-4-293-16,-4-3-154 0,5-7-424 15</inkml:trace>
  <inkml:trace contextRef="#ctx0" brushRef="#br0" timeOffset="45385.13">19898 1122 597 0,'-1'2'144'0,"2"-2"7"0,2 1-100 0,0 0-7 16,2-1 7-16,3 1 0 0,4-2-9 15,4 1-7-15,5-2-5 0,3-2-5 16,6 0-6-16,1 0-7 0,1 0-4 15,-3 0-4-15,-3 1-5 0,1 1-13 16,-4 1-21-16,-4 1-15 0,-2 0 116 16,-4-1-247-16,-1 2-150 0,-8 1-387 0</inkml:trace>
  <inkml:trace contextRef="#ctx0" brushRef="#br0" timeOffset="45558.71">19885 1390 472 0,'5'1'140'0,"2"-3"9"16,7-4 0-16,5-3-101 0,5-1-3 15,5-2-4-15,1 1-8 0,5-3-13 0,2 2-11 16,2 1-14-16,-1 3-17 0,2-3 156 16,-3-1-293-16,0 0-151 0,-1-1-434 15</inkml:trace>
  <inkml:trace contextRef="#ctx0" brushRef="#br0" timeOffset="46125.74">21349 835 563 0,'-6'2'127'0,"-6"-2"3"0,-5-2-96 16,-7 0-11-16,-3-2 2 0,-4 0-2 15,-3-3-4-15,1 1-3 0,1-1-2 16,5 1-3-16,1-1-2 0,5 1-2 16,2-1 0-16,5 1 2 0,3 3 2 15,3-1 1-15,4 3 0 0,0 1 0 16,2 0-1-16,2 2-1 0,0 1-2 15,0 0-2-15,-1 5-1 0,0 3 0 0,-1 3 0 16,-3 6 0-16,-1 3 0 0,-1 3-1 16,-1 2 0-16,-2-2-2 0,-1 1 0 15,0 1 0-15,1-4-1 0,2-3 1 16,-1-3-1-16,4 0-1 0,-1-5 0 16,3-4-1-16,2-4 0 0,1-1 1 15,1-1 4-15,1-3 1 0,3 1 1 16,2-1 1-16,3 0 0 0,3 0 1 0,6-1 0 15,3 1-4-15,3 0-2 0,4 1 0 16,2 4-1-16,5 2 0 0,-3 0 0 16,3 6-1-16,-1 1 1 0,-1 4-1 15,-4 1 0-15,-2 2 0 0,-4-2 0 16,-5-1 0-16,-4-1 0 0,-5-2-1 16,-6 0 1-16,-5-3 0 0,-6-1 1 15,-5 0-1-15,-8 0 2 0,-6-1 0 16,-4-3 0-16,-8-5 1 0,-2 1-1 0,-4-2 0 15,-4 0 1-15,2-1 0 0,-3-2-14 16,-3-3-24-16,-5-1 10 0,2-4-149 16,3 4-139-16,2-6-345 0</inkml:trace>
  <inkml:trace contextRef="#ctx0" brushRef="#br0" timeOffset="52804.09">19207 1261 322 0,'-8'0'68'0,"1"0"0"0,-1 0-52 16,1 1-9-16,0-1 0 0,-2 2 7 15,-1 0 7-15,0-2 3 0,0 3 2 16,2-2-2-16,-1-1-2 0,2 1-2 16,2 0-1-16,2-2 8 0,0 2 2 0,3-1 0 15,4-2 2-15,1 0 0 0,6-3 1 16,4-4-5-16,10 0-14 0,10-8-3 16,11 0-2-16,6-4-1 0,8-1 2 15,9 0 0-15,11-1 0 0,11 0-1 16,0 5 0-16,5-3-2 0,7 0 0 15,6 1-3-15,6 1 0 0,-1 0-1 16,-5 3-1-16,3 1 0 0,3 4-1 0,-6 0 1 16,-9-1-1-16,-9 0 0 0,-6 3 0 15,-8-4 0-15,-13 0 0 0,-12 2 1 16,-9 1-1-16,-12 2 0 0,-8 4 4 16,-9-1 1-16,-11 0 0 0,-6 2-1 15,-10 0 1-15,-7 0-1 0,-8 1 1 16,-8 1-5-16,-10 2 0 0,-8 5-1 15,-17-2 1-15,-9 0 0 0,-10 5 0 16,-9 4 0-16,-15 2 0 0,-4-2 0 16,-4 0 1-16,2 3-1 0,-3 5 0 0,0-1 0 15,3-2 0-15,10 2 0 0,2 4 0 16,4-1 0-16,6 1 0 0,13-1-1 16,12-2 0-16,13-3 1 0,10-3-1 15,15-2 1-15,15-3-1 0,13-4 1 16,11-6 0-16,14-3 2 0,16 0 0 15,14-2 0-15,15-8 1 0,13-3 0 16,17 0 0-16,16 0 0 0,6-2 0 0,6-3-1 16,9 0 1-16,3 4 0 0,3 2-1 15,-5 2 0-15,-4 1 0 0,0 4-1 16,-10 2 0-16,-12 5-1 0,-10-2 0 16,-9 3 0-16,-12 1 0 0,-13-1 0 15,-19 2 0-15,-10 1-1 0,-11-2-5 0,-16 2 1 16,-14 0 0-16,-15 3 0 15,-19 2 1-15,-11 1-1 0,-19 4 2 16,-15 0 3-16,-13 2 1 0,-9 2-1 0,-13-1 1 16,-4 4 0-16,-7 1-1 0,7 0 1 15,-5 4-1-15,9 0 0 0,7 2 1 16,13-1-1-16,11-6 1 0,17 1-1 16,14-7 0-16,17-3 0 0,12-4 3 15,11-5 0-15,16-1 3 0,9-4-1 16,13-1 2-16,12-2-1 0,14 0 1 0,17-5-3 15,17-5 0-15,12 0-2 0,13-7-1 16,10 2 0-16,9 2 0 0,4-3-1 16,-1 6 1-16,-4 3 0 0,2 4-1 15,-12 9 0-15,-11-3 0 0,-13 3 1 16,-13 1-2-16,-17 2 1 0,-15-1-2 16,-16 1-3-16,-15-2-1 0,-14 2-1 0,-16 0 1 15,-17 2 1-15,-18 1-1 16,-16 3 1-16,-14 5 5 0,-13 3 0 0,-12 1 0 15,-7 1 1-15,-1 1-1 0,5-3 0 16,5 3 1-16,-1-6-1 0,11 3 0 16,19-3 0-16,12 2 0 0,18-4-1 15,10-1 0-15,17-3 2 0,22-2-1 16,20-6 1-16,20-5 0 0,10-6 1 16,15 0 0-16,15-1 1 0,15-3-2 15,12-1 0-15,2 4 0 0,-5 5 0 0,5 2-1 16,1 1 1-16,-7 2-1 0,-12 3 1 15,-14 1 0-15,-13 1 0 0,-12-2-1 16,-17 2 0-16,-14 1-1 0,-18 0 1 16,-13 3 0-16,-18-2 0 0,-20 0 2 15,-14-1-1-15,-19 7 2 0,-13 0-1 16,-17 2 0-16,-6-1-1 0,-2 4 0 0,3 4 0 16,5 2-1-16,5-4 1 0,13-3-1 15,19 0 1-15,15-2-2 0,16-3 3 16,13-5 0-16,18-3 2 0,23-3-1 15,20-3 1-15,12-7 1 0,14-5 0 16,13-3-1-16,16-4-1 0,16-5-2 16,1 0 0-16,-4 4 0 0,3 2 0 15,-2 4-1-15,-1 2 0 0,-10 6 0 16,-17 5-1-16,-12 2 1 0,-9 0-2 0,-17 3-3 16,-14 1-1-16,-21 0 0 0,-24 0-1 15,-14 4 1-15,-16 2 0 0,-15 4 1 16,-16 2 4-16,-15 3 1 0,-6 2 0 15,1 4 0-15,0 2 1 0,3 1-1 16,0 0 0-16,7-3 0 0,20 1 0 16,11 0 0-16,16-7-2 0,13-4-2 0,13-4 1 15,20-5 0-15,20-3 0 0,17-7 1 16,12-6 0-16,12-4 1 0,13 0 2 16,16-4 0-16,10-3 0 0,2 1-1 15,-4 0 1-15,2 7-1 0,-4 4 1 16,-2-2-1-16,-13 6 0 0,-11 5 1 15,-11 3-1-15,-11 1-3 0,-15 0 0 16,-19 3-1-16,-22 5-1 0,-17-5 1 16,-19 5 0-16,-17 4 0 0,-15 3 3 15,-18-4 0-15,-7 1 1 0,-3 4 0 16,-6 4 0-16,-6-2-7 0,6-2 21 0,4 1-156 16,13 2-124-16,7-3-329 0</inkml:trace>
  <inkml:trace contextRef="#ctx0" brushRef="#br0" timeOffset="55964.1">19319 2147 575 0,'1'-4'139'0,"0"1"6"0,0-1-98 15,-1 2-7-15,1 0-2 0,0 2-3 16,-1-1-9-16,1 2-10 0,-1 3-6 16,-1 5-2-16,-5 3-2 0,-2 5-1 15,-3 3-2-15,-4 5-1 0,-5 1 1 16,-3 5-1-16,-2 0 0 0,0 3 0 16,-4 0-1-16,-3 2-1 0,-1 2-7 0,-3-4-7 15,-1-4-10-15,1 0 3 16,-1-4-38-16,0-3-99 0,0-2-117 0,3-6-272 15</inkml:trace>
  <inkml:trace contextRef="#ctx0" brushRef="#br0" timeOffset="56200.02">18904 2220 635 0,'0'1'144'0,"0"0"7"15,0 2-110-15,1 2-6 0,1 1 5 16,0 3 4-16,2 1-4 0,3 1-7 16,3 0-5-16,2 1-5 0,3 0-6 15,3 1-5-15,0 0-5 0,4 3-2 16,0 2-3-16,1 0 0 0,-1 2-12 0,0 1-8 16,0 0-15-16,2 0 3 0,3-2-130 15,0-1-20-15,2 0-119 0,5-1-230 16</inkml:trace>
  <inkml:trace contextRef="#ctx0" brushRef="#br0" timeOffset="56433.49">19712 2255 586 0,'-1'-4'149'16,"2"1"7"-16,1 0-53 0,5 1-71 15,3-1 3-15,5 0 6 0,4-2-3 16,5 0-9-16,2 0-6 0,0 0-2 16,1-1-2-16,1 0-6 0,-2 1-5 0,0 1-4 15,-3 0-3-15,0 2-4 0,1 0-7 16,-2-1-15-16,-4 1-18 0,-1 1 83 16,-4-3-220-16,-5 3-148 0,-3 2-381 15</inkml:trace>
  <inkml:trace contextRef="#ctx0" brushRef="#br0" timeOffset="56639.94">19693 2431 559 0,'12'3'142'0,"9"0"10"0,8-1-89 16,5-4-8-16,4-2 1 0,3-1 0 15,0 2-13-15,3-2-13 0,-1-1-11 16,0-4-6-16,-3 1-5 0,3 0-6 15,0-1-16-15,-1-3-16 0,-3 1 31 16,-4 0-172-16,-4 0-142 0,-1 2-358 0</inkml:trace>
  <inkml:trace contextRef="#ctx0" brushRef="#br0" timeOffset="57096.99">20743 2090 611 0,'0'-6'146'0,"1"-3"7"0,3 1-103 16,2 2-12-16,3 1 0 0,5 0-3 16,2 1-7-16,4-2-7 0,4 1-3 15,-1-1-3-15,2 3 0 0,2 2 1 16,-2 1-2-16,0 1-3 0,0 0-3 15,-1 2-3-15,1 4-2 0,-1 0-1 0,-4 3-2 16,-1 1 0-16,-4 1 0 0,-3 5 0 16,-3 2 0-16,-5 0-1 0,-4-1 0 15,-6-1-1-15,-5 2 2 0,-3-1 0 16,-7 1 0-16,-3-5 0 0,-5 1 1 16,1-5 0-16,2-1 0 0,3-3 0 0,3-4 0 15,7-1 0-15,4-2 1 0,5 0 0 16,3 1-1-16,3-1-1 0,1 1 0 15,2 1 0-15,6 2 0 0,4 1 0 16,3 2 0-16,3 4 1 0,3 2 1 16,3 2 0-16,-1 3-1 0,0 1 0 15,-3 2 0-15,-2 1-1 0,-5-2 1 16,-1 0 0-16,-7 0-1 0,-4-3 0 16,-7 1 0-16,-5-4 1 0,-7-1-2 0,-4-2-6 15,-9-3-7-15,-6-1-11 0,-2-1-13 16,-4-3-8-16,-6 0 41 0,-8-4-172 15,-1-1-127-15,-4 2-324 0</inkml:trace>
  <inkml:trace contextRef="#ctx0" brushRef="#br0" timeOffset="57555.16">19055 2403 548 0,'3'-1'137'0,"0"-1"3"15,2 0-85-15,-2 1-15 0,2 2-1 16,0 1-4-16,0 2-12 0,1 3-7 15,0 3-4-15,1 3-2 0,-2 5-2 16,1 4-2-16,0-1-1 0,0-1-2 16,2 5-1-16,0-1 0 0,3-4 0 0,5 0-2 15,3-7-1-15,9 5-1 0,5-2-3 16,2-7 47-16,1-2-197 16,1-5-138-16,-2 1-376 0</inkml:trace>
  <inkml:trace contextRef="#ctx0" brushRef="#br0" timeOffset="60254.23">22745 3751 512 0,'-1'-1'125'0,"-1"-1"8"0,1 1-66 16,1 1-28-16,-1-1-1 0,1 1-1 16,0 1-2-16,0-1-3 0,0 1-5 15,0-1-4-15,0 3-3 0,0 3-1 16,-1 3-4-16,0 4-2 0,0 4-3 16,-2 5-2-16,-1 5-2 0,1 2-1 15,-1 3-1-15,2-2-2 0,-2 0-1 16,3 0 0-16,1-3 0 0,0 1-9 15,1-1-10-15,-1-3-9 0,1 1-9 0,0-2 161 16,-1-4-294-16,0-3-147 0,3-5-408 16</inkml:trace>
  <inkml:trace contextRef="#ctx0" brushRef="#br0" timeOffset="60492.19">23062 3728 689 0,'-2'4'153'0,"0"2"6"0,-1 3-122 15,-4 4-8-15,1 2 3 0,-2 8 4 16,-1 1-1-16,-1 4-6 0,3 1-5 16,0 3-5-16,5-1-5 0,0-2-3 15,2 1-3-15,1-1-4 0,2-1 0 0,1 1-4 16,0-4-6-16,-1 1-14 0,0-1-24 15,-2-3-1-15,0-1-139 0,1-6-142 16,-2-3-332-16</inkml:trace>
  <inkml:trace contextRef="#ctx0" brushRef="#br0" timeOffset="60956.94">21985 3917 486 0,'-2'5'116'16,"-1"3"2"-16,1-2-61 0,0 5-38 15,-1 3-3-15,2-1-3 0,0 1-3 16,0 2-4-16,1 2-3 0,1 3-1 0,2-2 1 16,2-1 0-16,1-1 1 0,4 1 1 15,2-5 0-15,1-2 3 0,3-4 3 16,1-5 3-16,2-4 1 0,0-5 2 15,-1-5 2-15,2-4 2 0,-3-2 2 16,1-3-2-16,-4 3 1 0,-4-2 3 16,-2 0-2-16,-5 2-2 0,-4-3-3 15,-2 0-5-15,-6 1-4 0,-2-2-4 16,-4 6-5-16,-4 2-3 0,-3 5-1 0,-4 6 3 16,-4 2-5-16,1 3-10 0,-2 5-9 15,-1 1-9-15,0 3-25 0,0 0-104 16,0 3-120-16,4 4-274 0</inkml:trace>
  <inkml:trace contextRef="#ctx0" brushRef="#br0" timeOffset="61337.74">21506 3936 447 0,'-17'-4'106'0,"1"2"3"0,-1 3-45 0,0 3-51 0,-1 3 2 15,1 5 2-15,0 2 1 0,-3 2-5 16,0 1-4-16,2 1-1 0,3 1-2 16,4 2-1-16,3-2-2 0,5-2 1 15,9 1 2-15,7-4 5 0,5-2 2 16,3-4 5-16,1-5 5 0,3-2 5 15,1-5 4-15,-2-5 0 0,-1-3-1 0,-2-2 0 16,-2-4-2-16,-3 1-5 0,-3-3-4 16,-4 1-4-16,-4 2-4 0,-6-3-3 15,-7-1-4-15,-3 3-4 0,-4-2-5 16,-4 1-3-16,-3 2-4 0,-4 1-5 16,-3 4-11-16,-3 7-9 0,-4 3 161 15,-1 3-289-15,1 1-145 0,2 5-420 16</inkml:trace>
  <inkml:trace contextRef="#ctx0" brushRef="#br0" timeOffset="61574.45">20755 4091 595 0,'7'1'141'0,"-3"0"3"15,-1-2-53-15,1-1-71 0,-2 0-5 16,-4-3 0-16,-2 0-2 0,-2-2-8 16,-1 1-9-16,-2-1-7 0,1 2-5 15,-2-2-135-15,0 2-122 0,1 1-311 16</inkml:trace>
  <inkml:trace contextRef="#ctx0" brushRef="#br0" timeOffset="61741.39">20599 4125 636 0,'0'3'145'0,"0"2"4"0,2-1-112 15,-2 0-7-15,1-4 0 0,-1-3 0 0,-1-1-8 16,-1-1-13-16,-2-4-16 0,-1-4-12 15,-5-1-137-15,-4 0-130 0,-5 2-334 16</inkml:trace>
  <inkml:trace contextRef="#ctx0" brushRef="#br0" timeOffset="61908.98">19924 4175 650 0,'-5'7'139'16,"5"-1"0"-16,1-3-102 0,0 0-31 16,-1-2 0-16,-1-3-3 0,0-1-8 15,-1-4-7-15,0-2 6 0,-3-3-134 16,1-2-118-16,-5 1-301 0</inkml:trace>
  <inkml:trace contextRef="#ctx0" brushRef="#br0" timeOffset="62066.56">19656 4123 644 0,'-3'7'141'0,"1"-1"3"15,1-3-115-15,1 0-15 0,1 0 1 16,-1-6 2-16,-1 1-5 0,0-3-16 16,-3-3-10-16,2 1-90 0,-2-3-41 0,-3-3-109 15,-1 0-241-15</inkml:trace>
  <inkml:trace contextRef="#ctx0" brushRef="#br0" timeOffset="62573.63">18635 3899 567 0,'-1'-2'135'0,"-1"0"6"15,0 1-89-15,1-1-18 0,1 4-3 16,-2 0-4-16,1 2-7 0,-2 2-9 0,-1 5-4 16,-1 1-4-16,-1 2-2 15,-3 5-1-15,-1-3 0 0,2 6 0 0,2 3 0 16,1-2-1-16,3 0 0 0,6 2 0 16,3-1 0-16,6 1-1 0,5-5 1 15,5-3 1-15,3-3-1 0,9-4 1 16,5-5 2-16,-1-5 1 0,2-5 4 15,0-5 3-15,-1-2 3 0,-3-4 2 0,-6-5 4 16,-7-3 3-16,-3 1 0 0,-5 0-1 16,-6-3-3-16,-7 2-1 0,-7-1-2 15,-6 0-4-15,-6 2-5 0,-4 1-4 16,-4 1-1-16,-6 4-3 0,-4 5-7 16,-3 4-12-16,-5 7-11 0,1 4-11 15,1 0 162-15,2 6-293 0,6 1-151 16,7 3-413-16</inkml:trace>
  <inkml:trace contextRef="#ctx0" brushRef="#br0" timeOffset="66571.44">18886 5497 387 0,'0'1'109'0,"1"2"8"16,-2-1-54-16,0-1-5 0,1 1 0 16,-1 3 2-16,0-2-9 0,0 0-7 15,0 0-2-15,1-2-1 0,-2 2-3 16,1-1-3-16,0-1-5 0,0 1-3 0,-2 2-7 15,-2 2-4-15,-2 2-4 0,-4 1-4 16,-4 5-2-16,-9 3-2 0,-2 4-1 16,-2 2-1-16,-2 1-1 0,1 3 0 15,-2 3-1-15,1-1-1 0,5-1-7 16,0-1-6-16,0-2-9 0,0-1-9 16,1-3-11-16,3-6-7 0,4-2 53 15,1-4-171-15,4-4-123 0,3-2-315 0</inkml:trace>
  <inkml:trace contextRef="#ctx0" brushRef="#br0" timeOffset="66837.03">18427 5531 603 0,'-3'-2'146'0,"-1"2"11"0,3-1-99 15,2 1-8-15,0 0-4 0,4 3-4 16,3-1-6-16,1 4-6 0,3 2-9 16,4 1-5-16,2 5-2 0,2 3-1 15,1 4-2-15,2 3-3 0,2 3-4 16,-1 1-2-16,1 3 0 0,4 0-3 0,1 0-4 16,1 1-2-16,2-5-5 0,0 1-18 15,-1-3-15-15,-4-2-1 0,-3-4-132 16,-3-5-131-16,-5-4-317 0</inkml:trace>
  <inkml:trace contextRef="#ctx0" brushRef="#br0" timeOffset="67098.81">19129 5041 677 0,'6'-4'158'0,"0"0"7"0,-1 2-118 0,0 2-13 15,-2 5-2-15,-1 6 0 0,-2 6-6 16,-3 4-9-16,-1 5-5 0,-2 5-2 16,-2 0-1-16,-1 2-1 0,-1-1-3 15,1-2 0-15,3-1-5 0,-1-1-17 16,1-3-18-16,1 1-5 0,3-1-137 15,0-4-139-15,1-1-336 0</inkml:trace>
  <inkml:trace contextRef="#ctx0" brushRef="#br0" timeOffset="67857.46">19587 5726 466 0,'1'0'117'0,"-1"1"4"0,1-1-58 16,0 0-24-16,2 1 0 0,-1-2-2 16,1 1-4-16,3-1-3 0,-1-1-4 15,2 0-3-15,1 1-5 0,2-2-4 16,1 0-3-16,0-2-4 0,2 3-2 16,2 0-2-16,1-1-2 0,2-1 0 15,0 1-1-15,2 3 0 0,0-2-4 0,-1 1-3 16,1-2-5-16,-5 3-8 0,0 2-5 15,-3-1-5-15,-4 1-120 0,-1 0-112 16,-4-1-282-16</inkml:trace>
  <inkml:trace contextRef="#ctx0" brushRef="#br0" timeOffset="68086.92">19506 5937 489 0,'9'3'132'0,"2"-2"6"0,2 0-42 15,2-1-47-15,3-2-5 0,0-1-5 16,1-1-6-16,0-2-9 0,-1 1-7 0,2-1-5 16,2 0-4-16,-2-1-5 0,-2 2-11 15,3-1-15-15,-1 1 34 0,0-1-167 16,-2 2-129-16,0-1-338 0</inkml:trace>
  <inkml:trace contextRef="#ctx0" brushRef="#br0" timeOffset="68615.85">20673 5683 532 0,'5'2'128'0,"0"0"7"15,-2 0-83-15,0 2-18 0,2-3 2 16,-3 2 1-16,-1 0-6 0,1 0-5 16,-2 1-3-16,0 0-1 0,-1 1-2 0,0 0-1 15,-1 1-1-15,-1 1-2 0,-2 4-2 16,-3 2-2-16,-4 2-2 0,-5 3-2 16,-4 3-1-16,-6 1-3 0,-5 0-1 15,-4 1-2-15,-1-2-5 0,-3 0-5 16,3-2-6-16,0-2-5 0,2-2-10 15,3-2-9-15,3-4-5 0,3-4 131 0,6 0-248 16,3-5-130-16,4-2-371 16</inkml:trace>
  <inkml:trace contextRef="#ctx0" brushRef="#br0" timeOffset="68878.71">20258 5688 574 0,'11'5'135'0,"2"1"3"15,-1 1-91-15,1 2-16 0,-1 3-1 16,1 3-3-16,1 0-6 0,3 6-4 16,-3 2-2-16,5 5-1 0,0-2-2 15,6 2-3-15,-1-1 0 0,2-2-3 16,2-2-2-16,4 0-3 0,1-3-3 15,-1-1-3-15,0-6-5 0,2-2-12 0,-2 1-4 16,2-2-4-16,-3-5-107 0,-4-6-17 16,0-4-97-16,-4-4-202 0</inkml:trace>
  <inkml:trace contextRef="#ctx0" brushRef="#br0" timeOffset="69455.85">20089 5314 527 0,'3'2'131'0,"2"-3"6"16,0-3-65-16,4 1-29 0,2 0-4 16,3 0-1-16,4-1-2 0,2-1-4 0,6 0-3 15,4 1-3-15,6 1-6 0,4-1-3 16,5 0-5-16,1 1-3 0,0 2-5 16,0-2-4-16,-1 1-10 0,-3-2-12 15,-3 2-15-15,-4 0-65 16,-3-2-67-16,-2-2-117 0,-2-1-260 0</inkml:trace>
  <inkml:trace contextRef="#ctx0" brushRef="#br0" timeOffset="72756.28">21211 5721 395 0,'-7'5'105'0,"1"-1"2"0,0 0-56 16,3 0-14-16,0-3 3 0,0 0 4 15,3-1-10-15,0 2-3 0,2-2 1 16,-1-2 0-16,2 1-4 0,1 0-4 16,2-2-2-16,1 1-5 0,2-1-5 0,4-3-3 15,1 3-4-15,1 2 0 0,0-2-3 16,1 1 0-16,1-2-2 0,2 3 0 15,-2 1-4-15,1-3-6 0,-2 0-4 16,1 0-5-16,-3 2-1 0,-2 2-11 16,-2-2-116-16,-4 1-109 0,-1 3-277 15</inkml:trace>
  <inkml:trace contextRef="#ctx0" brushRef="#br0" timeOffset="72956.56">21147 5938 453 0,'6'1'130'0,"3"-2"5"15,4 1-25-15,4-4-66 0,5-3-7 0,4 1-7 16,3-3-9-16,0 1-11 0,2 0-6 16,0 0-4-16,-4 1-7 0,-2 2-4 15,-2 0-54-15,0 3-75 0,-2-1-107 16,-3-4-257-16</inkml:trace>
  <inkml:trace contextRef="#ctx0" brushRef="#br0" timeOffset="73541.82">21930 5612 472 0,'0'-7'116'0,"0"-2"6"0,0 2-74 15,0-1-15-15,0 4 4 0,0-1 1 0,0 2-8 16,0 1-5-16,0-1-4 0,0 3-2 16,0-1-2-16,0 2-4 0,0 2-4 15,-2 0-2-15,0 0-2 0,-3 6-2 16,-3 1-1-16,-4 5 0 0,-3 3-1 15,-4 0 0-15,-4 3-1 0,-1 2 1 0,1-2-1 16,2 0 0-16,4-3-1 16,3-1 0-16,6-2-3 0,6-1 0 15,7-3 1-15,5-2 0 0,2-1 1 0,5-3 2 16,3 0 3-16,3-4 2 0,0-2 2 16,-2-1 0-16,-1-3 0 0,-2-1 2 15,-2-1 3-15,-3-2 2 0,-1 0-1 16,-3 1 2-16,-2-1-1 0,-1 2 0 15,-1 1-2-15,0 0-2 0,-3 3-5 16,-1 2-4-16,-1 2 0 0,0 2-1 0,0 4-1 16,0 2-1-16,1-1 0 0,1 4 0 15,4 2 0-15,-1 0 0 0,5-3-1 16,2-1 1-16,2-2-2 0,4-1 3 16,-1-3 0-16,2-3 4 0,0-1 2 15,-3-2 2-15,-1 0 2 0,0-2 2 16,-5-3 3-16,-3-1 2 0,-1 0 0 0,-5-2-2 15,-3-2-2-15,-4-2-1 0,-3-2-4 16,-3 3-5-16,-3 1-4 0,-4 1-5 16,-4 3-4-16,0 2-7 0,-2 3-8 15,1 3-9-15,1-2-11 0,4 1-4 16,3 1 50-16,6 0-170 0,5 0-120 16,3 0-313-16</inkml:trace>
  <inkml:trace contextRef="#ctx0" brushRef="#br0" timeOffset="75288.46">21932 5528 368 0,'1'1'89'0,"1"1"6"0,-2-1-42 16,1 0-22-16,-1 0-1 0,0-1-2 15,1 1-3-15,-2-1 0 0,1-1-6 16,0 1-3-16,-1 0-3 0,1 0-3 16,0 1 0-16,0-1-1 0,0-1 0 15,-1 2-1-15,1-1-1 0,1 1 0 0,-1-1-1 16,-1 2 1-16,0 0 0 0,-1 3 3 16,-1 1 1-16,-1 3 2 0,-3 4 0 15,-2 4 0-15,-3 3 0 0,-4 3-2 16,0 6-2-16,-4 1-3 0,-1 5-2 15,-1-1-1-15,0-2-1 0,4 1-1 16,1-1-1-16,4-5 0 0,1-4 0 16,5-5-1-16,3-3-7 0,2-2-6 15,1-4 5-15,0-2-45 0,2-2-86 16,0-1-108-16,0-2-259 0</inkml:trace>
  <inkml:trace contextRef="#ctx0" brushRef="#br0" timeOffset="75693.48">22034 5730 489 0,'3'10'131'0,"-2"3"3"0,-2 2-17 16,-2 6-93-16,-2 2-2 0,-1 2-2 15,-3 0-7-15,-2 1-5 0,1-2-3 16,0-2 0-16,1-5-2 0,2 0-1 15,0-2-3-15,2-3 1 0,3-2-1 16,-1-2-1-16,2-3 0 0,0 3-2 16,1-6 1-16,0-2 3 0,1-2 0 0,0-3 1 15,0-2 0-15,2-4 1 0,-1-5 2 16,2-2 1-16,2-2 2 0,0-3 0 16,4-4 2-16,0 0 1 0,3 0 3 15,1 2 2-15,2 4 1 0,-1 1-1 16,1 7 0-16,0 2 1 0,-1 5 0 15,2 4-2-15,-1 4 1 0,0 2 0 16,1 5-2-16,-2 1-1 0,2 6-1 0,-1 3-3 16,2-1 0-16,-3 3-3 0,0 0-3 15,0 0-1-15,-2-2 0 0,-2 0-4 16,-3-1-6-16,-3-1-19 0,-2-4-8 16,-2-1-3-16,0-2-9 0,0-1-7 15,-1-5-116-15,1-2-112 0,-1-2-262 16</inkml:trace>
  <inkml:trace contextRef="#ctx0" brushRef="#br0" timeOffset="76624.14">22451 5754 624 0,'1'-5'148'0,"0"0"4"0,-1 3-106 15,2 2-11-15,0 3 1 0,1 5-2 16,0 1-7-16,0 5-10 0,3 2-3 15,0 3-3-15,1 2-2 0,1 0-3 16,2-2-3-16,0 1-1 0,3-1-1 0,1-3-1 16,1-3 0-16,2-1 1 0,-1-3-2 15,2 0 1-15,-3-4 0 0,0-2 0 16,1-1 1-16,-3-2 0 0,-2-2 2 16,-2-4 1-16,0-3 2 0,-2-3 0 15,-2-3 0-15,0-4 3 0,-2-2 1 16,-1-4-1-16,1-1-1 0,0-1 0 0,-1 2-1 15,0 2 1-15,-1 5 0 0,1 2-1 16,-1 7-1-16,2 4-1 16,-3 3-2-16,1 2 0 0,2 4-3 0,1 0-1 15,3 1-1-15,5 3 0 0,2 0 0 16,7 0 2-16,4-1 0 0,3-3 0 16,1-2 0-16,2 2 1 0,0-4 0 15,0-2 0-15,-3-3 0 0,-3 2 1 16,-3 1-1-16,-1-3 1 0,-6 0 1 0,-4-1 2 15,-4 0 0-15,-4 0 1 0,-3-2-1 16,-3-1-1-16,-4 2-2 0,-4 1-2 16,-4 2-2-16,-3 4 0 0,-5 3 0 15,1 3 0-15,-1 2 2 0,1 3 0 16,4 2 0-16,2 2-2 0,6 1 0 16,6-1-2-16,4 1 0 0,3 2 0 15,3-4-1-15,5 0 1 0,3-3 2 0,4 1 0 16,1-3 1-16,5-3 0 0,3 1 1 15,2-1 0-15,4-3 0 0,-1 0 1 16,-1-1 0-16,-3 3-8 0,-2-1-1 16,-4 1-3-16,-5-1-4 0,-4 5-14 15,-5-2-5-15,-3 1-1 0,-4 1 6 16,-2 0 1-16,-1-4 0 0,-1 1 5 16,-1-3 13-16,0-1 4 0,2-1 3 15,-1-1 4-15,2-2 4 0,1-2 3 0,1-1 6 16,2-1 3-16,1-5 1 0,3-2 2 15,1-1 0-15,2 1-2 0,3 0-2 16,2 0-4-16,0-1-3 0,1 2-1 16,2 3-3-16,-1-1-3 0,1-1-1 15,1 3-1-15,-2 1 0 0,2-1-1 16,0 1 1-16,-1-1-2 0,2 0 0 0,-2 0-1 16,1-3 0-16,0 0-2 0,-4-1-1 15,-1-3 1-15,-2-2-1 0,0-3 1 16,-2-6 0-16,-1-6 1 0,-1-1 3 15,-2-1 3-15,1 0 2 0,-2-1 3 16,-1 0 3-16,-1 6 3 0,-2 5 5 16,-1 5 3-16,0 2 1 0,-2 5-1 15,2 3 0-15,-1 7-4 0,0 1-3 0,-2 4-5 16,1 5-2-16,-2 6-2 0,-2 4-1 16,1 5-1-16,-3 6 1 0,0 7 0 15,2 4 0-15,-1 4-1 0,3-2-3 16,1 6 1-16,2-3-2 0,-1-3-6 15,2-2-11-15,0-4-15 0,-1-3-17 16,-1-3 122-16,-1-3-265 0,-3-7-159 16,-5-3-418-16</inkml:trace>
  <inkml:trace contextRef="#ctx0" brushRef="#br0" timeOffset="76873.67">23501 5741 568 0,'13'-7'135'0,"3"3"5"16,0 3-95-16,1 1-2 0,1 1 0 16,-1 0-1-16,3 3-7 0,0 0-6 0,-1 0-5 15,1 5-3-15,1 1-5 0,-3 0-4 16,0 2-5-16,-3 1-2 0,-4 3-1 16,-3 1-1-16,-5 0-3 0,-2 2 0 15,-3 3-1-15,-2-2 1 0,-3 1-1 16,3-2-3-16,0-3-3 0,2-2-1 15,3-4-7-15,5-3-10 0,4 0-9 16,5-4-7-16,3 1 11 0,2-4-130 0,3-1-120 16,2-3-286-16</inkml:trace>
  <inkml:trace contextRef="#ctx0" brushRef="#br0" timeOffset="77039.78">23960 5660 493 0,'-9'-23'142'0,"0"0"6"0,1 2-8 15,2 7-98-15,-2 1-10 0,3 4-5 0,-1 0-5 16,1 0-12-16,1 3-7 0,1-1-3 16,2 1-8-16,1-1-8 0,1 1-7 15,1 3-8-15,3 0-35 0,0 3-85 16,2 1-108-16,-1 1-246 0</inkml:trace>
  <inkml:trace contextRef="#ctx0" brushRef="#br0" timeOffset="77621.03">24002 5860 488 0,'3'29'111'16,"0"-3"6"-16,0-7-69 0,0-3-25 16,1-4 0-16,-2-4 4 0,0-4 4 15,-1-2-3-15,1-4-4 0,1-3-4 16,0-3-4-16,2-4-1 0,2-2-2 16,1-5-8-16,0-4-3 0,3-2-1 15,0 0-1-15,0 1 1 0,0 4 0 16,-1 2 0-16,0 6 0 0,-1 9 2 0,-1 5-1 15,1 7 1-15,0 3 1 0,0 2-2 16,1 3 1-16,1-2 0 0,1 0 1 16,3 0 1-16,2-5 3 0,6-4 2 15,4 0 1-15,1-3 4 0,4-2 2 16,2-1 2-16,0-2-1 0,-1-3 0 16,-1-3 0-16,-3-2-1 0,-1-2-1 15,-5-1-1-15,-4-4 0 0,-1-3 0 0,-4 2-1 16,-3 2 0-16,-3 0 1 0,-4 2-2 15,-2 3-1-15,-2 1-3 0,-2 7-3 16,-2 0 0-16,-4 5-2 0,-2 3 0 16,-1 3-1-16,-2 4-1 0,-3 5 1 15,1 6 0-15,1 6 0 0,3 4-1 16,1 2-1-16,4 4 0 0,-1 2 0 16,3 4 0-16,-2 1-2 0,1-1 3 0,-1-2-21 15,-1 1-1-15,-3-1-2 0,-2-1-9 16,-2-6-12-16,-3-6-9 0,-3-1-11 15,-4-3 17-15,-3-6 0 0,1-4 1 16,0-6 10-16,2-3 12 0,2-6 11 16,3-4 13-16,4-7 11 0,2-5 6 15,2-5 8-15,4-6 8 0,0-4 4 16,5-3 5-16,5-3-2 0,7-4-6 16,6 0-3-16,9-1-8 0,6 5-7 15,8 3-5-15,3 6-6 0,3 3-2 0,5 6-2 16,0 8 0-16,1 5-3 0,0 0-6 15,-3 5-12-15,1-1-12 0,-3 1-15 16,-3 0 81-16,-5 0-214 0,-6-1-139 16,-7 0-361-16</inkml:trace>
  <inkml:trace contextRef="#ctx0" brushRef="#br0" timeOffset="79254.64">21864 6484 484 0,'-13'7'111'0,"7"-2"5"0,0-2-78 0,3 0-10 16,4-2 6-16,4 2 5 0,4-3 1 16,4-3-2-16,-1 0-5 0,4 0-2 15,1-4-2-15,-1 3-5 0,3-5-6 16,-3-3-5-16,2 3-3 0,-1-1 0 15,0-1-2-15,-2-1 0 0,-3-1-1 0,-3-1 4 16,-4 2 1-16,-4-1-1 0,-4 0 0 16,-3 2 0-16,-5 3-3 0,-4 3-2 15,-2 2-4-15,-2 6-1 0,-5-1 1 16,0 7-2-16,-2 0 1 0,1 3 0 16,-1 3-1-16,0 2 1 0,0 3-1 15,5 0-1-15,3-2 0 0,4 3 0 16,4 1 0-16,6 0-1 0,4-1 0 15,4 0 0-15,6-1-1 0,2 1 1 0,5-2-1 16,0-5 0-16,4 0 1 0,3-2 0 16,-1-2 1-16,0-5 0 0,0-3 1 15,2 0-1-15,2-3 2 0,-2-4 0 16,1-4 2-16,0-3 0 0,3-2 1 16,-2-2 2-16,-2-5 0 0,-2 0 1 15,-2 1 0-15,-3 2 0 0,-4 3 1 16,-4 4-1-16,-2 2 0 0,-4 6 0 15,-3 3-2-15,-1 3 0 0,-2 5-1 0,0 3-1 16,-1-2-1-16,1 6-1 0,2 0-1 16,1 1-1-16,3 0 0 0,1-2-1 15,4-2 0-15,3-1 0 0,3-2 0 16,2-4 1-16,1 1 0 0,4-4 1 16,2-2 0-16,-1-2 0 0,-3 0-1 15,-2-4 2-15,-3 0 1 0,-2-1 0 0,-4-1 1 16,-3 1 2-16,-2-5 0 0,-1-2 2 15,-2 0-1-15,0-1-1 0,-2-1-1 16,-1 2-1-16,0 1 0 0,0 5-2 16,0 2 0-16,1 4-1 0,1 1 0 15,0 1-1-15,4 2 0 0,1 0 0 16,4-2 0-16,3 4-1 0,3 1 1 16,5-1 0-16,3-2 1 0,3-1 1 0,4-2 0 15,2-1 0-15,-1-2 0 0,1-2 1 16,-1 2 0-16,-2 2 1 0,-2-3 1 15,-5 3 0-15,-6 1 2 0,-2-2 3 16,-5-2 1-16,-5 0 1 0,-4-1-2 16,-4 0 0-16,-5-2-1 0,-5 0-2 15,-1 1-4-15,-4 1-1 0,-2 4 0 16,-2 3-1-16,0 1 0 0,2 4 0 16,4-1-1-16,1 3 2 0,2 2-2 15,5 0 0-15,3 1-1 0,5 0 0 0,5 1-1 16,5 0 1-16,5 1-1 0,4-2 1 15,2 1 1-15,3-1 1 0,2-1 0 16,1 2 0-16,0-1 0 0,2-1 0 16,-2 1 0-16,-2 0-1 0,-3-3-1 15,-5 2-1-15,-1-2 0 0,-5-2-1 16,-4 0-2-16,-4-3-2 0,-1 0 0 16,-1-1 1-16,-1-1 1 0,-2-2 1 0,1-2 1 15,-1 0 0-15,0-1 4 0,2-5 1 16,2-1-1-16,0-2 1 0,3-2 0 15,0-2 0-15,5 0-1 0,1 2 2 16,3-1-1-16,1 5 0 0,4 2 0 16,0 1 0-16,1 5-1 0,-3 3 0 15,0 0 0-15,-1 8 0 0,-3 1 0 0,0 0 0 16,-1 1 0-16,-2 0 0 0,1 1 0 16,0 0 0-16,-2-6 0 0,2 1 0 15,-2-2 0-15,1 0 1 0,-2-2 0 16,1-2 2-16,0-3 2 0,-2-1 0 15,1-2 4-15,-2 1 2 0,2-3 2 16,-2 1 0-16,0 1 0 0,-2 2 0 16,-1 0 0-16,-1 2-5 0,0 3-2 15,-3 3 0-15,-3 7-2 0,-3 3-1 0,-1 2-2 16,-4 5 1-16,-1 7 0 0,-4 0-1 16,1 2 0-16,0 1 0 0,0-1-2 15,-1 1 0-15,1-1 0 0,0-5-1 16,0-4 1-16,-1-2-1 0,1-4 0 15,-2-2 1-15,0-3 0 0,3 0 0 16,2-4 2-16,1-4 1 0,2-3 0 16,2-4 1-16,2-3 2 0,4-1 1 15,1-6 2-15,2-2-1 0,4-3-1 0,3-3-1 16,5-2-1-16,4-1-3 0,6 0-2 16,3 1-1-16,4 3-2 0,0 5 1 15,4 5 0-15,0 2-6 0,1 2-6 16,0 2-9-16,2 2-9 0,0-1-19 0,5 1-21 15,-2-1-84-15,1 0-46 0,-2 1-122 16,4-5-256-16</inkml:trace>
  <inkml:trace contextRef="#ctx0" brushRef="#br0" timeOffset="79671.28">23974 6387 682 0,'0'-6'155'0,"-2"2"2"16,-3 4-116-16,-2 4-6 0,-3 1 2 0,-2 5-2 15,-1 3-5-15,-2 4-7 0,0 0-1 16,1 3-4-16,2 2-5 0,2 4-4 16,1 4-1-16,1-1-2 0,3 1 0 15,2-1 0-15,0 2-3 0,1-2-2 16,-1-2 0-16,2-3 0 0,0-3-1 15,-1-4 0-15,1 1 0 0,1-5-1 0,1-3 1 16,-1-4-1-16,2-1 0 0,1-4 0 16,4-3 1-16,1-4 0 0,4 1 1 15,5-1-1-15,2 2 0 0,0-2 1 16,1 4-1-16,-1 4 0 0,-3 4 0 16,-1 2 0-16,-1 4 0 0,-4-1 0 15,3 2 1-15,-3 2-1 0,0-1-1 16,-1 1 1-16,-3-3-1 0,-3-1 0 15,-2 0 0-15,-3-3-1 0,-4-1-1 0,-4-2 0 16,-2 0-1-16,-2-4 0 0,-3-1-1 16,-1-2-4-16,-3-3-7 0,-1-1-14 15,4-4-14-15,1 0-10 0,3-2-1 16,1-3-63-16,4-6-57 0,6-3-100 16,7-5-212-16</inkml:trace>
  <inkml:trace contextRef="#ctx0" brushRef="#br0" timeOffset="79852.8">24258 6672 585 0,'19'15'140'0,"-3"2"6"0,-3 1-98 15,-4 2-4-15,-2 2 0 0,-2 0-4 16,-4-1-7-16,-1-3-10 0,-1-2-5 16,1-3-7-16,1-2-4 0,1-3-5 0,2-4-4 15,2-1-8-15,3-3-7 16,2-2-11-16,1-3-9 0,1-3 86 0,1-2-212 15,1 0-129-15,0-4-349 0</inkml:trace>
  <inkml:trace contextRef="#ctx0" brushRef="#br0" timeOffset="79985.96">24460 6603 589 0,'-1'0'124'15,"-1"0"0"-15,2-3-102 0,-1-2-17 16,2-2-4-16,0-1-3 0,1-3 5 15,1-2-88-15,-1 0-39 0,1-3-96 16,0 4-217-16</inkml:trace>
  <inkml:trace contextRef="#ctx0" brushRef="#br0" timeOffset="80209.05">24665 6370 684 0,'3'14'158'0,"-1"0"6"15,-4 5-123-15,-2-2-6 0,-2 1 5 16,-2 9-1-16,-1 3-8 0,-1 2-7 16,1 2-6-16,1 2-3 0,-3 0-2 15,1 2-5-15,3-3-3 0,0-3-4 16,0 0 0-16,3-5-2 0,-1-3-4 0,8 3-6 16,-2-7-8-16,0-1-15 0,3-5-12 15,0-2-10-15,1-2 69 0,-1-2-191 16,0-4-128-16,-1-3-328 0</inkml:trace>
  <inkml:trace contextRef="#ctx0" brushRef="#br0" timeOffset="80378.98">24529 6645 571 0,'-3'-12'145'0,"4"3"5"0,6 5-45 0,5 5-60 15,6 2-7-15,8 6-1 0,5 1-2 16,3 0-2-16,6 1-5 0,-1-1-7 15,3-1-6-15,1 0-6 0,-4-3-13 16,-5-1-18-16,-1-3 12 0,-8-1-169 16,-5 0-145-16,-6-4-369 0</inkml:trace>
  <inkml:trace contextRef="#ctx0" brushRef="#br0" timeOffset="85118.73">18572 7722 401 0,'1'0'122'0,"2"0"7"0,1 2 5 16,2 0-71-16,-1 0-17 0,0 0 1 16,-1 1-4-16,0 1-7 0,0-1-5 0,-3-1-5 15,0 2-3-15,-1 3-3 0,-3 0-3 16,-2 3-3-16,-5 2-2 0,-2 4-2 16,-6 4-3-16,-5 2-2 0,-5 0-3 15,-1 2 0-15,-2 0-1 0,-3 1-1 16,-1 3-4-16,1-1-9 0,1-2-12 15,1 3-9-15,4-2-6 0,1-2-4 16,5-5-57-16,4-4-65 0,4-6-101 16,4-2-230-16</inkml:trace>
  <inkml:trace contextRef="#ctx0" brushRef="#br0" timeOffset="85352.67">18178 7796 594 0,'-1'-13'136'0,"0"1"7"0,1 0-97 16,1 4-3-16,2 1 0 0,2 0-1 16,4 6-5-16,2 0-1 0,3 4-4 15,4 5-5-15,4 3-7 0,6 6-4 16,0 3-3-16,1 5-2 0,1 4-3 16,3-1-3-16,-1 0-1 0,-1 2-4 15,-2 1-4-15,0 3-6 0,-2-1-14 16,-2-2-12-16,-3-1-12 0,-2 1 4 15,-5-7-133-15,-2-4-130 0,-3-4-299 16</inkml:trace>
  <inkml:trace contextRef="#ctx0" brushRef="#br0" timeOffset="85651.91">18809 7040 605 0,'-1'-6'147'0,"2"0"9"16,-1 1-82-16,0 2-30 0,0 5-6 15,0 5-3-15,-5 6-5 0,-2 6-7 16,-2 3-7-16,-3 2-5 0,-2 2-3 0,-2 5 0 15,-1-2-3-15,4-1-1 0,1-3-1 16,1 1-2-16,5 2 0 0,1-3-2 16,3-4-6-16,2-1-22 0,0-2-7 15,2-1-137-15,2-4-138 0,1-2-341 16</inkml:trace>
  <inkml:trace contextRef="#ctx0" brushRef="#br0" timeOffset="86118.55">18897 7945 517 0,'5'0'132'0,"1"0"4"0,2 1-57 16,1 0-38-16,1 0-2 0,3-2-2 0,2 0-6 16,1 0-7-16,3-1-5 0,0-2-4 15,2-2-4-15,1 1-4 0,-1-2-4 16,-1-1-7-16,-3 3-6 0,-1-4-10 15,-4 3-10-15,-2-1 47 0,-5 3-174 16,-1-1-125-16,-1 3-323 0</inkml:trace>
  <inkml:trace contextRef="#ctx0" brushRef="#br0" timeOffset="86310.23">18960 8105 503 0,'-2'5'118'0,"1"-1"5"0,2-2-58 16,0-1-39-16,2 1-2 0,1-1 1 16,0 1 2-16,2-4-2 0,2-1-4 0,0 2-3 15,2-4-5-15,0-1-4 0,2-2-6 16,1-1-10-16,1-1-9 0,0 0-33 16,1-1-95-16,2 1-114 0,3-1-268 15</inkml:trace>
  <inkml:trace contextRef="#ctx0" brushRef="#br0" timeOffset="86770.94">19496 7930 475 0,'-1'-8'126'0,"-1"-3"9"15,0 0-22-15,-3-2-66 0,2 1-1 16,1 3 2-16,0 3-2 0,1-1 0 15,1 3-7-15,0-1-5 0,1 4-7 16,2 0-4-16,0-1-4 0,5 2-5 16,1 0-2-16,1 1-2 0,2 2-1 0,4 4 0 15,-1-2 0-15,2 5-3 0,0 0-2 16,0 1-1-16,-1 3-1 0,0 1-2 16,-3-4 0-16,-3 2-2 0,-2-3-1 15,-3 1-1-15,-3 2-2 0,-4-1-1 16,-4 1 0-16,-3-1-1 0,-1 0 0 15,-5 3 2-15,0-3 2 0,0-4 0 0,-1 0 3 16,3-2 1-16,2 0 0 16,2-4 2-16,3 0 0 0,3-1 1 0,1 0-2 15,2 0 1-15,3 2-1 0,0 2 1 16,3 3-1-16,1 2-2 0,0 2 2 16,3 2 0-16,-1 0 0 0,1 3 1 15,0-2 0-15,-2 0 0 0,1 2 0 0,-5-1 0 16,-2-1-1-16,-3 1 0 0,-3-3 0 15,-4 0-2-15,-3 0 1 0,-4-4-2 16,-2 1-3-16,-3-1-8 0,0-1-17 16,-3-2-17-16,-3-2-5 0,5 0-129 15,-2-2-133-15,0 0-312 0</inkml:trace>
  <inkml:trace contextRef="#ctx0" brushRef="#br0" timeOffset="87070.18">19986 7176 622 0,'3'2'135'0,"-4"4"2"16,-4 1-108-16,-5 5-9 0,-1 6 2 16,-2 3 1-16,0 3-2 0,-1 1-1 15,2 0-3-15,3-2-2 0,1 0-3 16,2-2-5-16,3-3-3 0,0-3 0 16,2-3-4-16,0-1-14 0,-1 0-11 15,2-4-131-15,0-2-127 0,0-1-327 0</inkml:trace>
  <inkml:trace contextRef="#ctx0" brushRef="#br0" timeOffset="87437.46">20002 8019 558 0,'8'2'132'0,"0"0"4"0,0-2-89 16,2 1-12-16,1-1-2 0,2 1-2 16,2-1-6-16,2 0-6 0,3 0-5 15,0 0-3-15,2 0-3 0,-3-1-6 0,1 0-7 16,1 1-6-16,-3 0-10 0,-1-1 14 16,-4 0-144-16,-2-1-123 0,-1 2-308 15</inkml:trace>
  <inkml:trace contextRef="#ctx0" brushRef="#br0" timeOffset="87650.36">20009 8228 525 0,'-2'1'138'0,"2"0"5"0,2 1-29 0,2-2-67 16,2 2-2-16,3 3 0 0,4-2-2 15,5 3-6-15,4-2-6 0,3 0-6 16,4 1-9-16,4-2-6 0,1-2-8 0,0 3-13 16,2-1-13-16,0 0 5 0,-1-1-156 15,0 0-142-15,-3 1-358 0</inkml:trace>
  <inkml:trace contextRef="#ctx0" brushRef="#br0" timeOffset="92004.96">20844 7976 518 0,'2'-1'122'0,"-1"0"3"15,1 0-71-15,0-1-26 0,2 1-2 16,-1-1 2-16,0 2 0 0,1-1-1 15,-1 1 1-15,-1-1-1 0,0 1 1 16,-1 0-2-16,0 0-4 0,1 0-4 16,-2 1-5-16,0 0-4 0,1 2-3 15,-1 3-3-15,0 4-1 0,1 3 0 16,-1 4 1-16,2 5 1 0,-1 4-1 16,1 1 1-16,0 0-1 0,2 2 1 0,-1 0-2 15,-1 1 0-15,1-3 0 0,0 0-1 16,0-3 0-16,-1 0 0 0,0-3-2 15,1-4-5-15,-2 0-6 0,-1-4-11 16,-1-2-9-16,1-2-8 0,0-4 87 16,-2-1-213-16,1-2-129 0,2-7-347 15</inkml:trace>
  <inkml:trace contextRef="#ctx0" brushRef="#br0" timeOffset="92320.49">21157 7976 616 0,'6'-6'142'0,"-1"2"5"16,-1 1-105-16,0-1-9 0,-3 3-2 15,0 1-2-15,-1 1-5 0,0-2-6 16,-1 1-6-16,1 0-1 0,-1 4-4 15,1 2-3-15,-1 5-1 0,2 3-2 16,0 6 0-16,1 5 2 0,1 4-1 0,1 0 0 16,0 3-1-16,-2 0 1 0,1 0-1 15,0-1-1-15,-2-3 1 0,-1-2-1 16,-1 0-1-16,0-3-6 0,1-2-13 16,-2-4-8-16,1-3-8 0,0-4 0 15,1-3-126-15,-1-2-119 0,1-7-281 16</inkml:trace>
  <inkml:trace contextRef="#ctx0" brushRef="#br0" timeOffset="92668.02">21510 7959 486 0,'0'-1'127'16,"0"0"5"-16,1 2-34 0,-1 0-65 15,1 2-1-15,-1 3 2 0,0 4-1 16,2 1-2-16,-1 3-3 0,-1 4-1 15,0 3 0-15,1 3-6 0,1-1-8 16,-2-1-5-16,1 2-2 0,1 0-2 0,0-3-2 16,0-2 0-16,2-1-1 0,0-1-2 15,1 0-5-15,1-2-18 0,-2-1-9 16,2 0-131-16,-1-3-131 0,1-5-327 16</inkml:trace>
  <inkml:trace contextRef="#ctx0" brushRef="#br0" timeOffset="92852.83">21823 8198 599 0,'4'4'138'0,"-1"-3"3"16,0 0-105-16,1 0-7 0,0-2-2 15,0-3-3-15,-1 0-12 0,1-1-11 16,0-3-13-16,2 0-98 0,-1 1-35 0,3-3-107 15,-3 1-236-15</inkml:trace>
  <inkml:trace contextRef="#ctx0" brushRef="#br0" timeOffset="93007.42">22134 8202 565 0,'3'0'125'0,"-1"-2"1"0,-1-1-102 15,1 0-9-15,1-3-3 0,2-1-5 16,2-2-5-16,3-1-31 0,1-3-97 16,2-1-103-16,2-1-263 0</inkml:trace>
  <inkml:trace contextRef="#ctx0" brushRef="#br0" timeOffset="93165.99">22448 8160 481 0,'4'4'127'0,"1"0"2"16,-1-3-34-16,-2 0-64 0,1-2-3 16,1-2-4-16,0-1-9 0,0 0-7 15,2-3-4-15,-1-3-8 0,2-2-58 16,2-2-74-16,-1-1-106 0,3-3-256 0</inkml:trace>
  <inkml:trace contextRef="#ctx0" brushRef="#br0" timeOffset="93322.18">22783 8124 520 0,'5'13'129'0,"0"-4"4"15,-3-4-56-15,0 2-52 0,-1-4-3 16,-2-1-2-16,1 0-3 0,0-2-5 0,2-1-5 16,1-1-5-16,1-3-8 15,0-2 143-15,3-2-274 0,2-2-139 0,2-2-406 16</inkml:trace>
  <inkml:trace contextRef="#ctx0" brushRef="#br0" timeOffset="93483.94">23109 8181 470 0,'7'6'133'0,"-5"0"5"0,0-2 4 16,0 1-107-16,-1-4-2 0,-1 0 1 15,-3-2-5-15,2-2-9 0,1-2-5 16,-1-2-7-16,3 0-11 0,0-2-12 15,1-3 80-15,0 2-217 0,0-2-137 16,3-1-374-16</inkml:trace>
  <inkml:trace contextRef="#ctx0" brushRef="#br0" timeOffset="93944.51">23357 7963 517 0,'-1'-1'122'0,"0"0"2"0,0 2-68 16,-1-1-25-16,0 2-2 0,0 1 1 15,-1 3 0-15,1 2 1 0,1 4 1 0,-1 4-3 16,2 3-2-16,0 4-5 0,0 3-6 16,1 3-3-16,0 0-4 0,1 2-2 15,-1-1-3-15,1 0-1 0,-1-2-1 16,1 0-5-16,0-3-3 0,-1-3-13 16,-1-3-11-16,2-1-4 0,-3-2-124 15,1-5-5-15,-1 0-99 0,-3-2-197 16</inkml:trace>
  <inkml:trace contextRef="#ctx0" brushRef="#br0" timeOffset="94333.49">23555 7975 398 0,'4'1'113'0,"-2"-2"5"0,-1 1-16 16,-1 0-62-16,0 0-7 0,1 0 2 0,-1 0-7 15,0 1-4-15,1-1-5 0,-1 0-1 16,0 0-1-16,1 1 0 0,0 4-2 15,0-1-2-15,2 2 1 0,0 3 2 16,0 4-1-16,2 3 0 0,-1 5-1 16,0 1-2-16,1 2-2 0,0 1-3 15,1 1-3-15,0-1-2 0,2 2 0 16,1-4-1-16,-1-1 0 0,3 0-1 16,0-2 0-16,0 0 0 0,1-3-1 15,-1-4-12-15,0-2-12 0,-1-1 159 16,-1-4-291-16,0-2-149 0,1-5-429 15</inkml:trace>
  <inkml:trace contextRef="#ctx0" brushRef="#br0" timeOffset="95370.14">24043 7982 356 0,'0'-1'99'0,"0"0"8"0,-1 0-40 0,1 1-20 16,0 0-8-16,-1 0-5 0,-1-1-9 16,-1 1-7-16,1 0-5 0,0 1 0 15,0 0 0-15,0-2 0 0,-1 1 0 16,2 0 1-16,0 0-1 0,1 1-3 16,-1 0-1-16,-1 0-2 0,0 2-1 15,0 0-1-15,-4 0 0 0,-1 2 0 16,0 1 0-16,-2 1 1 0,-1-1-1 15,0 4 0-15,2 1-1 0,0-1-1 0,0 2-1 16,3 1 0-16,0 2-1 0,3 1 1 16,1-3 0-16,0-1 1 0,2 2 1 15,2-1 1-15,2 1 1 0,0-1 1 16,1 0-1-16,-1 1 1 0,2 1-1 16,-1-1 0-16,2-1 0 0,1-2 0 15,2-1 0-15,0-3 1 0,3 0 0 0,1-3 0 16,2 1 1-16,0-4-1 0,1-2 1 15,0 1 1-15,0-4 4 0,-2-1 3 16,-1-3 1-16,-3-2-1 0,-1-1-1 16,-4-4 0-16,-2-3-4 0,-3 0-4 15,-2-4-4-15,-3-1-2 0,-2 0-1 16,0-3 1-16,-2 0 1 0,1 2-1 16,-1 0-1-16,1 4 0 0,0 4 0 15,-1 1-2-15,1 7 1 0,-3 1-1 16,-2 5 0-16,-2 1-3 0,-2 1-7 0,-4 1-7 15,-2 1-10-15,-1 1-7 0,2-1-6 16,3 1 60-16,3-1-186 0,3-1-122 16,4-1-327-16</inkml:trace>
  <inkml:trace contextRef="#ctx0" brushRef="#br0" timeOffset="95881.96">24528 7987 439 0,'8'1'121'15,"-3"0"5"-15,-1-2-6 0,-3 1-87 16,-1-1-8-16,-5 1 3 0,0 1 6 15,-2-1-1-15,0-1 1 0,-3 0-1 16,0 1 1-16,1-1-1 0,2-2-7 16,0 2-8-16,1 0-6 0,3 1-6 15,0 1-4-15,1 4 0 0,0 1-1 16,0 5 0-16,1 2 0 0,1 4 0 0,0 3 0 16,0 0 0-16,1 1 0 0,1-2-1 15,0-1 1-15,1-1-2 0,1-2 1 16,2-2 0-16,0 0-1 0,4 0 0 15,3-1 0-15,3 0 1 0,1-4-1 16,4 2 1-16,2-2 1 0,2-4-1 16,2 0 1-16,-2-2 0 0,-1-4 1 0,-2-2 0 15,-4-2 1-15,-3-2 0 0,-4-3 1 16,-6-1 0-16,-2-2 0 0,-4-2 2 16,-4-1-1-16,-4-4-1 0,-5 0-1 15,-6-2 0-15,-3 1 0 16,-4 2-2-16,-3-1 0 0,1 3-2 0,0 5-1 15,3 3-1-15,3 4-8 0,4 3-9 16,5 5-16-16,3 3-6 0,5 4-130 16,4 1-132-16,0 2-318 0</inkml:trace>
  <inkml:trace contextRef="#ctx0" brushRef="#br0" timeOffset="102287.61">18667 9189 438 0,'2'1'121'0,"0"2"4"16,-1-1-10-16,-1 3-74 0,0-1-8 16,0 1 1-16,0 1 1 0,-1 1 1 15,0-1 0-15,0 3-1 0,0-1-2 16,0-1-2-16,-1 3-6 0,-2 1-5 15,0 1-5-15,-4 1-5 0,-3 3-4 0,-2 0-2 16,-3 4-2-16,-4-2-2 0,-4 2 0 16,-1-2-2-16,-4-1-4 0,1 1-10 15,-2-3-14-15,3-3-11 0,1-1 19 16,1-1-148-16,4-2-129 0,1-4-310 16</inkml:trace>
  <inkml:trace contextRef="#ctx0" brushRef="#br0" timeOffset="102534.92">18274 9273 612 0,'1'2'142'16,"-1"-2"9"-16,0 0-100 0,3 3-7 16,1-1 0-16,0-2-1 0,-1 0-4 15,5 0-4-15,3 2-6 0,3 1-5 16,0-2-6-16,2 4-4 0,2 1-2 0,4 4-3 15,3 2-3-15,-1 1-3 0,2 3-1 16,3 1 2-16,1 2-11 0,1 0-1 16,0 2-14-16,-1-2-17 0,0-1-12 15,1 0-99-15,-3 0-36 0,1-4-107 16,-3 0-233-16</inkml:trace>
  <inkml:trace contextRef="#ctx0" brushRef="#br0" timeOffset="102822.16">19103 9212 550 0,'0'-1'144'0,"1"2"1"0,-2 3-17 0,1 4-86 16,0 3-7-16,-1 2-1 0,2 7-3 16,-1 0-2-16,0 4-1 0,1 2-7 0,0-1-9 15,0 0-5-15,0 1-4 0,0-2-2 16,0-2 0-16,1 0-3 0,-1-3-12 16,-1 0-19-16,0-5-10 0,-1-3-130 15,-1-1-135-15,1-3-330 0</inkml:trace>
  <inkml:trace contextRef="#ctx0" brushRef="#br0" timeOffset="103018.44">18956 9375 624 0,'4'2'151'15,"2"0"7"-15,2-1-85 0,2-1-23 16,2 0-3-16,2-1-5 0,3-2-5 15,3 0-8-15,2-3-9 0,1 2-7 16,1-3-5-16,1 2-11 0,0-3-11 16,1 0-20-16,-1 0-13 0,0 2-132 0,0 1-139 15,2 3-339-15</inkml:trace>
  <inkml:trace contextRef="#ctx0" brushRef="#br0" timeOffset="103230.19">19708 9377 516 0,'3'1'146'0,"-2"-1"7"0,-1-1-1 0,-1 2-112 16,-1 0-13-16,-3 3-3 0,0 0-4 16,-2 0-10-16,-3 2-5 0,-2 3-3 15,-1-1 0-15,-2 2-2 0,-3 2-11 16,0 1-10-16,-1 2-8 0,-1 0-127 15,2-4-1-15,-2 1-104 0,-3 0-201 16</inkml:trace>
  <inkml:trace contextRef="#ctx0" brushRef="#br0" timeOffset="103466.71">19423 9323 660 0,'4'2'150'0,"2"1"6"0,0 6-109 16,2 0-11-16,2 6-2 0,0 1-4 15,2 2-4-15,2 6-6 0,0-1-4 16,2 0-6-16,0 0-5 0,3 0-2 16,-1 2-1-16,2-1 0 0,-1-5-10 15,0-2-7-15,0-1-14 0,-3-3-11 16,0-3 30-16,0-5-161 0,-1-2-132 0,0-3-318 15</inkml:trace>
  <inkml:trace contextRef="#ctx0" brushRef="#br0" timeOffset="103718.04">19813 8930 614 0,'0'-4'151'0,"1"0"9"16,-1 2-88-16,1 2-24 0,-1 1-6 15,0 5-4-15,0 0-3 0,-1 4-7 16,0 3-9-16,-1 6-6 0,-2 2-1 16,1 2 0-16,-1 1-3 0,-1 0-5 15,2-1-4-15,-1-1-3 0,1-1-13 16,2-1-19-16,-1-4-13 0,1 0-132 0,0-1-140 15,0-2-335-15</inkml:trace>
  <inkml:trace contextRef="#ctx0" brushRef="#br0" timeOffset="104140.48">20111 9472 439 0,'-1'2'115'0,"1"1"9"0,1-1-51 16,3 1-29-16,2-1 0 0,1-2 1 15,4 0-6-15,4 2-6 0,-1-5-7 16,1 2-2-16,3 0-5 0,1 0-4 15,0 0-6-15,0 0-5 0,-1 0-6 16,1 1-10-16,-2 0-8 0,0-1-7 16,-3 1-83-16,-4 1-42 0,-1-2-102 15,-4 1-222-15</inkml:trace>
  <inkml:trace contextRef="#ctx0" brushRef="#br0" timeOffset="104322.06">20089 9665 547 0,'4'6'137'0,"4"-3"10"0,3 2-67 15,4-2-34-15,3 0-5 0,3 0-4 16,3-1-7-16,3 0-10 0,2-1-9 16,1 1-10-16,0 0-13 0,3-1 147 15,-3-1-292-15,-1-1-153 0,-2-2-443 16</inkml:trace>
  <inkml:trace contextRef="#ctx0" brushRef="#br0" timeOffset="106968.75">21198 9387 644 0,'0'-12'150'0,"0"0"2"15,-1 4-92-15,1 1-31 0,0 2-7 0,1 2-5 16,-1 2-5-16,1 1-3 0,0 3 2 16,1 4 3-16,0 5 0 0,0 3 0 15,3 4 1-15,-1 5 1 0,-1 4-1 16,2 3-3-16,0 2-4 0,1 1-5 16,-1-4-6-16,2 2-8 0,1-3-7 15,-1-3-6-15,1-3-8 0,0-4-10 16,-3-4-5-16,-1-2-16 0,0-4-100 15,-2-3-110-15,-1-3-268 0</inkml:trace>
  <inkml:trace contextRef="#ctx0" brushRef="#br0" timeOffset="107169.73">21684 9319 679 0,'11'-4'167'0,"-4"4"5"0,-3 6-95 16,-1 5-28-16,-2 3-12 0,1 6-7 15,-2 2-8-15,1 3-8 0,0 4-5 16,1-1-3-16,0 1-4 0,1 1-3 16,1-4-4-16,0 0-9 0,2-3-11 15,1-2-13-15,1 0-10 0,2-6 82 16,1-2-213-16,0-1-137 0,1-4-356 16</inkml:trace>
  <inkml:trace contextRef="#ctx0" brushRef="#br0" timeOffset="107350.76">22371 9344 721 0,'12'7'163'16,"-2"2"2"-16,-1 6-124 0,-4 2-13 16,-2 5-7-16,-1 6-7 0,-4 0-9 0,0 4-3 15,0 1-6-15,0-2-13 0,2-1-12 16,1-1-7-16,1-3-130 0,3-3-131 15,0-2-314-15</inkml:trace>
  <inkml:trace contextRef="#ctx0" brushRef="#br0" timeOffset="107543.69">22942 9381 723 0,'0'4'161'0,"1"6"-1"16,-1 2-109-16,0 4-35 0,-1 4-7 16,-2 3-4-16,0 2-2 0,0 1-3 15,0 3-6-15,0-4-13 0,0 0-11 16,2-1 3-16,1-4-134 0,1-2-128 16,2-5-307-16</inkml:trace>
  <inkml:trace contextRef="#ctx0" brushRef="#br0" timeOffset="107734.84">23504 9437 635 0,'3'9'141'0,"-3"3"0"0,-4 5-87 15,-4-1-42-15,-1 4-6 0,-2 5-4 16,0-3-7-16,3-4-7 0,1-1-6 15,3-3 28-15,3-1-153 0,4-2-118 16,2-4-301-16</inkml:trace>
  <inkml:trace contextRef="#ctx0" brushRef="#br0" timeOffset="107912.17">23941 9487 702 0,'1'7'154'16,"0"2"2"-16,-1-1-107 0,0 2-34 16,1-2-11-16,-2-2-13 0,1-3-12 0,0-1-4 15,0-4-42-15,1-2-89 0,1-3-115 16,3-6-260-16</inkml:trace>
  <inkml:trace contextRef="#ctx0" brushRef="#br0" timeOffset="108052.27">24228 9469 624 0,'7'15'146'0,"-4"0"-1"0,-2-3-81 0,1-1-43 15,0-1-13-15,1-5-10 0,1-5-4 16,-1-3-100-16,2-4-40 0,2-5-107 16,3-2-242-16</inkml:trace>
  <inkml:trace contextRef="#ctx0" brushRef="#br0" timeOffset="108195.01">24478 9458 627 0,'3'12'145'0,"-1"-1"3"15,2-1-105-15,-2-2-17 0,0-3-3 16,1 0-8-16,-1-3-9 0,2-3-13 16,0-5-13-16,1-3 35 0,0 0-164 15,0-5-124-15,1-1-326 0</inkml:trace>
  <inkml:trace contextRef="#ctx0" brushRef="#br0" timeOffset="108698.36">24747 9193 460 0,'3'7'127'16,"0"1"7"-16,-1 6-54 15,1 1-16-15,0 0-10 0,-2 5-14 0,-1 1-7 16,-3 2-7-16,2 0-6 0,-1 1-2 16,0 2-4-16,1 2-2 0,0-1-3 15,1 1-1-15,2 3-2 0,1-1-2 16,1-3-3-16,0-2-3 0,1-2-14 16,1-2-4-16,-1-4-8 0,0-4 61 15,-1-3-191-15,2-5-131 0,-2-3-341 0</inkml:trace>
  <inkml:trace contextRef="#ctx0" brushRef="#br0" timeOffset="108955.94">24985 9274 521 0,'7'-2'131'0,"0"-1"7"15,-1 0-57-15,-1 2-43 0,-1 5 1 16,-2-1 5-16,-4 3 0 0,-2 5-5 16,-1 5-5-16,-2 1-5 0,0 3-2 15,1 3-5-15,0 2-10 0,1 2-5 0,4 1-4 16,-1 1-1-16,2 0-3 0,2 2-4 16,2-3-7-16,3 0-9 0,2-3-10 15,0-2 150-15,3-2-292 0,0-4-154 16,-4 0-433-16</inkml:trace>
  <inkml:trace contextRef="#ctx0" brushRef="#br0" timeOffset="119248.94">20951 9916 646 0,'3'3'143'0,"2"3"0"15,3-3-97-15,0 3-31 0,2 1-13 16,0 2-3-16,-1 1-4 0,-2 0-2 16,-1-1-2-16,-2-1 1 0,2 0 1 15,1-3 2-15,3-1 4 0,2-4 4 16,5-1 5-16,4-3 5 0,5 0 5 15,2-3 4-15,6 0 3 0,5 1 1 0,5 2 1 16,3 2-3-16,4 3-3 0,4 0-6 16,8 0-4-16,1 1-4 0,5 3-3 15,2 0-2-15,3 2-1 0,0-2 0 16,5 4-1-16,1 1 1 0,2 0-1 16,1-3 0-16,3-1 0 0,3-1 0 15,2-2 0-15,1-1 0 0,4-4-1 0,-2 0 1 16,0 0 0-16,4-2 0 0,3-4-1 15,3 1 2-15,-2 3-1 0,-2 3 0 16,6 1 3-16,2 1 0 0,1 2 1 16,-2 5 0-16,0 2 0 0,1 3 0 15,1-1 0-15,-2-1-1 0,-7 3-2 16,-4 2 0-16,-3-4-1 0,-8 0-1 16,-6-5-1-16,-7 1-2 0,-5-2-2 15,-5-2-1-15,-10-2-3 0,-9-3-2 16,-8 0 1-16,-7-1-1 0,-8 0 0 0,-8 0-1 15,-6-2-6-15,-4 3-2 0,-7 0-5 16,-4 2-4-16,-9 1-129 0,-9-2-123 16,-12-1-302-16</inkml:trace>
  <inkml:trace contextRef="#ctx0" brushRef="#br0" timeOffset="120951.57">5830 14063 482 0,'0'0'115'0,"-1"-1"2"16,1 2-55-16,1 0-41 0,-1-2-11 15,0 2-5-15,1 0-3 0,0 1 0 16,0 2 0-16,0-1 0 0,-1 3 1 16,0 1 2-16,0 0 2 0,-1 0 1 0,-1 2 0 15,1-2 0-15,1 0-1 16,0 1 0-16,0-4-3 0,1 2-1 15,0-1-1-15,0 0 1 0,0-2 6 0,-2-1 6 16,-1-1 4-16,-6 3 1 0,-2-1 1 16,-5-3 0-16,-6 2-2 0,-4 1-6 15,-6 2-10-15,-6-2-8 0,-2 2-7 16,-5-1 0-16,-2 1-6 0,-2-4-4 16,-4-2-1-16,1-3 2 0,-1-2 4 15,4-5 5-15,2-3 0 0,3-3 7 0,5-1 9 16,5-3 7-16,6 2 8 0,4-1 6 15,3-1 8-15,5 0 3 0,1 0 1 16,2 1-4-16,3-1-6 0,1-3-6 16,0 0-7-16,1-3-5 0,-1 0-6 15,0-1-2-15,-1-3-1 0,1-3-2 16,-1 0 1-16,-1-2-2 0,1 1-1 16,1-2 2-16,1 0-1 0,3 0 1 0,0 3 1 15,4 2 0-15,4 1 1 0,1 2 2 16,2 2 2-16,1 1 2 0,3 3 5 15,3 1 3-15,0 2 1 0,0-2 1 16,2 0 0-16,3 3-3 0,1 4-1 16,2-1-4-16,2 2-3 0,2 1-2 15,4 4 0-15,5 3-1 0,1-1-1 16,3-3 0-16,0 4 0 0,1 0 0 16,2 0 0-16,-1-1 0 0,-1-1 0 15,-1 2 0-15,3 3 3 0,1-2 1 0,-1 4 3 16,3 2 0-16,-1 2 1 0,0 5 0 15,-2 1 0-15,-4 1-3 0,-2 4 0 16,-2-2-3-16,-4 6-1 0,-3 1 1 16,-1-2-2-16,-3 4 1 0,1 0 0 15,-2 0-1-15,-1 3 0 0,-1-2 0 0,0 1-1 16,-3 2 0-16,1 1 1 0,-3-1-2 16,-2 3 2-16,0 0-1 0,-4 5 0 15,0-3 1-15,-5 5-1 0,-2 2 0 16,0-4 0-16,-2 3 0 0,-3 0-2 15,-1-2 0-15,-3 0-1 0,-1-2-1 16,-1-1 0-16,-2 1-1 0,-2-1 1 16,0-2 1-16,-3 0 0 0,0-3 1 15,-2-1 1-15,-1-1 0 0,-3 0 0 16,-2-1 0-16,-3 1 0 0,-3 0-1 0,-3 0-1 16,-3-2-1-16,-5-2-2 0,-2-3-10 15,-3-3-32-15,-3-5-138 0,-1-2-146 16,0-4-374-16</inkml:trace>
  <inkml:trace contextRef="#ctx0" brushRef="#br0" timeOffset="131998.92">2885 14938 356 0,'-1'2'110'0,"1"0"4"15,0-5-28-15,1 3-23 0,-2-1-12 16,2 0-9-16,-2 0-14 0,2 1-5 16,-2 0-3-16,0-1-1 0,0 2-5 15,0 0-3-15,-2 0-1 0,2 1-2 16,-1 1-1-16,1 0 0 0,-1 1-1 0,2-3 1 15,0 2-1-15,2-1 0 0,0-1 4 16,4 1 2-16,0 0 3 0,3-1 2 16,2 2 0-16,2-1 1 0,2-1-1 15,3 0-3-15,3 0-4 0,1 1-3 16,1 0-2-16,2 1-2 0,2 0-1 16,2 1 0-16,2 3 0 0,1-2-2 15,3 2 1-15,3-2 0 0,0 2 0 16,0-3 1-16,0 2 0 0,1-2 3 0,-2-1 0 15,1 1 1-15,1-1 0 0,2-1 1 16,1 0-1-16,5 1-1 0,2-2-2 16,0 1-1-16,1-1 0 0,1 0-1 15,-1 0 0-15,2 0-1 0,-4 3 1 16,0-2-1-16,-1 2 1 0,1-2-1 16,-2 1 1-16,-1-2-1 0,-1 0 0 0,-2-2 1 15,-2 1-1-15,-1-3 1 0,-3 3-1 16,-2-2 1-16,0 2 0 0,-1 0-1 15,2 1 0-15,1 0 1 0,-1 2-1 16,2-2 0-16,-1 0 1 0,3 1-1 16,0 0 0-16,-3-1 0 0,-1 0 0 15,-1 1 0-15,-1-1 0 0,-2 2 0 16,-3-2 0-16,0 1 0 0,-3 1 0 16,-2 0 0-16,-1-2 1 0,-1-1-1 0,-2 0 0 15,-1 0 0-15,-1-4 0 0,0 0 0 16,0-2 0-16,1 0 1 0,0-2-1 15,1 2 0-15,1-1 1 0,-1 2-1 16,1-1 1-16,-1 1 0 0,-1 0-1 16,0 2 0-16,-3 0 1 0,1 1-1 15,-1 1 0-15,-1-1 1 0,-1 2-1 0,2-1 0 16,-1 1 0-16,-1-1 0 0,1 0 1 16,0-2-1-16,0 0 0 0,2 0 0 15,1 0 1-15,0 0-1 0,2 1 1 16,-1-2 0-16,2 2-1 0,0-1 2 15,-2-3-1-15,1 1 1 0,-1-2 1 16,-1 1-1-16,-2 1 0 0,1 1 1 16,-3 0-2-16,-1 3 0 0,-2-1 0 15,0 2 0-15,-3 0 0 0,0 0 0 0,-2 0-1 16,1 0 0-16,-2-1 1 0,3 1-1 16,-2-1 0-16,1 1 0 0,-1-1 0 15,2-1 0-15,-1 1 0 0,2 1 0 16,-1-2 0-16,-1 2 1 0,1-1-1 15,-2 1 0-15,2-2 0 0,-2 1 0 16,1 0 0-16,-1-1 0 0,1 0 0 16,-1 0 0-16,1 0 0 0,-1 0 0 0,0 0 0 15,-1-1 0-15,0 2 0 0,1 0 0 16,-2 1 0-16,0-1 0 0,1 0 0 16,-1-1 0-16,0 4 0 0,-1-2 0 15,2-2 0-15,-2 1 0 0,0 1 0 16,1 0 0-16,-1-1 0 0,2-2 0 15,-2 2 0-15,1 0 0 0,1-1 0 16,-2-1 0-16,1 0 0 0,-1 1 0 16,-1 1 0-16,0-2 0 0,0-1 0 0,1 1 1 15,-1 0 0-15,-1-1-1 0,1 0 0 16,0 0 1-16,0-2-1 0,-1 0 0 16,1 0 1-16,-1 0-2 0,0-2 2 15,-1-1-1-15,0-2 0 0,-1-2 1 16,-3-1-1-16,1-9 1 0,-3-7 0 15,0-3-1-15,-2-6 0 0,-1-2 0 0,0-3 0 16,0-2-1-16,3 4 1 0,0 2 0 16,2 5-1-16,1 6 1 0,3 1 0 15,2 4 0-15,-1 4 0 0,1 5 1 16,-1 4-1-16,0 0 1 0,-1 0-1 16,0 4 1-16,-1 0 0 0,0 2-1 15,0-1 1-15,-1-2-1 0,1 2 0 16,-1-1 0-16,1 2 0 0,0-2 0 15,0 1-1-15,0-1 1 0,0 2-1 16,1-1 1-16,0 3 0 0,1-2 0 0,-1 3-1 16,1 1 2-16,0 0-1 0,1 2 0 15,-1-1 1-15,0 0 0 0,-1 1 0 16,0-3-1-16,-1 2 0 0,-1-4 0 16,0-2 0-16,1 0-1 0,-3 0 1 15,2-3-1-15,0 0 1 0,0-1-1 16,0 2 1-16,1-1 0 0,-1 2 0 0,0-1 0 15,0 2 0-15,1 2 0 0,1 0 1 16,0 0-1-16,-1 1 0 0,1 2 0 16,-1 0 0-16,-1 0 0 0,0 0-1 15,-2 0-1-15,-2-3 0 0,-2 1 0 16,1-1 0-16,-2-2 0 0,-2 0 1 16,-2-2-1-16,0 1 2 0,-1 1 0 15,-2-1-1-15,-1 0 1 0,-2-1-1 16,-2 1 1-16,-1 0-1 0,-1-1 1 0,-1 2-1 15,-2 2 1-15,-1 3 0 0,0 0 0 16,-3 2 0-16,-1 3 1 0,-2 2-1 16,-3 0 0-16,-4 0 1 0,-1 0-1 15,-2-2 0-15,0-1 0 0,0-1 0 16,0-2-1-16,3-3 0 0,0 0 0 16,2-3 0-16,-1 2 0 0,2-1 1 0,-1 0-1 15,-1 1 0-15,1 1 1 0,0 3-1 16,1 3 1-16,-1-1-2 0,-1 1 0 15,4 4 1-15,0 0 0 0,1 1 0 16,0-3 0-16,1 2-1 0,2 0 1 16,0-2-1-16,-1-2-1 0,2-2 1 15,-2-1-1-15,1-4 0 0,-1 1 2 16,0-6 0-16,1 2 1 0,3 0 1 16,0-2-1-16,1 4 1 0,0-1 0 15,1 3-1-15,0 4 0 0,-1 0 0 0,0 2 0 16,-2 3 0-16,1 0-1 0,-3 2 1 15,-1 0 0-15,-2-4 0 0,0 1 0 16,0 0-1-16,-1-3 0 0,1-2 0 16,0-2 1-16,2-3-1 0,1 2 1 15,2-1 0-15,2-2-1 0,2 1 2 16,-1-1 0-16,3 5-1 0,0-1 0 0,0 2 1 16,-1 2-1-16,-4 2 1 0,-1 1-1 15,-1 1 0-15,0-1 0 0,-1 2 1 16,2-1-1-16,0-1 0 0,5-3 0 15,0-1 0-15,2 0 0 0,1-2 0 16,1-1 0-16,1-1 1 0,2-1-1 16,0 3 0-16,2-2 1 0,-1 0 0 15,2 0-1-15,0 3 1 0,-2-1 0 0,-1 1-1 16,-1 0 1-16,-1 1-1 16,-1 2 0-16,0 1 0 0,-4-3 0 0,2 2 0 15,2 0 0-15,-1 1 0 0,2-2 0 16,1 1 0-16,2 0 0 0,2 1 0 15,3-1 0-15,1 0 0 0,3 1 0 16,1-2 1-16,1 0-1 0,2 0 0 16,1-1-1-16,1 1 1 0,1-2-1 0,0 2 0 15,0 1 0-15,-1 0-1 0,2 3 2 16,-1-1-1-16,1 2 0 0,-1 0 1 16,0 3 0-16,-1 0 0 0,1 0 0 15,-2 2 0-15,0 1 0 0,0 2-1 16,1 4 0-16,-1 2 1 0,0 2-1 15,2 4 1-15,1 4 0 0,1 3 0 16,2 1 0-16,1 0 1 0,1 2-1 0,2-1 0 16,1 1 0-16,2-2 0 0,-1-1 0 15,2-5 0-15,-1 0 0 0,1-3-1 16,0-2 1-16,-1-3 0 0,0-1-1 16,-2-4 1-16,-1-1-2 0,2-3-4 15,-2-1-7-15,-1-2-7 0,0-3-6 16,0-2-8-16,1-1-7 0,-1 0-130 15,-1-2-121-15,0-2-303 0</inkml:trace>
  <inkml:trace contextRef="#ctx0" brushRef="#br0" timeOffset="141250.15">388 4758 505 0,'-2'1'123'16,"0"4"3"-16,-1-4-68 0,-2-2-28 16,2 0-2-16,-2-3 1 0,2 3-4 15,1 1-2-15,0-2 0 0,1 1 1 16,0 1 2-16,-1-1-1 0,2 2-1 16,-1-2-1-16,1 1-2 0,-1 1 0 0,1-1-2 15,-1 0-2-15,1 2-1 0,0-1-1 16,-1 4-1-16,2-4-1 0,-1 1 9 15,1-1-11-15,1-1 1 16,1-1 0-16,2 1 0 0,2-1 2 16,0 0 3-16,5-3-1 0,3 1 2 15,4 1 1-15,4-3 2 0,7-1-1 16,4 0-2-16,4 0-1 0,5 0-3 16,3 1-2-16,1 0-5 0,-2 1-2 0,-1 2-3 15,-5 0-1-15,-1 1 0 0,-8 0-1 16,-5-3 0-16,-6 4-3 0,-5 0-6 15,-5-1-8-15,-3-1-11 0,-4 1-10 16,-1-1-15-16,-3-1 131 0,-2-2-288 16,0-4-170-16,3-6-459 0</inkml:trace>
  <inkml:trace contextRef="#ctx0" brushRef="#br0" timeOffset="141997.78">1257 4253 589 0,'0'1'148'16,"0"0"9"-16,-2-2-92 0,2 1-7 0,0-1 2 15,-1-1-2-15,1 0-10 0,1-1-7 16,-1 0-5-16,2 0-6 0,0-3-4 16,1 1-4-16,1-3-3 0,1 1-3 15,2-2-2-15,0-1-2 0,4 0-2 16,3 1-3-16,1 2-1 0,4 0-2 15,1-1-1-15,3 2-1 0,1 4 0 0,2 3-1 16,1 1-1-16,-1 3 0 0,1 5 0 16,-3 3 0-16,-2 3 0 0,-3-1-1 15,-3 2 0-15,-4 2 0 0,-6-1 1 16,-3 3-1-16,-7 1 1 0,-3 1 0 16,-4 3 0-16,-3 0 0 0,-3 0-1 15,-5-1 0-15,2-2 0 0,2-3-1 16,0 0 1-16,2-7-1 0,3-2 2 15,2-3 0-15,5-2 0 0,2-2 1 0,0-1 0 16,3-2 0-16,1 1-1 0,0-2 0 16,1 1-1-16,2-1 0 0,-1 0-1 15,2 1 1-15,2 1 1 0,0-2 1 16,4 2 1-16,3-1 2 0,3 0 1 16,1 0 1-16,5 2-1 0,2 2-1 15,2 0 0-15,1 2-1 0,0 3-1 16,2 2-1-16,-2 2 0 0,-3 3 0 0,-1 1 0 15,-1 1 1-15,-4-1-1 0,-4 2 0 16,-2-1 0-16,-6-1 0 0,-2 0 0 16,-3 1 0-16,-6 2 0 0,-1 0 0 15,-6 0 1-15,-5 1 0 0,-3-4 2 16,-5 3-1-16,-4-3 1 0,-6-3 0 16,-5-2 2-16,-2 0 0 0,-4-3-1 15,-4 0-1-15,-2-8-2 0,-2-2-7 16,0-4-13-16,5-5-11 0,4-1-18 0,7-4-8 15,3 0-161-15,8 1-163 0,7-2-384 16</inkml:trace>
  <inkml:trace contextRef="#ctx0" brushRef="#br0" timeOffset="144499.28">291 6405 454 0,'4'0'119'0,"3"-1"6"16,1-3-59-16,4 0-16 0,3-1-3 16,1-2-12-16,3-2-8 0,-1 2-5 15,3-1-5-15,0 0-5 0,0 2-3 16,-3 0-4-16,1 1-1 0,-1 1-4 0,-1 3-5 15,-3 0-7-15,1 1-5 0,-4 1 29 16,0 1-154-16,-4 2-119 0,-4-2-306 16</inkml:trace>
  <inkml:trace contextRef="#ctx0" brushRef="#br0" timeOffset="144705.73">278 6744 511 0,'18'-6'150'0,"3"-3"6"15,0-1-1-15,4 0-107 0,-1 0-8 16,0-2-7-16,2 3-11 0,1-2-9 16,0 1-5-16,1 0-4 0,-1 0-11 0,3 2-20 15,-2 4 156-15,-2-1-292 0,1 0-154 16,-4 0-438-16</inkml:trace>
  <inkml:trace contextRef="#ctx0" brushRef="#br0" timeOffset="145314.51">958 6159 566 0,'0'-5'137'0,"-2"-1"4"16,-1 0-87-16,1 1-17 0,0 0-1 0,0 3 0 16,0 0-2-16,1-1-4 0,1 2-2 15,1 0-2-15,0-1-2 0,2 1-5 16,1-2-5-16,4 0-4 0,3 2-2 15,2 1-1-15,4 0 0 0,1 4-1 16,4 1-1-16,1 3-1 0,1 1-1 16,0 0-1-16,-1 1-1 0,-1 2-1 0,-2 0 0 15,-2 2 0-15,-4-1 0 0,-3 2 0 16,-7 1 0-16,-4 4 1 0,-3 2-1 16,-7 1 1-16,-2 0 0 0,-4-1 0 15,-2 2-1-15,-2-4 1 0,1-3 0 16,-1-4 0-16,2 0 0 0,3-5 0 15,3-1 1-15,2-4 0 0,4-1 1 16,2 1 0-16,2-2 0 0,3 0 0 0,0 1 1 16,4 0 2-16,1 1 3 15,3 1 0-15,3 1 1 0,3 1 1 0,3-1 0 16,3 0-1-16,2 2-2 0,3 0-2 16,1 4-2-16,1 0-1 0,1-1-1 15,0 5 0-15,-2 0-1 0,0 2 1 16,-4 0-1-16,-5 1 0 0,-1-2 0 15,-8 4 0-15,-3-3 1 0,-5 3 0 0,-4 1-1 16,-6-2 1-16,-5 2 0 0,-4 1-1 16,-3-1 1-16,-5-1-1 0,-2-1-1 15,-2-3-1-15,-2-3-3 0,2-2-6 16,0-5-5-16,-2-3-12 0,4-1-20 16,0-7-16-16,3-3 160 0,0-3-289 15,2-6-153-15,3-3-423 0</inkml:trace>
  <inkml:trace contextRef="#ctx0" brushRef="#br0" timeOffset="145679.54">1442 5471 576 0,'0'4'146'0,"-1"0"14"0,0 1-83 0,-1 3-13 15,-3 1 1-15,1 5 2 0,0 5-7 16,-2 2-15-16,1 2-13 0,-2 4-11 16,2 3-7-16,-1 2-5 0,2 4-5 15,-1 0-1-15,1 1-1 0,1 1-5 16,-1-2-19-16,1 3 96 0,1-5-266 16,-2 0-172-16,-1-6-474 0</inkml:trace>
  <inkml:trace contextRef="#ctx0" brushRef="#br0" timeOffset="148043.01">2016 6100 511 0,'0'-1'121'15,"0"7"3"-15,1-2-80 0,0 0-17 16,2 1 1-16,0 6 4 0,2 1-2 0,2 3-1 15,1 4-1-15,0 5-2 0,2 5-1 16,2 4-5-16,0 3-5 0,-1 5-6 16,-1 1-3-16,-2 2-4 0,-3 1-13 15,0 1-11-15,-5-2-7 0,-1-1 29 16,-2-4-154-16,-1-4-124 0,-1-5-305 16</inkml:trace>
  <inkml:trace contextRef="#ctx0" brushRef="#br0" timeOffset="148266.88">1886 6478 671 0,'3'-1'158'0,"-2"0"4"16,3 0-106-16,-1 1-21 15,2-1-5-15,1 3-1 0,1-2-10 0,1 3-6 16,2 1-6-16,1-1-1 0,3-1-3 15,3 0-2-15,3-2-1 0,6-1-3 16,2-3-15-16,5-2-16 0,5-5-10 16,3 0-4-16,2-3-122 0,-1-5-124 15,-1-2-285-15</inkml:trace>
  <inkml:trace contextRef="#ctx0" brushRef="#br0" timeOffset="148476.82">2564 6017 599 0,'3'1'154'15,"-1"0"2"-15,1 4-55 0,1 3-55 16,4 8-5-16,0 7-1 0,3 6-10 0,3 10-5 16,-1 5-2-16,1 6-5 0,0 1-5 15,0 1-5-15,1-4-5 0,-1-2 0 16,0 0-13-16,-1-2-31 0,2-3-139 15,-7 1-147-15,-2-2-375 0</inkml:trace>
  <inkml:trace contextRef="#ctx0" brushRef="#br0" timeOffset="188476">2372 2537 254 0,'-10'5'50'0,"3"-3"1"0,-3-4-51 0,2 1-2 16,-1-3 2-16,-2 1 4 0,-3 0 4 15,-2-3 5-15,-3 1 8 0,-2 0 8 16,-3 2 6-16,-2 1 1 0,-3 1 4 16,-2 2-4-16,-3 0-3 0,-2 1-8 15,-2 2-9-15,-2-2-4 0,-1-2-3 16,0-2-6-16,-4-3 2 0,1 0 5 16,0-6 3-16,-2-2 1 0,0-2 3 15,1-3 3-15,-3-3 3 0,4-1 0 16,0-1-5-16,2-1-3 0,1 0 1 0,-1-4-4 15,1 0-2-15,-1-5-3 0,0 0-3 16,2-2 0-16,1 1 1 0,0-2 0 16,5-1 1-16,2-1 0 0,4 2 1 15,3-4 0-15,4-2-1 0,4-4-1 16,3-2-2-16,4 0-1 0,5 0-2 0,4 0 1 16,4 2 1-16,4-2-1 15,3 1 0-15,2 0 1 0,3-1-1 16,6 3 1-16,3 2-1 0,4 0 0 0,35-38 0 15,-25 46-1-15,4 4 1 16,2-6-1-16,2-1 0 0,2 4 1 16,5 2-1-16,7-1 0 0,2-5 1 15,4 0 0-15,2 0-1 0,4 0 0 16,7 3 1-16,4-5-1 0,3 2 0 16,1 7 0-16,4-5 0 0,5 0 1 0,3 3-1 15,3 2 0-15,0 7 1 0,1-5-1 16,3 2 0-16,4 10 0 0,4 6 0 15,-2 0 0-15,1-3-1 0,6-3 1 16,2 10 1-16,1-3-1 0,-1-4 0 16,3-1 0-16,4 8 0 0,-1-3 1 0,-1 2-1 15,4-8 0-15,1 3 0 16,1 1 1-16,-2-1-1 0,4-5 1 0,0 5-1 16,-3 2 1-16,-1 0-1 0,4 2 1 15,-5 4-1-15,0 0 0 0,-5 0 1 16,7 2-1-16,-4 3 0 0,-5 1 0 15,-3 0 0-15,4-2 0 0,-2 3 0 16,-5 3 0-16,-4-1 0 0,4-3 0 16,3 2 0-16,-5 5 0 0,-5-3 0 15,2 0 0-15,3 0 0 0,0 1 0 0,-8 2 0 16,-1-2 0-16,5-2 0 16,0 6 1-16,0 3-1 0,-7-2 0 0,0 2 0 15,2-1 0-15,-3 8 0 0,-7 4 1 16,-5 1-1-16,-2-6 0 0,-6 1 0 15,-3 4 0-15,-3 1 0 0,-2 1 0 16,-4 4 0-16,-3-6 0 0,-6 1 0 0,-3 8 0 16,-5 0 0-16,-6 2 0 0,-5-1 1 15,-3-3-1-15,-3 7 0 0,-1 3 1 16,-3-3-1-16,-4-1 0 0,0 0 1 16,-4-2-1-16,-4 1 0 0,-5-5 0 15,-3 5 1-15,-3 3-1 0,-4-3 0 16,-4-2 1-16,-1-1-1 0,-2 0 0 15,1 0 0-15,-1-2 0 0,0-2 0 16,0-1 0-16,-1 2 1 0,1-3-1 16,-1 0 0-16,-2 0 0 0,1-1 1 15,-2-1-1-15,-3 5 0 0,-1 1 0 0,-3 4 0 16,-1 2 0-16,-4 1 0 0,-1 1-1 16,0 4 1-16,-2 0 0 0,1 2 0 15,1-3 0-15,1-6 0 0,-1 0 0 16,2 2-1-16,-2-3 1 0,0-1 0 0,-1 1-1 15,-3 2 0-15,-3-1 0 0,0-1 1 16,-1-2 0-16,-1-4 0 0,-2 0-1 16,-1-4 2-16,-1-3-1 0,-1 3 0 15,-2-1 0-15,1-1 0 0,-2 0 0 16,2-5-1-16,-3 0 0 0,-2 1 1 16,-1-7-1-16,-3 1 1 0,-4-5 0 15,-3 1 0-15,-7 2 0 0,-3 2 0 16,-5 0-2-16,-4-2-5 0,-7 2 16 15,-11 3-146-15,-9-4-119 0,-12 6-314 16</inkml:trace>
  <inkml:trace contextRef="#ctx0" brushRef="#br0" timeOffset="-166077.37">4508 14867 451 0,'1'0'109'16,"-1"2"1"-16,-1-3-52 0,-1 1-33 15,0 0-13-15,-1 1-9 0,0 1-3 16,-2 0 0-16,0-2-1 0,-2 2-1 16,1-2 2-16,-1 0 0 0,2 1 4 15,-1-2 1-15,1 3 2 0,0 0 1 0,0-3 1 16,0 2 1-16,2 0 1 15,0-2 0-15,1 1-1 0,-1-2-1 0,1-1 0 16,2 2-1-16,-1-2-2 0,1 0-1 16,-1 1-1-16,1 1-1 0,-1-1 2 15,1 2 0-15,0-2 2 0,0 2 1 16,0 2 2-16,0-1-1 0,0-1 1 16,0-1-2-16,1 2-1 0,-1-1-2 0,0 1-3 15,0-2-2-15,1 2-1 0,0 0-1 16,1 2 0-16,1-1-1 0,0 2 2 15,1-1-1-15,1 1 2 0,0 2 0 16,1-2 0-16,-1 2 1 0,3-2 0 16,0 2 0-16,-1 0 1 0,3 0-1 15,-1 0 1-15,1 2-1 0,2-2 1 16,0 2-1-16,2 0 1 0,1-1-1 16,2 0 0-16,1 0 0 0,2-2 0 0,1-1 0 15,1 1-1-15,1-3 0 0,2 1 1 16,2-1-1-16,2 0 0 0,1-1 1 15,1 0-1-15,2 0 0 0,1 0 1 16,0-2-1-16,2 0 1 0,-1 1-1 16,1 0 0-16,2 0 0 0,-2 1 1 15,2 0-1-15,2 2 1 0,0 0-1 16,1 0 1-16,0 0-1 0,0 1 0 16,-1 0 1-16,-1-3-2 0,-2 1 1 0,0-1-1 15,-1-1 1-15,1-3-1 0,-2-1 1 16,1 0 0-16,3 0 1 0,1-5 0 15,-2 2-1-15,-1-3 2 0,1 3-1 16,-2-2 0-16,0-1 0 0,-2 0-1 16,-1 2 0-16,-2-2 1 0,0 1-1 15,1-1 0-15,-1-1 0 0,-2-1 0 16,1 0 0-16,-2 0 0 0,0 0 0 0,-3-1 0 16,0 1 1-16,-2 2 0 0,-1-1-1 15,-2 0 1-15,-3 1 0 0,0 1 0 16,-4 2 0-16,-2 0 0 0,-4 2-1 15,1 0-1-15,-4 2 0 0,1 1-2 16,-2 2-2-16,-2-2-2 0,1 0-1 16,-1 1-4-16,-1 2 0 0,2 1-2 15,-4 0 0-15,1 1 0 0,1 4-1 0,-2-1 20 16,0 2-108-16,-1-2-25 0,-1 2-92 16,1 1-216-16</inkml:trace>
  <inkml:trace contextRef="#ctx0" brushRef="#br0" timeOffset="-165094.18">6253 14795 406 0,'-2'5'102'0,"-1"0"1"15,0-2-48-15,1 0-26 0,-1-1-14 0,-1 2-11 16,0-1-4-16,0 1 0 0,-2 1-1 16,2-1 0-16,-2-1 1 0,2 2 1 15,-2-1 1-15,1 1 4 0,-1-1 2 16,1 1 2-16,1 0 3 0,-2-1 2 16,2 1 1-16,0 0-1 0,1-2 0 15,1-2-1-15,0-1-1 0,0 1-3 16,-1-1-2-16,2 2-1 0,0-5-2 0,0 2-1 15,1 2-1-15,0-2-1 0,0 1 0 16,0-1-1-16,-1 0 1 0,0-1 0 16,-1 0-1-16,1-2 1 0,-3 2-1 15,2-1 0-15,-1 1 0 0,1-2-1 16,0 3 0-16,-1-1 0 0,1 1-1 16,1-1-1-16,0-1 1 0,0 0-1 15,1-1 0-15,0 1 0 0,0-3 1 16,1 2 0-16,0-2 1 0,0 3 0 0,1 0 0 15,1 1 1-15,1-2 1 0,0 2 1 16,2 0 1-16,-1 1 0 0,3 0 1 16,0-1 0-16,0-1-1 0,1 2-1 15,-1 0 0-15,1 0-1 0,-2 0-2 16,0-1 1-16,0 1-1 0,0 1 0 16,-2-1 0-16,2 0 0 0,1-1 0 0,-1 0 0 15,3 0 1-15,0 0 0 16,2-1 2-16,1-1-1 0,2 2 1 0,0-1 0 15,1 0 0-15,0-1 1 0,-1 1-2 16,-1 1 0-16,-2 0-1 0,-1-2 1 16,-2 2-1-16,-2 2 0 0,-3-1 1 15,-2 1 0-15,0-1 2 0,-1 1 1 0,-2-1 1 16,0 2 0-16,-2-1 1 0,-2 0-1 16,-1 0-1-16,1 1-1 0,-2 1-2 15,0-1-2-15,1 0-1 0,1 1-1 16,2 0 0-16,1-1 1 0,0 0-1 15,0 0-1-15,0 2 2 0,1 1-1 16,0 3 0-16,0-1 1 0,-1 4-1 16,-1 2-5-16,-1 5-4 0,0 2 10 15,-1 2-138-15,-5-2-117 0,-1 8-306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7:08:07.6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2576 9437 313 0,'-13'8'82'16,"0"1"2"-16,0-2 0 0,-1 2-70 16,5-1-6-16,0-3 4 0,1 3 6 15,2-1 3-15,2-2 4 0,1 1 2 16,1-3 3-16,1 0 1 0,0 0-4 16,-2 0-4-16,3-1-5 0,0 1-5 15,2 0-3-15,-1 0-1 0,1 1 0 0,1 0 0 16,3 1 2-16,1-1 0 0,4 4 1 15,3-2 0-15,6 4 0 0,3-2-1 16,5 1 0-16,4 1-1 0,6-1-3 16,2 1 0-16,3 0-2 0,0-1 0 15,2 0-2-15,0-3 2 0,-1-1-1 16,-2-3 2-16,0-3 0 0,-2-2 2 0,1-3 1 16,-4 0 1-16,0 2-2 0,-4-1-1 15,-2-2-1-15,-6 3-2 0,-4 0-1 16,-5 2-1-16,-4 0-1 0,-3 0 0 15,-5 1 1-15,1-2 2 0,-4 0 0 16,0-3 0-16,0-3 0 0,0-2 0 16,0-3-1-16,2-3-1 0,-1 0-1 0,1-3 0 15,0-1 2-15,1 0 2 0,-1-2 1 16,1 0 2-16,3-2 1 0,0-3-1 16,0-2 0-16,0-5-2 0,0-1 0 15,0-1 0-15,-2-3 1 0,-1 2 1 16,-1-3 0-16,-2 1 2 0,0 1 0 15,0 4 1-15,-2 4-3 0,1 1-14 16,-1 5-1-16,0 3 0 0,-2 4 2 16,0 3 2-16,0 1-1 0,-1-1 1 15,-3 2 13-15,2 0-2 0,-1 0 0 0,2 2-2 16,-2 2-5-16,2 1 0 0,1 0-1 16,1 2 0-16,0 1 0 0,1 3 0 15,-2 0-1-15,2-2 1 0,0 4 0 16,-1 0-1-16,-2 0 1 0,1 2-1 15,-1-3 1-15,-2 0 1 0,1 0 0 16,-3-1-1-16,-1 0 2 0,-1-1-1 16,0-1 0-16,-4 0 0 0,1-1 0 0,-1-1-1 15,-1 0 0-15,-2-1 0 0,0-1 0 16,-5-2-1-16,0 1-1 0,-3 0 0 16,-4-1-1-16,-2-1 0 0,0 0-1 15,-3 1 1-15,-1 0-1 0,-3-1 0 16,-1 3 2-16,-2 1-1 0,0 1 2 15,-2 2-1-15,-1 1 1 0,-1 3-1 16,-1 3 1-16,3 1-1 0,1 4-1 0,0 3-2 16,2 2 0-16,0 1-1 0,4 1 1 15,2 0-1-15,2-1 0 0,4 1 3 16,3-1 1-16,3-1 0 0,4 2 2 16,4-1-1-16,4 1 1 0,2 1 0 15,5-2-1-15,2 2 1 0,2-1-1 16,5 1 0-16,0 3 1 0,3 1 0 15,3 1-1-15,2 3 1 0,2 4 1 16,1 8-1-16,1 4-5 0,0 4-10 0,2 3-9 16,-1 5-9-16,-3 2 163 0,-1 1-293 15,-2-3-147-15,0 1-407 0</inkml:trace>
  <inkml:trace contextRef="#ctx0" brushRef="#br0" timeOffset="5252.23">17112 9559 334 0,'-4'1'92'0,"-1"0"3"0,2-2-20 15,1 1-41-15,1 0-11 0,0-1-6 16,1 1-1-16,0 0 0 0,0-1-1 16,0 1 2-16,-1-2-1 0,1 2 2 15,1 0 0-15,-1-1-2 0,0-1-1 16,2 2 0-16,0 0 0 0,1 0 0 16,3 0 1-16,2 2 1 0,3-2 3 15,2 1 2-15,3-1 2 0,5 0-2 0,6 0 0 16,6 1-2-16,6 0-3 0,3-1-4 15,8-1-4-15,3 2-3 0,5 0-2 16,4-2-1-16,2 0-2 0,2-3 1 16,2 0 1-16,3 1 0 0,3-3 2 15,0-1 0-15,2 1-1 0,-1-3 1 16,0 4 0-16,-3 2-2 0,-4-2-1 16,-7 2 0-16,-5 2-1 0,-8 1 0 0,-7-2 0 15,-6 1 0-15,-8 0 0 0,-5 1 0 16,-5 1-2-16,-6-1 1 0,-5 1-3 15,-1 1 0-15,-4 0 0 0,-2 0 1 16,-4 0 0-16,0 1-1 0,-3-1 3 16,-5 1 0-16,-1-1 2 0,-4-1 0 15,-4 1-1-15,-2-2 1 0,-4-3 0 16,-4-1-2-16,-1-2 1 0,-4 0-2 0,-8-2-3 16,-4-1-1-16,-6 2-1 0,-4 2 1 15,-5-1 0-15,-4 0 0 0,-2 3 1 16,-1 0 3-16,-1 3 1 0,3 0 1 15,0 3-1-15,3 3 0 0,2 0 0 16,2 1 0-16,8 0-1 0,6 0 0 16,4-3 1-16,7 1-1 0,7-2 0 15,8-1 0-15,7 0-1 0,4-1 1 0,6 1 0 16,6 0 1-16,7-1 3 0,8 0 4 16,4 1 3-16,6-2 3 0,9-1 1 15,7-2-1-15,6-4 0 0,3-2-4 16,7 1-2-16,7-1-3 0,1 1-2 15,3 2 0-15,1-2 0 0,1 3 0 16,1 2 0-16,-2 1 0 0,1 2-1 16,-2 0 1-16,-4 1 0 0,0 3-1 0,-6 0 0 15,-3-3 0-15,-5 0 0 0,-4-2 0 16,-7-1 0-16,-6 0 1 0,-8-2 2 16,-4 3 0-16,-6-1 1 0,-7 1 0 15,-3 1 0-15,-4-1-3 0,-3 0-1 16,-2 0-1-16,-4 0-1 0,-6 1-3 15,-6 1-3-15,-7 0-2 0,-8 1 1 16,-10-1-3-16,-7 0 0 0,-9 0-1 0,-8 0-2 16,-6 0-3-16,-6 1 0 0,-3-1 1 15,1 2-1-15,-5 1 1 16,3 3-2-16,1 1 5 0,3 0 4 0,3 1 2 16,5 2 2-16,4 1 1 0,7 0 1 15,7-4 0-15,4-1 2 0,10 0 0 16,7 0 0-16,9-3 0 0,3 0 0 15,8 0 0-15,5-1-1 0,5 0 1 16,5 2 1-16,7-1 1 0,5 1 1 16,8 0 2-16,4-2 2 0,9 0 2 0,8 0 0 15,6-2 0-15,8-1-1 0,6-4-1 16,8 1-1-16,4-3-2 0,5 0 1 16,1-2 0-16,2 2 1 0,1-3 4 15,-2 0 2-15,-3 1 1 0,-2 2 3 16,-4-2-1-16,-4 1-1 0,-5 0-1 15,-9 1-4-15,-7 1-3 0,-9-1-1 0,-8 1-3 16,-9 2-1-16,-7-1-2 0,-7 1-1 16,-5 3-2-16,-8 1 0 0,-7 3-1 15,-7 0 0-15,-6 2 0 0,-8-1 0 16,-9 1 0-16,-7 2 3 0,-10 1-5 16,-8-1-3-16,-6-2-1 0,-8 3-1 15,-3 1 1-15,-4-1 1 0,-3-3 0 16,1 0 4-16,4 0 4 0,3 0 2 15,5-1 0-15,4-4 1 0,5 4 0 0,9-4 0 16,7 1 0-16,9-3 0 0,11-1 1 16,9-4 2-16,7 2 1 0,7-3 1 15,10 0 3-15,9-1 0 0,10-1-1 16,8 0 0-16,10 2 0 0,11 0-1 16,10 0-1-16,7 0-1 0,8 2-2 0,3 2 2 15,4 2-1-15,1 1-1 0,2 1 2 16,0 2-1-16,-1-3 2 0,-5 1 2 15,-5 0 0-15,-4 0 0 0,-6 1 1 16,-10-1 0-16,-8 1-1 0,-10 0-1 16,-8 0-1-16,-7-1 0 0,-7 0-2 15,-8-1-3-15,-5 0 0 0,-6-1-1 16,-6 1 0-16,-7-1-2 0,-6 1-3 16,-9-2-1-16,-7 4 0 0,-11 0-3 15,-5-1 0-15,-5 2-1 0,-6 3 1 0,-1-3 2 16,-2 1 2-16,0-3 3 0,6 0 1 15,7-1 2-15,7-1-1 0,7-2 1 16,7 1 0-16,10 0 0 0,11 2 2 16,6-2 1-16,6-1 1 0,5 1 1 15,9-1 1-15,6 0 0 0,8-3 0 16,9 1-1-16,11 0-2 0,9 3 0 0,10 1-2 16,7 1 1-16,6 0-1 0,8 3 0 15,0-2-1-15,1 2 1 0,-1-1-1 16,-3-1 1-16,-3-1-1 0,-8-1 1 15,-10-1-1-15,-5-1 1 0,-13-1 0 16,-8 1-1-16,-10-2 1 0,-13 2-7 16,-10 0-2-16,-11-1-11 0,-14 0-13 15,-16-1 154-15,-12-4-285 0,-15 1-148 16,-12-1-413-16</inkml:trace>
  <inkml:trace contextRef="#ctx0" brushRef="#br0" timeOffset="11867.76">8499 1630 329 0,'-12'16'68'16,"-1"2"0"-16,2-2-58 0,0-2 2 0,2-4 18 16,1-3 14-16,3 1 9 0,0-1 8 15,2-4 4-15,0 0 6 0,2-1-4 16,1-2-14-16,1 1-12 0,0 0-5 16,1 1-3-16,1-1-1 0,4 0-2 15,1 2-2-15,3 0 0 0,5 1 0 16,3-2-2-16,6 1-3 0,4 0-4 15,8 1-5-15,1-2-5 0,2-2-3 16,3 0-2-16,3 1-1 0,-3-4-8 0,-1 2-13 16,-6-2-33-16,1-1-133 0,-4 0-148 15,0-4-369-15</inkml:trace>
  <inkml:trace contextRef="#ctx0" brushRef="#br0" timeOffset="12215.83">9414 1477 657 0,'1'-1'150'0,"-2"3"7"16,-2-1-78-16,-1 2-52 0,-1 2-7 16,-3 0 2-16,-1 1 1 0,-2 1-5 15,0 0-7-15,0 2-4 0,1-1-4 16,3 2-1-16,1 0-1 0,2 0-1 15,4 0 1-15,2 1-1 0,4 1 1 0,3 1 0 16,3 1 3-16,4 2 1 0,2 2 3 16,3 3-2-16,1 0 4 0,3 1-1 15,-1-3 1-15,-1 1-3 16,-1-3-1-16,0-2-2 0,-1-3 0 0,-3-1-3 16,-5-1 0-16,-1 0 0 0,-5-2-2 15,-2 5-3-15,-11 0-1 0,-5 1-2 0,-2 1-8 16,-5 1-11-16,-4 1-12 0,-3 0-8 15,-1-2-4-15,3-2 14 0,0-2-136 16,0-3-115-16,2-5-282 0</inkml:trace>
  <inkml:trace contextRef="#ctx0" brushRef="#br0" timeOffset="12418.28">9479 1426 613 0,'0'-1'153'15,"1"1"9"-15,1 1-74 0,0 1-37 16,3 0-1-16,3 0-1 0,2-3-5 16,5 0-6-16,6 0-9 0,5-3-7 15,5-1-5-15,5-4-6 0,1-3-6 16,3 1-2-16,-1 0-10 0,1 2-25 0,-3-2-22 16,1 6-128-16,-2 2-9 0,3 4-124 15,0-1-239-15</inkml:trace>
  <inkml:trace contextRef="#ctx0" brushRef="#br0" timeOffset="12598.8">10222 1687 644 0,'12'1'153'0,"4"-3"6"15,3 0-108-15,5-4-8 0,2 0-6 16,-1-2-5-16,0-2-9 0,0 0-9 15,0 3-5-15,-3-3-6 0,-4 2-24 16,-4 4 85-16,-3-2-230 0,-2 3-151 16,1 1-411-16</inkml:trace>
  <inkml:trace contextRef="#ctx0" brushRef="#br0" timeOffset="12766.35">10168 1982 652 0,'20'5'156'0,"3"-4"4"16,5-2-112-16,3-3-7 0,4-3-10 15,-3-5-5-15,0 0-16 0,-1-3-31 0,-2-1-139 16,1-3-136-16,0 0-351 0</inkml:trace>
  <inkml:trace contextRef="#ctx0" brushRef="#br0" timeOffset="13346.77">11788 1489 533 0,'-12'4'120'16,"-7"5"5"-16,-4 1-84 0,-7 3-17 15,0 2-1-15,-2 2-2 0,0 0 1 16,2 4-7-16,4 0-6 0,4 0-4 15,8-3-2-15,2 0-1 0,2-3 2 0,7-3 1 16,5-1 3-16,6-3 6 0,4-3 2 16,4 3 2-16,4 2 2 0,7 1 0 15,7 1 2-15,5 1-2 0,0 1-5 16,3 3-2-16,3-2-3 0,-1 3-1 16,-5 1-3-16,-5 1-3 0,-7 3-1 15,-5 0-1-15,-6-1 0 0,-10-1-1 16,-7 0-2-16,-8-3-1 0,-8 3-8 0,-7-3-9 15,-5 2-11-15,-5 1-5 0,-6 2 105 16,-5-1-232-16,-1-4-134 0,2-6-359 16</inkml:trace>
  <inkml:trace contextRef="#ctx0" brushRef="#br0" timeOffset="13577.33">11753 1482 691 0,'8'-6'159'0,"-2"5"6"0,0 0-91 15,0 1-36-15,-2 0-8 0,0-2 1 16,-2 1 0-16,1 0-8 0,1 0-6 16,2 0-8-16,2-2-6 0,4-3-1 0,4 0-1 15,4-1 0-15,4 1-7 16,7-2-16-16,3 1-20 0,5 2 109 0,5 2-249 15,6-3-157-15,5-5-412 0</inkml:trace>
  <inkml:trace contextRef="#ctx0" brushRef="#br0" timeOffset="14080.45">12825 932 625 0,'0'3'141'16,"1"0"6"-16,0 0-91 0,-2 4-22 16,0 6-3-16,-3 5 2 0,-3 8-2 15,-4 4-5-15,-3 4-6 0,-7 8-8 16,-2 0-3-16,-4-3-11 0,-3 5-26 15,2 0-138-15,0-1-140 0,2 3-357 16</inkml:trace>
  <inkml:trace contextRef="#ctx0" brushRef="#br0" timeOffset="15414.76">13869 1533 529 0,'0'-1'123'0,"1"2"12"0,4 5-55 16,-3 3-53-16,2 3 0 0,1 9 2 16,-2 5 4-16,-1 5-2 0,-1 7-10 0,-2 2-5 15,-1 2-3-15,-1 2-2 0,-2-3-2 16,2-2-12-16,0 0-9 0,1-8-14 16,-1-2 163-16,2-4-292 0,-1-6-148 15,-1-6-419-15</inkml:trace>
  <inkml:trace contextRef="#ctx0" brushRef="#br0" timeOffset="15643.19">13643 1806 605 0,'-6'2'143'0,"3"-1"10"0,2 2-84 16,6-2-31-16,5 1 3 0,5 1 5 15,6-1 0-15,9-1-8 0,-1 0-9 0,3-2-6 16,2 1-4-16,1-5-7 0,3 1-6 16,-2 0-6-16,-4-4-8 0,5 1-22 15,0-1-18-15,-4-3 120 0,-5 1-255 16,4-2-152-16,-1 0-401 0</inkml:trace>
  <inkml:trace contextRef="#ctx0" brushRef="#br0" timeOffset="15867.58">14615 1500 725 0,'-1'0'164'0,"1"0"8"0,-3 3-124 15,-1 5-12-15,-3 5-3 0,-1 1 2 16,-1 9-5-16,-1 7-5 0,1 9-6 0,1 5-4 15,4 3-2-15,3 4-4 0,3 2 1 16,-1 1-12-16,0-6 1 0,0 3-16 16,0-5-22-16,0 1 110 0,1 1-262 15,-2-5-168-15,5-4-437 0</inkml:trace>
  <inkml:trace contextRef="#ctx0" brushRef="#br0" timeOffset="18806.48">21275 10956 587 0,'11'-3'132'0,"0"1"1"0,-2-2-93 16,0 3-22-16,-1-2-7 0,-2 3-5 15,0-1-3-15,-2 2-3 0,-1-2 0 16,-2-1-1-16,0 4 0 0,-2 0 2 15,-1-1 3-15,-2 4 2 0,-5 0 3 16,-4 2 1-16,-5 3 1 0,-6 2 2 16,-7 1-2-16,-6 3-2 0,-8 1-2 0,-3 1-2 15,-3-1-2-15,-3 1 0 16,-3-1-6-16,-1 1-2 0,2-2-5 0,1 0-5 16,4-3-4-16,4 1-3 0,2-3-2 15,8-4-11-15,6-3-2 0,6-4-99 16,6-1-97-16,6-5-248 0</inkml:trace>
  <inkml:trace contextRef="#ctx0" brushRef="#br0" timeOffset="19130.16">20708 10920 497 0,'1'3'116'0,"0"0"1"0,-2-1-58 15,0 2-42-15,-1 2-7 0,-2 2 0 0,-3 0 2 16,-3 2 0-16,-3 0 1 0,-5 3 2 16,-3-1 2-16,-3 1 2 0,-2 2-2 15,-4 1-1-15,0 1-1 0,1-1-3 16,2 1-1-16,3 0-4 0,4-1-2 16,5-3-1-16,4-1 6 0,5 1 4 15,3-1 5-15,4 2 5 0,5 1 5 16,3-2-2-16,6 3 1 0,6 2-6 15,4-3-6-15,5 3-3 0,7-3-5 0,2-2-5 16,3-1-4-16,1-4-12 0,2 0-16 16,2 1-10-16,1-4-7 0,-5-1 3 15,1-1-131-15,0-3-120 0,2-3-281 16</inkml:trace>
  <inkml:trace contextRef="#ctx0" brushRef="#br0" timeOffset="19667.05">22177 10894 628 0,'-2'0'144'15,"1"-2"2"-15,-2 2-98 0,-1-1-24 16,1 1-8-16,-2 1-4 0,-2-1-4 16,-1 2-4-16,-1 3 0 0,0-2 0 15,0 2 1-15,0-1 2 0,1 2 1 0,1 2-1 16,0-1 1-16,-2 0-1 0,0 3 1 15,-3-1-1-15,-4 1 0 0,-1 0 0 16,-4 0 0-16,-1 2 0 0,0-1-2 16,0-2 1-16,1 4-1 0,4-3 0 15,3-1 1-15,3-1-1 0,4-2 2 16,3 1 1-16,1 0 4 0,7-2 1 0,1 3 0 16,3 1 2-16,4 3-1 15,2 2 0-15,5 2-3 0,0 3-3 0,3 4-3 16,2 0-1-16,2 2-3 0,-1 0 0 15,-1 2 0-15,-1-1 0 0,-2-1-1 16,-5 1 0-16,-3 1 0 0,-4-3-1 16,-6-2-1-16,-4-1-2 0,-6-3-2 15,-6-1-5-15,-7-5-4 0,-6-3-5 16,-6 0-4-16,-3-5-6 0,-1-3-6 0,-4-4-5 16,1-1-2-16,0-4 24 0,8 0-145 15,1-2-117-15,1-4-305 0</inkml:trace>
  <inkml:trace contextRef="#ctx0" brushRef="#br0" timeOffset="19961.48">22096 10886 508 0,'-2'0'122'0,"0"1"4"16,1 0-65-16,1-1-25 0,2 0-1 16,1 2-3-16,4 1 2 0,1 1 2 15,6-1 0-15,2 0-2 0,4 2-2 0,3-1-3 16,1-1-2-16,1 2-7 0,0 1-8 16,0-1-4-16,-2 0-3 0,-2-2-4 15,0 1-4-15,-5 0-7 0,0-3-8 16,-4-3-8-16,-2 0-10 0,-3-2-7 15,0 1 166-15,-3-2-291 0,2-2-137 16,-1-1-403-16</inkml:trace>
  <inkml:trace contextRef="#ctx0" brushRef="#br0" timeOffset="20330.03">22936 10404 629 0,'3'2'140'0,"4"-1"3"0,0 0-95 16,3 2-29-16,-2 3-9 0,2 1-2 16,-2 4-1-16,-4 0-1 0,-1 7-1 15,-5 6 3-15,-4 2 3 0,-3 6 6 16,-2 4 3-16,-3 5 0 0,-3 2-2 16,0-1-1-16,-2 1-4 0,2-1-4 15,-1-5-4-15,-3-1-4 0,3-4-3 16,0 0-10-16,2-5-14 0,3 0 153 15,1-4-292-15,2-1-154 0,2-4-438 16</inkml:trace>
  <inkml:trace contextRef="#ctx0" brushRef="#br0" timeOffset="26539.61">19917 10816 296 0,'-1'3'84'0,"1"1"2"15,-2-2-25-15,-1 2-24 0,3 0-14 16,-1-2-9-16,0-2-6 0,1 3 0 16,2 0 2-16,1 0 8 0,0 0 5 15,-1 1 3-15,1-1 0 0,1 1-2 16,-1-1 0-16,-2-2-6 0,1 1-7 15,-1 0-5-15,-1-2-2 0,0 1 0 0,0 0 0 16,0 0 2-16,1-1 1 0,-2 0 1 16,1 0 1-16,-1 0 0 0,1 0-1 15,-1-3-1-15,-1 1-1 0,1-3 0 16,-1 1-2-16,0-3 0 0,-1-1 0 16,1-5 0-16,0 2 0 0,1-1-1 15,0-3 0-15,0-2-1 0,-2-3 0 16,3 0-1-16,-1 2-1 0,-1-3 1 15,0 0 0-15,-1 1-1 0,-1 2 0 0,2 1 0 16,-1 4 0-16,0 0 0 0,0 2-1 16,1 0-1-16,1 1 0 0,0 3-2 15,0 2-1-15,1-1-2 0,0 1-2 16,0 1-6-16,0 1-5 0,1-1-7 16,-1 2-24-16,1-2-31 0,-1 0-41 15,0 1-79-15,0 0-162 0</inkml:trace>
  <inkml:trace contextRef="#ctx0" brushRef="#br0" timeOffset="27016.72">19877 10573 88 0,'-6'5'42'16,"-3"-2"7"-16,0 0-2 0,-2 1 4 15,0 0 2-15,-1-1-5 0,1 1-6 16,1-2-2-16,1-1-3 0,2 1-2 16,2-2-2-16,0 0-5 0,2 1-3 15,1-2-2-15,1 1 1 0,-1-1-3 0,0 1-2 16,1-1-4-16,0 1-2 0,1-1-4 15,-1 1-4-15,1 0-3 0,0 0-3 16,0-1 2-16,0 1 0 0,1 0 0 16,0-1 3-16,2-3 1 0,-1 0 1 15,2-4 1-15,2 1-2 0,-1-4 1 16,2-1-2-16,-1-1-1 0,2-1-2 0,0 1 0 16,-1 2 2-16,1 0 2 0,-2 0 3 15,3 4 1-15,-3-1 1 0,-1 1 2 16,1 3 2-16,-2 1 0 0,-1 1-2 15,0 2-1-15,-1-2-2 0,0 6-2 16,1 1-1-16,0 2-1 0,3 0-2 16,1 4-2-16,1 0 0 0,3 1-1 15,2 2-4-15,4-2-3 0,0 0-13 16,2 0-50-16,0 0-62 0,1-1-99 0,0-2-228 16</inkml:trace>
  <inkml:trace contextRef="#ctx0" brushRef="#br0" timeOffset="72532.17">2481 11561 502 0,'-4'-2'126'15,"0"2"2"-15,1 0-25 0,-2 0-81 16,4 0-16-16,1 0-6 0,0-1-3 15,0 0-6-15,1 1-12 0,3-2-3 0,0-1 1 16,2-3 1-16,1 0 5 0,5-3 6 16,5 0 10-16,2-2 16 0,3 1 4 15,5 1 2-15,1 0 2 0,4 1 0 16,2 3-4-16,2-1-4 0,-1 3-3 16,0 0-3-16,0 0-1 0,-3 1-1 15,-1-1-1-15,-4 1-1 0,-4 0 0 16,-2 0 1-16,-3 2 0 0,-2 2 0 15,-2-1 1-15,-3 0 0 0,-2 0 0 16,-2 0-1-16,-1 0 1 0,-4-2 1 0,0 1 4 16,-3-2-2-16,-2-2 0 0,-4 0-3 15,-3-1-1-15,-5-2-2 0,-3 0-5 16,-8 1-4-16,-4 0-2 0,-5 1 2 16,-6-1 1-16,-1 1 1 0,1-1 3 15,-2 3 0-15,1-1 1 0,1 1 2 16,4 0-2-16,4 2 1 0,2 2 0 0,4 0 0 15,2 1-1-15,6-1 0 0,5 1 0 16,4 0-1-16,2 0 2 0,5-1-4 16,2 1 0-16,6 0-1 0,3 1 0 15,6-2 1-15,5 1 0 0,8 0 0 16,7 2 3-16,7-3 1 0,3 1 0 16,7-2 1-16,1 1-2 0,3-1 0 0,-2 1 0 15,0 0 0-15,0 1 0 16,-3-1 3-16,-1 2 2 0,-4 0 2 0,-3 2 2 15,-1 1 1-15,-7-2 1 0,-5 1 0 16,-6-1-2-16,-5-1-3 0,-6 0-1 16,-5-3-1-16,-5 0-3 0,-7-3-3 15,-7-2-1-15,-6-2-3 0,-5 0-2 16,-6 0-1-16,-4-2 1 0,-5-1 0 16,-1 2 2-16,-1 0 1 0,3 0 3 15,0 0 1-15,-1 0 1 0,2-1-1 0,1 1 1 16,1 0-1-16,2 2 0 0,3 1 0 15,3 0 1-15,3 1-2 0,4 1 1 16,5 2 0-16,4 1-1 0,3-1 1 16,3 1-2-16,3 2-1 0,3 2 0 15,2 0-1-15,4 2 1 0,4 2 1 16,6-1 0-16,3 2 2 0,7-3 3 0,3-1 1 16,4-2 0-16,0-2 2 0,3-1-1 15,0-1 0-15,-1 0 0 0,0 0-1 16,-2-1 1-16,-2 2-1 0,-3 1 0 15,-3 0-1-15,-5 0-1 0,-5 1 0 16,-4-1-1-16,-5 1 0 0,-4 0-2 16,-5 0-2-16,-6 1-1 0,-9 3-1 15,-8 0 1-15,-8 3-1 0,-8 4 0 16,-8 3 2-16,-7-1 1 0,-4-1 1 0,-1 1 0 16,2 0 2-16,3-3-1 0,3-2 0 15,4-2 1-15,6-2 0 0,8 0-1 16,8-1 1-16,6-3 0 0,6-1 3 15,6 0 0-15,7 0-2 0,8 1 0 16,6 2 0-16,8-2 0 0,7 1 0 16,9 1-3-16,10-2 0 0,4 1 2 0,5-1 0 15,1-1-1-15,0-1-1 0,0 4-5 16,-4 0-8-16,-3 1-7 0,-4 4-5 16,-7 1-134-16,-6 3-126 0,-14 7-315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7:09:53.6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12445 1279 466 0,'-4'-2'123'0,"-5"-2"3"16,-3 2-2-16,-3 2-103 0,-4-2-4 15,-2 1 2-15,-3-1 3 0,-5 1-2 16,1 1-2-16,-3-1-1 0,-2 0-3 16,2 1-2-16,0 1-3 0,-1 0-5 15,4 4-1-15,-1-3-1 0,4 3-1 16,4 1 0-16,2 2-1 0,1 0-1 0,3 1 1 16,4 0-1-16,2 1 0 0,3 1 1 15,4 0 0-15,3 1 1 0,4 0 1 16,4 0 2-16,3 2 2 0,5 0 2 15,5 2-1-15,3-1 4 0,6-1 0 16,4 3 0-16,5-1-2 0,2 2-2 16,0-1-1-16,-1 2-1 0,-1-2-3 15,-5 4-1-15,-7 0-1 0,-8 1 1 16,-6-2-1-16,-6-1 0 0,-8 2 0 16,-7 1 1-16,-8-1 1 0,-7-4 1 0,-6 0-1 15,-10-3 0-15,-5-2-1 0,-2-2-7 16,-5-6-10-16,2-1-11 0,-1-3-7 15,3-5 19-15,1-3-146 0,4-6-121 16,2-4-296-16</inkml:trace>
  <inkml:trace contextRef="#ctx0" brushRef="#br0" timeOffset="260.81">12150 953 683 0,'6'-1'146'0,"-4"4"5"0,-1 7-111 0,-1 3-18 16,1 6 2-16,0 4 5 0,0 4 5 16,0 13-1-16,2 1-6 0,1 3-6 15,2 7-3-15,0 6-5 0,2 3-5 16,-1 5-5-16,0 4-3 0,0 6-20 15,-2 2-24-15,-1-3-10 0,2-2 48 16,-1-2-173-16,2-6-136 0,2-11-319 16</inkml:trace>
  <inkml:trace contextRef="#ctx0" brushRef="#br0" timeOffset="682.22">12816 1062 617 0,'0'0'141'0,"2"-5"5"0,-2 5-113 16,0 0-7-16,-2 2-3 0,0 3 0 0,0 2 5 15,-1 2-4-15,0 7-3 0,-2 3 1 16,0 7 1-16,-2 3 1 0,-1 6-2 16,0 7-11-16,1 6-3 0,-1 2-3 15,2 2-2-15,-1-2-1 0,3 5-1 16,1 0 0-16,0 0-1 0,1-5 1 16,2-3-1-16,1-2 0 0,1-3 0 15,5-6 0-15,3-7-1 0,2-6 0 16,1-5 1-16,4-3-1 0,2-5 2 0,5-7 0 15,3-3 0-15,0-5 0 0,3-4-4 16,0-3-4-16,0-4-8 0,-3-2-11 16,-3-2-11-16,-4-3-8 0,-5-1 165 15,-4-2-289-15,-5-4-141 0,-5-1-404 16</inkml:trace>
  <inkml:trace contextRef="#ctx0" brushRef="#br0" timeOffset="845.78">12562 1459 448 0,'-1'3'125'16,"2"0"11"-16,5-1 5 0,7 1-93 15,6-1-1-15,7 0-1 0,8-4-2 16,3-1-10-16,2-6-9 0,2-5-10 16,-4-3-5-16,1-3-11 0,-7-1-16 0,-2-1 149 15,-3 1-292-15,-1-1-154 0,2 8-445 16</inkml:trace>
  <inkml:trace contextRef="#ctx0" brushRef="#br0" timeOffset="1242.92">13369 1377 462 0,'-4'3'123'0,"1"-6"7"16,1-1-57-16,0-5-20 0,1-2-5 16,1 1-2-16,1-3-11 0,2-3-8 15,1 4-7-15,4-4-4 0,3 1-3 16,1-2-3-16,3-2-1 0,2-2 1 0,0 1 0 16,1-3 0-16,-2 2 1 0,-1 6 0 15,-3 2 0-15,-1 6-1 0,-5 3-1 16,-2 4-1-16,0 3-1 0,-3 5-1 15,0 2-1-15,-2 7 0 0,0 5 0 16,0 4 3-16,0 5 1 0,-2 6-1 16,1 6 1-16,1 3-1 0,-1 3-1 0,1 0 0 15,1 10-3-15,1-1-2 0,-1 2-1 16,2-5 0-16,1-4 0 0,2-3 0 16,1-4 0-16,1-6-1 0,0-7 0 15,-1-5-4-15,2-3-10 0,-2-3-12 16,0-3-12-16,-1-4-12 0,0-4-74 15,-2-2-54-15,-1-3-113 0,-2-3-234 16</inkml:trace>
  <inkml:trace contextRef="#ctx0" brushRef="#br0" timeOffset="1467.75">13327 1985 578 0,'-5'3'142'0,"2"-1"11"16,3-1-95-16,1-2-8 0,6 1-3 0,1-4 2 16,3 2-10-16,5 0-13 0,4 1-12 15,5 1-7-15,5 3-2 0,0-2 0 16,7 2-2-16,5 3-2 0,3-1 0 16,2 1-1-16,2-3-10 0,-3 2-16 15,-3-3 150-15,-8 1-292 0,-3-2-158 16,-7-2-446-16</inkml:trace>
  <inkml:trace contextRef="#ctx0" brushRef="#br0" timeOffset="5511.02">14481 2240 304 0,'-3'3'86'0,"1"-1"12"16,1-2 7-16,1 1-55 16,0-1-4-16,0-1 1 0,0 2 2 0,1-1-3 15,-1 0-10-15,0 0-9 0,1 0-6 16,-1 0-4-16,0 1-4 0,0-1-2 15,0 1-3-15,0 0 0 0,0 0-2 16,1 0-1-16,1-1 2 0,0 2 3 16,1-2 3-16,4 0 0 0,2 1 1 15,9-1 0-15,5-1 1 0,0-1-2 16,4 0-3-16,7 1-2 0,9-1 0 0,-3 0 0 16,-1-2 1-16,4 2-1 0,2-1 0 15,-2 0 0-15,-5 2 0 0,-9 1 1 16,4 2 0-16,-2-2 0 0,3 2 1 15,3 1 1-15,6 1 0 0,4-3 0 16,3 0-1-16,2-2-1 0,0 3-1 16,-3-2 0-16,-2 2 0 0,-1 0-2 0,-6-2 1 15,6 0-1-15,2 2 1 0,6-3 0 16,2 2-1-16,0 1 0 0,0 0 0 16,5 1-1-16,-3 2-1 0,-3 0-1 15,0 0 0-15,4-1 2 0,3-1 2 16,1-1 1-16,0 2 0 0,2 1 2 15,2-3-1-15,-4 2 1 0,0 0-1 16,3-1-3-16,-2 0-1 0,2-1 0 0,1 2-1 16,1 1 0-16,1-1-1 15,0 0 0-15,-5 0-1 0,6 0 0 0,1-1 0 16,0-1-1-16,-1 1 0 0,-2 1 0 16,3-2-1-16,1 1 1 0,0 2-1 15,-3-2 0-15,2-1 2 0,0 1-1 16,2 2 0-16,-2-3 0 0,0 1 0 15,2-3 1-15,2 3-1 0,-3 0-1 0,0-1 0 16,-1-1 1-16,0 0-1 0,-2-2 0 16,1 4 0-16,-2-1 0 15,0 3 0-15,-2-2 0 0,0 1 0 0,2 2 0 16,-3-1 0-16,-3 1 0 0,4-1 0 16,-1 0 1-16,-1 0 0 0,1 0 2 15,-3 0 1-15,-3-2 1 0,1 2 0 16,-5-3 0-16,8 2 1 0,-2 2-2 15,-2-5 0-15,1 2-1 0,0-2-1 0,0 0 1 16,1-2-1-16,-1 0 0 0,3-4 1 16,5 4-1-16,0-2 0 0,2 2-1 15,1-3 1-15,1 3 0 0,0-2 0 16,5 1 1-16,-4 0 0 0,3 2 1 16,-2 0 1-16,1 1 0 0,0 4 1 15,-1-2-1-15,-5-1 0 0,1 3 0 16,-7-1 0-16,2-1-1 0,-6 2-1 15,-3-2 1-15,-4-1-1 0,-7 2 1 0,-4-2-1 16,3-2 0-16,-5 2 0 0,-2-2-1 16,-1 0-1-16,-4 2 1 0,0-1-1 15,-4 0-1-15,-8 0 1 0,-2 0-1 16,-6-1 1-16,-3 0-1 0,-6 0 1 16,-1 0 0-16,-2 0 1 0,0 0-3 15,-2-2-1-15,1 2 0 0,-5-2-2 0,-2 0-4 16,-4-2-5-16,-5-2-8 0,-3 0-9 15,-3-2-9-15,-6-3-38 0,-1-6-148 16,-4-1-164-16,-5-5-401 0</inkml:trace>
  <inkml:trace contextRef="#ctx0" brushRef="#br0" timeOffset="10412.11">14533 1304 497 0,'0'-2'121'16,"1"0"7"-16,-1-1-60 0,3 1-26 15,0 0-6-15,0 0 1 0,-1 1 1 16,2-1-2-16,-3 2-2 0,2 0-3 16,-2-1 22-16,-1 4-33 15,0 1-3-15,-1 5-4 0,1 4-2 16,-1 5-1-16,1 9-3 0,-1 3 2 16,-3 3-1-16,1 6-1 0,-1 1-1 0,-1 5-1 15,1-1-1-15,1 1-2 16,1 2 0-16,2-2-1 0,3-5-1 15,3 0 1-15,3-7-1 0,-1-4-1 0,0-4-5 16,0-6-9-16,0-4-17 0,0-3-18 16,-2-6-29-16,1-5-98 0,-1-5-126 15,4-7-278-15</inkml:trace>
  <inkml:trace contextRef="#ctx0" brushRef="#br0" timeOffset="11154.2">15015 1344 532 0,'1'0'130'0,"-1"-5"5"15,1 0-69-15,2 1-29 0,-2 0-11 16,0-2-3-16,0 3-1 0,-1-1-4 0,1-1-4 16,0 4-2-16,-1 0-1 0,0 1-1 15,0 0-2-15,0 4-3 0,0 4-2 16,0 8-2-16,1 2 0 0,0 5 0 16,-1 3 1-16,1 6 0 0,-1 1 0 15,0 0 1-15,0-3-1 0,-1 2 0 16,1-3 0-16,1 4-1 0,1-4 1 15,-1 0-1-15,1 0-1 0,-1-1 1 0,2-4-1 16,0-3-8-16,2-5-11 0,-1-4 34 16,2-2-169-16,1-8-129 0,3-2-343 15</inkml:trace>
  <inkml:trace contextRef="#ctx0" brushRef="#br0" timeOffset="11595.28">15586 1472 628 0,'1'-3'147'0,"-1"0"6"0,-2 1-114 16,1-2-6-16,0 3-2 0,-1 0-2 15,-1 2-12-15,-1 3-8 0,0 0-5 0,-2 7-2 16,1 3 0-16,-2 0-1 0,2 7 0 15,0 1 0-15,2 0-1 0,3 2 0 16,2-3-1-16,4 0 1 0,4-3 1 16,-1-2-1-16,3-3 0 0,3-2 0 15,2-3 1-15,5-4 0 0,2-3 0 16,4-2 1-16,2-1 1 0,3-5 1 16,1-3 0-16,-4-3 1 0,-4-3 3 0,-4 0 3 15,-5-2 1-15,-5-3 1 0,-5 0 0 16,-5-3 1-16,-2-2 0 0,-4-2-4 15,-5-1-3-15,-5 0-3 0,-5 2-1 16,-3 2-2-16,-3 5-2 0,-4 6 0 16,-4 5-2-16,0 2 0 0,4 8-5 15,4 4-10-15,3 1-7 0,6 4-9 16,6 1-9-16,7 0 8 0,5 2 34 16,9 0-167-16,3-2-116 0,11-2-320 0</inkml:trace>
  <inkml:trace contextRef="#ctx0" brushRef="#br0" timeOffset="11917.18">16365 1447 596 0,'4'-1'142'0,"-2"0"2"0,-5 2-106 0,2 2-8 16,-2 4-1-16,-3-4-7 0,0 5-11 15,-3 5-7-15,4 2-2 0,1 1 0 16,4 4 0-16,4-3-1 0,2 4 0 15,5-2 0-15,6-1 0 0,1-3 0 16,3 1 0-16,3-3 1 0,1-2 1 16,4-2 3-16,-1-3 2 0,-1-5 4 15,-4-2 5-15,-4-5 4 0,-4-1 6 16,-3-3 0-16,-6-3 1 0,-2-2-1 0,-7-2-3 16,-2-1-5-16,-3 0-5 0,-5-4-5 15,-3-1-3-15,-7 0-4 0,-2 2-1 16,0 1-1-16,-3 2 0 0,-1 4-1 15,2 4-1-15,1 4 0 16,4 3-5-16,2 1-6 0,5 1-10 0,3 1-9 16,5 1-11-16,7 1-6 0,8-1-3 0,4-1 3 15,4 0-121-15,5-1-109 16,6-2-280-16</inkml:trace>
  <inkml:trace contextRef="#ctx0" brushRef="#br0" timeOffset="12079.16">17175 1533 566 0,'15'10'122'16,"-4"-4"3"-16,-3 2-100 0,-3-3-12 15,-3 1 1-15,-3-4 2 0,0-2 0 16,0-3-3-16,2-1-5 0,1-2-5 0,3-2 31 16,5-3-165-16,3-3-118 0,8 2-326 15</inkml:trace>
  <inkml:trace contextRef="#ctx0" brushRef="#br0" timeOffset="12227.93">17947 1590 504 0,'10'10'115'16,"-1"2"0"-16,-5-6-49 0,0 1-61 16,0-3 3-16,-1-4 0 0,1-3-1 15,3-4 4-15,4-3-51 0,5-3-76 16,5-4-99-16,2-3-253 0</inkml:trace>
  <inkml:trace contextRef="#ctx0" brushRef="#br0" timeOffset="12395.98">18745 1584 620 0,'19'17'140'16,"0"3"3"-16,-6-1-100 0,-4-4-27 15,-4-3-1-15,1-1 0 0,-5-4 5 16,1-5-7-16,3-6-4 0,3-6 0 15,4-1-2-15,2-3-3 0,2-3-13 16,4-1-13-16,5-2-11 0,2 2-120 0,4 3-119 16,4 2-293-16</inkml:trace>
  <inkml:trace contextRef="#ctx0" brushRef="#br0" timeOffset="12534.61">19417 1609 554 0,'19'23'143'15,"-8"-2"6"-15,-4 0-43 0,-3 3-69 16,-1-2-6-16,-2-6-1 0,-1-3-7 15,-1-5-5-15,1-2-3 0,1-7-5 0,4-6-4 16,1-5-2-16,5-2-10 0,2-6-17 16,7-3 41-16,4-1-181 0,4 0-137 15,1 1-352-15</inkml:trace>
  <inkml:trace contextRef="#ctx0" brushRef="#br0" timeOffset="12680.78">20116 1635 597 0,'18'18'164'0,"-4"5"8"15,-4-1-1-15,-5 0-135 0,-3-2-8 16,-2-4 1-16,-2-3-1 0,0-5-10 16,1-4-8-16,2-7-2 0,3-5-3 15,2-4-3-15,3-6-18 0,7-6-22 16,7 0-143-16,6-5-150 0,9 3-371 16</inkml:trace>
  <inkml:trace contextRef="#ctx0" brushRef="#br0" timeOffset="13545.96">20904 1474 273 0,'0'1'81'0,"1"2"8"0,-1-2-40 0,1 0 1 16,-1-1 8-16,0 0-4 0,-1 2-7 16,1-1-6-16,1-2-3 0,-1 1-3 15,0 0-2-15,-1 1-7 0,1-2-4 16,1 2-2-16,-2 2-2 0,-2 3 0 16,1 3-2-16,-2 4 0 0,-1 5 1 15,-2 5 0-15,1 5-2 0,-2 5-3 16,2 4-3-16,-2 3-2 0,2-3-3 15,2 1-1-15,2 2-2 0,1-6-1 16,3-3 0-16,0-4-1 0,4-3-1 0,1-2 0 16,2-4-15-16,1-4 15 0,1-6-126 15,0-1-24-15,1-4-108 0,5-5-245 16</inkml:trace>
  <inkml:trace contextRef="#ctx0" brushRef="#br0" timeOffset="14057.9">21434 1514 264 0,'-2'7'85'16,"-2"-2"8"-16,2 1-17 0,-2-2-28 15,3 0 1-15,-1 0 2 0,0-1-5 16,2-1-9-16,-1 0-7 0,1 2-3 16,-1-1-3-16,0 1-1 0,-2 0-3 0,2 2-3 15,-3 1-2-15,-1 0-2 0,-2 3-1 16,-1 2-1-16,-1 3-3 0,1 2-4 15,0 1-1-15,2 1-1 0,2 3-1 16,3-3-1-16,5-1 0 0,4-1 0 16,3-3 0-16,3-2 2 0,4-1 0 15,4-5 2-15,5 0 3 0,0-1 1 16,3-5 0-16,1-1 1 0,-1-2 0 16,1-4 1-16,-2-1 1 0,-6-2 2 15,-3 0 4-15,-3-4 1 0,-5-2 2 16,-4-7 2-16,-7 3-2 0,-6-5-4 0,-6 1-5 15,-5-4-6-15,-6 3-2 0,-8 1-5 16,-1 3-3-16,-3 2-4 0,0 3-5 16,2 2-3-16,6 4-5 0,4 0-5 15,6 2-5-15,6 4 7 0,5 2-59 16,3 0-71-16,3-1-107 0,3 0-258 16</inkml:trace>
  <inkml:trace contextRef="#ctx0" brushRef="#br0" timeOffset="14462.44">22142 1457 564 0,'-1'-1'128'0,"-1"0"2"16,-2 2-83-16,0 3-31 0,-1 4 6 15,-4 5 4-15,0 4-3 0,-1 3 1 16,-1 7-1-16,0 5 0 0,3 4-1 16,-1 2-7-16,3 1-3 0,3 1-4 15,2-1-3-15,2-1-1 0,1-2-2 0,4-6 1 16,1 1-5-16,0-5 2 0,0-3-13 16,0-2-14-16,0-3-107 0,-2-5-23 15,0-1-110-15,1-3-230 16</inkml:trace>
  <inkml:trace contextRef="#ctx0" brushRef="#br0" timeOffset="15000.01">21783 2429 291 0,'-1'6'93'16,"2"-1"7"-16,0 0-6 0,1 1-52 16,-1-4-4-16,0 1 1 0,1 2-9 15,1-3-11-15,-2-1-2 0,1-1 1 0,2 1 1 16,2-1-1-16,2 1 1 0,6-2-1 15,4 1-1-15,4 0-4 0,0-1-3 16,2 0-4-16,5 3 1 0,-1-1-1 16,3 1-2-16,0 1 0 0,1 1 1 15,3 0 0-15,2 1 1 0,-1-2 0 16,-1 1 0-16,-1 3-1 0,-1-2 2 16,-3 1-1-16,-1 0-1 0,-4 0 0 15,-4-1-1-15,-5-2-2 0,-4-2 2 16,-5 0-2-16,-6-1-2 0,-4 0-4 0,-4-3-6 15,-3-1 17-15,1 1-148 0,0-1-122 16,-5-3-316-16</inkml:trace>
  <inkml:trace contextRef="#ctx0" brushRef="#br0" timeOffset="21344.46">14624 2621 307 0,'0'5'99'0,"1"-3"9"0,-1-1-21 16,0 0-18-16,-2-1-14 0,-2 2-9 16,-3 0-11-16,-1 0-11 0,-1 2-7 15,-2-1-5-15,-1 0-2 0,2-1-1 16,1 0 0-16,3 0-1 0,2-2-1 16,2 5-2-16,1 0 0 0,2 5 1 15,2 5 4-15,2 5 3 0,3 6 1 16,3 10 1-16,1 1 0 0,2 8-1 0,-4 5-2 15,-2 6-5-15,-1 9-3 0,-3-2-1 16,-2 4-2-16,-1 1 1 0,0-1-1 16,1 0-1-16,-1-5 0 0,1-6 0 15,0 1 0-15,-2-6-1 0,1-4-1 16,-1-5-2-16,1-6-2 0,-1-5-3 16,0-7-6-16,0-5-2 0,0-6-19 0,1-3-50 15,-1-5-57-15,-1-6-100 0,0-4-224 16</inkml:trace>
  <inkml:trace contextRef="#ctx0" brushRef="#br0" timeOffset="22061.08">14486 2652 379 0,'5'-1'99'0,"-2"-5"2"0,-2 4 5 15,1 0-77-15,-1 1-8 0,-2 1-1 0,-1 3-1 16,0 0 1-16,-3 0-2 0,1 2-7 16,-2 2-5-16,0 3-3 0,-1 1-1 15,0 4 0-15,-2 1-1 0,-1 3-1 16,-2 2 1-16,-1-2-1 0,-3 2 0 15,1-2 1-15,1-2-1 0,2-2 1 16,2-3-1-16,3-2-1 0,4-3 0 0,4-6 2 16,3-3 1-16,2-4 2 0,2-4 0 15,2-1 2-15,1-3 0 0,1-1 0 16,-1 0 0-16,-2-2-1 0,-1-2-2 16,0 3 0-16,-3-2 0 0,0-1 0 15,-2-1 1-15,0 1 2 0,-1 2 1 16,1 2 2-16,-1 2 2 0,-1 1-1 0,-1 5 1 15,1 1-2-15,-1 2-3 16,1 3-3-16,0-2-2 0,1 6-1 0,1-1-2 16,0 0 0-16,2 1 0 0,2 1 1 15,1-1 1-15,1 0 0 0,2-1 1 16,4 1 0-16,-1-1 0 0,-1 0 0 16,1 0-1-16,0-1 1 0,-1 1 0 15,-2 1 1-15,-4 0 1 0,2 1 1 16,-2 3 0-16,0 2 1 0,-1 0 0 15,-1 6-1-15,2 0 0 0,1 3-2 0,3-1 1 16,4 0-2-16,3-2 1 0,5 1 0 16,4-3 0-16,-3 2 0 0,0-3 0 15,1 0-1-15,-2-1-2 0,-3-1-13 16,-5-2-95-16,-2 1-36 0,0-1-107 16,-5-3-241-16</inkml:trace>
  <inkml:trace contextRef="#ctx0" brushRef="#br0" timeOffset="101235.61">17210 4456 459 0,'2'1'125'16,"0"-1"7"-16,-1-1-62 0,3 2-19 16,-2 0-1-16,0-2 2 0,1-1-10 15,-1-1-8-15,-1 0-5 0,1 3-2 16,-1-5-1-16,0 1-3 0,1-1-5 0,-2-1-5 15,-1-3 0-15,1 0-2 0,-2-3 1 16,-4 0 0-16,0-4-2 0,-3 0 0 16,0 2 0-16,-1-1-1 0,-1 3-2 15,0 0-2-15,1 2-3 0,-1 5 0 16,-1 4 0-16,-1 4-1 0,-3 0-2 16,1 10 1-16,-3 2-1 0,-2 5 0 15,3 4 1-15,-1 1 0 0,3 1-1 16,3 5 0-16,2-7 0 0,3 0-1 0,5 0-1 15,5-4 1-15,3-4-1 0,4-3 1 16,1-2 0-16,2-1 1 0,1-2 1 16,2-6 1-16,0-3-1 0,1-4 2 15,2-2-1-15,0-3 0 0,-2 0 1 16,3-2-1-16,0-2 2 0,-2-1 2 16,-1 0 1-16,-1 1 4 0,0 0 4 15,-3-2 2-15,-7-2 3 0,1 3 0 0,-6-1-1 16,-1 2-1-16,-3 1 0 0,-2 2-1 15,2 1-4-15,1 7-1 0,-3 0-3 16,3 3-1-16,-1 3-2 0,1 3-2 16,0 6-3-16,-2 4 0 0,3 1-1 15,0 5 1-15,2 2 0 0,1-1 0 16,5 5-5-16,1-2-3 0,3 1-8 16,-1 1-10-16,5-1-10 0,1 1-13 0,2-1-12 15,-3-4-4-15,3-2 7 0,-1-3-134 16,3-3-122-16,-3-8-305 0</inkml:trace>
  <inkml:trace contextRef="#ctx0" brushRef="#br0" timeOffset="101732.33">17683 4563 640 0,'1'0'169'0,"0"-2"7"0,-2 0-99 15,2-2-18-15,-3-1-6 0,0-3-5 16,-1-2-16-16,-2-2-14 0,0-1-8 16,-2 0-3-16,-2 0 1 0,1 2-2 15,-2 6-3-15,-3 3-1 0,-2 7-1 0,-2 4 0 16,-1 7 0-16,0 6-2 16,-1 4 0-16,3 4 0 0,0 3-1 0,5 3 0 15,5-1-1-15,2-3-2 0,6-3 0 16,2-1-1-16,5-5-1 0,3-6 1 15,3-3 0-15,0-4 3 0,1-1 0 16,1-5 1-16,-1-4 2 0,-1-3 0 16,0-5 0-16,0-3 2 0,-1-4-1 15,0-5 1-15,1-6 1 0,2-3 3 0,-1-8 2 16,1-2 1-16,0-5 1 0,0-4 4 16,-2-7 0-16,-4-5 1 0,0 3 1 15,-3-1 4-15,-4-4-2 0,-2 4 0 16,0 6-2-16,-3 9 1 0,0 11 2 15,0 5 0-15,0 9-4 0,0 9-2 16,-1 7-2-16,-2 4-1 0,-2 5-3 16,-1 9-5-16,-2 4-3 0,2 9-2 15,-1 5 1-15,2 6 2 0,1 10 0 0,5 2-1 16,1 2-11-16,7 0-4 0,2 0-9 16,0 1-10-16,3-1-9 0,1-6-12 15,2-2-10-15,3-5 0 0,-4-4-8 16,2-3 94-16,0-5-205 0,2-7-130 15,0-4-347-15</inkml:trace>
  <inkml:trace contextRef="#ctx0" brushRef="#br0" timeOffset="102189.42">18218 4575 575 0,'10'-15'151'0,"-4"3"10"0,-1 3-77 15,-4 4-22-15,-5 1-5 0,-4 1-5 16,-6 1-11-16,1 1-15 0,-3 3-7 15,-4 0-6-15,-2 5-4 0,1 4-2 16,-1 4-1-16,4 4 0 0,-1 1-1 0,3 3-1 16,4 5-2-16,3-2-1 0,3-1-2 15,5-3-2-15,2 0-2 0,4-1-1 16,0-6 0-16,3-2-1 0,3-2-1 16,0-3 3-16,2-4 1 0,2-3 2 15,1-4 2-15,-2-2 0 0,1-6 3 16,0-2 3-16,-2-3 3 0,1-7 5 15,0-1 2-15,0-4 3 0,2-5 5 0,-2-6 2 16,0-3-2-16,1-6-1 0,-2-5-2 16,-5-6-1-16,-1 1-2 0,-3-3-5 15,0 3 0-15,-2 5 1 0,-2 6 3 16,-2 10-1-16,1 11-1 0,-1 6 1 16,0 9-2-16,-2 6-5 0,-2 8-2 15,0 8-5-15,-2 6 0 0,-1 9-2 16,2 8-2-16,1 11 3 0,3 6 0 0,0 6 1 15,3 5-2-15,3-1 0 0,2-1-5 16,5 2-5-16,1-4-5 0,4-4-9 16,4-2-10-16,3-7-7 0,0 0-5 15,2-8-9-15,-2-4-14 0,1-6-10 16,-1-4 95-16,-1-6-210 0,-1-4-143 16,0-2-367-16</inkml:trace>
  <inkml:trace contextRef="#ctx0" brushRef="#br0" timeOffset="103440.32">20545 4388 331 0,'-1'6'103'15,"-2"-1"15"-15,3-4-30 0,-1-1-24 16,2 0 1-16,-1 0 5 0,0-1-6 0,-1 0-14 15,1 1-10-15,-1 0-6 0,1 0-4 16,-1-1-4-16,1-1-5 0,-1 1-5 16,0 0-2-16,-1-3-1 0,-2 1-1 15,0-1 0-15,-2 1 0 0,-2-1-2 16,-2-2-3-16,0 3-1 0,0 1-1 16,-1 0-1-16,0 2 0 0,3-2-1 15,-1 1 0-15,0 1 0 0,2 0 0 16,0-1-1-16,-1 1-1 0,0 0 1 15,1-1 0-15,0 2-1 0,2 0 1 16,-1-1-1-16,1 1 0 0,2 2 0 0,-1-2-1 16,1-1 1-16,0 0 0 0,0 1-1 15,0 0 1-15,1 0 0 0,1-2 1 16,-1 2-1-16,1 1 0 0,0-1 0 16,-1-1 0-16,4 2 0 0,-2 0 0 15,0 2 1-15,0-4 0 0,0 2-1 16,0 1 1-16,1 2 0 0,-1-1-1 0,0 2 1 15,1-2-1-15,-1 5 0 0,1 0 0 16,0 0 0-16,0 0-1 0,0 0-1 16,1 0 2-16,3 2-1 0,2-3 0 15,4 5 1-15,-1-6 2 0,3 4 0 16,2 1 1-16,2-1 0 0,2 3 0 16,-1 2 0-16,3 0-1 0,1 3-1 15,0-1 0-15,0 2-1 0,-2 1 0 16,-4-4-1-16,-1 0 1 0,-4-4-1 0,-1 1-1 15,-5-2 0-15,-2-1-2 0,-4-2 1 16,-5 1-1-16,-3 0 0 0,-1-4 0 16,-7 1 1-16,-3-2 0 0,-4-2-2 15,-1-3-5-15,-1-4-12 0,-3-2-13 16,0-3-9-16,-1-5 26 0,-1-3-166 16,4-4-137-16,-1-6-334 0</inkml:trace>
  <inkml:trace contextRef="#ctx0" brushRef="#br0" timeOffset="103654.51">20421 4128 627 0,'5'15'160'16,"0"3"7"-16,0 4-99 0,2 4-15 15,-1 6 0-15,0 2-4 0,-2 5-16 0,2 0-13 16,-2 3-7-16,0 2-4 0,1 1-4 15,-3 2-2-15,1 3-4 0,1-3-11 16,-1 1-21-16,1 0-16 0,3-3-132 16,2-3-140-16,1-5-342 0</inkml:trace>
  <inkml:trace contextRef="#ctx0" brushRef="#br0" timeOffset="103968.43">20859 4200 648 0,'0'0'153'0,"1"3"6"16,0-1-114-16,-1 3-9 16,1 1 3-16,1 3 6 0,-2 4-8 0,0 2-11 15,-2 5-3-15,1 4-2 0,0 2-4 16,0 6-4-16,0 3-3 0,2 0-3 15,2 3-3-15,3 1 0 0,-2-1-2 16,4 3 0-16,-1-1-1 0,1-1-1 16,2 0 0-16,0-2-1 0,0-2-1 15,2-3-3-15,3-3-1 0,5-5-1 16,0-6-1-16,2-5-1 0,2-4-1 0,2-4-1 16,0-7-3-16,-3-5-12 0,-2-9-17 15,-2-1 158-15,-5-7-291 0,-3-7-153 16,-6-2-431-16</inkml:trace>
  <inkml:trace contextRef="#ctx0" brushRef="#br0" timeOffset="104139.54">20787 4426 565 0,'-11'2'129'0,"9"2"7"16,5-1-98-16,8 2 2 0,5-2 3 15,6 0-1-15,3-4-4 0,3 2-6 16,1-3-8-16,3-2-6 0,-2-3-6 15,-1-2-5-15,0-3-14 0,-1-3-16 16,1-2-1-16,-1-3-137 0,-1 0-130 16,-1-1-327-16</inkml:trace>
  <inkml:trace contextRef="#ctx0" brushRef="#br0" timeOffset="104321.06">21432 4252 503 0,'3'9'142'16,"-1"3"12"-16,-1 4-12 0,0 3-81 0,-1 5-4 15,1 3 2-15,0 3-7 0,-1 2-8 16,0 2-12-16,1-1-10 0,0 2-6 16,0 3-3-16,0-1-5 0,3 0-5 15,-1 0-7-15,2-2-6 0,2 0-15 16,-1-1-19-16,2-4 30 16,-1-2-174-16,-4 1-145 0,-4 2-357 0</inkml:trace>
  <inkml:trace contextRef="#ctx0" brushRef="#br0" timeOffset="106320.67">20957 5247 180 0,'-6'-5'65'0,"2"0"10"0,2 2 3 0,1-1-11 16,-1 2 0-16,1 0-3 0,1-1-3 15,0 3-4-15,0 0-6 0,1-3-10 16,1 5-8-16,0-4-6 0,0 2-4 16,0-1-4-16,0 0-3 0,0 0-2 15,1 2 0-15,-1-2 0 0,-1 1 0 16,-1 0-1-16,0 1-3 0,0 0-1 0,-1 2 0 16,1 1 0-16,-1 3 0 0,1 3-1 15,-1 5 1-15,2 4 1 0,-1 4-2 16,2 5-1-16,0 1-1 0,0 2-2 15,3 1-1-15,0-3-2 0,0 0 0 16,0-2 0-16,1-1-1 0,-2-3-4 16,1 0-10-16,-1-4-10 0,-2 2-6 15,-1-5-7-15,-1-1-120 0,-1-5-118 0,-1-1-281 16</inkml:trace>
  <inkml:trace contextRef="#ctx0" brushRef="#br0" timeOffset="106676.6">20787 5686 402 0,'-1'1'119'0,"1"-1"6"0,0 0-27 0,0 0-37 15,0 0-10-15,0 0-8 0,0 0-9 16,0-1-7-16,1 2-4 0,-1-3-3 15,1 2-5-15,0 2-4 0,0 0-2 16,2 1-3-16,4 1 0 0,2 0-2 0,0 5-1 16,1 2 0-16,5 2 1 15,0 1-2-15,0 4 0 0,0-1-1 16,-1 4-1-16,1-1 1 0,2-1 0 0,-1-4 1 16,1 0 4-16,1-5 3 0,0-2 3 15,0-5 5-15,1-1 1 0,0-4 1 16,-2-4-1-16,1-3-2 0,-2-3-2 15,2-4-4-15,-3-4-4 0,-1-2-1 16,-1-1-1-16,-2-1-2 0,-3-1-2 0,-2 4-3 16,-2 0-4-16,-1 7-8 0,-1 1-10 15,-2 1-11-15,0 6 32 0,0 0-171 16,-2 1-135-16,1 4-344 0</inkml:trace>
  <inkml:trace contextRef="#ctx0" brushRef="#br0" timeOffset="108289.63">20599 6212 227 0,'2'0'62'0,"-2"0"4"0,1 1-22 15,-1-1-19-15,0 1 2 0,0 1 4 16,0 3-1-16,1-1-1 0,0 3-2 0,0 0 0 15,1 3-4-15,1 1-2 0,1 1-3 16,-1-1-4-16,1 1-4 0,0 0-2 16,-1-1-1-16,0-2-1 0,1 1-1 15,-1-2-1-15,-1-1-1 0,-1 1 1 16,1 0-1-16,-1-1 0 0,1 2 0 16,-4-2 0-16,2-2 0 0,-1-1 0 15,1 1 0-15,-1-3-1 0,1-2 0 16,0 1 6-16,0-1 6 0,0-1 3 0,1 0 3 15,0-4 1-15,1 1 3 0,-1-2 0 16,0-7-4-16,1 1-7 0,-1-2-3 16,1-4-1-16,0-2-3 0,1-1 0 15,0 0-1-15,0 4 2 0,-1 0 1 16,2 3 0-16,0 5 1 0,-1 2 0 16,1 3-1-16,-1 1-2 0,1 3-1 15,1 1-1-15,0 1 1 0,3 3-1 16,2 1-1-16,1 3 2 0,3 2-1 0,0 2 0 15,0 1-1-15,4 1 0 0,-3-1-2 16,-1 1 0-16,-2-2-4 0,-1 0-7 16,0 1-9-16,-1-1 15 0,-1-3-86 15,0-1-59-15,-2-3-107 0,2-4-250 16</inkml:trace>
  <inkml:trace contextRef="#ctx0" brushRef="#br0" timeOffset="108976.39">20979 6291 510 0,'1'2'117'16,"1"-3"4"-16,-1 3-84 0,0-1-15 15,1 3-1-15,2-2 0 0,-1-1-4 16,0-2-5-16,1 2-3 0,2-1-1 16,-1-2 0-16,2-2-1 0,1 0-2 0,0 0 0 15,1-1-2-15,0-1 1 0,0-2-2 16,-1 2 2-16,0 1 2 0,0-1 2 15,-3 0 3-15,0 2 2 0,-2-3 2 16,-2 1 2-16,-2-1-2 0,-1 0-1 16,-4 0-3-16,0 1-4 0,-4 2-2 15,-2 2-2-15,-2 3-2 0,-4 2-1 0,-1 3-1 16,0 4 0-16,0 6 1 0,2 0 0 16,2 5-1-16,4-1 0 0,4 2-1 15,2 1-1-15,6-2 0 0,2-3 0 16,4-2 1-16,3-4 0 0,4-2 1 15,6 0 2-15,3-4 1 0,2-2 1 16,5-3 3-16,2-3 1 0,-2-1 2 16,-1-4 2-16,-2-2 1 0,1-2 0 15,-3-3 0-15,-4 1 1 0,-3-3-1 16,-1-5-2-16,-1 0-1 0,-2-3-1 0,-5 0-1 16,-2 0 0-16,-2 0-1 0,-2 2-1 15,0 5 1-15,-8 3 0 0,0 3-1 16,-2 6-1-16,-2 2 0 0,-2 3-2 15,-2 4 1-15,0 3-3 0,1 4 0 16,1 2 0-16,1 5 0 0,2 5 0 16,0 4 0-16,2 5 1 0,1 2 0 0,1 5 0 15,-3 2 0-15,0 3 0 0,0 2 0 16,-2 1-1-16,-2 1 0 0,0 0 1 16,-3 1-3-16,0-3-1 0,-1-5 1 15,0-4-2-15,0-7 0 0,-2-5-1 16,1-7 0-16,2-8 1 0,1-5 1 15,1-6 1-15,1-7 1 0,4-4 0 16,0-6 1-16,3-9 0 0,2-3-1 0,-2-5 0 16,4-5 0-16,1-1 0 0,3-2 0 15,0 5-1-15,3 4 1 0,0 5 0 16,3 5 1-16,0 8-1 0,1 2-1 16,1 7 0-16,-1 1-2 0,0 3-9 15,2-1-10-15,3 1-13 0,0 1 19 16,3-1-150-16,0 1-132 0,4-3-320 0</inkml:trace>
  <inkml:trace contextRef="#ctx0" brushRef="#br0" timeOffset="109540.11">21542 6375 556 0,'1'-7'140'0,"-3"-1"4"0,0-1-57 15,-1-3-56-15,-1 3-7 0,-3 1-2 0,1 1-6 16,-5 1-8-16,0 3-4 0,-2 4-1 16,-2 6-2-16,1-1 0 0,-1 4-1 15,2 3 0-15,0 2-1 0,-1-1 1 16,4 0-2-16,3-2 0 0,2-1-1 16,4-1-2-16,1-5 1 0,5 1 1 15,1-3 0-15,2-1 1 0,2-2 1 16,-1-1 1-16,-1-1 1 0,1-1 0 0,-1-2 1 15,-1 1 0-15,0-4 1 0,-1 2 0 16,-1 0 1-16,0 2 0 0,-1 0-1 16,-2 0 0-16,-1 3-1 0,0 2-2 15,-1 3-1-15,0 1 1 0,0 2-1 16,0 3 0-16,1-1-1 0,4 3 1 16,0-2 0-16,5 0 1 0,2-2-2 15,2-4 1-15,3-3 1 0,1 0 0 16,1-4 0-16,1-2 1 0,-2-3 1 15,1-2 0-15,-3-1 2 0,-1-1 0 0,-2-3 0 16,-1-4 3-16,0-4 2 0,-2-1 4 16,0-4 0-16,-2-1 2 0,2-4 1 15,-1-1 1-15,0-1 1 0,-1 0-4 16,0 2-2-16,-1 5 3 0,-3 4 2 16,-1 5 1-16,0 5-3 0,-2 7-3 15,-4 7 1-15,-1 8-3 0,0 5-3 0,-2 3-5 16,1 6-3-16,-2 6 1 0,2 2 1 15,0 3-1-15,2 2 1 0,1 2-1 16,-1 0 0-16,0-1-6 0,1-1-11 16,0-1-17-16,-1-2-16 0,3-6 153 15,-1-3-288-15,0-2-156 0,-3 0-419 16</inkml:trace>
  <inkml:trace contextRef="#ctx0" brushRef="#br0" timeOffset="109807.44">21684 6355 498 0,'1'-15'128'0,"2"4"6"0,3 0-48 15,1 4-46-15,4 0 0 0,3 4 2 0,2 1-1 16,5 4-5-16,1-1-4 0,2 1-3 16,3 2-3-16,-1 3-5 0,-6 1-7 15,1-1-5-15,-4 1-3 0,-4 2-2 16,-2 3-1-16,-5-1-1 0,-1 1-1 15,-3 1-1-15,-1 2 1 0,-1-1-1 16,-1-1 1-16,-2 2 0 0,-1-3-1 16,1 0-3-16,1-3-6 0,1 0-7 15,1-2-5-15,2-1-8 0,2-4-10 0,1-3 37 16,2-4-165-16,1 0-125 0,1-4-325 16</inkml:trace>
  <inkml:trace contextRef="#ctx0" brushRef="#br0" timeOffset="109953.91">21974 6193 467 0,'-5'-6'103'0,"-1"2"0"0,2-3-59 16,1 4-41-16,1-1-7 0,-1-1-21 16,2 1-78-16,0 0-84 0,0-1-214 15</inkml:trace>
  <inkml:trace contextRef="#ctx0" brushRef="#br0" timeOffset="110488.12">22039 6328 350 0,'7'11'92'0,"-3"-1"4"15,0 1-37-15,0-1-35 0,-2 2-4 16,-1 0-2-16,1 0-4 0,-1-1-9 15,3 0-1-15,2 0 3 0,2 0 6 16,4-1 6-16,-1-4 4 0,1-1 2 16,2-2 2-16,-1-2 0 0,0-1-2 0,-2-3-4 15,-1-3-5-15,-1 0-4 0,1-1-1 16,-1-2-1-16,-4-2 0 0,-1-3-1 16,1 1 0-16,-2-2-1 0,-2 1 1 15,-1-1 1-15,-1-1-1 0,0 4 1 16,-1 2-1-16,1 2-1 0,-1 1-1 0,2 4-2 15,0 0 0-15,-2 3-2 0,2 0 0 16,2 1 0-16,-1 1 0 0,1 3-1 16,1-4 1-16,4 4 1 0,0 0 0 15,4-2 1-15,2-1 2 0,3-2 0 16,2 1 2-16,2-2 0 0,1 2 0 16,1-3-2-16,-1 1 0 0,-2-1-1 15,-1-2-2-15,-4 0-1 0,-3-2 2 16,-3-1 3-16,-4 1 2 0,-3-4 0 15,-1 0-1-15,-2 2 1 0,-1-1 0 16,-3 1-3-16,0 2-3 0,-3 0-2 16,-2 7-1-16,0 5-1 0,-2-1 0 0,1 5 0 15,1 2 0-15,1 1-1 0,4 4 0 16,1-3 0-16,4 0 0 0,3 2-1 16,4-3 1-16,2 0 0 0,7-2-1 15,0-2 1-15,3-3-7 0,1-1-11 16,4-3-6-16,0-3 1 0,1-3-146 0,-2-3-135 15,1 2-333-15</inkml:trace>
  <inkml:trace contextRef="#ctx0" brushRef="#br0" timeOffset="113807.35">17729 9356 555 0,'3'0'117'16,"0"-2"-1"-16,-2 1-96 0,1 0-18 16,0 2-5-16,-2 1-1 0,0 1 0 15,-2 1 0-15,-1 2 1 0,-2 2 1 16,0 1 0-16,-2 1 0 0,2-2 0 0,-1 0-1 16,1 0 1-16,-1-1 1 0,3 0 2 15,1-3 2-15,0 1 4 0,0-1 4 16,2 1 4-16,2-2 5 0,1-1 1 15,0 0 1-15,1-1 1 0,3 3-1 16,0-3-3-16,-2 0-4 0,2-1-2 16,-2 1 0-16,0 0 1 0,-2 0 0 15,-2-2 2-15,-2 1 2 0,0 0 3 16,-3 0 0-16,-1-2-2 0,-4 0-4 0,0-3-1 16,-2 2-3-16,1-3-4 0,-3 1-3 15,1 1-2-15,-1-1-1 0,0 2 0 16,0 2 0-16,-2 2-1 0,-2 2 0 15,1 6-1-15,-2 2 0 0,3 5 1 16,-2 5-1-16,1 7 1 0,2 1-1 16,2 6 1-16,2 2 0 0,2 2-2 0,4-1 2 15,3 2-7-15,5-8 0 0,4-2 1 16,3-4-1-16,3-5 0 0,4-6 2 16,0-3 0-16,3-6 6 0,1-6 4 15,-1-3 2-15,0-6 1 0,-1-4 2 16,1-5 2-16,-1-5 2 0,-3-4 2 15,-1-2 0-15,-1-4-1 0,-2 2 2 16,0-2-1-16,-5 0 1 0,-1 0-2 16,-1 1-1-16,-1 5-1 0,-2 1-1 15,-1 4 0-15,-2 4 2 0,0 7 0 0,0 4-1 16,-1 6-3-16,-2 5-1 0,0 8-1 16,-1 7-3-16,0 5-3 0,0 5-1 15,3 5-1-15,1 5 2 0,4 1-2 16,1-3 1-16,6-2-5 0,2 2-3 15,1-6 0-15,2-3-7 0,1-3-2 0,2-4-8 16,1-3-4-16,-2-3-2 0,3-8-5 16,2-1-11-16,1-3-7 0,1-7-6 15,1-3-40-15,0-4-75 0,-2-3-109 16,-1-5-249-16</inkml:trace>
  <inkml:trace contextRef="#ctx0" brushRef="#br0" timeOffset="114317.24">18260 9662 514 0,'6'-3'131'16,"-1"2"2"-16,1 1-47 0,-3-2-46 0,2 4-6 16,-3-4 0-16,0 1 1 0,-2 2 1 15,-1-3 0-15,-2-2-1 0,-1-2-3 16,-1-1-5-16,-3 0-4 0,-3 0-7 16,-1-2-5-16,1 2-4 0,-1 2-3 15,-1 1-2-15,-1 6-3 0,-2 1 0 16,2 4 0-16,-1 6-2 0,-3 4 0 0,1 6 0 15,0 4 0-15,1 3-2 0,4 4-1 16,2 1 0-16,2-3-3 0,4-3-1 16,4-5 0-16,3-5 0 0,5-4 3 15,2-6 1-15,4-2 2 0,2-4 2 16,3-2 2-16,0-2 2 0,0-1-1 16,1-6 2-16,-1-3-1 0,-2-4 1 15,0-2 0-15,-2-3 2 0,0-4 2 16,0-5 2-16,-3-6 0 0,-3-1 2 15,-2-4 0-15,-1-7 1 0,-4-1-2 16,-2-2 1-16,-1-1 0 0,-3 3 0 0,1-1 1 16,-2 0 0-16,-2 0 0 0,-1 3-2 15,2 5-1-15,0 2-3 0,1 6 0 16,0 8 1-16,2 7 3 0,2 9-1 16,1 4-1-16,0 7 1 0,0 4 0 15,1 8-1-15,1 6-4 0,1 5-3 0,2 7 0 16,2 6 0-16,0 5 0 0,3 3 0 15,1 3 0-15,1 4 0 0,0 2-1 16,-1-1-2-16,-1 4-17 0,0-1-3 16,-3 0-5-16,0-5-10 0,-1-5-9 15,0-4-12-15,1-5-6 0,-1-5-2 16,1-8-42-16,3-4-26 0,0-5-31 0,1-7-84 16,3-1-159-16</inkml:trace>
  <inkml:trace contextRef="#ctx0" brushRef="#br0" timeOffset="114826.98">18688 9733 592 0,'6'-11'151'0,"0"2"8"0,-2 3-77 15,-1 0-24-15,-1 1-4 0,-4 2-7 16,-2 0-9-16,-3 0-9 0,-1-1-8 16,-5 3-6-16,-4 1-4 0,-2 3-4 0,-4 4-3 15,-2 5-1-15,-1 3-1 0,0 5 0 16,0 3-1-16,5 2-2 0,1 1-4 15,5 3-1-15,5-5-4 0,5 2-3 16,4-1-3-16,6-2-4 0,3-1-1 16,5-3 0-16,3-4 1 0,4-1 3 15,3-4 4-15,2-5 3 0,3-5 3 16,0-8 4-16,-1-4 2 0,3-2 1 16,-3-4 1-16,-1-5 2 0,-2-1 3 0,-1-5 5 15,-3-1 4-15,1-5 2 0,-6-9 4 16,-2-3 1-16,-4-6 1 0,-2-6-1 15,-5-2-3-15,-3-5-1 0,-2 1 0 16,-3 1-2-16,1-1 0 0,-3 4 2 16,-2 3-1-16,1 6-1 0,2 7 0 15,-2 6-1-15,1 11 1 0,2 9 0 16,0 4-3-16,3 9-2 0,1 6-2 16,-2 8-1-16,3 7-2 0,-1 6-3 0,2 8-2 15,1 10-1-15,2 7 1 0,2 4 0 16,4 5 0-16,3 3 0 0,2 1 0 15,1 2 1-15,1 0-4 0,1 1 0 16,0-3-4-16,-3-2-4 0,1-3-6 0,-1-4-5 16,0-6-9-16,0-7-2 0,0-7-10 15,0-5-11-15,1-4-7 0,-2-3-6 16,-3-8 52-16,-1-3-171 0,0-1-129 16,0-10-325-16</inkml:trace>
  <inkml:trace contextRef="#ctx0" brushRef="#br0" timeOffset="115509.75">19216 9460 301 0,'-1'-5'101'16,"0"2"3"-16,-1-2-19 0,0 2-29 16,1 0-8-16,1 2-10 0,-1-1-1 15,1 2-12-15,0-1 1 0,0 2 4 16,0-2 3-16,0 1 3 0,-1-1 3 15,1 1 2-15,0 0-1 0,0-1-2 16,0 0-4-16,0 2-3 0,0 0-6 0,0-1-5 16,0 1-4-16,0 0-2 0,-1 2-3 15,1 0-2-15,-1 5-1 0,0 4 1 16,0 4 0-16,0 8-2 0,-1 7-1 16,1 1-1-16,1 4-1 0,-1 2-1 15,2-1-2-15,2 1 0 0,0-4-1 0,3-4 0 16,2-2 0-16,2-4 0 0,2-3 0 15,1-4-1-15,1-3 0 0,2-3 1 16,-1-3 0-16,1-1 0 0,1-5 1 16,-1-3 0-16,1-5 0 0,-1-2 0 15,2-5 1-15,0-2-1 0,0-5 1 16,1-5 0-16,0 1 0 0,0-4 3 16,-2-5 1-16,-1 1 2 0,-5-5 1 15,-4 0 1-15,-2 0 2 0,-3-2 1 16,-3 2 0-16,-2 7 1 0,-1 4 0 15,0 7 0-15,1 5-2 0,-3 5-1 0,0 6-1 16,0 4-2-16,-1 0-3 0,0 5-2 16,1 5-1-16,1 4 0 0,2 4-1 15,1 7 1-15,5 3-1 0,2 3 1 16,4 2-1-16,1 0 0 0,4 3 0 16,1-2 0-16,3 1 3 0,1-1-6 0,1 2 1 15,1-5-2-15,2-3-4 0,-2-5-7 16,2-1-9-16,1-2-7 0,0-5-5 15,1-3-10-15,2-3-18 0,-3-2-8 16,0-3-127-16,-2-6-134 0,4-7-331 16</inkml:trace>
  <inkml:trace contextRef="#ctx0" brushRef="#br0" timeOffset="120872.44">21701 9361 393 0,'-4'0'96'0,"2"2"5"0,2-2-42 0,0 0-31 16,0 0-1-16,0 1 3 15,1-1 2-15,-1 0 1 0,1 0 1 0,0 1 0 16,-1-3 0-16,0 3 3 0,-1-1 1 15,0-2-2-15,-3 2-6 0,-2-1-6 16,-5-2-4-16,-2 2-6 0,-3-1-5 16,-6-1-5-16,-2 1-2 0,-1 1-1 15,-1 0 0-15,1-1-1 0,3 2 0 0,1 3 0 16,5-1 0-16,3 1-1 0,3 5 0 16,3-2 0-16,2 4 0 0,2 1 1 15,2 2 0-15,1 2 0 0,1 2 2 16,2-2-1-16,2 5 1 0,4-1-1 15,2 0 1-15,2 3-1 0,2-1 0 16,2 0 1-16,1 0-1 0,-1-3 1 16,0 1-1-16,-3 0 1 0,-2-3 0 0,-3-2 0 15,-3-2 0-15,-3-1 0 0,-1 1 0 16,-7-3 0-16,-1 0 1 0,-5-6 0 16,-5 2-2-16,-5-3-1 0,-3-2-7 15,-2-5-5-15,-5-1-10 0,-4-4-10 16,-3-1-6-16,0-4-1 0,0-1-18 15,2 1-44-15,3-1-51 0,4-1-89 16,6 0-208-16</inkml:trace>
  <inkml:trace contextRef="#ctx0" brushRef="#br0" timeOffset="121125.96">21394 9121 694 0,'5'-2'159'15,"0"-1"3"-15,-3 0-114 0,1 1-10 0,-1 2-2 16,1 0-4-16,-1 0-5 0,0 1-2 16,1 6-3-16,2 1-3 0,-1 8-2 15,3 3-5-15,-1 5-3 0,1 8-1 16,1 5-2-16,1 4-1 0,1 2-2 16,-1 2-2-16,1 4-1 0,0-2-5 15,0 3-5-15,1-2-8 0,0-3-13 16,1-1-11-16,1-4-9 0,-1-5-8 15,0-5 1-15,-1-6-30 0,-3-5-84 0,2-4-99 16,-3-8-247-16</inkml:trace>
  <inkml:trace contextRef="#ctx0" brushRef="#br0" timeOffset="121530.06">21897 8953 538 0,'-3'-3'136'0,"3"1"4"15,0-1-60-15,-1 2-34 0,4 1-5 0,-2 3-3 16,1-1-6-16,0 2-2 15,0 3-3-15,2 1-3 0,-2 6-3 0,0 1-3 16,-1 7-5-16,0 4-1 0,0 5-2 16,-1 3-1-16,0 4-3 0,0 5-1 15,0 1-3-15,0-1 0 0,-1 2-1 16,1 0 0-16,0-2-1 0,0-2 1 16,1-3-1-16,1-2 0 0,4-4 1 0,2-3-1 15,2-3 0-15,4-4-1 0,3-4 0 16,3-5 0-16,1-4-1 0,2-3-1 15,0-5-3-15,0-5-5 0,1-2-8 16,-2-6-10-16,-1-2-9 0,-3-4-10 16,-1-2 32-16,-4 1-155 0,-2-1-121 15,-4-1-304-15</inkml:trace>
  <inkml:trace contextRef="#ctx0" brushRef="#br0" timeOffset="121717.64">21867 9316 623 0,'4'-5'140'16,"5"1"7"-16,2 2-102 0,5-3-9 15,4 1-4-15,4 0-7 0,4-2-2 0,-1 1-4 16,1-1-6-16,0-1-7 0,1-1-7 16,-2 1-13-16,-4-3-13 0,-1 3 88 15,-5-1-220-15,0 0-139 0,3 4-373 16</inkml:trace>
  <inkml:trace contextRef="#ctx0" brushRef="#br0" timeOffset="122033">22345 9030 562 0,'-1'-2'146'15,"1"-1"7"-15,0 3-47 0,1 0-62 0,0 2-6 16,1 2-5-16,0 5-2 0,-1 3-4 16,0 4-2-16,2 6-1 0,-3 7 1 15,-1 6-1-15,-1 4 0 0,1 4-3 16,1 3-5-16,0 3-5 0,1 0-3 15,2 2-4-15,0-4-3 0,1-2-4 16,2-1-4-16,-1-4-5 0,0-1-9 16,-1-7-21-16,-1-1 145 0,-3-4-291 0,-1-2-164 15,-1 2-449-15</inkml:trace>
  <inkml:trace contextRef="#ctx0" brushRef="#br0" timeOffset="125034.48">21479 10535 602 0,'2'0'140'0,"-3"0"4"0,2 0-92 15,-1 0-16-15,0 0-5 0,0 1-5 16,0 0-3-16,2 4-2 0,-2 3 0 16,2 6-2-16,-1 2-4 0,1 6 0 15,1 6-2-15,2 4-1 0,-1 4-3 16,3 3-4-16,-2-3-2 0,2 1-1 0,0 1-2 15,-1-4-1-15,0-2-2 0,0-2-10 16,-2-4-12-16,1 3-10 0,-2-4-10 16,-1-3 35-16,0-4-159 0,-2-2-123 15,1-5-304-15</inkml:trace>
  <inkml:trace contextRef="#ctx0" brushRef="#br0" timeOffset="125304.1">21492 10508 590 0,'15'-6'138'16,"0"1"4"-16,0 1-94 0,2 2-10 16,0 2-1-16,2 2-3 0,0 3-4 15,-1 1-5-15,0 4-5 0,0 1-5 0,-1 4-6 16,-3 0-4-16,-2 1-2 0,-3 1-2 15,-5 0-2-15,-2 1 0 0,-3-2-2 16,-3 0-2-16,-3 0-3 0,-3-1-10 16,-2 0-8-16,-3-2-5 0,-1-2-5 0,-3 0-1 15,-1-4-115-15,2 0-2 0,0-3-85 16,3 0-185-16</inkml:trace>
  <inkml:trace contextRef="#ctx0" brushRef="#br0" timeOffset="125631.34">21833 10666 555 0,'4'7'123'0,"-1"0"2"0,-3-1-75 16,-1 3-38-16,-3 0-4 0,1 2 0 15,-1 1 0-15,-1-1-2 0,2 0 0 16,1-1-2-16,3-2 4 0,2 1 1 15,3-2 3-15,2-3 1 0,6 0 3 16,0-4 1-16,1 2 1 0,0-4 1 16,1-2 0-16,-1-1 2 0,-2-2 0 0,-2-2 0 15,-2 1 1-15,-2-3-1 0,-3-3-3 16,-2 1-5-16,-3 0-4 0,-2-2-3 16,-4-1-2-16,-4 1-3 0,1 3-3 15,-4 2-1-15,-1 0-1 0,-3 4-3 16,1 1-6-16,1 2-13 0,3 1-8 15,1 0-7-15,3 1 85 0,4 2-211 16,4-3-131-16,4 0-344 0</inkml:trace>
  <inkml:trace contextRef="#ctx0" brushRef="#br0" timeOffset="125902.12">22221 10590 639 0,'4'1'144'0,"-1"0"3"0,-6-1-98 0,-1-1-25 16,-3 1-6-16,-2-2-1 0,-1 2-3 16,-1-2-4-16,0 1-3 0,1-1-4 15,2 4-1-15,3 0 0 0,4 1 0 16,1 2 0-16,2 2 0 0,2 2 0 16,2 2 1-16,0 2-1 0,2 2 1 15,-1 2-2-15,-1 1 0 0,0 1-1 16,-3 1-2-16,-3 0-1 0,-3 0-2 0,-3-3-3 15,-3-1-6-15,-3-3-3 16,-4-3-7-16,-3 0-5 0,-1-3 0 0,0-3 12 16,1-2-131-16,-1-3-109 0,4-1-284 15</inkml:trace>
  <inkml:trace contextRef="#ctx0" brushRef="#br0" timeOffset="126096">22294 10615 655 0,'15'20'143'16,"-3"0"2"-16,0 0-110 0,-4 2-19 15,-1-1-3-15,0-2-5 0,-3-2-3 16,1-3-1-16,1 0-3 0,-1-6 0 16,1 0-9-16,-1-2-6 0,1-3-6 15,-3-3-95-15,0-3-32 0,1-4-103 0,-1-8-222 16</inkml:trace>
  <inkml:trace contextRef="#ctx0" brushRef="#br0" timeOffset="126217.8">22326 10464 599 0,'-2'2'122'0,"1"-1"-3"15,0-2-113-15,1-1-127 16,1-5-106-16,1 1-271 0</inkml:trace>
  <inkml:trace contextRef="#ctx0" brushRef="#br0" timeOffset="126419.78">22504 10434 655 0,'5'20'148'15,"-1"0"3"-15,2 4-110 0,-1 4-13 16,0 1-1-16,-1 2-5 0,1 2-3 15,-2 0-6-15,0 1-2 0,0-1-4 16,1-3-2-16,0-3-5 0,-1 1-8 16,2-5-8-16,-3-4-16 0,1-3-53 15,-1-5-76-15,1 0-119 0,-3-5-265 16</inkml:trace>
  <inkml:trace contextRef="#ctx0" brushRef="#br0" timeOffset="126671.96">22488 10679 646 0,'9'-7'142'0,"3"-1"5"15,2 2-93-15,3-1-26 0,2 5-3 0,0 2 3 16,1 2 3-16,1 0-1 0,-1 4-3 16,0 1-6-16,-1 3-6 0,-3 1-4 15,-2 3-4-15,-3 1-5 0,-3 2-2 16,-4 4-2-16,-1-1-2 0,-3 1-3 15,-1 0-1-15,-1-2-2 0,0 1-4 16,1-1-5-16,2-6-4 0,0-1-4 16,3-1-6-16,0-5-4 0,3-1 21 0,3-3-144 15,2-3-116-15,1 1-302 0</inkml:trace>
  <inkml:trace contextRef="#ctx0" brushRef="#br0" timeOffset="126831.99">22761 10492 623 0,'-3'-1'131'0,"-2"1"2"0,4-1-105 15,1 2-18-15,3-1-6 0,0 0-3 16,1-1-4-16,2 1-4 0,0-2-14 16,1 1-22-16,-1 1-92 0,0 0-102 15,-1 4-247-15</inkml:trace>
  <inkml:trace contextRef="#ctx0" brushRef="#br0" timeOffset="127247.5">22891 10847 539 0,'10'21'125'0,"1"-3"2"0,0-5-84 16,-1-4-19-16,0-4-1 0,0-2-3 16,0-2-2-16,0-3 3 0,-2-1 2 15,0-4 4-15,0 1 1 0,-3-2 0 16,-2-2-2-16,1-2-3 0,-3 0-2 15,1-2-6-15,-2 3-4 0,1 1-4 16,-2 3-2-16,1 0-2 0,1 3-2 0,-1 2 0 16,1 5-1-16,1 0 0 0,3 0 0 15,2 1 1-15,2 2-1 0,0 1 1 16,4 0 3-16,1-1 1 0,4-1 3 16,0-1 2-16,1-1 1 0,2-3 2 15,1-1 4-15,-1-1 0 0,-2-2 0 16,0 1 2-16,-3-2 0 0,-2-3 0 15,-5 1 1-15,-1 1-2 0,-2-1 2 0,-5-1-1 16,-4 2-3-16,-2-1-3 0,-3 3-2 16,-2 1-2-16,-4 3-3 0,-1 2-5 15,-4 2-1-15,2 7-2 0,0 1 1 16,2 2-1-16,2 3 0 0,4-1-1 16,4 1 0-16,3 0-3 0,6 0-3 15,1-2-6-15,3 0-5 0,3 3-10 16,0-3-10-16,1 2-16 0,-2-3-11 0,0 0-1 15,-3 0-124-15,-3 2-127 0,-6-4-299 16</inkml:trace>
  <inkml:trace contextRef="#ctx0" brushRef="#br0" timeOffset="127751.18">21947 11214 559 0,'-1'-2'129'0,"-1"2"5"0,1-2-81 15,0 1-17-15,-1 1 1 0,2 0 4 16,-1 1 0-16,0-2-2 0,0 4-2 15,0 2-5-15,0 4-6 0,0 3-6 16,0 6-5-16,1 4-4 0,0 2-4 16,0 1-1-16,0 2-3 0,0 0-1 15,-1-3-2-15,1-2 0 0,-1-3-1 16,0-2 0-16,1-4-1 0,0-2 1 16,0-5-1-16,0-2-2 0,0-2 1 15,0-3 0-15,0-2 1 0,0-3 1 0,1-1 0 16,0-6 1-16,1-4 2 0,1-1 0 15,2-4 2-15,1-4 0 0,2-2 1 16,2 1 0-16,2 1 0 0,1 4 2 16,0 3 3-16,1 6 1 0,-1 3 1 15,2 4-2-15,-2 8 0 0,0 6 0 16,-1 3-3-16,0 3-3 0,-1 5-3 0,0 1-1 16,0 4-1-16,-1-1-2 0,-1-2-5 15,-1 2-6-15,1-3-8 0,0-2-12 16,1-3-8-16,0-3-17 0,1-1 0 15,-1-3 8-15,1-7-123 0,-1 0-113 16,1-4-275-16</inkml:trace>
  <inkml:trace contextRef="#ctx0" brushRef="#br0" timeOffset="128448.73">22370 11281 585 0,'3'-11'151'0,"-1"2"6"15,1 2-53-15,-2 0-54 0,0 6-13 16,1 1-10-16,-1 3-7 0,0 6-5 15,0 2-5-15,0 3-6 0,2 3-2 16,-1-2 0-16,1 2-2 0,-1-1-1 16,0-4-4-16,2 0-2 0,0-2-1 0,0-3-1 15,3 0-2-15,0-1 1 0,1-3 2 16,1-1 2-16,2-3 2 0,-1-1 1 16,0-1 3-16,1-3 4 0,-2 0 3 15,0-4 2-15,-1-1 6 0,1-1 3 16,-1-3 3-16,-1 0 1 0,-1 0-3 15,0-1 0-15,-1 3-2 0,-1 2-2 16,-2 3-3-16,-1 2-4 0,-1 5-3 0,1 2-1 16,-2 5-1-16,-1 1-1 0,2 5-3 15,-1 1-1-15,0 2-1 0,1-1 2 16,2 0-2-16,2 0 0 0,3-3 0 16,3-3 0-16,1-2 0 0,5-1 1 15,3-2 0-15,1-3 2 0,2-2 0 16,-1-2 1-16,1-2 0 0,2 2 0 15,-2-3 3-15,-1 0 0 0,-1 0-1 16,-3 2 1-16,0 0 0 0,-3 1-2 0,-5 2 0 16,-3 1-2-16,0 3-3 0,-5-1-1 15,-2 1 0-15,-1 2-1 0,-3 2 1 16,0-1 1-16,-1 3-1 0,0 0 3 16,1-2 0-16,1 1 1 0,1-3 0 15,3-1-1-15,1 1 1 0,4-4 2 16,3 0-1-16,2-4 1 0,1 1 1 15,2-2-1-15,1 1 0 0,-1 0 0 0,-1 1-2 16,-1-2-1-16,-1 4 0 0,-1 1-1 16,-1 2-3-16,-2 1-4 0,1 0-5 15,-2 2-6-15,0 2-6 0,-1 0-4 16,-2-2-2-16,2-2 3 0,-1 2 4 16,1-2 5-16,1-2 8 0,-1-2 8 15,4 0 8-15,0-1 3 0,1-3 3 0,2 0 2 16,0 0 5-16,3 1 1 15,0 0 1-15,-1-1 0 0,0 2-2 0,0 3 1 16,1 3-1-16,-1 2-4 0,-1 2-4 16,2 5-1-16,-4 5-1 0,1 2-2 15,0-1-1-15,-1 2-3 0,1 1-7 16,-2-2-18-16,0-1-16 0,1-5-139 16,-1-3-143-16,5-1-358 0</inkml:trace>
  <inkml:trace contextRef="#ctx0" brushRef="#br0" timeOffset="131198.45">16726 5239 459 0,'-9'0'117'0,"4"1"-1"15,3-1-6-15,1-1-117 0,1 1-17 16,2-1-3-16,2 0-2 0,4 0 1 16,3-1 4-16,0-1 5 0,2 2 24 15,4-1 11-15,-2 0 8 0,-1 1 4 16,0 1 4-16,-2-2-2 0,1 4-1 0,4-2-4 15,2 3-5-15,4 3-3 0,6-3-1 16,9 1-2-16,6 1-2 16,9-3-2-16,12 2 0 0,5-3-2 0,7 3-2 15,7 0-2-15,6-1-1 0,10 1-1 16,-4-1-1-16,-3 1 0 0,2 2 0 16,0-3 1-16,-3 1-2 0,-4 3 1 15,-11 1-1-15,-6 1 0 0,-7-2 0 0,-13-1 0 16,-11-2 0-16,-12 0-1 0,-11 1 3 15,-10-3 0-15,-10-3 1 0,-10 0 0 16,-11-3-1-16,-18 2 1 0,-10-4-1 16,-13-3-2-16,-14 1 0 0,-6-1-1 15,-12-3-1-15,-1 3 2 0,2-1-1 16,-1 3 1-16,0-2-1 0,3-2 1 16,1 0-1-16,9 2 1 0,5 0-1 0,5-3 1 15,12 3 0-15,9 1 0 0,11 3 0 16,12 0 1-16,10 4 0 0,8-1-3 15,9 7 0-15,10-1 0 0,10 2 1 16,15 2 4-16,13 0 3 0,16 1 2 16,17 0 6-16,16-2 1 0,14-1-1 15,8-2-1-15,5 0-3 0,5 5-4 16,-5-6-8-16,-2 2-13 0,-10-3 157 16,-16-1-294-16,-17-3-146 0,-17-3-431 0</inkml:trace>
  <inkml:trace contextRef="#ctx0" brushRef="#br0" timeOffset="131703.2">18166 9957 609 0,'-20'-1'123'16,"2"-2"-86"-16,-3 3-152 0,0 4-103 15,3 0-218-15</inkml:trace>
  <inkml:trace contextRef="#ctx0" brushRef="#br0" timeOffset="132204.1">17751 10142 677 0,'0'2'160'0,"4"-2"0"15,4 0-94-15,6 1-35 0,5 0-16 16,5 0-7-16,8 0-12 0,8 3-9 0,6 1-3 15,6 1-2-15,5-1-1 16,6 5 0-16,5 1 2 0,7 1 6 0,3 0 6 16,3 0 3-16,3 1 2 0,0-1 2 15,0 3 1-15,-3-1 2 0,-4-1 2 16,-3-1 4-16,-5-2 2 0,-7-3 3 16,-6 3 1-16,-5-5-1 0,-9-3-1 15,-8-1-3-15,-11 0-2 0,-6 0-4 16,-9 0-3-16,-8 0-2 0,-9-2-1 0,-12 3-1 15,-11 1 1-15,-11-1-2 0,-11 0 1 16,-12-2 1-16,-10 0 1 0,-6-2-1 16,-8-3 0-16,-4-2 0 0,-2-3 0 15,-6-4 0-15,0 3-1 0,1-5 0 16,0 3 1-16,9-2-1 0,9 4 1 16,7-2-1-16,13 3 2 0,9 1-1 15,12 3 0-15,13 0 1 0,7 3-2 16,9-2 0-16,11 4 0 0,10 0 1 0,14-2-1 15,12-2 2-15,13 3 0 0,19 2 2 16,15-1 0-16,13 2 1 0,12-1-2 16,9 5 2-16,6 2-3 0,5-3 0 15,-2-1-1-15,-2 6 0 0,-4 0-2 16,-8 0-2-16,-9 0-9 0,-12-1-10 16,-13 0-10-16,-15 0-117 0,-16-2-13 0,-19-3-106 15,-22-6-215-15</inkml:trace>
  <inkml:trace contextRef="#ctx0" brushRef="#br0" timeOffset="195298.39">3859 2698 537 0,'-4'2'147'0,"2"-5"5"15,-2 1-4-15,0 0-114 0,-3 0-8 16,-2 0-2-16,-4 0-3 0,-3 0-6 16,-4 1-4-16,-4 1-1 0,-3-1-2 15,-7 1-2-15,-6 0-1 0,-3 0-1 16,-3 0-1-16,-5 2 0 0,-4 0-2 0,-8 2 0 16,-4 1-1-16,-3-1 1 15,-6 0-1-15,-3 0 2 0,-5 4-1 0,-4-3 1 16,-3 1 1-16,-2-3-1 0,-2 3 1 15,-2 0 0-15,-6 0-2 0,2-7 1 16,-1 0-1-16,1-4 0 0,0 0-1 16,-1-4 3-16,2-9 1 0,4 0 3 15,4-4 1-15,4-3 1 0,3-1 2 0,3-8 2 16,6-3-1-16,5 2 0 0,7-8 0 16,2-3-2-16,7-4 0 0,9-5-2 15,8-1-3-15,6 3 1 0,9-5-3 16,6 4 0-16,4-9-1 0,7 4 0 15,4-1 0-15,6-2 1 0,6-5-2 16,2 1-1-16,7-2 0 0,4 7 1 16,5-7-1-16,3 3 0 0,2 9 1 15,4 0 0-15,1 4 0 0,4 0 0 16,4 5 1-16,-1 5 0 0,2 2-1 0,2-2 1 16,5 6-1-16,5 0 0 0,4 0 0 15,2 2-1-15,6 2 1 0,7 4-1 16,8-1 0-16,6-2 0 0,1 3 0 15,3 6 1-15,7 1-1 0,8 1 0 16,4 8 0-16,-2-3 0 0,0 4 1 0,7 3-1 16,4 0 1-16,-4 5-1 0,-4-1 1 15,0-2 0-15,4 15 0 0,-6-1 0 16,-7 1 0-16,-5 2-1 0,-1 0 1 16,-1 10-1-16,-6 0 0 0,-10-3 0 15,-5 5 0-15,-4 9 0 0,-5 0-1 16,-7 3 2-16,-8 1-2 0,-4 2 1 15,-4 1 0-15,-2 2 0 0,-5-1 0 16,0 2 0-16,-4 3 1 0,-1-4-1 16,-2 3 1-16,-5 2-1 0,2-1 0 0,-3 1 1 15,-4-1-1-15,-2 0 1 0,-3 3-1 16,-4 0 0-16,-4 0 1 0,-4 0-1 16,-1-2 1-16,-4 0-1 0,-1 3 1 15,-4-4-1-15,0-3 0 0,-4-3 1 16,1-4-1-16,-3 1-1 0,-2-1 1 0,-1 1 1 15,-3 0-1-15,-1 0 1 0,-4 2 0 16,-4-1 0-16,-5 1 0 0,-3-1 1 16,-4 0-1-16,-6-3 0 0,-2 0 0 15,-1-2 1-15,0-1-1 0,-2 1 1 16,-1-3 1-16,-2-3 0 0,0-1 0 16,1 1 1-16,-3-1-1 0,0 3 0 15,2-4 0-15,1-2 0 0,1 0-1 16,2-2 1-16,2-3-1 0,-1-2 0 15,2-3 1-15,0-2-1 0,-2 0-1 16,-2-2 1-16,0-3-1 0,-2-2-1 0,2-3-3 16,-3-2-6-16,-1 0-9 0,-5-3-30 15,-3-5-127-15,-3-2-27 0,-6 0-136 16,-1-6-282-16</inkml:trace>
  <inkml:trace contextRef="#ctx0" brushRef="#br0" timeOffset="207182.14">6889 1028 501 0,'8'13'101'0,"-1"-7"1"15,-2 0-99-15,1-2-3 0,-2 1 1 16,-2-3 2-16,-3-1 3 0,-3-1 0 16,-3-2 2-16,-4 1 1 0,-5-3 0 15,-5-1 0-15,-3 2-2 0,-3 0-3 16,-3 1-1-16,-4 2 0 0,-5-1 1 16,-1 1 2-16,-3 1 0 0,-1 0 0 15,-3 1 1-15,-2 2 0 0,-2-1-2 0,-3 1 0 16,0 3-2-16,-3 2 0 15,-4 0-2-15,1 0 0 0,-1 1-1 0,2 1 1 16,-1-1 0-16,1 0-1 0,1 4 1 16,1-1-1-16,1 3 2 0,0 1 1 15,1 3 0-15,5-1 1 0,2 0-1 16,3 1 0-16,2 2 0 0,1 3-1 16,4 2-1-16,1 2-1 0,3 3 0 15,0 1 0-15,0 1 1 0,1 0-1 16,1-2 0-16,0 3 1 0,4 1-1 0,-1 3 0 15,4 1 0-15,3 2 0 0,4 4 0 16,1 1 1-16,5 1-1 0,1 0 1 16,2-7 0-16,3 4 1 0,4 2-2 15,2 3 1-15,4-2 0 0,4-1-1 16,2 3 0-16,3 5 0 0,3-1 0 0,4-2-1 16,2-5 0-16,5 2 0 0,3-1 0 15,7-1 0-15,5-3 0 16,6-4 1-16,7 0-1 0,3-3 2 0,6-2 0 15,9-5 0-15,3-5 0 0,4 1 1 16,6-3-1-16,1-3 0 0,7-3 0 16,0 2 0-16,2 0 0 0,2-3 0 15,1-3 0-15,3 0 0 0,2 0 0 16,3 1 1-16,-1-6-2 0,2 1 1 16,5 4 0-16,2 2 0 0,-1-6-1 0,1 2 1 15,1 0-1-15,4 1 1 0,-1 0-1 16,0-8 0-16,1-3 1 0,5 4-1 15,1-4 0-15,1-3 0 0,0-3 1 16,2-1-1-16,2 1 0 0,-3-5 1 16,-1 0-1-16,-1 1 1 0,-1-1-1 0,-3-2 0 15,-4 1 0-15,-3 3 1 0,-4 1-1 16,-3-3 0-16,-4-2 0 0,-2 3 0 16,-2-2 0-16,-4 0 0 0,-3-2 0 15,-2-2 0-15,-9 0 1 0,-1-1-1 16,-3 0 1-16,-7-2 0 0,-6 0 0 15,-6 0 1-15,-5 0 0 0,-4 0-1 16,-7-1 1-16,-7 0 0 0,-4-2-1 16,-4-3 1-16,-1-1-1 0,-4-4 0 15,-4-2 1-15,-3 3 0 0,-4-3 3 0,-3 1 1 16,-4-2 2-16,-3-2 0 0,-2 0 1 16,0-2 0-16,-2-4 1 0,1-1-2 15,-2 0 0-15,0 1-2 0,-1-1-1 16,-2-1 0-16,-3 5-2 0,-3 2-1 15,-5 2 0-15,-2 5-1 0,-6-2-1 16,-3 4 1-16,-3 2-1 0,-2-5 1 0,-1 1 0 16,-3-5-1-16,-4-1 1 0,-3 0-1 15,1-1 1-15,-1 1-1 0,0 1 1 16,-3-1-1-16,1 3 1 0,0 2 0 16,2 2-1-16,-4 0 1 0,-1 2 0 15,-5 0 0-15,-1 1 0 0,0-1-1 16,-2-2 1-16,-1 2-1 0,-3 2 0 15,0-1 0-15,-2 3 0 0,-6 0 0 16,-1 4 0-16,-1 1-1 0,-3 1 2 16,-4 1-1-16,-2 2 0 0,-4 1-1 0,0-2 1 15,-1 2 0-15,-5 0 1 0,0-5-2 16,-4 2 1-16,0-1 1 0,-1 2-1 16,-1 1 0-16,-3-1 0 0,1 2 0 15,-4 3 0-15,3 0 0 0,-1-2 0 16,0 3 0-16,1-1 0 0,0 3 0 0,1-1 0 15,1-3 1-15,-3 4-2 0,1 4 1 16,-2 0 0-16,0 3 0 0,-5-2-1 16,-1 3 0-16,-5 8-4 0,2 1-8 15,-7 6-3-15,0 0-129 0,-4 1-119 16,-2 5-306-16</inkml:trace>
  <inkml:trace contextRef="#ctx0" brushRef="#br0" timeOffset="-211841.51">270 3678 333 0,'-9'11'95'0,"5"-7"9"16,2 3-20-16,0-5-34 0,4 1-3 15,1-3-1-15,1 1 1 0,3 0-2 0,2 1-2 16,0-6-1-16,5 3-2 0,-1-1 0 16,3 0-1-16,1-2-5 0,-1 2-8 15,3-1-7-15,-2 1-5 0,0 0-5 16,-2-1-4-16,2 2-2 0,-1 0-3 15,0 0 1-15,0 1 0 0,-1-2 1 16,0 1-11-16,2-1-20 0,-3-1-126 16,-2-3-12-16,-1-1-115 0,-2 1-245 0</inkml:trace>
  <inkml:trace contextRef="#ctx0" brushRef="#br0" timeOffset="-211374.2">725 3425 430 0,'3'-5'135'0,"0"1"6"0,-1 0-5 16,3-3-61-16,0 3-15 0,1-2-6 15,-1 2-8-15,1 2-6 0,-1-1-5 0,1 2-6 16,1 2-6-16,-1-1-5 0,2 3-6 16,0 0-4-16,2 1-3 0,2 4-2 15,0 1-1-15,1 2 0 0,1 1-1 16,0 1 0-16,-1 0 0 0,-1 0-1 16,-1 1 0-16,-2 2 0 0,-4-1 0 15,-3 2 0-15,-3 1 1 0,-3 1-1 16,-5 3-1-16,-3 0 0 0,-2 1-1 15,-4 2-1-15,0 0 1 0,-1-4-1 16,0 0 1-16,4-3 1 0,0-2 1 16,5-5 0-16,1-3 0 0,5-1-1 0,2-1-1 15,4 0 0-15,2-2 0 0,3 1 0 16,1-1 0-16,2 2 2 0,3-1 0 16,-1-1 1-16,1 1 0 0,0-1 0 15,0-2 0-15,-1-1-5 0,0 3-10 0,0-4-3 16,-1-1-26-16,2 0 4 0,-2-4-78 15,0 1-60-15,0-4-113 0,0-4-245 16</inkml:trace>
  <inkml:trace contextRef="#ctx0" brushRef="#br0" timeOffset="-210737.45">1025 3617 507 0,'0'-3'144'0,"0"1"7"15,0 0-9-15,0 3-98 0,0 1-11 16,1 3-1-16,1 1-5 0,0 3-5 0,1 5-6 15,1 3-2-15,-1 2-1 0,1 3-1 16,1 3-4-16,-1 2-4 0,2-2-2 16,-1-1-2-16,3 0 1 0,-1 0-2 15,1-3 1-15,0-3-1 0,-2-5 0 16,0 0 0-16,-2-4 0 0,-2-4 0 16,-2-4 3-16,0-1 1 0,-2-2 1 15,-2-5 0-15,-3-3 1 0,0-6 0 0,-2-5 0 16,-1-4-1-16,-2-6-1 0,0-1 1 15,0-6 3-15,2-1-1 0,1 1 4 16,3 3 3-16,2 4 3 0,3 3 3 16,2 4 2-16,5 7-1 0,-1 3 0 15,4 4-1-15,1 4-4 0,4 2-3 16,2 2-2-16,2 2-3 0,2 1-1 0,2 3-2 16,2 2 0-16,-1-1-1 0,-1 2-2 15,0 3-1-15,-4-2 0 0,-1 1-1 16,-4 2 0-16,-2 0-2 0,-5 1-1 15,-3 1-2-15,-4-1-2 0,-4 1 0 16,-5 3-1-16,-2-3 1 0,-4-1 1 16,-2 0 2-16,1-2 1 0,-1-1 3 15,1-5 1-15,5-2 1 0,1-2 0 16,4 0 0-16,3-3 0 0,2 0-1 16,3-2 0-16,4 2-1 0,3 2 0 0,4 4 0 15,2-1 0-15,3 4 1 0,1 3 0 16,2 2 0-16,0 1 1 0,-2 1 0 15,1-1 0-15,-2 1 0 0,-1-1 0 16,-3 1 0-16,-1 2-1 0,-3 2 0 16,-1-3 0-16,-3 0 1 0,-4 0-1 15,1 1 0-15,-5 1 1 0,-4-4-1 0,-2-1 0 16,-1 0 1-16,-4 0-1 0,-3-2-1 16,-2-4-1-16,-3-2-4 0,3-3-4 15,-2-4-4-15,1-2-6 0,0-5-12 16,5-2-11-16,2-3-8 0,6-2-6 15,5-3-3-15,6 1 1 0,5 3-28 16,5-1-76-16,6 4-95 0,3 1-241 16</inkml:trace>
  <inkml:trace contextRef="#ctx0" brushRef="#br0" timeOffset="-210421.71">1832 3703 523 0,'-4'-1'134'0,"0"-3"5"0,1-2-59 15,-1 2-35-15,2-1 1 0,1 3-6 16,-2 0-7-16,3 1-5 0,0 0-6 16,3 1-5-16,2 2-5 0,2 1 0 15,1-1 3-15,5 3 2 0,6-2 1 16,2 1 4-16,4 1 3 0,6-4 1 15,6-1-1-15,6-1-7 0,4-1-4 16,2-2-3-16,5 1-3 0,1 0-3 16,-1-2-2-16,-2 2-2 0,-4 0-1 15,-3 0 0-15,-2-2-2 0,-5 1-6 0,-4-2-7 16,-7 1-22-16,-5-2-11 0,-5 1 66 16,-6-2-209-16,-6 0-149 0,-3 3-376 15</inkml:trace>
  <inkml:trace contextRef="#ctx0" brushRef="#br0" timeOffset="-210155.26">2494 3534 604 0,'4'-1'145'16,"2"0"9"-16,0 0-97 0,2 2-8 16,1 1 2-16,1 3-1 0,2-1-4 15,2 0-8-15,2 1-8 0,2 1-5 16,-1 1-5-16,3-1-5 0,1 0-5 0,-1 2-3 15,-1-1-2-15,1 2-1 16,-2 0-3-16,-3-1 0 0,-1 3 0 0,-3-2-1 16,-5 1 0-16,-4 5 0 0,-7-1-1 15,-4 1 0-15,-6 0-1 0,-2 0-2 16,-5 0-6-16,-3 0-6 0,-2-3-14 16,-1 0-14-16,-2-2 150 0,1-1-291 15,-1-3-159-15,3-5-438 0</inkml:trace>
  <inkml:trace contextRef="#ctx0" brushRef="#br0" timeOffset="-209655.35">3213 3477 579 0,'3'8'144'0,"-2"-4"6"16,-1 1-65-16,0 0-47 0,1 3-2 16,-1 1 2-16,0 2-7 0,1 1-9 15,0 2-5-15,1 4-5 0,2-1-3 16,-1 1-4-16,1 0-2 0,0 0-1 0,0 0-6 16,-2 0-14-16,-1-2-8 0,-2 2-8 15,-1-3-133-15,-2-2-133 0,-3-1-322 16</inkml:trace>
  <inkml:trace contextRef="#ctx0" brushRef="#br0" timeOffset="-209442.92">3050 3584 571 0,'6'0'158'0,"3"-1"9"0,1-3-34 16,4 3-73-16,1-1-5 0,3 0-1 15,-2 1-11-15,2 0-14 0,-2 0-9 16,-1 2-9-16,0-2-5 0,-1 2-3 16,-2 0-8-16,0-1-7 0,1-1-17 0,0 1-17 15,3-1 10-15,-1-1-152 0,1-2-142 16,3-1-334-16</inkml:trace>
  <inkml:trace contextRef="#ctx0" brushRef="#br0" timeOffset="-209071.26">3562 3517 593 0,'-2'2'148'15,"2"-2"7"-15,0-1-84 0,1 1-24 16,2-1-6-16,3 1-2 0,0-2-4 16,6 2-8-16,2 0-7 0,1 1-4 15,0 1-2-15,1 1 0 0,0 0-5 16,-1 4-6-16,0-1-2 0,-3 1 0 15,1 2-1-15,-2 0 0 0,-3 2 1 0,0 2-1 16,-3 0 0-16,-4 2 1 0,-4 1 1 16,-3-1 0-16,-4 1 1 0,-3 2 0 15,-4-2 0-15,0 0 1 0,-5-1-1 16,1 2-1-16,0 0 0 0,3-2-2 16,2 3 0-16,4-2-1 0,4 2-1 15,4-2 0-15,5-1 0 0,4-1-1 16,2 0 1-16,7-2 0 0,1-1 1 15,4-2 0-15,0-2 1 0,2 0 0 0,2-3 0 16,0-1 0-16,0-3-3 0,-1-1-10 16,1-3-3-16,0-5-17 0,-1-1-5 15,1-5-40-15,-2-1-100 0,-2-5-123 16,1-1-283-16</inkml:trace>
  <inkml:trace contextRef="#ctx0" brushRef="#br0" timeOffset="-208522.92">4019 3633 578 0,'2'-7'147'0,"-1"5"4"0,0 2-67 0,-1 5-41 16,1 0-5-16,-1 5-4 0,2 2-4 16,0 3-3-16,1 3-4 0,0 0 0 15,1 2-5-15,0 2-6 0,-1-1-3 16,2 0-6-16,-3 1-1 0,0-3-2 16,1 1 0-16,-2-2-2 0,2-1 0 15,-2-3-3-15,0-2-1 0,-1-3 0 16,0-2-1-16,-1-3 2 0,0-4 1 0,-2-5 1 15,1-3 3-15,0-3 2 0,-1-5 2 16,-1-3 4-16,0-5 5 0,1-1 6 16,-1-3 2-16,2-2 2 0,3 0 0 15,3 2-1-15,1 2-2 0,4 6-4 16,1 1-5-16,3 6-1 0,2 3-1 16,1 4 0-16,1 5-1 0,1 2-2 15,0 1 0-15,2 1-2 0,1 3-2 0,0 3 0 16,-2 0-1-16,1 0-1 0,0 1 0 15,-3 3 1-15,-2-2-1 0,-3 0-1 16,-5 0 0-16,-2 0-2 0,-5-2-1 16,-6 2 0-16,-4-1 0 0,-5 0 1 15,-4-1 0-15,-3-3 1 0,-2 1 2 16,1-2 1-16,3 0 1 0,3-3 0 16,5 0 0-16,3-3 0 0,5 2 0 15,2-1-2-15,3 0-1 0,1 1 0 0,3 3 0 16,3 0-1-16,2 3-1 0,2 1 2 15,3 0 1-15,4 3 0 0,2 1 1 16,0-1-1-16,2 1 0 0,-1-1 1 16,-2-2-1-16,0 2 0 0,-2-4 0 15,-6 1 0-15,-2 1-1 0,-6-2-3 16,-5 1 0-16,-7 1-2 0,-4-3-1 0,-7 2-4 16,-5 0-9-16,-5-3-8 0,-4 0-18 15,-2-2 142-15,0-1-290 0,-2-5-167 16,-2 3-454-16</inkml:trace>
  <inkml:trace contextRef="#ctx0" brushRef="#br0" timeOffset="-207656.21">7066 3484 439 0,'-12'8'110'15,"-1"1"5"-15,-2 2-56 0,1 1-26 0,2 7-5 16,-1 4-4-16,1 3-5 0,0 6-8 16,4 2-3-16,3-1-1 0,4-1-3 15,4-5 0-15,6-2 0 0,4-4 1 16,2-5 1-16,7-7 6 0,2-1 6 16,2-2 7-16,5-4 5 0,0-3 6 15,0-5 4-15,2-4 5 0,-3 0-2 16,-2-2-1-16,-1-4-5 0,-6 0-2 0,-5-3-1 15,-4 1-4-15,-4 0-2 0,-6-5-5 16,-9-2-5-16,-7-2-3 0,-5 3-5 16,-6-1-4-16,-4 1-4 0,-6 4-2 15,-5 3-2-15,3 7 0 0,0 2-2 16,1 4-5-16,4 3-5 0,1 4-9 16,8 3-11-16,4 1-20 0,5 0 35 15,5 0-178-15,6 1-144 0,4 1-365 0</inkml:trace>
  <inkml:trace contextRef="#ctx0" brushRef="#br0" timeOffset="-207163.78">7793 3693 478 0,'-4'3'122'0,"-1"-3"8"15,3 2-60-15,2-2-16 0,-1 0-3 0,3 0-6 16,3 0-3-16,2-2 1 0,5 1 0 16,5 0-6-16,5-1-2 0,6 0 0 15,8 0 1-15,6 1-5 0,7 0-6 16,6 1-6-16,10-3-3 0,3 3-3 15,4 1-3-15,0-2-4 0,6-1-2 16,0 0-1-16,-4 0-1 0,-1-2-1 16,-5 2 0-16,-6-4-1 0,-3 2 1 15,-7 0-1-15,-10-3 1 0,-6 2-4 16,-10 0-7-16,-8-5-12 0,-5 0-16 0,-8-4 6 16,-7 2-162-16,-4-4-151 0,-2 1-365 15</inkml:trace>
  <inkml:trace contextRef="#ctx0" brushRef="#br0" timeOffset="-206956.34">8765 3482 618 0,'3'7'152'0,"5"0"10"0,3 2-100 16,3 0-3-16,5 0-2 0,3 3 1 16,2 0-11-16,2 2-8 0,3-1-8 15,-1 0-7-15,-2 2-7 0,-2 3-6 16,-3-2-4-16,-4 4-3 0,-4-3-2 15,-7 3-3-15,-4-1-3 0,-9-1-3 16,-4-1-5-16,-7-1-6 0,-2 0-14 0,-8-1-16 16,-5 0 150-16,-3 1-291 0,1-4-160 15,-1 1-443-15</inkml:trace>
  <inkml:trace contextRef="#ctx0" brushRef="#br0" timeOffset="-206491.03">9639 3255 547 0,'2'3'137'16,"0"1"5"-16,0 0-71 0,-1 4-22 15,0 1-5-15,-1 2-2 0,-1 3-7 16,-2 2-6-16,-3 5-4 0,-5 2-6 15,-3 2-6-15,-3 4-3 0,-1 1-3 0,-5 3-2 16,-1 1-2-16,0-1-1 0,3 0 0 16,2-1-2-16,3-4-1 0,1-3 0 15,8-2-1-15,5-5-1 0,4-2 1 16,5-3-1-16,9-4 1 0,2-2 1 16,4-4 1-16,6-3 0 0,2-2 2 15,5-2-1-15,4-2-7 0,-4-2-11 16,0-4-10-16,0 1-6 0,-4-2-17 15,-4-1-56-15,-5-3-61 0,-8 2-103 0,-2-2-224 16</inkml:trace>
  <inkml:trace contextRef="#ctx0" brushRef="#br0" timeOffset="-206319.87">9812 3515 562 0,'-6'-4'146'0,"0"0"8"0,0 1-58 16,1 2-34-16,2 1-9 0,0 2-3 15,0 2-6-15,-1 3-2 0,2 3-4 0,0 5-5 16,0 4-3-16,-2 4-4 0,1 5-5 15,-1 5-2-15,-1 0-6 0,1 3-5 16,0 2-4-16,0 1-4 0,1-3-3 16,0-2-9-16,3-4-10 0,0 0-15 15,2-4-18-15,2-5-14 0,2-4-131 0,-1-4-140 16,3-6-323-16</inkml:trace>
  <inkml:trace contextRef="#ctx0" brushRef="#br0" timeOffset="-205671.43">9996 3503 662 0,'4'11'159'0,"-2"3"15"0,1 4-106 16,0 4-12-16,0 5-1 0,-1 2-5 0,-1 3-9 15,0-1-12-15,0-3-14 0,-2 0-8 16,0-1-4-16,0-1-3 0,0-3-6 15,0-2-8-15,0-1-12 0,-1-4-14 16,1-2-13-16,1-2-9 0,0-4 1 16,0-2-73-16,0-3-40 0,1-2-95 15,1-3 133-15,-1-3 45 0,0-3 42 0,0-5 26 16,1-5 92-16,0-3 56 0,-2-4 117 16,1-8-114-16,-1-4-27 0,1-5-30 15,2-1-22-15,1 3-7 0,0 1 1 16,3 2-1-16,0 10 1 0,0 4-1 15,3 10 0-15,2 3 0 0,0 3-5 16,1 2-6-16,0 4-8 0,6 3-6 16,-1 3-5-16,1 1-3 0,-1 4-3 0,0 1-2 15,0 2-1-15,-3-1-2 16,-3 1-1-16,-2 0 0 0,-5 3 0 0,-3-3-2 16,-2 2 0-16,-3 2-1 0,-3 0 0 15,-5 3-1-15,-2-3 1 0,-3 0 1 16,-2-2 0-16,-1-2 1 0,2-1 1 15,2-4 0-15,2-4 1 0,5-1-1 16,3-1 0-16,3-1-1 0,4-1 1 0,4 0 0 16,1 1 0-16,6 0 0 0,3 1 0 15,1 0 1-15,3 2 0 0,1 2-1 16,0 2 1-16,-1 1 0 0,-2 3 0 16,-2 1-1-16,-2 1 1 0,-3-2 0 15,-3 1-1-15,-1 0 0 0,-4 2 0 16,-4-3 0-16,-2 0 1 0,-4-2 0 15,-4 3 1-15,-3-2 0 0,-6-1 1 16,-4-2 0-16,-1 0 0 0,-7-1-2 16,0-2-5-16,-4-1-8 0,1-1-9 0,-1-2-9 15,0-2-19-15,-1-2-12 0,1-1 152 16,0-1-286-16,0-4-154 0,1 1-427 16</inkml:trace>
  <inkml:trace contextRef="#ctx0" brushRef="#br0" timeOffset="-205237.59">6806 4300 621 0,'1'2'140'0,"8"1"14"0,6-2-96 15,9 0-5-15,9 0-3 0,14-1-1 16,14-1 1-16,15-1-2 0,14 2-12 16,16-3-11-16,19 1-7 0,17 2-3 15,15 0-4-15,14 2-3 0,12 3-3 16,12-4-2-16,6 3-1 0,7 2 0 16,0-2-1-16,-1 3 1 0,-2-3-1 15,-6 3 0-15,-7-1 1 0,-4-1-1 16,-16 0-7-16,-11 2-4 0,-16-4-29 0,-14 2-94 15,-21-5-61-15,-21 4-140 0,-23-4-306 16</inkml:trace>
  <inkml:trace contextRef="#ctx0" brushRef="#br0" timeOffset="-158058.86">352 6424 539 0,'-2'8'129'0,"0"-1"6"16,1-6-89-16,1 1-5 0,1-3 1 15,2 1 0-15,1 1-2 0,2-2-2 16,0-1 0-16,4 1-2 0,1 0 1 15,1 1-4-15,2-2-7 0,4 0-3 16,2 1-4-16,2-2-4 0,3 0-4 16,2-2-3-16,3 0-4 0,2 0 0 15,-1-2-2-15,2 0-1 0,1 1-9 0,-3-2-18 16,-2 0-24-16,0-2-137 0,-4-3-148 16,0-3-368-16</inkml:trace>
  <inkml:trace contextRef="#ctx0" brushRef="#br0" timeOffset="-157476.79">1071 6130 464 0,'3'-2'124'0,"0"1"5"0,-1-2-44 16,0 3-38-16,-1-1-4 0,1 2-2 15,-2-2-4-15,0 2-3 0,0-1-4 16,0 0-1-16,0-1-3 0,1 1-2 15,1-1-4-15,1 2-5 0,2-2-3 0,1 1-2 16,2 0-3-16,4 0-2 0,0 0-1 16,4 1 0-16,1-1 0 0,1 2 1 15,2 3-2-15,2-1 0 0,-2 2 0 16,1 0 0-16,-4 1-1 0,0 2 0 16,-3 0-2-16,-3 0 1 0,-3 2 0 15,-4 2 0-15,-3 4 1 0,-3 0-1 16,-5 3 0-16,-2 4 2 0,-7 2-1 15,-4 3 0-15,-1 0-1 0,-5 3 0 0,0-1-1 16,-2 1-1-16,0-4 0 0,2-2 0 16,2 0-1-16,3-4 1 0,5-6 1 15,3-1-1-15,5-3 0 0,4-3 0 16,6-1 1-16,4-4 3 0,5-2 2 16,5-1 5-16,5-1-1 0,6-1 4 15,4-1 0-15,3-1-1 0,1 0-2 16,2-1-4-16,-1 1-2 0,-1-1-5 15,-3-3-11-15,-4-1-20 0,-3-1-20 0,-1-4 80 16,-3 1-215-16,-2 0-151 0,-1-1-375 16</inkml:trace>
  <inkml:trace contextRef="#ctx0" brushRef="#br0" timeOffset="-156840.12">1456 5353 433 0,'1'0'124'16,"-1"1"4"-16,-1-1-6 0,0 1-85 16,0 0-10-16,-1 1-2 0,0 0-4 15,0 1-7-15,-2-2-2 0,2 3-2 16,-2 4-1-16,-1 1-1 0,-1 0-2 16,-2 7-2-16,-2-1-1 0,-1 6-1 0,-3 5 0 15,-2 2-1-15,-1 5-1 0,1 5 1 16,2-1-1-16,-1 2 1 0,4-2-1 15,5-4 0-15,5 0-1 0,3-7 0 16,3-6 0-16,3-3 0 0,4-1 3 16,2-7 2-16,2-2 2 0,0-6 3 15,-1-3 1-15,2-3 1 0,-2-1 1 16,-2-1-2-16,-3-1 0 0,-2 0 1 0,-3 1 6 16,-2 1 2-16,-5-1-1 0,-1 2 0 15,-3-4-2-15,-3 1 0 0,-2 1-5 16,-2-1-7-16,-2 2-5 0,1 4-1 15,0 0-2-15,0 2 0 0,2 4-2 16,0 1-3-16,2 0-12 0,1 2-8 16,4-1-7-16,0 2 7 0,5 0-137 15,1-3-124-15,5-1-303 0</inkml:trace>
  <inkml:trace contextRef="#ctx0" brushRef="#br0" timeOffset="-155777.59">1609 5512 461 0,'-1'1'122'0,"1"-2"7"0,1 1-48 16,-1-1-36-16,-1 1-4 0,-1 0-4 15,1-1-6-15,1 1-5 0,-1-1-5 16,-1 1-1-16,1-2-3 0,0 1-3 0,1-1-2 16,1 0-2-16,0-1-3 0,2-1-1 15,2 2-2-15,0 0 0 0,2-2 0 16,2 3-1-16,-1-2 0 0,2 1 0 15,0 1-2-15,-1 0 1 0,1 2-2 16,1 3 0-16,-3-1-1 0,0 2 0 16,-1 2 0-16,-1 0-1 0,0 2 1 15,-4 2 0-15,-1 2 0 0,-3 2 0 0,-2 1 1 16,-1 1-1-16,-4 4 0 16,-1 0-1-16,-1 0-2 0,-1-1 1 15,0 2-1-15,0-3 0 0,1 0 0 0,0-3 1 16,2 1 1-16,0-4 2 0,1 0 0 15,0-4 0-15,4-2 0 0,2 0-1 16,1-3 0-16,2 0-1 0,4-2 2 16,2-1-1-16,2 0 2 0,1-3 1 15,0 1 0-15,4-4 2 0,0 2 0 0,0-2-1 16,1-2 0-16,3 1-2 0,-2 1 1 16,2-3-8-16,-1 4-11 0,0-1-10 15,0 0-128-15,-1 0-125 0,-3-3-319 16</inkml:trace>
  <inkml:trace contextRef="#ctx0" brushRef="#br0" timeOffset="-153861.7">1866 5593 260 0,'2'-1'89'0,"-3"2"5"16,1-1-19-16,0 2-20 0,0-1-11 16,0 0-10-16,-1 2-13 0,0-2-7 15,1 0-2-15,1 0 3 0,-1 0 2 16,1 0 1-16,0-1 2 0,3 1 2 16,-1 0-1-16,0 1-3 0,2-2-4 15,0 1-3-15,2 2-2 0,-1-4-2 16,1-2-3-16,-1 2-1 0,2-3-2 0,0 3-3 15,-1-4 7-15,1-1-52 0,-1 1-79 16,-2-1-101-16,-1-2-254 0</inkml:trace>
  <inkml:trace contextRef="#ctx0" brushRef="#br0" timeOffset="-153486.15">2096 5383 382 0,'2'1'109'0,"-1"0"4"0,1-3-23 16,0 2-56-16,-1 1-3 0,2 2 0 0,-1 1-12 15,2 4-9-15,0 4-3 0,-1 1-3 16,2 5 0-16,-1-1-2 0,-2 2-1 15,3 4 1-15,-2 1 8 0,-1 1-130 16,0 2-104-16,-2 1-281 0</inkml:trace>
  <inkml:trace contextRef="#ctx0" brushRef="#br0" timeOffset="-152362.64">1652 5786 446 0,'0'0'107'16,"0"1"1"-16,-2-2-70 0,2 3-16 15,-1-2 0-15,-1 0-7 0,1 0-6 16,0 0-4-16,1 0 1 0,0 2 4 16,0-2 3-16,1 1 2 0,0 0 3 15,2 2 3-15,1-3 4 0,0 0 0 16,1 1-2-16,3-1 0 0,1-3 0 16,0 2-3-16,0 1-4 0,2-1-2 0,0 3-3 15,1-3-3-15,-1 5-4 16,3 2-2-16,-3-1 0 0,-1 3-1 0,1 2 1 15,-1 2-1-15,-1 3 0 0,-2-2 1 16,-2-1-1-16,-1 2 0 0,-1-2 0 16,-3 2 1-16,-1-4 0 0,-4 1 0 15,1 0 1-15,-4 0 1 0,-4 0 0 16,-2-4 1-16,-5 0-1 0,-2 1 1 0,-2-2-2 16,-2 0 0-16,0-2 0 0,-1 0-2 15,2 0 0-15,0-1 0 0,3-3-3 16,1 0-3-16,1 1-8 0,4-3-9 15,3 0-7-15,4-2-2 0,3-1-58 16,4 1-67-16,1-1-105 0,4-1-235 16</inkml:trace>
  <inkml:trace contextRef="#ctx0" brushRef="#br0" timeOffset="-151641.48">2313 6187 274 0,'-4'0'82'15,"-2"0"5"-15,1 0-30 0,-1 1-3 16,1 0-7-16,-2-1-8 0,2 0-7 16,-2 1-7-16,3-1-4 0,-2 1-4 15,1-1-4-15,2 0-2 0,0 1 0 16,1 1 1-16,2-3 0 0,0 2 2 0,2 1 2 15,4 1 3-15,2-2 1 0,2 1 1 16,6 0 1-16,2 0 0 0,5-2 1 16,4-1-1-16,0 0-4 0,2 0-4 15,1-2-2-15,1-1-3 0,0 0-3 16,2 2-2-16,-4-2-3 0,-2 0-3 16,0 1-2-16,-4 1-8 0,-3 1-5 15,-4-1-5-15,-5-1-5 0,-1 2-16 16,-3-2-29-16,-3 1-71 0,-2-3-93 15,-3-1-223-15</inkml:trace>
  <inkml:trace contextRef="#ctx0" brushRef="#br0" timeOffset="-151395.59">2635 6025 416 0,'0'0'113'16,"-1"-3"3"-16,1 3-7 0,2 2-82 15,-1 1-2-15,4 2-1 0,-1 2 1 16,3 1-2-16,0 1 1 0,3 2 2 0,1 0-4 15,2 1-1-15,2-2-3 0,0 1-3 16,1-1-4-16,2 1-3 0,-1 1-2 16,0-2-2-16,-3 1-1 0,-1 1-1 15,-3-2 0-15,-2 1-1 0,-4-1 1 16,-3-1 0-16,-3 2 1 0,-3 0-2 16,-6 1 0-16,-4 2-2 0,-3 2-8 15,-4-1-7-15,-2 2-6 0,-1-2 164 16,-4-2-293-16,0-2-141 0,0-3-409 0</inkml:trace>
  <inkml:trace contextRef="#ctx0" brushRef="#br0" timeOffset="-150281.47">3534 6100 344 0,'0'1'109'16,"0"-1"6"-16,1-1-23 0,-1 2-30 15,1-1-7-15,0 2-7 0,0 0-12 16,1-1-4-16,0-5-4 0,1 3-2 15,-1-2-2-15,0-1-2 0,0 0-5 16,1-1-4-16,0-1-4 0,-2 5-3 0,0-3-2 16,0 3-1-16,0 0-1 0,0 0-2 15,-1 0 1-15,1 1-2 0,0 0 1 16,1 1-1-16,1-1-1 0,-1 0 1 16,0-1 0-16,1 1 0 0,-2 0-1 15,2-2 1-15,-1 2 0 0,-1 2 0 16,1-2 1-16,-1 0 0 0,0 1 1 15,0 0-1-15,2-1 1 0,-1-1 1 16,0 0 0-16,0 1 0 0,0-2 0 0,1 1 0 16,-1 1 0-16,0-1 0 0,-1 1 0 15,0 0 0-15,-1 1 0 0,1-2 1 16,-1 2-1-16,0-1 1 0,0 0-1 16,0 1 0-16,1-1-1 0,-1 0 0 15,0 2-1-15,1-4 0 0,-1 2-1 16,-1-1 0-16,1 1 0 0,0-1 0 15,1 1 0-15,-1 1 0 0,-1-1 0 0,2 0 1 16,0 0-1-16,-1 1 2 0,0-2-1 16,0 1 1-16,0 0-1 0,2 0 1 15,-2 0-1-15,0 1 1 0,0-1-1 16,1 2 0-16,-1-2 1 0,1 1-2 16,1-1 1-16,-1 1 0 0,2-2 0 15,1 2 0-15,-1 0 0 0,1-1 0 16,2 0 1-16,0 0 0 0,4 1 0 15,2 0 2-15,2-1 1 0,4-1 0 0,5 0 1 16,2 1 1-16,2-1 0 0,-2-1-1 16,1-1-1-16,-1 2-1 0,-2-1-1 15,-2 2 0-15,-5-2-3 0,0 3 1 16,-4-1-2-16,-1 0-5 0,-2 1-6 16,-4 0-7-16,-2-1-7 0,1 0-6 15,-3 0 60-15,-1-1-185 0,-2-3-120 0,-2 0-325 16</inkml:trace>
  <inkml:trace contextRef="#ctx0" brushRef="#br0" timeOffset="-150067.05">3749 5934 499 0,'3'3'133'0,"0"2"3"16,0-1-38-16,3 3-67 0,-1 3-2 15,0-1-3-15,-2 6-8 0,0 3-8 16,-1 2-3-16,-1 2-1 0,0 1-2 16,1 2 0-16,0 3-2 0,0-4-5 15,2-2-11-15,3 0 26 0,2 0-155 16,-1-2-123-16,4-6-323 0</inkml:trace>
  <inkml:trace contextRef="#ctx0" brushRef="#br0" timeOffset="-149713.39">4095 6032 577 0,'6'0'139'0,"3"-1"6"0,3 0-90 15,1 0-18-15,3 0 0 0,2 2-1 16,3 0-8-16,0 2-9 0,-1 2-5 15,3 1-3-15,0 1-4 0,-1-1-3 16,-1 2-4-16,-2 1 0 0,-3 1-1 16,-4 0-1-16,-3 3-1 0,-6 0 0 15,-4 3 1-15,-2 1 0 0,-7 1 1 16,-2 2 0-16,-3 2 2 0,-3-1-1 0,1 1 3 16,0 0-2-16,3 1 1 0,2-2 0 15,6-3-2-15,5 1 1 0,6-4-1 16,6-3 2-16,4-1 1 0,5-5 0 15,3-2 1-15,2-3 1 0,2-6-1 16,1-2-5-16,-3-3-14 0,0-4-14 16,0-4-92-16,-2-2-41 0,-1-2-114 15,-1-4-245-15</inkml:trace>
  <inkml:trace contextRef="#ctx0" brushRef="#br0" timeOffset="-149159.93">4661 5418 464 0,'-6'3'118'0,"0"-1"3"0,-3 0-36 0,-1 4-64 16,-1-2-2-16,-2 5-4 0,-2 3-4 16,-2 3-4-16,2 7-1 0,0 3-1 15,2 3-1-15,2 4 0 0,1 0 0 16,4-2-2-16,3 0-1 0,2-5 0 16,2-2 1-16,1-5-2 0,3-2 2 15,2-4 3-15,2-2 3 0,1-5 2 16,1-2 2-16,0-3 1 0,1-1 3 0,-2-2 3 15,-3-2 0-15,0-2 3 0,-3 0 3 16,-2 1 0-16,0-1 0 0,-5-1-3 16,-1 0-3-16,-3 0-6 0,0 2-7 15,-3 0-6-15,-1 1-4 0,-1 3-3 16,1-1-10-16,2 3-9 0,0 0-7 16,3 0-2-16,1 1-26 0,3-2-100 15,2-1-113-15,1-2-259 0</inkml:trace>
  <inkml:trace contextRef="#ctx0" brushRef="#br0" timeOffset="-148697.96">4731 5513 522 0,'-2'-3'119'0,"1"-1"4"0,-1 2-89 0,2 0-8 16,-2 1 1-16,4 0-2 0,0 1-5 16,2 0-4-16,1 0-1 0,1 0-1 15,2 0 0-15,1 1-3 0,2 0 0 16,-1 1 0-16,0 0-1 0,2 3-2 16,-1-1-2-16,0 3-2 0,-2-1-1 15,-2 1-2-15,-2 1-1 0,-2-3 0 0,-2 3 0 16,1-1-2-16,-6 1 1 0,0 0 1 15,-4-1 1-15,-1 1-1 0,-1 1 1 16,0-3 1-16,-2 1 0 0,3-2 0 16,1 0-1-16,4-2 1 0,-1-1-2 15,4-1 0-15,4 3 0 0,-1-3 0 16,2 2-1-16,2 1 1 0,0 3-1 0,3 1 1 16,0 0 0-16,1 0 1 0,-2 2 0 15,0-2-1-15,0-2 1 0,-2 2 0 16,-1-3 0-16,-1 1 0 0,-2-2-1 15,-1 3 0-15,-2-2 1 0,-4 2-1 16,-2-3 1-16,-3 4-1 0,-3-2-3 16,-2 2-9-16,-4 0-5 0,-2-3-7 15,2 2 10-15,0-2-134 0,1-4-117 0,3 1-286 16</inkml:trace>
  <inkml:trace contextRef="#ctx0" brushRef="#br0" timeOffset="-144752.58">2057 5524 459 0,'0'-8'112'0,"0"1"4"15,0-2-38-15,0 0-58 16,0-1 0-16,0 0 3 0,0 2 1 15,-1 0-2-15,1 2-3 0,-1 1 0 0,1 3-3 16,-2 0-3-16,2 0-3 0,0 2-4 16,-1 0-3-16,-1 3-3 0,-1 1-2 15,-1 2 0-15,-5 2-1 0,-2 3 1 16,-2 3 0-16,-1 0 2 0,-1 3-1 16,1 0 0-16,0-1 1 0,3-3-1 0,3 0 1 15,1-5-2-15,3 1 0 0,2-6 0 16,3-2 2-16,4-4-1 0,2-3 2 15,2-6-1-15,2 1 2 0,3-3 2 16,1-3 1-16,3-1-1 0,-2-2-1 16,1 2 1-16,-1 1 1 0,1 0 1 15,-3 4 2-15,-2 1 0 0,-3 1 1 16,-3 4 4-16,-1 4 1 0,-4-2 0 0,-5 6-1 16,-2 1-3-16,-4 3-1 15,-3 4-1-15,-7 3-5 0,-2 5-3 0,-1 4-2 16,0 3-2-16,1 1-1 0,1 1-2 15,4-1-1-15,6-3-1 0,3-2-1 16,3-5 0-16,4-4 1 0,5-4 2 16,2-1 2-16,5-6 0 0,0-2 3 15,3-5 2-15,3-3 1 0,3-4 1 16,1-2 0-16,2-4 0 0,0 1 1 0,1 0 0 16,-1 0-1-16,-2 3 1 0,-5 0 2 15,-2 3 1-15,-5 1 3 0,-3 2-1 16,-5 2 2-16,-3 2-2 0,-6 4-1 15,-5 1-2-15,-4 4-1 0,-3 5-5 16,-5 3-1-16,-1 2-3 0,1 3 1 16,1 1-1-16,3 3-1 0,3-2 0 0,5-6-2 15,6 0-1-15,4-2 1 0,3-2 1 16,5-4 1-16,3-7 2 0,4-5 1 16,3 1 3-16,1-1 3 0,3-3 1 15,0-1 1-15,-1-2 1 0,0 2 1 16,-5 4 0-16,-1 0 1 0,-4-1 2 15,-3 2 2-15,-4-1-3 0,-4 3-1 16,-4 2-2-16,-3 3-1 0,-3 1-2 16,-2 4-2-16,-5 2-3 0,1 4 1 15,0 1 0-15,4 1 2 0,0-3-1 0,5 0-1 16,3-3-1-16,6-3 0 0,2-2 1 16,3-2 1-16,5-2 1 0,3-1 0 15,1-1 0-15,4-2 1 0,-1-1 2 16,3 2-8-16,-1-2-13 0,-1 0 64 15,-3 0-205-15,-2 2-137 0,-2 0-377 16</inkml:trace>
  <inkml:trace contextRef="#ctx0" brushRef="#br0" timeOffset="-144028.54">1655 6398 347 0,'4'3'99'0,"3"-3"6"0,0 4-30 16,5-3-38-16,3-1-1 0,2 0-5 16,2 0-11-16,0-5-9 0,2 4-5 0,0-4-57 15,-2 2-58-15,-2-2-87 0,-1 0-215 16</inkml:trace>
  <inkml:trace contextRef="#ctx0" brushRef="#br0" timeOffset="-143792.85">2012 6165 572 0,'4'2'136'0,"1"2"4"16,-2 2-82-16,0 3-32 0,2 2-3 16,-1 3-1-16,0 4-6 0,1 5-6 15,-1 2-4-15,0 1-2 0,1 2-1 0,-1 2-5 16,0-2-12-16,-1 1 161 0,0-2-292 16,-1-1-144-16,-2 1-424 0</inkml:trace>
  <inkml:trace contextRef="#ctx0" brushRef="#br0" timeOffset="-139931.08">1760 6366 447 0,'-14'5'102'0,"-1"1"3"0,-1-1-76 16,-1 0-8-16,3 0-2 0,1-1-3 15,0 0-2-15,2 1-4 0,-1-3 0 16,1 1 3-16,2-1 1 0,3 1 3 0,0-2 2 16,3-1 4-16,3 1 2 0,1-3-3 15,6-3-3-15,4-2 0 0,3-4 0 16,5-4-1-16,8-2 2 0,5-7 5 15,4 0 3-15,2-3 3 0,5 2-1 16,-3 0-2-16,0 2-4 0,-5 1-7 16,-5 5-5-16,-5 0-6 0,-6 6-3 15,-8 2 0-15,-3 3 1 0,-7 3-2 16,-8 1-1-16,-4 4 0 0,-4 3-1 16,-5 3-1-16,-5 2-3 0,-4 3-2 0,-4 3-2 15,-2 3-1-15,-1 4 0 0,1 1-2 16,3-1-2-16,4 1 0 0,6-2 2 15,7-4 2-15,9-2 4 0,6-4 1 16,6-7 3-16,8 0 3 0,6-4 3 16,4-2 2-16,4-4 2 0,2-2 0 0,2-1 1 15,0-2 1-15,-3-2-1 0,-1 0-2 16,-4 0-1-16,-3 2-3 0,-5 4-1 16,-5-1-2-16,-3 3 1 0,-3 3-5 15,-7 1 0-15,-5 3 0 0,-4 6 0 16,-4 0-1-16,-5 5 0 0,-1 1 0 15,-6 2 3-15,1 1 0 0,0-1 0 16,2-2 1-16,4-7-1 0,6 1 2 16,2-3 3-16,5-6 0 0,7-1 1 15,5-5-1-15,5-2 1 0,5 0-1 16,2-4 1-16,4-3-4 0,2-1 0 0,1 0 1 16,-3 1 0-16,-3 1-1 0,-3 0 1 15,-4 4 0-15,-5 5 0 0,-3 3-5 16,-4 5 0-16,-3 4-1 0,-6 5 0 15,-3 1 0-15,-2 8 0 0,-4 1 0 16,-1 3 4-16,1 1 0 0,1-6 0 0,5 2 1 16,3-3-2-16,7-5 0 0,6-3 1 15,9-4 0-15,6-4-10 0,7-4-25 16,7-6-135-16,8 3-139 0,6-9-357 16</inkml:trace>
  <inkml:trace contextRef="#ctx0" brushRef="#br0" timeOffset="-139425.33">4822 6186 618 0,'5'-3'154'16,"-1"2"7"-16,-1 1-86 0,-1-1-24 0,0-1-5 15,1 2-4-15,0-2-6 0,2 3-8 16,4-1-5-16,2-1-4 0,4 2-5 16,5-1-3-16,3 0-3 0,2 2-3 15,3-3-2-15,1 0-1 0,3 1-4 16,0-2-7-16,-1-1-20 0,0-3 137 16,-1 1-294-16,-4-3-167 0,-5 0-472 15</inkml:trace>
  <inkml:trace contextRef="#ctx0" brushRef="#br0" timeOffset="-139205.48">5490 5928 771 0,'0'2'182'0,"-1"-2"5"0,0 3-125 0,0 1-15 16,-1 3-1-16,1 3-7 0,-1 4-9 15,-1 4-6-15,2 9-4 0,1 4-4 16,0 7-4-16,1 3-3 0,-1 6-6 16,3 6-12-16,-5 0-21 0,1-1 115 15,-1-4-292-15,0 6-184 0,2-5-505 16</inkml:trace>
  <inkml:trace contextRef="#ctx0" brushRef="#br0" timeOffset="-131763.72">7730 5996 472 0,'0'-1'117'15,"0"0"3"-15,0-1-34 0,0 0-57 16,1 0-8-16,-1 0 0 0,0 0 1 16,-1 1 2-16,0 0 0 0,-2 0-1 0,1 0 1 15,-2 0 0-15,-3 1-4 0,-2 2-3 16,0-1-3-16,-2 3-4 0,-2 2-3 15,0-1-3-15,0 2-2 0,0 0-1 16,2 6 0-16,0 1 0 0,2 3-1 16,2 5 0-16,2 3 0 0,3 3 0 15,4-1 0-15,5 1-1 0,3-3 1 16,6-1 0-16,5-7 0 0,2-1 1 0,2-4-1 16,4-3 3-16,0-3 5 0,1-6 6 15,-4-3 5-15,-3-3 3 0,0-1 3 16,-3-3 5-16,-4-1 0 0,-2-2-2 15,-3 0-4-15,-3-3-4 0,0 0-3 16,-4-3-3-16,-1-2-2 0,-5-1-3 16,-2-1-2-16,-6-1-3 0,-4 0-1 15,-7 3-3-15,-4 4-2 0,-5 3-3 0,0 2-3 16,-4 3-2-16,1 4 0 0,4 3-3 16,3 0-4-16,5 1-6 0,6 0-9 15,4 1-13-15,7 1-6 0,6 0-6 16,7 1-3-16,7 0-118 0,5 1-116 15,5-2-274-15</inkml:trace>
  <inkml:trace contextRef="#ctx0" brushRef="#br0" timeOffset="-131427.42">8307 6007 508 0,'-4'-2'123'0,"1"1"2"0,2-1-74 16,4 2-17-16,0 1-2 0,3 1 3 16,5-1 0-16,4 3 2 0,2 1 3 15,5 0 1-15,5 0 3 0,5-2-4 16,4-2-5-16,6 3-6 0,5-3-5 15,6 3-4-15,4-2-6 0,2 3-3 16,1 0-3-16,0-2-4 0,-3-1-1 0,-4-2-3 16,-5-3-6-16,-7-1-9 0,-5-2-12 15,-7 1-17-15,-7-1-11 0,-4 0-131 16,-7-3-135-16,-1 0-318 0</inkml:trace>
  <inkml:trace contextRef="#ctx0" brushRef="#br0" timeOffset="-131230.49">8993 5894 629 0,'-1'6'146'0,"4"-2"13"16,5 2-103-16,3-2-1 0,6 3 2 15,4-1-2-15,5 2-2 0,6-1-6 16,2 1-12-16,2 1-10 0,4-1-7 16,-4 0-4-16,-1 0-5 0,-3 0-4 15,-7-1-3-15,-4 4-4 0,-7 0-3 16,-6 2-10-16,-8 2 0 0,-6 3-7 0,-9 4-7 15,-5 1-12-15,-4-1-14 0,-5 0 5 16,-2-1-130-16,-1-4-136 0,1-2-319 16</inkml:trace>
  <inkml:trace contextRef="#ctx0" brushRef="#br0" timeOffset="-130614.56">9884 6071 579 0,'-5'-3'136'16,"2"1"7"-16,1 1-94 0,2 0-3 15,0-1-4-15,2 0 0 0,2-3-3 16,2 1-2-16,0-3-3 0,3 0-3 16,2-2-5-16,2 1-1 0,1 2-1 15,2-1-5-15,0 3-3 0,3 2-4 16,-1-1-3-16,2 4-2 0,0 1-4 16,1 1-1-16,-2-1-2 0,1 5 0 0,-1 2 0 15,-2 3-3-15,-1 3-1 0,-4 2-1 16,-6 4-2-16,-5 3-2 0,-4 0-2 15,-8 0 0-15,-6 4 1 0,-4-1 0 16,-5 3 1-16,-4-4 2 0,-2-1 2 16,0-1 2-16,4-3 1 0,2-3 2 15,2-5 1-15,5-3 0 0,6-2 1 0,5-1-1 16,7-2 0-16,5 0 5 0,8-2 3 16,8 0 2-16,6-1 1 0,6-2-1 15,7-2 1-15,4 0 1 0,3-4-8 16,1-3-6-16,-1-2-11 0,2-4-15 15,-5-4-25-15,-3-2-136 0,-5-5-148 16,1 0-358-16</inkml:trace>
  <inkml:trace contextRef="#ctx0" brushRef="#br0" timeOffset="-130196.87">10503 5524 542 0,'-2'-1'140'0,"1"-2"6"16,0-3-33-16,-1 1-72 0,1-1-5 16,-1 1-3-16,0-1-2 0,-1 2-5 15,1 0-4-15,0 2-6 0,-3 1-5 16,-2 3-3-16,-3 4-1 0,-3 7-3 15,-3 2-1-15,-5 7-2 0,-3 7 0 16,-2 4-1-16,1 1 1 0,4 3-2 0,3-5 0 16,6 0-1-16,3-2-1 0,8-5 0 15,4-3-1-15,7-3 0 0,4-5 1 16,2-3 2-16,2-4 2 0,2-3 0 16,-1-2 2-16,-2-4 1 0,-2-1 3 15,-4-2 2-15,-3 0 2 0,-4-2 1 16,-2-2 0-16,-4-1 0 0,-2-3-2 15,-5 2-5-15,-3 2-3 0,-4-1-6 0,-4 3-3 16,-1 3-5-16,-1 4-17 0,2 2-15 16,1 0 88-16,3 1-219 0,3-3-145 15,10-2-382-15</inkml:trace>
  <inkml:trace contextRef="#ctx0" brushRef="#br0" timeOffset="-129845.45">10725 5433 563 0,'0'-1'136'0,"0"-1"7"0,-1 1-79 16,1 0-25-16,-1-1-7 0,-1 5-4 15,-1 1-6-15,0 3-7 0,-1 1-7 16,-4 7-4-16,-3-1-2 0,-2 7 0 0,-1 1 1 15,-3-1-1-15,2 2-1 0,0-1 0 16,4-1 0-16,4-1-2 0,4-4 0 16,3 0-3-16,6-5 0 0,3-3-1 15,3-2 1-15,2-3 0 0,4-2 1 16,1 1 0-16,-1-2 3 0,-1-1 1 16,-1-2 1-16,-3 2 1 0,-3 0 1 0,-1 1 1 15,-5 1 3-15,0 1 1 0,-2 4 0 16,-2 4-2-16,0 2 0 0,-1 5 0 15,-3 2-2-15,3 3-2 0,-1 0 0 16,1-1-3-16,0 0-7 0,3 0-13 16,1-2-139-16,3-3-132 0,1 2-342 15</inkml:trace>
  <inkml:trace contextRef="#ctx0" brushRef="#br0" timeOffset="-129431.2">10869 6272 477 0,'2'1'131'15,"2"2"7"-15,3 0 1 0,3-3-98 16,2 0-9-16,3 1-3 0,5 0-3 16,2-2-4-16,3 0-6 0,0-1-5 0,2-2-3 15,2-1-11-15,-2-2-16 0,0 0 126 16,-3-1-260-16,-1-3-143 0,4-1-410 16</inkml:trace>
  <inkml:trace contextRef="#ctx0" brushRef="#br0" timeOffset="-129233.62">11532 5934 710 0,'-1'10'163'0,"0"-1"6"16,0 7-111-16,-1 5-22 0,0 4-4 15,-2 7-1-15,2 1-7 0,0 4-7 16,1 2-4-16,0 3-3 0,1-2-6 15,2 1-10-15,1-3-36 0,1-2-70 16,1-2-69-16,4-2-133 0,-1-2-298 0</inkml:trace>
  <inkml:trace contextRef="#ctx0" brushRef="#br0" timeOffset="-100035.75">785 9768 536 0,'-4'13'132'0,"-1"-1"7"15,1-4-78-15,-1 0-16 0,2-3-5 16,1 3 0-16,-2-3-6 0,2 0-5 0,2-1-5 15,-1 3-2-15,1-1-3 0,1 3-3 16,1 2-1-16,3 4-2 0,-1 5-3 16,3 5-3-16,-1 4-1 0,1 4-3 15,1 2 1-15,-1 0-5 0,1 1 0 16,0-4-6-16,-2-4-8 0,1 0-11 16,0-9-13-16,0-1-8 0,-4-3-26 15,2-7-96-15,-3-3-111 0,1-10-257 0</inkml:trace>
  <inkml:trace contextRef="#ctx0" brushRef="#br0" timeOffset="-99781.93">735 9784 703 0,'-1'-27'169'0,"4"0"4"0,2-2-112 16,5 0-12-16,3-2-7 0,0 3-7 15,3 5-11-15,0 2-8 0,0 3-4 0,3 3-5 16,0 5-5-16,-2 5-1 0,2 2-2 15,-2 6 0-15,2 5 1 0,-2 3-2 16,-1 4 1-16,-2 1 1 0,-3 6 0 16,-3 1 0-16,-3 2 0 0,-3 4 1 15,-5-1 0-15,-5-2-2 0,0 2-2 16,-3-4-6-16,-1-4-8 0,-3-5-13 16,0-7-12-16,1-6-12 0,1-2-5 0,1-9-98 15,0-7-18-15,2-4-98 0,3-5-198 16</inkml:trace>
  <inkml:trace contextRef="#ctx0" brushRef="#br0" timeOffset="-99598.52">1151 9544 619 0,'16'16'143'0,"-3"4"3"16,-3 3-99-16,-3 3-12 0,-2 5-13 0,-2-2-8 15,0 2-6-15,0 0-2 0,-1-4-2 16,3-3-2-16,0-3-1 0,3-2-5 15,2-4-5-15,0-4-12 0,1-5-6 16,3-1 135-16,-3-7-258 0,2-5-135 16,-3-7-374-16</inkml:trace>
  <inkml:trace contextRef="#ctx0" brushRef="#br0" timeOffset="-99442.8">1214 9349 762 0,'-10'-3'176'15,"1"1"1"-15,1 2-126 0,1-1-14 16,2 2-15-16,0 0-11 0,2 2-16 16,1-2-12-16,3-1-15 0,3-3-8 0,4 1-10 15,3-1 9-15,7 0-137 0,2-2-117 16,4 4-283-16</inkml:trace>
  <inkml:trace contextRef="#ctx0" brushRef="#br0" timeOffset="-99253.77">1628 9503 562 0,'5'30'146'0,"-4"-3"2"0,-2 3-47 16,-3 0-59-16,-2 3-4 0,-3-1-6 0,-4 2-7 15,-1 0-8-15,-4 0-3 0,-2 0-7 16,0-2-3-16,0-5-2 0,1 0 0 16,2-1-1-16,1-5 1 0,2-1-5 15,5-3-15-15,1-3-12 0,1-5-10 16,4-8-20-16,3-8-85 0,2-6-19 15,1-7-94-15,2-5-167 0</inkml:trace>
  <inkml:trace contextRef="#ctx0" brushRef="#br0" timeOffset="-99097.14">1406 9636 499 0,'-7'-26'145'0,"2"11"9"0,-1 7-45 16,3 5-42-16,2 8-17 0,2 3-10 16,1 7-10-16,2 3-12 0,1 6-8 15,5 3-4-15,1 2 0 0,3 1 0 16,2-2-3-16,3-1-1 0,1-3-1 15,3-4 0-15,1-1 4 0,1-1-13 0,2-5-4 16,-2-1-17-16,1-2 30 0,-1-3-165 16,2-3-135-16,-4-5-342 15</inkml:trace>
  <inkml:trace contextRef="#ctx0" brushRef="#br0" timeOffset="-98583.02">1854 9745 592 0,'3'2'138'0,"2"3"6"0,-1-1-102 15,4 2-10-15,-1-2 2 0,11 9 28 16,-8-11-42-16,1 2-2 16,-2-4-2-16,-1 0 2 0,1 0 0 15,-1-4 1-15,-2 0 0 0,-1 1 4 16,-2-2 1-16,-2 0 0 0,0-1-2 16,-3-1-2-16,-3-1-4 0,-3 3-2 15,-1-1-4-15,-3 1-4 0,-1 5-3 16,0 1-2-16,-1 6 0 0,1 4-1 0,2 1-1 15,2 7 0-15,3 2-1 0,3-1 0 16,3-1-1-16,3 0 0 0,3-4 0 16,2 3-1-16,3-8 2 0,3-2 0 15,0-1-1-15,1-4 2 0,-1-1 0 16,3-2 0-16,-1-4-4 0,0-1-4 16,1-4-2-16,-2-2-1 0,1-3-3 15,1-7 0-15,0-4 1 0,-1-5 2 0,2-4 5 16,-4-3 2-16,-1-6 2 0,0-1 2 15,-3-2 0-15,-4-1 2 0,-4-1 0 16,-2 4 5-16,-1 2 5 0,0 8 5 16,-2 8 6-16,2 9 1 0,0 6-2 15,1 10 0-15,0 7-4 0,1 11-3 16,0 3-4-16,-2 7-5 0,1 4-1 16,0 9 2-16,0 4-1 0,0 2 0 0,0 0-1 15,1 1-2-15,2-2 0 0,0-4-3 16,2-3-9-16,3-4-10 0,0-5-11 15,1-6-12-15,4-5-9 0,1-5-5 16,1-4-17-16,4-6 178 0,0-7-283 16,3-6-136-16,1-6-400 0</inkml:trace>
  <inkml:trace contextRef="#ctx0" brushRef="#br0" timeOffset="-98357.52">2543 9608 607 0,'5'-3'153'0,"-5"2"7"16,-4 1-97-16,-2 5-13 0,-4 2-8 15,-2 3-11-15,-2 2-9 0,-4 4-7 16,0 4-5-16,0 1 1 0,1 1 1 16,2-3 0-16,3 0-1 0,3-2-4 15,5-4-2-15,5-1-1 0,4 1-3 16,5-4-2-16,3 2 0 0,2 0 1 0,0 1 1 16,1 0 0-16,0-3 1 0,-3 2-1 15,-2 5 0-15,-6-3-2 0,-3 4 0 16,-4 2 0-16,-5 3-3 0,-5 0-4 15,-6 1-13-15,-3 0-11 0,-1-1-10 16,-1-5 148-16,-2-5-279 0,-1-7-147 16,-1-6-403-16</inkml:trace>
  <inkml:trace contextRef="#ctx0" brushRef="#br0" timeOffset="-97985.42">2929 9858 625 0,'4'2'151'0,"1"-1"6"16,0 0-90-16,4 2-26 0,1 1-5 15,4 0 1-15,2 3-11 0,3 1-8 16,2 0-5-16,2 1-4 0,2 0-3 15,0-2-12-15,3-2-23 0,2-2 152 16,3-4-292-16,1-2-159 0,4-5-449 0</inkml:trace>
  <inkml:trace contextRef="#ctx0" brushRef="#br0" timeOffset="-97466.31">3940 9560 649 0,'1'1'144'0,"-1"1"1"15,1 5-112-15,1 1-13 0,0 3-3 16,0 5-3-16,0 7-6 0,0 5-3 16,1 5-1-16,-2 6-1 0,-1 1-1 15,0 1 0-15,-1-1-1 0,1 1-1 16,-2-3-3-16,0-3-1 0,1-4-1 16,1-2-1-16,1-4 1 0,-1-6-1 0,1-7 2 15,0-2 2-15,-1-4 5 0,1-6 5 16,1-5 0-16,1-5 0 0,0-3 1 15,2-1 1-15,1-6-1 0,3-2 0 16,2 2-3-16,0 2 2 0,2 4 2 16,2 2 2-16,0 2-1 0,2 7 0 15,0 3-2-15,0 1-1 0,-1 3-3 16,-2 4-2-16,0 1-2 0,-2 4 0 16,-4 1 0-16,-2 1 0 0,-3 3 1 15,-3-1-1-15,-2 0 1 0,-3 0 1 0,-4-2 0 16,-3-3 0-16,-1 0-3 0,-3-5-11 15,0-2-12-15,-2-3-8 0,1-3-9 16,0-2-8-16,3-6-121 0,2-7-119 16,2-5-279-16</inkml:trace>
  <inkml:trace contextRef="#ctx0" brushRef="#br0" timeOffset="-97117.64">4262 9743 525 0,'18'9'127'0,"-2"1"2"0,-2 5-78 15,1 6-18-15,-3 0-6 0,-1 3-7 16,-4-5-4-16,0 0-4 0,-1-1-1 16,3-4-1-16,-2-5 2 0,2-4 5 15,0-3 7-15,3-2 4 0,0-3 1 16,3-4 0-16,-2-1 1 0,0-4-2 16,0-5-3-16,0 0-6 0,-1-2-4 0,-2-2 0 15,-1 0-2-15,-2 3 1 0,-2 1 0 16,-1 7-1-16,-1 1-1 0,-3 4-2 15,1 5-3-15,-2 6-2 0,1 2-2 16,-1 8-1-16,-2 0-2 0,2 7-1 16,-1 1 1-16,1 4 0 0,0-2 1 15,-1 5 0-15,2-3 0 0,0 1-1 0,-1 0 1 16,1-1-1-16,-3 1 0 0,1 0-1 16,-1-3-4-16,-3 1-3 0,1 0-5 15,-2-5-6-15,-1 1-7 0,-2-6-13 16,0 0-7-16,-1-5-5 0,0-4-3 15,-1-4 1-15,-1-3-117 0,-1-7-114 16,-1-1-275-16</inkml:trace>
  <inkml:trace contextRef="#ctx0" brushRef="#br0" timeOffset="-96894.86">4654 9383 609 0,'29'-10'147'0,"-4"8"11"16,-3 6-94-16,-3 11-7 0,-1 8-2 16,-4 6-6-16,-4 9-7 0,-4 8-5 0,-2 3-9 15,-4 3-8-15,0-1-6 0,-2 1-6 16,2-2-1-16,0-6-4 0,2-2-1 16,0-5-5-16,3-3-8 0,0-3 2 15,1-4-38-15,0 0-6 0,1-3 159 16,-1-6-293-16,2-3-151 0,-2-4-420 15</inkml:trace>
  <inkml:trace contextRef="#ctx0" brushRef="#br0" timeOffset="-96535.14">4768 9772 666 0,'-2'-2'148'0,"2"2"2"15,2 5-108-15,2 2-13 0,3 1-3 16,4 3-4-16,3 1 0 0,5 0 2 15,3-3 2-15,3-4 0 0,4-3-3 16,-2-5 0-16,4-2 0 0,1-5-3 0,-1-1-2 16,-1-2-1-16,1-2-2 0,-3-1-2 15,-2 1-1-15,-5-3 0 0,-3 3 0 16,-4-3 4-16,-5 2 0 0,-6 2 0 16,-2 0 0-16,-5 0 1 0,-2 3 1 15,-3 2 0-15,-2 1-4 0,-2 1-4 16,0 6-1-16,-2 5-2 0,0 5-3 0,0 9-2 15,0 7-3-15,3 4-1 0,1 6 1 16,2 1-2-16,7 4 1 0,3-3 0 16,5-7-1-16,6-1 0 0,6-4 2 15,6-4-1-15,8-4 2 0,5-5-3 16,5-3 1-16,6-2-5 0,3-8-4 16,-1-6-9-16,4 0-16 0,-1-4-35 15,0-3-143-15,-4-2-164 0,-4-2-392 16</inkml:trace>
  <inkml:trace contextRef="#ctx0" brushRef="#br0" timeOffset="-90302.69">7249 9811 318 0,'0'-1'75'0,"1"0"-1"0,0-1-39 16,1-1-19-16,-1 1-8 0,1 0 1 16,-1 0 5-16,1 0 7 0,-1-1 12 15,-1 2 7-15,1 1 6 0,-1-1 3 16,0 0 2-16,0 2-2 0,0-1-6 0,0 0-8 15,0-1-6-15,0 0-3 0,-1 2-2 16,1-1-3-16,0 0-1 0,0 0-1 16,0 1 0-16,0-2-1 0,1 1-1 15,-2-1-2-15,1 2-1 0,-1-4-2 16,1 3 0-16,-3-1-4 0,1 4-2 16,-2-1-2-16,-1 2-1 0,-1 1-1 15,-1 4-2-15,0 1-1 0,0 1-1 16,0 1 2-16,4 1-1 0,1 2 0 0,2-1 1 15,3 1-1-15,3 0 1 0,4 0-1 16,2 1 1-16,4-1-1 0,3-4 1 16,3-1 0-16,2-1 0 0,0-5 0 15,0-3 0-15,-1-3 1 0,-1-4 2 16,-2 0 1-16,-4-2 2 0,-1-4 2 16,-3 1 2-16,-2-1 1 0,-3 0 2 0,-3-1 0 15,-2-3-1-15,-3-1 0 0,-3-1-2 16,-3-3-2-16,-4-5-1 0,-1 1-3 15,-2-1-1-15,-1 3-2 0,-2 2-3 16,1 5-2-16,-2 5-1 0,0 7-2 16,-2 5-1-16,-2 9-1 0,1 2-1 15,-1 5-6-15,3 2-10 0,1 0-9 16,6 2-6-16,4-1-9 0,6-2-127 16,4-5-129-16,6 2-301 0</inkml:trace>
  <inkml:trace contextRef="#ctx0" brushRef="#br0" timeOffset="-90066.36">7752 9847 590 0,'-4'0'139'0,"0"-1"4"0,2 1-88 0,3-1-22 16,2 1 0-16,7 2-1 0,3-1 2 15,5 1 0-15,5 2-2 0,5 0-3 16,3-1-2-16,2 1-3 0,1-1-7 16,32 3-4-16,-35-3-19 15,-1 0-18-15,-3 1-19 0,1-3 4 16,-5-1-138-16,-2-1-136 0,-1 5-320 0</inkml:trace>
  <inkml:trace contextRef="#ctx0" brushRef="#br0" timeOffset="-89552.38">8557 9676 476 0,'2'-1'138'0,"1"0"6"15,1-2-4-15,1-1-85 0,3-1-9 16,1 2-3-16,0-3-6 0,5 3-5 15,0 0-5-15,2-1-4 0,2 3-6 0,-1 3-4 16,1 2-4-16,-1 1-4 0,0 4-2 16,-3 0-3-16,-3 4 0 0,-3 2-2 15,-3 2 0-15,-5 2 0 0,-3 0 0 16,-4 1 0-16,-3 1 1 0,-4-2 1 16,-2 0 0-16,-3-2 0 0,-2 0 0 15,0 0 1-15,0-1-1 0,2-2 1 16,2 1-1-16,4 1 1 0,5-1 0 15,2 0 0-15,6 1 0 0,6 0 2 0,3-1 2 16,6 0 2-16,4-4 0 0,5-3 1 16,4-3-1-16,5-3 1 15,2-2-2-15,1-1-3 0,1-5-8 0,-3 0-12 16,0-2-17-16,-2-1 13 0,-5-1-159 16,-3-5-144-16,-2-2-352 0</inkml:trace>
  <inkml:trace contextRef="#ctx0" brushRef="#br0" timeOffset="-89243.57">9061 9718 540 0,'-3'5'136'16,"-2"5"6"-16,1 1-61 0,-2 0-38 16,1 0-4-16,-2 1-7 0,3 0-6 15,-2 0-5-15,3-2-5 0,1 2-4 0,1 0-3 16,2-1-2-16,1-1 0 15,4 0 2-15,0 0 1 0,3 0 0 0,1-2 0 16,2 0 0-16,2 0 0 0,2-2-2 16,1 1-2-16,-1-1-2 0,1 1-1 15,-2-3-2-15,-1 3 1 0,-2-2-2 16,-1 3 0-16,-4-1-1 0,-3 0 1 16,-4 2-1-16,-3 1-1 0,-5-2-2 15,-3 1-8-15,-3 0-10 0,-2 1-12 0,-3 0 8 16,0-2-7-16,2-5-136 0,-2 1-125 15,3-4-302-15</inkml:trace>
  <inkml:trace contextRef="#ctx0" brushRef="#br0" timeOffset="-88797.62">8964 9669 553 0,'5'1'158'0,"1"1"5"0,2 1-26 15,2-2-82-15,2 0-7 0,3-2-7 16,4-2-12-16,5-1-8 0,2-1-3 16,6-3 0-16,3 0-3 0,2 0-4 15,4-1-2-15,-1 2-2 0,1-1-2 16,-3 1-2-16,-3 3-2 0,-4 1-1 0,-4-1 0 16,-4 4-1-16,-4-2 1 0,-5 3-1 15,-3-1 0-15,-3 0 0 0,-4 0-1 16,0 4 0-16,-4-3 1 0,-1 3 0 15,-5 2 0-15,1 0 1 0,-4 1 0 16,-1 1 2-16,-3 3 0 0,0 3-1 16,-2 0 0-16,1 0 1 0,1 4-1 15,2 0 0-15,1 1 0 0,5-3-1 16,3 1 1-16,2-2 2 0,5-1 1 0,0-1 2 16,6-1 1-16,3-1 2 0,0 1-1 15,1-1 1-15,1-2-1 0,-1 1-2 16,0-1-2-16,-1 1-2 0,0-2 0 15,-2 0-2-15,-4 1 0 0,0-1-2 16,-2 1 1-16,-4 2-1 0,-3 0 0 16,-5 1 2-16,-3 2-10 0,-2 0 0 15,-3 1-3-15,-3 2-6 0,-1-4-7 16,-2 1-13-16,2-3-12 0,-1-1-2 0,2-5 48 16,0 1-174-16,1-10-132 0,2-1-327 15</inkml:trace>
  <inkml:trace contextRef="#ctx0" brushRef="#br0" timeOffset="-88587.19">9503 9671 576 0,'19'-8'145'15,"0"1"4"-15,1-1-66 0,5-2-45 16,1 4-4-16,1-1-6 0,4-1-10 15,2 1-4-15,2 0-3 0,0 1-3 16,-1 1-2-16,0-3-5 0,-2 0-17 0,-2 2-68 16,-2-1-75-16,-2 2-121 0,-1-3-292 15</inkml:trace>
  <inkml:trace contextRef="#ctx0" brushRef="#br0" timeOffset="-82902.19">7285 10274 211 0,'-5'4'33'0,"2"0"-5"15,1 0-30-15,2 3-20 0,1-3-2 16,2 3 15-16,3 0 25 0,3 0 20 16,0-1 17-16,5 1 15 0,0-1 8 15,3 1 5-15,2 1-9 0,2 2-14 16,2 0-13-16,1 1-12 0,2-1-12 15,5 2-8-15,2 2-6 0,5 0-3 16,3 0-2-16,5 2-2 0,4-2 0 16,6 2 0-16,3-2 0 0,5-6 0 0,3 1 0 15,5-3 3-15,7 0 3 0,4 0 4 16,5-2 2-16,4 2 1 0,4-2 1 16,5-1 1-16,1 5-3 0,-3-3-3 15,0 0-3-15,-3-2-2 0,-1 3-2 16,-4 0-1-16,-8 3 0 0,-8-5 0 15,-4 1 0-15,-10 0 0 0,-7-1-1 16,-9 0 1-16,-10-1-1 0,-7-1 0 0,-7 0 0 16,-8-2-1-16,-3 2 2 0,-6-1 0 15,-4-1 0-15,-6-3 0 0,-5 0 1 16,-6 1 1-16,-5-1 0 0,-6-2-1 16,-7 0 0-16,-7-1 1 0,-5 0-2 15,-7 0 1-15,-4-5-1 0,-5 0 0 16,-6 0 0-16,-4 0-1 0,-6-1 1 15,-4-2-1-15,-3-1 0 0,-2 2 0 0,-3 2-1 16,-4-5-2-16,-5 1-1 0,2-1-1 16,-1 0 1-16,-1 3-1 0,-2-2 1 15,4-2 1-15,4 2 1 0,3-1 2 16,4-1 0-16,6 1 0 0,5-2 0 16,7 4 1-16,4-1-1 0,6 0 0 15,7 3 1-15,4 1-1 0,7-1 0 16,7 2 1-16,8 2-1 0,8 0 2 0,6 0 1 15,4 6-1-15,7-1 0 0,6 3 0 16,8-1 1-16,6 0 0 0,9 2-1 16,7 0-1-16,10 1 2 0,8 1 0 15,6 1 1-15,5 1 2 0,6 3 1 16,4 2 2-16,6 2 1 0,5 0 2 16,2 2 0-16,4 2 0 0,4 0-1 15,2 0-2-15,0-2-1 0,-1 0-3 0,0 0-2 16,0-2-1-16,1-1 0 0,-1-3 0 15,-3-3 0-15,-1-1 0 0,0 0 0 16,-4-3 0-16,-2-1 1 0,-6-4 1 16,-6 3 1-16,-6-1 2 0,-10 1 1 15,-9-1 0-15,-7 0 0 0,-10-2 0 16,-10 4-2-16,-7 2 0 0,-7-2-2 16,-7 1-1-16,-6 1 0 0,-10 3 0 0,-8 1 0 15,-12-1-1-15,-10 1-1 0,-9 1 0 16,-7-2-1-16,-8 0 0 0,-4-4 0 15,-4 2 0-15,-3-3 0 0,-3-2 1 16,-3 2-1-16,-4-1 0 0,-4 0 0 16,-6-1-2-16,-4 1 0 0,-1 1-1 15,-2 0 1-15,-2 2-1 0,1-1 1 16,4 3-1-16,4 0 3 0,7-1 0 16,6 3 0-16,7 0 0 0,8-1-1 0,8 0-1 15,5-2-1-15,10 1 0 0,6-2-2 16,11 0 0-16,5-3-1 0,9 1 0 15,7 1 1-15,4 1-7 0,9-1 0 16,9 2 2-16,9-5 1 0,10 0 0 16,10 0 1-16,9-2 1 0,14 0 7 15,8 3 1-15,8 0 0 0,8-1-1 16,3 1 1-16,9 3 1 0,6 1 1 16,3 0 2-16,2-2 1 0,1-2 1 0,-2 5 0 15,3 3 1-15,-6-3-1 0,-3 0-2 16,-6 1-1-16,-7 1-1 0,-7 2-1 15,-5-3-2-15,-10-1 1 0,-10 0-1 16,-11-2 0-16,-9 0 0 0,-9 0 1 16,-10-2 1-16,-10 0-2 0,-12-2 2 15,-12-4-5-15,-14-2-7 0,-14-2-7 16,-15 0-6-16,-17-2-4 0,-17 0 0 0,-12-1-3 16,-10 4 0-16,-9 3 6 0,-6 3 6 15,-1 0 30-15,3 5-141 0,1 2-109 16,6 2-287-16</inkml:trace>
  <inkml:trace contextRef="#ctx0" brushRef="#br0" timeOffset="-17996.24">1831 2640 586 0,'-31'32'119'0,"8"1"1"0,5-3-113 16,11-2-18-16,7-2-16 0,7 2-19 16,8-5-5-16,8-2 1 0,8-3 3 15,7-1 10-15,8-3 23 0,9-4 25 16,7-5 25-16,8 4 9 0,8-2 2 16,7-2 0-16,8-2-8 0,6 0-11 15,4-1-10-15,6 0-6 0,4-2-4 0,2-2-3 16,4 2-2-16,-4-2-1 0,1-2 0 15,-2 2 4-15,-2-2 0 0,-6-1 1 16,-5 0 0-16,-7-2 0 0,-7 3 0 16,-10 1-1-16,-10 0-3 0,-12 2 0 15,-12 1 0-15,-12 1 1 0,-11 3 0 16,-13-2 1-16,-12 0 0 0,-17 1-1 0,-12 1 1 16,-12-1-1-16,-15 0 0 0,-10-2-1 15,-10-2 0-15,-8-1-2 0,-3 1 2 16,-7-7-1-16,-4-2 0 0,-2-3 1 15,-4-4-2-15,2-2 1 0,-3-1 1 16,1-5-2-16,0 2 0 0,4-2 0 16,4 1-1-16,1 3 0 0,3 0 1 15,2 4-1-15,4 2 1 0,5 4 1 0,3 4-1 16,1 6 0-16,8 0 1 16,5 5-1-16,10 0 0 0,7 3-1 0,7-3-1 15,6 3 1-15,11-4 0 0,8 3-2 16,7-3 0-16,6 4 1 0,12-1 0 15,7 2 0-15,9 2 0 0,9-2 2 16,11 3 1-16,11 0 2 0,11-2 0 16,9-5 0-16,12 2 0 0,6-3 0 15,8 0-1-15,6-4-1 0,6-2 0 16,5 1-1-16,0 1 2 0,-1-1 1 0,2-5 2 16,0 0 3-16,-2 1 1 0,-6 2 1 15,-8-2 1-15,-4-1 0 0,-6 2-2 16,-12 2-2-16,-11 1-1 0,-12-1-2 15,-14 3-2-15,-8-2 0 0,-12 4 2 16,-12-2 1-16,-14 0 2 0,-11 0-1 0,-15-2 1 16,-12-2-1-16,-11 0 1 0,-14 0-3 15,-13-2-2-15,-7-1-2 0,-7-2 0 16,-2 2 0-16,-6-2 0 0,0-4 0 16,-3-2-1-16,3 2 1 0,2 3-1 15,1-3 0-15,1 2 0 0,7 4 0 16,4 1-1-16,9 2 1 0,8-1-1 15,11 0 0-15,13 3 0 0,12 1-2 16,10-5-1-16,11 3-4 0,12 0 0 16,12-2-1-16,11 1 1 0,15 0 0 0,12 2 2 15,16 3 1-15,14-1 4 0,11 3 1 16,14 1 0-16,11 0 0 0,8 2 0 16,8 1 0-16,7 3 1 0,3 1 0 15,2 0 0-15,-3 3 0 0,-3 6 0 16,-7 3 0-16,-10 0 0 0,-12-2 4 15,-15 4-21-15,-16 0-142 0,-19-3-135 16,-21-6-354-16</inkml:trace>
  <inkml:trace contextRef="#ctx0" brushRef="#br0" timeOffset="-6189.33">17401 5010 357 0,'-48'6'87'0,"8"1"-1"0,2 0-17 15,9 0-64-15,0 3-4 0,6 0 3 16,3 2 4-16,2 1 3 0,7 2 0 16,1-1-1-16,6-1-1 0,-1 0 0 15,4-1-1-15,4 1-1 0,3-2 0 0,2-1 2 16,3-2 4-16,5-2 2 0,8-1 3 16,8-2 2-16,3-3-2 0,7-2-2 15,7-4 0-15,7 2-3 0,4-5 0 16,8 2-4-16,6-3-2 0,1 0-2 15,3 2 0-15,3 3-2 0,3 0 0 16,2 3-1-16,-3 0 0 0,-6 1-1 16,-3 3 0-16,-4 0-1 0,-7 0 1 15,-11 1-1-15,-11-1 0 0,-14 0 0 0,-7 1 0 16,-11-2 4-16,-15-2 1 0,-13 1 1 16,-13-1-1-16,-19-1 2 0,-12-1 0 15,-14 2 0-15,-16-2-3 0,-5 2 0 16,-9 0 3-16,-1 2 1 0,4 5 1 15,3 4-1-15,6-4 0 0,14 3-1 16,10 2-2-16,17-1-5 0,13-2-8 0,17-1-2 16,22-5 0-16,18 4 0 15,16-2-1-15,21-3 1 0,18-1-2 0,16-2-15 16,14-4-104-16,8-1-107 0,11-3-275 16</inkml:trace>
  <inkml:trace contextRef="#ctx0" brushRef="#br0" timeOffset="-5591.36">17991 10242 691 0,'-6'-3'146'16,"4"3"-2"-16,1 1-119 0,0 3-20 16,-1 0-9-16,3 3-5 0,-1 4-3 15,3 1-2-15,3 2-1 0,4 1-2 16,7-1-1-16,9 1-1 0,6-3 3 16,10-3 2-16,10 0 4 0,8 0 3 0,7-1 5 15,10 1 6-15,5 0 9 0,11 6 5 16,1 2 1-16,2 0 1 0,4 2-1 15,-2 4-6-15,-3 0-12 0,-6 0-21 16,-14-4-118-16,-9-1-117 0,-16-4-293 16</inkml:trace>
  <inkml:trace contextRef="#ctx0" brushRef="#br0" timeOffset="22904.72">18426 5367 617 0,'1'24'145'0,"-1"0"-6"0,1-7-36 16,-1-4-126-16,-1 1-13 0,-2-1-7 0,-4-1-6 15,-2-3-3-15,-6 0 9 0,-4-4 18 16,-5-1 13-16,-4-4 9 0,-5-2 9 16,-4-4 15-16,-5 0 8 0,-3-2-1 15,-5-2-4-15,-4-2-5 0,-1-1-4 16,-4-3-2-16,-8-1-4 0,-2-5-2 15,-3-3-2-15,-4 0-3 0,0-3 0 16,-9-1-1-16,-2-5-1 0,0-2 1 0,-1-2-1 16,-3-1 0-16,5-3 0 0,0-2 0 15,2-4 1-15,9 1-1 0,3-6 1 16,5-1 0-16,7-1 0 0,2-6 0 16,4 0-1-16,12 0 0 0,1 0 3 15,5-2 0-15,6-1 3 0,7 0 1 16,7 0 0-16,8-2 0 0,7 2 1 15,9 1-3-15,7-1-2 0,10 2-1 16,8 0-1-16,11 1 0 0,7-2 0 0,8 1 0 16,11 3 1-16,5 4 0 0,7 6 2 15,4 0 1-15,4 8 1 0,5 6 0 16,-1 6 2-16,0 7 0 0,1 5-1 16,1 7 0-16,3 8-2 0,1 7-1 15,-3 6-1-15,5 6-3 0,1 1-2 16,7 6-1-16,-4 6-1 0,-4 2 1 15,0 2-1-15,-4 5 1 0,-4 3 0 16,-2 3 2-16,-12 2 1 0,-5 5 0 0,-5 2-1 16,-9 0 1-16,-7 2-1 0,-8 4 1 15,-12 5 0-15,-7 0 0 0,-9 1-1 16,-9 3 2-16,-9 1-1 0,-10 1 1 16,-7 1 0-16,-8-2-1 0,-5 0 0 15,-3-1 1-15,-6-3-1 0,-3-4 0 0,-8-2 0 16,-1-5-1-16,-3-6 0 15,-2 0 0-15,-7-5-2 0,-2-4-6 0,-3-3-6 16,-3-7-129-16,-4-6-118 0,-5-8-307 16</inkml:trace>
  <inkml:trace contextRef="#ctx0" brushRef="#br0" timeOffset="23988.12">19525 8842 624 0,'-9'-6'130'0,"-2"-2"1"0,-1-2-109 16,-6 2-18-16,-1-4-8 0,-4-6-3 16,-3 2-2-16,-4-2-1 0,-4-2 0 0,-3-2 1 15,-2 0 1-15,-5-2 3 0,-2 1 3 16,-2 0 2-16,-2-1 0 0,-2 0 1 16,-2 1-1-16,-7 2 1 0,0 3 0 15,-3 0 0-15,-2 6 1 0,-6 3 0 16,-1 4 1-16,-3 4 0 0,0 1 0 15,-4 4 0-15,-1 6 0 0,-2 1-1 16,2 3-1-16,2 4 0 0,2 1 0 16,1 7-1-16,3-1 1 0,0 1-1 0,2 4 2 15,2 4 2-15,0 2 2 0,4 2 3 16,1 3 2-16,1 4 2 0,4 4 0 16,3 7-1-16,5 3-2 0,2 5-2 15,3 3-2-15,9 6-3 0,5 1-1 16,5 2-1-16,6-1 0 0,6 3 0 15,7 1-1-15,8-1 1 0,5 1 0 0,7-2-1 16,5-1 1-16,9-3 0 0,10-4 0 16,4-3 0-16,7-1 0 0,9-4 0 15,7-4 1-15,5-3 0 0,6-4 1 16,2-5 1-16,7-2 0 0,2-8 2 16,2-4 4-16,3-1 1 0,4-2 1 15,1-2 2-15,4-1 1 0,-2-2-1 16,4 1-1-16,1 1-2 0,3-4-3 0,1-1-2 15,1 0-2-15,1-3-2 16,4-3-1-16,1-2-3 0,-1-4-2 16,-2-3-3-16,2-5-1 0,-2-5-1 0,-4-4 0 15,-6-5 1-15,-7-9 2 0,-6-7 2 16,-4-8 2-16,-8-5-1 0,-7-12-4 16,-10-6-3-16,-6-11-10 0,-9-7 15 15,-9-8-148-15,-14-11-124 0,-22-10-317 16</inkml:trace>
  <inkml:trace contextRef="#ctx0" brushRef="#br0" timeOffset="66414.59">16873 5386 648 0,'4'3'134'0,"4"-1"0"16,9 2-111-16,5-2-26 0,8 0-6 15,12-1-1-15,7-3 1 0,14 1-2 0,8 2 2 16,8-9 1-16,10 0 3 0,10-5 3 15,7 0 2-15,5 0 0 0,2-1 4 16,4-3 2-16,7 5 2 0,-4 0 1 16,-9 3 2-16,-4 3 1 0,-9 2 1 15,-9 0-2-15,-15 1-2 0,-15 4-2 16,-12 2-1-16,-13-3-3 0,-16 4-3 16,-13-1-1-16,-20 3-2 0,-11 1 0 15,-20 2 1-15,-14-1 0 0,-21 0 0 16,-19-3 0-16,-15 5 0 0,-9-4 0 0,-14 0-1 15,-4-1 1-15,-5 3-1 0,3-1 1 16,9 6 1-16,9 1 2 0,9 0-1 16,19 2 1-16,12 0 0 0,17-2 0 15,18 1 0-15,14-4 0 0,13-3 1 16,11 1-1-16,15-3 1 0,14 1 2 16,16-3 2-16,15 2 2 0,20-3 1 0,19 1-1 15,15 0 1-15,15-3-1 0,10 1-1 16,5 6-3-16,4-6-3 0,-4-1 0 15,-2 0-1-15,-5 3 0 0,-11-1 0 16,-10-4 0-16,-11-5 1 0,-17 4-1 16,-16 0 0-16,-18 0 2 0,-11-4-4 15,-18 2 2-15,-21-1-1 0,-25 2 0 16,-20 0 0-16,-24-1 1 0,-26 0-2 16,-24-1 3-16,-22 0-1 0,-15 1 1 0,-5-1-1 15,-4 4 0-15,6-1 1 0,12 2-1 16,17 2 1-16,17 0 0 0,22 2-1 15,22-2 1-15,21 1-1 0,19 1 2 16,19-3 0-16,20-2 0 0,24-2 0 16,21 0 0-16,23-2 3 0,22-2 1 15,24 0-2-15,19 1 1 0,17 3 0 16,9 1 0-16,7 2 0 0,7 6-3 0,-6 3 0 16,-12-1-2-16,-11 7 0 0,-29-5 0 15,-21 1-3-15,-26 2-3 0,-34 1-3 16,-31 0-1-16,-36 3 1 0,-37-3 0 15,-30 3 0-15,-24 5 3 0,-31-3 4 16,-20 4 2-16,-8 0 1 0,6 1 0 16,17 0 2-16,21 4 124 0,24-5-270 15,31 1-144-15,38-9-421 0</inkml:trace>
  <inkml:trace contextRef="#ctx0" brushRef="#br0" timeOffset="67754.52">18497 10680 351 0,'-5'3'94'16,"-2"5"0"-16,-3 0-4 0,-1 1-69 15,-2 0-20-15,-1 2-6 0,-2-1-2 0,1-1-1 16,1-1-1-16,-4 1-1 0,3 1 2 15,1-3 0-15,-2-1 3 0,1-2 0 16,-1 1 2-16,1-2-1 0,1-3 2 16,1 0 7-16,0 2 8 0,0-4 10 15,2 2 7-15,-1-1 4 0,0-1 4 16,3 0 1-16,-1-1-6 0,0 0-7 16,1-1-10-16,0 2-6 0,0-1-4 0,0 2-3 15,0 0-3-15,2 0-1 0,0-2-1 16,3 3-2-16,-1-3 0 0,3 0 1 15,0 1-1-15,2-1 1 0,1 0 1 16,0-2 1-16,0 0 3 0,4-4 1 16,-1-1 2-16,3-1 1 0,2 0-1 15,6-1 0-15,4-1-1 0,8 0 2 16,8 4-2-16,5-2 1 0,7 3 1 16,8 1 2-16,8 2 2 0,2 3 1 15,9 1 0-15,1 0-1 0,4 4 0 0,4 3-1 16,2 0-1-16,-2 1-2 0,-2 1-1 15,-4 2 0-15,-7-1-1 0,-8-1-2 16,-10-1 0-16,-13-1-1 0,-9 0-1 16,-10-5 0-16,-9 2-5 0,-10-1-2 15,-10 2 2-15,-12-4 0 0,-13-2 2 0,-12 4 1 16,-15-1 1-16,-15-4 4 0,-10 1 2 16,-11-2 0-16,-4-1-1 0,0 5-1 15,-1 0 1-15,7 3-1 0,8-1 0 16,7 2 0-16,11 3-1 0,12 0-1 15,13-2 0-15,12 0-1 0,9 0 2 16,11 1 1-16,11 0 0 0,13 0 2 16,14 1 6-16,12 4 4 0,11 1 3 0,14 0 0 15,12-2-1-15,10 2 1 0,5 3-2 16,2-1-6-16,1 0-3 0,-2-3-4 16,-3 1-2-16,-8 3 0 0,-9-2 0 15,-12-1-2-15,-12-1 0 0,-11 1 0 16,-18 4-7-16,-16 1-4 0,-22 3-4 15,-26-1 117-15,-22 0-263 0,-32 0-149 16,-33-5-418-16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7:18:06.6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2483 6527 269 0,'1'0'78'0,"-1"0"5"0,0-1-23 16,-1 1-27-16,2 1-7 0,-2-1-2 16,1 2-7-16,0-2-7 0,0-2-2 15,1 4 1-15,-1-2 4 0,0 0 3 16,0-2 2-16,0 1 4 0,1 1 2 15,-1 0-1-15,0-1 1 0,0 0-2 16,0 1-2-16,0 0 0 0,0 0-2 16,-1-1-3-16,2 2-3 0,-2-1-2 0,1 1-2 15,0-1-2-15,1 0-1 0,-1 0-1 16,0 0 0-16,0 0 2 0,1 1-1 16,1-1 1-16,3-1 1 0,2 0 0 15,2 0-1-15,2 0-1 0,3-1 0 16,4-1-1-16,1 0 0 0,0 2 0 15,3-1 0-15,-1 0-1 0,2 1 0 16,2 0 0-16,0 0 0 0,1-2-1 16,2 2-1-16,2-1 2 0,1 0 0 0,3-1 0 15,1-1 2-15,3 2-1 0,0-1 2 16,4 1 0-16,0-2-1 0,3 1 0 16,2 1-1-16,3 0-1 0,1-3 0 15,1 1-2-15,-2 0 0 0,2-2 0 16,-1 3 0-16,1 0 0 0,-1 0 1 15,-2 2 0-15,1 1-1 0,0 5 2 0,1-2 0 16,-1 1 2-16,-3 1 0 0,1 0 1 16,3 1-1-16,-1 0 0 0,3-3-1 15,-1 1-1-15,4 1-1 0,1-3 0 16,0 1-2-16,1-2 1 0,0 0 0 16,1 0-1-16,0 1 0 0,1-1 1 15,3 4 1-15,1-1 1 0,0 0 0 16,2 1 1-16,2 0 1 0,2 4 1 0,4-2-1 15,0 2 0-15,6 2-1 0,0 0-1 16,7 1 0-16,1-2 0 0,7-1-1 16,0 2 0-16,2-2 1 0,7-3 1 15,7 2 2-15,1 3 2 0,3-1 0 16,3-1 2-16,5-2-1 0,2 2-1 16,1 2-1-16,3 0-2 0,6 0-1 15,1 3-2-15,1 3-1 0,3 2 0 16,-1 0-1-16,2-1 1 0,-4 2-1 0,-2 0-1 15,-2 1-2-15,-3-4-7 0,-6-4-15 16,-6 4 137-16,-9-3-285 0,-10-1-159 16,-9-3-448-16</inkml:trace>
  <inkml:trace contextRef="#ctx0" brushRef="#br0" timeOffset="20604.03">3400 7539 481 0,'-18'5'105'16,"3"-2"1"-16,3-3-81 0,0 0-15 15,3 3-4-15,-1-1-1 0,-1 2-2 16,-2 1-3-16,-1 2 0 0,0 0 1 16,-2 2-1-16,0-1 2 0,1 2 2 15,1-4 0-15,4 1 2 0,0-2 0 16,2-1-1-16,4 1 1 0,1-2 0 0,3-2-1 16,5 1 0-16,4 0 1 0,4-1 3 15,5-1 2-15,6 0 1 0,7-1-1 16,5-1 0-16,4 1-1 0,5-6-2 15,6 3-3-15,5-3-2 0,6 1-1 16,5-2-1-16,7 1 0 0,1-4-1 16,6 2 1-16,3-1-1 0,4 0 0 0,1 0 1 15,2-2-1-15,0 0 1 16,2 5 1-16,2 0 1 0,1-1 4 0,0 0 2 16,1 2 0-16,2 2 1 0,5-1 0 15,0 2-1-15,0-1-1 0,2-1-4 16,-1 3 0-16,1-2-1 0,0 1-1 15,-3 0 0-15,1 0 0 0,3 2-1 16,-1 2 0-16,0-2-1 0,-2 1 1 16,-2 0-1-16,1 1 0 0,-1 2 1 15,-3-2-1-15,-4-1 1 0,0 2 0 0,0 3 1 16,0-2-1-16,-3 1 0 0,0-1 1 16,-4-1-1-16,0 1 1 0,0 3-1 15,0-1-1-15,-2 0 1 0,2-3 0 16,-3 2-1-16,2 2 1 0,-2 2-1 15,2-1 0-15,-4-3 1 0,0 3-1 0,-4-1 0 16,1 3 0-16,-1 0 1 0,-4-2-1 16,-2-2 0-16,-1 4 1 15,-2 2-1-15,2 1 0 0,-3-3 1 0,2-1-1 16,1 1 0-16,2 0 1 0,-1 0-1 16,3-3 0-16,-1-4 1 0,3 3-1 15,-1-2 0-15,0-1 1 0,0 2-1 16,0-3 0-16,1 0 0 0,-1 2 1 15,1 1-1-15,0 2 0 0,0-2 0 16,0 4 1-16,3 0-1 0,-1-1 1 16,2 1-1-16,1 2 0 0,1-1 0 0,2-1 0 15,3-3 0-15,0-1 0 0,5 0 0 16,0 0 1-16,-1-4-1 0,1-1 0 16,1-2 0-16,2 0 0 0,-2 0 0 15,-2-3 0-15,2 3 0 0,-1-2 0 16,0-1 0-16,1 4 0 0,-2-1 0 15,-2 2 0-15,1 2 0 0,-4 0 0 0,0 2 0 16,-4 0 0-16,-3 2 0 0,-2 1 1 16,-2 1-1-16,-3-1 0 0,0 2 0 15,0-1 0-15,2-1 0 0,-5 1 0 16,1 1 0-16,0-4 0 0,-1 0 0 16,1-4 0-16,0 0 0 0,-3 1 0 15,2-3 0-15,1-3 0 0,0 1 0 16,2-1 0-16,-5 2 0 0,2-2 1 15,1-1-1-15,6 2 0 0,-5 3 1 0,-3-1-1 16,4 1 0-16,0 0 0 0,4 1 0 16,-6 1 0-16,1 0 0 0,-2-1 0 15,-1 0 0-15,-4 1 0 0,6 1 0 16,-6-2 0-16,4 3 0 0,-7-5 0 16,4 5 0-16,3 0 1 0,-4-3-2 15,-7 1 2-15,-3 0-1 0,-4-1 0 16,1 1 0-16,1-1 0 0,1-1 0 0,-2 2 0 15,-2 0 1-15,2 2-1 0,0-2 0 16,-1 3 0-16,-6-1 0 0,0 1 0 16,-2-2 0-16,6 0 0 0,2 2 0 15,-2 0 1-15,-2-3-1 0,6 1 0 16,-4 0 0-16,1 0 0 0,-3-3 0 16,-4-2 0-16,5 1 0 0,1-2 1 15,2-1-1-15,-1-2 0 0,1 2 0 16,1 2 0-16,3-2 0 0,1 1 0 0,-1 1 1 15,1-1-1-15,8 3 0 0,-2 0 0 16,3-1 0-16,1 2 0 0,-1 1 0 16,2 0 0-16,0 0 0 0,-2 0 0 15,2-1 0-15,-1 2 0 0,0-2 0 16,-5 0 0-16,4 0 0 0,-5 0 0 16,-1-1-2-16,-1 0-1 0,1-1 1 15,-2 0-2-15,-1 0 0 0,-4 1-1 0,0 0-2 16,0 1-4-16,-3 2-4 0,-5 0 56 15,-2 0-181-15,-1 1-122 0,-3-4-330 16</inkml:trace>
  <inkml:trace contextRef="#ctx0" brushRef="#br0" timeOffset="24299.04">3516 6411 360 0,'6'6'75'16,"-1"-2"0"-16,2 1-62 0,0-1-13 15,2-3 0-15,0 0 0 0,-2 0 5 16,1 0 8-16,-2-2 12 0,-1 1 9 0,-1-2 5 16,-1 1 4-16,-2 1 1 15,0 1-4-15,-1-1-7 0,-1 3-11 0,-1 0-8 16,-2 1-5-16,0 1-1 0,-2 0-3 15,0 1-1-15,-2 1 0 0,-2-2-1 16,-1 0 0-16,1-2-1 0,0 0 1 16,-1-2 0-16,-3-1 1 0,-1-1 1 0,-1-1 1 15,-3 0-1-15,-5 0 1 0,-6-1 0 16,-4 0 0-16,-3 0-1 0,-3 0 1 16,-4 1-1-16,-2 0 0 0,0-2 0 15,1 2-1-15,0-1-1 0,0 0 0 16,-1-2-1-16,2-3-1 0,-3 1 0 15,1-3-1-15,0 0 1 0,-1-1-1 16,0-3 1-16,-1-2-1 0,0 4 1 16,4-5 0-16,0-1 0 0,0 1 0 15,2-3 1-15,3 2-1 0,0 0 2 0,2-2-1 16,1 3 2-16,2-5-1 0,2-4 1 16,2 2 0-16,2-3 3 0,4 2-1 15,3-3 0-15,5 4 0 0,3 0 0 16,2 6 0-16,4-3 0 0,4 0-2 15,3-1 0-15,2-2-1 0,5-2 0 16,4-2-1-16,4-4 0 0,1 3-1 0,3 1 0 16,3-3-1-16,1 6 1 0,0 0-1 15,-1 5 2-15,1 1-1 0,1 1 0 16,0 2 1-16,2 0 0 0,2-1 0 16,3 3 0-16,-1 0 0 0,3 1-1 15,5-2 0-15,5 2-1 0,3 1 0 16,2 0 1-16,5-2-1 0,4 1 0 15,3-5 0-15,2 1 1 0,-1-3-1 16,6 0 3-16,2-5 0 0,0 1 1 16,1 0 1-16,0 3-1 0,0-1 0 0,1 3-1 15,1 2 0-15,-1 1-1 0,0 4-1 16,1-1 0-16,3 1 0 0,-1-1 0 16,3 0 0-16,-3 1 0 0,3 1-1 15,1 0 0-15,1 0 1 0,-3-1-1 16,3 3 0-16,1 3 0 0,1 0 1 15,2-3-1-15,1 2 1 0,-1 1-1 16,5 2 1-16,0 1-1 0,1-3 1 0,-1 1 0 16,3 0 0-16,-5 3 1 0,5 1 0 15,-2 0 0-15,0 0 0 0,-4 0 0 16,1 1 0-16,-1 2 1 0,2 0-3 16,-1-1 1-16,3 2 0 0,-1-1 0 15,-1 0 0-15,2 0 0 0,0 0 0 16,0 0-1-16,-2 3 1 0,2-1-1 15,0-1 1-15,0 4-1 0,3 1 0 16,0 0 1-16,-3 4-1 0,1-2 0 16,-2 2 0-16,3-1 1 0,-2 0-1 0,-3 0 0 15,0-2 1-15,1 0-1 0,-1-4 0 16,1 2 0-16,-2-1 0 0,0-1 1 16,-3 0-1-16,2 1 0 0,-4-3 1 15,1 2-1-15,-3-1 0 0,0 1 0 16,-1 1 1-16,0-1-1 0,-5-2 0 15,1 0 0-15,-3-2 0 0,1 1 0 0,-3 0 0 16,-5 0 0-16,0 2 0 0,-4 0 0 16,-5 3 0-16,-1 1-1 0,-8 0 1 15,-2 3 0-15,-3-1 0 0,-1 3 0 16,-4 0 0-16,0 4 0 0,-2-2 1 16,-2 3-1-16,0 0 1 0,-2 1-1 15,-1 0 0-15,0 1 0 0,-2 2-1 16,0 1 1-16,-1 0-1 0,-1 0 0 0,0 0 0 15,-2 0 0-15,-2 2 0 0,0 0 0 16,-4 0 0-16,-3-4 1 0,-2 5-1 16,-2-2 0-16,-6 2 1 0,0 3 0 15,-3-3 0-15,-3 2 0 0,-2 4 0 16,-3 0 0-16,-3 0 0 0,-2-3-1 16,-3 3 1-16,-5 1-1 0,-2 2 0 15,-5 0 0-15,-1 0 0 0,-4 2 0 16,1 2 0-16,-4-2 0 0,-1 0 1 0,-6-1 0 15,1 0 0-15,3-1 0 0,0-2 0 16,-1-4 0-16,3-4 0 0,0 0 0 16,4-4 1-16,-2-2-1 0,-3-3 1 15,1 1 0-15,-1-3 0 0,-3-2 0 16,-1-1 0-16,-1-1 0 0,2-3-1 16,-1-2 1-16,-2-2-1 0,-2-1 0 0,0 1 0 15,-2-1 0-15,-1-2 0 0,-1 0 0 16,-5 1 0-16,0-1 1 0,-1 1-1 15,0 3 1-15,-5 1 0 0,-3 2 0 16,-2 0 0-16,-2 0 0 0,-4 3-1 16,-3 1 1-16,-4 0-1 0,-2 0 0 15,-3 2-1-15,-5 0-3 0,-1 2-6 16,-3 3-10-16,-7 1 149 0,-3-3-291 16,-5-1-154-16,-14-2-439 0</inkml:trace>
  <inkml:trace contextRef="#ctx0" brushRef="#br0" timeOffset="46741.83">11273 1057 532 0,'1'4'127'0,"2"-3"5"0,-2-2-80 16,1-2-7-16,0 2 0 0,-1 0 0 15,0-2-4-15,-1 1-3 0,-1-2-5 0,1 0-5 16,-3-3-7-16,1 2-6 0,-2-1-6 16,-5 0-4-16,-1-2-1 0,-4 3-2 15,-6 4 0-15,-5 1-2 0,-3-1-1 16,-1 4 1-16,0 2 0 0,0 5-1 16,2-1 1-16,4-1 0 0,3 4 0 15,5 0 0-15,1 0-1 0,6-1 0 16,2-1 1-16,4 3-1 0,3 3 1 0,5-2 0 15,2 0 0-15,6 2 1 0,0 0 0 16,4 4 0-16,-1-5 1 0,4-2-1 16,-2-4 1-16,0 2-1 0,-1-5 0 15,-5-2-1-15,-2-2 0 0,-3 1 1 16,-4-1-2-16,-7 2 1 0,-5 1 0 16,-5-2 0-16,-4 2 0 0,-3-1 1 0,-5 0 0 15,-1-1-1-15,0 1-2 16,-1-1-3-16,4-3-8 0,2-2-7 0,3 1-12 15,4-3-8-15,5-2 103 0,4-2-230 16,9-1-135-16,1 0-363 0</inkml:trace>
  <inkml:trace contextRef="#ctx0" brushRef="#br0" timeOffset="47282.94">11309 1197 538 0,'15'9'134'16,"-2"-2"6"-16,-1-1-67 0,-1 0-26 15,1-1-7-15,-1-1-3 0,-1-2-3 16,0 2-4-16,1-3-2 0,1-2-3 16,1 1-3-16,0-2-3 0,2 0-5 15,0-6-2-15,0 4-2 0,0-5-1 16,0-1-1-16,0-1-2 0,-3-1-1 0,-1 0-1 16,-2 4 0-16,-1-5 3 0,-4 7 1 15,-2 1-1-15,-3 1-1 0,-2 1 0 16,-5 0-1-16,-5 3-1 0,-6 3-4 15,-1 1-1-15,-7 9-1 0,-3 8 1 16,-4 1 0-16,-1 2 1 16,4 2 0-16,4 3 1 0,5-2-1 0,6-3 0 15,9-2-2-15,7-3 1 0,8-2-1 16,5 1 0-16,7-8-1 0,4 1 2 0,5-7 0 16,3-3 0-16,1-1 1 0,-1-3 1 15,2-6-1-15,0-1 1 0,0-7-1 16,0-5 0-16,1 2 1 0,-2-5-1 15,-1-5 0-15,-5-4 1 0,-5-1-1 16,-2-1 1-16,-5 1-1 0,-5-9 1 16,-1 0-1-16,-1 1 1 0,-1-1-1 15,-1 2 2-15,-2 4 1 0,-1 5 3 0,0 7 5 16,-3 4 3-16,-1 6 0 0,1 8 1 16,-2 5-2-16,1 5-1 0,0 3-3 15,0 6-4-15,1 5-2 0,0 6-1 16,1 4 1-16,1 4 0 0,3 6 0 15,-1 4 0-15,2-2-1 0,0 4 0 16,0 3-1-16,-1-1-1 0,2-3-12 16,-2-3-11-16,0-1-11 0,1 1-19 0,-2-6-13 15,1-7 22-15,-2-2-155 0,1-2-126 16,-2-6-317-16</inkml:trace>
  <inkml:trace contextRef="#ctx0" brushRef="#br0" timeOffset="47463.97">11804 1054 673 0,'2'1'156'15,"5"0"12"-15,3 0-114 0,6 0-8 16,5-2-2-16,6 3 1 0,3-5-6 16,5 1-12-16,0 0-10 0,2-3-8 15,1-2-13-15,1-2-32 0,2 0-4 16,1 2-144-16,1-3-144 0,3 1-358 15</inkml:trace>
  <inkml:trace contextRef="#ctx0" brushRef="#br0" timeOffset="47729.08">12503 1112 578 0,'-3'0'137'0,"4"2"10"0,3 0-75 15,5 1-21-15,4 1-2 0,4-2-1 16,6-1-1-16,6 4-5 0,5-3-11 16,5-1-10-16,0 1-7 0,0 1-3 15,2 2-5-15,-5-5-6 0,-5 0-10 16,-7 1-19-16,-5-1-17 0,-4 2 120 0,-4-4-254 15,-6 2-152-15,-5 2-399 16</inkml:trace>
  <inkml:trace contextRef="#ctx0" brushRef="#br0" timeOffset="47890.65">12596 1258 522 0,'-14'4'143'0,"7"-2"8"0,3 0-28 0,4-3-71 15,1 0 0-15,4 1 2 16,7 0-6-16,4-1-9 0,8-1-8 0,6-3-5 15,3-1-7-15,4-3-8 0,1-2-6 16,1-4-13-16,-2-3-28 0,-3 2 16 16,0-1-162-16,1-2-148 0,3 5-370 15</inkml:trace>
  <inkml:trace contextRef="#ctx0" brushRef="#br0" timeOffset="48209.31">13474 989 570 0,'-8'5'151'0,"4"1"13"0,0-1-51 15,2-5-50-15,3-4-3 0,5 1-2 16,3-5-8-16,3 0-15 0,2-6-11 16,3-1-12-16,5 1-8 0,2 0 0 0,2-3 0 15,-1 1-1-15,-1 0 1 0,-1 1 1 16,-3 3 0-16,-5 2 0 0,-3 3-1 15,-4 3-1-15,-3 6-1 0,-4 6 0 16,-1 6 1-16,-1 3 0 0,0 3 0 16,-2 7 2-16,-2 6 0 0,1 2 1 15,0 0-2-15,0 2 0 0,2 1-2 16,-1 3 0-16,3-5-1 0,0-1-7 0,2-3-3 16,0-2-14-16,1-3-26 0,0-2-17 15,-2-3-132-15,-1-2-148 0,1-4-340 16</inkml:trace>
  <inkml:trace contextRef="#ctx0" brushRef="#br0" timeOffset="48391.82">13479 1357 669 0,'-11'2'165'0,"1"0"5"0,5 2-88 16,6 0-19-16,8 1-5 0,6 3 0 15,8-5-8-15,13 2-9 0,10-1-4 16,10-2-11-16,0-8-10 0,5 1-8 15,2-2-4-15,0 3-5 0,-3-2-8 16,-8 2-12-16,2-1-24 0,-2 7-26 16,-4-2-136-16,-7-1-156 0,-5-9-367 0</inkml:trace>
  <inkml:trace contextRef="#ctx0" brushRef="#br0" timeOffset="49409.98">10663 1981 501 0,'12'22'125'0,"2"-3"1"0,1-1-40 15,1 1-67-15,-1-1-4 0,-5 0-5 16,-2-1-4-16,-2 1-2 0,-2-3-1 0,-1 3-1 15,-3-4 1-15,0-6 1 16,-3-2 1-16,-1-3 1 0,-5-6 0 0,-1-2 6 16,-2-5 1-16,-4-4 1 0,-1-5 3 15,1 0 2-15,2 0 4 0,4 1 1 16,0-3-3-16,6 2 1 0,3 2 0 16,3 2-2-16,4 2-1 0,4-1-3 15,3 1 1-15,6 5-2 0,1 1-3 0,3 4-2 16,0 3-1-16,2-1-2 0,1 3-1 15,0 5-3-15,1-2-2 0,1 1 1 16,3 0-1-16,0-4 1 0,-2 0-1 16,-1-3 0-16,-1-4 0 0,0 0 1 15,0 0-1-15,-7-4 2 0,-1 0 2 16,-4-3 3-16,-3 1 4 0,-3-3 2 16,-5-2 0-16,-6-3 0 0,-4 3-1 15,-5 0-3-15,-2 3-3 0,-5 2-5 16,-2 6-1-16,-4 5-1 0,-3 6 0 0,1 6 0 15,-1 8 1-15,1 3 0 0,2 4-1 16,3 2 1-16,7-2-1 0,5-2 0 16,8-2-1-16,7-5 1 0,6 0-1 15,7-6 1-15,5-4 1 0,4-1-1 16,4-4 2-16,3 2-1 0,2-5 1 0,3-4 0 16,0 1 0-16,-1-4 1 0,1 1 1 15,0 2 2-15,-2-6 0 0,-6-1 1 16,-4 0 0-16,-5-1 0 0,-3 2-1 15,-5 0 1-15,-6 0-1 0,-4 4-1 16,-3 2-3-16,-2 3-1 0,0 7 0 16,-1-1 0-16,-1 4-3 0,3 2 0 15,1-2 1-15,3 4 1 0,3 4 1 16,1 2 0-16,5 3-1 0,2 2 1 16,0 1-1-16,0 7 0 0,-3-4 0 0,-3-1-2 15,-3-2 0-15,-5-4-1 0,-5-3 0 16,-8-1-1-16,-4-5 1 0,-5-1-2 15,-6-4-3-15,-5-1-3 0,-5-6-4 16,0-3-7-16,2-4-9 0,3-4-8 16,3-4-13-16,3-5-9 0,5-3-3 15,8 0 3-15,8-1-8 0,6-1-101 16,3-2-108-16,8 4-254 0</inkml:trace>
  <inkml:trace contextRef="#ctx0" brushRef="#br0" timeOffset="49942.52">11706 2105 477 0,'8'13'141'16,"0"1"10"-16,-3-3 4 0,0 1-96 15,1-5-3-15,2-2-1 0,2-2-3 0,1-3-9 16,1-3-8-16,4-2-9 0,2-4-5 16,1-2-3-16,-1-2-7 0,0-2-3 15,-3 2 0-15,-1 2 2 0,-5 0 2 16,-3 0 2-16,-8 3 0 0,-3 0-1 15,-4 3-1-15,-3-1-3 0,-3 1-4 16,-1 3-3-16,-1 0-2 0,-3 4 0 16,2 3 0-16,-2 0 0 15,-2 3 0-15,1 3 1 0,0 4-1 0,5 5 1 0,5 3-1 16,9 4 0-16,5 4 0 0,11 0 1 16,4-3-1-16,5-1-1 0,1-4 0 15,3-4-1-15,2-6 1 0,0-1 2 16,-2-2-8-16,0-4 1 0,2-3 0 15,0-5 1-15,-3-5-1 0,-2-3 1 16,0-4-3-16,-3-5 7 0,2-8 1 0,-2-3 1 16,-1-8 0-16,-1 2 2 0,0-5 1 15,-1-5 2-15,-3-2 2 0,-3-3 0 16,-3 4 3-16,-1 7 4 0,-3 3 5 16,-3 5 2-16,-2 8 2 0,-1 9-2 15,0 8-1-15,-1 5-3 0,-5 3-5 16,0 3-5-16,-1 4-3 0,0 8-2 15,1 6-1-15,0 5 1 0,1 7 1 16,3 4-1-16,3 1 1 0,0 2-1 16,3 4-2-16,3 1 0 0,1-1-2 0,0-2-3 15,3-2 2-15,2 3-29 0,0-3 1 16,1-8-15-16,-3-6-15 0,1-3-21 16,0-3-13-16,-2-8-68 0,0-5-36 15,-3-8-127-15,3-6-238 0</inkml:trace>
  <inkml:trace contextRef="#ctx0" brushRef="#br0" timeOffset="50128.08">12103 2027 705 0,'-16'-1'170'0,"4"-1"6"16,4 3-109-16,6-1-19 0,3 2-2 16,6-3 4-16,6 2-8 0,5-3-7 15,6 2-6-15,8-3-4 0,4 2-1 16,4-2-8-16,3 1-11 0,-2-4-10 0,2 1-11 15,0-2-15-15,-2 0-27 16,-1-1 145-16,4-1-294 0,-2-2-170 0,8 3-454 16</inkml:trace>
  <inkml:trace contextRef="#ctx0" brushRef="#br0" timeOffset="50327.53">12869 2021 683 0,'-12'7'170'15,"5"-2"8"-15,2-1-111 0,3-2-7 16,6-2-3-16,6-3-4 0,4 0-14 16,6-2-11-16,4-4-10 0,7 4-6 15,2-3-5-15,-1 1-3 0,0 3-3 16,1-1-4-16,-2 1-5 0,-5 3-8 16,-1-1-13-16,-2 4-21 0,-3 1-17 15,-5 0 163-15,-5 0-290 0,-6 4-152 0,-8 0-414 16</inkml:trace>
  <inkml:trace contextRef="#ctx0" brushRef="#br0" timeOffset="50509.56">12853 2220 491 0,'-20'20'140'0,"6"-4"9"16,2-6-1-16,6-2-92 0,8-2-1 0,5-4 1 16,6 0 0-16,7-3-8 0,5-1-9 15,9-1-4-15,8-4-12 0,1-2-9 16,7 0-8-16,2-4-3 0,4 1-7 15,-2-1-11-15,-3-1-19 0,0 1-20 16,-1 0 109-16,-3 0-243 16,-5-3-156-16,4 3-391 0</inkml:trace>
  <inkml:trace contextRef="#ctx0" brushRef="#br0" timeOffset="50901.01">13876 1976 648 0,'-7'-8'159'0,"2"0"9"0,0 0-107 16,1 2-7-16,-1 2-3 0,1 1-3 15,0 3-9-15,0-1-8 0,-2 3-8 0,-2 2-3 16,-3 2-4-16,-2 2-3 0,-2 2-3 16,-4 2-5-16,-1 4-1 0,-2-1-1 15,1 1-1-15,2 0-1 0,4 3-1 16,3 2 0-16,6 3 1 0,8-2-1 15,7 4 1-15,5 1 0 0,11 1 1 16,1-4 0-16,5-2 1 0,1-5-1 16,3-1 0-16,3-6-1 0,0-4 0 15,-1 1-1-15,5-3 0 0,0-3 1 16,3-4 0-16,-5 1 0 0,-3-3 0 0,-1-1 4 16,-3-3 7-16,-5-4 4 0,-5-3 1 15,-11-7 1-15,-8-4-1 0,-5-4 0 16,-13 0-4-16,-10 0-7 0,-8 1-5 15,-7 3-2-15,-9 8 1 0,-4 5-1 16,-5 4 2-16,8 1-5 0,-3 4-9 0,3 1-16 16,4 1-23-16,5-1-24 0,10 2-138 15,3 0-159-15,8-1-363 0</inkml:trace>
  <inkml:trace contextRef="#ctx0" brushRef="#br0" timeOffset="54479.23">10018 817 532 0,'-10'-4'108'0,"3"2"-1"0,1-2-101 0,3 4-13 16,2 3-2-16,1 1 0 0,0 3 0 16,1 1 4-16,2 3 2 0,0 5 4 15,1 1 2-15,0 2 1 0,1 1-1 16,-2 4 0-16,-1 4-1 0,-3 5-1 15,-1 3-1-15,0 7 0 0,-3 1 1 16,2 7-1-16,1 4 1 0,-1 4-1 16,3 2 1-16,-3 2 0 0,3 5 2 0,0 4 1 15,3 2 1-15,-1-3 1 0,3-3 0 16,1-3 0-16,1-3 0 0,2-13-1 16,1-5-1-16,0-2-1 0,1-6 0 15,1-1 0-15,1-1 0 0,1 0-1 16,0-1-1-16,2-1 1 0,-3-4-1 15,1-1 0-15,-2-4-1 0,1-4 1 0,3-1-1 16,-1 0 1-16,0-2 0 0,2-2 1 16,1-1 0-16,3-1 1 0,2-1 0 15,1-1 1-15,5 1 1 0,3-4-1 16,5 3 0-16,1-3 0 0,6 0 0 16,8 1-1-16,2 2 0 0,4 0 0 15,4 2 0-15,2 0-1 0,7 1 1 16,-1-2 1-16,4 1 0 0,4 1-1 15,3-1 1-15,4-3-1 0,4-6 1 0,5 0-1 16,5 1 0-16,-3-4 0 0,6-9 0 16,3 0 1-16,5 4 0 0,2 4 2 15,-2-4 1-15,2-1 1 0,5 2 0 16,0 7 1-16,-3 0-1 0,2-3-1 16,-1 0-1-16,4 5-2 0,-1 5-1 15,-4-3-1-15,4-5-1 0,4 2 0 16,-6 3 0-16,-3-3-1 0,-3-7 1 0,2-4 0 15,0 5-1-15,-4 4 1 0,-11-8 2 16,8-3 1-16,5 4 0 0,-3 1 2 16,-3 2-1-16,-11-4 1 0,-8-4 0 15,0 5-1-15,-10 3-2 0,-13-1 1 16,-9 1-2-16,-11-2 0 0,0 4-1 16,-1-1 0-16,-8 1 1 0,-9-1 0 15,-4-2-1-15,-4-1 2 0,0-1-1 16,-5 0 2-16,-3-4 3 0,0-2 1 0,-2-3 2 15,0-4 2-15,1-2 1 0,-2-4 1 16,-3-4-3-16,0-4-3 0,-4-6-2 16,-1-5-1-16,-3-6-3 0,1 1-2 15,-3-3 1-15,0-1-1 0,1-9 0 16,0 2 1-16,1 0 0 0,-2-2-1 16,-5-6 1-16,1-1 0 0,5-2 0 0,2 1-1 15,1-4 1-15,2 7 0 0,1 3-1 16,5 1 0-16,-4 3 0 0,-5 3 0 15,0 4 0-15,-2 8 0 0,-1 2-1 16,1 2 1-16,-1 5-2 0,5 1 1 16,-1 1 0-16,0 5-1 0,-1 2 0 15,0-1 0-15,1 0 0 0,-3-1 0 16,-2 7 1-16,0 3 0 0,-4 4-1 16,1 1 1-16,-1 2-1 0,-3 4 1 0,1-1 1 15,0 1-1-15,0-2 0 0,0-1 0 16,-1 0 1-16,0-2 0 0,2 3 0 15,-1 3 0-15,1 0 0 0,1-1 0 16,-1-2 0-16,-2 0-1 0,-7 0 0 16,0-2 0-16,-9 2 1 0,-13 0-1 15,-5 1 0-15,-8 8 1 0,-5 5 0 16,4-1-1-16,-8 1 1 0,-3 1 0 0,1 0 0 16,-6 2 1-16,3-1-1 0,-2-3 0 15,-5 0 0-15,4 0 0 0,0-1 0 16,-2 0 0-16,-3 1 0 0,0-2 0 15,-1-4 0-15,1 1 0 0,-7 1 1 16,-6 2-1-16,5 4 0 0,1-2 0 16,-3-4 0-16,-2 1 1 0,-7 2-1 15,3 2 0-15,7 2 0 0,-1-8 0 16,2 1 0-16,1 1 1 0,-1 2-1 0,5-1 0 16,2 1 0-16,2-4 0 0,0 2 0 15,2-1 0-15,4 0 0 0,-2 0 0 16,5 1 1-16,2 1-1 0,1-3-1 15,1 1 2-15,1-2-1 0,2-1-1 16,5 0 2-16,-3-1-1 0,0-2-1 16,0 7 2-16,-2 6-2 0,3 2 1 0,-1 3 0 15,-2 1 0-15,-3 2 0 0,-2 5 0 16,-2 0-1-16,-1-3 1 0,0 2 0 16,0 3 0-16,-3 3 0 0,2-4-1 15,1-4-6-15,0-3-3 0,-1-6-5 16,0-1-6-16,2-5-1 0,3-4-30 15,6-4-105-15,3-5-113 0,1-1-283 16</inkml:trace>
  <inkml:trace contextRef="#ctx0" brushRef="#br0" timeOffset="69613.75">3152 10444 341 0,'3'5'114'0,"0"-3"6"0,-2-1-6 15,0-1-47-15,0-1-3 0,0 0-3 16,0-2-8-16,0 1-5 0,0 0 2 16,1-1-1-16,-1 1-3 0,-1-3-5 15,-1 2-6-15,-2-1-6 0,0-1-7 0,-1 2-7 16,-4-3-4-16,-2 0-3 0,-4 0-2 15,-4 1-1-15,-1 2-2 0,-5-1 0 16,-3 4-2-16,0 3 0 0,1 2-1 16,-1 2 0-16,3 4-1 0,2 1 1 15,1 2-1-15,5 1 0 0,3 0 0 16,4 1-1-16,3-1 0 0,4 2-1 16,4-2 0-16,3-1-1 0,5 0 1 0,1 1-1 15,3-3 2-15,4 1 0 0,1-5 0 16,4 2 2-16,1-1 0 0,2 3 0 15,-2 0 0-15,1 0 0 0,-2 2 0 16,-3 1 0-16,-4 2 1 0,-5-2 2 16,-5 0 0-16,-5 3 2 0,-7 0 1 15,-4 2 0-15,-5-1 2 0,-6-3-2 16,-3 1-1-16,-2-2-1 0,-2-4 0 16,-1-3-2-16,0-2-1 0,-1-4 0 0,0-4-2 15,-1-2-3-15,2-4-3 0,1-1-5 16,3 1-4-16,2 0-11 0,6 0-14 15,4 3-13-15,4 0 47 0,4 2-176 16,4-2-136-16,6 0-341 0</inkml:trace>
  <inkml:trace contextRef="#ctx0" brushRef="#br0" timeOffset="69907.89">3404 9993 688 0,'-2'-7'172'15,"-2"2"6"-15,-1 4-109 0,2 2-16 0,0 4-4 16,-1 5-3-16,1 7-9 0,2 3-5 16,2 4-3-16,4 4-1 0,0 5-2 15,2 5-4-15,0 3-7 0,3 2-6 16,-2 2-4-16,-3 9-2 0,1 6-4 15,-2 3-4-15,-3 5-5 0,0 1-10 16,-2-1-17-16,0-2-6 0,0-6-3 16,0-8-13-16,-1-6-8 0,1-11-4 0,1-10 2 15,2-5-102-15,1-9-119 0,0-10-282 16</inkml:trace>
  <inkml:trace contextRef="#ctx0" brushRef="#br0" timeOffset="70257.08">3834 9879 600 0,'5'0'171'0,"1"2"8"0,-3 6-23 16,-1-1-92-16,1 4-3 0,-1 7-1 15,-2 1-11-15,0 5-11 0,0 4-5 16,0 2-7-16,1 4-6 0,0 3-6 15,1 2-5-15,2 6-3 0,1 3-1 16,-1-2-2-16,4 5-3 0,-1-3 1 0,6 2-2 16,0-1 0-16,2-5 0 0,1-5 0 15,4-2 0-15,2-3 0 0,0-1 0 16,-1-6 0-16,0-6-1 0,-1-3-1 16,1-2-1-16,-2-4-2 0,-4-4-2 15,1-4-4-15,-3-3-3 0,1-1-4 16,-2-5-3-16,-2-4-6 0,1-2-8 0,-1-4 1 15,0-4-7-15,-2-2-6 16,-2-2-5-16,-3-1 20 0,-2 0-147 0,-4 1-125 16,-4-1-331-16</inkml:trace>
  <inkml:trace contextRef="#ctx0" brushRef="#br0" timeOffset="70441.07">3644 10312 769 0,'-5'3'180'0,"5"-3"8"0,5 0-114 16,7-1-12-16,6-4-4 0,7 1-5 16,6-5-11-16,5-2-1 0,3-2-7 15,4-1-12-15,0-2-9 0,1-1-6 16,-3 0-11-16,2-2-11 0,-1 2-17 16,-2 2-40-16,1-3-150 0,-4 0-171 15,2 2-412-15</inkml:trace>
  <inkml:trace contextRef="#ctx0" brushRef="#br0" timeOffset="71357.16">3126 12477 590 0,'-9'3'141'0,"-3"0"0"0,-5-2-71 16,-3 4-42-16,-4-1-4 0,-1 0-4 15,-3 2-5-15,1 0-3 0,1 1 2 16,1 1-4-16,4 0-1 0,1 2-3 16,5 2-3-16,2-1-1 0,6 3-3 0,4 0-2 15,5 0-1-15,4 0 1 0,5 0 0 16,5 0 1-16,3 0 2 0,3-2 1 16,2 0 2-16,3-1-1 0,0 0 0 15,-1 0 1-15,1 2-1 0,-3-2 0 16,-1 3 3-16,-4 0 7 0,-3 3 5 15,-5-3 3-15,-4 2 4 0,-6 0 1 16,-5 0 1-16,-5 3-1 0,-6-2-6 0,-5 0-4 16,-3 1-2-16,-3 1-4 0,-4-1-2 15,-1-3-2-15,-2-2 0 0,0-2-2 16,0-1-1-16,-3-5-5 0,2-2-3 16,2-3-3-16,4-3-2 0,5 0-4 15,3-2-3-15,7-1-10 0,5 1-9 16,6-1-9-16,6 1 159 0,3-2-289 15,3-2-151-15,6 1-426 0</inkml:trace>
  <inkml:trace contextRef="#ctx0" brushRef="#br0" timeOffset="71660.35">3412 12260 506 0,'3'-12'144'0,"-2"1"8"0,0 1-2 16,-1 1-98-16,0 2-3 0,0 3 3 15,0 1-2-15,0 2-5 0,0 0-5 16,-1 2 0-16,2 3-1 0,-2 6-2 16,0 5-2-16,0 9-1 0,-1 5-4 15,0 9-1-15,0 9-8 0,-1 7-4 16,2 4-5-16,0 2-4 0,1 5-4 15,-1 3-1-15,2 1-4 0,1 0-5 0,2-2-7 16,0-4-8-16,0-4-5 0,4-6-7 16,0-9-7-16,1-6-5 0,-2-9-6 15,1-7-12-15,-2-8 154 0,1-9-286 16,-3-9-157-16,4-7-442 0</inkml:trace>
  <inkml:trace contextRef="#ctx0" brushRef="#br0" timeOffset="72024.11">3877 12042 628 0,'1'-4'168'0,"0"4"11"0,-2 6-50 15,-2 3-64-15,0 3-7 0,0 5-2 0,0 5-4 16,-1 6-8-16,1 4-9 0,-1 3-5 15,1 4-6-15,1 3-5 0,2 3-5 16,0 2-4-16,0 4-5 0,2 3-1 16,1 0-2-16,-1 7-2 0,0 1-3 15,-1 0-2-15,1 1-3 0,0-3-2 16,2-2 0-16,1-5 0 0,2-9 0 16,2-7 2-16,0-5 1 0,5-8 3 0,-1-8 1 15,1-5 0-15,1-3-1 0,3-5 1 16,-1-4-1-16,2-6-1 0,1 0-1 15,-2-9-3-15,3-2-8 0,-1-9-8 16,-2-4-8-16,-1-1-11 0,-3-5-13 16,-2-2 10-16,-2 1-98 0,-6 1-43 15,-1 2-114-15,-7 3-250 0</inkml:trace>
  <inkml:trace contextRef="#ctx0" brushRef="#br0" timeOffset="72210.67">3576 12559 697 0,'-14'10'177'0,"6"-1"3"0,7 0-85 16,8-2-30-16,6-4-3 0,6-3-5 15,5-1-9-15,5-3-5 0,4-4-2 16,3-5-9-16,4-3-8 0,-3-1-9 0,1-3-10 16,1-5-13-16,-3 0-16 0,-1-3-21 15,-1 1 96-15,-1-4-273 0,1 3-185 16,0-5-479-16</inkml:trace>
  <inkml:trace contextRef="#ctx0" brushRef="#br0" timeOffset="73022.72">4385 12475 573 0,'1'-5'143'0,"0"-1"7"16,-1 3-66-16,0 0-35 0,0 2-5 16,0 0-3-16,0 2-10 0,1 2-6 15,-1 3-5-15,-1 2-7 0,1 4-5 16,-1 5-3-16,1 3-2 0,0 6 0 16,-1 4 0-16,1 6-2 0,0 3 0 15,0 4 0-15,0-2-2 0,0 2 0 16,3-1 0-16,0-5-1 0,4-4 0 15,1-5 0-15,2-4-1 0,3-4 1 0,2-3 1 16,1-9 0-16,2-2 3 0,2-6 2 16,-1-5 3-16,2-3 4 0,1-8 3 15,0-2 3-15,-1-4-1 0,0-1-1 16,-3-1 0-16,0-5-2 0,-3 0 0 16,-2-3 0-16,-3-2 0 0,-2 0 1 0,-2-2 3 15,-3-1-1-15,-3 0 1 16,-3 0-2-16,-1 4-3 0,0 3-2 0,-2 1 0 15,1 6-1-15,1 6 2 0,1 4 1 16,2 6-1-16,1 2 1 0,0 5 0 16,1 5-2-16,0 1-2 0,1 4-3 15,1 6-3-15,-1 4 0 0,2 6-1 16,-1 5 0-16,2 6 0 0,-1 2 0 16,1 5 0-16,-1 1-2 0,1-1-2 0,1 3 0 15,1-4-1-15,1-2-1 0,3 0-1 16,1-6 1-16,5-5 0 0,1-1 1 15,5-7 0-15,4-4-1 0,2-3 1 16,1-9 1-16,3-3-6 0,1-6-7 16,0-3-9-16,-2-9-11 0,-2-4-176 15,-1-6-171-15,-4-4-429 0</inkml:trace>
  <inkml:trace contextRef="#ctx0" brushRef="#br0" timeOffset="89374.02">12302 5772 501 0,'0'2'122'0,"0"0"5"0,0-1-69 16,0-3-10-16,2 2-1 0,-1-1 4 15,1 0 1-15,0 0-1 0,0-3 0 16,1 1-3-16,-2 2-4 0,-1-1-4 15,0-1-9-15,-5-1-7 0,0 1-6 16,-5-2-5-16,-5 2-5 0,-3 1-3 0,-3-2-5 16,-4 0-2-16,-1 4-1 0,-1 2 1 15,3 2 1-15,2 0-1 0,4 2 0 16,3 2 1-16,4 0-1 0,3 2-1 16,4-1 1-16,2 2-1 0,5 0 1 15,1 1 0-15,1 1 1 0,3 2 1 16,2 2 0-16,2-2 1 0,1 0-1 15,3 1 1-15,0 0 0 0,1-1 0 16,2 0 0-16,1-1 0 0,-3-3 0 16,-1-1-1-16,-3-2 1 0,-2-1-1 0,-2-3-1 15,-5 1 2-15,-4-5-1 0,-7 3 0 16,-4 1 1-16,-6 2 1 0,-6-2 0 16,-4 3 0-16,-4-3-2 0,-4 3-3 15,1-3-4-15,0-4-7 0,2-3-10 16,2-3-13-16,-1-2-15 0,-1-1-7 0,1-2-41 15,4-3-82-15,3-1-114 16,5 0-256-16</inkml:trace>
  <inkml:trace contextRef="#ctx0" brushRef="#br0" timeOffset="89574.14">12096 5513 774 0,'3'2'172'0,"-2"0"4"15,0 5-128-15,-1 3-17 0,0 5-9 16,-2 4-2-16,0 4-3 0,-2 6-1 16,2 4-4-16,1 2-1 0,0 4-1 15,-1-1-3-15,2 5-2 0,0-2-2 16,1 0-1-16,0 2-4 0,2-1-9 16,1-1-13-16,1-1-16 0,2-3-15 15,2-5 6-15,4 0-141 0,-1-7-133 16,2-9-309-16</inkml:trace>
  <inkml:trace contextRef="#ctx0" brushRef="#br0" timeOffset="89973.04">12528 5596 479 0,'1'1'133'0,"1"0"8"16,-2 1 1-16,1-1-104 0,-1 0-1 16,0 0 3-16,1 2 1 0,0 0-2 15,1 2-4-15,0 1 0 0,3 4 1 16,-1 3-5-16,1 4-4 0,1 0-5 0,-1 5-5 16,1 6-4-16,-2 2-3 0,-2 2-5 15,1 2-2-15,-4 2-1 0,-1 1-1 16,-1 0 0-16,0-2 0 0,2 1 0 15,-1-2 0-15,2 0-1 0,3-3 0 16,1-2 0-16,3-3-1 0,0-4 1 16,1-5-2-16,5-4-1 0,3-6 1 15,-1-4-2-15,6-4-1 0,3-5-5 16,2-3-5-16,-1-5-10 0,-2-2-9 16,-2-5-13-16,-2-1-9 0,-7-4 111 0,-4 0-235 15,-5 1-137-15,-2 2-368 0</inkml:trace>
  <inkml:trace contextRef="#ctx0" brushRef="#br0" timeOffset="90121.83">12556 5869 499 0,'-16'3'146'0,"5"0"6"15,3 1-9-15,2-1-91 0,4-2-10 16,3 1-7-16,5 0-2 0,1-5-4 16,3 1-4-16,3 0-4 0,4-5-1 15,2 0-1-15,3-3-3 0,0 1-7 16,1-2-11-16,0 1-14 0,5-1-15 15,-2 0-15-15,-3-1-9 0,1 4 1 16,0 0-124-16,-1-2-117 0,1 3-269 16</inkml:trace>
  <inkml:trace contextRef="#ctx0" brushRef="#br0" timeOffset="90406.32">13020 5775 508 0,'7'10'136'16,"-4"1"6"-16,-3 3-25 0,0 3-73 15,-3 2-3-15,-4 3-7 0,0-1-4 16,-1 1-7-16,0 0-4 0,1-5-6 15,1-2-4-15,4-1-3 0,5-3-2 0,3-4 0 16,5 0 2-16,3-5 1 0,4 0 2 16,2-1 2-16,2-2 2 0,2-1 2 15,1-2 1-15,4-3 2 0,-3 2 2 16,-1-4 1-16,-2-2 1 0,0-1-1 16,-5-2 2-16,-5-5-1 0,-7-3-2 15,-6-1-4-15,-5-2-4 0,-6-3-5 16,-5 4-3-16,-8 1-6 0,-3 8-2 15,-1 5-2-15,-3 6-1 0,-2 4-4 16,5 6-6-16,0 4-10 0,5 0-13 0,5-2-15 16,3 0-13-16,6 1-7 0,7-2 11 15,7-1-76-15,8-5-33 0,5-1-89 16,8-3-200-16</inkml:trace>
  <inkml:trace contextRef="#ctx0" brushRef="#br0" timeOffset="90955">14718 5813 504 0,'11'5'139'0,"-3"-1"7"0,-4-2-25 15,0 0-74-15,-1 2-3 0,-2-3-2 16,-4-1-1-16,-4 0-5 0,-5 0-3 15,-3-2 0-15,-4 4-4 0,-7-1-4 16,-9 3-5-16,-2-2-4 0,-5 3-6 16,-6 0-5-16,-9 4-2 0,-7-6-2 15,1 3-2-15,1-2-2 0,0 5-4 16,-1 0-4-16,10-2-4 0,6 0-9 16,7 3-7-16,7-1-9 0,6-4-9 15,5-1-4-15,7-1-42 0,5-5-74 0,8 0-107 16,6-5-245-16</inkml:trace>
  <inkml:trace contextRef="#ctx0" brushRef="#br0" timeOffset="91221.13">14060 5676 648 0,'0'-1'148'15,"0"3"3"-15,-2-2-111 0,1 4-13 16,-2 0-5-16,-1 3 0 0,-5 0-2 15,-3 6-4-15,-5-1-2 0,-5 8 1 16,-8 1 0-16,1 3-2 0,-3-1-2 16,-1 2-3-16,1 3-3 0,3 0-1 15,2-3-3-15,9-1 0 0,0-4-1 16,7 1 0-16,9 1 2 0,9-1 0 0,6-2 1 16,3 1 0-16,11-3 2 0,5 1-1 15,7-2-1-15,2-5-9 0,4-4-18 16,2-1-15-16,10-6-134 0,0-1-137 15,7-7-341-15</inkml:trace>
  <inkml:trace contextRef="#ctx0" brushRef="#br0" timeOffset="91685.88">15078 5696 542 0,'2'0'128'0,"2"1"4"16,-1 0-77-16,1-1-26 0,0 0 1 16,0 1 5-16,0-1 1 0,-1 0-1 15,3-1-1-15,0-1-1 0,5-2-1 16,2-4-5-16,2-3-5 0,1-4-6 15,2-4-4-15,4-3-4 0,2-3 0 16,-4 0 0-16,-1-1 0 0,1-1 2 0,-3 3 0 16,0 1 3-16,-7 4 2 0,-3 4 1 15,0 3 2-15,-4 4 1 0,-2 4-2 16,0 3-1-16,-1 0-4 0,0 3-3 16,-1 1-4-16,1 5-3 0,-1 5-2 15,0 3 1-15,1 9 0 0,-3 4 3 16,2 8 1-16,-2 4 1 0,1 2 2 15,2-1-2-15,0 7 0 0,1-7 0 16,2 1-2-16,-1-4 0 0,1-2-2 0,1-2 0 16,2-5-1-16,-2-8 0 0,2 0 0 15,0-3-4-15,0-4-8 0,-1-3-8 16,1-3-12-16,-3 0-16 0,3 2-32 16,-4-3 41-16,0-1-166 0,-1-3-138 15,-3-1-334-15</inkml:trace>
  <inkml:trace contextRef="#ctx0" brushRef="#br0" timeOffset="91905.23">15202 6076 584 0,'-16'2'153'0,"2"0"11"0,2 1-61 16,2-2-42-16,2 0-2 0,4-1-3 16,5 0-4-16,6 0-7 0,3-1-4 15,3 1-4-15,9 0-4 0,5 1-6 16,7 2-3-16,8-3-5 0,1 3-4 15,8 1-5-15,5-2-4 0,-2-2-2 0,7 0-2 16,4-2-2-16,-1 3-6 0,-2-6-6 16,-6 5-21-16,-5-3-33 0,-4 3-70 15,-10-2-78-15,-6-2-146 0,-9-1-308 16</inkml:trace>
  <inkml:trace contextRef="#ctx0" brushRef="#br0" timeOffset="97129.89">2567 13461 598 0,'-8'0'134'15,"0"0"1"-15,0-1-101 0,2 0-11 16,0 1-3-16,1 0-6 0,0 0-3 16,1 0-3-16,0 1-2 0,0-1-3 0,1 1-1 15,1 1-1-15,1-1-1 0,0 1 0 16,-1-1 1-16,2 0-1 0,-1 1 0 15,1-1 2-15,0 0 3 0,0 3 2 16,1-3 4-16,1 0 1 0,0 1 1 16,3-1 1-16,3 0 1 0,3 1-2 15,5-2-2-15,5-1-2 0,4 0-2 0,4-1-2 16,5-2 0-16,4 0-2 0,4 0-2 16,2-1 0-16,3-1-1 0,3-1 0 15,6 3 1-15,3-1-1 0,6 0-1 16,3 2 1-16,3 1 0 0,3 1 0 15,5 2 0-15,2 1 1 0,5 0-2 16,-1 1 2-16,4 4-1 0,2 1 1 16,2 0-1-16,1 3 1 0,-1 1-1 15,2 3 0-15,-3-3 1 0,0 0 2 16,-1-2 2-16,2 0 1 0,-2-4 2 0,-2-2 1 16,0-1-1-16,-1-2 3 0,-2-1-1 15,0 0-2-15,-5-2 1 0,-3-1-2 16,-6 0 0-16,-4 1 0 0,-6-4-2 15,-6 1-2-15,-9 3-1 0,-7-3-1 0,-8 2-1 16,-9 2 0-16,-6-1 1 0,-6 2-2 16,-4 1 1-16,-5-2-1 0,-4 1 0 15,-5 0 1-15,-5 0-1 0,-4 0 1 16,-7-1 0-16,-7 2 0 0,-6 2 1 16,-7-1 1-16,-5 3-2 0,-6-1 1 15,-5 0-1-15,-6 1 1 0,-2-1-1 16,-9-1-2-16,-4 4-3 0,-7 1-4 15,0 0-2-15,-6 1-1 0,-2 0 1 16,0 0-1-16,-1 1 1 0,0-6 3 16,4-2 2-16,0-5 2 0,2 1-1 0,2-2 1 15,2 0-1-15,2-5 2 0,2 1 0 16,4 1 2-16,3 3 0 0,5-1 2 16,4 0-1-16,3 1 1 0,5 2-1 15,4 3 1-15,5-1-1 0,4-1 0 16,6 1 1-16,4-1-2 0,5-2-5 15,7 0-3-15,5-1-2 0,4 0 0 0,5 2 0 16,4 0-2-16,3 0 0 0,4 1 4 16,7 1 4-16,5-1 1 0,6 0 1 15,7 0 0-15,10 0 1 0,7-1 2 16,7 2 2-16,6-2-1 0,4-1 1 16,7 2-1-16,6 1 0 0,4 0 0 15,4 1 0-15,6-1-1 0,2 3 1 16,5-1 0-16,3 2 1 0,0 1 0 15,0-2 1-15,0 0 0 0,0 1 2 0,-1 1 0 16,-1-1 3-16,-5 2 1 0,-2-4 2 16,-1 0 0-16,-5 0-1 0,-3-1 0 15,-4-2-2-15,-7 0-2 0,-7-1-2 16,-6 1-2-16,-6-1 0 0,-8 0-1 16,-8-1 0-16,-9 0 1 0,-5-1-1 0,-6 0 0 15,-5 1 1-15,-3-1 0 0,-4 0 2 16,-3 1-2-16,-4 0 0 0,-3-3 1 15,-6 2-1-15,-5-3 0 0,-6 1-2 16,-7-1 0-16,-8 2 0 0,-5-1 1 16,-4 2-1-16,-7-2 0 0,-2 3 0 15,-4-1 1-15,-4 2-1 0,-2-2 0 16,-4 0 0-16,-4-3 0 0,1 1 0 16,-3 1 0-16,-3-1-1 0,-3-3 1 15,0-2-1-15,0 1-1 0,0 1 1 16,-2 3 0-16,-1-2 0 0,2 1 0 0,4 2 0 15,2 3 0-15,2-1 1 0,6 2 0 16,4-1-1-16,6 1 1 0,4 0 0 16,4 1 0-16,5-2-2 0,4 0 1 15,5 0-1-15,4-2 0 0,4 2 0 16,7-1 0-16,3 0 0 0,6-1 1 0,3 3 1 16,5 0-1-16,3 0 2 0,1-1-2 15,4 2-2-15,2 0 0 0,6 0 0 16,5 2 0-16,5-1-1 0,6 0 1 15,8 4 0-15,6-2 2 0,5 2 0 16,4 1-1-16,5 2 2 0,5 1-1 16,3 5 0-16,5-1 0 0,5 0 1 15,4 0 0-15,4 1 0 0,7-2 0 16,4-2 1-16,1 2 1 0,4 0 0 16,0-2 2-16,2 1 2 0,1 1-1 0,0 0 1 15,-3 1-1-15,-1-5 0 16,-2-1-1-16,-3 1-2 0,-1-2-1 0,-7-1 0 15,-5-1 0-15,-5-3-2 0,-8 0-9 16,-8 1-11-16,-9-1-12 0,-10-1-132 16,-7-1-133-16,-16 1-332 0</inkml:trace>
  <inkml:trace contextRef="#ctx0" brushRef="#br0" timeOffset="107244.32">13389 12718 469 0,'13'3'119'0,"0"-4"4"16,-3-1-65-16,-2-4-9 0,0 2-15 15,-1-3-6-15,-2 3-5 0,-1-1-4 16,0 2 0-16,-2 0-2 0,-1 2 1 0,-1 0-1 16,-2 2 0-16,0-2-3 0,-2-1 0 15,-2 1 0-15,-3 0-2 0,-2 1 0 16,-3 0 0-16,-2-1 0 0,-2 2 1 15,-1-2 1-15,2 3 0 0,0-2-1 16,1 0-1-16,3 1-3 0,-1-2-1 0,6 2-1 16,-2 1-2-16,2-1-1 0,2 0-1 15,1 1-1-15,2-3-1 0,2 3-2 16,0-1-2-16,2 4-1 0,2 0 1 16,2 2-1-16,1 1 1 0,2 4 0 15,3 2 0-15,0 0 0 0,1 0 0 16,0 0 0-16,0 1 1 0,0-1 0 15,-1-3-1-15,-4 0 3 0,1-1 4 16,-2 0 2-16,-4 0 2 0,-4 2 3 16,-4 0 1-16,-5 2 1 0,-2 0 1 0,-2-1-2 15,-5 0-3-15,-4-2-1 0,-1 0-2 16,-4-4-2-16,0-4-2 0,-2-1-4 16,-2-2-2-16,2-1-1 0,1 0-1 15,0-2-1-15,3-2 1 0,0 3 0 16,3-1-2-16,1-1-4 0,3 1-8 0,2-1-15 15,3-1-11-15,3 0 162 0,2-3-291 16,5-4-148-16,3 0-412 0</inkml:trace>
  <inkml:trace contextRef="#ctx0" brushRef="#br0" timeOffset="107519.26">13205 12342 660 0,'3'-2'153'0,"-2"2"2"0,-1 0-114 16,2 2-9-16,-1 3-9 0,3 4-7 16,1 1-4-16,1 5-1 0,2 5 1 15,2 4 4-15,-1 4 2 0,0 5 3 16,0 6 1-16,0 5-1 0,-2 3-2 16,-1 3-3-16,0 2-3 0,-2 2-3 15,0 2-2-15,-1 0-3 16,0 0-2-16,-1 1-3 0,0 0-9 0,0 1-3 0,1-3-5 15,0-4-13-15,-2-4 1 0,0-4-8 16,0-9-12-16,0-6 2 0,1-7 86 16,1-6-205-16,-1-11-122 0,3-8-354 15</inkml:trace>
  <inkml:trace contextRef="#ctx0" brushRef="#br0" timeOffset="107871.84">13792 12462 662 0,'-2'4'150'0,"1"-2"4"0,0 2-116 16,0 2-9-16,-1 1-7 0,1 3-3 0,0 1-6 15,0 2-3-15,1 0-3 0,0 4 2 16,0 4 0-16,1 4 4 0,0 1 2 15,1 2 0-15,-1 2-2 0,0 5 0 16,0 0-2-16,2 3-3 0,-2 1-3 16,0 2-2-16,-1 2-1 0,1 1 4 15,1 1-11-15,0 2-1 0,1-5-1 16,2-5-1-16,-1-4 0 0,3-6 1 16,0-5-6-16,1-4 12 0,2-7-1 15,2-4-1-15,1-3 0 0,3-4-3 0,-2-2-3 16,2-7-4-16,0-4-8 0,-3-4-7 15,-2-3-8-15,-4-1-5 0,0 0-29 16,-4-1-89-16,-3 3-106 0,-2 2-250 16</inkml:trace>
  <inkml:trace contextRef="#ctx0" brushRef="#br0" timeOffset="108272.87">13626 12920 614 0,'6'1'140'0,"2"-3"5"0,7-6-104 16,2 2-2-16,5-2-5 0,2-4-1 16,1 1 0-16,1-3-6 0,0 1-4 0,2 0-6 15,2-2-4-15,-2 3-1 0,2 0-4 16,-3 1-3-16,-1 3-2 0,-5 0-1 16,-3 4 0-16,-5 1-1 0,-2 4 0 15,-2 5 1-15,-1 4-1 0,-3 3 1 16,-1 3 1-16,3 5-2 0,-3 3 0 15,3 1-1-15,1 3-2 0,1-1 0 16,3-2 0-16,2 0-2 0,0-8 0 16,7-4 2-16,1-4-1 0,1-6 2 0,3-5 1 15,3-7 3-15,5-3 7 0,0-1 4 16,-5-4 3-16,-3-4 5 0,-3 1 4 16,-6-1 0-16,-8 0 0 0,-5 1-3 15,-8-2-4-15,-5-1-4 0,-9 1-4 16,-7-4-4-16,-4 0-3 0,-8-2-3 15,0 0-6-15,-1 4-3 0,-1 5-6 16,4 5-5-16,3 9-4 0,1 5-8 0,4 9-21 16,3 3-9-16,2 2-110 0,6 0-17 15,5-3-114-15,10-6-231 16</inkml:trace>
  <inkml:trace contextRef="#ctx0" brushRef="#br0" timeOffset="108764.72">15071 12844 432 0,'1'9'114'16,"4"-1"5"-16,3-2-45 0,8-2-21 15,2 0-4-15,4 1-3 0,1-2 2 16,8-2 1-16,0 1-2 0,4-1 1 16,4-1-8-16,3-2-4 0,4 0-6 15,5 0-7-15,0 0-7 0,-1-1-4 16,0 0-4-16,-1 2-4 0,-2 1-2 0,-3 0 0 15,-4 1-3-15,-5 2-8 0,-3 1-11 16,-6-1 0-16,-5 0-14 0,-7-1-13 16,-3 1 7-16,-6-1-138 0,-6-3-121 15,-8 0-305-15</inkml:trace>
  <inkml:trace contextRef="#ctx0" brushRef="#br0" timeOffset="109154.06">15137 12656 576 0,'0'-1'138'0,"0"1"5"16,0 0-75-16,-2 3-32 0,-5 2-7 16,-6 2-7-16,-5 7-4 0,-5 2-5 15,-1 5-5-15,-3 4-2 0,1 1-1 16,3 1 0-16,2-1 0 0,1 1 0 0,0-2 0 16,2 1-1-16,0-3-2 0,1-1-2 15,2 2 2-15,3-2 0 0,7-3 2 16,5-1 2-16,8-1 0 0,4 0 3 15,5-1 1-15,3-1-1 0,2-1 0 16,4 1-2-16,11 0-1 0,8-3-2 16,2 3-7-16,7-4-14 0,4 0-16 0,8-7-134 15,2-2-134-15,-4-6-340 16</inkml:trace>
  <inkml:trace contextRef="#ctx0" brushRef="#br0" timeOffset="109801.43">16570 12788 592 0,'-1'0'139'0,"1"0"7"0,-1-1-96 0,-3 1-10 15,0 1-3-15,-4 1-7 0,0 0-7 16,-3 1-7-16,-4 1-6 0,-1 1-5 16,-3 3-3-16,1 1 0 0,-1 0 1 15,1 5 0-15,0 2 0 0,3 4-1 16,1 3 0-16,6 2-1 0,2 3 0 15,4 2-2-15,5 0 0 0,6-1 0 0,4-2-2 16,7 0 0-16,3-6-1 16,5-2 0-16,4-3 0 0,3-6 1 0,0-5 1 15,3-6 2-15,-1-5 1 0,1-1 3 16,-1-6 2-16,0-2 4 0,-5-1 4 16,1-2 6-16,-5-1 3 0,-2-2 3 15,-6-1 3-15,-5-2 1 0,-4-2 1 16,-5-3-3-16,-6-2-2 0,-6 1-4 0,-5-3-3 15,-4-3-4-15,-6 2-3 0,-5-1-5 16,-5 1-3-16,-2 1-2 0,-2 4-3 16,0 7-5-16,-2 8-3 0,-3 8-5 15,-1 10-8-15,0 7-9 0,-1 7-11 16,2 2-15-16,3 2-7 0,3 1-129 16,5-3-133-16,8-3-319 0</inkml:trace>
  <inkml:trace contextRef="#ctx0" brushRef="#br0" timeOffset="136265.95">10900 1620 254 0,'-1'0'48'0,"2"3"-3"0,-1-2-29 15,0 1-21-15,-1-2-4 0,1 1 2 16,0 0 5-16,0 0 9 0,-1-2 5 16,2 1 4-16,-1 0 9 0,1 0 7 15,1-1 5-15,1 0 5 0,1-1 1 16,2 1 0-16,-1-1-5 0,4 1-7 0,0-1-9 16,0 1-6-16,1 0-4 0,2 1-4 15,0 0 1-15,2-1-2 0,0 0-1 16,0 2-1-16,-1-1 0 0,2 0-1 15,2 0-1-15,2 0 1 0,1 1 1 16,4-1 2-16,6 0 1 0,2 1 2 16,4-1-1-16,0 1 1 0,4-1-1 15,-1 1-1-15,2-1-3 0,-3 0-1 16,1 1 0-16,0-2-1 0,1 2-1 16,0-2 0-16,-1 1-1 0,1 0 0 0,-5-1 0 15,-1 1-1-15,-3 1 1 0,-2 0-1 16,-6 0 0-16,-5 2 1 0,-4-3-1 15,-3 1 0-15,-3 0 1 0,-3-1 0 16,-3 0 1-16,-2 0 0 0,-2-2 0 16,-4 1 0-16,-1-2-1 0,-6 1 1 0,0 0-1 15,-2-1-2-15,-5-1 1 0,-3 0 1 16,-3-1-1-16,-5-2 1 0,0-1-1 16,-2 1 0-16,-3-3 1 0,0 0-1 15,-1 1 1-15,-3 1-1 0,1 2 1 16,0-1-1-16,-5 1 1 0,0 1 0 15,-3 1-1-15,-1 1 1 0,3-2 0 16,3 3-1-16,2 1 0 0,3-1 1 16,0 2-1-16,8 2 0 0,5 2 1 15,3-1-1-15,2 1 0 0,4 0 0 0,4 0 0 16,4-1 2-16,3-3 1 0,3-1 2 16,1 1 0-16,1-1 0 0,3-1 1 15,2 0-1-15,2 1 0 0,1 1-2 16,6-3-2-16,1 0 0 0,4 1-1 15,2-1 1-15,4 0-1 0,5-1 0 16,5-1 0-16,3 3 1 0,3-3-1 16,3 0 1-16,3 1-1 0,0 3 0 0,0 1 1 15,-1 1-1-15,-5 1 1 0,4 4-1 16,-1-1 1-16,-2 3-1 0,0-4 1 16,-4 2-1-16,-3-1 1 0,-2-2-1 15,-8 2 1-15,-6-2-1 0,-6-1 0 16,-6 0-1-16,-4 0-1 0,-4 0-3 15,-3 0 0-15,-6 0 0 0,-5-1-1 16,-6 0 1-16,-8 0 0 0,-7 0 3 16,-3 1 1-16,-4-4 2 0,-3-1-1 0,-1 2 1 15,-1 1 0-15,2-1 0 0,1 1 0 16,-3 0-1-16,-1 0 1 0,1 1-1 16,1-1 0-16,5 1 1 0,4 0-1 15,4-1 0-15,7 1 1 0,7 0-1 16,6 1-1-16,5 0 1 0,5-1 1 0,3 0 0 15,3 0 0-15,4 1 1 0,5-1-1 16,7 2 2-16,5-2 0 0,5-1-2 16,7 2 2-16,2-2-1 0,2 0-1 15,2 0 1-15,1 2-1 0,-1-3 0 16,2 1 0-16,-3 0-1 0,-2 2 1 16,4-2-1-16,-5 0 0 0,-1 0 1 15,-5 1-1-15,-2 1 1 0,-5 1-1 0,-2-3 0 16,-9 1 1-16,-4-1-1 0,-7 0-3 15,-6 0-1-15,-8-1 0 0,-7 1 0 16,-8 1 0-16,-2 0 0 0,-5 0 0 16,-4 0 4-16,-2 0 0 0,-1 1 0 15,-2 0 1-15,4 0 0 0,-2 0 0 16,3-1 0-16,3 2-1 0,4 0 0 16,4 0 0-16,9-2 0 0,4 0 0 15,3 0 1-15,3 0 1 0,4-1 0 0,5 0 0 16,5 0 1-16,3 0 0 0,0 1 0 15,6-1-1-15,-1 0-2 0,4 0-3 16,-2-2-5-16,0 1-2 0,-1-1-10 16,0-1-113-16,-1 0-107 0,-1-3-271 15</inkml:trace>
  <inkml:trace contextRef="#ctx0" brushRef="#br0" timeOffset="157077.93">2526 6378 279 0,'-6'-5'73'16,"3"1"4"-16,0 1-42 0,0 2-12 16,1 4-5-16,0 2 0 0,0-2-3 15,1 2-1-15,0 0 9 0,2 1 4 16,2 0 5-16,1 0 4 0,5-1 4 16,3 1 2-16,7-2-1 0,4 1-10 15,3 0 0-15,8-3-3 0,7-2-1 0,5-1-2 16,5-2-4-16,4-1-4 0,5 0-3 15,6 0-3-15,1 0-2 0,2 3-3 16,1 0-3-16,-1 2 0 0,-2 1-1 16,-4 0-1-16,-6 0 0 0,-4-1 0 15,-7-1 0-15,-6 2 0 0,-9-2-1 16,-6 0 0-16,-7 0 2 0,-6 0 5 16,-11 0-1-16,-8-2 0 0,-12 1-1 0,-8 1 1 15,-8-2 0-15,-10 0 1 0,-8-1-8 16,-9 3 2-16,-2-2 1 0,-1-1 0 15,-5 0-1-15,1 0-1 0,1 1 0 16,3-2 0-16,3-1-1 0,1-1 1 16,5-1-1-16,6 1 1 0,4-2 1 15,5-3-1-15,5 2 1 0,7-1-1 0,8 4 2 16,5 0 0-16,4 0 1 0,6 3 0 16,4 1 0-16,7 0 0 0,8-1 0 15,5-2-1-15,9 2 0 0,7 1-2 16,7-1 2-16,7-2-1 0,4 5 0 15,3 0 1-15,3 2-1 0,4 1 0 16,-4-1 1-16,0 1-1 0,-4 4 0 16,-4-1-1-16,-6 2 1 0,-7 0 0 15,-9 0-1-15,-7-1 0 0,-7 1-1 0,-8-3 2 16,-7 2 0-16,-8-2 0 0,-11 1 1 16,-8 0 0-16,-6 2 1 0,-7 2 0 15,-10-3-1-15,-2 0-1 0,-2 0-1 16,-1-1-1-16,0 0 0 0,0-4-1 15,5 0 0-15,6-1 0 0,8 0 1 16,7 0-1-16,8-2 2 0,8-1-2 16,7 3 1-16,8-1 1 0,7 1-1 0,7 1 0 15,7 2 1-15,7 0 0 0,6-1 0 16,5 0 1-16,4 1 1 0,3-1-4 16,1 0-9-16,0 1-7 0,-2-1-7 15,-4 0-7-15,0 1-128 0,-6-2-124 16,-4-3-299-16</inkml:trace>
  <inkml:trace contextRef="#ctx0" brushRef="#br0" timeOffset="-121910.58">5844 6368 471 0,'-2'-2'116'16,"1"4"2"-16,-2 0-41 0,-1 2-56 16,-1 2-10-16,-2 1-4 0,1 1-2 15,-1-2-2-15,1 3-1 0,1-1-1 16,2-3 1-16,1 0 3 0,1-2 2 15,1 0 1-15,4 0 5 0,3-1 2 16,3-1 2-16,6-3 3 0,6-2-1 0,4 0-1 16,6-3-2-16,4 1-2 0,2-2-3 15,4 2-2-15,2 0-2 0,-3 3-2 16,1 1-1-16,-1 1 0 0,-4 4-1 16,-5-1-2-16,-6 0 1 0,-5 1-1 15,-5 0-1-15,-5 0 0 0,-4 0-1 16,-5-3 4-16,-4 1 1 0,-6 4 1 15,-7-3 0-15,-8 2 0 0,-8 2 1 0,-8-1 0 16,-10 4-2-16,-5 0-2 0,-5-2 0 16,-1 2 0-16,-1-1-1 0,2-3-1 15,4 1 0-15,10-3-3 0,8-1 1 16,8 1-3-16,10-2-4 0,8 0-7 16,11 1 1-16,12-1 0 0,10 1 2 15,8-2 1-15,12-1-5 0,12 0 58 16,9-4-180-16,11-3-124 0,10 2-346 0</inkml:trace>
  <inkml:trace contextRef="#ctx0" brushRef="#br0" timeOffset="-120414.28">14650 7545 353 0,'0'-3'86'0,"-1"0"8"0,-2-1-43 16,-6 2-22-16,-5 1-8 0,-6 0-4 15,-2 3-1-15,-2 0 0 0,0 0-8 16,0 1 0-16,6-1-2 0,3 0 2 16,5 0 3-16,3-1 4 0,1-2 5 15,4 2 5-15,0 1 6 0,0-2 4 16,2 1 2-16,0-1-1 0,0 0-3 0,0 0-5 16,1 0-6-16,0-1-5 0,2-1-5 15,2 0-3-15,1-1-3 0,7-1-1 16,11-1-2-16,6-1-1 0,8 0 1 15,13 2-1-15,5 2-1 0,8 2 1 16,2 2-1-16,-5 0 0 0,17 1 0 16,4 2 0-16,-1 1 0 0,10 2 1 15,2 0-1-15,7-1 1 0,12 3-1 0,-5 1 0 16,-1 3 0-16,3-1 0 0,2-2 0 16,1 1-1-16,3 2 1 0,-5 0-1 15,-3-2 1-15,1-4-1 0,-3-1 1 16,-10 1 0-16,-7-2 0 0,-5 0 0 15,-7-1 0-15,-8 1 0 0,-9-2-1 16,-8 2 1-16,-8-2-1 0,-7 1 0 0,-8-1 0 16,-11-2 0-16,-5 0 0 0,-6 0 1 15,-7 1 2-15,-9-1-1 0,-7-2 1 16,-8 0 1-16,-9 1 0 0,-10-2-1 16,-8 1 0-16,-9-5-2 0,-9-1 1 15,-7-2-1-15,-10-1 1 0,-5 0-2 16,-8-3 1-16,-9-4 0 0,-5 1-1 15,-3 3 1-15,-6-1-1 0,0 0 0 16,0-1 1-16,0 3-1 0,-1 5 0 16,0-2 0-16,2 2 0 0,12 2-1 0,3 5 1 15,6 1 0-15,3-2 0 0,10 2-1 16,12 3 0-16,10-2 1 0,5 1-1 16,9-3 0-16,13 0 0 0,15 2-1 15,7-2 0-15,11-1-3 0,11 0 2 16,10 0-1-16,5 1 1 0,12-1 1 15,8-1 2-15,15 0-1 0,6 1 3 0,1 2 0 16,14 0-1-16,13-1 1 0,7 0-1 16,8 2-1-16,1 4 1 0,15-2 0 15,15-1 0-15,0 3 0 0,4 1 1 16,7-1 1-16,3 0 1 0,8 0 3 16,-3-1 0-16,-2 2 0 0,2-1 0 15,-1 0 1-15,-4 1-2 0,-4-2-1 16,-6 2-1-16,-4-2-1 0,-9-2 0 15,-10-2 0-15,-12 3-1 0,-9 1 1 0,-8-4-1 16,-12 0 0-16,-11 0 0 0,-9 1-1 16,-12 0 0-16,-9-2-1 0,-11-1 0 15,-8 2 1-15,-12-2 0 0,-13 1 1 16,-11 0-1-16,-12-1 1 0,-11-1 0 16,-12 2 0-16,-16-1-1 0,-14-1 0 0,-8 1 0 15,-12 0-1-15,-9-2 1 0,-8 1-2 16,-8-1 1-16,-6 4-2 0,1 0 1 15,-4-1-1-15,-1-1 0 0,-1 3 1 16,-1-2-1-16,7-2 1 0,2-4 0 16,2 1 0-16,1-5 0 0,10-1 0 15,6 0 1-15,9 0 0 0,4-1-1 16,5 1 1-16,14 0 0 0,10 0 0 16,6 1 0-16,11-4 0 0,14 3-2 15,8 1-1-15,16 2-3 0,9-2-2 16,17 2 0-16,10 1 0 0,17 1 1 0,13 1 0 15,15-2 3-15,13 3 3 0,12-2 2 16,16 4 0-16,16 1 1 0,9 2-1 16,15 1 0-16,9 4 0 0,12 1 0 15,6 6 0-15,-2 2-1 0,2 0 1 16,-1 3 0-16,-8 3 0 0,-8 1 0 16,-8 0-1-16,-13 1 1 0,-16-3 0 0,-16 1-15 15,-19-1-18-15,-20-8-132 0,-17-4-135 16,-27-6-342-16</inkml:trace>
  <inkml:trace contextRef="#ctx0" brushRef="#br0" timeOffset="-114307.35">9233 10269 383 0,'1'0'109'0,"0"0"1"0,-1 1-5 15,0 0-69-15,0-2-13 0,-1 1-5 0,0 0-2 16,1 4-2-16,-1-1 1 0,1 0 0 16,-1 0-1-16,1 4 0 0,0 0 0 15,1 3-3-15,0-1-2 0,1 3-3 16,-1 0-2-16,0 6-1 0,0-2-2 16,0 1 0-16,0 3-1 0,2 2 0 0,-2 0-1 15,1 1 0-15,0-1-1 0,-1 0 0 16,1-1 0-16,1-4 0 0,-2-2 1 15,0-3 0-15,0-4 1 0,0-2 0 16,0-2 0-16,-1-2 1 0,0-2 1 16,0 0 2-16,-1-2-1 0,0 0 1 15,0-5-1-15,-1-1 1 0,-2-1-1 16,2 0-2-16,0-3 0 0,-1 3 0 16,0-2 0-16,1 2 1 0,0 1 0 15,0-2 1-15,1 1 0 0,-1-1 0 16,1-1 2-16,-1-1 0 0,1 0 2 0,0 0 0 15,0 1 0-15,0-1 0 0,0 1-1 16,1 0-1-16,0 2-1 0,0-1-1 16,1 0-2-16,1 0 0 0,2 0 0 15,-1 2 3-15,0 0 2 0,1-1 2 16,2 1 1-16,-1-1 2 0,1 3 2 0,-1-1 1 16,2 1 0-16,1 1-3 0,-1 2 0 15,1 1-1-15,2 2-1 0,0-1 0 16,3 3-3-16,1 2-1 0,3 2-1 15,0 1-2-15,1 3-1 0,0 0-1 16,0 4-2-16,-2 3 0 0,0-2 0 16,-4 2-1-16,0 1-2 0,-3 1 0 15,0 1-3-15,-2-2-7 0,-1 1-16 16,-1-1-4-16,0 1-4 0,0-2 29 16,-1-3-150-16,-1-2-116 0,1-3-287 15</inkml:trace>
  <inkml:trace contextRef="#ctx0" brushRef="#br0" timeOffset="-113832.39">9638 10332 530 0,'1'0'120'0,"-1"0"1"16,2 0-79-16,0 2-19 0,0-1-4 15,1 0-3-15,0 2-1 0,2-2 2 16,-1 2 0-16,2 0-2 0,1 0-1 16,3-1-2-16,0 0-1 0,1-1-2 15,1 0-3-15,2-1-2 0,0-1-1 0,0-1 0 16,-1-1-1-16,1 0 0 16,-1 0 0-16,0-2 1 0,0-1 0 0,-1 1 1 15,-1-2 1-15,-1 1 2 0,-2-3 1 16,-1-1 1-16,-2 1 0 0,-2-2 0 15,-1 1 0-15,0 0 0 0,-4-2-1 16,-1 0 0-16,-1 0-1 0,-2 2 1 16,-1 1-2-16,-2-1-1 0,-3 3-2 0,-1 5-1 15,-2 2-1-15,-2 5-1 0,-1 2-1 16,-1 5 0-16,-1 5 1 0,0 3 0 16,3-1 1-16,1 2 0 0,2 0 0 15,3 0 0-15,4-1 0 0,4 0 1 16,4-1-1-16,4-1 1 0,4 0 0 15,4 1 0-15,2 0 0 0,4-2 0 16,1-2-1-16,1 0 1 0,1-2 0 16,0-4-8-16,-1 3-9 0,1-5-6 15,-2-3-12-15,-1-1-6 0,1-5-43 0,0-1-82 16,-3-3-105-16,3-5-249 0</inkml:trace>
  <inkml:trace contextRef="#ctx0" brushRef="#br0" timeOffset="-113176.8">10286 10289 498 0,'-3'-3'133'0,"1"0"6"16,-1 1-29-16,-1-2-65 0,-2-1-8 0,-2-1-4 15,0-1-3-15,-4-1-5 0,0-1-4 16,-3 0-6-16,0 0-3 0,1 4-4 16,-3 1-2-16,1 5-4 0,1 5-2 15,-1 5 0-15,2 1 1 0,1 10-1 16,1 0 1-16,2 1-1 0,2 0 0 16,4-3-1-16,2 0 0 0,2-2-1 15,3-6-1-15,1-2 1 0,4-4 0 16,2-3 1-16,2 0 1 0,1-2-1 0,1-2 3 15,2-3 0-15,-1-1 1 0,3-1-1 16,-2-1 0-16,-2-2 0 0,0-2 1 16,0 1-1-16,-3 0 0 0,-3 3 0 15,0-1-1-15,-4 0 0 0,0 3-1 16,-3-1 0-16,1 3-2 0,-2 0 0 16,0 2 0-16,0-2 0 0,0 5-1 15,0 0 1-15,0 0 1 0,0 1 1 0,1 3 0 16,-1-3 0-16,1 4 2 0,0-1 0 15,1 3-1-15,2 2 1 0,-1-1-1 16,1 1 0-16,2 4 0 0,0 0 0 16,0 4-1-16,2 2 1 0,-3 4-2 15,2 2 1-15,-1 3 2 0,0 2-9 16,-3 0-3-16,1-1 0 0,-1 1-2 16,-2-3-1-16,0-1 0 0,-3-1-4 15,-1-1 10-15,-2-2 1 0,-2-1 1 0,-3-2 2 16,-1-2 0-16,-3-1 1 0,-1-3 1 15,-3-2 5-15,-1-1 5 0,-2-3 4 16,-2-3 5-16,0-3 3 0,-1-1 0 16,-1-3-1-16,-1-2-4 0,2-2-4 15,1 1-5-15,2-2-2 0,2 1-4 16,1 1-1-16,4 0 0 0,1 1-3 16,2 1-10-16,0 1-15 0,1 1-11 0,1-1-127 15,2 1-131-15,-3-1-321 0</inkml:trace>
  <inkml:trace contextRef="#ctx0" brushRef="#br0" timeOffset="-111863.79">11783 10106 388 0,'1'1'99'0,"-1"0"2"15,-1 0-51-15,0 1-15 0,0-1-3 0,0 0-4 16,-1 0-4-16,-1 2-4 0,-1 0 0 15,0 0-3-15,-2 2-3 0,-2 0-2 16,-2 3-2-16,-4-2-2 0,-2 2-1 16,-4 1-1-16,-1-1-1 0,-5 3-1 15,-1 1 0-15,-3 2-2 0,-2 2 1 16,-5 3-2-16,-2-1 1 0,-3 1 1 16,0 1 0-16,-1-4 4 0,1-1 3 15,3 0 4-15,4-3 3 0,3-2 6 0,6-3 3 16,3 0 3-16,4-3-1 0,4 1 1 15,4-2-2-15,3 0-3 0,4-3-3 16,1 1-4-16,2-1-3 0,2 1-3 16,2-1-2-16,1 1-3 0,3 1 0 15,3 1-2-15,0 2-1 0,6 2 1 16,2 3-2-16,4 3 0 0,4 2 0 0,2 5-1 16,6 5 0-16,4 0 1 0,5 3-1 15,1-1 0-15,3-1 1 0,1 2-1 16,0-4-1-16,-2-2 1 0,-1-2-2 15,-4-3-1-15,-5-3-4 0,-3-1-21 16,-6-5-10-16,-3-1-12 0,-3-4 86 16,-5-2-214-16,-2-2-138 0,-3-6-351 0</inkml:trace>
  <inkml:trace contextRef="#ctx0" brushRef="#br0" timeOffset="-111248.89">12767 10258 500 0,'-1'0'120'16,"0"-1"4"-16,-3 1-69 0,0 1-28 15,-2 0-6-15,-1 5-3 0,-3-1-4 16,-1 2-2-16,-1 4-2 0,1 1 0 16,-1 1 1-16,1 2 1 0,0 1 1 0,3 2-1 15,-1 1-1-15,3-1 0 0,1 3-1 16,4 1-1-16,2 1 0 0,2-2 0 16,5 2-1-16,1 0 0 0,0 0-2 15,6-3-1-15,3-3 1 0,1-2-1 16,3-3-1-16,2-3-1 0,3-4 1 15,4-4-1-15,0-2 0 0,0-3-1 0,3-2 1 16,0-2-1-16,-1-3 2 0,-2 0 0 16,-4-3 1-16,-1 0 3 0,-6-2 1 15,-3 0 2-15,-5-4 4 0,-4 2 3 16,-4-2 0-16,-4-3 0 0,-4-5-2 16,-4-2-2-16,-4-5-2 0,-6 2-5 15,-3 1-4-15,-5 1-3 0,-5 7-1 16,-4 9-4-16,-4 8-7 0,0 11-6 15,-4 7-6-15,0 3-10 0,-1 5-13 16,4 1-14-16,2-1-112 0,7 0-116 0,1-2-289 16</inkml:trace>
  <inkml:trace contextRef="#ctx0" brushRef="#br0" timeOffset="-109516.59">15948 10373 480 0,'-4'4'129'0,"2"0"5"16,2-4-41-16,0-1-46 0,1 1-11 15,0 0-7-15,0-2-6 0,-1 2-7 16,2 2-6-16,-1-1-3 0,-1 3-3 16,-1 2-1-16,-1 3-1 0,0 7-1 15,-1 1 0-15,-1 7 0 0,-1 6 0 16,2-2 0-16,0 2-1 0,3-5 0 0,2-2 1 15,4-4 3-15,3-7 0 0,3-7 7 16,2-2 7-16,3-6 4 0,2-1 0 16,0-5 0-16,0-6-1 0,1-2-2 15,-3-1-8-15,1-4-6 0,-5 0-3 16,-2 0-1-16,-4 3 0 0,-1 4 1 0,-2 3 2 16,-3 4 0-16,0 3 0 0,-1 6 0 15,-2 6 1-15,1 4-1 0,-2 6 0 16,1 7-3-16,0 4 0 0,0 7 2 15,1 3-2-15,2 4 0 0,3 0 0 16,1 3 0-16,6-2-1 0,3-1 0 16,5 0-1-16,3 0 1 0,1-3-1 15,2-2 1-15,-2-2-1 0,-3-3 0 16,-4 0 1-16,-4-4 0 0,-4-4-2 16,-7-2 0-16,-5-3-1 0,-6-2-4 0,-7-2-7 15,-7 0-3-15,-5-4-11 0,-2 0-10 16,-2-3-6-16,-2-1-4 0,-1-4 29 15,2-2-141-15,3-3-116 0,3-3-284 16</inkml:trace>
  <inkml:trace contextRef="#ctx0" brushRef="#br0" timeOffset="-109131.29">16527 10544 591 0,'2'10'120'0,"-1"2"1"15,1-1-109-15,-1 1-14 0,0 0-4 16,2 0-5-16,0-4-2 0,3-2 1 0,2-1 5 16,1-4 5-16,3-2 8 0,3-1 8 15,-1-3 8-15,2-3 5 0,-1 0 2 16,-2-3 0-16,-1-3 2 0,-5 1-2 15,0-2-4-15,-4 1 1 0,-3-2 1 16,-3 0-3-16,-1 1-5 0,-5 1-5 16,-3 5-5-16,-5 2-2 0,-2 4-4 0,-3 6-4 15,-2 4 0-15,-2 5 0 16,2 4-1-16,1 4 1 0,4 3 0 0,1 2-1 16,5 0 0-16,6 5 0 0,7-1-1 15,6 1-2-15,7-4-4 0,5-2-4 16,7-4-6-16,3 0-6 0,3-8-6 15,5-3-2-15,2-6-31 0,4-3-87 16,2-3-105-16,2-6-254 0</inkml:trace>
  <inkml:trace contextRef="#ctx0" brushRef="#br0" timeOffset="-108796.53">17297 10295 550 0,'-23'11'126'0,"-1"1"1"16,1 1-72-16,-2 0-41 0,0 2-6 15,0-1-5-15,2 1-1 0,4 2-2 16,2-2 1-16,3 0 1 0,5 1 1 16,3-2 2-16,6 0 3 0,4-1 3 15,5 2 4-15,5-1 2 0,5 1 1 16,0 1-1-16,1-2 0 0,4 1-1 0,-4-1-4 15,0 1-3-15,-2-1-1 0,-5-2-1 16,-2 0 0-16,-5 1 0 0,-5-1-1 16,-5 1-1-16,-7 0 0 15,-5 0-7-15,-7 0-8 0,-9 1-7 0,-7 1-7 16,-8-1-5-16,-5-1-86 0,-4-3-40 16,-5-2-99-16,-6-3-221 0</inkml:trace>
  <inkml:trace contextRef="#ctx0" brushRef="#br0" timeOffset="-107079.64">19586 9891 561 0,'19'-2'116'0,"-4"-4"-1"0,-2 2-109 16,1-1-23-16,-3 2-14 0,-1-1-3 16,-1 2 0-16,-2-1 5 0,-1 2 17 15,0 1 15-15,-2 0 19 0,0 0 18 16,0 3 6-16,-1-2 3 0,-1 2-3 16,-1 1-13-16,-1 1-6 0,-3 0-1 0,-1 2-2 15,-4-1 0-15,-3 2-2 0,-3 0-1 16,-3-1-4-16,-4 1-3 0,0 1-5 15,-2 1-3-15,0 1-4 0,0-2-1 16,2 2-1-16,3 0 0 0,3 0-1 16,4 0 0-16,2 0 0 0,5 2 2 15,4 2 3-15,4 0 2 0,5 1 0 16,3 2 1-16,5 1 0 0,5 0 1 16,5 0-2-16,1-1-2 0,3 1-1 0,2 0-1 15,1-2-1-15,1 2 1 0,-6-3-2 16,-2 0 1-16,-7 0-1 0,-4-2-1 15,-12 2 2-15,-8-2 0 0,-13-1 1 16,-7 0 0-16,-8 0-1 0,-8-1-3 16,-8-1-3-16,-3-1-5 0,-2-2-8 15,3 0-9-15,1-3-7 0,1-4-5 0,6-2-1 16,7 0-116-16,7-2-110 0,6-4-271 16</inkml:trace>
  <inkml:trace contextRef="#ctx0" brushRef="#br0" timeOffset="-106848.67">19538 9581 649 0,'5'-13'157'0,"-1"6"3"16,-2 3-107-16,0 5-12 0,0 5-11 16,-1 9-12-16,0 3-8 0,-1 10-7 15,0 6-2-15,1 8 0 0,-2 7 0 16,0 5 1-16,1 3-1 0,0 8 1 15,1 0-1-15,4 1 0 0,1 3 0 16,2 0-1-16,3-3 0 0,2 0-3 0,1-5-20 16,3 0-11-16,-2-6-128 0,-1-4-130 15,-2-8-326-15</inkml:trace>
  <inkml:trace contextRef="#ctx0" brushRef="#br0" timeOffset="-106509.27">20120 9876 641 0,'4'16'155'0,"-1"6"3"0,1 0-87 16,-1 4-40-16,0 5-6 0,0-2-5 15,2 5-6-15,-2 1-9 0,1 4-2 0,1 3-2 16,-1 2 0-16,0 0-1 0,-1 2 1 16,0 2-1-16,1 1 1 0,1-2 0 15,1-2-1-15,2-7 1 0,2-3-1 16,4-4 1-16,3-7-1 0,0-6 1 16,2-4-1-16,1-6 0 0,3-2-2 15,-2-9-5-15,-1-4-7 0,-2-3-9 16,-2-3-8-16,-4-6-6 0,-1-3-4 15,-4-3-1-15,-5 0-97 0,-2-3-9 0,-4-2-83 16,-6-2-185-16</inkml:trace>
  <inkml:trace contextRef="#ctx0" brushRef="#br0" timeOffset="-106166.65">20185 10246 319 0,'-30'-8'106'0,"4"2"8"0,6 2 0 16,2 2-52-16,6 0-13 0,4 4-8 15,5-2-6-15,6 0-10 0,8 1-5 16,5-4 0-16,5 2 3 0,4 0 2 0,5 0 3 15,7 2-1-15,-2 3 0 0,1 3 1 16,-1 4-4-16,-4 1-6 0,-3 3-6 16,-6 3-6-16,-7 1-3 0,-5 2-1 15,-7 2-1-15,-4 0-1 0,-3 3 1 16,-2-1 1-16,0-2 0 0,1-3 0 16,2 0 0-16,4-5 5 0,7-2 5 15,4-5 5-15,8-2 2 0,5-5 1 16,3-2 1-16,6-5 0 0,4-1-4 0,-2-4-6 15,-3-4-4-15,-5 1-1 0,-5 1 1 16,-5-1 0-16,-7 0-1 0,-8-1 0 16,-9 0-3-16,-6 1-4 0,-8-3-2 15,-7 1-3-15,-7 0-4 0,-4 0-1 16,-4 4-3-16,2 2-2 0,4 2-8 16,5 4-18-16,7 1-11 0,7 2-23 15,6 0-103-15,6-3-126 0,7 1-280 0</inkml:trace>
  <inkml:trace contextRef="#ctx0" brushRef="#br0" timeOffset="-105714.66">21162 10263 623 0,'1'-8'140'0,"0"-4"6"0,0 3-105 0,0 1-16 16,0 2-4-16,-1 3-2 0,0 0-8 15,0 2-7-15,-1 0-5 0,-1 2-4 16,0-2 0-16,-1 4 1 0,1-1 0 16,1 4 4-16,-1-3 1 0,1-1 1 0,1 2 7 15,1-2 4-15,2-1 5 0,4 1 5 16,1-4 3-16,6 1 1 16,3 1 0-16,7-3-5 0,5 0-6 0,4 0-4 15,1 0-5-15,3 1-3 0,1-2-2 16,-3 2-2-16,-2 0-2 0,-4-1-3 15,-5 0-5-15,-4 0-5 0,-5 0-6 16,-5 2-11-16,-5 0-10 0,-4-2-1 16,-5 1-1-16,-5 1 1 0,-4 1 23 15,-4 2-76-15,-2 2-46 0,-4 0-91 16,-1 3-239-16</inkml:trace>
  <inkml:trace contextRef="#ctx0" brushRef="#br0" timeOffset="-105500.56">21080 10416 478 0,'-5'6'129'0,"-1"-1"4"0,4 1 2 0,3 1-104 15,4-3-5-15,5-3 1 0,5 1 3 16,6 0-2-16,4-2-3 0,7-2-5 16,4-1-3-16,3 1-4 0,1 4-4 15,1 0-7-15,-1 3-6 0,0-5-4 16,-1 1-7-16,-3-1-7 0,-3-2-8 15,-3-4 0-15,0-1-46 0,-3-2-77 16,-2 2-105-16,-2-3-249 0</inkml:trace>
  <inkml:trace contextRef="#ctx0" brushRef="#br0" timeOffset="-105203.73">22010 9859 743 0,'-3'6'166'0,"2"-1"5"0,1 3-135 15,0 3-7-15,2 8-1 0,1 8 1 16,0 10-8-16,0 2-7 0,-1 11-4 15,3 2-4-15,0 9-1 0,0-2-2 0,0-1 0 16,1-2-2-16,-1-2 3 16,1 1-25-16,-3-4-2 0,-1-5 1 0,-1-5-14 15,-2-2-6-15,-2-6-2 0,-1-5-104 16,-1-8-12-16,-3-5-108 0,-6-6-237 16</inkml:trace>
  <inkml:trace contextRef="#ctx0" brushRef="#br0" timeOffset="-98317.7">14359 7474 623 0,'-10'3'130'0,"1"0"-1"16,7 0-111-16,0 0-13 0,3 0-10 15,0 0-1-15,0 0 0 0,3 0 0 16,-2 0 1-16,1-1 1 0,-1-2 1 16,0 0 4-16,0 0 4 0,-1-2 3 15,-1-1 5-15,1 2 3 0,-1 0 2 16,1 0 2-16,0 0 1 0,1-1-2 15,4 2-3-15,3 0-4 0,2 0-3 16,4 0-3-16,3 0-1 0,6-4-2 0,14 3-1 16,3-1-1-16,15 0 1 0,9-3 0 15,9 4-1-15,6-3 1 0,15 3-1 16,3 0 0-16,12 0 0 0,-1-3 0 16,5 2 0-16,14 0-1 0,9 4 1 15,-1-2-1-15,7 2 0 0,4 5 1 0,7 1 0 16,8 3 0-16,-4 3 1 0,5 3-1 15,4 6 1-15,-5 0-1 0,-1 3 0 16,-4 0-1-16,-3 0 1 0,-5-2-1 16,-3-1 0-16,-6-2 1 0,-7 0-1 15,-5-4 1-15,-9 2-1 0,-9-4 1 16,-6-1-1-16,-13-5 1 0,-10-1 0 16,-12-2-1-16,-13-4 0 0,-14-4 1 15,-9 0 1-15,-12 1 0 0,-8 0 0 0,-11 0-1 16,-12-2 1-16,-9 0 0 15,-14 2 0-15,-8-3-2 0,-12 1-1 0,-14 1 3 16,-12-3-2-16,-10 2 1 0,-7 0-1 16,-7 0 1-16,-8-1 0 0,-12-5-2 15,-1 0-2-15,-11 1-1 0,-3-2-3 16,-8-1-2-16,-5-2 0 0,-4 1 0 0,1 1 1 16,-2 2 4-16,1-1 2 0,-2 3 3 15,8 1 2-15,3 3-1 0,3 1 1 16,6 2 1-16,6 2-2 0,7 2-1 15,10 2 0-15,0-2-1 0,4 1 1 16,6-1-1-16,11 2-1 0,11 0 0 16,13-3 0-16,7 2-1 0,16-2 1 15,15 0-1-15,13 2 1 0,7-5 0 16,9-2 0-16,7-1 0 0,6-2 1 16,11-2 0-16,21 1 2 0,7-2 1 0,16-1 1 15,14 0 2-15,13 5 0 0,14-3 1 16,14 2-1-16,3-2 0 0,12 4-1 15,11-2-1-15,5 1-1 0,9 0-1 16,10 2 0-16,-1 0 0 0,6 2 0 16,4-2-1-16,-4 7 0 0,0-1 0 0,-4-3 0 15,-7 5 1-15,-4-3 0 0,-6 3 2 16,-11-2 1-16,-10 0 0 0,-14 2 0 16,-10 0 1-16,-12-2 1 0,-14 2 0 15,-18-1-1-15,-12 0 0 0,-14-2 1 16,-13-2 1-16,-11 2 1 0,-13 0-1 15,-17-2 0-15,-10 1-1 0,-11-1-1 16,-11 0-2-16,-12 2-1 0,-9-2-1 16,-10-3-1-16,-7-1 0 0,-7 0 0 15,-6 1 0-15,-6-4 1 0,-7 1-2 16,-5-2 1-16,-4 2 0 0,-4-2-1 0,-5-5 1 16,-5-2-1-16,-5 1 0 0,-3-5 0 15,-5 3 0-15,-3-4 0 0,-1 0 0 16,1 7 0-16,-1-2 0 0,3 1 0 15,5 8 0-15,8 0 0 0,10 7 0 16,7 2 0-16,9 0 1 0,8 4-1 0,12 4 0 16,13-2 0-16,2 0 0 15,10-3 0-15,13 1 0 0,10-1-1 0,14-1-2 16,7-1-3-16,17-2 1 0,18 0 0 16,13 0 1-16,16 0 2 0,17-2 2 15,16 1 2-15,15 0 3 0,19-2 1 16,10 1-1-16,16 0-2 0,14 3 0 15,7 2-2-15,12 0 0 0,8-1 0 16,0 6-1-16,5-3 0 0,-1 2 1 0,-7 1-1 16,-1-2-1-16,-12 3-4 0,-12 1-9 15,-9-5-17-15,-18 3-15 0,-14-3-124 16,-15-7-7-16,-14-2-111 0,-18-2-215 16</inkml:trace>
  <inkml:trace contextRef="#ctx0" brushRef="#br0" timeOffset="-94801.95">8816 12685 316 0,'-9'6'70'15,"0"0"-1"-15,2-2-46 0,2 2-18 0,2-4-1 16,-1-3 1-16,2 1-2 0,1 0 3 15,0-3 3-15,0 2 2 0,0-1 2 16,1 3 0-16,0-2 1 0,-1 0 2 16,1 0-6-16,-2-3-8 0,1 4-7 15,0-6-3-15,-1 2 0 0,1 2 8 0,0-1 7 16,0 2 10-16,0 3 12 0,0-2 9 16,0 3 4-16,1-3-3 0,1 2-8 15,-1-1-8-15,0-1-6 0,1 1-5 16,-1-2-4-16,1 1-2 0,-1-2-1 15,0 1 0-15,1-2 2 0,-1 2 1 16,1 0 1-16,-2 0 4 0,1-1 3 16,0 5 2-16,0-4 2 0,0 1 0 15,-1 1-1-15,1 0-1 0,0-1-3 16,1 0-3-16,-1 1-3 0,0 2-2 0,1 1-2 16,1 0-1-16,0 3 0 0,2 3 1 15,-1 5 1-15,1 2 3 0,1 2 2 16,0 5 1-16,0 4-1 0,-2 4 0 15,-1 4-1-15,-1 5-3 0,-2 3-3 16,0 6-2-16,-3-1-1 0,1 1 0 0,-1-2-1 16,2-2 0-16,0-3-1 0,-2-6 0 15,3-2 0-15,1-2-1 0,0-4 0 16,0-3 3-16,0-3-16 0,0 1-7 16,0-4-11-16,0-5 164 0,0 0-293 15,-1-6-146-15,-3-2-418 0</inkml:trace>
  <inkml:trace contextRef="#ctx0" brushRef="#br0" timeOffset="-94402.8">8836 12743 527 0,'-3'-4'125'0,"1"1"5"0,1-2-75 16,-2-3-16-16,1 3-3 0,1-3-2 15,0 1-2-15,1 0-2 0,0 0-1 16,1 0-2-16,1 1-3 0,3 0-2 16,0 1-5-16,3-2-2 0,2 4-3 15,3-1-3-15,3 2-3 0,5 2-2 16,0 2-2-16,2 1 1 0,-1 2-1 0,0 1-1 15,-1 3 1-15,-4-1 0 0,-2 2-1 16,-1 0 0-16,-2 2 0 0,-4-1 0 16,0 2-1-16,-4-1 1 0,-1 0-1 15,-2 2 0-15,-3-2 0 0,-5 2-2 16,-3-1-1-16,-3 0-3 0,-5 3-4 16,-2 0-7-16,-6 1-9 0,0 0-7 15,-3-1-6-15,0 1-5 0,2-3 1 0,2-3-7 16,3-1-103-16,2-6-100 0,2-4-258 15</inkml:trace>
  <inkml:trace contextRef="#ctx0" brushRef="#br0" timeOffset="-94003.27">9291 12794 580 0,'2'5'122'16,"-1"-5"-1"-16,-1 3-107 0,-1-2-7 16,0 1-3-16,-1 1-2 0,-3 2-1 15,1-1 2-15,-3 4 1 0,1-2 0 16,-3 7 1-16,3-3 0 0,-2 5-1 16,2 1 0-16,3 3-1 0,2-1-1 0,2 1-1 15,3-3 0-15,3 0 5 0,2-6 4 16,1-2 5-16,3-3 6 0,1-3 4 15,1-3 4-15,3-5 4 0,-1-1-4 16,2-3 1-16,-2-2-4 0,-2-3-3 16,-2-1-2-16,-1 0-2 0,-3 0-4 15,-3 3 0-15,-3 1-3 0,-3 1-2 0,-3 2 0 16,-2 2-3-16,-4-1-2 16,-2 0-2-16,-3 1-5 0,0-1-4 15,-3 3-5-15,2 0-7 0,1 1-5 0,1 2-5 16,3 0-6-16,2 2-5 0,3 0-8 15,2 0 0-15,7-3 15 0,2 1-124 16,5 0-111-16,5-1-274 0</inkml:trace>
  <inkml:trace contextRef="#ctx0" brushRef="#br0" timeOffset="-93679.57">9783 12623 501 0,'10'0'128'0,"-5"3"2"0,-2-2-54 15,-3 2-36-15,-2 1-8 0,-2 2-7 16,-3-1-3-16,-1 1-2 0,-1 1-1 16,-2 0-1-16,0 1-3 0,-1-4-3 0,0 0-2 15,1 1-4-15,1 1-2 16,0 0-3-16,2 0-1 0,1 0 0 0,2 2-1 16,2-2 2-16,2 2-1 0,1 1 3 15,3 0 3-15,4 1 1 0,2 2 0 16,2 1 1-16,3 1-1 0,1-1-1 15,3 1-1-15,0-1-2 0,0 1-1 16,-3 1-1-16,-1-1 1 0,-3 2-1 16,-4 2 1-16,-5-2 1 0,-6 4 0 15,-6 0 0-15,-5-2-1 0,-4 1-1 0,-4-2-5 16,-3-2-5-16,-4-3-7 0,2-5-11 16,-1-3-7-16,1-3 37 0,-2-2-164 15,4-4-123-15,2 0-315 0</inkml:trace>
  <inkml:trace contextRef="#ctx0" brushRef="#br0" timeOffset="-92584.03">10848 12514 464 0,'1'2'120'0,"-1"-1"5"0,0 2-43 0,0-3-42 16,0 1-8-16,-2 4-6 16,-1 1-4-16,0 1-3 0,-1 1-3 0,-2-1-1 15,-1 3-3-15,-3 3-3 0,-2-2-1 16,-3 2-2-16,-3 2-1 0,-4 3-1 15,-3 2-1-15,-4 1-1 0,-4 2 0 16,-3 2 0-16,-2 0-1 0,1 0 0 16,-2-4 0-16,2 0 0 0,4-2 0 15,4-4 0-15,4-5 0 0,5-1 1 16,4-5 4-16,6 1 3 0,3-1 2 0,2-3 2 16,5 0 1-16,3 0 2 0,1 2 2 15,4 1-2-15,3 0-1 0,2 1-2 16,3 2-1-16,3 3-2 0,2 1 0 15,3 0-4-15,1 3-1 0,3 4-2 16,1-1-2-16,2 3 1 0,0 1-4 16,2 2-5-16,-1 0-13 0,-1 1-14 0,-2-3-8 15,0-2-5-15,-1-2-118 0,-3-4-4 16,0-4-98-16,1-9-183 0</inkml:trace>
  <inkml:trace contextRef="#ctx0" brushRef="#br0" timeOffset="-92215.83">11192 12738 520 0,'0'1'140'0,"-1"-2"5"0,0 4-41 15,-1-2-57-15,-1 0-5 0,-1 0-8 16,-3 2-7-16,-2 4-10 0,-2 3-5 15,-2 2-5-15,0 4-4 0,1 5 0 16,1 4-1-16,2 4 1 0,5-1-1 0,3-1-1 16,3 3 0-16,5-5 0 0,3-1-1 15,3-6 0-15,4-4 2 0,1-3 0 16,4-4 0-16,0-6 5 0,2-1 5 16,1-6 6-16,2-3 5 0,0-2 3 15,-2-4 1-15,-1-1 4 0,-2-3-3 16,-6-4-2-16,-3 3-5 0,-5 2-2 15,-8-2-4-15,-5 1-4 0,-9 1-3 0,-4 0-6 16,-6 4-5-16,-6 0-7 0,-2 3-8 16,-2 4-5-16,-1 5-11 0,0 5-14 15,-1 7-7-15,2 3-138 0,1 3-139 16,6 1-343-16</inkml:trace>
  <inkml:trace contextRef="#ctx0" brushRef="#br0" timeOffset="-90447.8">11865 13651 434 0,'3'1'120'0,"-2"1"5"0,-1-1-43 15,1 0-20-15,-1 2-14 0,0-3-8 16,0 1-1-16,1 0 0 0,-1-1-1 15,0 1-3-15,0 2-3 0,3 5-5 0,-1 1-5 16,2 4-6-16,-1 3-6 0,0 4-3 16,2 7-2-16,-1 1-2 0,-2 1-2 15,-1 2-3-15,2 0-1 0,-3-2-1 16,2 1 0-16,-2-5 0 0,1-4 0 16,-1-5 2-16,1-3 2 0,-1-4 2 15,1-2 1-15,0-6 3 0,0-2 3 16,0-5 3-16,0-2 3 0,-1-7 0 0,0-4 0 15,0-7-1-15,2-1-2 0,-1-4-3 16,2 3-3-16,1-1-3 0,3 3-2 16,2 3 0-16,2 2 1 0,1 5 0 15,3 2 2-15,0 0 0 0,3 5 1 16,-1 0-1-16,2 4 1 0,-1 4-1 16,-2 3 0-16,0 4-2 0,0 3 0 15,-1 5-2-15,-1 3-3 0,-2 5-4 16,1 2-8-16,-2 3-7 0,-1 1-7 0,-2 1-5 15,0-2-1-15,-1-1 0 0,1-3 4 16,0-3 5-16,-1-3 6 0,1-8 5 16,1-2 5-16,1-5 3 0,-1-4 1 15,2-3 2-15,0-5 2 0,1-1 1 16,0-1 3-16,-1-4 3 0,0 0 2 16,-1 1 5-16,-2 0 4 0,0 2 3 15,-2 2 4-15,-1 2 2 0,-2 3 1 0,-2 2-1 16,1 4-5-16,-1 3-3 0,0 3-4 15,2 3-4-15,0 5-6 0,1 3-7 16,3 0-5-16,0 3-3 0,2-1-2 16,1-3 0-16,2-1-1 0,1-2 3 15,3-5 3-15,0-2 6 0,3-7 7 16,-2-6 4-16,3-2 6 0,-1-5 2 16,-3-3 4-16,-1-5 4 0,-2-1 4 0,-2-1-1 15,-3-1 1-15,-4 2-3 0,0-1 1 16,-5 0-2-16,-5 6-2 0,-2-4-5 15,-5 2-4-15,-2 6-4 0,-4-1-5 16,-4 8-5-16,-2 4-7 0,-3 5-8 16,-2 8-11-16,1 6-13 0,1 5-21 15,1 3 146-15,5 2-290 0,2 2-165 16,8-3-447-16</inkml:trace>
  <inkml:trace contextRef="#ctx0" brushRef="#br0" timeOffset="-89571.9">14388 13973 649 0,'1'3'151'0,"-1"-3"2"15,0-1-101-15,-3 0-11 0,0-1-7 16,-3 0-9-16,-5-3-5 0,-4 0-4 15,-2-1-1-15,-2 1-6 0,0-1-7 16,0 2-2-16,-4 0-2 0,2 0-1 0,4 2-3 16,-1 1 0-16,-2 1 0 0,-1 2 1 15,0 2 2-15,3 1-1 0,0 2 3 16,1-2 0-16,2 2 2 0,3-2 1 16,3 0 1-16,2-3 2 0,4-1-1 15,2-1 1-15,0 0-1 0,1 0 0 16,1 0-1-16,0-1-3 0,-1 1 1 0,1 0-1 15,-1 0 0-15,0 1-1 0,-1-2 0 16,1 1-2-16,-1 1-1 0,1-1-1 16,-1 1-2-16,1-1-6 0,0 0-5 15,1 0-7-15,-1-1-3 0,2 1-4 16,1-1-2-16,1-3-125 0,0 2-114 16,-1 0-286-16</inkml:trace>
  <inkml:trace contextRef="#ctx0" brushRef="#br0" timeOffset="-89054.26">13579 13705 445 0,'-4'0'125'0,"0"0"4"16,1-1-27-16,1-2-53 0,3 3-12 16,3 0-8-16,3 0 0 0,7 0 4 15,6 0 1-15,6 7 4 0,6 2 5 16,6 1 4-16,10 4 4 0,7 4-5 16,8 1-6-16,4 1-1 0,14-1-3 0,14 1-5 15,5-2-4-15,6-5-4 0,10-2-1 16,7-1-4-16,19-8 0 0,7-3-1 15,8-5-2-15,10-5 0 0,14-2-1 16,7-6-3-16,2-5-1 0,-1 1-2 16,-3-5-3-16,-5-4-2 0,-5 3-3 15,-11 0-2-15,-11 2-6 0,-12 2-8 0,-20 3-9 16,-17 4-13-16,-21 6-28 0,-19 4-62 16,-19 3-96-16,-24-3-150 0,-23 2-334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7:21:06.7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2446 13865 680 0,'-6'-1'142'15,"0"-6"0"-15,2-1-112 0,0-3-28 16,3 1-13-16,1-1-3 0,0 3-1 16,-1-3 2-16,-1 1 0 0,-1 2 2 15,0 1 6-15,-1 0 8 0,-2 0 7 0,0 1 5 16,-2-1 5-16,0 2 4 0,0-2 2 16,-2-2-1-16,0 0-3 0,-1 0-3 15,-1-3-4-15,-2-1-4 0,-1-2-5 16,-1 1-6-16,-3-1-3 0,0-1-6 15,-6 2-5-15,-2 2-4 0,-3 3-3 16,-3 5 0-16,-3 4 1 0,0 6 3 0,-1 4 5 16,1 9 5-16,0 5 4 0,1 4 2 15,1 3 1-15,0 7 0 0,1 2 0 16,2 5-1-16,3 4-1 0,4 4 1 16,4 4-1-16,7 4 0 0,4 4 1 15,5 1-1-15,1 0 1 0,5 5 1 16,1-1 0-16,2 0 0 0,3 2 1 15,2 0 1-15,1 2 1 0,2 4 1 16,1 1 1-16,2 4 0 0,-2 4 1 0,0 7 0 16,-1 1-2-16,2 1 0 0,2-3 0 15,2-6-2-15,1-8 1 0,4-10-1 16,6-10 1-16,5-10-1 0,6-10-1 16,6-5 2-16,10-4 0 0,7-4 3 15,10-6 2-15,10-1 1 0,13-4 0 16,7-2 0-16,10-6 1 0,9-3-18 0,10-6-14 15,7-3-131-15,1-6-126 0,-1-7-325 16</inkml:trace>
  <inkml:trace contextRef="#ctx0" brushRef="#br0" timeOffset="867.67">14526 13438 618 0,'8'0'130'0,"3"-1"-1"0,4 1-106 16,1 0-17-16,0 3-9 0,2 1-1 15,-1 1 0-15,-1 4 0 0,-1 1 0 16,3 1 1-16,2 0 2 0,5-1 0 16,4-1 2-16,6-4 0 0,4 3 1 0,0-5 2 15,5 2 4-15,13-1 3 0,2 0 3 16,3 4 2-16,-1 3 1 0,3 1 1 15,3 3-3-15,-6 3-2 0,-14 4-3 16,-6 5-3-16,-7 1-2 0,-7 5-1 16,-6 5-2-16,-8 5 0 0,-4 8 1 15,-5 4-1-15,-7 7 1 0,-2 9-1 0,-3 7 0 16,-1 3-1-16,1 6 0 0,-1 4 0 16,2 2-1-16,3 0 0 0,2 1 1 15,3 0-1-15,1 4 1 0,3-2-1 16,2-2 1-16,1 1 1 0,-2-3 0 15,0-4 2-15,0-3 1 0,0-7 3 16,-3-7 3-16,-1-8 1 0,-1-8 3 16,-2-10 0-16,0-7-1 0,-3-5-1 0,-2-5-3 15,-1-8-3-15,-5-2-2 0,-5-3-4 16,-7-2 0-16,-7-2-1 0,-7-2-1 16,-7-6 0-16,-18 0-5 0,-7-4-11 15,-1-3-11-15,-4-5 153 0,-2-4-293 16,-1 0-154-16,-10 0-435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6:14:30.1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1660 5403 423 0,'0'0'112'0,"-2"0"1"0,0 0-60 16,-4 2-16-16,1-1-9 0,-5 3-8 16,-2-1-11-16,0 2-5 0,-1 1 0 15,0 1-1-15,0-1 1 0,3 3 1 16,2-3 0-16,1-1 0 0,3 2 0 15,0-4 0-15,1 1 0 0,2-1 0 16,1-2 0-16,1 1 2 0,0-1 0 16,2-1 3-16,0-1 3 0,1 0 2 0,2 2 1 15,1-2 1-15,2-1-2 0,2 2 0 16,1-3-3-16,0 3-3 0,3-1-2 16,-1 0-1-16,2-2-1 0,1 1 1 15,2-1 2-15,4 1 3 0,3-1 0 16,3 0 1-16,5-2 0 0,2 0 2 15,5 0 1-15,2-1-2 0,5-1-1 16,4 2 0-16,6-2 0 0,4 4-2 0,2 2-2 16,3 0-2-16,4 0-1 0,3 5-2 15,0-4-2-15,0 4 0 0,0-1 0 16,-1 0 0-16,-3 1-1 0,-6 1 1 16,-6-4-1-16,-5 2 0 0,-8-1 1 15,-7-1-1-15,-7-2-2 0,-7-1-9 16,-4-1-15-16,-8-6 101 0,-6-1-244 15,-2-6-149-15,-8 2-411 0</inkml:trace>
  <inkml:trace contextRef="#ctx0" brushRef="#br0" timeOffset="6951.22">3881 6240 159 0,'-1'3'39'0,"0"-1"4"0,-1 1-17 15,-3-1-13-15,2 2 1 0,-2-2 8 16,2-2 10-16,0 1 11 0,-2-1 12 16,3 1 10-16,0-3 8 0,0 0 1 0,0-1-4 15,1 3-11-15,0 0-13 0,1 0-14 16,-3-2-13-16,3 2-7 0,0 0-7 15,0 0-2-15,0 0-2 0,0-1-1 16,0 1 0-16,1 1-1 0,-1 0 1 16,2 0-1-16,-1-1 1 0,1 4 0 15,-2-4 1-15,1 0-1 0,-1 0 2 16,0 1 0-16,0-1 0 0,-1 0 2 16,0-2 1-16,1 2 1 0,0 0 1 0,2-3 1 15,-1 3 1-15,2-1-1 0,2 0 0 16,0 1 0-16,3 0 0 0,0 0 0 15,0 0 0-15,4 0 0 0,0 0-2 16,2 0 0-16,-2 1-1 0,1-1-1 16,-1 2-2-16,-1 2-1 0,1-1 0 15,1 1-1-15,0 0 0 0,-1-2 0 16,1 1 1-16,2-2-1 0,0 3 0 16,-1-3 1-16,3 1 1 0,-1 0 1 15,3 1 2-15,-1 0 1 0,1-3 1 0,2-3 2 16,1 3 1-16,1 0-1 0,1-1 0 15,1-2-1-15,1 2-2 0,0 0-1 16,1 1-1-16,-2-3-2 0,0 0 0 16,-3 2-1-16,0-1 0 0,0 1 0 15,0-1-1-15,-1 1 1 0,-1 0-1 16,0-2 0-16,0 3 0 0,-2-1 0 0,1 0 1 16,-2-1-1-16,-2 1 0 0,0-2 1 15,2-1-1-15,-2 2 1 0,1-1-1 16,2 0 0-16,2 1 1 0,-1-1-1 15,1 1 0-15,1 0 0 0,-1 1 0 16,-1-2 0-16,2 2 1 0,-2 0-1 16,2 2 0-16,1-1 0 0,-4 0 0 0,3 0 0 15,2 1 0-15,-2-3 0 0,1 3 0 16,-1-1 0-16,0 0 0 0,2-1 0 16,0 0 0-16,0 1 0 0,-1-1 0 15,2-1 0-15,1-2 1 0,-1 1-1 16,-1 1 0-16,1-1 1 0,-2 0-1 15,0 0 1-15,0 2-1 0,-1 1 0 16,0-2 0-16,0 1 0 0,0 0-1 16,-1 0 1-16,-2 1-1 0,-2-1-1 0,-2 0-1 15,-1 1-3-15,-3 0-6 0,-4 0-10 16,1 0-10-16,-4 0-1 0,-1-1-127 16,-5-1-121-16,-2 2-297 0</inkml:trace>
  <inkml:trace contextRef="#ctx0" brushRef="#br0" timeOffset="10314.29">4214 4255 608 0,'0'-3'132'0,"-2"2"3"15,-3-2-112-15,2 1-1 0,1 2 5 16,1 0 7-16,0 2-1 0,1-2 1 0,0 1 4 16,1 0 4-16,-1-1 1 0,1 1-2 15,-1-1-5-15,0 1-2 0,0-1-1 16,0 1-3-16,0-1-3 0,0 0-4 15,-1 1-2-15,1-1-3 0,0 0-4 16,0 0-2-16,0 0-4 0,0 0-2 16,0 0-3-16,0 0-7 0,0-1-13 15,0 0-14-15,0 1-37 0,-1-3-144 0,0-1-163 16,-2-4-395-16</inkml:trace>
  <inkml:trace contextRef="#ctx0" brushRef="#br0" timeOffset="10921.23">4537 4115 545 0,'-5'10'126'16,"0"-2"3"-16,0-1-80 0,2-1-28 15,-1 2-3-15,2 1-2 0,0 1-3 16,2 0-5-16,-1 3-2 0,0 0-1 15,1 5-2-15,0 0 0 0,0 2-1 16,3 4-1-16,1 1 0 0,3-3-2 16,1 0 0-16,1-4 0 0,3-4 0 15,3-2 1-15,-2-8 1 0,3 0 2 0,2-4 2 16,0-6 3-16,0 0 3 0,-2-5 3 16,1-2 4-16,-4-3 2 0,-2 0 1 15,-3-1-1-15,-3 1-2 0,-1 3-1 16,-1 3-4-16,-3 2-4 0,-1 4-5 15,-1 4-2-15,2 3-1 0,0 7-1 16,0 3 1-16,2 0-2 0,1 6 1 16,0-3 1-16,4 0 0 0,1-2 0 0,3-1-2 15,3-3 2-15,1-3 1 0,0-5 5 16,1 1 6-16,-1-5 5 0,-1-4 3 16,-1-1 5-16,-1-3 1 0,-1-3 1 15,-1-4-4-15,-1 1-4 0,-1-3-4 16,-1-1-3-16,-1 0-4 0,-4-2-3 15,0 0-4-15,0 1-3 0,-3 2-6 0,0 4-3 16,-1 0-5-16,1 0-9 0,0 4-9 16,-1 4-25-16,-2 0 76 0,3 0-206 15,0-1-146-15,7-3-376 0</inkml:trace>
  <inkml:trace contextRef="#ctx0" brushRef="#br0" timeOffset="11532.63">5176 4092 571 0,'1'9'138'0,"-4"-4"6"16,-3-1-84-16,0-1-26 0,-4 4-1 15,0 0-1-15,-1 4-6 0,1-1-9 16,1 2-5-16,2 1-5 0,3 0 0 16,2-1-1-16,3 3-3 0,3-3-1 15,2-3 0-15,5 1 0 0,1-2 1 16,1 0-1-16,3-3 3 0,0-2 4 0,0 1 3 15,2-3 3-15,-3-6 1 0,1 1 2 16,-2 0 2-16,0-4-2 0,-2-3-2 16,-1-2-3-16,-4 0-3 0,-3 0-3 15,-3-4-2-15,-3-1-3 0,-7-3-6 16,-4 2-5-16,-3 4-5 0,-4 2-4 0,-2 1 0 16,-1 6-3-16,1 3-3 0,2 3-3 15,5 2-3-15,2-1-2 0,5 0-5 16,7-1 2-16,7-1 1 0,4-1 5 15,5-1 8-15,3-1 6 0,7 0 8 16,0-2 7-16,1 4 0 0,0-1 0 16,1 0 1-16,-2 0 0 0,-1 2 4 15,-3 4 3-15,-3 1 2 0,-1 0 1 16,-5 6 0-16,-1 1 1 0,-3 4-2 16,-3 2-2-16,-1 0-3 0,1 2-2 15,-3 0-1-15,2-2 0 0,0 2-1 0,0-4 0 16,0-2 0-16,1-1 0 0,-2-3-1 15,0-1 1-15,1-4 3 0,-3-2 6 16,0 1 9-16,0-2 11 0,-1-2 9 16,-1-3 4-16,-1 0 1 0,1-4 0 15,-1-1-6-15,1-5-8 0,1-3-12 16,3-5-8-16,2-2-4 0,0-2-2 0,2 0-2 16,2 2 0-16,3 2-1 0,0 5 0 15,2 0 0-15,-1 5-1 0,5 2-4 16,-1 2-7-16,4 0-12 0,0-1-16 15,1 0-11-15,2 4-8 0,5-3-7 16,0 4 4-16,4 2-52 0,1 1-55 16,1-2-89-16,1 4-226 0</inkml:trace>
  <inkml:trace contextRef="#ctx0" brushRef="#br0" timeOffset="11935.71">6052 3996 497 0,'5'6'129'0,"-4"2"7"0,-6-3-48 15,-1 1-32-15,-2-1-3 0,-2-1 0 16,-1-2 0-16,-1-1-4 0,-1-2-5 15,1 0-6-15,1 0-7 0,-1-2-9 16,1 3-6-16,0 0-7 0,0 1-4 16,0 3-3-16,0 1-3 0,0 6 0 0,2 2-2 15,0 0 1-15,0 4 0 0,2 3-1 16,5-3-2-16,1-2-1 0,1-4 0 16,3 0-1-16,3 0 1 0,0-3 0 15,3-4 1-15,1 0 2 0,1-1 4 16,1-2-1-16,2-4 2 0,1-4 0 15,0 1 1-15,0-6 0 0,1-3 0 16,-2-2 1-16,0-3-1 0,-1 3 2 16,-1-4 2-16,-1-2 0 0,-3-1 0 15,0-2 1-15,-3-2 1 0,-3-3-2 0,0-2 0 16,-2 6 2-16,-1 2 2 0,0 5 3 16,0 6-1-16,0 4 1 0,1 8-3 15,-1 3-2-15,1 3-4 0,1 6-4 16,0 3-3-16,1 7 0 0,2 4 0 15,0 5 2-15,1 1 2 0,2 0 0 16,2 4-1-16,2 0 1 0,2 0-1 0,0 1-2 16,1-3-7-16,2-1-9 0,-3 0-14 15,1-4-30-15,0-5-96 0,1-4-43 16,-1-7-129-16,0-4-259 0</inkml:trace>
  <inkml:trace contextRef="#ctx0" brushRef="#br0" timeOffset="18665.24">6110 6229 302 0,'-6'3'86'16,"-1"-3"11"-16,5-1-41 0,1-1-10 16,2 2-1-16,2-3-4 0,3 0-5 15,1 1-8-15,4-2-10 0,2 2-1 16,1 0-3-16,0 0-3 0,-1 1-1 15,-1 2-4-15,-2-1-2 0,-1 1-1 0,-3 3 1 16,1 0 0-16,0 0 1 0,0 1 3 16,1 2 1-16,0 0 3 0,1-1 1 15,2 0 1-15,1 1 2 0,3 0 0 16,2 1-1-16,2-1-1 0,2 1-3 16,3-3-2-16,1 2-3 0,1-5-1 15,2 3-3-15,1-3 0 0,3 0-1 0,0-3 0 16,3 6 0-16,1-1 0 0,1-1 1 15,3-1 0-15,-1 5 2 0,4-4 1 16,1 1 1-16,-3-4 0 0,2-2 0 16,1-1 1-16,2 3-1 0,2-5-1 15,-1 1 1-15,2 2-1 0,3 1 1 16,-1 0-1-16,2 4-1 0,-3-4 0 16,0 0-1-16,-1 1-1 0,1 2-1 15,3 0-1-15,0 1 0 0,-1-1 0 16,3 1 1-16,2 0 0 0,1-1 0 0,-1-1-1 15,0-1 2-15,1 2 2 0,1-1 0 16,1-2 2-16,2-1 1 0,-2 0 1 16,2 0 0-16,-1-1-1 0,-2-1-2 15,0 1-1-15,0 1-1 0,-4-1-2 16,1 1-1-16,-1 0 0 0,-1-1 0 16,1 1 0-16,-2 2 0 0,-4-2 0 0,1 1 0 15,0 2 0-15,-2-3 0 0,1 3 0 16,0-5 0-16,-1 2 0 0,3-1 1 15,-1 0-1-15,1-3 0 0,-2 2 0 16,2-1 0-16,-1 3 0 0,3-1 0 16,-2 1 0-16,2 2 0 0,-2 0 1 15,3 2-1-15,-3-1 1 0,3 2-1 16,-5 1 0-16,2 0 1 0,-4-2-1 16,0 3 0-16,-2-4 0 0,0 0 0 15,-4-2 0-15,1 1 0 0,-2-3 0 0,-2 2 0 16,-1-3 0-16,0 1 1 0,0-1-2 15,-2 0-1-15,-4-3-3 0,2 3-4 16,-2-3-4-16,-1 1-7 0,-7 0-12 16,-3-1 30-16,-3-1-158 0,-4-1-126 15,-9-5-325-15</inkml:trace>
  <inkml:trace contextRef="#ctx0" brushRef="#br0" timeOffset="30564.24">2050 6257 322 0,'5'0'95'15,"-2"0"7"-15,1-2-29 0,3-3-27 16,2 0-8-16,0-1-5 0,1-1-8 16,1 2-10-16,0-1-5 0,0 1-1 15,0 2 2-15,-1 1-2 0,2 1 0 16,0 1 0-16,1 1 0 0,1 0 1 0,2 0 0 15,1 1 0-15,3 3-1 0,0-3 1 16,1 1 0-16,0 0-1 0,2 2-1 16,3-2-1-16,0 1-3 0,0-1 0 15,5 1-1-15,1 0 1 0,4 1 0 16,1-2 0-16,1 3 0 0,2-2 1 16,0 1-1-16,-1 0 0 0,-3-2-1 15,-4 0-1-15,-4 0 1 0,-4-3-1 0,-3 2 0 16,-6-2 0-16,-1-2 0 0,-5 0 1 15,0 1-1-15,-3-1 0 0,0 0-1 16,-1-2 1-16,-1-2-2 0,2 4 1 16,-3 0-1-16,0 0 0 0,0-1 0 15,0 1 1-15,-2 0-4 0,0 2 1 16,-2-4-136-16,-2-2-118 0,-1 2-311 16</inkml:trace>
  <inkml:trace contextRef="#ctx0" brushRef="#br0" timeOffset="35998.37">1502 7228 161 0,'6'4'36'0,"-4"-2"3"16,-2 1-27-16,0-1 1 0,-1 2 1 15,0-1 5-15,-1 2 9 0,-1-1 5 16,1-1 6-16,0 3 2 0,1-1 3 16,1 0 1-16,0-3 4 0,3 0-1 15,2-1-4-15,1 0-3 0,3-3-3 16,2-1-3-16,2-3-2 0,5 2-7 15,0-1-7-15,1-1-5 0,0 1-4 16,0 1-2-16,0 0-4 0,-1 0-1 16,0 1-1-16,0 0 0 0,0 1-1 0,2-3 0 15,1 2 0-15,1 1 1 0,2-1 1 16,1 0 2-16,2 0-1 0,2 0 1 16,1 1 0-16,4-2-1 0,5 1 0 15,0 2-1-15,4 0-2 0,2 1 1 16,3 0-2-16,1-1 1 0,2 1 0 0,-3 0-1 15,-2-1 1-15,1 0-1 0,-1-1 0 16,0 2 1-16,-2 2-1 0,-2-1 0 16,-4 2 0-16,-2-2 0 0,-3 2 0 15,-6 1 1-15,-5 0-1 0,-3-1 0 16,-6-1 0-16,-2 1 1 0,-4-1 0 16,-4 0 0-16,-2-2 1 0,-1-2 1 15,0 1 0-15,-2-3 0 0,1 1 0 16,0 0-1-16,1 0-1 0,-2-1-1 15,1 0 0-15,-1 1-1 0,-3 0-1 16,-4 0 0-16,-4 0 0 0,-6 0 0 0,-4-1 1 16,-6 1-1-16,-9 0 1 0,-2 0 1 15,-4 2 0-15,-3 0-1 0,-5-1 0 16,-5 2 0-16,-2 0 0 0,-3-2-1 16,-3 1 2-16,-2 1-1 0,-2 0 1 15,1 1 0-15,2 2 0 0,0-1 0 0,3 3 0 16,6-1-1-16,7-1 1 0,3 1 0 15,6-1 0-15,7-1 0 0,9 0 0 16,7 2 0-16,4-3 1 0,5 1 1 16,5-1 0-16,4-1 0 0,5-1 0 15,3-1 0-15,6-1 1 0,2-2-1 16,5 2 0-16,4-3 0 0,6 2 0 16,4-2 0-16,3 2 0 0,4 0 0 15,3-1-1-15,4-1 0 0,5-2-1 16,3 2 1-16,5 0-1 0,2-1 1 15,0 3-1-15,3 1 0 0,-2 1 0 0,-2 1 1 16,-3 3-1-16,-4-1 0 0,-3 1 0 16,-6 0 1-16,-5 0-1 0,-5 3 0 15,-4-2 1-15,-6-1-1 0,-6 3 1 16,-5-2-1-16,-4-2 1 0,-5 2 0 16,-1-2 1-16,-4 0-2 0,-3-2 0 0,-4-2 0 15,-2 1 0-15,-4-1-2 0,-4-1 1 16,-4 2-1-16,-3-3 1 0,-5 4 0 15,-4-2 1-15,-4 1 0 0,-3 3 0 16,-3 0 0-16,-5-1 1 0,-6 4-1 16,-4-3 0-16,-2 1 1 0,-4-2-1 15,-3 0 0-15,2 0 0 0,-1 2 0 16,5-2 1-16,3 2-1 0,6 2 0 16,4 1 0-16,6 1 0 0,4-3 0 0,5-2 0 15,5 2 0-15,5-3 0 0,5-1 1 16,5 0-1-16,3 1 1 0,4 0 1 15,2 0 0-15,2-1-2 0,2 1 1 16,2 1-1-16,2-1 1 0,2-1-1 16,2 1-1-16,1 0 0 0,4 1 2 15,-1-1-1-15,1 1 1 0,0 0-1 0,3 0 0 16,2-1 0-16,1 0 0 0,2-1 1 16,3 0-1-16,1-2 0 0,4-3 0 15,2 0 1-15,4-2-1 0,4 2 1 16,0-1-1-16,4 0 0 0,2 4 0 15,0 1 1-15,-1 1-1 0,-2 1 0 16,0 1 0-16,-5 1 0 0,-2 0 0 16,-5 2 0-16,-2-1 0 0,-5 2 1 15,-4 0-1-15,-5-1 0 0,-2 2 0 16,-5-2-1-16,-3 0 0 0,-3-1 0 16,9 6 2-16,-12-9-3 0,-1 2 0 0,-1-4 1 15,-3 1 0-15,-2-2 0 0,-3-1 1 16,-12-11-2-16,10 11 3 0,-2-1-1 15,0-1 0-15,-2 2 0 0,0-2 0 16,-2 3 0-16,1-3 0 0,-2 2 0 16,-6 1 0-16,2 0 0 0,-2-3 0 0,1 3-1 15,0-2 0-15,-3 3-1 0,2-2-3 16,3-1-3-16,0 1-3 0,3 2-2 16,2-1-2-16,2 3 0 0,4 0-1 15,2-2 2-15,4 4 3 0,1-1-4 16,2 1-14-16,1 3-26 0,1-2-69 15,0-1-92-15,0 3-217 0</inkml:trace>
  <inkml:trace contextRef="#ctx0" brushRef="#br0" timeOffset="62348.1">2574 7174 334 0,'3'0'96'16,"-1"0"11"-16,-3 0-17 0,1 2-42 15,-1 0-6-15,0 2-1 0,-1-1-5 16,1 0-9-16,-1-1-9 0,0 2-3 0,1-3 2 16,1 0 3-16,0-1 2 0,0 0 3 15,0-1 2-15,1 0-1 0,-1-2-2 16,0 0-3-16,-1 0-3 0,0-2-2 16,-2 1-2-16,-2 0-2 0,-1-2-1 15,-3 1-1-15,-2 0-1 0,-1 0-2 16,0-1-2-16,-2 0-2 0,-1 0 1 15,-2 2 0-15,1 1 0 0,-1-2-1 0,-1 1 0 16,-1 2 1-16,2-2-1 0,-1 1-1 16,0 0 0-16,3 0-1 0,-1-2 1 15,-1 3-2-15,2 0 0 0,-3 0-1 16,0 1 1-16,-2 3-1 0,-2-1 0 16,1 2 1-16,-2 1 0 0,0 0 0 15,0 2 1-15,1 0-1 0,3-1 1 16,-2 2-1-16,2-2 1 0,4 1-1 15,1 1 0-15,1 0 0 0,0-1 0 0,1 0 0 16,3 2 0-16,-1 2 0 0,0 0 0 16,0 4 0-16,0 1 0 0,1 5 1 15,0 0-1-15,-1 0 1 0,0 2-1 16,-1 1 0-16,0-1 0 0,0-1 0 16,0 0 0-16,0-3 0 0,2 1 0 0,-1-1 0 15,2-3 0-15,1 1-1 16,2 0 0-16,0-1 0 0,3 0 0 0,0 2 0 15,2 1-1-15,2 3 1 0,1 1 1 16,2 1 0-16,1 1 0 0,1 1 0 16,2 2 1-16,-2 0 0 0,2-2-1 15,0-1 0-15,0 1-1 0,-1-1 0 16,2-1 0-16,0-3 0 0,0-1-1 16,2 0 1-16,0-3 0 0,1 0 1 15,0-2-1-15,2-2 0 0,-1 1 1 16,2 1 0-16,3-1 0 0,-1 0 0 0,3 1 0 15,2-2 2-15,4-1 1 0,1-3 1 16,1-1 1-16,1 0 0 0,1-2 0 16,0-2 0-16,-1-1-1 0,-1 1-1 15,-1-1-2-15,-2-1 1 0,1-2-1 16,-3 0-1-16,0-1 1 0,-3-1 0 16,1 0-1-16,-1 0 0 0,-2-3 1 15,1 0-1-15,-1-3 2 0,0-2-1 0,2-1 1 16,-2-2 0-16,-1-2 1 0,-1 2-1 15,0-3 0-15,-1-1 0 0,-2-2 0 16,0-2-1-16,0-4 1 0,1-2-1 16,-1-1 0-16,0-1-1 0,-1 0 1 15,-1 1 0-15,-2 4 0 0,-1 2 0 16,-4 5 1-16,0-2 1 0,-4 0 1 16,-3 2 1-16,-4-2 0 0,-1-4 0 0,-2-1 0 15,-3-3-2-15,0-1 0 0,-3-2-2 16,2-3 0-16,2-3-1 0,3-2 1 15,-1 1 0-15,0 1 0 0,0 3-1 16,4 3 2-16,-2 6-1 0,1 5 2 16,-2 7 1-16,-2 4 0 0,-4 2-1 15,-5 2-4-15,-4 3-4 0,-6 2-8 16,-7 3-10-16,-5 4-12 0,-3 1-8 16,-1-3-6-16,0 2-3 0,3-3 10 0,2-2-42 15,6-1-77-15,6-3-102 0,6-2-252 16</inkml:trace>
  <inkml:trace contextRef="#ctx0" brushRef="#br0" timeOffset="63458.84">2273 8139 259 0,'0'0'95'0,"0"1"12"0,0-1 0 16,0-1-34-16,0 1-5 0,-2-1-3 15,2 0-13-15,-2 0-14 0,1-1-10 16,-2-2-6-16,1 1-5 0,0 0-5 15,0-2-2-15,1-1-2 0,-1 0-1 16,0 1 0-16,1 2 0 0,-1-3 0 0,-2 2 3 16,1 0 1-16,-1 2 2 0,-2 0 0 15,-3 1 0-15,0-2-1 0,-6 2-1 16,-1-1-3-16,-3 2-2 0,-2 0-3 16,0 0 0-16,-2 2-2 0,1 1 0 15,-1 0-1-15,2 0 1 0,1 2-1 16,1 0 1-16,2 1-1 0,1-1 0 0,0 1 1 15,3 1-1-15,0 1 0 0,0 1 0 16,1-2-1-16,2 1 1 0,-1 2 0 16,0 1 0-16,1 1 0 0,0 3 1 15,1 3 0-15,0 3-1 0,0 2 2 16,0 1-2-16,1 2 1 0,0 1-1 16,1 2-2-16,3-1-1 0,0 2-1 15,4-1-1-15,3 2 1 0,1 0-1 16,5 1 1-16,1-2 1 0,3 1 1 0,1-1 1 15,2-1 1-15,2-1-1 0,2-1 1 16,0-1 0-16,1 1-1 0,2-1 0 16,2-2 1-16,3-1 0 0,3-2 0 15,1-1 0-15,5-5-1 0,0 0 2 16,2-3-1-16,2-1 1 0,-1-2-1 16,0-2 1-16,-2-2-1 0,-1-1 2 15,-2-1-1-15,-2-1 1 0,-1-1 0 16,-2-2 0-16,-1 0 1 0,-1-3 1 0,-3 1 1 15,0-2 0-15,-2-4 1 0,-1-1 0 16,0-2 0-16,-1-3-1 0,-1-5-1 16,1-2-1-16,0-4-1 0,0-5 0 15,0-3-1-15,-2-2 1 0,0-3-1 16,-2-4 2-16,-2-3 2 0,-3 3 1 0,-1 0 0 16,-2 5 1-16,-5 0 1 0,-2 4 1 15,-4 2 0-15,-7 3-1 0,-3 4-1 16,-6 1 0-16,-8 1 0 0,-3 0 0 15,-5 0-2-15,-2 0-2 0,-4 2 0 16,0-3-1-16,-2 1-1 0,5-2 0 16,2 1 0-16,1 1-2 0,3 2-1 15,6 2-3-15,2 5-5 0,3 3-12 16,2 6-17-16,-1 5 114 0,3 1-251 16,-3 6-150-16,-3 6-404 0</inkml:trace>
  <inkml:trace contextRef="#ctx0" brushRef="#br0" timeOffset="66737.91">12607 4026 348 0,'3'-5'87'0,"0"-1"1"15,-2 0-41-15,2-2-25 0,-2 3-8 16,1-3-6-16,-1-1-5 0,2 3 8 15,-1-4 9-15,1 2 5 0,2 0 4 0,-2 1 4 16,-1-1 5-16,0 5 4 0,-1-2-4 16,1 3-7-16,-2 0-3 0,-1 2-2 15,1-1-3-15,-1 2-1 0,1-1-3 16,0 1-3-16,-1-1-1 0,1 0-1 16,0 1 1-16,0 1 2 0,1 1 1 15,-1 0 1-15,1 0 2 0,0 4-1 16,1-2-1-16,-2 4-3 0,1 2-2 15,-2 2-4-15,-1 3-3 0,0 5-2 16,0 2-1-16,-1 6-2 0,0 6 0 0,-1 1 0 16,2 0-1-16,-1 1 0 0,2 3 0 15,-2-2 0-15,3-2 0 0,3-4-1 16,-1-4 1-16,1-1-2 0,2-2-2 16,-1-5-5-16,1-5-10 0,-1-2-10 15,-3-5-8-15,1 2-12 0,-1-5 25 16,0-2-151-16,0-3-125 0,4-6-307 0</inkml:trace>
  <inkml:trace contextRef="#ctx0" brushRef="#br0" timeOffset="67128.71">12884 4249 439 0,'-1'-4'122'0,"0"1"7"15,1-1-10-15,-1 0-74 0,1 2-6 16,0 0-2-16,0 1-2 0,0 0-5 16,0 0-8-16,0 2-8 0,-1-1-4 15,0 2-3-15,-1 4-3 0,-2 0-3 16,0 5-2-16,-1 3 0 0,0 4 1 0,-1 2 0 16,1 0 1-16,2-1 0 0,3 1 1 15,2-3 0-15,3-3 1 0,2-1 2 16,4-4-1-16,3-1 2 0,2-1 3 15,2-4 2-15,0-1 6 0,2-2 3 16,-4-2 1-16,-1-1 3 0,-3-2 2 16,-2-1 2-16,-4-2-2 0,-4-1-4 15,-3-1-4-15,-4-4-4 0,-3-1-3 16,-4-4-4-16,-3 1-8 0,-4-2-4 0,-2-1-4 16,-1 1 0-16,0 4-5 0,1 2-4 15,4 0-6-15,2 6-10 0,5 0-7 16,2 5-10-16,5 1 105 0,3 2-231 15,3 2-137-15,5 1-372 0</inkml:trace>
  <inkml:trace contextRef="#ctx0" brushRef="#br0" timeOffset="67562.2">13293 4318 605 0,'13'-1'148'0,"-3"-6"8"16,0-1-93-16,-4 0-14 0,0-3-7 15,-4-1-3-15,-2 1-6 0,-2-1-8 16,0 1-8-16,-2 0-5 0,-1 3-3 16,-3 0-3-16,-2 5-3 0,-2 3-3 0,-5 2-2 15,-1 5-1-15,0 0 0 0,-1 3 0 16,2 2 1-16,3 3-2 0,5-3-1 16,5 1-1-16,5-1 0 0,8 1 0 15,4-3 0-15,3-1 2 0,3-4 1 16,2-2 3-16,2-1 1 0,-1-6 0 15,-5 0 2-15,-2-5 0 0,-2 0 2 16,-3-4 2-16,-2 1 1 0,-5-3 4 16,-1 1 0-16,-1-5 0 0,-2 0-2 15,-1 1-1-15,1 1-1 0,-3 4 2 0,2 2-3 16,0 2-1-16,0 6-2 0,1 4 0 16,0 2 0-16,0 6-2 0,-1 1-2 15,2 2-1-15,2 2 0 0,-1 3 2 16,2 0 0-16,1 2 0 0,3-3 0 15,1 1-1-15,0-2 0 0,4 2-3 16,0-1-6-16,1 0-5 0,0-2-11 16,2-2-7-16,-1-4-9 0,2 1-6 0,-2-6-6 15,-1-1 57-15,-1-4-174 0,-1-2-117 16,1-5-320-16</inkml:trace>
  <inkml:trace contextRef="#ctx0" brushRef="#br0" timeOffset="68098.13">13862 4225 605 0,'5'-7'138'0,"0"0"8"0,-5-1-109 0,-4-1-8 16,-2 1-2-16,-3-1 1 0,0 2-6 16,-1 0-10-16,-1 3-7 0,-3 3-2 15,-1 5-2-15,-3 2 1 0,-3 2-1 16,-3 6 0-16,-1 2-1 0,1 3 1 16,4 1-1-16,5 2-2 0,7 0 0 15,7-1-1-15,7-1 0 0,6-3 0 16,4-1 1-16,5-5 0 0,0-4 2 15,2 0 0-15,0-4 2 0,-2-2 0 16,-4-3 2-16,-3-6 1 0,-3-3 1 0,-2-3 2 16,-3-4 1-16,-1-4 1 0,-1-5 2 15,1-3 0-15,1-3 0 0,0-2-1 16,-1-4 0-16,1 0 0 0,-3 1 0 16,0-3 0-16,1 4 4 0,-1 3-2 15,-1 4 4-15,1 8 5 0,0 4 1 16,-2 5-2-16,1 7-2 0,-3 4-6 0,-4 7 0 15,2 7-5-15,0 4-5 0,-2 5-3 16,1 3-1-16,2 6 2 0,0 5 0 16,3 3 2-16,2 2-2 0,4 1 1 15,0-2-6-15,4 2-6 0,0-6-7 16,2-2-6-16,3-2-14 0,-1-8-13 16,3-2-12-16,1-2 37 0,1-5-157 15,0-4-129-15,-2-5-320 0</inkml:trace>
  <inkml:trace contextRef="#ctx0" brushRef="#br0" timeOffset="68360.37">14221 4275 675 0,'-1'2'160'0,"1"-2"7"0,2 0-116 15,1 0-6-15,4-1-2 0,3 0-4 16,3-1-11-16,2 1-10 0,3-3-6 0,-1 1-8 16,3 2-13-16,-1-1-25 0,-5 2-7 15,0-2-137-15,-1-1-140 0,3 2-344 16</inkml:trace>
  <inkml:trace contextRef="#ctx0" brushRef="#br0" timeOffset="68579.48">14658 4219 670 0,'-1'0'157'0,"1"0"3"16,0 1-117-16,-2 0-11 0,0 1-5 15,-1 3-6-15,0 1-8 0,0 2-7 16,1 3-4-16,0 0 1 0,0 2 1 16,1 0-1-16,1 0-1 0,1-3-3 0,4 0-5 15,2-1-10-15,4-2-11 0,1-3-9 16,5-1 164-16,2-4-292 0,0-1-143 16,3-4-407-16</inkml:trace>
  <inkml:trace contextRef="#ctx0" brushRef="#br0" timeOffset="68730.08">14702 3970 579 0,'-15'-2'133'0,"0"1"2"16,6-2-75-16,1 2-43 0,2 0-5 16,4-2-4-16,0-2-5 0,1 2-9 15,2-4-4-15,-4-1-126 0,3 4-115 16,1-1-293-16</inkml:trace>
  <inkml:trace contextRef="#ctx0" brushRef="#br0" timeOffset="69261.92">14837 4165 428 0,'5'29'120'16,"1"-4"4"-16,-2-4-7 0,-1 1-87 15,1-5-1-15,-3 0-2 0,0-3-7 16,-1-1-9-16,0-3-4 0,0-2-3 15,0-2-2-15,1-1-1 0,-1-2 3 16,0-2 5-16,0-1 9 0,1-2 5 0,-1-3 2 16,0-1 1-16,1-2 3 0,1-5-1 15,2-3-5-15,1-3-7 0,2-3-3 16,1 0 1-16,1 1 2 0,1 2-1 16,-1 2-1-16,0 4-1 0,-2 2-1 15,0 7-2-15,-3 3-4 0,2 1-4 16,-2 4-2-16,0 3-1 0,1 4 0 15,-1 1 0-15,1 0 1 0,0 3 0 0,-1-1 1 16,3 3 0-16,0-4 0 0,0 0-1 16,3-1 1-16,1 4-1 0,2-1 1 15,-1-1-1-15,0-2 0 0,-2-1 0 16,-1-4 0-16,-2 1 0 0,-5-7 1 16,-1 0 0-16,0-2 1 0,-1-5 0 15,-1-3 0-15,1-1 0 0,0-5 0 16,3 0 0-16,1-5-1 0,3 0 0 0,2 3 0 15,1 1 0-15,3 2 0 0,0 3-1 16,0 0 1-16,-2 3-1 0,0 3 1 16,-2 1-1-16,-3 0-1 0,1 3-1 15,-3 3 0-15,-1 3 0 0,1 1 0 16,1 2 0-16,1 1 1 0,-1 1 0 16,6-1 1-16,-1-1-1 0,1 2 1 0,0 0-4 15,-1-1-7-15,0 0-11 16,0 1-9-16,-5 2-11 0,1-2-8 0,-1 0 166 15,-3-2-291-15,2-1-139 0,-1-2-398 16</inkml:trace>
  <inkml:trace contextRef="#ctx0" brushRef="#br0" timeOffset="69797.87">15450 4168 540 0,'-6'6'134'0,"1"3"9"16,2 1-54-16,0 0-54 0,-1 2 0 16,3-2 4-16,1 2-2 0,0-1-11 15,0-2-8-15,1 2-4 0,-1-2-5 16,2 3-4-16,-2 0-3 0,-2-2-1 16,2 0-1-16,-1-1 1 0,0-2-1 15,2 1 0-15,-1-2 0 0,0-3 3 0,0-2 0 16,1-1 5-16,2-4 2 0,0-1 1 15,0-4 2-15,2-3 1 0,0-2 0 16,2-1-1-16,1-2-5 0,0 2-1 16,1 0-1-16,-2 2-1 0,3 3-1 15,-2 4-2-15,1 4 0 0,-2 3-2 16,2 3-1-16,-1 3 0 0,0 2-1 16,0 2-1-16,0 2 1 0,0 0 1 15,0 0-1-15,-1 1 0 0,-2 0-1 0,0-2-3 16,-1-4 0-16,0 0-1 0,-1 0 0 15,-3-5 1-15,2 0 1 0,-1-2 1 16,0-1 6-16,0-2 2 0,0-2 2 16,2-4 1-16,-1-3 2 0,1-2 0 15,1-3 0-15,3-4-3 0,3-2-1 0,3-1-2 16,1 1 0-16,2 5-1 0,1 0-1 16,1 4 0-16,-2 6-1 0,1 7 0 15,-2 7 0-15,0 2-1 0,-1 4 0 16,1 2 0-16,-3 4 0 0,1 1 1 15,-2 3-1-15,-1-2 2 0,0 1-1 16,1 1-4-16,-1-1-10 0,4 0-17 16,-1-2-20-16,2-5 129 0,0-3-258 15,3-2-150-15,4 0-394 0</inkml:trace>
  <inkml:trace contextRef="#ctx0" brushRef="#br0" timeOffset="85564.53">14610 1212 313 0,'3'3'89'0,"-2"1"8"0,-1 0-43 15,-1-2-10-15,0-1 0 0,-1 1 1 16,0 3-5-16,1-2-12 0,-2-1-6 0,2-1-1 15,0 0 1-15,2 0 2 16,0-1 0-16,-1 1-1 0,2-1 1 0,-1 1 0 16,-1-1 2-16,1 0 2 0,-2 0 2 15,1 0 0-15,0-3-1 0,-1 0-1 16,-2-5-4-16,0-2-4 0,-3-1-6 16,-3-4-7-16,-4 1-3 0,-2-1-1 15,-2 0-2-15,-1 5-1 0,1 1 0 16,1 1-1-16,2 5 0 0,1 0 0 0,0 3 0 15,1 1 0-15,0 4 0 0,0 5 1 16,-1 2-1-16,1 8 0 0,2 0 0 16,2 2 0-16,5 0 0 0,3-1 1 15,3-1 1-15,5-3 0 0,2-3 0 16,2-1 1-16,0-4 1 0,0 0 0 16,-1-3 1-16,0-3 0 0,-2-3 1 15,0-3 2-15,0-5 1 0,-2 0 0 0,-1-3 1 16,0 0-1-16,-2-2 0 15,0-1-1-15,-1-4-2 0,-1 1 0 0,-1-2-2 16,0 1 1-16,0 1 3 0,-1 2 1 16,0 5-1-16,0 3 0 0,-1 7-1 15,1 7 0-15,-1 4 0 0,0 3-4 16,1 3-2-16,1-1 0 0,1 3 1 16,4-2 0-16,2 0 0 0,7-2 0 15,1-1 0-15,3-1 0 0,-2 3-2 0,1-3-3 16,1-1-5-16,1 0-6 0,0-2-7 15,5-5-10-15,5-2-10 0,-1-3-6 16,0-6-6-16,-1-1-1 16,1-6 2-16,0 2-6 0,-6-2 0 0,-4-1 9 15,-1 1 8-15,1 4 10 0,-2-1 9 16,-7 6 10-16,-3-1 22 0,-1 3 17 16,-3 3 11-16,-1-1 11 0,-1-3 9 0,-1 2 4 15,0 1-4-15,-2-2-5 0,-1 0-5 16,-2-2-7-16,-1 5-11 0,-3 0-8 15,-2-1-7-15,-4 2-3 0,-4-1-3 16,-2 2-4-16,3 2-2 0,2 0 0 16,2 3-2-16,4 2-1 0,4 3 1 15,4 2-2-15,5 0 0 0,-1 3 0 16,0-2 0-16,1-3-1 0,-1-1 1 16,5-2 0-16,4-2 1 0,0-5 0 0,2-2 1 15,2-3 0-15,0 0 1 0,1-5 1 16,-3-4 0-16,-3-2 1 0,-1-3-1 15,-1-4 1-15,-3 0 0 0,1-2 0 16,-2-5 0-16,0-7-1 0,0-1 0 16,-3 0 0-16,0-6 0 0,-1-5-1 15,-1 0 1-15,0 3 1 0,-1 6 1 0,0 5 1 16,2 4 3-16,-1 10 4 0,0 5 1 16,1 6-2-16,-1 7-3 0,2 4 0 15,-1 4-2-15,0 3-4 0,0 5-2 16,1 11-2-16,0 3 2 0,0 4 0 15,0 3 1-15,2 0 0 0,0 3-2 16,-1 2-3-16,3-6-4 0,-1 0-6 16,5 0-7-16,1-1-10 0,2 0-9 15,5-5-11-15,5-3-6 0,3-3 26 0,3-5-146 16,-2-6-119-16,0-5-302 0</inkml:trace>
  <inkml:trace contextRef="#ctx0" brushRef="#br0" timeOffset="86026.29">15411 1288 634 0,'-5'-2'151'16,"-2"0"7"-16,-2 1-100 0,-1 0-13 0,-1 1-8 15,-1-1-3-15,-2 0-3 0,0 2-10 16,-4 1-6-16,1 1-6 0,0 2-3 16,2 3-2-16,2 2-3 0,2 3-1 15,2 2 0-15,7 0-1 0,1 0 0 16,3 3 1-16,1-4 0 0,6 0 1 15,1-2 0-15,1-2 0 0,1-2 1 16,0 0 0-16,1-5 0 0,0-1 0 0,-3-3 1 16,0-5 0-16,-1-1 1 15,-2-5-1-15,1-5 0 0,-3-4 1 0,1-3-2 16,-3 0 1-16,0-3-2 0,0-7 1 16,-2-3-2-16,1-2 2 0,-1-1-2 15,1-5 1-15,3-2 0 0,-1-1 1 16,1 0 3-16,1 8 3 0,-1 3 0 0,1 5 3 15,-2 9 2-15,-2 5-2 16,0 7 2-16,-1 7-2 0,-1 2-3 0,-3 3-3 16,1 3-2-16,-1 4-3 0,-2 3 3 15,-2 6-4-15,1 4 0 0,1 6 1 16,-2 5 1-16,3 6 0 0,0 2 0 16,0 3 0-16,4 4 0 0,-1-2-2 15,2 1-2-15,4-1-5 0,1 0-5 16,3-5-9-16,2 1-8 0,1-7-11 15,1 0-10-15,0-3-6 0,1-7 9 0,-4-5-132 16,1-3-119-16,-1-6-297 0</inkml:trace>
  <inkml:trace contextRef="#ctx0" brushRef="#br0" timeOffset="86274.23">15617 1214 590 0,'0'3'150'0,"1"2"6"16,-1-1-95-16,0 0-13 0,0 5 4 15,-1-2-6-15,0 3-12 0,-2 0-12 16,1 4-6-16,0-1-1 0,0 2-4 16,0 2-5-16,0 0-3 0,0 1-2 15,4-4 0-15,-1 2 0 0,4-4-3 0,3 0-2 16,6-3-6-16,1-2-8 0,6-4-14 15,1-1 35-15,1-6-176 0,2-7-138 16,-1-7-355-16</inkml:trace>
  <inkml:trace contextRef="#ctx0" brushRef="#br0" timeOffset="86409.86">15685 1019 687 0,'-20'-8'168'0,"2"1"6"0,4 5-116 16,3-1-6-16,4 2-11 0,2-1-5 15,4 1-13-15,2 0-9 0,4 1-11 16,-1-5-22-16,4 3 24 0,0-1-185 16,2-2-152-16,1 1-398 0</inkml:trace>
  <inkml:trace contextRef="#ctx0" brushRef="#br0" timeOffset="87291.65">17332 1040 414 0,'5'1'118'0,"-3"-2"5"16,-2 1-55-16,-2 0-17 16,-1-1 0-16,-2 0-5 0,-1 2-18 0,-1 0-8 15,-6-1-3-15,-1 0-3 0,-3 0-2 16,0 1-1-16,-4-1-2 0,-1-3 0 16,-1 1-3-16,4 2-2 0,1 0-1 15,-1 0 0-15,3 2-2 0,1 2-1 16,3 1 0-16,1 1 1 0,2-2-1 15,2 3 0-15,3-2 0 0,0 1 1 0,4 1 2 16,2 0 0-16,3 2 2 0,1 3 1 16,5 3 1-16,3 4 0 0,1 1 0 15,2 1-1-15,2 1-2 0,2 1 0 16,-1-1-3-16,-2-2 0 0,-2-2-1 16,-4-1-1-16,-5-2 0 0,-6 3 0 15,-8-3 1-15,-8-2-1 0,-3-1 2 16,-5-3 0-16,-5-2 0 0,-2-4 1 15,-1-3-2-15,1-1-3 0,2-5-9 0,-1-2-11 16,4-3 24-16,2-7-90 0,6 1-64 16,1-5-111-16,3-6-258 0</inkml:trace>
  <inkml:trace contextRef="#ctx0" brushRef="#br0" timeOffset="87494.88">17054 821 628 0,'1'2'145'0,"-1"0"10"16,0 5-107-16,-1 4-10 0,0 3 2 16,-1 7 4-16,1 3-5 0,-1 4-8 15,1 6-10-15,-1 2-5 0,2 3-2 16,2 7-4-16,-1-3-4 0,3 2-11 16,1 0-10-16,3 2-15 0,1-2-15 15,0-1 161-15,1-8-294 0,-2-1-153 16,1-1-416-16</inkml:trace>
  <inkml:trace contextRef="#ctx0" brushRef="#br0" timeOffset="87833.93">17365 1055 625 0,'5'-3'145'0,"0"1"6"0,2 3-112 15,-1 2-7-15,0 4 0 0,0 2 4 16,0 6-10-16,0 4-9 0,0 10-5 16,0 2-3-16,0 1-1 0,1 3-2 15,0 5-2-15,2-3-2 0,0-1 0 16,2-4 0-16,0-3 0 0,1-2 0 16,1-5 1-16,-2-5-1 0,0-2 5 0,-1-7 5 15,-1-2 5-15,0-4 7 0,0-4 5 16,-2-3 3-16,0-7 3 0,0-3-3 15,-1-9-3-15,0-5-5 0,-1-3-8 16,0-3-5-16,-1-5-4 0,1 3-4 16,-3 2-3-16,1 3-3 0,-1 6-4 15,-1 4-5-15,0 4-6 0,-1 5-7 0,0 2-15 16,1 4-16-16,1 1-15 0,0 2 129 16,1-2-251-16,3 2-148 0,0 2-386 15</inkml:trace>
  <inkml:trace contextRef="#ctx0" brushRef="#br0" timeOffset="88134.08">17882 1168 485 0,'0'8'127'0,"-1"-2"4"0,0 0-76 16,0 1-12-16,-1 2-2 16,1 2-11-16,0 0-13 0,-1 1-7 0,2-2-4 15,1 1-2-15,1-4 0 0,1 2 0 16,2 0 2-16,2-1 4 0,3-3 2 15,2 3 5-15,1-3 3 0,3 0 3 16,0-2 3-16,0-2 3 0,0-2-1 16,-3 0 2-16,-1-5 0 0,-2 2 0 0,-4 0-1 15,-1-4-4-15,-3 0-3 0,-2-3-4 16,-3-7-5-16,-4-5-5 0,-3-1-4 16,-3-3-4-16,-2 4-5 0,-4 1-2 15,-1 5-5-15,1 6-8 0,1 8-8 16,3 2-11-16,4 4-9 0,1 0-10 15,5 1 47-15,2 2-168 0,4 1-126 16,1 0-320-16</inkml:trace>
  <inkml:trace contextRef="#ctx0" brushRef="#br0" timeOffset="88344.53">18360 1509 548 0,'-1'12'143'0,"-2"0"4"16,-2 1-89-16,-2 0-10 0,-1-1-6 15,-2 0-13-15,-4 0-13 0,-5 1-10 16,-3 0-1-16,-2 2-5 0,1-1-10 16,-1 0 154-16,0 0-293 0,5-2-147 15,0 1-435-15</inkml:trace>
  <inkml:trace contextRef="#ctx0" brushRef="#br0" timeOffset="89241.11">19221 1112 440 0,'1'1'118'16,"-1"-1"5"-16,1-2-43 0,-2 2-34 15,0 0-2-15,1 0-2 0,-2 0-9 16,-1-1-5-16,-3 0-5 0,-1 1-5 16,-3-1-4-16,-1 0-5 0,-6 2-5 15,-1 1-2-15,-3-1-1 0,-1 2 0 0,1 5-1 16,3-3 0-16,0 3-1 0,6 1 0 16,2 2-1-16,6 0 1 0,3 3 0 15,4-1 2-15,4 2 2 0,1 0 1 16,3 0 3-16,5-4 0 0,3 2 0 15,2-2 0-15,1-1-1 0,3 2-2 16,2 1 0-16,-4-2-2 0,0 6-1 16,-7-1-1-16,-3-1-1 0,-4 2 0 15,-10-5 0-15,-8 0 1 0,-6 1 1 0,-5-4 1 16,-2-2 1-16,-4 0 0 0,-2-2 0 16,0 0 0-16,3-7-1 0,-1-4-2 15,0 1-5-15,1-4-7 0,1-4-11 16,3-7 10-16,2-1-143 0,3-1-125 15,1-1-316-15</inkml:trace>
  <inkml:trace contextRef="#ctx0" brushRef="#br0" timeOffset="89442.77">19015 823 606 0,'6'2'146'0,"-4"5"9"0,2 7-102 16,0 2-3-16,-1 5 5 0,-1 6-2 15,1 4-11-15,1 6-9 0,1 3-7 16,0 0-7-16,0 9-5 0,0-5-7 0,2 1-4 16,0 2-2-16,1 2-7 15,1-2-9-15,-1-4-11 0,-1-4-18 0,1 2 155 16,-2-6-292-16,-3-7-156 0,0-3-428 16</inkml:trace>
  <inkml:trace contextRef="#ctx0" brushRef="#br0" timeOffset="89811.39">19391 1165 563 0,'4'1'141'15,"2"-1"5"-15,2-1-75 0,0 0-33 16,3-2 4-16,2 0 1 0,3-1-9 15,0 4-11-15,3-5-2 0,-1 4-4 16,1 1-5-16,0 7-6 0,-1 0-4 0,0 8-3 16,-2-4-1-16,0 5-3 0,-4 0-1 15,-4 4 0-15,-1-6 0 0,-6 3 0 16,-3-4 2-16,-6 2 1 0,-4 2 1 16,-3 1 2-16,-2 1 1 0,0 0 0 15,2-2 0-15,-3 2 1 0,6-2-2 0,4-2 1 16,4-4 0-16,3-3 2 0,5 1 2 15,5-1 2-15,7-4-1 0,4-1 1 16,2-1 1-16,5-4-1 0,6-2-7 16,0-4-15-16,3-3-15 0,3-3-10 15,-2-4 11-15,-1-2-139 0,-5-1-127 16,-6 0-296-16</inkml:trace>
  <inkml:trace contextRef="#ctx0" brushRef="#br0" timeOffset="90592.83">19905 1302 464 0,'-3'5'130'15,"-1"3"5"-15,2-3-72 0,2 1-7 16,0 0 12-16,1-1-6 0,5-2-19 16,1-2-7-16,4-1-3 0,5-2 2 15,0-1-7-15,3-3-11 0,0-1-7 16,1 1-2-16,-1-1-1 0,-3 2-2 16,-2-3-2-16,-1 2-1 0,-3-4 0 15,-3-1-1-15,-5-1 0 0,-4-5 0 0,-2-2 0 16,-7 1-1-16,-5 3 0 0,-4 0 0 15,-5 6-1-15,-1 4 0 0,0 10 0 16,0 4 0-16,-1 9-1 0,4-3 1 16,4 5-1-16,3 1 0 0,6-1 1 15,5-2-1-15,5 1 1 0,6-5 1 16,4 6 1-16,6-4 1 0,1-3 1 0,4-3 2 16,2-3 0-16,1-3 0 0,5-2-1 15,1-3 1-15,4 0-2 0,1-3 0 16,0-1-1-16,3 1-1 0,-3-3 0 15,-5 2 1-15,-1-2-2 0,-6 3 1 16,-2 2-1-16,-7 2-1 0,-5 3-1 16,-5 3 1-16,-1 0 0 0,-3 1-1 15,-1 0 2-15,-1 1-1 0,-1-2 1 16,-1-1 1-16,0 1 0 0,1-5 0 0,-1 2-1 16,2-2 1-16,-1-1 1 0,2 1 1 15,0-1 1-15,1-2 2 0,0-1 1 16,0-3 3-16,0-2 0 0,3-1 0 15,1-5-1-15,2-2 0 0,1 1-1 16,0-2-2-16,6 2 0 0,2 2-1 16,-1 1 0-16,0 0 0 0,1 4-2 15,1-1 0-15,1 4-1 0,-1 0-1 0,-2 3-1 16,-1 0 1-16,-1 5-1 0,0 1 0 16,0-1 0-16,-2 3 0 0,-2 0 0 15,-2-3 0-15,-1 6 0 0,-1-4-1 16,-1-1 0-16,-2 1 1 0,1-3-1 15,-2 1 1-15,-2 1-1 0,4-3 1 16,0 2 1-16,-1 3-1 0,2-1 1 16,1 1-1-16,2-1 1 0,3 3 0 15,2 0 0-15,3-2 1 0,1 2 0 0,4-2 0 16,0 1 1-16,0-2 0 0,1-2 0 16,1-3 1-16,-2-3-1 0,-2 0 2 15,-2-3 2-15,-1-2 0 0,-5-3 1 16,-1-2 1-16,-9 2-1 0,-5-4 0 15,-2-2-2-15,-6-2-3 0,0 2-1 16,-3-2-2-16,-3 3 0 0,1-5 0 0,3 6 0 16,1 1 0-16,1 1 0 0,2 1-3 15,5 1-5-15,4 3-4 0,2 3-6 16,5-1-10-16,1 0-4 0,4 3-14 16,1 3-13-16,0 1 45 0,-2 2-179 15,3 1-140-15,-2 0-357 0</inkml:trace>
  <inkml:trace contextRef="#ctx0" brushRef="#br0" timeOffset="90829.67">21083 1439 460 0,'5'7'130'0,"-4"-4"4"16,1 4-36-16,2 2-52 0,-4-2 3 15,0 3 1-15,-4-3-13 0,-1 4-9 0,-1 1-2 16,-3 1-2-16,-2-1-7 0,-1-1-4 16,-3 1-4-16,2-2-4 0,-3-1-7 15,0-3-10-15,1-2-12 0,1-1 79 16,1-1-216-16,1-4-142 0,0 2-376 16</inkml:trace>
  <inkml:trace contextRef="#ctx0" brushRef="#br0" timeOffset="91291.48">21632 806 452 0,'1'7'129'0,"-2"-1"7"16,-1 2-53-16,0 6-30 0,0 1 5 15,-2 2 8-15,-1 5-23 0,-3 0-14 16,-1 2-5-16,-1 3-5 0,-2 0-6 16,-1-2-6-16,-2-1-2 0,2-1-2 15,-1 1-2-15,1-5 1 0,2 1-2 16,2-4 1-16,4 0 0 0,1 4 0 16,7-2 0-16,1-1 0 0,5 3 1 0,3-6 1 15,2 0-1-15,2 1 1 0,5-7 0 16,1 2-1-16,1-1 1 0,-1-3 0 15,1-1-1-15,-2-3-1 0,1 0-9 16,-3-4-13-16,-3-3 148 0,-2-5-292 16,-2 1-155-16,-6 0-445 0</inkml:trace>
  <inkml:trace contextRef="#ctx0" brushRef="#br0" timeOffset="91493.25">21685 1055 471 0,'-1'7'145'0,"0"-2"9"16,1 3-5-16,0 4-93 0,0 2 3 16,0 5 5-16,1 7-16 0,-1 0-12 0,1 4-8 15,0 2-4-15,0 4-6 0,2 3-5 16,-2-4-4-16,-1-2-3 0,2 0-4 16,0 3-3-16,0-4-8 0,-1-2-13 15,0-6-18-15,2-1 148 0,0-6-292 16,-2 0-162-16,-1-3-442 0</inkml:trace>
  <inkml:trace contextRef="#ctx0" brushRef="#br0" timeOffset="92341.98">20661 1161 319 0,'0'0'110'0,"-1"0"4"15,1 0-25-15,0 0-21 0,0 1-5 16,1 1-12-16,-1-4-22 0,-1 5-10 15,-3-6-5-15,1 2-3 0,-3 2-3 0,-3-1-3 16,-1 0-2-16,-1 0 0 0,-2 3-1 16,2 0 0-16,0 1 1 0,1 1 0 15,0 6-1-15,1-4 1 0,2-7 1 16,-1 9 4-16,0 3 2 0,2 1 0 16,2 0 1-16,0-5 1 0,2 4 2 15,1 7 2-15,4-8-1 0,2-1 0 16,1-2 2-16,2 3 0 0,1 1 0 15,2 0-3-15,1-1-2 0,0 2-2 0,-1 0-2 16,1-4-2-16,-1 0-1 0,-2-6 1 16,0 0 0-16,-1-3 1 0,-3-1 0 15,2-4 1-15,-3-3-2 0,2-1 1 16,-1-2 0-16,0-4-1 0,-1 1 0 16,2-3-1-16,-3-1-1 0,-1 4 0 15,0 0 0-15,-2 0-1 0,1 5-1 16,-1 0-1-16,-1 2 0 0,-1-1-1 0,-1 1 1 15,-3 1 0-15,-2 0-1 0,-3 0 1 16,-4 1-1-16,-2-2 0 0,-3 4 0 16,-3-6 0-16,0-2 0 0,-1 7 0 15,-2 1-2-15,0 1 1 0,1 3-5 16,2 2-9-16,2 3-13 0,2 5-13 16,3-1-30-16,4 1-105 0,4 0-127 15,2 0-289-15</inkml:trace>
  <inkml:trace contextRef="#ctx0" brushRef="#br0" timeOffset="112944.94">4869 7941 318 0,'-1'1'94'0,"0"1"8"0,0-3-37 16,2 2-11-16,-1-2-8 0,1 2-6 15,0-1-11-15,0 0-10 0,0-1-9 16,1 0-5-16,2 0-2 0,-1 0-2 15,3 1-1-15,1-1 3 0,4 1 2 16,3-1 3-16,4-1 3 0,3 1 1 0,4 0 4 16,3-1 4-16,6 0 0 0,1 0-2 15,4-1 0-15,1 0-2 0,2 1-3 16,-3-1-3-16,-4-1-3 0,-4 1-2 16,-6 1-3-16,-6 1 1 0,-7-1-1 15,-6 1 1-15,-8 2-2 0,-9 0 0 16,-7 0-2-16,-10 1 1 0,-4 1-1 0,-7 3-1 15,-6-2 0-15,-2 3 1 0,0-1 0 16,4 1 2-16,4-2-1 0,-1 1 0 16,5-2-1-16,6 0 1 0,3-2 0 15,4 0-1-15,4 0 1 0,4 0 0 16,5-1 1-16,5-1 1 0,4 0 1 16,4-2 0-16,4 0 0 0,5-1 1 15,4 1 1-15,4-2 0 0,4 2 0 0,3 0-1 16,3 0 0-16,-1-1 0 0,2 1-1 15,0 1-1-15,-3 0 0 0,-2 1-1 16,-2 0-1-16,-7 0 0 0,-4 1 0 16,-5 0-3-16,-4 0 0 0,-6 2 0 15,-6 0 0-15,-5 1-1 0,-5 1 1 16,-6 0 2-16,-6-1-1 0,-4 3-2 16,-2-1-2-16,-2 0-2 0,2 0-2 15,2 0-1-15,6 0 0 0,4-2 1 0,4-1 3 16,6-1 3-16,6-2 3 0,5-1 3 15,8 1 2-15,3-1 1 0,8 1 3 16,4-2 0-16,6 0 0 0,6 1-2 16,6-1 0-16,5 1-1 0,3-2-2 15,4 0-1-15,1 3-2 0,-1-1-8 16,-3-2 45-16,-8-3-177 0,-5 1-126 16,-7-3-342-16</inkml:trace>
  <inkml:trace contextRef="#ctx0" brushRef="#br0" timeOffset="117619.99">5764 7463 562 0,'-1'1'122'16,"7"0"0"-16,-2-2-81 0,1-2-35 15,1 1-6-15,-1 0 1 0,-2-1-1 0,-3 4-1 16,-4 1 2-16,-1 0 1 0,-4 2 4 16,0 0 2-16,-2 2 1 0,-1 1 1 15,2-3 0-15,2 0 0 0,1 0-1 16,3-1-1-16,2-1 0 0,-1-1 3 16,4 0 1-16,2-1 1 0,1 0 3 15,4-1 2-15,2-1-1 0,5 0-3 16,5-3-3-16,3 0-1 0,3-2-3 15,2 1-2-15,3-4-3 0,3-1-2 0,2-2 0 16,1 3 1-16,5-4-1 0,3-2 0 16,4 2 0-16,5 3 1 0,3 0-1 15,2 4 0-15,2-5 0 0,3 6 0 16,4 3 1-16,1-2-1 0,5 1 0 16,4 2 0-16,3-2 0 0,7 4 1 15,4-3-1-15,5-2 1 0,3-1-1 0,1-1 1 16,3-4-1-16,3-4 0 0,2 0 1 15,0 0-1-15,0-2 0 0,2 1 0 16,5-2 0-16,-2 0 0 0,1 1 1 16,3-2-1-16,4 3 0 0,2-4 0 15,1-1 0-15,2 1 1 0,6 1-1 16,2 1 0-16,0 0 1 0,-2-3-1 16,5 6 0-16,0 1 0 0,1-3 0 0,1 1 1 15,0-2-1-15,2-1 0 0,3 0 0 16,-3-5 1-16,6 1-1 0,3-1 0 15,2-1 1-15,-1 0-1 0,6 2 0 16,1-3 0-16,2 5 1 0,2-2-1 16,2 1 0-16,-1-2 1 0,4 2-1 15,0 5 0-15,-1-2 1 0,11 1-1 16,-6 6 0-16,3-3 1 0,-1 5-1 16,0 2 0-16,-4-7 2 0,9 7-1 0,-9-2 1 15,6-3 0-15,4-1 2 0,-4 1-1 16,5-3 0-16,5-1-1 0,-9-2 1 15,6-1-1-15,-4-2-1 0,-7 0-1 16,9-5 0-16,-3 2 0 0,-9-4-1 16,7-4 1-16,-6 2 0 0,-8-7 0 15,1 3 0-15,-6 1 0 0,-4-5 0 16,0-1 0-16,-3 0 0 0,-3-4 0 0,-3 1 1 16,-3-5-1-16,-2-5 0 0,-2 3 0 15,-6-4-1-15,-5 2-1 0,1-2 0 16,-6-5-1-16,-5 1-3 0,-6 2-1 15,-2-8-3-15,-1 2 1 0,-9-2 0 16,-6-3 0-16,-2 0 0 0,-3-4 4 16,-2-6 2-16,-4 1 2 0,-5 1 0 15,-1-4 1-15,0-1 0 0,-4 0 1 16,0 1-1-16,-3-2-1 0,-4 4 1 16,-2-1 0-16,1 3 1 0,-6-2 0 0,-2 7 0 15,-6-3 1-15,-4 5 0 0,-4-4 0 16,-1 2-1-16,-7 1 0 0,-2 2 1 15,-3-3-2-15,-2 8 1 0,0-6-1 16,0 2 1-16,-3 5 0 0,0 0 1 16,1 0 0-16,0 3 2 0,0-3 1 15,-1 5 1-15,-6 3 2 0,0-4 1 0,-4-1 1 16,-4 5 1-16,-4 3-1 0,-6 3-2 16,-1 1 1-16,-3 1-2 0,-1 3-2 15,-1 3 0-15,-1 1-2 0,-1 1 0 16,-2 0 0-16,0 6 0 0,-1-3-2 15,-1 5 1-15,-2 0-1 0,-3 0 0 16,0 2 0-16,4 5 0 0,-1 2 0 16,2 7 0-16,0-1 0 0,1 4-1 15,-1 1 1-15,3 1-1 0,-1 1 0 16,0-4 1-16,1 0-1 0,-1 2 1 0,3 3 0 16,3 0 0-16,-1 0 0 0,4 0 1 15,0 6-1-15,0 2 0 0,3-3-1 16,-1 1-1-16,-1 1 1 0,1 1-2 15,0 3 1-15,0-4 0 0,0 2-1 16,0 0 2-16,0 1 0 0,-2-3 1 0,0 1-1 16,1-1 1-16,-1 1 0 0,1-2 0 15,-1 0 1-15,0-1 0 0,2 2 1 16,-2-2-1-16,2-3-1 0,0-1 0 16,0 0 0-16,2-2-1 0,-1 0-1 15,1-1 1-15,-2-3 0 0,2 5 0 16,-2 0 0-16,0 0 0 0,-1-1 0 15,0 1-1-15,-2 1-1 0,0 4-1 16,0-3 1-16,0 0-1 0,-2 3 0 16,1 1 0-16,-1 3 1 0,-2 2 0 0,-2 4 0 15,-1 3 1-15,-1-1 0 0,-3 3 0 16,-2 3 0-16,-2 0 1 0,0 0 0 16,-3-1-1-16,-2-1 0 0,0 1 0 15,-4 0-1-15,2-1 1 0,-1-2-1 16,1 0 1-16,2-3 0 0,5-1 0 0,4-1 1 15,4-4-3-15,4-2-4 0,3-3-4 16,6-5-2-16,4-3 0 0,3-4-1 16,1-2 0-16,4-1 3 0,3-2 4 15,3 2 4-15,-1-2 2 0,1 4 2 16,-1-2-1-16,-1-2 1 0,-2 1 0 16,0-4 1-16,-4 3 0 0,-2 2 1 15,0 2-1-15,0 3 0 0,0-1 0 16,0 5 0-16,1 3-1 0,-1-4 1 15,1 5-1-15,0-2 1 0,-2 3-1 0,0-1 2 16,0 1-1-16,-1 0 0 0,1 4 1 16,0 1-1-16,-1 1 0 0,-1 5-1 15,3 3 0-15,1 4 0 0,2 4 0 16,1 5 0-16,6-2 0 0,4 1 0 16,9 0 1-16,5-2 0 0,3-2 0 15,6-1-1-15,6-4-1 0,1-1-4 0,4-5-20 16,-2-5-135-16,-3-3-132 0,2-7-341 15</inkml:trace>
  <inkml:trace contextRef="#ctx0" brushRef="#br0" timeOffset="151101.94">2002 8799 366 0,'0'-3'103'0,"1"0"5"0,2-1-37 15,2-4-26-15,0 5-9 0,1 0-8 16,0-2-12-16,0 3-5 0,0 1-4 16,0 1-1-16,-1 1-1 0,2-2-1 15,1 1 0-15,1 2 2 0,3-2 1 16,3-1 3-16,2 0 4 0,4-1 1 16,3-1 1-16,3 1 3 0,3-1 2 15,3 2-3-15,2-1-2 0,2-2-2 16,2 3-4-16,-1-2 0 0,1-1-5 0,0-1-2 15,0 0-2-15,-3 2 0 0,-2 0 0 16,-2 3 0-16,-6 3-1 0,-6 0-1 16,-5-1 0-16,-6 2 1 0,-4 3 0 15,-7 1 0-15,-4-3 1 0,-6 3-1 16,-6-1 0-16,-5 2 1 0,-5 0 0 16,-5-1-1-16,-3-4 0 0,-3 5 1 15,-3-5 0-15,-3 2-1 0,-4-1-1 16,-2-1-2-16,-3 0-2 0,0 1-1 0,-2-4-1 15,1 3-2-15,4-1 1 0,2 0 1 16,3 2 1-16,5-1 3 0,1-1 1 16,7 1 0-16,4 1 1 0,4-2 1 15,6 0-1-15,5-1-1 0,6 0-1 16,7 1 0-16,8 0 0 0,5 0 1 16,7-3 1-16,6 1 5 0,8-2 2 0,6-2 3 15,3 0 1-15,7-1 1 0,3-3-1 16,4 3-1-16,2 1-3 15,1 0-2-15,0 2-1 0,-2-1-2 0,-6 0 0 16,-3 3-1-16,-5-3 1 0,-6 1-1 16,-6-1 1-16,-6-1 0 0,-5 2-1 15,-5 1 1-15,-6 0 1 0,-3 0 3 16,-5 0 0-16,-3-2 1 0,-5 4-1 0,-7-6 1 16,-2 4-1-16,-4-3-2 0,-6-2-3 15,-6 6-1-15,-3-4 0 0,-2 4-1 16,-6 1 1-16,-3-1-1 0,-4 3 0 15,-2 2-1-15,-3-4-1 0,1 8 0 16,1-4 1-16,2 3-1 0,3-1 1 16,5 2 0-16,3-2 1 0,7 1-1 15,5-3 1-15,5 0-1 0,5-2 0 16,8 1-1-16,7-1 2 0,6-3 1 0,10 1 3 16,4-2 2-16,8 0 2 0,7-2 2 15,6-3 3-15,5 0 0 0,6 0 1 16,5-4-2-16,4 0-2 0,2 1-1 15,1 0-2-15,-2 0-1 0,-3 0-2 16,-9 3-1-16,-8-1-1 0,-9 3 1 16,-8 2-1-16,-8-1 0 0,-7 2 2 15,-6 1 0-15,-7 1 0 0,-6 3 0 0,-7 1 0 16,-5-1 1-16,-10 2-2 0,-6 1-1 16,-6 0-1-16,-5 1 0 0,-1 0-2 15,-2 1-2-15,1 0-3 0,4 2 1 16,4 1-1-16,6 0 1 0,7-2-1 15,7-2 1-15,7-2 4 0,6-2 2 16,6-2 0-16,6-3 1 0,5-2 1 16,6-2 1-16,6-3 2 0,5 0-1 15,6 0 2-15,7-1 0 0,5-1 0 0,2 2 0 16,2 0-1-16,2 3-1 0,1 0-1 16,-3 1-1-16,-6 0-1 0,-3 2 0 15,-6 1 0-15,-6 1 0 0,-7 1-1 16,-6-1-1-16,-5 1 0 0,-6 5 0 15,-8-1 0-15,-4 4 0 0,-7 0 0 16,-5 1 1-16,-5 0 0 0,2-1 1 16,-2-2 0-16,5-1 0 0,3-3 1 0,7-2-2 15,4 0-1-15,6-1-1 0,7 1 0 16,4 1 0-16,7-1 0 0,5 0 0 16,6 1-3-16,4-4-8 0,4-1-37 15,2-7-97-15,2 2-118 0,-2-4-291 16</inkml:trace>
  <inkml:trace contextRef="#ctx0" brushRef="#br0" timeOffset="156120.4">11048 3913 481 0,'2'6'121'16,"-1"-2"7"-16,-1-2-52 0,0 0-21 16,0-1-4-16,0 0 2 0,0-1 1 15,2 0 0-15,-4 0-5 0,2 0-7 16,0-1-10-16,0 2-7 0,2 2-8 15,-4 4-5-15,0 4-5 0,1 2-3 0,-1 4-2 16,0 8 1-16,-1 2 0 16,0 1-1-16,2 6 0 0,2-1-1 0,2 0 0 15,1-1 0-15,1-4-1 0,2-3-1 16,1-2-6-16,-1-6-8 0,3-3-11 16,0-1-16-16,2-4-11 0,0-2-30 15,1-5-97-15,3-4-120 0,1-6-269 16</inkml:trace>
  <inkml:trace contextRef="#ctx0" brushRef="#br0" timeOffset="156305.97">11406 4033 708 0,'4'-1'170'16,"-2"-1"3"-16,-1 2-123 0,-1 0-9 16,-1 5-7-16,0 4-5 0,-1 3-10 15,-1 0-7-15,1 3-2 0,1 2 1 16,1 1-1-16,1-1-2 0,3-1-3 0,0-2-3 15,3 0 1-15,1 0-2 0,1-2 2 16,2-2-5-16,1-4-5 0,0-1-8 16,0-4-14-16,1-3-20 0,0-7-34 15,1-5-102-15,-1-8-128 0,-2-4-293 16</inkml:trace>
  <inkml:trace contextRef="#ctx0" brushRef="#br0" timeOffset="156445.74">11489 3848 669 0,'-9'-3'171'0,"0"7"7"0,3-2-93 16,-1 1-31-16,3 1-11 0,0-2-7 16,3 0-10-16,1-1-12 0,0-2-6 15,1-2-3-15,0-2-11 0,2-1-30 16,1-2-148-16,-1-2-152 0,4-2-391 16</inkml:trace>
  <inkml:trace contextRef="#ctx0" brushRef="#br0" timeOffset="157019.87">11117 4699 594 0,'1'5'133'0,"-1"1"6"0,-1 4-97 15,1 2-5-15,-1 8-1 0,0 5-2 16,-1 4-2-16,-1 5-5 0,0 2-4 16,1 3-7-16,1-2-6 0,0 2-5 15,0 2-1-15,3-3-1 0,0 0-2 16,3-4-1-16,1-3-5 0,1-1-11 15,0-5-12-15,2-4-9 0,0-5-125 16,0 0-127-16,-2-4-310 0</inkml:trace>
  <inkml:trace contextRef="#ctx0" brushRef="#br0" timeOffset="157483.49">11536 5207 579 0,'7'-2'140'0,"0"-3"5"0,0-2-91 0,-3-3-11 16,0-2-5-16,-1 0-2 0,-3-3-7 16,-3-4-7-16,-2 1-3 0,-2 0-1 15,-2 2-4-15,0 1-4 0,-5 2-3 16,0 5-2-16,-1 5-2 0,-3 4-1 15,0 5-2-15,-2 5-1 0,-1 4 0 0,1 4 0 16,1 2-1-16,5 5 1 0,1 0-1 16,7-1 0-16,3-3 0 15,6-3 1-15,3-3 0 0,7-3 1 0,2-5 2 16,1-2 1-16,2-3 1 0,-1 0 2 16,2-3 4-16,-3-2 4 0,1-2 3 15,-4-3 3-15,0 0 2 0,-1-2 2 16,-2-2 0-16,-3-6-2 0,-2 1-2 15,-1 0-3-15,-1 1-2 0,-2 0-3 16,-1 5 0-16,0 1-4 0,0 6-4 0,0 3-3 16,-1 3-1-16,2 3-1 0,-1 6-1 15,2 1-1-15,2 1 1 0,1 2 2 16,0 1 1-16,3 2 0 0,3 0-2 16,3-1-3-16,3-3-10 0,1-1-8 15,4 1-18-15,4-6-24 0,4 0-137 0,-3-9-148 16,2-4-357-16</inkml:trace>
  <inkml:trace contextRef="#ctx0" brushRef="#br0" timeOffset="158736.47">12814 4921 506 0,'0'4'120'16,"0"-3"5"-16,-1 0-74 0,1-3-16 15,-1-1-4-15,1 0-3 0,0 2-3 16,0-3-2-16,0 0-3 0,0 0-1 15,0 2 1-15,0 0-1 0,-1 1 2 0,1-3-3 16,-1 4 1-16,1-1 0 0,0 2-1 16,-1-2-1-16,1 1 1 0,-1 0-2 15,1 0-1-15,-1-3-2 0,0 2-2 16,1-3-1-16,1 1-1 0,-1-1-2 16,-1-1 0-16,1-1 0 0,-2 0-2 15,1 0 1-15,0 0-2 0,-1 0-1 0,1-1-1 16,1 3 0-16,-1-1 0 0,1-1-1 15,-1 1 1-15,1 0 0 0,-1 1 0 16,1 1 0-16,-1 1 0 0,1 0-1 16,0 3 1-16,0 0-1 0,0 0-1 15,0 2 0-15,0-3 0 0,1 1-2 16,-2 0-1-16,1 0-1 0,1 2-1 16,-1 1 1-16,0 1-1 0,-1 4 1 15,1-1 1-15,0 3 1 0,-2 1 1 16,1 3 0-16,0 2 1 0,1 5 0 0,-1 1 0 15,0 2 0-15,0 6 0 0,0 3 0 16,-1 4 1-16,-2 0-1 0,2-2 0 16,1 0 0-16,1 0 1 0,1-5-5 15,3-3-5-15,0-6-5 0,2-2-3 16,0-3-8-16,-2-2-6 0,1-5-8 16,-1-2-6-16,-1-3 1 0,0-2-40 0,-1-4-78 15,0-7-105-15,3-2-246 16</inkml:trace>
  <inkml:trace contextRef="#ctx0" brushRef="#br0" timeOffset="159066.57">13020 5131 540 0,'1'4'121'16,"-2"-3"4"-16,0 1-89 0,-2-1-16 15,-2 4-2-15,1 1 1 0,0 4-1 0,-3-1-4 16,-1 5-1-16,3-2-3 0,2 1 0 15,-1 1-2-15,3-3-2 0,2-2-1 16,4-1 0-16,2-2-1 0,2-2 1 16,1 0 0-16,2-2 0 0,0 1 1 15,1-2 0-15,-2-2 0 0,2 0-1 16,-2-2 1-16,-2-1 4 0,-1 0 5 0,-2-2 3 16,0 0 3-16,-3 0 3 0,-2 1 0 15,1-3 1-15,-2 0-5 0,0-2-6 16,-2 1-4-16,-2-5-5 0,-2 1-3 15,1 0-3-15,-3 1-1 0,1 0 0 16,-1 2 0-16,0 4-3 0,3 1-6 16,-1 3-8-16,2-1-11 0,1 3-8 15,2-2-4-15,-1 2-4 0,2 0-39 16,2-2-76-16,1 4-99 0,0 0-240 16</inkml:trace>
  <inkml:trace contextRef="#ctx0" brushRef="#br0" timeOffset="159466.54">13434 5218 498 0,'16'-4'128'0,"-5"-3"8"0,-4 2-64 16,-1-2-14-16,-2-3-7 0,-3 3-6 16,-3-1-7-16,-2-1-6 0,-4-1-8 15,-4-1-8-15,-2-1-5 0,-4 3-5 16,1-1-3-16,-1 3-2 0,1 1-1 15,1 3-1-15,3 3 1 0,1 6-2 16,3 3 0-16,1 2 0 0,1 1-1 16,2 1 1-16,5 2-1 0,1-2 1 0,4-2 1 15,1-2 0-15,2-1 2 0,2-2 0 16,0 1 2-16,0-5 1 0,0 0 0 16,1-4 1-16,1 3 2 0,-1-4 4 15,-1-2 3-15,-2 0 1 0,0-2-1 16,-1 0 1-16,-4 2-2 0,-2-2-2 15,0 2-5-15,0 2-3 0,-1 1-3 16,0 2-3-16,-2 3 0 0,1 3-1 16,0 2 1-16,1 1 0 0,-1 1-6 0,2 3-5 15,3-2-8-15,3-4-8 0,3 0-9 16,3-2-6-16,3-3-6 0,4-2 10 16,2-2-17-16,4-4-92 0,5 3-100 15,2-4-252-15</inkml:trace>
  <inkml:trace contextRef="#ctx0" brushRef="#br0" timeOffset="159821.14">13794 5199 373 0,'13'-8'203'0,"-4"0"-64"16,-5-1-33-16,-4 2-33 0,-1-1-23 0,-2 3-11 16,-4-1-9-16,-2 5-10 0,-4 1-7 15,-3 1-6-15,-2 2-3 0,0 3-1 16,-2 3-1-16,1 2-1 0,5-3 0 16,3 3-2-16,6-2 0 0,2 1-1 15,7-1 0-15,3-2 1 0,2 1 0 16,5 0 1-16,2-1 0 0,0 1 2 15,1-2-1-15,-1-3 1 0,-2-2 0 16,0-1 2-16,-3-6 0 0,-1-2 1 0,-3-2 1 16,-3-4 4-16,-3-3 2 0,0-6 1 15,-1-2 1-15,0-5 0 0,-1 0 1 16,2-3-1-16,0-3-2 0,2 1 0 16,-3 4-3-16,2 0 2 0,-2 9 4 15,1 4 1-15,-2 5-2 0,1 5-3 16,-1 6-3-16,1 6-1 0,0 6-2 15,0 2-6-15,0 8-2 0,0 2 0 0,-2 5 2 16,3 4 1-16,-1 2 0 0,0 3 1 16,2 2-1-16,1-3-11 0,4 1-17 15,5 0-12-15,0 1-15 0,5-6 70 16,2-4-199-16,1-5-141 0,-1-3-334 16</inkml:trace>
  <inkml:trace contextRef="#ctx0" brushRef="#br0" timeOffset="160558.82">14245 5199 326 0,'0'1'92'0,"0"-1"10"0,1 2-22 16,0-2-28-16,1 0-3 0,4 2 0 15,1-1-4-15,2 0-5 0,3 0-9 16,2-1-8-16,2 1-6 0,2 2-3 16,0-3-6-16,0 1-5 0,-2-1-3 15,-1 0-22-15,0 0-111 0,-3-4-111 0,-2 2-288 16</inkml:trace>
  <inkml:trace contextRef="#ctx0" brushRef="#br0" timeOffset="161001.51">14918 5226 477 0,'13'-3'130'16,"-3"-4"5"-16,-3-2-12 0,1 1-84 15,-2-3-7-15,-4 1-1 0,1 0-2 16,-3-1-5-16,0 2-6 0,-2 1-5 15,-1 0-3-15,-3 3-4 0,-8 1-3 16,-8 3-4-16,1 4-1 0,-3 4 1 16,-4 4 0-16,-5 3 0 0,0 1-1 0,7 3 1 15,4-2-1-15,1 1-2 0,4-2 0 16,6-2-1-16,7 0-2 0,6-1 1 16,4-1 1-16,6 1 0 0,4-4 2 15,4-1 2-15,2 0 1 0,0-6 4 16,-4-1 1-16,-1-4 3 0,-3-5 3 15,0-1 4-15,-2 0 1 0,0-4 2 0,-1 0 1 16,3-2 1-16,-1 4-4 0,-1-5-3 16,-4 5-3-16,-2 1-2 0,-4 2-4 15,0 5-3-15,1 3-5 0,-3 2 0 16,-3 8 0-16,2-1 0 0,1 4 1 16,0-1-1-16,0 3-1 0,2 0-4 15,2-1-9-15,1-1-9 0,2-1-8 16,2 1-5-16,1-1 4 0,6-1-49 0,4-2-71 15,5-5-99-15,9 0-243 0</inkml:trace>
  <inkml:trace contextRef="#ctx0" brushRef="#br0" timeOffset="161384.15">15315 5299 604 0,'8'-10'151'16,"-2"-3"9"-16,-5 0-98 0,-2 0-10 16,-5 1-8-16,-5 0-8 0,-4 0-10 15,-2 2-11-15,1 5-9 0,-3 2-3 16,-3 1-2-16,1 4-1 0,0 4 0 0,1 5-1 15,1 3 0-15,3 1 0 0,2 4-2 16,6 2 1-16,5-3-3 0,4 0 0 16,7-4 0-16,5-1 0 0,1-2 1 15,2-3-1-15,1-3 1 0,-1-3 2 16,1-5 2-16,-3 1 0 0,0-4 0 16,1-5 1-16,3-4 1 0,0-7 0 0,-1 1 1 15,-1-4-1-15,-1-4 0 0,-4-5 0 16,-3-3 0-16,-1-3 0 15,-1 1 0-15,-3-1 1 0,1-2 1 0,1 1 1 16,-1 5 1-16,-2 6 1 0,-1 4 3 16,0 6 1-16,-1 6-2 0,-1 9-2 15,-2 9-1-15,-3 6-1 0,-1 8-1 16,-1 4-3-16,0 7-2 0,0 3 3 16,0 6-1-16,0 3 0 0,3 2 0 0,4-2 1 15,1 2-5-15,1-2-8 0,5 2-2 16,2-6-24-16,4-2-4 0,5-4-2 15,3-1-132-15,2-7-125 0,6-3-298 16</inkml:trace>
  <inkml:trace contextRef="#ctx0" brushRef="#br0" timeOffset="162096.04">15695 5177 582 0,'-19'-5'131'16,"0"4"3"-16,-2 6-106 0,0 5-5 15,-1 5 0-15,2 7-1 0,0 1-8 16,-1 0-4-16,4 3-4 0,5-1-2 16,3 0-3-16,5-3 0 0,4-3-1 15,5-2 1-15,4-2 2 0,2-5 0 16,3-3 3-16,1-2-1 0,1-5 1 16,0-2 2-16,-2-5 5 0,1-2 2 0,2-2 2 15,-3-5 3-15,2-4 2 0,0-5 2 16,4-6-1-16,0 0-3 0,-1-6-3 15,-3-7-2-15,-3-2-3 0,-1 2-1 16,-1-2-2-16,-2 0-1 0,-2-3-1 16,1 8 3-16,-1 8 3 0,-1 6 3 15,0 5-1-15,-2 9-3 0,-3 9-3 0,-3 9-1 16,-6 5-4-16,1 8-4 0,-5 1-3 16,-4 8-1-16,0 2 3 0,-5 6 2 15,1 3 0-15,2 2 0 0,1-1-1 16,5-2 1-16,7-5-1 0,6-1 0 15,5-3 0-15,7-5 0 0,5-7 1 16,7-3 0-16,1-3 1 0,4-3 0 16,0-5 0-16,1-6 0 0,-1-1 0 15,3-5-1-15,-4-2 1 0,1-3-1 0,0-6 0 16,-3 2 0-16,-3 0 1 16,-2-4-2-16,-6 5 1 0,-5 2-1 0,-2 4-2 15,-6 8-3-15,-3 7-1 0,0 7 0 16,-1 3 0-16,-1 3 0 0,0 2 1 15,0 0 4-15,0-4 1 0,-1 0 1 16,2-4-1-16,1-2 1 0,0-1 0 0,1-1 0 16,1 0 0-16,0 0 0 0,-1 0-1 15,0-2 1-15,-1 0 0 0,1-2 0 16,1-1 0-16,-2 0-1 0,1 0 1 16,-1 0-1-16,0 0 1 0,0-2-1 15,1 1 0-15,-1 2 1 0,0-2 0 16,-1-1 1-16,2-1 1 0,-2-2 0 15,2-2 1-15,-1-3 0 0,1 0 0 16,2-6-1-16,0-1-1 0,1-3 0 16,5 0-1-16,4-3 0 0,3-1-1 0,3 0 0 15,2 2 0-15,6 2-2 0,2 4 1 16,-1 3-1-16,-1 3-2 0,2 4-6 16,0 0-8-16,2 1-28 0,1-1 1 15,6-1-147-15,1-1-148 0,6 0-354 16</inkml:trace>
  <inkml:trace contextRef="#ctx0" brushRef="#br0" timeOffset="184865.69">21418 4131 440 0,'2'7'116'16,"0"-3"3"-16,0 2-59 0,1-5-13 15,-1 3 2-15,0 0-10 0,0-4-10 16,-1 0 0-16,0 0 0 0,1-1 0 0,-2-1 0 16,0-2-2-16,0 2-1 0,-2-3 0 15,1 1-2-15,-1-4-2 0,-1-1-5 16,-2-2-3-16,1 1-5 0,-2-3-3 15,-4 2-3-15,-1 0-1 0,-5 2-3 16,0 2 0-16,-3 3 0 0,-4 2 0 16,1 1 0-16,3 0 0 0,1 1 0 15,4 0 0-15,3 1-2 0,3 1 1 0,5 1-1 16,2 3 0-16,2 2 1 0,2 1 1 16,4 3 0-16,3 4 3 0,1-2 0 15,2 1 1-15,3 2 1 0,1-1-1 16,0-1 1-16,0 3-1 0,-2-4-1 15,0 0 1-15,-2 1-2 0,-2-3 1 16,-2-1-1-16,-1 0-1 0,-4-4 0 16,-2 2 0-16,0-1 0 0,-4-1 1 15,-1 2-1-15,-5-2 1 0,0 0 1 0,-5-1 0 16,-6-2 0-16,-3 0-1 0,-5-3 0 16,-3-4-4-16,2-1-9 0,-2-3-12 15,0 2-12-15,2-5 17 0,5-1-101 16,2 0-53-16,4-3-113 0,-3 1-249 15</inkml:trace>
  <inkml:trace contextRef="#ctx0" brushRef="#br0" timeOffset="185200.19">21220 3827 457 0,'4'-9'129'0,"0"0"4"16,2-1-4-16,3 1-98 0,-1-1-5 0,1 3 3 16,0 1-3-16,0 1-5 0,-3 2-1 15,-1 1-1-15,-2 2 1 0,-3-1 0 16,0 2-2-16,-1 1-1 0,-1 2 0 16,-2 2 0-16,0 4 1 0,-2 5 2 15,0 5 1-15,-1 6 1 0,0 5-1 16,-1 2-4-16,3 4-4 0,-2 7-3 15,3 3-3-15,1 4-1 0,2 3-3 0,2 2-1 16,0 1-2-16,2 0-4 0,1-6-3 16,2-5-6-16,-2-5-9 0,1-9-9 15,1-6-13-15,-2-5-7 0,2-6 163 16,-2-2-289-16,-2-7-144 0,-1-2-410 16</inkml:trace>
  <inkml:trace contextRef="#ctx0" brushRef="#br0" timeOffset="185903.05">21909 4229 530 0,'3'-7'127'0,"-2"-1"4"0,-2 0-83 0,-1-3-18 16,-5 0-4-16,-3 1-4 0,-4-1-7 15,-4 6-6-15,-8-4-3 0,0 3-1 16,-2 5-1-16,-1 1 0 0,-2 5-2 16,2 6 0-16,0 0-1 0,6 5-1 15,2 1-1-15,4-2-1 0,4 2 0 16,5-1 1-16,8-5 0 0,7 1 2 16,4-3 1-16,4-2 2 0,3 0 5 0,2-3 7 15,3-2 5-15,3-2 3 16,-1-3 3-16,1-1 3 0,-1-3 1 0,-1-3-1 15,-1 0-4-15,-2-2-4 0,-4 0-3 16,-4-2-3-16,-4-1-2 0,-5-2-3 16,-1 1-2-16,-2 3-1 0,0 2-1 15,-3 1-1-15,1 4-2 0,-1 3-1 0,2 3-2 16,0 6-1-16,-1-3-2 16,1 5 0-16,2 1-1 0,-1 2 2 0,2 3 0 15,1 1 1-15,-1 0 1 0,1 5 1 16,1 4-1-16,-2 1 0 0,0 4 0 15,1-2 0-15,-1 4-1 0,-1 2 1 16,0-3-1-16,-1-1 1 0,-1-4 0 16,-1-2 0-16,1 0-1 0,-3-2 1 0,1-3 0 15,-3-1-1-15,-2-3 1 0,-2-2 0 16,-2-1 1-16,-7-3 1 0,-3-5 0 16,-5-4 1-16,1-2 1 0,0-3-1 15,0-3-1-15,1-6 1 0,2-1-1 16,4-2-1-16,4-2-4 0,1 0-7 15,2 0-7-15,3 1-15 0,3 3-15 16,1 1-14-16,4 2 12 0,3 0-139 16,2 1-129-16,3 0-304 0</inkml:trace>
  <inkml:trace contextRef="#ctx0" brushRef="#br0" timeOffset="186208.77">22190 4227 528 0,'4'-4'144'16,"-1"1"13"-16,-1-1-28 0,0-1-78 16,-1 3-5-16,0 1-2 0,-2 4-5 15,0 3-7-15,-1 0-7 0,-1 7-3 16,-2 2-1-16,0 7 2 0,-2 5-1 15,-1 4 0-15,-1 1-6 0,0 4-5 16,1 0-5-16,1-3-1 0,1 0-2 0,2-3-2 16,3 0-1-16,1-3-4 0,1-1-6 15,1-2-7-15,2-1-9 0,1-4-13 16,-1-3-14-16,2-4-9 0,-2-2-52 16,0-4-69-16,0-3-113 0,-2 1-247 15</inkml:trace>
  <inkml:trace contextRef="#ctx0" brushRef="#br0" timeOffset="186546.32">22123 4256 511 0,'-6'-15'140'0,"-1"2"9"0,2 1-32 16,0 1-63-16,1-2 2 0,3 3-2 15,1-4-5-15,1-1-8 0,2 2-9 16,3-1-5-16,3-2-5 0,3 0-5 15,1 0-6-15,3 6-1 0,3-1-1 0,-1 4-2 16,2 3-2-16,2 4-1 0,1 3 0 16,2 5-2-16,3 3-1 0,-1 6-1 15,0 4-1-15,1 6 0 0,-3 0 0 16,0 1 0-16,-3 1 1 0,-5-1-1 16,-2 0 0-16,-3-5 0 0,-3-3-1 15,-4-2-1-15,-4 0-1 0,-6-5-1 16,-4-4 1-16,-5-3-3 0,-4-3 1 0,-6-4-6 15,-4-3-3-15,-7-5-7 0,-3-2-8 16,1-2-10-16,-1-2-6 0,-1-1-4 16,6 3 0-16,2 2 40 0,7 1-153 15,4 5-110-15,4 2-300 0</inkml:trace>
  <inkml:trace contextRef="#ctx0" brushRef="#br0" timeOffset="214063.15">6159 6495 257 0,'-3'7'82'0,"3"-3"4"0,0-1-15 16,3 0-30-16,-1-1-8 0,0 2-8 16,1-2-9-16,-2-1-10 0,2 3-3 0,-1-4 1 15,1 0 1-15,-1-2 0 0,3 0 0 16,-1-1 5-16,1-2 4 0,4-1 3 16,1 0 1-16,1 1 4 0,1-1 4 15,3 2 2-15,2-2-1 0,2 4-3 16,-2 0-2-16,2 1-4 0,0 1-4 15,1 0-5-15,1 0-2 0,0 1-3 16,0-2-2-16,3 0-1 0,0 1-1 0,2 0 1 16,3-1-1-16,1-1 0 0,4 0 1 15,2 1-1-15,3 1 1 0,3-1-1 16,2 0 0-16,3 2 1 0,3-1 1 16,0-1 1-16,4 0-1 0,3 1 1 15,3 0-1-15,3-1 1 0,4 0 1 16,2-1-2-16,4-1 0 0,2 1 0 15,4-3 1-15,3-1-1 0,2 0-1 0,2-3 0 16,2 1-1-16,2-2-1 0,1-3 1 16,2 0 0-16,1 1 0 0,-1-3 0 15,-1 2 0-15,1-2 0 0,1 3 0 16,-2 2 1-16,-3 2-1 0,-2 1 1 16,-3 3-1-16,0 2 1 0,-3-2-1 15,-5 2 0-15,-4 3 1 0,-4-2-1 16,-3-2-1-16,-5-2 0 0,-4 1-1 0,-3-1 0 15,-4-1 1-15,-4-3-1 0,-5 2 0 16,-1-1 1-16,-4 0 0 0,-4 2 2 16,-4-1 0-16,-5 4 1 0,-1 0-1 15,-5 1 1-15,-3 1-1 0,-3 1 0 16,-3 1-1-16,-3 1-1 0,-4-1-2 16,-3 2 1-16,-5-1 0 0,-5 1 0 15,-4 2 0-15,-4-1 1 0,-7-1 1 16,-6 1 2-16,-4-3-1 0,-5 1 1 0,-4-2 1 15,-3-1 0-15,-4 3-1 0,-5-1 0 16,-1-1 0-16,-5 1 0 0,-5-2 0 16,0 1-1-16,-5 0 1 0,-4-1 1 15,-1 0 0-15,-2 1 0 0,-2 0 0 16,1 2 0-16,-3-1-1 0,-2 2 0 16,2-2 0-16,-2 1-1 0,1-2 0 0,0 0-1 15,0 0 1-15,-1 2-1 0,3-1 0 16,1-4 0-16,1-2-1 0,1 1 1 15,0 0 0-15,3-1 0 0,1-2-1 16,-2-2 1-16,1 0-1 0,1 3 1 16,2-2 0-16,2 0-1 0,2 2 1 15,3 0 0-15,4 2 0 0,4 2 0 16,4-3 0-16,3 3 0 0,6 0 0 16,3-3-1-16,5 0 1 0,5-1 0 0,6 1-1 15,5 2 1-15,4-2 0 0,5 3 0 16,4 1 0-16,3 0 0 0,3 1 0 15,1 0 0-15,3-2 1 0,0 4-1 16,4-4 0-16,3 0 1 0,3 2 0 16,4-2 0-16,3-1-1 0,5-1 0 15,5-3 2-15,4 3-1 0,4 1 0 16,3-2-1-16,4 2 1 0,2 2 0 0,5-1-1 16,4 0 1-16,4 0-1 0,3 0 0 15,5-1 1-15,5 2-1 0,4-1 0 16,6 0 0-16,2-1 1 0,2 2-1 15,5-1 1-15,3 2 1 0,2-2-1 16,2-2 2-16,1 0-1 0,3 3 1 16,4 2 0-16,0-1-1 0,0-3-1 15,1 2 1-15,-2 3-2 0,2 3 1 16,-2-3-1-16,-2-3 1 0,-3 1-1 0,0 4 0 16,-4-1 1-16,-1-2-1 0,-4 2 1 15,-2 0-1-15,-6 0 1 0,-2-1-1 16,-2 2 1-16,-6-1-1 0,-6 0 1 15,-3-2 0-15,-8 2 0 0,-2 3 0 16,-6-1 0-16,-8-2 0 0,-3 2 0 16,-6-4 0-16,-6 2-1 0,-4-3 0 0,-5 0-2 15,-4 0 0-15,-5-1-3 0,-6 1-1 16,-5 1 0-16,-7 1 0 0,-7 2 0 16,-4-1 1-16,-9-1 1 0,-6 3 3 15,-5-1 1-15,-6-1 0 0,-4-2 0 16,-2 2 0-16,-5-2 1 0,-4 4-1 15,-4 1 1-15,-4-2 0 0,-4 1 1 16,-1 2-1-16,-2 0 0 0,-2 2 0 16,-4-4 0-16,2 1-1 0,-4 0-1 15,2-2 1-15,-2 4-1 0,-3-1 2 16,-2-2-1-16,1-1 1 0,-1-1-1 0,1 0-1 16,-5 1-1-16,2-3 0 0,3-2 0 15,2-1-1-15,2 1 1 0,6 2 0 16,3-2 1-16,7 0 1 0,4 1 0 15,5 2 1-15,6 0-1 0,5 0 0 16,4 2 0-16,5 1 0 0,7-2-1 16,7 2 0-16,5 1 0 0,7-1 0 0,4 0-1 15,8 1-1-15,5-2 1 0,4 3-1 16,7-1 1-16,6-1 1 0,7-2 0 16,7 2 1-16,8 1 2 0,7-3 0 15,8-2-1-15,8-1 0 0,6 0 1 16,11 1-1-16,4-3 0 0,10 0 0 15,8 0 0-15,8 3-1 0,9-3 2 16,8 3 0-16,3 0 0 0,8 3 1 0,3 1-2 16,4-3 0-16,-4 0 1 0,-1 2-3 15,-3 1-7-15,-5-2 161 0,-8-2-292 16,-9-4-140-16,-8-1-419 0</inkml:trace>
  <inkml:trace contextRef="#ctx0" brushRef="#br0" timeOffset="-200984.56">1662 9040 366 0,'15'0'109'0,"-1"-4"7"0,0 3-33 15,0 2-24-15,-1-1-10 0,2 1-7 16,0 2-9-16,0-1-10 0,1 0-5 16,0-1-6-16,-1-2-3 0,3 2-2 15,1-1-3-15,0-1-1 0,2-1-2 0,1-1 0 16,3-2 0-16,5 2 0 0,3-1-1 16,3 1 1-16,3 2-1 0,4 3 1 15,2 1 0-15,0 0 1 16,0 0 1-16,-4 2 1 0,0-2 3 0,-5 0 0 15,-5-2 1-15,-4 3 0 0,-5-3 0 16,-3 1-1-16,-4-1-1 0,-3 0-2 16,-3-1 0-16,-1 1-2 0,-3 0 1 15,-2-3-1-15,0 2-1 0,-5-2-1 0,-3 1-1 16,-3-3 0-16,-3 1 0 0,-4-1-1 16,-7 2 1-16,-5 0 1 0,-7 1 1 15,-6-2 0-15,-6 3 0 0,-3-1 1 16,-3 2-1-16,0 1 0 0,1-1-1 15,4 2 0-15,7 2 0 0,5 2-1 16,5-2 1-16,9 1-1 0,6-2 0 16,5 0 1-16,4-3-1 0,3 1 3 0,7-1 1 15,4 0 0-15,2 0 0 0,7-2 2 16,5-1 0-16,8 0 0 0,5 1 0 16,7-1-1-16,4 0 0 0,3 0 0 15,2 2-1-15,-1 1 0 0,-2 2-1 16,-4-1-1-16,-5 2 0 0,-8-1-1 15,-3-1 1-15,-8 1-1 0,-5 0-1 16,-8-2-2-16,-4 2-2 0,-7 0 1 16,-9 1-2-16,-9-1-1 0,-7 0-2 0,-11 5 0 15,-9-2 2-15,-6 1 2 0,-5-1-2 16,-1 0 2-16,1-1 1 0,6 0 2 16,5-1 0-16,11-2 0 0,8 1 1 15,11-1 0-15,9-1 1 0,11-1 0 16,9-2 0-16,10 0 0 0,9-2 1 15,8 0-2-15,11 1-8 0,3-1-132 16,3 0-120-16,4 1-315 0</inkml:trace>
  <inkml:trace contextRef="#ctx0" brushRef="#br0" timeOffset="-133911.83">2736 8795 481 0,'-3'-1'107'0,"1"3"0"16,2-2-74-16,-2 0-21 0,1 4-7 15,-1-1-3-15,0 2-3 0,0 0 0 16,-2 1 1-16,1 1 1 0,-1 1 1 16,1-4 2-16,0 3 1 0,0 0 1 0,1 1 2 15,1-3 0-15,-1 1 1 0,2-1 1 16,0 0 1-16,2-1 2 0,2 1 3 16,3-3 2-16,6 0 3 0,4-1-1 15,6-1 0-15,7 0-4 0,5-4-3 16,3-1-4-16,8 1-4 0,4 0-2 15,2-1-2-15,6 3 0 0,2 0 0 0,3 1 0 16,3 2 0-16,0 0 0 0,3 1 0 16,3 4 1-16,3-3 0 0,3 3 1 15,3 0 0-15,4-1 1 0,5 3-1 16,-1 0 0-16,3-3-1 0,0 2 0 16,-1-3-1-16,1 2 0 0,3-2 0 15,-3-2 0-15,2 0 0 0,-3 1 0 16,0-2-1-16,0 1 1 0,-4 0 0 15,-1 0 0-15,-5 1-1 0,-3-3 1 0,-6 3-1 16,-6-1 0-16,-8-2 0 0,-7 1 0 16,-10 0 1-16,-9 0-2 0,-9 0 1 15,-8-1-1-15,-6 0-1 0,-6 2-1 16,-9-2 0-16,-5 0 0 0,-3 2 0 16,-5 1 0-16,-7-1 1 0,-4 2 2 15,-8 0 1-15,-2-2 0 0,-8-1 0 16,-5 0 1-16,-6-2-1 0,-4 2 0 0,-4-1-1 15,-8-1 0-15,-4 0 0 0,-3 0-2 16,-6-1 1-16,-3 0-2 0,-4 0 1 16,-6-4 0-16,-1 2 1 0,0 1 0 15,-3 2 1-15,0-1 0 0,-2 0 1 16,-1-3-1-16,5 3 1 0,0 0-1 16,2 0 0-16,0-2 1 0,3 2-1 15,3 0 1-15,4 0-1 0,6 2 1 16,2-2-1-16,7 1 0 0,6 1 1 0,5-2-1 15,8 2 0-15,4-1 0 0,6 0-1 16,7 1 1-16,7 1 0 0,7 0 0 16,5 1 0-16,7-2 2 0,4 0 0 15,4-2-2-15,9 0 1 0,6-1 0 16,9 0 0-16,8-2 1 0,8 2-2 16,11 0-1-16,11 1 3 0,6-2-2 15,9 2 1-15,9 0 0 0,9 2 0 0,8-1 0 16,1 1-1-16,10 0 1 0,4 1 0 15,6 2-1-15,3-2 1 0,3 0-1 16,3 4 2-16,5-2 1 0,-1 0 2 16,3 2 1-16,0-2 1 0,3 1 0 15,-2 0 0-15,0-1-2 0,0 0 0 16,-2 1-2-16,-4-2-2 0,-7 1 0 16,-5 0 0-16,-8-1 0 0,-10-2 0 15,-13-1-1-15,-14 2 1 0,-14-3-1 0,-15 0 2 16,-13 2-2-16,-16-3-4 0,-16 2 0 15,-17-1-2-15,-16-4-2 0,-11 3 0 16,-13-1-1-16,-14-1 0 0,-11 3 4 16,-10-3 1-16,-6 3 1 0,-6 3 3 15,-9 2-3-15,-10-3-1 0,-5 2-2 0,-6-1-4 16,-8 2-3-16,-5 3-3 0,-4-3 3 16,-4 2-127-16,1 1-112 0,0-1-290 15</inkml:trace>
  <inkml:trace contextRef="#ctx0" brushRef="#br0" timeOffset="-78747.92">3029 11278 193 0,'8'0'77'0,"0"0"8"0,-3 1-2 16,0 0-24-16,-1 0-12 0,-2-1-13 16,1 1-12-16,-1 0-11 0,-1-2-9 0,0 1-1 15,-1-1-1-15,1 0 1 0,0 1 2 16,0-3 4-16,0 1 8 0,2 3 9 15,-1-3 4-15,0 2 4 0,1-2 3 16,0 1 2-16,2 4-1 0,-1-2-3 16,0-1-4-16,1 3-2 0,-1-1-2 15,0 1-2-15,0-1-2 0,-2-1-2 0,-1 2-2 16,0-2-2-16,-1-1 2 0,-1-1 1 16,-2-1-2-16,-1 0-1 0,-3-1-3 15,-3-1-1-15,-1-2-2 0,-2 2-5 16,-4-1-4-16,-1 1 0 0,-2 1 0 15,1 1 0-15,-3 0 0 0,-2 1 0 16,-2-1 0-16,1 4 0 0,-3-1 0 16,-3 1 0-16,-2 1 0 0,0 0 0 15,-1 0 1-15,-1 2-1 0,-2 1-1 16,1-2 1-16,-1 3-2 0,-1-2-3 16,1 2-1-16,-2-1-2 0,-2-3-1 0,1 3 0 15,-2-3 1-15,-1-2 0 0,1-2 3 16,0 1 3-16,0-4 2 0,3-2 1 15,-1-2 1-15,3-2-1 0,1-2 1 16,1 0-1-16,0-2 0 0,1 2 0 16,-1 3-1-16,1-1 1 0,0 1 0 0,-1 1 0 15,2-1 0-15,0 1-1 0,4-2 2 16,1-2 0-16,4 0-1 0,2-2 2 16,5-2-1-16,1-1 0 0,5-5 0 15,3-2 0-15,2-4-1 0,4 1 1 16,3-3-1-16,3 2 1 0,3 0 1 15,1 3 1-15,0 2-1 0,2 2 1 0,-1 3 0 16,1 1-1-16,-1 3 0 16,1 0-2-16,-1 2 1 0,3 2-2 0,2-1 0 15,2 3 0-15,4-3 0 0,3 1 0 16,3 2 0-16,6-4-1 0,3-3 1 16,4 1 0-16,5-2 0 0,4-1 0 15,7-4 1-15,3 1 0 0,5-2 1 16,1-1 0-16,5-1 1 0,-1 1 0 15,1 1 0-15,0 4 2 0,0 3-1 16,1 2 0-16,1 2-1 0,-4 3 0 0,2 2-1 16,-2 0 1-16,1 2-2 0,-1-1 0 15,1 3 0-15,0 0 1 0,0 2-1 16,-1 0 1-16,1 0 1 0,0 1-1 16,-2 1 0-16,1 0 1 0,1 1-1 15,-2 0 0-15,2 0 0 0,-1 2-1 16,-3-1 0-16,0 0-1 0,-2 2 1 15,-3 4-1-15,1-2-1 0,-5 4 1 0,0 2 0 16,-6 0 0-16,-2 0-1 0,-6 3 1 16,-4-2-2-16,-6 1 0 0,-2 0 0 15,-8 2-2-15,-2 2 0 0,-4 2-1 16,-3-1 0-16,-4 3 0 0,-2 3 2 16,-5 2 0-16,-5-1 1 0,-3 1 1 15,-3 1 0-15,-4-3 1 0,-3-2-2 16,-2 1-1-16,-3-3-2 0,-3-1-1 15,-1-1-1-15,-4 0-1 0,-3 1-1 0,-3-1 0 16,-5-4 0-16,-3-1 1 0,-4-3-1 16,0 1 1-16,-5-3 0 0,1-3 2 15,-4 0 2-15,-3 1 0 0,-1 1 1 16,-1 2 3-16,-3 0 0 0,1 1 0 16,-1 1 0-16,1 3 0 0,1-1 0 15,-1-1 1-15,-1 0-3 0,1 0-10 0,-1 1-9 16,0-1 15-16,0-1-146 0,1 0-123 15,-2 0-317-15</inkml:trace>
  <inkml:trace contextRef="#ctx0" brushRef="#br0" timeOffset="-77162.86">546 9559 302 0,'1'-3'97'16,"0"-1"3"-16,-1-1 1 0,-1 1-59 16,-1-2-11-16,1 1-7 0,0-1-11 15,0 0-6-15,-1-1-4 0,2 0 2 0,0 0 4 16,0 2 5-16,0 1 4 0,0 1 6 15,2-1 5-15,-2 2 3 0,0 2 1 16,0 0-2-16,0 0-4 0,0 0-2 16,0-1-1-16,0 1-1 0,0 1 2 15,0-1 0-15,0 0 1 0,0 0 1 16,-2-1-1-16,1 1-3 0,-2-2-4 16,-1 0-5-16,-2 0-4 0,-4-1-5 15,-2 2-2-15,0 1-4 0,-3 2 0 0,-2 2-3 16,1 2 1-16,0 1-2 0,2 1 2 15,1 0 0-15,2 1 0 0,4-1 0 16,1 0 0-16,4 1 0 0,2-2 1 16,3 0 0-16,3 2-1 0,1 0 2 15,2 0-1-15,2 0 2 0,0-1 1 16,2 1 0-16,3-1 0 0,1-2-1 16,2 1 1-16,2-2-1 0,1 1 0 0,1-1 0 15,-2 2 0-15,-1-1 0 0,-2 1 0 16,-5 1 1-16,-3-1 0 0,-6 4 0 15,-4 1 1-15,-4 2 0 0,-6-1 0 16,-4 3 1-16,-5 2-2 0,-3-1-2 16,-3 0-1-16,-1-2-4 0,0-1-4 15,1-4-7-15,2-3-7 0,1-2-6 0,1-3-6 16,4-3-5-16,0-2 15 0,0-4-135 16,3-1-112-16,1-6-292 15</inkml:trace>
  <inkml:trace contextRef="#ctx0" brushRef="#br0" timeOffset="-76914.76">505 9206 656 0,'1'1'151'0,"-2"0"2"0,-2 4-113 16,-2 1-13-16,-3 5-1 0,0 1-2 15,0 4-7-15,-2 3-2 0,1 6-1 16,1 2 1-16,3 2 1 0,1 2-1 0,3 4-3 16,4 6-3-16,0 0-2 0,2 3-2 15,6 3-6-15,0 3-15 0,1 2-21 16,1 1 157-16,-1-3-292 0,2-3-157 16,-4-3-438-16</inkml:trace>
  <inkml:trace contextRef="#ctx0" brushRef="#br0" timeOffset="-76511.23">675 9424 591 0,'1'0'140'16,"-1"1"2"-16,1-1-93 0,-1 4-18 0,0 0-6 16,1 6-5-16,-1 3-7 0,3 5-5 15,0 5-2-15,1 5-1 0,2 3-2 16,0 3 0-16,3 0-2 0,2 1-1 16,0 0 0-16,2-4-1 0,0 0 0 15,2-3-1-15,0-4 1 0,0-2-1 16,-2-6 1-16,-1-4 2 0,1-2 6 15,-2-5 7-15,-4-1 7 0,1-5 7 0,-3-4 7 16,1-4 5-16,-2-3 2 0,1-5 0 16,-1-6-5-16,-1-7-4 0,1-4-7 15,-1-2-6-15,0-2-6 0,0 1-3 16,1 0-5-16,-1 3-3 0,0 8-3 16,-1 2-4-16,0 7-7 0,-1 3-6 15,0 5-9-15,-1 2-22 0,0 6-21 16,1-1-132-16,0 1-144 0,4-3-343 15</inkml:trace>
  <inkml:trace contextRef="#ctx0" brushRef="#br0" timeOffset="-76164.48">1154 9448 603 0,'-8'4'139'16,"0"-2"4"-16,0-2-106 0,1 1-8 15,2 2-1-15,0 0-5 0,3 5-10 16,1 3-4-16,1 4-4 0,1 6-2 16,3 3-1-16,-1 3-1 0,3 4 1 15,2 1-2-15,1 0-1 0,3-5-3 16,1 1-1-16,1-4 0 0,3-6-1 16,0-4 2-16,3-9 6 0,0-4 9 15,-1-5 9-15,1-7 7 0,-1-5 6 16,-2-4 6-16,-2-3 1 0,-2-4-3 0,-5-2-3 15,0-2-6-15,-5 0-5 0,-3 1-6 16,-4-1-4-16,-5 0-3 0,-3 4-5 16,-1 4-4-16,-3 4-2 0,-4 5-2 15,-2 8-5-15,0 4-8 0,0 7-10 16,0 5-20-16,1 2 99 0,2 0-244 16,6 2-158-16,2-1-416 0</inkml:trace>
  <inkml:trace contextRef="#ctx0" brushRef="#br0" timeOffset="-70749.11">509 10160 461 0,'1'-2'135'16,"0"3"10"-16,-1 0-6 0,0-1-72 16,-1-1-14-16,1 1-4 0,-1 3-5 15,1-2-5-15,0 0-8 0,-1-2-5 16,1 1-6-16,0 2-4 0,0 0-3 15,0 0-3-15,1 3-2 0,0 3-1 16,2 5 0-16,-1 5 0 0,3 5 0 16,-1 6 1-16,0 3-1 0,2 6 0 0,-1 3-1 15,0 6-3-15,0 3-1 0,1-2-4 16,0 2-6-16,0-3-7 0,0 1-5 16,1-8-4-16,-1-6-5 0,1-4-9 15,-1-6-5-15,-2-8-3 0,-1-3 9 16,-2-4-131-16,-1-3-123 0,-3-8-305 15</inkml:trace>
  <inkml:trace contextRef="#ctx0" brushRef="#br0" timeOffset="-70180.8">434 10499 558 0,'-6'0'142'0,"-1"1"4"0,2-2-56 16,1 1-46-16,2 1-3 0,1 0-1 15,0-1-6-15,2-1-6 0,2-2 0 0,2-1-3 16,1-2-2-16,2-3-1 0,3-1-2 16,2-2-1-16,1-1-1 0,2 2-5 15,0-1-2-15,-2 2-4 0,3 3-4 16,-2 0-2-16,-1 3-3 0,-2 1 0 16,-1 3-2-16,-2 0 0 0,-1 2 0 15,-2-1 0-15,-1 1 0 0,-1 0 2 16,-1 0-1-16,2 1 2 0,-2 1-1 15,1 0 1-15,1 1 0 0,0 0 0 0,1 2 1 16,-1 0-1-16,1 2 1 0,-1 1-1 16,1 0-1-16,0 0 1 0,-1-2 0 15,0 1-2-15,-1-3 1 0,2-3-1 16,-1-1 2-16,2-2 0 0,1-2 1 16,-1-3 1-16,3-3 2 0,0-2 0 15,0-2 0-15,1-1 0 0,-2-2 0 16,-1 0 0-16,0 2 0 0,-1 2 0 0,-2 1 1 15,-1 4 1-15,-1 1 1 0,-1 2 0 16,-2 2 0-16,0 3 0 0,1 2 0 16,0 4-1-16,-1 2-1 0,1 5-1 15,0 4 0-15,3 3-1 0,0 2 0 16,0 5 0-16,2 1-1 0,1 1 1 16,1-1-1-16,2 2-1 0,-1 1 1 15,0-1-1-15,-2-3 1 0,0 1 0 0,-3 0-1 16,-3-2 1-16,-2-2 0 0,-3-4 0 15,-2 0 0-15,-1-3-1 0,-2-2-3 16,0-2-3-16,-1-3-6 0,-1-4-7 16,1-1-9-16,-1-4-17 0,-1-4-17 15,-1-4 163-15,0-3-289 0,0-5-150 16,2-6-420-16</inkml:trace>
  <inkml:trace contextRef="#ctx0" brushRef="#br0" timeOffset="-69716.44">927 10478 688 0,'7'-2'167'15,"-4"-1"7"-15,1-1-106 0,0 4-19 16,0 1-8-16,-1 7-8 0,2 3-11 16,0 6-8-16,3 3-4 0,1 4-4 0,1 6-3 15,1 1-1-15,-1 3-2 0,3 2-1 16,-3-2-4-16,0 0-7 0,0 0-6 15,-1-4-4-15,-2 0-5 0,-2-5-5 16,-2-5-1-16,-1-3-2 0,-2-2 4 16,-2-5 2-16,-1-4 4 0,-2-2 6 0,0-2 6 15,0-5 4-15,-2-3 7 0,1-6 8 16,-1-5 8-16,-1-6 5 16,-2-10 6-16,-2-4 1 0,-1-10 6 0,2 0 3 15,0-2 1-15,4 0 0 0,1 1 2 16,3 7-2-16,3 7-1 0,3 5-5 15,2 6-3-15,1 5-6 0,1 4-5 16,-1 6-4-16,2 1-5 0,1 2-3 16,1 1-1-16,1 2-1 0,1 0-2 15,3 2 1-15,1 0-2 0,2 2 1 0,2 0 0 16,-2 3-1-16,2-1-1 0,-4 3 0 16,-1-1-1-16,-3 3-1 0,-5 2 1 15,-6 2-3-15,-4 2-4 0,-6 3-6 16,-3 4-7-16,-5 1-8 0,-3-2-8 15,-2-2-13-15,0-2-12 0,0-4-3 16,3-5 46-16,0-5-157 0,3-4-121 16,5-6-304-16</inkml:trace>
  <inkml:trace contextRef="#ctx0" brushRef="#br0" timeOffset="-69333.62">1304 10392 491 0,'3'6'144'0,"0"-1"6"0,0-2-2 15,2-1-97-15,3 0-6 0,0-2-4 0,-1 0-11 16,3-1-7-16,1-2-6 0,0-2-5 16,-1-1-3-16,1-1-2 0,-1 1-3 15,0-3 0-15,-1-1-1 0,-1 4 0 16,-1-2 0-16,-2-1 1 0,-3-1 2 0,-2 4 1 15,-2-5 0-15,-4 1 3 0,-4-2 0 16,-2-1 1-16,0 4 0 0,-1 1 2 16,-1 1 1-16,1 5 0 0,0 5-2 15,2 2-2-15,1 7 0 16,0 1-2-16,3 5-2 0,0 2-3 0,5 1 3 16,2 0 1-16,4 3 4 0,5-1 1 15,3-2 3-15,4-2 0 0,1-2 1 16,4-1-1-16,0-2-2 0,2-4-3 15,0-4-2-15,3 0-2 0,0-6-1 0,2-3-4 16,-1-3-9-16,0-4-9 0,1-3-34 16,-2-3-161-16,-2-4-171 0,-3 0-427 15</inkml:trace>
  <inkml:trace contextRef="#ctx0" brushRef="#br0" timeOffset="-59252.17">3507 9675 484 0,'2'0'121'15,"-2"0"2"-15,-1 0-42 0,0 2-55 16,0-2-8-16,0-1 0 0,-1 0-2 16,1 0 0-16,0 0 3 0,-1 0 1 15,-1-1 2-15,-1 1-2 0,-3 2-2 0,0 0-3 16,-4 0-2-16,-2 3-4 0,-4 1-3 15,0 0-3-15,-3 3-2 0,-2-2-1 16,-1 2-1-16,0 1 1 0,1 1-2 16,1-2 2-16,0 3-1 0,5-1 0 15,5 1 0-15,3-2 0 0,5 1-1 16,3-4 1-16,6 1 0 0,3 3 1 16,6-1 1-16,0-2 2 0,5 2 1 15,1 0 1-15,0 2 0 0,2 0 0 16,-3-3-1-16,-2 1 0 0,-2 1-2 15,-3 1 0-15,-2 0 0 0,-3-2 0 0,-4-1 1 16,-3 2 1-16,-3 2 1 0,-3-1 1 16,-3-1 0-16,-2 0 0 0,-2 0 0 15,-2-2 0-15,-3-4-2 0,1-2 0 16,-1-2-2-16,-1-3-1 0,-2-4-4 16,1-4-6-16,0 1-8 0,-1-3-8 15,0-2-5-15,3-4-7 0,2 3 7 0,3-2-79 16,3 1-44-16,3-4-95 0,5-1-221 15</inkml:trace>
  <inkml:trace contextRef="#ctx0" brushRef="#br0" timeOffset="-59014.8">3331 9551 480 0,'9'-17'130'0,"-2"-1"8"16,-1 2-26-16,-1 0-58 0,1 2-3 15,-2 2 1-15,-2 2-1 16,1 4 0-16,-1 2-4 0,-1 3-7 0,0 0-9 15,-1 5-6-15,0 7-6 0,-1 1-5 16,1 5-5-16,-1 5-4 0,1 6-1 16,1 9 1-16,-2 2-1 0,4 4 0 15,-2 4-2-15,0 2 0 0,0 3-2 16,-2-1-4-16,0 2-10 0,2-2-10 0,-3-4-7 16,2-3-7-16,1-7-9 0,0-3-8 15,4-7-3-15,-2-6 175 0,0-6-283 16,0-6-138-16,2-9-402 0</inkml:trace>
  <inkml:trace contextRef="#ctx0" brushRef="#br0" timeOffset="-58399.5">3782 9858 572 0,'5'-2'139'0,"-2"-3"5"16,0 3-84-16,1-1-15 0,-2 0-5 15,1 1-4-15,0-3-7 0,1 2-4 16,-3-2-3-16,1 0-2 0,-1 1-2 15,-1-1 0-15,-1-1-1 0,-1 0-1 16,-4 1-2-16,1-2-3 0,-5-1-3 0,0-1-3 16,-1 3-2-16,-2 0-4 0,0 2-1 15,-1 2 0-15,1 3-1 0,1 4 1 16,1 3-1-16,2 3 1 0,1 6 0 16,0 1 0-16,5 1-4 0,0 4-4 15,0-3-1-15,3-1-1 0,0-2-1 16,2-5 1-16,0-1-1 0,1-1 3 15,0-4 4-15,2-1 2 0,0-2 0 0,2 0 1 16,-1-3 2-16,3-1 0 0,0-4 2 16,0-1 1-16,1-1 2 0,-1-4 1 15,2-1 1-15,0-3 3 0,-1 2 1 16,1 0 2-16,-1-1 1 0,0-2 1 16,-3 3 0-16,-1 0-2 0,-1 4 0 15,0 2 0-15,-4 0-2 0,1 3-2 16,-1 5-3-16,-1 3-1 0,0 6-1 15,-1 2-1-15,0 3 0 0,1 4-2 0,0 2 1 16,-1-1 1-16,2-1-1 0,1 1-2 16,3-2-5-16,0-3-9 0,3 1-7 15,0-3-9-15,2 0-13 0,0-3-9 16,3-2 164-16,1-5-288 0,-1-4-140 16,-1-3-409-16</inkml:trace>
  <inkml:trace contextRef="#ctx0" brushRef="#br0" timeOffset="-58082.81">4056 9854 563 0,'0'0'140'0,"-1"0"6"0,0 0-72 16,-1-3-31-16,-1 3-5 0,-2 2-5 15,-1 1-8-15,-2 2-8 0,0 3-6 0,1 3-4 16,-1 2-4-16,1 0-1 0,4 0-1 15,1 2 0-15,2 0-2 0,2-2-1 16,1-2-1-16,5-1 1 0,2-1 1 16,2-3-1-16,1-1 1 0,2-4 0 15,2-1 2-15,-1-1 1 0,0-5 4 16,-1 1 2-16,-2-4 5 0,0 0 3 16,-1-2 3-16,-3 0 3 0,-1 1 3 15,-3-1 0-15,-3-1-1 0,-3 1-4 0,-3-2-3 16,-4 1-4-16,-4-2-7 0,-2 2-5 15,-4 2-6-15,0 4-5 0,-4 3-7 16,0 2-10-16,1 3-19 0,3 5-2 16,1-3-136-16,3-1-136 0,4 1-332 15</inkml:trace>
  <inkml:trace contextRef="#ctx0" brushRef="#br0" timeOffset="-57449.57">5069 9807 577 0,'0'2'143'15,"-2"-2"6"-15,0-1-84 0,-2-2-24 0,-3 1-5 16,1 1-5-16,-4-1-7 0,-1-2-9 16,-2-2-6-16,-2 4-1 0,-1 1-2 15,-1 1-1-15,-1 1-3 0,-2 2 0 16,1 3-2-16,0 1 0 0,2 1-2 15,4 1 0-15,3 0 0 0,3-1-1 16,5 2 1-16,3 0 0 0,2 1 0 16,5 0 0-16,0-1 2 0,6 0 0 0,2 1 1 15,0-4 1-15,2 2 0 0,0 1 0 16,-2 2 1-16,-2 1 0 0,-2 1 0 16,-3 0 0-16,-4 1 0 0,-3-1 1 15,-5 3 0-15,-4-2-1 0,-4-1 0 16,-5-1-1-16,-2 2-1 0,-3-5-3 15,-1 0-3-15,0-3-9 0,-1-3-7 16,2-4-8-16,2 0-6 0,1-5-5 16,2-2-12-16,3-3-105 0,2-5-103 0,3-8-260 15</inkml:trace>
  <inkml:trace contextRef="#ctx0" brushRef="#br0" timeOffset="-57261.76">4937 9651 592 0,'8'-9'144'0,"-1"3"9"0,-1 3-91 16,-1 3-11-16,1 5-7 0,-1 3-6 0,0 4-5 16,0 7-6-16,-2 5-8 0,-1 4-5 15,-2 4-3-15,-3 3-1 0,0 1-4 16,-1 3-2-16,-2 1-1 0,1 1-1 16,1 2-6-16,1-5-22 0,1 1-17 15,2-2-6-15,1-5-48 0,0-6-77 16,1-4-118-16,2-6-236 0</inkml:trace>
  <inkml:trace contextRef="#ctx0" brushRef="#br0" timeOffset="-56798.47">5423 9924 642 0,'-2'-5'153'16,"-1"1"6"-16,-4-3-103 0,-1-2-12 16,-2-1-8-16,-3-5-9 0,-2 1-11 15,1 0-4-15,-1-2-5 0,-1 5-4 16,2 1-2-16,-1 4 1 0,0 8-1 16,-1 6 0-16,0 5-3 0,-1 7-5 15,1 2-10-15,2 4-11 0,1 3-3 16,5-1-1-16,1-4 0 0,7 0 2 0,4-5 4 15,3 0 11-15,4-7 14 0,3-5 8 16,4-3 4-16,1-3 6 0,0-2 4 16,1-3 6-16,-2-4 3 0,-2-2 2 15,-1 0-1-15,-2-5-2 0,0-1-1 16,-4 0-2-16,0-3-4 0,-1 4-2 16,-3 2-3-16,-1 1-1 0,-1 5 1 0,-1 3-1 15,-2 1-4-15,0 5-2 0,0 1-2 16,1 5 0-16,0 2-5 15,3 6-3-15,-2 0-1 0,3 4 2 16,0 1-1-16,1 1-1 0,2-2-3 0,0-1-9 16,-1-2-9-16,1-3-19 0,1-3-9 15,-1-1-10-15,2-4 162 0,-1-3-291 16,-1-1-142-16,-1-4-407 0</inkml:trace>
  <inkml:trace contextRef="#ctx0" brushRef="#br0" timeOffset="-56621.93">5685 9791 730 0,'0'-2'173'0,"0"4"1"0,-1 8-113 16,-1 4-15-16,0 5-15 0,0 4-14 0,-2 3-8 16,1 5-1-16,0 1-3 0,1-2-2 15,-1 2-1-15,2-3-1 0,1-1-33 16,1 0 22-16,2-4-170 0,-1-4-148 15,1-3-382-15</inkml:trace>
  <inkml:trace contextRef="#ctx0" brushRef="#br0" timeOffset="-50434.3">8176 11392 266 0,'-10'-5'85'0,"1"0"9"16,2 1-3-16,2-1-33 0,2 1-15 16,-1-3-7-16,1 4-4 0,1-1-6 15,0 1-5-15,-1 0-3 0,2 0-1 16,0 3 0-16,0 1 0 0,0-1 1 16,0 0-2-16,0 0 0 0,1 2-1 15,1 1-1-15,-1-1-2 0,2 2-1 16,1-1-2-16,2 3 0 0,0-1 0 15,3 0-2-15,2-1 0 0,1 1 0 0,2-1-1 16,1 0 1-16,2 0 0 0,2-1 2 16,1 1 3-16,1-1 2 0,1 2 1 15,2-2-1-15,3-1 1 0,-2-1-1 16,2 3-2-16,0-3-3 0,1 0-2 16,0-1-1-16,-1-1-1 0,3 1 0 15,3 0-2-15,-1 0 1 0,2 1-1 16,2 1 1-16,2 1-1 0,5 2 1 15,1-3 0-15,2 1-1 0,1-3 0 0,3 0 0 16,1-1-1-16,2-1-1 0,-2 1-1 16,3 3 1-16,1 1 0 0,0 3 0 15,0-2 2-15,3 2 0 0,-1-2 2 16,0-1 1-16,1 0 1 0,0 1-1 16,0-1 0-16,2 1-2 0,0 2 0 15,0-2-2-15,5 1-1 0,-2-1 0 16,2-1 0-16,-1 0-1 0,3-1 0 15,1-3 1-15,1 1-1 0,0-3 1 0,1-1-1 16,1-1 0-16,0-1 0 0,0 0 1 16,-1 0-1-16,-1-1 0 0,1 0 1 15,0 0 0-15,-2 2 1 0,-2-2 0 16,-1 5 1-16,0-1 0 0,-1 3 0 16,-1 2-1-16,-2-1 1 0,0-1-1 15,0-1 1-15,1 0 0 0,-1 0 1 16,-3-1 0-16,2 0-1 0,0 4 1 0,0-4-2 15,3-1 0-15,-1 1-1 0,0-4 0 16,2 1 0-16,-2-3-1 0,2 1 0 16,-2 2 1-16,0 0-1 0,2-1 0 15,-2 0 1-15,2-1 2 0,-2 1 1 16,-2 0 1-16,0 1 1 0,-1 1-1 16,-3 2 1-16,-1 1-1 0,1-1-2 0,-1 0-1 15,-1-2-1-15,2-1-1 0,0 3 0 16,0-3 0-16,0 1 0 0,0-2-1 15,-1 2 1-15,-1 0-1 0,2 0 1 16,-2-1 0-16,-1 1 0 0,2 0 0 16,-1 3 1-16,-4 0 0 0,-1 0-1 15,-2 2 1-15,2 1-1 0,-2 0 1 16,3-2 0-16,0 0-1 0,2 0 0 16,3 3 1-16,3-3-1 0,4 0 0 15,2-1 0-15,-5 2 0 0,0-1 0 0,7-1 0 16,-5-2 0-16,1 2 1 0,-2 0 1 15,-4 1 1-15,5 1 0 0,-2 3 2 16,-7 0-1-16,0 1 1 0,4-1 0 16,2 0-2-16,0 2 0 0,2-1-2 15,1-1 1-15,5 3-2 0,1-2 1 16,-7 4-1-16,-4-3 1 0,0-1-1 16,-6 0 0-16,0-2 0 0,-3 0 0 15,3 2 0-15,-1-2 0 0,-1 0 1 16,1 3-1-16,1-2 0 0,2-1 0 0,-1-1 0 15,-3 1 1-15,-3-2-1 0,1 1 0 16,1-1 0-16,1 1 0 0,0 3 0 16,0 0 0-16,0-1 0 0,5 1 0 15,0-2-1-15,0-3 1 0,-3 0 0 0,0 0 0 16,0 0 0-16,-2 0 0 0,-2 0 0 16,-3 2 0-16,-2 4 0 0,1-1 0 15,-2 0 0-15,-2-2-1 0,-1 0 1 16,0-2-1-16,-3-2 1 0,-2-1-1 15,-4-1 1-15,-4-1 0 0,-2 2 0 16,-4 0-1-16,-5 1-2 0,-4-1-4 16,-2 1-6-16,-2-1-6 0,-3 0-7 0,0-1-20 15,-2-1-14-15,-3-3-130 0,-3-2-137 16,-2-4-334-16</inkml:trace>
  <inkml:trace contextRef="#ctx0" brushRef="#br0" timeOffset="-39301.21">3816 7976 351 0,'-5'3'102'0,"3"-2"8"16,3-1-33-16,2-1-31 0,1 0-4 15,2-1-5-15,3 1-8 0,2 0-10 16,2-2-6-16,2 1-1 0,0 0-2 0,1-1 0 16,0 4-1-16,1-2-1 0,-1 1 0 15,-1 1-3-15,2 0-1 0,0 2 0 16,2 2 2-16,2-3 2 0,2 3 2 16,4 0 4-16,4 1 0 0,5 3 0 15,5-3 0-15,5-1-1 0,5-1-3 16,3-3-1-16,5 3-3 0,7-3-1 15,2-1-2-15,4 0 0 0,1 3 0 16,1-2-2-16,2 1 0 0,-2 0-1 16,-4 0 1-16,-4-1-1 0,-5-1 0 0,-6-2 0 15,-7 1-8-15,-6-1-7 0,-10-3 29 16,-5-4-161-16,-10-4-125 0,-9 1-331 16</inkml:trace>
  <inkml:trace contextRef="#ctx0" brushRef="#br0" timeOffset="-23774.84">4900 8846 481 0,'-2'-4'105'0,"-1"1"2"0,1-2-82 0,1 0-12 15,0 3-2-15,0 0-1 0,1 0-2 16,-1 0-1-16,0 0 0 0,0 2 0 15,0 0 0-15,-1 3-2 0,0-2 1 16,0 0 1-16,0-1-1 0,0 2 0 16,-1-1 1-16,1 0 3 0,1-3 0 15,1 1 3-15,1 2-1 0,3-1 1 16,1 1 0-16,3-1 2 0,3 0 0 16,5 2 0-16,3-2-2 0,4-2-1 15,4 2-1-15,3-1-4 0,6 2-2 0,2 0-2 16,4-1-2-16,3 3 0 0,1 1-1 15,2-2 1-15,1-2-1 0,0 1 1 16,-3-1-1-16,0 1 0 0,-3-1 0 16,-3 0 0-16,-5 2 0 0,-6-1 0 15,-4 1 0-15,-8-1 0 0,-5 0-1 16,-8-1 0-16,-6 2 0 0,-9 0-2 16,-6 0 1-16,-8 1 1 0,-6 0 0 15,-6 0 1-15,-6 0 0 0,-6-2-1 0,-3-2-1 16,0-1 0-16,-2 0-2 0,0-3 0 15,2-3-1-15,3-2 1 0,6-1 0 16,6 0 3-16,6 0 2 0,5-1 3 16,8 3 4-16,4 2 5 0,5 0 4 15,3 4 1-15,4 2-3 0,4 2 1 16,5 1-2-16,3 0-4 0,6-1-4 0,6 4-4 16,7-3-1-16,6-1 2 0,6-1-1 15,6-2-1-15,5 1 0 0,3 0 0 16,2-3 0-16,-3 1-1 0,3 1 1 15,-3 2-1-15,-2 1 0 0,-6-3 1 16,-7 2-1-16,-7 0 0 0,-7 1 0 16,-7 1 1-16,-9 0 0 0,-7-4-2 15,-11 4 1-15,-9-2-1 0,-9 1 0 16,-7-1 0-16,-9 0 0 0,-7-1-1 0,-7 0 1 16,-6 0-1-16,2 1-3 0,0 0-3 15,-1-3 0-15,3-2-1 0,3 0 1 16,8-2 0-16,9 1 1 0,5-2 4 15,8 3 4-15,9-1 6 0,5 1 2 16,6-1-2-16,4 4 2 0,7-4-1 16,6 4 2-16,4-1-2 0,8 2-5 15,5 0-2-15,10 1 2 0,3 0-1 0,6 2-1 16,0-1 0-16,4 0 0 0,-3 4-1 16,-2-3 1-16,-5 1-1 0,-6-1 0 15,-8 1 1-15,-6 1-1 0,-7-2-1 16,-5-2 1-16,-6 1-2 0,-6-2-1 15,-8 1 0-15,-4 0 1 0,-7 1-1 16,-6 0 2-16,-5 1-1 0,-3 1 1 16,1 0 2-16,3 0-1 0,5-1 1 15,4 0-1-15,8 1 0 0,4-3-1 16,4 0-2-16,5-1-1 0,4 1-3 0,4-3-6 16,2 1-9-16,6-1 0 0,0-4-133 15,2 1-120-15,4-5-311 0</inkml:trace>
  <inkml:trace contextRef="#ctx0" brushRef="#br0" timeOffset="-22812.31">3735 8869 295 0,'6'1'103'0,"4"-1"5"0,3 0-9 16,3 0-38-16,3 0-6 0,3-1-15 15,3 0-19-15,3-2-8 0,0 1-6 16,3 0-3-16,2 0-2 0,1-1-1 16,2 3 0-16,2 0-1 0,-2 1 0 15,2 2 1-15,-3 1-1 0,-2 2 0 16,-2 0 0-16,-7 0 1 0,-4 0 2 16,-5 0 2-16,-5-3 1 0,-5 2 4 15,-4-2 1-15,-4 0 2 0,-3-1 0 16,-5 1-3-16,-4-2-1 0,-2-1-2 0,-3-1-3 15,-3-2-2-15,-2 0-1 0,-2-2-2 16,-2-1 0-16,-2 0 0 0,-2 0 0 16,0-2 0-16,-3 0 0 0,2-2 1 15,3 1 1-15,-1 1 1 0,5-2 1 16,4 3 1-16,3-1 4 0,4 2 3 16,6 0 2-16,3 2 1 0,5 3 0 15,5-3-1-15,6 3-3 0,4 0-1 0,7 0-4 16,5 1-3-16,4-1 0 0,8 2 0 15,1 1-1-15,5 0 1 0,1 2-1 16,-1 0 0-16,-1 0 0 0,-1-1-1 16,-8-1 1-16,-2 1-1 0,-10-1 0 15,-5-1-2-15,-7 1 0 0,-9-2 1 16,-10 3 0-16,-7-2-2 0,-7 1 1 0,-8 0 0 16,-8-2 1-16,-4 0 1 0,-2 1-1 15,2-1 1-15,1 0 0 0,5-3 1 16,4 0-1-16,8 4-1 0,8-3 0 15,4 1-1-15,8-3-3 0,7 1 0 16,8 0 0-16,7-3 0 0,6 0 0 16,9-1-6-16,6-2-4 0,8 0 47 15,4-4-171-15,5-2-120 0,6 0-326 16</inkml:trace>
  <inkml:trace contextRef="#ctx0" brushRef="#br0" timeOffset="1943.87">2188 13847 531 0,'1'4'121'15,"-1"2"0"-15,1-1-73 0,0 2-31 16,-2 1-7-16,1 0-4 0,-1 2-1 16,1-1-2-16,0 1-1 0,1-4-2 0,0 1 0 15,3-1-2-15,0-1 0 0,4 0 3 16,2 0 5-16,3-2 5 0,3 2 7 16,6-2 5-16,3-1 3 0,5 0 4 15,5 1 1-15,1 2 0 0,7 0-2 16,6 1-3-16,5 0-3 0,6 3-2 0,7 1-4 15,4 0-3-15,9-2-5 0,5 3-1 16,4-3-4-16,7 1-2 0,1-3 1 16,5-2-2-16,4-4 0 0,4-1 2 15,2-6-3-15,-2-3-22 0,-1-4-149 16,-6-3-144-16,-6-7-375 0</inkml:trace>
  <inkml:trace contextRef="#ctx0" brushRef="#br0" timeOffset="4479">3630 12111 550 0,'0'0'129'0,"0"0"1"0,1 1-78 15,0 0-21-15,2 0-6 0,1 0-2 16,0 0-4-16,3-1-2 0,1 1-2 16,1-1-2-16,1 0-3 0,3 1-1 15,3-1-2-15,3-1-1 0,2 0-1 16,2 1 1-16,5-3 2 0,1-1 4 15,3 1 2-15,1 1 1 0,1-2 1 16,2 0 3-16,0 1-1 0,1 0-2 16,1 2-4-16,-2-2-3 0,-2 1-1 15,-1 1-3-15,-4 1-2 0,-4 1-1 16,-3 0-1-16,-4 0-1 0,-5 3-1 0,-3-3 1 16,-5 0-1-16,-3-1 1 0,-3 1-1 15,-4 0 1-15,-5-1 0 0,-3 2 1 16,-5-1 0-16,-3 3 1 0,-5-2 0 15,-2-2 0-15,-3 0 0 0,-2-3 0 16,-3-2 0-16,-2 0 0 0,-2-1-1 16,0 1-1-16,-1-1 0 0,1 3 0 0,0 2-1 15,4-1-1-15,3 2 1 0,5 0 0 16,4 1 0-16,4 0 0 0,6-1 1 16,3 1 0-16,4 0 0 0,3 0 0 15,3 0 1-15,4 2-1 0,2 2 1 16,5-1 0-16,4 2 0 0,6 0 1 15,5 3 0-15,5-3 0 0,4-1-1 16,4 1 1-16,3-1 0 0,4-1-1 0,0 2 0 16,1-3 0-16,1 2 0 0,-2-2 0 15,0-2-1-15,-3 2 1 0,-2-1-1 16,-5-2 0-16,-6 2 0 0,-6-1 0 16,-6 2 1-16,-5-1-2 0,-7 0-2 15,-6 2 0-15,-9 0 1 0,-8 2-1 16,-6 0-1-16,-4 0 1 0,-10 1 1 0,-5-1 2 15,-4-2-1-15,-1-1 0 0,-1-2 0 16,0-2-1-16,0-1-1 0,2-3 0 16,2-3-1-16,6 1 1 0,4-1 0 15,5-1 1-15,6 3 1 0,6-2 4 16,6 4-1-16,6 2 1 0,2 1 0 16,7-1 0-16,3 1 1 0,5 2 0 15,6-2-2-15,3 2 1 0,7 0-2 16,3 0 2-16,4 1-1 0,1-1 0 0,-1 2-2 15,1-1 0-15,-2-1 1 0,-3-1-1 16,-6 0 0-16,-3 1 0 0,-5 0-1 16,-4-1 1-16,-5-1-1 0,-4 2-3 15,-5-2-5-15,-2-3-12 0,-5-2-13 16,-2 0-12-16,-3 1 44 0,-3-1-172 16,0 0-130-16,-2 2-325 0</inkml:trace>
  <inkml:trace contextRef="#ctx0" brushRef="#br0" timeOffset="8643.19">17381 10908 509 0,'-3'1'114'0,"1"-1"1"0,0 2-81 16,-1-2-17-16,0 1-7 0,-1 1-3 15,0 1-3-15,-1 0-1 0,1 0 2 16,0-1 2-16,-1 1 2 0,2 0 1 15,1 1 2-15,0-2 0 0,1 1 3 16,1 1 1-16,0-1 1 0,2 1 4 16,1 0 6-16,0-2 5 0,3 0 3 15,3-1-2-15,0 1-4 0,6 1-3 0,2-3-6 16,4 3-7-16,3-2-6 16,2 0-5-16,3 1-2 0,0-2-3 0,1 0-5 15,0 0-4-15,-4-1-7 0,0 1-7 16,-2 0-6-16,-2-1-7 0,-2 0 32 15,-3 3-151-15,-1 1-118 0,-1 0-305 16</inkml:trace>
  <inkml:trace contextRef="#ctx0" brushRef="#br0" timeOffset="9024.28">18160 10908 589 0,'4'-3'128'0,"1"2"3"0,2-2-103 16,-1 0-10-16,-1-1-4 0,-1 2 0 15,0 0 2-15,-2 1 0 0,0 1 1 16,0 1 3-16,-1 0 0 0,0 2-1 15,2 1-2-15,-2 0-3 0,1 3-2 0,-1 3-4 16,1 4-3-16,-1 2-1 0,1 7 0 16,0 5-1-16,-2 1-1 0,1 5 0 15,-2 2 0-15,1 3-1 16,-2 1 0-16,0-3-2 0,0 1-2 0,1-2-4 16,-1-3-4-16,1-5-5 0,1-3-1 15,1-4-2-15,-1-3-1 0,2-3 2 16,-2-5 2-16,1-1 1 0,-1-4-1 15,0-1-3-15,-1-2 1 0,-1-3-31 16,0 0-87-16,-1-3-102 0,0-2-248 0</inkml:trace>
  <inkml:trace contextRef="#ctx0" brushRef="#br0" timeOffset="9360.67">18165 10879 574 0,'1'-8'136'16,"0"1"4"-16,0 1-84 0,3 1-24 15,-1-1-5-15,1 1-6 0,3 1-4 16,1 0-5-16,3 1-4 0,2 0 0 16,3 2 0-16,3 1 1 0,3 1 2 15,1 1 0-15,0 1 2 0,-1 3-2 16,-2 0-1-16,-1 0-3 0,0 1-3 15,-4 2-3-15,-4 0-1 0,-1 2-2 0,-1 0 2 16,-5 3 2-16,-4 0 1 0,-4 2 2 16,-5-1 1-16,-1 1 0 0,-3 0-2 15,-1 1-4-15,-1-4-8 0,1-1-10 16,-1-1-7-16,-1-2-7 0,0-2-4 16,-2-3-1-16,-2-5 2 0,-2-1-18 15,2-1-91-15,2-3 5 0,2-1-81 16,2 0-173-16</inkml:trace>
  <inkml:trace contextRef="#ctx0" brushRef="#br0" timeOffset="9816.01">18529 10965 619 0,'18'17'135'0,"-1"0"1"0,-4-2-103 16,-2 2-26-16,-1 1-11 0,-2-2-11 15,-4 0-5-15,-2-1-1 0,-2-1 0 16,-2-2-1-16,0-3 7 0,0 0 9 16,-2-3 12-16,2-1 7 0,0-3 2 15,-1-1 5-15,-1-1 2 0,1-1 4 16,0-3-2-16,-1-3-4 0,2-1-2 0,-1-1 1 16,1-5-5-16,2-3-2 0,1-6-4 15,1-1-1-15,2-4-2 0,3 1-2 16,2 3-2-16,2 2-1 0,1 3 0 15,3 5 0-15,0 5 2 0,2 5 2 16,2 3 2-16,1-2 3 0,2 3 1 16,2 1 1-16,2 2-1 0,-1 2 0 15,-1 0-3-15,-2-1-3 0,-4 2-3 16,0 1-1-16,-4 1-1 0,-5 0 0 0,0 0 0 16,-4 2 0-16,-2 2 2 0,-1 2 2 15,-4-1 1-15,-1 2 0 0,-1-2 0 16,-1 1 0-16,2 0-1 0,1-2-1 15,1-1-2-15,3-2-2 0,2-2 0 16,2-2-1-16,3 0-4 0,0-2-2 16,2-1-5-16,3-1-4 0,-1-2-10 15,0-2-7-15,0-1 66 0,0-4-186 16,-2-3-126-16,-1-3-330 0</inkml:trace>
  <inkml:trace contextRef="#ctx0" brushRef="#br0" timeOffset="9960.85">18963 10698 606 0,'-3'7'129'0,"2"-2"0"0,1 0-111 16,1-2-73-16,1 1-69 0,-1-2-104 16,1-1-247-16</inkml:trace>
  <inkml:trace contextRef="#ctx0" brushRef="#br0" timeOffset="10633.55">19096 10808 585 0,'15'17'129'0,"-2"1"0"0,0-2-94 0,-1 1-21 16,0 1-10-16,-2 3-9 0,-2 0-11 15,-3 1-30-15,-3 1-36 0,-3 0-19 16,-3 1 3-16,-4-2 20 0,-2-1 21 15,-2 0 21-15,1-3 38 0,-1-1 43 16,0-2 27-16,2-2 3 0,3-2-12 0,1-3-11 16,3-3-7-16,2-2-2 0,4-5 0 15,5-2 3-15,3-5 1 0,4-2 2 16,2-4-3-16,4-5-5 0,3-4-5 16,0-2-8-16,1-2-9 0,-4 0-7 15,-2 1-6-15,-1 3-1 0,-5 3-2 16,-2 5-1-16,-4 4-1 0,-1 6-1 15,-3 1-1-15,-1 4-1 0,1 2 0 0,-2 3-1 16,1 2 1-16,-1 3 0 0,1 3 2 16,1 6 1-16,1-1 1 0,0 4 1 15,0 2 0-15,3-1-1 0,1-1-1 16,0-3 0-16,2 0-3 0,2-3 0 16,0-2-1-16,3-4-1 0,-2-3 2 15,0-1-1-15,-2-3 1 0,3-1 2 16,-1-2 0-16,-1-2 1 0,0-1 0 15,0-4 1-15,1-1-1 0,0-2 0 0,-2-6 1 16,0-1-1-16,1-5 0 0,-1-5 0 16,0-3-1-16,0-3 0 0,-2-4 0 15,1-2-1-15,-2-4 1 0,-3 0 3 16,0 1 3-16,-3-3 3 0,0 1 3 16,-1 1 4-16,-1 4 3 0,-1 4 0 15,1 6-16-15,-1 4-3 0,1 9 5 16,-1 4 2-16,0 5-3 0,0 5-2 15,0 7-1-15,0 5 12 0,-2 4 3 0,-1 6-9 16,0 7-4-16,-3 4-2 0,2 5 0 16,-3 4-1-16,2 5 0 0,0 2-3 15,0 1-3-15,2-4-3 0,2 4-1 16,1-3-2-16,1-3-7 0,2 0-2 16,1-6 1-16,2-2-2 0,-1-3 0 15,0-4-3-15,0-5-7 0,0-3 1 0,-1-5-6 16,1-2 29-16,-2-4-149 0,0-2-122 15,-1-1-306-15</inkml:trace>
  <inkml:trace contextRef="#ctx0" brushRef="#br0" timeOffset="10814.05">19410 10834 572 0,'4'-2'139'0,"5"1"8"0,4 1-62 0,6 0-42 15,4 1-5-15,5 0-9 0,5 0-1 16,1 0-6-16,0-1-7 0,2 0-10 16,0-1-10-16,-1 1-9 0,-1-3-8 15,-3 2-10-15,-3-2 15 0,-2 0-145 16,-3-1-122-16,-5 2-303 0</inkml:trace>
  <inkml:trace contextRef="#ctx0" brushRef="#br0" timeOffset="11121.95">19891 11202 722 0,'1'-1'168'16,"1"0"4"-16,1-1-106 0,4-1-29 15,0-2-11-15,4 2-10 0,4 1-5 16,3-1-4-16,3 3-4 0,4 2-3 0,5 0-3 16,3 2-4-16,2-2-5 0,1 2-12 15,1-1-11-15,-1-2-10 0,-2-1 163 16,-4-2-292-16,-4-2-144 0,-3-1-410 15</inkml:trace>
  <inkml:trace contextRef="#ctx0" brushRef="#br0" timeOffset="11529.98">20884 10799 598 0,'-6'2'149'15,"-4"-1"5"-15,-4-1-73 0,-5-1-43 16,-4 0-8-16,-3-1-7 0,-2 1-8 16,-1 1-7-16,-2 1-3 0,2 0-3 15,1 0 0-15,4 0-2 0,2 3 0 16,3-1 0-16,4-1-1 0,4 0-1 15,4 1 2-15,3 2 1 0,4 2 4 16,4 0 5-16,2 1 5 0,5 4 3 0,4 0 3 16,4 4 0-16,1 0-1 0,2 0-2 15,1 2-6-15,0 0-4 0,-4-1-3 16,-2-1-2-16,-3 1-1 0,-2-1-2 16,-4-1-1-16,-5-1 1 0,-3-3 0 15,-3 1 0-15,-6-3-1 0,-4 0 1 16,-6-1-3-16,-4-2-6 0,-3 1-6 0,-4-1-6 15,-1-3-7-15,-2 1-11 0,0-4-11 16,2 0 165-16,4 0-286 0,2-3-141 16,3-4-414-16</inkml:trace>
  <inkml:trace contextRef="#ctx0" brushRef="#br0" timeOffset="11807.13">20846 10483 620 0,'22'-14'153'16,"-5"1"3"-16,0 7-82 0,-5 0-38 16,-3 3-9-16,-2 3-9 0,0 3-10 15,-4 3-6-15,-2 5-4 0,-2 1-1 16,-1 7 0-16,0 6 2 0,-1 2 0 16,0 6 3-16,2 3 0 0,1 2 0 15,5 4 1-15,1-2 2 0,3 1 1 16,2 0 2-16,-2-4 2 0,1-2-2 0,-4-1 2 15,-1-6-2-15,-5-1-2 16,-4-6-3-16,-1 0-6 0,-3-5-8 0,-2-4-5 16,0-5-9-16,1-1-6 0,-2-3-35 15,1-2-99-15,1-4-116 0,0-1-278 16</inkml:trace>
  <inkml:trace contextRef="#ctx0" brushRef="#br0" timeOffset="12133.8">20885 10882 547 0,'4'-25'145'0,"1"2"5"0,2 1-51 15,3 5-50-15,-1 3-13 0,6 7-7 16,0 5-10-16,4 7-6 0,3 5-4 16,0 4-4-16,2 3-1 0,1 1 0 15,0 2-1-15,0 2-1 0,2-1-1 16,-3 1 2-16,-1 0 1 0,-1-3 1 16,-4 0 2-16,0-1 3 0,-4-4 2 15,-3-4 1-15,-3-3 3 0,-3-1 3 0,-2-4 3 16,-2-1 3-16,-2-5 0 0,-2-1-1 15,-1 0-2-15,-1-3-2 0,0-2-4 16,2-5-5-16,-1-3-5 0,4-1-3 16,5-5-2-16,1-3-1 0,2-3-3 15,3-1-1-15,2 4-3 0,4 1 0 16,2 3 0-16,2 6-2 0,2 4 1 0,2 7 2 16,4 6 0-16,-1-1 3 0,1 4-3 15,-1 4-8-15,-1 0-9 0,1 1-12 16,-4-3-11-16,-3-1-13 0,-4 3 2 15,-1-6-128-15,-3-1-118 0,-3-1-288 16</inkml:trace>
  <inkml:trace contextRef="#ctx0" brushRef="#br0" timeOffset="12952.98">17389 13527 433 0,'0'-3'124'0,"0"0"2"0,-1-1-9 16,0 2-74-16,-1 0-17 0,1-2-7 16,0 1-6-16,0 1-2 0,1 0 1 15,0 1 0-15,-1-1 2 0,2 2 2 16,-1 0 4-16,0 0 3 0,0 0-1 0,1 1-2 15,1-1-1-15,2 1-3 0,4 0-1 16,4 0-1-16,6 0-4 0,4 0-1 16,4-1-1-16,5 1-1 0,4-1-2 15,1 0-8-15,2 1-15 0,0-2-17 16,2 0-5-16,-4 1-126 0,-2-2-128 16,-2-3-304-16</inkml:trace>
  <inkml:trace contextRef="#ctx0" brushRef="#br0" timeOffset="13189.85">18280 13526 554 0,'-2'13'139'0,"1"3"2"0,0 1-53 16,0 5-62-16,-2 3-7 0,1 6-8 16,0 0-9-16,-2 4-11 0,-2 1-4 15,-1 1-7-15,0 1-122 0,-2-3-113 16,2-2-286-16</inkml:trace>
  <inkml:trace contextRef="#ctx0" brushRef="#br0" timeOffset="13482.44">18188 13854 461 0,'4'-41'135'0,"1"-3"7"16,1-1-18-16,5 0-63 0,0 3-17 15,5 2-10-15,2 3-8 0,3 4-6 16,2 5-5-16,2 5-4 0,3 2-1 0,0 3-3 16,4 4 1-16,0 3 2 0,1 5-1 15,1 1 2-15,-2 3 1 0,0 4 2 16,-2 1-1-16,-4 3 0 0,-4 3-1 15,-3 1 0-15,-6 1 1 0,-4 3 0 16,-5 1-2-16,-6 4-1 0,-6-2-1 16,-4 2-3-16,-4 1-2 0,-6-1-3 0,-4-2-3 15,-3-2-5-15,-3-2-4 0,-1-1-2 16,1-1-2-16,1-4-4 0,2-5-4 16,3-4-3-16,4-4-6 0,2-5-5 15,5-3 29-15,3-3-159 0,2-2-126 16,5-1-325-16</inkml:trace>
  <inkml:trace contextRef="#ctx0" brushRef="#br0" timeOffset="13909.9">18825 13519 641 0,'12'28'152'0,"-2"0"0"0,-4 2-97 16,-1-3-28-16,-2 0-4 0,-2-2-14 15,-1 0-9-15,-1-3-7 0,-2-2-3 16,-1-5 0-16,0-1 0 0,-1 0 0 0,-1-6 2 16,-1-1 4-16,1-3 3 0,-2-4 3 15,1-3 1-15,1-3 2 0,-1-5 4 16,3-4 4-16,0-2 5 0,1-8 4 16,2 2 2-16,2-4 1 0,3 0-1 15,1-1-3-15,4 4-3 0,2 1-6 16,0 3-5-16,3 2-3 0,3 1-2 15,1 3-1-15,2 2 0 0,1 2-1 16,3 4 1-16,2 1-1 0,1 3 1 0,1 5-1 16,0 5 1-16,-1 2-1 0,-3 3 0 15,-3 0 0-15,-4 4-1 0,-4-1 1 16,-3 0 0-16,-4 1 0 0,-4 0-1 16,-4 2 1-16,-2 0-1 0,-1 0 1 15,-2 2-1-15,0-1 1 0,1-3-1 16,1 0-2-16,1-2-3 0,2-4-3 0,3-1-3 15,1-3-7-15,3-4-7 0,1-1-8 16,2-3-7-16,1-4 129 0,2-4-252 16,-1-3-137-16,1-4-380 0</inkml:trace>
  <inkml:trace contextRef="#ctx0" brushRef="#br0" timeOffset="14061.02">19187 13287 622 0,'-2'10'137'0,"1"-3"-7"0,2-2 66 15,2-3-319-15,2-4-147 0,-1 0-422 16</inkml:trace>
  <inkml:trace contextRef="#ctx0" brushRef="#br0" timeOffset="14623.23">19330 13545 649 0,'5'22'142'15,"2"-4"-1"-15,0 0-112 0,0-4-12 16,0-3-7-16,-2-3-12 0,-2-2-10 16,-2-5-5-16,-1 3-2 0,-2-3 0 15,-1-4 0-15,-1 5 2 0,-2 0 5 16,2-3 7-16,0 2 8 0,1-3 4 0,2-1 3 15,2 2 3-15,4-3 5 0,0-4 5 16,2 3 6-16,1-3 4 0,3 2 1 16,1-3 1-16,1 2-3 0,1 2-1 15,0 1-5-15,0 3-7 0,0 1-6 16,2 3-3-16,-2 2-4 0,-1 0-4 16,0 2-1-16,-1 2-3 0,-2 0 0 15,0-2-3-15,-3 2-3 0,0 0-3 0,-1-2-1 16,-1 1-1-16,1-4 0 0,1 0 1 15,1-1 2-15,1-5 4 0,1-3 4 16,2 1 2-16,0-5 1 0,0 1 6 16,1-6 3-16,0-1 3 0,1-2 2 15,2-5 1-15,0-4 1 0,2-3 3 16,-1-5-3-16,0-2 1 0,-1-6 0 0,-2 0 0 16,-3 0 0-16,-2 0 2 0,-4 3-2 15,-1 4-3-15,-3 4-3 0,-3 8-3 16,-2 5 0-16,0 7-2 0,-1 2 0 15,-3 5-1-15,1 4 1 0,0 5 0 16,-1 3-1-16,-1 6 0 0,2 5-1 16,-1 8-3-16,0 3-1 0,3 4-1 15,1 5-3-15,3-1-2 0,2 0-2 16,4 2-2-16,0-4-4 0,3-1-7 16,0 0-4-16,-2-4-2 0,1-2-6 0,-3-2-17 15,-2-3-15-15,-1-2 113 0,-1-5-234 16,-1-4-147-16,0-1-388 0</inkml:trace>
  <inkml:trace contextRef="#ctx0" brushRef="#br0" timeOffset="14790.78">19663 13447 503 0,'10'-1'145'16,"1"0"2"-16,1 2-15 0,3 1-86 15,4 2-11-15,0 0-10 0,3 0-12 16,0-1-15-16,0-2-14 0,2-1 56 16,0-3-191-16,0 0-131 0,4-6-353 0</inkml:trace>
  <inkml:trace contextRef="#ctx0" brushRef="#br0" timeOffset="15060.16">20138 13779 520 0,'13'3'143'16,"4"0"7"-16,3-1-35 0,1-2-68 15,5 3-8-15,0-2-5 0,1 1-12 16,2-1-8-16,0-1-9 0,2-1-10 16,0 0-12-16,-1-3-10 0,2-2 43 0,-2 0-172 15,-1-2-130-15,-2-1-328 16</inkml:trace>
  <inkml:trace contextRef="#ctx0" brushRef="#br0" timeOffset="15338.55">20821 13461 653 0,'2'3'155'0,"0"0"6"0,0 0-104 15,-1 3-12-15,-1 0-6 0,-1 3-7 16,-2 1-7-16,-1 1-8 0,-4 3-6 15,0 4-5-15,0 0-3 0,-2 3-3 16,0 2-1-16,2 1-3 0,2-1-4 0,3 0-4 16,5-1-5-16,2-2-4 0,5-4-5 15,1-4 0-15,4-2-2 0,1-2 0 16,0-5-1-16,2-4 2 0,-1-3 168 16,2-5-287-16,-1-3-137 0,0-5-406 15</inkml:trace>
  <inkml:trace contextRef="#ctx0" brushRef="#br0" timeOffset="15474.71">20897 13240 563 0,'-9'5'125'16,"0"2"-4"-16,2 1-56 0,2-4-176 15,2 2-115-15,-1-3-311 0</inkml:trace>
  <inkml:trace contextRef="#ctx0" brushRef="#br0" timeOffset="15643.24">21016 13444 610 0,'12'25'125'0,"-2"-1"-4"15,-4-2-114-15,-2 1-18 0,-6 1-114 16,-1 0-104-16,-6 0-269 0</inkml:trace>
  <inkml:trace contextRef="#ctx0" brushRef="#br0" timeOffset="15940.47">20923 13780 450 0,'-4'5'124'0,"4"-6"7"16,4-4-39-16,1-1-22 0,3-6-15 15,4-4-5-15,0-4-6 0,1-4-3 16,0-2-5-16,0-2-6 0,1 0-7 15,-2 1-5-15,-1 2-4 0,-3 1-4 16,1 5-3-16,-1 4-2 0,-1 5-5 16,1 1-1-16,0 3-3 0,3 6-1 15,1 2-1-15,1 3 1 0,2 3 0 0,3-1 0 16,0 3 1-16,0 2 2 0,-1 0 2 16,0 1 1-16,0 1 2 0,-1 1 1 15,-3 2 2-15,-1 2 1 0,-2 1-1 16,-3-2 0-16,0 5 0 0,-5 0-7 15,-1-1-5-15,-2 0-4 0,0-1-9 16,-2 0-6-16,1 0-5 0,-1-5-7 16,2-4 1-16,2-1-3 0,4-3 1 0,3-4 5 15,1-3 37-15,6-4-146 0,0-4-108 16,5-2-290-16</inkml:trace>
  <inkml:trace contextRef="#ctx0" brushRef="#br0" timeOffset="16339.66">21684 12864 639 0,'-2'8'159'0,"1"3"7"0,1 2-97 15,1 4-11-15,-1 0-6 0,2 6-9 16,-2 1-7-16,0 4-10 0,-2 1-6 0,-4 3-7 16,-1 2-3-16,-5 4-3 0,-1 3-2 15,-4 1-4-15,0 3-1 0,-3 1-2 16,-1-2-2-16,2 3 0 0,1-3-1 16,1-4 1-16,3 1 1 0,3-3 1 15,1 0 1-15,5-2 1 0,0-5 0 16,4 0 0-16,0-1 1 0,1-6-1 15,2-1 0-15,4-3-1 0,2-3 0 16,1-1-1-16,6-4-1 0,3-6-3 0,5 0-3 16,5-5-3-16,1-3-3 0,3-4-4 15,1-1-3-15,0-3-5 0,0 0-4 16,-4-1-2-16,-2-2-7 0,-7-3 0 16,-1 0-54-16,-1 1-65 0,-10-3-103 15,-3 0-242-15</inkml:trace>
  <inkml:trace contextRef="#ctx0" brushRef="#br0" timeOffset="16557.64">21192 13181 723 0,'6'0'176'16,"9"7"9"-16,9-1-117 0,9 5-14 15,12 2-8-15,9 3-10 0,6 2-11 16,8 2-10-16,5-1-10 0,4 0-7 0,1-2-8 16,2-2-9-16,-1-3-16 0,-1-4-20 15,-4-4-135-15,-6-2-146 0,-5-7-350 16</inkml:trace>
  <inkml:trace contextRef="#ctx0" brushRef="#br0" timeOffset="21006.73">4857 13124 460 0,'-3'2'122'0,"3"1"3"15,3-3-28-15,3-4-53 0,2-1-11 16,5-1-5-16,3 3-7 0,2-3-1 16,2 0-4-16,1 0-3 0,1 1-6 15,0 0-4-15,-1 0-1 0,-1 3-2 0,-1-2 0 16,-3 2 1-16,-2 1-1 0,-3 0 0 16,-5 1 0-16,0 0 2 0,-4-1 5 15,-1 1 5-15,-3-1 0 0,-4 0 1 16,-1-1 0-16,-7-2-2 0,-1 2-2 15,-6 1-6-15,-2 2-7 0,-5 1 0 0,-2 3 0 16,0 1-1-16,-1 2 1 0,0 2 1 16,5-1 2-16,2-3 2 0,5 2 0 15,4-5 1-15,5 2 3 0,4-2 0 16,6-1-1-16,4-1 0 0,5 1 3 16,4-1 2-16,4-2 1 0,6 1-2 15,5-1 0-15,2 1 0 0,4-1 2 16,0-5-9-16,0 0-23 0,3 2-61 15,-5-3-79-15,3-3-124 0,-7 0-293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6:23:25.9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13073 5312 350 0,'-3'11'87'0,"-2"-2"1"0,3-3-19 15,1 0-50-15,0 0-13 0,2 1 0 16,0-1 1-16,0-1-1 0,1 3 1 15,0-4-1-15,1 0-2 0,0-1 0 16,-2-2 1-16,-1 1 4 0,0-2 9 0,-1-1 4 16,-1 1 1-16,-2-1 3 0,1 0-2 15,0 3 0-15,0-3-6 0,-1 0-9 16,2-1-4-16,0 2-2 0,2 1-1 16,0-3-1-16,1 2 0 0,3 0 1 15,3 0 1-15,3 2 0 0,4-2 1 16,7 1 0-16,7 1 1 0,6-1-1 15,6 0 0-15,-1 2-1 0,5-1-1 0,2 1 0 16,1-2-1-16,0-1-1 0,3-2 1 16,3 3-1-16,8-1 1 0,-3-1 0 15,3-1 1-15,0 1 2 0,5 4 1 16,-2-1 1-16,-5 0 0 0,2 3 0 16,4-1 0-16,4 4-1 0,0-1-2 15,-3-3-1-15,7-1 0 0,5 0-1 16,8-2 0-16,1 0 0 0,-4-1 0 0,-3-4 0 15,9 2 0-15,-3 1 4 0,4-1 2 16,-10-2 1-16,3 4 1 0,2-4 1 16,0 3-1-16,0-1 1 0,0-1-2 15,-1 3-3-15,3 4-1 0,-2-9 0 16,4 3-1-16,8 1-1 0,2-2-1 16,-3 5 0-16,1-5 0 0,-2-4-1 15,4 2 1-15,2-1-1 0,-7-3 0 16,-4 3 1-16,2-7-1 0,-4 0 1 0,1 0-1 15,1-2 0-15,-7 1 1 0,0 0-1 16,0 2 0-16,-4 0 1 0,3 1-1 16,0 0 1-16,-4 6 0 0,2 3 0 15,1 0 1-15,1-2-1 0,4 1 0 16,0 4 1-16,-3 1-1 0,3 1-1 16,0-3 1-16,-1-1 0 0,2 0-1 15,1 1 1-15,-7-3 0 0,1 2 0 0,2-3 0 16,-1 1 2-16,2-1 1 0,2 2 2 15,-6-2 2-15,3 3 0 0,1-2 0 16,-1 2 1-16,3 0-1 0,-1 0-1 16,-3 3-3-16,2 3 0 0,-1-2-2 15,0-1 1-15,2 2-2 0,-2 1 0 16,0 1-1-16,-1 0 1 0,-2-2-1 16,-1 0 0-16,1 0 1 0,-2-1-1 0,-4 1 1 15,-2-5-1-15,-4 1 0 16,-2-3 1-16,-5 1 0 0,-3-1-1 0,-5 0 1 15,-3-4-1-15,-1 3 1 0,-4-2-1 16,-3 1 1-16,-4-2-1 0,-7 3 0 16,-7-1 0-16,-8 3-14 0,-5 1-12 15,-7 0-9-15,-11-1 64 0,-8 2-191 0,-12-6-132 16,-9-1-338-16</inkml:trace>
  <inkml:trace contextRef="#ctx0" brushRef="#br0" timeOffset="3252.9">10388 6269 605 0,'2'-4'127'16,"2"-1"0"-16,3 0-106 0,1 2-17 15,3 3-6-15,4 0-2 0,0 0 1 0,3 3 0 16,-1-2-1-16,2 1 2 0,0-2 0 16,1-2 2-16,3 0 0 0,2 0 1 15,4-1 1-15,4 1 0 0,3-1 0 16,4 2 1-16,6-3-1 0,4 4 1 16,4 0 0-16,7-1 0 15,4 3-1-15,7 2 1 0,7 0-1 0,4 4-1 16,3-2 1-16,8 3-2 0,3 0 1 15,5 0 0-15,5 1-1 0,6-1 1 0,5-2-1 16,7 1 0-16,2-3 0 0,8 1 0 16,3-1 1-16,5-3-1 0,6 0 0 15,3 1 0-15,4 0 0 0,9 1 1 16,-2 4-1-16,9 1 1 0,7 2-1 16,3 4 0-16,13-2 0 0,4 2 0 15,5 0 0-15,9-3 0 0,2 2 0 16,2-2 0-16,4 2 0 0,-6 2 2 0,6-1-1 15,0 6 1-15,1-1 0 0,-1 4 0 16,2-2 0-16,-3-4-1 0,0 2 1 16,-5-4-1-16,-6 0-1 0,-2-3 0 15,-6-2-4-15,-8 0 1 0,-5-1-57 16,-14-4-71-16,-9 0-102 0,-12-9-252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6:23:51.5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10481 3918 222 0,'2'1'26'0,"2"-3"-26"16,2-4-42-16,2 3-164 0</inkml:trace>
  <inkml:trace contextRef="#ctx0" brushRef="#br0" timeOffset="1699.37">10537 3822 531 0,'-2'-2'114'15,"0"0"0"-15,1 0-87 0,0 3-21 16,1-3-5-16,1-1-1 0,1 1-1 15,2-4 0-15,-1 3-1 0,1-2 1 16,1 1 1-16,-3 2 1 0,-1-3 5 16,0 3 3-16,0 2 1 0,-1 0 1 0,-1 0 1 15,-1 1-2-15,-1 1 1 0,-1 4-4 16,0-2-4-16,-2 4-1 0,0-2 0 16,-1 4-2-16,1 0 1 0,-1 0-1 15,1 0 0-15,-1 2 0 0,0 0 1 16,1 1-1-16,-2 0 0 0,2 2 0 15,-2-1 0-15,0 1 1 0,1-1-1 16,-1 3 0-16,1-1 0 0,2 0 1 16,-1 2-1-16,0 2 0 0,0 1 0 0,2 4 0 15,1 0-1-15,-1 4 1 0,2 0 0 16,1 0 0-16,3 0-1 0,2 2 1 16,0 0 0-16,1 4-1 0,2-2 1 15,2 0 0-15,0 4 1 0,-1 1-1 16,1-1 0-16,0 0 0 0,0 1 1 15,-1 2-1-15,-1 2 0 0,2 1 0 16,-1-2 1-16,2 4-1 0,-1-2 0 16,-1 1 1-16,-1-6-1 0,0 2 0 0,-1-2 1 15,0-2-1-15,0-1 0 0,-2 0 0 16,1-3 1-16,3-1 1 0,1-3 0 16,1-3 0-16,2-2 1 0,1-1 0 15,1-2 0-15,1 0 0 0,1 0-1 16,-1-1 0-16,1 0-1 0,-2-3 0 0,1-1 0 15,-3-1-1-15,0-1 1 0,-1-1-1 16,-2-1 0-16,-1 0 1 0,-2-1-1 16,1-1 0-16,0 0 0 0,2-2 0 15,2 2 0-15,2-2 0 0,3 0 0 16,-1 3 0-16,1 1 1 0,3 0-1 16,2-2 1-16,0 1-1 0,1-1 1 15,1 1-1-15,2-2 1 0,-2 0-1 16,0 1 1-16,1 4-1 0,0 0 1 0,-1 3-1 15,0-2 0-15,2 1 0 0,3-2 0 16,0 0 2-16,2-5 1 0,1 1 1 16,2-1 0-16,1-3 2 0,1 1-1 15,1-3 0-15,1 1-1 0,-3 1-2 16,1 0 0-16,0 1-1 0,1 1-1 16,0 2 1-16,1 1-1 0,-1 2 0 0,4 0 0 15,-1 0 1-15,1 1-1 0,1-1 0 16,1-2 0-16,1 1 0 0,4-3 0 15,2-2 0-15,4 0 0 0,0-1 1 16,2 0-1-16,3 1 0 0,6-1 0 16,-1-2 0-16,4-1 0 0,5 3 1 15,1-2-1-15,3 1 0 0,3-1 0 16,1 2 0-16,1 3 0 0,3 1 0 16,-3 2 0-16,0-2 0 0,-2 0 0 15,-2 2 0-15,1 2 0 0,1 1 0 0,-1-2 0 16,-4 4 1-16,3 0-1 0,0 2 0 15,3-2 0-15,2-1 0 0,-5 0 1 16,4-1-1-16,1-4 1 0,-5 0 0 16,9-3 0-16,0-1 0 0,1 0 0 15,9-1 0-15,-10-2 0 0,-2 0 0 16,14 1 0-16,-9-1 0 0,2 2 0 16,-3-1 0-16,-4-1-1 0,4 2 1 0,2 0 0 15,-5-2-1-15,4-1 1 0,-1 0-1 16,-2 2 0-16,0-1 1 0,0-2-1 15,9 0 0-15,-3 0 0 0,-2 0 0 16,0 0 1-16,-2-2-1 0,4-1 0 16,1-1 0-16,-6 1 1 0,-2 1-1 15,0-1 0-15,-1 2 0 0,1 0 1 16,-1 3-1-16,-5 0 0 0,0 0 1 0,-2 4-1 16,0-2 0-16,-3 1 0 15,0-1 0-15,1 1 1 0,-3-2-1 0,1 1 0 16,-2-4 0-16,4-1 1 0,-1-3-1 15,0 1 1-15,-1-3-1 0,2-1 0 16,-1 1 3-16,3-2 1 0,-4 0 1 16,2 0 1-16,0-1-1 0,-1 3 1 15,-2-3 0-15,0 0-3 0,0 0-1 16,1-3-2-16,-1 0 1 0,0-2-1 0,-1-2 0 16,0-1 0-16,1-2-1 0,0-1 2 15,0-2-1-15,-4 1 0 0,1 3 0 16,2 0 0-16,-4 2 0 0,-1 0 0 15,-4 0 0-15,-1 2 0 0,3-3 0 16,-5-2 0-16,-3-3 0 0,4-1 0 16,5-3-1-16,-4-1 0 0,0 0 0 0,-2 4 0 15,0-2 0-15,0 0 0 0,-4 1-1 16,-3-2 2-16,3 1 1 0,0 0 0 16,-5-2 1-16,-4-1 1 0,-2 2 0 15,1 2 2-15,-5 0-1 0,-3 0 0 16,-2 2 0-16,1-4 2 0,-3 1-1 15,-2-2 1-15,-3-4-1 0,2 1 1 16,-2-2-1-16,2-1-1 0,-1 1-1 16,2-7-2-16,-3 0 0 0,-1 0-1 0,-5-1 0 15,-3 0 1-15,-6-5 1 0,-3-2 0 16,-3 2 0-16,-1-1 1 0,-2-2-1 16,-3 0 0-16,-3-4-1 0,-2 0-1 15,-1 6 1-15,-2 0-1 0,1 0 1 16,0 3-1-16,1-4 1 0,2 2 0 15,0 1-1-15,1-1 0 0,0-1 0 16,-1 2 0-16,-2-6 0 0,0 9 0 0,-1 2 1 16,1-1-1-16,-1 2 0 0,2 1 0 15,1 3 0-15,3 0 0 0,0-1-1 16,1 1 1-16,0 1-1 0,0 5 1 16,0 2-1-16,1 0 0 0,-1 6 0 15,-1 3-1-15,-2 1-1 0,1 3 1 16,-1-2-1-16,0 1 1 0,-2 4 0 15,0-2 0-15,1 4 1 0,-1-2 0 0,2 2 1 16,0 4 0-16,1 2 1 16,0-2 0-16,1 1-1 0,0 2 1 0,0-1-1 15,0 1-1-15,1 0-3 0,-1 0-2 16,0 0-2-16,0 3-6 0,0-2-8 16,-1 0-6-16,-6 0-125 0,-1-6-119 15,-9-2-301-15</inkml:trace>
  <inkml:trace contextRef="#ctx0" brushRef="#br0" timeOffset="21686.62">4985 7984 323 0,'0'2'100'0,"0"0"6"16,0-1-34-16,0-2-14 0,0 1-7 15,-1 0-8-15,1-1-9 0,-1 1-8 16,1-1-4-16,-1 0-2 0,1 1-2 16,0-1-1-16,0 2-4 0,0-1-2 15,0 0-4-15,0 1-2 0,1-1-2 16,-1 0-1-16,2 2 1 0,0-1 3 0,4-2 2 16,-2 2 3-16,4-1 1 0,1 0 2 15,3 0-1-15,1 1-1 0,3-1-3 16,3 3-2-16,3 3-3 0,3-1-2 15,5 4 0-15,4 1-2 0,4 1 1 16,4 3-1-16,3-2 0 0,2-1 1 16,2 1-1-16,0-3 0 0,1 1 1 15,-2-2-5-15,-1-5-9 0,-4 1 53 0,-4-2-188 16,-6-3-131-16,-5 2-354 0</inkml:trace>
  <inkml:trace contextRef="#ctx0" brushRef="#br0" timeOffset="22765.43">5077 9660 503 0,'-3'-4'132'0,"3"4"5"0,0 0-43 16,1 0-43-16,-1 0-12 0,-1 0-2 15,1 0-1-15,0 0-2 0,0 2-2 16,0-1-3-16,0-1-4 0,0 1-4 16,2 1-6-16,3 1 0 0,1 1 0 0,6 2-1 15,6 1 0-15,7-1 0 0,8 3 0 16,5-1-2-16,7 2-3 0,4-2-7 15,2-1-9-15,2-1-14 0,2 2-13 16,1-1-19-16,-1 0 33 0,0-1-167 16,-2 0-135-16,3 5-328 0</inkml:trace>
  <inkml:trace contextRef="#ctx0" brushRef="#br0" timeOffset="23398.09">5208 12204 587 0,'-1'0'151'0,"-1"1"5"0,1-2-60 16,2 0-45-16,3-2-9 0,1 0-7 16,3-3-7-16,3 0-6 0,3 0-2 15,4-1-5-15,2-1-3 0,3 3-3 16,4 1-2-16,3 7-1 0,3 0-2 15,5 4-1-15,1 4-1 0,6 3-4 16,3-1-5-16,4 3-12 0,3 2-17 0,2-2 151 16,-1 1-294-16,-2-4-159 0,-1 1-442 15</inkml:trace>
  <inkml:trace contextRef="#ctx0" brushRef="#br0" timeOffset="24115.37">5112 15431 523 0,'-3'1'144'0,"0"2"4"0,-2-1-25 16,3 1-75-16,-1 0-15 0,1 1-8 16,1-2-9-16,1 0-5 0,2 1-4 15,2-1-1-15,3 2 0 0,3-3 1 16,5 3 1-16,4 0 0 0,6-2 1 16,5 0-2-16,4 1-1 0,3-2 0 0,3 1-11 15,3 1-14-15,1-1-12 0,1 1-132 16,-3 3-132-16,3-2-333 15</inkml:trace>
  <inkml:trace contextRef="#ctx0" brushRef="#br0" timeOffset="25030.12">5174 17865 408 0,'0'-6'119'0,"-1"2"7"16,-2-2-43-16,1 1-16 0,0 5-13 15,-1 0-15-15,-1 1-10 0,1 4-5 16,1 0-6-16,-1 0-4 0,2 0-2 16,-1-4-4-16,1-1-3 0,1-1-3 0,0 2-3 15,3-7-1-15,-1 0-1 0,3 1 1 16,4-1 2-16,3 0 0 0,6 0 3 15,5-1 0-15,6 4 0 0,3 1 1 16,4-2-2-16,6 0 0 0,2-2-12 16,2 0-9-16,3-2 1 0,0 1-127 15,2-3-119-15,0 3-297 0</inkml:trace>
  <inkml:trace contextRef="#ctx0" brushRef="#br0" timeOffset="28182.21">5620 5789 455 0,'8'-5'112'0,"-1"-1"5"16,-3-3-59-16,-2 1-19 0,-3 0-1 0,0-1 0 15,-2 3-2-15,0-3 1 0,-2 1 1 16,0 2-2-16,-1-2-2 0,0 1-2 15,-2 0-4-15,0-2-5 0,-2-1-4 16,-3-1-6-16,1 1-3 0,1-1 3 16,-1-2-1-16,0 3 0 0,0 3 2 15,0 1 0-15,-1 2 0 0,-1-1-1 16,-4 5-6-16,-1 1 0 0,-2 3-2 0,-3 0-2 16,-3 2 0-16,1 1-1 0,-2 4 1 15,-1 1-1-15,3 2-1 0,1 1 0 16,2 1 0-16,0 5 0 0,2 4-1 15,3 3 0-15,1 1 0 0,1 4 1 16,0 3-1-16,-2 3 0 0,3-6 1 16,0 3-1-16,-1-1 1 0,1 3-1 15,-1 0 0-15,0 0 1 0,3-1 0 0,1 7-1 16,0-3 1-16,1 3 0 0,2-1 0 16,3-3 0-16,3 2 0 0,3 0-1 15,4-1 0-15,6 1 1 0,3-3-2 16,4 0 1-16,6 0 0 0,5-3 0 15,5-2 0-15,2-2 0 0,5-8 0 16,6-2 0-16,3-2 0 0,2-5 0 16,0-4 0-16,0-6 1 0,0-1-1 15,0-3 1-15,-2-6-1 0,-1-3 2 0,-1-7-1 16,-2-1 0-16,2-5 1 0,-4-3 1 16,-2-7 1-16,-5-1 1 0,-1-7 3 15,-2-1 2-15,-4-6 2 0,-3-4 0 16,-5-5 1-16,-3-7-1 0,-5-2 2 15,-3-1-3-15,-6-2 0 0,-3 1-1 0,-4 2-2 16,-6 3 1-16,-5 2-1 0,-4 0-1 16,-7 7-3-16,-6 1-2 0,-9 2-6 15,-5 2-9-15,-6 5-12 0,-6 7-12 16,-6 13-39-16,-5 6-96 0,-4 7-38 16,-6 9-128-16,-2 6-259 0</inkml:trace>
  <inkml:trace contextRef="#ctx0" brushRef="#br0" timeOffset="30160.89">6644 7854 571 0,'1'0'128'0,"-1"0"2"16,0 0-96-16,0 0-10 0,0 2 0 0,0-3-2 16,0 0-4-16,1 3 1 0,1 3 1 15,1-1 0-15,0 3-2 0,1-3-2 16,-1 6-2-16,3 6-2 0,-2 0-2 15,1 5-5-15,-2 2-2 0,-1 7-2 16,-1 6 1-16,1 3 0 0,-2 0-7 16,2 5-16-16,-2-2-11 0,0 0-37 15,1-5-87-15,0-5-116 0,-1-4-266 16</inkml:trace>
  <inkml:trace contextRef="#ctx0" brushRef="#br0" timeOffset="30437.34">6576 7905 603 0,'7'-10'151'0,"1"2"8"16,1-3-64-16,1 0-46 0,2-1-4 16,1 2-3-16,1 0-7 0,1 4-8 15,-2-1-8-15,1 3-9 0,0 4-6 16,-2 2-5-16,-1 6-3 0,-1 3-1 15,0 0 1-15,-2 2 0 0,-2 0 2 16,0 2 0-16,-3 1 2 0,-3-3-1 16,-1 0 2-16,-2-1-1 0,-3-1-4 0,0 0-7 15,-3-3-9-15,-1 1-15 0,0-1-11 16,-1-4 0-16,0 0-127 0,0-3-124 16,-2-3-288-16</inkml:trace>
  <inkml:trace contextRef="#ctx0" brushRef="#br0" timeOffset="30814.19">6860 7942 505 0,'23'2'129'15,"-3"0"1"-15,-2 0-53 0,-3 3-48 16,-1 0-8-16,-5 4-8 0,-2-1-6 16,-3 4-5-16,-1 0 1 0,-4-1 0 15,-1-2 0-15,0-2 1 0,0-2 1 16,0-2 2-16,0-3 3 0,-1-2 1 15,0 0 2-15,1-4 3 0,0-1 1 0,0-2 0 16,-1-2-2-16,5 0-3 0,0-1-1 16,2-1 0-16,2 2-2 0,1 2 1 15,3 0 1-15,-1 2 1 0,2 3 0 16,-2 0-1-16,0 1 0 0,0 2-3 16,1 1-4-16,1 1-2 0,-1 3-2 15,1-2 0-15,0 2-1 0,1 2-1 0,0 0 1 16,-2 2-2-16,-1-1 1 0,-3 1 0 15,0 2 0-15,-2 2 1 0,-3 1-1 16,1 2 1-16,-2 0 1 0,1 3 0 16,0-3-4-16,2-1-8 0,0-2-9 15,2-3-5-15,2-2-7 0,1-5-5 16,0-3 54-16,2-3-175 0,1-2-116 16,-1-5-317-16</inkml:trace>
  <inkml:trace contextRef="#ctx0" brushRef="#br0" timeOffset="30986.28">7147 7763 530 0,'0'1'129'16,"0"0"2"-16,0-2-54 0,1 0-52 16,2 1-2-16,0-1-3 0,2 0-6 15,1-1-3-15,2 1-4 0,1 2-9 0,1 2-10 16,0 3 1-16,1 6-93 0,-2 4-36 15,1 3-99-15,-1 4-220 16</inkml:trace>
  <inkml:trace contextRef="#ctx0" brushRef="#br0" timeOffset="31352.16">7279 7991 410 0,'3'5'128'16,"-1"-4"4"-16,0-6-14 0,2-1-51 16,1-3-10-16,0-1-6 0,3-2-6 0,2 0-9 15,0 0-3-15,2 1-4 0,-1 3-6 16,1 2-7-16,2 4-5 0,-1 0-7 15,0 5-5-15,-1 3-2 0,0 5 2 16,0 3-10-16,-1 3 2 0,0 1 0 16,-1 1 3-16,0-1 0 0,1-2 0 15,1-2-3-15,-1-3 11 0,0-3 1 16,-1-5 3-16,0-4 3 0,-1-2 4 0,1-7 3 16,-1-3 3-16,1-3 3 0,1 0 0 15,1-4 2-15,1-2-2 0,0-5-1 16,0-3 0-16,1-4-2 0,0-6-1 15,-2-4-1-15,-3-2-2 0,-2 1 0 16,0 7 0-16,-4 5-1 0,-2 9-1 16,0 7-2-16,-1 8-3 0,0 6-4 15,1 9-1-15,-1 7-2 0,2 6-2 0,-1 7 0 16,0 5-1-16,1 6 2 0,0 3 1 16,1 0 1-16,2-1-3 0,-1-3-7 15,2-3-11-15,-2-4-10 0,3-2-17 16,-3-2-23-16,1-2-139 0,1-1-151 15,-2-3-353-15</inkml:trace>
  <inkml:trace contextRef="#ctx0" brushRef="#br0" timeOffset="31532.78">7614 7786 686 0,'-8'-15'166'0,"2"5"1"0,5 7-83 0,5 3-46 15,2 3-9-15,6 3-8 0,6-1-6 16,3 1-2-16,4-3-2 0,7 2 0 16,3-2-7-16,3-6-25 0,2-1 136 15,3-4-293-15,2-3-166 0,3-3-473 0</inkml:trace>
  <inkml:trace contextRef="#ctx0" brushRef="#br0" timeOffset="31995.6">8758 7833 500 0,'0'-2'143'16,"2"2"10"-16,-2-2-8 0,0 1-85 0,1 1-4 15,-1 1 0-15,-1-1-3 0,1 1-9 16,-2-1-8-16,-1 0-8 0,-3 0-6 16,-4-2-5-16,-3 2-7 0,-3 0-3 15,-2 1-2-15,-2 0-3 0,-2-1 0 16,2 3-2-16,2 2 0 0,2-2 0 15,4-1-2-15,5 4 0 0,1 1-1 0,8 3 1 16,4-2-1-16,5 0 1 0,3 3 0 16,3 2 2-16,5 0 0 0,1 0 0 15,-1 0 1-15,0 0-1 0,-1 4 1 16,-2 0-1-16,-4 1-1 0,-5-4 0 16,-6 4 0-16,-5 0 0 0,-5 3-1 15,-6-3-2-15,-8-2-4 0,-6-3-4 16,-5 2-11-16,-3-4-13 0,0-4-16 0,0-4-7 15,2-1 33-15,4 0-155 0,5-4-127 16,3-4-302-16</inkml:trace>
  <inkml:trace contextRef="#ctx0" brushRef="#br0" timeOffset="32196.61">8864 7506 569 0,'28'-3'162'0,"-4"4"6"15,-6 2-23-15,-3 5-83 0,-3 4-12 16,-3 7-10-16,-4 7-7 0,-2 4-6 16,-2 4-4-16,-4 7-6 0,1 3-3 15,-1 0-1-15,1 0-3 0,-2-3-3 16,2-2-2-16,1 0-12 0,2-6-15 16,-1-4-31-16,2-2-6 0,0 0-133 0,1-3-145 15,-1-1-338-15</inkml:trace>
  <inkml:trace contextRef="#ctx0" brushRef="#br0" timeOffset="32531.71">8868 7902 728 0,'11'-6'172'0,"3"-2"4"0,3-2-117 15,3 2-9-15,3-1-6 0,0 3-6 16,3 3-8-16,0 3-7 0,1 2-6 15,2 8-7-15,-2 2-5 0,1 5-3 16,-2 1-4-16,-3 2-1 0,-4 3-1 16,-3 1-14-16,-6-1 0 0,-1 0 1 15,-6 0-1-15,-1 0 1 0,-2-2 1 16,0-7 1-16,-1-2 15 0,1-4 1 0,0-3 1 16,0-4 6-16,0-2 4 0,0-6 2 15,1-2 3-15,0-6 2 0,2-6 2 16,4-2-1-16,3-4-5 0,4 1-4 15,4 1-2-15,5 4-2 0,2 3-5 16,2 4-1-16,5 4-2 0,1 3-1 16,-1 0-4-16,3 2-12 0,0-2-35 15,2 3-145-15,4-4-157 0,-2-5-397 16</inkml:trace>
  <inkml:trace contextRef="#ctx0" brushRef="#br0" timeOffset="38376.51">5426 9218 438 0,'2'4'116'0,"-1"-2"2"0,-1-1-26 16,1-1-61-16,-2 0-12 0,1 0-5 15,0 1-4-15,0-1-1 0,0 0-1 0,-1 1 2 16,0 2 1-16,1-1 0 0,-1 1-2 16,1 1 1-16,-1-1-2 0,-1 3-2 15,2-2-1-15,-2 1-1 0,0 0-1 16,0 2 2-16,-1-3 2 0,-3 1 2 16,0 1 3-16,-1 1 2 0,-3-2 1 15,-2 1 1-15,-3-2-1 0,-3-1-3 16,-3-1-2-16,-2-3-3 0,-3-1-2 15,-1-4-2-15,-3-2-1 0,1-4 0 16,-1-1 0-16,-1-6 1 0,2-1 0 0,2-1 0 16,1 0 0-16,3 1 0 0,2 2-1 15,5 3 0-15,3 0 1 0,2 1 2 16,1 4 1-16,3 0 1 0,3-2 2 16,1-3 1-16,0-2 1 0,3-1-1 15,3 0 0-15,0-2-1 0,1 0 0 16,1-1-3-16,-1 2 0 0,2-1-1 0,-3 2-2 15,0 1-1-15,-2-4 2 0,0 0-1 16,-1-1 2-16,-1 0-1 0,1 1 0 16,-1-2 0-16,2 1 0 0,1 2-3 15,3 1 1-15,0 3-1 0,4-3 0 16,0 3 1-16,2 2 1 0,2-3 0 16,1 1 1-16,3-2 0 0,0 0 0 15,1 1 0-15,2 1-1 0,-1 0 0 16,0 2 0-16,-1 2 0 0,1 1 0 15,-2 3 0-15,0 2 0 0,-1 3 0 0,2-2 0 16,-1 3 0-16,0 2 0 0,0 2-1 16,1 1 0-16,-1 2 0 0,1 0 0 15,1 1-1-15,-2 0 0 0,3 1 0 16,0-2 0-16,-1 2 0 0,0 0-1 16,0 0 0-16,0 1 1 0,0 0-1 0,0 0 0 15,-2 1-1-15,1 3 1 0,-1 1-1 16,1 3 0-16,-2 3 1 0,-3 3 0 15,0 2 0-15,-2 2 0 0,-1 1 1 16,-2 1-1-16,-2 2 1 0,0 1-1 16,-2-1 1-16,-2 1-1 0,0 0 0 15,-2-3 0-15,-4 2-1 0,0-4 0 16,-3 3-2-16,-3-2-1 0,-3 1-1 16,-3 0-1-16,-5 1 1 0,-2 0-1 15,-4-1 0-15,-4 2-2 0,-2-2 0 0,-1-1-3 16,-1-2-6-16,1-1-7 0,1-4-8 15,4-5-7-15,1-7-7 0,6-4-5 16,5-4-119-16,7-3-117 0,7-9-285 16</inkml:trace>
  <inkml:trace contextRef="#ctx0" brushRef="#br0" timeOffset="39331.9">5403 10956 548 0,'-3'3'126'0,"1"-1"5"0,-1 1-88 0,-1-2-11 15,-1 0-1-15,0-1 0 0,-2-1-2 16,0-2 0-16,-2 1-2 0,-1 0-3 16,-1-1-1-16,-2-3-3 0,-1 3-2 15,-2 0-4-15,0-1-2 0,-2 1-3 16,1 2-1-16,-2 2-2 0,2 1-2 15,-3 3-2-15,1 1-2 0,1 4 1 0,-1 2 0 16,1 4-1-16,1 2 1 0,0 1-1 16,3 3 0-16,0 2 1 15,2 1-1-15,2 2-1 0,2 3 1 0,2 2-1 16,0 4 0-16,2 0 0 0,1 2 0 16,3 4-1-16,2-1 0 0,1-2 0 15,5 2-1-15,3-2-1 0,4-2 0 16,4-1-1-16,4-4 0 0,2-1 0 15,5-4 0-15,2-3 1 0,3 1 0 16,3-3 1-16,-1-2 1 0,0-5 0 0,-1 1-1 16,-1-4 1-16,-2-1-2 0,-4-7-2 15,-2-2-1-15,-2-6 0 0,1-5 0 16,-2-6 5-16,-1-6 4 0,-1-10 6 16,-2-4 7-16,-1-5 5 0,-3-3 4 15,-1-5 2-15,-2-4-3 0,-3 1-2 0,-3-1-4 16,-1 1-2-16,-4-3-2 0,-2 2-1 15,-2 5-2-15,-4 2-1 0,0 3 0 16,-4 3 0-16,-4 3 0 0,-2 7-2 16,-4 3 0-16,-2 3 0 0,-4 5-1 15,-2 2-1-15,-3 4-1 0,1 4-2 16,-3 2-5-16,1 3-3 0,-1 1-7 16,1 1-6-16,1 3-12 0,2-1-22 15,2 2 39-15,1 1-176 0,5 0-144 16,3-2-359-16</inkml:trace>
  <inkml:trace contextRef="#ctx0" brushRef="#br0" timeOffset="41737.53">6605 9504 434 0,'2'2'127'0,"-2"-3"8"0,0 0-43 0,-1 2-21 15,1-2-15-15,-1 0-16 0,-1-1-10 16,1 2-10-16,0 0-8 0,1 2-5 16,-1 1-3-16,0 4-3 0,1 3 0 15,0 4-1-15,1 0 0 0,0 6 0 16,1-1 1-16,1-1-1 0,-1 2-1 16,1-1 1-16,-1-5 0 0,2-1 0 15,-2-2 0-15,-1-2 0 0,0-5 0 16,0 2 1-16,-1-5 2 0,0 0 2 0,-2-5 1 15,0-1 3-15,-2-3 2 0,0 0 2 16,0-7-1-16,-2 0 0 0,0 0-2 16,0-4 0-16,2 2-2 0,-1-2-1 15,3 2-1-15,1 2 0 0,2 2-1 16,1 0-1-16,2 5-2 0,1-1 1 16,2 4-2-16,1 1-1 0,1 0 0 15,3 1-1-15,0 0-4 0,3 2-8 16,0 2-10-16,1-1-9 0,2 1 0 0,-1-1-35 15,1 1-98-15,-3-1-115 0,3-2-266 16</inkml:trace>
  <inkml:trace contextRef="#ctx0" brushRef="#br0" timeOffset="42071.51">6871 9497 358 0,'0'4'104'16,"2"-3"3"-16,-1 3-7 0,2-1-54 15,1-2-11-15,0 2-4 0,1 0-4 0,3-2-3 16,0 3 0-16,1-4-4 0,0 1-5 15,2-1-2-15,3-2-1 0,-1-2 0 16,-1 2-1-16,0-3-2 0,0-2 1 16,-1 0 0-16,-1-1 2 0,-3 1 2 15,-1-1 2-15,-3 2 3 0,-1 0 1 16,-3 1 2-16,-3 1-1 0,-3-1-2 16,-2 0-4-16,-2-2-4 0,-3 2-4 15,0-2-3-15,-1 4-2 0,0-1-2 0,2 3 0 16,0 5-1-16,1 1 0 0,2 3 0 15,1 6 0-15,1 2 1 0,1 5-1 16,3 3 0-16,4 5-3 0,2-3-2 16,5 0-3-16,1-3-3 0,3-1-2 15,5-4-4-15,0-4 4 0,4-3-16 0,1-1 3 16,0-2-36-16,2-2-33 0,3-3-19 16,0-1-19-16,-1-4-13 0,-1-2-48 15,0-2-65-15</inkml:trace>
  <inkml:trace contextRef="#ctx0" brushRef="#br0" timeOffset="42378.76">7241 9638 172 0,'13'-12'181'0,"-3"-1"-18"0,-4-3-38 16,-3 3-17-16,-4-2-18 0,-3-1-21 16,-2 2-18-16,-3-3-13 0,-1 4-9 15,0 1-6-15,-1 2-5 0,3 2-5 16,0 3-6-16,0 2-3 0,1 6-2 0,0 3-2 16,-1 5-1-16,2 2 0 0,0 6-1 15,2 1 0-15,2-1-2 0,3 0-1 16,3-4-2-16,2-1 0 0,1-4 0 15,2-3 0-15,1-4 1 0,0-1 2 16,1-1 1-16,-1-3 2 0,1-1 0 16,-1-2 1-16,-1-1 1 0,0-3 3 15,-1 1 3-15,-1-2 3 0,-1 1 4 0,-2-1 4 16,-1 3 2-16,-1 0-1 0,-1 2-1 16,-1 2-2-16,0 2-3 0,0 0-5 15,0 3-4-15,2 2-2 0,2 6-3 16,1 0-5-16,2 3-8 0,3-1-7 15,3 2-10-15,4-2-2 0,0-5-33 16,3-1-59-16,3-4-38 0,0-3-97 16,3 0-209-16</inkml:trace>
  <inkml:trace contextRef="#ctx0" brushRef="#br0" timeOffset="42766.78">7651 9572 396 0,'13'-4'134'16,"-4"2"13"-16,-4-3-9 0,-5 4-40 15,-3 0-19-15,-3-1-24 0,-3 1-15 16,-3 1-12-16,-2 2-11 0,-1 2-11 15,1 4-4-15,0 1-2 0,1 4 0 16,4 0 1-16,1 2-2 0,4 0-1 16,1-3-7-16,6 0-3 0,1-1-4 15,3-2-2-15,2 0 0 0,2-3-1 0,1-1 2 16,2 0 5-16,-1-5 4 0,-1-2 2 16,-1-1 3-16,0-3 2 0,-1-2 4 15,-2-4 3-15,-1-1 2 0,-1-3 5 16,-1-3 4-16,-2-4 4 0,-1-1 4 15,-1-5 1-15,-1-5 1 0,-1-2 1 16,-1 0-2-16,-3-5-1 0,-2 0-1 0,0 0-3 16,0 4-1-16,0 4 3 0,1 7 2 15,1 7 1-15,3 6-3 0,1 7-4 16,0 9-2-16,0 8-3 0,0 7-5 16,1 4-6-16,0 7-3 0,1 9 0 15,1 5 1-15,2 3 0 0,3 4 1 16,2-2-3-16,1 3-2 0,3-4-11 15,2-2-4-15,3-4-9 0,0-4-10 0,3-8-13 16,1-4-16-16,2-3 0 0,0-6 19 16,0-8-143-16,0-2-124 0,-1-6-305 15</inkml:trace>
  <inkml:trace contextRef="#ctx0" brushRef="#br0" timeOffset="43189.13">8566 9461 703 0,'1'0'161'0,"0"0"2"16,1 4-123-16,0 1-13 0,0 7-5 15,-1 5-4-15,2 4-9 0,-1 5-5 16,-1 3-1-16,1 6 0 0,3-1 0 16,0-1-3-16,3 0-7 0,0-3-8 15,4-2-8-15,1-5-5 0,2-5-7 16,0-3-4-16,2-5-14 0,-1-5-105 16,1-3-105-16,-1-7-272 0</inkml:trace>
  <inkml:trace contextRef="#ctx0" brushRef="#br0" timeOffset="43347.96">8574 9401 680 0,'-4'-1'151'0,"1"-1"-1"0,2 2-104 16,0-2-33-16,1-2-8 0,1 0-12 15,1-1-9-15,1-3-8 0,3 0 30 16,0 2-156-16,1-1-120 0,0 3-314 15</inkml:trace>
  <inkml:trace contextRef="#ctx0" brushRef="#br0" timeOffset="43676.79">8845 9644 471 0,'16'28'120'0,"0"-5"2"0,-3-2-63 15,4 10 8-15,-13-23-39 16,-2 1-8-16,-1-4-1 0,-2-2 0 15,-2-5-1-15,-1-2 0 0,-1-4-2 16,0-4-1-16,1-4-2 0,-1-6-2 0,0-5-1 16,4-4 2-16,2-1 3 0,1 1 2 15,4 2 6-15,3 0 5 0,3 5 5 16,1 5 1-16,2 7-1 0,2 4-4 16,-1 7-2-16,0 6-6 0,1 8-6 15,-2 6-7-15,1 6-4 0,-2 3-2 16,-1 3-1-16,1 3 0 0,-1 0-1 15,-1 4-3-15,-1-2 1 0,-1-5-8 16,-1 3-5-16,-1-4-5 0,-2-4-11 16,1-4-4-16,-1-6-3 0,2-4-7 0,2-4 3 15,1-7 2-15,1-5-3 0,1-4-40 16,1-5-72-16,1-5-103 0,-1-5-251 16</inkml:trace>
  <inkml:trace contextRef="#ctx0" brushRef="#br0" timeOffset="43878.28">9364 9410 540 0,'0'-41'141'0,"-1"4"8"16,0 7-41-16,1 5-51 0,0 7 0 16,1 7-3-16,-1 8-5 0,0 7-6 15,-1 7-4-15,1 3-8 0,0 6-7 16,1 7-5-16,1 7-2 0,1 5-2 16,1 3-2-16,3 4-3 0,0 5-4 15,2-1-2-15,1 2-4 0,0-4-8 16,0-2-7-16,0-3-7 0,1-6-19 15,0-4-6-15,-1-7-14 0,0-5-6 16,0-7-32-16,-1-4-82 0,0-4-114 0,-1-4-245 16</inkml:trace>
  <inkml:trace contextRef="#ctx0" brushRef="#br0" timeOffset="44085.74">9234 9492 627 0,'2'8'149'0,"8"3"10"16,5-5-77-16,7 0-35 0,7-3-2 15,6-4-1-15,4-6-1 0,4-1-8 16,0-3-7-16,0-2-9 0,-1-3-8 16,-1 2-16-16,-4-1-17 0,-5 3-21 15,-6 1-68-15,-4 1-75 0,-6 1-132 16,-6 6-286-16</inkml:trace>
  <inkml:trace contextRef="#ctx0" brushRef="#br0" timeOffset="45161.1">6963 11843 585 0,'1'-2'151'0,"-1"2"5"0,-1 0-50 16,0 1-64-16,-3 2-14 0,2 3-7 15,-2 2-8-15,1 0-6 0,-1 4-3 16,1 5-4-16,2 3 1 0,0-2-1 15,1 2 1-15,1 1-1 0,1 1 0 16,1-3-1-16,0-3 0 0,-1-4 0 0,0-2 0 16,-1-4 0-16,0-1 0 0,0-3 3 15,-2-3 4-15,0 0 1 0,-1-5 3 16,-1-2 2-16,-1-3 3 0,1-3 3 16,-1-1-2-16,-2-6-2 0,3-1-1 15,-2 0 0-15,2 0-3 0,2 0-2 16,1 3-2-16,1 0-1 0,1 5-1 15,4 4-1-15,0 0-1 0,2 2-1 16,3 4 0-16,0 0 0 0,3 3-1 16,3-1-2-16,-1 4-2 0,3 0-5 0,0 2-3 15,1 2-2-15,-1 1-2 0,2 1 1 16,-2 1 2-16,2-1 2 0,-1 1 3 16,-2-1 4-16,1-1 3 0,-1-2 1 15,-2-1 0-15,-1 1 1 0,1-3-1 16,-3-1 0-16,1-1 2 0,-1-1 3 15,0-2 3-15,-2-2 3 0,-1-1 1 0,-1-1 2 16,-1-3 1-16,-2 1 0 0,-1 0-2 16,-2 0-1-16,-4-1 0 0,-1 2-1 15,-4-2-1-15,-3 4-1 0,-3-2 1 16,-3 1-1-16,-3 3-1 0,0 4-2 16,-3-1-1-16,1 6 0 0,2 2-2 15,-1 4-1-15,4 3-3 0,0 4 0 16,4-1-1-16,6 8-2 0,2-2-4 15,4 3-6-15,6 0-5 0,6-1-6 16,4-2-8-16,5-2-8 0,5-5-7 0,3-1-7 16,3-4 1-16,2-3 2 0,1-4-18 15,0 1-91-15,-2 0-103 0,0-3-249 16</inkml:trace>
  <inkml:trace contextRef="#ctx0" brushRef="#br0" timeOffset="45479.27">7664 12102 326 0,'17'-1'199'0,"-3"-3"-63"0,-6-2-28 16,-2-3-17-16,-5-2-14 0,-2-3-7 0,-2-3-12 15,-5-1-9-15,-2-5-7 0,-3 0-10 16,-2-2-8-16,-1 3-8 0,1 0-6 16,0 1-3-16,1 7-4 0,3 5 1 15,2 2-2-15,2 8-1 0,0 6-2 16,1 6-4-16,1 7-4 0,1 4-5 16,1 5-9-16,0 2-4 0,1 1-1 15,4-3 2-15,1-5 3 0,2-5 2 16,3-1 4-16,2-8 7 0,1-5 5 0,1-3 2 15,1-3 5-15,1-4 4 0,0-4 5 16,1-3 5-16,-1-4 5 0,-2-2 6 16,0-2 1-16,-2 1 0 0,0 1-3 15,-5 4-4-15,1 0-4 0,-3 7-4 16,-1 0-3-16,-1 6-4 0,0 4-3 16,0 4-3-16,2 4-4 0,-1 6-6 15,1-2-7-15,3 6-10 0,1 0-9 0,4-2-11 16,5-2 51-16,2-5-181 0,3-3-133 15,3-5-343-15</inkml:trace>
  <inkml:trace contextRef="#ctx0" brushRef="#br0" timeOffset="45895.35">8081 12023 503 0,'12'-11'149'16,"-5"0"15"-16,-4 2-47 0,-3-1-17 16,-4 4-18-16,-5 0-17 0,-3-1-13 15,-3 2-10-15,-2 3-15 0,-1 2-12 0,-1 3-8 16,0 4-4-16,3 4-2 0,2 6-3 15,3 3-7-15,2 2-7 0,4 1-8 16,2 0-13-16,4 0-9 0,6-1-7 16,3-6-3-16,2-2 2 0,3-2 6 15,2-4 7-15,0-1 13 0,1-5 10 16,-3-3 9-16,2-4 5 0,-3-5 7 0,-1-3 4 16,-2-5 6-16,-1-1 4 0,0-2 7 15,-4-6 8-15,0 0 4 0,-4-6 4 16,-1-2 1-16,-2-5 1 0,-2-3 2 15,-3-4-2-15,-2-3-3 0,0 0-4 16,0 3-3-16,0 4-3 0,1 7-3 16,1 6-2-16,2 8 0 0,2 9-1 15,2 7-1-15,-2 6-3 0,2 6-1 0,0 8-4 16,2 8-4-16,-1 8-4 16,0 8-3-16,0 8-2 0,1 8-1 0,1 5-3 15,2 1-6-15,1 2-10 0,2-4-8 16,1-1-10-16,2-7-6 0,2-6-32 15,2-7-5-15,2-6 161 0,1-8-284 16,1-8-153-16,3-5-421 0</inkml:trace>
  <inkml:trace contextRef="#ctx0" brushRef="#br0" timeOffset="46214.83">9035 11838 554 0,'-4'0'158'16,"3"1"6"-16,0 1-13 0,1-1-99 16,-1 1-9-16,2 4-7 0,-1 1-7 0,1 4-10 15,1 7-5-15,2 4-4 0,0 4-2 16,0 4-4-16,3 0-1 0,0 1-5 16,0-1-9-16,2-6-17 0,2-2-14 15,0-6-8-15,2-4 133 0,0-7-262 16,0-5-141-16,3-5-376 0</inkml:trace>
  <inkml:trace contextRef="#ctx0" brushRef="#br0" timeOffset="46384.76">9014 11659 732 0,'-12'-3'172'0,"4"2"0"0,4 1-108 16,-1-2-31-16,4 1-14 0,0-2-13 15,2 3-16-15,0-1-7 0,4-1-13 0,-1-2-11 16,4 1 28-16,0 1-158 0,3-1-129 16,5 3-316-16</inkml:trace>
  <inkml:trace contextRef="#ctx0" brushRef="#br0" timeOffset="46682.61">9265 11925 548 0,'7'32'139'16,"0"-2"1"-16,-2-5-52 0,0-3-60 0,-2-5-8 15,-1-2-9-15,0-5-5 0,-1-5-6 16,1-2 1-16,-1-4 0 0,0-1 2 16,-1-6 3-16,2-5 1 0,0-2 3 15,1-4 3-15,1-4 5 0,-1-3 5 16,0 0 3-16,2 0 3 0,0 2 1 16,3 4 1-16,1 1 1 0,2 6 0 0,2 2-2 15,2 3-4-15,3 5-1 16,0 3-2-16,1 4-2 0,2 5-6 15,-1 3-4-15,1 6-3 0,0 3-2 0,-2 4-4 16,-2 2-1-16,1 3-4 0,-4 0-7 16,-1 1-5-16,-2-3-10 0,-2-1-7 15,1-3-10-15,-3-2-14 0,1-4-4 16,1-5 12-16,1-7-138 0,1-3-124 16,1-7-313-16</inkml:trace>
  <inkml:trace contextRef="#ctx0" brushRef="#br0" timeOffset="46961">9862 11593 586 0,'0'-31'169'0,"-1"7"11"15,-2 6-32-15,2 6-69 0,0 5-5 16,-1 5-9-16,0 3-12 0,-1 4-14 16,-2 3-11-16,1 8-7 0,-1 4-9 0,2 5-5 15,1 7-1-15,1 3-1 0,2 5 0 16,1 3-1-16,2 0 0 0,2 3-1 15,2 0-3-15,-2 4-6 0,3-2-6 16,2-1-7-16,-1 0-4 0,2-1-5 16,1-5-4-16,2 0 1 0,2-12 1 15,0-2 2-15,1-4 1 0,0-4 0 16,2-7 2-16,0-4-3 0,0-9-6 0,0-5-1 16,2-4-4-16,-1-4 26 0,-1-8-150 15,0-4-123-15,-2-4-316 0</inkml:trace>
  <inkml:trace contextRef="#ctx0" brushRef="#br0" timeOffset="47142.79">9864 11773 654 0,'-34'-6'171'0,"2"1"3"0,7 5-71 16,7 0-56-16,9 1-1 0,3 1-15 15,10 0-11-15,9-4-5 0,7-1-2 16,10-6-3-16,7-4-2 0,10-2-2 15,8-5 2-15,4-3-2 0,4-3-6 16,1-4-21-16,2 2-110 0,-2-2-57 16,-1-2-139-16,-2 0-318 0</inkml:trace>
  <inkml:trace contextRef="#ctx0" brushRef="#br0" timeOffset="53676.19">5313 13534 423 0,'2'-4'130'0,"0"1"8"15,-1 3-16-15,-1 0-44 0,0 1-23 16,-1-1-12-16,-1 0-8 0,0 0-6 16,-1 1-4-16,-1-1-3 0,1-1-2 15,-1 0-2-15,-2 0-1 0,1 0-2 16,-1-1-2-16,0-2-2 0,-2 2-4 15,1 0-3-15,0-1-1 0,-2 2-2 16,0 1 0-16,-1 1-1 0,0 2-1 16,-1 0 0-16,0 4 0 0,-1 2-1 0,0 1 1 15,-1 1-1-15,1 2 1 0,-1 0 1 16,1-1-1-16,0-1 1 0,1 1-1 16,1-1 1-16,1 1-1 0,2-2-1 15,-1 2 1-15,0 2-1 0,3 0 0 16,-2 3 1-16,3 1-1 0,-2 3 1 15,2 3 0-15,2 0 1 0,0 6 0 16,2 2-1-16,0 1 1 0,2 1 0 0,1 2 0 16,2 0 0-16,1 0-1 0,1-1 1 15,0-2-1-15,2 2 1 0,2-3 0 16,2-2-1-16,3-2-1 0,2-2 0 16,4-3-1-16,5-1 0 0,6-7-2 15,5 1 1-15,2-4 0 0,2-3 0 16,3-3 1-16,1-4 1 0,-1 2 1 15,-2-4 0-15,-1-3 1 0,-1-3 0 0,-2-2 1 16,-3-5 1-16,-2 0-1 0,-2-6 2 16,-5-5-1-16,-3-2 2 0,-4-5 1 15,-5-2 2-15,-5-2 4 0,-4-4 2 16,-6-4 1-16,-7-4 2 0,-5-2-1 16,-3-2-1-16,-5-2-3 0,-3-3-4 15,-3 1-1-15,-3 0-3 0,-1 3-2 16,-3 2 1-16,1 3-1 0,1 3 0 15,2 6-1-15,1 6 1 0,5 6 0 0,4 6 0 16,0 7 0-16,3 3-3 0,0 7-6 16,1 4-3-16,-1 3-10 0,-2 5-17 15,0 2-14-15,0 3 29 0,-2 3-160 16,0 3-130-16,6 0-328 0</inkml:trace>
  <inkml:trace contextRef="#ctx0" brushRef="#br0" timeOffset="55528.36">6876 15421 201 0,'-1'3'81'0,"0"-1"12"0,0 0 13 16,1-1-22-16,0 1-4 0,-1-1-8 0,1-2-12 15,0 0-7-15,-1 0-5 0,0-2-8 16,0 2-1-16,1-6 1 0,-2 5 2 15,1 1 3-15,0-1-1 0,0-2-3 16,1 2-4-16,-1 0-6 0,0 1-3 16,0-2-5-16,0 0-4 0,0 2-4 15,1 2-5-15,-1-1-2 0,1 0-4 16,0 4-3-16,0 0-2 0,1 2-1 0,0 7-2 16,0 2 1-16,1 7-1 0,0 4-1 15,-1 4 0-15,3 4-3 0,-3 3-3 16,0-3-5-16,1 2-8 0,-2-4-8 15,0-2-7-15,0-4-6 0,-1-4-3 16,0-5 0-16,0-4 1 0,0-3 8 16,0-3 6-16,-1-2 9 0,1-4 7 15,-1-2 6-15,0-3 5 0,-2-5 3 16,-1-3 2-16,0-5 3 0,-4-9 0 16,2-5 3-16,0-8 2 0,1-2 4 0,2-6 6 15,3-4 8-15,1 0 7 0,5-1 6 16,3 3 3-16,2 5-2 0,2 1-3 15,1 7-7-15,2 4-7 0,2 8-9 16,0 5-5-16,0 5-4 0,0 6-1 16,-1 2-1-16,-1 7-1 0,0 5 0 15,-3 1 1-15,-3 7-1 0,-1 1 0 16,-5 2 1-16,-2 4 0 0,-2 2 0 16,-3 0 1-16,-3 4 0 0,-2-3-2 0,-2 0 1 15,-1-1-1-15,-2 0-4 0,-1-1-5 16,-1-4-6-16,0-3-8 0,1-2-5 15,0-5-4-15,2 0-6 0,3-5 0 16,3-4-1-16,3-1 1 0,5-3 6 16,4-4 8-16,3-1-121 0,5-1-106 15,2-2-275-15</inkml:trace>
  <inkml:trace contextRef="#ctx0" brushRef="#br0" timeOffset="55908.92">7199 15362 521 0,'11'7'134'0,"-3"3"1"15,-2 0-72-15,-3 1-14 0,-2 1-22 16,-2 0-12-16,-2 0-9 0,-1 0-3 16,0-2-1-16,-1-2 0 0,2-1 2 0,0-3 3 15,1-2 0-15,1-2 0 0,1-4 0 16,2-2 1-16,0-2 3 0,3-3 2 16,2-1 2-16,3-3 4 0,2-3 5 15,2-1 5-15,3 3 2 0,1-3 0 16,3 3-5-16,1 1-4 0,-1 1-4 15,1 3-6-15,-1 4-5 0,-3 0-3 16,-3 3-3-16,0 3-3 0,-2 2 0 0,-2 4 0 16,-2 4-2-16,-1 4 0 0,-1 5 0 15,0 3-1-15,-1 0 0 0,0 1 0 16,0 2-1-16,0-4 1 0,1-2 1 16,1-4 0-16,1-4 1 0,1-1 2 15,1-5 2-15,-1-3 0 0,3-2 1 16,-1 0 0-16,0-2-1 0,1-4 0 15,0-3-5-15,-1 0-9 0,-2-2-14 16,-2-4-15-16,-2-3 1 0,-2-2-132 0,-2 2-130 16,-6-3-306-16</inkml:trace>
  <inkml:trace contextRef="#ctx0" brushRef="#br0" timeOffset="56374.54">7593 15092 493 0,'0'-1'137'0,"1"4"1"0,2 1-2 15,0 3-104-15,4 3-13 0,1 3-8 0,3 4-7 16,3 3-1-16,0 2-1 0,1 1-1 16,3 2 0-16,-2 1-15 0,2 3-2 15,-2-1-8-15,-1-1-4 0,-1-4 1 16,-3-2 2-16,-1-5 3 0,-4-4 20 16,0-6 3-16,-3-5 15 0,-2-1 14 15,-1-4 9-15,-1-1 6 0,0-3 1 16,0-2 0-16,0-1 4 0,1 0-1 0,0-1-9 15,2 3-8-15,0 1-7 0,4 2-5 16,1 3-5-16,3 7-6 0,2 3-4 16,3 4-4-16,4 2-2 0,2 4-1 15,-1 1-2-15,3 2-1 0,0-1-3 16,1-3-1-16,-2-2 0 0,-2-1 2 16,1-4 0-16,0-4 3 0,-3-3 1 15,-2-3 3-15,-2-3 0 0,-2-2 1 16,0-4 2-16,-1-4 3 0,-1-3 1 0,-1-4 1 15,-1-4 4-15,-2-3 1 0,2-3 2 16,-3-1 1-16,0-2-2 0,-1 0 1 16,-2 3 1-16,-1-1-2 0,1 4-1 15,-4 2 1-15,2 6 0 0,-2 6 4 16,1 3 3-16,1 5-1 0,-1 5 0 16,0 3-3-16,0 6-2 0,1 5-4 15,1 5-5-15,1 7-5 0,3 5-3 0,1 5-3 16,2 3-7-16,3 2-10 0,2 0-7 15,1 2-36-15,3-2 138 0,1 0-291 16,1-3-178-16,5-5-467 0</inkml:trace>
  <inkml:trace contextRef="#ctx0" brushRef="#br0" timeOffset="56559.56">8170 15318 630 0,'-5'-2'176'0,"5"1"0"16,2 2-14-16,3-1-114 0,3-1-16 16,3-1-15-16,4-2-9 0,4-4-2 15,4-5 0-15,4-1 0 0,3-8-5 0,2-5-14 16,-2-3-26-16,2-5-142 0,0 0-149 16,4-3-375-16</inkml:trace>
  <inkml:trace contextRef="#ctx0" brushRef="#br0" timeOffset="57077.78">9152 15091 585 0,'4'-4'148'0,"-3"3"8"15,-1 0-84-15,-1 2-5 0,-1-1-16 16,-2 5-12-16,-2 1-10 0,-3 3-6 0,-3 2-8 16,-2 4-9-16,-4 2-4 15,1 3 0-15,-2 2-2 0,1 0-2 0,1 1-1 16,2-2-3-16,4-3-1 0,3-2-1 16,6-3 0-16,3-1 1 0,5 0 2 15,4 0 1-15,4 2 2 0,3-2 3 16,5 0 2-16,1 0 0 0,1-1 1 15,2-3-1-15,-2-1 1 0,-1 0 0 16,-3 0 0-16,-2 2 1 0,-3 0 1 0,-4 2-1 16,-3 2 1-16,-5 2-1 0,-4 3 1 15,-4 1-2-15,-6 4-2 0,-4 2-2 16,-2-4-8-16,-5 1-9 0,-2 0-11 16,-2-2-11-16,-1-6-2 0,1-6-58 15,2-6-73-15,1 0-107 0,3-8-246 16</inkml:trace>
  <inkml:trace contextRef="#ctx0" brushRef="#br0" timeOffset="57311.22">9230 15114 329 0,'18'-23'115'0,"0"4"11"0,-5 5-29 0,-1 5-7 15,-2 2-7-15,-1 5-11 0,-1 2-8 16,0 5-10-16,2 3-5 0,0 4-3 0,1 5-2 15,0 4-6-15,1 5-8 0,-3 3-7 16,0 4-7-16,-1 4-5 0,-3 2-7 16,1 0-5-16,-2 4-8 0,0-3-12 15,0-1-14-15,0-1-11 0,2-1-5 16,0-5-38-16,1-3-94 0,-2-6-114 16,2-3-262-16</inkml:trace>
  <inkml:trace contextRef="#ctx0" brushRef="#br0" timeOffset="57630.65">9446 15435 557 0,'-3'-15'147'16,"3"3"10"-16,0 2-67 0,3-1-19 15,3 1-12-15,2-3-6 0,0 3-9 16,6-1-6-16,-1 1-8 0,4 1-8 16,1 5-5-16,-1 1-5 0,3 3-4 15,-1 3-3-15,-1 2-4 0,1 5-4 16,-3 4-3-16,0-1-4 0,-2 3-6 0,-1 1-6 15,-2 3-6-15,-2 0-1 0,-2-4 0 16,-1-1 4-16,-2 2 4 0,-2-5 5 16,1-2 9-16,-2-5 7 0,-1 0 3 15,1-3 5-15,-1-2 3 0,-1-1 5 16,0-3 6-16,0 2 0 0,-1-2 3 16,2-1 2-16,-1-1 1 0,2 0-3 15,2-2-1-15,2-1-6 0,3-2-2 0,4 1-5 16,2-1-2-16,5-2-3 0,3 0-1 15,2 0-8-15,1-2-7 0,1 1-9 16,-1-3-31-16,1-1-147 0,-4 2-156 16,3-2-390-16</inkml:trace>
  <inkml:trace contextRef="#ctx0" brushRef="#br0" timeOffset="63283.2">5599 16010 506 0,'-2'3'120'0,"0"-2"2"0,-1 1-74 0,1 1-18 15,-1 0-9-15,-1 0-7 0,2 0-2 16,-1-2-1-16,0 1 0 0,-1-1-2 15,0-1 0-15,0-4 0 0,-1 1-1 16,0-1-2-16,0-2-1 0,1 2-1 16,0-1-1-16,1 1 2 0,1 1 1 15,0 1 2-15,0 1 2 0,-1 1 1 16,-1 1 2-16,1 0 1 0,-1 0 1 0,-2 1 0 16,2 0-1-16,-3-2-1 0,2 2-2 15,-2-2-1-15,-1 0-2 0,1 0-1 16,-2 0-3-16,-1-2-1 0,0 0-1 15,-1 0-1-15,-1-1 0 0,0 1-1 16,0 0 1-16,1 2 0 0,-2 2 0 16,1 1 0-16,-1 1 0 0,0 4 1 15,-2-1 0-15,0 1-1 0,1 2 1 16,0 0-1-16,1-2 0 0,0 1 0 0,3-1 0 16,1 1 0-16,1-2-1 0,2 1 0 15,-1-3 1-15,3 2 0 0,-1 0 0 16,1-2 1-16,0 0-1 0,1 1 1 15,0 1 0-15,0 3-1 0,-1-1 1 16,1 5-2-16,0 0 1 0,-1 2-1 16,1 1 0-16,1 1 0 0,0 1 1 15,0 0-2-15,1-1 1 0,1 2 0 0,1 0-1 16,0-2 1-16,0 1 0 0,1 1-1 16,0-1 1-16,1 1 0 0,1 1 0 15,-1-3 0-15,1 3 1 0,2-2-1 16,-2-4 0-16,3 1 0 0,-2-3-1 15,2-2 1-15,0 1 0 0,0 0 0 16,2-1 0-16,1 0 0 0,2 2 0 16,1 0-1-16,1 1 1 0,0-1 0 15,2 2 0-15,-2 1 0 0,-1 0 0 0,0 0 0 16,-1 0 0-16,-1-2 0 0,0 1-1 16,-1-1 1-16,0-1 0 0,1-2-1 15,-1-1 0-15,1 0 0 0,-1-4 0 16,1-1 1-16,0-1-1 0,0-2 2 15,2-1 0-15,0 0 0 0,1-2 1 16,3 1 0-16,0 0-1 0,2-1 1 16,0-1-2-16,3-1 1 0,1-2-1 0,0 1 0 15,1-1 0-15,2-3 0 0,-2 0 0 16,0 3 0-16,-1-4-1 0,-1 1 1 16,-3-2-1-16,-1 0 0 0,-4-1 1 15,-1-4-1-15,-3-1 0 0,-1-3 2 16,-2-3 3-16,-2-2 2 0,-2-1 2 15,0-1 1-15,-3-2 1 0,-2 2 0 16,-1 1 0-16,-1 1-2 0,-1 1-1 0,-1 1-2 16,-1 1-1-16,0 5 0 0,-2-1 0 15,-1-1 0-15,-2 1 0 0,-2 0 0 16,-3-1 0-16,-1-3 0 0,-1-3-1 16,0 0-1-16,1 1 0 0,1 0-1 15,3-3 0-15,2 3-1 0,2 3 1 16,1 4-1-16,2-2 0 0,1 5 0 15,1 2 1-15,0 5 0 0,0 2 0 0,-1 1 1 16,0-1-3-16,-2 4-3 0,-1 0-10 16,-2 2-15-16,-2 0-13 0,-2 1 152 15,-1 3-292-15,-3 0-158 0,0 0-430 16</inkml:trace>
  <inkml:trace contextRef="#ctx0" brushRef="#br0" timeOffset="67594.73">10667 18165 470 0,'3'-7'123'16,"-2"3"2"-16,0-1-57 0,-1 3-18 15,0 1-16-15,0-1-8 0,2 2-4 16,-2 0-2-16,0 0 0 0,-2 0-1 16,2 0 0-16,0-1 0 0,2 2 0 15,-2-1-1-15,0 1-1 0,0 0-1 16,0 4 1-16,1-2-2 0,-1 2-1 0,1 3-3 16,-1 3-1-16,1 1-3 0,-1 1-1 15,1 4-2-15,0 3-2 0,1 2-1 16,0-2-1-16,2 5 1 0,0 4-1 15,2 2-1-15,-1 5-3 0,0-4-2 16,2 5-4-16,0 3-4 0,-2-3-6 16,1-2-5-16,-1-1-4 0,-1-3-2 0,1-2 1 15,-1-5 2-15,-1-6 4 16,1-2 1-16,-2-7 1 0,0-5 4 0,-2-8 25 16,-2-7-138-16,-2-2-108 0,-3-5-286 15</inkml:trace>
  <inkml:trace contextRef="#ctx0" brushRef="#br0" timeOffset="67959.86">10683 18101 420 0,'3'-3'124'0,"-2"2"6"0,0 0-21 15,-1 1-46-15,1 1-8 0,0-1-13 16,0 1-6-16,2-1-3 0,2 2-2 0,1-2-1 16,2 0-2-16,2 0-1 0,2-1-3 15,2 1-2-15,3-1-3 0,-1-3-3 16,1 2-4-16,3-3-4 0,-1 0-3 16,-1 0 0-16,-2 3-1 0,-2 0 0 15,-2 4 0-15,-2 0 0 0,-5 6 0 16,0 3 1-16,-4 2-1 0,-2 2-3 15,-5 5-5-15,0 1-6 0,-4 1-5 16,-3 1-5-16,-1-1-3 0,-3 4 0 0,0-4 0 16,-1-6 3-16,-1-2 5 0,2-1 4 15,-2-6 6-15,3 1 2 0,0-8 0 16,3 0 2-16,3 0-1 0,3 0-5 16,2 0-4-16,3 0-11 0,4 0-6 15,3 0-6-15,1 0-122 0,2-2-117 16,3 2-287-16</inkml:trace>
  <inkml:trace contextRef="#ctx0" brushRef="#br0" timeOffset="68776.22">11054 18207 616 0,'12'5'151'16,"-2"3"1"-16,-3 3-103 0,0-1-6 15,-2 8-14-15,-1 0-11 0,-1-1-12 16,0-3-6-16,-1 4-3 0,1-2-1 0,-1 1-1 15,0-7 1-15,1-1-1 16,-1 1 2-16,1 0 0 0,-1-7 0 0,-1 0 0 16,0-6 3-16,-1-1 4 0,2-4 2 15,-1 0 1-15,3 1 2 0,-1-2 7 16,1-1 4-16,3 1 0 0,-1 0-2 16,3-1 2-16,0 0 0 0,1-4-1 15,1 2-4-15,1-2-3 0,0 3-3 16,1-1-2-16,0 5-3 0,0 1 0 0,-1 3-1 15,0 3 0-15,0 3 1 0,-1 2 0 16,0 1 1-16,0 3 0 0,-1 5-1 16,-1 1-1-16,0-2 0 0,-2-2-2 15,1-1-1-15,-1-3-1 0,-2-1-1 16,2-2 0-16,-2-4-2 0,2 0 0 16,-1 0-1-16,2 0-1 0,0 3 0 0,0 1-1 15,0-8 0-15,1 7-2 0,-2-2-4 16,1 4-4-16,0 1-4 0,-1-2-4 15,0 0-3-15,0 2-6 0,-2-4-1 16,1 3 0-16,-1-11 2 0,-1 1 2 16,-1-2 4-16,0-1 2 0,-2-3 5 15,1-3 5-15,-1-3 5 0,-1 2 2 16,0 0 2-16,2-4 3 0,0 0 2 16,0 4 5-16,0 3 3 0,1 4 8 15,1 1 7-15,-1 3 4 0,-1 1 4 0,2 2 4 16,1 1 2-16,0 3-2 0,3 0-5 15,1 1-6-15,-1 2-4 0,2 0-4 16,0 2-5-16,-1 2-4 0,1 0-2 16,0 1-2-16,-2 3-2 0,1 2-2 15,0-3 1-15,0 1-1 0,-2-5-1 16,1-1 0-16,-1-1-1 0,-1-5 0 16,1-2 0-16,-1 0 2 0,2 0 1 0,1 0 2 15,0 0 2-15,0 0 3 0,2 0 2 16,0 0 0-16,1-2 0 0,0 1 0 15,2 1-3-15,-1 0-1 0,-1 0-2 16,0 0-1-16,0 0-2 0,-1 1 0 16,-1 1 0-16,0-2 1 0,-2-1 0 15,0 1 0-15,-1-5 1 0,-4-2 8 16,0-2 2-16,-2-1 2 0,-2-4 3 0,0-1 0 16,-1-3 3-16,0 5 0 0,-1 2-4 15,2 3-1-15,0 2 1 0,0 2 0 16,1 5 0-16,1 6-2 0,0 4-1 15,4 7-2-15,-1-1-7 0,1 5-9 16,0 4-10-16,3 3-9 0,-1 0-15 16,3 1-18-16,0-3-11 0,1 4-127 15,0-3-135-15,-1-2-321 0</inkml:trace>
  <inkml:trace contextRef="#ctx0" brushRef="#br0" timeOffset="68975.71">11780 18370 560 0,'6'-6'159'15,"3"2"7"-15,5-1-33 0,3 5-70 16,5-4-9-16,1 0-17 0,2-2-12 16,1 3-8-16,2 3-6 0,-3 0-4 15,0 0-4-15,-3-2-19 0,1-5-12 16,-4-1-148-16,-3-1-145 0,-3-2-373 15</inkml:trace>
  <inkml:trace contextRef="#ctx0" brushRef="#br0" timeOffset="69545.8">12783 18296 386 0,'0'0'127'0,"0"-1"9"16,0 1 10-16,1 2-56 0,0 3-13 16,1 1-8-16,0-5-6 0,0 2-2 15,2 3-8-15,-1 0-9 0,1 2-12 16,0 1-9-16,0 1-7 0,0 6-6 0,1 4-6 15,0-1-2-15,2 4-2 0,1-1-1 16,2 2-4-16,2-1-4 0,2 1-4 16,1-1-5-16,-1-2-8 0,1-2-12 15,0-1-10-15,-2-5-8 0,0-1 18 16,-2-5-141-16,-2-4-123 0,-4-5-304 16</inkml:trace>
  <inkml:trace contextRef="#ctx0" brushRef="#br0" timeOffset="69728.31">12738 18130 770 0,'0'4'182'0,"0"-1"0"0,-2 0-121 16,2-2-18-16,0-1-18 0,0 0-20 0,2-3-14 15,0 2-13-15,2-1-20 0,1 0-13 16,2-2-127-16,2 1-135 0,2-1-324 15</inkml:trace>
  <inkml:trace contextRef="#ctx0" brushRef="#br0" timeOffset="70483.38">13183 18518 468 0,'9'23'126'0,"-3"-6"4"15,-4-4-14-15,-1-4-82 0,-2-4-11 16,0-1-4-16,-1-8-2 0,-1 0 7 15,0-5 4-15,-1-4 5 0,-1-2 5 16,2-4 5-16,1-1 1 0,2 2 0 16,2-1-7-16,1 3-5 0,3 2-5 15,0-1-4-15,3 4-4 0,0 2-3 16,1 1-3-16,1 0-3 0,0 5-3 0,2 1-2 16,0 3-1-16,1 0-1 0,2 2-1 15,-1-1 0-15,1 4-1 0,2-2 0 16,-1 0-1-16,2 2-3 0,-1 1-7 15,0 0-4-15,0 4-3 0,-2-1-3 16,1 2-3-16,-2 1-2 0,0 3 0 16,0 0 3-16,0 1 2 0,-2-2 1 0,1-1 3 15,-1 0 2-15,1-3 3 0,-2-4 2 16,0-4 4-16,0-2 2 0,2-4 1 16,-1-4 2-16,-2-2 0 0,0-5 4 15,-3 0 4-15,-1-7 3 0,-1-2 4 16,-4 0 2-16,-1-6 3 0,0 4 0 15,-1-6 0-15,0-1-2 0,-2 1-4 16,-1-3-1-16,-1 3-2 0,0 4-1 16,-1 0-2-16,-1 6 1 0,2 5-1 15,-1 5 3-15,3 3 1 0,1 4 1 0,0 3 2 16,0 0 0-16,1 1-1 0,0 0 0 16,0 0-2-16,0-2-4 0,0 4-1 15,1-2-3-15,-1-2-2 0,0 2-1 16,0-1-1-16,0 0 0 0,-1 0 0 15,1 0 0-15,0-1 0 0,-1 0 0 0,1 1 0 16,0 0 0-16,0-2 0 0,0 3 1 16,1 1 0-16,0-1 1 0,2 4 0 15,2-1 2-15,-1 4 0 0,0 4 0 16,2 5-1-16,0 5 1 0,1 7-1 16,0 0-1-16,0 7-1 0,1 2 0 15,1 1-1-15,1 1 1 0,-2-1-2 16,1-3 0-16,0 2-1 0,1-5-1 15,-2-2-2-15,2-3-5 0,0-2-3 16,2-3-5-16,0 0-3 0,1-2-4 0,0-3-2 16,0-1-2-16,1-3 0 0,-1-7 3 15,1-1 3-15,-1-5 2 0,1-4 3 16,-1-1 3-16,0-6 3 0,1-1 1 16,-1 0 0-16,2-6-2 0,0 2-8 15,0-3-11-15,-2-3-7 0,-1-2 0 16,-2 0-127-16,-3-3-121 0,-5 1-293 15</inkml:trace>
  <inkml:trace contextRef="#ctx0" brushRef="#br0" timeOffset="70675.86">13533 18292 650 0,'-2'1'154'0,"6"-3"10"0,6 1-99 15,6 0-6-15,9-3-7 0,5 2-7 16,4 0-5-16,6-1-5 0,3 0-10 16,2 0-9-16,0-2-6 0,-4-4-2 15,-3-3-9-15,3-6-21 0,-1-1-27 16,0-6-140-16,-6-1-152 0,-3-12-380 16</inkml:trace>
  <inkml:trace contextRef="#ctx0" brushRef="#br0" timeOffset="103593.34">5226 7472 440 0,'0'-2'111'0,"0"-1"0"15,0 2-18-15,0-1-77 0,0 1-10 16,0-1-3-16,0 2-1 0,-1-1-1 15,2 1 1-15,-1 0-1 0,0 1 2 16,0-2 1-16,1 2 1 0,-1-1 1 16,1 0 1-16,-1 0-1 0,2 0 1 0,0 1 0 15,1-1 0-15,1 0 0 0,3 0 3 16,2 0 3-16,3-1 2 0,3 0 3 16,4 0 0-16,5 0 0 0,4-2-1 15,5 1-3-15,4-2-2 0,5 1-3 16,5 0-3-16,5 1-2 0,4 3 0 0,1-1-1 15,3 2-1-15,2 2-1 16,0 1-1-16,-2 0 1 0,-2-1 0 0,-3 1-1 16,-6 1 0-16,-5 2 0 0,-9-1 0 15,-6 2-1-15,-8 0 1 0,-5-1 0 16,-10-1 1-16,-4-1 1 0,-5 1 1 16,-6-1 1-16,-5-3 0 0,-5-1-1 15,-6 2-5-15,-3-3-4 0,-6-1-5 16,-2-4-1-16,-4 1-1 0,1 0 0 15,-3-3 2-15,-2-2 4 0,-2 0 3 0,0 0 4 16,0 2 1-16,-1 1-1 16,-1 1 1-16,2 3 0 0,3 5 1 0,4 2-1 15,0 0-1-15,4 1 1 0,6 0 0 16,5 1-1-16,3-1 1 0,3-3 0 16,6-1-1-16,5 1 0 0,2-2-1 15,5 2 1-15,4 1-1 0,2-3 3 0,6 2 3 16,5-1 4-16,5-1 2 0,4-2 1 15,7-5 1-15,5 0-1 0,5-1-1 16,4-1-4-16,3-1-4 0,2 1-1 16,3 0-1-16,-3-1-1 0,-3 0 0 15,-1 2 0-15,-7-1 0 0,-6 2-1 16,-5-1 0-16,-6 4 0 0,-9 1 1 16,-4 1-1-16,-5-1-1 0,-6 1 1 15,-7 1-1-15,-7 1-3 0,-8 4 0 16,-8 0-2-16,-6 2-1 0,-11 2 2 0,-5-2-1 15,-7 2 1-15,-4-1 3 0,-2-1 0 16,-2 1-2-16,0-3-1 0,1-2 1 16,0 3-4-16,4-4 0 0,7 0-1 15,6-3 1-15,6-4 2 0,10 3 3 16,10-2 2-16,8 1 5 0,7 1 1 16,8-2 5-16,6 4 3 0,10 2 3 0,7-2 2 15,6 2-1-15,10 3-2 0,7-3 0 16,4 0-3-16,5 1-4 0,3 1-2 15,1 0-3-15,0 0-1 0,-1-2 0 16,-1 5-1-16,-5-5 0 0,-3 0 0 16,-8 1 0-16,-6-1-1 0,-7 0 1 15,-8-1 1-15,-7-3 0 0,-4 2-1 16,-7-1 0-16,-5-2-5 0,-8-1-1 16,-8-2-1-16,-6 2 0 0,-8 0 0 15,-4-3 0-15,-8 2 1 0,-3 0 5 0,-2-2 1 16,3 3 0-16,4-3 0 0,2 2 0 15,5-1 0-15,6 1 0 0,8 1 0 16,6-1 2-16,5 2-1 0,5 0 1 16,6 1 1-16,8 2 0 0,4-1 2 15,7 2 0-15,6 2 0 0,6-2 0 16,6 1-2-16,6 1 1 0,4-3-1 0,2 2-1 16,4 0 0-16,-1-1-2 0,0 1-5 15,-5-2-11-15,-3-1-2 0,-7 0-132 16,-9-6-123-16,-3-1-315 0</inkml:trace>
  <inkml:trace contextRef="#ctx0" brushRef="#br0" timeOffset="131970.91">3118 8351 369 0,'-3'5'106'0,"0"-4"1"0,-2 0-1 16,2 1-70-16,0 2-21 0,-2-1-7 16,1 0-3-16,1-2-1 0,-1 3 0 0,1-1 1 15,1-3 0-15,0 2 3 0,1-2 2 16,-1 1 1-16,0 0 2 0,1-1 1 15,-1-1-1-15,-1 2 0 0,-2-2-1 16,1 0 0-16,-1-1-3 0,-4-2-1 16,-2 1-1-16,0 1-1 0,-2 1 0 15,-1 1-1-15,-2 0 0 0,0-1 0 0,-1 3 0 16,1-1 1-16,-1-1 0 0,1 1-1 16,-1-3 0-16,-1-1 1 0,2 3-1 15,0-1-1-15,1 0 0 0,0 0-1 16,0-2-1-16,0 3 0 0,1-2 0 15,-1 0-1-15,0 2 0 0,1-1-1 16,1 3 0-16,0 0 0 0,1 2-1 16,0 3 1-16,-4 1-1 0,2 1 1 15,-1-2-1-15,0 2 1 0,0 1 0 0,1 0 0 16,0-1 0-16,3-1 0 0,1 0 0 16,0 0 0-16,2-3 0 0,3-2 0 15,0 0 0-15,1-1 0 0,2-1 2 16,0 1 0-16,0-1 1 0,2 3 0 15,0 2 0-15,-1 2 1 0,1-1-1 16,-1 4-1-16,0-1 0 0,-1 1 0 16,0 0 0-16,0 1 0 0,-2 2-1 0,1 2 0 15,0-1 0-15,-2 4 0 0,1 0-1 16,0 3 1-16,0 1-1 0,1 3 0 16,1-2 0-16,0 1 1 0,-1 2-1 15,2 1 0-15,-1-2 1 0,0 2-1 16,0-1 1-16,-2 2 1 0,3 3 0 15,-1 1 0-15,1 1 0 0,2 0 0 16,0 2 0-16,1 1 0 0,3 2-1 0,-1-1 0 16,2-2-1-16,-1 4 1 0,0-2-1 15,-1 1 1-15,-1 1-1 0,1-2 0 16,-2 2 0-16,-1-2 1 0,-1 0-1 16,0 0 0-16,-1-2 0 0,0-1 0 15,0-1 0-15,-1-5 1 0,2 2-1 16,2-3 0-16,0-3 0 0,0-2 0 15,1-2 0-15,2-1 0 0,0 0 0 0,1-4 0 16,-1 2 0-16,-1 1 0 0,2-2 0 16,-3 1 0-16,-1-2 0 0,-1 2 0 15,1-1 0-15,-2-2 0 0,0 0 0 16,0-4 0-16,1-2 1 0,-1-2-2 16,1-1 1-16,0-4 0 0,0 0-1 15,1-1 1-15,0 0 1 0,3 0 0 16,0 1 1-16,4 1 1 0,3-1 0 15,2-1 2-15,5 3 0 0,2 0-1 0,3-1 0 16,5 1-1-16,4 2 1 0,1 0-2 16,2 1 0-16,3-1-1 0,1 1 0 15,3 1-1-15,0-1 0 0,1-1 0 16,0-2-1-16,2-1-1 0,3 1-3 16,-1-4-9-16,-2-1-11 0,-1-4 23 15,-6-1-152-15,-3-2-124 0,2-3-320 16</inkml:trace>
  <inkml:trace contextRef="#ctx0" brushRef="#br0" timeOffset="152477.34">2750 10890 389 0,'-10'1'114'0,"4"-1"5"15,4-1-41-15,3 0-25 0,3 0-8 16,2 0-9-16,2-2-10 0,3 1-8 16,1-1-3-16,3 1-2 0,0-1-2 0,0-1-2 15,1 0-3-15,-2 1-2 0,0-2-2 16,1 1-2-16,1 0 1 0,-2 0 0 16,1-1-1-16,2 0 0 0,3 2 4 15,-2-1 4-15,4 0 3 0,-2 2 0 16,1 0 2-16,2-1 2 0,0 4 4 15,-1-4-3-15,-1 2-1 0,1 1-3 16,1 0 1-16,0-2-1 0,0 6-2 16,-1-5-4-16,1 7-2 0,-1-5-1 15,2 3-2-15,0-4 0 0,0 3 0 16,2-1 0-16,0-1 2 0,0-2 1 0,2 1 0 16,1 0-1-16,3 1 1 0,0-1 0 15,0-1-1-15,3 2 0 0,0 1 0 16,-1 1 1-16,1-1 1 0,-1 0 0 15,-1 1 1-15,0 2-1 0,-1-2 0 16,0-1-1-16,-1 0 0 0,0-1-1 0,-1-1 1 16,1 0 1-16,1 0 0 0,-1 1 1 15,2-2 0-15,2 0-1 0,1 2 0 16,3 0 0-16,0-1-1 0,-1 0 0 16,1 0-1-16,-1 0-1 0,-2 2 0 15,-1-2 0-15,0 1-1 0,-2 1 0 16,0 2 0-16,-1 1 0 0,0 1-1 15,1 0 1-15,-1-1 1 0,2 1-1 16,0-3 0-16,0-1 0 0,3-2 1 0,-1 0 0 16,2-1 1-16,-1-1-1 15,-1 0 2-15,2-2 0 0,0 2 0 0,-1-1 0 16,1-2 0-16,0 2-1 0,0 0-1 16,2 0 0-16,-1-1-1 0,1 2 0 15,-1 1-1-15,-1 1 1 0,-2-2-1 16,3 2 0-16,-2 1 0 0,-1 0 0 15,0 2 1-15,2 1-1 0,-1 0 0 0,2 3 1 16,1-3 0-16,0 1 3 0,2 0 2 16,0-2 2-16,0 0 1 0,2 0 1 15,-1-1 0-15,0 2 0 0,0-2-3 16,1 3-2-16,1 0-1 0,-2 1-2 16,0-1-1-16,-1 1 0 0,0-1 0 15,-2 1-1-15,0-2 0 0,-3-2 1 16,2 1-1-16,-2 0 0 0,2-1 1 0,1-1-1 15,-1 0 0-15,3 0 1 0,0-2 0 16,2-1-1-16,-1-1 1 0,2-2-1 16,1-1 1-16,0-1 0 0,1 1 0 15,0 3-1-15,2 1 0 0,3 2 1 16,1 0-1-16,0 2 0 0,2 0 0 16,2 2 0-16,-1-3 0 0,2 2 0 15,0 0 0-15,0 3 0 0,2-1 3 16,2 1 3-16,0-2 0 0,3 1 0 15,-1-2 0-15,1 0 0 0,1 0 1 0,1-1-3 16,1-4-3-16,2 5 0 0,-1-3-1 16,1-1 1-16,2-3-1 0,0 1 1 15,0 1-1-15,1 1 1 0,-2-3-1 16,0 3 0-16,1 0 0 0,-7 1 0 16,-3-1 1-16,-6 0-1 0,-8 1-1 15,-10 1-6-15,-7 0-8 0,-9-2-22 0,-8-1 125 16,-13-5-293-16,-15 2-180 0,-9-5-488 15</inkml:trace>
  <inkml:trace contextRef="#ctx0" brushRef="#br0" timeOffset="159000.5">10326 10452 348 0,'11'-12'81'16,"-2"1"1"-16,-3 4-50 0,-1 2-16 15,-2 2-3-15,-2 1 4 0,0 1 8 16,-1 1 2-16,1 1 2 0,-1-1 2 0,0 2 3 16,0 1-2-16,0 0-8 0,0 5-7 15,3 1-4-15,-1-1-1 0,0 3-2 16,0 2-3-16,2 4-2 0,-1 4-1 16,1-1-1-16,-3 1-1 0,0 2 0 15,0 0-2-15,-1-3 1 0,-1-4-1 16,0-5 1-16,1-2-2 0,-1-3 11 0,1-4 12 15,-2-2 6-15,1-1 4 0,0-3 1 16,-1-2 1-16,-1-5 0 0,2-2-9 16,0-6-14-16,0-2-5 0,2-5-5 15,3-2 0-15,1-1-1 0,3 2 1 16,0 1 0-16,4 5 0 0,3 2-1 16,-1 4 2-16,1 6-1 0,2 6 0 15,-1 3 0-15,1 4-1 0,-1 4 0 0,-1 4 0 16,1 5 0-16,-4 5-2 15,-1-2 0-15,0 4-1 0,-3 1 0 0,0-1 0 16,-1-3 1-16,-2-6-1 0,0-4 2 16,-1-1 0-16,-1-5 3 0,0-4 3 15,0-2 4-15,-2-2 1 0,-1-3 0 16,0-5 1-16,0-2 0 0,0-5-3 16,1-2-2-16,0-1-5 0,1-1-1 15,1 2 0-15,4 2-1 0,0 4 0 16,1 3 0-16,3 6-1 0,1 0 1 0,2 5 0 15,-1 1 0-15,1 5 1 0,-1 0 0 16,0 7 0-16,-1 2 0 0,-2 2-2 16,-1 2-2-16,-3 6-5 0,-1 2-9 15,-1 1-7-15,-2-1-5 0,1 1-10 16,-2-1 0-16,1-3 3 0,0-5-15 0,2-5-5 16,2-6 2-16,2-5 4 0,0-7 12 15,2-8 1-15,1-5 1 16,1-1 20-16,-2-3 12 0,1-2 7 0,-2 0 2 15,-2 0 7-15,0 3 6 0,-3 5 5 16,0-1 5-16,-2 5 3 0,-1 4 2 16,0 2-1-16,-1 2-7 0,0 5-6 15,0 3-5-15,0 2-4 0,1 4-3 16,-1 4-3-16,1 2 0 0,1 4-1 16,1 0 0-16,-1 2-1 0,2-1 0 0,0-2 0 15,0-3-1-15,2-3 0 0,1-2 0 16,2-6 2-16,0-5 4 0,3-5 4 15,0-4 6-15,2-4 9 0,0-5 5 16,0-3 7-16,1-3 2 0,-1-1-3 16,-3-2-1-16,0 0-7 0,-1 2-6 15,-4 0-6-15,-1 2-6 0,-3 5-3 0,-2 2-1 16,-2 4-4-16,-5 2-5 0,-3 3-8 16,-3 2-8-16,-3 6-8 0,-4 6-8 15,0 3-7-15,-1 4-3 0,-1 2 6 16,3 1-68-16,2-1-43 0,5-2-95 15,1-6-219-15</inkml:trace>
  <inkml:trace contextRef="#ctx0" brushRef="#br0" timeOffset="159324.19">11199 10415 277 0,'7'6'80'0,"0"0"4"16,-1 0-34-16,1 2-10 0,0 2-5 16,1 1-7-16,1 2-7 0,0 1-6 0,0 1-3 15,3 2 2-15,1 0 0 0,0 0 0 16,1-1 2-16,0-3 1 0,-1 1 8 16,-1-5 5-16,0 0 2 0,-2-4 3 15,0-2 5-15,-1-2 3 0,-3-2 2 16,1 0-8-16,0-1-6 0,-2-7-6 15,-1-1-3-15,1-2-4 0,-1-1-2 16,0 0-1-16,0-6 0 0,-1-2 0 16,0-1 1-16,2-1 0 0,-1-2-4 15,3-2-3-15,-2-2-3 0,1 4-4 0,-1 3-1 16,0 3-1-16,-1 7-4 0,-2 4-15 16,-1 0-14-16,0 6 41 0,-1 0-183 15,-3-2-142-15,0 8-366 0</inkml:trace>
  <inkml:trace contextRef="#ctx0" brushRef="#br0" timeOffset="160550.07">13812 10208 371 0,'4'-4'111'0,"-1"3"3"15,0-1-41-15,-1 2-21 0,1-2-12 16,-2 2-13-16,0 1-12 0,-1 1-8 15,1-2 0-15,-2 1 3 0,1-2 5 16,0 1 3-16,0 0 4 0,-1 0 1 16,1-1 3-16,-3 1 1 0,1 0-2 15,-1 0-4-15,0 0-5 0,-3 2-5 0,1-1-2 16,-4 4-4-16,-1-1-2 0,1 0-3 16,-3 5-1-16,1-1 1 0,-1-2 0 15,1 2 0-15,2 2-1 0,0 0 1 16,1 2 0-16,3 0-1 0,-1 1 1 15,1 0-1-15,0 1 1 0,3-3-2 16,1 0 0-16,2 0-1 0,3-2 0 0,3-1 1 16,3 2-1-16,4-4 1 0,1 2 1 15,1-2 1-15,1 1 1 0,1 0 1 16,0 0-1-16,1 1 0 0,0 2 0 16,-2 0 0-16,2 2 0 0,-4 1-1 15,-1 4 1-15,-6 2 1 0,-3 1 0 16,-8 1 1-16,-3 2 0 0,-5 0 0 15,-3 1 0-15,-3-1 0 0,-1-1-1 16,-3-4 0-16,0 3-1 0,-2-2 0 16,-2-4-1-16,-3-1-2 0,-2-3-5 0,-1-3-4 15,0-2-5-15,1-5-14 0,0-5-28 16,-1-2-94-16,4-5-109 0,1-5-262 16</inkml:trace>
  <inkml:trace contextRef="#ctx0" brushRef="#br0" timeOffset="160830.98">13653 9980 681 0,'9'-6'152'0,"-1"4"0"0,-4 0-115 16,2 3-15-16,-2 2-9 0,-2 2-7 0,1 3-4 15,-1 3-1-15,-1 1 0 0,2 6 5 16,0 0 4-16,2 2 3 0,0 4 2 16,2 6 1-16,1 5 1 0,0 3 0 15,0 4-4-15,1 3-5 0,-3 5-2 16,0 5-2-16,-2 0-5 0,-2 1-10 16,2 2-12-16,-1 1 12 0,-1 0-59 15,1-4-100-15,1-6-131 0,-1-5-304 16</inkml:trace>
  <inkml:trace contextRef="#ctx0" brushRef="#br0" timeOffset="161284.38">14104 10274 496 0,'0'0'124'0,"-1"-1"3"0,1 0-60 16,0 2-27-16,0-1-13 0,1 0-8 16,0 4 3-16,0-1 4 0,0 3 2 0,2 4 0 15,1 0 1-15,0 4-1 0,1 5-1 16,1 2-8-16,1 2-6 0,-1 3-6 15,0 0-3-15,-1 4-2 0,6 0-1 16,1-2-1-16,-1 2 1 0,0-2-1 16,1-4 0-16,1-2 1 0,-1-3-1 15,-4-6 1-15,-2-1-1 0,2-7 3 16,-1-1 4-16,1-3 3 0,2-6 5 0,0-2 6 16,2-4 3-16,1-8 2 0,2-4-1 15,-1-6-3-15,-1-5-2 0,-1-1-7 16,-1-2-5-16,-1 1-3 0,-2 3-3 15,-2 5-1-15,0 6-2 0,-3 3-1 16,-1 3-5-16,-1 5-9 0,-1 3-17 16,0 2-21-16,-1 0 60 0,1 2-197 15,-1 2-147-15,3 5-365 0</inkml:trace>
  <inkml:trace contextRef="#ctx0" brushRef="#br0" timeOffset="161673.32">14524 10419 444 0,'0'0'118'0,"0"1"5"16,0 0-70-16,0-1-2 0,2-1 1 16,-4 2-3-16,2 0-14 0,0-1-8 15,-1 1-5-15,0 6-4 0,0 1-5 16,-1 1-3-16,1 5-2 0,1 0-3 15,0 2-1-15,2 3 0 0,4 3-2 16,0-2 1-16,4 0-2 0,4 0 0 16,0-2 0-16,2-2 0 0,-1-3 0 0,1-5 0 15,-1-4 2-15,-3-3 2 0,-1-4 5 16,1-4 2-16,0-3 1 0,1-1 2 16,-1-5 2-16,0-2 0 0,0-1 0 15,-5 0-3-15,-3-3 0 0,-4 1 2 16,-3-2-1-16,-7-2-1 0,-2 1-2 15,-1-1-1-15,-2-1-3 0,0 3-3 16,1 2-3-16,0 2-3 0,3 4-3 0,-1 4-2 16,-4 3-8-16,0 5-9 0,-3 5-11 15,0 2 8-15,-2 2 21 0,-1 2-173 16,-2 1-136-16,-4 0-348 0</inkml:trace>
  <inkml:trace contextRef="#ctx0" brushRef="#br0" timeOffset="162366.67">13070 10634 423 0,'6'-5'120'0,"0"3"6"16,-2 1-20-16,0 3-47 0,1 0-16 15,0 5-6-15,-1 1 0 0,0 4-3 16,0 0-5-16,0 2-3 0,-1 1-6 16,-1 3-6-16,0-1-3 0,-2 2-4 0,-2 0-4 15,-1 1 1-15,-5 1-3 0,-2 3-9 16,-3-4-11-16,-2 5-10 0,-5-1 13 15,-1 4-142-15,0-4-125 0,-2 0-304 16</inkml:trace>
  <inkml:trace contextRef="#ctx0" brushRef="#br0" timeOffset="163124.29">12201 10275 418 0,'5'-2'91'0,"0"1"0"0,-1 0-64 0,-2-2 0 16,-1-2 1-16,-1 2 1 0,-2 0 3 15,0 0-1-15,-4-2 2 0,-1 0-4 16,-4-1-11-16,-2 3-4 0,-2-1-3 16,-1 1-3-16,1 3-2 0,-1 3-1 15,3 2-1-15,2 1-2 0,2 1-2 16,4 3-1-16,2 0 0 0,2 1 0 15,2 2 0-15,3-1 1 0,2 1 2 16,1-1 1-16,4 0 1 0,4 1 2 0,2-2 2 16,0 0 1-16,4 0 1 0,1 0-1 15,0-1-2-15,-2-1 0 0,-2-3-2 16,-3 2-1-16,-3-2-1 0,-6 1-1 16,-1 0 2-16,-5 2 1 0,-4-1 1 15,-2 4 1-15,-5-1-1 0,-4 4 0 16,-4-2-4-16,-4 1-6 0,-1 0-6 15,-3-1-10-15,0-2-30 0,1-3-60 16,0-4-36-16,3-4-94 0,3-5-195 0</inkml:trace>
  <inkml:trace contextRef="#ctx0" brushRef="#br0" timeOffset="163353.35">12216 10041 542 0,'2'-4'141'0,"-1"0"5"0,-1 3-56 16,0 1-47-16,-1 2-13 0,0 2-9 15,0 2-7-15,0 5-4 0,-1 2-4 16,0 5 0-16,1 6 1 0,1 3-1 16,0 6 1-16,1 3-2 0,1 5-1 15,-1 2-1-15,1 5 1 0,-1 0-3 0,0 6-16 16,-1 4 152-16,-1 0-292 0,0 0-150 15,-1-1-443-15</inkml:trace>
  <inkml:trace contextRef="#ctx0" brushRef="#br0" timeOffset="163767.03">12513 9957 628 0,'3'-7'138'0,"-2"4"2"0,0 2-110 16,1 2-13-16,-4 2-6 0,2 3-3 16,-1 3-3-16,0 1 1 0,-1 5 8 0,0 4 6 15,0 2 6-15,1 3 1 0,0 0 0 16,-1 3 1-16,1 1-4 0,1 4-8 15,0-2-8-15,1 4-4 0,1 3-2 16,-4 0-1-16,4 3 0 0,-4 0-1 16,4 0 0-16,-2 3-1 0,1-3 0 15,0-5-1-15,1-3-1 0,0-4-1 16,2-6 0-16,0-5-2 0,2-8-1 0,0-1 0 16,3-4-1-16,-1-3 1 0,2-5-1 15,2-3-4-15,-1-2-5 0,1-1-5 16,-1-8-6-16,1-2-4 0,-1-3 4 15,-1 1-94-15,-1-1-31 0,-3-1-94 16,-1 1-215-16</inkml:trace>
  <inkml:trace contextRef="#ctx0" brushRef="#br0" timeOffset="163934.7">12432 10332 573 0,'-11'-4'143'0,"5"4"1"16,4-1-72-16,7-1-36 0,2 0-7 15,4-2-4-15,1 2-2 0,5 0-4 16,0-4 2-16,2 0-2 0,-2-2 1 16,1-1-7-16,-2 1-6 0,-1-3-4 15,-2-4 0-15,-2 0-12 0,0 1-9 0,0 2-11 16,1-1 61-16,-1 0-196 0,0 0-138 16,1 5-358-16</inkml:trace>
  <inkml:trace contextRef="#ctx0" brushRef="#br0" timeOffset="164292.21">12774 10357 502 0,'-6'11'120'0,"2"-3"4"0,-2 1-72 16,1-2-16-16,-1-2-6 0,2 1-7 15,0 0-4-15,0-1-4 0,0 0-2 16,2 0-4-16,1 1-5 0,1 1-1 15,0 1-1-15,2 0-1 0,2 2 0 16,4 1 0-16,0 0 1 0,0-3 0 0,3 2 1 16,3-2 0-16,0 0-1 0,0-4 0 15,1-4 1-15,2 0-1 0,1 0 1 16,0-5 3-16,-3-2 4 0,2-1 3 16,-3-4 1-16,-1-2 2 0,-1-1 1 15,-2-4-1-15,-3 0-1 0,-3 2 1 16,-4-4-1-16,-4 4 0 0,-7-1-2 15,-5 1-2-15,-2 0-3 0,-5 3-2 16,-3 1-5-16,2 7-5 0,-2 4-4 0,2 5-7 16,1 6-9-16,1 2-7 0,2 2 72 15,3 1-206-15,1-4-135 0,4 1-363 16</inkml:trace>
  <inkml:trace contextRef="#ctx0" brushRef="#br0" timeOffset="193436.79">10475 12951 594 0,'-1'12'141'16,"1"-7"2"-16,1 2-93 0,1-4-16 0,-1 2-12 16,2-3-9-16,-1 6-6 0,-1 0-4 15,1 2-1-15,-1 0-1 0,1 2-1 16,0 2 0-16,-1-1-1 0,0 1 1 16,-1 0 0-16,1 0 0 0,0 0 0 15,0 3 0-15,0-1 0 0,0 1 1 16,0-4-1-16,1-2-1 0,1-1 4 15,-2-6 6-15,0-1 7 0,1-2 5 0,0-4 5 16,2-5 6-16,-1-3 2 0,0-6-1 16,0-1-7-16,1-4-7 0,-1-3-4 15,1 2-7-15,0 1-4 0,-1 4-3 16,0 5-2-16,2 1 1 0,-2 3-1 16,0 3 0-16,2 2 1 0,0 3-1 15,3 2 1-15,-2 3 0 0,5 3 1 16,0 1-1-16,3 1 0 0,0 3 0 0,0 3 1 15,0-1-2-15,-1 2 1 0,-1 0 0 16,-2-2 1-16,0 0-1 0,-1-3 0 16,-3-1 0-16,0-2 1 0,-1-5 3 15,-1-2 1-15,-1-2 0 0,-1-3 1 16,-1-5 1-16,0-5-1 0,1-4 0 16,0 1-3-16,0-3-1 0,1-1-1 15,2 1 0-15,3 4-2 0,1 3 1 16,3 2 0-16,1 4 0 0,2 3 0 0,2 4 0 15,-1 4 0-15,1 5 0 0,0 4 0 16,0 3-1-16,-2 5 0 0,0 2 0 16,-1 6 1-16,-2 0-4 0,-3 3-12 15,0 2-7-15,-2-2-8 0,-3-3-14 16,1-1-9-16,0-6-6 0,1-6 8 16,-2-4-117-16,1-6-115 0,2-6-275 0</inkml:trace>
  <inkml:trace contextRef="#ctx0" brushRef="#br0" timeOffset="193748.93">11162 13044 536 0,'2'1'140'16,"1"2"3"-16,-1 4-65 0,-1 0-30 16,-1 2-18-16,1 6-9 0,-2 3-12 0,0 2-6 15,0 1-3-15,1 2-1 0,1 3-1 16,1-1-1-16,2-3 0 0,2-5 1 15,1-3 3-15,5-2 2 0,1-5 0 16,1-5 7-16,2-7 10 0,1-1 11 16,0-1 6-16,1-6 2 0,-1-1 2 15,0-4 2-15,-3-3-5 0,-2 1-10 16,-2-1-9-16,-3-1-8 0,-4 3-4 16,-7 1-8-16,-2 0-4 0,-5 5-4 0,-4 3-3 15,-5 2-2-15,-3 4-2 0,-1 3-4 16,-2 2 2-16,0 6-1 0,1 0-5 15,2 4-9-15,1 0-9 0,6 0 31 16,3-2-159-16,3-2-132 0,3-3-330 16</inkml:trace>
  <inkml:trace contextRef="#ctx0" brushRef="#br0" timeOffset="194080.2">11349 12951 563 0,'9'2'137'15,"-1"1"1"-15,-2 3-80 0,1 0-24 16,-1 4-13-16,-1 2-9 0,0 1-8 16,3 3-2-16,0-1 0 0,0-1 2 15,1 2 2-15,3-1 1 0,2-1 4 0,1 2 1 16,0-3 2-16,2 2 0 0,-1 2 3 16,-1-3-1-16,0-1 1 0,-2-1 0 15,-2-1 2-15,-2-3 1 0,-2-2 0 16,0-3 1-16,-2-1 5 0,1-2-1 15,-2-6-1-15,2-4-1 0,1-2-1 16,1-5-2-16,1-6-4 0,1-3-5 0,-1-1-3 16,1-3-3-16,0 3-2 0,-1-2-2 15,0 3-2-15,-1 3 0 0,-1 4-2 16,0 1-4-16,-3 5-5 0,0 2-9 16,0 4-13-16,-3 3-19 0,0 2 38 15,-1 1-177-15,-2 0-145 0,-1-4-357 16</inkml:trace>
  <inkml:trace contextRef="#ctx0" brushRef="#br0" timeOffset="195546.23">12935 12821 504 0,'-1'0'125'16,"1"0"3"-16,0 0-65 0,0 0-26 16,-1 0-14-16,1-2-8 0,0 2-4 15,1 0-2-15,-1 2-1 0,1-2 3 16,-1-2 3-16,1 1 7 0,-1 1 5 15,0 0 4-15,0 1-1 0,0 1-1 0,-1-4-2 16,1 4-4-16,0-2-5 0,-2-2-5 16,1 4-2-16,-4-7 0 0,1 4 1 15,-4-1 0-15,-4 1-1 0,0 0-2 16,-3 1 0-16,-3-1-2 0,-1 2-3 16,1-1-1-16,-1 2-1 0,0-1-1 15,0 3-1-15,2-1 1 0,2 0 0 16,2-1-1-16,0 1 1 0,2 1 0 15,4-3-1-15,4 1-1 0,1 1-1 16,4 3 0-16,3 1 0 0,5 1 0 0,2-1 2 16,4 0 2-16,2 3 1 0,3 1 2 15,2 0-1-15,3 1 0 0,1-1 0 16,0 3-2-16,-3 2-1 0,-1-3 1 16,-4 3-1-16,-3-1 1 0,-6 1 1 15,-4 2 1-15,-7 1 1 0,-4 1 0 16,-8 2-1-16,-3-4 0 0,-7 3-1 0,-4-1-2 15,-1 0-4-15,-3-4-2 0,-1-2-5 16,2-3-4-16,-1-5-5 0,3-3-6 16,-3-4-7-16,3-6-5 0,3-1-1 15,3-6-2-15,3-3 1 0,3-4-120 16,5-1-113-16,4-4-282 0</inkml:trace>
  <inkml:trace contextRef="#ctx0" brushRef="#br0" timeOffset="195781.29">12856 12581 647 0,'5'-4'164'15,"-4"4"6"-15,-1 1-96 0,-1 3-20 16,-1 2-14-16,-2 5-14 0,-2 1-10 16,-1 3-9-16,0 3-4 0,-2 4-1 15,3 5 0-15,1-1-1 0,3 1 1 0,3 4 2 16,3 3 0-16,0 1 1 0,4 2-1 15,-1 2 1-15,3 3 0 0,-2 1 0 16,-2-1-6-16,0 2-14 0,-1 1-21 16,-2 0-12-16,-2-3-9 0,-1-5-73 15,-1-4-49-15,2-6-106 0,-2-6-204 16</inkml:trace>
  <inkml:trace contextRef="#ctx0" brushRef="#br0" timeOffset="196148.92">13299 12561 724 0,'2'8'171'0,"2"-1"2"15,0 4-115-15,0 2-16 0,-1 4-16 16,-2 2-12-16,1 4-8 0,-2 5-2 15,-2 3-1-15,0 1-1 0,-1 1 0 16,-2 5 0-16,1 0 0 0,-2 3-1 16,0 1 1-16,-1 2-1 0,3 1 0 15,-2 2 0-15,1-1-1 0,1-2 1 16,-1-5 0-16,2 1 0 0,2-6-1 16,0-5 1-16,3-7 0 0,3-3-1 15,2-5 0-15,3-5 1 0,4-5 0 0,5-5 1 16,4-3 1-16,2-4-2 0,3-6-3 15,3-4-4-15,0-4-5 0,-4-2-9 16,-2-2-12-16,-4 0-11 0,-6-2-6 16,-2 3 122-16,-7 1-245 0,-4 4-135 15,-4 1-372-15</inkml:trace>
  <inkml:trace contextRef="#ctx0" brushRef="#br0" timeOffset="196318.01">13215 12921 602 0,'-1'1'139'16,"3"3"3"-16,5-1-90 0,3 0-5 16,2 1-6-16,3-2-3 0,6-1-3 0,2-1-4 15,3-3-2-15,1-3-15 0,-1-2-21 16,0-1-18-16,0-2-14 0,-4 0 20 16,-4-3-151-16,-1 2-131 0,1 1-308 15</inkml:trace>
  <inkml:trace contextRef="#ctx0" brushRef="#br0" timeOffset="196548.4">13781 12619 552 0,'0'2'142'0,"1"4"4"0,-1 1-52 16,-1 5-49-16,-2 5-10 0,0 6-7 15,-2 5-7-15,-3 5-6 0,-4 3-5 16,0 6-4-16,-3 4-4 0,0 1-1 15,1 1 0-15,1-2-1 0,3 0-2 0,2-3-3 16,3-5-3-16,2-7-6 16,4-1-8-16,0-7 26 0,2-4-161 0,1-4-125 15,1-6-330-15</inkml:trace>
  <inkml:trace contextRef="#ctx0" brushRef="#br0" timeOffset="196746.13">14075 13311 672 0,'9'26'162'0,"0"-2"6"16,-3 0-105-16,1 0-14 0,-3-3-11 15,0 3-12-15,-3-1-9 0,-2-1-6 16,-4-3-8-16,-1 0-6 0,-4-1-13 0,-1-1-16 15,-3-2-12-15,-2 0-130 0,-1-4-134 16,-3-2-324-16</inkml:trace>
  <inkml:trace contextRef="#ctx0" brushRef="#br0" timeOffset="197400.43">14934 12766 621 0,'1'5'136'0,"-1"1"1"16,-1-2-106-16,1 2-14 0,-1-1-6 15,0-1-6-15,-2-1-4 0,-3 0-1 16,0 0 0-16,-6-1 1 0,-4 3-1 16,-1-3 2-16,-2 1 1 0,-2 2 2 0,-3-2 1 15,-1 1 2-15,0 1 1 0,4-2 3 16,1 2 3-16,3 0 3 0,1-1 1 15,5-1 0-15,5 3 0 0,3-3 1 16,4 1-4-16,-1-1-4 0,3 0-2 16,6 0 0-16,4 3-2 0,3-1-1 15,3 3-1-15,0 1 1 0,1 0-2 16,1 1 0-16,-1 1-2 0,-3 3 0 0,-3 0-2 16,-2-1 2-16,-4 2-1 15,-3 1 1-15,-4 0 0 0,-5 1 0 0,-4-1-2 16,-2-2-1-16,-1 2-6 0,-4-3-6 15,-4-2-6-15,-1-1-5 0,-3-3-6 16,0-1-9-16,0 1 0 0,-4 2 0 16,-19-14-1-16,26-2 35 0,2-2-148 15,2-4-113-15,-1-5-296 0</inkml:trace>
  <inkml:trace contextRef="#ctx0" brushRef="#br0" timeOffset="197644.3">14733 12457 564 0,'11'-4'161'0,"-5"4"5"15,0-1-20-15,-4 4-88 0,1 0-15 0,-1 3-15 16,1 4-10-16,-1 6-6 16,0 3-4-16,-1 8-2 0,0 2-3 0,0 6-1 15,-1 4-1-15,0 3 1 0,0 4-1 16,1-1 0-16,0 4 0 0,0-1 0 15,1-1 0-15,0-4-1 0,-1-5-2 16,2-2-10-16,-1-2-13 0,1-4-11 0,-1-3 15 16,0-6-154-16,0 0-136 0,-1-5-330 15</inkml:trace>
  <inkml:trace contextRef="#ctx0" brushRef="#br0" timeOffset="198032.63">15039 12796 620 0,'7'3'162'16,"0"-1"3"-16,-3-2-68 0,1 2-51 16,1 1-9-16,-2 3-13 0,1-2-11 15,-1 4-6-15,2 3-3 0,0 3-2 16,3 6-1-16,-1 3-1 0,1 5 0 15,3 2-1-15,3 0 0 0,-3 3 0 16,1 0-1-16,-1-3 1 0,0-2 0 0,-1-1 0 16,-2-3 0-16,3-2 1 0,1-6 1 15,-1-1 2-15,0-2 2 0,0-5 2 16,-1-5 2-16,1-3 2 0,-3-2 3 16,1-2 3-16,1-7 3 0,2-4 0 15,2-6-1-15,0-3-1 0,3-6-1 16,0-3-3-16,-2-2-5 0,-1 0-4 0,-3 1-5 15,-2 3-6-15,0 5-6 0,-2 6-4 16,-3 4-3-16,-2 4-9 0,1 3-12 16,-1 4-14-16,-1-1-5 0,-1 0 2 15,2 0-122-15,-1 0-123 0,5 1-284 16</inkml:trace>
  <inkml:trace contextRef="#ctx0" brushRef="#br0" timeOffset="198367.77">15654 12896 470 0,'1'13'135'0,"0"-2"6"0,-2-2-6 15,0 2-87-15,0-1-9 0,-1-3-7 16,0 3-5-16,-1-1-5 0,1 1-5 16,1 1-3-16,0-1-4 0,0 1-2 15,2 1-2-15,2 0-3 0,-1 0-3 0,3 1-1 16,-1 1-1-16,5 1 1 0,1-2-1 15,2-1 0-15,1-2 1 0,3-2 3 16,5-2 1-16,3-4 1 0,0-4 4 16,1-4 3-16,0-1 2 0,-1-4 0 15,-1-2 1-15,-4 1 0 0,-5-2-1 16,-3 2-2-16,-6-2-2 0,-4 0-1 16,-3-3-2-16,-7-1-1 0,-4-4-2 0,-3-1-1 15,-5-2 0-15,-3 4-2 0,-1-2-7 16,-3 3-4-16,1 4-13 0,3 3-12 15,2 5-9-15,3 2-132 0,2 4-134 16,2 3-317-16</inkml:trace>
  <inkml:trace contextRef="#ctx0" brushRef="#br0" timeOffset="213806.07">5407 17557 305 0,'3'0'91'0,"0"0"7"0,-3 1-32 15,1 0-7-15,-1 0-10 0,0 2-13 16,0 2-9-16,0-1-8 0,0 0-7 15,0 0-6-15,0-1-3 0,0 1-1 0,0-1 1 16,0-3 1-16,0 0 2 0,0 0 1 16,0 2 2-16,0-2 0 0,0-2 2 15,-1 0-1-15,2 2-1 0,-1 0 0 16,-1-1 0-16,-1 0-2 0,0 0-1 16,0 2 0-16,0 0 2 0,-1 0-1 15,-3-1 1-15,3 2 1 0,-2-2-1 16,0 1 1-16,1-2-2 0,-2 1-2 0,1-3-1 15,0 2-2-15,0-2 0 0,-2 1-1 16,1-1 0-16,-2-1 1 0,0 0-1 16,-1 1 0-16,0-2 0 0,0 2 0 15,-2 0 0-15,1-2 0 0,-1 4 1 16,0-1-1-16,-1 0 0 0,1 1 1 16,-1 1-1-16,1 1 0 0,-1 1 0 15,1-1 0-15,-1 1 0 0,0 2 1 16,0-1 1-16,1-3 0 0,0 0 0 0,0 1 2 15,-1-2 1-15,0 0 1 0,1-1 0 16,-2 0 2-16,1 1 1 0,-1 0 0 16,0-1-2-16,-2 4 0 0,1-4-1 15,0 0-2-15,-2 2-1 0,1 1-2 16,0 0-1-16,-2 3 0 0,1-1 0 16,-1 1 0-16,0 1 0 0,2 0-1 15,-3-2 1-15,1-2-1 0,-1-1 1 0,1-2-1 16,-1 1 1-16,2-1-1 0,-3 1 1 15,2-4 1-15,1 2 2 0,2-1 2 16,0 1 0-16,-2-1 0 0,1 0-1 16,1-3 1-16,-2 3-2 0,1-1-2 15,-1 1-1-15,-1-2-1 0,1 3 0 16,-1-3 1-16,1 1-2 0,-2 0 1 16,3 0 0-16,1 1-1 0,-1-3 1 0,1 2 0 15,2-1-1-15,0 0 1 0,1-1 0 16,-1 1 0-16,1-3 0 0,0-1-1 15,0-2 0-15,2 0 1 0,0-2-1 16,-1-3 0-16,1 0 0 0,1-2 1 16,1 3-1-16,-1-2 1 0,-1 3 0 15,4 0-1-15,-2 2 1 0,2 1-1 16,0 3 1-16,2-1-1 0,0 0 0 0,2 0 0 16,-2-2-1-16,2-1 1 0,0 0 0 15,2-2-1-15,-1-2 1 0,0-1 0 16,3 1 0-16,-1 0 0 0,0 3 0 15,0 1-1-15,2-1 0 0,1 5 1 16,0 1 0-16,1 1 0 0,0 0 0 16,3 1 0-16,0-1 1 0,0 1-1 0,2 0 1 15,1 0 0-15,0 0 0 0,1-2 0 16,0 0 0-16,1 1 0 0,2-3 0 16,-1-1 0-16,1 0 0 0,0 0 1 15,0-1 0-15,1 0-1 0,-2 1 1 16,1-1 0-16,1 2 0 0,-2 1 0 15,0 1-1-15,3 0 1 0,0 5 0 16,-1-1-1-16,2 1 1 0,-2 4-1 16,3-1 1-16,1 2 0 0,0 2 0 15,0-4 0-15,1 1 0 0,-1-1-1 0,1-1 1 16,-2-2 0-16,-2 0-1 0,1 0 1 16,-1 0-1-16,-2-1 1 0,2 2 0 15,-1 1 1-15,2 0 0 0,-2 1-1 16,0 0 1-16,-1 2-1 0,1 0 0 15,-2 2 0-15,0-1 0 0,1 1-1 16,0 2 0-16,2-1 1 0,-2 1 0 0,2 0 0 16,-1 1-1-16,1-1 1 0,0 2-1 15,0-1 1-15,0 0-1 0,1 2 0 16,1 1 1-16,-1 0-1 0,-1-1 0 16,-1-1 1-16,0 1-1 0,-2 0 1 15,1-3 0-15,-2 2 0 0,-1-1 0 16,-1 0 1-16,2 1-1 0,-1 0 0 15,1 0 0-15,-2 2 1 0,2 1-1 16,0 2-1-16,0 1 1 0,1 0 0 16,-1 1 0-16,-1-1-1 0,0 1 0 0,-1 1 0 15,-1-2 0-15,-1 1 0 0,-1-3 0 16,0 1 0-16,-1-1 0 0,0-1 0 16,-1-4 1-16,-2 0-1 0,0 1 1 15,0-3-1-15,-1 2 1 0,-2-2 0 16,1 2 0-16,-2-1 0 0,0 0 1 0,0 0-1 15,-1 2 0-15,0 0 1 0,0-2-1 16,-1 2 0-16,1 1 0 0,0 0 0 16,-1-1-1-16,1 1 1 0,-1 2 0 15,0-2 0-15,-1 1 1 0,0-3 2 16,0 2 2-16,-1 0 0 0,-2 0 0 16,0-2 0-16,-3 1 0 0,1 1-2 15,-2 1-1-15,0-2-2 0,0 3-1 16,-1 0 0-16,2 1 1 0,-1 0-1 15,1 0 0-15,1 0 0 0,0-1 0 16,0-1 0-16,1-1 0 0,-1-1 1 0,1-2-1 16,-2-1 1-16,-2-2-1 0,0-2 1 15,-2 2 0-15,0-1 0 0,-1 0 0 16,-1-2 0-16,-2 2 0 0,0-1-1 16,1 2 1-16,-3-2 0 0,1 1 0 15,-2 1-1-15,0 0 0 0,0-1 1 16,-1-1-1-16,0 2 0 0,1-1 1 0,-1-2-1 15,0 0 0-15,1-2 1 0,1 1-1 16,0-1 1-16,2-3-1 0,-1 1 1 16,2 0-1-16,1 1 0 0,1-3-1 15,2 4-2-15,0-1-13 0,2 1-18 16,1-3 100-16,1 4-239 0,0 2-152 16,4-3-405-16</inkml:trace>
  <inkml:trace contextRef="#ctx0" brushRef="#br0" timeOffset="95774.2">10042 1804 538 0,'2'-5'128'0,"-1"3"6"16,-2-2-70-16,1 2-26 0,-2 0-2 15,1 0 2-15,1 1 1 0,0 0 0 0,0 0-4 16,0-2-2-16,0 3-4 0,0 0-5 15,0 0-6-15,0 2-5 0,0-1-6 16,0 0-3-16,3 5-2 0,-2 4-1 16,0 2 0-16,1 9-1 0,0 4 1 15,0 6 1-15,1 3 0 0,-1 1-1 16,0-2 0-16,1-4-1 0,-1-5 0 16,1-3 1-16,0-3-1 0,-1-7 1 15,0-1-1-15,-1-3 1 0,2-2 1 0,-3-2 8 16,0-5 1-16,-3-6 0 0,1-2 0 15,-1-1 1-15,-2-4-1 0,0-6-1 16,0-3-8-16,-1-2-2 0,-1-4 0 16,1-4 1-16,0-3-1 0,1-4 1 15,1 5 2-15,0 1 3 0,3 2 2 16,2 5 2-16,3 3 1 0,1 1 1 0,2 6-1 16,0 4-2-16,0 3-2 15,1 2-2-15,-1 4-3 0,1 5-1 0,3 4 0 16,0 4-1-16,2 1 0 0,-1 6 0 15,3 4-1-15,1 4 1 0,-2 2-1 16,-1 1 1-16,-1 0 1 0,1 2-1 16,0-2 0-16,-1 0 1 0,0-4 0 15,2 2 0-15,-3-5-1 0,0-3 0 16,-1-3 1-16,1-1 0 0,-1-8 2 0,0-3 1 16,0-7 2-16,2-2 1 0,0-7 0 15,1-3 1-15,0-8-1 0,1 2 0 16,-2-6-3-16,0-3 1 0,0 2 1 15,-4 2 0-15,1 1 1 0,-2 3-1 16,-1 2 0-16,-1 8 0 0,-2 4-3 16,-1 4-3-16,2 4-2 0,-2 5-1 15,0 6 0-15,2 3 0 0,1 3 1 0,-1 3 0 16,2 5 2-16,0 2 1 0,0-1 0 16,1-1 1-16,1 1-1 0,1 1-1 15,-2-1 1-15,2-3-6 0,-2 1-5 16,0 0-4-16,0-3-7 0,0 2-8 15,-1-5-7-15,2-2-8 0,-2-3-13 16,0-4-10-16,-1-3-3 0,2-3 2 16,-1-6 2-16,0-2-111 0,-2-4-110 0,2-3-254 15</inkml:trace>
  <inkml:trace contextRef="#ctx0" brushRef="#br0" timeOffset="96166.11">10689 1775 531 0,'11'-12'128'0,"1"0"6"0,-2 2-67 16,1 3-18-16,-3 3-5 0,1 2 2 15,-1 1-5-15,-3 3-4 0,1 3-5 16,-2 3-5-16,-1 2-4 0,0 2-5 16,0 0-4-16,-1 2 1 0,0 0 0 0,-1 0-2 15,1 1-2-15,-1 1-4 0,1 3-2 16,-2 0-2-16,1 1-1 0,-1 2-1 16,2-1 1-16,2 0-1 0,2-1 1 15,1-5-1-15,0 0 1 0,4-3-1 16,2-1 1-16,0 0 0 0,2-1 0 15,0 0 0-15,-1-1-1 0,3 0 1 0,-3-1 0 16,1-2 0-16,0-3 0 0,-1-5 1 16,1-5 0-16,2 0 1 0,-2-2 1 15,0 0 0-15,-3-2 2 0,3 0 1 16,-5-3 3-16,0-2 2 0,-3-2 1 16,-4-4 2-16,-1-9-1 0,-3 0-2 15,-2-1-2-15,-2 1-3 0,-2 2-4 16,-1 0-2-16,1 3-3 0,0 8 0 15,0 5-1-15,1 0 0 0,0 1-2 0,2 3 0 16,0 3-6-16,0 1-8 0,2 0-11 16,1 0-11-16,0 0-24 0,1-1 20 15,2 0-156-15,1-1-138 0,4 0-336 16</inkml:trace>
  <inkml:trace contextRef="#ctx0" brushRef="#br0" timeOffset="96496.48">11289 1701 503 0,'4'3'149'0,"-2"-1"7"15,1-1-7-15,-1 2-95 0,0 0-5 16,1-1-6-16,-1 2-7 0,1 1-10 16,-1 4-4-16,0 3-2 0,0 3-2 15,-1 2-2-15,0 1-4 0,-1 2-4 16,0 4-2-16,2 1-2 0,0-1-2 0,1 0-1 15,2 0-1-15,0 0 1 0,3-1 0 16,0-7 0-16,-1-1-1 0,2-3 1 16,-1-1 0-16,0-1 0 0,0-3 0 15,-1 0-1-15,-1 0 1 0,0 0-1 16,1 1 1-16,2-1 0 0,0-4 0 16,3-2 0-16,3-4 0 0,4-1-1 15,2-1 0-15,5-3-2 0,5-1-4 0,6 3-6 16,5 0-9-16,1 2-14 0,-1-1-13 15,3 2 105-15,-1-5-238 0,-3 2-146 16,-1-4-385-16</inkml:trace>
  <inkml:trace contextRef="#ctx0" brushRef="#br0" timeOffset="96983.78">10638 2472 582 0,'3'4'131'16,"-1"3"5"-16,2 1-109 0,-1 2 0 15,4 2-4-15,-4 0 1 0,4 4-5 0,-2 3-6 16,1 2-4-16,-3 4-2 0,-3 3-1 16,-4-1-3-16,2 3-2 0,-4-3-9 15,-2 2-7-15,2-4-6 0,-1-4-3 16,3-5-77-16,1-3-44 0,-4-6-96 15,0-4-212-15</inkml:trace>
  <inkml:trace contextRef="#ctx0" brushRef="#br0" timeOffset="97256.49">10515 2414 618 0,'-1'-3'139'0,"2"0"7"0,4 1-95 16,3 1-7-16,5 1-1 0,6 1 0 15,4-1-3-15,4 2 2 0,7 2-5 16,1 2-11-16,1 2-7 0,0 5-5 0,0 1-5 16,-3 2-4-16,-2 0-5 0,-8 0-1 15,-1 2-2-15,-6 1 0 0,-3 1 0 16,-6 0 0-16,-6 3 0 0,-4 2 1 16,-7 5-3-16,-6 0-5 0,-7 2-4 15,-4-3-6-15,-4 1-6 0,-3 0-5 16,-4-4-4-16,1-4-3 0,0-3 0 15,4-5 2-15,3-5 3 0,5-6 4 0,4-5-3 16,7-6-111-16,6-7-104 0,6-7-274 16</inkml:trace>
  <inkml:trace contextRef="#ctx0" brushRef="#br0" timeOffset="97460.08">11045 2358 505 0,'9'12'144'0,"-3"6"10"16,-1 5 7-16,-3 6-113 0,-2 3-4 16,-1 5-3-16,0 2-2 0,-2 4-12 15,1 2-9-15,1-3-9 0,0-3-3 16,0-2-2-16,0-5-5 0,1-2-4 16,-1-7-21-16,2-4-16 0,0-3-130 15,0-3-135-15,1-4-340 0</inkml:trace>
  <inkml:trace contextRef="#ctx0" brushRef="#br0" timeOffset="97766.82">11296 2397 623 0,'0'6'140'0,"1"3"12"0,0 7-89 15,0 4-26-15,1 3-2 0,2 1 4 0,-1 5 1 16,1 2-7-16,3 0-12 0,-1-1-9 15,3 0-3-15,0-3-4 0,1 1-2 16,1-5-1-16,0-3 0 0,1-3 0 16,0-4 1-16,0-5 1 0,0-2 3 15,0-2 3-15,0-4 4 0,-2-3 6 16,1-3 5-16,-1-5 1 0,1-2 2 16,0-9-1-16,1-7-2 0,1-2-4 15,0-3-6-15,-1-4-5 0,0-1-4 0,0-1-3 16,0 5-3-16,0 6 0 0,-1 2-1 15,0 3-2-15,0 5-7 0,-2 2-11 16,-2 4-26-16,0 0-22 0,-3-1-139 16,1-4-158-16,5-2-371 0</inkml:trace>
  <inkml:trace contextRef="#ctx0" brushRef="#br0" timeOffset="123097.49">13926 7234 370 0,'4'-9'106'0,"-1"2"6"16,-2-1-38-16,0 3-17 0,0-1-7 15,-1 1-8-15,0 2-4 0,0-1-3 16,1 0 0-16,-1-2 1 0,1 2 1 0,0-3 2 15,1 1 0-15,0-2-3 0,-1 0-2 16,-1-2-3-16,0 2-4 0,0-1-5 16,-2 1-4-16,-1-2-2 0,-2-1-4 15,-5-1-3-15,-1-1-2 0,-5-2-2 16,-3 2-2-16,0 2-2 0,1 1-1 16,-4 2-1-16,0 6-1 0,-1 0 1 0,-1 5 0 15,0 4-1-15,-4 0 0 0,0 3 1 16,4 5 0-16,2-1-1 0,3 4 1 15,4 2 0-15,5-1 1 0,2-2 0 16,5 1 1-16,1-3 2 0,3 0-1 16,2 0 1-16,3-3 0 0,1-1 0 15,4 1-1-15,4 1 0 0,1-1-1 16,3 2-1-16,-1-1 1 0,3 2 0 16,0-1-1-16,3 1 1 0,-3 1-1 15,-1-1 1-15,-3-1-1 0,2 1 1 0,-2 1-1 16,0-2 0-16,-5-1 0 0,0-1 0 15,-1 1 0-15,-1-2 0 0,-5-2-1 16,-3 0 0-16,-4 2 1 0,-7-1 0 16,-3 0 2-16,-4-3-1 0,-7 3 2 15,-7-2-1-15,-8-1 1 0,-3-1-4 16,0-4-9-16,-2-1-9 0,-3-2-10 0,2-1-5 16,5-1-5-16,7-6-6 0,5-1-6 15,1-1 0-15,8 0 5 0,7-1-113 16,8-1-113-16,8-1-282 0</inkml:trace>
  <inkml:trace contextRef="#ctx0" brushRef="#br0" timeOffset="123653.69">14234 7153 595 0,'-2'-2'143'0,"-1"0"5"0,-7-3-48 0,0 0-62 15,-1 0-5-15,1 1 2 0,0 0 3 16,3 1 1-16,-1 1-4 0,6 3-7 16,2 6-8-16,1-2-6 0,-1 11-5 0,-1 2-4 15,0 10-4-15,0 6-1 0,-1 7 0 16,0 4-1-16,1 1-2 0,0 0-1 16,4-3-1-16,6-6 0 0,3-3 0 15,2-6 1-15,5-6 0 0,4-3 4 16,2-6 4-16,0-3 4 0,-2-3 6 15,2-5 3-15,-1-5 4 0,-4-6 4 16,-1-2 2-16,-2-3-1 0,-3-5-4 16,-2-3-4-16,-2-1-4 0,0 5-4 15,-3 1-2-15,-1 3-2 0,-3 3-1 0,0 7-3 16,-1 3-1-16,0 3 0 0,-1 3 1 16,-1 4-2-16,2 3-1 0,0 0-2 15,4 1 3-15,1 1 0 0,6 0 1 16,7-3-2-16,3-3 1 0,0-1 1 15,2-4 1-15,4-3 4 0,-1-1 4 0,0-2 3 16,-3-4 4-16,-3-3 3 0,1-3 1 16,-2 0 0-16,-7-2-1 0,-1-5-3 15,-5-3-4-15,-4-5-2 0,-1-2-4 16,-2-6-1-16,0-5-3 0,-2-1-1 16,0-1-2-16,0 1 0 0,-1 5-1 15,1 3-1-15,-1 8-3 0,1 6-3 16,1 4-2-16,0 5-6 0,0 3-5 15,0 4-8-15,-1 0-11 0,2 2-9 16,-1 5-18-16,0 3-20 0,1 4 157 0,-1 1-286 16,-1 3-162-16,-2 4-430 15</inkml:trace>
  <inkml:trace contextRef="#ctx0" brushRef="#br0" timeOffset="124212.82">13804 8085 707 0,'-2'-4'168'0,"2"0"5"0,0 0-104 0,-1-1-19 15,1 2-5-15,0-1-6 16,1 2-3-16,-1 1-5 0,0 2-6 0,0 1-5 15,0 9-5-15,2 3-4 0,-1 6-2 16,2 8-3-16,-2 8 0 0,0 8-1 16,-1 7 1-16,0 4-1 0,-1 3-2 15,0 7-1-15,0 2-3 0,0 5-13 16,1-1-11-16,1-3-18 0,1-7-10 16,0 1-6-16,3-9-6 0,-1-8-7 0,4-8 27 15,-1-5-134-15,2-9-108 0,0-3-301 16</inkml:trace>
  <inkml:trace contextRef="#ctx0" brushRef="#br0" timeOffset="124796.84">14235 8466 675 0,'1'1'160'0,"-1"-1"3"0,0 0-106 16,-1 1-22-16,0 3-9 0,0 6-5 0,-2 3-6 16,-1 8-8-16,0 7-2 0,1 6-2 15,-2 7-1-15,1 3 1 0,2 3-3 16,1-2-2-16,2-1-2 0,2-5 0 15,3-4-1-15,0-4 0 0,7-7-1 16,4-4 1-16,1-3 5 0,5-5 4 16,2-2 2-16,0-6 5 0,0-4 4 15,-3-2 5-15,-2-7 4 0,-3-4 2 0,-2-3 1 16,-1-8 3-16,-3-2-1 0,-3-4-3 16,1-1-3-16,-2 2-3 0,-3 2-2 15,-1 7-2-15,-1 6-4 0,0 6-4 16,-2 10-3-16,0 7-1 0,1 5-1 15,-1 4-5-15,1 3-4 0,1 3-4 16,3-1 2-16,7-1-1 0,7-3-2 16,2-2 2-16,5-3 1 0,7-3 3 0,5-5 4 15,1 0 7-15,-4-4 5 0,-2-3 6 16,1-4 4-16,-3-1 5 0,-5-4 4 16,-8-2-1-16,0-6-2 0,-4-4-3 15,-4-5-3-15,-5-6-5 0,-1-5-4 16,-4-6-3-16,-3-4-4 0,-3-2-2 15,-3 2-2-15,-2 3-3 0,-2 8-1 0,-2 3-5 16,0 9-3-16,2 7-7 0,2 7-6 16,4 5-7-16,1 0-10 0,2 4-14 15,2 1-29-15,1 1 43 0,1 1-179 16,1 0-152-16,1 4-375 0</inkml:trace>
  <inkml:trace contextRef="#ctx0" brushRef="#br0" timeOffset="142058.87">22861 6196 328 0,'-11'4'69'0,"2"4"-2"0,0-3-57 15,-3 2-25-15,-3-2-4 0,1 1-1 16,-3-1 0-16,-1 1 0 0,-2-3 5 16,-1 1 13-16,-2-1 16 0,0-1 10 15,-3 1 7-15,-5 0 6 0,-2 0 8 0,-1 1 1 16,-5 0-3-16,-4 1-8 0,-5-1-3 16,-3 0-6-16,0 3-6 0,-5-2-7 15,-4 3-1-15,0-1-2 0,2-2-3 16,-2-1 0-16,-4 0 0 0,-2-2-2 15,2-1 0-15,0-3-1 0,-3 0-2 16,-1-1 0-16,-1 0 1 0,1-1 1 16,-2-1 3-16,-2-1 0 0,-2 0 5 15,-1 1 1-15,-1-1 1 0,-2 1 1 0,-4-1-2 16,1 3 1-16,-3 2-3 0,-4 3-2 16,0-1-2-16,-8 3-2 0,-2-2 0 15,1 7-1-15,-4-1-1 0,-2 1 0 16,-4-1 0-16,-2 2 0 0,0 1 0 15,-2 0 0-15,-2-5-1 0,-1 3 0 16,-2-1-1-16,4 0 0 0,-1 0 0 16,-2-4 1-16,1 4 1 0,0 0 2 0,1-4 2 15,0 0 1-15,0 0 1 0,0 1 2 16,4-2-1-16,-1 0-1 0,-2-1 0 16,4 2-1-16,-1 1-1 0,0-2 0 15,-3 0-2-15,3 3 0 0,-4 1-1 16,2-1-1-16,-2-1 0 0,-1 1-2 15,3 0 0-15,1-1-1 0,2-2 1 0,-1-3-1 16,0 1 1-16,3-1-1 16,7-1 0-16,-2-2 0 0,0-2 1 0,-1 0-1 15,8-2 0-15,4 3 0 0,-4-3 0 16,2-1 1-16,-1 0-1 0,-4 1 1 16,4 4-1-16,-2-2 1 0,-3-1-1 15,-7 2 0-15,-3 2 0 0,0 2 1 16,8 1-1-16,-6-5 1 0,-4 2 0 15,3 0 0-15,11 2 0 0,0-2 0 16,6-3-1-16,-2 1 1 0,-1-1-1 0,3-1 0 16,-2 2 1-16,0-3-1 0,3-1 0 15,-12 0 0-15,5-5 0 0,7 5 0 16,3-1 1-16,3-3-1 0,6-1 0 16,4 0 0-16,11 0 0 0,3 2 1 15,5-4-1-15,7 1 0 0,6 2 0 16,6 2 0-16,6 0 0 0,6 6 0 0,6-3 1 15,6 5-1-15,4 1-1 0,1 0 0 16,4-1 0-16,2 3-1 0,0 0 0 16,2 3-1-16,1 0 1 0,2 1 1 15,1 4 0-15,2 4 0 0,1 2 0 16,0 4 2-16,-1 3 0 0,0 6-1 16,-1 4 1-16,-2 4-1 0,-1 3 1 15,1 5-1-15,-2 5 1 0,1 5-1 16,0 6 1-16,-2 4 0 0,0 5 0 15,0 5-1-15,2 5 1 0,0 1-1 0,2 3 0 16,-2 5 0-16,1 0 1 0,0 6-1 16,-1 3 0-16,1 1 0 0,-4 5 0 15,-4-1 0-15,0 3 1 0,1 1-1 16,-4 1 0-16,0-3 1 0,-1 0-1 16,3-2 1-16,3-1-1 0,1-3 0 15,1-5 0-15,2-10 0 0,4-3 0 0,0-4 0 16,2-4 0-16,0-5 1 0,1-5-1 15,1-4 1-15,2 0-1 0,3-4 1 16,-2-5 0-16,0-7-1 0,-1-3 0 16,-1-5 0-16,1-2 0 0,-1-5 0 15,0 3-1-15,1-4 1 0,2-1 0 16,1 0 0-16,2-1-1 0,0-2 1 16,1-2 0-16,-1-1 0 0,1-6 0 15,3 1 1-15,0 0 0 0,1-2 0 16,2-1 1-16,2-3 0 0,2-3 1 0,5 4-1 15,2-5 1-15,5 0 0 0,-2-3 1 16,6-3 0-16,4 1 0 0,5 0 1 16,1-3-1-16,7-3 0 0,4 2-1 15,2-3 0-15,2 1-2 0,3 1 0 0,4-1 0 16,0 4 0-16,-1 0 0 0,10-2 0 16,5 2 0-16,-2 3 0 0,4-1 0 15,8 0 0-15,1-1-1 0,3-3 1 16,-8 3-1-16,10-1 0 0,8-3 1 15,4 1-1-15,-7 1 1 0,0 0 0 16,8 3 0-16,3-2 0 0,-6 3 1 16,-2 1-1-16,0 3 0 0,3-2 1 15,6 6-1-15,-4 1 0 0,5 3 0 16,4-1 0-16,2 3 0 0,4-2-1 16,1 6 0-16,2-2 0 0,3-1 0 15,0 1 0-15,1 0 0 0,0 1 0 0,2-2 0 16,0-1 0-16,3 0 0 0,0-2 0 15,1 4 1-15,1-1-1 0,1 0 1 16,0 1 0-16,1 0 0 0,-2 1 0 16,0 3 0-16,1-2 0 0,0-2-1 0,-1 3 1 15,-1 0-1-15,-3-4 1 0,-2 1-1 16,-2 1 1-16,-3-3-1 0,-4-2 1 16,-2 2-1-16,-2 0 0 0,1 0 0 15,-3-2 0-15,-2-1 0 0,0 3 0 16,-1 0 0-16,-3-2 0 0,-1 2 0 15,0-2 0-15,0 1 0 0,1-1 0 16,-5 2 0-16,1-1 0 0,2 1 0 16,-2 0 0-16,-5 0 0 0,-4 0 0 15,-2-2 0-15,1-2 1 0,-2 3-1 0,-5 0 1 16,-4 0-1-16,1 2 1 0,-1-2-1 16,-4 0 0-16,-3 1 0 0,-8-2 0 15,-2-2 1-15,-5 3-1 0,-5-3-1 16,0 1 1-16,-5-2 0 0,-4 0 0 15,1-3-1-15,-4 2 1 0,-4-5 0 0,-6-1-1 16,-7-1 1-16,-4 3 0 16,-6-2-1-16,-5-2 1 0,-6 0 0 0,-1-1 1 15,-4 0-1-15,-2 0 2 0,-2-4-1 16,-2 0 1-16,-1 0-1 0,-2-5-1 16,0-2-2-16,-1-5 0 0,0-4-1 15,-1-4 1-15,-2-4-1 0,2-1 1 16,-1-3 2-16,0-4 2 0,-1-3 2 15,2-5 2-15,-1 1 0 0,1-5 1 0,0-6 0 16,0-2 0-16,0-2-1 0,2-1-1 16,-1-2-2-16,0-6 0 0,-2-3-2 15,1-2 0-15,1-3 0 0,-3-1-1 16,-1-5 0-16,0-1 0 0,-1 0 0 16,1-3 0-16,0 0-1 0,-3-2 1 15,0-3 0-15,1-1-1 0,2-4 1 16,1-1 0-16,-1 1 0 0,-1-3 0 15,4-1 0-15,1 1 0 0,2 4 0 0,-4 5 1 16,-1 0-1-16,1 3 0 0,1 2 0 16,0 2 0-16,-2 5 0 0,-1-2 0 15,2 2-1-15,0 3-1 0,0 3-1 16,-1 1-3-16,0 1-2 0,1 1-2 16,-1 4-1-16,-2 0-1 0,-1 2 2 15,-1 1 1-15,-1 0 3 0,0 7 2 16,0 0 3-16,-3-1 0 0,3 8 1 0,-2 5 0 15,-2 6 1-15,-2 5-1 0,-3 6 1 16,-3 3-1-16,-3 5 0 0,-1 2 0 16,-2 1 0-16,-1 0 0 0,-1 3 0 15,-2-1-1-15,1 3 0 0,-2-1 0 16,-2 0-1-16,-1 4-1 0,-3-2 0 16,-7-1 1-16,-1 1-1 0,-3 1 1 15,-5-1 1-15,-3-1 1 0,-3 2 0 0,-1 1 0 16,0 1 0-16,-7 2 0 0,-4 1 0 15,-4 2 1-15,-5 4-1 0,-3-1 1 16,-6 2-1-16,-8-1 1 0,0 2-1 16,-4-1 1-16,-3 3 0 0,-1-3-2 15,-6-2-12-15,-5-2-11 0,-2-1-9 16,-6-3 83-16,-7-6-212 0,-7-5-137 16,-5-3-352-16</inkml:trace>
  <inkml:trace contextRef="#ctx0" brushRef="#br0" timeOffset="150397.08">18174 545 466 0,'-2'-9'121'0,"-1"0"5"16,0 1-38-16,0 4-48 0,1-2-2 16,0 1 0-16,-1 1 2 0,2-1 2 15,0 4-1-15,0 0 1 0,1 0-1 16,0 1-4-16,-1 1-6 0,2 0-9 0,-1 2-6 15,0 4-5-15,0 5-4 0,0 7-2 16,-1 4-1-16,1 6-1 0,-1 13 2 16,0 6-1-16,0 11 0 0,-2 8-1 15,1 5-1-15,0 12-2 0,0 7 1 16,1 6 0-16,-4 4 0 0,-1 1 0 16,-2 8 0-16,2 1-1 0,-2-2 1 15,-3-1 1-15,-2-9 0 0,2 4-1 16,2-6 1-16,0-13 0 0,2-2-1 0,1-9 0 15,4-8 0-15,3-7-3 0,0-17-5 16,2-8-15-16,0-12-22 0,0-8-11 16,0-12-130-16,1-11-141 0,0-17-328 15</inkml:trace>
  <inkml:trace contextRef="#ctx0" brushRef="#br0" timeOffset="151256.82">18604 312 564 0,'42'-6'118'15,"0"-3"2"-15,0 5-104 0,2 4 1 16,-3 1 5-16,-1 1 5 0,-1 2 3 16,-1 4 0-16,1-2 3 0,6 0-1 15,8-1-4-15,14 4-5 0,8 0-4 16,9 4-3-16,8-7-2 0,13 1-5 16,7 4-3-16,5-1-1 0,7-3-2 0,11 2-2 15,8-1 1-15,10-1 0 0,6 3 0 16,1 3-1-16,12-7 0 0,3 9 0 15,-4-2 1-15,8-3-1 0,-2 11-1 16,-5-1 0-16,6-7 0 0,-5 7 1 16,-9-1-2-16,1-6 1 0,-4 3 0 15,-12-4 0-15,-7 1 0 0,-8-1 0 16,-7 2 0-16,-7-6 0 0,-11 4 0 0,-15-2 1 16,-7-2-2-16,-10 3 2 0,-12 4-1 15,-15-2 0-15,-10 2 0 0,-11 0 0 16,-6 3-1-16,-4-1 0 0,-8-4 0 15,-3 3 1-15,-6 0-1 0,0 3 0 16,-3-1 2-16,-1 3-1 0,-4-1 1 16,1 5 0-16,0 0 0 0,0 1-1 15,1 2 1-15,0 5-1 0,1 2 0 16,0 8 1-16,-1-1-1 0,-1 11-1 16,-2 4 1-16,-1 5 0 0,-3 4 0 0,-2 6 0 15,1 5 1-15,-3 3-1 0,2-2 1 16,1 2-1-16,1 3 1 0,0 10 0 15,0-1 0-15,1-2-1 0,4 2 0 16,0-4 0-16,3-1 1 0,1-3-1 16,3-12 0-16,2-6 0 0,-1-9 0 15,-2-7 1-15,-1-3-1 0,-3-6-1 0,-4-9 1 16,-4-6-2-16,-3-6 1 0,-4-3 0 16,-5-7-1-16,-4 0 1 0,-11-8 1 15,-7 0 0-15,-9-2 2 0,-7 1-1 16,-9-3 1-16,-9 1-1 0,-15-5 1 15,-5 6-1-15,-12-5 0 0,-14-2 0 0,-9 0 0 16,-13-2-1-16,-16-4 1 0,-6 2 0 16,-10-8 0-16,-16 2 0 0,-1-3 0 15,-12-2 0-15,-9-1-1 0,-1 0 1 16,-9-1-1-16,-2 1 0 0,3 6 1 16,-1 2-2-16,5 4 2 0,6 5-1 15,5 6 1-15,15 2 0 0,10 4-1 16,14 2 1-16,11-1 0 0,18-1 0 15,16-1-5-15,19-1-16 0,14-2-16 16,23-6-131-16,15-3-135 0,12-5-339 0</inkml:trace>
  <inkml:trace contextRef="#ctx0" brushRef="#br0" timeOffset="152382.86">22377 3478 607 0,'6'2'130'0,"1"0"1"16,-1 3-108-16,-1 5-12 0,-5 2 2 15,-4 2 3-15,-3 6-1 0,-1 6-3 16,-5 5 0-16,-1 2-2 0,-2 1-1 15,2 0-1-15,2 0-3 0,3-2-2 16,3-6-1-16,2-4-1 0,3-4 0 16,0-2-1-16,2-4 0 0,-1-3 2 15,1-3 2-15,-1-4 8 0,3-3 4 16,1-4 0-16,0-6 1 0,4-5 2 0,2-3 1 16,1-9-3-16,3-2-6 0,0-8-3 15,-1 0 0-15,2-2-1 0,-5-2-2 16,-1 0 0-16,1 6-3 0,-2 2 0 15,-2 7 1-15,1 4 1 0,-1 7-1 16,-3 8 0-16,-1 2-1 0,0 5 0 16,-1 4-1-16,-1 5-1 0,0 3-2 0,0 4 1 15,1 2 0-15,-1 3 0 16,0-2 2-16,-1 1-1 0,2-2-1 0,2-1 0 16,1-2 0-16,5-2 0 0,2-2 0 15,4-3 0-15,5-3 1 0,4-6 0 16,4-6 2-16,5-5 0 0,2-4 0 15,4-5 1-15,4-3 0 0,5-4 1 16,-2-3 0-16,-5-3 1 0,-1-1 0 16,-4 4 0-16,-7 4 1 0,-8 5-1 0,-8 8-1 15,-5 7-2-15,-5 12 0 0,-7 11 0 16,-4 6-1-16,-3 8-1 0,-4 7 0 16,-5 5 1-16,-7 8 2 0,-4 5-2 15,0 1 1-15,0 0 0 0,0-3-2 16,4 0-2-16,5-3 1 0,6-4-32 15,8-7-2-15,3-7-10 0,6-4-8 16,6-2-4-16,6-6-118 0,2-7-125 0,7-5-253 16</inkml:trace>
  <inkml:trace contextRef="#ctx0" brushRef="#br0" timeOffset="153176.2">23124 3772 491 0,'-12'9'118'0,"0"1"5"16,-2 0-75-16,4-2-20 0,1 0-2 16,3-3 4-16,3 1 0 0,3-5-4 0,5-1-3 15,6-3-2-15,6-1-1 0,3-1 0 16,4-3-4-16,4-3-5 0,3 2-2 16,0-2-2-16,-3 1 3 0,-4-1 2 15,-3 0 3-15,0-2 1 0,-6 2 2 16,-5-4-1-16,-6 0-2 0,-6-1-3 0,-6 0-2 15,-7 4-4-15,-7 6 0 16,-6 5-5-16,-7 7 1 0,-3 11-1 0,-2 3 0 16,0 6 0-16,1 3 0 0,3 2-1 15,5 0 0-15,7-4-1 0,5-4-2 16,6 0-1-16,8-2 0 0,5-5 0 16,4 0-2-16,5-4 1 0,4-1 0 15,5 0 2-15,5-6 1 0,5-2 1 16,7 1 0-16,2-6 2 0,7 0 0 0,1-3 1 15,3-5 1-15,3 0 1 0,-4-2 0 16,-4-3 1-16,-1-1 1 0,-6 1-1 16,-5 2-1-16,-8 4 2 0,-6 3-3 15,-6 3 0-15,-6 9 0 0,-6 4-1 16,-6 3 1-16,-4 3 0 0,-3 4-1 16,-2 0 0-16,-1 2 1 0,3-6-1 0,1-1 1 15,3-1-1-15,3-3-2 0,4-5 0 16,2-2 0-16,2 0-1 0,2-2 1 15,4-2 0-15,3 0 1 0,3-2 3 16,2 0 0-16,5-4 1 0,2-2 1 16,4-4-1-16,3-3-2 0,-1-6 1 15,2-4-2-15,-1-1-1 0,2 1-1 16,-2 0-2-16,-4 8 0 0,-3 7 0 16,-4 9-2-16,-3 10 1 0,-6 6 0 0,-4 6 0 15,-6 4 2-15,-6 4 0 16,-3-1 1-16,-2-3 0 0,0-2 0 0,0-3 1 15,2-1-2-15,2-5-1 0,4-3-1 16,2-2 0-16,2-3 0 0,1 0 1 16,4-4 0-16,0-4 2 0,5-5 1 15,3-1 1-15,3-3 1 0,3-2 0 16,6-4 0-16,3-5-2 0,0-3-1 0,4-4 0 16,3-2-1-16,0 2-1 0,1 1-1 15,-2 8 0-15,-2 10 1 0,-4 8 0 16,-5 11 0-16,-5 11 1 0,-6 8 1 15,-7 1 1-15,-5 5 0 0,-5 2 0 16,-3 3 0-16,-3-1 1 0,-2-2-1 16,1-3 1-16,1-1-5 0,4-5-7 15,-1-3-16-15,5-5-13 0,0-3-137 16,3-4-139-16,-1-2-344 0</inkml:trace>
  <inkml:trace contextRef="#ctx0" brushRef="#br0" timeOffset="154399.3">14391 1582 215 0,'1'-9'69'0,"0"-1"13"0,0-1-16 15,1 3 4-15,-1-1 7 0,0 0 5 16,1 1-5-16,-2 2-5 0,1 0-6 16,0 2-9-16,-1 0-6 0,1 1-4 15,-1 5-5-15,0-2-9 0,0 3-8 16,-1 1-7-16,0 5-6 0,1 4-2 0,-3 5 1 16,1 6 0-16,-1 9 3 0,-1 10 1 15,-3 2-1-15,0 10-1 0,2 5-4 16,1 3-5-16,1-2-4 0,2-2-6 15,4 1-3-15,2-1-4 0,3-8-9 16,0-7-9-16,2-5-9 0,-1-6-7 16,0-6 50-16,0-13-174 0,-3-9-128 15,-1-6-328-15</inkml:trace>
  <inkml:trace contextRef="#ctx0" brushRef="#br0" timeOffset="154892.48">14439 1385 569 0,'-2'-12'141'0,"0"7"5"0,2 5-57 15,0 0-49-15,1-1-3 0,2-1 2 0,4 2 0 16,4-2-3-16,8 0-2 0,11-4-3 16,10-3-3-16,17 0-2 0,10-2-5 15,6-2-4-15,1 0-4 0,6 1-2 16,5 1-4-16,5 3-2 0,-9 2-3 15,-2 5-2-15,1 2 0 0,2 0 0 16,-13 0 0-16,-5 3-1 0,-14 0 0 16,-7 0 0-16,-6 1-1 0,-8-1-2 15,-11 3 0-15,-2 2 0 0,-12 2 0 16,-3 2 0-16,-4 2 1 0,-6 0 1 0,-3 4 2 16,-1 2 0-16,0 1 1 0,2 0 0 15,1 4 0-15,2 2 1 0,5 4-2 16,4 5 1-16,6 5 0 0,3 5-1 15,5 4 0-15,4 2 0 0,1 1 0 0,6 2-1 16,2-5 0-16,-3-7 0 0,0-2 0 16,-3-2-1-16,-1-6 0 15,-3-1 1-15,-7-7-1 0,-5 1-1 0,-1-3 0 16,-4-1 0-16,-6-7-1 0,-5-2-1 16,-9-4 0-16,-6-1 0 0,-15-5 1 15,-5-4 1-15,-8-2 1 0,-11-1 0 16,-7 2 1-16,-9-1-1 0,-13 0-7 15,3 0-8-15,-4 7-10 0,-6 0-7 16,-11 0-8-16,4-1-6 0,3 2 144 0,16 0-267 16,6 0-135-16,0 0-391 15</inkml:trace>
  <inkml:trace contextRef="#ctx0" brushRef="#br0" timeOffset="155134.08">14641 2481 548 0,'1'-2'137'0,"-1"6"2"0,-2 4 0 15,-1 4-130-15,1 4-7 0,-2 6 0 16,-2 5 1-16,0 7 2 0,-1 4-1 0,2 2-1 15,0-1 0-15,1 0-12 0,3-5 120 16,2-4-253-16,2-5-136 0,0-6-398 16</inkml:trace>
  <inkml:trace contextRef="#ctx0" brushRef="#br0" timeOffset="155462.86">14584 2461 602 0,'23'-3'136'0,"2"1"6"16,8 7-104-16,5 0-7 0,-3 1-3 15,-4 2-1-15,-1 0-4 0,-5-1-8 16,-6 1-6-16,-8-1-7 0,-9-3-5 16,-4 3-3-16,1 0 0 0,0 0 0 0,-10 0-2 15,-10-3 0-15,-8 1 1 0,-3-3 1 16,2-1 4-16,1-3-1 0,-2-4 0 15,9 2 2-15,8-1 3 0,7 1 2 16,5 2-1-16,2 1-1 0,0 5 1 16,2 3 1-16,3 1-1 0,6 7-1 15,10 4-2-15,7 8 2 0,0 2-1 0,1 3 1 16,6 0-1-16,4 2 1 16,-2-5-7-16,-8-2-11 0,-5-7-7 0,-1-3 3 15,4-6-127-15,-4-5-115 0,-3-4-290 16</inkml:trace>
  <inkml:trace contextRef="#ctx0" brushRef="#br0" timeOffset="156116.9">15176 2609 474 0,'-2'8'112'0,"2"-1"5"0,6-1-67 15,0-3-19-15,4-1 5 0,1-5 3 16,8-2-1-16,0-1-8 0,3-3-2 15,-2-1-5-15,0-1-3 0,-2 1-4 16,0 1-3-16,-6 2-2 0,-4 0 3 16,-3 2 6-16,-2-1 1 0,-2 0-1 0,-2-1 0 15,-3 2-1-15,-4-1 0 0,-4 4-4 16,-7 3-7-16,-3 3-5 0,-8 7-2 16,-4 9-1-16,-4 5-1 0,2 8 0 15,2 0 0-15,6 2-1 0,4-1-3 16,10-1-6-16,8-6-2 0,11-3-1 15,7-6-3-15,11-5-3 0,3-4-3 16,9-1 1-16,8-7 4 0,3-7 0 16,3-3 0-16,3-2 2 0,-1-2 3 0,3-3 3 15,-5-4 3-15,-1-1 2 0,2 2 5 16,-5-4 4-16,-6-5 4 0,-5 2 4 16,-7 0 3-16,-5 3 1 0,-11 0 5 15,-9 1 1-15,-8 5-2 0,-13 7-3 16,-8 4-3-16,-2 7-3 0,-3 1-1 15,-4 5-5-15,-1 4-5 0,1 5 1 16,7 2-1-16,6-1 0 0,1 0 0 16,4 1-1-16,7-1 0 0,6-3 0 0,4-4 0 15,4 1 2-15,2-1 0 0,2-4 1 16,3 3 1-16,-2-3 0 0,1 3 0 16,0 2-2-16,-1 0 2 0,-1 1-1 15,-2 5 2-15,-3 2-1 0,0 7 2 16,-4 0-1-16,-2 6 1 0,-5 2-1 15,-2 3 0-15,-1 3-2 0,-5 1 0 16,0 0 0-16,-3 2-1 0,0-2 0 0,1-4-1 16,2 0 1-16,0-3-1 0,-1 0 0 15,2-4 0-15,-2-5 1 0,-2-2-1 16,3 0 1-16,-5-4-1 0,-2-6 0 16,0-3 0-16,-1-5-1 0,3 1-1 15,-2-9-1-15,-2-5-11 0,2-6-12 16,5-4-9-16,2-6-5 0,7-6 5 0,6-6-86 15,8-1-47-15,14-7-96 0,9-1-221 16</inkml:trace>
  <inkml:trace contextRef="#ctx0" brushRef="#br0" timeOffset="156390.7">16067 2684 604 0,'20'-23'155'0,"-6"1"10"0,-7 4-91 0,-8 1-15 15,-6 7-7-15,-4 2-3 0,-7 4-8 16,-5 6-13-16,-4 4-8 0,-5 1-8 16,2 0 0-16,0 4 0 0,5-1-1 15,4-1-3-15,7 4-4 0,4-3-3 16,6 2 0-16,1 3-1 0,8-1 1 16,0 5 0-16,3 2 1 0,1-1 0 15,2 4 0-15,-2 0-1 0,0 1-1 16,-4-1-1-16,-3 1-1 0,-6-2-2 0,-4 1 1 15,-10-2-1-15,-6-1 0 0,-11-2-9 16,-9-2-23-16,-3-2-17 0,-7-3-133 16,-7-5-143-16,-7 1-353 0</inkml:trace>
  <inkml:trace contextRef="#ctx0" brushRef="#br0" timeOffset="161025.3">17408 502 414 0,'2'5'117'16,"2"0"5"-16,-3-5-28 0,-1-1-51 16,0 3-6-16,-3 0-1 0,1-1-10 15,-3 1-10-15,-3 1-3 0,-4 4-4 16,-3 2-2-16,-5-1-2 0,-4 5-2 0,-5 1-1 15,-2 2-1-15,-2 8 0 16,3-3-3-16,1 0-5 0,1-3-6 0,4-5-61 16,4-1-62-16,4-3-101 0,1-9-240 15</inkml:trace>
  <inkml:trace contextRef="#ctx0" brushRef="#br0" timeOffset="161291.09">17096 425 609 0,'1'-2'142'0,"1"4"5"0,1-1-99 15,2 4-10-15,0-4-1 0,3 4-2 0,2 1-2 16,4 6-4-16,1-1-5 0,2 2-5 15,0 5-4-15,6 5-3 0,0 2-4 16,3-1-6-16,-3-2-2 0,0 4-2 16,-2-2-16-16,-1-4-18 0,-3-4 157 15,-4-4-293-15,-2-3-155 0,0-3-437 16</inkml:trace>
  <inkml:trace contextRef="#ctx0" brushRef="#br0" timeOffset="161991.13">17171 1251 328 0,'4'2'86'16,"-2"1"4"-16,-1 2-29 0,0 5-41 16,0 5-1-16,-2 4-1 0,-1 3-5 0,-2 3-9 15,1 0-4-15,2-1-3 0,2-3-1 16,3-3-3-16,2-5 1 0,3-4 11 16,3-5 16-16,1-3 7 0,5-2 7 15,-1-3 8-15,2-5 5 0,-1-2 5 16,2-3-7-16,0-4-11 0,0-2-3 15,-7-2 0-15,0 0-3 0,-1 4-1 16,-4 3-1-16,-4 1-3 0,-2 6 0 16,-2 4-5-16,0 8-5 0,-1 7-1 0,-1 7-3 15,-1 7-3-15,-2 4-2 0,1 7-1 16,-2 6 0-16,1-2-1 0,-2 1-2 16,1-1 0-16,-1 0-4 0,0 0-9 15,-1 0-8-15,0-5-10 0,-1-3-9 16,1-4-2-16,-6-4-21 0,1-4-108 15,-1-6-109-15,-1 0-275 0</inkml:trace>
  <inkml:trace contextRef="#ctx0" brushRef="#br0" timeOffset="162759.53">17702 708 250 0,'-4'0'70'15,"0"-2"9"-15,0 2-24 0,-1 0-11 16,2 0-2-16,0 0 4 0,0 0 1 15,1 0-2-15,2 0-4 0,4 0-6 16,3 0-3-16,5 0-2 0,8 0-4 16,4 0-4-16,7 0-2 0,2 0 2 15,3 0 1-15,3 0 0 0,3 0 1 16,0 4 1-16,4 6-2 0,6 3-3 0,13 0-3 16,4 0-4-16,3 0-1 0,1 3-4 15,0-3-3-15,-5-4-2 0,-9-3-2 16,-9 1-1-16,-6 2-1 0,-8-2-3 15,-6-2-2-15,-7-2-9 0,-6-3-13 16,-2 0 19-16,-8-6-148 0,-5 0-125 16,-2-4-319-16</inkml:trace>
  <inkml:trace contextRef="#ctx0" brushRef="#br0" timeOffset="162973.87">18735 712 376 0,'7'7'122'15,"2"4"9"-15,5 0-13 0,1 4-45 16,1-1-5-16,4 4-7 0,-1 1-19 16,0-2-9-16,1-1-9 0,-6 2-7 0,-1-4-6 15,-3 0-5-15,-3-3-3 16,-4-1-1-16,-1 1-1 0,-3-3-1 0,-4-1 0 16,-5 1-1-16,-4 1-1 0,-9-3-6 15,-6 3-9-15,-7-3-3 0,-2 0-28 16,0-2-108-16,2 0-118 0,4-2-288 15</inkml:trace>
  <inkml:trace contextRef="#ctx0" brushRef="#br0" timeOffset="163282.76">19137 857 470 0,'-1'-10'124'0,"2"-1"7"0,0-1-49 15,1 4-33-15,1 2 0 0,2 0-6 16,-2 3-8-16,0 1-3 0,1 4-3 16,-3 6-4-16,0 1-1 0,-1 8 3 15,-1 3-1-15,-1 4-1 0,-1 3-4 16,0 2-2-16,1 1-3 0,-1 1-5 15,2-3-5-15,-1-1-4 0,2-4-1 16,2 0 0-16,0-3-3 0,1-1-1 16,0-2-17-16,1-3-20 0,-2-1 89 0,0 0-228 15,-1-6-149-15,0-3-397 0</inkml:trace>
  <inkml:trace contextRef="#ctx0" brushRef="#br0" timeOffset="163914.41">19204 862 556 0,'-5'0'137'0,"2"0"5"0,1-2-83 16,1 0-18-16,1-1-2 0,1-1-2 16,2 0-11-16,3-3-9 0,2 1-5 15,3-1-3-15,7 1-3 0,2-1-3 16,5 2 2-16,3-1 0 0,2 3 1 15,1-1 0-15,1 2 0 0,1 1 0 0,2 2-1 16,1 1-1-16,2 4-1 0,4 2-1 16,4 0-1-16,4 1 0 0,2 1 0 15,-1-1 0-15,-2 0 0 0,-1-4 0 16,-6-1 0-16,-6 1-1 0,-7 0 1 16,-8 1 0-16,-1-1-1 0,-7-3 0 15,-3 1 0-15,-4-2 1 0,-3 0 1 0,-1-1-1 16,-1-1 0-16,-1 0 1 0,0 4-1 15,0 2 1-15,-1 2-2 0,1 1 0 16,-1 0 1-16,0 2-1 0,0 2 0 16,0 0 0-16,-1 1 0 0,0 3 0 15,0-1 0-15,0 2 0 0,0-2 0 16,0 1 1-16,-2 2-1 0,1-2 0 16,0-1 1-16,0 1-1 0,0 0 1 15,0 7-1-15,2-2 1 0,-1-1-1 0,1 3 0 16,-2-2 1-16,2-3-1 0,0-1 0 15,1-6 0-15,-1-1 1 0,0 0-1 16,1-3 0-16,0 0 0 0,0 0 0 16,0-2 0-16,0 0 1 0,1-2-1 15,-1 0 1-15,0-3 1 0,-1 1 0 16,0-2 0-16,-2 0 0 0,-4-3 2 16,-5 0-1-16,-2-3-1 0,-6 1-1 0,-6-3 0 15,-14-1 0-15,-7 2 0 0,-4-1-2 16,-7 2 1-16,-8 1-1 0,-4-2 1 15,-2-3-1-15,1 1 0 0,4-3-2 16,3-2 1-16,8-1-4 0,9 1-9 16,9 0-6-16,8 6-5 0,10 0-5 15,9 3-4-15,7 1-131 0,4 3-121 16,9 3-298-16</inkml:trace>
  <inkml:trace contextRef="#ctx0" brushRef="#br0" timeOffset="164890.5">17683 1609 323 0,'-9'0'90'0,"3"-1"4"0,0 1-46 15,3 0-6-15,-1-1 1 0,1 1 0 16,2 0-7-16,-1 0-10 0,2 1-3 16,0-1-3-16,0 0-4 0,0 0-1 15,1 0-2-15,0 0-2 0,3 1-2 16,0-1-1-16,6 2 0 0,2-1 0 16,4 1 1-16,8-1 2 0,8 1 3 15,2 0 2-15,3 2 2 0,5-1 2 16,3 1 2-16,5-2 1 0,3 1 0 15,2 0-1-15,12-1-3 0,0-1-1 0,7 2-3 16,1 2-3-16,1-1-4 0,-1 0-2 16,-3-2-3-16,-5-1-1 0,-3 0-1 15,-8-2 0-15,-9-1 0 0,-4-1-1 16,-8 2 1-16,-9 0-1 0,-9 1 0 16,-6 0 1-16,-5-1 0 0,0 1 2 0,-5-1-3 15,-2-2-2-15,-1 1-6 0,-3-1-5 16,2-1-4-16,-1-1-9 0,-2-1-8 15,2 2-3-15,-1 0 8 0,2 0-29 16,2-1-92-16,0 1-107 0,0 0-258 16</inkml:trace>
  <inkml:trace contextRef="#ctx0" brushRef="#br0" timeOffset="165106.2">18878 1605 326 0,'-5'3'99'0,"-1"-2"11"0,3 1 4 0,2-2-64 16,1 1-4-16,1-1 1 0,2 1 5 15,1-1-9-15,1 2-7 0,3 2-7 16,-1 0-4-16,4 3-1 0,1 1-3 16,2 3-5-16,1 0-7 0,0 4-4 15,2-1-2-15,-2 2-1 0,-2-2 0 16,-2 3-1-16,-2-1 1 0,-4 1-1 16,-1-1-3-16,-6-2-1 0,-3-1-7 0,-5-2-7 15,-3-2-6-15,-3-2 3 0,-3-2-20 16,-1-4-109-16,3-1-114 0,0-2-273 15</inkml:trace>
  <inkml:trace contextRef="#ctx0" brushRef="#br0" timeOffset="165373.99">19183 1608 410 0,'0'-1'117'0,"-1"0"7"0,0-1-43 16,0 0-26-16,0 2-9 0,-1-1-6 16,0 1-11-16,1-1-10 0,1 1-5 0,-2 2-3 15,0 4-2-15,0 5-2 0,-3 4-2 16,1 3-1-16,-3 10 0 0,0 1-1 16,-1 3 0-16,0-1-1 0,3-1 0 15,-1-1-1-15,3-2-2 0,2-3-1 16,2-4-3-16,2 0-5 0,1-4-2 15,0-2-11-15,0-3-118 0,0-3-113 16,0-3-284-16</inkml:trace>
  <inkml:trace contextRef="#ctx0" brushRef="#br0" timeOffset="166089.76">19174 1620 542 0,'1'-1'129'0,"-1"2"1"0,0-1-81 0,0 0-24 16,0 0-3-16,0-1 0 0,0 1-5 15,-1 0 0-15,2 0 1 0,0-1 2 16,3 1-1-16,1-1 0 0,6 1-3 16,3-1-3-16,7-1-4 0,4 1-4 15,6-3-3-15,2 3 0 0,3-1-1 16,1 2 0-16,3-1 0 0,0 3 1 15,2 0-1-15,-1 3 0 0,0-2 1 16,3 3-1-16,1-2 0 0,-1 1-1 0,-3 0 1 16,-5 0-1-16,-3 1 1 0,-4-2-1 15,-8 1 0-15,-6-1 0 0,-5 0 0 16,-5-3 1-16,-1-2-1 0,-1 2 2 16,-1 0 0-16,-2-2 0 0,1 1 0 15,-2 1 1-15,2 1-2 0,-1-2 1 16,0 1-1-16,1 0 0 0,0 0 0 15,0-2-1-15,3 0 1 0,-3 2-1 0,1 1 0 16,-1 0 1-16,1-2-1 0,-1 1 0 16,-1 1 0-16,0 2 0 0,-1-3 1 15,0 1 0-15,0-1 2 0,-1 1 0 16,-1 5 0-16,-1 2 0 0,1 0 1 16,1 8 0-16,-3 0-2 0,3 5 0 15,0 1 0-15,1 1-1 0,0 4 0 0,1-3 0 16,-1-1 0-16,2 1 0 0,0-1-1 15,-2 2 1-15,1-6 0 0,1-3-1 16,-1-2 1-16,2-2-1 0,-2-2 1 16,2-1 0-16,-1-4-1 0,-1-3 1 15,0 0 0-15,0-1 0 0,-1 0 0 16,0-2-1-16,-2 0 0 0,1 0 1 16,0 4-1-16,-2-4 0 0,0 2 0 15,-4 0 1-15,-1-2-1 0,-3 0 1 16,-4 0 1-16,-4-1-1 0,-4 0 0 0,-2 0 1 15,-3 0-1-15,-1 0 0 0,-3 1 0 16,-3-1 0-16,-5-1-1 0,-5-1 1 16,-3 0 0-16,-8 2 0 0,-8-2-1 15,-3-3-3-15,-1 1-3 0,0 0-7 16,4 1-5-16,0 1-3 0,10-3-2 16,11 4-4-16,4 0-5 0,8 1 40 0,8 0-162 15,7-2-120-15,15 5-330 0</inkml:trace>
  <inkml:trace contextRef="#ctx0" brushRef="#br0" timeOffset="170941.39">20502 1310 210 0,'0'1'58'0,"-1"2"8"0,0-2-21 15,2 0-4-15,-1-1 2 0,1 1 3 0,0 0 0 16,-1 0-3-16,1 0-6 0,0 1-3 16,0 1-6-16,-1-1-4 0,1 0-1 15,1-1 0-15,-2 1-1 0,0-1 0 16,0 0 1-16,0 1 1 0,0-1-1 16,0-1-1-16,0 1-2 0,0 0-2 15,-2-1-2-15,2 1-1 0,0-1 0 16,2 0 0-16,-2 0-1 0,0 0 1 15,0-1 3-15,0 1 1 0,1-1-1 16,-1 2-1-16,0-2-1 0,-1-1-1 0,1-1-1 16,0 1-3-16,-2 0-2 0,1-1-2 15,0-3-1-15,1 1-2 0,-2 1-2 16,0-1 0-16,0-1-1 0,0 1 0 16,-1 0 0-16,0 0-1 0,-1 1 0 15,0-1-1-15,0 2 1 0,0 1-1 0,-1 1 0 16,0-1-1-16,-1 2 1 0,1-2 0 15,-2 2 0-15,2 2 1 0,-2-1-1 16,-1-1 1-16,2 2 0 0,-1-2-1 16,-1 2 1-16,-1 2 1 0,-1 0-1 15,0 2-1-15,1 3 1 0,-1 1 0 16,2 2-2-16,0 1-1 0,3 0-2 16,1 0-1-16,2 1-1 0,4-2-1 15,2-1 0-15,0 0 0 0,5-2 1 16,2 0 2-16,2-4 1 0,0-1 2 0,0-1 1 15,0-1 0-15,-1-3 2 16,0-1 0-16,-2-2 1 0,-1-2 1 0,-1 0 0 16,-1-3 2-16,0-2 1 0,-1-1 2 15,0 1 1-15,-3 0-1 0,-1 0 1 16,1 0-1-16,-3 2-2 0,0 2 0 16,-1 2-2-16,1 1-2 0,0 1 0 0,-2 2-1 15,2 1 0-15,0 1 0 0,-1 1-1 16,2 0-1-16,1 2 0 0,-1 4 0 15,2 1 0-15,2 3 1 0,2 3 0 16,1 2 0-16,0 1 0 0,1 1-1 16,1-2 0-16,1 1-3 0,-2-2-2 15,-1-4-4-15,1-1-6 0,-3-3-11 16,-1 0-5-16,2-5-7 0,-1-1-1 16,1-4-125-16,-1-3-118 0,2-4-290 15</inkml:trace>
  <inkml:trace contextRef="#ctx0" brushRef="#br0" timeOffset="171467.83">20853 1422 386 0,'3'2'110'0,"0"-1"5"0,0-2-12 0,0-1-61 15,-1 1 0-15,0 1 5 0,-1-1-3 16,0-1-6-16,-1-2-4 0,0 0-5 15,-2 1-4-15,0-3-5 0,-1-1-5 16,-2-2-7-16,0 0-3 0,-6 4-3 16,-1-1 1-16,-1 2-2 0,-4 5-1 15,-2 2 1-15,0 3-1 0,-1 1 0 16,5 3 0-16,2 3 0 0,2 1-2 16,3 0-1-16,5 0 0 0,2 1 0 0,2 1-2 15,2-2 1-15,2-1-1 0,3-2 2 16,2 0-1-16,1-3 1 0,1-1 1 15,-1-2 0-15,0-3 0 0,0-1 1 16,1-2 1-16,0-1 0 0,0-4 1 16,-1-2 0-16,0-1 2 0,1-1 0 0,1-3 1 15,-3-5 0-15,0-4 2 0,-1-2-1 16,-1-4 1-16,-1-2 0 0,-2 3-1 16,-2-4 1-16,-2 4-1 0,-2 1 0 15,-3 3 1-15,1 5 0 0,0 0 0 16,-1 1 0-16,1 5 1 0,0 3 0 15,1 2-2-15,1 5 0 0,-2 6-2 16,2 3-1-16,0 6-1 0,0 4-1 16,-1 0 1-16,0 4-1 0,-1 5 1 0,3 1-1 15,-1 3 0-15,1 0 0 16,1-1-2-16,2 3-7 0,1 0-5 0,0-3-7 16,1 0-8-16,1-5-6 0,-1-3-3 15,0 0 1-15,2-6 10 0,-2-1-123 16,1-5-104-16,-1-3-274 0</inkml:trace>
  <inkml:trace contextRef="#ctx0" brushRef="#br0" timeOffset="172238.45">21124 1482 478 0,'-3'1'122'0,"-1"1"7"16,0-5-55-16,0 2-39 0,0 0-3 15,-1-1 4-15,0 1-10 0,0-4-9 0,-1 3-5 16,-1 2-4-16,-2 1-3 0,1 2-1 16,-4 1-2-16,0 3-1 0,-1 1 0 15,1 2 0-15,1 2 0 0,2-1-1 16,1 0 0-16,5-2-2 0,2 1 0 16,3-2-1-16,2-1 1 0,4-1-1 15,1-2 1-15,4-1 1 0,-1 1 1 16,0-4 1-16,1-2 0 0,-1 0 1 15,-1-2 0-15,-1-3 1 0,-4 0 1 16,1-5 0-16,1-1 2 0,-4-1 0 0,-2-5 0 16,2-3 0-16,-3-4 0 0,0-2-2 15,0-2 0-15,-1 1-1 0,2 0-3 16,0 3 4-16,0 1 0 0,2 2 2 16,-1 3 1-16,0 3 2 0,1 2 3 15,-2 4 4-15,0 1-2 0,-1 5 1 0,0 3-3 16,-1 2-3-16,-1 6-2 0,-1 2-3 15,-1 3-2-15,-3 4-3 0,-1 2 0 16,0 1 1-16,-1 4 1 0,2-1 0 16,0 2 0-16,2 1 0 0,4 1 0 15,2 1 0-15,3 1-1 0,3 0 0 16,2-2-1-16,1-2-3 0,1-2 0 16,1-3-4-16,0-3-6 0,3-2-3 15,0-4-2-15,0-2-3 0,1-3-1 16,0-3-4-16,-1-3 3 0,0-2 4 0,-1-4 2 15,-1-1 2-15,-3-4 3 0,-2-1 4 16,-1-1 3-16,0-4 3 0,-5 2 1 16,0 3 4-16,0 2 5 0,-2 1 4 15,0 4 0-15,-1 3 0 0,-1 9 0 16,1-1 1-16,0 4-2 0,-1 0-3 16,1 7-3-16,0-1 0 0,1 0 1 0,0 2 0 15,2-2 0-15,0 0-1 0,2-1-1 16,-1-3-1-16,0-1 0 0,-1-2 0 15,-1-2-1-15,-1-2 0 0,-1-1 0 16,-1-3 10-16,0 1 3 0,-3-2 2 16,3-2 2-16,-1-4 3 0,0-2 1 15,1-4 3-15,1 0-8 0,1-4-1 16,2 1 1-16,2 0-1 0,1 2-2 16,2 2-1-16,1 3-3 0,1 1-2 15,2 2-3-15,0 1-1 0,4 0-2 0,4 1-4 16,3-1-10-16,5-1-25 0,5-3-144 15,5-4-150-15,13-2-378 0</inkml:trace>
  <inkml:trace contextRef="#ctx0" brushRef="#br0" timeOffset="173906.02">19369 915 355 0,'-2'-2'96'16,"1"2"5"-16,0-1-34 0,0 2-31 16,1 0 1-16,-1 1 4 0,1 0-6 15,1-1-5-15,0 2-3 0,-1 1-2 0,1 0-4 16,0 1-4-16,-1 0-4 0,1-1-3 16,-1 3-3-16,1 0-4 0,0 0 0 15,1 3-1-15,2 2-1 0,0 0 0 16,2 1 0-16,-1-1 0 0,2 2-1 15,-2-4 1-15,1 0 0 0,-2-2 0 16,-1-3-1-16,-1 0 1 0,1-1-1 16,-2 0 1-16,-1-3 0 0,0-1 0 0,0 0 3 15,0 0 4-15,0-1 4 0,1-3 2 16,0 1 1-16,1 0 1 0,0-3-1 16,3 0 0-16,-1-6-3 0,3-3-2 15,0 0-1-15,2-3 1 0,-1 0 1 16,1-1 0-16,-1-1-2 0,0 7-2 15,-3 5-1-15,1-1-2 0,-4 4-2 16,0 1-6-16,-1 1-7 0,-1 2-8 16,-1 1-12-16,0-3 95 0,0 8-226 0,0-5-136 15,4 4-368-15</inkml:trace>
  <inkml:trace contextRef="#ctx0" brushRef="#br0" timeOffset="174389.33">19682 1059 460 0,'-1'-1'133'15,"0"0"4"-15,-2-3-2 0,0-2-92 0,-1-1-10 16,-1 0-5-16,1-3-8 0,-2 3-6 16,2 0-4-16,-3 0-4 0,1 2-2 15,-2 3-3-15,-1 0 0 0,-2 8-2 16,0-1 0-16,-1 1 0 0,-1 4-1 16,2 2-2-16,1 0-1 0,4 1 0 15,1-4 1-15,4 1 0 0,3-1 0 16,4-3 1-16,1 1 2 0,3-4 1 0,2 1 1 15,2-2 1-15,-1-2 1 0,1-3 1 16,-2 1 3-16,0-1 1 0,-2 0 2 16,-1-2 1-16,-3-1 2 0,-1-2 1 15,-2 1 0-15,0 2-2 0,-1-2-1 16,-1 3-2-16,-1 0-2 0,0 2-5 16,-1 5-2-16,0 0 0 0,-1 2-1 15,-1 2 0-15,2 1-1 0,0 0 0 16,0 1-2-16,2 0-3 0,0-1-6 0,2-2-8 15,1-1-7-15,0 0-4 0,1-2 7 16,1 0-39-16,0-5-88 0,2 1-104 16,-2-1-254-16</inkml:trace>
  <inkml:trace contextRef="#ctx0" brushRef="#br0" timeOffset="174578.29">19873 921 519 0,'1'-5'139'0,"-2"3"3"15,-1 2-41-15,-1 3-64 0,-3 2-3 16,1 2-4-16,-1 2-6 0,0 5-5 16,0 0-1-16,2 5-1 0,-1 3-1 15,2 0-4-15,1 3-5 0,0-2-5 16,1 1 0-16,-2 0-6 0,2-2-12 16,1 0-11-16,1-1 40 0,3-3-174 0,1-1-131 15,7-3-340-15</inkml:trace>
  <inkml:trace contextRef="#ctx0" brushRef="#br0" timeOffset="188946.23">13819 9235 518 0,'0'12'121'0,"1"0"2"16,0 1-58-16,1-3-45 0,3 2-9 15,0 0 0-15,5-2 4 0,3 1 5 16,5-4 6-16,4 2 5 0,7-3 5 16,8-3 0-16,4-2-5 0,7-1-2 15,7-1-6-15,10-1-5 0,3-3-6 0,1 1-6 16,8-3-2-16,6 2-1 0,3 1-1 16,0-2 0-16,-8 1-2 0,-4 1 1 15,-6 3 0-15,-11 2-1 0,-9 0 0 16,-15 0-1-16,-9 2-1 0,-13 0 1 15,-11 4 0-15,-9 0 0 0,-18 0-1 16,-14 3 0-16,-16-1 0 0,-14 2 0 0,-8 3-5 16,-5-2-4-16,-14-5-3 0,-1 5-3 15,-2-2-3-15,2 1-3 0,4-2 2 16,-1-4 2-16,9 0 3 0,11 1 3 16,9 0 5-16,9-3 3 0,11-1 3 15,13 2 0-15,12-1 7 0,8-2 2 16,11-1 1-16,12 1 4 0,9 0 4 15,10 1 3-15,10 4 2 0,10-5-6 16,9 1-1-16,7-2-1 0,9 0-4 0,16 1-4 16,3-2-2-16,6-4-2 0,4 0-1 15,2 3 1-15,6 5-1 0,-10-4 1 16,-18 0-1-16,-5 0 1 0,-16 0-1 16,-12 2 0-16,-15-1 2 0,-19-1-1 15,-10 0 1-15,-7 0 0 0,-15 0-1 16,-16 1 0-16,-16 1 0 0,-12 1-1 0,-15 1 0 15,-3 2-3-15,-5-2-3 0,-8 4-5 16,2 1-4-16,8 2-1 0,2 2-1 16,10-1-1-16,3 2 3 0,8 0 4 15,15 1 4-15,13-3 5 0,8-4 4 16,11-1 3-16,10-5 7 0,10-6 4 16,8-1 4-16,10-4 2 0,11-2 1 15,4-2-2-15,15-2-2 0,8 3-5 16,2-2-5-16,12-2-3 0,2 3 0 15,7 1-2-15,4 1 1 0,-7 1-2 0,-7 0 0 16,-5 2-2-16,-15 2 1 0,-8-1-2 16,-17 0 0-16,-11 4 2 0,-13-4-1 15,-8 1 0-15,-9 0 1 0,-20 2-1 16,-13 0 1-16,-15 3-1 0,-16 3-1 16,-6 1 0-16,-8 0 1 0,-10 2-1 0,2-1 1 15,5-1-1-15,10 0 1 0,12-5-1 16,8 1 0-16,13-2 1 0,16 1-2 15,15-1 0-15,10 1 1 0,14-5 0 16,8 3 2-16,14 1 5 0,14 0 3 16,13 3 3-16,6-1 1 0,12-1 0 15,5 3 0-15,5 4-2 0,-2-3-7 16,-7 2-10-16,-9 1-9 0,-7 2-12 16,-17 4-20-16,-17 1-142 0,-22 0-147 0,-21 3-360 15</inkml:trace>
  <inkml:trace contextRef="#ctx0" brushRef="#br0" timeOffset="191171.9">17014 8533 437 0,'1'-6'114'16,"-1"3"2"-16,0-5-16 0,-1 0-76 15,0 1-14-15,-1-1-6 0,1 1-3 16,-1 1-1-16,-2-3 1 0,-2 4 1 15,-1-1 3-15,-5 3 2 0,-4-3 2 0,-2 3 0 16,-4 2 1-16,-1 0 1 0,-5 2-1 16,-2 0-3-16,-2 0-1 0,-1 0 0 15,2 1-1-15,4 1-2 0,2-1-2 16,5 0 0-16,6-1 0 0,5 1 1 16,5-1 0-16,3 0 2 0,1 2 2 15,2 0 2-15,0 2 3 0,3 4 1 16,5 2-1-16,4 3 1 0,5 3-2 15,2 3-2-15,4 1-3 0,1 0-2 0,2-1-1 16,0 2-1-16,-1-2 0 16,-1 2-2-16,-1-3 1 0,-2 1 0 0,-1 2 0 15,-2-3 0-15,-5 0-1 0,-3-1 0 16,-3-3 1-16,-4-3 0 0,-1-1 0 16,-7-2 0-16,-2 0 1 0,-4-3 0 15,-4 2 1-15,-7-4 0 0,-6 1 0 16,-1-2 0-16,-5-1 0 0,-3-3 0 15,-5 0 1-15,1-6 0 0,2-1-3 0,-1-4-9 16,2-4-8-16,1-5-4 0,5-1-3 16,4-4-1-16,2 1-6 0,5 1-13 15,2-2 8-15,7-2-92 0,5 1-93 16,6-2-238-16</inkml:trace>
  <inkml:trace contextRef="#ctx0" brushRef="#br0" timeOffset="191540.44">16851 7964 438 0,'-1'-5'110'16,"0"3"2"-16,0-1-57 0,0 1-20 16,-1 2-9-16,0 0-4 0,-2 1-3 15,1 0 0-15,-1 1 5 0,-2 1 2 0,1 1 3 16,0-1 2-16,3-1 1 0,1 1 1 15,1 4 1-15,2 1 0 0,1 2-2 16,2 3-1-16,0 3-3 0,1 6-3 16,-2 2-6-16,1 4-4 0,-2 6-6 15,0 5-4-15,1 8-3 0,-2 3-1 16,-3 7 1-16,-3 7-1 0,0 9 0 16,0 3 1-16,-2 3-1 0,1-1 0 0,1-1 0 15,2-2 0-15,2-3 0 0,1-7 0 16,3-6 0-16,0-5 0 0,0-5-1 15,2-6 0-15,0-5 0 0,1-8-1 16,0-5-2-16,-2-8-5 0,-1-6-12 16,0-2-15-16,-3-6-13 0,0-5 153 15,-2-5-284-15,0-11-151 0,1-9-411 16</inkml:trace>
  <inkml:trace contextRef="#ctx0" brushRef="#br0" timeOffset="192501.11">17698 8446 472 0,'8'0'120'0,"1"-1"3"0,-3-1-60 0,3 2-22 16,-2-2-7-16,-2 2-5 0,0-1-3 15,-2-1-5-15,-1 1-3 0,0 0-1 16,-1-2-2-16,-1-1-1 0,0 0-2 16,-1-1-1-16,-2-1 1 0,-3-2 0 15,-4 0 0-15,-4 0-2 0,-1-1-1 16,-4 0-1-16,-2 2-1 0,-2 0-3 15,-2 4-2-15,1 2 1 0,0 2-2 16,-1 3 1-16,0 4-2 0,1 3-1 0,1 1 1 16,4 2 0-16,3 2 0 0,1 0 0 15,4-1 0-15,5 4 0 0,1-3 1 16,4 1 2-16,5-1 0 0,3 1 0 16,5 0 1-16,5 3-1 0,4-1 1 15,4 1 0-15,3 1-2 0,2 1-1 16,-1 1 1-16,1 1-2 0,1 0 1 0,-3-2-1 15,-3 1 0-15,-4-1 0 0,-3 1 0 16,-3-1 0-16,-5-3-1 0,-9-2 0 16,-4 2 0-16,-6-3 1 0,-5-1-1 15,-3-3 1-15,-5-4 0 0,-2 1 0 16,-5-5-1-16,-3-4 1 0,-1-3-2 16,-1-1-1-16,-2-4-2 0,4-2-3 0,3-4-4 15,3-1-5-15,5-1-3 0,5 0-3 16,4-2 0-16,4 4 0 0,3 1 1 15,3 1 0-15,3 2 20 0,3-2-137 16,3 3-112-16,3-2-300 0</inkml:trace>
  <inkml:trace contextRef="#ctx0" brushRef="#br0" timeOffset="192886.09">17985 8593 547 0,'4'3'120'0,"-3"-2"1"16,-1 0-95-16,0-1-12 0,-1 0-2 15,-1 2-1-15,-1 4-1 0,0-2 0 0,-1 2 1 16,-2 1 4-16,2 3 4 0,-3 0 4 16,1 1 1-16,-1 2 1 0,2 2-3 15,0 2-2-15,1 3-4 0,2-1-5 16,1 3-2-16,4-3-1 0,2 0-1 15,5-3-2-15,3-2 0 0,3-3-1 16,1-1 0-16,3-6 1 0,2 1 3 16,1-6 2-16,0-4 3 0,1-3 2 15,1-5 0-15,1-3 1 0,1-4-1 0,-4 0-5 16,-2-2-3-16,-4-2-2 0,-3-3 1 16,-5 2 0-16,-6-2 0 0,-6-2 0 15,-7-2 0-15,-3 1-2 0,-3 5-5 16,-6 3-4-16,-5 6-3 0,-4 10-3 15,-3 7-2-15,-4 10-7 0,-3 7-9 16,-3 7-13-16,5-1-130 0,1 1-135 16,5-2-337-16</inkml:trace>
  <inkml:trace contextRef="#ctx0" brushRef="#br0" timeOffset="197438.06">18887 9013 249 0,'-1'7'67'0,"0"-3"5"16,1 1-34-16,1-4-9 0,-1 1 0 15,0 1 3-15,0-2 2 0,0-1 0 16,0 3 1-16,-1-5 3 0,1 2 3 15,1 2 1-15,-2-4-3 0,1 4-5 0,-1-2-7 16,0 0-7-16,0 0-6 0,-3 2-5 16,1-1-3-16,1 2-3 0,-3 0-1 15,1 3-2-15,-1-1 1 0,-2 4-1 16,2-1 0-16,-1-1 0 0,0 0 1 16,0-1-1-16,2-2 0 0,1-1 1 15,2-1 2-15,1-1 4 0,0-1 4 16,1-1 3-16,4 0 2 0,-1-2 1 15,2-1 1-15,1-3-2 0,0-1-3 0,0 1-4 16,-2-1-2-16,-1 3-1 0,-1-2-1 16,-2 2 0-16,0 2-1 0,-1 2-2 15,-1-1-1-15,-2 2 0 0,0 0-2 16,-4 2 0-16,-3 6-2 0,-2 1 2 16,-2-1 0-16,2 3 0 0,0 0 0 15,4-1-1-15,2-1-1 0,4-5-1 16,5 0 0-16,4-2 2 0,4-1 2 15,2-2 2-15,2 0 4 0,-1-3 2 0,2 1 3 16,-4-3 0-16,-2 1-1 0,-3-1 0 16,-1 0-2-16,-3 1 0 0,-1 1-1 15,-1 0-3-15,-1 2-1 0,-2-1-1 16,-2-2-1-16,-1 2-4 0,0 0-1 16,-2 3 0-16,1 1 1 0,-3 3-1 15,0 0 1-15,2 4 1 0,0-1-1 16,2-1 1-16,0 0-1 0,2-2 0 0,3-3 0 15,3 0 1-15,1-1 2 0,1 0 3 16,0-3 1-16,1 0 2 0,-1-2 1 16,0 1 2-16,-1 0-1 0,-2 0-1 15,-2 1-2-15,1 0-1 0,-1 2-1 16,-1-2 0-16,1 1-1 0,-1 2-1 16,1-2-1-16,0 1-2 0,1 0-1 15,0 1 1-15,3 2-1 0,1 2 0 0,3 3 2 16,2 3 0-16,3 1 4 0,2 4 2 15,3 2-1-15,0 1 1 0,0 2 0 16,-3 3-1-16,-2-1-2 0,-5 2-6 16,-6 1-6-16,-5-1-4 0,-9 0-5 15,-6-1-1-15,-4-2-1 0,-6 0-4 16,-6 0-3-16,-8-3-3 0,1 2-120 16,-3 1-115-16,1-1-300 0</inkml:trace>
  <inkml:trace contextRef="#ctx0" brushRef="#br0" timeOffset="209638.95">20933 8629 501 0,'3'1'123'0,"-1"0"4"15,0-4-61-15,0 1-35 0,0 0-5 16,-1 2-3-16,-1 0-5 0,-1-1-5 16,2 0-5-16,-2 3-2 0,-1 0-3 15,2-4 1-15,-2 2-1 0,-1-2 0 0,-1 1 1 16,-4-2 0-16,0-2 1 0,-5-1-1 15,-3 0 0-15,-4 1-1 0,-4-1 1 16,-4 2-1-16,2 0 1 0,-2 2 1 16,2 3-1-16,3-1 1 0,4 1 0 15,6 0-3-15,2 1-1 0,2 3 1 16,3-1 0-16,3 1-1 0,2 1 2 0,3 2 2 16,3 2 4-16,2 1 1 0,3-1-1 15,2 3 0-15,5 0-1 0,2 3-1 16,2-1-3-16,4 3-3 0,3 1 1 15,2 1-2-15,-1 1 1 0,-3 0-1 16,-2 1 0-16,-1 0 1 0,-3-3-1 16,-4 0 0-16,-1-3 1 0,-3 0 0 15,-2-3 0-15,-3-2-1 0,-5-2 2 16,-5 1 1-16,-7-1 0 0,-5 1 0 0,-7-3 0 16,-6 0 0-16,-11 1-2 0,-2-2-1 15,-5-3-5-15,0-3-7 0,-3-2-6 16,1-3-6-16,1-4-3 0,8-2-4 15,0-2-2-15,6-2-3 0,6-3 0 16,5 1-46-16,5-1-1 0,4-1-48 16,7-6-81-16,4-6-165 0</inkml:trace>
  <inkml:trace contextRef="#ctx0" brushRef="#br0" timeOffset="209952.86">20721 8279 600 0,'1'12'138'0,"1"4"5"0,3 1-103 16,4 3-4-16,1 4-4 0,3 1-4 15,3 6-7-15,3 3-5 0,-1 2-4 16,0 6-3-16,-4 4-5 0,-2 3-1 15,-2 6-2-15,-6 1 0 0,-2 1 1 16,-3 0-1-16,-2 2 0 0,-1-2 0 16,-1-1 0-16,2-4 0 0,0-3 0 0,3-2-2 15,1-5-3-15,3-8-3 0,5-5-6 16,0-5 0-16,1-7-8 0,1-4-6 16,0-6-4-16,-1-6 6 0,1-1-124 15,-1-8-108-15,3-7-287 0</inkml:trace>
  <inkml:trace contextRef="#ctx0" brushRef="#br0" timeOffset="210573.94">21489 8884 660 0,'3'-3'154'0,"1"-3"2"0,-2-2-106 15,0-3-21-15,0-3-8 0,-2-1-10 16,-1 1-9-16,-3-4-5 0,-4 1-1 16,-1 0-1-16,-4 4-1 0,-2 4 1 15,-4 4 3-15,-4 3 4 0,-4 6-3 16,-3 8 1-16,-2 6-1 0,0 3 1 0,2 5-1 15,3-2 0-15,6-1-2 0,7-1 0 16,7-5 1-16,8-2 2 0,7-7 3 16,8-3 5-16,7-2 3 0,6-3 3 15,5-1 3-15,1-3 2 0,1-2 2 16,0 0-3-16,-4-3-4 0,-3-2-2 16,-5 3-1-16,-5 2-3 0,-4-1-2 15,-4-1-1-15,-4 3 0 0,-4 2-1 16,-2-2-1-16,-3 2 1 0,-2 1 0 15,-3 0-2-15,0 5 0 0,-3 0-2 0,0 3 0 16,-1 1 0-16,1 4 0 0,2 2-1 16,2 1 1-16,1 0 0 0,5 7 1 15,1-1 0-15,4 6 1 0,1 2 0 16,3 4 1-16,1 3 0 0,1 2-1 16,1-1 1-16,-2 0-1 0,0 1-1 0,-1-5 0 15,-4-1 0-15,-1-1 0 0,-2-4 0 16,-4-2 0-16,-2-2 0 0,-5-3 0 15,-3-3 0-15,-4-3 1 0,-4-3-1 16,-2-1 0-16,-1-5-1 0,-3-2-1 16,-3-2-3-16,2-2-3 0,-2-3-5 15,1-5-8-15,1-4-10 0,-1-4-7 16,5 0-6-16,5-2-3 0,2-4-3 16,6 1 1-16,4-2 16 0,4 0-119 0,3 0-106 15,3 1-276-15</inkml:trace>
  <inkml:trace contextRef="#ctx0" brushRef="#br0" timeOffset="211077.88">21771 8818 607 0,'6'0'148'0,"-4"1"1"0,-2 4-69 15,-2 1-50-15,-3 4-12 0,-2 5-5 16,0 3-4-16,-2 4-4 0,0 4-2 15,1 6-1-15,1 3 0 0,1 2-1 16,4 4 1-16,0-1-1 0,0 2 1 16,1-2-1-16,-1-5 0 0,2-4 0 15,0-1 0-15,2-4 0 0,-1-5 0 16,1-4 1-16,-1-5-1 0,0-1 1 0,1-5 0 16,-2-4 4-16,0-3 1 0,0-1 1 15,-1-2-1-15,0-5-1 0,-1-6 0 16,1-2-1-16,-1-6-4 0,0-5-1 15,2-7-2-15,2-7 2 0,-1-2 0 16,3-4 0-16,1 0 6 0,4 4 1 16,2 3 1-16,2 6 2 0,0 8 3 15,2 6 1-15,-1 8 4 0,-1 4-5 0,0 3 1 16,-2 2 0-16,2 4-2 0,1 1-3 16,-1 3-2-16,-1 2-2 0,-1 2-2 15,0 2-2-15,-2 1 0 0,-1-1-1 16,-1 1 0-16,-1-1 0 0,0-1 0 15,-2-2 0-15,-1-1 0 0,1 0-1 16,-3-1 1-16,-1 0 0 0,-1-2 0 16,-5 0 1-16,0 1-2 0,-4-4-4 15,-3 0-4-15,-6 1-5 0,-1-2-9 0,1-2-15 16,-3 2-14-16,-1-2-5 0,4 1-4 16,3 1-82-16,4-1-26 0,3-2-94 15,6 0-186-15</inkml:trace>
  <inkml:trace contextRef="#ctx0" brushRef="#br0" timeOffset="211735.57">22157 8378 572 0,'4'0'130'0,"-1"0"2"16,-2 0-93-16,1 0-20 0,-1 4-3 15,0 0 0-15,3 1-2 0,-1 3-2 16,1 2 2-16,2 2 3 0,3 3 6 0,-1 3 4 15,4 5 5-15,4 4 1 0,2 6-1 16,3 4-2-16,2 9-3 0,1 4-6 16,4 1-5-16,-3 3-6 0,-1-2-3 15,-2 2-3-15,-6-2-2 0,-2-2-1 16,-7-3 0-16,-5-1 0 0,-6-2 0 16,-7-2 0-16,-10-1-1 0,-6-4-8 0,-8-3-12 15,-9 0-22-15,-6-4-11 0,-5-6 21 16,-5-2-84-16,1-4-62 0,6-6-107 15,0-2-231-15</inkml:trace>
  <inkml:trace contextRef="#ctx0" brushRef="#br0" timeOffset="212221.13">20547 8185 608 0,'1'0'149'0,"0"0"6"0,0-1-94 16,0 1-14-16,-1 0-8 0,0 1-7 0,-2-1-10 16,-2 3-7-16,-4 2-6 0,-4 4-3 15,-4 1-2-15,-5 6-2 0,-1 2 1 16,-4 5 0-16,-1 6 1 0,-2 5 1 15,-1 1 1-15,3 7-1 0,1 5 0 16,2 6-1-16,7 5 0 0,4 3-1 16,5 4-2-16,7 3 0 0,8 0 0 0,6 4-1 15,7-2 0-15,6-4 0 0,5-1 1 16,7-7-1-16,7-1 0 0,2-6-2 16,2-11-9-16,-2-7-13 0,-1-6-15 15,3-8 161-15,-1-5-293 0,-7-7-152 16,0-7-424-16</inkml:trace>
  <inkml:trace contextRef="#ctx0" brushRef="#br0" timeOffset="213252.14">19812 8547 344 0,'0'0'89'0,"-1"-1"-1"0,1 1-26 16,0 0-37-16,1-2-16 0,-2 2-8 15,1 0-2-15,0 0 2 0,1 3 2 16,-1-3 4-16,0-1 2 0,1 1 4 16,1-2 5-16,-1 2 4 0,2 0 2 15,1-1 2-15,-1 1 2 0,2-1 3 0,1-2 0 16,-1 1 0-16,1-3-2 15,-1 2-3-15,0 1-1 0,-2-4-4 16,-2 2-4-16,-1-3-4 0,-1 1-2 0,-3-1-2 16,-1-1 0-16,-1-2 1 0,-1 0 1 15,-2-1-2-15,0 0 0 0,-2 1 0 16,1-2-1-16,-2 1 0 0,-3 2-5 16,0-2-1-16,0 4 0 0,-1 0 0 0,0 4-1 15,1 1 0-15,-1-1 0 0,2 2-1 16,3 5 0-16,0-2 0 0,1 2-1 15,2 1 0-15,1 2 0 0,4 1 0 16,-1-1-1-16,3 1 1 0,1 0-1 16,2 1 0-16,2-2 0 0,0 1 0 15,2 0 0-15,0 0 1 0,2 2 1 16,-2 2 0-16,2-1 1 0,-2 1-1 16,0 3 1-16,0-1 0 0,-1 2-1 0,1 1 1 15,-2-2 0-15,1 3-1 0,0-2 1 16,-1 2-1-16,3 0 0 0,0 1 0 15,3 1 0-15,0 0 0 0,1 2 0 16,1 2 0-16,1-1 0 0,-1 0 0 16,0 0 0-16,-2-3 0 0,-2 2-1 15,0-3-1-15,-2-1-1 0,-3-2-2 16,-3-2-3-16,-1 1-2 0,-2-1 0 16,-2 1 1-16,-3-2 0 0,0 0 2 0,-2 1 2 15,2-2 1-15,-1-2 0 0,-2-1-4 16,2-3-1-16,-1-1-2 0,2-2 1 15,-2-3-1-15,0-2 3 0,-1-2 6 16,1-4 5-16,-1-3 4 0,0-5 3 16,0-2 1-16,0-1 2 0,1 1 1 15,2-3-1-15,1 1-2 0,2 2 2 16,2-1-1-16,3 0 0 0,4-1-2 0,2-5-1 16,3 1-1-16,4-3 0 0,7-5-3 15,5-1 0-15,6-1-2 0,4-1 0 16,1 2-3-16,2-2-9 0,3 1-10 15,-2 6-8-15,-2-2 1 0,-3 4-134 16,-1 2-126-16,-3 0-306 0</inkml:trace>
  <inkml:trace contextRef="#ctx0" brushRef="#br0" timeOffset="-159669.41">14840 69 569 0,'-3'-4'114'16,"-2"5"0"-16,4 7-108 0,-1 1-11 16,2 4 1-16,0 1 0 0,0 6 1 0,-1-3-1 15,1 0 2-15,-2-5-1 0,2 2 2 16,-2-6 0-16,-1-1 1 0,-2-3 1 15,-2-2 3-15,-4 0 0 0,-3-4 2 16,-4 1 2-16,-4 2 1 0,-1-1 0 16,-2 3-1-16,2-1-2 0,-3 2 0 15,1 1-2-15,0-1-2 0,2 5 0 0,1 0-1 16,0-2 0-16,3 4-1 0,4-2 0 16,3 1 1-16,2-3-1 15,0-1 0-15,-1-3 1 0,-2 0-1 0,-3-1 0 16,-5-4 0-16,-3-1 1 0,-6 1 1 15,-2-3 0-15,-3-1 2 0,-1 1 0 16,3-3 1-16,3 2 0 0,0 3 0 16,4 0-2-16,-2 3-1 0,4-1 0 15,0 2-1-15,-1 2-1 0,-5 2 1 0,-2-3-1 16,0 2 0-16,-2 2 0 0,-3 0 0 16,-6 1 1-16,-3-2-1 0,0 1 0 15,1 1 0-15,-1-2 0 0,2-1 1 16,2-3-1-16,5-3 0 0,5-1 1 15,4-2-1-15,1-3 1 0,2-1 0 16,3-3-1-16,2 2 1 0,0 0-1 16,2 3 1-16,3-1-1 0,2 0 1 0,1 4 0 15,2 0 1-15,2 3 0 0,6-1-1 16,0 0 1-16,2 3 0 0,0 0 0 16,1-1 1-16,-1 1-1 0,1-2 0 15,1 2 0-15,2 1 0 0,0-1 1 16,3 1-1-16,0 1-1 0,2 0 1 15,1 0-1-15,-1 2 0 0,-1-3 0 16,-1 2-1-16,0-3 1 0,-2 3-1 16,-3-3 0-16,0 2 0 0,0-1 0 0,-1 1 1 15,-1-1-1-15,-1 2 0 0,-1-1 0 16,1 2 1-16,-1 1-1 0,-2 0 1 16,-3 4-1-16,-2-2 1 0,-2 4-1 15,1 1 1-15,-3-3-1 0,0 3 0 16,-3 2 0-16,-1 0 1 0,2 5-1 15,1-3 0-15,-3 4 0 0,0 7 0 0,-2-1 0 16,7 4 0-16,0-1 0 0,1 3 0 16,1-2 1-16,4 9-1 0,1-1 0 15,2 2 0-15,2 4 0 0,0-1 0 16,0 7 0-16,-1 3 1 0,-1-5-1 16,2 2 0-16,-2 2 0 0,-2-2 0 15,0 7 0-15,0-1 0 0,-2 2 0 16,-3 3 1-16,-1 1-1 0,-3 2 0 15,-1 7 0-15,-2-1 0 0,-2 3 0 16,-1 0 0-16,0 1 0 0,-3 4 0 0,-1 2 0 16,1 0 0-16,-1 3 0 0,-1 1 0 15,-3 2 0-15,-3 7 1 0,-1-3-1 16,-1 0 0-16,-1 0 0 0,-2 1 0 16,0 1 1-16,-2 1-1 0,3-1 0 15,1-1 0-15,2-1 0 0,-4 2 0 16,4 0 0-16,0 2 0 0,2 2 0 0,3-4 1 15,3-1-1-15,0 2 0 0,3-2 0 16,3-2 0-16,2-3 0 0,-2-2 0 16,4 0 0-16,1 1 0 0,3-1 0 15,1 1 0-15,-2-2 0 0,4-1 2 16,2 4 0-16,2-1 2 0,-2 3 0 16,-3 2 5-16,0 3 0 0,2-1 0 15,-2 4-1-15,-1 4-1 0,-5 2-1 16,0-4-1-16,-3-3-4 0,1 0 0 0,-4 4-1 15,-1-1 1-15,-2-2-1 0,3-2 1 16,-2 4-1-16,0 3 0 0,3-4 1 16,3-2-1-16,-2-1 0 0,2-1 0 15,-1 1 0-15,4 0 1 0,1-3-1 16,-2-3 0-16,2 4 0 0,2-3 0 16,1 2 0-16,3-2 0 0,2-5 0 0,1-1 0 15,1 3 1-15,1-4-1 0,1 1 0 16,2-3 0-16,0-2 0 0,0 3 0 15,4-2 0-15,1-2 1 0,3-2-1 16,1-4 0-16,2-4 0 0,2-2 0 16,2-6 0-16,3-4 0 0,2-4 0 15,1-1 0-15,2-4 1 0,3 1-1 16,4-2 1-16,2 1 0 0,1-2 0 16,3 0 0-16,3 0 0 0,5-4 0 15,3-1 0-15,4-2 0 0,4 0-2 0,4-2 1 16,4 0-1-16,3-4 0 0,3 1 1 15,3-5-1-15,3 2 1 0,7-4-1 16,1-4 1-16,7-2 0 0,4-4 0 16,2-4 0-16,5 0 0 0,2-6 0 15,3 0 1-15,-2 1-1 0,0-2 0 16,3 1 0-16,0 1 1 0,5 2-1 0,-1 3 0 16,-1-3 0-16,5 1 0 0,-1 1 0 15,2 2 0-15,-6-1 0 0,4-1 0 16,5-1 0-16,0 2 0 0,1-1 0 15,-4-5 0-15,-1 0 0 0,12 0 0 16,-9 0 0-16,-2-4 0 0,1-3 0 16,1 2 0-16,4 1 0 0,1-3 0 15,-3 0 0-15,-2 0 0 0,0 5 0 0,1 3 0 16,-2-5 1-16,0 5-1 0,-2 4 0 16,3 2 0-16,-3-1 1 0,3 1-1 15,-1 2 0-15,-1 5 0 0,-1-1 0 16,3-2 0-16,0-1 0 0,3-2 0 15,-3 0 0-15,4-1 0 0,1-3 0 16,-1 0 0-16,1 0-1 0,0 0 1 16,1-1 1-16,-1 2-1 0,-1 0 0 15,4-2 1-15,-4 0-1 0,-1 1 1 0,2 0 0 16,-1-3-1-16,0 2 1 0,-3 2-1 16,2 1 1-16,-1 0-1 0,0 1 0 15,-5 4 1-15,-3 0-1 0,-1 1 0 16,-1-2 1-16,-2 6-1 0,-3 3 0 15,-3-1 0-15,1 2 0 0,1 2 0 16,-4 0 0-16,-1-1 1 0,-2-1-1 16,2-1 0-16,-2-2 0 0,2-2 1 0,-5 0 0 15,2 1 2-15,-1 0 3 0,2-4 3 16,-6 0 1-16,-3 2 0 0,-5-1 1 16,-1 0 1-16,-1 0-4 0,-5-1-2 15,-4 0-1-15,-3 0-2 0,-1 2 0 16,-5 0-2-16,-1-3 0 0,-5 1 0 15,-2-2-1-15,-3 1 0 0,-3-1-1 0,-2-1 0 16,2-5 0-16,-3 0 0 16,-1 0 0-16,-4-3-1 0,-3-3 1 0,-2-2 0 15,-3-1 1-15,-4 1 0 0,-1-4 0 16,-5-2 0-16,0 2 0 0,0-4 1 16,-2 0-1-16,2-3-5 0,-2-2-1 15,1-2-2-15,-1 0-4 0,1-5-1 16,0 1-1-16,0-1 0 0,-3 2 6 15,1-1 0-15,-2 2 3 0,-3-1 4 0,2 0 3 16,-3 1 2-16,0-5 1 0,-1-3 0 16,-2-4-1-16,2-5 0 0,1-3-2 15,-1-6 0-15,1 0-2 0,0-5 1 16,-1-2-1-16,0-3 0 0,0 1 0 16,0-4-1-16,-1-1 1 0,-1-3 1 15,0-2-1-15,-1-6-1 0,1-2 1 16,-1 0 0-16,-2-3 0 0,-2-2 0 15,0-6 0-15,1-4 0 0,-2 3 0 0,0-5 0 16,0-2 1-16,-2 0-1 0,2-2 0 16,1 1 0-16,1 1 1 0,-3-2-1 15,-1-4 0-15,3-2 1 0,2-3-1 16,0-1 1-16,-2-2-1 0,0-1 1 16,3-1-1-16,1 3 1 0,-1 2-1 15,-1-1 0-15,-3 1 1 0,1-2-1 16,0-1 0-16,-4 1 0 0,-1-3-1 0,-1-2 1 15,-1-1 0-15,0 3 0 0,-2 1 0 16,0-2 0-16,2-2 0 0,-1 0 0 16,2 1-1-16,2 0 1 0,0-2 0 15,0-5 0-15,-1 6-1 0,-1 1 1 16,1-4 0-16,-2 2 0 0,-6-1 0 16,1 0 1-16,-3 3-1 0,2-5-1 15,-3-2 1-15,1 6 0 0,-4 1 0 16,-1-2 0-16,-3-2-1 0,3 1 1 0,0 0 0 15,-3 4 0-15,0-3 0 0,0-1 0 16,4 1 0-16,1 3-1 0,-3 0 1 16,0-4-1-16,1-1 0 0,1 3 0 15,2-1 1-15,1 5-1 0,0-1 2 16,1-3-1-16,4 4 0 0,1 5 1 16,0-3-1-16,0 2 0 0,2-4 0 0,0 4 1 15,2 7-1-15,-1-2 0 0,2 0 0 16,0 3 0-16,3-4 0 0,2 11-1 15,-1-4 1-15,0 3 0 0,0 2-1 16,0 1 1-16,2 0 0 0,-2 7 0 16,-2-3 1-16,-2 2-1 0,0-4 0 15,-2 9 0-15,-1 0 0 0,-1 1 0 16,-3 1-1-16,1 0 1 0,-1 4-1 16,0 3 0-16,-1-4 1 0,0 5-1 0,0 3 1 15,-1 0 0-15,1 6 0 0,-1 1 0 16,1 6 1-16,-1 6-1 0,0 1 0 15,-2 5 0-15,0 5-1 0,-1 4 1 16,0 2 0-16,-2 2-1 0,0 3 0 16,1 4 1-16,-1 1-1 0,0 3-1 15,0-1 1-15,-1 4 0 0,1-1-1 16,1 1 1-16,0 4 0 0,1-2 0 0,1-2 0 16,0 3 0-16,2 2 0 0,-1 0 0 15,-3-1 1-15,-1-1 0 0,-1 1 0 16,0 0 0-16,-3 2 0 0,-4-5 0 15,1 2 0-15,-2 0 0 0,0-1 0 16,-2-2 0-16,-1 3 0 0,2-1 0 16,1 0 0-16,-2-1 0 0,0 1 0 15,-2 1 0-15,-4 1 0 0,-5-2 0 0,-4 2 0 16,-8-2 0-16,-14 1-8 0,-10 1 17 16,-13-4-155-16,-16-3-127 0,-20-8-336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6:29:10.9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13653 894 436 0,'8'-4'128'15,"0"0"7"-15,-3 4-9 0,-4 1-62 16,0-2-13-16,-1 2-3 0,0-1-1 0,-1 0-5 16,0 3-4-16,-1-3-6 0,2 2-3 15,-2 4-2-15,1 3-3 0,0 2-4 16,0 4-2-16,-2 6-2 0,1 8-2 16,-1 1-2-16,-1 5-4 0,0 3-2 15,0 6-3-15,0 0-1 0,1 1 0 16,3 0-2-16,-1 2 1 0,2-3-2 0,2-3 0 15,-2-5-3-15,0-2-3 0,-1-7-5 16,-2-5-8-16,2-5-9 0,-3-5-15 16,3-5-8-16,-1-6 74 0,2-5-205 15,-1-9-137-15,4-2-358 0</inkml:trace>
  <inkml:trace contextRef="#ctx0" brushRef="#br0" timeOffset="436.97">13763 947 640 0,'-2'-5'155'0,"0"1"10"16,-1 1-104-16,2-1-4 0,-1-1-3 15,1 1-1-15,1 1-8 0,0-2-6 16,1 1-9-16,4-2-5 0,1-3-4 16,4 1-6-16,3 1-2 0,0-4-2 0,3 2-2 15,2 0-1-15,2 1-1 0,1 3-1 16,0 4-1-16,-1 2-3 0,3 7-3 15,-1 2 0-15,-1 5-1 0,-3 4 0 16,-5-2-2-16,-1-2 0 0,-3 3 0 16,-4-2 0-16,-3 1-1 0,-4-2 1 15,-4-1 0-15,-5 3 1 0,-5 0 0 16,-6 0 1-16,-6-2-1 0,-1-3 0 16,1 0 0-16,-1-3 0 0,-1-1 1 0,-1-3 1 15,4-3 0-15,5-3 1 0,2-1 2 16,-1-2 0-16,6-2-1 0,4 1 1 15,7-1 2-15,1 2 0 0,3 2 1 16,5 1-1-16,2 3 1 0,4 0 2 16,6 3-2-16,1 4 0 0,2 2-1 15,0 5 0-15,-2 4 0 0,1 3-1 0,0 4-1 16,-2-1-1-16,-1 5 0 16,2 0-1-16,2 1-2 0,1 0-5 0,0-2-7 15,-3 0-9-15,0-2-12 0,-2-6-15 16,0-1-18-16,-2-6-53 0,0-10-76 15,-2-3-123-15,0-4-270 0</inkml:trace>
  <inkml:trace contextRef="#ctx0" brushRef="#br0" timeOffset="662.89">14263 921 554 0,'1'1'164'0,"0"6"14"0,-1 2 7 15,0 9-123-15,0 3-8 0,1 6 0 16,-1 3-4-16,1 3-16 0,-1 2-13 16,1 5-8-16,0-6-4 0,1-2-2 0,1 2-2 15,-1 1-2-15,2-4-6 0,2 0-10 16,0-7-11-16,0 2-16 0,1-1-19 16,2-2 152-16,1-8-292 0,-1-2-160 15,2-4-430-15</inkml:trace>
  <inkml:trace contextRef="#ctx0" brushRef="#br0" timeOffset="1016.17">15028 833 667 0,'-1'4'150'15,"-5"0"9"-15,-3 2-112 0,-4 3-10 16,-7 2 2-16,-6 2 0 0,-5-1-3 15,-5 1-6-15,-9 1-10 0,-3-2-4 0,3-1-6 16,6 0-4-16,5-1-3 0,3-1-2 16,8 2-2-16,12 0-2 0,8 3-2 15,3 1 1-15,3 0 0 0,7 4 0 16,7 2 2-16,14-2 1 0,4 4 1 16,-1-2 3-16,8 4-1 0,4 1 0 15,-3-4-1-15,-5-1 0 0,-11 1 0 16,-5-2-1-16,-1 2 1 0,-10-1-1 15,-7-3 0-15,-2 4 0 0,-4 2 0 0,-3-1 1 16,-8-1-1-16,-9-2-1 0,0-2-3 16,-8 1-5-16,-11-4-11 0,-7-5-4 15,2-5-10-15,5-3-8 0,5-4-9 16,-4-3-70-16,5-7-49 0,10-5-99 16,8 0-234-16</inkml:trace>
  <inkml:trace contextRef="#ctx0" brushRef="#br0" timeOffset="1481.93">15580 928 535 0,'1'-2'145'0,"-2"1"13"0,1 1-35 16,-2-1-59-16,0 1-10 0,1-3-3 15,0 2-4-15,-2 5-4 0,-2-4-6 16,-2-3-6-16,-4 6-1 0,-3-1-1 16,-6 4 0-16,-3-3-5 0,-4 3-5 15,2 8-5-15,-2 8-3 0,-2-2-6 16,3 1-2-16,0 4-2 0,8 6-1 16,0-3-1-16,1 1 0 0,11-1-1 15,5-2 0-15,4 2-1 0,10-4 0 0,-1-1 0 16,9-2 1-16,5-5 0 0,0-4 0 15,5-1-1-15,2-3-4 0,0 0-7 16,1-3-11-16,-1-2-7 0,2-4-24 16,-1-4-99-16,-4-1-48 0,1-1-129 15,-4 1-273-15</inkml:trace>
  <inkml:trace contextRef="#ctx0" brushRef="#br0" timeOffset="2042.2">16612 1059 573 0,'2'-3'137'15,"0"-1"9"-15,0 0-68 0,0 3-41 16,2 0 0-16,0 2 1 0,0 4-2 16,1 1-8-16,-1 4-7 0,1 3-8 15,-2 5-4-15,1 5-1 0,2 4-2 0,-1 0-2 16,4 1-1-16,2-1-1 0,3 1-2 16,6-4 1-16,1-2-1 0,2-5 5 15,1 0 3-15,0-2 7 0,-2-5 4 16,-1-3 5-16,-6-5 5 0,0-3 3 15,-2-6 2-15,-2-2-3 0,-2-6-2 16,2 1-4-16,1-5-4 0,-2-1-5 16,0-8-4-16,-1-4-4 0,-2-2-3 0,1 0-4 15,-4-4-2-15,-1 1-1 0,0 0-3 16,-2 12-5-16,0 6-7 0,-2 1-7 16,0 6-11-16,1 3-25 0,-1 5-17 15,0 3 43-15,1-1-169 0,1 0-139 16,3 6-339-16</inkml:trace>
  <inkml:trace contextRef="#ctx0" brushRef="#br0" timeOffset="2326.92">17361 1074 616 0,'9'6'150'0,"-5"-2"6"0,-5 0-100 16,-6-2-11-16,-5 0-2 0,-8-1-2 15,-7 3-7-15,-5-2-10 0,1 0-6 16,-2 0-3-16,4-1-4 0,4 3-4 15,9-2-4-15,5-1-3 0,6 1-4 16,3 2-2-16,5 1 1 0,4 3 1 0,3 3-1 16,5 5 1-16,6 3 1 0,5 1 3 15,3 1 2-15,3 2 0 0,-2 0-2 16,-1-1 1-16,-6 0-1 0,-5 0 2 16,-8-1 2-16,-6 1 1 0,-12 1 0 15,-5-4 0-15,-9-1 1 0,-9-3-1 16,-4-3-2-16,-2-4-4 0,-1-5-19 15,0-3-9-15,2-3-35 0,8-9-112 0,4-3-134 16,3-2-318-16</inkml:trace>
  <inkml:trace contextRef="#ctx0" brushRef="#br0" timeOffset="2799.87">18526 921 608 0,'4'3'146'0,"-4"-2"6"0,-2-2-108 16,-5-2-8-16,-5 6-1 0,-4-3 3 15,-3 2-4-15,-7-1-9 0,-6 1-3 0,-5 5-1 16,-8 0 0-16,1 4 0 0,-1 6-5 15,-4 4-6-15,4 2-3 0,1 8-3 16,6 4-1-16,7 6-2 0,6-1-1 16,4-1-1-16,8-1-2 0,7 3 0 15,10-7-1-15,4-3 1 0,11-4 0 0,6-2 1 16,7-3 2-16,10-6-3 0,6-4-2 16,8-1-8-16,3-9-13 0,-1-8-13 15,0-4 81-15,2-5-218 0,-6-6-141 16,-7-4-371-16</inkml:trace>
  <inkml:trace contextRef="#ctx0" brushRef="#br0" timeOffset="2997.77">18887 933 611 0,'-8'10'153'16,"-1"8"10"-16,-2 3-101 0,0 3-6 15,2 3 4-15,0 4-8 0,3 3-13 16,0 3-10-16,3-5-9 0,1 1-7 15,-1-2-3-15,2 1-4 0,-1 0-3 16,1 0-2-16,1-7-2 0,1 5-8 16,-1-6-11-16,2 0-15 0,2-6-11 0,0-3 32 15,4-9-169-15,2-1-137 0,3-7-330 16</inkml:trace>
  <inkml:trace contextRef="#ctx0" brushRef="#br0" timeOffset="3346.44">19349 1051 622 0,'3'0'151'0,"-2"0"6"0,-3-1-102 0,-3-2-18 16,-1 3 0-16,-8-3 5 0,-1 1-8 16,-5-1-10-16,-4 0-4 0,0 1-4 15,-2 0-3-15,2 0 1 0,4 1-4 16,1 3-5-16,3 0-4 0,1 0-1 15,3-1-2-15,1 7 2 0,1 1-4 16,3 1-1-16,4 0 1 0,3 7-1 16,4 3 2-16,4 6 0 0,2 0 1 0,4 3 0 15,3 0 0-15,2 2 1 0,4-1 0 16,0 0 0-16,2-1 1 0,0-3-1 16,-2 0 1-16,-4 1 0 0,-3-4 0 15,-7-3-1-15,-3-2 1 0,-8-4 0 16,-6-3-1-16,-6-1 0 0,-7-4 0 15,-3-3 0-15,-3-1-3 0,-2-6-7 0,-5 2-14 16,1-3 0-16,0-4-34 16,3-2-112-16,0 1-128 0,3-5-304 0</inkml:trace>
  <inkml:trace contextRef="#ctx0" brushRef="#br0" timeOffset="3652.71">20098 1034 523 0,'3'7'128'0,"-11"-3"3"0,-8 1-59 16,-9 0-27-16,-5 2 7 0,-6 0-4 15,-7 3-4-15,-6 1-4 0,-1-1 0 16,1 6-10-16,3 0-11 0,2 5-6 0,6 0-6 15,5 5-2-15,12-3-2 0,7 2-2 16,5-3-1-16,8 5 0 0,8-4 0 16,7 0 0-16,5 0 0 0,7 0 1 15,7 1 0-15,5-5 0 16,4 0-3-16,0-3-6 0,-3-2-9 0,2-5-13 16,-7 1-7-16,-6-5-135 0,-7 2-135 15,-7-3-324-15</inkml:trace>
  <inkml:trace contextRef="#ctx0" brushRef="#br0" timeOffset="4262.96">14260 1882 615 0,'-8'1'135'0,"1"-2"4"0,1 0-107 15,1 1-9-15,2 0 2 0,2-1 4 16,0 0-2-16,1 0-4 0,0 1-5 15,1-1-4-15,4-1-4 0,6 0-3 16,6-2-6-16,7 3 0 0,6-2-1 16,4 3 1-16,6 1 0 0,12-1 1 15,6-2-1-15,13 4-1 0,7-3 1 16,6 4 0-16,15-2-1 0,16 1 1 16,2 4 0-16,6 6-1 0,6-1 1 0,12 1 1 15,10 5 3-15,11 0 4 0,9 0 4 16,12 2 3-16,14-3 5 0,8 4 5 15,9 1 0-15,10 0-1 0,7 2-1 16,2 6-3-16,5 4-3 0,-3 1-4 16,3 1-4-16,-11 0-2 0,-5-2-4 0,-8 1-5 15,-15-2-11-15,-18-9-19 0,-15-1 58 16,-17-5-221-16,-18 0-163 0,-24-7-426 16</inkml:trace>
  <inkml:trace contextRef="#ctx0" brushRef="#br0" timeOffset="15533.77">14097 2042 588 0,'-1'1'131'0,"1"0"6"16,-1-2-95-16,1 0-6 0,0 2-4 15,0-1 3-15,0-1-2 0,0 1-3 0,0 0-3 16,0 1-4-16,0 1-3 0,0 4-2 16,-1-1-2-16,-1 7-1 0,0 5 2 15,-2 6 0-15,1 9 0 0,-1 4-3 16,-1 4-3-16,2 10-1 0,-3 1-3 16,1 9-1-16,-2 4-2 0,1 0-2 15,-1 5 0-15,-2 3-1 0,0-1 0 16,0 1 0-16,-1-5 0 0,-1-2-1 15,-1-5 1-15,-1-1-1 0,0-3 1 0,-4-8-1 16,2-3 1-16,1-3-1 0,1-5 0 16,2-3-1-16,2-7 0 0,2-6-2 15,4-3-4-15,2-4-5 0,1-3-6 16,1-6-2-16,-1-1-16 0,0-3-11 16,1-1-5-16,-1 0 1 0,0-1 164 15,-1-1-280-15,0-3-140 0,-1 1-381 0</inkml:trace>
  <inkml:trace contextRef="#ctx0" brushRef="#br0" timeOffset="15830.51">13799 3385 542 0,'-11'-1'119'0,"1"1"5"0,2-1-95 15,2 1 0-15,2 0 1 0,3 0 0 0,0 3-1 16,2 2-4-16,1 1-4 0,2 2-7 16,3 2-4-16,0 2-2 0,3-1-2 15,1 1 0-15,-1-1-2 0,0-3 2 16,-1-1-2-16,-3-2 5 0,3-3 4 16,0-2 1-16,3-2 0 0,1-3 0 0,1-5-3 15,4-2 2-15,-2-4-5 0,1 1-7 16,-2-6-7-16,-2 1-11 0,-2 0-7 15,-1 3-9-15,-2 3 16 0,-3 2-146 16,0 1-122-16,-3 4-303 0</inkml:trace>
  <inkml:trace contextRef="#ctx0" brushRef="#br0" timeOffset="16557.86">13054 3758 702 0,'-1'1'158'15,"1"-1"1"-15,0 0-123 0,0 1-12 16,-1 2-9-16,1 3-1 0,0 3-6 16,0 4-5-16,1 5-1 0,0 5 0 15,-1 3 0-15,1 2-1 0,-2 1 0 16,0 0 0-16,0-2 0 0,-1-6-1 0,0-2 1 16,1-4-1-16,1 0 0 0,-2-7 0 15,2-3 0-15,0-1 0 0,0 0-1 16,2-2 2-16,-2-4 2 0,0-2 3 15,0 1 1-15,1-4 2 0,0-2 1 16,0-5 1-16,0-1 0 0,0-6-3 16,1-3-1-16,-1-8 0 0,3-2-1 15,-2 0-1-15,2 2-1 0,2 0 0 16,1 2 0-16,1 3-1 0,1 6 0 0,-2 4-1 16,2 5 0-16,-2 0-2 0,-2 7 0 15,2 4-1-15,-2 4-1 0,1 7 0 16,3 3 1-16,-2 3-1 0,1 6 2 15,-2 5 0-15,1 1 1 0,-2-1 1 16,2-1-1-16,2-3-1 0,0-2 1 0,0-4-1 16,1-5 0-16,3-5 1 15,4-6 0-15,4-2 1 0,-4-8 1 16,3-4 1-16,2-9 2 0,3-3 1 0,2-5 1 16,1-4 1-16,-2 1 0 0,-1 0 0 15,1 3-1-15,-5 7 0 0,-4 1 0 16,-5 8 0-16,-3 5-2 0,-5 4 0 15,-3 12 0-15,-2 8 0 0,-2 6-2 16,-3 3 0-16,1 8-2 0,-2 6 0 0,-3 4 1 16,1 1-1-16,-2-4 0 0,1 2 0 15,1 0-1-15,1-2-1 0,3-3-9 16,2-1-4-16,3-6-5 0,3 1-10 16,3-5-8-16,2-4-12 0,3-6-13 15,2-3 1-15,0-7 0 0,3-5 107 16,-2-9-216-16,0-5-124 0,1-7-335 15</inkml:trace>
  <inkml:trace contextRef="#ctx0" brushRef="#br0" timeOffset="16724.68">13825 3818 539 0,'2'15'143'0,"-4"4"8"0,2 4-59 15,-2 3-45-15,-1 3-10 0,-1 0-2 16,-2 1-6-16,-2 0-12 0,0 0-7 0,0 0-3 15,-1-2-1-15,4 0-6 0,-1-3-12 16,4-3-15-16,1-5 13 0,4-3-146 16,2-5-129-16,1-3-322 0</inkml:trace>
  <inkml:trace contextRef="#ctx0" brushRef="#br0" timeOffset="17133.89">14070 3836 592 0,'4'11'149'16,"-3"2"10"-16,-2 8-70 0,-1 3-36 16,-1 4-11-16,-3 2-6 0,0 1-6 15,-3 1-9-15,1 2-10 0,-1-1-7 16,3 1-2-16,0-3-2 0,3-1 1 16,0-4-3-16,2-6-1 0,1-4 0 15,0-5 0-15,1-5-1 0,-1-4 1 0,0 0 1 16,1-5 6-16,0-4 4 0,0-6 2 15,0-8 2-15,0-8 1 0,3-7 0 16,0-7-1-16,0-6-1 0,2-3-3 16,0-2-1-16,2 5-1 0,1 7 1 15,1 4 0-15,-2 8 0 0,2 9 0 16,0 7-1-16,0 6 0 0,-1 4-2 0,-2 4 0 16,2 3-2-16,4 0 0 15,1 3-1-15,-2 4 0 0,0 1 0 0,0 1 0 16,0 1 1-16,-2 1-1 0,-7 0-1 15,-1 2 0-15,0-3 0 0,-3 1 0 16,-1 1-2-16,-11 2-5 0,-2 0-7 16,-4 2-6-16,-3 1-8 0,-3-1-10 15,-3 0-12-15,1 1-7 0,7-3 2 16,5-3-25-16,2-5-90 0,5-3-108 16,7-8-255-16</inkml:trace>
  <inkml:trace contextRef="#ctx0" brushRef="#br0" timeOffset="17481.54">14649 3718 638 0,'3'0'166'0,"-2"-1"6"0,-2 1-97 0,-1 4-8 16,-2 2-6-16,-7 1-4 0,-4 0-16 15,-4 4-12-15,-3 0-8 0,-1 2-4 16,-1 0-7-16,2-1-4 0,6 3-2 15,4 0-2-15,3 2 0 0,4-1-2 16,1 1 0-16,2 1 0 0,2 0-1 16,2-3 1-16,2-1-1 0,2 2 2 15,3-3-1-15,2-1 1 0,5 0 0 16,4-1 0-16,1 2 1 0,0 3-1 16,-2 1 1-16,-2 4-1 0,-4 3-1 0,-8 3 0 15,-12 2 1-15,-10 0-4 0,-6 3-2 16,-5 2 0-16,-8 2-4 0,-8 0-3 15,-8-2-2-15,2 1-10 0,-3-2-5 16,1-4-11-16,-2-4-12 0,1-7 157 16,7-5-290-16,8-6-154 0,1-2-426 0</inkml:trace>
  <inkml:trace contextRef="#ctx0" brushRef="#br0" timeOffset="112299.47">19349 2461 391 0,'-2'5'103'0,"0"-3"8"0,2-3-59 16,0 0-8-16,0 1 1 0,0 0 3 0,0-1-6 15,0 0-8-15,0 1-5 0,0 1-4 16,0-1-4-16,0-1-3 0,0 0-4 15,0 2-4-15,0-1-5 0,0 2-2 16,-1 0-2-16,0 2 0 0,1 0-1 16,0 4-1-16,-1-1 1 0,2 5 0 15,-1 0 0-15,1 1 1 0,1 0-1 0,1 3 1 16,1 2 0-16,0 0 0 16,3 5-1-16,-2 1 1 0,3 5 0 0,-2 0 0 15,2 2-1-15,0 2 1 0,-2 2-1 16,1-4 1-16,2 0-1 0,-1 0 0 15,2 0 1-15,0-4-1 0,3 0 0 16,2-4 1-16,0 0-1 0,1 1 1 16,3 0 0-16,2 1 0 0,1 1 1 15,1 2 2-15,1 0-1 0,1-2 2 16,6 0-1-16,3-2 2 0,2 2 1 0,1 0 0 16,1-1 1-16,1 3 0 0,2 0 1 15,-2 2 0-15,0 1 0 0,-1-7 0 16,2 1-1-16,0-1-1 0,6 0-1 15,0-1 1-15,4 2-2 0,-1-1 0 16,0 6-1-16,1 0-1 0,2 0 1 16,-1-2-1-16,-2 0-1 0,-2-3 1 0,0 1-2 15,-1-6 1-15,-1 0 0 0,-4-2-1 16,-5-2 0-16,-4-2-1 0,-7-3-6 16,-7-4-8-16,-6-3-8 0,-4-2-9 15,-4-3-9-15,-4-4 144 0,-1-4-270 16,-1-1-136-16,1-5-385 0</inkml:trace>
  <inkml:trace contextRef="#ctx0" brushRef="#br0" timeOffset="112572.99">20864 3598 495 0,'-5'0'122'15,"2"-1"6"-15,1 1-53 0,2 1-46 16,0-1-2-16,1 3 0 0,0 2-4 15,2 1-5-15,2 7-4 0,0 2-3 0,0 2-1 16,1 4-1-16,-1 0-1 0,2 0-2 16,-3 2-1-16,2-2-3 0,-2 1-1 15,1 1-1-15,-3 0 1 0,0 3 0 16,0-2 0-16,-2-1 0 0,-4-3 0 16,-3 1 1-16,-5-2 1 0,-6-3-1 15,-9 0 0-15,-4-2 1 0,-2-4-3 16,-4 1-7-16,-2-2-10 0,1-3-6 15,3 0-110-15,3-4-14 0,3-3-101 16,-2-2-204-16</inkml:trace>
  <inkml:trace contextRef="#ctx0" brushRef="#br0" timeOffset="113320.35">21778 3946 489 0,'-3'8'118'16,"-2"-3"4"-16,-3 1-77 0,0 0-11 16,1 2 4-16,-1 0 1 0,0-1-6 0,1 2-5 15,-1 1-3-15,1 3-3 16,-4 3-2-16,-2 1-6 0,-3 2-3 16,-4 4-3-16,-3-2-1 0,-3 4-1 0,-5-1-2 15,-1-2-3-15,1-4-2 0,1 0-5 16,-1-6-7-16,4-1-10 0,1-4-6 15,5-3-124-15,3-4-119 0,3-2-295 16</inkml:trace>
  <inkml:trace contextRef="#ctx0" brushRef="#br0" timeOffset="113557.31">21461 3919 571 0,'4'10'134'0,"3"0"4"16,1 3-95-16,1 2-11 0,1-1 3 0,0 2 4 16,1 0-5-16,1 4-8 0,1 1-1 15,2 3-4-15,3 0-4 0,2 4-4 16,4 1-5-16,1-3-3 0,-1-1-5 16,4-3-11-16,0-1 0 0,1-5-13 15,-1-2-11-15,1-7 163 0,-1 0-292 16,-1-4-143-16,-4-4-410 0</inkml:trace>
  <inkml:trace contextRef="#ctx0" brushRef="#br0" timeOffset="114121.15">22308 3959 449 0,'6'-3'127'16,"-2"-1"9"-16,0 0-4 0,-2 0-82 15,-1-1-2-15,0-1 0 0,-2 0-5 16,-1-1-7-16,-1-3-8 0,-3 1-6 16,-4-2-6-16,-1 0-6 0,-3 1-5 15,-2-1-1-15,-2 3 0 0,-4 5-2 16,-2-1 0-16,-2 4-1 0,-1 5-1 15,-2 0 1-15,-1 4-1 0,0-1-1 16,4-2 1-16,6 3-1 0,2 1-1 16,6 0-1-16,4 0 0 0,8 0 1 0,4 4 0 15,3 1 0-15,5 0 1 0,5 2 1 16,1 4 1-16,3 3 1 0,2 0-1 16,0 5 0-16,1 1-1 0,-1 4 1 15,-1 0-1-15,-2-6 1 0,-4 3 1 0,-2 1-6 16,-6-5-1-16,-4-3 0 0,-5-2-2 15,-5-1 1-15,-2 2-2 0,-5-3-2 16,-3-4 2-16,-4-5 1 0,-3 0-1 16,-2-5 2-16,-1-3 0 0,-3-9 1 15,3-2 2-15,2-8 3 0,4-3 2 16,4-8 0-16,3-3 2 0,9-4-1 16,6 0 1-16,8-3 1 0,7-1 2 15,5-1-1-15,6 4 1 0,7 3-1 16,2 2 2-16,3 4-1 0,1 3-2 0,2 5-1 15,1 5-1-15,-2 0-1 0,-3 0-1 16,-1 2-6-16,0-2-9 0,-3-2-8 16,-2 0-6-16,-3 0-7 0,-1-1-2 15,-1 0-46-15,0-2-75 0,-3 0-101 16,-2 2-244-16</inkml:trace>
  <inkml:trace contextRef="#ctx0" brushRef="#br0" timeOffset="114456.93">22837 3753 530 0,'0'8'126'0,"-1"1"7"0,-3 1-82 16,-1 0-13-16,-3 3 3 0,-3 1 4 16,-2 1-2-16,-2 2-4 0,-3 1-4 15,-2 2-3-15,-1 1-5 0,-1 2-6 16,-2-2-6-16,-3 1-5 0,0 1-5 16,-1 2-3-16,1 0-1 0,2 5-1 0,3-1 0 15,6 5-1-15,6-2-1 0,7 1 1 16,10-2 0-16,8 0 0 0,7-2 1 15,6-4 0-15,7-2-1 0,0 1 0 16,4-3 0-16,1-5 1 0,-2-1 1 16,-2-4 1-16,-4-6 1 0,-4-2 5 15,-1-3 4-15,-9-3 6 0,-4-5 0 0,-7-3-1 16,-7-6-1-16,-4-2-1 0,-10-5-3 16,-8-1-6-16,-7 0-4 0,-3 4-3 15,-4 1 1-15,-2 8-2 0,1 4-3 16,-1 4-7-16,6 1-12 0,2 2-14 15,3 2-17-15,4 0 5 0,4-1-137 16,2 1-130-16,7 1-307 0</inkml:trace>
  <inkml:trace contextRef="#ctx0" brushRef="#br0" timeOffset="114854.41">21185 4529 608 0,'33'3'145'16,"9"-1"5"-16,10 0-94 0,7 0-19 0,11-3-3 16,12 0-1-16,9 0-4 0,8 0-5 15,6-1-3-15,9 0-4 0,8 1-3 16,1 4-2-16,-1 1-3 0,-6-3-4 16,-3 1-2-16,-3 5-2 0,-13-1-1 15,-16 1 0-15,-10-3-1 0,-12 0-5 16,-13 0-3-16,-13-2-7 0,-15-2-10 15,-7-1-9-15,-13-1-6 0,-13-3-3 16,-7 3 0-16,-12 0 2 0,-13 1-14 16,-10 4-89-16,-7 0-95 0,-8 2-253 0</inkml:trace>
  <inkml:trace contextRef="#ctx0" brushRef="#br0" timeOffset="115270.93">21703 4603 463 0,'-58'-4'108'0,"8"1"8"0,12-3-76 15,3 0-9-15,9-1 5 0,6 2 6 0,6 0 10 16,4 2-6-16,4-1-2 0,4 4-2 16,3 0-3-16,4 1-3 0,3 0-6 15,6 1-7-15,2 0-7 0,6 2-6 16,6-2-3-16,10-1-2 0,8-2-1 16,11 1-2-16,6 1 0 0,11 0 0 15,9 2-1-15,8 1 1 0,7 2-1 16,2 6 0-16,-1 1-1 0,0 3 0 15,-3 0 1-15,-8 1-1 0,-6 0-1 16,-16-2 1-16,-10-4-3 0,-14-1-2 0,-10-5-3 16,-16-4-4-16,-15 0 0 0,-16-1-1 15,-15-1 0-15,-11 1 0 0,-15 0 2 16,-14-2 1-16,-17 0 0 0,-7-1-4 16,-7 1-2-16,-7 1 1 0,-2-2 2 15,-3-2 0-15,6 1 2 0,10 3 4 0,9 0 4 16,12-3 3-16,15 3 1 0,13 0-1 15,16 1 0-15,14 1 2 0,15-1 2 16,16 1 2-16,18 2 1 0,14-3 2 16,16-2 0-16,12 1 2 0,12 0-2 15,7 0-2-15,5 1-3 0,7-4-2 16,2-3-6-16,-5 5-7 0,4-2-10 16,-4-4-132-16,1-6-127 0,-7-6-321 15</inkml:trace>
  <inkml:trace contextRef="#ctx0" brushRef="#br0" timeOffset="132135.76">21967 2799 218 0,'2'-14'70'16,"2"1"-5"-16,3-1 14 0,-2 2-27 16,2-2-23-16,0 3-10 0,-1 2 3 15,0-5-3-15,-1 1-4 0,-1 1-3 16,0 0 0-16,-1 2 2 0,-1 0 0 16,-2 3 0-16,1 1 0 0,-2 3 2 15,0 1 2-15,1 1 2 0,0-1-2 16,-1-1 0-16,1 1-2 0,0 2-1 15,1 0-2-15,-2-1-4 0,0 0-2 0,-1 1-1 16,-2 3-1-16,-2-2 0 0,-5 0-2 16,-3 1 0-16,-2-1-1 0,-1 2 0 15,-5-2 0-15,-3 0 0 0,-3 0-1 16,-1 2 0-16,-1-1 0 0,-1-1 0 16,1 0-1-16,2 0 1 0,4 1 0 15,1 1 0-15,5 0 1 0,1-1 2 0,2 4 0 16,2 2 2-16,1-3 1 0,2 2 2 15,3-1-1-15,3 0 0 0,2 1 1 16,0-4 0-16,3-2 4 0,3 2 4 16,1 0 3-16,6-1 4 0,5-3 1 15,3 0 1-15,8-2 0 0,6 1-2 16,10-6-5-16,5 2-4 0,6 2-4 16,9 0-1-16,8-2-1 0,11-1-3 15,8 2-1-15,3 6-2 0,15-5 1 16,7 2-1-16,5 3-1 0,2 5 0 0,-3 3 0 15,-4-3-1-15,-5 0 0 0,-11 0 0 16,-14 1-1-16,-16-5 0 0,-17-1 0 16,-13-2-12-16,-14 1-10 0,-16-1-8 15,-17-1-7-15,-15 1-5 0,-10-3-1 16,-9 4-21-16,-9 0-94 0,-6-1-103 16,-7-2-260-16</inkml:trace>
  <inkml:trace contextRef="#ctx0" brushRef="#br0" timeOffset="134169.39">21913 2594 371 0,'-6'-5'100'16,"-1"-2"6"-16,-1 3-26 0,2 1-43 15,-4 3-6-15,1-1-2 0,-2-1-3 16,0 0-1-16,0 2-3 0,0 1-2 16,-2 0 0-16,0 1-2 0,-2 1-2 15,-1 2-4-15,1 2-2 0,-4 1-3 16,-5 0 1-16,0 2 2 0,-3 3 1 0,-4 3 3 16,-5-1 1-16,-4 4-1 0,1 3 0 15,0-1-4-15,-5 4-3 0,-3 1-2 16,2 3-2-16,3 4-1 0,4 1 0 15,2 3 1-15,4 1-1 0,6 4 1 16,6 0-1-16,6 2 1 0,2 3-1 16,2-2 1-16,3 2-1 0,3 3 0 15,3 2 0-15,0-1 0 0,2 2 0 0,3-1 1 16,4 7-1-16,0 0 1 0,6-1-1 16,1 1 0-16,4 1 0 0,4-2 1 15,3-1 0-15,3-4-1 0,2 1 1 16,1 2 0-16,0-3 0 0,-3 3 0 15,-4 0-1-15,-2 2 0 0,-6 0 1 16,-4-4 0-16,-4-2 2 0,-5 2-1 16,1-1 1-16,-3-2-1 0,-3 3 0 15,0 2-1-15,-2 0-1 0,2 2 0 16,-2-3-1-16,0 4 1 0,-2 0-1 0,2 1 1 16,-1-4 1-16,-4 2 3 0,-1 0 1 15,-2 1 0-15,-3-1 0 0,-8-4 0 16,-6-2 0-16,-2 3-2 0,-3 1-2 15,-1-2-1-15,-2-1 1 0,1 2-1 16,4-2 0-16,2-3 1 0,-1-2-1 0,-2-5-1 16,2 1 0-16,0-3 0 0,1-5-1 15,-2 2 1-15,-2-3-1 0,2-3 0 16,1-3 0-16,-2-2 0 0,0-5 1 16,2-4-1-16,6-3 0 0,4-3 0 15,1-3 0-15,6-2 0 0,4-3 1 16,2 0-1-16,2-3 0 0,2 0 1 15,2-2 1-15,0 0 0 0,2 0-1 16,-1 1 1-16,2 0 0 0,0 0 0 16,1 0-1-16,-1 2 0 0,2-2 0 15,-3 0 0-15,2-1-1 0,-2 1 1 0,0-1-1 16,0 1 1-16,-1-1-1 0,2 2 1 16,-1 0-1-16,0 1 0 0,-1-1 0 15,1 0 1-15,0 0-1 0,-1-2 0 16,1 0 1-16,2 0-1 0,1 1 1 0,0 0-1 15,3-1 1-15,2 0 1 0,7 0 0 16,3-2 1-16,6 2 1 0,4-1 0 16,4 0 2-16,1 0 0 0,5 3 1 15,2 0-1-15,3 1-1 0,2 3-1 16,0 0-1-16,9 0 0 0,7 3-2 16,0-2-1-16,5-2 1 0,2 1-1 15,3 0 0-15,5-3 0 0,0 1 1 16,0 0-2-16,0 0 1 0,2 1 0 15,2-1-1-15,-2 1 1 0,-1 1 0 16,-4 1-1-16,-3 0 1 0,-3 3 0 0,-5 0 0 16,-7 0 0-16,-4 3-1 0,-10-1 1 15,-2-4 0-15,-7 2 0 0,-6-1 0 16,-3-2 0-16,-2 1 0 0,-3-3 0 16,-3 1-1-16,-2 0 1 0,-2-1-1 15,0 1 0-15,-2-2 1 0,-1 0-1 16,0 2 1-16,-2-2 0 0,3 1 0 0,0-1 0 15,-1 0 0-15,2-1 0 0,2 0 0 16,1 1 0-16,4-1 0 0,-1 0 1 16,2 0-1-16,0-1 0 0,1-1 0 15,2 1 0-15,1-1 0 0,-1 0 0 16,0 0 0-16,1 0 0 0,-1 0 0 16,-1 2 0-16,-2 1 0 0,-4-1 1 15,-3-1-1-15,-2 1 0 0,-3 1-1 16,-2-1 1-16,-2-2 0 0,-1 0 0 0,0 1-1 15,1 0 2-15,0 1-1 0,0-4 1 16,2 3-1-16,-1-1 1 0,1 0-1 16,1 0 1-16,-1-1-1 0,1-1 0 15,-2 0 0-15,1 1 1 0,-2 0-1 16,-1 0 1-16,-1 0 0 0,-1-1-1 0,0 2 0 16,0-2 0-16,0-1 1 0,0 1-2 15,-1 0 1-15,0-1 0 0,0 0 0 16,0-1 1-16,0 2 1 0,-1-2-1 15,-2-2 1-15,0 0-1 0,0-3 0 16,-2-1 0-16,-2-3 0 0,0-5-1 16,-3-1 1-16,-2-3-1 0,-3-6 1 15,0 1 0-15,-4-3-1 0,-1-1 0 16,-3-3 0-16,-1-4 1 0,1-1 0 16,1 2-1-16,0-3 1 0,2-1 0 0,2-2 2 15,4-3 0-15,4 0 1 0,3-1 0 16,3-3 1-16,3-2 1 0,3-3 0 15,1 0 0-15,3 6-1 0,2 0-2 16,0 0 1-16,0-1 0 0,2 1-2 16,0 5 0-16,-4-4 0 0,1-4 0 15,-1-1-1-15,1 0 0 0,-1 3 0 16,2-2-1-16,2-4 0 0,4-2 0 0,2 2 0 16,1-1 0-16,0-5 0 0,2-1 0 15,0 3-1-15,0 0 1 0,-2 2 0 16,0-2 0-16,1 1 0 0,-1 5 0 15,2-3-1-15,-2-5 1 0,-3 4 0 16,0 2 0-16,1 2 1 0,-3-1-1 16,0-2 0-16,0 3 0 0,2 2-1 15,2-5 1-15,4 1 0 0,1 0-1 0,3 2 1 16,4 4-1-16,-2 1 1 0,-1 1-1 16,0 4 1-16,0 4-1 15,1 0 1-15,1 2 0 0,-1 1 0 0,0-2-1 16,5 0 1-16,0 3-1 0,2 1 1 15,1 2-1-15,1 2 0 0,2 2 0 16,6 4 1-16,-2 5-1 0,0-2 0 16,-2 0 1-16,0 1-1 0,-1 3 1 0,-4-3 0 15,-6 6 0-15,-5-3 0 0,-2 5 0 16,-3 3 0-16,-6 1 0 0,-5 3 0 16,-1 4 0-16,-3-1 0 0,-1 2 0 15,-1 0 1-15,0 1 0 0,0 0 0 16,0-1 0-16,0 1 0 0,-1-1 0 15,1 2 0-15,0-2-1 0,0 2 0 16,0-1-1-16,0 1 1 0,0-1-1 0,0 1 0 16,-1-1-1-16,1 0 0 0,0-1 0 15,0 1 0-15,0-1-1 0,1 1 1 16,-2 0 0-16,1 0 0 0,1 1 1 16,-1-1 0-16,-1 0 0 0,1 0 2 15,0 0-1-15,0-1 1 0,-1 0-1 16,1 1 1-16,-1 0-1 0,0 0 0 15,-2 0-2-15,-1-1-1 0,-4 1-1 0,-1 0 0 16,-8 0-1-16,-6 0-2 0,-5-1-2 16,-7 0 1-16,-14 0-3 0,-4-2-1 15,-11 2-4-15,-7 1-1 0,-5-2 1 16,-9-1-2-16,-9 1-1 0,-1 2 1 16,-2 0-2-16,1-2-15 0,7 1-5 15,5 1-53-15,9 3-74 0,11-2-116 16,16-2-268-16</inkml:trace>
  <inkml:trace contextRef="#ctx0" brushRef="#br0" timeOffset="134952.15">22042 6108 502 0,'5'-5'130'16,"-1"3"3"-16,-2 1-12 0,2 2-95 16,-1 1-8-16,0 2 4 0,2-1 5 0,0 4 2 15,1-2 2-15,-1 1 2 0,3 2-1 16,-2 3-3-16,3 2-4 0,-2 4-5 15,-1 6-2-15,1 9-4 0,-4 7-2 16,-2 7-2-16,-2 12-2 0,-4 12-1 16,-3 10-1-16,0 6-3 0,-1 0-2 15,3 2 0-15,4 1-2 0,2-5 0 0,5-9-1 16,4-11 0-16,1-2 1 0,1-10 0 16,1-5 0-16,-3-10 0 0,-2-8-8 15,-2-6-13-15,-2-5-14 0,-3-11-10 16,-4-4 160-16,-5-10-292 0,-4-11-153 15,-5-5-409-15</inkml:trace>
  <inkml:trace contextRef="#ctx0" brushRef="#br0" timeOffset="135149.88">21745 6964 658 0,'-2'15'144'0,"7"2"9"15,7 7-112-15,7 6-6 0,9 1 4 16,2 2 3-16,6 4 0 0,3-2-5 15,3 0-7-15,3-2-7 0,-1-4-4 16,1 0-5-16,5-3-4 0,-2-5-2 0,-1-3-2 16,-1-4-2-16,-4-4-2 15,-6-6-3-15,-6-4-2 0,-4-5-7 0,-8-5-12 16,-5-7-19-16,-5-1-10 0,-3-9-53 16,-4 1-81-16,-1 0-127 0,-7-2-266 15</inkml:trace>
  <inkml:trace contextRef="#ctx0" brushRef="#br0" timeOffset="136252.95">23306 7326 620 0,'0'0'133'0,"-3"3"4"16,-2 0-104-16,-3 4-7 0,-3 3-2 15,-5-1-1-15,-5 2 1 0,-7-2 0 16,-8-1-2-16,-6-1-5 0,-6-3-4 0,-12-3-3 15,-10-1-1-15,-11-1-3 0,-12-2-1 16,-9-2-3-16,-12-2-1 0,-14 4 0 16,-9-2 0-16,-9 1 0 0,-8 0 0 15,-5 0 0-15,-6 2 1 0,1 3 0 16,6-3 0-16,-1 5-1 0,11 0 1 16,9 0-1-16,8 0 0 0,15 0 1 0,9 1 2 15,10 0 4-15,15-1 3 0,12 1 2 16,12-1 1-16,14 0 2 0,9 2 0 15,11-2-3-15,10-1-4 0,5 1-4 16,6 2-3-16,4 1 0 0,1 2-1 16,5 1-1-16,-1 1 1 0,3 4 1 15,0 4 1-15,-1 5 1 0,2 6-1 16,0 7 1-16,-1 9-1 0,-1 10 0 16,-2 6 0-16,0 7 0 0,1 11-1 15,2 4 0-15,0 8 0 0,0 6 0 16,0 2-1-16,2 4 0 0,1 6-1 0,3-5 0 15,-1 0 1-15,0-3 0 0,2-6 1 16,-1-6-1-16,0-7 1 0,1-8 0 16,-4-3 0-16,-3-9-1 0,0-6-1 15,0-8 0-15,-1-3-1 0,-3-6 0 16,1-6-1-16,-2-4 0 0,0-5-2 16,0-1 0-16,0-2-2 0,0-2-1 0,3-1-2 15,-2-1-4-15,4 0-2 0,3-1-1 16,3-3 0-16,4 0 1 0,4-5 1 15,8 1 2-15,5-1 6 0,8-4 2 16,10-1 2-16,7-4 2 0,10-1 1 16,11-1 3-16,13-4 2 0,13-2 1 15,10 2 0-15,12-3 0 0,10 1 0 16,9 0 0-16,12 3-1 0,4-2-1 16,3 4-1-16,4-1 0 0,-1 3 3 0,-5 0 0 15,3 1 1-15,-9-3 0 0,-4 1 0 16,-4 2-2-16,-9-1 1 0,-8 0-4 15,-7-1-1-15,-14 0-1 0,-10 3 0 16,-10 3-1-16,-17-3 0 0,-9 2 1 16,-11 0-1-16,-14 1 0 0,-9 1 1 15,-10-1-1-15,-10-3 2 0,-4 0 2 0,-7-2 0 16,-3-1 0-16,-3 0 1 0,-3-7 0 16,-4-3 0-16,-2-4 0 0,0-5 1 15,-3-6 0-15,0-6 1 0,0-5 0 16,2-8-1-16,2-10-2 0,3-10-1 15,4-9-2-15,-1-7-2 0,2-10-1 16,1-7-1-16,1-3 1 0,-2-2 1 16,-3 2-1-16,-10 0-2 0,-1-1-3 15,-4 4 0-15,-1 5 0 0,-4 9 1 0,-3 3 0 16,5 5 1-16,4 3 3 16,1 4 0-16,1 5 0 0,3 0 0 0,3 3 0 15,1 6-1-15,-1 3 1 0,-2 6-1 16,-3 5 2-16,0 4-1 0,-8 6 0 15,-6-1 0-15,-5 2 0 0,-6 4 0 16,-2-1 1-16,-5 3 0 0,-5-2 0 16,4 3 1-16,0 2-1 0,-1 2 0 0,1 1-11 15,2 4-21-15,3 1-15 0,6 2-134 16,2 1-143-16,3 3-350 0</inkml:trace>
  <inkml:trace contextRef="#ctx0" brushRef="#br0" timeOffset="137802.12">22816 9105 504 0,'2'-2'132'16,"1"0"4"-16,1 1-24 0,0 0-79 15,3 1-6-15,-2 2 0 0,2 2 0 16,-2 5-4-16,1 6-5 0,-2 4-3 0,-2 4-1 15,-2 2-3-15,-3 5-3 0,0 3-3 16,-2-3-1-16,1-1-2 0,-2-2-4 16,1-1-1-16,-1-3-2 0,4-7 0 15,1-2 0-15,0-4 0 0,0-2-2 16,1-4 3-16,0-3 4 0,0-3 2 16,-2-5 2-16,1-5 0 0,0-4 1 15,1-8 2-15,-2-9 2 0,4-8-3 0,-1-5 1 16,3-3 3-16,4-6 0 0,-1 3 3 15,3 2 0-15,2 7-1 0,4 4 0 16,-1 9-3-16,1 7-4 0,-1 11 1 16,1 3-3-16,2 6 2 0,0 8 1 15,1 2 0-15,1 5 1 0,0 4 0 16,2-1 0-16,-1 5-2 0,-4 0-3 0,-2-3-1 16,-5 0-2-16,-4 0-2 0,-5-1 1 15,-7-1-2-15,-11-3-2 0,-6 1-4 16,-6-3-2-16,-4 0-3 0,-4-5-7 15,-2-1-10-15,2-3-7 0,7-1-4 16,6-2 0-16,7-2-1 0,4 1 6 16,6-4-26-16,10-1 7 0,8-2 9 15,5-1 9-15,3-1 6 0,2 0 7 16,7 2 1-16,1 3 37 0,1 5 8 16,-2 0 5-16,0 5 3 0,-1 3 2 0,0 5 2 15,-2 3 2-15,-5 3 1 0,-2 4 1 16,-3 6-1-16,-4 0-5 0,-2 6-2 15,-2-4-4-15,-5 2-5 0,-2 1-5 16,-5-4-7-16,1-1-3 0,-2-4-1 16,0-7-2-16,0-2 1 0,2-4 0 15,0-4 1-15,0-3 0 0,0-4 1 0,1-2 3 16,2-3 0-16,0-6 1 0,1-4 0 16,1-5 1-16,1-8 1 0,2-2 2 15,4-5-2-15,0-1 3 0,4 1 0 16,1 1-1-16,2 1 0 0,3 8-1 15,-1 3-1-15,2 3-2 0,-1 5-1 16,0 5-1-16,-3 3 0 0,-1 6-1 16,1 2-1-16,-3 6 0 0,-2 2 1 15,-2 2-2-15,-1 2-1 0,0 0 0 0,-5 0 0 16,0 0-2-16,-2-2-2 0,-2 0-1 16,-3-1 0-16,-2 0 1 0,-2-1 0 15,-1 0-1-15,-2 1-2 0,-2-2 0 16,0 2 0-16,0-4-1 0,3-1 0 15,3-1-2-15,1 0 1 0,3 1 1 16,3-1 1-16,3 3 1 0,2-2-1 16,3 3 0-16,0 3 0 0,2-3 1 0,2 0 1 15,1 0 0-15,1-3 1 0,2 1 0 16,1-1 3-16,2-3 1 0,-2-1 0 16,0 0 2-16,0 1-1 0,-3-2 2 15,-4 0 0-15,-3 1 2 0,0 0 0 16,-3-1 1-16,-2-1 1 0,-1 1 1 15,0 0-1-15,0 2 0 0,0-4-2 16,-2 2-2-16,2 7-2 0,-2-1-1 16,1 4 0-16,0 1-2 0,1 1-2 0,1 6 0 15,3 0-2-15,3-5-2 0,2 4 0 16,5-4-1-16,3-2 1 0,3-2 0 16,2-4 1-16,2-2 2 0,2-4 1 15,0-1 0-15,3-3 1 0,-4-3 1 16,-3-2 1-16,-1-1 4 0,-4-2 3 15,-5-2 2-15,-5-2 2 0,-6-1 1 0,-2-3 0 16,-3-1-3-16,-3-1-2 0,-3 3-4 16,-5 2-2-16,-4 2-2 0,-4 5-3 15,-5 8-2-15,-5 0-3 0,-4 5-4 16,0 0-7-16,5 4-12 0,3 1-19 16,5 0 159-16,8-2-291 0,5 1-153 15,6-3-428-15</inkml:trace>
  <inkml:trace contextRef="#ctx0" brushRef="#br0" timeOffset="138045.31">24135 9216 590 0,'-7'10'145'0,"-6"0"5"15,-4-1-48-15,-6-2-74 0,-3 1-4 0,1-3 1 16,1 1 2-16,-1-1-5 0,2 1-5 15,4-1-1-15,3 2-3 0,3 2-3 16,2 0-3-16,3 1-3 0,3 0-2 16,5 1-2-16,4 1 0 0,4-1-2 15,4-1 1-15,2-1 1 0,6-2 0 16,2 0 0-16,4-2-1 0,-1-3 0 16,5-2-4-16,0-2-8 0,2-1-17 15,-2-3-9-15,-2-1 21 0,-4-3-150 16,-2 3-127-16,-3-4-314 0</inkml:trace>
  <inkml:trace contextRef="#ctx0" brushRef="#br0" timeOffset="139434.85">22129 7565 274 0,'-2'-4'58'0,"1"0"2"0,0 0-53 16,2 3 0-16,-1 2 4 0,1-1 8 16,1 4 5-16,3 1 2 0,2 2-1 15,1 0 3-15,2 0 0 0,-1-1-3 16,5 1-8-16,-2-3-7 0,-1 0-2 15,-2-2-2-15,1 1 3 0,-2 0 3 16,-2-1 6-16,-1 2 5 0,0-2 4 0,-1 0 3 16,-1 0 3-16,0-2-1 0,-1 0-4 15,1 1-3-15,-1-3-1 0,-2 1 0 16,0 2 1-16,-2-3-2 0,-2-1-3 16,-2-3-2-16,-5 0-2 0,-3-4-4 15,-6 0-4-15,-5-3-4 0,-6 1-3 16,-6-2-1-16,-6 1 0 0,1 0 0 15,-3 4 0-15,-1 2 0 0,-3 0 0 16,2 4-1-16,8 4 1 0,3 4-1 16,3 3 0-16,5 0 0 0,6 1-1 15,9-1-1-15,4 1 0 0,2 1 0 0,3-2-1 16,3-1 2-16,2 2 2 0,4 2 3 16,1 0 1-16,1 2 3 0,2-2 1 15,-2 1 1-15,1 0 1 0,-1 0 1 16,-2 0-1-16,-2 4-1 0,-2 2 1 15,-2 4-1-15,-2 4-1 0,-2 3-1 0,-2 5-3 16,-2 0-1-16,0 0-1 0,0 1-1 16,-2-1 0-16,2 2 0 0,1-2-1 15,3 0 0-15,1-2 0 0,3-3 0 16,4-2 0-16,1-6 0 0,1-4 0 16,3-4 1-16,2-4 0 0,1-4 1 15,0-1 2-15,1-3 1 0,1-4 0 16,5-1 1-16,-1-2-1 0,3-2 0 15,0 0-1-15,3-1-2 0,2 2 1 0,0 0-2 16,-1 2 1-16,3 0-1 0,5 1-1 16,4 1 1-16,3-1 0 0,5 1-1 15,4 1 0-15,5 0 0 0,5-2 0 16,1 2 1-16,1-3-1 0,1 6 0 16,2-1 1-16,-1 1-1 0,-2 0 0 15,-1 0 0-15,-2 1 1 0,-2 2-1 16,-7-2 0-16,-7-3 0 0,-8 2 1 0,-7-1-1 15,-8 1 0-15,-7 0 1 0,-5-1 0 16,-4 0 1-16,-1-1 1 0,-1 1 0 16,-2-3 1-16,1-1 0 0,-1 0 0 15,0-3 0-15,-1-1-1 0,-1-1 0 16,2-4 0-16,-1-2 0 0,-1-1 1 16,3-3 0-16,-1 1 1 0,2-2 0 0,1-4 0 15,0-2-1-15,3-5 0 0,1-3-2 16,0-3 0-16,-2-4-1 15,0 2 1-15,-1 2 0 0,-1 0 0 0,-3 7 1 16,0 6 1-16,-1 5-2 0,-3 6 0 16,-4 1-1-16,-5 2 0 0,-5 2-2 15,-5 5 0-15,-6 0 0 0,-4-1-2 16,-4 4-1-16,-4 1-4 0,-2 3-2 16,-2 0-3-16,-1-7-3 0,-2 2-5 0,-3-1-9 15,-3-4-6-15,0 1-7 0,-1-2-2 16,6 5-86-16,-8 3-37 0,-4-2-101 15,5 4-218-15</inkml:trace>
  <inkml:trace contextRef="#ctx0" brushRef="#br0" timeOffset="143109.67">22555 6609 520 0,'1'-2'122'0,"-1"0"5"0,1 2-81 15,-2 1-8-15,0 7-12 0,1-7 0 16,-1 1 2-16,1-1 0 0,-1 2-1 0,-1-2 1 15,0 0 2-15,-3-1-2 0,0-1-3 16,-3-1-2-16,-4 0-6 0,-3-1-2 16,-3 1-4-16,-4-2-2 0,-3 1-2 15,-4 3 0-15,-3 1-1 0,-2 7 0 16,1 2-1-16,0 3-1 0,3 4-1 16,5 2 0-16,4 3-2 0,9 2 0 0,6-4 0 15,5 2-1-15,5 0 1 0,5-4 1 16,9 2-1-16,5-3 1 0,6-2-1 15,5 0 0-15,1-6-4 0,1-1-6 16,2 1-7-16,-3-5-8 0,-1-3-12 16,-2-2-9-16,-7-5 20 0,1 2-147 15,-3-5-122-15,-4 0-308 0</inkml:trace>
  <inkml:trace contextRef="#ctx0" brushRef="#br0" timeOffset="143338.59">22765 6672 522 0,'4'-8'147'0,"0"1"10"0,2-1 6 16,0 0-111-16,1 3-5 0,-1 1 1 15,0 2-2-15,-2 4-6 0,1 2-9 0,-2 1-5 16,-2 5-5-16,0 2-4 0,-2 4-3 16,-2 4-3-16,-3 3-2 0,0 3-3 15,-1 1-3-15,0-2-2 0,1 0-2 16,2 0 1-16,1-4-16 0,4-3-6 15,3-3-11-15,0-1-15 0,0-4-14 16,3-1 134-16,-1-5-267 0,2-6-134 16,5-1-398-16</inkml:trace>
  <inkml:trace contextRef="#ctx0" brushRef="#br0" timeOffset="143649.85">23207 6672 634 0,'3'-2'141'0,"-1"2"6"16,-3-1-100-16,-3 1-20 0,-6 0 1 16,-4 1 3-16,-4-3 0 0,-2 2-1 0,-1 0-5 15,-1 0-4-15,1 1-5 0,2 1-5 16,4 0-5-16,3 1-4 0,2 3-3 16,4 1 0-16,2 1 0 0,4 5-1 15,4 2 1-15,1 2 1 0,4 6 0 16,2 1 0-16,1 3 0 0,2-1 0 15,2-1-1-15,0 0-1 0,0-2-4 16,-2-3-1-16,-1-2-2 0,-5-2-4 16,-2-2-3-16,-6-2-4 0,-6 0-3 0,-6-2 1 15,-5-1-1-15,-7-4 1 0,-6-2-4 16,-3-4-1-16,-1-5-14 0,1-2-40 16,3 2-61-16,2-4-100 0,5 1-226 15</inkml:trace>
  <inkml:trace contextRef="#ctx0" brushRef="#br0" timeOffset="143933.1">23661 6713 630 0,'-5'1'145'16,"-5"-1"8"-16,-5 1-88 0,-6-2-27 15,-4 0-1-15,-5 2 0 0,1 0-2 16,-2-1-8-16,2 2-6 0,1 1-9 0,3 6-4 16,2 0-4-16,4 4-1 0,2 3-2 15,3 3-1-15,6 3 0 0,5 2-1 16,5-1 0-16,8 1-1 0,7-2 1 16,5-1-2-16,7-4-6 0,5 0-10 15,4-3-9-15,4-2-10 0,-1-1 10 0,0-2-145 16,0-4-128-16,-5-1-311 0</inkml:trace>
  <inkml:trace contextRef="#ctx0" brushRef="#br0" timeOffset="144586.89">22187 8234 263 0,'-5'-11'50'0,"-1"0"-2"0,2 2-38 15,1-2-20-15,1-2 2 0,0-1 6 16,-1-1 11-16,1 2 9 0,-2-1 11 16,1-2 14-16,-2 4 8 0,-1 1 5 15,-1-1 2-15,2 3-1 0,-2 2-3 16,2 1-5-16,-2 1-11 0,3 0-7 0,0 4-5 16,0 0-3-16,1 1-2 15,1 0-1-15,0 1 0 0,1 4 2 0,-2-1 2 16,1 1 1-16,2 1-2 0,-1 3-1 15,-1 2-2-15,2 3-3 0,-1-1-3 16,1 4-4-16,-1 0-2 0,1 1-2 16,-1 0-2-16,0 3 0 0,-3 0-2 15,0 2 1-15,-2 1 0 0,-2 2 0 0,-4 3 0 16,-2-3 0-16,-2 2 0 0,-2-3-1 16,-2 0 1-16,0 0-2 0,-1-1 0 15,-1 0 0-15,-1 2-1 0,1-3-3 16,-1 2-4-16,1-3-7 0,2-5-8 15,0 1-9-15,3-4-8 0,4-3-4 16,3-2 56-16,3-5-175 0,2-1-117 16,1 1-315-16</inkml:trace>
  <inkml:trace contextRef="#ctx0" brushRef="#br0" timeOffset="144850.99">21661 8459 568 0,'0'-4'131'16,"1"-1"6"-16,1 5-92 0,1 0-10 0,-2 1-6 16,-1 7-4-16,-3 2-4 0,-1 3-4 15,-2 3-5-15,-5 3-5 0,-1 5-2 16,-3 2-1-16,0-1-1 0,1-1 0 16,1-1-1-16,2-3-1 0,5 1-1 15,4-4 1-15,5-4 1 0,7-1 2 16,7-1 0-16,6-3 0 0,2-3 1 15,9-4 0-15,4-1-6 0,5-2-4 16,-1-4-6-16,0-1-8 0,-1-1-7 0,1 2 0 16,-5 0-127-16,-5 1-115 0,-1 0-293 15</inkml:trace>
  <inkml:trace contextRef="#ctx0" brushRef="#br0" timeOffset="145419.07">20799 8750 566 0,'1'-2'129'16,"3"1"9"-16,3 4-78 0,1 2-15 15,1 1 3-15,2 3 0 0,3 1 4 16,-1 4 1-16,-5 3-6 0,0 1-9 16,-2 2-8-16,-2 3-8 0,-4 1-7 15,-3 4-6-15,-4 1-4 0,-1 3-2 16,-1-1-1-16,-3-1-2 0,0-1-7 16,-1-1-7-16,3-5-10 0,-1 0-15 0,0-5-15 15,1-4 159-15,2-1-290 0,1-5-152 16,2-1-418-16</inkml:trace>
  <inkml:trace contextRef="#ctx0" brushRef="#br0" timeOffset="145816.54">20734 8939 616 0,'8'-12'144'0,"2"-4"5"0,6 3-78 15,4 0-35-15,3-1-2 0,2 1 2 16,-1 0 0-16,1 1-5 0,1-2-3 15,-2 1-7-15,1 6-6 0,-3 2-7 16,-1 6-4-16,-2 4-3 0,-1 1-3 16,-3 9 0-16,-4 2-2 0,-3 1 0 15,-6-2-1-15,-4 0 0 0,-6 1 0 0,-4-1 1 16,-6 1 0-16,-5-2 1 16,-4-3 0-16,2 0 3 0,-1-4-1 15,1 0 1-15,3-3 0 0,2-5-1 0,5-3 2 16,0-3 1-16,4 2 2 0,2-1 0 15,3 2 1-15,3-2-1 0,2 3 1 16,2 2 1-16,2 3-3 0,3 2 1 16,0 6 0-16,4 1 0 0,1 7 1 15,1 2-1-15,0 3-1 0,1 1 1 0,2 0-1 16,1-1-2-16,1-1 0 0,3-2-1 16,1-1-2-16,1-4 0 0,1-1-16 15,-2-2-9-15,-1-3-8 0,0-3-11 16,-3-3 147-16,-2-4-278 0,-3-3-149 15,1-2-396-15</inkml:trace>
  <inkml:trace contextRef="#ctx0" brushRef="#br0" timeOffset="146020.01">21249 8949 551 0,'3'-12'155'0,"0"5"6"0,0 4-11 15,-1 0-94-15,0 5-11 0,-1 3-4 16,1 4-4-16,-2 3-7 0,1 4-5 15,-2 3-5-15,-2 5-6 0,1 2-4 16,-2 2-5-16,-1 1-1 0,4 0-2 16,-1-2-1-16,1 0-5 0,2-3-9 0,2-2-7 15,2-2-10-15,0-3-13 0,3-2-12 16,0-4 11-16,0 0-138 0,0-6-124 16,3-3-304-16</inkml:trace>
  <inkml:trace contextRef="#ctx0" brushRef="#br0" timeOffset="146341.29">21623 9064 644 0,'1'0'148'0,"-1"0"6"16,-2-1-105-16,-3 0-17 0,0-1-3 16,-3 1-1-16,-4 0-3 0,-1-1-6 15,0 1-5-15,-4 1-3 0,0-1-2 16,-2 3-2-16,2 0-1 0,1-1-2 15,1 2-3-15,3 0-1 0,2-1-3 0,5 2-1 16,2 2-1-16,5-1 1 0,2 3 0 16,5 3 1-16,1 2 2 0,3 2 1 15,2 4 1-15,1 0 0 0,2-1 0 16,-2 4 0-16,-1 0-1 0,-3 0 0 16,-2-2 0-16,-4-2 0 0,-1 1 0 15,-7-1-1-15,-2-3 1 0,-6-4-2 16,-4 0-8-16,-6-5-8 0,-2 0-6 15,-3-5-5-15,-1-4-3 0,0-2-1 0,1 0-22 16,2-4-49-16,5 1-44 0,2-5-94 16,5 1-220-16</inkml:trace>
  <inkml:trace contextRef="#ctx0" brushRef="#br0" timeOffset="146664.76">21947 9112 650 0,'3'3'150'15,"-4"-3"5"-15,-3 0-108 0,-3 0-8 16,-1 1 2-16,-6-1 1 0,-1-1-4 16,-2-1-4-16,-3 0-4 0,1 0-5 0,-3 1-6 15,0-1-5-15,3 4-5 0,0 1-4 16,3 3-4-16,-1 3-2 0,4 4 0 15,3 4-1-15,2 3 0 0,5 3 0 16,3 2 1-16,5 3 1 0,4 0 0 16,8-1 0-16,6 0 1 0,5 1 0 15,3-3-2-15,3-2 0 0,5-2-4 16,2 0-3-16,-1-4-8 0,1-2-12 16,-2-1-11-16,2-3-6 0,-2-2-5 0,-2-4 25 15,-7-1-151-15,-2-4-122 0,-5-1-302 16</inkml:trace>
  <inkml:trace contextRef="#ctx0" brushRef="#br0" timeOffset="147768.85">20709 10298 487 0,'1'13'128'0,"2"0"4"0,0-1-21 0,-1 2-73 15,-1-1-9-15,0-1-3 0,0 0 0 16,-1 0-2-16,0-3-1 0,0 1-3 16,1-2-4-16,0-3-3 0,0-2 0 15,2 3 0-15,1-4 3 0,5-2 3 16,3-3 1-16,3-4 2 0,5-3-1 16,5-3-2-16,2-8 0 0,3-1-5 15,3-6-2-15,3-3-2 0,0-4 0 16,0-2 2-16,-1-1 0 0,0 0 1 15,2-4 1-15,-6 1-1 0,-3 2 1 0,-2 2-2 16,-3 6 0-16,-2 2-2 0,-4 8 0 16,-5 6 1-16,-3 6 0 0,-2 4-2 15,-5 4-3-15,-5 5 0 0,-6 4-2 16,-2 4-1-16,-4 9-4 0,-4 6 0 16,-1 8-1-16,-3 1-1 0,5 2 0 15,2-1-3-15,3-1 0 0,7-5-1 16,5-7 0-16,7-7 1 0,5 2 2 15,4-6 3-15,5-3 1 0,5-5 2 0,4-1 0 16,1-4 2-16,2-5-1 0,1-2 1 16,1-5-2-16,1-2 1 0,-2-1 1 15,-2-5 1-15,-3 1 1 0,-3 0 1 16,-2 0 1-16,-3 3 0 0,-7 2 1 16,-3 3 0-16,-3 4-1 0,-4 4 0 15,-2 4-2-15,-5 6-1 0,-2 6 0 0,-5 7 0 16,-1 7-2-16,-4 6-1 0,-3 4-1 15,-1 5 0-15,1 0 0 0,0 1 0 16,6-4-1-16,1-1-2 0,4-3-1 16,4-1-8-16,3-4-1 0,4-3-5 15,2-4-10-15,3-6-9 0,3-3-11 16,3-5-16-16,4-9-9 0,0-5 39 16,4-5-168-16,0-4-134 0,2-3-334 0</inkml:trace>
  <inkml:trace contextRef="#ctx0" brushRef="#br0" timeOffset="148058.13">21821 10295 684 0,'0'-2'154'0,"-1"1"2"0,1 2-107 16,-2 2-15-16,1 6-3 0,-4 2-4 16,1 5-5-16,-3 4-1 0,2 0-1 0,-2 0-7 15,5-1-4-15,2 1-4 0,3-4 0 16,6-3-2-16,4 0 2 0,6-3 0 15,1-1 0-15,2-2 1 0,2-5 1 16,1-1 0-16,1-3-1 0,-3-2 0 16,-1-1 2-16,-2-1 2 0,-7-3 4 15,-4-3 1-15,-6 0 0 0,-8-3-1 0,-5 0-2 16,-6-1-4-16,-3-1-6 0,-6 5-6 16,-3 4-6-16,-4 0-7 0,2 4-6 15,-2 0-13-15,2 3-13 0,6 0 147 16,2-1-290-16,8 2-159 0,7-1-443 15</inkml:trace>
  <inkml:trace contextRef="#ctx0" brushRef="#br0" timeOffset="148266.73">22210 10324 754 0,'-2'13'186'0,"-1"4"4"16,-1 6-68-16,-1 0-79 0,-2 7-16 15,0 2-1-15,-2 3-4 0,0 1-5 16,1 1-4-16,0 0-4 0,-2 4-3 16,1-5-5-16,-1-2-1 0,0 0-5 15,1-3-10-15,0-3-11 0,0-4-19 0,2-3-22 16,3-2-39-16,-1-6-95 0,3-3-132 16,3 2-285-16</inkml:trace>
  <inkml:trace contextRef="#ctx0" brushRef="#br0" timeOffset="148541.28">22220 10337 580 0,'1'-21'161'0,"3"6"8"16,0 8-13-16,0 1-100 0,1 1-8 16,5 3-3-16,2 3-7 0,3 1-5 15,3 4-3-15,5 2-4 0,4 1-6 16,-2 4-4-16,-1 2-3 0,-1 1-4 15,-3 1-4-15,-4-1-4 0,-7 4-2 16,-6-2-2-16,-6 2-3 0,-5 1-1 0,-7 0-4 16,-7-1-1-16,-6 2 0 0,-3-4-3 15,-2-1-3-15,0-1-5 0,2-6-10 16,5-5-12-16,5-1-11 0,9-7-2 16,8-6-3-16,8-6 16 0,8-4-80 15,6-5-36-15,7-1-87 0,6-3-218 16</inkml:trace>
  <inkml:trace contextRef="#ctx0" brushRef="#br0" timeOffset="148849.45">22991 10303 708 0,'11'5'177'16,"-1"2"2"-16,-6-3-75 0,-7 2-54 15,-7 1-12-15,-4-3-4 0,-8 0-8 16,-6-2-1-16,-7 3 0 0,-6 0-3 15,2 2-6-15,-2-2-4 0,2 3-5 0,5-2-3 16,6 3-5-16,8-1-2 0,8 2-2 16,7-1 0-16,6 4 1 0,7 2-1 15,5 6 1-15,4 5 3 0,7 3 1 16,5 1 1-16,4 4 0 0,3 1 0 16,-1 3-1-16,-3-4 1 0,-4-3 0 15,-5 1-1-15,-8-1 1 0,-9-4-1 16,-12 1 1-16,-12-5 0 0,-13-3 0 0,-11-1-4 15,-12-3-8-15,-12-4-8 0,-7-3-22 16,-6-2 132-16,-1-2-293 0,1-3-174 16,2 2-471-16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6:38:41.0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4470 5916 361 0,'1'3'88'0,"2"1"1"0,-1 0-23 16,1-2-58-16,0 2-5 0,2-1-2 0,0 1-2 16,1-2 0-16,-1 1 0 0,3-2 5 15,-2-2 9-15,2 1 8 0,-1 0 8 16,-1-1 6-16,-1 1 4 0,-1 0 3 16,-1 1-1-16,-2 0-6 0,-1 2-5 0,-1 1-7 15,-2 2-5-15,0 0-4 0,-3 3-3 16,1 0-4-16,-1 1-3 0,2-1-3 15,-2 2 0-15,4 2 0 0,0 3-1 16,2 2 0-16,0 4 0 0,2 3 1 16,2 7-1-16,0 6 1 0,0 5 0 15,1 5 0-15,-3 6 0 0,0 5 0 16,-1 6 0-16,0 9 0 0,-1 4 0 16,-1 3 2-16,0 5 3 0,3 5 1 15,2 3 0-15,0 3 1 0,0 0 0 0,1 0-1 16,1 0-3-16,2 3-1 0,0-1-2 15,-3 0 0-15,-2-5 0 0,0 1 0 16,-3-2 0-16,-4-2 0 0,1-7 0 16,-1-7 0-16,-2-8-1 0,2-7 0 15,0-11-4-15,2-13-6 0,1-11-8 16,-1-10-5-16,0-11-58 0,-3-9-67 0,-1-13-2 16,-2-11-85-16,-4-13-148 15</inkml:trace>
  <inkml:trace contextRef="#ctx0" brushRef="#br0" timeOffset="1096.83">4689 5858 667 0,'3'-23'138'16,"0"-2"0"-16,-1 0-122 0,-1 1-13 0,-1 4-2 15,0 6 0-15,-2 2 0 0,-1 3 0 16,-3 2-1-16,2 5 1 0,-2 1 1 16,2 0 0-16,1 0-1 0,-1-1 1 15,3 3-1-15,0-1-2 0,2-1 0 16,5 1-1-16,6-3 1 0,5 1 0 15,9-2 0-15,6-2 0 0,9-1 3 16,7-2-1-16,8-4 0 0,7-2 0 16,6 1 0-16,6 1-1 0,7-6 0 15,5 1 1-15,8 0 0 0,5 3-1 0,5 2 0 16,2-4 1-16,5 1-1 0,4 4 0 16,7 1 0-16,0 0 0 0,5-2 1 15,2 4-1-15,5-2 0 0,3 1 0 16,2-1 0-16,3 5 0 0,5-4 0 15,2 2 0-15,3-4 0 0,6 2 0 16,5 3 1-16,4-3-1 0,4-2 0 0,7 1 0 16,-2 2 1-16,7-2-1 0,2 2 0 15,-3-1 0-15,6 2 0 0,-2-1 1 16,0 2-1-16,5 1 0 0,-1 1 0 16,-3-2 0-16,4 2 0 0,-4 4 0 15,5-2 1-15,-2-1-1 0,-5 0 0 16,3 2 0-16,-3 1 0 0,1-2 0 15,0-2 0-15,-3 5 0 0,1 0 0 16,0-4 0-16,-3 4 0 0,7-2 0 16,-7 2 0-16,-1 0 0 0,0-2 0 0,-3-2 0 15,-3 9 0-15,8-8 0 0,-15 7 0 16,16-2 1-16,-1 0-1 0,-1 1 0 16,7 4 1-16,1-2-1 0,-13 2 0 15,16 2 1-15,-15 0-1 0,-4 0 1 16,7 2-1-16,-13 3 0 0,0-1 0 15,5-1 0-15,-15 0 0 0,-3 1 0 16,-2-2 1-16,-10 1-1 0,-4-1 0 0,-6-2 0 16,-12-3 0-16,-2 0 0 0,-6-3 0 15,-7 1 0-15,-10-1 1 0,0-5-1 16,-7 1 0-16,-4 0-1 0,-2 1 1 16,-6-2 0-16,-4 1-1 0,0-1 1 15,-8 2-1-15,-1 0 0 0,-5-1 1 16,-6-1-1-16,-3-1 0 0,-2 2-1 15,-1 1 1-15,-5-2 0 0,-5 2 0 16,-4 1 0-16,-3 1 0 0,-3 2 0 0,-2-1 0 16,-2-2 0-16,0 2-1 0,1 1 1 15,4-1-1-15,-3 0 0 0,1 2 0 16,-2 1 1-16,-2 1 1 0,-1 1-1 16,-2 1 1-16,-1 2-1 0,0 2 1 15,-3 0 0-15,-1 3 0 0,0-1 1 16,-2 4 0-16,0 2 0 0,-2 2 0 15,-3 1 1-15,1 3-1 0,-3 2 0 0,0 3 0 16,-3 5 0-16,-2 2 0 0,-1 4 1 16,-3 2-1-16,-2 0 2 0,1 6 0 15,-1 7 0-15,0 6 2 0,-2 9 1 16,-1 5 4-16,2 8 3 0,3 14 2 0,2 6 0 16,1 3 1-16,3 4-2 0,6 0-1 15,3 5-4-15,3 0-4 16,2-1-2-16,2-2-2 0,-2 0 1 0,0-2-2 15,-2-3 1-15,-2-7-1 0,-3-5 0 16,-5-4 3-16,-1-9-12 0,-2-6 80 16,-2-11-229-16,-10-2-146 0,-5-14-409 15</inkml:trace>
  <inkml:trace contextRef="#ctx0" brushRef="#br0" timeOffset="6762.29">4119 5312 451 0,'1'2'120'0,"0"-1"6"16,0-2-64-16,-1-2-20 0,0 2 2 16,1-2 4-16,-2-1-9 0,1-1-9 15,-2 1-2-15,0 1 4 0,-1-1 1 16,-1 0-3-16,0 2-5 0,-2 1-5 15,0 1-3-15,-2 3-3 0,1 3-7 16,0 2-4-16,0 4-3 0,3 6-1 0,0 0-1 16,4 5 0-16,4 0-1 0,1-2 1 15,6 1-1-15,4-3 0 0,4-4 1 16,3-4 0-16,4-4 1 0,2-2 0 16,3-3 4-16,1-3 2 0,0-3 5 15,0-6 3-15,0-2 2 0,-4-5 3 16,-2-4 4-16,-4-6 0 0,-2-5-1 15,-4-2-3-15,-4 3 7 0,-5-1 3 16,-4 2 0-16,-4 2-3 0,-5 2-3 0,-6 3 0 16,-7 4-3-16,-6 5-13 0,-9 7-8 15,-8 10-6-15,-7 7-3 0,-6 10-5 16,-3 8-12-16,-1 6-14 0,3 6-16 16,4-3 124-16,9-3-268 0,8-1-165 15,13-1-436-15</inkml:trace>
  <inkml:trace contextRef="#ctx0" brushRef="#br0" timeOffset="9033.03">19678 5213 258 0,'1'-6'90'0,"0"0"13"15,1 0-16-15,-2-1-7 0,2-1-21 16,-1 0-3-16,-1 3-10 0,0-2-12 15,0 3-10-15,-1-1-5 0,1 3-3 16,0-1 0-16,0 1 0 0,0 1 0 16,0 0-1-16,0-1 0 0,0 1 0 15,0 1-1-15,0 0-2 0,0 0 0 0,0 0-1 16,0-1 1-16,0 2 1 0,0-2 3 16,0 2 2-16,0-1 2 0,0-1-1 15,0 1 1-15,-2 0-3 0,2-1-2 16,0 1-4-16,2 0-3 0,-2 0-2 15,0 1-3-15,0-2 0 0,0 2-2 16,0-2 0-16,0 1 0 0,0 0-1 16,0 1 0-16,0-2 0 0,0 1 0 15,0 0 0-15,0 0 0 0,0 0 0 0,0 1 1 16,0-2-1-16,0 1 0 0,0 1 1 16,0-2-1-16,0 1 0 0,0 0 1 15,0-1-1-15,0 2 0 0,0-2 1 16,-2 1-1-16,2 0 0 0,0 0 0 15,0 1 1-15,0-1-1 0,2 0 0 16,-2 1 0-16,0-1 1 0,0 1-1 16,0-1 0-16,-2 1 0 0,4 1-1 15,-2-2 1-15,0 0 0 0,0 0 1 0,0 0 1 16,0 0 1-16,0 1 1 0,0-1 3 16,0 0 3-16,0 1 1 0,0-1 2 15,0 1 0-15,0 0 1 0,0-2-1 16,0 0-1-16,0 1-2 0,0 0-1 15,1-1-1-15,-1 1-2 0,0 0-1 16,0 0-1-16,1 0 0 0,-1 0-2 16,1 2-1-16,-1-1 0 0,1 2 0 15,-1 4-1-15,0 3 1 0,-1 3 0 0,-1 4 1 16,-3 3 1-16,0 6 0 0,-3 4-1 16,-2 1-1-16,-2 4 1 0,0 0-1 15,-2 0 0-15,0 1-1 0,1-3 0 16,1-3 0-16,2-2 0 0,4-5 1 15,1-4-2-15,1-4 1 0,5-2-1 16,2-5 1-16,2-1-1 0,4-1 1 0,1-4 1 16,6 1 1-16,4 1 1 0,2-3 1 15,5 0-1-15,4-1 0 0,2 0-1 16,2-2-1-16,-3 2-1 0,-3-4-3 16,-1 3-5-16,-8-1-9 0,-3-1-12 15,-7 2-20-15,-6-3-15 0,-1 1 33 16,0 1-165-16,-3 0-136 0,0-1-330 15</inkml:trace>
  <inkml:trace contextRef="#ctx0" brushRef="#br0" timeOffset="9230.18">19870 5477 598 0,'-5'-3'146'0,"1"-1"10"16,1 10-78-16,-1 0-19 0,2 5-4 15,-1 3 1-15,0 4-2 0,-1 5-5 16,2 4-8-16,0 2-10 0,0 0-8 0,1 1-8 15,0 0-3-15,2-1-5 0,0-2-3 16,2-4-2-16,4 0-3 0,-1-4-6 16,4 1-10-16,0-5-15 0,1 0-25 15,-1-4-7-15,0-3-134 0,0-3-143 16,1-2-328-16</inkml:trace>
  <inkml:trace contextRef="#ctx0" brushRef="#br0" timeOffset="9913.4">20188 5303 272 0,'0'-1'97'0,"0"1"9"0,0 1-2 0,0-1-37 16,0-1-9-16,0 1-4 0,0 0-7 15,0 0-9-15,0-2-5 0,0 0-2 16,0 2 0-16,1 1 0 0,-1-1-3 15,0 0-1-15,0-1-2 0,1 2 0 16,0 0 0-16,0 2 1 0,0 1-1 16,2 3 1-16,1 6 0 0,-1 3 0 15,-1 5-3-15,1 5-3 0,1 3-4 0,-2 4-4 16,1 2-2-16,0 1-4 0,2 0-3 16,1 1-2-16,1-5-1 0,2 0-4 15,-3-5-12-15,1-1-24 0,-2-4-16 16,-1-4 92-16,-3-4-225 0,-1-1-149 15,-1-2-374-15</inkml:trace>
  <inkml:trace contextRef="#ctx0" brushRef="#br0" timeOffset="10367.7">20166 5383 599 0,'-5'-22'164'0,"2"1"9"16,4 4-49-16,3 1-62 0,5-3-3 15,8 1-2-15,5 2-5 0,5 3-9 0,8 2-7 16,0 1-5-16,1 4-6 16,0 5-5-16,-3 3-6 0,-2 3-6 0,-5 2-4 15,-5 3-2-15,-1 4-1 0,-5 3-2 16,-4 1-1-16,-4 2-1 0,-7 1-2 16,-5 2-2-16,-7 1-2 0,-3 0 0 15,-5-2 0-15,-3-1 0 0,-4-3 1 16,0-2 2-16,-3-3 1 0,1-3 3 15,0-4 1-15,1-3 1 0,5 0 1 0,4-3 1 16,3 0 1-16,6-1 0 0,5-1 0 16,4 0-1-16,4 0-1 0,7 3 0 15,3-2 0-15,6 1-1 0,6 3 1 16,3 6 0-16,3 4 1 0,2 2 0 16,1 3 0-16,1 5 0 0,-2 3 0 15,-4 1 0-15,0-3 0 0,-3 0 0 16,-4 1-2-16,-7-1 1 0,-4-1-1 15,-5-1-1-15,-8 0 1 0,-7-1-1 0,-9-2 0 16,-7-3 0-16,-5-3 0 0,-10-2 1 16,-7-4-2-16,-9-4 0 0,-2-5-2 15,1-4-8-15,-1-4-11 0,1-7-32 16,4-4-6-16,9-4-142 0,4-9-151 16,7-12-359-16</inkml:trace>
  <inkml:trace contextRef="#ctx0" brushRef="#br0" timeOffset="15896.75">8322 6922 468 0,'-5'0'118'15,"3"0"5"-15,3-2-58 0,3 0-24 16,6-2-6-16,3 3-1 0,4-3-3 16,3 0-2-16,6 0-2 0,2 1-2 0,2-3-3 15,4 1-3-15,4-2-5 0,5 3-2 16,2-2-5-16,1 4-1 0,2-2-6 16,2 2-10-16,-5-4-9 0,-2 3-10 15,-6 1-76-15,-4-2-49 0,-8-5-110 16,-3-1-231-16</inkml:trace>
  <inkml:trace contextRef="#ctx0" brushRef="#br0" timeOffset="17061.63">9626 6916 414 0,'0'0'111'0,"0"2"1"0,1-1-19 15,-1 0-62-15,0 0-18 0,-1 2-7 16,2-2-3-16,-2 2 0 0,2 0 3 16,-1-2 5-16,2 2 4 0,2-1 5 15,1-2 4-15,3 4 5 0,2-2 2 16,5 0-1-16,4 0-4 0,1-2-3 0,6 1-5 16,3 1-4-16,5-1-4 0,6 1-3 15,0-1-3-15,2 1 0 0,1 0-1 16,0 0-5-16,-2-1-6 0,-4 0-6 15,-4 3-5-15,-4-3-6 0,-5 0 25 16,-2 0-153-16,-8-1-115 0,-4-1-304 16</inkml:trace>
  <inkml:trace contextRef="#ctx0" brushRef="#br0" timeOffset="17879.57">10730 6953 198 0,'-7'0'50'0,"-2"1"0"0,-1-1-8 16,-1 0-35-16,0 1-2 0,3-1 6 15,-1-1 8-15,1 2 9 0,1-1 6 16,3-1 7-16,1 1 7 0,1 0 3 16,1 0-2-16,-1 1-6 0,4 0-5 15,-4-2-4-15,2 1-5 0,2 1-5 0,-1-1-3 16,0 0-3-16,1-1 1 0,3 2-2 15,3-1 3-15,3 2 0 0,4-2 0 16,4 0-2-16,4 0-2 0,2 0-2 16,5 1-4-16,0 0-3 0,4-1-6 15,1 0-4-15,4 1-5 0,-1-1-5 16,-2-1-7-16,-1 0 29 0,-1 0-145 16,-4 0-7-16,-3 0-95 0,-5 0-212 15</inkml:trace>
  <inkml:trace contextRef="#ctx0" brushRef="#br0" timeOffset="18328.07">11662 6991 295 0,'-9'1'86'0,"3"1"6"0,2-2-14 16,2 1-38-16,0 0-2 0,3 2 1 0,3-3-1 16,3 1-6-16,3 0-1 0,5 1-2 15,5-1-6-15,3 0-5 0,3 0-3 16,6 3-5-16,5-1-3 0,4 1-3 15,3-2-2-15,5-1-1 0,2 2 0 16,4-1 0-16,0 0-4 0,1 1 68 0,-4-2-191 16,-4 2-117-16,-4-4-330 0</inkml:trace>
  <inkml:trace contextRef="#ctx0" brushRef="#br0" timeOffset="28736.57">8382 7210 256 0,'0'0'74'0,"0"0"17"15,-2-2-27-15,1 1-9 0,1 1-3 16,1-1 0-16,-2 0-3 0,0 2-13 16,1-2-16-16,0 2-7 0,0 0-3 15,-1-1 0-15,1 0 1 0,0 0 0 16,0-1 0-16,-1 2-1 0,0-1 0 16,-1 0-2-16,-2 1-2 0,0 1-2 15,-2 2-1-15,-1 2-1 0,-2 0-1 0,-1 5 1 16,0 3-1-16,2 1 0 0,-1 2 0 15,2 1 0-15,4 2-1 0,2-1 1 16,3-2 0-16,3-2 2 0,2-2 1 16,4-1-1-16,1-3 1 0,0-3 2 15,4-2 4-15,-1-2 4 0,1-2 2 16,-1-3 0-16,-2-1 2 0,0-3 3 16,-2 0 3-16,-3 0-2 0,-3-4-3 15,-2 1-1-15,0-2-2 0,-7-3-1 16,0 0-5-16,-3-2-5 0,-3-2-3 0,-3 3-3 15,-2-4-1-15,-3 4-2 0,2 2-1 16,-2 2-1-16,1 2 0 0,2 4-2 16,3 0-1-16,1 4-5 0,3-1-5 15,2 1-6-15,2 1-5 0,2 2-51 16,2-1-70-16,2 1-105 0,2 2-240 16</inkml:trace>
  <inkml:trace contextRef="#ctx0" brushRef="#br0" timeOffset="29094.2">8627 7249 262 0,'-4'9'63'0,"-3"0"7"16,-1-1-43-16,1-2 6 0,-1 2 5 15,3-2 6-15,0-2 3 0,4-1 1 16,2 0-2-16,4 3-6 0,0-1-5 15,2 1-6-15,-1-1-8 0,3 5-7 16,0-1-7-16,-2 1-3 0,0-1-1 16,1-2-1-16,-1 0 0 0,3-3 3 15,0-3 2-15,1-2 3 0,0-3 5 16,0-2 2-16,-1-2 5 0,0-1 4 0,-3-2 0 16,-1 2-1-16,-2-4-1 0,-2 1-2 15,-1-2-2-15,-1 3-1 0,-1-5-4 16,-3 1-3-16,-3-1-4 0,-4 1-5 15,-2 2-9-15,-3 1-6 0,-4 2-4 16,-3 6-4-16,0 2-8 0,0 3-6 0,1 3 22 16,2 1-137-16,4-1-117 0,4 0-302 15</inkml:trace>
  <inkml:trace contextRef="#ctx0" brushRef="#br0" timeOffset="29874.22">9767 7292 174 0,'0'-1'34'0,"0"0"17"15,0 0-32-15,-1 1 16 0,1-2 29 16,-1 2 17-16,1 0 2 0,-1 1-9 16,0 1-13-16,-1 0-15 0,0 1-17 15,-2 3-9-15,1-2-4 0,-1 1-5 16,-1-1-3-16,-1 0-3 0,-1 2-3 0,0 1 0 15,-1 0-1-15,0 4 1 16,2 0 0-16,-2 3-1 0,4 2 1 0,0-1-1 16,2 1 1-16,2-1 1 0,3-3 1 15,3-2 1-15,3-3 2 0,0-3 5 16,2-3 5-16,4-4 4 0,0-1 1 16,0-1 3-16,0-3 2 0,-3-1-1 15,1-2-2-15,-2 1-3 0,-2 1 0 0,-3-2 0 16,-3 0-2-16,-2 1-1 0,-1-1-2 15,-3 1-3-15,-2-1-3 0,-2 1-6 16,-1 1-7-16,0 3-5 0,-2 0-3 16,0 2-2-16,-1 2-4 0,2 2-8 15,1 1-5-15,-2 1-3 0,2 0-1 16,-1-1 16-16,3 1-137 0,1 1-112 16,1-1-281-16</inkml:trace>
  <inkml:trace contextRef="#ctx0" brushRef="#br0" timeOffset="30114.18">10071 7323 516 0,'-2'2'121'0,"0"1"3"0,-1-2-80 16,1 2-10-16,1 0-5 0,0 1-4 15,0 3-3-15,2 2-3 0,0 2 0 16,1 2-5-16,0 3-3 0,3 2-3 16,-2-1-2-16,-1 3-5 0,1 1-5 15,-1 0-7-15,-1-1-5 0,0-1 16 16,0 1-143-16,-1-1-116 0,1-3-301 16</inkml:trace>
  <inkml:trace contextRef="#ctx0" brushRef="#br0" timeOffset="30940.44">10823 7293 469 0,'0'0'119'0,"0"0"4"16,1 1-42-16,-1-1-48 0,0 3-11 15,0-1-3-15,0 0-3 0,0 2-4 16,0 2-1-16,-1 1 0 0,1 6 0 16,-2 1 0-16,-1 2 1 0,1 4-1 15,-1 4-2-15,-1-1-6 0,0 2-7 16,1 0-7-16,0-2-5 0,1-3-4 15,1-1-3-15,1-5-2 0,2-2 0 0,2-4-108 16,-2-4-97-16,1-1-256 0</inkml:trace>
  <inkml:trace contextRef="#ctx0" brushRef="#br0" timeOffset="31345.66">11041 7338 470 0,'0'0'122'16,"1"0"2"-16,0-1-13 0,-1 1-87 15,0-1-11-15,-1 2-5 0,0 1-3 0,-2 4 0 16,1 1-2-16,-3 4-1 0,-1 3-2 15,1 2 1-15,-2 2 0 0,2-1 0 16,0-1 1-16,3-2 1 0,3-2 1 16,4-2 0-16,2-5 1 0,5-2 4 15,3 0 3-15,0-5 3 0,1 0 3 16,2-1 3-16,-2-1 1 0,1-2 0 0,-4-1-3 16,-1 1-1-16,-2-1 1 0,-3-1-2 15,-1-1-1-15,-5 0-2 0,-1 0-1 16,-2-1-1-16,-4-1-5 0,-2 2-7 15,-3-1-7-15,-1 2-5 0,-3 2-3 16,0 0-4-16,-1 4-5 0,0 2-6 16,1 1-4-16,3 2 6 0,1 2-66 15,2-2-59-15,1 0-102 0,4 2-236 16</inkml:trace>
  <inkml:trace contextRef="#ctx0" brushRef="#br0" timeOffset="32021.86">11985 7266 447 0,'0'-4'112'0,"2"0"3"0,-1 0-27 15,0 1-63-15,0-2-4 0,-1 3 0 16,1 1 2-16,-1 0 0 0,0 0-1 15,2 2-4-15,-2 0-4 0,1 1-2 16,0 5-2-16,0 1-4 0,0 6-1 0,0 3-3 16,0 4 1-16,-2 2-1 0,0 4 0 15,0 1-1-15,-1-2-1 0,-1 0-4 16,0-2-3-16,2-4-2 0,-1-1-3 16,1-5-2-16,2-2-5 0,-2-3 1 15,2-4-105-15,0-1-9 0,-1-3-88 16,0-2-194-16</inkml:trace>
  <inkml:trace contextRef="#ctx0" brushRef="#br0" timeOffset="32306.43">12184 7257 458 0,'0'0'121'0,"4"-1"2"0,0 0-43 16,1-1-32-16,0 0-14 0,1-1-7 15,0 1-6-15,-2 0-3 0,0 1-1 16,-2 3-5-16,-1 2-5 0,-1 7-2 16,-2 5-2-16,-1 3-1 0,0 6-1 0,-2 1 0 15,-1 3 1-15,2 0 0 0,1-2-4 16,1 0-7-16,2-5-6 0,2-1-4 15,3 1 23-15,2-3-145 0,-2-1-114 16,-1-5-290-16</inkml:trace>
  <inkml:trace contextRef="#ctx0" brushRef="#br0" timeOffset="49905.75">8258 7663 275 0,'-4'0'86'0,"1"-2"7"0,3 1-2 16,2-1-43-16,2 0-14 0,1 0-7 15,4-2-3-15,2 1-3 0,4 1-4 16,3 0 0-16,1 0-1 0,2 2 1 0,3 0-1 16,0 0 0-16,2 0-1 0,0 0-1 15,-2 0-2-15,-2 0-1 0,-1-1-4 16,-3-1-2-16,-1 2-1 0,-3-1-1 15,-3 0-1-15,-3-1 1 0,-1 0-1 16,-1 1 1-16,-2-1 1 0,-3 0-1 16,-2 1-1-16,-2 0 0 0,-4 1-1 15,0 0 0-15,-4 1 0 0,-3-1 0 0,-5 1-1 16,-2 1 2-16,0 0 0 0,-2-1 0 16,-2 1-1-16,0-1 0 0,0 0 0 15,2 0 0-15,-1 0-1 0,4-2 0 16,2 0 1-16,5-1 0 0,2 1 1 15,5 0 3-15,2 0 0 0,4 0 0 16,3 1 0-16,3 1 1 0,4-2 1 16,3 0-2-16,4-3-2 0,2 2 0 15,4 0 1-15,2 0-1 0,2-1-1 0,-1 0 0 16,-1 2-1-16,0-1-1 0,0 0 1 16,-4-2-1-16,-1 2 1 0,-3 0-1 15,-5 0 1-15,-2 0 0 0,-4 2 0 16,-4-1-3-16,-5 2-1 0,-6-1-1 15,-2 0 0-15,-6 1-1 0,-4 1 0 0,-5-1 0 16,-3 2 2-16,-2 0 3 0,3 1 0 16,-2 0 0-16,5 2 0 0,4-2 0 15,6 1 0-15,3-2 3 0,5-1-1 16,6 1 0-16,8 0 0 0,4-2 0 16,5-1 1-16,4 0-1 0,5 0-7 15,4 0 1-15,0-3-40 0,-1 0-93 16,-3 0-108-16,0-4-274 0</inkml:trace>
  <inkml:trace contextRef="#ctx0" brushRef="#br0" timeOffset="53389.63">8407 7640 425 0,'3'4'109'0,"-1"0"-1"16,0 2-9-16,0-2-84 0,0 2-12 16,2-1-1-16,0 2-1 0,1-2 0 15,1 0 1-15,1-2 1 0,1 3 0 16,-2 0 0-16,0 2 1 0,-2 0 0 0,2 4 0 15,-3 6-1-15,-1 3 1 0,-2 1 0 16,0 3-1-16,-2 2 0 0,-1 1 0 16,-2-2-1-16,1 1 0 0,1 0-1 15,0-1 0-15,2 0 0 0,2-1-1 16,2 1 0-16,2-1 1 0,3-4-1 16,0-2 1-16,3-3 1 0,3-4 1 0,0-1 2 15,4-4 1-15,1-1 0 0,3 0 0 16,1 1 1-16,2 1-2 0,3-1-1 15,1 1-1-15,2 0-2 0,2 1 0 16,3 0-1-16,-1-1 1 0,2-2-1 16,3 2 0-16,-2-1 1 0,0 0-1 15,2-2 1-15,-1 1 0 0,4-1 1 16,-3-1 0-16,2-2 1 0,0-1-1 16,1 0 1-16,-1 1 0 0,1-2 1 15,-2-3-2-15,0 3 1 0,-2 0-1 16,1-1 0-16,-2 2 0 0,2-1 0 0,-1 0-1 15,1-1 1-15,-1 2-1 0,3 0 0 16,-2 2 0-16,0-3 0 0,-1 0 1 16,1 0 1-16,-1 1 0 0,-2-2 1 15,2-2 0-15,-2 1 1 0,0 1-1 16,1 0 0-16,-1-1 1 0,0 2 0 0,-2 0 0 16,0 1 0-16,-2 0 0 0,-1-2-1 15,-4 1 0-15,-2 0-1 0,0 0-1 16,-1 1-1-16,-3-2 0 0,0 1 0 15,-2 1 0-15,0 0-1 0,-1 4 1 16,-2-4-1-16,1 2 0 0,-2 1 1 16,0 1-1-16,-2 0 0 0,1 2 1 15,-1-1-1-15,-2 2 1 0,-1 2-1 16,-1-1 0-16,0-2 0 0,-1 3 0 16,-1-1 0-16,-1 0 0 0,-1 2 0 0,-1-5 1 15,0 4 0-15,-2-1 0 0,-2-3 0 16,1 2 0-16,-2-1 0 0,0-2 0 15,-1 1 0-15,1-2 0 0,-1 0-1 16,0 2 1-16,-1 2-1 0,1-3 1 16,-2 3-1-16,-1-1 1 0,-2 5 0 15,-1-1 0-15,-1 1 0 0,-3 4-1 0,0 1 1 16,-2 2-1-16,-1 3 1 0,-2 1-1 16,1 3 0-16,0 3 0 0,-1 0 0 15,1 3 0-15,-1-1 1 0,0-1-1 16,1 1 0-16,1 1 0 0,-3-6 0 15,2 1 0-15,-1 2 0 0,1-1 1 16,0 4-1-16,0 0 0 0,-3 0 0 16,4 4 0-16,-3-3 0 0,2 0 0 0,1-1 0 15,2-3 0-15,1-4 0 16,3-3 0-16,2-2-1 0,2-4 1 0,2-2 0 16,1-1 0-16,1-4 0 0,2 0 0 15,0-2 0-15,1-2 1 0,-1 0-1 16,1-2 1-16,-2-1 0 0,1 0 0 15,1-1 1-15,-2 2-1 0,1-1 0 16,-1-2 1-16,0 2-2 0,0-1 1 16,0 1-1-16,0 3-1 0,0-1 1 0,1 1-1 15,-1 2 1-15,0 1 0 0,0-1 1 16,1 1-2-16,-1 0-2 0,0-2-6 16,0 0-8-16,-1-1 84 0,1-3-212 15,-1 1-128-15,-1-6-356 0</inkml:trace>
  <inkml:trace contextRef="#ctx0" brushRef="#br0" timeOffset="53756.72">10129 9234 402 0,'-4'1'106'16,"-1"-1"2"-16,2 0-17 0,0 0-64 16,2 1-11-16,1-2-4 0,2 5 1 15,0 0 0-15,2 3 4 0,3 2 0 16,1 1 1-16,1 3 0 0,1 3-1 15,2 2-2-15,1 0-4 0,3 3-4 0,-2-1-4 16,3 1-2-16,-1-2 0 0,1 1 0 16,0-1-1-16,-2-2 1 0,1 0-1 15,-1-4 1-15,-1-1-1 0,-1 0-1 16,-1-5-2-16,-1-2 2 0,0-2-31 16,-2-2-63-16,-2 1-36 0,-1-5-93 15,0-1-205-15</inkml:trace>
  <inkml:trace contextRef="#ctx0" brushRef="#br0" timeOffset="53993.88">10534 9316 333 0,'7'-1'87'0,"-3"0"6"0,1 1-38 0,-1-2-13 15,-1 5-1-15,0-1-2 0,-1 2-3 16,-2 1-5-16,0 1-3 0,-2 2-6 15,-2 0-3-15,-2 2-3 0,-2 3-4 16,-2 0 0-16,-1 2-4 0,-3 0-2 16,-1 4-4-16,-1 0-1 0,0-2-3 15,-2 2-2-15,0-2-4 0,-1 1-5 16,2-3-113-16,0-3-105 0,2-1-268 16</inkml:trace>
  <inkml:trace contextRef="#ctx0" brushRef="#br0" timeOffset="61395.33">9748 7830 365 0,'0'5'97'16,"1"-2"3"-16,1 0-25 0,-1-2-46 16,1 2-4-16,2 1 0 0,-1-2 0 15,-1 2-2-15,1 2-2 0,0-1-3 16,-1 2 0-16,0 3-3 0,-2 2-4 16,-1 2-4-16,-2 1-3 0,-1 4-1 0,0 3 0 15,-2 4-1-15,1 0 0 0,1 2 2 16,0 0-2-16,2 3 2 0,2-2 1 15,0-2 1-15,2-2 2 0,0-1 1 16,2-1 3-16,-2 0 1 0,-1-3 0 16,0 1-2-16,-1-3 1 0,-2 3-3 15,-1-1-2-15,-5 1-4 0,-3 1-1 16,-1 2 0-16,-4 1 0 0,-2 3-1 16,-3 2-1-16,0 1 1 0,2 0 0 0,-1 3-1 15,0 1 0-15,2 3 0 0,-1-2 1 16,3-2-1-16,-1 1 0 0,1 0 0 15,0-3 0-15,1-4 1 0,2-6-1 16,2 1 0-16,0 0 0 0,3-3 0 16,2-3 0-16,0 1 0 0,3-1-1 15,1 1 1-15,0-2 0 0,-2 1 0 0,3-1-2 16,-2 1-1-16,0-3-1 0,-4-1-3 16,2 1-7-16,-4-3-5 0,1-2 7 15,-2-5-128-15,0-2-113 0,1-4-289 16</inkml:trace>
  <inkml:trace contextRef="#ctx0" brushRef="#br0" timeOffset="61621.29">9281 9044 569 0,'-2'-3'129'16,"-3"2"3"-16,2-2-93 0,-1 5-16 0,-1-2-7 16,0 4-4-16,-1 1-5 0,2 6-3 15,0 3-3-15,-1 2-1 0,2 5 0 16,1 3 0-16,1 3 0 0,2 3 0 15,0-1 0-15,2 1 0 0,2 0 0 16,1-3 0-16,2-4 0 0,2-5 1 16,3-4 1-16,4-7 2 0,5-3 2 0,3-9 0 15,5-7 0-15,2-6-1 0,2-6-6 16,1-8 158-16,2-5-294 0,-1-7-142 16,7-10-423-16</inkml:trace>
  <inkml:trace contextRef="#ctx0" brushRef="#br0" timeOffset="62488.07">10898 7706 496 0,'1'0'108'0,"-2"3"2"0,0 0-86 16,-2 2-11-16,1 3-4 16,-3 1 2-16,1 3 0 0,-1 1 3 0,1 2 2 15,0 3 3-15,0 2 3 0,-1-1 0 16,-1 3-1-16,1 0-4 0,-3 0-3 16,-2-1-2-16,-2 1 0 0,-1-1 0 15,0-2 0-15,-2 1 2 0,-2 0 1 16,-1 0 1-16,-3 0-3 0,-2-1-3 15,-2-1-2-15,-2-1-2 0,-2-2-3 0,-1 1-1 16,-2-1-1-16,2-3 0 0,-3 2-1 16,-2-1 1-16,-2 0-1 0,-2 1 0 15,0-3 1-15,-2-2-1 0,-3 1 0 16,1-1-1-16,-1-1 1 0,-1-1 0 16,-1 1 0-16,-1 1 0 0,-3 0 0 15,0-2 0-15,1 3 0 0,-3-1 0 0,2 0 0 16,-4 2 0-16,3 0 0 15,0-2-1-15,2 5-1 0,-1-5-1 0,-2 1 0 16,1 1 1-16,1-3-1 0,1 1 0 16,0-2 1-16,-2-1 2 0,3 2 0 15,3-3 0-15,1 3 1 0,-1-2-1 16,2 0 0-16,-3-1 1 0,1 3-1 16,-1 0 0-16,0 1 0 0,0 1 0 15,-2 3 1-15,4 3-1 0,0 2 0 0,2 0 0 16,2 2 0-16,-1-1 0 0,3 2 1 15,3 1-1-15,0 1-1 0,2-1 1 16,3-1 0-16,5 3-1 0,2-2 0 16,4 0-1-16,6 0 1 0,3 0-1 15,4-2 1-15,1 4 0 0,1-4 0 16,2 4 1-16,-2 0-1 0,1 0 2 16,0 6-1-16,0 1 0 0,-2 3 0 0,2 4 0 15,-1 2 0-15,1 1 0 0,1 0 0 16,0-2 0-16,1-2-1 0,1-4 1 15,1-2-1-15,0-8 0 0,0-3-1 16,0-6 0-16,0-4-1 0,0-4-2 16,-1-3-1-16,2-2-3 0,-4-5-8 15,0-1-6-15,-1-4 21 0,-4-1-144 16,0-3-115-16,-2-1-299 0</inkml:trace>
  <inkml:trace contextRef="#ctx0" brushRef="#br0" timeOffset="62693.57">8092 9269 335 0,'-10'-10'113'0,"3"0"5"0,0 3-2 15,4 2-52-15,1 2-21 0,1 3-17 16,2 1-14-16,2 2-5 0,2 2-2 16,3 3-1-16,0 1 0 0,3 6 1 0,-2 2 0 15,-1 5 0-15,0 2-1 0,-3 3-2 16,-1 0-2-16,-3 3 1 0,0-3 0 16,0 0 1-16,1-3 1 0,2-6 0 15,0-2 0-15,5-3 3 0,2-7 3 16,3-2 1-16,4-8 1 0,5-3-2 15,6-5 1-15,5-7-2 0,2-2-11 16,5-4-11-16,2-3-122 0,2-5-113 16,1-1-293-16</inkml:trace>
  <inkml:trace contextRef="#ctx0" brushRef="#br0" timeOffset="64273.42">12068 7699 321 0,'3'-1'87'16,"1"-2"6"-16,-1 3-38 0,0 3-8 16,1-3-6-16,-2 1-4 0,0-1-5 15,-1 2-4-15,0 1-5 0,0-1-6 0,0 1-5 16,-2 2-1-16,1 0-1 15,-1 3 2-15,0 0 2 0,-1 2 1 0,-1 2 3 16,-3 2 4-16,0 0 1 0,-3 3 1 16,-2 2-2-16,-2 0-3 0,-5 1-2 15,-2-1-3-15,0 0-4 0,-3-1-3 16,-3-4-2-16,0 0-1 0,-1 0-1 16,-1-2-1-16,2 2 1 0,-2-1 0 15,-3 1-1-15,-2 1 1 0,1-1 0 0,-1-1 0 16,-2-1 0-16,-1-4-1 0,0 0 1 15,-1 0-1-15,-2-2 0 0,-2 1 0 16,-2-1 0-16,-2 1 0 0,-1-2-1 16,-2 1 1-16,-1-1-1 0,-2 0 1 15,1-1-1-15,-3 2 0 0,-2-1-1 16,0 2 1-16,0 0-1 0,-1 1 0 16,-1 0 0-16,0 0 0 0,1 0 0 15,1 2 0-15,3 0 0 0,-4 2-1 16,0-1 1-16,5 1 0 0,-2-1 0 0,0-2 0 15,0-1 0-15,1 3 0 0,2-3 0 16,0 0 0-16,-1 3 0 0,-2-1 0 16,0 3 0-16,0 0 0 0,-1-3 0 15,-1 1 0-15,1 1 0 0,1-1 0 16,3-1 0-16,1-3 1 0,-2-1-1 0,0-1 1 16,1-2-1-16,2 0 0 0,-2-4 0 15,-1-2 0-15,1 2 0 0,1-1 0 16,2 0 0-16,-2 0 0 0,0-2 1 15,-2 1-2-15,-2 1 1 0,2 1 0 16,-2-1 0-16,-2 1-1 0,0 1 0 16,1 2-1-16,2 1 0 0,2 0 1 15,-6-2-2-15,1 2 1 0,2-1 1 16,0-1-1-16,-1-2 2 0,1 0 0 0,3-2-1 16,2 3 1-16,3-1 0 0,1 1 0 15,3 0 0-15,-1 0 1 0,1 0-2 16,3-1-1-16,1 1 1 0,2-1 0 15,1-1-1-15,2 2 0 0,3 1 1 16,3-1 0-16,2 1 1 0,1 0-1 16,1 0 1-16,5 2 0 0,1-1 0 15,2-1 0-15,3 0 1 0,1 2-1 16,3-1 0-16,1 1 1 0,1-2-1 0,0 0 0 16,2 1 1-16,0 0-1 0,-1-2 0 15,0 1 1-15,0 0-1 0,-2 0 0 16,1 2 1-16,-2-1-1 0,0 0 1 15,-1 0-1-15,0 0 0 0,0 2 1 16,1-1-1-16,-2-1 0 0,1 1 1 16,1 2 0-16,-1 0-1 0,0 2 1 15,1-2 0-15,0 2-1 0,0 0 0 0,0-1 1 16,-1 0-1-16,-1-2 1 0,1-1 0 16,-3 2 1-16,-1-3 1 0,0 1 0 15,-2-1 0-15,-1-2 1 0,1 1 0 16,0 2 0-16,-1-2 0 0,3-1 0 15,0 1-1-15,2-1 1 0,3 1-1 16,0 0 0-16,2-1-2 0,0 3 1 16,0 2-1-16,-1-1 0 0,0 2 0 0,-1 1-1 15,1 2 1-15,-2 2-1 0,0 0 0 16,2-2 0-16,-2 2 0 0,1 2 0 16,2-1 0-16,-2 2 0 0,2 1 0 15,-1 2-1-15,1 3 1 0,1 4 0 16,-1 1 0-16,0 4 0 0,1 5 0 15,1-1 1-15,1 6-1 0,1 2 0 16,2 2 0-16,1 1 0 0,3 2-1 0,-1 0 0 16,0 1-1-16,1-2-2 0,-1 0 0 15,-1-5-1-15,0-2-3 0,-2-6-2 16,1-5-1-16,-1-4 0 0,0-7-4 16,-1-5-7-16,1-4-7 0,0-3-2 15,-2-5-121-15,-1-3-115 0,-2-5-288 16</inkml:trace>
  <inkml:trace contextRef="#ctx0" brushRef="#br0" timeOffset="64542.37">6932 9201 461 0,'-2'1'115'0,"2"-1"0"15,-1 1-26-15,1 0-74 0,0 1-7 0,1 1-3 16,0 5 1-16,0 2 0 0,0 2 0 15,0 6 1-15,0 1 0 0,0 4 0 16,2-1 0-16,0 3-2 0,0-4-2 16,3-1 0-16,1-3 2 0,2-2 6 15,2-4 7-15,2-4 6 0,1-3 4 16,2-4 3-16,1-3 1 0,2-5-1 16,2-4-7-16,1-4-7 0,2-3-6 15,1-4-4-15,2-4-7 0,1 0-9 16,0-1-9-16,1-1-11 0,-2 0-129 15,-2 4-128-15,-2-4-318 0</inkml:trace>
  <inkml:trace contextRef="#ctx0" brushRef="#br0" timeOffset="80608.32">1521 9553 453 0,'-19'10'104'0,"5"-3"0"0,2-5-44 16,3-3-53-16,4 1-6 0,-1 1 0 15,1-1 0-15,-3 1 1 0,-1 0 2 16,2 4 4-16,-3 0 2 0,1-3 1 0,1 2 0 15,2-2 1-15,0 2-2 0,3 1-4 16,2-3-4-16,3 0-4 0,4-1 0 16,5 0 1-16,3-1 1 0,8-2 2 15,5-1 3-15,10-4 3 0,8-2 3 16,8 3 0-16,7-2 2 0,9 2 1 16,8-2-2-16,7-1 0 0,8 4-2 15,6 1-1-15,3 0-2 0,7 1-2 0,4 0-3 16,5 6 0-16,0-1-1 0,3-1 0 15,1-1 1-15,3 2 0 0,-3 1-1 16,-3-1 1-16,-3-5 0 0,-1 3 0 16,-6 0 1-16,-5 1 0 0,-6-2 3 15,-5 0 0-15,-7 1 2 0,-6 1 3 16,-10 2 0-16,-7-1-1 0,-11-1-1 16,-8 2-2-16,-10-2-2 0,-9 1 0 0,-10 2-3 15,-6-7-2-15,-11 1 0 0,-6 1-1 16,-10-1-1-16,-8-2-1 0,-8-1-1 15,-8-1 2-15,-8 2 0 0,-6 1 0 16,-5 0 1-16,-6 2 2 0,-3 2 0 16,-6 3 0-16,-3 1-1 0,-5 1 1 15,-4 2-1-15,-5 2-3 0,-4 0-4 16,-4-1-7-16,-3 2-5 0,-5 0-3 16,-2-2-3-16,0-2 1 0,4-3 3 15,3 0 4-15,3 3 7 0,4-4 4 16,7-1 4-16,3 3 3 0,6 0 0 0,6 2 0 15,0-2 0-15,6 3 0 0,4 2 1 16,6 1-2-16,4 1 1 0,3 1-1 16,4-1 0-16,6 2 0 0,4-4 0 15,6-1 0-15,8 0 0 0,4-3 0 16,7-1 0-16,5-4-1 0,6-1 0 16,5 0 0-16,7-1 0 0,4-3 1 0,8 2 1 15,7 1-1-15,9-1 3 0,11 0 3 16,8 1 4-16,10 0 2 0,11-2 3 15,14-3 1-15,11-2 0 0,13 0-1 16,13-3-2-16,10-4-3 0,12-1-3 16,9-1-3-16,3 3-1 0,4-1-2 15,2-1 0-15,-1 1-6 0,-6 3-5 0,-7 0-130 16,-13 0-117-16,-18-5-309 0</inkml:trace>
  <inkml:trace contextRef="#ctx0" brushRef="#br0" timeOffset="84007.57">19231 11208 486 0,'2'4'115'0,"0"1"0"0,2-5-60 0,0 2-36 16,2-1-9-16,2 2-4 0,2 0-1 16,2 0-1-16,4-1 0 0,2-1 0 15,3-1-1-15,4 1 1 0,6 0-1 16,4-1-1-16,7 1 0 0,5 1-1 16,8 3 1-16,4 2 0 0,5 1 1 15,4 2 0-15,2 3 1 0,2 1 0 16,0 0 0-16,-3 1 0 0,-2-2 0 0,-3 1 1 15,-4 2 1-15,-9-3 1 0,-7 1 0 16,-10 0 0-16,-7-1-1 0,-8-1-2 16,-10-1-2-16,-10 0-2 0,-8-3-3 15,-14-1-1-15,-12-4-2 0,-14 0-1 16,-15-5-2-16,-14-6 0 0,-8-4-17 16,-13-1-36-16,-6-2-10 0,-7-2 2 0,1-2 11 15,2 2 16-15,4 4 18 0,6 3 24 16,9 1 44-16,12 1 13 0,14 2 3 15,10 3-7-15,14 0-11 0,10 1-11 16,10 0-5-16,8 3-1 0,12 2-2 16,12 0-1-16,13 1 2 0,16 3 2 15,16 0-3-15,15 2-5 0,19 2-2 16,13-1-4-16,12 2-8 0,5 3-12 16,3 0 62-16,3-2-199 0,-2-1-129 15,-7-3-353-15</inkml:trace>
  <inkml:trace contextRef="#ctx0" brushRef="#br0" timeOffset="95591.99">7428 14588 496 0,'-1'15'135'0,"0"3"2"0,1-7-9 0,-1 1-98 16,1-3-10-16,1 2-7 0,0-1-6 15,1-3-3-15,1-4-3 0,0 1-2 16,0-1-2-16,-1-1-1 0,2-2 0 16,0-1 0-16,-1 0 1 0,1-3 1 15,-2 2 3-15,0-2 2 0,-1-1 6 16,-1 3 3-16,-1 0 4 0,0 0 3 0,-2 1 2 16,-2 1 0-16,-2 0-2 0,-2 4-4 15,-3-1-3-15,-2 0-5 0,-4 0-4 16,-3-1-4-16,-1 1-2 0,-1 0-1 15,-2-5-2-15,-2 0 1 0,-3 0-1 16,1 0 2-16,-3-4 0 0,0-3 2 16,-2-2 2-16,0 0 1 0,-2-4 0 15,-1 0 1-15,-1-2 0 0,1 0 0 0,0 2 2 16,2-2 1-16,2-1 1 0,2-2 2 16,4 0 1-16,1 1 2 0,0-6 0 15,3 0 0-15,2-1 0 0,0-1-1 16,1-2-1-16,2 0-2 0,1-3-1 15,3 2-2-15,1-4-1 0,3 2-1 16,1 1-1-16,3-1 0 0,5 0 0 16,1 0-1-16,3 1 1 0,3 0-1 0,2-1 1 15,3 1-1-15,3 2 1 0,1-1-1 16,4 2 0-16,0 0 1 0,1 1-1 16,2 3 0-16,0-1 1 0,1 2 1 15,-1-1-1-15,1 3 1 0,0 2 2 16,1 6 0-16,-1 0 0 0,1 2 1 15,2 2-1-15,3 1-1 0,1 2 0 16,1 0-2-16,3 1-1 0,4-1 0 16,0 3 0-16,3 0-1 0,0 1 1 15,2 0 0-15,0-1 0 0,0 0 1 0,0 2-1 16,0 0 2-16,-1 2-1 0,-4 1 1 16,-2 1 0-16,-1 5-1 0,-4 2 1 15,-2 2-2-15,-2 3 0 0,-4 4 0 16,-1 2 0-16,-4 3-1 0,0 0 0 15,-2 1 0-15,0 1 0 0,-3 1 1 0,0 0-1 16,0 2 1-16,0-1-1 0,-1 1 1 16,0 1 0-16,-2 3-1 0,0 0 1 15,-1 2 0-15,-3-1-1 0,0 3 1 16,-2 3-1-16,-3-4 0 0,-1 3 1 16,-4 1-1-16,-3-1 0 0,-3 3 1 15,-4-2-1-15,-3 0 1 0,-4 1 0 16,-2-2-1-16,-2 0 1 0,-3 0 0 15,-1-3 0-15,-2-2-1 0,-2 1 0 16,-1-3-2-16,-3-1-2 0,-1-2-4 0,-4-3-9 16,-4 1-14-16,-4 0-13 0,-4-5-130 15,-4-4-134-15,-7-2-328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6:42:07.5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6491 7564 482 0,'-5'9'107'15,"1"-2"1"-15,1-1-65 0,-1 1-37 16,1 2-6-16,1-1-3 0,1 0-8 15,1-3 0-15,-1-1 0 0,2 0 5 16,-1-3 4-16,1-2 4 0,0 0 5 16,0-4 11-16,0 2 5 0,0-1 2 15,0-2-1-15,-1 1 2 0,0 1-1 0,1 1-1 16,-1 1-2-16,0 1-6 0,0 0-3 16,0 1-5-16,0 0-5 0,1 2-3 15,1 0-1-15,1 1-1 0,0 1 0 16,3 1 0-16,0 3 1 0,2-2 1 15,2 2 0-15,1-2 1 0,2 0 0 16,2 1 1-16,4-4 0 0,3 1 0 16,4 1 1-16,4-1-1 0,1 0 0 0,3 1 1 15,2-1-1-15,4 1 1 0,0-3-1 16,4 2 1-16,0-2 0 0,3 2-1 16,4-2 1-16,0 1 2 0,4-1 0 15,2 2 1-15,1-2 0 0,4 0 1 16,0 0-2-16,3-1 0 0,6-2-1 15,0 1-2-15,3-1 0 0,4 1-1 16,1-3-1-16,5 0 1 0,2-3-1 16,0 2 0-16,2-3 0 0,2 2 0 15,-2-2 0-15,2 0 0 0,1 4 0 0,1 1 0 16,-2 3 1-16,1 0-1 0,0-1-1 16,2 3 1-16,-1 1 0 0,1 2 0 15,-2 1 0-15,-1-2 0 0,1 3 0 16,0 2 1-16,-2-2-1 0,-2 3 0 0,1-2 0 15,0 1 0-15,-3 1 0 0,3-1 0 16,-2 1 0-16,1-1 0 0,-1-4 0 16,0 0 0-16,0 1 0 0,0-3 1 15,-2-3-1-15,-1-1 0 0,2 1 0 16,-1-2 0-16,-1 1 0 0,2-4 0 16,0 0 0-16,2 3 0 0,-1-2 0 15,-2 0 1-15,2 2-1 0,-1-4 0 16,1 4 0-16,1-2 0 0,0-3 0 15,3 1 0-15,3-2 0 0,3-4 0 16,-1 1-1-16,2 2 1 0,0-3 0 0,2 2 0 16,0-1 0-16,-1 2 1 0,2 4-1 15,0-1 0-15,5 1 0 0,-4 3 1 16,-1 1-1-16,1 3 0 0,2-1 0 16,-2 2 0-16,-2 0 0 0,-5 1 0 15,3 0 0-15,-3 2 1 0,1-2-1 16,4 0 0-16,-5 2-1 0,1 1 4 0,3-1 4 15,7 0 1-15,1-1 1 0,-3-2 1 16,-9 3 1-16,11-4 4 0,2 2-4 16,-3 0-2-16,-9-2-2 0,1 4-1 15,-4-2-1-15,2 2-1 0,-3-4-2 16,-5 0-1-16,1 1-1 0,-2-3 1 16,-5-1-1-16,6-1 0 0,-1-3 0 15,-3 0 1-15,-2-3-1 0,-1-3 0 16,-1-2 1-16,3-1-1 0,1-1 1 0,-6-2-1 15,1 1 0-15,-4 1 1 0,0 1-1 16,1 1 2-16,-4 2 0 0,-2 1 0 16,3 4 0-16,-4-3 1 0,0 2-1 15,0-1 0-15,-4 3 0 0,3 0-1 16,-4-1-1-16,-3-1 0 0,6 1 0 16,-4 0 0-16,0 0 0 0,-3-3 0 15,-1 1 0-15,1-2 1 0,-2 0-1 16,-6-1 1-16,2-1-1 0,-2 1 0 15,1 2 1-15,-2 1-1 0,-4 2 0 0,-2 0 0 16,1 3 0-16,-1 2 0 0,-1-1 0 16,-1 0 0-16,1-1 0 0,-1 1 0 15,3 0 0-15,1 1 0 0,2 1 1 16,-3 2-1-16,0-1 0 0,0 2 0 0,1 0 0 16,-3-1 0-16,-2-4 0 0,-3-5 0 15,3 2 1-15,-2-4-1 0,0 2 0 16,2-2 0-16,2 2 0 0,1 2 0 15,-1 1 0-15,2 3 0 0,4 1 0 16,3 0 0-16,3 3-1 0,-1 1 1 16,4 3 1-16,5 3-2 0,-1 1-3 15,0 3-12-15,-2 0-13 0,-1 0 146 16,1 2-282-16,-4-4-151 0,-2-5-425 16</inkml:trace>
  <inkml:trace contextRef="#ctx0" brushRef="#br0" timeOffset="21282.98">2958 11785 536 0,'-2'0'118'0,"-1"0"-1"0,-1 0-79 15,-1 0-31-15,0 0-8 0,-2 2-3 16,1 1-2-16,-2-3-1 0,0 1-1 16,1-1 0-16,-2 0 1 0,0-3 2 0,0 1 1 15,-1 1 3-15,2-2 5 0,-2 2 4 16,0 0 4-16,-1-1 6 0,3 2 5 15,0 0 4-15,1-2 2 0,1 2-1 16,3-1-1-16,1 1-1 0,2 4-5 16,-1-5-8-16,3 1-6 0,1 1-5 15,3-1-2-15,2 1-4 0,-1-3-2 16,4 0-2-16,1 2 2 0,1-1 1 16,2 1 1-16,-1 1 0 0,0-1 1 0,2 3 1 15,0-2 0-15,0-1 1 0,3 2 1 16,1 0 1-16,0 2 0 0,1-1 2 15,3 1 2-15,3 2 2 0,0 0 2 16,3 0 1-16,1 0-1 0,4 1 0 16,4-1-1-16,0 2-2 0,4-4-3 15,1 2 0-15,3-1-2 0,1 1 0 0,4-2 0 16,0-1-1-16,2 1 1 0,3-1-1 16,2-2 0-16,1-1 0 0,0-2 1 15,1 0-1-15,0-3 1 0,3 0-1 16,-1-3 1-16,5 3 2 0,0-4 3 15,1 0 1-15,2-2 3 0,2 1 2 16,2 3 0-16,1-5 1 0,0 1 0 16,3 1-3-16,2 1-2 0,1 1-1 0,0 2-2 15,1-1-1-15,0 5-1 0,-1 0-1 16,-2 1-1-16,3 4 1 0,-2-1-1 16,1-1 1-16,-1 2 0 0,1-1-1 15,0-2 0-15,1 2 0 0,2-3 1 16,1 0-2-16,0 5 1 0,0-4-1 15,-1-3 0-15,-2 4 1 0,1 0 2 16,0 1-1-16,-3 0 2 0,0-5-1 16,-1 6 1-16,-1 5 0 0,-1 0-1 0,1-2-1 15,-2 1 0-15,-1-1-1 0,-2 3 0 16,1-2 0-16,-1-3 0 0,2-2-1 16,-3 2 1-16,2-2 0 0,0-2-1 15,1 1 0-15,1 0 1 0,-1-1 0 16,1 0 2-16,1 1 0 0,-1 1 2 15,1-1 0-15,-1 1 1 0,0 2 1 16,-1-2-2-16,2-1 0 0,-1 1-2 0,1-2 0 16,-1 0-2-16,2 3 0 0,1-3 0 15,0 2-1-15,0-2 0 0,-1 0 0 16,1-1 0-16,-1 1 0 0,-1 1 1 16,0-2-1-16,-1 1 1 0,-1 1 1 15,2-1 0-15,-2 1 0 0,4 1 1 0,1 0-1 16,4 2 0-16,0-2 0 15,3 0-1-15,-2 2-1 0,2 2 1 16,1 0 0-16,-2-1 0 0,0-2 0 0,3 1 0 16,-1 2 0-16,0 0 1 0,3-2 0 15,2 0 0-15,0-3-1 0,1 0 0 16,2 0 0-16,0-2 0 0,2-1-1 16,1-3 0-16,0-4 1 0,1 5-1 15,1-1 1-15,-1 0-1 0,1-3 0 16,-3-1 1-16,-1 3-1 0,-1 0 1 15,0 0-1-15,-1-2 0 0,-2-1 0 0,-2 1 0 16,3 4-1-16,-7-4 1 0,0-1 1 16,-3 0-1-16,0 0 0 0,0-2-1 15,1 1 1-15,-7-2 0 0,3 2 0 16,-1-3 1-16,2-1-1 0,-3 1 2 16,-1 1 0-16,5-1-1 0,5-2 1 15,-7 2-1-15,-1 4 0 0,-1 1 0 0,-2-2 0 16,-1 0-1-16,-12 2 1 0,-2 2-1 15,-1-3 0-15,-4 0 1 16,-12 0-1-16,-3 3 0 0,-6-1 1 0,2 1-2 16,-4 0 2-16,0 1-2 0,0 0 1 15,-1 1 1-15,-2 0-1 0,-4 0-1 16,-6 1-1-16,-7-1-1 0,1 0-3 16,-4 1-10-16,-1 1-10 0,-4-3-15 0,-6-1-14 15,-3-2-130-15,-2-4-139 0,-10-2-328 16</inkml:trace>
  <inkml:trace contextRef="#ctx0" brushRef="#br0" timeOffset="34998.43">20596 7403 159 0,'6'2'55'0,"0"2"12"0,0 1-4 16,-1-3-7-16,1 1-8 0,-1-1-6 15,0 2-2-15,-2-2 0 0,0-1-5 16,-1 1-3-16,-2-1 2 0,1 0 3 0,-2-1 2 16,-1 3-4-16,0-2-6 0,-1 1-5 15,-2 1-7-15,1 0-6 16,-2 0-5-16,1 0-2 0,-1-1-2 0,2 1 1 16,-1 0-1-16,-2-2 0 0,2 0 2 15,-1 1 1-15,1 0 1 0,-1 3 0 16,-3-3 1-16,1 1-1 0,-2-1 0 15,-5 0-1-15,-1 0-1 0,-1 0-1 16,-2-2 0-16,0 0 0 0,2-2-1 16,-2-1 0-16,2 2 0 0,-1 0-1 0,-2-2 1 15,1 1-2-15,-4-1 1 0,-3 0 0 16,2 0 0-16,2 0 1 0,2-2 1 16,3 2 0-16,2-3 2 0,5-1 0 15,2-1 1-15,4 0 1 0,1-2-1 16,-1-3 0-16,3-2 1 0,-2-1 0 0,0-2 2 15,-2 1 1-15,-1-3 1 16,-3 0 1-16,-1 2 1 0,-3 0 0 0,-2 2-2 16,-3 2-4-16,-2 2-1 0,-3 3-2 15,-1 0-3-15,0 1-1 0,0 2 0 16,2-1 0-16,5-3-1 0,1-2-1 16,6-1 0-16,3-2 2 0,3-4 0 15,3-3 2-15,5 0 4 0,0 1 3 16,4 0 4-16,-1 1 1 0,3 1 0 15,0 0 0-15,0 2-1 0,0 0-3 0,-4 0-1 16,1-3 0-16,-2-1-2 0,0-2 0 16,-1 1-2-16,1 1 0 0,-1-2-1 15,-1-2-2-15,2 6-2 0,0 0 0 16,-1 4 0-16,3 1 1 0,-2 0 2 16,1 2 0-16,1 2 2 0,-2 1 0 0,1 0 1 15,-2 0-1-15,-1-1 0 0,2 1-2 16,-1 0-1-16,0 0 0 0,2-3-2 15,-1 0 1-15,3-1-1 0,0-1-1 16,1 3 1-16,2-1 0 0,0 1 0 16,1 2-1-16,-1 0 1 0,0 1 0 15,0 1 0-15,-2 0 0 0,1 0 0 16,0 0 0-16,1 1 1 0,1-1-1 16,1 1-1-16,1 1 1 0,0-1 0 15,2 1 0-15,0-1-1 0,-2 2 1 16,0 2 0-16,0-2-1 0,1 2 1 0,-1-1 0 15,1 2 0-15,-2 1-1 0,1 0 1 16,-1-2 0-16,0 2 0 0,2 0-1 16,-1 2 1-16,0 0-1 0,1 2 1 15,1-2-1-15,0 3 1 0,0-1 0 16,-2 2 0-16,0 0 1 0,0 1 0 16,-1 1-1-16,1 0 1 0,0 0 0 0,-1 3 0 15,1-1-1-15,-2-1 0 0,0 0 0 16,0 2 1-16,0 1-1 0,-1 3 0 15,0 0 0-15,0 1 0 0,0 5 0 16,0 0 1-16,-1 0-1 0,-2 0 0 16,-2 0 1-16,-1 0-1 0,-1 2 1 15,-1 2-1-15,-2-2 0 0,2 0 1 16,-1 0-1-16,1 1 0 0,-1 0 0 16,-1-1 0-16,0-2 0 0,1 1 0 0,-1-2 0 15,2 0 0-15,0-1 0 0,1 1 0 16,-1-1 0-16,-2 0 0 0,0-1-1 15,-1 2 0-15,-3 1-1 0,-1-2 0 16,0-4-1-16,-1 1 1 0,2-1 0 16,0-2 1-16,0-2 0 0,-2 1 1 15,1-1-1-15,0 2 1 0,0 2 0 0,-1-2 1 16,0 2-1-16,0 0 0 0,0-1-1 16,-2 1 1-16,-1-3 0 0,0 2-1 15,-1-1 0-15,0-1 1 0,-1 0 0 16,1 1 0-16,0 0 0 0,-2 0 0 15,0-1 1-15,-1-1-1 0,0 1 0 16,-2 0-1-16,1-2-3 0,0-1-3 16,1 0-1-16,1 0-2 0,0-1-1 15,-1 0-7-15,-1-5-11 0,-1-2-10 0,1-1 7 16,-2 0-141-16,1-6-133 0,-2 0-326 16</inkml:trace>
  <inkml:trace contextRef="#ctx0" brushRef="#br0" timeOffset="39768.71">13399 11498 657 0,'4'-2'141'15,"-2"3"0"-15,-1-2-112 0,-1 3-17 16,0 3-8-16,-1 1-3 0,-2 1-1 16,0 4 0-16,0-2 1 0,1 2 0 15,1-2 1-15,1-1 3 0,2 0 2 16,1-4 1-16,5 0 3 0,2-1 5 15,2-1 6-15,2-1 3 0,5 0 0 0,3 0-1 16,4-1 0-16,3 0-3 0,7 0-5 16,2 1-6-16,3 1-4 0,3 2-3 15,2-2-1-15,5 3 0 0,2 2-1 16,4 0 0-16,1 0 0 0,7 1 0 16,10-3 1-16,5 2-1 0,0-2 0 15,4 0 1-15,2-5-1 0,6 1 0 0,2-3-1 16,-8-3 0-16,-8 2 0 0,8-2 1 15,-2-1-1-15,-5 3 0 0,-7-2 1 16,-7 2 0-16,-6 2 1 0,-6 0 1 16,-14 0-1-16,-13 1-1 0,-7-1-1 15,-11 2-2-15,-5 0-1 0,-8 0 0 16,-5-1 0-16,-8 1 0 0,-5 0 1 16,-5-1 1-16,-12-1 3 0,-11-1 0 15,-1-2 0-15,0 1-1 0,0-1 0 16,-7-1 0-16,-5 0 0 0,3-1-1 0,-3 0 1 15,-5 2-1-15,-1-1 0 0,-6 2 1 16,-2 0-1-16,-5 1 0 0,-1 2 0 16,1 4 0-16,1 2 0 0,-6 2-1 15,7-1 1-15,7 2 0 0,7 1 0 16,1 0 0-16,9-1 0 0,6-3 0 16,12-2 0-16,5-2 0 0,8-1 0 15,6 0 0-15,11-1-1 0,5-1 2 0,8 0 1 16,9 1 0-16,12-1 0 0,8-1 0 15,8 1 1-15,13-1 0 0,10 1-2 16,13 2 1-16,5-1-1 0,9 4-1 16,6 1 1-16,3 3-1 0,3 0 0 15,4 0 1-15,-4 0-1 0,-3 3 1 16,-9 0-1-16,-3 0 1 0,5-2 0 16,-10 1 0-16,-6 0 0 0,-10-1 1 0,-11 0-1 15,-6-1-1-15,-14-1 1 0,-16-1-2 16,-6-1-5-16,-10-3 0 0,-14 0 1 15,-6-5 0-15,-12 1 0 0,-15-1 0 16,-8-1 2-16,-6-2 5 0,-8 1-1 16,0-1 0-16,-7 2-1 0,1-2 1 15,0 3 0-15,1-1 0 0,-6 2-1 16,-6-1 0-16,-1 2 0 0,3-2 1 0,3 2-1 16,8-1-1-16,2 2 1 0,7-2 0 15,17 0 0-15,8 2 0 0,10 2-1 16,8 0-1-16,9-1 3 0,8 0 2 15,11 1 0-15,8 1 0 0,6-1 2 16,10 4 3-16,14-1 2 0,13 5-2 16,8-1 0-16,10-4 1 0,7 2-1 15,10 0-2-15,5-1-1 0,-1 0-1 16,9-4-2-16,8 3-1 0,-3 3-9 0,-2 0-17 16,-6-1 130-16,-8-5-293 0,-11 0-171 15,-25-4-480-15</inkml:trace>
  <inkml:trace contextRef="#ctx0" brushRef="#br0" timeOffset="41982.8">20157 6921 548 0,'-5'-5'65'15,"0"-2"-65"-15,0-1-191 0,-1-3-231 16</inkml:trace>
  <inkml:trace contextRef="#ctx0" brushRef="#br0" timeOffset="42917.57">20041 6613 209 0,'13'-10'74'0,"2"0"12"0,-2 0-9 16,-1 3-21-16,-1-1 2 0,-2 0 1 0,-2 1-12 16,-1 0-12-16,-4-1-10 0,1 0-8 15,-3-2-6-15,-1 0-6 0,-3 1-5 16,-2 2-2-16,-3-4 0 0,-2 2-1 15,0-1 0-15,-1 1-3 0,-1-3 3 16,1-1 0-16,2-1 1 0,1-1 4 0,1 0 4 16,2 1 7-16,0-3 8 0,2 3 4 15,0 0 1-15,0 2-1 0,0 0-1 16,0 1-6-16,-1 0-4 0,1 2-4 16,-3 2-5-16,1-1 0 0,-3-1-3 15,1 3 1-15,1 0-2 0,-1 3 1 16,0-2 0-16,2 1 0 0,-1 1 0 15,2-1 0-15,0 3 1 0,1-1 1 16,0-1 0-16,-1 2-1 0,1-1 0 0,-3 2 1 16,1-3-1-16,-2 3-1 0,0 0-1 15,2 1-1-15,-2 1 1 0,0-1-1 16,2 2 0-16,1 1 0 0,1 2 0 16,-1 0 1-16,0 4 1 0,1 1 1 15,-1 5 0-15,1-2 1 0,1 3-1 16,-1 1 1-16,1 3-2 0,-1 1 0 15,-1-1 0-15,-3 4-1 0,-4-1 1 0,-2-1-1 16,0 3 0-16,0 1 0 0,-1 2 0 16,0-1-1-16,4 2 1 0,3 2-1 15,-1 2 0-15,1 0-1 0,1 1 1 16,0 1 0-16,-1 0 0 0,2 0 0 16,0 1 0-16,1 0 0 0,0-1 1 15,2-1-1-15,3-1 0 0,0-1 0 16,1-2 0-16,0 1 0 0,3-3 0 15,-2-3 0-15,0-4 1 0,-1 1-1 0,0-3 1 16,0-1 0-16,0-2 0 0,0 0 0 16,1 0 0-16,0-1 2 0,1-2-1 15,1 2 2-15,2-4 0 0,0 0-1 16,1 1 0-16,1 0 1 0,-1-2-2 16,3-1 0-16,-1-1-1 0,1 1 0 15,1-1 0-15,2-1 0 0,-1-1 0 16,1 1-1-16,-1 1 0 0,2 0 0 0,1 0 0 15,0-1-1-15,1 1 0 0,2-1 3 16,-2-2 3-16,2-2 3 0,-1-5 4 16,2-3 3-16,1-5 2 0,0-2 0 15,1-5-2-15,2-6-3 0,2-3-3 16,-1-6-4-16,-4-6-2 0,0-4-2 16,-2-7-6-16,-3-4-7 0,-1-4-7 0,-1-4 1 15,-3-1-11-15,-1 0 154 0,-2-2-291 16,-6-1-143-16,3 3-422 0</inkml:trace>
  <inkml:trace contextRef="#ctx0" brushRef="#br0" timeOffset="43747.27">19971 6231 483 0,'0'-2'116'0,"1"5"2"16,0-3-58-16,-1 0-40 0,0 0-9 15,-1 0 0-15,1-1-3 0,0 1-3 16,-1 0-1-16,1-2-2 0,0 2 0 15,0 2-1-15,0-2 1 0,0 0 1 16,1-2 3-16,0 0 1 0,-1 0 3 0,1-1 5 16,0-3 1-16,1-5 0 0,0-3-2 15,2-2-1-15,0-7-3 0,3-7-2 16,1-2-3-16,3-4-2 0,2-2-1 16,5-8 1-16,1-6 0 0,0-2 1 15,2-2 5-15,1-8 1 0,-1 0 1 16,0 4-1-16,-3 7-1 0,3 6-2 15,-2 5 1-15,-3 7-6 0,-2 10-2 16,0 3 0-16,-3 3 1 0,2 6-1 0,-6 2 0 16,1 4 0-16,-1 2-2 15,-2 2-8-15,-4 0-6 0,2 3-5 0,-6-2-29 16,-1 1-100-16,-2 0-114 0,0 0-271 16</inkml:trace>
  <inkml:trace contextRef="#ctx0" brushRef="#br0" timeOffset="44115.87">20360 5275 412 0,'-3'4'100'16,"-1"-1"0"-16,-6 0-32 0,-2 4-58 16,-5 0-8-16,-6 3-2 0,-3 1 0 15,0 3-1-15,-1 1 1 0,0 2 1 16,1 1 2-16,2-2 0 0,2 1 0 0,3-2 0 15,3-4 0-15,3-2-2 0,3-2 12 16,6-5 3-16,4 0 3 0,4-6 5 16,5-3 3-16,5-1 2 0,4-3 0 15,1-5-11-15,3-2-4 0,6-2-3 16,0-1-4-16,-1 0-3 0,3-1-2 16,-3 1 2-16,-1 2 2 0,-2 4 3 15,-5 3 1-15,-3 3 1 0,-2 6 0 16,-6 3 0-16,-2 4-1 0,0 7-3 0,-2 4-3 15,-1 3-1-15,2 6 0 0,-1 2-1 16,2 3-2-16,1-1 0 0,2 1-3 16,3-2-6-16,2-4-8 0,2-1 0 15,2-3-128-15,0-3-117 0,-1-3-297 16</inkml:trace>
  <inkml:trace contextRef="#ctx0" brushRef="#br0" timeOffset="44667.67">20579 4105 512 0,'0'1'111'16,"0"-1"0"-16,1 0-81 0,0 2-22 16,0 0-3-16,1 0 3 0,1 2 5 15,1 3 5-15,-1 0 5 0,0 1 7 16,1 3 3-16,-2 3 4 0,-1 4-2 15,-1-1-4-15,0 5-5 0,-2 4-5 16,-1 6-6-16,-1 3-4 0,-2 1-4 16,-1 2-3-16,0 0-1 0,0-1-2 0,-1-1 0 15,0 1-1-15,1-5 1 0,-1 1-1 16,3-3 0-16,-1-4-1 0,1-1 1 16,1-3-1-16,1-6 0 0,1-3 0 15,1-6-10-15,0 0-11 0,2-5 19 16,0-2-154-16,2-4-127 0,5-6-330 15</inkml:trace>
  <inkml:trace contextRef="#ctx0" brushRef="#br0" timeOffset="45052.03">21267 4332 509 0,'5'9'121'16,"0"-1"2"-16,-3 1-77 0,0 4-17 15,-3 1-6-15,-4-2-7 0,-1 2-3 0,-3-1 2 16,-2 0 0-16,0 5 0 0,-2-6-1 16,-1 1 1-16,-2-2-2 0,1 2-2 15,-3 1-4-15,-2 2-2 0,-3-3 0 16,-2 3-1-16,-3 2-1 0,-1 1 0 16,-3 2-1-16,4 0-1 0,2-3 0 15,2-2-2-15,2-2-12 0,4-3-10 16,2-3-22-16,3-6-59 0,1-3-41 0,0-3-96 15,2-4-196-15</inkml:trace>
  <inkml:trace contextRef="#ctx0" brushRef="#br0" timeOffset="45381.66">21045 4440 464 0,'-2'0'111'16,"1"0"6"-16,0-1-65 0,1 1-23 15,0-1-3-15,1 2 0 0,1 0 1 16,3-1-3-16,0 1-2 0,1 1-3 16,0-1-1-16,2 1-1 0,0 0-2 15,-1 1-5-15,1 3-4 0,0 0-2 0,0 4 0 16,1 0-1-16,2 3-1 0,1 5 1 15,2 0-1-15,2 7 0 0,1 0 0 16,4 4-1-16,1 1 0 0,1-1 0 16,0 0-1-16,2-3-1 0,-1-3 1 15,-1-1-3-15,-3-5-2 0,-1-3-5 16,-4-3-7-16,-2-5 3 0,-2-1-130 16,-2-5-115-16,0-6-296 0</inkml:trace>
  <inkml:trace contextRef="#ctx0" brushRef="#br0" timeOffset="46055.36">21751 4457 298 0,'7'1'79'15,"-1"-1"2"-15,2-1-23 0,1 1-26 16,-2-1 3-16,1-1 5 0,0-1 0 15,-3-1 0-15,2 1 1 0,-1-1 0 16,0 0-5-16,0 2-7 0,1-4-9 16,0 3-5-16,3-2-5 0,1 3-2 15,1-2-2-15,3 3 1 0,-1-1 0 16,2 4 1-16,2-1 2 0,0 6-1 0,1-6 1 16,0 4-3-16,0-1-2 0,2 2-1 15,-3-2-1-15,-2 4-1 0,-2-2-1 16,-2 5 0-16,-1-3 1 0,-2 2 0 15,-1 1 0-15,-2 0 0 0,-1-2-1 16,-1 3 0-16,-2 1 0 0,-1 0 0 16,-2 1 0-16,-2 2 1 0,-2-2-1 15,-5 5 1-15,-1-4 0 0,-6-2 1 0,-1 3 0 16,-6-2 0-16,-3 0 0 0,2-1 0 16,0-2-1-16,0-1-1 0,1 1 0 15,2-2 0-15,5-1 0 0,4 0-1 16,1 1 1-16,3-3-1 0,3 2 0 15,5-1-1-15,2-2 1 0,4-2 1 0,5 2 4 16,3-3 3-16,4 2 1 0,3-4 1 16,9 3 1-16,5-1-1 0,6 1 0 15,4-2-4-15,7 1-4 0,3 1 0 16,6 0-1-16,-2-1-1 0,-5-4 1 16,-2 2-2-16,-6-3-2 0,-7-1-1 15,-6 0-2-15,-9-2-5 0,-7 0-7 16,-2 0 10-16,-4-2-56 0,-4 1-91 15,-3-2-117-15,-2-2-286 0</inkml:trace>
  <inkml:trace contextRef="#ctx0" brushRef="#br0" timeOffset="46486">22685 3741 606 0,'4'6'129'0,"-1"-2"0"16,-1 0-102-16,-2 1-22 0,-1 2-1 15,-3 1 0-15,-4 2-2 0,0 3 0 0,-1 5 0 16,-2 3-1-16,-1 1 2 0,1 4-2 15,0-2 1-15,-1 1 0 0,3-1 0 16,1-1-1-16,0-1-1 0,4 0-4 16,0-1 5-16,3 0-27 0,2 4-36 15,1-2-70-15,1-3-100 0,4 4-235 16</inkml:trace>
  <inkml:trace contextRef="#ctx0" brushRef="#br0" timeOffset="47995.77">19395 6609 199 0,'3'1'67'0,"-3"0"9"16,1-1-15-16,-1 2-10 0,0-1-4 15,0 0-5-15,-2-1-8 0,0 1-9 16,1-1-7-16,-1 1-5 0,1-2-2 0,0 1 0 15,1 0 3-15,0 1 3 0,0-2 3 16,1 1 3-16,-1 0 1 0,2-1 1 16,-1 1-2-16,0-2-3 0,1 0-3 15,-1-2-5-15,0 1-3 0,-1-2-3 16,0-1-2-16,0-1-1 0,-1 0-2 16,0-1 1-16,-1-2-1 0,0 1 0 0,0-1-1 15,-1-1 0-15,-1 1 0 0,0 0 0 16,1-2 0-16,-2 1 0 0,2-1 3 15,0 0 0-15,1-3 3 0,1-2 0 16,2 0 3-16,-1-3 1 0,2-2 0 16,0-2-1-16,2-1-1 0,1-2 0 15,-3 0-2-15,1 0-1 0,-1-3 0 16,0 0 0-16,-2 0 0 0,-2-2 3 16,0 4-1-16,-1-2 0 0,-1-2 4 15,-1 3-1-15,2-3 1 0,-3-3 0 16,2-4-3-16,0-3 0 0,0-1 1 0,2 0-5 15,-2-2 0-15,-1-1 0 0,3 5 1 16,-1 5 1-16,0 4 0 0,1 2 3 16,0 4 0-16,1 5-1 0,1 6-1 15,1 3-2-15,-1 1 2 0,0 0-2 16,0 3-1-16,0 0 0 0,-1 3 2 0,0 2 1 16,0-2 0-16,0 2 1 0,1 2-1 15,-1 0-1-15,1 1-1 0,0 0-2 16,0-2-1-16,0 2-3 0,0 0 0 15,0-1-1-15,0 2 0 0,1-1-1 16,-2-1-1-16,1 1-1 0,1 0-4 16,-1-3-5-16,-1 1-9 0,0 0-7 15,-1-5-7-15,-1 2 12 0,-2-2-79 16,0-4-58-16,-2 3-106 0,0-4-245 16</inkml:trace>
  <inkml:trace contextRef="#ctx0" brushRef="#br0" timeOffset="48396.7">19353 5240 372 0,'5'2'101'0,"0"1"4"16,-1-1-19-16,-1-1-56 0,2 1-11 15,-3 1 0-15,-1 0 1 0,-3-2-3 0,-3 2-2 16,-1-1 1-16,-3 1 2 0,-6 1-1 16,-3 0-3-16,-4 3-3 0,-2 1-3 15,-1 4-3-15,-1 0-1 0,0 3-3 16,5-1-1-16,-1 2-1 0,5 0 0 15,5-4 0-15,3-2-1 0,3-3 0 16,2-2-2-16,4-1 2 0,3-3 3 16,1-4 3-16,4-1 0 0,-1-4 1 15,3-1 0-15,1-3 2 0,0-2 0 0,0-4-4 16,-2 1-1-16,-1-3-1 0,-3 0 0 16,1 3 3-16,-3 1 0 15,0 3 0-15,-1 3 0 0,0 3 1 0,2 0-1 16,0 5-1-16,3-1-1 0,0 0 1 15,3 0 1-15,0 2 1 0,4 3 1 16,1 0 1-16,0 4 0 0,0 4 1 0,3 1-1 16,-1 4-3-16,2 2-1 0,-3 0-1 15,1 1 0-15,-2-3-2 0,-1 0 0 16,-2-2-1-16,-1-3-1 0,-2-3-8 16,-2-2 10-16,-2 0-52 0,-1-2-90 15,-3-4-112-15,2-2-278 0</inkml:trace>
  <inkml:trace contextRef="#ctx0" brushRef="#br0" timeOffset="49005.12">18027 4360 441 0,'0'0'110'15,"-1"0"1"-15,1-1-50 0,1 2-35 16,-1-1-8-16,1 2 0 0,0-1-3 16,-2 0 0-16,3 2 1 0,-2 0 2 15,0 2 2-15,1 0 3 0,-1 3 0 0,0 4-1 16,2 4-2-16,-4 2-2 0,2 4-3 15,-2 3-4-15,0 5-4 0,0 1-2 16,2 4-2-16,-1 4-2 0,1-2 0 16,1 1-1-16,1-3-1 0,1-2-2 15,1-3 1-15,-2-5-5 0,1-4-7 16,-1-4 7-16,0-4-59 0,0-2-79 16,-2-4-108-16,3-4-267 0</inkml:trace>
  <inkml:trace contextRef="#ctx0" brushRef="#br0" timeOffset="49362.25">18572 4578 363 0,'0'9'103'0,"1"-1"7"16,0-2-48-16,1 3-21 0,-2 0 0 15,0 1 4-15,-1 1-10 0,-1-1-12 16,-3 4-5-16,-1 1-1 0,-4 1 2 15,-2 1-4-15,-5 1-5 0,-2 1-4 16,-2 3 0-16,-1 0-3 0,0-1-1 16,-3-1-1-16,1-2-5 0,1-1-9 15,-1-4-119-15,1-2-110 0,-2-7-287 0</inkml:trace>
  <inkml:trace contextRef="#ctx0" brushRef="#br0" timeOffset="49598.85">18357 4580 577 0,'1'-2'125'0,"-1"2"-1"0,-1 2-101 16,1 1-16-16,0 1-2 0,1 2 0 16,0 2-2-16,2 2-3 0,3 0 0 15,0 3 5-15,2 0 4 0,5 2 3 16,3-1 1-16,3 1 0 0,4 2 0 15,4 0 0-15,0 1-3 0,3-2-6 16,-3 2-4-16,-3-2-3 0,-3-2-7 16,-4 0 54-16,-2-3-145 0,-6-3-36 0,-1 0-108 15,-5-3-264-15</inkml:trace>
  <inkml:trace contextRef="#ctx0" brushRef="#br0" timeOffset="50021.7">18752 4526 461 0,'4'-2'117'15,"4"-3"2"-15,2 2-9 0,2 0-94 16,1 1-6-16,2 0 3 0,1 1 2 15,1 4 0-15,-4-1 0 0,0 2-1 0,-1 0-1 16,1 0-2-16,-2 2-2 0,0 1-4 16,-1 2-1-16,0 1-1 0,1 0-1 15,-3 5-1-15,0 1 0 0,-4-2 0 16,-2 4 0-16,-5-1 0 0,-3 1 0 16,-4 2 0-16,-1-2 0 0,-3 3 0 15,-3 2-1-15,0 0 0 0,-2-2 0 16,3 0-1-16,3-4 0 0,1 1 0 0,2-4-1 15,5-2-1-15,7-2-1 0,5-2 1 16,7-3 2-16,3 0 0 0,4-5 2 16,6 1 1-16,4-4 1 0,3-1 1 15,0-3-1-15,-1 0-3 0,0-5-3 16,0-5-1-16,-1 0-4 0,-1-3-4 16,-4-2-11-16,-2-2-60 0,-1-6-52 15,-1 5-97-15,-3-2-225 0</inkml:trace>
  <inkml:trace contextRef="#ctx0" brushRef="#br0" timeOffset="50406.51">19130 4035 516 0,'12'-2'120'16,"2"0"1"-16,2-2-77 0,3 0-16 16,0 0-4-16,0 1-4 0,3 0-4 15,-2 0 0-15,-2-2 1 0,0 3-3 16,-6 0-4-16,-2 1-1 0,-2 1-1 16,-3 0 0-16,-2 2-4 0,1 3-3 0,-2-1 0 15,-2 4 1-15,0-2-1 0,-2 3 1 16,0 1-1-16,-1 2 1 0,-1 1-1 15,-1 1 0-15,1 3 0 0,2-1 0 16,-1 1-1-16,3 0 0 0,2 0 0 16,1-3 0-16,3 0 0 0,5-3 0 15,2-1 1-15,3-3-1 0,2-1 0 16,5-2 0-16,3-3 0 0,-1-1-1 0,1-1-2 16,0-1-2-16,1-3-6 0,-2-2-2 15,0-3-129-15,-3 0-116 0,0-5-299 16</inkml:trace>
  <inkml:trace contextRef="#ctx0" brushRef="#br0" timeOffset="52429.66">18989 7419 415 0,'-1'1'106'0,"1"0"6"0,0-1-40 15,-1 0-38-15,1 0-6 0,-1-1-2 16,1 1-1-16,0 1-2 0,-1 1-1 16,0-2-1-16,1 0 1 0,0 1 1 15,0 0 0-15,0 0-1 0,0-1-3 16,0 1-4-16,1 3 0 0,-1 2-2 16,0 0 1-16,0 5 0 0,0 4-1 15,-3 8 1-15,0 8 0 0,-3 7-1 16,-4 11-3-16,-1 8-1 0,-1 5-3 15,-3 8-1-15,0 4-1 0,-5 0-3 0,2 4 0 16,1-1 0-16,-2-7-1 0,-2 0 0 16,0-4 0-16,1-5 0 0,3-4-1 15,0-4 1-15,1-7-1 0,3-1 0 16,2-7-1-16,2-2-2 0,2-5-6 16,2-6-10-16,1-5-12 0,1-5-1 0,1-4-61 15,1-3-68-15,-1-5-113 0,1-2-245 16</inkml:trace>
  <inkml:trace contextRef="#ctx0" brushRef="#br0" timeOffset="52914.02">18400 9078 505 0,'-7'1'127'16,"2"-1"3"-16,0 1-46 0,1 0-50 0,2 1-10 15,0 2-1-15,1-2 2 0,1 1 2 16,-1 2 2-16,0-1-1 0,1 1-2 15,0 2-4-15,-2 4-2 0,-1 1-6 16,-4 3-6-16,-2 5-5 0,-1 3-3 16,-2 3 0-16,-1 5 0 0,-1 0-1 15,1 2 0-15,2 0 0 0,4-3 0 16,3 0-1-16,3-4 0 0,5-4 0 0,5-2 2 16,5-5 1-16,4-6 4 0,4-4 0 15,5-4 3-15,5-8 3 0,2-5 2 16,0-4-1-16,-1-4-1 0,0-4-2 15,-5-2 0-15,-6-3 0 0,-8 0-3 16,-7-3 0-16,-6-4-1 0,-8 1-1 16,-6-2 0-16,-7-1-1 0,-5-2-1 15,-4 2-2-15,-3 4-2 0,1 4-4 0,1 4 0 16,0 5 0-16,4 6 0 0,2 4-1 16,5 3 2-16,2 4-6 0,0 3-8 15,2 3-15-15,0 2 86 0,2 5-224 16,1 5-145-16,0 3-386 0</inkml:trace>
  <inkml:trace contextRef="#ctx0" brushRef="#br0" timeOffset="53208.74">19268 9105 591 0,'-6'18'134'0,"-1"-2"4"16,0-1-97-16,-1 1-17 0,-1 0-3 16,0 2-1-16,-2 2-4 0,-1-3-5 15,-1 7-4-15,-3-1-1 0,-3 0-2 16,-2 5-2-16,-1-3-3 0,-2-1-3 15,-3 2-7-15,0-3-8 0,-2-3-8 0,2 0-30 16,1-6-87-16,2-3-107 0,6-1-250 16</inkml:trace>
  <inkml:trace contextRef="#ctx0" brushRef="#br0" timeOffset="53448.7">18878 9039 480 0,'1'11'125'15,"4"2"4"-15,4 1-22 0,4 3-80 16,5 2-6-16,8 2 0 0,3 4-1 16,4 0-1-16,3 3-3 0,-1 2 1 15,1 3-2-15,2 0-1 0,-3-1-2 16,0-1-3-16,1-4-3 0,-2 0-3 0,-1-3-4 15,-3-4-11-15,-2-2-11 0,-4-4-126 16,-2-2-123-16,-4-2-312 16</inkml:trace>
  <inkml:trace contextRef="#ctx0" brushRef="#br0" timeOffset="53913.83">19714 9116 578 0,'4'-3'144'0,"0"1"3"16,0-1-55-16,3-3-67 0,1 0-7 16,-1-1-3-16,1-1-6 0,0 2-3 15,-1-1 0-15,1 3 2 0,1 2 1 0,1-2 3 16,3 4 1-16,1 0 2 15,1 1-2-15,1 4-3 0,1-1-1 0,0 4-2 16,-1 2-2-16,-2 0-3 0,-1 2 0 16,1 2-1-16,-4 2-1 0,-3 1 0 15,-1 0 0-15,-5 1 0 0,-4 1 0 16,-2 3 1-16,-4 0 0 0,-1-1 0 16,-2 2 1-16,-1-1-1 0,-4 0-1 15,-1-1 1-15,-2-2-1 0,0-1 1 16,-3-3 0-16,0-2-1 0,1 2 0 0,5-4 0 15,2 0-1-15,5-1-1 0,6-1 0 16,7 1 2-16,7 0 2 0,5 1 2 16,5-3 1-16,5 3 1 0,6-5 1 15,4 1 0-15,5-3-1 0,3-2-3 16,2-3-1-16,2 0-5 0,1-1-1 0,3-3 3 16,-3-5-17-16,-3-5-13 0,-3-1-12 15,-4-3 54-15,-5-4-178 0,-4-5-133 16,-5-2-336-16</inkml:trace>
  <inkml:trace contextRef="#ctx0" brushRef="#br0" timeOffset="54398.06">20322 8412 651 0,'1'1'152'15,"3"2"4"-15,0 2-92 0,3 0-38 16,1 1-6-16,2 0-4 0,1 1-4 0,1 0-5 16,3 2-4-16,0 2-1 0,0 1-1 15,-1 2 0-15,1 4 0 0,-2 1 0 16,-1 1 1-16,-3 1 2 0,-4 1 2 15,-2-2 0-15,-3 0 2 0,-3-1 2 16,-2 0 1-16,-4-4 1 0,-1 1-2 16,-3-3-1-16,1-3-1 0,1-2-2 0,1 0 0 15,1-4-2-15,3 1 0 16,1-4 1-16,4 0 1 0,1 0 1 0,-1-1 0 16,3 0-1-16,2 0 1 0,1 3-1 15,4 3-2-15,0-1-1 0,5 5-1 16,2 2 0-16,2 4-1 0,0 2 0 15,1-1 0-15,-4-1 0 0,1 3 0 16,-6-3-1-16,-3-1 1 0,-3-1 1 16,-7-1 1-16,-3 1 2 0,-7-2-1 0,-6 0-1 15,-7-1-3-15,-3-1-4 0,-7 0-10 16,-2-4-6-16,-5-1-5 0,1-2-12 16,3-1-9-16,2-2 46 0,-1-1-180 15,7-4-129-15,-1-6-353 0</inkml:trace>
  <inkml:trace contextRef="#ctx0" brushRef="#br0" timeOffset="58262.32">6565 7604 503 0,'9'-3'110'16,"-1"-1"0"-16,-3-1-69 0,-1 2-32 0,-1 2 0 16,-3 0-1-16,-2 2 3 0,0 0-1 15,-1 2 2-15,-1 1-1 0,-2-1-2 16,1 0-2-16,-1 2 0 0,2 0-2 15,-1-1-1-15,2-1 1 0,1-1 1 16,-1-1 0-16,-2 0 0 0,-1-4 1 16,-9 1-1-16,3-5 0 0,-5 0 1 15,-2-1 0-15,-5-3 2 0,-1-1 0 16,-4-1 1-16,3-5 2 0,-3 0 0 0,-2-2 0 16,0-1 0-16,3-2-2 0,-1-1 0 15,4-1 0-15,1 0 0 0,1-1 0 16,0-1-3-16,1-3-1 0,1-1-1 15,1 3-2-15,1 0-2 0,1-3-1 16,0 2-1-16,3 1 0 0,1-3 0 16,2 4 2-16,1-2 1 0,3 1 1 15,1-1 2-15,3 1 5 0,1 0 1 16,3 3 0-16,0-3 0 0,2-2-2 0,2 0-1 16,0-1-1-16,2 3-4 0,1-1 0 15,2 1 0-15,2 2 1 0,1 3 0 16,1 2 0-16,1-1 0 0,2-2 0 15,-1 2-1-15,1 6-1 0,0 0-1 16,-1 0-1-16,2 1 0 0,-1 3 1 16,-1 3-1-16,0-1-1 0,-1 0 1 0,0 3-1 15,-1 3 0-15,-2 1-1 0,0 1 1 16,-1 1 0-16,3 3 0 0,0-1 0 16,4 1 1-16,1 1 0 0,2-1 0 15,2 1 1-15,0-2-1 0,0 2 0 16,0 1 0-16,-3-1 0 0,-1-1 0 15,-2 3 0-15,0 0 1 0,-2 3 0 16,-1 0 0-16,-2 3-1 0,-1 5 1 16,-2 1 0-16,-2 7 0 0,1 2 0 0,-2 2 0 15,1 3 0-15,1 0 1 0,2 3-1 16,2-1 1-16,0-2-1 0,2 0 0 16,1-2-1-16,2 0 1 0,-1-3-1 15,-1-2 0-15,0-2 1 0,-4-2-1 16,1-1 0-16,-3 2-1 0,-2 2 0 15,-4 0 1-15,-1 3-2 0,-3 0 1 16,-2 1 0-16,0 2 0 0,-3-1 0 16,-1 1 2-16,0 0-1 0,0-1 0 0,2 0 1 15,0-1 0-15,1 1-1 0,0-3 0 16,3-3 1-16,-1 0-1 0,1-3 0 16,-3-1 0-16,-1 2-1 0,-3-1 1 15,-2-1-1-15,-2 2 0 0,-1-3 0 16,-3 3 0-16,2 1 0 0,-2-5 1 0,2 1-4 15,3-3-1-15,0-2-1 0,2-1 0 16,3-3 0-16,0-4 0 0,3 0 1 16,0-2 3-16,1 0-1 0,2 0-3 15,-1-3-10-15,1 1-8 0,1 1-7 16,-1 2 161-16,-2 1-294 0,0-1-144 16,-2 3-411-16</inkml:trace>
  <inkml:trace contextRef="#ctx0" brushRef="#br0" timeOffset="59830.78">3239 11576 616 0,'6'0'144'16,"4"1"0"-16,-1 0-103 0,1-1-14 15,2 1-4-15,-1-1-8 0,0 0-8 16,1 1-5-16,0 2 0 0,0-2-1 16,1 0 0-16,0 1-1 0,3 1 1 15,2-1 5-15,2-1 6 0,3 1 8 0,4-2 5 16,7-2 6-16,6-1 5 0,7 2 3 16,4-2-7-16,8 2-5 15,3-1-7-15,1 2-6 0,2-2-4 0,1 5-7 16,-1-2 0-16,-2 1-1 0,1 1 0 15,-5 0-1-15,-1 2 1 0,-4-1 1 16,-6 1-1-16,-7-1 1 0,-7-2 0 16,-6 0 0-16,-9 1 0 0,-5-3 0 15,-6 2-1-15,-3-2 2 0,-5 1 0 0,-7 2-1 16,-6-1 0-16,-6 1 0 0,-7 1 0 16,-10 1-3-16,-10 1-1 0,-8-3-1 15,-5-1-2-15,-7 1 0 0,-3-1-1 16,-4 0 1-16,-3 2-1 0,-1-3 2 15,-3 6-1-15,-2 0 2 0,4 1 0 16,0-1 0-16,2 4 0 0,4-4 1 16,6 4-1-16,7-1 1 0,6-1 1 15,7-1 0-15,7 3 0 0,8-7 0 0,9 4 0 16,8-4-1-16,3-2 1 0,6 2-3 16,6-2 0-16,6 0-1 0,6 2 1 15,7-1 0-15,9-1 0 0,9-1 2 16,8-1 1-16,8-2 2 0,5-2 0 15,6-1-2-15,6-2 3 0,3 1 0 16,2-2 0-16,3 3 0 0,0-1 0 16,-3 5 2-16,0-3 1 0,-5 5-1 0,-7-2 0 15,-5 5-1-15,-8-2-1 0,-6 3 1 16,-7-4-2-16,-10 2-1 0,-6-2-1 16,-7 2 3-16,-7-3 0 0,-4 4 1 15,-5-3 1-15,-7 1 0 0,-10-1 0 16,-9 0 0-16,-10 4-3 0,-9-2-2 0,-13 1-2 15,-6 2 0-15,-9-1-1 0,-3 2 1 16,-4-2 1-16,0-2-1 0,1 4 3 16,4-4-1-16,1 2 1 0,7-2 0 15,5 1-1-15,6 1 0 0,6-2 0 16,9-1 0-16,5 0 0 0,9 2 0 16,6-1 0-16,8-2-1 0,6 1-2 15,6 2-1-15,5 0-1 0,8 3 1 16,6 0-1-16,8 2 1 0,7 3 0 0,8 0 4 15,8-4 0-15,8-3 2 0,7 0 0 16,7-5 0-16,4-4 1 0,4-1 1 16,2-2 0-16,1 3 1 0,-2-2 0 15,-5 1-2-15,-5-1 1 0,-5 3 0 16,-8 0-2-16,-10 1 0 0,-11 0-1 16,-9-1 1-16,-8 3 4 0,-12-1 2 15,-13 1-2-15,-12 0-1 0,-11 2 0 0,-8 1-2 16,-11 0-2-16,-11 0-5 0,-11 2-4 15,-5-1-3-15,-6 1 1 0,-6 3-2 16,0 0 0-16,1 1 2 0,2-1 1 16,5 2 2-16,8 1 3 0,10 1 0 15,12-1 3-15,11-2 0 0,8 2 0 16,13-1 0-16,8 0-2 0,11 2 0 16,10 0 0-16,10 2 1 0,8 0 0 15,11-1-1-15,6 0 2 0,8-1 1 16,8-5 0-16,6-3 3 0,3-2-6 0,2-5-29 15,3-4 99-15,-3-3-253 0,-3-8-164 16,-7-5-449-16</inkml:trace>
  <inkml:trace contextRef="#ctx0" brushRef="#br0" timeOffset="69933.95">4428 11634 380 0,'-5'2'106'0,"1"0"3"16,-3-1-13-16,3 1-56 0,1-1-14 15,-1-1-4-15,2 1-2 0,1-1-3 16,2 0-1-16,3-1-1 0,3-2-1 16,3 1 0-16,4-2-1 0,5-3-3 15,5 1 2-15,4-1 0 0,5 0-1 0,4-1-1 16,3 0-2-16,2 3-1 0,1-1 0 15,-2 5-3-15,-2-1-2 16,-6 2-1-16,-4 2-1 0,-7 0 0 0,-6 2 1 16,-5-1 1-16,-6-1 1 0,-3 0 1 15,-6 3 0-15,-3-3 1 0,-5 3 0 16,-5 2-1-16,-6-1 0 0,-4 2-3 16,-5 1-1-16,-4 0-3 0,-4-2-2 0,-3-1-2 15,-1-2-3-15,1 1-4 0,1-2 0 16,3 1 2-16,3 0 0 0,3 0 3 15,4 1 1-15,5 3 6 0,5-1 2 16,3-2 3-16,5 1 0 0,5-1-1 16,6 2 1-16,5-2 2 0,7 0 1 15,4-2-1-15,6 1 0 0,6-1 1 16,5 0 0-16,4-2 0 0,7 0 0 16,1 1-2-16,5-1 1 0,2 1-1 0,0 3-1 15,-2-1 1-15,-4 3-2 0,-7-2-1 16,-5 2 2-16,-9-1 1 0,-7 2 0 15,-9 0 2-15,-9 0 0 0,-7 3 0 16,-7 1 1-16,-9-1-2 0,-7 2-3 16,-6 1-2-16,-7-1-5 0,-3-1-6 15,-4 0-2-15,-1-2-1 0,2 0-1 0,2-3 1 16,4-2 3-16,6-4 4 0,6-5 5 16,6 0 6-16,7-4 4 0,6 1 3 15,5-2 0-15,7-1 1 0,7 2-1 16,6 2 2-16,6-2-1 0,5 1-2 15,7 0 0-15,4 1 1 0,5 1 1 16,1 3-1-16,4 0 0 0,1 3-3 16,0 0-2-16,-4 1-1 0,-3 0-2 15,-6 0-1-15,-7 2 0 0,-7-2 5 16,-7 1 0-16,-6 0 0 0,-9 1 2 0,-5 0-1 16,-7 1 1-16,-3-1-2 0,-5 1-5 15,-3 1-1-15,-1-1-5 0,2 3-10 16,2-1-9-16,4-3-8 0,5 0 156 15,3-1-293-15,5-1-148 0,0-2-422 16</inkml:trace>
  <inkml:trace contextRef="#ctx0" brushRef="#br0" timeOffset="78662.19">9932 4358 452 0,'1'5'106'0,"0"-2"6"15,-1-1-58-15,0 1-21 0,0 0-7 16,-1 1 1-16,1 1 0 0,-1 0-4 15,-1 1-6-15,-1 3-5 0,1 1-3 16,0 3-2-16,0 1 0 0,-3 1-1 0,3 3-1 16,1 3-1-16,-1 3 0 0,0 2-1 15,1 4 0-15,0 6-1 0,0 1-1 16,1 3 1-16,-2-4-1 0,4 0-1 16,0 0 1-16,1-6-2 0,0-5-4 15,3-4 0-15,-1-4 79 0,2-3-209 16,-3-7-125-16,6-10-352 0</inkml:trace>
  <inkml:trace contextRef="#ctx0" brushRef="#br0" timeOffset="78978.75">10263 4256 517 0,'6'4'110'0,"-2"-1"2"16,-1 3-89-16,-1 5-1 0,-1 4 1 15,-3 3 4-15,-1 4 5 0,-1 6-2 16,1 1 0-16,-1 4-5 0,-1 0-6 16,0 1-4-16,2 4-5 0,-2 2-2 15,1-2-4-15,-1 3-2 0,1-3 0 0,0 5-1 16,0-3 0-16,3-4 0 0,-1-4 0 15,2-3-10-15,0-5-7 0,3-2-17 16,1-8-51-16,-2-4-61 0,2-9-104 16,1-6-230-16</inkml:trace>
  <inkml:trace contextRef="#ctx0" brushRef="#br0" timeOffset="79192.88">10567 4313 532 0,'5'5'116'0,"-1"0"2"0,-1 3-85 16,1 1-19-16,-2 0 2 0,0 6 3 15,-1 0 4-15,-1 1 0 0,0 4 0 16,-1 1 2-16,-1 3-1 0,1 6-4 0,0 0-3 16,-1 5-5-16,0 4-2 0,0 0-4 15,0 2-3-15,1 1-1 0,-1-1 0 16,1 1-3-16,-1-3-5 0,2-5-3 15,3-2 35-15,-1-7-174 0,2-5-129 16,6-8-346-16</inkml:trace>
  <inkml:trace contextRef="#ctx0" brushRef="#br0" timeOffset="79388.22">11094 4688 621 0,'3'22'131'16,"1"-3"0"-16,-1-1-117 0,1 1-3 16,2-5-6-16,-3-2-1 0,1-3-3 15,0-1 0-15,-2-6-2 0,0-4 0 0,-1-5-6 16,0-4-1-16,3-3-17 0,1-3-106 16,2-1-107-16,2-3-270 0</inkml:trace>
  <inkml:trace contextRef="#ctx0" brushRef="#br0" timeOffset="79566.02">11575 4597 569 0,'10'21'123'0,"-1"-2"1"16,-3 0-105-16,-1 0-8 0,-1-2-3 16,-1-1 0-16,-1-4-2 0,-1-2-4 15,0-4-2-15,-2-4 2 0,0-3 1 16,-1-2-1-16,0-2-1 0,0-2-1 15,0-2-50-15,-1-3-74 0,1-1-104 16,2 0-248-16</inkml:trace>
  <inkml:trace contextRef="#ctx0" brushRef="#br0" timeOffset="79706.33">11851 4587 552 0,'14'12'115'15,"1"0"1"-15,-3-1-105 0,0 1-3 16,-2 1-4-16,-3 0 0 0,-1-1-8 15,-2-5-22-15,-2-2-19 0,0-3-46 16,-2-2-26-16,-2-6-75 0,0 1-143 0</inkml:trace>
  <inkml:trace contextRef="#ctx0" brushRef="#br0" timeOffset="79997.28">12296 4593 574 0,'6'15'120'0,"0"0"1"16,0 0-97-16,-1-1-20 0,-1-2-3 16,0-1 0-16,-2-3 0 0,0-3 1 15,-1-4-1-15,1-4-1 0,-2-6 1 16,2-3 0-16,0-2-1 0,1-4 0 16,2 0-2-16,3 0-1 0,2 2-1 15,4 1 0-15,4 2 1 0,1 3 0 16,3 1 2-16,1 4 3 0,0 1 12 0,-2 0 8 15,-1 6 5-15,-3 0 4 0,-2 3 4 16,-5 2-1-16,-1 3-2 0,-1 1-11 16,-2 2-8-16,-2 0-13 0,-1-1-19 15,-1 0-19-15,0-4-79 0,-2-4-37 16,0-2-105-16,-3-5-216 0</inkml:trace>
  <inkml:trace contextRef="#ctx0" brushRef="#br0" timeOffset="80818.17">13458 4274 411 0,'3'2'94'0,"-2"-1"6"0,0 0-64 16,0 1-15-16,0 2-4 0,0-3 1 15,-2 0 4-15,2 0-3 0,0 1-3 16,-1-1 1-16,0 0 2 0,0 0 4 15,1 2 1-15,-1-2-1 0,0 1-1 16,0 1-1-16,-1 2-1 0,2-1 0 16,-2 4-2-16,1 2-1 0,-1 2-1 0,0 3-1 15,1 4-2-15,2 2-1 0,-2 6-3 16,1-1-1-16,0 5-2 0,4-1-1 16,-3 5-1-16,0-1-1 0,0 3 0 15,1-3-1-15,-2 1-1 0,0-5-1 16,-1 0-1-16,0-2-8 0,0-6-10 15,-1-1-22-15,0-1-78 0,-1-6-35 16,2-1-104-16,-1-4-216 0</inkml:trace>
  <inkml:trace contextRef="#ctx0" brushRef="#br0" timeOffset="81317">13105 4344 368 0,'2'-1'98'0,"-2"1"12"0,0 0-60 16,0 0-4-16,-1 1 2 0,-1 2 2 15,-1-3-3-15,1 2-15 0,0-3-8 16,1 4-3-16,-1-1-5 0,1 1-2 16,1 4 0-16,1 2-2 0,0 5-2 15,1 9-3-15,0 5-1 0,3 7 0 0,-2 6-1 16,1 6-3-16,2 3-2 0,-2 4 8 15,0-2-149-15,2 2-122 16,-5-7-327-16</inkml:trace>
  <inkml:trace contextRef="#ctx0" brushRef="#br0" timeOffset="82927.6">12240 3819 497 0,'0'-3'128'0,"2"1"7"16,-1 1-51-16,1 0-33 0,-2-1-10 15,1 4-2-15,0-2-2 0,0 1-3 16,-1-4-6-16,0 3-5 0,0 0-5 16,2 0-3-16,0-1-4 0,2 1-2 15,0-2-2-15,2-1 2 0,3-6 2 16,1 0 3-16,2-3 3 0,3-5 1 0,5-8 1 16,5-6 0-16,3-5-2 15,5-5-1-15,4-7-2 0,0-7-1 0,5-2-3 16,4 1 0-16,4-2-1 0,2-4-1 15,1 0 0-15,4 3-1 0,5 3-2 16,-2 2-1-16,-5-2 1 0,0 1-1 16,6 7-2-16,0 2 0 0,-5 0 0 15,-3 0-1-15,-3 3-1 0,0 4 1 16,-5 4-1-16,-10 3 1 0,-6 4-1 16,-3 6-1-16,-4 7 0 0,-4 2-3 0,-7 6-6 15,-4 2-11-15,-1 2-13 0,-5 2-19 16,-1-1-2-16,-2 2-52 0,-4 3-89 15,0-3-126-15,-1 3-277 0</inkml:trace>
  <inkml:trace contextRef="#ctx0" brushRef="#br0" timeOffset="83346.8">13242 2400 459 0,'11'-8'120'0,"-1"2"6"0,-8-1-6 0,0 2-90 15,-1 3-2-15,-1 0-2 0,1 1-1 16,-1 0-3-16,1-1-6 0,2 4-4 16,4-2 2-16,4-2 3 0,2 2 3 15,2-2 5-15,4 1 3 0,3 0 3 16,1-4 2-16,3 1-4 0,-1 0-3 15,3 1-5-15,2-1-3 0,3 2-4 0,1-2-4 16,2 3-3-16,-2-2-2 0,3 6-1 16,-2 0-2-16,-1 0 0 0,-5 4-1 15,-4 3 0-15,-5 1 0 0,-5 2 0 16,-4-1-1-16,-4 1 0 0,-5 5 0 16,-2-1 0-16,-3 5 1 0,-3 2-1 15,-5 1 1-15,-3 4-1 0,-6 3 1 16,-7 1 0-16,-1 3-3 0,-4 0-1 15,1-1-7-15,3 2-5 0,1-4-7 16,7-2-8-16,4-4-8 0,4-3-6 0,4-5 12 16,2-4-48-16,2-5-90 0,-1-2-115 15,3-5-282-15</inkml:trace>
  <inkml:trace contextRef="#ctx0" brushRef="#br0" timeOffset="84284.38">14039 1792 572 0,'6'-5'132'0,"0"-3"7"0,0 3-98 15,1-3-2-15,1 0-1 0,0 0 1 16,-1 2-2-16,1 0-3 0,0-1-5 0,-1 0-4 16,1 0-5-16,1 0-3 0,5 3-4 15,0-1-4-15,4 3-2 0,2 0-3 16,3 1-1-16,4 2 0 0,1 0 0 15,-3 2-1-15,1 1-1 0,-2 0 1 16,-1 2-2-16,-6 0 0 0,-2 4 0 16,-5 2-1-16,-5 2 0 0,-4 1-1 15,-1 3 1-15,-5 3 0 0,-5 2 1 0,-3 2 0 16,-7 3 1-16,-4 0 0 0,-2 5 0 16,-7-3 0-16,0-2 0 0,1-2 0 15,4-3 0-15,2 0 0 0,7-3-1 16,3-5 1-16,6 1-1 0,5-6 1 15,2 3-1-15,2-7 0 0,1 1 1 16,2-2 0-16,2-1 5 0,10-2 4 16,4 3 2-16,6-3 1 0,8 1 2 0,5-7-1 15,6 0-1-15,1-3-3 0,-7 1-5 16,1-4-2-16,1 0-1 0,-2-2-1 16,-2 0-5-16,-5-1-12 0,-2 2-16 15,-2-2 136-15,-2 2-293 0,-6-1-168 16,0 2-468-16</inkml:trace>
  <inkml:trace contextRef="#ctx0" brushRef="#br0" timeOffset="84826">14487 1120 591 0,'0'-4'144'16,"0"5"7"-16,0-4-88 0,4-1-17 15,0-1-5-15,4-1 0 0,3-2-3 16,4 1-7-16,3-3-4 0,2 2-4 15,0 0-1-15,-3 2-4 0,2 2-5 16,0 4-4-16,-4 0-4 0,-1 3-2 0,1 1-2 16,2 2-2-16,-1 1-1 0,-1 1 0 15,-11 1 0-15,-2 2 0 0,-5 0 0 16,-5 1 0-16,-8 0 1 0,-1 2-1 16,1-1 0-16,2 3 1 0,-2-3 0 15,0 1 1-15,5-3-1 0,2-4 1 16,1 1 1-16,0-2 0 0,4-6 0 0,2 3 0 15,7-4 0-15,1 2 0 0,3 1 0 16,0 0 1-16,1 1 0 0,5 3 0 16,3-2 1-16,4 1 0 0,1 0 0 15,1 1 0-15,3-2-1 0,-2 2 0 16,-4-1-1-16,-5 3 0 0,-6 2-1 16,-4-2-1-16,-9 4 1 0,-5 2-1 15,-4 1 1-15,-10-1 0 0,-7-1-2 16,0 0-3-16,-2-3-7 0,2-2-10 15,-1-3-12-15,4-1-9 0,5-8-6 0,6 1 102 16,0-3-229-16,0-4-135 0,7-3-363 16</inkml:trace>
  <inkml:trace contextRef="#ctx0" brushRef="#br0" timeOffset="85235.27">14898 1040 604 0,'3'-1'145'0,"1"-2"5"0,1 0-101 16,1 0-8-16,0-2 0 0,1 0-3 16,2-2-7-16,-1-1-7 0,1-1-2 15,1 2-4-15,-1 0-4 0,-1 4-4 0,0 2-4 16,0 5-2-16,-1 4-2 0,1 3-2 15,-2 1-1-15,-1 3 0 0,-1-1-1 16,1 1 1-16,-3-2 0 0,0 1 0 16,-2-5 0-16,-1 3 0 0,1-1 0 15,-2 1 0-15,0 1 1 0,-3-4 0 16,2 5 0-16,0-1 0 0,1-1 0 16,-2 0 1-16,2-1-1 0,1-3 0 0,0 3 0 15,0-4 1-15,1-2-1 0,1 2 1 16,2-1 1-16,3-4-1 0,1 1 1 15,5-1 0-15,6-2 1 0,5 2-1 16,4-3 0-16,3-1-1 0,-1 2-3 16,7-1-13-16,-1 1-18 0,-1 1 153 15,-6 0-293-15,-3 1-157 0,2 2-443 16</inkml:trace>
  <inkml:trace contextRef="#ctx0" brushRef="#br0" timeOffset="85714.83">15076 1988 450 0,'2'3'132'0,"2"-3"8"0,4-3 2 0,6 2-89 16,5 1-9-16,1 0 2 0,3-1-2 15,5 1-7-15,0 1-8 0,4 0-4 16,-2 1-5-16,-4-1-6 0,1 1-4 15,1 1-5-15,-3-2-2 0,-2 0-3 16,-3-2-13-16,-2 1-20 0,-1-2 57 0,-3-2-195 16,-1-4-143-16,0 1-373 0</inkml:trace>
  <inkml:trace contextRef="#ctx0" brushRef="#br0" timeOffset="86039.98">15966 1578 614 0,'1'3'155'0,"0"-1"11"0,-2-1-93 16,1 3-19-16,1 0 2 0,-1 2 3 0,0 5-6 15,0 4-12-15,0 2-7 0,0 5-4 16,0 4-2-16,3 6-5 0,-3 2-4 16,2 3-5-16,1 3-4 0,0 3-3 15,1-2-2-15,0 0-2 0,-2 3-1 16,2 3 0-16,-2 3-1 0,-2-2-3 16,-1 0-3-16,-2 2-15 0,1-2-18 15,0-5-25-15,0-5-62 0,1-6-83 0,3-6-137 16,-1-2-298-16</inkml:trace>
  <inkml:trace contextRef="#ctx0" brushRef="#br0" timeOffset="90178.82">20408 938 492 0,'-1'-2'115'0,"1"-3"5"0,0 2-83 16,0-1-6-16,-1-2 0 0,1 4-2 15,0-1-2-15,0-1 0 0,0 2-1 16,0-1 0-16,-2 0 0 0,1 0 1 0,0 2 0 16,0 1 1-16,1-1-1 0,-1 2-1 15,1-1 0-15,0 2-3 0,1 0-2 16,-1-2-5-16,1 3-5 0,-1 3-3 15,0 1-4-15,0 4-2 0,0 5-1 16,1 8-1-16,0 4 2 0,1 3-1 16,0 1 0-16,-1 7 0 0,1 0-1 15,-1 1 1-15,0-9 0 0,1 2-1 0,0-1 0 16,0-5-4-16,1-2-9 0,-1-5-13 16,3-1-13-16,-3 1 6 0,1-5-145 15,0-5-134-15,3-1-324 0</inkml:trace>
  <inkml:trace contextRef="#ctx0" brushRef="#br0" timeOffset="90508.53">20666 945 587 0,'1'-2'140'0,"-1"0"6"0,2-1-94 15,0 1-8-15,-1 2 0 0,0-1 0 16,1-1-5-16,-1 2-7 0,0 3-6 16,0 2-4-16,-1 4-5 0,0 1-5 15,-2 5-2-15,1 4-1 0,-1 4-1 16,0 3 0-16,-2 1-2 0,1 3 1 15,2 6-2-15,0-1-1 0,2-4-2 0,1 1 1 16,-1-2-1-16,4-2-1 0,-1-1 1 16,3-5-2-16,-2-1 1 0,2 1-8 15,-1-5-8-15,2-1-26 0,-1-2 92 16,0-5-234-16,2-7-153 0,2-11-406 16</inkml:trace>
  <inkml:trace contextRef="#ctx0" brushRef="#br0" timeOffset="90768.54">21048 947 578 0,'-2'-3'148'15,"1"3"10"-15,0-1-66 0,0-1-45 16,1 2 1-16,1-1 1 0,-1 2-10 15,-1 0-12-15,2 4-9 0,0 1-4 0,0 9-4 16,1 3-2-16,-2 5 0 0,0 3 0 16,1 5 0-16,-2 8-2 0,1 4-1 15,0-7-3-15,0 3 0 0,1 0-1 16,1-1 0-16,2 2-6 0,2-7-21 16,1-1-22-16,3 2-135 0,0-2-144 15,8-1-361-15</inkml:trace>
  <inkml:trace contextRef="#ctx0" brushRef="#br0" timeOffset="94420">20517 2334 492 0,'0'0'114'0,"0"1"3"0,0-1-77 15,0 0-18-15,0 1-2 0,-1 0-2 0,1-2-4 16,0 1 0-16,0 1 0 0,1-2 1 16,0 2 3-16,3-1 3 0,0 0 3 15,3 0 0-15,0 0-1 0,4 0-1 16,2 0-2-16,4 0-2 0,0-1-3 16,3 1-4-16,-1 0-1 0,0 0-3 15,1-1-2-15,-1 2-1 0,-1 1-1 16,-1-1-2-16,-2 2 0 0,-1 1-1 15,0 0 0-15,-6 0 0 0,0 4-1 0,-4 0 0 16,-1 2 1-16,-3 3 0 0,-3 2 1 16,0 4 0-16,-2 3 2 0,-4 1-1 15,-1 3 0-15,-2 2 1 0,0 4-1 16,1 2 0-16,-1-1 0 0,3 2-1 16,3-1-3-16,-1-2-9 0,2-2-9 15,0-3-11-15,1-5 163 0,0-5-293 16,2-5-147-16,3-5-415 0</inkml:trace>
  <inkml:trace contextRef="#ctx0" brushRef="#br0" timeOffset="94955.06">21249 2503 478 0,'1'-1'124'16,"-1"1"6"-16,0-1-56 0,0 1-35 16,1-1 1-16,2 1-1 0,-1-1-7 15,0 1-8-15,2-1-5 0,1-1-2 16,1 0-2-16,3-4-5 0,2 4 0 0,2-3-2 16,1 1 0-16,3 1-1 0,3 1-3 15,0-2 0-15,1 4-2 0,-1-3 0 16,1 2-1-16,-2 2-4 0,0-3-5 15,-1 0-10-15,-4 2-9 0,-2 0 128 16,-2-3-256-16,-4 2-141 0,0-1-385 16</inkml:trace>
  <inkml:trace contextRef="#ctx0" brushRef="#br0" timeOffset="95145.08">21212 2683 563 0,'0'2'139'0,"2"-1"7"0,4-1-85 16,1 3-15-16,3-3-1 0,3-2-1 15,2-1-10-15,3-3-11 0,2-1-6 16,3-2-6-16,0-2-7 0,-1-1-12 0,3-2-14 16,2 3-10-16,1-1-130 0,0 0-130 15,2-2-325-15</inkml:trace>
  <inkml:trace contextRef="#ctx0" brushRef="#br0" timeOffset="95644.59">21954 2377 579 0,'4'-4'136'15,"3"-5"3"-15,1 5-98 0,1-3-7 16,3 2 0-16,-1-1-2 0,1 1-6 16,-1-2-4-16,-1 3-4 0,-1 0-2 15,1 0-3-15,1 2-4 0,1 2-3 16,1 0-2-16,-1 0-2 0,3 0 0 15,0 1-1-15,3 1-1 0,-3 3 0 0,0-1 1 16,-2 0-1-16,0 4 0 0,-3 1-1 16,-1 2 1-16,-3 0 0 0,1 3-2 15,-5-2 1-15,-2 2-1 0,-1 0-1 16,-4 1 1-16,-3 0-1 0,-2 2 0 16,-7-2 1-16,0 0 0 0,-3 0 1 15,-3 0 0-15,-1-2 1 0,-1 0 1 0,0 1 0 16,4 0-1-16,3-2 1 0,4 0 0 15,5-2 0-15,5-2 0 0,6 4 1 16,6-2 0-16,4 0 2 0,5 0 0 16,7-1 0-16,4 2 0 0,5-3 0 15,1-2 0-15,3-4-1 0,3-1-1 16,0 0-1-16,-1-1-2 0,-4-1-10 16,-1-3-8-16,-4-3-12 0,-4-2-131 15,-5-3-130-15,-5-4-324 0</inkml:trace>
  <inkml:trace contextRef="#ctx0" brushRef="#br0" timeOffset="96278.9">22433 1802 462 0,'0'-3'130'15,"2"0"5"-15,0-3-14 0,0 0-80 16,1-2-2-16,3 0-2 0,0 2-4 16,2-2-8-16,2-1-2 0,1-1-3 15,4 4-2-15,2 0-3 0,-2 1-3 0,1-1-2 16,2 0-1-16,-1 5-3 0,-1 2 0 16,-3-3-2-16,-1 3-2 0,-1 0-1 15,-2 3-1-15,-3 3 0 0,-2 0-1 16,-2 3-1-16,-3 2 1 0,-4 2-1 15,-2-2 1-15,-2 1 0 0,-1 0 0 16,-2-2 1-16,0-2 0 0,0-2 0 16,1 0 1-16,1-2 0 0,2 0 1 15,2-4-1-15,2 1 1 0,2-1-1 16,1-1 1-16,3 1-1 0,2-1 0 0,0 1 0 16,1 1 1-16,1 0-1 0,3 1 0 15,-1 0 0-15,3 0 1 0,0 2-2 16,3 1 1-16,-2 1-1 0,1 3 1 15,0 1-1-15,-2 0 0 0,-1 2 0 16,-4-1 0-16,-1 1-1 0,-3 1 1 16,-4-5-1-16,-4 1 0 0,-5 0-1 0,-3-3 2 15,-5 0-1-15,-5-4 1 0,-4 1 0 16,-2-1-2-16,0-2-10 0,3-1-9 16,1-1-11-16,4-2-7 0,4 0-94 15,4-4-33-15,2 0-104 0,5-1-211 16</inkml:trace>
  <inkml:trace contextRef="#ctx0" brushRef="#br0" timeOffset="96743.96">22661 2532 484 0,'0'0'122'15,"1"-1"6"-15,1 1-72 0,2 0-11 16,4 2 7-16,0-1-2 0,6 0-8 0,2 1-5 15,6 1-4-15,3-1-6 0,5 0-7 16,3-1-4-16,-1 1-6 0,-1-2-3 16,0 0-6-16,-3 1-9 0,-1-1-11 15,-4-1-12-15,-5-2-75 0,1-1-56 16,0-3-115-16,5 0-250 0</inkml:trace>
  <inkml:trace contextRef="#ctx0" brushRef="#br0" timeOffset="97044.66">23469 2208 649 0,'0'-7'165'0,"0"4"4"0,1 1-89 15,-1 2-37-15,1-2-2 0,-1 8-3 16,0 5-9-16,-1 4-7 0,1 6-1 16,0 6-2-16,1 6 0 0,-1 9 0 15,1 2 0-15,0 0-7 0,-1 0-4 16,0 4-2-16,0 0-3 0,0-2-1 16,-1-2-1-16,2-5-9 0,0 1-1 0,3-5-6 15,0-3-12-15,0-6-21 0,1-4 145 16,-1-5-293-16,0-7-156 0,4-5-455 15</inkml:trace>
  <inkml:trace contextRef="#ctx0" brushRef="#br0" timeOffset="107677.87">16595 2141 384 0,'-10'5'113'0,"-2"-3"8"0,2 1-42 0,1 1-20 15,1-3-2-15,3 0 1 0,2-1-12 16,2-3-5-16,4 6 1 0,5-5 0 16,3-1 3-16,4 1-1 0,3-1-5 15,6 1 0-15,7-2-6 0,6-2-7 16,2 5-6-16,1 0-7 0,4 2-4 16,0 0-3-16,-1 0-3 0,-2 2-7 15,-7-2-5-15,-4-1-18 0,-2 0-25 0,-6-3 23 16,-6 1-160-16,-4 0-144 0,-1 0-343 15</inkml:trace>
  <inkml:trace contextRef="#ctx0" brushRef="#br0" timeOffset="108124.64">16419 1797 574 0,'1'-11'136'0,"1"-3"8"0,1 2-97 15,1-1-4-15,0 4-2 0,1 0 2 0,4 0-2 16,2 1-5-16,2 3-4 0,3-3-3 15,4 1-1-15,3-2-2 0,2 0-5 16,-2 2-6-16,2 0-4 0,2 6-5 16,2 2-3-16,1 4-4 0,2 5-1 15,1 5 0-15,1 5-1 0,-2 3-2 0,-3-4 0 16,1 2 1-16,-3-2-1 0,-4-1 0 16,-1-4 2-16,-1-4 0 0,-1-2 2 15,-3-3 1-15,-2-3 1 0,-2-1 1 16,-1-4 3-16,0-3 2 0,-2-3 2 15,1-5 0-15,-3-5 1 0,1-3-1 16,-3-4-1-16,-1-5-4 0,-2 0-2 16,-3-1-2-16,-1 0-5 0,-1 3-1 15,-1 2-7-15,-2 6-10 0,0 4-12 0,-2 2-16 16,2 3-134-16,-2 6-137 0,3 2-341 16</inkml:trace>
  <inkml:trace contextRef="#ctx0" brushRef="#br0" timeOffset="108615">17668 1567 598 0,'1'0'147'0,"-1"0"5"0,-1 1-97 15,1-1-12-15,0 1 1 0,0 0 0 16,-1 0-7-16,0 1-7 0,-1 3-1 16,1 0 0-16,-1 4 0 0,0 6-5 15,-1 3-4-15,-2 3-5 0,0 6-3 16,-2 5-2-16,-3 2-3 0,-3 1-3 15,-3 3-2-15,-3 2 0 0,-2-1-1 16,-2-4 0-16,1-4-1 0,2-3 1 0,3-5-1 16,3-5 1-16,3-7-1 0,4-3-1 15,3-2 0-15,2-3 0 0,3-1 0 16,2 2 0-16,4-4 1 0,3 2 1 16,2-1 0-16,3 1 1 0,3-2 1 15,2 3 0-15,2-1-1 0,2 3-1 16,0-1-1-16,4 4 1 0,4 1 0 15,2 3-1-15,2-1 0 0,-1-1 1 16,-2 3-5-16,-2-3-4 0,-4 0-7 16,-6-7-12-16,-8 2-20 0,-5-5 147 0,-3-2-293 15,-2-4-161-15,-3-1-446 0</inkml:trace>
  <inkml:trace contextRef="#ctx0" brushRef="#br0" timeOffset="108877">17779 1894 692 0,'-6'2'173'0,"2"0"11"0,7-1-117 16,-6-5-8-16,1 3 4 0,7 1 2 16,-5 0-14-16,3 0-15 0,1 2-10 15,-2 3-6-15,2 4-4 0,1 3-6 16,-2 3-4-16,2 6-2 0,-4 1-1 0,0 1 0 15,0 4 0-15,-1 2-1 0,0 3-1 16,0 4 0-16,1-1-1 0,-1 0-1 16,2 2-3-16,-2-4-10 0,2-1-7 15,0-6-11-15,0-4-18 0,0-4-19 16,1 1 151-16,-1-6-290 0,1-4-159 16,4-3-434-16</inkml:trace>
  <inkml:trace contextRef="#ctx0" brushRef="#br0" timeOffset="109158.69">18017 1695 622 0,'0'-6'152'0,"0"3"6"15,1 5-83-15,1 4-30 0,1 4 4 16,0 6 3-16,0 6-2 0,3 5-5 15,-1 7-2-15,2 2-6 0,-3 5-6 16,1-2-5-16,-1 2-5 0,0 1-7 16,1 3-7-16,-3-1-2 0,1 1-2 15,-2-3-2-15,1-1-1 0,-2-6-4 16,-1-5-9-16,-2-5-18 0,0-6-17 0,-2-6-21 16,0-4 156-16,-2-5-291 0,1-4-162 15,1-1-422-15</inkml:trace>
  <inkml:trace contextRef="#ctx0" brushRef="#br0" timeOffset="109655.06">18011 1726 540 0,'-5'-15'162'0,"3"9"12"16,1 0 5-16,1 0-120 0,1-1-1 15,2-2 2-15,2 1-3 0,1-4-16 16,5 2-10-16,2-3-5 0,6 3-4 15,1 0-2-15,1 3-3 0,4 2-4 16,3 3-4-16,1 2-3 0,1 4-2 16,2 1-2-16,2 9-1 0,-2 1-1 15,-3 2-1-15,-3 9 0 0,-1 2 0 0,-8 1 0 16,-3 1-1-16,-7-2 0 0,-5-1-1 16,-3 2 0-16,-5-5-2 0,-12-2 1 15,-4-2 0-15,-9-2 0 0,-7-3 0 16,0-2 2-16,-1-3-1 0,1-2 2 15,8-2 0-15,2-2 1 0,11-1 0 16,7-1 0-16,5-2 0 0,5 0-1 16,5-2 1-16,5 0-1 0,6 1 2 0,5 1-1 15,7 1 2-15,5 2 1 0,6 3 1 16,0 3 1-16,2-1-1 0,-2 1 0 16,0 2-1-16,-3 3 0 0,-6 3-2 15,-2 1 1-15,-3 3-1 0,-4 4 1 16,-6 3-1-16,-6 1-1 0,-6-3 1 15,-5-3 0-15,-7 2 1 0,-8-8-1 0,-8 0 1 16,-3-3 1-16,-3-4-1 16,-3-2 0-16,-2 1 1 0,-3-4-1 0,-1-5-1 15,2-2-3-15,3-2-4 0,0-1-4 16,4-4-10-16,2-3-11 0,6 0-11 16,5-1-21-16,5 1-6 0,3 1-138 15,2 2-145-15,3 3-339 0</inkml:trace>
  <inkml:trace contextRef="#ctx0" brushRef="#br0" timeOffset="110841.15">17186 2658 471 0,'-22'6'130'0,"9"0"11"15,7-3-6-15,3-3-80 0,3 1-2 16,3-3 3-16,3-3 5 0,7-2-5 16,8-2-7-16,8 1-8 0,7-2-6 15,10-1-2-15,10 2-3 0,9-4-9 16,9 2-6-16,11 4-4 0,2 1-3 0,8-3-2 15,4 2-3-15,5 1-1 0,4 5 0 16,-4 2-1-16,-7-3 0 0,0-2-1 16,-7 5 1-16,-10 2-1 0,-9-1 0 15,-14 2 0-15,-12-3 0 0,-10-1-2 16,-15 4-1-16,-9-3 0 0,-17 0 1 16,-13-2 1-16,-9 0-2 0,-12 1 1 0,-12-2 1 15,-9 1 1-15,-6 2-4 0,-8 1-3 16,-3 2-4-16,-5 1-4 0,-4 3-3 15,4 1-4-15,1 2-3 0,-5-1 3 16,9 1 1-16,2 0 5 0,5 2 5 16,6-2 3-16,0 2 5 0,5 1 2 15,12 1 1-15,1 1 0 0,5-2 0 16,3-3 0-16,7 0 0 0,6 0 0 16,4-2-1-16,7-3-1 0,5 0-1 15,6-2 3-15,11 0 5 0,7-2 4 0,8-4 4 16,7 0 3-16,8-1 4 0,9-3 2 15,9-1-2-15,7-2-6 0,11-3-3 16,6 1-3-16,8 0-3 0,6-2-3 16,6 4-2-16,6-3 1 0,-1 3-1 15,-4 5 0-15,-3 4 0 0,-5 1 0 16,-8 1 0-16,-9 2 0 0,-14 3-1 0,-9 2 1 16,-13 0-2-16,-10-2 0 0,-15 1 1 15,-14 1 2-15,-13 0 1 0,-15-1 1 16,-10 1 1-16,-14 0 2 0,-12 0 1 15,-11-2-2-15,-9 2-1 0,-8-1-2 16,-11 3 0-16,-2 1 0 0,-9-1-2 16,2 5 0-16,3 5-1 0,4 1-2 15,8 1 0-15,12-2 0 0,5 0 0 16,14-4 0-16,9-2 0 0,12-5 1 16,13-3 1-16,8-3-1 0,10-2 0 0,13-3 1 15,14 1 0-15,11-2 0 0,10-2 1 16,9-1 2-16,13 1 3 0,7-4-1 15,12 2 1-15,9-3-1 0,4-1 0 16,7 2 0-16,6-1-1 0,3 0-2 16,4 2 0-16,-5 3 0 0,-10 1-1 15,-3 1 0-15,-9 1 1 0,-12 4-1 0,-13 1 0 16,-16-3-1-16,-10 1 1 0,-10 2-2 16,-12-2 3-16,-9 2 1 0,-12 2 1 15,-13-2 1-15,-10 4 0 0,-14 0 0 16,-16-1 2-16,-12 5-3 0,-12-3-1 15,-8 0 0-15,-4 2-1 0,-7-2-2 16,0 7 0-16,4 1-3 0,1-3-1 16,8 8-1-16,10 0 0 0,6-1-1 15,14 0 0-15,10-4 1 0,13 0 2 0,14-5 0 16,6-5-1-16,13-4 2 0,13-3 1 16,15-5 1-16,11-6 0 0,12-1 0 15,13-2 3-15,12-7 2 0,13-1-1 16,10 4 0-16,4-1-1 0,4 4 0 15,5 1 0-15,-2 3-1 0,1 6 0 16,-7 3 0-16,-9 1 1 0,-10 1 1 16,-10 2 0-16,-14 1 0 0,-13 1-1 0,-15-1 0 15,-12 3 0-15,-16-2 0 0,-12 2 0 16,-14 2 1-16,-17 3-1 0,-11 0 2 16,-13 7 0-16,-11-3-2 0,-4 7 0 15,-12-5-1-15,3 5-1 0,5-1 1 16,4-1-2-16,7-4 0 0,13 1-3 15,12-6-2-15,18 1-4 0,13-5-6 16,13 0-5-16,12-4-3 0,12-2-18 16,12-3 77-16,4-1-231 0,14 0-160 0,3-3-422 15</inkml:trace>
  <inkml:trace contextRef="#ctx0" brushRef="#br0" timeOffset="143536.91">3535 12020 488 0,'3'-6'134'16,"-3"2"3"-16,-2 3-10 0,-4 3-93 16,1 2-16-16,-5 3-4 0,-1 3-5 15,-1-2-4-15,-2 3-2 0,-1 0-2 16,1-1 1-16,-1-1 0 0,1-4 0 16,-2 1 0-16,0-4-1 0,-3 1 1 15,-2-3 0-15,-3-1 0 0,-4-1 0 16,-6-2 0-16,-2-2 0 0,-6 0-1 0,-4-2 1 15,-1-1 0-15,-3-3 0 0,-2 1 0 16,1 1 1-16,-2-2 1 0,2-2 2 16,1-2 2-16,2 0 0 0,2 1 1 15,2-1-2-15,3-2 0 0,3-1-2 16,2 2-1-16,1-1-4 0,1 1-4 16,1-3-1-16,0-3-1 0,2-4-1 0,-1-1-2 15,1 0 0-15,3-3 0 0,2-3 3 16,3-3-1-16,5 0 1 0,5-1 2 15,2-3 3-15,4 0 1 0,5 1 4 16,3 0 2-16,2 0 5 0,3 1 1 16,1 1 2-16,4 2 0 0,0 1 0 15,3-1-1-15,0-3-2 0,2 6-4 16,3-5-1-16,-1 2-3 0,3 2-1 16,3-2-1-16,1 2-1 0,0 2 0 0,-1 1 0 15,-1 6-1-15,2-1 1 0,-2 0 0 16,0 2 1-16,2 2-1 0,2 1 1 15,2 0-1-15,4 0 1 0,2 0-1 16,3 1 1-16,4 0-1 0,1-1 0 16,3-2 0-16,2 1 0 0,1-1 0 15,2 3 0-15,0 3 1 0,5-1-2 16,0 3 2-16,2 3-1 0,1 1 0 0,1 1 0 16,2 1 0-16,1 2 0 0,2 0 0 15,1 1-1-15,0-1 1 0,4-1 0 16,1 3-1-16,0 0 0 0,0 1 0 15,3-1 0-15,0 1-1 0,4 0 1 16,-1 3 0-16,1 0 0 0,1-3 0 16,2 3 0-16,4 2 1 0,0-1 0 15,2 3 0-15,1-2 0 0,3 2 0 16,4 6 0-16,0-3 0 0,2-1 1 0,1 0-1 16,3 2-1-16,4-2-5 0,2-3-5 15,3-4-2-15,3 1-1 0,3-1 0 16,4 0-1-16,3-6 2 0,1 2 4 15,2-2 6-15,3-1 1 0,1-3 3 16,2 0 0-16,4 3 3 0,1-1 0 16,1 1 3-16,3-1 1 0,2 3 1 0,1 1-1 15,3-2 0-15,1-2-1 0,1 5-3 16,4-1 0-16,1-2-3 0,-1-1-1 16,0-1 1-16,3 2-1 0,-4-1 0 15,1-2 0-15,-2-1 1 0,-2 1-1 16,1 0 1-16,-2 0-1 0,-1-3 1 15,-1 0 1-15,-1-1 1 0,-3-1 0 16,1 1 1-16,-2-6-1 0,0-2 1 0,1 4-1 16,-1-1 0-16,0 2-2 0,2 1 1 15,-4-1 1-15,1 6 1 16,-3 3 2-16,-1 0 1 0,0 7 0 0,-2-1 0 16,-4 1-1-16,-1 4-1 0,-1 1-2 15,2 3-1-15,-3-2-2 0,1 0 0 16,-3 1-1-16,1 0 1 0,0-2-1 15,-2 0 1-15,-3 0-1 0,0-3 1 16,-1 0 0-16,6 1 1 0,1 2-1 0,-6-3 1 16,5 0-1-16,3 3 0 0,2 4 1 15,-8 1-1-15,3 1 0 0,-1 3-1 16,8 4 1-16,-7 3 0 0,-5 2-1 16,2-2-1-16,4 2 0 0,-10 1 0 15,-2 0-1-15,-8 0 1 0,-1-1-1 16,-4 0 2-16,-10 2-1 0,-7 0 2 15,-6 2-1-15,-9 0 0 0,-7 0-1 0,-12 1 0 16,-7 1-1-16,-7-2 0 0,-3 5-1 16,-6-2 0-16,-5 7 0 0,-2 0 0 15,-1 1 0-15,-1 3 1 0,-3 1 0 16,-1 1 1-16,-2 1 0 0,0-3 1 16,0 1 0-16,-1 0 0 0,-1-1 0 15,-1 2 0-15,-2-1 0 0,-4-1-1 16,-4 0 0-16,-7 2-1 0,-3-2 0 0,-10 1 0 15,-7-3 0-15,-6 0-1 0,-9-1 1 16,-6-2 0-16,-7-1 2 0,-9-2-1 16,-1 0 2-16,-9 0-1 0,-1-2 2 15,-6 0-1-15,-4 4 0 0,-5-1 1 16,-3 1-1-16,-2-4 1 0,-1 0-1 16,-7 0 1-16,-7-10-9 0,-4-4 150 15,-8-4-293-15,-4-9-147 0,-9-15-440 16</inkml:trace>
  <inkml:trace contextRef="#ctx0" brushRef="#br0" timeOffset="156752.98">19341 10768 484 0,'3'-3'125'0,"0"-2"4"16,2 1-40-16,-1 0-47 0,1 3-7 15,-1 0-2-15,-2-1 0 0,-1-2 1 16,-1 4 2-16,-2-2-1 0,0 1-2 15,-3-2-4-15,0-2-2 0,-2 2-3 16,-2 3-5-16,1-3-5 0,-3 2-2 0,0 1-4 16,0 0-1-16,-3 2-2 0,0 2-1 15,0 0-1-15,0 3-2 0,1 5 1 16,1 0-2-16,1 2 0 0,3 1-1 16,3 2 1-16,2 2-1 0,3 1 0 15,3-4 0-15,1 4 0 0,4 1-1 16,4 0 1-16,3-3 0 0,4 1 0 15,5-5 0-15,0 0 0 0,3-5 0 0,3-5 2 16,1 0 2-16,0-5 2 0,0-4 1 16,0-2 2-16,2-4 1 0,-2-1 1 15,0-5 1-15,-4-2 0 0,-1 0 1 16,-2-3 1-16,-6-2 1 0,-2-4 0 16,-8-6 0-16,-3 2-1 0,-5-4-2 15,-6 1-1-15,-2 3-4 0,-4 3-3 16,-8 7-1-16,-3 10-1 0,-7 3-2 15,-5 8-1-15,-4 3-2 0,-4 5-1 0,-1 4-3 16,5 1-6-16,3-1-7 0,5-1-10 16,9-2-20-16,7-1-16 0,8-2-6 15,8-2 106-15,10-4-222 0,6-4-135 16,11 0-346-16</inkml:trace>
  <inkml:trace contextRef="#ctx0" brushRef="#br0" timeOffset="157036.37">20332 10773 620 0,'-12'-1'154'15,"3"-5"8"-15,3 3-88 16,0 0-17-16,2-1-4 0,3 2-4 0,2 1-8 15,4 1-8-15,5 3-2 0,6-3-4 16,3 2-5-16,8 2-4 0,7 0-1 16,7-2-1-16,6 2-2 0,6-1-5 15,6 4-4-15,9 0-1 0,0 0-2 16,3-1-2-16,1 3-6 0,-5-2-6 16,-1-2-6-16,-8 0-7 0,-9-5-13 0,-3 2-24 15,-9-4 149-15,-8-2-282 0,-6-1-157 16,-3-1-435-16</inkml:trace>
  <inkml:trace contextRef="#ctx0" brushRef="#br0" timeOffset="157303.2">21216 10523 717 0,'6'2'170'0,"4"4"6"15,5 4-101-15,5 2-27 0,5 3-11 16,4 4-3-16,5 3 2 0,7 1-4 15,0 0-4-15,-1 2-6 0,1 0-3 16,-4 0-4-16,-2 0-5 0,-8-3-4 16,-6-2-3-16,-7 0-2 0,-7-4-1 15,-9-1-1-15,-9-1 1 0,-8-2-1 16,-9 0-2-16,-8 0-3 0,-5-2-4 0,-4-1-8 16,-1 2-10-16,-2 0-17 0,4 0-20 15,7 1-100-15,8-2-34 0,5-2-121 16,14-3-248-16</inkml:trace>
  <inkml:trace contextRef="#ctx0" brushRef="#br0" timeOffset="157701.66">22242 10399 725 0,'9'7'175'0,"-3"-1"4"0,0 1-110 16,-4 5-22-16,-3 1-7 0,-6 4-6 16,-3 0-7-16,-3 5-4 0,-3 3-3 15,-3 0-2-15,-3 2-2 0,-2 1-3 16,1 1-2-16,-2-1-4 0,0-1-3 15,1-2-2-15,1 0-1 0,4-3 0 16,2-2-1-16,3-3 0 0,4-4-1 0,4 0 0 16,4 1 0-16,3-2-1 0,4-1 1 15,5-1 1-15,5 0-1 0,6 0 2 16,7-3 1-16,3-2-1 0,7 0 0 16,1-1 0-16,3-3-3 0,0-2-3 15,0 2-8-15,-4-2-7 0,-4-1-6 16,-4-5-14-16,-6 0-18 0,-5-1-10 15,-6 0-2-15,-4-3 105 0,-5 3-218 16,-3-5-130-16,-4 1-335 0</inkml:trace>
  <inkml:trace contextRef="#ctx0" brushRef="#br0" timeOffset="157905.65">22341 10687 665 0,'-1'2'166'15,"0"0"8"-15,3 4-87 0,0 4-20 16,0 4-8-16,0 3-9 0,0 1-6 0,0 5-5 15,-1 3-7-15,-1-1-7 0,0 0-8 16,-1 1-4-16,0 2-2 0,0-1-4 16,0 3-4-16,2-2-3 0,0-2-1 15,3 0-1-15,2-2-2 0,2-3-4 16,2-4-6-16,1-5-10 0,1-3-10 16,1-2-14-16,1-4-17 0,1-1 34 15,6 0-171-15,-5-5-139 0,4-6-344 16</inkml:trace>
  <inkml:trace contextRef="#ctx0" brushRef="#br0" timeOffset="158125.47">22760 10565 726 0,'8'4'177'15,"-1"4"5"-15,2 6-98 0,0 6-37 0,1 5-10 16,0 7-1-16,-3 3-6 0,0 4-7 15,-1 3-5-15,0-3-2 0,0 0-4 16,1-2-3-16,0-1-3 0,-1-1-5 16,0-5-2-16,-2-2-19 0,-2 1-1 15,-2-4-11-15,1-3-8 0,-3-5-17 16,-2-2 0-16,-1-5-142 0,1-2-121 16,2-1-337-16</inkml:trace>
  <inkml:trace contextRef="#ctx0" brushRef="#br0" timeOffset="158598.41">22806 10651 753 0,'-1'-21'181'15,"2"4"8"-15,0 5-115 0,3 4-18 16,3 3-9-16,3-2-9 0,3 1-7 0,2 0-7 16,3 0-5-16,3 2-4 0,3 1-2 15,3 4 0-15,3 6 1 0,0 2-1 16,1 5-2-16,3 3-2 0,0 3-4 15,-3 3-1-15,-4 0-2 0,-4 1-3 16,-4-2-3-16,-6 2-4 0,-9-2-1 16,-6-1 0-16,-9 2 0 0,-5-5 1 15,-8-1 0-15,-7-2 3 0,-4-2 3 16,-2-1 2-16,-2-4 0 0,6-3 0 16,3 0 0-16,6-2 1 0,5-2-1 0,7 0 1 15,3-1 0-15,6 0-1 0,2-1 3 16,3 0 0-16,2 1 0 0,4 1 1 15,3-2 2-15,7 2-1 0,1 1 1 16,6 2-1-16,2 3 1 0,3 1-1 16,3 3 0-16,2 4 0 0,-1 2 0 15,0 4-1-15,-1-1 1 0,-1 0 1 0,-4 1 0 16,-5-1 0-16,-5-3 0 0,-6 3 0 16,-5-4 1-16,-11 2-1 0,-7-1-2 15,-7 0-1-15,-7-3 1 0,-8-1-1 16,-7 0 0-16,-5-3-3 0,-5-3-4 15,2-2-6-15,-3-4-7 0,-3-2-10 16,-1-4-14-16,0-6-14 0,0-2-23 0,3-3 1 16,-5 0-138-16,0-2-145 0,1 0-337 15</inkml:trace>
  <inkml:trace contextRef="#ctx0" brushRef="#br0" timeOffset="159017.46">19042 11219 577 0,'-40'4'140'0,"9"-1"12"0,6 2-84 15,9-3-7-15,7 0-5 0,8-2 1 0,10-1 3 16,9 3-3-16,11-2-8 0,10 0-8 16,14 0-5-16,15-1 2 0,12-1-6 15,12 2-10-15,14-3-6 0,12 3-4 16,14 2-3-16,15 2-3 0,13 2-1 16,11 5-2-16,14 1 0 0,9 5-1 15,10 2-1-15,7 1 1 0,4 0 0 16,-2 6 1-16,6-1 2 0,3 2 2 15,-2 1 1-15,1 2 1 0,-3-2 1 16,-3 2 0-16,-4-3 1 0,-9-2-4 0,-11 0-1 16,-13-1-2-16,-20-1-1 0,-16 1-1 15,-20-2-4-15,-20-3-4 0,-22-1-7 16,-22-4-11-16,-21-5-16 0,-18-3-15 16,-20-5-14-16,-20 0-157 0,-15-4-160 15,-14-10-385-15</inkml:trace>
  <inkml:trace contextRef="#ctx0" brushRef="#br0" timeOffset="169945.99">19120 11733 534 0,'0'-7'154'0,"2"3"5"16,-2 1-4-16,1 0-103 0,-1 1-10 15,0 1-5-15,0 0-7 0,0 0-4 16,0 1 0-16,-1-1-1 0,1 1 0 0,0 0-3 16,0 0-4-16,1 0-1 0,1 1-4 15,0 2-5-15,0 1-3 0,2 5-4 16,0 1-1-16,-1 4-1 0,0 4-1 16,1 1 1-16,-3 4-3 0,1 2-2 15,1-1-1-15,1 0-2 0,0 0 0 16,4-4 0-16,2-2 0 0,2-2 3 15,2-4 1-15,2-4 2 16,3-2 3-16,2-3 1 0,0-4 1 0,0-4 0 16,1-5 2-16,0-2 1 0,-2-4 2 15,-3-2 0-15,0-1 2 0,-5-2 2 0,-2 0 3 16,-2 3 2-16,-4-2 0 0,-3 1 0 16,0 4-2-16,-2 2-1 0,1 3-4 15,-1 2-3-15,1 4-5 0,0 5-1 16,2 6-2-16,0 2 1 0,3 3-1 15,-1 1 0-15,3 4 0 0,2 1 0 0,1-2 1 16,3-2-1-16,2-1 1 0,1-4-1 16,4-1 0-16,1-4 1 0,0-2 0 15,3-1 0-15,0-2 1 0,-2-4 0 16,0 1 0-16,-2-4 1 0,1-1 0 16,-3 1 0-16,-2-5 0 0,-2 0 1 15,1-1 0-15,-2 1 1 0,-4-1 1 16,-1-2 0-16,-1 3 0 0,-2 1 1 15,-1 2-1-15,-2 4 0 0,0-1-1 16,-1 6-2-16,-1 1 0 0,-1 6-2 0,0 1 1 16,0 6-1-16,-1 2-1 0,-1 3 1 15,-2 4 0-15,1 2-1 0,-1-1-1 16,1 1-3-16,-2 0-2 0,2-2-2 16,0-1-1-16,1-3 0 0,1-2 0 15,1-3 3-15,0-4 2 0,1-2 4 16,0-4 5-16,0-5 3 0,2-2 0 0,1-5 1 15,2-6 1-15,0-2-2 0,4-4-1 16,0-3-3-16,3-3 0 0,0 1 1 16,0 1 3-16,-1 3 2 0,-1 5 1 15,1 0 0-15,-2 8 1 0,0 6-2 16,1 4-2-16,2 6-2 0,0 6-2 16,0 1-1-16,3 5 0 0,0 2-1 15,-2 2 0-15,1 1-2 0,0-2-5 0,0 0-6 16,-1 0-12-16,0 2-6 15,0-6-19-15,0-1-19 0,1-3 31 0,1-1-166 16,-2-4-143-16,1-4-345 0</inkml:trace>
  <inkml:trace contextRef="#ctx0" brushRef="#br0" timeOffset="170282.75">20527 11751 604 0,'10'-5'167'0,"-1"0"1"16,-5 3-19-16,-5 2-101 0,-3 0-18 16,-7 1-9-16,-2 5-6 0,-5-2 2 15,-4 5 0-15,0 1 1 0,-2 2-1 16,0-2-1-16,2 1-2 0,4-2-2 0,3 2-6 16,5-2-3-16,3 2 0 0,6-1 0 15,4 1 1-15,6 0 0 0,2 3 1 16,3-1 0-16,5 5 0 0,0-3-3 15,2 2-3-15,-1 0-2 16,-1 3-3-16,0-2 0 0,-5 1-5 0,-5 0-2 16,-6-1 0-16,-5 1 1 0,-7-1 2 15,-7-3 1-15,-5-1-3 0,-4-4 2 16,-3-1-2-16,-3-6-10 0,1-2-8 0,0-5-10 16,3-4-10-16,2-2 7 0,6-3-130 15,5-2-121-15,5-5-289 0</inkml:trace>
  <inkml:trace contextRef="#ctx0" brushRef="#br0" timeOffset="170467.26">20768 11885 602 0,'11'12'149'0,"-8"4"6"0,-6 3-69 0,-3 3-44 15,-4 1-7-15,0-1-4 0,0 0-10 16,1-3-6-16,5-3-7 0,3-2-13 15,4-5-3-15,5-3-3 0,2-1-9 16,4-5 6-16,2-2-90 0,4-2-60 16,1-4-107-16,2-5-276 0</inkml:trace>
  <inkml:trace contextRef="#ctx0" brushRef="#br0" timeOffset="170621.84">20833 11677 697 0,'-19'-10'176'0,"1"2"2"0,1 6-70 16,4-2-63-16,4-2-22 0,4 2-12 16,3-2-12-16,3 1-7 0,3-3-7 0,4 0-10 15,2 1-16-15,4 4-6 0,0 1-129 16,5 4-129-16,2 4-315 0</inkml:trace>
  <inkml:trace contextRef="#ctx0" brushRef="#br0" timeOffset="171115.89">21279 12034 706 0,'9'-11'166'16,"-2"-2"7"-16,-5-5-113 0,-5 0-17 16,-6 0-6-16,-3 3-11 0,-5 2-5 15,-5 2-7-15,-2 3-5 0,-4 6-3 16,2 6-3-16,0 4 0 0,-1 1-2 15,4 3-1-15,4 0-2 0,3 2-2 0,7-1-1 16,5-1 0-16,6-2 0 0,6 1 0 16,4-2 2-16,5 0 1 0,1-5 1 15,5 1 1-15,0-4 0 0,1 2 2 16,-2-7 1-16,-3 1 2 0,-2-2 4 16,-3-1 5-16,-5 0 3 0,-2-2 6 15,-3 1 4-15,0 2 4 0,-2 0-1 16,-2 2-4-16,-1 2-4 0,-3 2-5 15,1 2-5-15,-2 6-5 0,-1 2-5 0,0 3-1 16,0 5 0-16,3 4 0 16,0 6 0-16,0 2 1 0,2 2-2 0,1 6-1 15,1 0 0-15,0 1 0 0,-1 2-5 16,-1-2-2-16,-2-2-1 0,0-1-1 16,-4-3-1-16,-3-2-2 0,-4-1 0 15,-4-5 3-15,-5-2 0 0,-6-3 2 0,-5-7-2 16,-3-3-1-16,0-8-3 0,-1-7-6 15,1-7-4-15,1-8-6 0,2-7-11 16,3-7-4-16,4-6-3 0,2-4-2 16,4-3 2-16,7-1-10 0,5 0-67 15,8 0-29-15,8 5-95 0,9 3-212 16</inkml:trace>
  <inkml:trace contextRef="#ctx0" brushRef="#br0" timeOffset="172001.92">21450 11947 639 0,'29'11'177'0,"-6"5"4"0,-5 1-32 0,-7 2-96 16,-5 3-17-16,-6-1-13 0,-2-1-9 15,-3 4-7-15,-2-3-3 0,-1 0 0 16,2-3-1-16,0-4 0 0,2 1 2 16,2-4-1-16,0-2 1 0,0-3 0 15,1-2 1-15,1-3 6 0,0-1 5 0,0-3 2 16,0-4 1-16,3-1 1 0,-2-3 1 15,1-3 1-15,0-5-6 0,0 1-4 16,2-2-5-16,1 2-1 0,-1-2-1 16,3 2-3-16,1 5 0 0,1 5 0 15,2 4-1-15,2 3 0 0,0 4-1 16,2 5 1-16,0 3-1 0,2 1-1 0,-1 1 0 16,2 0 0-16,0 0 0 0,1 1-1 15,3-4 1-15,1 0 0 0,3 0-1 16,2-2 1-16,0-4 0 0,3-3 0 15,-2-2 0-15,0-1 1 0,-2-5 1 16,-1-2 0-16,-1-5 0 0,-2 4 0 16,-3-7 0-16,-1-3 0 0,-3 0 1 15,-1-1 0-15,-4 2 2 0,-4 3 0 16,-3 1 0-16,-7 7 0 0,-2 5-1 16,-6 8-2-16,-3 4-1 0,-4 6-3 0,-3 3-1 15,2 2-1-15,0 3 0 0,3 4-1 16,4-1-2-16,3-1-4 0,7 0-7 15,5-2-4-15,6-1-2 0,5-3-4 16,6-4-8-16,5-3-5 0,7-3-8 16,3-5-4-16,2-1-6 0,3-5-5 15,3-1 0-15,2-4 5 0,-1-3 7 0,-2 0 11 16,-1-4 12-16,1-3 14 16,-4 2 15-16,-2-3 14 0,-4 4 17 0,-5 0 15 15,-1 0 11-15,-8 1 9 0,-5 6 4 16,-5-1-6-16,-8 0-8 0,-5 1-12 15,-6 1-15-15,-5 3-9 0,-4 1-7 16,-3 1-8-16,-2 3-2 0,4 2-1 16,0 5-2-16,2 2-4 0,5 1-2 15,5 1-7-15,5 4-5 0,3-1-5 0,4 2-6 16,5-2-4-16,3-1-1 0,2 0-3 16,4-1 5-16,2-4 3 0,2-4 4 15,-1-1 6-15,2-3 6 0,0-4 7 16,-1-5 8-16,0-4 7 0,-4-3 5 15,2-2 7-15,-4-7 8 0,-1-5 4 16,-4-4 3-16,-1-7 0 0,-2-7-1 0,-3-3-2 16,-2-5-3-16,-3-3-5 0,-1 4-2 15,-1 6 1-15,-3 9-3 0,0 11-1 16,-2 7-2-16,-3 9-2 0,1 13-2 16,0 9-2-16,-1 8-5 0,1 8-3 15,1 6-1-15,2 8-1 0,5 7-1 16,4 4 1-16,4 1-3 0,6-1-2 15,3 0-5-15,6-1-3 0,3-2-7 16,2-5-11-16,2-2-14 0,-1-5-3 16,0-2-17-16,0-4-8 0,-3-7-139 0,-1-3-141 15,-2 0-338-15</inkml:trace>
  <inkml:trace contextRef="#ctx0" brushRef="#br0" timeOffset="172383.27">21663 12731 491 0,'17'-18'138'0,"-1"3"7"0,0 1-6 16,-3 2-81-16,-3 3-7 0,-3 3 2 15,-2 6-4-15,-4 4-2 0,-2 5 0 0,-4 7-4 16,-2 6-6-16,-4 5-7 0,-3 5-6 15,0 2-3-15,1 5-4 0,0 2-7 16,1 0-4-16,4-1-1 0,4-2-3 16,4-2-3-16,3-4-5 0,3-4-6 15,2-7-10-15,2-4-4 0,2-4-20 16,2-6-18-16,1-5-19 0,2-6-114 16,1-5-128-16,1-7-306 0</inkml:trace>
  <inkml:trace contextRef="#ctx0" brushRef="#br0" timeOffset="172548.83">21743 12554 781 0,'-4'-11'187'0,"2"6"0"0,1 0-113 16,0 3-33-16,-1 1-16 0,2 1-19 16,0-2-11-16,2 0-11 0,0 0-12 0,1-2-16 15,2 1-13-15,5 0-3 16,1 1-74-16,2 3-44 0,3 0-104 0,0 4-215 15</inkml:trace>
  <inkml:trace contextRef="#ctx0" brushRef="#br0" timeOffset="172861.06">21960 12770 688 0,'8'32'171'16,"0"2"3"-16,-3-3-92 0,0-2-37 16,0 2-14-16,-3-2-11 0,-2-2-10 0,-2-3-6 15,-1-5-2-15,-3 1-2 0,1-4-1 16,-2-4 1-16,0-3-1 0,1-2 0 15,2 0-1-15,0-4 0 0,2 0 0 16,1-1 1-16,0-1 2 0,2-3 3 16,2-3 1-16,3-3 3 0,1-2 7 15,4-7 5-15,2-3 1 0,5-2 0 16,1 0-2-16,1 2-1 0,2 3-2 0,1 2-4 16,0 7-4-16,0 6-3 0,0 4 1 15,-1 8-1-15,-2 4 0 0,-4 4 0 16,-1 3-2-16,-3 4 1 0,-2 1-2 15,-2 0-2-15,0-2-4 0,1 0-4 16,-2-1-5-16,1-1-6 0,0-3-5 16,0-2-9-16,-1-1-13 0,0-5-12 15,-1-2 24-15,2-4-156 0,0-4-136 16,0-6-339-16</inkml:trace>
  <inkml:trace contextRef="#ctx0" brushRef="#br0" timeOffset="173068.65">22579 12514 775 0,'5'-13'190'0,"-1"7"4"0,-1 12-109 15,1 9-19-15,-1 9-19 0,-1 11-13 0,-1 8-7 16,1 6-1-16,-1 7-1 0,1 0-7 16,0 5-4-16,-1-3-1 0,1-1-2 15,-1-2-5-15,-1-3-12 16,0-3-11-16,0-3-10 0,-2-7-8 0,0-1-20 15,0-6-24-15,-2-4 139 0,1-4-271 16,-3-7-156-16,0 2-427 0</inkml:trace>
  <inkml:trace contextRef="#ctx0" brushRef="#br0" timeOffset="173549.61">22408 12922 776 0,'5'-12'186'15,"2"7"3"-15,5-1-111 0,4 4-26 16,3 2-13-16,6 5-9 0,3-1-6 0,7 1-5 16,3 2-2-16,7 0-5 0,5-3-4 15,1 0-2-15,5-1-4 0,3-1-8 16,-1-1-9-16,1-1-9 0,-1-2-9 16,-2-1-9-16,-1 0-10 0,-3 1-5 15,-6 0 3-15,-5 1 7 0,-5 2 7 16,-7 1 10-16,-5 2 9 0,-6 4 16 15,-6-1 14-15,-5 1 10 0,-3 1 6 0,-8 1 4 16,-2 1 4-16,-6 0 3 0,-7-1-1 16,-4 0-3-16,-5-2-4 0,-6 0 0 15,-4-2-3-15,-2-2-3 0,-3-2-2 16,3 0-5-16,1-1-4 0,5 2-4 16,6-5-3-16,5 4-3 0,6-2-5 15,7 1-3-15,7 2-1 0,8 0-1 16,5 4 1-16,7 3 0 0,6 4 2 15,8 2 3-15,5 6 3 0,3 2 1 16,2 5 0-16,-1 0 2 0,-1 3 0 0,-5 1 1 16,-7-2 2-16,-6 1 3 0,-7-3 2 15,-9 0 2-15,-10-3 0 0,-9-2-1 16,-7-3-1-16,-9 0-3 0,-5-6-7 16,-5-5-11-16,-6-4-10 0,-1-2-12 15,0-8-15-15,2-2-16 0,2-4-7 16,2-3-131-16,3 0-133 0,2-2-323 0</inkml:trace>
  <inkml:trace contextRef="#ctx0" brushRef="#br0" timeOffset="173930.99">19435 13438 607 0,'-52'-9'152'0,"12"2"10"0,9-1-98 15,16 4 0-15,8 2-14 0,12 2-7 0,10 2-3 16,11 3-6-16,12 1-5 0,12 2-5 15,12 1 1-15,12 2 1 0,10 3-2 16,13 1-7-16,12 2-4 0,13 4 0 16,14 6 2-16,15 2-1 0,13 2 0 15,14 6 1-15,11 1 1 0,8 3-1 0,8-1-2 16,0 4 1-16,3 1 0 16,-2 1-1-16,-1-3-4 0,-1 1-1 0,-6-2-3 15,-6 3-4-15,-4-5-11 0,-10-4-11 16,-12 0-13-16,-11-6-33 0,-20-4-156 15,-17-5-169-15,-17-3-414 0</inkml:trace>
  <inkml:trace contextRef="#ctx0" brushRef="#br0" timeOffset="185338.23">1110 10744 614 0,'-14'6'135'0,"-1"-7"0"16,3-4-95-16,1 1-27 0,2-3-12 0,1 1-5 16,2 0-2-16,-3-1-3 0,-2-2-2 15,-1 1-1-15,-4 0-2 0,0 1 4 16,-3-2 2-16,-4 0 2 0,0 1 2 16,1 1 3-16,1 2 7 0,0-2 5 15,1 0 5-15,5 2 3 0,0 1 5 16,4 0 2-16,4 0 0 0,1 1-3 15,3 2-5-15,2-1-4 0,-1 0-6 0,3 2-5 16,1 1-4-16,2 2-1 0,3 1-2 16,3 1 0-16,4 4 1 0,4 2 1 15,1 6 2-15,5-1 0 0,4 4 0 16,3 1-1-16,1 2 0 0,7 1 1 16,3-2 1-16,6-2 2 0,3 0 2 15,5-2 3-15,2-4 4 0,1-1 3 16,1-2 2-16,2 0-2 0,-4-2-1 15,-2-1-2-15,-6-1-4 0,-4 1-4 16,-2-2-16-16,-9 0-17 0,-4-2-76 0,-7-2-59 16,-6-4-119-16,-6-3-267 0</inkml:trace>
  <inkml:trace contextRef="#ctx0" brushRef="#br0" timeOffset="185947.68">1727 10416 725 0,'-6'0'163'16,"2"0"1"-16,0-1-99 0,0 1-46 16,3 0-17-16,0 0-10 0,3 1-7 15,1 4-3-15,1 3-1 0,0 0 0 16,4 1-1-16,0 2 4 0,1 2 9 16,-1 2 6-16,1-3 1 0,-1 0 1 15,0 2 0-15,1 1 2 0,0 1 1 0,2 0 2 16,0 2-1-16,1 1 1 0,1 2-1 15,2 2 1-15,3 1-1 0,0 3-2 16,-1 0-1-16,-1 0 0 0,2 2-1 16,-2-3 1-16,1-2-1 0,-3-1 0 15,-1-3-1-15,0-2 1 0,-1-3 0 16,-2-1 2-16,-1-1 0 0,-2-2 1 16,-1-2 1-16,2-1 0 0,-2-2 0 0,1 1 1 15,1-2-1-15,-1-1 0 0,0 0 0 16,-2-1-1-16,0 1 0 0,-2-2 1 15,-1 0-1-15,-1-2 0 0,-1 2-1 16,-2-1 1-16,-3 4 0 0,-5 3-1 16,-4 2 0-16,-6 4 0 0,-4 5 0 15,-5 1 0-15,-2 4-1 0,-2 0 0 16,-1 0 0-16,-2 0-1 0,-1 3-1 16,-1-2 1-16,-1 2 0 0,-3 1 0 0,-2 1 0 15,-1 1 0-15,-1 3 0 0,2-4 0 16,-1 2 0-16,2-1 1 0,1 1-3 15,3-6-14-15,0-4-3 0,4-4-151 16,-5-14-139-16,0-13-362 0</inkml:trace>
  <inkml:trace contextRef="#ctx0" brushRef="#br0" timeOffset="-140175.42">2529 11164 386 0,'3'-5'112'0,"1"2"7"0,-4 3-39 15,0 0-13-15,0 0-6 0,0 0-10 16,0 1-8-16,-2 1-4 0,1-1-2 16,1-4-4-16,-1 5-2 0,-1-4-2 0,2 4-4 15,-1-6-2-15,0 3-1 0,1-1-2 16,0 1-3-16,0-2-2 0,0 3-3 16,0-2-3-16,0 4-2 0,0-2-1 15,0 0-2-15,1 2-1 0,0-2 0 16,2 1 0-16,3-1 2 0,0 1 4 15,4 1 1-15,4 0 2 0,3-3 2 0,3 1 1 16,0-1-1-16,3 1-3 0,3-1-4 16,-1-2-1-16,1 1-2 0,-2-1-2 15,3 2-1-15,-6-2-1 0,0 0 1 16,-3 1-1-16,-4 2 0 0,-4-2 0 16,-2 2 0-16,-5-1-1 0,-1 4 0 15,-2-5 2-15,-1 2 0 0,-3 0 2 0,-3 0 0 16,-3 2 0-16,0-4 1 15,-5 0 0-15,-1 1 0 0,-6-3-2 0,-1-2-1 16,0 0 0-16,-2-3-1 0,0 3 0 16,-1-1 0-16,1 1 0 0,1 1-1 15,1 0 1-15,3 3-2 0,0 1 1 16,3 1-1-16,4 1 0 0,2 0 0 16,3 2 0-16,2-1 0 0,2-1 0 15,3 0 0-15,2 0 1 0,1 1 0 0,3 0 1 16,3-1 1-16,3 2-1 0,3-1 2 15,4-1 1-15,2 0 0 0,2-1 0 16,1-1-1-16,-2 1-1 0,2-1 1 16,-3 0-1-16,0 1 0 0,-1 0 0 15,-3 0-1-15,-2 1 1 0,0-2-1 16,-6 1 1-16,0 0-1 0,-4 0 1 16,-1-1 0-16,-1 1 1 0,-4-3 0 15,-2 1 0-15,-1 2 0 0,-3-2 1 0,-4-1-2 16,-3 1 0-16,-5-5 0 0,-1 3-2 15,-3-1 0-15,-1-1 0 0,-1 0 0 16,-1 2-1-16,2-1 0 0,1 4-1 16,3 2 1-16,4 2-1 0,1-1 1 15,4 1-1-15,5 0 1 0,1 3 0 16,2-2-1-16,3 1 2 0,2-1-1 16,2-2 2-16,1 3 0 0,5-2 0 0,4 0 2 15,3 0-1-15,3 0 3 0,3-1-1 16,5 1 0-16,0-1 0 0,0 1 0 15,0-1 0-15,-1-1-1 0,-1 1-1 16,-3 0-1-16,-2 0 1 0,-2 1-1 16,-4-1 0-16,-5-1 0 0,-2 0 0 15,-4 0 0-15,-2 0 1 0,1-1 1 0,-2 0 1 16,-3 0 0-16,-1-1 1 0,-3 0-1 16,-3-1 0-16,-3-1-1 0,-4-2-1 15,-6 0-3-15,-3-2 0 0,-4 3 0 16,-1-3-1-16,2 4 0 0,-3 1 1 15,6 1-1-15,3 2 1 0,5-1-1 16,5 1 1-16,5 2 0 0,3-2-1 16,4 1 0-16,2-1 1 0,3 3 1 15,3-2 0-15,5 1 1 0,2 0 1 16,7 3 0-16,2-3 1 0,4 2-1 0,2-3 0 16,0 1 0-16,3-1 0 0,-1 0 0 15,-4 1-1-15,-1-1 1 0,-1-1 0 16,-5 1-1-16,-3-2 0 0,-4 1 1 15,-4 0-1-15,-3 2 0 0,-1-2 1 16,-4-1 1-16,0 1 0 0,-4 0 0 16,-2-1-1-16,-1-2 1 0,-4-2-1 0,-3 0-2 15,-7 1-1-15,-3-2-1 16,-3 1-1-16,-5-2-2 0,-2 3-1 0,-1 1 0 16,0 0-1-16,2 1 0 0,4 2 0 15,3 2 1-15,3 1 0 0,6 2 2 16,5-1 1-16,4 1 0 0,2-1 2 15,5 1 0-15,4-1 1 0,2 0 1 16,4-1 2-16,3-1-1 0,4 1 1 16,4-1 1-16,3-1 2 0,2-1 0 15,2-2 1-15,1 0-1 0,0 1 0 0,1-1 0 16,-5-1-1-16,-2 0-3 0,-3-1 0 16,-4 2-1-16,-4 1 0 0,-3-1 0 15,-3 1 0-15,-3 0 0 0,-1 0 1 16,-1 1 0-16,0-2 1 0,-2 1-1 15,-1 0 2-15,-2-1-1 0,-3 0 0 16,-3-1 0-16,-4-2-1 0,-4 1-1 0,-3-1-1 16,-5-2 0-16,1 1-1 0,-3 0 1 15,-1 0-1-15,3 1 1 0,0-1 0 16,3 3 0-16,3 0 1 0,2 0 0 16,5 1 0-16,3-2 0 0,3 2 0 15,3 0 1-15,3 1-1 0,2 0 0 16,5 0-1-16,2 0 1 0,3 2 0 15,4-1-1-15,3 2 1 0,4-2 0 16,2 2 0-16,3-3 0 0,-1 1 0 0,4 1 0 16,-3-2 1-16,-1 1-1 0,0-1 0 15,-2 0 0-15,-2-1 1 0,-4 1-1 16,-5-3 1-16,-2 1-1 0,-3 0 1 16,-4-1 0-16,1 1 1 0,-4 3 0 15,0-2 1-15,-2 1 1 0,-1 0-2 16,-3-1 0-16,0-3-1 0,-5 3-2 0,-2-3-1 15,-5 1-2-15,-2 0 1 0,-4 2-1 16,-1 0 1-16,-3-2 0 0,1 1 2 16,0 0 0-16,1 0 1 0,3-1-1 15,2-1 1-15,5 1-1 0,2 3 1 16,4-1 0-16,2 1-1 0,3-1 2 16,1 1-1-16,3 1 0 0,2 2 0 15,2-3 0-15,3 1 0 0,0-1 1 0,4 1-1 16,1-1 0-16,4 0 1 0,1-1 0 15,1 1-1-15,-1-1 1 0,1 2-1 16,0 0 0-16,2 2 0 0,-2-1 0 16,-1-1 0-16,-2 2 0 0,-3 3 1 15,-2-6-1-15,-1 2 0 0,-5-3 0 16,0 3 0-16,-3-2 1 0,0-2 1 16,0-2-1-16,-2 2 0 0,1 0-1 0,-2 0-1 15,1-1-5-15,-2-2-4 0,1 3-9 16,-1-1-15-16,0 1-25 0,-3 3-139 15,1 0-148-15,-8 4-366 0</inkml:trace>
  <inkml:trace contextRef="#ctx0" brushRef="#br0" timeOffset="-134123.86">6230 5649 555 0,'2'-19'134'0,"0"1"7"0,1 1-78 16,-1 5-18-16,0 2 2 0,-1 4 3 16,-2 2-1-16,0 1-5 0,1 3-6 0,-1 0-5 15,-2 1-6-15,2 4-6 0,0-1-3 16,0 4-1-16,2 4 1 0,0 6 1 15,0 5-2-15,3 8-2 0,0 6 0 16,2 6-2-16,0 3-5 0,1 4-5 16,-2 3 0-16,1 1-8 0,-3 3-12 15,-2 0-13-15,-2 1-30 0,-1-1-139 16,-3-7-155-16,0-2-374 0</inkml:trace>
  <inkml:trace contextRef="#ctx0" brushRef="#br0" timeOffset="-126169.08">3301 9112 415 0,'-4'1'114'0,"0"-2"3"16,2 1-38-16,1 0-30 0,1-2-15 0,-1 3-9 15,0-2-6-15,1 2-5 16,0 1 0-16,-1-1-1 0,1 0 0 0,-1 3 1 16,2-2 2-16,1 0 3 0,0 0 4 15,3 0 2-15,1 3 3 0,4-2 2 16,3 1 3-16,4 2 1 0,4-2 0 16,3 0-2-16,2-1-2 0,4 0-5 15,3 0-4-15,-1 0-6 0,2-1-4 16,-1 1-5-16,-2 0-2 0,-2 1-2 15,-3 0-5-15,-6-2-26 0,-4 0 44 16,-6 1-202-16,-6-6-157 0,-5-2-416 0</inkml:trace>
  <inkml:trace contextRef="#ctx0" brushRef="#br0" timeOffset="-125277.91">4049 9103 473 0,'0'1'134'0,"0"0"6"0,0-2-8 0,0 0-77 16,0 1-4-16,1 1-3 0,-1-1-2 15,0 0-3-15,0-1-4 0,0 1-4 16,0-1-5-16,0 1-5 0,1 0-4 15,2-2-2-15,1 0-3 0,2-2-3 16,3 1-1-16,4-1-2 0,1-3-2 16,4 2-1-16,0 1-2 0,4 2-1 15,1 1-1-15,1 3-1 0,1 3-1 16,-2 2 0-16,0 2-1 0,-3 2 0 0,-2 0 0 16,-5 2 0-16,-4 1 0 0,-5 3 0 15,-3 4 1-15,-5 2-1 0,-6 2-1 16,-3 4-4-16,-5 3-3 0,-2 2-3 15,-3-1-3-15,-1-1-1 0,1 1 0 16,-1-5 1-16,2 0 3 0,1-6 5 16,3-2 3-16,2-3 2 0,3-5 1 0,5-3 2 15,2-3-2-15,3-1 1 0,3 1 0 16,3-2 2-16,6 2 4 0,3-1 4 16,5 0 2-16,5-1 2 0,7 2 1 15,5-4-1-15,3-1-2 0,2 0-4 16,3-1-4-16,-1 0-1 0,-3-1-8 15,-3-4-9-15,-2-1-10 0,-5-1-26 16,-3 0-87-16,-5-3-62 0,-2-1-138 0,-5-3-290 16</inkml:trace>
  <inkml:trace contextRef="#ctx0" brushRef="#br0" timeOffset="-124690.52">4441 8460 628 0,'0'2'157'0,"0"-1"9"0,0 0-96 15,0 1-11-15,1-4-6 0,0 1-9 16,1 0-10-16,0 0-7 0,3 0-8 16,1-1-6-16,2 0-3 0,1 2-2 15,1 0-3-15,3 2-1 0,0-1-2 16,1 1-1-16,1 1 0 0,0 2-1 15,-1-1 0-15,-1 3 0 0,-3-1-1 0,-2 3 0 16,-4 0-1-16,-3 2-1 0,-3 1-1 16,-4 1 0-16,-2 0 0 0,-4 3-1 15,-2-2 0-15,0-1 0 0,0-2 1 16,2-1 2-16,1 0 0 0,2-5 1 16,5-2 1-16,1 1 0 0,1-2-1 15,2-2-2-15,3 2 0 0,0-1-1 0,1 0 1 16,4 1 0-16,1 1 1 0,2 0 2 15,1-1 2-15,0 1-1 0,2 1 2 16,-1-1-1-16,-1 2-1 0,-2 0 1 16,-1 1-1-16,-4 2 1 0,-1 0 0 15,-3-2 1-15,-2 2-1 0,-5 0 2 16,-2 2-2-16,-3-1 0 0,-4 2-1 16,-2 1-2-16,-4-1-5 0,0 0-8 15,-2 0-16-15,1-4-15 0,0-2-8 16,5 1-40-16,0-4-86 0,2-2-117 0,4-6-256 15</inkml:trace>
  <inkml:trace contextRef="#ctx0" brushRef="#br0" timeOffset="-124465.6">4806 8402 654 0,'2'1'177'0,"-2"0"3"16,-2 3-61-16,-2-1-64 0,-1 2-13 16,-1 3-10-16,1 4-16 0,0 1-6 15,1 8-3-15,2 1-1 0,1 0-2 16,2 3-1-16,3 1 0 0,1-1-5 16,1 0-24-16,3-4 20 0,0-1-180 15,1-1-157-15,-2-6-402 0</inkml:trace>
  <inkml:trace contextRef="#ctx0" brushRef="#br0" timeOffset="-118208.23">6585 6498 465 0,'5'-3'115'15,"-4"0"4"-15,-2 2-63 0,0 0-22 16,0 0-10-16,-1 0-5 0,0-1-6 16,0 0-6-16,-1-1-2 0,1-1-1 15,0 0-1-15,0 0 1 0,0-1 0 0,-1 1 0 16,1-1 1-16,0 0 1 0,-1-1 0 16,-1 4 0-16,1-3 0 0,-2 0 0 15,-1 0 1-15,0 1 0 0,-3 0 0 16,-3 0 0-16,-1-3-1 0,-2 3-1 15,-1-2 0-15,-3 1-1 0,0-5-1 16,-1 2 0-16,0 1 0 0,-1-4 0 16,1 0 1-16,0 1 2 0,1-1 0 15,2 4 1-15,0 0-1 0,2-1 1 0,2 5-2 16,0 3-1-16,-1 2-2 0,-1 4-1 16,-1 1 0-16,-2 2-1 0,0 1 0 15,-2 1 0-15,-1-1 0 0,0 3-1 16,3-1 1-16,-1 1-1 0,2 0 1 15,1 2-1-15,2-1 1 0,1 2-1 16,2-2 1-16,0 0 1 0,2 2-1 16,-1 0 2-16,2 2 0 0,1 1 1 0,1 2 1 15,1 3-1-15,-1 1 0 0,2 3 1 16,1-1-2-16,-4-1 0 0,3 3 0 16,-2 1-1-16,1-2-1 0,-3 2 1 15,3-2 0-15,-1 1-1 0,2-2 1 16,0-1 0-16,3 1-1 0,1-2 1 15,4 2 0-15,0 1-1 0,3 0 0 16,1 3 1-16,4-2-1 0,2 2 0 16,1-1 0-16,2-3 0 0,0 3 1 15,-1-1 0-15,0-2-1 0,-4 1 1 0,1-2 0 16,-3 2-1-16,-2-3 1 0,1-3-1 16,0-4 0-16,0 0-1 0,1-2 0 15,-2-1 1-15,2-3 1 0,0-1 1 16,2-1 2-16,1-1 3 0,2 0 1 15,1-1 1-15,2-1-2 0,0 1 1 16,3-3-2-16,0 0-2 0,1-1-1 0,1 1-2 16,1-3 0-16,-1-1 0 0,1-1-1 15,-1-1 0-15,-3-2 0 0,-1-2 1 16,-1 0 1-16,-1-5 1 0,0 0 1 16,-2-2 0-16,-2-1 1 0,2 2 0 15,-2-1 0-15,1 0-1 0,-1 0-2 16,0 0-1-16,0 1 0 0,1-1-1 0,-1-2 1 15,0 0 0-15,1-2 1 0,-1-1 0 16,1-1 0-16,-1-4 1 0,-1-1 0 16,1 2-1-16,-2-3 0 0,-1 2 0 15,-2 1-1-15,-1 0 0 0,-1-1 0 16,0 2 1-16,-4-7-1 0,-1-1 2 16,-2-3-2-16,-2-1 1 0,0-1 0 15,-1 3 0-15,0-2-2 0,0 2 1 16,0 2 0-16,2-1-1 0,1 2 0 15,-1-1 1-15,0-2-1 0,-1 4 1 0,1-1 0 16,-1 6 1-16,-2 0 0 0,0-1 1 16,-2 3 0-16,0 1 0 0,-3-1-1 15,-3-1 0-15,-1-2 0 0,-2 1 0 16,-1 1-1-16,-2-1 0 0,2 2 1 16,1 0-1-16,1 0 0 0,3 2 0 15,1 2 0-15,2 0-1 0,0 2 1 0,2 1 0 16,-1 3 2-16,1 2 0 0,-1 2-1 15,-2-2 1-15,0 4 0 0,-2 2-1 16,-2-1 0-16,-1-2 0 0,-1 2-1 16,-2 1 1-16,1 0-1 0,-4-1 1 15,1-2-1-15,2 2 1 0,-2 0-2 16,1 0 0-16,3-1 0 0,1 4-1 16,0-1 1-16,1 2-1 0,0 1 0 15,-1 3 0-15,-1 0 1 0,0 3-1 16,-2 1 0-16,0 2 1 0,-3 3-1 0,0 4 1 15,-1 1-1-15,0 2 1 0,-2 4-1 16,1 0 1-16,0 3-1 0,2 1 1 16,-1 2 0-16,1 1-1 0,1 0 1 15,1 1-1-15,2-1 1 0,0 2-1 16,4-4 0-16,1 0-1 0,4 0 1 16,4 1-2-16,3-4 1 0,5 3-1 0,3-2 0 15,3-1-1-15,3 1 0 0,2 1 0 16,3-3 0-16,0 2 1 0,1-6 0 15,-1 1 1-15,2 0 0 0,-1-2 1 16,-2 0 1-16,0 0-1 0,-2 1 1 16,3 4-1-16,-3-2 0 0,0 2 0 15,0-2-2-15,1-3-2 0,0 0-1 16,2-4 0-16,1-5 0 0,1-2 0 16,4-4 0-16,4-5 2 0,3-4 2 0,2-5 2 15,1-1 0-15,4-2 1 0,-1-2 0 16,-1-2 0-16,-1-1 0 0,-4 1 0 15,-2 0 0-15,-1-4-1 0,-4 0 1 16,-3-3-1-16,-3 0 1 0,1-4 0 16,0 1 1-16,-4-3 0 0,-2-1-1 15,-1-1 1-15,-1-4 0 0,-2 2 1 0,0 0 0 16,-3 0 0-16,0 1 0 0,0 1 1 16,0 2 0-16,-2 0 0 0,-1 0 0 15,-1-1-1-15,-5-3-1 0,-1-1 1 16,-4-3-1-16,-4-2-1 0,-2 0 1 15,-4-4-1-15,0 3 0 0,-3-2 0 16,-2 3 1-16,1 2-1 0,1 2 1 16,-1 2-1-16,2 5 1 0,-1 5 0 15,0 4-2-15,-1 4-1 0,-1 3-3 16,-1 5-4-16,-1 4-5 0,1 2-6 16,-2 0-11-16,3 3-9 0,3-1-6 0,1-1 167 15,2-2-289-15,5 0-141 0,0 7-404 16</inkml:trace>
  <inkml:trace contextRef="#ctx0" brushRef="#br0" timeOffset="-111210.61">6896 5704 563 0,'3'-4'136'0,"1"1"1"16,1-1-75-16,2 3-32 0,-2-2-13 16,-2 3-3-16,2 6-6 0,-3-1-2 15,0 6-1-15,-1 7-1 0,0 4 0 0,-1 6 0 16,0 3-1-16,-1 5-1 0,-1 1 1 16,2 4-5-16,0-4-25 0,2-2-115 15,4-4-118-15,1-4-307 0</inkml:trace>
  <inkml:trace contextRef="#ctx0" brushRef="#br0" timeOffset="-111024.07">7454 5749 642 0,'5'2'147'15,"-2"1"4"-15,0 2-104 0,1 6-23 16,-2 4-3-16,1 2-2 0,0 2-3 15,-2 1-8-15,1 0-5 0,0 2-1 16,-1-4-2-16,4-2-12 0,0 0 24 16,3-1-167-16,0-3-131 0,2-1-353 15</inkml:trace>
  <inkml:trace contextRef="#ctx0" brushRef="#br0" timeOffset="-110877.6">8078 5842 578 0,'20'3'140'16,"-5"8"0"-16,-4 0-62 0,-1 1-56 16,-3 2-8-16,-3-1-9 0,-2 0-10 0,0-4-50 15,-1-3-86-15,3-5-110 0,4-6-274 16</inkml:trace>
  <inkml:trace contextRef="#ctx0" brushRef="#br0" timeOffset="-110744.94">8902 5860 670 0,'14'8'138'0,"-4"0"2"15,-2-1-117-15,-1-2-11 0,0-5-149 0,-3-10-121 16,6-4-330-16</inkml:trace>
  <inkml:trace contextRef="#ctx0" brushRef="#br0" timeOffset="-110589.83">9815 5807 594 0,'48'15'144'0,"-5"-4"0"0,-5 1-22 16,-2-4-119-16,-3-3-4 0,-2-1-7 16,-5-1-13-16,-2-7-121 0,0-4-2 15,2-4-99-15,7-5-205 0</inkml:trace>
  <inkml:trace contextRef="#ctx0" brushRef="#br0" timeOffset="-110221.51">14489 5992 767 0,'68'12'161'16,"-6"-1"-15"-16,5 0-284 0,2-3-151 0,-4-3-358 15</inkml:trace>
  <inkml:trace contextRef="#ctx0" brushRef="#br0" timeOffset="-110068.52">16027 5996 694 0,'44'5'0'0,"7"-3"-99"16,1 2-496-16</inkml:trace>
  <inkml:trace contextRef="#ctx0" brushRef="#br0" timeOffset="-109937.82">17108 5987 762 0,'35'7'159'0,"-3"-2"-1"15,-2 0-137-15,2 0-34 0,-1-3-4 16,1 0-54-16,0-6-87 0,5 0-122 15,1-6-281-15</inkml:trace>
  <inkml:trace contextRef="#ctx0" brushRef="#br0" timeOffset="-109789.07">18901 5905 290 0,'38'-2'59'0,"-9"-3"-10"0,-4 1-87 16,-1-6-22-16,-1 2-44 0,-3-8-92 16</inkml:trace>
  <inkml:trace contextRef="#ctx0" brushRef="#br0" timeOffset="-109542.82">18925 5376 713 0,'-3'1'147'16,"1"-1"1"-16,2 7-133 0,2 3 1 16,3 6 7-16,0 9 6 0,-1 7 4 15,2 5 0-15,0 13-1 0,2 2 0 16,0 7-12-16,2 2-6 0,0-3-16 15,0 0-47-15,3-2-115 0,-3-6-17 16,-1 0-122-16,-3-7-253 0</inkml:trace>
  <inkml:trace contextRef="#ctx0" brushRef="#br0" timeOffset="-106769.32">7034 5302 461 0,'0'-9'123'15,"-1"2"2"-15,0 2-46 0,-3 1-39 16,-1 2-16-16,-5 0-8 0,-1 3-5 15,-3 4-4-15,-4 0-3 0,-1 4 1 16,-1 3-1-16,-1 2 0 0,0 5 1 16,-1-2-1-16,3 5-1 0,-1 0-1 15,2 0-1-15,0 1 1 0,0 0-1 0,1 2 0 16,3 1-1-16,-2 2 1 0,2 3-1 16,0-1 1-16,2 2 0 0,1 1-1 15,3-1 2-15,4 0 0 0,3 1 1 16,3-4 1-16,4 2-1 0,4-1 2 15,1-2 0-15,4-3-1 0,1-2 0 16,2-2-1-16,2-1 0 0,1 1-1 16,3-1 0-16,1 2 0 0,0-2-1 15,2 1 0-15,1 2 0 0,-1 2 0 0,0-5 0 16,1-2-1-16,1-1 1 0,2 0 0 16,1-1 0-16,1-3 0 0,3 1 0 15,4-2 1-15,2 1 0 0,1-3 0 16,6 0 1-16,-2-2 1 0,4 0 3 15,1 0 1-15,4-1 3 0,-1 1 2 16,4 1 0-16,1-2 0 0,0 3-1 0,2 1-2 16,1-1-3-16,-2 2-1 15,2-2-2-15,0 0-1 0,2-1-1 0,2-1-1 16,1-1 0-16,3-2 0 0,3 0 0 16,4-1 0-16,4-2-1 0,3 0 1 15,2-4-1-15,2-2 1 0,5 4-1 16,2-4 1-16,0 1 1 0,0-1 2 15,1 1 2-15,3 1 0 0,-1 2 1 16,0-3-1-16,2 3 2 0,-2-3-2 0,2 3-2 16,2 1-2-16,-3-2 1 0,2 0-2 15,-2-1 1-15,-2 0-1 0,2 2 0 16,-4-1 0-16,-1 1-1 0,1-3 1 16,-1 4-1-16,0-2 0 0,3 0 1 15,-3 0-1-15,1-2 0 0,-1-4 0 0,1 4 1 16,-2-2-1-16,-2 0 0 0,1 0 1 15,-4-2-1-15,3 2 1 0,2 2-1 16,-2-2 0-16,0-1 1 0,0 1-1 16,0 0 1-16,3-1-1 0,-1 1 1 15,-1-2-1-15,2 2 0 0,0-1 3 16,5 1 4-16,-2-1 1 0,-3 1 2 16,3 1 1-16,1 2 2 0,1 0 0 15,-1 1-1-15,-4 1-5 0,-1 1-1 16,3 0-1-16,-1-2-1 0,5 0-2 0,-4-4-1 15,0 3-1-15,3-3 1 0,10-2 0 16,2 1-1-16,-6-4 1 0,-6 3-1 16,6 2 0-16,5-2 0 0,-4 3 0 15,-10-2 0-15,-2 5 0 0,0 1 1 16,6-2-1-16,-3 1 1 0,-4 0 0 16,1 2 1-16,-4 1 0 0,2-1 2 0,9 0 1 15,-4 3 1-15,-5-2-1 0,0 3 1 16,0 0-1-16,3 0 0 0,-3 4-2 15,-8 2-1-15,-3 0-1 0,0 1 0 16,-4-2-1-16,-1 1 0 0,-3 1 0 16,1-2 0-16,-3-1 1 0,-2 0-1 15,-2 1 0-15,-1-2 0 0,-5 0 1 16,-1-1-1-16,-2 0 0 0,0-1 0 16,-4 1 1-16,-2-2-1 0,1 4 0 0,-1-2 0 15,-3-2 0-15,1 3 0 0,-4-3 0 16,4 3 0-16,2 0 0 0,0 0 0 15,0 0 0-15,3 0 1 0,-2-2-1 16,3 0 0-16,-1-2 0 0,0 0 1 16,1-1-1-16,6-1 1 0,-4 0-1 15,1 2 1-15,-1 0-1 0,-1-4 1 16,0-1-1-16,-1-3 0 0,-6 2 1 0,3-2-1 16,-2-2 0-16,1 1 0 0,-4 0 0 15,-2 1 1-15,-3-1-1 0,-1-4 1 16,-7-1 0-16,-3-2 2 0,-6-3 0 15,-2-4 2-15,-2-4-1 0,-3-3 0 16,-2-6-1-16,-1-1 1 0,0-5-3 16,0-3-1-16,-1-5 0 0,4 1-1 15,2 4 1-15,0-1-1 0,1 1 1 16,0 4-1-16,-1 0 0 0,-2 5-1 0,-5-4 0 16,-5 1 0-16,-5 1 0 0,-5-2 0 15,-7 0-1-15,-5 1 1 0,-8-2 0 16,-3 2 1-16,-2-1 0 0,-2 1 0 15,-1 0 0-15,-3-1 1 0,1 1 0 16,-1 2-1-16,-3-1 0 0,-3 2 0 16,-2 2 0-16,-1 1-1 0,-4 2 1 15,-5 2-1-15,-3 0 1 0,-3 5 1 0,-2 0-1 16,-4 0 0-16,-2-3 1 0,-1 2-1 16,-1 3 0-16,-4 0 0 0,-3 3 0 15,-4 1 0-15,-4 0 0 0,-1 6 1 16,-7 0-1-16,-3-1 0 0,-1 4 1 15,-6-2-1-15,1 0 1 0,-9 1 0 16,-1 2 0-16,-5 1 0 0,-3 1 0 0,-7 0-1 16,-2 1 2-16,-9 2-1 0,4 0 0 15,-8-2 0-15,0 3-1 0,-4 0 1 16,-6 0 0-16,3 4 0 0,-2-3-1 16,-4 2 1-16,3 2 0 0,-6-2 0 15,1 0 0-15,-1 3 0 0,0-7 0 16,-4 3 0-16,-9 4 0 0,0-3 0 15,-1-1 0-15,0 1 0 0,6 2 0 16,-6-2 0-16,2 2 1 0,9 0-1 16,-2-3 0-16,-1 3 0 0,4 0 0 0,-2-3 0 15,0 4 0-15,7 2 0 0,1-2 1 16,-1 3-1-16,5-2 0 0,1-4 0 16,3 6 0-16,3-1 0 0,0-7 0 15,3 0 1-15,-1 4-1 0,7-2 0 16,-3-1 0-16,4-3 0 0,0 1 1 15,2 2-1-15,0-1 0 0,4-3 0 0,2 2 1 16,1 2-1-16,1-3 0 0,2-3 0 16,2 4 0-16,3 3 0 0,3-3 0 15,-2-4 0-15,6-1 0 0,7 7 0 16,-1 0 0-16,4-3 1 0,2 0-1 16,1-1-1-16,7 4 1 0,1 2 0 15,-2-1 0-15,3-2 0 0,2-1-1 16,1 0 1-16,1 2-2 0,2-2 1 15,0 0-1-15,3-1 0 0,-1 0 1 0,1 1-1 16,3 0 0-16,1 0 2 0,2 0-1 16,2-1 0-16,3-1 1 0,3 2-1 15,2-1 1-15,2 0 0 0,1 1-1 16,2 1 1-16,-2-4 0 0,4 2-1 16,-1 1 1-16,4 1 0 0,0 1 0 15,2 3 0-15,0-1-1 0,2 1 1 0,1 3-1 16,1-2 0-16,2-2-3 0,-1 2-3 15,5-1-5-15,2 0-3 0,3-1-4 16,1 1-4-16,3 0-9 0,5 1-6 16,2-2-7-16,4 1-131 0,2-2-129 15,3 3-326-15</inkml:trace>
  <inkml:trace contextRef="#ctx0" brushRef="#br0" timeOffset="-106026.4">8861 5184 469 0,'7'-1'126'0,"-2"-1"6"15,0 0-60-15,0-1-15 0,-1-1-5 16,-3-3-2-16,0-2-13 0,-3 0-5 15,-2-3-3-15,-2-3-4 0,-3-4-2 16,-4-3-3-16,-3 3-3 0,-2-2-3 16,-2-4-3-16,-1 0-2 0,-1-1-4 15,1-5-2-15,-4-3-2 0,0-4 0 0,-1-1 0 16,1-1-1-16,2-4 0 0,1 0 0 16,2 5-2-16,3 3-3 0,1 3-2 15,4 1-11-15,-1 6-5 0,-1 1-6 16,2 5-4-16,-1 0 0 0,3 3-2 15,2 0 0-15,3 2 8 0,2-1 5 16,4 2 6-16,3 1 4 0,0 1 2 16,3 0 5-16,-2 3 5 0,1 3 6 15,-3 0 4-15,0 4 2 0,1 1 3 16,-4 3 2-16,0 6-1 0,-4 2 0 0,-1 5-5 16,-5 3-2-16,-4-1-2 0,-3 5-3 15,-4 2-1-15,-2-3-1 0,-3-2-1 16,1-4 0-16,2 0 1 0,2 0-1 15,4-7 0-15,3-1 0 0,7-3-1 16,1 0 1-16,3-3-1 0,4-2 2 16,2-3 0-16,5 0 0 0,3-3 0 0,4-5 1 15,5-2-1-15,3-3 0 0,2-4-1 16,-1-2 0-16,0 0 0 0,-1 1 0 16,-1 1 0-16,-1 3 5 0,-2 6 2 15,-2 5 2-15,1 7 0 0,-1 5 4 16,1 7 1-16,-2 7-1 0,-1 3-4 15,1 6-2-15,3 1-1 0,0-3-2 0,1 0-9 16,-1 1-11-16,3-4 145 16,3-6-292-16,2-7-156 0,3 0-450 0</inkml:trace>
  <inkml:trace contextRef="#ctx0" brushRef="#br0" timeOffset="-105394.08">7638 3971 533 0,'-1'2'135'16,"1"-2"3"-16,1-3-66 0,2 0-30 15,1-3-8-15,4-3-4 0,2-1-2 16,3-1-5-16,1-3-2 0,3-3-3 16,0 3-1-16,3 0-3 0,0 2-4 15,0 0-4-15,2 1-2 0,0 3-2 0,0 5-1 16,0 2 0-16,-1 2-2 0,-4 3 0 15,-1 4 0-15,-2 1 0 0,-3 3-1 16,-3 1-2-16,-4 1-1 0,-4 2 0 16,-4 2 1-16,-5 0 0 0,-5 0 0 15,-3 2 1-15,-3 0 3 0,0-3 0 16,-2 0 1-16,2 0 0 0,3-2 0 16,2 1-1-16,3-4 1 0,5 0 0 0,2-2 2 15,6 1 0-15,4-5 0 0,6 3 2 16,3-1 1-16,7-2 0 0,5 0 0 15,5-2-1-15,5-2 0 0,1-6 0 16,1-4-2-16,3-3-7 0,1-4-12 16,-2 0 20-16,-4-5-168 0,-1 0-140 15,-2 3-361-15</inkml:trace>
  <inkml:trace contextRef="#ctx0" brushRef="#br0" timeOffset="-104858.7">8030 3437 540 0,'0'3'129'0,"0"-4"3"0,1 0-74 16,1 0-26-16,3-1-7 0,0-3 0 16,3 3-1-16,2-3-1 0,3-1 1 15,0 4-2-15,1-1-2 0,1 0-2 16,1 5-6-16,-1-4-3 0,0 5-4 15,1 2-3-15,-3 0-2 0,0 0 0 16,-3 2 0-16,-1-3-1 0,-3 4-1 16,-1-1-3-16,-4 1-1 0,-1-1 0 15,-1 2-1-15,-4-1-1 0,-1 1 2 0,-2-3 1 16,0 0 2-16,2-1 2 0,-1 0 1 16,3-2 1-16,2-1 1 0,3-1 0 15,3 4 1-15,2-2 0 0,1 0 0 16,2 4 0-16,1-2 0 0,2 5-1 15,2 1-1-15,0 1 0 0,2 4-1 16,-2-2 0-16,0 2 0 0,-1 1 0 16,-3-4 0-16,-2-2 0 0,-5 0-3 15,-3 0 0-15,-4 0 0 0,-7-4 0 0,-3 0-6 16,-6 1-11-16,-3-2 1 0,-4-3-133 16,-3-3-121-16,1-5-316 0</inkml:trace>
  <inkml:trace contextRef="#ctx0" brushRef="#br0" timeOffset="-104638.27">8515 3358 639 0,'9'9'142'15,"-5"6"1"-15,-3 0-108 0,-2 4-18 16,-3 1-5-16,-4 2-1 0,0-3-2 15,-1 1-4-15,0-3-3 0,2-4 1 16,3-3-1-16,1-2-3 0,3-1 4 0,2-3 28 16,1-2-177-16,2 1-129 0,2 3-357 15</inkml:trace>
  <inkml:trace contextRef="#ctx0" brushRef="#br0" timeOffset="-104250.77">8674 3981 463 0,'8'3'119'0,"0"-1"4"0,3-1-75 0,2 0-6 15,1 2 3-15,2-3-2 0,4-2-18 16,1 1-7-16,3 1-3 0,0-1-4 16,3-2-3-16,1-2 0 0,-2 2 7 15,-1-4-152-15,-2-3-121 0,-3 1-330 16</inkml:trace>
  <inkml:trace contextRef="#ctx0" brushRef="#br0" timeOffset="-104059.74">9398 3572 646 0,'6'13'148'0,"-4"4"5"16,-2 4-109-16,-3 6-10 0,0 5-2 16,-1 0 2-16,-3 3-8 0,2 3-7 0,1 1-4 15,1-2-5-15,3 0-6 0,0 2 0 16,4 0-9-16,-1 1 131 0,0-2-293 15,2 6-161-15,-5-2-467 0</inkml:trace>
  <inkml:trace contextRef="#ctx0" brushRef="#br0" timeOffset="-97818.58">5426 4023 516 0,'-4'0'126'0,"2"0"8"0,1 0-77 16,0 1-11-16,1-1-1 0,0 0-2 15,1-1-6-15,0 1-5 0,1 1-5 16,3-1-2-16,0-1-2 0,4 2 1 16,2 0 1-16,3 1 2 0,6 1 0 15,3-2-3-15,5 1-2 0,5 0-4 0,1 0-4 16,2-1-5-16,4-1-4 0,-3 0-1 16,0-1-2-16,-3 0-2 0,-3 0-7 15,-4-1-17-15,-4 0-23 0,-3 1-95 16,-5-3-46-16,-1 0-129 0,-2-2-270 15</inkml:trace>
  <inkml:trace contextRef="#ctx0" brushRef="#br0" timeOffset="-97213.62">6167 3794 540 0,'-3'1'126'0,"1"-1"6"15,-1-1-81-15,-1 0-15 0,3 1 1 16,-1-1 1-16,1 1-1 0,0-1 0 15,0 1-2-15,1-1-2 0,1 1-3 0,-1-1-4 16,1-1-4-16,0 2-2 0,0-1-4 16,2-1-3-16,2 1-2 0,-1-1-2 15,4-1-2-15,0-1-1 0,1 0-1 16,2 0 0-16,1 0 0 0,3 1-1 16,0 1 0-16,0 2-1 0,3 0-1 15,-1 2-1-15,2 1 0 0,-3 2-1 16,0-1 0-16,-1 1-1 0,-3 2 1 15,-2 1-1-15,-2 0-1 0,-2 3 1 16,-1 0 0-16,-2 4 0 0,-4-1 1 0,0 3 0 16,-5 1 1-16,-3 3 0 0,-3 1 0 15,-4 1 1-15,-4-3-1 0,-1 5-1 16,-4-3 0-16,2 1 0 0,-1 0 0 16,4-3 0-16,2 0 0 0,2 1-1 15,4-5 1-15,4 2-1 0,2-5 1 0,2-1-1 16,2-3 0-16,2 1-1 0,2-4 1 15,1 2 0-15,3-3 0 0,1 0 0 16,1 0 2-16,3 0 0 0,2-1 2 16,3-2 0-16,4 0 1 0,3 1 1 15,1-3 0-15,4 0-1 0,-2-3-1 16,1 0 0-16,-3 0-5 0,1-2-9 16,-5-1-22-16,-1-1-21 0,-1-5-102 15,-3 1-32-15,-1-4-124 0,1-1-245 0</inkml:trace>
  <inkml:trace contextRef="#ctx0" brushRef="#br0" timeOffset="-96495.82">6521 3429 532 0,'-1'0'129'16,"0"-2"6"-16,0 0-75 0,0 0-16 0,0-1-4 16,0 2-1-16,2 0-5 0,-1-1-3 15,1 1-6-15,1 1-5 0,0-3-4 16,2-2-3-16,1 2-5 0,2-3-2 15,2 5-1-15,0-5-2 0,2 3 1 16,1 0-2-16,1 4 1 0,-1 2-2 16,-1 0 0-16,1-1-1 0,0 2 0 15,-1 0 0-15,0 1-1 0,-2-1 0 0,-2-2 0 16,-1 2 0-16,-2-1-1 16,-4 4 1-16,-3-2 1 0,-1-1-1 0,-3 1 2 15,-1-1 0-15,-2-2 1 0,-1 3 1 16,0-6 0-16,2 3-1 0,1 3 1 15,3-5-1-15,0 2 0 0,2-1-1 16,2-1-1-16,1 2-1 0,0-2-1 16,1 0 0-16,0 1 0 0,2 0 0 15,1 5-1-15,0-1 2 0,3 2 0 0,0-1 1 16,0 2 0-16,2 0 0 0,1 2 0 16,-1-3 1-16,-2 0-1 0,-1 1 1 15,-1 1-1-15,-4-2 0 0,-3 2 1 16,-3 1 0-16,-3-1-1 0,-5 1 1 15,-4 2 1-15,-2-1-1 0,-2 1 1 16,-3 0-1-16,0-2-3 0,0-1-2 16,1 2-8-16,2-2-10 0,3-4-9 0,3 1-7 15,1-4-4-15,5-1-110 0,2-2-9 16,3-7-93-16,5-4-188 0</inkml:trace>
  <inkml:trace contextRef="#ctx0" brushRef="#br0" timeOffset="-96140.49">6831 3395 566 0,'0'1'137'0,"-1"0"5"0,0 0-78 15,1-1-30-15,-1 4-5 0,1-1-1 16,0 1-7-16,1 4-5 0,1 1-6 15,2 2-3-15,0 3-2 0,0 0-1 0,2 3 0 16,-2 0 0-16,2 3-3 0,-2 1-27 16,-1 4-123-16,1-1-3 0,-3 0-108 15,1-2-225-15</inkml:trace>
  <inkml:trace contextRef="#ctx0" brushRef="#br0" timeOffset="-95335.49">7105 3906 243 0,'-1'-6'88'0,"0"2"11"0,0 2-12 16,1 0-20-16,-1 0-4 0,1 2-4 16,0 0-8-16,-1 0-12 0,1-1-7 15,0 1-2-15,0 0-1 0,0 1-3 16,0 1-2-16,-1-1-3 0,1 1-2 15,-1 3-3-15,1 1 0 0,-2 4-3 16,2 1-1-16,0 5 0 0,0 3-1 16,2 0-1-16,-1 0-2 0,1 1-2 0,0 1-2 15,1-1-1-15,1-1-1 0,-1 1-1 16,1-1 0-16,1 0-1 0,-2 0-11 16,0-4-7-16,0-2-9 0,0-1 163 15,-1-3-292-15,-1-2-146 0,0-4-412 16</inkml:trace>
  <inkml:trace contextRef="#ctx0" brushRef="#br0" timeOffset="-95083.1">6943 4093 476 0,'3'-5'131'0,"2"-1"4"16,-3 0-16-16,2 0-82 16,2 3-7-16,-1 1-4 0,5 1-4 0,0 1-8 15,2 0-4-15,1 1-3 0,5 1-2 16,0 0-2-16,4 0 0 0,1 4-2 16,2-4-8-16,2 2-10 0,1-2-56 15,0 2-73-15,-2-4-110 0,-1 0-264 16</inkml:trace>
  <inkml:trace contextRef="#ctx0" brushRef="#br0" timeOffset="-91528.89">3220 3881 454 0,'4'2'129'0,"-3"-3"3"0,-1-2-61 15,0 0-14-15,1-1-6 0,-1 2-13 16,0-4-15-16,1 0-4 0,-1-3 1 16,2 3 1-16,0 0 2 0,0 2-1 0,2-1-3 15,0 3-3-15,3 0-3 0,1 4-4 16,4-4-4-16,3-2-2 0,3 0 2 16,5 1 3-16,4 0 2 0,2 0 2 15,3 0-1-15,1-2 1 0,2 3 0 16,-2-2-4-16,0-2-3 0,-4 0-3 15,-2 0-1-15,-7 1-4 0,-4 1-12 0,-8-1-10 16,-3 0-33-16,-10 4-115 0,-3-2-135 16,-8 0-321-16</inkml:trace>
  <inkml:trace contextRef="#ctx0" brushRef="#br0" timeOffset="-91310.64">3226 3971 522 0,'-10'9'127'0,"2"-2"5"16,3-1-83-16,0-1-9 16,3-2-1-16,0-1-7 0,4-1-3 0,3-2 7 15,5 0 4-15,6-3-1 0,5 0-2 16,4-2-5-16,4-2-1 0,5 1-6 16,0-2-12-16,-1-1-7 0,1 1-3 15,-2 2-2-15,-1 0 0 0,-3 3-22 0,-3-1-21 16,-1 1-53-16,-1-1-81 0,-5 2-129 15,-3 3-290-15</inkml:trace>
  <inkml:trace contextRef="#ctx0" brushRef="#br0" timeOffset="-90827.99">1489 3885 540 0,'-4'-3'138'0,"1"-3"6"0,0 3-72 15,2 2-14-15,1 0-13 0,0-3-7 16,1 6-6-16,3-1-1 0,1 2 0 16,4-1-2-16,2 1-1 0,5 2-1 15,5 0-2-15,4 0-2 0,5-1-4 16,2-2-6-16,3 3-4 0,2-7-4 0,0 4-1 16,0-1-1-16,-1-2-10 0,-4-3-30 15,-2-1-73-15,-4-6-78 0,-2 2-138 16,0-7-320-16</inkml:trace>
  <inkml:trace contextRef="#ctx0" brushRef="#br0" timeOffset="-90610.5">2277 3507 695 0,'9'0'173'0,"-2"5"8"0,0 5-100 0,1 5-26 15,-4 2 1-15,-2 7-6 0,-2 6-12 16,-1 5-10-16,0 5-7 0,1 6-7 16,1 4-4-16,1 2-3 0,0 2-2 15,3 1-5-15,1 4-3 0,2 0-11 16,2 0-18-16,0 5 123 0,1 1-294 0,0 7-179 16,3-3-489-16</inkml:trace>
  <inkml:trace contextRef="#ctx0" brushRef="#br0" timeOffset="-71506.69">4860 11807 430 0,'1'3'124'0,"1"1"5"16,-1-1-14-16,-1-2-64 0,0 0-17 15,-1 0-9-15,-2 1-5 0,0 0-7 16,-4 1-6-16,-3-1-3 0,-4 1-2 15,-3 2-2-15,-4-1-1 0,-3 2 1 0,-2 0 0 16,-3 1 0-16,0-1 0 0,-2 2 1 16,-2-1 0-16,-1-2 0 0,-1-1-1 15,-1-1 1-15,-1-2 1 0,-2-1 1 16,-1-4 3-16,-2 0 2 0,-1-3 3 16,2-1 3-16,-1-6-1 0,2 0 0 15,1-3 1-15,3-4-2 0,3-1-2 16,1-3-2-16,3-1-2 0,1-2-1 15,4 0 3-15,2 1-2 0,4-1 2 16,1-1-1-16,3 1-1 0,3-2 2 0,2 0 1 16,3-2 0-16,0 0 1 0,4 0 1 15,0-2 1-15,2-1-1 0,1-1 1 16,0 2-2-16,0-2-2 0,0 1-1 16,0 2-2-16,2-1 0 0,-2 3-2 15,1 2 0-15,-1 0 0 0,1 2-1 0,2-1-1 16,-1 1 0-16,0 4 0 0,3-1-1 15,0 3 0-15,3-2 1 0,0 2 0 16,2 2 1-16,0-4-1 0,1-2 2 16,0-2-1-16,0 0 1 0,2 1-1 15,1-3 0-15,3 1 0 0,0 1-1 16,3 1-1-16,1 0 1 0,2 1-1 16,0-1 1-16,2 2-1 0,1 1 0 15,1 2 0-15,2 3 0 0,0 0 0 0,0 1 0 16,1 1 0-16,0 3 0 0,-1-1 0 15,0-1 1-15,-1-1-1 0,1 3 0 16,1 0 0-16,1 1 1 0,-1 0-1 16,2 1 0-16,2 3 0 0,0 3 1 15,1-1 0-15,2 3 0 0,-2 1-1 16,0 3 1-16,1 1 0 0,-1 3 0 0,-3-1-1 16,0 4 1-16,-2-2-1 0,-2 5 0 15,-2 0 1-15,-2 0-1 0,-2 2 0 16,-1 0 0-16,-4 3 0 0,-1-1 0 15,-2-1 0-15,-1 2 0 0,0 1 0 16,-3 3 1-16,-2 1-1 0,2 3 2 16,-2 2-1-16,-1 3 0 0,-1 0-1 15,0 3 1-15,0 0-1 0,-2 2 0 16,2-2-1-16,-1 1 0 0,1 1 1 16,-1 0 0-16,0 0-1 0,-1-3 1 15,0 2-1-15,-2 0 1 0,-2-1-1 16,-3 2 1-16,0 3-2 0,-4 0 1 0,-1 1-1 15,-3 2-1-15,-1-1 0 0,-1 1 0 16,-1-3-1-16,-2-2-1 0,-1-1-1 16,1 0-2-16,-1-2 1 0,-1-2 0 15,-2 0 0-15,-1 0 0 0,1 0 1 16,-2 1 2-16,0-2 3 0,0 1-1 0,1 2 2 16,1-1 0-16,0 1 0 0,-1-1 0 15,1 1 0-15,0-1 0 0,-1-1 0 16,-1-3 0-16,0-4 0 0,-5 0-1 15,0-1-2-15,-2-3 0 0,-3-5-2 16,-1-2 1-16,-2-2-3 0,0-3-2 16,-1-4-5-16,0-5-6 0,2-3-10 0,0-3 37 15,1-2-174-15,1-2-134 0,3 1-345 16</inkml:trace>
  <inkml:trace contextRef="#ctx0" brushRef="#br0" timeOffset="-9425.92">19296 11094 611 0,'-16'11'133'0,"7"-8"-3"16,4-2-75-16,4-1-56 0,-1 0-9 16,1 0 1-16,-3-1-1 0,1 0 4 15,-2 1 4-15,-3-1 3 0,-3 1 1 16,-2 0 1-16,-5 1 2 0,-1-1 0 15,-6 1 3-15,-3 1 1 0,-3 1 0 16,-4-3 0-16,-1 0 0 0,-2-2 0 16,1-1-1-16,-1-1-2 0,1-3-1 15,-1-2 2-15,1-3 1 0,1-3 0 0,3-1 1 16,0-4 0-16,2-4-1 0,2-3-1 16,4-1-2-16,3-4-4 0,-1-3-2 15,4-5-2-15,0-3 0 0,1 0-1 16,2-2 1-16,2-2 3 0,2 0 4 15,4 2 4-15,4 5 2 0,3 1 1 16,4 2 0-16,6 3 0 0,3 2-2 0,5 0-4 16,6 1-2-16,4-1-2 15,3-1 0-15,7 0-1 0,5 1 0 0,6-2 0 16,7 0 0-16,6 3 0 0,5-2 0 16,9-1 0-16,2 3 0 0,7-1 0 15,2 4 0-15,5 3 1 0,2-3-1 16,3 3 0-16,4 5 1 0,0 1 0 15,0-1 1-15,5 5 2 0,1 0 1 16,5 7 2-16,0 5 1 0,0 1 0 0,4 4 0 16,4 2 0-16,-1 7-3 0,4 0 0 15,-1 0-2-15,4 1-1 0,1 4-1 16,3-1 0-16,1 4 0 0,0-5-1 16,-1 3 1-16,2-2-1 0,-1-1 0 15,-1 2 1-15,-2 2 0 0,-1 2 0 16,2-1 3-16,-5 1 0 0,-3 6 1 15,-3 1 1-15,-2-2 0 0,-3 0 0 16,-5 2-1-16,-3 4-2 0,-4 2 0 0,-5-1-2 16,-5 2-1-16,-7 0 0 0,-2 0 1 15,-8 2-1-15,-9-3-1 0,-4 1 1 16,-7 3 0-16,-5 1-1 0,-3 1 1 16,-6 0 0-16,-1 2 0 0,-3 1 0 15,1-1 0-15,-2-1 0 0,1-1 0 16,-1-2 0-16,-1 2 0 0,-2-1 0 0,-4 0 0 15,-2 2 0-15,-2-2 0 0,-3 2 0 16,-6-1-1-16,-3 0 0 0,-3-2-1 16,-4-5-1-16,-4 2 0 0,-6-2-1 15,-5-2 0-15,-6-3-1 0,-6-2 1 16,-7 1 0-16,-10-2 1 0,-6-1-2 16,-10-2 1-16,-10-1-1 0,-8 2 1 15,-9-3-1-15,-7-1 0 0,-6 1 2 16,-7-2 0-16,-1-1-8 0,-4-2-9 0,-4-3-12 15,2 5-132-15,5-3-132 0,-1-9-331 16</inkml:trace>
  <inkml:trace contextRef="#ctx0" brushRef="#br0" timeOffset="-1410.05">19138 11220 766 0,'4'11'167'0,"5"-5"0"0,-1 2-119 15,3-1-37-15,2 0-28 0,3-1-18 16,-1-2 7-16,-1 2-86 0,-3-4-53 16,-1-2 1-16,-3-1 19 0,-1-1 40 15,-5-1 16-15,-4-2 20 0,-8-4 123 16,-3-3 64-16,-4 1 9 0,-5-2-8 0,-3 1-19 15,-4-1 1-15,1 2-28 16,2 0-37-16,1 4-11 0,0 1-9 0,0 0-7 16,1 1-5-16,1 0-3 0,1 2-5 15,2 4-2-15,-1 0-4 0,1 4-2 16,1 0-1-16,-1 5-2 0,0 2 1 0,-3 3 1 16,0 3 1-16,1 2 3 0,3 2 2 15,1 4 2-15,2 2 2 0,2 2 2 16,3 4 1-16,1-1 1 0,0 6 2 15,-1 1 2-15,0 3 2 0,1 3 3 16,0 4 2-16,2 0 3 0,2 5 1 16,4-5 1-16,4 5 0 0,5-1-1 15,6 1-3-15,2-2-2 0,4 1-1 16,3 0-3-16,3 0-1 0,1 2 0 16,1-1 0-16,-1 2-1 0,1 0 1 15,-2 2-1-15,0 1 1 0,-4 1-1 0,-1 1-1 16,-2-2-1-16,-5 1 0 0,-2-3-1 15,-2-1 1-15,-1-1-1 0,-1-6 0 16,2-5 1-16,1-1 0 0,5-6-1 16,4-5 1-16,8-7 0 0,5-4 0 15,7-5 0-15,2-2 0 0,4-9 0 0,1 0 1 16,2-2-1-16,0 1 1 0,-2 0 1 16,0 2 2-16,1 3 3 0,2-1 3 15,0 2 0-15,2 1 1 0,3 2 0 16,4 1-1-16,0 0-4 0,2 1-2 15,3 4-3-15,5-1-2 0,4 1 0 16,3 1-1-16,3-2 1 0,7 3-1 16,4-1 1-16,5-1 1 0,1 1 3 15,3 1 3-15,4-2 3 0,3 1 1 16,3-3 1-16,5 0-1 0,2 0 0 0,2-2-3 16,3 1-2-16,4 0-5 0,-2 0 1 15,-1 0-1-15,1 0 0 0,-1 0-1 16,-2 1 0-16,-3 0 0 0,-2 0 2 15,0 0-3-15,-1 2-1 0,-9 1 1 16,-5 0 0-16,-4 1-1 0,-5-3 1 16,-3 2 0-16,-6-3 0 0,-8-4 1 0,-4-1 0 15,-3-4 0-15,-5 0 0 0,-5-4 0 16,-4 0 0-16,-5-1 1 0,-1 1-1 16,-3 2 0-16,-2-2 0 0,-3 1 1 15,-5-2-1-15,-2 1 1 0,-2-1-1 16,-3 0 0-16,-5-2 1 0,0 1 0 15,-2-1 2-15,-2-1 2 0,-1 0 1 16,-3-2 1-16,0-1 4 0,-2-1 1 16,-1-6-1-16,-1-2-1 0,-4-7-3 15,1-6-1-15,-3-6-2 0,0-7-3 0,0-2-1 16,0-4 0-16,2-2 1 0,1-3-1 16,3-3 0-16,-1-3 1 0,2-5 0 15,0-5-1-15,0-5-1 0,1-2 0 16,2-6 0-16,-1 0-1 0,1-2-1 15,-1-1 1-15,-3 1-1 0,2 0 0 16,-2-1 2-16,-4 2-1 0,-3 0 1 0,-1 3 0 16,-2 1 1-16,-1 3-1 0,-2 4 1 15,0 2 0-15,0 5-1 0,0 5 0 16,0 6 0-16,0 2-1 0,1 2 1 16,0 6-1-16,-3 5 0 0,0 1 0 15,1 6 1-15,-1 2 0 0,1 2 1 16,-1 6 0-16,3 2 0 0,0 2 1 15,1 3-5-15,2 1-10 0,0 1-13 16,1 2-15-16,0 0-131 0,0 1-137 0,-4-3-335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6:45:51.9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1636 2532 89 0,'0'6'32'0,"-1"0"4"15,1-2-11-15,1 0-1 0,-1 0 1 16,2 0-1-16,-1 1-7 0,0-2-4 15,1 1-3-15,1-1 0 0,-1 0 0 16,1-2 0-16,-1 0 3 0,3 0 5 0,0-1 4 16,2 0 3-16,1 0 2 0,3-1 2 15,3-1 1-15,3 1 1 0,3-4-2 16,4 1-2-16,5 1-2 0,1-2-1 16,4 2-3-16,4 2-3 0,1 0-3 15,6 3-4-15,3 0-4 0,4 3-1 16,1-1-3-16,5 3-1 0,3-2-1 15,-1 2-1-15,3-1 1 0,4 3 0 16,1-2 0-16,4 2 0 0,4-3 0 0,1 0 1 16,4-1 0-16,1-1-1 0,1 0 0 15,3-2 1-15,0-1-1 0,0 1 3 16,1-1 2-16,4 2 3 0,1 3 2 16,0-2 1-16,1 2 0 0,2 0 0 15,3 1-2-15,1 4-3 0,-3-1-2 16,2-3-2-16,-1 3 0 0,3 0-2 15,2 0 1-15,-1 1-1 0,1-3 0 0,2-4 0 16,2 1-1-16,3-1 1 0,0-1-1 16,-3-4 0-16,6-1 1 0,-1 0 0 15,-1 0 1-15,1 0 0 0,-2 2 1 16,3-2 2-16,2 3 2 0,-5 5 0 16,-1-2 0-16,2 3-1 0,-1-2-1 15,0 3 0-15,-2 6-2 0,-3-2-1 16,0 2-1-16,0 1 0 0,-3 1-1 0,-3 3 0 15,-4-2 0-15,-5-5 1 0,-2 1-1 16,-2-3 1-16,-7 0-1 0,-4-2 2 16,-4-4-1-16,-4-2-1 0,-4 0 0 15,-6-3 0-15,-7 0 0 0,-4-3 0 16,-4-2 0-16,-5 2 0 0,-4 0 0 16,-5-2 0-16,-3 3 0 0,-4 1 0 15,-5 1-1-15,-4-1-1 0,-3 2-1 0,-5 2-3 16,-5 3-1-16,-7 1 0 0,-5 0 0 15,-6-1-1-15,-6 1-4 0,-8 1-4 16,-7-3 0-16,-5-2 1 0,-5 2-1 16,-6-7 2-16,-4 3 1 0,-6-4 6 15,-4 1 5-15,-5-2 4 0,-5 2 0 16,-3-4 1-16,-6 1-1 0,-5-1 0 16,-1 4 0-16,-5-1-2 0,-2-1 1 15,-2-2-1-15,-2 0 0 0,0 1 1 0,-1 2 0 16,0-1 0-16,-2-4 3 0,0-1 1 15,4 2 0-15,-1 4 2 0,1-5-2 16,-2-1 2-16,3-1 1 0,2 5-2 16,-1 0 0-16,-1-1 0 0,-2-3-1 15,2 3 1-15,1 3-1 0,0-1-2 16,-1-3-1-16,2-1 1 0,2 2-1 16,4 1 1-16,-2-3 1 0,4-2 0 0,-1 0 2 15,4 1 0-15,5 1 1 0,-1 1 1 16,0-1-1-16,4-2-1 0,-1 2-1 15,5 4-1-15,-1 0-1 0,-2 4-1 16,1 2-1-16,1 0 0 0,-2 6 0 16,2 0-1-16,-1 4 0 0,1 1 0 15,-4-3 1-15,5 4-1 0,1-3 0 16,2 4 0-16,1 0 0 0,2-2 0 16,2 2 1-16,5 0-1 0,3 1 0 0,5 0 0 15,5 0 0-15,6 1 0 0,6-3 0 16,7-2 0-16,9-1-1 0,8-3-2 15,5-2-1-15,9 2 0 0,6-2 2 16,10 1 0-16,9-2 2 0,9 3 1 16,12 0 3-16,13-1 0 0,10-2 1 15,13 0-2-15,10 2 0 0,10 1-1 16,9-2-1-16,9-1-1 0,9 3 1 16,9 0-1-16,1 1-4 0,7 1-7 0,2-1-119 15,3 1-111-15,1 1-288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16:46:25.9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13417 987 532 0,'1'-8'128'0,"0"7"2"15,-2-2-76-15,1 2-17 0,-2-5-10 16,0 1-5-16,-2 1-2 0,1 6-2 15,-4-4-1-15,-1 1-1 0,-6-1-5 16,-4 6-3-16,-6 2-4 0,-11 7-3 0,-6 3-2 16,-3 1 1-16,-2 4 0 0,1 1-1 15,3 1 1-15,1-2 0 0,13 0-1 16,7-2 0-16,3 2 0 0,8-1 0 16,7-1 3-16,6-2 4 0,6 1 5 15,7-6 1-15,4-1 3 0,4-4 1 16,3 2 0-16,3 1-3 0,6 0-4 15,-3 1-4-15,-1 2-1 0,-4 3-3 16,-4 1-1-16,-6-2 0 0,-7-1 0 16,-10 2 1-16,-13 0 0 0,-6 1 0 0,-10-2 1 15,-3-3 0-15,-7 1-1 0,-3 2-1 16,-4-1-3-16,2-3-11 0,3-4-12 16,0 1 20-16,4-4-157 0,5-2-132 15,3-4-335-15</inkml:trace>
  <inkml:trace contextRef="#ctx0" brushRef="#br0" timeOffset="215.13">13488 1171 510 0,'25'6'139'16,"-6"8"8"-16,-8-1-2 0,-6 3-112 15,-2 4 2-15,-7 0 1 0,-2 2 0 16,-2 3-9-16,-1-1-7 0,2 2-4 15,1 1-3-15,1-1-5 0,2-1-3 0,4-4-5 16,4-6-2-16,3-4 0 0,2-3-10 16,3-4-13-16,4-4 9 0,4-5-152 15,4-6-134-15,-2-3-341 0</inkml:trace>
  <inkml:trace contextRef="#ctx0" brushRef="#br0" timeOffset="356.35">13534 1052 572 0,'-11'1'140'0,"2"2"0"16,3 0-26-16,1 0-100 0,3-3-4 15,3 1 0-15,3-2-7 0,4-4 0 16,3 2-143-16,4-4-127 0,4 5-332 16</inkml:trace>
  <inkml:trace contextRef="#ctx0" brushRef="#br0" timeOffset="834.46">14081 1346 545 0,'1'2'151'0,"-3"-8"6"0,-3-4-77 16,0-2-21-16,-4 1-4 0,-2-1-11 0,-1 0-19 15,-2 2-12-15,0 6-7 0,-3 3-2 16,-2 2 0-16,-1 1-2 0,-3 5-1 15,0 4-1-15,3 2-1 0,2 2 0 16,5 5 1-16,3 1 0 0,7 1 1 16,4-2-1-16,4-1 1 0,-1-1 1 15,6-6-1-15,1-5 1 0,4 1 0 16,0-2-1-16,5-3 1 0,-1-1 1 0,2-4-1 16,-3-1 2-16,1 0-1 0,-4-3 1 15,1-5 1-15,-4 2 5 0,-1-3 5 16,-4 0 4-16,-1 2 4 0,-3 0 2 15,-2 1 1-15,0 4-2 0,0-2-5 16,-2 6-7-16,1 3-6 0,-1 4-4 16,2 5-3-16,1 3-1 0,2 1 0 15,0 7 0-15,2 5 1 0,0 0 2 0,3 3-1 16,-1 3 1-16,-1 4-1 0,1 2 0 16,1 1 1-16,-2-3-1 0,-1-2 0 15,-4-2 0-15,-3-5 0 0,0 0-1 16,-5-5 1-16,-2-4-1 0,-5 1 1 15,-1-4-1-15,-1-1-1 0,-2-4-2 16,-2-6-3-16,-2-5-9 0,0-4-12 16,0-9-15-16,-1-4 10 0,-1-5-83 15,1-7-73-15,2-6-128 0,0-4-278 0</inkml:trace>
  <inkml:trace contextRef="#ctx0" brushRef="#br0" timeOffset="1349.4">14304 1352 580 0,'31'5'135'16,"-4"2"4"-16,-5 6-98 0,-6 6-11 15,-7 3-6-15,-3 2-2 0,-5-1-7 0,-2 3-5 16,0 0-4-16,-1-3-3 0,-2-5 0 16,1-1-1-16,0-4 0 0,1-4-1 15,-1-2 0-15,1-3-2 0,1-1 10 16,0-1 12-16,1-3 7 0,0-2 2 15,-1-2 1-15,1-5 2 0,1-4 2 0,2-6-10 16,1-5-11-16,1-1-5 0,3-2-1 16,-1 2 0-16,1 5-1 0,0 5-1 15,-1 6 0-15,-1 9-2 0,0 5-1 16,0 9-2-16,-1 4-1 0,0 1-1 16,-1 5 1-16,1 0 0 0,1-1 0 15,3-2 1-15,7-3 0 0,5-2 1 16,3-2 1-16,6-3-1 0,5-4 1 15,10 0 0-15,-4-3 0 0,-1-3-1 16,0-1 0-16,4-2 1 0,-5-2-1 16,-7-2 1-16,-10-4-1 0,1 0 1 0,-5-2 1 15,-7-5 4-15,-6-1 1 0,0-4 0 16,-4-2 0-16,-1 3 0 0,0 3 1 16,-2 0 0-16,-2 9-4 0,0 4-3 15,-5 8 1-15,0 6 0 0,-3 2-2 16,-1 1 0-16,-1 5-1 0,0-2 0 15,4 3 0-15,4-2 0 0,6 0 0 0,6-1 0 16,5 0-2-16,4 1-2 0,2-3-4 16,0-2-6-16,2-3 1 0,3 0-35 15,6-2-10-15,7-1 45 0,5-4-188 16,7-4-148-16,3 0-372 0</inkml:trace>
  <inkml:trace contextRef="#ctx0" brushRef="#br0" timeOffset="1757.37">15640 1418 640 0,'-9'1'139'0,"-6"-1"9"0,-5 4-97 16,-5 3-15-16,-5 3-5 0,0 4-1 15,-1 0 1-15,1 0-2 0,2 6-9 16,5-4-7-16,5-1-9 0,4 0-3 16,6-4-4-16,4-3-2 0,3 2-6 15,2-3-2-15,0-1 0 0,2-1 0 0,5 0 0 16,2-3 3-16,1 1 3 0,3-4 6 15,2-1 2-15,2-2 1 0,2-3 3 16,1-2 2-16,-2-4 3 0,3-2 7 16,-5-8 4-16,-1-4 4 0,-1-11 1 15,-3-5 0-15,-2-4-2 0,-2-8-2 16,-4-2-5-16,1 0-4 0,-1-4-3 16,-2 11 4-16,-1 5 2 0,-1 6 3 15,0 13 2-15,-3 5-1 0,1 9-1 16,-1 11-2-16,-5 5-5 0,-1 5-4 0,-2 12-2 15,0 3-4-15,-2 10-1 0,0 10 1 16,1 3 1-16,3 3-1 0,5 5 0 16,4-3-1-16,4 0-1 0,6 0-7 15,2-8-1-15,5-1-4 0,2-3-4 16,6-3-5-16,6-3-4 0,2-2-14 16,6-8-1-16,2-2-22 0,3-5-73 0,1-3-60 15,-5-5-126-15,2-8-273 0</inkml:trace>
  <inkml:trace contextRef="#ctx0" brushRef="#br0" timeOffset="2167.82">16972 1263 592 0,'0'7'140'0,"0"4"8"0,3 1-107 0,1 3-2 16,-2 6 1-16,1 2-1 0,0 1-11 16,2 3-10-16,-1-1-9 0,0-2-3 15,0-2-3-15,0-4-2 0,-1-1-6 16,2-5-12-16,-1-5-7 0,1 0-93 15,0-5-41-15,1-5-112 0,0 0-243 16</inkml:trace>
  <inkml:trace contextRef="#ctx0" brushRef="#br0" timeOffset="2309.98">17026 1135 616 0,'-10'-19'135'0,"-2"6"1"0,-2 6-85 16,0 2-40-16,2 4-9 0,1-1 1 15,0 0-3-15,3-2-6 0,1 1-20 16,5-3-110-16,3 0-113 0,2-3-288 0</inkml:trace>
  <inkml:trace contextRef="#ctx0" brushRef="#br0" timeOffset="2633.7">17219 1225 537 0,'12'38'121'16,"-1"-1"4"-16,-6 0-101 0,-2-3-4 15,-2-5-2-15,-1 1 1 0,-1-6-4 16,1-4-9-16,-1-4-3 0,1-5-2 0,0-3 1 16,1-2 1-16,-1-3 4 0,0-3 3 15,0-4 4-15,4-1 3 0,0-7 4 16,0-4 2-16,2-7 1 0,0-9 1 16,2-3-2-16,1 0-1 0,-2-3-3 15,2 3 1-15,1 2 0 0,-2 11 0 16,-2 7-3-16,1 5-2 0,0 4-3 15,-2 8-1-15,0 6-4 0,1 7-2 0,2-4 0 16,0 4-1-16,2 3 1 0,3 7 0 16,1 0 1-16,1 2-1 0,1 2-1 15,2 0-2-15,0 2 0 0,0-3-1 16,-2-3-4-16,1-4-10 0,-3-3-10 16,-1-4-9-16,0-2-14 0,-2-3 9 15,0-2-145-15,-1-3-127 0,-1-6-311 16</inkml:trace>
  <inkml:trace contextRef="#ctx0" brushRef="#br0" timeOffset="2847.13">17713 864 565 0,'1'-13'148'0,"-5"9"8"0,2 8-20 15,-1 6-93-15,1 4 1 0,2 5 1 16,-1 7-1-16,2 4-4 0,1 2-5 0,3 4-9 15,2 1-5-15,1 5-5 0,-1 2-6 16,4 0-3-16,2 0-9 0,1 1-7 16,-1-1-13-16,1-2-13 0,1-4-20 15,0-3-76-15,-3-4-61 0,-3-5-122 16,-1 0-262-16</inkml:trace>
  <inkml:trace contextRef="#ctx0" brushRef="#br0" timeOffset="3250.32">17571 1266 635 0,'9'-2'142'0,"3"-1"10"16,10 0-104-16,8-1-12 0,11-2 0 16,5 0 1-16,6-1 2 0,5-3-7 0,5 7-9 15,2-1-6-15,0 3-4 0,-1 1-3 16,1 1-5-16,-2 3-1 0,-6 2-3 15,-10-3 0-15,-10-1-1 0,-9 1-2 16,-10 2-3-16,-13 1-2 0,-7 0 0 16,-10-1 0-16,-9-3 1 0,-10 4 0 15,-4-1 1-15,-4-2 4 0,0 2 2 16,1-2 0-16,8 1-1 0,7 2 1 0,10 1 3 16,9 3-1-16,8 0 2 0,7 1 1 15,8 4-1-15,6 2 2 0,5 0-2 16,5 2-1-16,4-3-2 0,-5 2 0 15,0-1-1-15,-5-2-1 0,-6-2 0 16,-9-1-2-16,-6-1-3 0,-10 0 0 16,-10-2-3-16,-9-3-10 0,-12 0-11 15,-5-2-9-15,-8-2 41 0,-7-1-175 0,-6-3-136 16,-5 2-342-16</inkml:trace>
  <inkml:trace contextRef="#ctx0" brushRef="#br0" timeOffset="3733.2">12953 1949 669 0,'-6'-1'157'0,"3"1"4"16,3-2-93-16,2 1-35 0,2 0-8 16,3-2-4-16,5 2-3 0,3-3-7 0,6 1-3 15,11 2-5-15,4-2-1 0,18 0 0 16,5 2-2-16,11 2 1 0,13-2-1 16,19-3 1-16,9-4-1 0,15 2 1 15,7 1-1-15,20-2 3 0,27-3 4 16,8 0 3-16,24 5 3 0,15 6-1 15,17-1 5-15,13 4 2 0,22-3-2 16,0 4-5-16,17 9-2 0,-5-4-2 0,5 3 0 16,6 2-5-16,-4 0-1 0,-10 4-1 15,-14-1-3-15,-5-4-11 0,-21 3 36 16,-16-7-212-16,-21 1-163 0,-25-6-438 16</inkml:trace>
  <inkml:trace contextRef="#ctx0" brushRef="#br0" timeOffset="8331.1">2154 5373 497 0,'2'-2'131'0,"1"-4"6"16,-2 5-66-16,-1 1-18 0,0 1-12 16,-2 1-12-16,0 3-8 0,-1-1-6 15,1 4-7-15,0 0-2 0,0 3-2 0,2 3 0 16,4-3 0-16,4-1 2 0,6 3 3 15,8-1 3-15,8-1 4 0,10-4 6 16,8 1 5-16,9-3-2 0,12 1 3 16,12-4-3-16,5-2-2 0,9-3-4 15,6-3-6-15,7 1-5 0,3 0-1 16,0-3-4-16,-7 0-1 0,-5 1-1 0,-4 2 0 16,-10 2-1-16,-11 2 0 15,-11-2 1-15,-13 4-1 0,-11 2 0 0,-11 0-1 16,-10-1 1-16,-11 1 5 0,-10 0 1 15,-11 1 1-15,-7-1 0 0,-11 3 0 16,-11-2 1-16,-9 4-3 0,-9 1-4 16,-10-3-6-16,-7 2-6 0,-11 2-6 15,-3 3-6-15,-4 1-5 0,-5-3-3 16,-2-1-8-16,-1 2-1 0,2 2 3 0,5-2 6 16,4-2 5-16,2-1 6 0,8 3 3 15,5 1 8-15,10-2 6 0,7-1 3 16,8-1 0-16,9-2 2 0,13 1-1 15,9-1-1-15,11 0 4 0,11 1 10 16,10 1 9-16,13 0 5 0,12-1 7 16,12-1 3-16,13-2 5 0,9-4-5 15,13-4-8-15,12-2-9 0,7-4-7 0,3 0-6 16,4-2-3-16,3-2-3 0,2 0-1 16,-5 0 0-16,-9-1 0 0,-9-3 1 15,-12 0-2-15,-14 3 1 0,-17 1 0 16,-17 1 6-16,-12 1 1 0,-16 0 1 15,-15 7-1-15,-14-1-2 0,-17 0-3 16,-15 1-1-16,-14 1-9 0,-12 8-7 16,-11 0-7-16,-9-2-5 0,-4 1 2 15,0 3 1-15,3-2 2 0,2-1 2 0,0-4 6 16,7-1 7-16,12 0 6 0,8-1 0 16,12 0 1-16,12 1 2 0,14-3 2 15,13 2 2-15,14 2 0 0,17 2 9 16,13 3 4-16,17-1 3 0,14 4 0 15,10 0-2-15,12 1-2 0,13-1 1 16,9-2-9-16,8 2-2 0,4-1-5 0,3-5-9 16,5-1-25-16,3-3-162 0,-3 2-161 15,-9-7-415-15</inkml:trace>
  <inkml:trace contextRef="#ctx0" brushRef="#br0" timeOffset="12632.38">9561 5454 400 0,'0'1'101'0,"2"0"4"0,-4-1-43 16,4 1-27-16,-2-1-14 0,0 0-5 15,0 0-5-15,0 0-1 0,-2 0-3 16,2 0-2-16,0 0 2 0,0 0 3 16,2 0 3-16,-1 0 3 0,3-1 1 15,6 1 2-15,2-1 1 0,3 1-4 0,3-1-3 16,6 1-3-16,2-1-2 0,2 2-3 15,-1-2-1-15,5 2-1 16,2-3 0-16,2-1 0 0,3 1-1 0,2-3-1 16,1-1 0-16,2 0 0 0,0 0-1 15,3 1 1-15,2 1-1 0,-1 2 0 16,1 2 1-16,5 0 0 0,1 0 0 16,0-3 1-16,1 2 0 0,0 2 0 0,3-3 0 15,-1 2 0-15,0 2-1 0,1 0 0 16,2 0 0-16,4-1-1 0,1-2 1 15,4 2-1-15,6-2 0 0,4 1 1 16,4 1-1-16,2 1 0 0,2-1 1 16,4 2 1-16,1 2 2 0,2 2 1 15,0-2 0-15,1 1 0 0,3 2 0 16,-1 3 1-16,-4-2-3 0,-1 0-4 16,-5-3-7-16,-3 0-8 0,-3 2-115 0,-7-5-12 15,-7-2-101-15,-8-5-213 0</inkml:trace>
  <inkml:trace contextRef="#ctx0" brushRef="#br0" timeOffset="31219.17">13964 2418 447 0,'-8'8'107'0,"3"-2"11"0,3-3-72 0,1 2-7 15,1-2 4-15,0-2 7 0,1 0 7 16,0 0-7-16,-1-1-8 0,1 0-4 16,-1 0-5-16,-1 0-6 0,0 5-6 15,-1 0-7-15,0 5-6 0,0 4-5 16,0 4-1-16,0 2-1 0,4 5 0 15,2 1-1-15,4 3 0 0,1-3 0 16,6-1-1-16,2-4 0 0,5-1 0 16,2-7 0-16,1-4 2 0,6-7 0 0,1-7 2 15,0-4 2-15,2-1 0 0,-3-7 6 16,0-4 5-16,-1 1 2 0,-11 1 4 16,-2 3 3-16,-6-2 1 0,-9 0 0 15,-8 1-5-15,-7 1-5 0,-5 0-4 16,-9-1-4-16,-4-1-4 0,-3 2-4 15,0 4 0-15,0 3-2 0,2 2-1 0,2 1-4 16,7 1-3-16,7 2-2 16,4 2-5-16,3-1-7 0,5 1-13 0,5 0-13 15,4-1 33-15,6 2-168 0,2-1-140 16,4 1-349-16</inkml:trace>
  <inkml:trace contextRef="#ctx0" brushRef="#br0" timeOffset="31447.07">14679 2495 608 0,'8'2'149'0,"-5"-2"9"0,-1 0-98 0,0-1-5 16,-2 0-3-16,4-2-4 0,-1-1-9 16,8-1-10-16,4-1-9 0,8 0-7 15,-2-4-6-15,9 1-4 0,4 0-2 16,2 1 0-16,-2 1-1 0,-1-2 0 0,0 4 0 15,11-2 0-15,1 2-2 0,-2-1-6 16,2 3-14-16,0-2-15 0,0 2 0 16,-8 0-141-16,-10-3-136 0,-6-1-331 15</inkml:trace>
  <inkml:trace contextRef="#ctx0" brushRef="#br0" timeOffset="31666.11">15107 2319 482 0,'0'3'131'15,"9"-2"10"-15,6 0-45 0,5-1-32 16,6 1-1-16,6 1 0 0,2 3-10 16,1 0-7-16,-1 0-10 0,-3 1-10 15,-2 2-7-15,-2 2-9 0,-4 3-5 16,-4 2-4-16,-1 0 0 0,-4 1 1 16,-5 0-1-16,-4 3 1 0,-5-2 0 15,-5 1 0-15,-5-3-3 0,-3 0-3 0,-5 0-10 16,0-4-6-16,-1-3-14 0,2-1 9 15,1-4-153-15,4 0-137 0,4-4-340 16</inkml:trace>
  <inkml:trace contextRef="#ctx0" brushRef="#br0" timeOffset="31941.9">16047 2104 618 0,'16'-5'141'15,"-4"7"9"-15,-5 3-88 0,-3 2-27 16,-7 3 0-16,-3 3 5 0,-3 4-2 16,-3 4-3-16,-4 2-10 0,-4 1-7 15,0 1-4-15,-1 0-3 0,1 0-5 16,0-1-3-16,2 1-2 0,3-1-1 0,4-1-1 16,3-3 1-16,6 1-2 0,2-1 1 15,6-1-1-15,4-3 0 0,5-1 1 16,5-1-1-16,6-2 1 0,2-4 0 15,3 1-2-15,5-2-7 0,3-4-5 16,2-1-13-16,0 0 16 0,-4-4-162 16,-3-3-140-16,-3-3-349 0</inkml:trace>
  <inkml:trace contextRef="#ctx0" brushRef="#br0" timeOffset="32143.61">16182 2340 605 0,'2'13'157'0,"0"4"8"16,1 2-92-16,0 2-16 0,-1 2-2 16,1 1-6-16,-1 2-16 0,-2-4-12 15,1-2-7-15,-1 1-6 0,0 1-2 0,1-2-3 16,0-2 2-16,1 3-19 0,1-1 0 16,6-1-19-16,1 0 8 0,3-3-71 15,1-1-83-15,4-3-130 0,0-4-272 16</inkml:trace>
  <inkml:trace contextRef="#ctx0" brushRef="#br0" timeOffset="32761.93">16538 2351 611 0,'2'2'143'0,"1"3"8"0,1 2-105 16,3 5-8-16,-2 4 4 0,2 2 3 15,-3 3-9-15,0 3-9 0,-1 3-8 16,-3-1-6-16,-3 2-3 0,-1 4-3 0,-2-1-3 16,2-3-2-16,-1 1-2 0,0-1-4 15,1-3-4-15,1-5-9 0,0-3-6 16,1-5-4-16,1-2-5 0,-1-5-2 16,-1-5-2-16,0-2 3 0,1-5 9 15,0-4 4-15,-1-3 6 0,1-7 4 16,0-7 5-16,1-3 9 0,1-2 6 15,1-3 5-15,3 0 7 0,-1-4 5 0,0 2 3 16,3 2 3-16,1 5 0 0,2 3 0 16,0 2 0-16,2 5-2 0,0 4-4 15,2 7-2-15,0 4-3 0,-1 1-2 16,1 2-3-16,5 3-5 0,-1 2-4 16,1 3-1-16,2-1-2 0,-2 5-1 15,0 0-3-15,-1 0 0 0,-6 2 0 16,-3 2-1-16,-4 0 0 0,-4 0 0 15,-4-2 0-15,-5 0 0 0,-6-1 0 0,-6 1 0 16,-1-1 0-16,-1-2 1 0,1 0-1 16,4-1 1-16,2-2 0 0,6-1 0 15,6-4 0-15,3 0-1 0,2-1 1 16,2-1-1-16,3 1 0 0,4 1 0 16,3 1 0-16,3 3 1 0,2 1-1 15,4 2 1-15,1 4-1 0,0 3 1 0,-1 0 0 16,-3 0 0-16,-2 0 0 0,-4 0 0 15,-3 2 0-15,-4-1 0 0,-2-2 1 16,-5-1 0-16,-4 0 1 0,-3 3 0 16,-4-2 1-16,-6-3 0 0,-10-3 0 15,0 1 0-15,-6-3-1 0,-3 2-1 16,-4-4-4-16,-2-3-7 0,2-1-10 16,1-5-13-16,2-2-24 0,3-4-53 15,3-4-88-15,0-2-131 0,9-1-294 16</inkml:trace>
  <inkml:trace contextRef="#ctx0" brushRef="#br0" timeOffset="35846.44">11810 3885 571 0,'0'-2'127'0,"0"2"4"16,-1 1-90-16,2-1-8 0,-1 2 1 16,1 1 4-16,1 0 2 0,0 1 2 15,1 0-1-15,4 2-2 0,3 0-4 16,2 0-4-16,4-3-4 0,5 4-4 15,3-6-5-15,6 0-4 0,0-3-5 16,1-4-3-16,2 2-1 0,1-3-3 0,-1-4 2 16,-1 6-8-16,-3-5-17 0,-1 1-25 15,-1-2-141-15,-4-2-151 0,-3 2-377 16</inkml:trace>
  <inkml:trace contextRef="#ctx0" brushRef="#br0" timeOffset="36227.31">12330 3750 610 0,'11'-4'155'0,"1"-4"7"16,2-1-91-16,2-2-9 0,0 2-4 16,2-2-4-16,-2 2-10 0,2 0-8 15,0 2-8-15,1 3-7 0,1-1-6 16,-1 2-6-16,1 1-4 0,-1 1-3 15,0 3-2-15,0 2 0 0,-2 0-2 0,-3 6 0 16,-5 2 0-16,-1 1-1 0,-5 4-1 16,-6 1 1-16,-5 5 0 0,-4 5 0 15,-3-1-1-15,-5 2-2 0,-2 4 0 16,1-1 1-16,-4-2-1 0,5-5 1 16,-1-3 0-16,2-4 2 0,6-3 2 15,3-3 1-15,4-2 0 0,6-1 1 16,2 1 0-16,3-1 1 0,6-1 1 0,5-3 0 15,2-3 1-15,5-2 0 16,1-3 0-16,6-1 0 0,1-4-1 0,-1 2-8 16,3-1-9-16,-1 1-19 0,0 0-16 15,-3-3 0-15,-2 1-137 0,-1-2-138 16,-2-4-314-16</inkml:trace>
  <inkml:trace contextRef="#ctx0" brushRef="#br0" timeOffset="36777.23">12976 3760 577 0,'0'-4'148'16,"0"1"6"-16,-1 2-45 0,2 4-66 16,2 1-7-16,-1 3-5 0,1 5-3 15,-1 5-6-15,2 4-6 0,0 3-4 16,0 3-4-16,-1 3-3 0,-1-3-3 16,0 0-1-16,0-4 2 0,0-3-7 0,-1 0-1 15,0-1-1-15,2-4 0 16,-2-1 1-16,1-4-1 0,-1 1-3 0,-1-5 10 15,0-5 2-15,-2-6 0 0,0-3 1 16,-3-5 1-16,0-3 0 0,0-4 1 16,0-7 0-16,-2-8 0 0,3-1 3 15,0-5 2-15,3 1 2 0,1-4 5 16,1 3 4-16,4 7 3 0,3 7 1 16,1 6-2-16,0 6-1 0,3 3-3 0,2 7-5 15,0 2-4-15,1 3-4 0,-1 5-3 16,3-1-2-16,-2 6 0 0,1 0 0 15,-2 0-2-15,-3 0 0 0,-1 3 0 16,-2-2-2-16,-2-1 1 0,-6-1 0 16,-6 1-1-16,-4 0 1 0,-2 0 0 15,-1-1 0-15,-3 0 0 0,-1-2 1 16,3 0-1-16,4-3 1 0,3-1 1 0,1-1 0 16,3 0 1-16,3-5-1 0,4 3 1 15,2 1-1-15,3 2-1 0,3-1-1 16,3 1 1-16,4 3-1 0,1 2 1 15,4 3 0-15,1 1 1 0,-1 2-1 16,-2 1 1-16,-3-1-1 0,-2-1 0 16,-3 0-1-16,-7-1 0 0,-3-2 0 15,-4 1 0-15,-6 0 0 0,-3 0 0 16,-10 0 0-16,-6 0 1 0,-4-2-2 0,-1 0-2 16,-2-3-6-16,0 0-6 0,1-4-11 15,6-1-14-15,3-2-15 0,3-2-7 16,0-2-135-16,1-2-137 0,5-4-330 15</inkml:trace>
  <inkml:trace contextRef="#ctx0" brushRef="#br0" timeOffset="37444.49">13857 3843 444 0,'1'0'115'0,"-1"0"6"15,0-1-60-15,0 1-16 0,0 0-4 16,3 0-3-16,0-2-7 0,1-1-7 15,3-2-5-15,3 1-4 0,3 1-1 0,2-2-3 16,4 2-1-16,4 0 0 0,4 2 0 16,4 1 0-16,8 1 2 0,4-1 0 15,13 3-1-15,7 0-1 0,4 4-1 16,12-1-1-16,11 0-2 0,9 0-2 16,6 1-2-16,-2-1-1 0,10-1 0 15,9-2 1-15,-7 2-1 0,-6 0 1 16,-11-2-1-16,-7 0 1 0,-6-2 0 15,-17-1-2-15,-11-2-5 0,-10-3-6 0,-11-2-9 16,-9 1-8-16,-6-3 15 0,-15 2-146 16,-13-3-123-16,-12 0-305 0</inkml:trace>
  <inkml:trace contextRef="#ctx0" brushRef="#br0" timeOffset="37712.15">15500 3596 621 0,'14'7'148'0,"-1"0"5"0,0-2-106 15,0 4-4-15,0 0-3 0,1-1-2 16,-2 0-9-16,-3 1-5 0,3 1-5 16,4 2-5-16,1 1-3 0,4-2-1 15,2 1-4-15,2 2-2 0,3 1-2 0,-2 0-2 16,-5 1-1-16,-6 3 0 0,-8 3 0 15,-7 2-4-15,-7 0 1 0,-10 0-1 16,-10 0-7-16,-4-2-6 0,-3-1-6 16,-2-2-11-16,-5-5 22 0,-3-4-156 15,0-4-130-15,3-3-323 0</inkml:trace>
  <inkml:trace contextRef="#ctx0" brushRef="#br0" timeOffset="38159.06">13970 3757 521 0,'-1'-5'124'15,"1"1"4"-15,1-4-74 0,1 2-20 16,2-2-13-16,-1-3-4 0,2 2-1 0,-2 2 0 16,0-1-1-16,-1 5 2 0,0-2 3 15,-1 4 2-15,-1 1 2 0,-1 0-2 16,0-1-3-16,-2 2-2 0,-3 5-5 15,-4 0-3-15,-4 4-4 0,-5 0-3 16,-4 3 0-16,-2 1-1 0,1 3 0 16,-3-1 0-16,2 0 0 0,3 1 0 15,5 2-2-15,5 0 1 0,4 2-1 0,6 0 0 16,11 1 1-16,4 1 0 0,8-2 1 16,10-3 1-16,7-1 0 0,7-3 1 15,4-2-10-15,8-1-10 0,10-2 148 16,7 0-292-16,-2-3-154 0,1 2-443 15</inkml:trace>
  <inkml:trace contextRef="#ctx0" brushRef="#br0" timeOffset="38662.72">16624 3715 536 0,'1'12'126'0,"1"0"1"0,-1 5-86 16,1 1-9-16,-2 5-10 0,-1 1-6 16,0 0-6-16,0 4-3 0,-1 0-1 0,1-2-3 15,-2 0-1-15,1-3 0 0,0-5-6 16,1 0-1-16,-1-5-127 0,-3-4-114 15,2 1-297-15</inkml:trace>
  <inkml:trace contextRef="#ctx0" brushRef="#br0" timeOffset="38895.31">16419 3873 600 0,'5'4'150'0,"3"0"9"16,2 0-91-16,1 0-18 0,2 1 1 16,0-2 2-16,2-1-12 0,3-1-12 15,0-2-7-15,3-3-6 0,0-6-5 16,3-1-5-16,4-4-3 0,0-4-6 16,5 3-11-16,4-3-16 0,0 0-16 0,2 6 94 15,-2 1-228-15,-1 2-148 0,-1 4-378 16</inkml:trace>
  <inkml:trace contextRef="#ctx0" brushRef="#br0" timeOffset="39266.58">17118 3696 523 0,'10'-7'131'0,"2"0"8"15,3 1-56-15,3-1-31 0,1 1 1 16,4 0 4-16,2 2-5 0,2-1-5 16,0 5-9-16,-3 0-10 0,-2 5-9 15,-2 1-8-15,-7 1-6 0,-2 4-5 0,-7 1-1 16,-3 1-1-16,-1 1 1 0,-3 2-1 16,-6 2 0-16,-5 2 1 0,-2-1 0 15,-6 4 0-15,-6-2 0 0,-2 5 0 16,-2-1 1-16,3 1 0 0,4-2 0 15,2-1 0-15,5-3 0 0,4-1 0 16,9-5 0-16,2-2 0 0,4-2 1 16,4 1 0-16,3-4 1 0,4-1 0 15,8-3 1-15,5 2 0 0,9-4 0 0,2-1 0 16,2-5-2-16,5 1-2 0,3-2-7 16,-2 0-19-16,-2-4-10 0,-5-3-12 15,-1-1 16-15,-4-3-145 0,-2 1-128 16,-3-4-299-16</inkml:trace>
  <inkml:trace contextRef="#ctx0" brushRef="#br0" timeOffset="39843.21">17691 3766 562 0,'-7'-6'139'0,"-1"1"6"15,2 5-69-15,2 2-37 0,0 4 2 16,3 5 1-16,-1 4-3 0,3 3-5 16,2 5-3-16,1 2-2 0,1 5-5 15,1-2-8-15,-1 1-6 0,-1-2-4 16,1-4-3-16,-2-1-1 0,-1-2-2 15,0-1-1-15,-2-3 0 0,0-3-4 16,0-2-5-16,-1-1-4 0,-1-3-5 0,0-3-5 16,-1-5-1-16,-2-1-2 15,1-4 4-15,-2-5 4 0,0 0 4 0,0-3 6 16,0-1 4-16,-1-4 5 0,2-2 1 16,-1-3 1-16,2-1 2 15,1-6 4-15,2 1 2 0,2-4 0 0,3 2 1 16,3 4 1-16,4 3 2 0,4 4 4 15,5 7 0-15,2 4 0 0,3 5 1 16,2 3 2-16,2 1 0 0,-1 2-2 0,-1 3-5 16,-1 2-3-16,-2 0-3 0,-2 1-2 15,-5 0-4-15,-1 1-1 0,-4-1-2 16,-5 0-1-16,-3 2-1 0,-6 0 0 16,-3 1 0-16,-7 1-2 0,-2 0-1 15,-5 3 1-15,-4-3 0 0,-2-1 0 16,-5-2 0-16,3 1 1 0,4-6 2 15,3 0 1-15,2-3 2 0,5 1 2 0,6-2 2 16,7 0 0-16,4-2-1 0,6 3 1 16,1 4-1-16,8-2 0 0,3 3-2 15,1 2-1-15,2 3 1 0,0 2 0 16,1 4 0-16,-1-2 1 0,-2 2 0 16,-3-3-1-16,0-1-1 0,-5-1 0 15,-3 2-1-15,-5-4-1 0,-4 0 1 16,-5 0-1-16,-4 2 1 0,-6 0-1 15,-4-1 1-15,-5-2 0 0,-1-3 0 0,-3 0 1 16,0-2-4-16,-3-4-9 0,0-3-15 16,1-2-10-16,-2 0-12 0,-2-3 58 15,1-1-194-15,-1-3-136 0,2-1-341 16</inkml:trace>
  <inkml:trace contextRef="#ctx0" brushRef="#br0" timeOffset="62024.97">1690 8401 261 0,'-1'-3'54'0,"1"0"0"0,0 2-48 16,0-2-6-16,0 1 2 0,1-3 7 16,0 4 5-16,0-1 4 0,-1 0 3 15,1 0 4-15,0 0 1 0,1 2 3 0,2 1 0 16,-2-2-1-16,3 1 3 0,1 3 2 15,1-1 3-15,4 1 0 0,1 1 0 16,4 1-3-16,1 0-3 0,4 0-6 16,2-1-4-16,2 1-4 0,2-2-3 15,1-1-3-15,3-1-2 0,1-1-2 0,3-2-2 16,0 2-2-16,1-1-1 16,0-1 0-16,-2 0-1 0,-2-3 0 15,-3 2-2-15,-5-1-4 0,-3-3-3 0,-5-1-2 16,-3 0-1-16,-5-3 0 0,-2 1-1 15,-4-3-5-15,-3 1-7 0,-2-3-7 16,-3 2-9-16,-3 1-17 0,1 2-20 16,-3-3-20-16,0 2 5 0,0-1 16 15,0 3 22-15,1 1 24 0,2 0 31 16,1-1 31-16,0 5 28 0,4 1 5 16,0 0-3-16,1 1-9 0,2 2-9 0,0 2-6 15,4 4-4-15,0-1-2 0,2 1 2 16,1 3 3-16,4-1-1 0,1 3-3 15,4 0-3-15,0 0-6 0,3 1-4 16,-1 2-6-16,3 0-3 0,-1-1-3 16,0-2-2-16,-3 0-1 0,-2-1-1 15,-1-2 0-15,-5 1 0 0,-3-1 2 16,-4 2 2-16,-4 1 1 0,-5 0 0 0,-5 1 0 16,-3-3 0-16,-5 3-2 0,-4 1-5 15,-3-4-10-15,-3 3-1 0,-3-1-128 16,2 0-115-16,-5 0-299 0</inkml:trace>
  <inkml:trace contextRef="#ctx0" brushRef="#br0" timeOffset="66041.6">1558 9356 495 0,'4'1'111'0,"1"-1"1"15,2-2-76-15,-1-1-21 0,1 1-5 16,-1-2-3-16,0 0-2 0,-1 2 1 15,-1 0 1-15,-2 1 3 0,1-2 1 0,-1 1 2 16,0-1 0-16,2 2 1 16,1-4-3-16,2 1-1 0,4 0-2 0,3 3 1 15,5-2 0-15,5 1 0 0,4 0 1 16,5 1 0-16,5 1-1 0,2 1-2 16,0-2-2-16,4 1-1 0,-2 1-4 15,-1-1-2-15,0 0-4 0,-3 1-3 16,-2 1-3-16,-3-1-4 0,-5 3 2 0,-3-3-123 15,-8 2-108-15,-6-1-280 0</inkml:trace>
  <inkml:trace contextRef="#ctx0" brushRef="#br0" timeOffset="66359.25">2017 9189 554 0,'5'2'119'0,"-1"-1"2"0,3 0-100 16,1 0-10-16,3 0-2 0,4 0-1 15,-1-1-4-15,2 1-2 0,2 2-1 16,2 0 0-16,1 3 0 0,1 2-1 16,-1 3 1-16,1 3 1 0,-1 1 3 0,-2 1 2 15,-4 0 3-15,-3 2 3 0,-3 1 2 16,-5-2 1-16,-4 1 0 0,-4 1-1 15,-4 1-4-15,-5 1-1 0,-4 1-4 16,-2-2-2-16,-6 1-7 0,-1 0-8 16,-2 1-4-16,-1-5-5 0,0-2-7 15,-2-3-46-15,3-7-67 0,-3-5-96 16,1-5-222-16</inkml:trace>
  <inkml:trace contextRef="#ctx0" brushRef="#br0" timeOffset="73975.23">2357 11416 403 0,'0'3'99'0,"0"1"3"15,2-4-44-15,0 0-30 0,2 0-10 0,0 0-2 16,1-2-2-16,1 1-2 0,1-1-2 16,-1 1-2-16,2 1 0 0,-2 0-1 15,1 0 1-15,1 1 0 0,-2-1-2 16,1 0 0-16,0 2 0 0,1-2-2 15,0 1-1-15,-1-1-1 0,2 2 0 16,0-2 1-16,2 0 2 0,2-2 3 16,0 1 1-16,4 1 3 0,1 0 1 15,2 1 1-15,2 2-1 0,0 0-1 0,1 2-1 16,2 1 1-16,0-1 0 0,1 1-3 16,1 0 1-16,0 1-1 0,2-2-1 15,-1-1-2-15,0 0-1 0,0 1-1 16,0-2-1-16,1-1 0 0,1-1 1 15,1-1-1-15,2 0-1 0,2-2 0 16,1-1 0-16,5-1-1 0,1-1 1 0,1-1-1 16,2-1 0-16,1-2 0 0,-1 0 1 15,1 0-1-15,-1 2 0 0,2-1 1 16,-2 3 0-16,1 1 0 0,0 4 0 16,1 0-1-16,2 0 2 0,-1 0 0 15,-2 0 1-15,1 0 0 0,2-1-1 16,0-1 1-16,3 2 0 0,-1-1-1 15,3 1-2-15,2 0 1 0,1 0-2 16,0 0 1-16,-2 0-1 0,2-1 0 16,-1 1 0-16,-3-1 1 0,2 0-1 0,1 3 0 15,-1-1 0-15,1 0 0 0,1-2 0 16,-3 2 0-16,2-1 0 0,0 0 0 16,-1-1 1-16,1 0-1 0,0 1 2 15,1 1 3-15,0-1 1 0,0 0 2 16,-2 1 1-16,0 1 1 0,-2 0 0 0,-2 1-2 15,1 3-2-15,-2 2-1 0,2 1-2 16,1-2-1-16,2 1-1 0,1 0 0 16,1-3 0-16,1 1-1 0,2-3 1 15,1-1-1-15,2 4 0 0,2-1 1 16,-1 0-1-16,2 1 0 0,0-2 0 16,0 3 0-16,-2-2 0 0,0-1 1 15,0-1-1-15,2 1 0 0,0 1 0 16,1-1 0-16,1-1 0 0,1 0 0 15,2 0 0-15,0-1 0 0,0-1 1 16,0 2-1-16,1 0 0 0,-2-2 0 0,-1 3 0 16,-3 0 0-16,-1 1 0 0,-1 0 0 15,-1 2 1-15,1-2-1 0,-1 3 0 16,0-2 0-16,-1 1 0 0,2 0 0 16,1-1 0-16,-1 0 0 0,1-1-1 15,-2 1 1-15,1-1-1 0,-1-3 1 16,1 1 0-16,-2-3 0 0,1 1 0 15,-1-2 0-15,2-2 0 0,1 0 0 0,-2 1 0 16,1-1 0-16,-2 1 0 0,2-1 0 16,-3 0 0-16,0 2 0 0,0 0 0 15,0 1-1-15,-1-1 1 0,-1-1-1 16,-1 2 0-16,3-2 1 0,-2 0-1 16,2-1 1-16,1 0 0 0,0 1 0 15,3-1 0-15,1-2 0 0,3-1 0 0,1 1 0 16,1-1 0-16,2 1 0 0,1-1 1 15,-1 0-1-15,3-1 0 0,-2 1 0 16,2-1 0-16,-2-1 0 0,2 2 0 16,-1-2-1-16,1 2 0 0,-2 0 0 15,2 0 0-15,-1 1 0 0,1 1 0 16,0-2 0-16,-2 2 0 0,-1-1 0 16,-1 1 1-16,0 1 0 0,-2 1 1 15,0-2-1-15,1 2 1 0,0-1 0 0,0-1 0 16,0-1 0-16,2 1-1 0,-1-1 0 15,-1-1 0-15,-1 3 0 0,0-2 0 16,-1 1 0-16,-2 1 0 0,-2-2 0 16,-2 1-1-16,0 0 2 0,-1 1-1 15,-3 1 0-15,1 0 0 0,0-3 0 16,-1 2-1-16,0-1 2 0,1 0-1 0,0 3 0 16,-1 0 0-16,0 3 1 0,0 0 1 15,2 1 3-15,0-1 1 0,-1 2 3 16,2 2 0-16,-4 3-1 0,-2-1 1 15,-1 6-1-15,0-2-1 0,-4 0-3 16,-2 0-1-16,-1-2 0 0,2-4 0 16,-2 0-1-16,1-1 0 0,-1-2 0 15,3 3-1-15,3-3 0 0,-4 3 0 16,-4-3-1-16,1 1 0 0,-3 0 1 16,2 1-1-16,-3-3 2 0,-6 3 1 0,3-3 1 15,1 3 1-15,1-1 0 0,-5-1 0 16,-6-1-1-16,-4 1 0 0,0-2-1 15,-4 1-2-15,-6-1-1 0,0-1-2 16,-2 1-3-16,-2-2-2 0,-2-2-4 16,-2-1-5-16,-2 1-6 0,0-4-11 15,-3-2-9-15,2 2-8 0,-2-2 169 0,0 0-291 16,-1 2-141-16,-2-9-404 0</inkml:trace>
  <inkml:trace contextRef="#ctx0" brushRef="#br0" timeOffset="78781.39">16535 11403 463 0,'-7'-2'121'16,"0"1"1"-16,0-2-46 0,-1 3-38 15,4 1-14-15,1 2-9 0,-1-2-4 16,2 2-3-16,2 0-1 0,1-1 1 15,0 2 2-15,4 0 2 0,0 1 2 0,3-1 4 16,1-1 3-16,3 1 0 0,2-3 0 16,2 0-1-16,4-3-3 0,1-1-2 15,4 0-3-15,4 0 0 0,2 1 1 16,3 0 0-16,6 1 2 0,4 1 3 16,5 0 1-16,5-3 0 0,5-1-2 15,3-1-1-15,4 1-3 0,2-2-1 0,2 0-3 16,-1-3-3-16,-1 4-2 0,-3-2-2 15,-4-1 0-15,-6 1-1 0,-7-2-1 16,-9-2-1-16,-6 2 0 0,-9 3-2 16,-7 0-3-16,-7 1-3 0,-6-4-7 15,-8 1-1-15,-7 3 0 0,-8-1 0 16,-6 2-1-16,-8 0 0 0,-9-2 2 16,-5 4 6-16,-1 3 2 0,-5 0-1 15,-2-1 0-15,-2 0 1 0,-1 2 3 16,0 2 1-16,-2-2 1 0,-2-2-1 0,-2 2 1 15,3 2 1-15,-1-3 2 0,-2 1-1 16,4-2 2-16,3 4-1 0,4 0 0 16,3 0 0-16,4-3 0 0,4 3 0 15,8-1-1-15,5 1 1 0,7-4 0 0,5 2 0 16,6-1 2-16,7 0 0 16,7 0 2-16,9 0 7 0,7-1 5 0,8-2 4 15,7-1 2-15,12-3-2 0,8 1 1 16,6-2-1-16,7 3-8 0,3-1-4 15,4 2-4-15,1 1-1 0,-3 3-2 16,-1 1 0-16,-3 2 0 0,-7-3 0 16,-7 1-1-16,-7 0 1 0,-9 0 0 15,-8 0-1-15,-7-2 2 0,-10-1 0 16,-5 0-1-16,-8-1 0 0,-8 2 0 16,-7-1-2-16,-6-2 1 0,-9 3-1 0,-7-4-2 15,-7 5 1-15,-4 2-1 0,-7-2 0 16,-4 2-1-16,0 1 0 0,-2-1 1 15,3 1 0-15,4-1 0 0,2-3 1 16,6 0 1-16,8 1 0 0,6-1 1 16,6 1-1-16,7-1 0 0,5 3 1 15,4-2-3-15,9 1 0 0,8 1 2 0,9 3 4 16,8 0 1-16,7 2 2 0,8 0 0 16,11 0 2-16,7 0 1 0,5-4-1 15,-1 0-3-15,3-4-8 0,-3 1-21 16,-3-3 139-16,-6-1-293 0,-10-1-165 15,-13 0-468-15</inkml:trace>
  <inkml:trace contextRef="#ctx0" brushRef="#br0" timeOffset="80956.09">19050 10798 561 0,'-2'-4'133'16,"-1"1"3"-16,1 1-80 0,1 1-28 16,-2 0-7-16,1 0-7 0,1 0-6 15,-1 1-3-15,1-1 0 0,1 1 1 16,0-1 0-16,1 0 1 0,1-3-1 16,0 1 1-16,3-1-1 0,-1-1-1 15,3-1 0-15,-1-1 1 0,2-2 4 0,1 1 1 16,0-1 3-16,2 0 1 0,1-1 2 15,2 1 0-15,1 0-1 0,0 0-2 16,2 2-2-16,-1 2-2 0,3 3-3 16,-2 1-3-16,0 3-2 0,-2 4-2 15,-1 5-2-15,1 2 0 0,-3 2 0 16,-4 0 0-16,0 0 1 0,-2 3 0 16,-2-1 0-16,-3 1 0 0,-2-2 1 15,-5 1 1-15,-3 1 0 0,-6 1 0 0,-3 0 1 16,-4 1-1-16,-7 0 1 0,-1 1-1 15,-5 1 0-15,-2 2 0 0,-1 0 0 16,0-2 0-16,-1-2-1 0,4-3 0 16,5 0 1-16,6-3-1 0,4-4 1 15,7-4-2-15,6 1 1 0,4-2 0 16,6 0 1-16,4-3 0 0,5 0 4 16,5 0 2-16,6-2 2 0,6 1 0 0,6-1 1 15,3-1-1-15,5 0-2 0,3-3-2 16,2 0-2-16,0-1-2 0,-1-3-2 15,-2 0-6-15,-4 1-8 0,-3-1-9 16,-6 3-9-16,-6-2-11 0,-5 1-1 16,-6 0-40-16,-1 3-85 0,-8-4-108 15,-1-1-259-15</inkml:trace>
  <inkml:trace contextRef="#ctx0" brushRef="#br0" timeOffset="81204.77">19606 10749 505 0,'-3'15'122'0,"1"0"4"16,1 1-74-16,1-1-19 0,1 3-5 16,2-1-5-16,1 4-5 0,1 1-4 15,2 1-3-15,1 5-3 0,-1 3-2 16,1 1-1-16,0 1-2 0,-2 0-3 15,-1-2-1-15,-3 0-3 0,-1-2-4 16,-1-4-5-16,-1-3-3 0,-2-2-1 16,-1-4-30-16,2-4-89 0,0-3-98 0,0-5-244 15</inkml:trace>
  <inkml:trace contextRef="#ctx0" brushRef="#br0" timeOffset="81728.42">19592 10892 585 0,'-2'-6'137'15,"4"-2"6"-15,2 0-82 0,0 1-30 16,2-2-6-16,1 0-3 0,0-1-4 16,1-1-3-16,-1 0-2 0,2 2-2 15,1 1 1-15,2-1 0 0,-1 0 2 16,4 2 0-16,4 0 0 0,3 4-2 15,2 1-3-15,2-2-1 0,2 2-2 16,-1 2-2-16,-4 1-1 0,-3 1-2 0,-4 2-2 16,-4-2-2-16,-4 4 1 0,-4 3-1 15,-3-1 0-15,-3 3 2 0,-1 3 0 16,-4-1 1-16,-4 4 2 0,-3-4-1 16,-3 1 0-16,-3 1 1 0,-2-3-1 15,0-2 0-15,0-1 0 0,2-2 1 16,5-2-2-16,3-3 1 0,4 1 0 15,4-2-1-15,2-1 0 0,3 0-1 16,4 1 1-16,3 0 1 0,2 2 0 0,3 1 1 16,4 2 1-16,2 2 0 0,2 0 1 15,0 2-1-15,0 1-1 0,1 1 0 16,-2 1 0-16,0 2-1 0,-2 0-2 16,-2-1 1-16,1 2 0 0,-5 1-1 15,-3 0 1-15,-2-1 0 0,-2-1 1 16,-5 0 2-16,-2 0 0 0,-5 0 1 15,-4 1 1-15,-4-2 0 0,-1-2 0 0,-5-2-2 16,-2 0-1-16,-3-4-3 0,-5-3-3 16,-2-1-6-16,0-5-10 0,0-2-14 15,-3-4-11-15,4-3 2 0,2 0-51 16,3-2-76-16,1 0-108 0,0-2-244 16</inkml:trace>
  <inkml:trace contextRef="#ctx0" brushRef="#br0" timeOffset="82287.37">18590 10717 523 0,'3'3'133'0,"1"2"2"0,-3-3-47 0,0 0-60 15,0 0-9-15,0 2-4 0,-1-4-6 16,-1 2-4-16,1-1-1 0,-1-2 2 16,0 2 1-16,1 0 0 0,-1 2 1 15,1 4-1-15,0 3 0 0,0 3-2 16,1 4-3-16,-1 2 0 0,-1 3-1 0,0 0-1 16,1 2 0-16,0-1-2 0,1 0-5 15,1-3-6-15,0 0-6 0,3-3-3 16,0-3 3-16,-1-3-24 0,0-4-99 15,-1-4-102-15,-2-2-256 0</inkml:trace>
  <inkml:trace contextRef="#ctx0" brushRef="#br0" timeOffset="82789.27">18369 10844 288 0,'2'0'68'0,"-1"-1"-1"0,-1 2-33 16,1 0-1-16,-2 2 1 0,1 2 3 16,-1-2 4-16,0 4 5 0,0-1 3 15,-1 2-8-15,2-3-9 0,-1 2-4 16,2-2-6-16,1-1-4 0,0-1-1 15,2 0 3-15,2 0 5 0,1-2 3 16,1-1 4-16,3 0 2 0,0 0 1 0,2-1-1 16,3-3-5-16,0 2-7 0,2-1-4 15,0 1-5-15,0-1-4 0,2 0-4 16,0 1-3-16,2 1-1 0,0 0 0 16,0-1-1-16,1 2-1 0,2 0-1 15,-2 0-3-15,0 1-8 0,-1 0-9 16,-1 2-13-16,-1 0 40 0,-3 1-170 15,-4-1-131-15,1 1-333 0</inkml:trace>
  <inkml:trace contextRef="#ctx0" brushRef="#br0" timeOffset="95326.25">1421 12758 412 0,'-2'-3'101'0,"1"-3"0"15,0 2-50-15,1 0-26 0,0-4-12 16,0 5-8-16,1 0-3 0,0 0-2 16,-1 2 1-16,1 1 0 0,-1 1 4 15,0-2 6-15,-1 0 6 0,1 0 5 16,0 0 4-16,-1 0 3 0,1 2 0 16,0-2 0-16,0 1-4 0,0 1-4 15,0-1-3-15,-1-1-3 0,1 0-1 0,1-2-2 16,-1 1-3-16,2 0-2 0,0-1-2 15,1-1-2-15,1 1-1 0,3-1-1 16,-1-1 0-16,2 3 0 0,3 1 1 16,3-1 0-16,2 2-1 0,3 3 1 15,4 3-1-15,4 0 1 0,4 1 0 16,3-2-1-16,6 4 1 0,0 0-1 16,5 0 1-16,-1-4 0 0,1 0 1 0,0 3 0 15,-2 1 0-15,-2-1 0 0,-2-3-1 16,-3-1 1-16,-5 3-2 0,-1-1 0 15,-6-2-1-15,-4-2 0 0,-4 0-4 16,-4-1-9-16,-4 0-8 0,-4-2-3 16,-1 0 53-16,-1-2-179 0,-4-2-124 15,2-5-322-15</inkml:trace>
  <inkml:trace contextRef="#ctx0" brushRef="#br0" timeOffset="95841.55">2094 12527 433 0,'2'0'116'0,"-3"-1"2"0,0 2-48 16,-1 1-26-16,0-1-12 0,-2 0-7 15,2 0-7-15,0 0-6 0,1 2-1 16,0-2-2-16,0 0-2 0,3 1-1 16,0-1 1-16,2 1-1 0,2-1 0 0,0 3 1 15,2-1 1-15,2 0 1 0,0 1 2 16,1 0 3-16,2 1 1 0,0 1-1 16,2-1-2-16,2 1-2 0,-1-1 0 15,3 2-3-15,1 1-2 0,-3 0-1 16,3 1-1-16,-3 2 1 0,0 1 0 15,-2 1 1-15,-1 0-1 0,-4-2 0 16,1 1 0-16,-3 0 1 0,-1 1-1 16,-3-3 0-16,-2 4 0 0,0-1 0 0,-2-1 0 15,-1 3-1-15,-2-2-1 0,0 2 0 16,-2 0 0-16,-2-1 0 0,-2 1-1 16,-1 2 0-16,-2-2 0 0,-1 1 0 15,-5-2 0-15,1 1 1 0,-4-3 0 16,-1 0 1-16,-1-4-1 0,-1-1 1 15,-2-3-2-15,-1 0-1 0,-1-3-10 16,3 0-6-16,-2 1-3 0,3 0-7 0,3 1-4 16,4 3-3-16,5-2 4 0,3 1-16 15,1 2-100-15,4-4-108 0,3 2-269 16</inkml:trace>
  <inkml:trace contextRef="#ctx0" brushRef="#br0" timeOffset="99742.71">21967 737 210 0,'0'-8'50'15,"-2"10"1"-15,0-2-31 0,0 0-9 16,-1 7-5-16,1-11-4 0,0 6-3 15,-1 8 2-15,2-7 8 0,0 3 9 16,1-2 6-16,0-4 5 0,0 7 4 0,1-8 3 16,-1 1 1-16,0 1 0 0,0-2-1 15,0 1-3-15,0 1 0 0,1 0-1 16,-1 1 0-16,-1-2-4 0,0-1-8 16,0 3-8-16,-1-1-3 0,1 4-2 15,-1-2 0-15,-1 6-1 0,1 3 0 16,1 3-1-16,-2 7 0 0,3 3 0 15,-2 3-2-15,0 7 0 0,0 3-1 16,0 1-1-16,1 3 0 0,0-4 1 0,-1 4-1 16,0-2 0-16,1-9-1 0,-2-2 1 15,2-5 0-15,-2-3 0 0,1-3-1 16,1-5 0-16,-1-3 3 0,-1 0-56 16,1-3-71-16,0-5-99 0,-1-3-246 15</inkml:trace>
  <inkml:trace contextRef="#ctx0" brushRef="#br0" timeOffset="100222.53">22337 799 323 0,'8'0'89'0,"-2"1"5"16,1-1-41-16,-1-1-19 0,-2 2-2 16,-2-1 2-16,0 2-6 0,-2 2-7 15,-1 3-2-15,-1-1 2 0,-1 5 3 16,-2 4-1-16,-1 2-2 0,-3 3-1 16,2 3-3-16,1 0-3 0,-1 5-4 0,2 1-4 15,1-1-1-15,3 0-1 0,1 0-2 16,5 0 1-16,1 1-1 0,2-1 1 15,0-2-1-15,0 0 0 0,2-3 0 16,0-3 0-16,-4-1-1 0,-2-5 0 16,0-1 0-16,0-4 0 0,-3-2-6 15,0 1 10-15,-1 0-136 0,-1-4-111 0,1-5-299 16</inkml:trace>
  <inkml:trace contextRef="#ctx0" brushRef="#br0" timeOffset="100729.04">22950 812 253 0,'0'2'77'15,"0"-1"4"-15,1-1-28 0,-1 0-24 16,1 1-2-16,-1 1 0 0,1 1-7 16,0 1-5-16,-1 1 4 0,0 5 6 15,1 3 7-15,-1 6 4 0,0-4 5 16,0 14-2-16,1 4-6 0,-1 3-9 15,2 1-5-15,-1 3-7 0,3 5-4 16,-1 5-4-16,1-12-2 0,0-2 1 16,-1-2-1-16,1-1 0 0,1-3-1 0,-2-8 1 15,1-4 0-15,0 0-5 0,-3-2-44 16,2-6-80-16,-3-3-101 0,0-7-255 16</inkml:trace>
  <inkml:trace contextRef="#ctx0" brushRef="#br0" timeOffset="107436.31">24656 942 328 0,'-2'3'106'0,"0"2"5"15,2-4-10-15,0-1-45 0,-1-1 5 16,1 2-1-16,0-2-15 0,1 0-8 16,0 1-4-16,1-1-4 0,2 0-8 15,0 1-4-15,3-2-5 0,0 4-2 16,4-2-1-16,1 0-2 0,1 0 1 0,4 2-1 16,3-2-2-16,0 2 0 0,2-1 0 15,1 2-2-15,0 0 1 0,-1-2-1 16,-3 0-1-16,-5 1 0 0,-1 1-1 15,-4-3 0-15,-4 1-1 0,-1-1 0 16,-3 0 0-16,0 2 0 0,-1 1 1 16,-2-1 0-16,1 3 1 0,-2 3-1 15,1 4 1-15,1 3 0 0,-2 3 0 16,0 2 1-16,-1 3 0 0,0 1-1 16,-4 1 0-16,1 2 1 0,-1 2-1 0,0-5 0 15,1-1-1-15,0-1-1 0,2-4 1 16,1 1-1-16,3-5 1 0,-1-2-1 15,0 3 1-15,1-2-9 0,0-2-14 16,-2-1 61-16,2-5-199 0,-1-6-139 16,2-4-372-16</inkml:trace>
  <inkml:trace contextRef="#ctx0" brushRef="#br0" timeOffset="108234.71">24568 1813 473 0,'3'-1'113'0,"0"0"4"16,-2 0-81-16,3 0-4 0,-3 0 3 16,0 0 0-16,-2 1-9 0,2-1-4 15,-1 2-5-15,-1 0-5 0,-1 1-2 16,-1 1-3-16,0 3-3 0,0 2-1 15,-4 2 0-15,1 1-1 0,-1 2 0 16,-1 5-1-16,1-1 1 0,0 0-2 0,1-1 1 16,1 2 0-16,1-1-1 0,1-3 0 15,0-2-4-15,1-3-7 0,0 2-9 16,0-3-116-16,0-4-113 0,2 0-285 16</inkml:trace>
  <inkml:trace contextRef="#ctx0" brushRef="#br0" timeOffset="108491.02">24353 1956 426 0,'2'3'115'0,"0"-1"5"15,-1-3-22-15,4 0-71 16,-2-1-2-16,0-3 1 0,2 2-5 0,0-1-8 15,2-1-4-15,2 3-4 0,-1 1-1 16,4 1-1-16,0 1-1 0,3 0-1 16,-1-2-1-16,2 8 0 0,1-2-1 15,0-2-4-15,2 2-4 0,1-1-3 16,1 1-1-16,3 1-76 0,1-5-39 0,0 0-89 16,-2 0-204-16</inkml:trace>
  <inkml:trace contextRef="#ctx0" brushRef="#br0" timeOffset="108755.39">24843 1833 504 0,'3'2'131'0,"-1"-2"4"0,-2 2-55 15,1-1-43-15,0 0-3 0,-1 4-4 16,-1 1-10-16,0 4-7 0,0 2-3 16,0 1-3-16,-1 5-3 0,1 0 0 15,0 2-2-15,1 1 0 0,0 0-1 0,1-1-2 16,1-3 0-16,1 3-8 0,5 2-9 16,-2 0 5-16,2 3-132 0,0-1-118 15,2 1-301-15</inkml:trace>
  <inkml:trace contextRef="#ctx0" brushRef="#br0" timeOffset="109090.76">24330 2258 473 0,'-1'-1'131'0,"1"2"4"16,2-1-34-16,1-1-59 0,5 1-2 15,3 1-2-15,5 2-7 0,4 1-6 16,4-1-2-16,6 1-1 0,6 1-3 15,3 1-4-15,9 0-3 0,2 0-4 0,7 1-3 16,9 2-3-16,0-2-2 16,1 3-5-16,0 2-10 0,-1-1-10 0,-3 2-6 15,-6-1-130-15,-6-1-126 0,-2-4-311 16</inkml:trace>
  <inkml:trace contextRef="#ctx0" brushRef="#br0" timeOffset="110920.22">24878 2715 393 0,'9'3'105'0,"-4"-2"8"0,-1 1-62 16,-4-2 1-16,0-1 3 0,0-1-3 16,0 0-15-16,1 0-5 0,-1 0-4 15,2-2-5-15,-1 2-3 0,-1-1-2 16,1 1 0-16,0-2-3 0,1 2-1 15,-1-1-2-15,0-5-2 0,-1-1-2 16,0 1 0-16,-1-3-4 0,-2 0-2 0,-5-4-1 16,-2 1-2-16,-2 2 0 0,-3 1-1 15,-3 0-1-15,0 3 2 0,-2 0 0 16,4 2 1-16,0 3-1 0,1 2 1 16,1 0-1-16,1 1 0 0,0 2-1 15,1 0 0-15,1 3 0 0,2-1-1 0,-1 2-1 16,3 1-1-16,3 1 0 0,2 2-1 15,2 0 1-15,2-2 1 0,3 2 0 16,4 3 2-16,1 1 2 0,3 0 1 16,1 0 2-16,1 2-1 0,0 2 1 15,0 1-1-15,1-6 0 0,-1 1 0 16,-2 1-1-16,-1 1 0 0,-1-1-1 16,-2 3 0-16,-3-1 0 0,-3 2 0 0,-2 0-1 15,-4-1 1-15,-1 1 0 0,-6-2 0 16,-1-3 0-16,-2 1-1 0,-2-4 0 15,-1-1 0-15,0-2 1 0,0-3-1 16,-1-3 1-16,1-2 0 0,-2-2 1 16,3-2 2-16,0-6 0 0,-1 1 2 15,5-7 1-15,1-4 2 0,4-1 0 16,1-4 1-16,2-3 0 0,4 1-3 16,1-2-1-16,5 4-2 0,2 2-2 15,4 3-1-15,2 4-2 0,4 3-1 0,1 4-2 16,3 1-8-16,2 5-11 0,4 3 157 15,3-2-288-15,3 2-147 0,0-1-421 16</inkml:trace>
  <inkml:trace contextRef="#ctx0" brushRef="#br0" timeOffset="113436.79">22189 1845 338 0,'5'0'109'0,"-1"0"5"16,-2 0 3-16,-1 1-68 0,0 0-3 15,-2 0-4-15,0 0-14 0,0 2-8 16,0 0-5-16,-1 2-4 0,-2 1-3 16,2 3-2-16,-1 3-1 0,0 2-1 0,-2 3-1 15,3 1-1-15,0 1 0 0,1 0-1 16,1-1 0-16,0-2-1 0,1 1 1 15,1-1-8-15,1 1 0 0,2 0-31 16,-2-2-93-16,1 1-107 0,1-4-263 16</inkml:trace>
  <inkml:trace contextRef="#ctx0" brushRef="#br0" timeOffset="113769.77">21940 2031 277 0,'-5'-1'101'15,"2"0"12"-15,2 1-9 0,0 1-42 16,2-1 0-16,0-1 2 0,1 2-12 15,1-2-22-15,4 0-10 0,3 1-4 16,2-1-2-16,2 2 0 0,2-2 0 16,3 2-2-16,1-2-1 0,1 1-1 0,-1 1-2 15,4 0-2-15,2 0-3 0,-1 1 0 16,3 0-2-16,3 3 0 0,3-2 0 16,2-1-1-16,1-1-2 0,0 1-7 15,-2-2-1-15,0-3-10 0,-2 1-123 16,-4-2-117-16,-4-3-295 0</inkml:trace>
  <inkml:trace contextRef="#ctx0" brushRef="#br0" timeOffset="114138.39">22965 1841 481 0,'0'-5'128'0,"-1"3"4"0,1 1-37 0,0 1-66 15,-1 2 1-15,1 4 0 0,-1 2-5 16,-1 5-3-16,1 3 0 0,0 5 1 16,0 3 3-16,0 2-3 0,0 0-5 15,1-2-4-15,0-2-4 0,-1 4-3 16,1-5-2-16,1 6-2 0,0-1-2 16,0 3 2-16,0 2-12 0,0 0-14 15,2-4 155-15,-2-1-293 0,-1-7-153 16,-3-3-438-16</inkml:trace>
  <inkml:trace contextRef="#ctx0" brushRef="#br0" timeOffset="114771.17">20520 2481 424 0,'-2'0'118'0,"1"0"4"16,0-1 0-16,1 1-92 0,0 0-3 15,0 0 1-15,0-2-4 0,2 2-4 16,2 0-2-16,1 1-2 0,2 0-2 16,2-2-1-16,3 0 1 0,4 1 0 15,4-3 1-15,3-1 2 0,6-1 1 16,11 1 0-16,8-2 1 0,6 1-1 16,9 0-1-16,8 1-2 0,15 0-3 15,8-2-3-15,5 2-1 0,6 2-2 0,11 1-1 16,9 1 0-16,4 4 1 0,3 1 1 15,-1 0 1-15,5 4 2 0,1 1-2 16,-3 1 1-16,-4 0-2 0,-2 1 0 16,-7 1-3-16,-9-3-1 0,-5-1-2 0,-11-2 0 15,-8-1 0-15,-13-1 0 0,-8-3-1 16,-11-2 0-16,-10-1 0 0,-11 0-2 16,-9 0-7-16,-8-3-23 0,-6 0-16 15,-9 0 20-15,-4-3-152 0,-9-1-137 16,-5 3-326-16</inkml:trace>
  <inkml:trace contextRef="#ctx0" brushRef="#br0" timeOffset="122608.62">23067 2760 282 0,'-4'2'82'0,"3"1"7"16,1-1-43-16,1 1 4 0,-1-3 3 15,2 1 2-15,0-1-12 0,0 1-9 16,-1-1 0-16,1 0-3 0,-2 0-2 15,1-1 0-15,0 1 4 0,-1 0 1 0,0 0-1 16,0-1-5-16,-1 0-1 0,1-1-4 16,-1 1-4-16,0 0-4 15,0 0-4-15,0-1-3 0,1 2-1 0,-1 0-3 16,0-1-2-16,0 2 0 0,-3 0-1 16,1 1 0-16,-1 0 0 0,-3 2-1 15,-1-1 0-15,1 1 1 0,-2 1-1 16,2 1 0-16,1 0 0 0,-2 0 1 15,3 1-1-15,-1 1 1 0,1 0 0 16,0 0 0-16,1 0 0 0,0 2 1 0,-1-1-2 16,2 1 1-16,1 1 0 0,0-1-1 15,-1-1 0-15,3 0 0 0,0 1 0 16,0-2 1-16,3 1 1 0,-1-1-1 16,1 1 1-16,3-1 1 0,-1 2 0 15,4-1 1-15,2 0 1 0,2 1 0 16,3-2 3-16,1 0 1 0,1 1 0 15,1-4 0-15,0-2 0 0,-1 2 1 0,0-3 1 16,-1 1-2-16,-2-3 0 0,-3 1 2 16,0 1 2-16,-5-2 1 0,0-3 1 15,-2 1-1-15,-1-2 0 0,0-1 0 16,-1-3-3-16,1 0-3 0,0-2-2 16,-1-1-2-16,1 0-2 0,-1-2-1 15,-2-1 0-15,0 0 0 0,-2-2 2 16,-1 1 1-16,-3 1-1 0,-1-2 1 0,-3 3-1 15,-2 2-1-15,-4 0-1 0,-4 2-2 16,-1 2-2-16,-3-2-2 0,-1 5-4 16,-2-2-4-16,0 1-6 0,0 1-5 15,5 1-5-15,3 1-8 0,5 1-11 16,4-2 10-16,8-1-145 0,9 1-132 16,6 1-335-16</inkml:trace>
  <inkml:trace contextRef="#ctx0" brushRef="#br0" timeOffset="123584.08">22462 320 258 0,'-3'-4'72'15,"1"1"9"-15,-1 1-35 0,1-2 3 16,0 2 10-16,1 0 3 0,0-2-5 15,1 3-10-15,1-3-7 0,0 0-7 16,0 4-8-16,1-3-8 0,-1-1-1 0,2 1-2 16,-1 0 2-16,-1 2 0 0,-1-2 1 15,0-3 0-15,-1 4-2 0,0 0 0 16,0-1-2-16,-1 2-3 0,0-1-2 16,1 2-2-16,-1 3 1 0,0-1 5 15,-2 6 3-15,2 0 3 0,0 4-1 16,0 4 1-16,0 1 0 0,2 2-4 0,0 5-5 15,1-4-4-15,-1 0-3 0,2 0-1 16,-1-1-1-16,1 1-2 0,-1-3-7 16,-1-1-9-16,0 0-12 0,0-3-133 15,-1-3-133-15,-2 0-331 0</inkml:trace>
  <inkml:trace contextRef="#ctx0" brushRef="#br0" timeOffset="148036.4">22331 2730 489 0,'3'2'117'16,"3"-3"1"-16,3-3-75 0,1 0-13 0,1-2-9 15,-1 1-2-15,-1-2-4 16,-1 2-1-16,-1 1 3 0,-3 1 3 0,0 1 2 16,-2 0 1-16,-1-1-1 0,-1 2-1 15,-1 1-3-15,0-1-2 0,0-3-5 16,-2 3-3-16,0-4-4 0,1 5-1 16,0-3-1-16,0-2-1 0,-2 5 1 0,0 3-1 15,-2-3-1-15,-1 5 0 0,-3-2-1 16,-2 3 1-16,0 2 0 0,-2-2 0 15,-2 2 0-15,1 1 0 0,-1-2 0 16,3 2 0-16,1 1 0 0,2-1 0 16,3 1-1-16,1 0 2 0,3-2 0 15,2 3 2-15,2-1 2 0,0 1 0 16,2 1 1-16,3 0 2 0,5 0 1 16,1 0 0-16,2 0 0 0,5-1 0 15,3-2 2-15,3-1-1 0,1-4 0 16,-1 0 1-16,2-2-2 0,-2-2 0 0,-1-3-2 15,-3 0 0-15,-2-1-1 0,-2-4 1 16,-4 1 2-16,-2 0 2 0,-3-3 0 16,-3-1 0-16,-4-3-1 0,-3 1-1 15,-5-2-2-15,0-3-3 0,-5-3-2 16,-2 2-2-16,-3-5 0 0,-2 2-1 16,1 0 0-16,1 3-1 0,1 2 1 15,-2 4-5-15,3 0-11 0,-1 6-12 0,0 2-11 16,0 0-11-16,1 2 69 0,1-1-200 15,3-2-133-15,6 6-339 0</inkml:trace>
  <inkml:trace contextRef="#ctx0" brushRef="#br0" timeOffset="148998.03">21720 205 445 0,'-1'1'115'0,"2"-2"4"16,-1 2-69-16,0-2-4 0,0 1 4 0,1-1-8 16,-1-1-10-16,0-1-2 0,1 0-1 15,1 1-1-15,-1-1-2 0,-1-1-3 16,0 0-4-16,0 0-3 0,-1 0-3 16,-1 2-2-16,1-1-4 0,1 1-3 15,-1 1-1-15,0-2-1 0,1 3-2 0,0 1 1 16,-1 4-2-16,0 0 1 15,0 4-1-15,1 2 0 0,-1 4 1 0,0 1 1 16,1 2 0-16,1 1 1 0,0 3-1 16,-1 0 1-16,1-3 0 0,0 0-1 15,-1-1-1-15,0-4 1 0,0-1 0 16,-1-3 1-16,1 0-3 0,-1-3-18 16,0 2 69-16,0-3-210 0,1 1-142 0,0 0-388 15</inkml:trace>
  <inkml:trace contextRef="#ctx0" brushRef="#br0" timeOffset="153040.74">21358 2567 506 0,'0'1'118'0,"0"1"6"15,0-1-83-15,0-1-6 0,1 0 4 16,-1 1 5-16,0 1-3 0,0-2-4 15,1-2-3-15,-1 1-5 0,0 2-4 16,-1-1-5-16,1-1-6 0,-1 1-4 16,0 3-3-16,-2 1-2 0,1 4-2 15,-4 4-2-15,-1 5 0 0,0 6-1 16,0 3 1-16,-1 5 0 0,3 1 0 0,0 1 0 16,4 2 0-16,1-2 0 0,1-4-1 15,4 1 1-15,-1-4-3 0,-1-1-1 16,3-6-11-16,-1-5-16 0,0-3 40 15,-1-2-173-15,-2-6-134 0,4-4-345 16</inkml:trace>
  <inkml:trace contextRef="#ctx0" brushRef="#br0" timeOffset="153583.04">21738 2638 386 0,'0'1'112'0,"0"0"8"0,-1-2-32 15,1 1-42-15,-1 0 2 0,0-1 6 0,1 1-8 16,-2-1-10-16,1 1-6 0,0 0-4 16,0 0-4-16,0-1-3 0,0 2-6 15,-1 0-5-15,0 1-5 0,-2 5-2 16,-1 2-1-16,-1 1 1 0,-1 4 0 16,-2 2 2-16,2 3 1 0,0 1 0 15,0-4 2-15,3 0-1 0,0 2 1 16,5-3 0-16,3 0 1 0,0-3 2 15,3-1 0-15,1 0 2 0,3-4 0 16,3-1 0-16,2-2-1 0,0-2 0 0,3-3-2 16,2 0-1-16,0-3-1 0,0-1 1 15,-2-1 1-15,-2-4 2 0,-2-2-1 16,-1 0 1-16,-5-4 0 0,0 0 2 16,-3-5-1-16,-3 0-1 0,-3-3-3 15,-3 1-1-15,1-1-2 0,-5 0-3 16,-7 2-1-16,-3 3-2 0,-8 5-2 0,-5 3-1 15,-2 4-9-15,-3 3-14 0,0 4-10 16,2 4-14-16,6 0-67 0,6 0-64 16,5 2-120-16,7 0-247 0</inkml:trace>
  <inkml:trace contextRef="#ctx0" brushRef="#br0" timeOffset="161201.1">13784 11610 354 0,'0'2'81'0,"0"0"1"0,0-1-52 16,0 0-16-16,0-1-1 0,1 3 2 15,-1-3 6-15,1 1 4 0,0-1 6 0,0 1 6 16,3 0 2-16,-3-1-4 0,0-1-4 15,1 1-7-15,0-2-5 0,-1 1-5 16,0 1-5-16,0-2-3 0,0 2-1 16,-1 0 2-16,0 2 1 0,0 0 5 15,-1 1 2-15,1-2 1 0,-1 1 3 16,0 1 1-16,1 3-1 0,0 0-3 0,0 1-2 16,1 2-4-16,-1 3-2 15,1 2-2-15,2 3-3 0,-2-3-2 0,0 4 0 16,0-1-2-16,1 1-4 0,-1-2 0 15,1-1-6-15,1-2-3 0,-1 0-2 16,0-3 0-16,0 0-9 0,-2-3 1 16,1-2 23-16,-1 1-139 0,0-3-113 15,-1 0-297-15</inkml:trace>
  <inkml:trace contextRef="#ctx0" brushRef="#br0" timeOffset="161678.51">13662 11656 309 0,'-5'-1'91'0,"-1"2"4"0,1-1-2 16,-1 3-49-16,1-2-8 0,0 1 0 15,3 0 1-15,0-1 1 0,2 0-1 16,0 0 1-16,0 0-3 0,1 0-3 15,0-1-4-15,-1 2-2 0,1-1-5 16,-1 0-2-16,0 1-1 0,0-2-1 16,1 1 0-16,2-1-1 0,1 2 2 0,2 0 0 15,2 0 2-15,3 0 0 0,5 2-1 16,-1-2-3-16,5 3-2 0,0 1-4 16,0 0-2-16,1 1-3 0,0 1-1 15,1-1-6-15,0 1-5 0,0-1-11 16,-1-2-13-16,2-2-12 0,-2 2-14 15,0-3-54-15,-3-1-63 0,-4-1-108 16,-2-2-228-16</inkml:trace>
  <inkml:trace contextRef="#ctx0" brushRef="#br0" timeOffset="161999.65">14151 11624 685 0,'1'-1'169'0,"-1"-1"4"15,1 0-98-15,0-2-26 0,0 0-13 16,0-1-12-16,3 1-9 0,-2 0-8 0,1 2-4 15,0-1-5-15,5 3-3 0,0 5 0 16,-1 5-1-16,1 6 1 0,-1 5 0 16,0 4 1-16,0 6-2 0,-5 1 5 15,-1 0-25-15,1 1-2 0,1-3-5 16,-1-3-9-16,0-4-4 0,2-1 49 16,1-1-174-16,-1-5-97 0,2-5-318 15</inkml:trace>
  <inkml:trace contextRef="#ctx0" brushRef="#br0" timeOffset="164608.42">2670 12895 522 0,'-7'1'120'0,"-1"0"1"0,-2 0-65 16,-2 0-41-16,0 2-9 0,1-1-2 15,2 0 0-15,0 0 3 0,3-1 4 16,0 0 4-16,2 2 4 0,1-2 4 16,1 1 3-16,-2 1 2 0,1 1-1 15,0 2-3-15,-1-1-3 0,0 2-1 0,1 0-3 16,-2 0-2-16,2-1-3 0,1-1-2 15,0 0-2-15,1-1-3 0,1-2-1 16,0-1 0-16,0 0-1 0,1 0 2 16,0 1 1-16,1-1 0 0,0-1 2 15,1 2 0-15,1-1 1 0,0 1 0 16,1 0 1-16,-2 1-1 0,1 0 1 16,1 1-2-16,-2 1 0 0,0 0 0 15,2-1-3-15,-1 1 0 0,1 0-2 16,2 0 0-16,0-1-1 0,1-1 0 0,3 0-1 15,2-1 0-15,3-1 0 0,2-1-1 16,4-3 0-16,6-3 1 0,1-2 0 16,3-1 0-16,2-1 0 0,2-2 0 15,1-3 1-15,0 2 0 0,0 0-1 0,1 2 0 16,-1 0 0-16,2 1 1 0,-2 4-2 16,1-1 0-16,0 3 1 0,-3-1-1 15,-1 3 0-15,1 0 0 0,-2-1 0 16,0-2 0-16,0 3 0 0,0-1 0 15,2-2 1-15,0 2-1 0,1 0 0 16,3 0 0-16,0 0 1 0,1 1-1 16,1 1 0-16,0 2 0 0,-1 0 0 15,0 2 0-15,-2-1 1 0,-1 1-1 16,-1 0 1-16,-3 3-1 0,0-1 1 0,1 1 0 16,1 0-1-16,0 2 1 0,3 0-1 15,1-1 0-15,3 0 1 0,0-2-1 16,0-1 0-16,1-1 0 0,0 0 0 15,-3-1 0-15,3 2 1 0,-2 0 0 16,2 0 0-16,2 1 0 0,3 1 1 16,1-1-1-16,-1-1 0 0,3 2 0 0,0 0 0 15,0 2 0-15,-2 0-1 0,0-2 0 16,0 3 0-16,0-1 0 0,1-3 1 16,0-1-1-16,0 1 0 0,2-2 1 15,0-3-1-15,2-2 0 0,1-1 1 16,0-1-1-16,3-3 1 0,2-1-1 15,1 0 0-15,3 2 1 0,-1-2-1 16,2 0 0-16,0 3 0 0,-1 2 0 16,0-1 1-16,-1 1-1 0,2 2 0 15,-3 1 0-15,1 1 1 0,-2-1-1 0,2-1 0 16,-2 1 0-16,2 0 0 0,0-1 1 16,4 0-1-16,2-1 1 0,1-1 1 15,2 1 0-15,2 1 0 0,2 0 1 16,1 0-1-16,0 0 2 0,0-1 0 15,0-1 0-15,1 3 1 0,1-1 0 16,-1 2 1-16,-3-2 0 0,3-1-2 16,0 1 0-16,-1 0-1 0,0 0 0 0,1 2-2 15,-1-2 0-15,1 1 0 0,-3 1-1 16,-1-1 1-16,-2 1-1 0,-1 0 0 16,-2-2 1-16,0-1-1 0,0 1 0 15,0-1 1-15,3-3-1 0,-2 0 0 16,3-3 0-16,0 1 0 0,2 0 1 15,1-1-1-15,0-1 0 0,1 5 0 16,-3 2 0-16,1 0 0 0,-2-1 0 0,-3 3 0 16,-1-1 0-16,-2 4 0 0,0-2 0 15,-2-1 0-15,-2 2 0 0,0 1 1 16,-1 1-1-16,2 0 0 0,-1 0 0 16,1-2 1-16,2-1-1 0,-2-2 0 15,3 1 2-15,-1 0 0 0,-2 3 2 16,4-1 1-16,0 1 1 0,1 1 1 15,0 1 0-15,1 0-1 0,2 2-1 0,-1-2-1 16,1 2-2-16,-2-1 0 0,-2 3-1 16,0 0-1-16,-1-2 1 0,0-2-1 15,-3-2 1-15,2 2-1 0,1-1 1 16,1 0-1-16,2 0 0 0,2-3 1 16,2 3 0-16,1-2-1 0,1 4 1 15,-2-3 1-15,3 0 1 0,-2 2 0 0,-1-1 0 16,0-2 0-16,-1 1 0 15,1 1 0-15,0-2-1 0,-2-1-2 16,3 0 0-16,-2 2 0 0,2-1-1 0,-2 0 1 16,0 0 0-16,0-2 0 0,-2 2-1 15,-1 1 1-15,1-2 1 0,-2-1-1 16,-3 1 0-16,1-2 1 0,0 0-1 16,-3-1 0-16,3 1 0 0,-3-2 0 15,0 0 0-15,6-2 0 0,4 2 0 16,-3-2 0-16,-3 1 0 0,-7 1 0 15,1 3 0-15,-3-1 0 0,-8 0 0 0,-10 0-1 16,-1 1 1-16,0 0-1 0,-4-1-2 16,-8 0-3-16,-6 1-3 0,-3 1-5 15,-5-1-6-15,-5-1-9 0,-5 1-9 16,-1-2-21-16,-1 4-145 0,-9-10-151 16,-10-4-372-16</inkml:trace>
  <inkml:trace contextRef="#ctx0" brushRef="#br0" timeOffset="170156.47">1510 13527 348 0,'-8'-4'93'0,"0"-2"4"0,3-2-43 0,1-3-12 16,3 2-1-16,1-2-6 0,1 0-9 15,0 2-2-15,0 1 0 0,0 3 0 16,0 4-3-16,0-2 1 0,0 4-1 15,-1 1 0-15,2 1 0 0,-1 2-2 16,0 0 0-16,2 2-2 0,2 1 0 16,1 0 0-16,3 0 2 0,3-1 1 15,4 0 3-15,5 0 1 0,3-3 0 0,6-2-3 16,4 0-3-16,4-2-4 0,1-1-4 16,3-2-3-16,1-3-5 0,0 2 0 15,-3-1-2-15,-3-1-1 0,-3 1-4 16,-3-1-10-16,-5 3-6 0,-4 0-4 15,-4 0 0-15,-4 2 0 0,-4-1 0 16,-4-1 1-16,-1-2 9 0,-3-2-1 16,-1-4-2-16,-2-2-8 0,-1-3-29 15,0-1-17-15,-2-3-8 0,0 0 2 0,0 2 8 16,-2-1 19-16,2 4 21 0,-1 2 41 16,1 2 32-16,1 3 17 0,0 1 5 15,1 3 2-15,1 2-12 0,1 2-10 16,0 1-7-16,2 0-10 0,-1 3-5 15,3 2-2-15,0 2-3 0,2 3 0 16,2-1-2-16,1 4-3 0,2-1-4 16,2 1-2-16,3 0-1 0,-2 0-2 0,2 2-1 15,2-3-1-15,-1 3 0 0,0-4-1 16,-1 1 0-16,-1-3 0 0,-2-1-1 16,-4-2 1-16,-2-1-1 0,-3-2-1 15,-3 4 1-15,-4 1-4 0,-5 1-15 16,-2 2 42-16,-5 0-175 0,-2 1-131 15,-6 3-349-15</inkml:trace>
  <inkml:trace contextRef="#ctx0" brushRef="#br0" timeOffset="170398.03">2116 13891 470 0,'1'0'107'0,"0"3"-107"0,-1-1-164 16,1 2-249-16</inkml:trace>
  <inkml:trace contextRef="#ctx0" brushRef="#br0" timeOffset="170537.66">2174 14292 410 0,'9'10'86'16,"-2"-3"1"-16,4 4-118 0,-1-1-50 15,0 1-70-15,-1 1-169 0</inkml:trace>
  <inkml:trace contextRef="#ctx0" brushRef="#br0" timeOffset="184114.51">17678 8110 438 0,'4'4'116'0,"0"-3"4"0,3 0-26 16,-3-1-62-16,3 2-14 0,-2-2-4 15,0 1-4-15,-2-1-3 0,-1 0-2 0,-2 1 0 16,1-1 0-16,-1 0 0 0,0 0 0 16,0-1 2-16,1 1 0 0,4 1 3 15,-1-2 4-15,2 1 6 0,2-2 5 16,4-2 1-16,4-1 0 0,1-1-1 15,1-2-4-15,0 3-5 0,3-2-5 16,1 4-5-16,0 1-3 0,0 2-2 0,0 4 0 16,2 1 1-16,-1 4-1 0,1 3 0 15,-1 1 0-15,0 3 1 0,1-1-1 16,-1 2 0-16,-1 1 0 0,0 2 0 16,-1 0 0-16,0 2 0 0,-3 3-1 15,-5 2 1-15,-3 2 0 0,-5 0 0 16,-5-1 0-16,-7 3 1 0,-4 4-2 15,-5 3 1-15,-6 0 0 0,-2 1-1 0,1 2 0 16,-1 4-1-16,1-2-2 0,1-4-1 16,2 1 0-16,2-2-2 0,2-2 0 15,2-1 1-15,0-2 0 0,0-1 2 16,2-1 1-16,1 2 1 0,3-2 1 16,1 0 1-16,3-3-1 0,4 1 1 15,1-3-1-15,3-4 0 0,3 0 0 16,2-1 0-16,0-3 0 0,2 1 0 0,-2-2 0 15,1 1 0-15,-1-1-1 0,-1 0 1 16,-1 0 0-16,-1 2 0 0,-3-1 0 16,-1-2 0-16,-3 2 1 0,0 0-1 15,-4 1 0-15,1-1 1 0,-3-1-1 16,2-2 0-16,-2 2 1 0,2-1-1 16,1-4 0-16,-1 1 0 0,2-2 0 15,1 2 0-15,0 1 1 0,-1-1-1 0,2-1 0 16,-1-1 0-16,1 0 2 0,1-2 0 15,-1 2 2-15,2 0 1 0,0 1 1 16,1 3 0-16,0 0 1 0,1 1-2 16,0 2 0-16,1-4-2 0,1 2-1 15,1 0-1-15,1 2 0 0,-1-1 0 16,3 3 0-16,-2-3-1 0,0 4 1 16,-1 2 0-16,0 0 1 0,-1 1 2 15,-1 1 0-15,-2 3 0 0,-1 2 0 0,-1 0 1 16,-1 0-1-16,-1 1 0 0,-1 1-3 15,-1 1 0-15,0-1 0 0,2 1-1 16,1 2 0-16,0-2 0 0,2 0-1 16,1-2 1-16,1 0 0 0,1 0 0 15,1 1 0-15,0 0 0 0,-1 2 0 16,0-1 0-16,1-2 1 0,-1 2 0 16,-1-2-1-16,0-2 1 0,-1 0-1 15,-1 0-1-15,1-3 1 0,0-1-1 0,0 0-1 16,2-4 1-16,0 2 0 0,2-2-3 15,1 1 0-15,2 1 0 0,0 0-1 16,1 1 0-16,0 0 1 0,-1-3-1 16,-1-3 4-16,0-1 0 0,-3-2 0 15,0-3 2-15,-3-3-1 0,0 0 1 16,-1-1-1-16,0 1 1 0,-1-2 0 0,-1 2-1 16,0 1 1-16,0-2 0 0,-2 1-1 15,-1 1 1-15,-1 0-1 0,-1-1 1 16,0 0 0-16,-2 1 1 0,-1-2-1 15,1 2 1-15,-2-1 0 0,1 2 0 16,-1-1 1-16,0 0 0 0,-1 0 0 16,1-1-1-16,-1-3-1 0,2 0-2 15,-2-1-5-15,2-2-6 0,0-3-9 0,1 1-8 16,2-3-10-16,0-1 30 0,2-2-154 16,1-1-122-16,-1-2-308 0</inkml:trace>
  <inkml:trace contextRef="#ctx0" brushRef="#br0" timeOffset="-214085.72">20889 12738 341 0,'-2'3'84'0,"0"-1"0"15,0 1-49-15,1-2-9 0,0-3 0 0,0 3 1 16,-1-2 2-16,1 3 4 0,0 0 4 16,-1-1 3-16,1 3 1 0,1-1-3 15,-1 0-3-15,2 1-3 0,0-2-4 16,-1-1-4-16,2 0-1 0,-1 1-1 15,1-1 1-15,0-1 1 0,0 0-1 16,2 2 0-16,0-3 0 0,1 2-1 16,3-1-2-16,2 0-1 0,3 4-1 15,6 1-1-15,3-2-1 0,5 6-3 16,3-3-2-16,1 0-1 0,1 0-4 0,0-4-2 16,-1-1-6-16,-6-2-4 0,-2-1-11 15,-2-2-11-15,-4 1-12 0,-2 0-11 16,-4-1 35-16,-1 0-163 0,-3-2-131 15,-2-2-318-15</inkml:trace>
  <inkml:trace contextRef="#ctx0" brushRef="#br0" timeOffset="-213797.66">21452 12458 556 0,'-3'3'133'16,"-1"0"4"-16,3 1-72 0,0-2-29 16,1-1 0-16,1-1-2 0,0 0 1 15,1 0-1-15,1 0-2 0,-1 1-1 0,-1-2-2 16,2 3-4-16,-2 2-2 0,0 2-3 16,1 6-1-16,-1 6-1 0,0 2-2 15,1 10-2-15,0 3-2 0,0 5-2 16,3 3-3-16,-2-3-3 0,1 2-4 15,2-4-4-15,1-3-8 0,0-3-10 16,2-2-11-16,0-5-10 0,-1-6-19 0,0 0 76 16,1-4-199-16,-3-1-134 0,0-7-341 15</inkml:trace>
  <inkml:trace contextRef="#ctx0" brushRef="#br0" timeOffset="-213142.79">21041 13480 481 0,'-4'1'119'0,"-1"-1"3"0,2 1-69 15,0 0-15-15,0 2-3 0,2-2-13 16,-1 1-6-16,-1 1-3 0,0 0 0 16,-1 0-1-16,2 1-1 0,0-1 1 15,1 2 3-15,1-2 3 0,2 0 1 16,2 0 1-16,4 0 6 0,3-1 5 0,3 0 1 15,5 1-3-15,2 0-2 0,4-2-2 16,1-1-3-16,2 1-6 0,-1-2-9 16,0 1-6-16,0-1-12 0,-4-1-16 15,-4 1-13-15,-1 0-11 0,-5 2 25 16,-3-1-150-16,-5 0-128 0,-2 1-296 16</inkml:trace>
  <inkml:trace contextRef="#ctx0" brushRef="#br0" timeOffset="-212736.84">21473 13423 600 0,'10'3'148'16,"3"1"6"-16,1-4-85 0,2 1-21 15,2-1-6-15,-1-1-9 0,3 0-8 16,-1-1-5-16,-1 1-6 0,0 1-4 16,-2 1-2-16,1 2-1 0,-4 0-1 15,0 2 1-15,-3 3 0 0,0 2-2 16,-5 4-1-16,0 0 0 0,-4 3-1 0,-3 1-1 16,-4 1 0-16,-2 2-1 0,-3-1 1 15,-2-4-1-15,-2 2-1 0,-1-2-2 16,-1 0-2-16,1 1-4 0,-1-4-1 15,2 1 0-15,2-1 1 0,2-3-1 16,3 1 2-16,5 0 3 0,3-2 3 16,4 1 2-16,4 0 1 0,4 2 1 0,2 2 0 15,3-1 1-15,1 0-2 0,1-1-1 16,-1 0-1-16,2-1-21 0,-3-1-15 16,-2-2 20-16,-2-2-153 0,-2 0-133 15,-3 1-331-15</inkml:trace>
  <inkml:trace contextRef="#ctx0" brushRef="#br0" timeOffset="-212430.66">21384 14364 925 0,'-4'8'209'0,"-1"-2"1"16,5-1-147-16,1-3-26 0,4-2-24 15,-1-3-18-15,1-1-17 0,1-1-24 16,-1 1-29-16,0-1-134 0,-2 2-159 0,0 1-364 16</inkml:trace>
  <inkml:trace contextRef="#ctx0" brushRef="#br0" timeOffset="-212272.01">21211 14957 633 0,'4'17'165'0,"4"-1"0"0,4-4-44 16,2-5-82-16,-1-3-22 0,0-1-31 15,-2 0-6-15,-2 0-145 0,-2-2-135 16,-1 2-341-16</inkml:trace>
  <inkml:trace contextRef="#ctx0" brushRef="#br0" timeOffset="-212108.13">21238 15454 699 0,'7'28'174'0,"4"-2"2"0,0-2-87 16,0-4-47-16,0-4-14 0,0 0-19 16,-2-2-25-16,0-1-20 0,-2-2 110 15,-4-1-250-15,-1 0-151 0,-1 1-409 0</inkml:trace>
  <inkml:trace contextRef="#ctx0" brushRef="#br0" timeOffset="-211966.51">21418 16277 564 0,'5'19'147'0,"3"-4"1"0,0-5-23 0,-1-7-110 16,-2-2-152-16,-1-1-129 0,-2 0-330 15</inkml:trace>
  <inkml:trace contextRef="#ctx0" brushRef="#br0" timeOffset="-210858.13">21117 17086 432 0,'-1'4'129'0,"-2"0"1"15,2-3-6-15,1 2-71 0,0-2-23 16,0 0-9-16,-1-2-8 0,2 1-5 16,0 0-1-16,-1 0-1 0,3 2 2 15,-1-1 2-15,0 0 2 0,-1 1 2 16,2 1 1-16,-1-2 2 0,1 1 0 0,-1-2-2 15,1 0-2-15,3 3-2 0,0 0-1 16,4-2 0-16,3 4-2 0,3-1-1 16,4 2-1-16,3-1-1 0,3 3-1 15,0-2-1-15,0 1-2 0,0 0 0 16,2-3-2-16,-3 1 0 0,-2-1 0 16,0-3-8-16,-3-2-12 0,-3-1-11 0,0-1 81 15,-6 1-211-15,-3-3-138 0,1-1-362 16</inkml:trace>
  <inkml:trace contextRef="#ctx0" brushRef="#br0" timeOffset="-210255.22">21728 16938 644 0,'3'2'151'0,"2"-2"3"16,0 1-104-16,-1-1-12 0,1-1-7 15,-1-1-9-15,1-2-6 0,-1 1-5 16,-1 1-3-16,1 0-2 0,0 0-1 15,-1-1 0-15,2 3 0 0,-1 1 3 16,0 2 1-16,3-1 1 0,0 1 1 16,0 0-1-16,3 3 0 0,1-1 0 15,1 1-3-15,0-1-1 0,0 2-1 0,2-1 0 16,1 1-2-16,-1-1 0 0,-1 1-1 16,-2 0-1-16,0 0 0 15,-2 2 0-15,-4 2-1 0,-3 1 1 0,-4 2-1 16,-3 2 0-16,-4 1-1 0,-2 3-1 15,-3 0-1-15,-4 1 0 0,-1-1 0 16,-2 2-2-16,-2 1-3 0,0 0-3 16,0-1-2-16,1 1-2 0,2-3-1 15,1-2-1-15,5-2 3 0,2-1 3 0,2-2 3 16,4-2 6-16,0-2 3 0,5-1 3 16,1 1 2-16,1-4 2 0,2 2 4 15,3-2 1-15,1 1 1 0,2 0 1 16,2 0 1-16,4-1-1 0,2-1 0 15,4 0-3-15,3-2-1 0,2-1-3 16,5-1-1-16,5-3-2 0,4-1-2 16,1-1-2-16,2-3 0 0,1 0-3 15,-3-2-7-15,0 0-10 0,-5 0-19 0,-6 0-14 16,-6-1-18-16,-4 5-114 0,-6-3-127 16,-4 0-288-16</inkml:trace>
  <inkml:trace contextRef="#ctx0" brushRef="#br0" timeOffset="-209531.14">22047 16357 609 0,'-2'7'139'16,"0"-4"4"-16,2 0-99 0,2-2-10 16,1-1-9-16,0 1-6 0,2-1-3 15,-1 0-1-15,-1 0-1 0,0 0 0 16,1-2 0-16,0 2 2 0,2-2 0 16,-2 1 2-16,1 0 2 0,1-1 1 15,1 1-1-15,1 1-1 0,1 0-2 0,1 0-3 16,1 1-2-16,2 0-3 0,-2 1-4 15,1 0-2-15,-1 0-2 0,-2 0-1 16,0 3-1-16,-4 0 1 0,-1 1-1 16,0 1 1-16,-3 3 0 0,-2 1 0 15,-3 0 0-15,-1 2-1 0,-1 1-1 16,-1-1-2-16,-4 0-1 0,1-3 0 16,0-2 0-16,0-1 2 0,3 0 0 15,0-4 2-15,1-1 0 0,4-2 2 0,0 0 0 16,2 0-1-16,1 0-1 0,1 0 0 15,2 2-1-15,1 2 0 0,3 1 1 16,2 2-1-16,2 1 2 0,2 2-1 16,1 3 2-16,1 1-1 0,-2-1 1 15,1 2 0-15,-1 0 0 0,-1 1 0 16,-5-1 0-16,0 0 2 0,-3-1 1 16,-2 0 1-16,-6-2 1 0,0 0 1 15,-3-1 0-15,-2-1-1 0,-2-3-2 0,-1 1 0 16,-2-4-2-16,0 0-1 0,-4-3-1 15,1-3 0-15,-2-1 0 0,0-1-1 16,-1 0-2-16,1-3-5 0,0-1-8 16,3 2-16-16,0 0-15 0,1-1-110 15,1 2-27-15,2 0-118 0,2-2-240 16</inkml:trace>
  <inkml:trace contextRef="#ctx0" brushRef="#br0" timeOffset="-209196.01">22386 16326 500 0,'3'-2'150'0,"-1"2"12"0,-2 1-7 16,0 0-78-16,-1 4-11 0,0 0-7 15,-3 4-7-15,1 1-8 0,0 1-8 0,-2 3-9 16,1 2-6-16,0 2-5 0,1 1-5 16,1 0-3-16,1 3-5 0,2 2-2 15,0 4-4-15,3 0-7 0,-1 2-4 16,1 2-9-16,1-2-16 0,-1 0-17 15,-1-6 151-15,1-3-290 0,-3-6-157 16,3-6-439-16</inkml:trace>
  <inkml:trace contextRef="#ctx0" brushRef="#br0" timeOffset="-196355.71">18254 12072 618 0,'10'7'130'0,"2"0"0"16,-1 0-107-16,2 0-17 0,1-1-4 16,0 1-3-16,2 2-1 0,0-3-1 15,2 1 0-15,0-1 0 0,1 1 0 16,2-1 1-16,1 1 2 0,2-3 0 15,0 2 0-15,2 0 1 0,-1 0 1 16,1-1 2-16,-1 3-1 0,-1-1 2 0,1 1-1 16,-1 2 1-16,1-1 0 0,-1 4-1 15,1 1 0-15,0 2-1 0,0 0 0 16,-2 3-1-16,-1-1 1 0,0 4-1 16,1 0 2-16,-1 1-1 0,1 0 1 15,1 4 0-15,0 1 1 0,2 3 0 16,0 0 0-16,0 2 0 0,-1 1 0 15,-1 4 0-15,-1 0 0 0,-2 0 0 0,0 2-1 16,-3-1 0-16,0 4 1 0,-2 2-1 16,-2 3 1-16,1 5 1 0,-1 4 0 15,-2 2 0-15,0 1 1 0,-1 1-2 16,0 1 0-16,-1 1-1 0,-1-3-2 16,-1 2 0-16,1-2-1 0,1 0-1 15,0 1 0-15,2-2 0 0,-2-1 0 16,1-1 0-16,0-4-1 0,-1 4 1 15,-1 2-1-15,0 0 1 0,-1 3-1 16,1 1 0-16,-3 0 0 0,2 4 0 0,-1-2 0 16,0 0-1-16,0 0 1 0,1 1-1 15,1-3-1-15,1 1 0 0,1-3-1 16,2 0 0-16,1 2 0 0,1-2 0 16,-2 3 1-16,-2 0 0 0,-1 0 1 15,-1 4 1-15,-1 0 0 0,0 0 1 16,-3 1 0-16,-1 0 0 0,-1-1 0 15,0 0 0-15,-1-3 0 0,0-2 0 0,0-1 0 16,-2-4 0-16,2 0 0 0,0-3 0 16,0 0-1-16,-1-1 1 0,-1-1 0 15,-1-2-1-15,1-1 1 0,-1-3 0 16,-1 1 0-16,0-3 0 0,1 0 1 16,-2-1 1-16,1 0-1 0,-2 1 1 15,-1 0-1-15,-1 0 0 0,0-1 0 16,0-2-1-16,-1 1-2 0,2-4 1 0,0 0-2 15,1-4-2-15,2-2-2 0,-1-3-1 16,0-2-1-16,0-4 0 0,0 0 1 16,-1-2 1-16,0-2 3 0,-2-1 5 15,-2 3 3-15,-2-1 2 0,-2 1 1 16,-3 1 1-16,-4-2 0 0,-2 3 0 16,-3-1-1-16,-2 0-2 0,-2 0 1 15,0-1-1-15,-2-1-1 0,1-1 0 0,-1 0-1 16,-2-1-1-16,-1-3 0 0,-2-2-1 15,-2 1-1-15,-3-1 0 0,-4-2 0 16,-4 0 1-16,-1 3 0 0,-1 3 1 16,-1 3 1-16,-2 3 3 0,-1 3 1 15,3 3 2-15,1 1 0 0,-1-5 1 16,2-2-2-16,2-3-2 0,2-6-5 16,1-5-5-16,1-6-7 0,-2-2-9 15,1-3 59-15,-1-3-198 0,-1-5-136 0,-6-5-362 16</inkml:trace>
  <inkml:trace contextRef="#ctx0" brushRef="#br0" timeOffset="-195190.26">18178 12331 598 0,'11'-9'132'16,"2"-4"-4"-16,2-2-77 0,2-4-54 0,2 0-17 15,-2 0-12-15,0 3-1 0,-5 3 7 16,-3 4 10-16,-3 1 11 0,-3 2 10 16,1 5 9-16,-2-1 17 0,-2 1 3 15,1 0-2-15,-1 1-4 0,0 1-5 16,-1-2-3-16,0 0-5 0,1 1-3 15,-1-3-3-15,0-1-2 0,-1-2-2 16,0-3-1-16,0 0-2 0,-1-4-1 0,0-4 0 16,-3 1 0-16,-1-2 0 0,-3-1 1 15,-4 0-1-15,0-3 0 0,-3-1 0 16,-5 0-1-16,-4 0 0 0,-2 2 0 16,-3 3-1-16,-2-2 1 0,-4 3 0 15,-2 3 0-15,-1 1 1 0,1 2 0 16,-2 0 0-16,0-2 0 0,-3 1 0 15,-1 4-1-15,1 1 1 0,-2-1-2 16,-4 1 1-16,-3 3 0 0,-1 3 0 16,1 0-2-16,-1-3 1 0,-4 2-2 0,2-1 1 15,1 2 0-15,2-1 0 0,-1 0 0 16,1 0 0-16,1 1 2 0,1 0 0 16,2 3 0-16,0-2 0 0,1-1 0 15,1 2 0-15,2-1-1 0,2 6 1 16,-1 2-1-16,2 3 0 0,1-1 0 0,0 4-1 15,1 1-1-15,-1 1-1 0,5 0 0 16,1-3 0-16,2-1 0 0,1 0-1 16,5 0 1-16,0 1 1 0,0-4 0 15,2 4 1-15,2-2 0 0,0 2 1 16,2 3 0-16,3-1 2 0,0 0-1 16,3 3 2-16,-2-2 0 0,4 1 0 15,-1 2 1-15,2 3 1 0,-2 1-1 16,0 1 0-16,1 5-1 0,0-1 1 15,-1 4-2-15,-2 1 1 0,-2-1-1 0,-1 3 0 16,0 1 1-16,-3 2-1 0,-2 4 0 16,-2 0 1-16,2 2-1 0,0 4 0 15,3-2 0-15,1 1 0 0,1-2 0 16,6-2 0-16,1 1 0 0,3-4-1 16,2 2 1-16,3-1-1 0,0-2 1 15,3 2 0-15,-2 4 0 0,2 0 1 0,1 1 0 16,1 1 0-16,2 3 0 0,1 2 1 15,1 3-1-15,2-2-1 0,1 3 0 16,0 2 0-16,1 1-2 0,0 2-1 16,2 0-1-16,-1 0-1 0,0 4-1 15,1 1-1-15,1-1-1 0,0 2 0 16,0 1 0-16,0 2-1 0,-2-1 0 16,-3 4-1-16,-1 0 2 0,-3 3 0 0,-1 1 0 15,-1 1 2-15,-2 1 1 0,1 2 2 16,1-3 1-16,3-2 0 0,3-2-4 15,3-3-3-15,4-2-3 0,2-2-122 16,2-4-110-16,3 0-285 0</inkml:trace>
  <inkml:trace contextRef="#ctx0" brushRef="#br0" timeOffset="-141631.67">22963 15996 672 0,'4'5'169'0,"-2"0"3"16,0 0-78-16,1 0-46 0,0 0-15 16,1-1-10-16,2 0-11 0,1-2-6 15,3 0-6-15,0-1-5 0,0-1-2 16,1-1-2-16,-2-1 1 0,-2-1 0 16,-1 3 2-16,-3-2 2 0,-1 2 2 0,-1-1 1 15,-3 0 0-15,-1-1 0 0,-4-1 1 16,0-2 0-16,-3 1 0 0,-2-3 0 15,-4-2 0-15,0 2 1 0,-3-2-1 16,3-1-1-16,-3 1 0 0,1 0 0 16,-3-2-1-16,0 0-1 0,-2-3-1 15,-1 2-3-15,-4 0-5 0,-3-2-3 16,-2 0-4-16,-1 1-4 0,-1 0-2 16,-1 1-1-16,-1-1 4 0,0 5 4 0,2 0 5 15,1 4 5-15,0-1 3 0,0 1 4 16,2 2 3-16,0-1 0 0,-1 1 1 15,0 1 1-15,-1 0 0 0,1 1 0 16,1 2 0-16,1 2-1 0,-2-1 0 16,1 0 0-16,2 0 1 0,0 2 1 15,2 0 2-15,1-1 2 0,3 0 1 0,4 0 0 16,2 1 1-16,-1-1-1 0,3 2 0 16,-1-2-3-16,2 0-1 0,-3 3 0 15,0 1-2-15,0 1 2 0,-1 2 0 16,1 1 2-16,0 5 1 0,0 2 1 15,-1-1 0-15,0 3 1 0,1 0-2 16,-3 2-1-16,1 1-1 0,-1 1-2 16,0-1-2-16,-2 0-1 0,1 3 0 15,0-2-2-15,2 0 1 0,-1-1-1 16,1-1 0-16,2 1 1 0,0-1-1 0,0 0 0 16,-1 1 0-16,0 2 0 0,1-1 0 15,-1 1 0-15,-1-1 0 0,2 2-1 16,-1 0 1-16,3-1 0 0,-1 4-1 15,3-2 1-15,1 3 0 0,1-1 0 16,-1 1-1-16,2 0 1 0,0 0 1 16,1-1-1-16,1 2 0 0,3 0 0 15,1 4 1-15,3-1 0 0,1 2 0 0,1 1 1 16,2-2-1-16,1 1 0 0,2 1 0 16,0-3-1-16,1 2 0 0,0 1-1 15,3-1 1-15,0 1 0 0,1 2-1 16,1-3 1-16,1 0 0 0,1-3 1 15,2 0-1-15,1 0 1 0,-1-2-1 16,-1-2 2-16,3-2 0 0,-1 0 2 0,2 0 1 16,-2-1 0-16,3-1 1 15,4-2 0-15,1 0 0 0,3-3-2 0,4-3-1 16,3-4-2-16,4-3-2 0,4-1-1 16,0-1-3-16,3-3-1 0,4 2 0 15,-2-1-3-15,0 6 2 0,-1 2 1 16,0-1 1-16,1 1 2 0,-1 1 1 15,0 1 1-15,1 0 3 0,0-5 2 16,0-1 1-16,-1 1 2 0,-1-3 1 16,-1-2 2-16,-2 0 0 0,-4-1 0 0,1-2-1 15,0-1-2-15,-2-3-1 0,0-1-2 16,-2-3 0-16,3-5-2 0,-2-3 0 16,-1-3 0-16,-1-3 0 0,-2-3 1 15,-1 1 0-15,-1-2-1 0,-1 0 0 16,0-1 2-16,-1-2 0 0,2-2 0 15,-1 2 2-15,0-4 0 0,2-4 1 0,-2-2 0 16,1-4-1-16,0-1-1 0,-2-4 0 16,-1-5-1-16,1-4-3 0,-4-1 1 15,1-1-2-15,-2-1 0 0,-3-5 0 16,-3 3 0-16,-1 5 0 0,-4-2 0 16,-2 1-1-16,-4 3 1 0,-4-2 0 15,-1 5 1-15,-2-1 0 0,-2-4-1 16,-1 3 1-16,-4-1 0 0,-3 0 0 15,-2-3-1-15,-4 0 0 0,-6 0-1 0,-8-1 1 16,-8 0 0-16,-8-1 0 0,-6-1-1 16,-9 1-1-16,-11 3-2 0,-7 3-2 15,-5 5-4-15,-5 5-8 0,-2 7-18 16,-6 9 94-16,-4 6-251 0,-6 8-163 16,1 6-442-16</inkml:trace>
  <inkml:trace contextRef="#ctx0" brushRef="#br0" timeOffset="-136809.37">11855 4463 433 0,'1'5'114'0,"0"-2"5"0,-1 0-59 16,0-4 1-16,1 2-10 0,-1-1-5 15,0 0-7-15,1 0-3 0,0 0-3 16,1 0-2-16,3 3-3 0,1-1-4 16,3 0-3-16,3 1 0 0,2 1-1 15,5-2-1-15,-1-1-6 0,4-1-3 0,2-1-4 16,2 0-1-16,-2-2 0 0,4 3-9 15,0-2-33-15,2 0-108 0,-1-1-26 16,4 3-119-16,-2 0-258 0</inkml:trace>
  <inkml:trace contextRef="#ctx0" brushRef="#br0" timeOffset="-136313.46">12733 4382 496 0,'0'-1'128'0,"0"-2"6"15,1 3-46-15,-1 0-40 0,0 0-8 16,0 1-1-16,1-1-2 0,-1 1-1 15,1 1-1-15,-1-2-1 0,0 0 1 16,2 0-1-16,0 0-1 0,1-1-1 16,5-1-4-16,2-3-2 0,1 0-6 15,2 1-6-15,1 1-3 0,1 0-4 16,2 3-2-16,-3-2-3 0,1 7-1 16,1 1-2-16,-1 2 2 0,0-2-5 0,0 3 1 15,-4-1-2-15,-3 3-1 0,-1 0-1 16,-6 1 0-16,-4 0-1 0,-5 2 4 15,-5-2 0-15,-4 5 1 0,-3-4 1 16,-2 0 2-16,-2 0 0 0,-2 0 0 16,2-1 0-16,0 0 0 0,3-1 0 15,5 0 0-15,1-2-1 0,4-1 0 0,4 0 0 16,7-1 1-16,6-1 2 16,4 1 0-16,6 1 1 0,0 0 1 0,5 1 1 15,3 0 0-15,1-4-1 0,3 3-1 16,-3-2-2-16,0-2 0 0,1 0-6 15,1-4-10-15,-4-1-17 0,0-2-24 16,-4-4-136-16,0-2-147 0,2-5-359 16</inkml:trace>
  <inkml:trace contextRef="#ctx0" brushRef="#br0" timeOffset="-135842">13174 4231 509 0,'-1'1'142'0,"2"-1"9"16,1-1-29-16,0-1-71 0,2 1-5 15,2 0 0-15,3 0-5 0,2 0-9 16,1-1-5-16,1 0-5 0,0 0-2 15,-1 0-5-15,1 1-5 0,-4-1-4 16,-1 3-4-16,-1 0-2 0,-1 1-1 16,-1 1-2-16,-2 1-1 0,1 0 0 0,-3 0-2 15,-1 1 1-15,-3 0 0 0,-2 1 0 16,-1 1 2-16,-1 0 1 0,0 1 1 16,1-1 1-16,2-1 1 0,0-1-1 15,2 1 1-15,1-3-1 0,1-1 0 16,1-2 1-16,0 2 0 0,0 1 0 15,3-1 0-15,0 1 1 0,1 3 0 0,2 0 0 16,2 2 0-16,-2-1 0 0,2 3-1 16,-1 1 1-16,-3-1-1 0,1-1-1 15,-4 1 0-15,-1 0-1 0,-1-2 0 16,-4 0-1-16,-3-1 0 0,-3 1 0 16,-2-1 1-16,-2-4 1 0,-6 0-4 15,-1 0-6-15,0-2-14 0,-1-2-15 16,1-4 158-16,-1-1-293 0,3-3-154 15,7-2-426-15</inkml:trace>
  <inkml:trace contextRef="#ctx0" brushRef="#br0" timeOffset="-135639.27">13433 4200 655 0,'0'15'158'15,"-1"-2"7"-15,-1 0-117 0,-3 1-3 0,1 2-6 16,0-1-5-16,3 4-11 0,0-3-10 16,1 3-6-16,4-2-3 0,2 2-9 15,0-2-20-15,3 1 95 0,0-4-241 16,4 2-151-16,1 0-416 0</inkml:trace>
  <inkml:trace contextRef="#ctx0" brushRef="#br0" timeOffset="-134743.36">16751 4387 530 0,'5'0'134'0,"1"-2"7"16,-2-2-47-16,2 2-59 0,-2-2-5 15,-8-1 2-15,5 2-2 0,-1 1-6 16,0 1-7-16,0 0-3 0,1 2-3 15,-1 3-3-15,5 4-2 0,1 3-3 16,-6 3 0-16,0 5 0 0,-5 4 1 16,0 2-1-16,-3 1 0 0,0 1 0 0,2 3-2 15,-2-3-1-15,-1 2 0 0,6-3-7 16,0-1-10-16,0-2-8 0,0-2-9 16,1-1 6-16,0-6-121 0,1-2-13 15,-1-5-93-15,-2-4-197 0</inkml:trace>
  <inkml:trace contextRef="#ctx0" brushRef="#br0" timeOffset="-134507.6">16626 4511 653 0,'-1'-2'158'0,"1"0"6"15,1 3-110-15,-1-2-8 0,1 0-3 16,0 0-3-16,0 0-8 0,1 0-8 15,3 0-4-15,-1-3-5 0,2 1-2 16,2 0-3-16,5 0-4 0,3-2-2 0,5 1-3 16,2 1 0-16,5-2-2 0,3 3-1 15,-2-2-10-15,1 3-17 0,2 1-20 16,-1-2 157-16,1 4-291 0,-1-2-160 16,4 1-430-16</inkml:trace>
  <inkml:trace contextRef="#ctx0" brushRef="#br0" timeOffset="-134053.14">17360 4484 607 0,'0'-3'145'0,"0"0"5"0,2-1-104 16,1 0-6-16,2-3-1 0,1 1-1 16,2 0-6-16,1 3-6 0,-1-2-1 15,5 3-1-15,0-1-2 0,0 3-4 16,2-1-3-16,2 3-4 0,-1-1-4 16,2 4-3-16,-2-1-3 0,0 3 0 15,-1-1-1-15,-2 5-1 0,-2-3-1 0,-2 2-2 16,-5 1-1-16,-2-2-1 0,-5-1 0 15,-3 4-1-15,-4-1 2 0,-4 2 0 16,-3 2 2-16,-4-1 2 16,-4 0 1-16,0 2 0 0,-1-3 1 0,3-1-1 15,5 1 0-15,0-3 1 0,6-2-2 16,4 0 1-16,5-1 0 0,3 0 2 16,2 0 1-16,3-3 1 0,3 3 0 15,5-3 2-15,4 2-1 0,5-1 1 0,2-1-2 16,2-2-2-16,4 0 1 0,1-2-3 15,-3 0-9-15,-2-3-20 0,0-2-18 16,1 1-73-16,-2-3-58 0,-2-3-125 16,3 4-257-16</inkml:trace>
  <inkml:trace contextRef="#ctx0" brushRef="#br0" timeOffset="-133138.47">17821 4220 351 0,'0'0'105'0,"0"0"6"0,0-1-44 16,1 0-15-16,1 1-2 0,1-1-4 15,-2 1-14-15,2 0-10 0,-1 0-4 16,0 0-2-16,1 0-2 0,-1-1-1 15,0 1-2-15,1-1-2 0,0 0 0 0,1-2 0 16,-1 1-2-16,1 3 1 0,2-3-1 16,-1 0 0-16,3 1-2 0,0 0 0 15,2 3-2-15,-1-1 0 0,4 1-2 16,-3 2 0-16,0 0-1 0,-1 1 0 16,-1 0 0-16,-3 0-1 0,-1 0-2 15,-2-2-1-15,-3 0-1 0,0 0 0 16,-4 2 0-16,1-1 1 0,-3 0 0 15,-2-1 2-15,1 1 2 0,-1-1 1 0,1 1 0 16,1-3 0-16,1 0 2 0,2 0 2 16,1 0 2-16,2-1 1 0,0 0 1 15,1-1 0-15,1 2 0 0,0 0-2 16,1 3 0-16,0 0-3 0,0 0-1 16,1 3-1-16,2 2 0 0,0-2 0 15,1 4 0-15,0-2 0 0,1 0-1 0,-1 0 1 16,0-2-1-16,-2-1 1 0,-1-1-1 15,-1-2-1-15,0 1-2 0,-3-1-1 16,-3-2 1-16,-1 1 0 0,-5-2 0 16,0 1-1-16,-2-2-2 0,-2-2-3 15,1 2-5-15,-3-2-6 0,3-1 0 16,1 0-23-16,2 0-104 0,2-2-107 16,1 0-268-16</inkml:trace>
  <inkml:trace contextRef="#ctx0" brushRef="#br0" timeOffset="-132908.08">18123 4163 456 0,'5'4'128'15,"-2"-1"6"-15,-1 2-15 0,-2 3-83 16,0 2-7-16,0 1-2 0,-3 2-8 15,0 0-8-15,-1 2-5 0,0 1-2 16,1-1-1-16,-2 0-1 0,1 1-1 16,1-1-5-16,2 0-8 0,-2 0 0 15,2-2-127-15,1 1-116 0,1-2-298 16</inkml:trace>
  <inkml:trace contextRef="#ctx0" brushRef="#br0" timeOffset="-131842.05">18215 4597 362 0,'2'0'112'0,"-2"0"4"0,0 0-9 15,0 1-53-15,0-1-14 0,-2 0-5 16,2 0-9-16,0 0-8 0,0 0-4 16,0 0-3-16,0-1-3 0,0 0-3 15,0 1-2-15,0 1-3 0,0-2-1 16,0 2-1-16,0-1-2 0,-1 1 0 15,1 0 0-15,0 0 0 0,1-2 1 0,-2 2 0 16,1 0 1-16,0 1 2 0,-1-2 0 16,1 0 0-16,-1 0 0 0,-1 1 0 15,2-1 0-15,0-1 0 0,-1 1 0 16,2 1 0-16,-2-2 1 0,1 1 0 16,0 0 0-16,0 1 1 0,0-1 0 15,0 0 1-15,0 0 2 0,1 1 0 0,0-1 1 16,1 1 1-16,2 0 3 0,0-1 2 15,1 1 1-15,2-1 0 0,0 0 0 16,-1 0 1-16,4 0-2 0,0 0-2 16,-1 2-2-16,1-2-1 0,2 2-2 15,2 0-2-15,0 1 0 0,0 0 0 16,-2-1-1-16,3 2-1 0,-2 0 0 16,0-2 0-16,-3 1-1 0,0 0 1 15,-1-2-1-15,0 2-6 0,-2-3-11 0,-3 1 38 16,-1-1-171-16,0-1-128 0,-2-3-341 15</inkml:trace>
  <inkml:trace contextRef="#ctx0" brushRef="#br0" timeOffset="-131593.53">18648 4449 638 0,'0'0'148'16,"0"-1"3"-16,0 2-112 0,0 2-10 15,0 3 2-15,0 2 4 0,1 6-9 16,0 2-6-16,1 5-1 0,0 3-1 16,-2 5-4-16,1 4-4 0,1-1-4 0,-2 1 9 15,1 3-37-15,-1-2-6 0,1-2 64 16,2-4-206-16,3-4-145 0,4-1-385 15</inkml:trace>
  <inkml:trace contextRef="#ctx0" brushRef="#br0" timeOffset="-90022.69">22293 13605 565 0,'2'-6'135'16,"2"1"1"-16,-2 0-70 0,1 0-39 15,-1 1-9-15,0 0-4 0,-1 2-4 16,0 1-2-16,-2 1-1 0,0 0-1 15,-2 0 0-15,1 1 0 0,-1 0-1 0,0 0-1 16,-2 1 2-16,3-2 1 0,0 1 1 16,1-2 3-16,3 3 4 0,2-1 3 15,4 2 4-15,5 0 3 0,6 2 3 16,6 0-1-16,8 0-2 0,7-3-4 16,9 1-3-16,6-3-4 0,8-1-6 15,3 0-4-15,1-5-2 0,3 4-1 16,-3-1-1-16,-2-1 0 0,-6 0-2 15,-5 2-1-15,-7 1-2 0,-4 1-2 0,-8 0-5 16,-7 1-4-16,-6 0-6 0,-5-1-9 16,-9 0-14-16,-6 0-5 0,-11 0-45 15,-8 0-76-15,-7-2-111 0,-9-1-250 16</inkml:trace>
  <inkml:trace contextRef="#ctx0" brushRef="#br0" timeOffset="-89621.52">22259 13390 542 0,'5'-1'155'16,"-1"-1"5"-16,0 2-18 0,2 1-90 16,-1 3-17-16,3 1-9 0,-1 2-11 15,-2 2-9-15,1 1-4 0,-2 1-2 16,-3 1-1-16,-2 1-1 0,-2 0 1 16,-4-1-1-16,-1 0 1 0,-3 1-1 15,-2-3 1-15,-2 0-1 0,-3-2 0 0,-2-2 0 16,-3 0 1-16,-4-2 0 0,1 3 1 15,1-1 1-15,0-1 0 0,4 0 1 16,3 2 0-16,5-3-1 0,7 3-1 16,5 1 1-16,8 2 1 0,11 0 0 15,6 4 2-15,10 0-1 0,10 3 1 16,8-1 0-16,4-2-1 0,4-3-15 16,1 0-18-16,-2-3-134 0,-1-4-135 0,-5-2-343 15</inkml:trace>
  <inkml:trace contextRef="#ctx0" brushRef="#br0" timeOffset="-88724.31">22129 12639 506 0,'12'2'123'15,"4"-2"2"-15,2 2-45 0,2-1-60 16,4 0-9-16,2 0-2 0,3 2-2 15,3 0 0-15,3 1 0 0,4-1 2 0,2 1 3 16,3 2 4-16,2-2 3 0,6-1 3 16,-1 2-2-16,4-1-2 15,2-3-3-15,1 3-4 0,-1-2-3 0,1 4-5 16,-3-2-3-16,-4-3-2 0,-1-1-7 16,-8 2-6-16,-2-4-8 0,-9-2-6 15,-7-3-5-15,-7 0-38 0,-6-1-75 0,-10-3-97 16,-11-5-229-16</inkml:trace>
  <inkml:trace contextRef="#ctx0" brushRef="#br0" timeOffset="-88380.62">22259 12450 599 0,'4'7'130'0,"-3"-4"1"15,-1-3-89-15,0 3-30 0,-5 1-6 16,-1 1-1-16,-5 2 0 0,-5 0 0 16,-1 1 0-16,-6 3-1 0,-3-1-2 0,-3 0-1 15,0-2 1-15,-1 3-1 0,0-1 0 16,2 3 0-16,2 1 0 0,3 0 1 15,3 2 0-15,6 4 0 0,3 1 0 16,3 1-1-16,5 1 0 0,4 0 1 16,4 1-2-16,7 0 1 0,7 0-1 15,7-2 1-15,10-2 0 0,12-2-2 16,7 0-6-16,9-4-114 0,4-3-17 0,3-3-101 16,5-7-223-16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09D9C0E-A637-43FC-930D-7177AAB7B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3AA3087-42B8-4716-96F7-A9AFBD5B0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63B0A8D-84D3-4FA4-8BF7-A9D4CC374A7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7280D75-AD3B-4964-9B54-3EBADEBA44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B8FC8675-F9CB-4144-AB36-084A56A80E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83057C-4C65-4C24-8FC8-8DE13EDE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7B2890-1E1D-4789-82BE-AB941EBCA1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54A4DBB-C677-4017-AFB7-1103DE8FF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6E7121-5827-40E7-A1F1-EF16B245BA46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96E8A8F-7A40-434E-A48B-11EAC05D26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0811594-7570-42CF-9572-E3B1D68B7E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F046A9C-BCCD-4CC8-9E5D-7E017F991E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480C9B-8734-4324-87B7-E627FCE47F6D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355FF196-48B4-4228-BF43-E68D8F4F9E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9B1D7391-D9BD-49CC-A783-E4D0A17C5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97D1C8F-29FA-4CD0-B1AD-36D227999C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5E4147-8435-467D-AB43-4C855FE7C21A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9DB4703-009D-4329-AC2B-F782341A9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1E6EA1B-A3E1-4329-9CA5-29768BAA9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F05EEF6-FB7F-4E8B-A68C-264143BAE0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47F93A-959E-4596-BF83-6C28C5C07A25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DB63494-5EBA-4B48-9D2B-2C31997DBB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CEB88F8-F172-4034-A76C-CB721FFF2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6616681-A0D3-4C96-8168-C4127ABAD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667EE3-5470-478B-BDCA-C16B757295D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D30CC47-F8A0-4BD9-9381-CEBB3153F4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A96F32A-1463-47C4-AED1-CB1BCFE17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80810A28-2619-4EAC-8DEC-C5B9508BC9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ADCF93-ECFD-46BF-9946-D2C5DC52F715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A6ADFB8-473B-4E57-A899-F2AD850097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81F2FE9-D3EA-4B41-B0D4-43CAB889D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29FF4840-EDE1-415A-9CF0-98F7361BBB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429E33-4743-4AE1-90AB-5EB10BA44306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ED76E6-7DB7-44DF-8FCC-1762D0574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B36371F-5C51-4642-BFD0-2F9510504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0A2A55A1-1020-4064-9AC5-8A3E05F69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CC30B0-6558-49C0-A865-810F00DBE7CC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2406AE9-3899-4D39-970A-77F581FFCE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0EE998E-E63A-4149-B45E-45C31C50C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8478216-9BE1-45B0-B27E-03DD776C28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04948B-387C-46C2-BAE3-4F9D09F9B094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DA46937-EB43-4676-BDCB-34CFC23EF2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BD1D0FC-794F-4B07-959D-63460DD79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984AEA5-B4E3-4F2F-B051-505925641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CFFAD-DC88-4809-B937-B941665C210A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F430DC-2DE2-428C-9AFD-DEBDEE2FC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391998-F47D-4EF8-92A2-BD5A5A9DD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6497270-7DC8-46CD-ACC4-42F986813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BF8E43-0BAE-405A-8242-4B785C75AE71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C13938B-830C-4ED3-830D-33B66DA13C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FF3B951-F9B7-4AA2-9669-DC278CC8E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5E95716-7125-4B81-89D4-886F0C1D49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877569-7F7C-456A-8EB3-ABBE67B95CDD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1BF706E-779A-474D-AAF8-5668920392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2DD0A6E-B35D-4ECB-82D4-3F17178A3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2A258C37-1C90-4CE7-88FE-F6063A63E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E84007-59FD-499A-B27E-45DE9C7EFD5C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43C643A-6AB7-453C-A055-1C13E790C7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D5D3655-6896-474C-8897-C30429EBF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E0F1D47-5E6E-4133-AA42-E2B4213CCC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2F2E1D-6CD3-461F-AC1D-FF92F882BC7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CBC17FF-CBCA-41BB-85D4-C2D5BC374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4F54935-C6F9-47A1-9616-AB84AA551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B7E63E78-AA28-4ADB-8F13-49ADDE52DB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92568C-0832-450F-8617-8B621AE3A51F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B9EF51D-E235-4B24-9AFF-EDB99C45FD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E8B79477-6FCF-405B-8A5D-11ECAD81B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4F82D171-FB7E-4FD9-95B7-F707143CA0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0D0E89-21B6-4B7B-89BD-6AA00DA3952A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39FA57E1-9CD1-4803-AD8C-CEF2A7BC0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C7BA702-1370-4F0A-AEF5-12FE81CEC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758D16FA-FFC0-46C0-88F8-B237251918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DE903E-F37E-432B-9728-798E22AC8C9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7FA5DAC8-D89F-40DB-8311-152F47EA41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4C7C18F-59B2-4F87-8140-43AEA54C1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A459E2F0-7989-4163-9685-02BE11881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4C70D0-1C21-43F8-B1E7-6E459F4BE08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330AC50E-4729-4830-AFC9-5978A970A8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1E27971F-AB0E-4D14-A693-44E5FA41B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5F0EDC92-064D-4770-B89E-1C5EEC164B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1329B1-5FE7-4551-A370-82244211CABB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535709B-08AF-48DC-8EF3-5F4534E22A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B27FB3F-C7B2-4309-953C-A82A2E09B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FFF08F-EE44-473F-A5E1-020DC0EA1A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280AB-8499-467E-B3FC-DCA3AC2A8B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5661FC-31C1-43C7-B6ED-8413AFFDB8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E6A2D-248C-495B-BD1F-307414CE55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20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3DE813-C574-4AD7-9003-AD16274DB6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DC3B7C-7524-4C66-BBE2-C4664C4853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C4BF14-18F0-4CEA-8281-027ED4DA6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BCB1E-BDEA-4534-831B-AD3818D569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BACB4B-8930-440C-BC17-FDF9FEFB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97B4A5-CAB9-4551-A458-5E5EE750C5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660510-3BB2-4087-921B-D7DAFBB382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ECEA9-A40F-425C-B602-D9CCE010CB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04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E5DB2A-9E1C-4D63-B31E-D75E8E205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166B8-C0BC-4BDC-8CFE-7726B2D92F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80E938-EEAE-48C9-A70B-2B31613B6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AACA0-7626-4E62-9C2E-CB622C3F0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89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728C54-60ED-409E-AB4A-2949A0BC62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922328-BFF5-4559-AF32-16A3830499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02EDA7-2F07-4BE6-962E-76AAF8C62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A6AE0-BAA2-4BBF-89C1-74A1D487F0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7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6B4043-BEFE-4141-B8F3-329C40ED49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7B8D97-BFDA-4B6F-AB40-0E493DCE4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17EDBE-E716-4573-B2C2-6FB6F34BB1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1DE2C-7AF0-4642-B899-30A1EA5ED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9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2ED9A1E-CF95-44FC-99A5-0D686D809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B45115-3B18-4B05-B3B9-85BC6DAD78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417410-CDED-4E28-9CB0-31C9D86D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397F6-895B-4AC6-905B-545C92F2DB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07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A868EA-3686-488A-95DE-899FBC985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13DC733-E043-44C0-A535-F1D33F231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8B8828-AF1D-4B7D-A834-B781A9CC4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6D7A9-A63C-43AB-A9A9-44E44B3DF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78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86417A-DE55-4A09-A018-B8F250706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90717F5-DED4-429A-AC7F-25AAAC5736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AC4E60-2C17-4D32-8010-A9EEAD3EC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282F1-0BCF-4ED6-972F-7F87F7CCFE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8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FE8A8-9D8A-45D3-A04B-366DA643E9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3647B4-5D6A-4040-8E3B-581704C87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59A40-ACDB-4181-A2FA-CAB170C52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085B-A34D-4FC7-BEF1-03A66ACFD3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715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0F0617-243B-4C7A-A24E-6A25E72C1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3A8479-8587-4822-9DF5-E097F3864C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FFF1D3-3D0E-4300-A8FA-8EDA1FA519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4A4-43ED-476E-BFF2-407A73F31E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80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E6134F-5145-4142-B621-365CFBE73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321328-4AB7-47B9-9725-038ECD9CB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7CDA3D-C0B4-4080-B237-75088FC7A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7C274D-E453-4E96-B5A0-B4728F38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2443C-5758-42D9-8995-C6E90DD1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35ED927-D5E4-48E2-BF54-49E43828EF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D0832D-9AFB-4427-9933-382C1BCC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8D739-0896-4665-AB20-505B026D892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C60F5576-5DAC-4FF3-AF17-55BDC3D8B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892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8: Number Crunching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B830818-AA2B-4987-BD53-977121565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A5D5462-EABC-4787-9983-57293182F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7838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RISC vs. CISC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Numerical representations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Signed/Unsigned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5AC93ED-EF86-41B0-A249-25D787C77AAA}"/>
                  </a:ext>
                </a:extLst>
              </p14:cNvPr>
              <p14:cNvContentPartPr/>
              <p14:nvPr/>
            </p14:nvContentPartPr>
            <p14:xfrm>
              <a:off x="2900160" y="747000"/>
              <a:ext cx="4511160" cy="2041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5AC93ED-EF86-41B0-A249-25D787C77AA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90800" y="737640"/>
                <a:ext cx="4529880" cy="2060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197BDD-7711-4FF5-84CD-2C578875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8453-CA4C-4B08-8098-655A7946C06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027053B3-7344-44AD-BCEB-03DA807A1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88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Numbers</a:t>
            </a:r>
          </a:p>
        </p:txBody>
      </p:sp>
      <p:sp>
        <p:nvSpPr>
          <p:cNvPr id="55300" name="Line 3">
            <a:extLst>
              <a:ext uri="{FF2B5EF4-FFF2-40B4-BE49-F238E27FC236}">
                <a16:creationId xmlns:a16="http://schemas.microsoft.com/office/drawing/2014/main" id="{F3F6010D-A118-456C-AEDD-7F547F255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1" name="Text Box 4">
            <a:extLst>
              <a:ext uri="{FF2B5EF4-FFF2-40B4-BE49-F238E27FC236}">
                <a16:creationId xmlns:a16="http://schemas.microsoft.com/office/drawing/2014/main" id="{18CBD02D-1D5B-4FD1-9862-7A1BA2877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44075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32 bits can only represent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numbers – if we wish to also represent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negative numbers, we can represent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positive numbers (incl zero)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and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negative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– 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31C9320-3ED8-4C69-B16A-0F035A77973E}"/>
                  </a:ext>
                </a:extLst>
              </p14:cNvPr>
              <p14:cNvContentPartPr/>
              <p14:nvPr/>
            </p14:nvContentPartPr>
            <p14:xfrm>
              <a:off x="510120" y="59040"/>
              <a:ext cx="8571240" cy="6417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31C9320-3ED8-4C69-B16A-0F035A7797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0760" y="49680"/>
                <a:ext cx="8589960" cy="6436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323F4D6-E25A-4829-8FF2-E24EC8689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25C30-1849-4FFC-BF46-30C6351005A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88E24C-55DF-4650-8960-52EB161C4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2’s Complement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AECFB0F1-799C-4153-822A-4DFF7BEA6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D6351CAE-D26F-4FA3-BCF9-B7C1C958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88026"/>
            <a:ext cx="6010171" cy="313932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– 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22579DE9-FBC4-4E88-B353-AEDA0AF89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483" y="4427347"/>
            <a:ext cx="715971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Why is this representation favorable?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Consider the sum of  1 and -2  …. we get 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Consider the sum of  2 and -1  …. we get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This format can directly undergo addition without any conversions!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225AF239-5A7F-4F25-828A-D341B8CEA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808" y="5685503"/>
            <a:ext cx="482215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Each number represents the quantity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-2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+ 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…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9DFD23-2A40-48EC-A866-34AC28EF3A44}"/>
                  </a:ext>
                </a:extLst>
              </p14:cNvPr>
              <p14:cNvContentPartPr/>
              <p14:nvPr/>
            </p14:nvContentPartPr>
            <p14:xfrm>
              <a:off x="1469160" y="342360"/>
              <a:ext cx="7441920" cy="6050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9DFD23-2A40-48EC-A866-34AC28EF3A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9800" y="333000"/>
                <a:ext cx="7460640" cy="6069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F3E6B84-AAE5-45AA-9797-545836C5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7F596C-FF86-43C3-B458-555CF2B05704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2C7D150-6F7F-436C-A154-C16BD34B4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2’s Complement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7E0D91FD-33FE-4038-ABDE-D2B1506DA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A0B2390A-B0B4-4E36-B481-0B1DBAD51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295400"/>
            <a:ext cx="5356274" cy="280076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– 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B11C67E5-D6FB-4F7B-A66C-915F8C3B9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118290"/>
            <a:ext cx="786862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Note that the sum of a number x and its inverted representation x’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equals  a string of 1s (-1).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x + x’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x’ + 1 = -x        … hence, can compute the negative of a number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-x = x’ + 1             inverting all bits and adding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Similarly, the sum of  x and –x gives us all zeroes, with a carry of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reality, x + (-x) =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… hence the name 2’s complement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88217E-6D12-4A6E-A7D9-8ACFC4E1341B}"/>
                  </a:ext>
                </a:extLst>
              </p14:cNvPr>
              <p14:cNvContentPartPr/>
              <p14:nvPr/>
            </p14:nvContentPartPr>
            <p14:xfrm>
              <a:off x="100080" y="73080"/>
              <a:ext cx="8912520" cy="5360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88217E-6D12-4A6E-A7D9-8ACFC4E1341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720" y="63720"/>
                <a:ext cx="8931240" cy="5379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7C2ED2-E92F-4414-A2D2-C4E59162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3CF54-05ED-4C9E-ACE6-3ABD4125E06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E99D3813-9D37-4F71-9E7F-B7A2DF1FD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59D41E5D-8AD0-452F-98E2-E342C937E4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43DF86C7-759B-4455-8376-28AF132C0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42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Compute the 32-bit 2’s complement representations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for the following decimal numbers: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5,  -5, -6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0694E00-AC30-4337-BC59-B351FE3AF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33BF6-A07E-4101-9E2B-C70F6EE87733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31610B9C-40FA-4834-AAD0-2E86DC5A0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B6E10F3E-FC65-4942-8D3A-6F60A8F8D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302EC9A9-247E-478B-A659-0CC20AB08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5895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Compute the 32-bit 2’s complement representations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for the following decimal numbers: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5,  -5, -6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5:   0000 0000 0000 0000 0000 0000 0000 0101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-5:   1111  1111  1111  1111  1111  1111  1111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-6:   1111  1111  1111  1111  1111  1111  1111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Given -5, verify that negating and adding 1 yields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87ABC2-DD48-4D3D-94C6-E3D865023E3F}"/>
                  </a:ext>
                </a:extLst>
              </p14:cNvPr>
              <p14:cNvContentPartPr/>
              <p14:nvPr/>
            </p14:nvContentPartPr>
            <p14:xfrm>
              <a:off x="787320" y="335520"/>
              <a:ext cx="7491600" cy="3848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87ABC2-DD48-4D3D-94C6-E3D865023E3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7960" y="326160"/>
                <a:ext cx="7510320" cy="3867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C904B2-55BA-48D1-82FE-33A83682A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54460-B236-40A2-826A-EE480D794289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06B23E87-6C6F-4779-A401-A9602078E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079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Signed / Unsigned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F764014-0656-49D0-B346-D8A425DBE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F239055F-96AE-416B-9FCF-F282298A8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313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hardware recognizes two formats: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unsigned (corresponding to the C declaration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unsigned 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all numbers are positive, a 1 in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just means it is a really large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signed (C declaration is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signed 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or just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numbers can be +/-  , a 1 in the MSB means the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is negative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This distinction enables us to represent twice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numbers when we’re sure that we don’t need negatives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931DFEE-3A4D-4628-BB39-C066B959F384}"/>
                  </a:ext>
                </a:extLst>
              </p14:cNvPr>
              <p14:cNvContentPartPr/>
              <p14:nvPr/>
            </p14:nvContentPartPr>
            <p14:xfrm>
              <a:off x="91080" y="234360"/>
              <a:ext cx="8291520" cy="3928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931DFEE-3A4D-4628-BB39-C066B959F38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720" y="225000"/>
                <a:ext cx="8310240" cy="3947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9C91A0-E64B-4BD2-9303-4702B8794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C1282-93D2-4148-8A63-82958255D42A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9DC8F37-1B7C-43D1-9C8F-757A25F00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A30C3ABD-9DE4-4C4F-BB1D-E4FC2B54D3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CDE4625E-8011-4FE7-A1BA-2CDF5EA7D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453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comparison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slt   $t0, $t1,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and $t1 contains the 32-bit number   1111 01…01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What gets stored in $t0?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EA76BDF-2877-4338-9F62-D76C9AA6D27E}"/>
                  </a:ext>
                </a:extLst>
              </p14:cNvPr>
              <p14:cNvContentPartPr/>
              <p14:nvPr/>
            </p14:nvContentPartPr>
            <p14:xfrm>
              <a:off x="737280" y="198720"/>
              <a:ext cx="7205400" cy="4851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EA76BDF-2877-4338-9F62-D76C9AA6D2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7920" y="189360"/>
                <a:ext cx="7224120" cy="487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4038F5-7986-486D-AD4B-CF04051A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314B5-99FC-4613-A05E-E9D8AD5F16A7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0ACD4642-6B72-40A9-A15A-884D4C62F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0EFA29FE-3336-4740-9FA8-8CDEBCF4C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9C8DF09E-1C1D-454E-B30E-DE7C86F4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82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comparison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slt   $t0, $t1,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and $t1 contains the 32-bit number   1111 01…01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What gets stored in $t0?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The result depends on whether $t1 is a signed or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number – the compiler/programmer must track this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accordingly use either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or 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slt    $t0, $t1, $zero     stores  1 in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sltu  $t0, $t1, $zero     stores  0 in $t0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CE8DB59-6918-421B-92F2-39EFB92D97F8}"/>
                  </a:ext>
                </a:extLst>
              </p14:cNvPr>
              <p14:cNvContentPartPr/>
              <p14:nvPr/>
            </p14:nvContentPartPr>
            <p14:xfrm>
              <a:off x="606960" y="4837320"/>
              <a:ext cx="4985640" cy="896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CE8DB59-6918-421B-92F2-39EFB92D97F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7600" y="4827960"/>
                <a:ext cx="5004360" cy="914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A1FAB1-E331-43CF-B26E-81E38B55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727B5-CE6A-4CA4-AC75-CC0F8A94DC91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A70E2EBE-0C99-4D98-8D43-AA3CD84AE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923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Extension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099F7D65-2EFF-4ACB-A7F8-1ED45F5BE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20885135-ADB0-4F08-8D5A-583FA35B3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9201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Occasionally, 16-bit signed numbers must be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into 32-bit signed numbers – for example, when doing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add with an immediate operand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conversion is simple: take the most significant bit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use it to fill up the additional bits on the left – known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sign extension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  So 2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goes from  0000 0000 0000 0010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0000 0000 0000 0000 0000 0000 0000 0010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and -2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goes from 1111 1111 1111 1110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1111 1111 1111 1111 1111 1111 1111 1110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6425DFA-2C17-41E5-949B-6C40333E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5705F-BD30-45B2-9380-25E74829D09F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7074814-4FF1-4179-82B3-55736A3A0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215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Alternative Representations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379B33DC-270F-43FC-A1E9-984446AFE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32B6D22-436F-4B45-A47E-5BC01FA41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93723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following two (intuitive) representations were discarded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because they required additional conversion steps before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arithmetic could be performed on the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sign-and-magnitude: the most significant bit represents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+/-  and the remaining bits express the magnitude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one’s complement: -x is represented by inverting all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bits of x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Both representations above suffer from two zeroes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D9CD1-9155-4C4D-8DAF-8A03F84E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DA190-E2D7-465C-A465-49840829BD17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5AEDF79-3778-455C-94FA-38BF1162C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808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Print Routine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B386FDE-C8C2-4AA7-A7D2-129711263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9911264E-49F3-46D4-BBCD-429793976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1197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str:   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“the answer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.text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4               # load immediate; 4 is the code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     $a0, str            # 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string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#  address as the argument; la is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#  to load the address of the operand (str)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1              #  syscall-1 corresponds to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$a0, 5              #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integer as its argument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2FCCD63-7726-4EB2-9D1F-34DE9F230003}"/>
                  </a:ext>
                </a:extLst>
              </p14:cNvPr>
              <p14:cNvContentPartPr/>
              <p14:nvPr/>
            </p14:nvContentPartPr>
            <p14:xfrm>
              <a:off x="116640" y="290160"/>
              <a:ext cx="7992000" cy="4772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2FCCD63-7726-4EB2-9D1F-34DE9F23000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280" y="280800"/>
                <a:ext cx="8010720" cy="479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F49DCB-70E9-4457-87A1-7057E52B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C5BA4-9EBC-4283-9F8A-81FE196AB246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1A2D330-5F5C-42AF-B444-0C67335AC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A2AA2A5C-DFB9-4B25-8161-6F6629B721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5CF8FA15-99E8-4227-8B92-8E3B976E6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3222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 an assembly program to prompt the user for two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numbers and print the sum of the two numbers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36779B-D5D0-4C15-938A-BA4E7BED1022}"/>
                  </a:ext>
                </a:extLst>
              </p14:cNvPr>
              <p14:cNvContentPartPr/>
              <p14:nvPr/>
            </p14:nvContentPartPr>
            <p14:xfrm>
              <a:off x="3739680" y="1868040"/>
              <a:ext cx="3966480" cy="557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36779B-D5D0-4C15-938A-BA4E7BED10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30320" y="1858680"/>
                <a:ext cx="3985200" cy="57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3728DDA-F660-4B7A-86AB-E2DFCE61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C14E2-010B-4593-A1BE-F347ECD66F41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A7F5192-857F-4575-B57B-C1F0341CD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25CCB3EA-9FAB-42A0-B85A-4D8C4587A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E7AA21D0-02F1-4D80-A444-E1230C7FF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7153369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str1: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“Enter 2 numbers:”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.text                                                    str2: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“The sum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$t0, $v0,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$t1, $v0, $zero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str2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 $v0,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$a0, $t1,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22CF28-E1CC-47CB-9759-824713BC9DF6}"/>
                  </a:ext>
                </a:extLst>
              </p14:cNvPr>
              <p14:cNvContentPartPr/>
              <p14:nvPr/>
            </p14:nvContentPartPr>
            <p14:xfrm>
              <a:off x="878040" y="23400"/>
              <a:ext cx="8082360" cy="6726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222CF28-E1CC-47CB-9759-824713BC9DF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8680" y="14040"/>
                <a:ext cx="8101080" cy="6745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6A5DF3-7672-44A2-BD05-C64073E82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D9E54-3944-4F63-8896-3A81F354F5A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BF47862F-87C4-4192-B6B0-C32B092E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938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IA-32 Instruction Set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66ED48B2-CD9D-44E3-8F64-62114F957E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1E639701-A320-4B4C-9AA6-F0F182A3C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683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Intel’s IA-32 instruction set has evolved over 20 years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old features are preserved for software compatibility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Numerous complex instructions – complicates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design (Complex Instruction Set Computer – CISC)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have different sizes, operands can be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registers or memory, only 8 general-purpose registers,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one of the operands is over-written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RISC instructions are more amenable to high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(clock speed and parallelism) – modern Intel processors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convert IA-32 instructions into simpler micro-operations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A5D13A-D8C9-465E-8C70-C7E90D5FC6D5}"/>
                  </a:ext>
                </a:extLst>
              </p14:cNvPr>
              <p14:cNvContentPartPr/>
              <p14:nvPr/>
            </p14:nvContentPartPr>
            <p14:xfrm>
              <a:off x="4696200" y="299880"/>
              <a:ext cx="4073040" cy="3644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A5D13A-D8C9-465E-8C70-C7E90D5FC6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86840" y="290520"/>
                <a:ext cx="4091760" cy="3663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141ACF1-E866-48B3-9F03-9648E540F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FB887-0BAC-4C42-8D93-765DEF29B305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A6FDCC87-F7DE-4116-8DFA-FA9AC0EB3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91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Endian-ness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9984C90F-FC32-4977-9483-4126F731B5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9850B997-3BE3-4284-B11B-C6638D31F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96301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Two major formats for transferring values between registers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Memory:  low address  45   7b  87  7f    high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Little-endian register: the first byte read goes in the low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Register:   7f   87  7b  45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Most-significant bit                        Least-significant bit                 (x86)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Big-endian register: the first byte read goes in the big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Register:   45  7b  87  7f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Most-significant bit                         Least-significant bit               (MIPS, IBM)</a:t>
            </a:r>
          </a:p>
        </p:txBody>
      </p:sp>
      <p:sp>
        <p:nvSpPr>
          <p:cNvPr id="47110" name="Line 5">
            <a:extLst>
              <a:ext uri="{FF2B5EF4-FFF2-40B4-BE49-F238E27FC236}">
                <a16:creationId xmlns:a16="http://schemas.microsoft.com/office/drawing/2014/main" id="{9344D85E-883E-4449-A4AA-CBAD7FE0C9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733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Line 6">
            <a:extLst>
              <a:ext uri="{FF2B5EF4-FFF2-40B4-BE49-F238E27FC236}">
                <a16:creationId xmlns:a16="http://schemas.microsoft.com/office/drawing/2014/main" id="{17AED877-7EFD-4820-920C-36F4868FB0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257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Line 7">
            <a:extLst>
              <a:ext uri="{FF2B5EF4-FFF2-40B4-BE49-F238E27FC236}">
                <a16:creationId xmlns:a16="http://schemas.microsoft.com/office/drawing/2014/main" id="{F7EEE353-782F-4E58-AF98-21DD80CE01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3657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Line 8">
            <a:extLst>
              <a:ext uri="{FF2B5EF4-FFF2-40B4-BE49-F238E27FC236}">
                <a16:creationId xmlns:a16="http://schemas.microsoft.com/office/drawing/2014/main" id="{D62B18ED-6F11-4E3B-A70A-6224FC7C6A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5181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062F818-0C1E-49A6-9FD7-1D158CF84672}"/>
                  </a:ext>
                </a:extLst>
              </p14:cNvPr>
              <p14:cNvContentPartPr/>
              <p14:nvPr/>
            </p14:nvContentPartPr>
            <p14:xfrm>
              <a:off x="498240" y="1845000"/>
              <a:ext cx="6927840" cy="3518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062F818-0C1E-49A6-9FD7-1D158CF846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8880" y="1835640"/>
                <a:ext cx="6946560" cy="3537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6CD20DBB-3164-4FF1-B82E-44C7308E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F39C0-735D-4D53-9D55-F92FDDA92DE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6646FD6B-61A3-4774-B1B7-94067C708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989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Binary Representation</a:t>
            </a:r>
          </a:p>
        </p:txBody>
      </p:sp>
      <p:sp>
        <p:nvSpPr>
          <p:cNvPr id="49156" name="Line 3">
            <a:extLst>
              <a:ext uri="{FF2B5EF4-FFF2-40B4-BE49-F238E27FC236}">
                <a16:creationId xmlns:a16="http://schemas.microsoft.com/office/drawing/2014/main" id="{DF561680-9B19-4F96-91AB-FAFB25B556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7" name="Text Box 4">
            <a:extLst>
              <a:ext uri="{FF2B5EF4-FFF2-40B4-BE49-F238E27FC236}">
                <a16:creationId xmlns:a16="http://schemas.microsoft.com/office/drawing/2014/main" id="{2E450C01-863D-4B9D-B616-38CFA53D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214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binary number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01011000 00010101 00101110 11100111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represents the quantity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… 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word can represent 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numbers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0  and 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… this is known as the unsigned representation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we’re assuming that numbers are always positive</a:t>
            </a:r>
          </a:p>
        </p:txBody>
      </p:sp>
      <p:sp>
        <p:nvSpPr>
          <p:cNvPr id="49158" name="Text Box 5">
            <a:extLst>
              <a:ext uri="{FF2B5EF4-FFF2-40B4-BE49-F238E27FC236}">
                <a16:creationId xmlns:a16="http://schemas.microsoft.com/office/drawing/2014/main" id="{C33B6BF2-5B79-4428-BA1A-DA5C1F35C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475" y="2667000"/>
            <a:ext cx="21810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 significant bit</a:t>
            </a:r>
          </a:p>
        </p:txBody>
      </p:sp>
      <p:sp>
        <p:nvSpPr>
          <p:cNvPr id="49159" name="Text Box 6">
            <a:extLst>
              <a:ext uri="{FF2B5EF4-FFF2-40B4-BE49-F238E27FC236}">
                <a16:creationId xmlns:a16="http://schemas.microsoft.com/office/drawing/2014/main" id="{0D8197C0-426C-4F44-980A-CF2E8D299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021" y="2627342"/>
            <a:ext cx="21858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Least significant bit</a:t>
            </a:r>
          </a:p>
        </p:txBody>
      </p:sp>
      <p:sp>
        <p:nvSpPr>
          <p:cNvPr id="49160" name="Line 7">
            <a:extLst>
              <a:ext uri="{FF2B5EF4-FFF2-40B4-BE49-F238E27FC236}">
                <a16:creationId xmlns:a16="http://schemas.microsoft.com/office/drawing/2014/main" id="{334D2FBC-B9AF-4539-9E27-6E74ABD617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2590800"/>
            <a:ext cx="5334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9">
            <a:extLst>
              <a:ext uri="{FF2B5EF4-FFF2-40B4-BE49-F238E27FC236}">
                <a16:creationId xmlns:a16="http://schemas.microsoft.com/office/drawing/2014/main" id="{73752F45-52A9-4453-9684-E882A7BD9A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91400" y="2514600"/>
            <a:ext cx="4572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C253C1-5ED5-4DF3-96DE-EB2CAF31CBAD}"/>
                  </a:ext>
                </a:extLst>
              </p14:cNvPr>
              <p14:cNvContentPartPr/>
              <p14:nvPr/>
            </p14:nvContentPartPr>
            <p14:xfrm>
              <a:off x="274320" y="322560"/>
              <a:ext cx="8548200" cy="4816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C253C1-5ED5-4DF3-96DE-EB2CAF31CBA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4960" y="313200"/>
                <a:ext cx="8566920" cy="4835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AED4EC-FE92-43AA-BE00-CC15173F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E7296-62ED-467F-A6C9-26C6D9073EE1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F8EA7F16-F98B-4F0D-BDCE-ADB16309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14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ASCII  Vs.  Binary</a:t>
            </a:r>
          </a:p>
        </p:txBody>
      </p:sp>
      <p:sp>
        <p:nvSpPr>
          <p:cNvPr id="51204" name="Line 3">
            <a:extLst>
              <a:ext uri="{FF2B5EF4-FFF2-40B4-BE49-F238E27FC236}">
                <a16:creationId xmlns:a16="http://schemas.microsoft.com/office/drawing/2014/main" id="{58B935D8-1565-4A06-A22C-EE0BADD9A7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5" name="Text Box 4">
            <a:extLst>
              <a:ext uri="{FF2B5EF4-FFF2-40B4-BE49-F238E27FC236}">
                <a16:creationId xmlns:a16="http://schemas.microsoft.com/office/drawing/2014/main" id="{F97050C7-EDCD-4FD0-8F64-7A47D9D65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6960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make more sense to represent a decimal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ASCII?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to implement arithmetic would be difficult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storage needs? How many bits does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take to represent the decimal number 1,000,000,000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ASCII and in binary?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574F50E-4367-48EC-B813-8D7CC1241277}"/>
                  </a:ext>
                </a:extLst>
              </p14:cNvPr>
              <p14:cNvContentPartPr/>
              <p14:nvPr/>
            </p14:nvContentPartPr>
            <p14:xfrm>
              <a:off x="588600" y="911520"/>
              <a:ext cx="2373840" cy="182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574F50E-4367-48EC-B813-8D7CC12412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9240" y="902160"/>
                <a:ext cx="2392560" cy="201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C848E0-6DD1-4D58-9EF4-AA6810FFD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AEB61-C1E2-4A94-8797-CC911E814B19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7D6EB048-C276-4645-B227-DC6599869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14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ASCII  Vs.  Binary</a:t>
            </a:r>
          </a:p>
        </p:txBody>
      </p:sp>
      <p:sp>
        <p:nvSpPr>
          <p:cNvPr id="53252" name="Line 3">
            <a:extLst>
              <a:ext uri="{FF2B5EF4-FFF2-40B4-BE49-F238E27FC236}">
                <a16:creationId xmlns:a16="http://schemas.microsoft.com/office/drawing/2014/main" id="{ED3487D2-3C67-4E91-8BED-EB68F19F23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3" name="Text Box 4">
            <a:extLst>
              <a:ext uri="{FF2B5EF4-FFF2-40B4-BE49-F238E27FC236}">
                <a16:creationId xmlns:a16="http://schemas.microsoft.com/office/drawing/2014/main" id="{3A379100-5287-4050-B7B5-C8AEA64C0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696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make more sense to represent a decimal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ASCII?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to implement arithmetic would be difficult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storage needs? How many bits does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take to represent the decimal number 1,000,000,000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ASCII and in binary?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In binary: 30 bits     (2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&gt; 1 billion)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In ASCII: 10 characters, 8 bits per char  = 80 bits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46385</TotalTime>
  <Words>1687</Words>
  <Application>Microsoft Office PowerPoint</Application>
  <PresentationFormat>On-screen Show (4:3)</PresentationFormat>
  <Paragraphs>268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265</cp:revision>
  <dcterms:created xsi:type="dcterms:W3CDTF">2002-09-20T18:19:18Z</dcterms:created>
  <dcterms:modified xsi:type="dcterms:W3CDTF">2022-02-03T17:33:07Z</dcterms:modified>
</cp:coreProperties>
</file>