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6.xml" ContentType="application/inkml+xml"/>
  <Override PartName="/ppt/notesSlides/notesSlide9.xml" ContentType="application/vnd.openxmlformats-officedocument.presentationml.notesSlide+xml"/>
  <Override PartName="/ppt/ink/ink7.xml" ContentType="application/inkml+xml"/>
  <Override PartName="/ppt/notesSlides/notesSlide10.xml" ContentType="application/vnd.openxmlformats-officedocument.presentationml.notesSlide+xml"/>
  <Override PartName="/ppt/ink/ink8.xml" ContentType="application/inkml+xml"/>
  <Override PartName="/ppt/notesSlides/notesSlide11.xml" ContentType="application/vnd.openxmlformats-officedocument.presentationml.notesSlide+xml"/>
  <Override PartName="/ppt/ink/ink9.xml" ContentType="application/inkml+xml"/>
  <Override PartName="/ppt/notesSlides/notesSlide12.xml" ContentType="application/vnd.openxmlformats-officedocument.presentationml.notesSlide+xml"/>
  <Override PartName="/ppt/ink/ink10.xml" ContentType="application/inkml+xml"/>
  <Override PartName="/ppt/notesSlides/notesSlide13.xml" ContentType="application/vnd.openxmlformats-officedocument.presentationml.notesSlide+xml"/>
  <Override PartName="/ppt/ink/ink11.xml" ContentType="application/inkml+xml"/>
  <Override PartName="/ppt/notesSlides/notesSlide14.xml" ContentType="application/vnd.openxmlformats-officedocument.presentationml.notesSlide+xml"/>
  <Override PartName="/ppt/ink/ink12.xml" ContentType="application/inkml+xml"/>
  <Override PartName="/ppt/notesSlides/notesSlide15.xml" ContentType="application/vnd.openxmlformats-officedocument.presentationml.notesSlide+xml"/>
  <Override PartName="/ppt/ink/ink13.xml" ContentType="application/inkml+xml"/>
  <Override PartName="/ppt/notesSlides/notesSlide16.xml" ContentType="application/vnd.openxmlformats-officedocument.presentationml.notesSlide+xml"/>
  <Override PartName="/ppt/ink/ink14.xml" ContentType="application/inkml+xml"/>
  <Override PartName="/ppt/notesSlides/notesSlide17.xml" ContentType="application/vnd.openxmlformats-officedocument.presentationml.notesSlide+xml"/>
  <Override PartName="/ppt/ink/ink15.xml" ContentType="application/inkml+xml"/>
  <Override PartName="/ppt/notesSlides/notesSlide18.xml" ContentType="application/vnd.openxmlformats-officedocument.presentationml.notesSlide+xml"/>
  <Override PartName="/ppt/ink/ink16.xml" ContentType="application/inkml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ink/ink1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63" r:id="rId2"/>
    <p:sldId id="654" r:id="rId3"/>
    <p:sldId id="655" r:id="rId4"/>
    <p:sldId id="646" r:id="rId5"/>
    <p:sldId id="647" r:id="rId6"/>
    <p:sldId id="648" r:id="rId7"/>
    <p:sldId id="649" r:id="rId8"/>
    <p:sldId id="650" r:id="rId9"/>
    <p:sldId id="636" r:id="rId10"/>
    <p:sldId id="637" r:id="rId11"/>
    <p:sldId id="638" r:id="rId12"/>
    <p:sldId id="639" r:id="rId13"/>
    <p:sldId id="640" r:id="rId14"/>
    <p:sldId id="643" r:id="rId15"/>
    <p:sldId id="631" r:id="rId16"/>
    <p:sldId id="651" r:id="rId17"/>
    <p:sldId id="652" r:id="rId18"/>
    <p:sldId id="632" r:id="rId19"/>
    <p:sldId id="633" r:id="rId20"/>
    <p:sldId id="634" r:id="rId21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1" autoAdjust="0"/>
    <p:restoredTop sz="94660"/>
  </p:normalViewPr>
  <p:slideViewPr>
    <p:cSldViewPr>
      <p:cViewPr varScale="1">
        <p:scale>
          <a:sx n="65" d="100"/>
          <a:sy n="65" d="100"/>
        </p:scale>
        <p:origin x="135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D941F510-D23A-4E81-95C7-1DCB2A203C4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AFE6F193-E021-413F-AB73-466F9009387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BD8C6C81-5C0C-4F5B-A73F-88296E0E848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735AF3D0-FBF1-4A14-A261-5553300F4C1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0D39F00-4F36-4B95-B16B-BB96BDA811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1T16:06:41.9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7753 3640 461 0,'3'-2'120'0,"-1"1"6"0,-3-1-52 15,1-2-24-15,-1 0-8 0,0 1-4 16,1 0-6-16,0 0-1 0,-1-1-6 16,1 2-2-16,0 0-2 0,-1 2 0 15,1 0-2-15,0 1-2 0,0-2-3 16,-1 3-3-16,1-2-3 0,-2 3-3 0,4 2-2 15,-4 1-2-15,2 5 0 0,0 5 0 16,-1 1-1-16,0 5 1 0,1 3 0 16,1 7 0-16,-2 0-1 0,2 2 1 15,0 1-1-15,2 4 0 0,-2-1 1 16,0 2-1-16,-2-4 1 0,2-2-1 16,-3 3 1-16,1-4-1 0,-3-4 0 15,2-3 0-15,0-4 0 0,2-6 0 0,-1-1-1 16,2-8-6-16,-1-3-3 0,0-3-5 15,1-2-8-15,1-8-9 0,-1-1-8 16,1-4-52-16,1-9-65 0,-1-5-108 16,-1 1-244-16</inkml:trace>
  <inkml:trace contextRef="#ctx0" brushRef="#br0" timeOffset="348.55">8024 3633 514 0,'4'-3'122'0,"-3"-1"6"16,1 2-73-16,-1-3-14 0,0 3 0 0,0 0 1 16,0 1 2-16,0 1-2 0,-2 0-4 15,1-1-5-15,-1 1-6 0,1 4-5 16,-1-7-7-16,0 6-6 0,0-3-3 15,1 3 0-15,0 3 2 0,-1 4 1 16,2 0 3-16,-1 10-1 0,0 0 0 16,0 1 0-16,1 7-2 0,1 0-3 15,-1 7-3-15,-1 0-1 0,-2 1-1 16,-2 3 0-16,0-2 0 0,-1 0 0 0,-2 0 0 16,1-3 0-16,1 0-1 0,2-3-1 15,1-3-3-15,2-2-4 0,0-6-13 16,1-4-16-16,-1-5-14 0,0-4-7 15,1-4 23-15,-1-4-143 0,-2-5-121 16,2-3-282-16</inkml:trace>
  <inkml:trace contextRef="#ctx0" brushRef="#br0" timeOffset="569.49">7745 3982 580 0,'-1'3'128'15,"0"-4"5"-15,1 3-102 0,0-2-2 16,4 0 2-16,4 0 5 0,2-2-2 16,2 2-2-16,3-4-6 0,4 0-2 15,3 3-6-15,-2-1-8 0,5-2-5 0,-2 1-3 16,2 2-1-16,1-2 0 0,0-1-7 16,1-1-14-16,1-3-12 0,1-2-9 15,-2 2-93-15,2-3-27 0,-4-3-103 16,0-5-199-16</inkml:trace>
  <inkml:trace contextRef="#ctx0" brushRef="#br0" timeOffset="1082.95">8245 3762 599 0,'2'-4'141'16,"1"-1"3"-16,0 2-102 0,-2 2-8 15,3 0-5-15,-1 2-8 0,-2 5-6 16,0 3-4-16,-2 6-4 0,1 3-1 16,0 7 0-16,-1 4 0 0,0 3-1 0,2 2-2 15,1 0-1-15,3 2 0 0,0-2-2 16,1-4 0-16,3-2-1 0,3-2 0 16,-1-4-1-16,1-3 0 0,1-6 0 15,0-4 0-15,0-5 2 0,1-2 2 16,-1-8 1-16,0-3 2 0,3-8 1 15,-2-6-1-15,1 1 1 0,2-2-1 16,-2-3-1-16,-1 4-2 0,-1 1 0 0,1 7-2 16,-3 3-3-16,3 1 0 0,1 5-1 15,-1 3-1-15,2 5 2 0,2 6-4 16,2 1 1-16,3 4 0 0,-3 1 0 16,-2-1 0-16,1 1 0 0,-4-2-1 15,1-3 2-15,-3-3 1 0,-3-2 2 16,-2-1 1-16,1 0 4 0,-3-2 6 15,0-1 10-15,-1-3 7 0,-3 0 5 16,-2-5 3-16,0 2 1 0,-2-6-1 0,-1-2-6 16,1-5-9-16,-1-2-7 0,2-6-5 15,-1-3-2-15,1-6-2 0,0 2-1 16,1 0-1-16,0 1-2 0,1 5 1 16,-1 5-1-16,1 5 0 0,0 7-7 15,1 4-13-15,-1-2-18 0,1 3-15 16,2 3 134-16,0-1-264 0,1-1-153 15,3 0-394-15</inkml:trace>
  <inkml:trace contextRef="#ctx0" brushRef="#br0" timeOffset="1582.13">9053 3724 557 0,'1'1'132'16,"-1"-1"5"-16,1 1-87 0,0-2-12 16,1-1-4-16,0 1-3 0,2 2-3 15,3-1-5-15,1 0-2 0,4-1-3 0,5 2-1 16,3 1-1-16,3-1-3 0,2-3-3 15,0 2-1-15,2 0-2 0,1 2-2 16,-3-1 0-16,-1 1-3 0,-2 2 0 16,-4 3 0-16,-2 0-1 0,-5 1 2 15,-4 0 0-15,-9 5 2 0,0 7-4 16,-9 0 1-16,-2 3 0 0,-7-1-1 16,-3 5-3-16,-5 1-2 0,3 1-2 15,-6-8 2-15,3 0-1 0,-1 0 0 0,4-3 1 16,2-2 1-16,5-4 0 0,5-4 1 15,4 3-1-15,4-1-1 0,7-3-1 16,5 2 3-16,4-4 2 0,4 3 3 16,7-5 3-16,4 1 4 0,4 2 3 15,3-1 1-15,2 0-1 0,2-2-4 0,0 1-1 16,-1 1-3-16,1-1-2 0,-2-2-1 16,-3-1-1-16,-2 3-1 0,-4-1-7 15,3-2-19-15,-5 0-21 0,-1-1-127 16,-3 0-135-16,-2-5-338 0</inkml:trace>
  <inkml:trace contextRef="#ctx0" brushRef="#br0" timeOffset="2916.14">10755 3962 535 0,'0'-1'126'0,"-3"-4"5"0,2 3-78 16,0-2-15-16,0 0-1 0,0 0 0 15,-1 0-2-15,-1-2-3 0,-1 2-2 16,-2-1-5-16,0 1-5 0,-3-5-3 16,-4 5-2-16,0 0-3 0,-4 0-3 15,-1 2-1-15,-1-4-3 0,1 6-1 0,-1 6-2 16,4-2-3-16,1 7 0 15,2 0-1-15,2 5 0 0,2 4-1 0,1-1 0 16,4-2-1-16,0 2 0 0,2-5-1 16,2 3-1-16,2-5 0 0,2-1 0 15,1-1 0-15,0 1-1 0,1-3 1 16,0 0-1-16,1-4 2 0,-2 1-1 16,1-4 1-16,0-3 1 0,3-3 1 15,0-3 2-15,0-3 0 0,3-1 1 0,-1-4 1 16,2-2 0-16,0-1 0 0,-1-4 1 15,1-2-1-15,1-3 0 0,-2-7 0 16,-2-1 2-16,-1-2 1 0,-2-3 3 16,-3 1 1-16,-2-3 2 0,-3 0-1 15,0 8 2-15,0 2-2 0,0 4 1 16,1 7-2-16,-1 4 1 0,1 7-1 16,-1 6 0-16,0 2-1 0,1 2-2 0,-2 6-1 15,0 5-1-15,0 4-2 0,-1 9-1 16,2 9 0-16,0 5 0 0,0 6 1 15,2 8 0-15,0 0-2 0,1 5-1 16,2-6-3-16,1-4-1 0,2-3-1 16,1-5-1-16,2-7-1 0,3-7 0 15,1-8 2-15,0-3 1 0,2-3 2 16,-1-2 1-16,-1-7 2 0,2-2 1 16,-2-7 1-16,1-3 1 0,0-2 1 15,0-3 1-15,-1-5-1 0,-2-2 0 16,-1-1 1-16,-2 3 0 0,-4-2 2 0,-2 0 1 15,-3 0 1-15,-1 6 1 0,-2 0 1 16,-2 4 0-16,3 3-1 0,0 6-3 16,-1 5-1-16,1 2-2 0,1 5-1 15,0 9-1-15,0 2-2 0,0 0 1 16,0 4 0-16,2-2 0 0,3 2-1 16,0-5 0-16,0-7 0 0,4 1-1 0,1 0 1 15,1-4-1-15,2-2 0 0,0 0 1 16,1-2 0-16,3-2 1 0,-1-2 1 15,3-3 0-15,1-2 1 0,-1-3-1 16,0-4 2-16,1-1-1 0,-3-5 1 16,0 1 0-16,-4-2 0 0,-2 0 0 15,-2 0 1-15,-4-3 1 0,-1 2-1 16,-1 3 1-16,-5 1-1 0,2 2-1 0,-1 4 0 16,-1 5-1-16,0 2-2 0,0 11 0 15,-1 5 0-15,0 8-1 0,2 1 0 16,0 3 0-16,2 1 1 0,3 5 0 15,2-8 0-15,3-2-1 0,3 1-1 16,1-5 1-16,6-1-1 0,-1 0 0 16,1-5-2-16,2 0-6 0,0-2-9 15,-2-9-12-15,3-5-14 0,-1-2-6 0,-2-5-130 16,-1-3-130-16,0-3-308 0</inkml:trace>
  <inkml:trace contextRef="#ctx0" brushRef="#br0" timeOffset="3298.12">11555 3884 528 0,'8'14'123'0,"-3"0"6"15,-7-6-91-15,2-4-8 16,4 1 0-16,0-3 2 0,3 5-2 0,3-5-5 16,0 0-6-16,3-3-2 0,-1 2-2 15,1-1 0-15,0 0-2 0,1-2-3 16,-1-3 0-16,0 1 1 0,2-2 1 15,0-1 1-15,-1-4-1 0,0 0 1 16,-1-2-1-16,-3 0-2 0,-3-4 0 16,-1 4 1-16,-3-1 1 0,-2 0-1 0,-4-3 0 15,-5 4-1-15,-2 2 0 0,-2 1 0 16,-5 0-4-16,-3 4-2 0,-4 2-1 16,0 7-2-16,-1 4-1 0,4 8 0 15,0 5-2-15,2 8 1 0,4 5-1 16,5 3 0-16,3 2-1 0,4-4 1 15,4-2-1-15,5 2 0 0,0-8 0 16,5-2 0-16,3-3 0 0,4-1 1 0,2-1 0 16,2-2 1-16,2-6 1 0,3-3-1 15,-1-4 3-15,0-2-4 0,-1-4-2 16,0-2-11-16,-2-4-15 0,-1-3-15 16,-2 1-129-16,-2-5-135 0,0-2-327 15</inkml:trace>
  <inkml:trace contextRef="#ctx0" brushRef="#br0" timeOffset="5030.64">13019 3473 416 0,'2'-11'120'0,"2"3"7"0,-5 2-26 16,3 1-41-16,-1 4-10 0,-2 4-7 16,0-7-10-16,2 6-2 0,-1-2-6 15,2 3-3-15,-2 0-4 0,-2-1-2 16,2 2-1-16,-1 1-3 0,-2 0-1 16,-1 5-3-16,0 4 0 0,-2 4-1 15,3 5-2-15,-6 1-3 0,4 9 0 0,-2 5-2 16,3 6-1-16,-2 5-1 0,1 4 0 15,-1 2 0-15,5 3 2 0,-2-1-2 16,0 0-3-16,-1-1-5 0,3-3-6 16,0-4-5-16,0-5-7 0,3-1-6 15,0-8-3-15,1-2 0 0,-2-9-49 16,-1-5-60-16,1-6-94 0,-2-6-223 16</inkml:trace>
  <inkml:trace contextRef="#ctx0" brushRef="#br0" timeOffset="5278.85">12738 3947 580 0,'4'-1'143'16,"0"0"10"-16,5 0-94 0,-1-4-8 15,3 0-1-15,1-5-1 0,2 4-11 16,0-4-9-16,4 1-8 0,0-2-5 15,4-1-5-15,1 0-4 0,4 2-4 16,3 0-1-16,1-1 0 0,0-1-2 16,-3 1-2-16,0 2-10 0,-1 0-10 15,-1 3-12-15,-4 2-8 0,1 2-26 16,-4 2-106-16,-2 3-120 0,-4 7-272 16</inkml:trace>
  <inkml:trace contextRef="#ctx0" brushRef="#br0" timeOffset="5753.5">13337 4069 351 0,'2'-11'108'15,"1"0"8"-15,-3-1 4 0,4 4-71 16,-1 0-6-16,-1-1 0 0,-1 1-1 15,2 0-6-15,-1 3-5 0,-1-2-2 16,-2 3-1-16,-2 1 0 0,1-1-4 0,-2 2-3 16,-2-1-5-16,0 0-3 0,-4 3-2 15,-1-1-4-15,-1 0-3 0,-3 3-2 16,0 1-2-16,-2 2 0 0,-3 3-1 16,5 1-1-16,-1 2 1 0,1 1 0 15,2 3 0-15,2 2 0 0,5 1 0 16,4 1-1-16,2 3 0 0,5-2-2 15,2-3 0-15,6 0-2 0,1-4 1 16,2-1 0-16,-1-2 1 0,3-6 1 0,-2-2 2 16,1-2 1-16,-4-2 1 0,-1-2 1 15,-1-3-1-15,-2-3 1 0,-3-2 0 16,-2 3 0-16,-1-4 1 0,0 0-1 16,-2 0 1-16,0-2 0 0,0 0 1 15,1 3 0-15,-2-1 1 0,0 2-1 16,-2 0 0-16,0 0-1 0,0 3 0 15,1 1-2-15,-1 1 0 0,1 1-1 0,-2 1-4 16,1 0-10-16,2 2-13 0,1 0-2 16,0-2-86-16,2-1-46 0,-1 1-111 15,3 0-234-15</inkml:trace>
  <inkml:trace contextRef="#ctx0" brushRef="#br0" timeOffset="6267.36">13530 4034 370 0,'0'1'120'15,"0"-2"7"-15,0 1-45 0,1 0-10 16,-1-3-6-16,-1 0-9 0,3 1-21 16,0-2-15-16,-2 3-7 0,0-4-3 15,2 3-4-15,0 0-2 0,0 0-2 0,-2 1-1 16,1 2 2-16,0-1 2 0,-1-2 2 15,-1 2 4-15,0 0 3 0,-1-1 2 16,4-1 0-16,-5 1-2 0,2 0 0 16,-2-1-4-16,3 3-2 0,0-1-4 15,-2 0-2-15,0 0-1 0,0-1-1 16,0 0-1-16,2 3-1 0,-3-4 0 16,1 2-1-16,1 0 0 0,0 1 0 0,-2 0-1 15,1-2 0-15,-1 2 1 0,1 0 0 16,0 3 0-16,-2-2 1 0,1 1 0 15,0 3 0-15,1 1 1 0,-1 2 0 16,1-1 0-16,-1 1-1 0,2 2 1 16,1-2-1-16,1 0 0 0,0 0 0 15,1-4-1-15,0 3 1 0,2 0-1 16,-1-4 1-16,1 1 0 0,1 1 0 16,-1 0 1-16,-1 1 0 0,2 1-1 0,-1-4 0 15,0 2-2-15,1 0-4 0,-2-1-2 16,-1 0-2-16,2-1-1 0,-1-3 1 15,-1-2-3-15,0 0-3 0,1-1-3 16,0-6-20-16,1-3-86 0,-1-4-20 16,2-2-95-16,0-2-198 0</inkml:trace>
  <inkml:trace contextRef="#ctx0" brushRef="#br0" timeOffset="6864.41">13725 3993 427 0,'1'0'126'0,"-1"0"8"0,-2-1-34 16,1 0-37-16,-1 0-13 0,0 0-5 15,1 0-14-15,-2-1-11 0,-2 2-7 16,0-2-4-16,-3-2-2 0,0 1 0 0,-6-1-2 16,0 1 1-16,-1 0-1 0,2 4-2 15,-3-1 0-15,3 6-1 0,0-2-2 16,3-2 1-16,0 3-1 0,3 1 0 15,0 1 0-15,1-1-1 0,1 0 0 16,2-1 1-16,0 6-1 0,-1-2 0 16,2 1 1-16,0 2 0 0,0 3 0 15,2-2-1-15,0 3 1 0,1-2-1 0,0 4 1 16,2-6-1-16,2-3 0 0,-1-1 0 16,1 1-2-16,3-5 1 0,3-3 1 15,2-6 0-15,3-3 0 0,2-2 1 16,3-4-1-16,2-5 3 0,0 5 0 15,-2-2-1-15,-3 2 1 0,-2 0 1 16,-2-1 0-16,-2 3 1 0,-4-2 0 16,-2-2 0-16,-1-2 0 0,-2-1 0 0,-2-3 0 15,-3-2-1-15,-1-6-1 0,-1 0 0 16,0-1-1-16,1 1 1 0,-2-5-2 16,3 2 1-16,1 1 2 0,-1 1 2 15,2 4 2-15,0 1 3 0,0 4 0 16,1 5 3-16,-1 3 0 0,1 6 0 15,0 4-4-15,-1 2-2 0,0 1-3 16,-1 3-2-16,1 2-2 0,0 7 0 0,-1 1-1 16,1 8 0-16,0 8 1 0,1 4 1 15,1 6 0-15,-1 6 1 0,1 1-2 16,2 6 1-16,-1-3-1 0,0-3 1 16,2 1-1-16,0 2 3 0,0-4-15 15,-2-3-2-15,1-3-7 0,1-5-6 16,-1-3-5-16,0-3-5 0,1-9-6 15,0-8-1-15,4-6-61 0,0-6-43 16,3-3-96-16,3-7-219 0</inkml:trace>
  <inkml:trace contextRef="#ctx0" brushRef="#br0" timeOffset="7713.13">14165 3992 562 0,'0'-2'146'0,"-3"0"6"0,-7-1-75 0,6-1-25 16,-4-1-10-16,-2-3-6 0,-1 1-12 16,-2 0-9-16,-2-3-5 0,-1 2-4 15,0 4-2-15,-1 1-2 0,2 2-1 16,2 4-1-16,1 1 0 0,1 9 0 16,2 0 0-16,3 2-1 0,-1 2 0 15,4 3 1-15,1 2 0 0,2-2-1 16,4-2 0-16,2 0-1 0,2-2-1 0,2 0-1 15,2-4 1-15,1-4 0 0,1-1 0 16,3-4 1-16,-1-4 0 0,1-3 2 16,-2-3 1-16,-1 0-1 0,-1-4 0 15,6-5 1-15,-2 0 0 0,-3 4 0 16,0-1 0-16,-1-3 1 0,1 2 0 16,-2-1 0-16,-6 4-1 0,-3 2 2 15,1-1 0-15,-3 3 2 0,1 1 0 0,-2 2-3 16,0 5-1-16,-2 2 0 15,1 4 0-15,-2 1-1 0,1 4-2 0,0 2-1 16,0 1 4-16,1 0-1 0,1 0 0 16,1-1 1-16,3-2-1 0,5-2 1 15,2-2 1-15,1 0 0 0,2-4 0 16,3-1 0-16,1-3 1 0,0 0-1 0,-1-3 0 16,0-1 0-16,-1-2-1 15,-2-2 1-15,1 0-1 0,-4-3 0 0,0-1 0 16,-4 1 0-16,1 0 0 0,-3 1 0 15,1 3 0-15,-3 1 0 0,-1 2-2 16,1 3-6-16,-2 0 0 0,-1 5 0 16,-1 2-1-16,-1 1 1 0,1 2 0 15,0 2 1-15,0 2 5 0,1-1 0 16,2-4 1-16,1 2 0 0,1-5 1 16,1 0 0-16,2-3-1 0,2-4 2 0,2-1-1 15,3-2 1-15,2-3-1 0,3 3 0 16,0-4 0-16,-1 0 1 0,0 0-1 15,-4 2 1-15,-3 0 0 0,-3 1 0 16,-4-2 0-16,-1 0 0 0,2 4-1 16,-3 0 0-16,0-2-1 0,-2 4 0 15,3 0-2-15,2 4 0 0,-2 2-1 16,-2 1 0-16,0 3 1 0,-1 7 0 0,2 0 1 16,-1 6 1-16,-1 2 0 0,3 4 1 15,0 1 0-15,0 3 1 0,2 0-1 16,-2 3 0-16,-2-2-1 0,-2 0 1 15,-3-2 0-15,-5 5 0 0,1 0 0 16,-1-4 0-16,-1-4-1 0,-2 1 1 16,-3-3-1-16,-1-4 1 0,-3-4 0 15,-2-4-1-15,-1-1 2 0,-1-2 0 0,1-1 0 16,4-4 1-16,2-3-1 0,1-2 0 16,1-4-1-16,-2-3-3 0,-1-3-5 15,-2-3-9-15,0 1-9 0,-1-3-5 16,0-2-62-16,2 0-72 0,0 1-113 15,5 2-258-15</inkml:trace>
  <inkml:trace contextRef="#ctx0" brushRef="#br0" timeOffset="8313.79">15381 3532 283 0,'7'-5'86'0,"-3"-1"13"16,1 1-8-16,-1-3-32 0,3 3-1 0,-5-3 2 16,2 4 3-16,-2 2-11 0,3 0-8 15,-6 2-7-15,2 0-3 0,-4 0-2 16,5 2-2-16,-2 0-4 0,-2-2-5 16,1 0-4-16,2 1-5 0,1 2-2 15,-1 1-2-15,-1 4 0 0,-4 5 0 16,-2 7 1-16,-1 11-4 0,-4 6 0 0,-1 7-1 15,-11 6-2-15,-1 8-2 0,-1 4 0 16,-5 3-2-16,-6 0 3 0,-1 4-3 16,-3-2-8-16,7-1-7 0,-1 0-4 15,2-2-2-15,5-5-4 0,7-5-3 16,7-12-4-16,2-3 3 0,4-8 2 16,4-8-6-16,2-4-40 0,1-9-35 15,1-9-25-15,1-3-78 0,-1-5-157 16</inkml:trace>
  <inkml:trace contextRef="#ctx0" brushRef="#br0" timeOffset="8632.01">15853 3430 484 0,'2'-2'125'0,"-4"5"6"0,-1 1-55 16,1 6-28-16,-2-1-7 0,0 3-3 16,-2 8-6-16,-2 2-6 0,0 5-5 15,1 9-6-15,-1 1-2 0,-1 2-6 0,-1 9-1 16,4 2-2-16,1 3 0 0,2-1-2 15,0-3 0-15,1-3-2 0,1-2-4 16,-3-6-8-16,3-1-9 0,-3-7-17 16,-3-2-36-16,1-3-80 0,-2-3-110 15,0-4-244-15</inkml:trace>
  <inkml:trace contextRef="#ctx0" brushRef="#br0" timeOffset="9098.04">15496 3966 605 0,'-3'-3'137'0,"1"-2"5"15,1-1-101-15,4-2-10 0,4 2 0 16,2-3 2-16,5-1 0 0,1-2-4 0,1-1-5 16,2 0-4-16,5-2-2 0,3 2-4 15,5-1-3-15,6 3-5 0,5 0-1 16,3 1-3-16,2 6 0 0,-3 0 0 15,-2 3-1-15,-6 4-1 0,-7 2 0 16,-7 2-2-16,-5 2-1 0,-5 1-1 16,-4 3 0-16,-4 3 1 0,-2-1 0 15,-5 1 0-15,1 2 3 0,-1 0 0 0,-1-2 1 16,1 2 0-16,1-4 1 0,3 1-2 16,3-4 1-16,0 0 0 0,2-4 2 15,3-2 0-15,1-4 1 0,1 1 0 16,0-5 1-16,-1 2-1 0,1-3 1 15,1-2-2-15,-2-1-1 0,2 0 1 16,0-2-1-16,1-1 1 0,-2 0 1 16,-2 0 2-16,-3 1 2 0,-1-2 0 15,-8-5 1-15,-2 0-1 0,-6 0-1 0,0-1-2 16,-2-3-2-16,0 1-2 0,-3 3-3 16,4 3-1-16,0 2-1 0,1 4-4 15,-1 0-6-15,1 4-10 0,-2 2-9 16,1-3-8-16,1 4-10 0,4 0 28 15,1 0-151-15,4 1-121 0,2-1-304 16</inkml:trace>
  <inkml:trace contextRef="#ctx0" brushRef="#br0" timeOffset="9612.14">16346 3740 427 0,'15'9'119'0,"-4"0"5"0,-6 3-11 16,-2 4-75-16,-3 2-9 0,0 2-3 15,-3-1-7-15,-1 0-5 0,-1 0-5 16,0-1-2-16,0-2-3 0,3-3 0 0,-2-1-2 16,2-2-1-16,1-1 1 0,-2-3-1 15,3-2 0-15,-1-2 1 0,0 1 0 16,1-2 6-16,0 0 8 0,0-1 8 16,0-1 3-16,0-1 1 0,1-4-1 15,0-2 0-15,3-1-6 0,0-5-8 16,3-2-9-16,1-3-3 0,3 2 0 15,3 0 0-15,2 4-1 0,2 0 0 0,0 5-1 16,2 4 0-16,1 6-1 0,-3 2-1 16,1 2-1-16,-2 5-1 0,-3 1-1 15,-2 0 0-15,-2 5-2 0,-4-2 1 16,-2 1-1-16,0-1-1 0,-3-3 1 16,0 1 0-16,1-1 1 0,-2-6 2 15,0-1 0-15,1-1 3 0,-1-2 2 16,0 1 4-16,0-3 4 0,0-5 1 0,0 0-1 15,2-4 1-15,0-3 0 0,1-2-2 16,1-4-1-16,1-2-5 0,2 0 1 16,2-4 0-16,3 2-1 0,3 2 1 15,1 2-1-15,0 5 0 0,4 2 0 16,0 9-1-16,-1 4-1 0,-2 6 0 16,-3 4 0-16,0 4 0 0,0 5 1 15,-5 1-1-15,-1 3 1 0,0 1-1 16,-2-2-2-16,-1-2-5 0,-1-4-9 15,0-1-10-15,1-2-11 0,-1-6-121 0,2-1-122 16,-2-3-298-16</inkml:trace>
  <inkml:trace contextRef="#ctx0" brushRef="#br0" timeOffset="10149.46">17089 3792 404 0,'0'3'118'0,"0"-4"7"0,0 2-42 15,-1-1-22-15,1-1-8 0,-3 2-12 16,-2 1-12-16,-1-3-10 0,-2 8-7 15,-1 2-5-15,-1 5-4 0,8 12 0 16,-11-5-4-16,2 2 1 0,0 4-1 16,4-3 0-16,0-1-1 0,6-3 1 15,-9-13 1-15,17 7 7 0,4-4 3 16,3-7 2-16,2 0 4 0,6-3 2 0,0-3 2 16,0-1 1-16,1-4-2 0,0-3-1 15,0 2 0-15,-3-3-1 0,-3-2 0 16,-2 0 0-16,-4 0 0 0,-2 3-1 15,-5-3-2-15,-9 1-4 0,-5 0-3 16,-4 1-2-16,-4-2-4 0,-5 1-5 16,-5-2-7-16,-1 4-12 0,-2 5-8 15,2-2-11-15,3 4 0 0,1 3-52 0,6-1-77 16,5 0-111-16,4 0-250 0</inkml:trace>
  <inkml:trace contextRef="#ctx0" brushRef="#br0" timeOffset="10908.62">17419 3809 452 0,'12'20'114'0,"-3"4"4"0,-6-2-33 15,-1 0-61-15,-3-1-9 0,-3-1-1 16,-1-4-2-16,0-1-4 0,1-3-4 16,-1-1 0-16,2-4-1 0,1 1-1 15,0-5 3-15,-1-2 5 0,2 0 3 16,-2-2 4-16,1 0 6 0,0-1 6 15,-2-5 6-15,3-1 1 0,-3 1-2 16,3-1 1-16,1-3 1 0,2-2-3 0,-1 0-6 16,2-4-4-16,3 0-5 0,3-2-4 15,0-2-4-15,3 1-4 0,2 1-5 16,1-1-1-16,0 7 0 0,1-1-1 16,-1 1 0-16,-1 3-3 0,2 1-3 15,-2 0-4-15,-1 3-6 0,0-2-4 16,0 4-4-16,-1 2-4 0,-1-1-2 15,0 4 2-15,-3 3 3 0,1 1 5 0,-4 3 5 16,2 1 3-16,-2-2 5 0,1 3 4 16,-2 0 2-16,4 1 1 0,-1 1 1 15,2 1 0-15,-1 2 0 0,1 1 2 16,-2 0-1-16,1 0 1 0,-3 0-1 16,-1-1 1-16,-2-1 0 0,-1-4-1 15,-1-4 0-15,-1 4-1 0,-1-4 2 16,-2-1-1-16,0-4 3 0,0-2 4 15,-2 2 3-15,0-3 3 0,-2-6 1 0,0-1 3 16,1-4 2-16,0-2 0 0,3-3-5 16,0-4-3-16,5-1-2 0,6 2-2 15,3 0-3-15,3 3-3 0,6-1-2 16,5 6 1-16,2 5-1 0,0 2 0 16,-2 2 0-16,-1 0-1 0,1 3 1 15,-4 5-1-15,-2 0-1 0,-2 1-1 0,0 2-1 16,-1 3-1-16,-2 4 1 0,-3 4-2 15,-5 0 2-15,-1 2 0 0,-8 2 1 16,1 0 1-16,-2 0 2 0,-1-4-1 16,2 0 0-16,3-5 0 0,1-2-1 15,3-2 2-15,2-3 2 0,4-4 1 16,2-5 1-16,1 0 1 0,1-1 0 16,2-7 1-16,1-4 0 0,0 0-3 15,1-3 0-15,-2 0 0 0,2-2 1 16,-4-1 1-16,-1 6 3 0,-3-1 3 0,-3 0 1 15,-4 3-1-15,-2 2-2 0,-6-2-1 16,-3 2-2-16,-4-1-4 0,-2 2-7 16,-4 2-4-16,-2 3-2 0,-2 2-7 15,-1 3-10-15,1 0-13 0,2 1-10 16,3 1-121-16,2-1-129 0,3-2-306 16</inkml:trace>
  <inkml:trace contextRef="#ctx0" brushRef="#br0" timeOffset="11344.85">18390 3701 412 0,'1'10'99'0,"-3"1"7"16,-3 1-52-16,-2 3-25 0,-3 0 3 16,-2 1 5-16,2 5-4 0,-2-3-7 15,2 0-7-15,4-1-6 0,2 2-4 0,3-2-2 16,4-2 4-16,7-7-2 0,2 0 3 15,1-2 4-15,3-5 3 0,0-5 3 16,0-1 2-16,2-4-3 0,-6 4 2 16,1-5 1-16,0-1-1 0,0 1-1 15,0-3-2-15,-3 2-4 0,1 2-2 0,-4 0-3 16,-2 5-4-16,1 3-6 0,-2 1-5 16,0 8-2-16,-2 1 0 0,-1 3 0 15,4 3 1-15,1 1 0 0,2 2 2 16,0-2 2-16,4-4 0 0,3-3 0 15,1-1 1-15,2-6 0 0,2-3 1 16,4-4 1-16,1 1 2 0,-1-3 3 16,1 2 2-16,0 0 4 0,-3-2 2 15,-3-5 3-15,-6 4 4 0,1-3 3 16,-4-2-2-16,-4-5-3 0,-1-2-4 0,-4-3-5 16,-2 3-3-16,-2-11-6 0,-2 3-3 15,1 1-2-15,-1 2-2 0,1 2-1 16,2 4-5-16,-1 0-11 0,1 7-20 15,-1 3 118-15,-3-2-264 0,-3 2-159 16,1 2-433-16</inkml:trace>
  <inkml:trace contextRef="#ctx0" brushRef="#br0" timeOffset="13180.65">7908 4810 486 0,'-1'0'125'0,"-1"0"4"0,0-1-45 0,-3-1-47 16,2-1-6-16,-1 2-4 0,-1-1-1 16,1 0-3-16,1 1-1 0,-1-1-2 15,3 1-2-15,-1 4-4 0,1-3-3 0,1 2-5 16,0 4-3-16,1 4-3 0,1 6-1 15,0 4-2-15,2 8 1 0,-1 5 1 16,-1 5 0-16,2 7 2 0,-3 4-1 16,0 2 1-16,0-3-2 0,-1 2-1 15,1 1-6-15,0-4-4 0,1-7-5 16,-1-5-5-16,0-4-5 0,3-5-2 16,-1-6-5-16,-1-7-88 0,0-4-16 15,2-6-88-15,0-6-192 0</inkml:trace>
  <inkml:trace contextRef="#ctx0" brushRef="#br0" timeOffset="13447.56">8097 4719 559 0,'8'-1'128'16,"-1"1"2"-16,-1 1-90 0,-1 3-12 15,0 4-2-15,0 2-3 0,0 3-2 16,1 6-3-16,-2 3-2 0,1 0-3 16,-1 5-3-16,-2 1-2 0,1 2-2 15,-1 1-2-15,-2-2-1 0,0-1-1 16,0 3 0-16,-2 0 0 0,1-2 0 0,0 0-4 16,1-2-5-16,-1-3-8 0,2-1-8 15,0-2-3-15,-1-6-47 16,3-1-77-16,-6-6-102 0,4-1-241 0</inkml:trace>
  <inkml:trace contextRef="#ctx0" brushRef="#br0" timeOffset="13678.86">7897 5116 576 0,'0'6'130'0,"1"-2"8"15,2-4-74-15,4-3-34 0,0 1 6 16,2-3 1-16,4 1 2 0,2-6-3 16,2-2-7-16,2-1-6 0,-2 2-7 15,6-2-7-15,1-3-4 0,2 3-2 16,1-2-4-16,2 2-11 0,-1-4-12 0,3 0-15 16,0 2-12-16,-1-2-117 0,-2 2-125 15,10 8-290-15</inkml:trace>
  <inkml:trace contextRef="#ctx0" brushRef="#br0" timeOffset="14146.39">8449 4876 503 0,'5'7'119'0,"-4"-4"4"16,1 2-89-16,1 1-3 0,1 2-3 15,-1 4-3-15,-2 4-8 0,0 5-9 16,1 9-4-16,-1 3-3 0,2 6-1 15,0 3-1-15,1-2 0 0,4-2-1 16,3-1 1-16,-1-7 1 0,1-4 1 0,2-8 0 16,0-2 1-16,1-5 2 0,1-3 2 15,-2-2 3-15,-1-8 4 16,2-4 4-16,-3-2 3 0,0-5 2 0,-2-3 2 16,-1-2-2-16,2 0-2 0,-1 1-3 15,0-1-5-15,-3 1-4 0,1 2-4 16,-2 4-2-16,0 2-3 0,-1 4-2 15,1 4-1-15,0 6-1 0,2 3 0 0,1 5 0 16,2 1 1-16,5 1 0 16,1 2 2-16,4 0 2 0,2-4-1 0,1-3 2 15,2-1 0-15,-2-2-1 0,-1-4 4 16,-1-2 5-16,-5-4 6 0,-3 2 5 16,-2-4 7-16,-4-1 5 0,0-2 5 15,-2-2 0-15,-3-2-2 0,1-2-5 16,-1-6-6-16,1-3-6 0,-1-6-6 15,-1-3-4-15,0-1-4 0,0-2-2 16,0-2-3-16,-2 0-2 0,-1 1-5 16,-1 6-5-16,-2 5-8 0,0-2-13 0,0 5-17 15,2 7-17-15,0 5-126 0,1 1-134 16,0 6-325-16</inkml:trace>
  <inkml:trace contextRef="#ctx0" brushRef="#br0" timeOffset="14697.16">9365 4865 603 0,'-4'-8'145'0,"-1"-2"6"0,1-1-98 15,2-1-8-15,0 0-2 0,2 2-4 16,3 0-9-16,0 0-7 0,2 0-6 16,2 5-5-16,3-2-4 0,1 2-3 15,5 2-3-15,1 1-1 0,3 2-1 16,3 3-1-16,1-1 1 0,-3 2-1 16,0 5 0-16,-3 0 0 0,0 2-1 15,-4 2 0-15,-2 3-2 0,-6-1 0 0,-5 4 0 16,-4 3 1-16,-4 3 0 0,-9-1 0 15,-3 1 1-15,-4-2 3 0,0-3-1 16,1-3 2-16,0-8-1 0,3-4 1 16,6-1-2-16,3 0 0 0,3-3 2 15,4 0-1-15,4 2 0 0,4 2 1 16,3-3-2-16,2 1 3 0,6 0 0 16,5-2-3-16,-1 3 1 0,5-1 1 0,2 2-1 15,3 3 1-15,-2 1-1 16,3 4 1-16,-4 1 0 0,-1 3 1 0,-3-1-2 15,-5 2 1-15,-4 0 0 0,-4-1 0 16,-7-2 1-16,-3 4 2 0,-7-1 3 16,-3 3 0-16,-7-2 0 0,-5-1 0 15,-6 2-1-15,-3 0-1 0,-3-3-2 16,0-1-2-16,-2-5-1 0,-1 0-7 16,-2-3-8-16,0-3-11 0,2-5-12 0,2-3-11 15,3-5-8-15,4-4-30 0,6-4-85 16,6-4-107-16,9-2-246 0</inkml:trace>
  <inkml:trace contextRef="#ctx0" brushRef="#br0" timeOffset="15265.91">10792 5035 414 0,'11'-3'112'0,"0"0"5"0,-1-2-21 16,1 5-58-16,-4-3-3 0,1 2-2 16,-3 1-3-16,-1 0-1 0,-1 1-3 15,-1 2-2-15,-1 0-4 0,3 3-3 16,-2 6-4-16,0 2-2 0,0 9-6 0,-1 7 0 15,-2 2-2-15,-2 4-1 0,0 8-1 16,-1 0 1-16,1 6 0 0,0-2-7 16,-1 3-13-16,0 6 5 15,3 2-100-15,-2-7-35 0,-1-1-105 0,0-9-232 16</inkml:trace>
  <inkml:trace contextRef="#ctx0" brushRef="#br0" timeOffset="15646.93">10923 5201 644 0,'0'-6'143'0,"2"3"6"15,0-1-111-15,1-1-12 0,1-4-4 16,1 0 0-16,0 2-2 0,4-3-1 0,0-2-3 15,2-2-2-15,1 0 0 0,2 0-1 16,1 2-2-16,2-2-3 0,-2 5-4 16,4 3-2-16,-1 5-2 0,2 2-1 15,-1 4-1-15,-3 2 0 0,-1 1-1 16,-3 4-1-16,-2 1-2 0,-4 1 1 16,-4 1-1-16,-5 2 1 0,-4-1 1 15,-4 2 1-15,-1-4 2 0,-3-4 1 16,-3 3 1-16,-2-4 1 0,0-3-1 15,-1-1-2-15,0-2-3 0,0-1-7 0,3 3-6 16,0-8-4-16,4-1-5 0,3-1-5 16,1 1-4-16,3-1 9 0,5-1-44 15,3-4-75-15,5 3-101 0,0 0-248 16</inkml:trace>
  <inkml:trace contextRef="#ctx0" brushRef="#br0" timeOffset="15986.3">11381 5135 541 0,'2'8'120'0,"-2"-3"3"16,0 0-88-16,-2 2-17 0,-1 1-2 16,2 0-1-16,-1 1-4 0,-1 2-2 15,5 1-4-15,0 0-3 0,1 1 1 0,3-1 1 16,2-3 1-16,2 1 0 0,2-2 1 15,1-4 2-15,3 1 3 0,-1-5 3 16,1 0 1-16,-1-4 3 0,0-2 1 16,0-1 4-16,0-1 1 0,-3-1-1 15,0 0-2-15,-2-2-2 0,-3 3 0 16,0 1 2-16,-5-1-2 0,-2-3-3 16,-4 1-3-16,-3-1-3 0,-3 0-3 0,-4-4-6 15,-4 0-5-15,-2-5-6 0,-1 2-5 16,-1 3-2-16,-1 0-4 0,2 0-5 15,4 6-7-15,0 0-7 0,6 6-2 16,1 1-29-16,4 2-88 0,4 0-106 16,2 2-251-16</inkml:trace>
  <inkml:trace contextRef="#ctx0" brushRef="#br0" timeOffset="16343.59">11892 5099 501 0,'21'4'134'16,"-8"-4"6"-16,-4 1-42 0,-5 0-29 16,-2 1-8-16,-4-6-6 0,-2 3-7 15,-5 1-8-15,-4-2-5 0,-3-2-9 16,-3-1-13-16,-1 4-11 0,-1 3-2 0,1 0 0 16,3 1 0-16,3-1 0 0,3 1 0 15,4 3-1-15,4-2-1 0,2 3-1 16,1-2 1-16,2 2 0 0,2 1 1 15,2 3 1-15,2 0 1 0,3 1 2 16,3-1 0-16,1 0 0 0,3 0 0 0,0-3-2 16,0 3 0-16,-1-5 0 0,-3 1-1 15,-4 1-1-15,-3-2-2 0,-5 3-1 16,-6 5 1-16,-5-4 0 0,-8 3 0 16,-2 1 0-16,-3 3-4 0,-7-3-7 15,-1 1-10-15,-1-2-8 0,-2-1-7 16,0-6-5-16,0 1-5 0,3-6-21 15,6-1-88-15,1-7-101 0,3-4-252 16</inkml:trace>
  <inkml:trace contextRef="#ctx0" brushRef="#br0" timeOffset="16607.61">11998 4836 429 0,'16'-17'115'0,"-1"3"7"15,-5 1-53-15,-2 7-11 16,-2 2-6-16,-1 3-5 0,-2 3-7 0,-1 5-6 16,0 3-3-16,-1 3-2 0,0 3-3 15,0 8-4-15,-2 5-1 0,0 0-2 16,-1 4-2-16,0 5-4 0,-2 0-5 16,3 5-2-16,0-2-1 0,1-1-1 15,1-2 0-15,3 2-2 0,-1-6 0 16,1 1-8-16,-2-8-9 0,2-3-13 15,-3-1-9-15,1-1 9 0,0-6-140 0,-1-2-128 16,-1-9-301-16</inkml:trace>
  <inkml:trace contextRef="#ctx0" brushRef="#br0" timeOffset="17312.43">12082 5027 471 0,'3'2'115'0,"-2"0"5"0,0-2-69 16,1 0-10-16,-1 1-7 0,0-2-4 15,0 1-5-15,3-1-3 0,-1-1-2 16,1 1-2-16,2-2-4 0,1 1-4 16,3-1-3-16,2 0-2 0,1 0-2 15,4 0-1-15,3 3-1 0,3-1-1 0,1 0 0 16,0 0 0-16,2 0-3 0,0-1-3 16,1 0-8-16,-3 0-5 15,-3 1-7-15,-3 0-115 0,-1 1-111 0,-6-2-276 16</inkml:trace>
  <inkml:trace contextRef="#ctx0" brushRef="#br0" timeOffset="17721.21">12348 5155 363 0,'6'6'96'0,"1"-1"7"16,0-3-45-16,1 4-10 0,1-1-8 15,0-1-5-15,-3-3-1 0,2-1-3 16,1 1-5-16,-2-2-2 0,3-4-2 16,-2-3-2-16,-1 0-1 0,3 3-3 0,-2-2-3 15,0-1-3-15,-1-2 0 0,-2 2 1 16,-1-1 0-16,-1 4 3 0,-2-3 2 16,-1 2-2-16,-3-2 1 0,-1 1-3 15,-3 1-2-15,0 0-4 0,-3-1-3 16,-2 0-4-16,-3 2 0 0,2 2-2 15,-2 2 1-15,0 2-1 0,-1 6 0 16,3 3 0-16,0 4 0 0,2 4 0 0,3 5 1 16,1 0 0-16,1 1 0 0,5 1-2 15,0-2 1-15,2 0 0 0,2 0 0 16,2-5 0-16,2 1 0 0,2 2-2 16,0-3-1-16,5-1-1 0,2-4-2 15,2-2-3-15,4 1-4 0,1-5-3 16,1-4-2-16,2-3-2 0,0-4 8 15,-1 0-85-15,2-4-36 0,0-1-91 0,-2-2-210 16</inkml:trace>
  <inkml:trace contextRef="#ctx0" brushRef="#br0" timeOffset="18209.9">12810 5257 433 0,'4'-7'123'0,"-3"0"10"16,-3 2-37-16,1 2-25 0,-2-2-14 15,0 3-7-15,-3-3-8 0,-1 2-9 16,-3-1-10-16,-3 2-8 0,-2-4-6 15,-1 4-5-15,-2 0-4 0,2 3-2 0,-3-1 0 16,5 3 0-16,1 5-1 0,3 3 0 16,3 2 0-16,3 3 0 0,1-2 1 15,3 4 1-15,3 1 1 0,2-4 0 16,2 1 0-16,0-4 1 0,0 0-2 16,2-2 1-16,1-2 0 0,0-4 0 15,0 1 1-15,0-5 1 0,4-1 0 16,-1-4 0-16,0-3 0 0,-1-3 0 0,1-2 0 15,-2-7 0-15,-1 1 0 0,-2-1 0 16,-3-1 0-16,-1-3 0 0,1-4 0 16,-3 2 1-16,0-4-1 0,0-1 1 15,0-2 1-15,-4 0-1 0,2 0 0 16,-2 1 1-16,1-2-1 0,0 6 1 16,0 0 0-16,0 1 2 0,0 2 0 15,0 2 3-15,0 5 0 0,1 7 1 16,-3 0 0-16,2 5-2 0,0 2-1 0,1 4-5 15,-1 6-4-15,2 3-1 0,1 4-1 16,1 9-2-16,-1 3 1 0,1 9 0 16,-1 3 3-16,2 5 2 0,-4 6 0 15,-2 5 1-15,2-2-3 0,0 4-6 16,0-2-4-16,3 0-8 0,2-3-3 16,3-7-3-16,4-6-6 0,2-6 0 0,1-4 2 15,4-5-1-15,1-5 4 0,3-5 1 16,0-5-115-16,2-9-103 0,0-4-269 15</inkml:trace>
  <inkml:trace contextRef="#ctx0" brushRef="#br0" timeOffset="19406.09">14102 4869 503 0,'1'-5'130'0,"0"-1"7"0,-1-1-54 16,0 4-29-16,0-1-7 0,-1-2-2 15,1 3-5-15,0 0-4 0,1 1-7 16,0 6-6-16,-1-6-6 0,0 0-5 16,0 7-6-16,0-5-2 0,0 4-3 15,-1 4-1-15,1 1 0 0,1 7-1 16,-2 5 1-16,0 1 0 0,1 6 2 16,-3 4-1-16,0 5 0 0,-1 4 0 15,-2 2 0-15,3 0 0 0,-1 2-1 0,-1 2 1 16,1 1-1-16,2-4-2 0,-2-2-2 15,2-2-2-15,-1-4-6 0,2 0-7 16,-1-6-5-16,1-2-6 0,-1-4-4 16,5-4-2-16,-2-3-3 0,3-3 0 15,2-6 12-15,0-7-74 0,3-3-37 16,0-5-89-16,1-6-209 0</inkml:trace>
  <inkml:trace contextRef="#ctx0" brushRef="#br0" timeOffset="19997">14511 5299 515 0,'5'-4'123'0,"-2"-2"8"0,-1 0-85 16,-1 0-7-16,-1 1-3 0,-2-3-2 15,-1 1-4-15,-2 1-7 0,0-2-5 0,-2-1-5 16,0 2-2-16,-1 0-3 0,0 2-2 16,0 2-4-16,-1-2-2 0,0 5-2 15,-1 6 0-15,-1-2-1 0,0 2-1 16,-2 6 0-16,1 4-4 0,1 5-3 15,2 1-1-15,4 1 0 0,4 1 0 16,4 0 1-16,5-3 0 0,3-1 2 16,2-5 5-16,0-3 1 0,0-3-1 15,1 0 1-15,-3-7 0 0,0-3 0 0,1-4 2 16,-1-2 0-16,0-3 2 0,1-1-1 16,-2-6 2-16,3 3 1 0,-3-2 1 15,0-2 1-15,-3-3 0 0,-2 3 1 16,-3-2-1-16,-1 4 3 0,-2-1 0 15,0 4 1-15,-2 2-1 0,0 4 2 16,0 1 1-16,0 5 0 0,2-3-4 16,1 7-3-16,1-1-1 0,1 4-1 0,3 6-2 15,0 3-2-15,3 2 0 0,0 4 3 16,0 1 0-16,2 1-2 0,-1 0-7 16,-1-3-3-16,0-2-2 0,2-2-3 15,3-2-3-15,2-4-2 0,2-3-1 16,5-3 2-16,3-4 1 0,0-2-5 15,-2-5-21-15,-5-5-47 0,0-2-30 16,-4-3 0-16,1-5-63 0,-3-3-97 16</inkml:trace>
  <inkml:trace contextRef="#ctx0" brushRef="#br0" timeOffset="20245.33">14942 5091 418 0,'1'-35'114'0,"-3"-2"7"16,0 2-31-16,-1 1-34 0,1 6-9 15,0 5-1-15,1 0 1 0,0 6-1 16,1 5-2-16,0 2-5 0,1 6-7 15,-1 4-8-15,0 2-7 0,1 5-7 16,-1 2-5-16,0 3-4 0,0 8-1 0,-1 3 0 16,1 0 3-16,0 2-1 0,-1 6 0 15,1 3 0-15,0 4-1 0,-3 2 0 16,-2 1 0-16,-1 5 0 0,-2 1 0 16,0-2 0-16,2-2-1 0,0-2-1 15,5-3-9-15,4-5-1 0,4-6-3 16,3 2-5-16,2-6-3 0,-1-5-4 15,1-2-4-15,-1-10 5 0,-2-1-5 0,-2-5-1 16,0-9 3-16,-2-2-79 0,0-3-34 16,-3-6-93-16,0-3-209 0</inkml:trace>
  <inkml:trace contextRef="#ctx0" brushRef="#br0" timeOffset="20456.02">14743 5158 629 0,'2'7'141'0,"0"-5"8"16,6 2-108-16,3-1-2 0,1 0 1 16,-3 0 2-16,9 1 4 0,-1-6-5 15,8 0-8-15,-4-1-6 0,1-3-7 16,1 1-6-16,2-3-4 0,-5-2-4 16,-2-1-5-16,-3 0-5 0,1-1-12 15,2-2-18-15,5 0-16 0,6-2 14 0,0 5-147 16,1 0-135-16,0 3-320 0</inkml:trace>
  <inkml:trace contextRef="#ctx0" brushRef="#br0" timeOffset="21109.23">15279 5206 441 0,'-8'10'106'0,"0"-7"4"15,8 2-60-15,-4-1-21 0,10-2-6 0,4 1 1 16,1-2 0-16,0-1-4 0,4 1-4 15,-4-3 0-15,6 0 0 0,-6-5-1 16,2 1-2-16,1 1-1 0,-1-5-2 16,1-2 1-16,3 2-1 0,-3-3-1 15,-1 3 0-15,-3-2 2 0,-2-1 3 16,-4 4 1-16,-3-3 2 0,-6-2-1 16,-2 0-1-16,-4 0-1 0,-4 2-4 0,-4 2-5 15,1 3-3-15,-2 3-3 0,-8 7-4 16,2 5 0-16,1 6 0 0,3 4 0 15,2 3 1-15,2 4 0 0,1 3 1 16,12 2-1-16,3 1 0 0,4-4-2 16,5 1-1-16,9-2 0 0,4-4 0 15,3-2-1-15,1-5 2 0,4-1 0 16,2-2 2-16,1-4 1 0,-2-4 0 0,2 0 1 16,-1-3 0-16,2-5 0 0,-5-4 2 15,-1-2 1-15,-4-4 1 0,-3-3 1 16,-2 0 2-16,-3-1 1 0,-4 3 0 15,1 1 0-15,-4 0-1 0,-1 7 0 16,-2-1 0-16,-1 5-1 0,-2 3-1 16,-1 2 0-16,-3 3 0 0,3 5-1 15,-1 2 0-15,0 5-4 0,1-1 0 16,0 3-8-16,-1-3-1 0,1 2 0 0,0-3 0 16,1-2 1-16,3-2 1 0,-2 1 0 15,0-4 8-15,0-1 1 0,0-2 0 16,-1-3 0-16,0 0-2 0,-1-1 2 15,0-4 0-15,2-1 5 0,-2-3 3 16,1-4 3-16,1 0 2 0,-1-4 1 0,1-6 0 16,-2-2 0-16,3-4-4 15,1-1-2-15,2 4-2 0,4-3-1 0,1 1 0 16,7 5-1-16,1 0-1 0,2 5-1 16,2 0-1-16,-2 3-2 0,0 3 0 15,2 3 0-15,-1 1 0 0,0 2 0 16,3-2-1-16,3 2-3 0,2-3-8 15,-2-2-10-15,-1 2-96 0,1-3-35 16,2-1-109-16,-2 2-239 0</inkml:trace>
  <inkml:trace contextRef="#ctx0" brushRef="#br0" timeOffset="21696.38">16976 4587 365 0,'6'-3'110'0,"-2"0"6"0,0-1-16 0,-2 2-45 16,-1-1-11-16,1 4-5 0,-2-1-9 15,0 4-6-15,-1 1-4 0,0 2-1 16,0 1 1-16,-1 6 1 0,-1 2 0 16,0 4 0-16,0 3-2 0,1 7 0 15,0 5-3-15,-3 7-5 0,4-1-5 16,-2 5-3-16,-2 0-1 0,1 5-1 16,-1-1 0-16,0-1-1 0,1 2 1 15,-2-3-21-15,1-3-11 0,0 0 20 0,4-5-143 16,0-2-126-16,2-9-308 0</inkml:trace>
  <inkml:trace contextRef="#ctx0" brushRef="#br0" timeOffset="22229.74">16672 5122 585 0,'13'-6'139'16,"2"-3"5"-16,4-2-97 0,2 2-6 15,2 0-3-15,-1 1-3 0,-2 2-7 16,3-2-7-16,2 4-4 0,0 0-4 16,1-1-6-16,-1 3-2 0,4 0-1 15,0 0-2-15,2 5 0 0,0-2 0 0,-2 2-1 16,-2 1 1-16,-2 3-1 0,-6 1 0 15,-2 2-2-15,-4 2-1 0,-4 2-2 16,-5 1-1-16,-2 3 0 0,-2 0 0 16,0 1-2-16,-1-2 1 0,-1-1 1 15,-1 0 0-15,1 1 1 0,2-3 0 0,1 1 0 16,2 0 0-16,1-1 1 16,4-1-1-16,0-3-1 0,1-1 0 0,0-5 0 15,5-1 0-15,-1-2 1 0,-1-3 1 16,1-4 3-16,2-3 1 0,2-3 3 15,-3-4 2-15,-2-2 2 0,-1-3 3 16,-1 1 1-16,-3-1 3 0,-2 1-1 16,-3-3 1-16,-1 0 0 0,-2-2-2 15,-1 4-1-15,-3 0-2 0,-1-1-3 0,-4 3-2 16,-2 3-2-16,-2 3-4 0,-5 4-2 16,-6-2-3-16,0 2-1 0,-2 4-4 15,2-2-2-15,1 4-2 0,1 3-3 16,6 1-3-16,6 1-4 0,3 2-8 15,2-1-1-15,5 3-1 0,5-1 2 16,1-1-118-16,4-3-106 0,3 2-271 0</inkml:trace>
  <inkml:trace contextRef="#ctx0" brushRef="#br0" timeOffset="22854.93">17852 5073 403 0,'6'-4'120'0,"-2"3"8"15,-3-4 7-15,0 1-80 0,-2 0-8 16,0-3 1-16,-3 3-3 0,-1 1-7 16,-3-3-8-16,-2 2-7 0,-4 0-5 15,-1-1-6-15,-4 3-5 0,-3-2-3 16,-2 2-1-16,1 1-1 0,0 2-1 15,2 4 0-15,0-1 0 0,3 8-1 0,1 4-1 16,5 0 0-16,2 3 0 0,2 3 1 16,2 3-1-16,4 1 0 0,3-5 0 15,4-1 0-15,2-3-1 0,3 0 0 16,2-4-1-16,2-4 0 0,5-3 0 16,-1 0 0-16,1-5-1 0,1 0 2 15,3-3 0-15,-1-3 2 0,-1-4 0 16,-3 0 0-16,1-3 2 0,-3-3 0 15,-1-3 0-15,-6-3 0 0,-1-4 2 16,-1-2 1-16,-3 0 2 0,-2-6 2 0,2 0 2 16,-2-1 1-16,-1-5 2 0,1-1 0 15,-1-1 0-15,0-3 2 0,0 4-2 16,-2 0-1-16,0 6 1 0,-1 7-1 16,1 5 0-16,-1 5-2 0,-1 3-1 15,2 4-3-15,0 6-1 0,0 0-2 0,1 3-3 16,0 2-4-16,0 6-1 0,2 6 0 15,-1 3-1-15,1 3 1 0,0 8 0 16,0 5 3-16,1 7 1 0,2 1 1 16,-3 2-1-16,1 4 1 0,-1 0-1 15,2 2 1-15,-2-3-1 0,0 1-3 16,2-4-10-16,3-2-7 0,1-4-2 16,3-1-5-16,1-6-7 0,3-4-6 15,2-6-1-15,2-4 6 0,1-3 1 16,3-6-4-16,1-6 0 0,0-4 2 0,0-2 4 15,-1-6-69-15,2-1-36 0,-1-6-85 16,-2 1-193-16</inkml:trace>
  <inkml:trace contextRef="#ctx0" brushRef="#br0" timeOffset="23777.87">18429 5037 433 0,'5'-6'126'0,"-3"0"7"15,-2 3 0-15,0-2-78 0,-1 0-8 16,-3-1-4-16,2-1-4 0,-2-2-5 15,0 0-4-15,-1-2-5 0,0-1-6 16,-3-3-4-16,-2 3-3 0,0 1-2 16,-1 5-3-16,-1 1-2 0,-1 4-2 15,-3 2 0-15,-3 6-2 0,1 5-1 16,-5 3-1-16,3 3 1 0,-1-1-1 16,2 3-1-16,7-2 1 0,2 0-1 15,5-2-1-15,5-1 0 0,3-3-1 0,2-2-1 16,4 1 0-16,2 1 0 0,1-5 0 15,0 0 0-15,1-1 0 0,2-5 0 16,-2 2 2-16,0-7 1 0,-1-1 0 16,1-1 2-16,0-6 1 0,-1-2 0 15,0 1 1-15,-1-2 0 0,-1 0 1 16,-1-3 0-16,-1 2-1 0,-3-3 1 0,1 1-1 16,-1 2 2-16,0 3 1 0,-2 2 1 15,0 1 0-15,-2 3 1 0,0 5 0 16,0 3-2-16,-1 3-1 0,-1 3-1 15,1 4-2-15,-1 5-1 0,-1 1 0 16,0 4 1-16,0 1 0 0,1-1 1 16,-1-1-1-16,4 1 0 0,0-2-1 15,3-3 0-15,4-1-1 0,3-3 0 16,-1 1-1-16,4-7 0 0,1-2-1 0,1-1 1 16,0-2 1-16,-1-2 0 0,2-2 0 15,0-7 1-15,1-1 1 0,1-6 1 16,-3 0-1-16,2-3 1 0,-3 2 1 15,1-2 0-15,-1 1 2 0,-4 1-1 16,-1 4 1-16,0 2 1 0,-3 3 1 16,-3-1-1-16,-1 3-2 0,-4 5-1 15,-2 4-2-15,-2 4 1 0,-3 1-2 0,0 5-1 16,-1 0 0-16,0 0 1 0,3 2 0 16,0-2 1-16,4-1-1 0,4-2 0 15,2-2-1-15,4-2 0 0,1 2 0 16,2-5-1-16,2 0 1 0,2-2 0 15,0-3 1-15,1-2-1 0,1-2 2 16,-2-1 0-16,1 1 0 0,-3-2 1 16,-2-1 0-16,0-1 0 0,-3-1-1 0,0 0 1 15,-3-1 1-15,1-4 2 0,-4 1 0 16,0 2 0-16,-1 1 1 0,1 4 0 16,-3 1 0-16,-1 4-4 0,-2 4-1 15,1 5-1-15,0 2 0 0,-2 5-1 16,-1 3 0-16,1 3 1 0,-1 3 0 15,0 6 0-15,-1 3 1 0,1 4-1 16,0 2 1-16,-1 2-1 0,1 3 0 16,-2 4 1-16,3-4-1 0,-1 4 0 0,1-2 0 15,-1 0 0-15,2 3 0 0,-1-3 0 16,-1-1 0-16,0 0 0 0,1-4 0 16,-4-4 0-16,-1-1-1 0,0-5 1 15,1-3 0-15,-3-2 0 0,-3-4 0 16,-1-6 1-16,0-2 0 0,-2-2 2 15,1-8 1-15,-3-4 1 0,2-5 1 0,-3-5 0 16,0-1-1-16,-2-7-3 0,-1-5-5 16,-3-2-4-16,-5-6-3 0,-1-1-16 15,2 1-9-15,-1 1-16 0,-2 7-133 16,-3 3-139-16,-5 8-341 0</inkml:trace>
  <inkml:trace contextRef="#ctx0" brushRef="#br0" timeOffset="-162391.74">10173 6237 494 0,'3'-3'126'0,"-3"3"5"0,0-1-51 16,0 1-30-16,0 1-14 0,0-1 0 15,1 1-1-15,-1-1 0 0,0 0-2 16,0 1-3-16,-1-1-1 0,0 0-2 16,0-2-2-16,-1 3-4 0,0-3-5 15,-3-2-3-15,0 1-4 0,-2-2-2 0,-1 0-3 16,-4 1-4-16,-1-2 0 0,-1 4-1 16,-2 1 0-16,-2 1 0 0,-1 3 0 15,2 0-1-15,2 0 1 0,0 4 0 16,2-2 0-16,2 2 1 0,4 0-1 15,1 5 1-15,2 5 1 0,1 0 0 16,1 3 1-16,3 5-1 0,-1 4 1 0,0 1-1 16,1 5 1-16,1 2-2 0,-1 2 1 15,1 5-1-15,-2 1-3 0,0 7-2 16,1 2-8-16,-2 0-14 0,-1-3-10 16,-3-2-4-16,-2-2-3 0,0-5-1 15,-3-9 0-15,0-3 6 0,0-7-30 16,-2-7-71-16,0-3-101 0,0-7-248 0</inkml:trace>
  <inkml:trace contextRef="#ctx0" brushRef="#br0" timeOffset="-161813.12">9680 6812 571 0,'0'-2'143'0,"0"0"6"0,1 0-53 15,1-5-56-15,2 4-4 0,4-6-2 16,2 1-2-16,1-1-2 0,4-1-3 15,5-2-4-15,3 2-4 0,1-2-3 0,2 4-4 16,4-1-4-16,1 3-3 0,0 1-3 16,1 1-1-16,-2 3-1 0,-4 3 0 15,-2-1-2-15,-4 1 1 0,-3 4-2 16,-3 0 0-16,-5 3-3 0,-2 3-3 16,-3 3-4-16,-1 2-1 0,-4 4-1 15,-3 4 1-15,-1 0 1 0,-2-1 2 16,0-2 4-16,1-1 5 0,1-3 1 0,1-6 1 15,2-7 0-15,1 0-1 0,2-5 1 16,2-3 2-16,2-1 1 0,4-4 2 16,0-5 1-16,2-3 0 0,2-5 0 15,1-1 0-15,-2-2-2 0,0-1-1 16,-5-2 0-16,-1 5 1 0,-3-2 1 16,-2 5-4-16,-3 1 1 0,-2 1 0 15,-6 0-1-15,0 3-1 0,-2 1-2 0,2 6-1 16,0 0 2-16,0 2-1 0,3 3 0 15,2 2-2-15,3 2-1 0,3 3-1 16,1 0 1-16,5 2 0 0,4 1 0 16,3 2 1-16,6 1 1 0,3 0 2 15,2 1 1-15,1 3 0 0,0 1 0 16,-1 1-1-16,-1 3-5 0,-3 1-3 16,-5 1 0-16,-2 0-3 0,-2 0 0 15,-4-5 0-15,-4-3-1 0,0-2 5 0,-4-3 3 16,-1-4 2-16,-3-4 5 0,-2-6 1 15,-1 3 4-15,-2-6 3 0,0-3 4 16,0-5 1-16,-1-5-1 0,3-3-2 16,3-1 2-16,2-5-3 0,5 3-4 15,5-3-1-15,4 6-2 0,3 0-2 16,4 3 0-16,4 2-1 0,3 0-2 0,3 0-13 16,0 2-21-16,1-2-132 15,2 1-138-15,1 0-347 0</inkml:trace>
  <inkml:trace contextRef="#ctx0" brushRef="#br0" timeOffset="-161525.47">11110 6257 653 0,'1'0'154'16,"-2"-2"5"-16,-2-1-101 0,-1 6-27 15,-2-2-7-15,-1 5-3 0,-5 3-4 16,-2 8-7-16,-4 4-5 0,-4 6 1 16,-2 3 0-16,-2 5 0 0,-3 6 0 15,2 8-2-15,2 2-1 0,1 2-2 0,6 5-1 16,5 1-1-16,5-2 0 0,7-5 0 16,7-5 0-16,3-6 0 0,8-7-2 15,0-5 3-15,6-6-12 0,5-3-11 16,1-7 7-16,3-6-149 0,2-7-136 15,3-2-338-15</inkml:trace>
  <inkml:trace contextRef="#ctx0" brushRef="#br0" timeOffset="-161190.67">11610 6517 474 0,'-2'6'120'0,"0"1"7"0,0 3-39 16,1 3-54-16,-4 4-6 0,2 4-2 0,0 2-1 16,-3 1-9-16,3 5-7 0,0-1-5 15,-2 2-3-15,5-2 0 0,1 0-1 16,3-7 0-16,2 4-1 0,3-9-2 16,2-3-22-16,1-3-38 0,2-7-73 15,1-4-104-15,1-3-245 0</inkml:trace>
  <inkml:trace contextRef="#ctx0" brushRef="#br0" timeOffset="-161022.61">11673 6397 550 0,'-15'-13'144'16,"6"10"-1"-16,0-2-7 0,1 1-119 15,2 2-5-15,1 1-7 0,2 0-3 16,1 2-2-16,0-6-8 0,0 2-8 15,4 1 22-15,0 0-151 0,1-4-120 0,4 1-316 16</inkml:trace>
  <inkml:trace contextRef="#ctx0" brushRef="#br0" timeOffset="-160820.08">11895 6504 427 0,'-2'5'114'0,"1"-2"12"0,-1-3-27 16,1 1-54-16,1 0-3 0,1-3-1 16,2 0 4-16,1 0-16 0,2 3-11 15,1-2-8-15,3-1-5 0,3 2-1 16,2 0-2-16,1-2-4 0,2 2-3 16,-1-1-39-16,1 1-101 0,-2 3-115 15,-2-5-291-15</inkml:trace>
  <inkml:trace contextRef="#ctx0" brushRef="#br0" timeOffset="-160650.27">11930 6730 467 0,'20'-5'109'16,"-3"-3"1"-16,3-2-74 0,-2 1-22 0,0-2-107 15,1-2-100-15,-3-1-257 0</inkml:trace>
  <inkml:trace contextRef="#ctx0" brushRef="#br0" timeOffset="-160346.25">12286 6625 347 0,'-2'12'91'0,"0"-1"11"0,-3-4-11 15,3 2-63-15,0 0-3 0,1 2-1 16,1-2 2-16,2-1-6 0,0 0-10 16,5 4-5-16,1-4-1 0,0-1 1 15,2-3 0-15,3-2 2 0,3-2-1 16,-1-4 2-16,1-1 4 0,1-1 3 0,-1-2 4 16,-1-2 1-16,-1 3 1 0,-4-2 3 15,-2 2 4-15,-2-3 3 0,-3-2-2 16,-2 1-4-16,-3-1-3 0,-2 1-2 15,-3-4-6-15,-1 1-5 0,-4 1-6 16,0 1-2-16,-3 4-3 0,0 4-1 16,-3-1-3-16,1 7-6 0,-1-2-6 0,4 5 0 15,0 1-36-15,4-2-102 0,1 0-117 16,2-1-282-16</inkml:trace>
  <inkml:trace contextRef="#ctx0" brushRef="#br0" timeOffset="-160159.47">12845 6514 582 0,'0'3'149'0,"-3"0"2"16,-4-3-3-16,-1 0-131 0,1 1-14 15,-1-2-4-15,-2-1-7 0,5-3-7 16,0 2-4-16,3-3-47 0,2 0-86 15,-2-1-111-15,3 6-263 0</inkml:trace>
  <inkml:trace contextRef="#ctx0" brushRef="#br0" timeOffset="-159977.42">12888 6766 560 0,'4'12'136'16,"-1"3"0"-16,1-4-38 0,-2 1-87 15,-1 2-2-15,-2-3-1 0,-2 2-2 16,-3 0 0-16,-3 1-1 0,-2 0-1 0,-3 0 0 16,-3-1-6-16,-2 1 0 0,-3-1-14 15,0-1-125-15,-2-2-118 0,-2 1-304 16</inkml:trace>
  <inkml:trace contextRef="#ctx0" brushRef="#br0" timeOffset="-159516.46">13603 6496 486 0,'4'2'109'15,"-2"-2"5"-15,-1 1-77 0,1 1-11 16,-2 1-3-16,0 4-1 0,-2 1 0 16,-1 4-5-16,0 5-4 0,-1 5-4 15,-2 5-4-15,1 0-1 0,0-1-2 0,2 3-2 16,1-5-1-16,2 0-8 0,3-7-18 15,2-2-47-15,5-4-53 0,0-6-94 16,7-4-209-16</inkml:trace>
  <inkml:trace contextRef="#ctx0" brushRef="#br0" timeOffset="-159349.35">13690 6316 665 0,'-17'-9'144'0,"2"1"1"0,3 2-118 16,2 3-8-16,3 1-10 0,1 2-3 16,3 0-3-16,1-2-5 0,2 5-8 15,4-3-7-15,4-3-128 0,3 2-122 0,4-3-310 16</inkml:trace>
  <inkml:trace contextRef="#ctx0" brushRef="#br0" timeOffset="-158443.55">14634 6327 377 0,'0'1'109'0,"0"0"8"16,-1-1-42-16,1 0-21 0,-1 1-10 0,-1-2-7 15,-1 2-10-15,-2 3-11 0,-5-1-9 16,-3 1-3-16,-3 5 0 0,-4 2-1 16,-2 3-1-16,-1 3 1 0,0-1-1 15,-3 4 0-15,-3 0 0 0,-3-4-1 16,-3 3 0-16,-1-3-1 0,-4-2 1 16,0 2-1-16,4-4 0 0,6-1 0 15,9-2 1-15,4-1-1 0,4-5 1 16,9-2-1-16,1 1 1 0,2-1 2 15,3 1 0-15,2 0 1 0,7 1 3 0,2 5 0 16,3 5 1-16,5 0-1 0,6 2-1 16,5 1 0-16,4 2-2 0,-4-1-2 15,1 1 0-15,-1-5-1 0,-3 2-1 16,-3-1-8-16,-2-2-46 0,-1 0-82 16,-1-2-108-16,1 1-265 0</inkml:trace>
  <inkml:trace contextRef="#ctx0" brushRef="#br0" timeOffset="-156214.2">15300 6382 402 0,'-12'9'109'0,"0"-1"7"0,2-2 0 15,3-2-77-15,5-2-4 0,0 1 1 16,2-2 5-16,0-1 2 0,0-1-1 16,1 1-3-16,5-3-1 0,0 0-2 15,3-4-4-15,2 1-4 0,2-3-6 16,1 0-4-16,1-2-3 0,-2 0-4 15,1 1-3-15,1 0-1 0,1-1-2 16,0 2-2-16,3 2-1 0,1 3-1 16,0 3-1-16,0 4-1 0,-1 4-1 0,-1 4-1 15,0 2-1-15,-5 3-1 0,-3 3 0 16,-5 2-2-16,-4 1 2 16,-5 1 0-16,-6 4 1 0,-5 3 2 0,-5 0 0 15,-4 4 0-15,-4 0 1 0,0-1 0 16,2 0-2-16,3-3 1 0,3-4 0 15,4-3-2-15,6-5-2 0,5-3 0 16,7-7 3-16,0 0 1 0,7-8 0 0,5-4 2 16,7-7 2-16,4-3 2 0,5-3 1 15,7-3-1-15,1-7-1 0,1 2 1 16,3-5 2-16,2 3 2 0,3-1 1 16,-2 2 1-16,-3 3-1 0,-4 6 1 15,-5 1-2-15,-7 9-3 0,-8 1-2 16,-9 3-2-16,-3 2-3 0,-4 3-1 15,-5 2 0-15,-2 4 0 0,0 4 0 16,-2 1 2-16,1 6-1 0,-2-2 3 0,2 2 0 16,3 0 0-16,3-2 0 0,4-3 2 15,3 0 0-15,5-9 2 0,4 3 0 16,3-5 0-16,2-3 2 0,2-4-1 16,2-3-1-16,2-2-1 0,-2-1 2 15,-2-1 0-15,-4-2 4 0,-4 1 3 16,-3 0 2-16,-3-1 2 0,-5-1-2 15,-4 1-2-15,-1 1-3 0,-2-2-4 0,-4 1-5 16,-4 0-5-16,-5 1-3 0,-2 6-3 16,-5 0-2-16,-1 3-6 0,-2 2-9 15,1 2-18-15,3 3-16 0,4-2 159 16,2 2-290-16,7-1-156 0,5-3-424 16</inkml:trace>
  <inkml:trace contextRef="#ctx0" brushRef="#br0" timeOffset="-156061.24">16500 6423 653 0,'11'3'151'15,"-2"3"-3"-15,-4-4-72 0,-4-1-65 16,-6 1-9-16,-1-2-1 0,-3-3-2 16,0-1-6-16,-2-3-8 0,0-1 9 0,2-2-142 15,2-1-124-15,7 0-321 16</inkml:trace>
  <inkml:trace contextRef="#ctx0" brushRef="#br0" timeOffset="-155824.87">16527 6709 541 0,'-1'3'133'0,"3"2"7"0,2 0-44 15,-1 3-70-15,3 2-4 0,-1-1 0 16,0 2-1-16,1 2-7 0,-2 0-6 16,1 1-4-16,-5-1-1 0,-2 3-1 15,-2 0 0-15,-4 1 0 0,-3-1-2 16,-6-1-9-16,-4-1-10 0,-2-2 68 16,-3-1-197-16,2-5-131 0,0 0-351 15</inkml:trace>
  <inkml:trace contextRef="#ctx0" brushRef="#br0" timeOffset="-155412.29">17158 6426 615 0,'0'6'141'0,"1"-5"8"0,0 3-95 0,1 2-20 16,-1 0-2-16,-1 1 1 0,-1 5 0 15,1 0-10-15,-2 5-10 0,0 3-5 16,0-4-3-16,0 4-2 0,2-2-1 16,2 0-1-16,-1-2-1 0,2-1-4 15,3-5-8-15,-1 0-8 0,2-3-11 16,3-3 160-16,0-6-293 0,1-4-149 15,6-8-418-15</inkml:trace>
  <inkml:trace contextRef="#ctx0" brushRef="#br0" timeOffset="-155247.64">17220 6190 660 0,'-23'-5'155'0,"4"5"1"0,3 1-99 16,7 0-29-16,2 0-6 0,2 0-5 15,1-1-6-15,2 0-5 0,4-2-2 16,3 1-6-16,0-2-15 0,2-1-6 0,1 0-138 16,1-2-130-16,10 0-331 0</inkml:trace>
  <inkml:trace contextRef="#ctx0" brushRef="#br0" timeOffset="-155057.23">17724 6355 653 0,'5'10'148'0,"-3"1"5"16,-3 2-121-16,-2 4-3 0,-3-1 1 15,-1 3-6-15,-2 0-8 0,0 1-5 16,0 0-6-16,6-1-2 0,1 0 0 16,3 0-8-16,1 2-8 0,3 0-11 15,0-5 119-15,2-1-253 0,-2 0-144 16,3-4-398-16</inkml:trace>
  <inkml:trace contextRef="#ctx0" brushRef="#br0" timeOffset="-154860.65">17554 6475 633 0,'5'4'147'16,"3"-2"7"-16,3 1-112 0,4 0-9 0,3 0 2 15,6-1-2-15,2 3-8 0,5-4-10 16,3 0-7-16,0-1-5 0,-1 1-17 16,1-1-15-16,-3-1-132 0,1-2-133 15,0-1-336-15</inkml:trace>
  <inkml:trace contextRef="#ctx0" brushRef="#br0" timeOffset="-154662.64">18314 6429 703 0,'0'2'156'0,"1"-2"7"0,-1 3-119 15,1 2-20-15,0 0 0 0,-1 2 0 16,0 3-2-16,1 0-8 0,-2 0-5 16,0 1-3-16,0 4-2 0,0-1-1 0,0 1-5 15,-1-1-14-15,0 2-18 0,1 1 15 16,-4-2-152-16,0-3-136 0,-2-4-340 15</inkml:trace>
  <inkml:trace contextRef="#ctx0" brushRef="#br0" timeOffset="-154495.43">18092 6552 544 0,'4'0'139'0,"3"1"7"0,3 0-8 16,2-1-106-16,4 0-7 15,6 0-2-15,3 0 0 0,4 1-2 0,3-2-7 16,1 0-6-16,0-4-14 0,2-2-16 16,-1-2 155-16,0 1-292 0,-1-4-152 15,1 3-437-15</inkml:trace>
  <inkml:trace contextRef="#ctx0" brushRef="#br0" timeOffset="-154214.33">18576 6055 635 0,'-4'2'142'0,"2"1"5"16,2 2-105-16,5 2-1 0,1 4 0 16,3 8 0-16,7 3-3 0,3 4-1 15,5 3-2-15,6 5-11 0,4 3-6 16,3 4-3-16,1-1-4 0,-2 1-4 15,-2 2-2-15,-5-3-3 0,-6 1-2 16,-6-3-1-16,-9 0 0 0,-7-3-2 16,-6-1-11-16,-5-1-9 0,-7-1-12 0,-5-2-15 15,-7-5 8-15,-5-2-140 0,-1-3-131 16,0-4-304-16</inkml:trace>
  <inkml:trace contextRef="#ctx0" brushRef="#br0" timeOffset="-152606.7">19592 6111 448 0,'6'-1'124'16,"1"1"7"-16,-1-2-5 0,-2 0-80 15,-2-2-8-15,-1 3 1 0,-1 0-2 16,-2 0-8-16,-1 1-8 0,-2 0-5 0,-2 1-6 15,-2 2-2-15,-3 1-5 16,-4-2 0-16,-1 6 0 0,-4-2-1 0,1 4 0 16,0 3-1-16,3-1-1 0,3 0 1 15,0-1-1-15,6 0 1 0,1-2-1 16,5-2 0-16,3 0 2 0,3 0 1 16,3 0 1-16,2 2 0 0,2 1 0 15,3 2 0-15,-2-1 0 0,0 0-2 16,-2-1-1-16,-2 2-1 0,-3-3-3 15,-4 1 0-15,-4-2-1 0,-3 3 1 16,-3-2-1-16,-5 3 1 0,0-2 0 16,-2 3 2-16,1-1 1 0,2-1 0 0,2 0 0 15,3 1 0-15,2-2 1 0,4 1-1 16,2 2 1-16,1 1 2 0,3 3 2 16,3 0 1-16,1 4 1 0,-1-1-1 15,3 1 1-15,-1 3-2 0,-1-2-1 0,-5 2-3 16,-2-1-1-16,-3-1 0 0,-1 1-1 15,-3 0 1-15,-2-2-1 0,0-3-2 16,2 2-4-16,1-4-6 0,0 0-9 16,3-3-9-16,2 1 4 0,2-2-74 15,4 1-59-15,0-3-106 0,6 2-241 16</inkml:trace>
  <inkml:trace contextRef="#ctx0" brushRef="#br0" timeOffset="-151663.87">9916 8559 591 0,'4'2'138'15,"-1"-4"5"-15,-2 3-93 0,-2-3-14 0,1 2 0 16,1 1-2-16,0-1-2 0,0-1-2 16,2 0-3-16,1-2-2 0,1 1-3 15,3 0-3-15,0-2-3 0,0 0-5 16,0 1-4-16,0 2-3 0,-3-1-2 15,0 3-4-15,-3 2-2 0,-3 3 0 16,-1 1-1-16,-4 4 1 0,-4 3 0 16,-1 3 0-16,-4 0 1 0,-1 3 2 0,-2-1 0 15,2 0 0-15,2 0-1 0,6-2 0 16,1 0 0-16,7-3 0 0,3 1 1 16,4-2 1-16,5 0 0 0,3-1 2 15,4 1 1-15,1-2 0 16,0 2 0-16,2-2 0 0,0 1-1 15,-2 0 0-15,-5 0-2 0,-1 0 1 0,-5 0-1 16,-4 1-1-16,-5 2 0 0,-6 2 1 16,-4 2 0-16,-5-1 0 0,-5 2 0 15,-5 2 2-15,-4 0 0 0,-4 1 1 0,-2-3 1 16,0-4-2-16,0 0 1 0,2-4 0 16,2-5-1-16,6-2-3 0,3-5-4 15,4-1-6-15,6-4-9 0,4-1-13 16,4-6-11-16,9-6-130 0,4-4-131 0,6-5-321 15</inkml:trace>
  <inkml:trace contextRef="#ctx0" brushRef="#br0" timeOffset="-151375.4">11345 7956 608 0,'3'1'129'16,"0"1"0"-16,0 0-110 0,0 0-9 0,0 1-3 15,0-2-2-15,0-1-2 0,1 2-5 16,4-4 24-16,2-1-152 0,5-2-114 16,5-1-312-16</inkml:trace>
  <inkml:trace contextRef="#ctx0" brushRef="#br0" timeOffset="-151255.59">12121 7946 551 0,'36'7'130'15,"-5"-2"1"-15,-5 1-54 0,-5-3-63 0,-6 0-7 16,-4-2 12-16,-4-1-149 0,-5-1-114 16,-2-1-311-16</inkml:trace>
  <inkml:trace contextRef="#ctx0" brushRef="#br0" timeOffset="-151146.33">12708 8070 673 0,'39'26'145'0,"-1"-7"1"15,-5 2-125-15,-5-5-154 0,-8-5-127 16,-2-3-332-16</inkml:trace>
  <inkml:trace contextRef="#ctx0" brushRef="#br0" timeOffset="-146916.83">956 9352 393 0,'0'0'105'0,"-1"1"5"0,-1 0-57 16,1-2-3-16,1 2-2 0,-1-2-9 15,0 3-6-15,-1-2-2 0,2 2-2 16,-1-1-2-16,1 2-3 0,-1-2-2 16,1 2-4-16,-1-2-4 0,1 4-3 15,-1 0-2-15,0 5-3 0,-1 2-2 16,0 5-2-16,1 5-1 0,0 8 0 16,2 4 0-16,0 3-3 0,0 0-3 15,4-2-3-15,0-2 1 0,4-5 0 0,1-10-1 16,1-7 2-16,1-4 4 0,2-7 9 15,0-3 2-15,1-5 5 0,-1-3 4 16,0-3 3-16,-2-2 2 0,-2-1-1 0,-1-3-5 16,-2 0 0-16,-2 2-5 0,-3 1-4 15,-1 4-4-15,0 2-2 0,-1 2-3 16,1 6-4-16,0 4-1 0,4 4-1 16,1 5 1-16,3 2-1 0,3 0 0 15,3 1 2-15,3-1 5 0,4-1 0 16,0-2 0-16,0-5 1 0,2-3 1 15,-2-3 6-15,-1-1 4 0,-3-2 3 16,-2-2 5-16,-4-2 5 0,-1 1 3 16,-5-1 2-16,0 3-3 0,-4-1-3 15,-2-1-2-15,-2 0-5 0,-3-1-5 0,-2 0-5 16,-4-3-2-16,-4-2-5 0,0-5-8 16,-5 2-9-16,-1-2-12 0,2-3-18 15,1-2-18-15,3-4 53 0,6-1-183 16,5 0-135-16,8-5-338 0</inkml:trace>
  <inkml:trace contextRef="#ctx0" brushRef="#br0" timeOffset="-146464.12">1519 8906 620 0,'12'-8'153'16,"-4"4"2"-16,-3-2-92 0,-2 8-18 16,-2 6-8-16,-4 4-7 0,0 8-7 15,-4 4-5-15,1 9-1 0,-1 9-3 16,2 0-3-16,0 6-4 0,3 5-2 15,2 1-2-15,0 3-1 0,2 1-5 0,2 1-13 16,0 0-10-16,0-2-6 16,2-4 1-16,-1-6-1 0,2-9-2 0,-1-6 5 15,0-9 13-15,-2-8 11 0,0-5 9 16,-1-9 4-16,2-7 3 0,1-5 4 16,0-8 3-16,1-2 5 0,2-4 4 15,-1-1-2-15,2 0 0 0,-1 4-3 16,-1 4-3-16,1 5-4 0,-1 6-5 0,1 5-4 15,0 7-5-15,0 3-2 0,-1 8-1 16,1 2 0-16,0 3 1 0,1 1 0 16,2 1 1-16,0-2 1 0,2 0-1 15,1-5 2-15,2-2 0 0,0-5 1 16,0-6 1-16,-1-3 0 0,0-3 1 16,-3-6 1-16,0-2 2 0,-2-2 3 15,0-2 1-15,-1 1 0 0,0 1-1 16,-2-1 0-16,0 2 0 0,0 3-3 15,-2 2-5-15,1 3-2 0,-2 4-2 0,2 1-1 16,-1 4 0-16,3 4-1 0,1 1 2 16,2 0 0-16,0 2-1 0,2-1-8 15,2-3-7-15,0 0-35 0,1-2-5 16,-2-6-130-16,-2-4-140 0,-1-5-327 16</inkml:trace>
  <inkml:trace contextRef="#ctx0" brushRef="#br0" timeOffset="-146330.97">2010 9147 602 0,'-15'-14'144'15,"7"5"1"-15,0 4-55 0,4 0-82 16,1 1-13-16,0-2-134 0,2-1-124 16,1-3-319-16</inkml:trace>
  <inkml:trace contextRef="#ctx0" brushRef="#br0" timeOffset="-145929.92">2221 8919 677 0,'6'9'160'0,"-3"4"10"0,-1 5-113 16,0 7-10-16,-2 9-5 0,-2 6-8 16,-2 11-10-16,0 6-7 0,1 4-8 0,0 8-4 15,0 4 0-15,3 3-12 0,2-4-17 16,4-4-4-16,4-6-1 0,3-10 0 15,5-8-1-15,4-14-1 0,2-11 13 16,1-7 18-16,2-11 4 0,-2-4 2 16,-2-7 0-16,0-7 2 0,-2-5 1 15,1-6 0-15,-1-2 1 0,-3 0 3 0,-1-2 4 16,-1 0 0-16,-4 1 6 0,-5 4 3 16,-3 1 2-16,-6 6 4 15,-2 3-2-15,-7 6-2 0,-3 7-1 0,-4 6-7 16,-2 8-4-16,-2 10-4 0,-1 6-7 15,1 3-2-15,5 5 0 0,2 1-2 16,5 2 1-16,6-3-1 0,6-7 0 16,6-3 1-16,5-2 0 0,4-5 0 15,7-3 0-15,4-7 1 0,6-3-5 16,2-7-10-16,2 0-10 0,3-7-37 16,4-2-144-16,0-6-161 0,2-3-393 0</inkml:trace>
  <inkml:trace contextRef="#ctx0" brushRef="#br0" timeOffset="-145162.4">3995 8867 545 0,'0'0'149'0,"-1"0"7"15,-4 2-37-15,-1 1-65 0,-3 4-11 16,-4-1 0-16,-4 0-11 0,-1 4-8 0,-5 2-6 15,-2 3-6-15,-3 6-3 0,-1 5-1 16,-2 8-6-16,0 10-2 0,3 8 1 16,3 12-1-16,0 7 0 0,6 5 1 15,2 3-1-15,6-2 0 0,6 1-1 16,5-8 1-16,3-7-2 0,7-10-2 16,5-5-5-16,6-11-10 0,4-7-8 0,4-7-9 15,2-6-8-15,4-5-85 0,1-8-41 16,2-5-105-16,4-2-225 0</inkml:trace>
  <inkml:trace contextRef="#ctx0" brushRef="#br0" timeOffset="-144698.37">4452 9127 545 0,'-3'-1'148'0,"1"3"5"0,-3-2-6 15,-2-1-110-15,-3 2-10 0,-3 0-5 16,-1 1-4-16,-5 1-5 0,-1 0-4 16,-1 3-3-16,-1 0-3 0,-1 2-1 15,2 0-1-15,0 3 0 0,5-1-2 16,0 4 1-16,5-1-1 0,4 1-1 0,4 0 1 16,3 0-1-16,2 1 1 0,5 0 0 15,5-2 1-15,4 4 1 0,1-3-1 16,3 0 1-16,1 0 0 0,1 2 0 15,-1-5 0-15,-5 2-1 0,-3-4 1 16,-4 3-1-16,-4 1 0 0,-6 0 3 16,-5 0 0-16,-5 2 1 0,-7-3 1 15,-4 3-1-15,-4-4 2 0,-5-1-1 16,0-2-7-16,-1-3-14 0,-1-4-16 0,1-3 82 16,3-2-216-16,2 2-142 0,4-4-377 15</inkml:trace>
  <inkml:trace contextRef="#ctx0" brushRef="#br0" timeOffset="-143794.46">4678 9410 702 0,'0'-4'166'0,"-2"-3"4"15,0-2-111-15,-2 0-16 0,-2-1-8 16,-1 0-7-16,-2 0-7 0,-1 1-6 0,0 1-6 16,-1 4-4-16,0 1-3 0,-1 5-2 15,1 2 0-15,-3 6-2 0,2 3 0 16,-1 6 0-16,1 4-1 0,2 3-2 16,1 3-6-16,4-1-6 0,2 0-4 15,2-2-4-15,3-3 0 0,1-5 1 16,2-3 4-16,3-8 8 0,2-1 7 15,1-5 7-15,3-5 2 0,0-4 3 0,3-3 1 16,-1-4 3-16,-1-2 1 0,0-1 3 16,-2-2 3-16,-1 1 2 0,-2 2 0 15,-3 0 0-15,0 4-3 0,-2 3-3 16,-1 3-3-16,-2 2-4 0,-1 1-4 16,0 4-3-16,-2 5 0 0,0 4-1 15,0 3 0-15,1 3-2 0,1 1 1 16,2 2 2-16,1 1 1 0,2-4 0 0,2-3 0 15,3-3 1-15,1-1 0 16,1-2 1-16,1-3 0 0,-1-3 2 0,3 1-1 16,-3-5 0-16,2 0 0 0,-3-5 0 15,4-1 0-15,-1-3 0 0,-1-2 0 16,0-3 1-16,0 2-1 0,-1 1 0 16,-1 3-1-16,-7 2 0 0,1 3-2 15,-2 5-5-15,-3 4-1 0,0 7-1 16,-1 4 1-16,0 5-1 0,2 6 1 0,3 4 0 15,0 2 4-15,3-1 0 0,2-1 0 16,3-4-1-16,2-2 1 0,3-7 0 16,-1-3 0-16,2-1 0 0,-1-3 2 15,2-6 2-15,-2-4 0 0,-1-2 1 16,-1-2 0-16,-1-4 0 0,-2-4 1 16,-2-3-1-16,-2 1-1 0,-4-4 0 15,-1-1 0-15,-6 1 0 0,0-3 0 16,-3 0-2-16,-1 1 0 0,1 4 0 15,-1 4-1-15,2 3-1 0,0 3-1 0,2 5-2 16,4 5-1-16,1 3 1 0,1 1 0 16,4 3 0-16,2 1 1 0,4 0 1 15,1-1 3-15,4-1 0 0,2-2 1 16,2-2 0-16,2-7 1 0,-1-1-1 16,1 1 1-16,-1-3 0 0,-1-3 1 15,-3 0 2-15,-2 0 1 0,-5 4 5 0,-2-2 4 16,-5 1 5-16,-2-1 1 0,-3 3 0 15,-5-2-1-15,0 1-1 0,-5-1-7 16,1 2-4-16,-6 1-7 0,0 3-1 16,-1 3-2-16,-1 8-1 0,1 3 0 15,3 3 0-15,1 3 0 0,5 6 0 16,3 2-1-16,6-2-1 0,4-3-3 16,4-1-5-16,5 0-6 0,2-4-7 15,3-7-8-15,2-4-10 0,3-3-17 0,2-4 147 16,1-4-287-16,2-6-160 0,2-5-445 15</inkml:trace>
  <inkml:trace contextRef="#ctx0" brushRef="#br0" timeOffset="-143296.02">6131 9029 522 0,'0'0'146'16,"0"0"8"-16,-1-1 1 0,-3-3-118 16,-5 0-11-16,-3 0-3 0,-2 0-5 0,-6 3-8 15,-2 1-9-15,-3 1-1 0,-1 5 0 16,1 5 0-16,1 3 0 0,1 1 0 16,3 2 1-16,1 2-1 0,5 4 0 15,-1 3 0-15,4 1-1 0,5 3 1 16,2 4-1-16,0 0 1 0,4 3 0 15,0 1 0-15,1 2 0 0,2 0 1 16,-2 5-1-16,-5-2 1 0,3 3-1 0,-2-1 1 16,-3-1-1-16,2-1 0 0,0-3 0 15,-1-7 0-15,4-2 0 0,1-4-2 16,1-8-1-16,6-2 0 0,1-5-1 16,1-3-1-16,5-7-6 0,2-3-7 15,2-9-7-15,1-2-94 0,2-8-35 16,0-4-106-16,2-9-230 0</inkml:trace>
  <inkml:trace contextRef="#ctx0" brushRef="#br0" timeOffset="-143116.95">6190 9413 717 0,'-1'1'165'0,"-2"4"5"0,-1 1-108 16,-1 2-23-16,-1 2-13 0,-1 5-7 15,-1 2-3-15,2-2-4 0,-1 1-4 16,3 1-4-16,1 1-1 0,0-2-2 0,3-2-1 15,2-3-5-15,2 1-7 16,2-1-9-16,1-6-11 0,2-1-12 0,1-3 130 16,2-4-263-16,0-5-144 0,1-3-395 15</inkml:trace>
  <inkml:trace contextRef="#ctx0" brushRef="#br0" timeOffset="-142954.34">6219 9224 714 0,'-14'-11'180'0,"2"2"2"0,1 6-94 16,2 1-39-16,1 2-14 0,2-2-15 16,-1 1-14-16,3-1-8 0,0 1-8 15,2-1-6-15,2-3-9 0,2-3-20 16,4-1 116-16,3 2-252 0,0-1-149 16,8-3-406-16</inkml:trace>
  <inkml:trace contextRef="#ctx0" brushRef="#br0" timeOffset="-142658.46">6556 9017 670 0,'0'0'148'0,"0"1"4"0,0-1-119 16,1 1-11-16,0-1-2 0,2 2-2 16,2 4-3-16,0-2-4 0,1 0-5 15,2 5-1-15,1 1-1 0,0 4-1 16,0 1-1-16,-1 4-1 0,0 3 0 0,-2 5-1 15,1 3 0-15,-2 1 0 0,1 3 1 16,-1 3-1-16,1 1 0 0,-1 3 1 16,1 0-2-16,-2 1-3 0,-1 2-4 15,-1 0-3-15,1-5-4 0,-1 3-3 16,0-4 0-16,-1-1 0 0,-1-5 4 16,-1-1 3-16,-5-5 4 0,0-2 4 0,-4-5 4 15,-1-3 0-15,-3-6 1 0,-1-3-2 16,-3-1-8-16,0-7 20 0,0-7-154 15,-2-1-121-15,-1-7-325 0</inkml:trace>
  <inkml:trace contextRef="#ctx0" brushRef="#br0" timeOffset="-142434.54">7049 9389 686 0,'3'6'158'0,"-1"-4"3"16,-1 0-119-16,0-1-15 0,0-1-4 15,2 0-5-15,3-1-9 0,1-2-6 0,3-2-3 16,2 1-1-16,5-2-5 16,2 2-9-16,2-1-15 0,1 0 104 0,0-1-235 15,-2 1-141-15,0 1-384 0</inkml:trace>
  <inkml:trace contextRef="#ctx0" brushRef="#br0" timeOffset="-142259.47">6974 9555 649 0,'-6'5'158'0,"4"-2"3"0,4-2-66 0,4 1-58 15,2-2-14-15,3-3-6 0,0 1-4 16,3 1-3-16,-1 0-2 0,2-5-5 15,0 1-7-15,1-2-13 0,0 2-15 16,3-2 156-16,0-2-292 0,1-2-155 0,2 2-431 16</inkml:trace>
  <inkml:trace contextRef="#ctx0" brushRef="#br0" timeOffset="-141819.11">7449 9309 602 0,'5'1'131'16,"1"-3"5"-16,2 1-102 0,3 0-11 0,1 2-4 16,3 0-2-16,3-2-1 0,0 3-4 15,1 0-3-15,2 3-3 0,0-1-3 16,3-2-4-16,-1 1-9 0,-1 1-7 16,-3-1 23-16,-2 0-150 0,-3-3-121 15,-4 0-312-15</inkml:trace>
  <inkml:trace contextRef="#ctx0" brushRef="#br0" timeOffset="-141644.33">7444 9502 596 0,'5'9'144'0,"6"-4"6"16,2-1-68-16,4-1-47 0,2 1-5 15,3-2-3-15,2 1-4 0,2-2-7 16,0-1-4-16,0-3-11 0,-1 0-16 0,2-2-13 15,-1-5-131-15,0-3-132 0,2-3-332 16</inkml:trace>
  <inkml:trace contextRef="#ctx0" brushRef="#br0" timeOffset="-141434.35">8059 9030 660 0,'-2'-1'157'0,"1"2"3"0,0 1-76 16,0 6-48-16,2 2-7 0,-1 4-4 16,1 7-3-16,0 4-4 0,-1 7-1 15,0 3-4-15,-1 3-6 0,-1-1-3 16,-4 4-1-16,0-2 0 0,-1 1-8 16,-1-1-20-16,-1-4-21 0,0-3 17 0,1-1-148 15,3-4-137-15,1-5-328 0</inkml:trace>
  <inkml:trace contextRef="#ctx0" brushRef="#br0" timeOffset="-141212.16">8288 9330 679 0,'-6'1'147'0,"-5"3"2"0,-4 0-111 15,-6 2-18-15,-4 1-5 0,-4 3 0 16,1 2 1-16,1 1-1 0,3 0 1 15,3 0-3-15,6 3-2 0,4-1-4 16,7 0-4-16,3-2-1 0,4 2-1 16,5-1-1-16,4-1-4 0,4-1-8 15,6-2-12-15,2-3-10 0,5-3 37 16,3-2-168-16,2-5-129 0,5-2-323 16</inkml:trace>
  <inkml:trace contextRef="#ctx0" brushRef="#br0" timeOffset="-140946.86">8350 8919 655 0,'-6'0'142'15,"7"1"4"-15,3 3-106 0,3 3-20 16,3 5-1-16,4 1 3 0,6 9 5 15,1 7 1-15,1 3-2 0,2 5-4 16,-1 0-2-16,0 4-4 0,-1 1-4 16,-1 2-7-16,0 0-3 0,-3-2-1 15,1 0-2-15,-2 2-3 0,1-2-6 0,-5-1-9 16,-3 2-11-16,-4-3-11 0,-4-1-6 16,-5-2-9-16,-5-1-111 0,-8-1-114 15,-5-4-266-15</inkml:trace>
  <inkml:trace contextRef="#ctx0" brushRef="#br0" timeOffset="-140229.39">9201 8928 633 0,'6'-1'149'0,"-2"0"9"0,-2 0-99 15,-1-2-15-15,-2 6-6 0,-5-1-7 16,-4 3-7-16,-6 1-5 0,-2 4-9 16,-5 3-5-16,-4 6-2 0,1-1-2 15,1 6 1-15,2 0-1 0,4 4-1 16,5-3 1-16,4 0-1 0,7-3 0 16,4 0 0-16,4-1 1 0,6-3 1 15,4 0 0-15,4-3 0 0,3 2 0 16,1 0 1-16,1-2-1 0,0 2-1 0,0-1 0 15,-4-1 0-15,-4 1-1 0,-4 0 0 16,-8-1 0-16,-5 1 0 0,-6 1 0 16,-5 0 0-16,-2 1 0 0,-3-2-1 15,-2 2 1-15,1-1 0 0,4 0 0 16,2-1 0-16,3-1 0 0,3 0 0 16,4 0 0-16,2-1 2 0,3 0 1 0,3 2 4 15,2 0 2-15,2 1 1 16,0 0 1-16,3 4-1 0,-1 0-1 0,0 2-2 15,0-4-3-15,2 1-3 0,-2 0 0 16,1 1-6-16,-4-7-8 0,1 1-12 16,0-2-16-16,0 1 152 0,-3-3-292 15,-1-2-159-15,2-2-434 0</inkml:trace>
  <inkml:trace contextRef="#ctx0" brushRef="#br0" timeOffset="-139064.23">1121 11128 533 0,'3'-2'130'16,"1"-2"6"-16,-2 1-70 0,1 0-26 15,0 0-7-15,0-1-3 0,0 0-5 16,0 1-2-16,1 0-5 0,-1 0-5 16,1 1-2-16,2-1-3 0,0 1-1 15,2 2-4-15,-2-1-2 0,2 1-1 16,1 3-1-16,-1 0-1 0,-1 1-2 15,-1 3 1-15,-4-1-1 0,-1 4 0 0,-4 1 1 16,-3 1 0-16,-1 5 2 0,-2-1 0 16,0 1 1-16,1-2 0 0,2 1 0 15,4 0 0-15,1-3-1 0,3-3 0 16,3-2 1-16,4-1 0 0,2 2 1 16,3-3 0-16,4-1 1 0,0 1 0 15,3 2 0-15,1 1 1 0,-2 1-1 0,-1-3-1 16,-2 4 0-16,-4 3 1 0,-2 0 0 15,-4 1 2-15,-3 1 1 0,-2 3 2 16,-4 2 1-16,-5 0 1 0,-4 2 0 16,-5 1-1-16,-6 0-1 0,-4 1-2 15,-4-1-1-15,-4 1-2 0,0 1-4 16,-2-6-6-16,1 1-9 0,4-7-12 16,2 0 159-16,4-9-293 0,2-6-149 0,6-10-423 15</inkml:trace>
  <inkml:trace contextRef="#ctx0" brushRef="#br0" timeOffset="-138824.35">2690 10594 550 0,'7'-8'132'0,"2"1"0"0,2-6-32 0,4-3-223 16,0 1-120-16,2-2-305 15</inkml:trace>
  <inkml:trace contextRef="#ctx0" brushRef="#br0" timeOffset="-138676.2">3403 10578 659 0,'12'14'147'0,"1"-1"0"16,-4-7-97-16,-1-1-46 0,-3-2 152 15,-1-4-298-15,-3-1-150 0,2-3-437 16</inkml:trace>
  <inkml:trace contextRef="#ctx0" brushRef="#br0" timeOffset="-138577.95">3777 10686 838 0,'9'4'0'0,"-2"-11"-120"16,-11-10-598-16</inkml:trace>
  <inkml:trace contextRef="#ctx0" brushRef="#br0" timeOffset="-123180.14">11796 10393 322 0,'-2'-5'86'0,"0"1"11"0,0 1-33 15,1-2-11-15,-1 3-5 0,-1-3-3 16,1 0 1-16,0 1-2 0,1-1-6 15,0 0-4-15,0-1-1 0,0 2 0 16,0 0 0-16,1-1 2 0,0 2-1 16,0-1 1-16,0 0-1 0,0 2-2 15,0-2-1-15,0 2-3 0,0 2-5 16,0-4-4-16,-2 3-5 0,2 1-4 16,2 0-4-16,-2 1-5 0,0 3-1 0,0 1-2 15,1 5 1-15,0 1 0 0,0 5 0 16,-1 3 2-16,0 5 0 0,0 5 0 15,0 5 0-15,-2 4 0 0,1 6-1 16,-2 4 1-16,0 4 0 0,1-1-1 16,0-2 0-16,-2-3 1 0,2-5-1 15,0-5-2-15,0-5-2 0,1-5 2 16,1-5-9-16,0-4 1 0,0-3-9 0,1-1-2 16,0-6-8-16,1-5-8 0,3-3-13 15,0-3 32-15,0-5-154 0,3-4-122 16,0-3-318-16</inkml:trace>
  <inkml:trace contextRef="#ctx0" brushRef="#br0" timeOffset="-122813.39">11998 10683 616 0,'0'0'145'0,"0"-1"7"0,-1 0-98 16,0-1-11-16,0-1-9 0,0 1-4 15,0-1-5-15,-1 1-6 0,1 1-6 16,0 0-6-16,0 3-3 0,-1 3-2 16,0 3-1-16,0 3-2 0,-1 3 1 0,1 3-1 15,2 2 2-15,1 1-1 0,2-2 1 16,1-4-1-16,4 0 1 0,0-4 1 16,3-2 0-16,2-5 1 0,3-3 1 15,-2-1 1-15,1-3 1 0,1-2 1 16,-1-2 4-16,0-3 2 0,-1-1 2 15,-5-1 1-15,1-2 1 0,-2-1-1 16,-5 0-1-16,-4 0-3 0,-3-1-4 16,-4 2-3-16,-3-2-4 0,-3 3-4 0,-4 1-2 15,-1 3-4-15,-1 1-2 0,0 3-2 16,0 1-4-16,4 3-8 0,3 1-12 16,3 1-12-16,3 1 162 0,3 1-289 15,5 2-151-15,4-2-418 0</inkml:trace>
  <inkml:trace contextRef="#ctx0" brushRef="#br0" timeOffset="-122514.62">12317 10698 580 0,'0'7'122'15,"-1"-2"1"-15,-1 2-108 0,0 0-4 16,2 0-2-16,0 0-2 0,4 2-2 15,0-1 1-15,3 1 0 0,3 0 0 16,1 0-1-16,3-2 1 0,1 0-2 0,3-1 0 16,-1 0-1-16,1-3 2 0,-1-3 5 15,1-1 3-15,-4-2 4 0,-1-2 6 16,-2-4 4-16,-1-3 4 0,-3-4-2 16,-2-1-2-16,-2-5-4 0,-2-1-3 15,-1-1-7-15,-3-2-4 0,-2 0-6 16,-3 3-5-16,-4 5-8 0,-2 3 1 15,-5 4-11-15,-4 7-10 0,-4 8-8 16,-3 7 26-16,4 12-150 0,-5-4-120 0,-1 1-315 16</inkml:trace>
  <inkml:trace contextRef="#ctx0" brushRef="#br0" timeOffset="-122224.77">12700 10632 652 0,'5'1'160'0,"-2"0"5"0,2 2-102 15,2 0-17-15,0 4-9 0,-2 4-8 16,1 7-10-16,-4 2-7 0,0 4-5 0,-1 5-3 15,-2 5 0-15,-2 1 1 0,-1 2-2 16,-1-1-1-16,-1 6 1 0,2 1-12 16,-3-3-17-16,1-2-14 0,2 0-11 15,-2-1 28-15,4-4-150 0,2-7-128 16,0-2-287-16</inkml:trace>
  <inkml:trace contextRef="#ctx0" brushRef="#br0" timeOffset="-121912.77">12717 10852 400 0,'-6'-32'123'0,"3"6"7"15,1 0-18-15,1 6-37 0,2 0-17 16,2 8-12-16,1 0 0 0,4 4-5 16,2 1-2-16,2 2-2 0,1 0-3 15,4 0-1-15,0 1-3 0,4 2-3 0,0 0-3 16,0 0-4-16,1 0-3 0,-1 3-3 15,-1 3-4-15,-2 0-3 0,-4-1-3 16,-4 2-2-16,-1 0-2 0,-6 3 0 16,-3 1-1-16,-2-1 1 0,-4 2 0 15,-3 1 1-15,-3 1 1 0,-2 0-2 0,-2 0-1 16,-2-1-4-16,0-1-8 16,-2-1-6-16,1-4-6 0,4 1-5 0,0-3-4 15,4-3-7-15,1-2-10 0,3 0-2 16,3-4-56-16,0 3-58 0,2-4-105 15,2-4-239-15</inkml:trace>
  <inkml:trace contextRef="#ctx0" brushRef="#br0" timeOffset="-121693.34">13273 10566 691 0,'9'2'172'16,"-2"-2"2"-16,-3 1-100 0,-3 2-32 16,1 1-11-16,-2 0-10 0,-2-1-11 15,0 2-7-15,1-1-1 0,-1-1 2 0,1 0 0 16,-1-3-8-16,1 0-19 0,2 0-19 16,-2 1 86-16,2 0-220 0,-1-1-147 15,-3 3-381-15</inkml:trace>
  <inkml:trace contextRef="#ctx0" brushRef="#br0" timeOffset="-121512.83">13242 10865 791 0,'-4'2'189'15,"2"0"3"-15,0 0-88 0,0-3-63 16,2-1-19-16,0 1-11 0,-1-1-12 15,0-2-7-15,1 0-17 0,1-2-31 16,0 0-141-16,2 1-152 0,0-6-365 0</inkml:trace>
  <inkml:trace contextRef="#ctx0" brushRef="#br0" timeOffset="-80121.21">13823 9230 531 0,'1'4'127'0,"0"-2"3"0,-1-1-75 16,0-1-19-16,0 0-4 0,0 2-2 15,0-1-2-15,-1 0-2 0,1 3 0 16,0-1-2-16,0 3-3 0,1 0-3 16,1 2-2-16,-1 1-3 0,1 3-5 15,0 1-2-15,1 2-3 0,1 0-2 16,-1 3 1-16,0 0-2 0,2-1 0 0,-2 0 0 15,1-4-3-15,1-1-7 0,-2-2-12 16,2-1-11-16,0-6 8 0,0-1-77 16,0-6-59-16,0 0-109 0,2-6-237 15</inkml:trace>
  <inkml:trace contextRef="#ctx0" brushRef="#br0" timeOffset="-79963.63">13794 9066 691 0,'-1'0'152'0,"1"-2"1"16,0 1-121-16,0-2-13 0,0-1-9 15,0-2-11-15,1-3-12 0,0-1 4 16,1-2-145-16,0 1-125 0,3-2-322 0</inkml:trace>
  <inkml:trace contextRef="#ctx0" brushRef="#br0" timeOffset="-79452.78">14007 9181 602 0,'6'22'134'15,"-5"-1"1"-15,1 2-109 0,-2 1-6 16,1-2-2-16,1-1-6 0,-2-3-3 16,3 1-5-16,-2-2-1 0,1-4-1 0,2-2-1 15,-2-1 0-15,2-1-1 0,-1-1 0 16,-1-3-1-16,2 0 1 0,-3-2-1 15,1-1 2-15,0-2 1 0,0-1 3 16,0-3 3-16,2-5 3 0,-1-2 3 16,2-3 2-16,0-3-1 0,0-1 1 15,1-1-2-15,0 3 1 0,2 0-3 16,1 4-1-16,-2 3-2 0,2 3-1 0,0 2-1 16,0 6-2-16,4 2-2 0,-1 5-2 15,1 2 0-15,-1 1-1 0,1 3 0 16,-1 2 1-16,0-1-1 0,-5-2 1 15,1 2 0-15,1-2-1 0,5-2 0 16,-1-1-2-16,2-2 0 0,3-3 1 16,0-3-1-16,3 0 1 0,-2-4 0 15,-1-4 2-15,-1-1 0 0,-2-3 2 16,-2-1 1-16,-2-2 0 0,-1-2 2 0,-3 0 4 16,-2 4 2-16,0 0 2 0,-3 4 1 15,0 1-2-15,-2 4-2 0,0 2-2 16,0 4-3-16,0 3-3 0,1 2-3 15,-1 2 0-15,2 1 0 0,0 1 1 16,2-1-1-16,1-3 1 0,4-2-1 0,4-4 1 16,3 0-1-16,5-3 0 0,1 0-2 15,1-3-4-15,-2-2-7 0,-2-1-18 16,-5-2 144-16,-4-4-291 0,-5-3-162 16,-1-5-451-16</inkml:trace>
  <inkml:trace contextRef="#ctx0" brushRef="#br0" timeOffset="-79318.14">14493 8957 562 0,'-1'-1'146'0,"1"4"0"0,1-2-7 0,-1-2-117 16,0-1-15-16,1 0-7 0,1 0-12 16,0-2 14-16,4-2-148 0,2-4-124 15,7-1-326-15</inkml:trace>
  <inkml:trace contextRef="#ctx0" brushRef="#br0" timeOffset="-79097.73">14868 8871 660 0,'4'12'162'0,"-5"-1"10"0,-2 2-108 0,0 0-6 16,-1 4-6-16,-2 0-6 0,0 4-11 15,-2 4-9-15,0 3-9 0,1 3-7 16,1 7-3-16,2 2-1 0,1 4-2 15,0 2-2-15,2 0-3 0,1-1-2 16,1-1-3-16,2-3-3 0,1-3-6 16,3-5-10-16,2-4-12 0,3-2-10 0,2-5-10 15,0-4 15-15,0-5-109 0,-2-6-23 16,-3-4-98-16,-2-4-210 0</inkml:trace>
  <inkml:trace contextRef="#ctx0" brushRef="#br0" timeOffset="-78934.29">14644 9261 676 0,'0'-2'149'0,"1"3"8"0,9 0-104 15,5 2-10-15,8 1-7 0,3 0-5 16,5-1-2-16,9 0-1 0,0-5-7 16,-3 2-8-16,-4-5-21 0,-2-3 9 15,4-1-177-15,1-5-152 0,5-3-397 16</inkml:trace>
  <inkml:trace contextRef="#ctx0" brushRef="#br0" timeOffset="-76253.4">16056 9156 446 0,'2'-1'118'0,"3"1"7"0,-2-1-58 0,2-2-11 15,1 2-2-15,-1-1-8 0,1-1-6 16,-1 1-4-16,0-1-2 0,-3 1-4 16,-1 0-5-16,-1 1-5 0,-1-1-3 15,-5 2-3-15,-3-2-5 0,-3 2-2 16,-4 0-4-16,-4 2-2 0,-1 1-1 16,-6 0 0-16,3 3 0 0,1 0-1 15,1 1 1-15,5 1-1 0,2-1 0 16,6 1-1-16,4 0-1 0,5 2 1 0,5-1-1 15,3 1 0-15,4 2 1 0,5 3 0 16,1-2 2-16,2 0 0 0,1 0 1 16,-1 0 0-16,-1-1 1 0,-2-1-2 15,-3-1 1-15,-4-1-1 0,-3 1 1 16,-6-1 0-16,-6 2 1 0,-3 1 0 16,-6 1 0-16,-5-1 1 0,-4 1 0 0,-6 0-1 15,-2-1-1-15,0-2-2 0,-3 2-2 16,1-2-6-16,2-2-8 0,3-1-10 15,5-5-6-15,4-1-6 0,5-1 41 16,6-4-163-16,6-2-118 0,6 1-304 16</inkml:trace>
  <inkml:trace contextRef="#ctx0" brushRef="#br0" timeOffset="-75968.77">16125 9344 518 0,'2'11'115'0,"-1"-1"1"0,-1 0-71 16,2 2-35-16,0 0 0 0,1 1-1 16,0-3 2-16,3 0 1 0,3-1 3 15,3-3 1-15,3 0 3 0,2-2 1 16,4-1 5-16,3-3 5 0,0-1 2 0,-1-1 0 16,-1-3 0-16,-2-2-1 0,-3-1 0 15,-4 0-2-15,-5-3-3 0,-1 0-4 16,-6 0-5-16,-3 1-2 0,-5-1-3 15,-7-2-5-15,-2 2-5 0,-8-2-5 16,-3 1-5-16,-4 3-1 0,0 1-4 16,1 2-7-16,6 2-10 0,3 3-10 15,7 1-5-15,4 1-2 0,6-1-73 16,4 1-48-16,5-3-100 0,6-2-220 0</inkml:trace>
  <inkml:trace contextRef="#ctx0" brushRef="#br0" timeOffset="-75397.71">16546 9299 568 0,'22'10'136'0,"-5"-1"0"0,-2 1-77 16,-5 2-32-16,-3-2-9 0,-3 3-6 0,-2-2-4 15,-2 1-3-15,-2-1-1 0,1-2-1 16,-1-2 0-16,1-2 1 0,1-3 2 16,0-1 6-16,1-1 4 0,0-3 3 15,0-2 3-15,3-2 3 0,-2-2 4 16,1-3 0-16,0-4-6 0,1 2-4 15,0 0-2-15,-1 1-4 0,3 1-4 16,-1 2-3-16,3 3-4 0,2 4-3 16,1 2 0-16,0 3-1 0,0 5 0 0,-1 3-2 15,-1 4-1-15,-1 1-1 0,-1 2 0 16,-1 2 0-16,1 0 1 0,-1-3 0 16,0-1 0-16,0-3 2 0,1-4 0 15,0-2 2-15,-2-3 0 0,2-3 2 16,-1 0 1-16,1-4 4 0,0-2 2 15,1-1 1-15,0-2-1 0,1-2 0 0,-1-2 0 16,1 1-3-16,1 1-2 0,-1 2-2 16,1 1-1-16,-1 4-1 0,2 5-1 15,0 5 1-15,-1 0-1 0,1 3 1 16,2 1 1-16,0 1 0 0,2-1 1 16,0-4 0-16,3 0 1 0,2-2 2 15,2-3 3-15,1-1 3 0,1-3 4 16,-2-1 2-16,-1 0 4 0,-2-2 3 15,-4-3 2-15,-1-1-2 0,-3-2 0 0,-3 0-1 16,0-2-2-16,-5-3-3 0,-3 1-3 16,-2 3-3-16,-5-2-3 0,-2 4-3 15,0 5-2-15,-4 1-3 0,1 8 1 16,-1 4-2-16,0 4-1 0,2 6 0 16,1 2 0-16,4 2-1 0,4 2 0 15,5-1-1-15,6-1-2 0,4-1-3 16,4-3-9-16,5-1-15 0,4-2-7 0,4-3-25 15,1-1-9-15,0-4-134 0,5-1-142 16,1-5-326-16</inkml:trace>
  <inkml:trace contextRef="#ctx0" brushRef="#br0" timeOffset="-74332">18075 9089 645 0,'5'9'142'16,"1"4"2"-16,1 7-109 0,0 6-18 16,1 3-2-16,0 4 0 0,-1 2-3 15,0 2-5-15,1 0-2 0,-1-3-2 16,0-5 0-16,2-2-2 0,-3-2 1 16,1-4 0-16,-1-4-1 0,-1-4 1 0,-2-3-1 15,-1-3 5-15,-1-4 12 0,0-4 7 16,-2-6 1-16,0-4 1 0,-2-3 2 15,0-4 3-15,-2-5-4 0,-1-3-10 16,-1-3-5-16,0-2-3 0,-1-1 0 16,0-1-2-16,3 1-3 0,0 2-2 15,2 5-1-15,3 4-1 0,2 5-1 0,3 5 0 16,1 3 0-16,2 5 1 0,2 0-4 16,0 1-7-16,5 1-7 0,2 1-12 15,3 2-12-15,5 1-9 0,2-1-8 16,2 1-4-16,2 3 7 0,0-2-36 15,0 2-6-15,0 2 11 0,-2 1 17 16,-3 0 28-16,-3 1 21 0,-1 0 7 16,-7 0 52-16,-2 2 23 0,-4 0 4 15,-5-2-6-15,0 1-16 0,-3-1-11 16,-2 0-5-16,0-2-5 0,-2-4 1 0,1-2 6 16,0 0 4-16,1-3 2 0,4-1-4 15,3-6-2-15,1 1-3 0,4-2-4 16,0-2-7-16,5-1-5 0,-1-1-2 15,-2-2 3-15,-2 0 3 0,-2 2 3 16,-3-1 1-16,-1 0 2 0,-4 1-2 16,-4 0-2-16,-4 4-3 0,-3 0-4 15,-4 3-4-15,-3 4-2 0,-2 3-4 0,-3 5 0 16,0 4-1-16,0 4 1 0,0 1-1 16,3 5 0-16,6 3-1 0,6 2 0 15,4 1-1-15,8 1 1 0,4-4-1 16,8 0 0-16,4-2 1 0,5-4 0 15,3-3 2-15,1-4 0 0,5-2 1 16,4-2 0-16,1-3 0 0,0-6 1 16,-2 1 1-16,-1-3 0 0,-2-2 1 15,-5-2 2-15,-6-3 2 0,-6-1 2 0,-4-1 0 16,-5-1 2-16,-5-2 0 0,-5 0-1 16,-5 2-1-16,-1 1-3 0,-6 5-3 15,-2 6 0-15,0 5-2 0,-2 4-1 16,-2 8 0-16,2 4-1 0,1 7 0 15,2 5 0-15,-2 5 0 0,1 4-1 16,1 5-3-16,0 5-7 0,-1 4-11 0,-3-1-11 16,0 4-8-16,1-1-14 0,0-3-11 15,0-5-3-15,0-2 3 0,-1-5 10 16,1-4 10-16,-1-10 8 0,0-1 15 16,-2-5 12-16,2-4 13 15,-7-16 16-15,3-2 17 0,4-10 9 16,-2-4 10-16,1-5 6 0,1-6 6 15,4-3-7-15,8 3-5 0,5-7-15 16,1 4-6-16,11-4-9 0,7 1-8 0,4 2-6 16,3 5-2-16,6 3-6 0,1 7-2 15,2 3-5-15,4 3-10 0,2 2-9 16,4 3-36-16,1-4-73 0,2-3-70 16,1-1-141-16,7-4-299 0</inkml:trace>
  <inkml:trace contextRef="#ctx0" brushRef="#br0" timeOffset="-73137.86">19939 8822 580 0,'-1'1'134'15,"1"1"8"-15,0 1-90 0,0-2-14 0,1-1-2 16,-1 6 2-16,-2-4 2 0,-2 3-2 16,0 0-6-16,-4 0-4 0,-3 6-5 15,-5 1-1-15,-6 3-6 0,-4 3-5 16,-5 7-5-16,-1 7-3 0,1 5-2 16,-1 5 0-16,4 6-1 0,5 3 0 15,6 2 0-15,5-1-1 0,5-2-1 16,6-3 0-16,5 0-2 0,7-5-5 15,4-5-8-15,7-2-13 0,5-3-11 16,5-7 20-16,2-5-154 0,1-5-133 16,2-4-323-16</inkml:trace>
  <inkml:trace contextRef="#ctx0" brushRef="#br0" timeOffset="-72903.49">20208 9140 569 0,'-1'8'152'0,"0"2"9"0,0 2-21 15,0 0-97-15,2 3-8 0,-1 1-1 16,1 1-5-16,1 1-9 0,1 0-9 16,0 1-5-16,0 0-4 0,0-3 0 15,2-1-1-15,-2-2-5 0,3-4-14 16,1 2-14-16,2-4-8 0,1-2-32 0,0-4-101 15,2-2-123-15,2-1-274 0</inkml:trace>
  <inkml:trace contextRef="#ctx0" brushRef="#br0" timeOffset="-72735.43">20229 8971 686 0,'-7'2'156'0,"1"1"5"15,4-2-99-15,2-1-37 0,0-2-8 16,2-2-3-16,0-1-8 0,3 0-17 16,2-4 23-16,0 0-175 0,1-3-139 15,0 1-361-15</inkml:trace>
  <inkml:trace contextRef="#ctx0" brushRef="#br0" timeOffset="-72403.9">20553 8711 654 0,'4'0'154'0,"2"2"10"16,2 4-99-16,4-2-14 0,1 5 1 15,5 5 3-15,0 5-1 0,2 3-6 16,2 3-6-16,2 2-7 0,3 5-6 16,6 6-7-16,0 6-7 0,0 2-4 0,3 7-3 15,1 4-3-15,0 3-1 16,-4 3-2-16,-7-2-1 0,-5-2 0 0,-5-2 0 16,-9-2-2-16,-13-6 0 0,-10 0-3 15,-12-4-3-15,-9 0-5 0,-12-5-5 16,-7 0-9-16,-8-4-33 0,-6-2-64 15,-5-4-83-15,-10-3-143 0,0-2-319 16</inkml:trace>
  <inkml:trace contextRef="#ctx0" brushRef="#br0" timeOffset="-57785.94">15929 9954 501 0,'4'-3'123'0,"2"-1"5"0,-2 1-57 16,2 1-28-16,-2 2-8 0,-1 0 3 0,0 0 0 15,-2-1-2-15,-1 2 1 0,0 1-3 16,0-1-4-16,-1-1-4 0,-2 1-5 15,1-1-4-15,-3 0-3 0,-3 0-5 16,0 0-2-16,-4-2-4 0,0 0-2 16,-2 0-1-16,-1 1-2 0,-1 1 0 15,2 0 0-15,-3 0-1 0,1 3 1 0,2 2-1 16,1 0 1-16,1-1-1 16,3 1 1-16,1-1-1 0,5 4 0 0,3 0 0 15,2-3 0-15,6 4 1 0,2 1 1 16,2 1 0-16,2 1 1 0,0 1 0 15,3 0 1-15,0 1-1 0,-2 0 0 16,-2 1 1-16,-2-1-1 0,-3-1 0 16,-2 0 0-16,-5 1 2 0,-4 1-1 15,-6 0 1-15,-4 1 0 0,-5 0 0 0,-3 0 0 16,-3 1 0-16,-2-4-1 0,-2-3 0 16,-1-2-1-16,2-1-2 0,3-2-2 15,1-2-6-15,3-4-13 0,2 0-9 16,4-1-10-16,3-5-38 0,1-6-88 15,4 2-118-15,2-2-259 0</inkml:trace>
  <inkml:trace contextRef="#ctx0" brushRef="#br0" timeOffset="-57481.71">16044 10135 622 0,'2'1'134'0,"-1"-1"1"15,-2 0-112-15,1 1-7 0,-1 1-5 16,0 0-4-16,1-1-1 0,1 2-1 16,0 3-2-16,3-1-1 0,2 1 0 0,1-2 0 15,3 0 0-15,2 1-1 0,0-4-1 16,1-1 1-16,1-1 4 0,4-4 4 16,-1 3 3-16,0-1 3 0,0 0 2 15,1-2 4-15,-1 2 3 0,-3 0-1 16,-5-2-2-16,-1 0-1 0,-5-3-1 15,-3-1-2-15,-5-1-5 0,-6-3-6 0,-5 2-6 16,0-2-7-16,-3 2-10 0,0 1-8 16,-3 4-10-16,1 4-9 0,1 2 23 15,1 2-145-15,4 1-121 0,0 3-304 16</inkml:trace>
  <inkml:trace contextRef="#ctx0" brushRef="#br0" timeOffset="-56932.97">16435 10105 608 0,'33'5'151'0,"-7"1"1"0,-5-1-81 0,-6 4-30 16,-6-2-14-16,-3-1-14 0,-6-1-8 15,-4 4-1-15,0 0 0 0,-4-4-1 16,1 1 0-16,1-1 0 0,1 0 0 16,1-3 0-16,1-3 1 0,2 1 2 15,2-2 3-15,-1-2 3 0,1-3 2 16,3-1 3-16,0 0-1 0,0-2 0 0,3 1-3 15,3 1-3-15,1-1-3 0,1 3-2 16,2-1-2-16,0 2-2 0,4 3-1 16,-3-1 1-16,-1 3-1 0,0 2 0 15,-4 2-3-15,0 2-2 0,-2 0-2 16,0 1-1-16,-1 2-1 0,0-1 1 16,1 1 0-16,-2-5 3 0,0 3 2 15,-2-4 1-15,2-1 0 0,-3-3 0 16,1 1 1-16,1-3 2 0,2 0-1 0,2-2 1 15,3 2 1-15,0-3 1 0,1 2 0 16,1-1 0-16,1 3-2 0,-2 0 1 16,1 2 0-16,-1 1 1 0,2 4-1 15,-1-1 0-15,2 0-1 0,2 3 0 16,0 1 0-16,1-1-2 0,0-2 1 16,0-1-1-16,0-1 1 0,1-2 1 0,-4-1 3 15,-1-3 1-15,0-2 5 0,-3 1 5 16,-4-1 2-16,-1-2 3 0,-5 0 4 15,-2 2 0-15,-1 0-1 0,-4 0-5 16,-3 1-6-16,-1 2-3 0,-2 2-2 16,-2 3-6-16,2 0-1 0,0 6-2 15,1 0 0-15,6 2 0 0,2 1-1 16,7 4-4-16,5 0-4 0,5-2-7 16,5-2-7-16,3-1-10 0,5 0-13 0,2-2-13 15,3-3-129-15,0 0-135 0,3-2-324 16</inkml:trace>
  <inkml:trace contextRef="#ctx0" brushRef="#br0" timeOffset="-56187.56">17705 10229 643 0,'2'3'149'15,"3"2"5"-15,-1 4-99 0,0 0-23 16,1 1-5-16,-1 0-3 0,-1 3-5 15,1-1-8-15,-2-1-4 0,0-4-5 16,-1 2-2-16,1 0 1 0,-1-3 0 16,0-1-1-16,1-1 1 0,-1-1 0 0,0 0 1 15,-1-5 1-15,1 1 0 0,0-3 0 16,-1-2 0-16,2-3 0 0,0-3 1 16,3-2-1-16,0 1-2 0,2 2 1 15,3-2 0-15,2 4 1 0,1-2-1 16,1 2 0-16,0 2-1 0,2-3 2 15,1 1 0-15,1 3-1 0,0-2 0 16,2 3 1-16,2-2-1 0,0 1 0 16,-1 1-1-16,0-3 1 0,-2 2 2 15,-1-1 2-15,-2-1 2 0,-2 1 3 0,-4 2 3 16,0-2 6-16,-4 0 2 0,-5 1-1 16,-2-1-1-16,-5 3 0 0,-3 1-2 15,0 0-4-15,-6 2-4 0,1 3-3 16,-2 4-1-16,-2 3-2 0,1 1-1 15,2 5-1-15,2 1-1 0,4 3-2 16,5 1-1-16,6 2-1 0,6-2-1 0,5 0-2 16,7-2 1-16,4-2 0 0,5-2 0 15,2-3 2-15,3-4 0 0,1-3 2 16,2 1 0-16,1-3 2 0,-2-3 0 16,-3-4 0-16,-2-1 0 0,-2-2 1 15,-3-2 0-15,-4-6 2 0,-5-1 4 16,-5-1 3-16,-3-1 3 0,-3 3-1 15,-5-1 1-15,-4 3-2 0,-3 6-2 16,-2 5-3-16,-5 5-3 0,0 8-3 0,0 5 0 16,-1 6 0-16,-1 6-1 0,0 2 0 15,3 4 0-15,0 1-3 0,1 4-1 16,0 3-3-16,0-2-3 0,0 4-7 16,-1-1-3-16,-2-1-8 0,-1 3-7 15,-2-6 2-15,0-1 2 0,-2-5 4 16,-2-3 6-16,2-6 6 0,-1-5 13 15,1-6 10-15,1-5 8 0,-1-6 7 0,0-6 6 16,2-7 4-16,0-6 1 0,4-5-3 16,2-5-3-16,3-6-7 0,3-2-8 15,4 1-7-15,4-2-7 0,5 6-4 16,3 3-9-16,3 5-10 0,5 4-8 16,4 2-24-16,3 4 142 0,3 2-291 15,2 0-169-15,3 4-454 0</inkml:trace>
  <inkml:trace contextRef="#ctx0" brushRef="#br0" timeOffset="-55231.13">19392 9923 590 0,'1'14'147'0,"-3"5"7"15,0 4-83-15,-3 4-21 0,-2 3-9 16,-3 5-9-16,-1 3-8 0,-2-1-8 16,-2 2-5-16,-1-2-5 0,-1-3-3 15,-1 0-1-15,3-4 0 0,-2-4-1 16,4-3-1-16,2-5 0 0,2-2 0 16,3-4-1-16,3-5 0 0,0-2-3 15,5-2-2-15,1-2 0 0,2-3 0 0,6-3 1 16,2-1 0-16,6-1 1 0,3 1 2 15,1-3 3-15,3 2 1 0,-1 1 0 16,1 4-1-16,0 1 0 0,0 1 1 16,1 1-1-16,0 3 0 0,0-2-1 15,3 2 1-15,-2-2 0 0,1 0 1 16,-1 0-1-16,-2-2 1 0,-1 0 0 0,-1 1 2 16,-2-2 5-16,-4-1 3 0,0-1 3 15,-4-1 2-15,1 1 2 0,-4-4 1 16,-2 1-1-16,-1-5-5 0,-2-2-3 15,-1-3-3-15,-2 0-3 0,-2-4-2 16,-1 2-1-16,-1 0-3 0,-1 5-2 16,-1 3 0-16,-4 4-1 0,-2 4 1 15,-4 9-1-15,-3 3 0 0,-2 4 1 16,-2 1 0-16,2 3-1 0,2 0-2 0,3-3-1 16,6-1-1-16,3-2 1 0,5-3 0 15,4-2 1-15,4-3 2 0,4-2 3 16,3-2 1-16,3-1 1 0,1-3 0 15,0-2 3-15,2-2 1 0,-2 2-1 16,-4-3 0-16,0 1 1 0,-3 0-1 16,-4-1-1-16,-1 1-1 0,-3 2 0 15,-3 0 1-15,0 5-2 0,-2 0 1 16,0 2 0-16,-1 2-1 0,0 3 0 0,1 0-1 16,0 2-1-16,2-1 1 0,2 0 0 15,1-2 1-15,3-2 2 0,2 0 2 16,2-2 2-16,1 0 3 0,1-3 1 15,2-2 2-15,1 1 1 0,0-3 0 16,3-3-2-16,0 1-3 0,0-1-2 16,-1 1-1-16,-1 2-3 0,-1 0-1 0,0 6-2 15,-4 1-1-15,-1 7 1 0,-3 1 0 16,-3 3 0-16,-1 3 0 0,-3 1 0 16,-2 2-1-16,-3 0 1 0,-5-2 0 15,-1-1 0-15,-3 1-1 0,-3-4 0 16,-5-1 0-16,-3-3 0 0,-4-1 1 15,-2-4 1-15,-2-3-1 0,0-5-2 16,2-3-2-16,4-2-9 0,2-3-5 16,5-3-14-16,5-2-17 0,5 3-10 0,5-2-91 15,4-2-40-15,6-1-114 0,5-2-241 16</inkml:trace>
  <inkml:trace contextRef="#ctx0" brushRef="#br0" timeOffset="-54616.13">20907 9885 722 0,'5'-4'166'0,"-2"1"4"16,0 1-116-16,-2 0-21 15,-1 2-5-15,-1 5-5 0,-3 4-5 0,-2 3-5 16,-1 5-5-16,-3 6-3 0,-2 6-1 16,-2 1 0-16,-2 4-1 0,0 1-2 15,1 3-4-15,0-2-5 0,0-1-5 16,1-2-3-16,3 0-2 0,0-4-1 16,1-3 0-16,0-6 3 0,3-3 4 15,3-6 4-15,1-4 4 0,1-3 3 0,2-4 2 16,2-7 1-16,4-1 0 0,4-5 0 15,2-3 1-15,3-3-1 0,3 0 0 16,4 2-2-16,2 3 0 0,-1 2 2 16,-2 6 2-16,2 6 0 0,-1 5 1 15,-2 1 0-15,-3 7 0 0,0 4-1 16,-4 4-1-16,-1-3-2 0,-5 2 0 16,-3-2 0-16,-5 2 0 0,-7-1 1 15,-4-5 1-15,-4 1 1 0,-4 0 1 0,-3-2 0 16,-4-1 0-16,0-2-1 0,-1-3-1 15,0-1-1-15,2-6-8 0,3-3-6 16,2-5-10-16,5-2-13 0,3-2-7 16,5-3 163-16,5-5-292 0,4-1-140 15,5-1-409-15</inkml:trace>
  <inkml:trace contextRef="#ctx0" brushRef="#br0" timeOffset="-54073.06">21261 10249 506 0,'20'5'143'0,"-5"-1"5"0,-3-2-7 16,-4-1-85-16,-3-3-5 0,-2 0-7 15,-3-4-7-15,-3 1-6 0,1-5-3 16,-2 1-9-16,0 1-7 0,-3 0-5 16,-1 3-2-16,-3 5-1 0,-2 4-3 0,-2 5-1 15,-2 4-1-15,-2 2-1 0,-1 5-1 16,1 1-3-16,5 0-2 0,2-2-2 15,3 0-4-15,5-4-1 0,4-2 0 16,3-3 0-16,5-3 1 0,2-2 2 16,2 1 2-16,1-5 3 0,3-1 2 15,2-4 1-15,-1 0 2 0,2-1 1 16,-3-4 3-16,1 1 0 0,-3-1 1 0,-2 3 0 16,-3-1 1-16,-4 2 3 0,0 2 1 15,-3 2-2-15,-2 1 0 0,-2 4-1 16,0 0 1-16,-2 2-1 0,2-1-6 15,1 2 1-15,2-2-2 0,4-1 0 16,2 0-1-16,4-2 0 0,2-1 1 16,2-3 0-16,2 0 1 0,1-2 5 15,0 1 3-15,0-3 4 0,0-2 1 0,1 0 2 16,1-2 0-16,-2 0-2 0,1-2-2 16,-1 4-4-16,0 3-1 0,0 2 1 15,-2 3-3-15,1 5 0 0,-2 4 0 16,-1 8 1-16,-1-1-1 0,-2 2-2 15,-3 4-1-15,-2 1 0 0,-3-2 0 16,-3 0-2-16,-4-1-1 0,-2 0-1 0,-5-2-2 16,-3 0-1-16,-5-6 1 0,-3-1-3 15,-1-1 0-15,-1-4-6 0,2-4-8 16,0-6-11-16,5-2-10 0,1-3-5 16,3-2-1-16,4-6-118 0,5-1-109 15,5-3-265-15</inkml:trace>
  <inkml:trace contextRef="#ctx0" brushRef="#br0" timeOffset="-53768.38">21732 10420 575 0,'19'9'137'0,"0"-1"5"15,-2-2-84-15,1 2-20 0,1-5-5 16,0-1-4-16,-4-1-2 0,2-4 0 16,-1-1-2-16,1-4-3 0,1-2-2 15,-1 1-2-15,-1 0-5 0,1-4-3 16,-1 0-1-16,-2-1 1 0,-3 0 3 0,-2 0 2 15,-4-2 3-15,-2 0 1 16,-6 0 0-16,-4 4-3 0,-5 1-2 0,-6 5-3 16,-2 4-3-16,-5 5-1 0,-2 5-2 15,-3 5-2-15,3 3 1 0,-1 3-2 16,4 2 0-16,4 0-1 0,5-2-1 16,8-1-1-16,6 1 0 0,5 0-4 15,8-1-2-15,7-1-2 0,1-3-4 16,6 2-5-16,3-3-8 0,5-3-11 15,3-1-12-15,5-5-4 0,2 0-43 0,3-2-83 16,3-5-118-16,2-1-262 0</inkml:trace>
  <inkml:trace contextRef="#ctx0" brushRef="#br0" timeOffset="-53462.45">22904 9865 697 0,'5'-8'163'15,"0"2"9"-15,-1 2-106 0,-4-1-22 16,-5-1-8-16,-1 2-5 0,-5-2-5 16,-3 5-3-16,-6 1-6 0,-3 2-4 15,-1 5-2-15,0 3-1 0,0 4-1 16,-2 5-1-16,2 7-2 0,2 6-2 0,2 7-1 15,-1 3 0-15,2 5 0 0,3 4-1 16,0 3-1-16,3-2-5 0,3-3-4 16,3-5-6-16,1 1-15 0,2-6-10 15,0-4-9-15,1-5-12 0,2-5-1 16,-1 0-14-16,1-2-103 0,1-8-105 16,-1-4-266-16</inkml:trace>
  <inkml:trace contextRef="#ctx0" brushRef="#br0" timeOffset="-52881.8">22418 10221 588 0,'6'-26'144'0,"1"7"6"15,1 3-84-15,2 8-8 0,3 4-13 16,2 3-7-16,3 2-3 0,3 4-2 16,-1 2-3-16,6 1-6 0,0 5-5 15,0 0-3-15,1 2-5 0,-2 0-4 0,-2-1-3 16,-2 2-2-16,-5 1-1 0,-2-2-1 15,-4 2-1-15,-4-1 1 0,-2 2-1 16,-3-1 0-16,-1 1-1 0,-1-3 0 16,1-2 0-16,0-1 0 0,2-2 0 15,4 0-1-15,4-2 2 0,0-1 0 0,6-1 0 16,-1 1 1-16,4-3 0 16,-1-2 1-16,-1-4 0 0,-3-4 1 0,-1-1-1 15,-2-4 0-15,-2-2 1 0,-2-5-2 16,-4-2 0-16,-1-3-2 0,0-2-1 15,-3-2 0-15,-2-1 0 0,-3 3-1 16,-1 2 2-16,-4 2 0 0,0 6 1 16,-2 4 0-16,-2 5 1 0,3 1 1 15,2 1-1-15,3 2-1 0,1 3 0 16,4-1-1-16,3 3 1 0,5-1 0 0,4 3 0 16,4 3 0-16,3 4 1 0,3-2 1 15,4 2-1-15,4 4 1 0,1 3-1 16,0 1 0-16,-1 0-1 0,1-1-1 15,-1 4-2-15,-2 1-1 0,-4-5-2 16,-3-1-1-16,-3-2-2 0,-4 0 1 16,-3-4 1-16,-3-1 0 0,-3-3 3 0,-2-2 0 15,-1-3 1-15,-2-3 2 0,-3-4 2 16,0-5 0-16,-2-1 2 0,0-6 0 16,-1-5 1-16,-1-2 2 0,3-6-2 15,0 0-1-15,4-1-1 0,2-1-1 16,3 4-2-16,4 2-2 0,4 2-3 15,3 5-5-15,5 4-11 0,4 3-10 16,3 3-116-16,1 2-17 0,3-2-109 16,2 4-228-16</inkml:trace>
  <inkml:trace contextRef="#ctx0" brushRef="#br0" timeOffset="-52005.51">24169 10237 443 0,'-1'-3'124'16,"-2"0"3"-16,1-3 4 0,0 2-89 16,0-6-18-16,-1-2 0 0,-1-1 1 15,1 2 0-15,-1-2-1 0,-2 0 0 0,0 0-3 16,-2 3-2-16,-1-2-3 0,-3 5-5 15,-2-1-3-15,-5 5-3 0,-4 3-2 16,-1 0-2-16,-1 5 0 0,-2 4-1 16,-1 3 0-16,3 3-1 0,3 2 0 15,5 0-2-15,2 4-1 0,4 1 2 16,7 0-1-16,5 1 0 0,5-1 0 16,4-5 2-16,4 1 1 0,2-2 1 0,1-4-1 15,1-1 2-15,1-3 0 0,0-2 0 16,-3-3 2-16,-1-3 5 0,0-6 4 15,-1-1 1-15,-1-3 1 0,-3-5 1 16,0-4 0-16,-3-3-2 0,0-3-4 16,-2 1-2-16,1-1-3 0,-2 0 0 15,-1 7 0-15,1 1 4 0,-2 6-1 16,-1 6-1-16,-1 5-1 0,0 4 0 16,-1 7-1-16,0 7-1 0,1 1-4 0,-1 7 0 15,2 1 0-15,0 2 0 0,2-1 1 16,2-2-4-16,0-5-3 0,4-1-5 15,0-4-7-15,1-4-10 0,0 0-12 16,3-6-10-16,-1-1 29 0,0-2-153 16,-1-5-126-16,2 0-313 0</inkml:trace>
  <inkml:trace contextRef="#ctx0" brushRef="#br0" timeOffset="-51545.5">24607 9860 576 0,'9'4'130'0,"-3"-2"3"0,-2-2-84 16,-3 1-26-16,-3-2-2 0,-5 1 0 15,-3-1 1-15,-5-2 3 0,-4 1-1 16,-4-1-1-16,0 1-2 0,-1 0-4 16,-1 2-2-16,2 0-5 0,2 0-5 0,3 3-3 15,1 2-3-15,2 1 1 0,2 1 1 16,4 6 0-16,2 0 0 0,4 5 1 16,3 1 0-16,2 4 1 0,4 7-1 15,0 0 1-15,2 2-2 0,1 3 1 16,-2 2-1-16,3-1 0 0,-2 2 0 15,0-3 0-15,-1 1-1 0,0 0 1 16,-2-3-1-16,-1-3 0 0,-1 0 1 16,-3 0-1-16,0-5 0 0,-2 1-1 0,-1-1 1 15,1 0 0-15,0 0 0 0,2-4-1 16,1-4 1-16,2 1-1 0,3-6 1 16,4-4-6-16,4-4-6 0,5-3-7 15,4-2-8-15,4-4-8 0,6-2 25 16,4-3-152-16,3-3-119 0,0-3-304 15</inkml:trace>
  <inkml:trace contextRef="#ctx0" brushRef="#br0" timeOffset="-51088.59">24837 9925 576 0,'3'-3'128'16,"4"-1"3"-16,1 1-92 0,3-1-21 16,4 0-1-16,1 1-1 0,3 0 0 15,-1 2-1-15,0-2 1 0,2 3 2 16,-1 0 0-16,-4 3-1 0,0-1-2 0,0 0-2 15,-3 0-3-15,-3 0-2 0,-2 2-3 16,-2-1-3-16,-2 0 0 0,-3 4-1 16,-3 1 1-16,0 3-1 0,-1 1 0 15,-2 4 1-15,0 5-1 0,1 4 0 16,0 0 0-16,1 5 0 0,0-1 0 16,3 6-1-16,2 3 1 0,1 2 0 0,4-1-1 15,3 2 0-15,2 4 1 16,3 2-1-16,2 3 0 0,3-2 1 15,1-1-1-15,-2 0 0 0,0-1 0 0,-3-5 0 16,-4-6 1-16,-4-6-2 0,-5-6 0 16,-7-2-1-16,-2-6-2 0,-9-4 0 15,-3-3-2-15,-6-3-3 0,-6-6-10 16,-2-2-79-16,-2-7-57 0,-9-2-112 16,-2-5-264-16</inkml:trace>
  <inkml:trace contextRef="#ctx0" brushRef="#br0" timeOffset="-37983.34">13900 10743 377 0,'-5'-6'111'0,"-1"0"5"15,3 3-36-15,-2 0-18 0,3-1-6 0,0 2-12 16,2 2-4-16,-1 0-4 0,1-2 1 16,-1 3-2-16,2 0-3 0,-1-1-4 15,0 0-4-15,0 1-2 0,0 5-2 16,1-1-3-16,-1 3 0 0,-1 2-2 16,2 3 0-16,-1 3-2 0,0 6-1 15,0 1-4-15,0 4-2 0,0 5-2 16,-1 5-2-16,-2 3-1 0,-2 3 0 0,0 2 0 15,-2 1-1-15,0 1-1 0,0-3-5 16,1-3-8-16,2-3-11 0,2-3-11 16,0-5-9-16,1-2-7 0,1-5 28 15,0-5-146-15,1-2-115 0,-1-4-289 16</inkml:trace>
  <inkml:trace contextRef="#ctx0" brushRef="#br0" timeOffset="-37474.42">14025 11086 526 0,'0'-2'143'0,"0"1"4"15,-1 0-11-15,1 0-96 0,0 0-13 0,-1 2-8 16,2 2-6-16,-2 4-4 0,1 1-4 15,0 4-5-15,-1 4-2 0,-2 1 0 16,5 6-1-16,-1-2-1 0,0-1-3 16,3 0-1-16,2-3-1 0,-2-5 0 15,7 1 4-15,-10-14-2 0,8 7 2 16,1-1 2-16,-1-4 3 0,0-2 3 0,3-1 3 16,-4-5 0-16,7 6 6 0,-7-8 2 15,-1-3 1-15,-2 0-1 0,1 0-2 16,-3 4-3-16,0-1-3 0,-1 2-4 15,7 4-3-15,-1 5 0 0,2 3-1 16,-2 2 0-16,2 3-1 0,2 1 0 16,0 3 1-16,-3-1 0 0,2-3 1 15,3-1-1-15,3-5 2 0,0 1 5 16,2-3 7-16,1-3 8 0,0-5 6 0,-2 1 6 16,-3-4 5-16,-2-3 2 15,-1-2-3-15,-3-6-7 0,-2-1-7 0,-3-1-6 16,-1-3-6-16,-1-2-6 0,-4-2-5 15,0-1-7-15,-2 0-4 0,-2-2-8 16,0 4-12-16,-2 0-12 0,0 4 141 16,1 2-290-16,2 3-161 0,1 4-448 0</inkml:trace>
  <inkml:trace contextRef="#ctx0" brushRef="#br0" timeOffset="-29022.01">14220 12061 508 0,'-1'-1'121'0,"1"1"1"15,0 0-68-15,0 0-29 0,1 0-7 0,0 2-4 16,0-2 1-16,0 1 4 0,0 1 3 15,1-1 4-15,0 0 3 0,-1-1 0 16,-1-1 0-16,0-2-2 0,-1 2-4 16,-1-2-3-16,0-1-3 0,-6 0-3 15,0 2-2-15,-2 0-3 0,-2 1-2 16,-2 1-3-16,-4 2-2 0,-2 3-1 16,4 1-1-16,-4 5 0 0,1 2-1 15,0 5 1-15,1 3 0 0,4 4 0 0,3 2 0 16,4-3 0-16,2 0-2 0,6-3-1 15,1-2-2-15,5-3 1 0,4-3-1 16,4-4 0-16,4 0 0 0,2-3 2 16,6-2 3-16,3-4 4 0,-1-1 1 15,4-5 3-15,0 3 3 0,0-6 5 16,1 1 1-16,-6 3 1 0,-2 1-2 0,-5-1-1 16,-4 1-1-16,-8 2-3 0,-4 3-6 15,-5 1-2-15,-4 2-2 0,-2 4 0 16,-2 1-1-16,-1 6-3 0,0-4-2 15,0 2 1-15,4 3-3 0,3-6-2 16,5-1-1-16,5-1 1 0,2-2 0 16,6-1 1-16,0-3 1 0,2-2 3 15,-2 0 5-15,1-2 3 0,-4-1 2 16,-1-3 2-16,-2 1 1 0,-2-1 2 0,-2 0 1 16,-2 0 0-16,-3 0-1 0,-2-2-4 15,-2 0-6-15,-2 1-3 0,-5-2-6 16,-14-3-7-16,8 3-13 0,1-5-17 15,-10 7-10-15,-4 1 60 0,1 1-183 16,1 1-133-16,15 4-338 0</inkml:trace>
  <inkml:trace contextRef="#ctx0" brushRef="#br0" timeOffset="-28208.77">14749 12166 638 0,'18'13'150'0,"-6"0"1"0,-6-1-77 16,-1 1-54-16,-3 0-7 0,-4-2-6 16,-3 1-3-16,2-1-2 0,-3-3-1 15,2-1 0-15,1-1 0 0,1-3 1 0,-1-1 8 16,3-2 3-16,2-1 4 0,0-1 4 16,1-2 2-16,1-2 1 0,1 0 1 15,-1-4-6-15,2 0-3 0,-2 0-3 16,0 0-5-16,1 0-2 0,-2 0-2 15,3 3-2-15,-2 2-1 0,1 4 0 16,2-2-2-16,0 6-2 0,-1 3-3 0,2 2-2 16,-2 3-2-16,3-1-2 0,0 0 0 15,1 4 0-15,1-6 2 0,0 1 2 16,0-3 4-16,1-3 1 0,0-3 0 16,-1-3 2-16,3-2 1 0,3-3 2 15,3-3 1-15,5-1 3 0,5 0 1 16,2 1 1-16,-1 0 0 0,-2 1-1 15,-5 1-1-15,-5 2-2 0,-5 4 0 0,-6 1-2 16,-4 0 0-16,-2 2 0 0,0 4 0 16,-1-1 0-16,2 2 1 0,-1 0-2 15,0 0 1-15,0 2-1 0,3-1 0 16,3-2 1-16,4-1-1 0,2-4 4 16,1 0 3-16,6-5 2 0,2-2 4 15,5-4 3-15,-1 0 4 0,0-2 3 16,1 2-1-16,-1 0 0 0,-3 2-2 15,-2 2-2-15,-6 3-5 0,-3 2-3 16,-2 6-4-16,-2 4-1 0,-2 4-2 0,-3 5-2 16,-3 4 1-16,-1 5-1 0,-3 6 0 15,-3 1-2-15,-1-1-1 0,-1 4-2 16,0-1-9-16,0 1-3 0,1 0-4 16,0-2-5-16,1-3-1 0,0 1 1 15,0-5 0-15,1-3 8 0,1-3 3 16,1-6 4-16,0-4 6 0,1-4 2 0,1-2 6 15,-1-4 6-15,0-6 3 16,2-3 0-16,-1-7 4 0,0-5 2 0,0-5 1 16,-2-9-3-16,1-6-1 0,0-7-4 15,0-5 1-15,1 0-5 0,-2-2-2 16,3 6-3-16,3 6-3 0,2 9-2 16,4 8-1-16,-1 9 0 0,3 8 0 15,3 6-3-15,2 5-1 0,3 3-1 16,1 0 0-16,-1 3-1 0,2 2 0 0,1 2-3 15,-1 1-1-15,-3 1-2 0,0-1-4 16,-4 4-6-16,-2-2-3 0,-2 0-3 16,-7 1 2-16,-4-2 4 0,-5-2 3 15,-5 1-4-15,-5-3-1 0,-2-2-7 16,-4-4 20-16,-2-3-158 0,-1-1-137 16,-2-6-342-16</inkml:trace>
  <inkml:trace contextRef="#ctx0" brushRef="#br0" timeOffset="-27458">15961 12043 656 0,'-2'-5'148'0,"-1"0"2"0,2 4-107 16,1-1-17-16,4 3-9 0,-3 4-5 16,1-1-4-16,1 4-3 15,2 3-1-15,-1 2-3 0,1 3 0 0,1 2 0 16,2 0 1-16,-1 1-2 0,2 1-1 15,2-1-1-15,2-3-1 0,0 0 0 16,1-5 0-16,2-4 0 0,-1-1 0 16,1-4 1-16,-2-4 2 0,1-3 0 15,0-2 1-15,2-5 1 0,-2-4 0 16,3 2 0-16,-1 1 0 0,1 2 0 0,-3 1 1 16,0 5-2-16,-1 7 0 0,-1 4-2 15,-3 5-2-15,-2 0-9 0,1 6-6 16,1-2-4-16,0 0-3 0,1 3 0 15,1-5 1-15,2-4 2 0,4 0 10 16,-1-5 9-16,3-1 7 0,-3-4 5 16,2-5 5-16,-3-3 4 0,1-1 3 0,-3-3 2 15,-1-6 1-15,-1-4 0 0,-1-2 0 16,-2-6 1-16,-1-2 0 0,-2-4 2 16,0-7-2-16,-4 0 1 0,0-2-2 15,-2 4 0-15,0 3-2 0,-1 5-1 16,-1 8-1-16,2 8 0 0,-1 5-5 15,-1 10-4-15,-1 4-2 0,-1 11-2 16,1 5-4-16,-2 2-2 0,0 10-3 0,2 5 1 16,-1 5-5-16,3 2-7 0,1 1-11 15,2 2-18-15,2 2-18 0,0-2 89 16,-1-2-224-16,4 0-145 0,-3-1-375 16</inkml:trace>
  <inkml:trace contextRef="#ctx0" brushRef="#br0" timeOffset="-26676.22">16535 12279 678 0,'1'-31'159'0,"0"-1"2"0,5 2-91 0,2 4-33 16,4 5-10-16,4 2 0 0,2 6-1 16,3 5 0-16,3 1 2 0,1 3-2 15,3 4-3-15,1 0-4 0,0 2-6 16,-2 1-4-16,0 1-4 0,-4 2-3 15,-3-1-1-15,-4-2-1 0,-5 2-2 0,-6-4 0 16,-2 5 0-16,-5-1 1 0,-5 2 0 16,-4 0 0-16,-1 2 1 0,1 3-3 15,-4 1-3-15,0-2-3 0,2-2-1 16,4 0-1-16,0-3 0 0,5 2-1 16,-1-2 4-16,5-2 2 0,2 4 3 15,2-1-1-15,4 0 0 0,-1-1 1 16,4 1-1-16,0-4 1 0,2 1-1 0,1-4 1 15,-1-4 1-15,0 0 2 0,0-2 1 16,-2-1 3-16,0-2 2 0,-2-4 2 16,0 0 0-16,-4 0 1 0,-1-2-1 15,-1 1 1-15,-1 0 0 0,-1 2 1 16,-1 3 0-16,-1 1-1 0,0 3-1 16,1-1 0-16,0 2-2 0,0 1-3 15,0-1-3-15,0 2-1 0,1-1-3 0,0 0 1 16,2-1-1-16,3 1 0 15,1-1-1-15,2-3 2 0,2-4 1 0,1-2 0 16,2-3 1-16,2-4-1 0,-2-8 1 16,1-4-1-16,1-8 1 0,-1-3-1 15,-1-4 1-15,-3-2 4 0,-1 0 2 16,-3 6 2-16,-1 7 1 0,-3 7 1 0,-2 9 0 16,-1 10-2-16,-1 12-1 0,-3 12-2 15,-1 7-1-15,-4 8-1 0,-4 7-1 16,-1 7 1-16,0 6 1 0,0-1 0 15,-1-1-2-15,2 2 1 0,0-4-2 16,5 2 1-16,0-6-4 0,1-4-5 16,2-3-4-16,4-3-6 0,0-6-3 15,4-4-2-15,-1-5 1 0,3-3 2 16,-1-4 4-16,3-1 5 0,-2-4 6 16,2-4 5-16,0-1 2 0,1-3 1 0,2-5 0 15,0-3 2-15,3-2 0 0,1-3 2 16,1 3 1-16,2 1 2 0,-1-2 1 15,1 7 1-15,2 2 1 0,1 3 0 16,0 3-1-16,-1 2-3 0,-1 1-2 16,0 7-1-16,0-1-1 0,-2 0-1 15,-2 2-1-15,-2 3 1 0,-2-2-2 16,-1 1 0-16,-3-3 1 0,-1 4-8 0,-1-2 2 16,-1-3-7-16,3-6-8 0,-2 6-11 15,-2-3-20-15,4-3-14 0,0-4-127 16,4-2-144-16,3 1-331 0</inkml:trace>
  <inkml:trace contextRef="#ctx0" brushRef="#br0" timeOffset="-26544.38">17380 11907 664 0,'-14'-3'135'15,"2"1"-7"-15,1 2-108 0,5-1-151 16,1 1-123-16,3-3-308 0</inkml:trace>
  <inkml:trace contextRef="#ctx0" brushRef="#br0" timeOffset="-26105.27">17579 12115 514 0,'5'22'134'0,"-1"-1"3"0,-2-5-7 0,-1-2-108 16,2 0-7-16,-2-7 1 0,0-1-1 15,3-4 2-15,-1-1 5 0,3-3 4 16,1-2 3-16,1-4 0 0,4-3-1 16,0-3-2-16,0-1-4 0,3-1-10 0,0-2-5 15,-3 1-4-15,-1 4 0 0,-2 1 2 16,-2 2 0-16,-3-1 0 0,-2 5 0 16,-4 1-3-16,0 3-2 0,-1-1-1 15,-4 5-2-15,1-1 0 0,-1 3-1 16,1 1 0-16,-1 3 1 0,2 0 4 15,1-1-4-15,4 1-2 0,4-1-2 16,2 0-2-16,4-2-1 0,4-2 0 16,3-1 1-16,2-2 1 0,2-1 4 0,3-1 2 15,-1-2 4-15,1 1 3 0,1-1 4 16,-4 1 3-16,0-1 2 0,-1 1 1 16,-5 3-1-16,-1-1-1 0,-6-1-2 15,-1 2-4-15,-3 2-1 0,-2 2-4 16,-2 5-1-16,0 1 0 0,-1 5 0 0,1 4 1 15,3 3-2-15,-1 2 1 16,5 0 0-16,4-1-1 0,5-1-7 0,3-1-8 16,6-3-6-16,4-2-16 0,7-3-12 15,3-4-132-15,4-3-135 0,3-1-320 16</inkml:trace>
  <inkml:trace contextRef="#ctx0" brushRef="#br0" timeOffset="-22393.18">13556 7700 441 0,'0'-1'114'0,"0"-2"6"0,-1 0-52 15,0 0-14-15,0-4-15 0,0 2-7 16,0-1-2-16,1 1-2 0,-2-1-4 0,0 0-4 16,1 0-3-16,-1 1-3 0,-1 1-2 15,-1-2-3-15,0-1-2 0,0 1-2 16,-2 1-1-16,0 0-2 0,-3 1 0 16,-1-2-2-16,-1 3 1 0,-1 1-1 15,-1 1-1-15,-1-1 0 0,-2 4 0 16,0 1-1-16,0 5 1 0,1 1-1 15,1 3 0-15,2 4 1 0,2 1-1 16,3 4 0-16,4 2 0 0,2 0-1 0,3 0-2 16,0-1 1-16,2-2 0 15,2 1 1-15,1-5-1 0,2 0 2 0,-1-5 1 16,3-1 1-16,1-1 0 0,1-1 1 16,1-7 0-16,-1-1 1 0,0-2 2 15,-1-4 0-15,-1-4 3 0,0-2 2 16,-2-5 1-16,-2 0 1 0,0 1 1 15,-3-4 0-15,0 0 3 0,-3 2 0 16,0-1-1-16,-1 6-2 0,0 1-1 0,0 1 0 16,0 3-2-16,0 5-3 0,0 2-3 15,1 3-1-15,1 4 0 0,0 1-1 16,3 6-1-16,0 3-1 0,2 1 0 16,0 3 1-16,1 1 0 0,1 0 0 15,1 1-5-15,1-4-10 0,1-1-5 16,2-3-8-16,2-2-8 0,1-3-5 0,-1-3 52 15,1-4-174-15,0 0-114 0,-2-6-321 16</inkml:trace>
  <inkml:trace contextRef="#ctx0" brushRef="#br0" timeOffset="-22051.59">14141 7329 636 0,'3'0'145'16,"0"0"4"-16,-2 0-106 0,-1-1-10 16,-1 1-5-16,-3-1-5 0,-1 5-5 15,-4-2-3-15,-3 2-2 0,-3 1-2 16,-4 1-2-16,-2 2-1 0,-2 1-2 16,-2-3 0-16,-1 6-1 0,2 2-3 15,-2 3-1-15,3 0-1 0,1 7 0 0,3 2-1 16,3 5 1-16,3 2-1 0,2 1 0 15,5 5 1-15,2 2-1 16,3 0 0-16,2-2 1 0,2 0-1 0,2-2 0 16,1-1 0-16,-2-4 1 0,1-6-2 15,2-1 1-15,-2-3-2 0,3-2-7 16,-1-5 1-16,1-2-5 0,3-3-3 16,0-2-3-16,1-8-5 0,2-6-7 15,-1-3 6-15,4-5-35 0,0-2-88 0,0-3-108 16,2-5-260-16</inkml:trace>
  <inkml:trace contextRef="#ctx0" brushRef="#br0" timeOffset="-21876.88">14145 7686 562 0,'0'10'134'0,"0"4"4"16,-1 2-87-16,-1 6-14 0,0 1-6 0,-1 1-4 16,2 0-6-16,-2-2-5 0,3-1-4 15,0-1-2-15,3-5-2 0,0-3-2 16,1-1-1-16,7-2-1 0,1-4 0 15,1-1-6-15,1-4-8 0,0-5-9 16,1 0 53-16,0-5-187 0,-1-7-131 16,6-2-348-16</inkml:trace>
  <inkml:trace contextRef="#ctx0" brushRef="#br0" timeOffset="-21735.43">14299 7500 532 0,'-19'-12'150'16,"2"4"3"-16,3 2-4 0,5 3-111 15,2-1-14-15,2 1-8 0,1 1-6 16,2-2-7-16,1-2-9 0,1-3-6 16,3 1-10-16,1-3 132 0,2-2-265 15,2-2-140-15,7 3-400 0</inkml:trace>
  <inkml:trace contextRef="#ctx0" brushRef="#br0" timeOffset="-21466.19">14473 7394 577 0,'0'2'137'16,"0"-3"9"-16,1 0-85 0,-1 0-15 16,2 0-1-16,-2 0-2 0,2-1-4 15,0 1-8-15,1 1-10 0,0 1-7 0,3 4-7 16,-2 3-3-16,1 4-3 0,3 5-1 16,2 5 0-16,2 7 1 0,3 6 0 15,4 2-1-15,1 2 1 0,-2 5-1 16,4 1 1-16,1-2-1 0,-1-1 0 15,-3-4 0-15,-5-3 0 0,-2-3-1 16,-3-5-2-16,-7-4-1 0,-5-5-1 0,-8-4-2 16,-1 0-3-16,-2-2-8 0,-4-3-6 15,-3 1-7-15,-3-5-5 0,0 2 13 16,2-4-138-16,-1-3-119 0,1-5-293 16</inkml:trace>
  <inkml:trace contextRef="#ctx0" brushRef="#br0" timeOffset="-21246.92">14919 7721 596 0,'5'1'137'0,"0"0"3"0,0 0-78 15,0 0-38-15,-1-2-3 0,1 0 1 16,1 0-1-16,-1 1-4 0,2-3-4 15,1-1-4-15,0 1-3 0,2 1-5 0,0-1-10 16,-1 1-12-16,1 0 132 0,-3 2-265 16,0-1-141-16,0 1-406 0</inkml:trace>
  <inkml:trace contextRef="#ctx0" brushRef="#br0" timeOffset="-21092.81">14887 7897 592 0,'2'9'137'0,"5"-2"9"0,3 0-100 0,2 0-6 0,0-2-3 16,2-3-3-16,0-1-5 0,-1-3-9 15,2-2-21-15,-2-7-19 0,5 2-135 16,4-2-131-16,9-2-333 0</inkml:trace>
  <inkml:trace contextRef="#ctx0" brushRef="#br0" timeOffset="-18655.58">15875 7632 393 0,'-8'-16'112'0,"-1"1"4"16,3 1-23-16,1-1-45 0,0 4-12 15,3 2-9-15,0 0-4 0,0 4-2 16,0 0-2-16,2 3 0 0,0 1-1 0,0 0-1 16,1 1 0-16,0 0-3 0,0 2-2 15,0-1-1-15,-1-1-2 0,1 1 2 16,0 0 0-16,0-3 1 0,4-1 3 16,0-2 4-16,3 0 0 0,2-3 1 15,3 0-2-15,3-1-1 0,2 1-2 16,0 3-5-16,2-1-3 0,0 2-3 0,0 0-2 15,-3 3-2-15,-1 2-1 0,-2 2-1 16,-2 1 0-16,-3 4-1 16,-4 3 1-16,-4 3-1 0,-3 3 1 0,-6 2 0 15,-3 3 1-15,-5 2 0 0,-4 1 0 16,-1 1 1-16,1-6 0 0,0-1 0 16,3 0 0-16,3-6 0 0,4-5 0 15,5-2 0-15,2-3-1 0,4 1 0 16,3-1-1-16,4-1 2 0,3 2-1 0,3-1 1 15,3 1 2-15,3 3 0 16,2 0 2-16,1 0-1 0,-2 3 0 0,-4-2 0 16,-1 2-1-16,-3 2 0 0,-3 0 1 15,-5-1 0-15,-3 2 0 0,-2 0 2 16,-2 0-1-16,-4 3 0 0,-6-2 1 16,-5-1-2-16,-5 1 0 0,-2-2-2 0,-4-1-3 15,-1-1-6-15,3-3-12 0,2 1-9 16,4-2-12-16,4 0-6 0,4-1 73 15,2-4-196-15,4-2-127 0,4-2-330 16</inkml:trace>
  <inkml:trace contextRef="#ctx0" brushRef="#br0" timeOffset="-18258.85">16371 7492 650 0,'1'1'154'0,"-2"-2"7"16,2 1-105-16,-1-1-13 0,0 2-3 15,2-1-3-15,0-3-5 0,2 3-9 16,3-1-6-16,3 0-5 0,1 0-4 0,3 0-2 16,2 0-2-16,3 4-2 0,0-1-1 15,2 2-1-15,-1 0 0 16,2 2 0-16,-2 1 0 0,-1 1-2 0,-4 0 0 15,-3 1-2-15,-4 2-1 0,-6 5 0 16,-5 1-1-16,-8 3 0 0,-4 2 0 16,-7 3 2-16,-4 1 1 0,-5 2 1 15,1-1 0-15,-1-1 1 0,5 0 1 16,1-2 1-16,5-2-1 0,6-4 1 16,6-1-2-16,5-3 0 0,2-2-1 15,4 0 0-15,5-2 0 0,4-1-1 0,5-1 0 16,3-2 1-16,6-2-2 0,6-3-7 15,3-5-10-15,1-1-13 0,5-6 1 16,-1-4-136-16,4 0-130 0,1-5-314 16</inkml:trace>
  <inkml:trace contextRef="#ctx0" brushRef="#br0" timeOffset="-18056.88">17200 7608 596 0,'1'10'142'0,"-2"-1"9"16,-1 2-93-16,-2 1-15 0,-1-1-2 15,-2 0-3-15,-2 0-8 0,-4 1-7 0,-2 0-10 16,-2 2-5-16,-3-1-4 0,-2 1-14 16,-2-2-20-16,-1 1 123 0,-2-1-257 15,3-4-149-15,-4-3-410 0</inkml:trace>
  <inkml:trace contextRef="#ctx0" brushRef="#br0" timeOffset="-17867.87">16888 7560 626 0,'4'9'144'0,"2"-2"6"15,2 3-105-15,3 3-11 0,2 1 1 16,3 0-2-16,0 1-7 0,2-2-8 15,1 2-6-15,0-1-6 0,1-2-1 16,-2-1-5-16,-1-1-18 0,0 0-16 16,-1 0-39-16,-3-1-89 0,-3-3-121 0,-2-3-281 15</inkml:trace>
  <inkml:trace contextRef="#ctx0" brushRef="#br0" timeOffset="-17658.14">17116 7466 620 0,'-13'5'140'0,"4"1"6"16,1 5-101-16,2 4-14 0,4 3 2 15,1 4 3-15,2 3-3 0,4 4-6 16,-1-1-7-16,0 3-3 0,0 1-5 16,-1-1-5-16,-2 0-3 0,-2-3-4 15,-1-1-12-15,-1-3-12 0,-2-2-11 16,0-3 59-16,-1-4-192 0,1-3-137 15,1-3-346-15</inkml:trace>
  <inkml:trace contextRef="#ctx0" brushRef="#br0" timeOffset="-17485.6">16888 7718 600 0,'1'5'133'0,"1"-2"10"0,1 3-103 16,3 1-11-16,1 1 4 0,4-2 6 0,4-1-2 15,1-3-7-15,5-1-9 0,2-3-3 16,2-5-7-16,2-3-21 0,3-2-20 16,-2-2-95-16,3 1-39 0,1-1-116 15,0-2-245-15</inkml:trace>
  <inkml:trace contextRef="#ctx0" brushRef="#br0" timeOffset="-17256.98">17625 7658 661 0,'1'1'162'0,"-2"-1"4"15,1-1-101-15,-1 3-25 0,-1 2-8 16,-2 1-6-16,1 4-8 0,-2 2-9 16,-1 3-3-16,1 4-1 0,-1 2 0 15,3 1-1-15,0 0 0 0,3-1-1 16,1-3-2-16,3 1-2 0,2-3-3 0,0-3 0 15,2-1-8-15,1-3-12 0,0-3-12 16,1-1-7-16,1-8-128 0,4-1-128 16,-1-6-314-16</inkml:trace>
  <inkml:trace contextRef="#ctx0" brushRef="#br0" timeOffset="-17086.4">17607 7407 689 0,'-6'0'158'16,"-1"0"5"-16,4 0-115 0,0 0-17 16,2-1-5-16,1 1-4 0,1 0-7 15,1-2-5-15,1 1-11 0,2-5-17 16,0 2 14-16,2-1-162 0,0-1-140 16,1-2-361-16</inkml:trace>
  <inkml:trace contextRef="#ctx0" brushRef="#br0" timeOffset="-16791.01">18187 7593 633 0,'2'2'141'16,"-2"-2"11"-16,0 0-93 0,1 0-32 16,-2 0-2-16,0-3-2 0,1 1-6 15,-2-1-14-15,0 0-19 0,0-3 80 16,-3 5-223-16,2-3-138 0,-2 0-375 15</inkml:trace>
  <inkml:trace contextRef="#ctx0" brushRef="#br0" timeOffset="-16604.52">18142 7865 662 0,'2'6'151'16,"0"-3"12"-16,2 0-109 0,-1 3-12 15,1 1-1-15,2 2-2 0,-3 0-3 16,0 2-10-16,-1 1-13 0,-4 2-8 16,-4 0-9-16,-6 2-22 0,-6 0-17 15,-4 4-103-15,-6-1-32 0,-13 4-116 0,0-2-247 16</inkml:trace>
  <inkml:trace contextRef="#ctx0" brushRef="#br0" timeOffset="-1345.3">16338 11373 584 0,'-6'4'136'0,"1"0"3"16,0-3-95-16,-1 0-13 0,-1 1-7 16,1-1-6-16,-1-2-4 0,0 2-1 15,1-2 1-15,3 2 3 0,-2-2 3 16,3 0 2-16,1-1 1 0,0 1 1 0,1 0-1 15,0 0 0-15,2 0-5 0,1 1-4 16,5-1-3-16,3 2 2 0,5-1 0 16,5 0 1-16,7 2-1 0,6-1 1 15,5 1 0-15,7-1 0 0,2 0-3 16,8 0-5-16,3 3-2 0,4 0-1 16,1 0-1-16,3 0-1 0,-3 0-1 15,0 0 1-15,-3-1-1 0,-10 0 1 0,-7-2-1 16,-10-2 0-16,-9 1 1 0,-8 0-1 15,-8 1-1-15,-6-2 1 0,-6 1 1 16,-8-1 0-16,-6 3 0 0,-9-2-1 16,-7 0 2-16,-10-2-1 0,-7 1 0 15,-5 0-1-15,-2-2 0 0,-2 0 0 16,1 0 0-16,-2 1 0 0,5 0 1 16,1-1-1-16,4 1 1 0,2-1-1 15,8 2 1-15,7 0-1 0,8-2 1 0,7 3-1 16,8 0 2-16,8-1 1 0,10 2 0 15,7 1 2-15,7 1 2 0,9 0 0 16,7-2 3-16,7 3 0 0,7 1-1 16,2-1 0-16,4 2-1 0,5 2-2 15,-2-2-2-15,1 0-2 0,-4-2-1 16,-4-1-1-16,-4 1-1 0,-12-3 0 16,-8-1 1-16,-7 0-3 0,-11 0-1 0,-9 0 0 15,-12 1-1-15,-7 0-1 0,-9 0-2 16,-8-3-2-16,-7 0 2 0,-6-3 0 15,-1-1-3-15,2-1-4 0,3-1-5 16,4-2-6-16,5 3-5 0,7-1-2 16,7 3-3-16,5-1-2 0,7 1 2 15,5-3-3-15,7 1 161 0,7 0-286 16,4-2-147-16,4-1-426 0</inkml:trace>
  <inkml:trace contextRef="#ctx0" brushRef="#br0" timeOffset="10370.04">16571 10602 536 0,'1'5'138'0,"0"-2"6"0,1-1-62 16,0-1-33-16,-1 0-6 0,0 0-3 15,-1 1-3-15,1 0-7 0,-1 4-4 16,-1 1-4-16,0 2-3 0,-2 5-3 0,0 5-3 16,-1 4-4-16,-2 7-3 0,0 3 0 15,-3 4-2-15,-2 4-1 0,0 3-1 16,-1 5-1-16,0-2-1 0,2 1 0 16,1-3-1-16,4-2 1 0,4-5-1 15,2-4-1-15,4-9 1 0,3-3 0 0,3-4-1 16,1-5 1-16,1-6-3 0,1-2-4 15,3-6-8-15,-2-4-11 0,0-5-11 16,1-4-7-16,-3-4 5 0,-1-3-130 16,-2-2-121-16,-4-1-287 0</inkml:trace>
  <inkml:trace contextRef="#ctx0" brushRef="#br0" timeOffset="10555.06">16372 10912 611 0,'-6'2'140'0,"7"0"4"16,7-2-91-16,5 0-9 0,5-1-5 16,5-1-2-16,4-1-2 0,5-2-3 15,0-3-5-15,0-2-9 0,-2-1-6 16,-4 0-13-16,-2 0-19 0,-1 0-18 0,-4-1 85 16,-5 0-218-16,0 1-146 0,5 5-375 15</inkml:trace>
  <inkml:trace contextRef="#ctx0" brushRef="#br0" timeOffset="11570.52">16942 10820 517 0,'8'-4'132'16,"0"-3"7"-16,2 0-67 0,1 1-19 16,0-1-6-16,2 1-4 0,-1 0-6 15,1 2-6-15,0-2-7 0,0 5-6 16,-1 0-5-16,0 3-5 0,-1 1-4 15,0 2-3-15,-3 3-3 0,-2 4-2 0,-1-1-3 16,-3 2-1-16,-3 2-3 0,-3 2-2 16,-3-1-1-16,-4 3 1 0,-1-3 2 15,-3 4 2-15,-2-4 2 0,-1 0 3 16,2-4 1-16,-1 0 3 0,2-5 1 16,2-1 2-16,5-5 3 0,1 0 0 15,4 0 3-15,-1-2 0 0,8 2 1 16,-1-3 0-16,5 3-1 0,-1 0-2 0,4 5-1 15,3-1-1-15,2 3 0 0,0 2 0 16,1 3-1-16,-2-1 1 0,0 2-1 16,-1-2 1-16,-5 0 0 0,-2 0 0 15,-4-2 2-15,-4 1-1 0,-5 0 2 16,-6 1-1-16,-4 0-2 0,-5 0-4 16,-5 0-5-16,-4-1-9 0,-1-2-9 15,-1 0-10-15,0-4 85 0,2-3-223 0,0-1-141 16,1-5-376-16</inkml:trace>
  <inkml:trace contextRef="#ctx0" brushRef="#br0" timeOffset="11939.1">16311 10557 600 0,'-12'6'145'0,"-1"1"5"0,-1 1-90 16,0-3-11-16,1 1-4 0,0 1-3 0,3 1-4 15,-3 3-2-15,1 1-4 0,1 2-5 16,1 4-6-16,0 6-5 0,0 1-6 15,0 7-4-15,0 3-3 0,1 3-2 16,2 7-1-16,0 5 0 0,2 0-2 16,4 3-5-16,2-1-3 0,4 0-2 15,5 1-17-15,6-1-6 0,10-7-7 16,5-4-5-16,9-1-1 0,9-5-1 0,8-6 6 16,7-8-111-16,1-8-109 15,9-8-277-15</inkml:trace>
  <inkml:trace contextRef="#ctx0" brushRef="#br0" timeOffset="12205.95">17375 10693 632 0,'7'11'151'0,"2"4"8"16,3 5-94-16,0 2-14 0,3 3 2 0,-1 2-6 15,2 2-5-15,-1 0-7 0,-1 2-8 16,-2-1-7-16,-1 3-8 0,-5-2-6 16,-2 3-3-16,-5 1-5 0,-3 0-10 15,-6 2-8-15,-5-1-18 0,-5 0 144 16,-3 2-292-16,-8 1-165 0,-2 4-449 15</inkml:trace>
  <inkml:trace contextRef="#ctx0" brushRef="#br0" timeOffset="13573.91">14031 12944 462 0,'-14'-4'117'15,"1"0"5"-15,3-3-60 0,3 0-13 16,0 0-5-16,3-1-7 0,7 7-3 15,-4-5-6-15,0 2-2 0,1 1-1 16,-1-2-3-16,2 5-2 0,1 0 2 0,-9-4-1 16,8 4 2-16,-1 0-2 0,0 0-3 15,1 2-2-15,1 3-1 0,-2 0-4 16,1 3-1-16,-1 2-1 0,0 3-1 16,0 4 0-16,-1 5-1 0,-1 1-2 15,0 4 0-15,0 2-1 0,1 5 0 16,0 4-1-16,0 2 0 0,1 0 0 15,2 2-1-15,0 2-1 0,0 0-1 16,2-4 0-16,0 2 0 0,0-4 0 16,3-5 0-16,0-2 0 0,0-5-1 0,3-3 0 15,3-3-1-15,2-6 1 0,1-5 0 16,3-4 1-16,-1-4 0 0,1-5-2 16,-2-6-2-16,0-4-6 0,0 0-7 15,0-7-19-15,-4-2-7 0,-2-5-137 16,-2 2-138-16,-4 0-333 0</inkml:trace>
  <inkml:trace contextRef="#ctx0" brushRef="#br0" timeOffset="13747.97">13810 13261 688 0,'1'0'160'15,"8"-1"4"-15,6 0-107 0,6-5-13 16,4-1-12-16,5-5-7 0,3-3-5 15,2 0-7-15,0-4-10 0,0-3-15 16,-3 3-23-16,2-2-9 0,-1 3-131 0,-4 1-134 16,4 0-322-16</inkml:trace>
  <inkml:trace contextRef="#ctx0" brushRef="#br0" timeOffset="14169.26">14503 13070 650 0,'0'0'167'0,"-2"0"7"16,2-1-84-16,0-2-30 0,0 0-9 16,0-2-10-16,3 1-7 0,-1-2-7 15,1-1-6-15,3 2-3 0,0 2-3 16,4-1-3-16,1 4-4 0,3 1-2 16,3 2-3-16,-1 5-2 0,-1 0-2 15,1 2-3-15,-3 5-2 0,-2 0-2 16,-6 4-1-16,0 1-1 0,-5 2-1 0,-1 1-1 15,-5-1-3-15,0 2-1 16,-3-2 1-16,-2-2 1 0,0-4 1 0,1 0 2 16,1-5 3-16,2-1 5 0,0-6 3 15,5 0 1-15,2 1 1 0,3-1 0 16,4-2 3-16,2 3 2 0,1 0 1 16,4 1 2-16,0 1 0 0,-2 2 2 15,0 1-2-15,-2 0-1 0,0 2-2 0,-2-1-2 16,-2 1 0-16,-3-3 0 0,-1 0-1 15,-2 1 1-15,-2 0 1 0,-4 0-2 16,-4 2-1-16,-6-1-2 0,-5 1-1 16,-2-1-4-16,-3-1-3 0,-1-1-6 15,2-5-6-15,0 0-11 0,2-4-16 16,4-1-11-16,2-1-4 0,4-3-124 0,3-5-128 16,5-2-295-16</inkml:trace>
  <inkml:trace contextRef="#ctx0" brushRef="#br0" timeOffset="14540.45">15387 13077 674 0,'7'5'160'16,"7"-1"6"-16,1-2-109 0,5 1-9 15,3-1-3-15,0 1-10 0,1-2-9 16,1 1-6-16,0 0-6 0,-2 0-6 16,-1 0-3-16,-2 1-4 0,-1-3-5 15,-1 2-10-15,-2-1-8 0,-1-1-13 16,-3 2-14-16,-1-1 161 0,-3 1-292 0,-1 2-148 16,-5-2-411-16</inkml:trace>
  <inkml:trace contextRef="#ctx0" brushRef="#br0" timeOffset="14703.01">15512 13309 687 0,'-5'7'164'0,"5"-2"4"15,5 0-94-15,4-3-22 16,6-1-8-16,3-3-6 0,5-1-5 0,4-1-4 16,3-2-5-16,3-4-4 0,4-2-15 15,1 0-24-15,2-2-34 0,3 0-140 16,2-1-152-16,5-3-383 0</inkml:trace>
  <inkml:trace contextRef="#ctx0" brushRef="#br0" timeOffset="15092.6">16864 12796 631 0,'-7'-3'162'0,"3"2"5"15,0 1-77-15,4 4-27 0,1 2-17 16,-1 2-11-16,1 1-7 0,1 3-2 15,-2 5-3-15,-2 4-4 0,0 4-4 16,-2 6-4-16,-2 3-3 0,1 5-3 0,-5 6-2 16,0 5-3-16,-1 2-2 0,-1 0-3 15,1-2 0-15,1 0-1 0,2-4-1 16,3-3-1-16,5-7 0 0,4-4-1 16,5-6 0-16,3-4-2 0,6-9-3 15,5-4 0-15,3-9 0 0,2-7-15 0,2-3-5 16,-16-2-10-16,17-6 44 0,-9-10-172 15,0 1-131-15,-3 1-335 0</inkml:trace>
  <inkml:trace contextRef="#ctx0" brushRef="#br0" timeOffset="15254.17">16695 13120 633 0,'-16'4'151'0,"8"1"-1"0,6 1-85 0,8-2-30 16,5-1-10-16,7-1-8 0,5-2-5 15,6-2-1-15,5-5-2 0,2-2-13 16,3-1-16-16,0-1-12 0,-1-3-58 16,-3 1-71-16,-2-1-116 0,1 1-247 15</inkml:trace>
  <inkml:trace contextRef="#ctx0" brushRef="#br0" timeOffset="15620.25">17196 12994 698 0,'-3'1'168'15,"3"-1"2"-15,3 0-96 0,2-1-23 16,4 2-8-16,2-1-5 0,4 0-3 16,5 1-4-16,2-1-1 0,1 2-6 15,-1 0-6-15,-2-1-6 0,-1 3-6 0,-3 0-3 16,-3 1-4-16,-4 3-3 16,-3 1-4-16,-4 3-2 0,-4 1-2 0,-4 1 0 15,-2 4 1-15,-3 0 0 0,-1 1 3 16,-2 0 3-16,1-1 2 0,1-2 1 15,4-1 0-15,1-1-2 0,4-1 1 16,4 1 0-16,4-1 1 0,4 1-1 16,3 2 2-16,4 0 1 0,2-1 1 15,2 1 1-15,-1 1 0 0,1 0 1 16,-1 1 0-16,-3 0 0 0,-4-4 0 0,-3 2 1 16,-6-2 1-16,-6 3-1 0,-6-3 1 15,-6 1-1-15,-7-1 0 0,-3 1-1 16,-5-2-2-16,-4-1-2 0,-2-4-6 15,-1-3-8-15,-1-3-13 0,0-2-19 16,1-2-15-16,2-1 62 0,4-4-190 16,5-4-137-16,5-2-339 0</inkml:trace>
  <inkml:trace contextRef="#ctx0" brushRef="#br0" timeOffset="15887.18">18270 12971 745 0,'-5'6'175'16,"-1"0"1"-16,2 0-81 0,-2-1-67 15,2 1-17-15,-1 2-1 0,-1 0-4 16,1 2-2-16,0 4-1 0,2 1-1 15,0 5-1-15,2 2-1 0,-2 3-2 16,0 2-9-16,1 2-19 0,-1 1-17 0,-2 1 122 16,1-4-254-16,-2-1-153 0,3-2-398 15</inkml:trace>
  <inkml:trace contextRef="#ctx0" brushRef="#br0" timeOffset="16070.69">17943 13197 699 0,'3'-6'170'0,"7"1"8"0,7 2-101 15,7-1-24-15,6-3-19 0,5 2-7 16,0-2-5-16,2 2-10 0,2-2-7 16,-2-1-12-16,0 1-13 0,-2 0-18 15,-3-2-13-15,0 2-132 0,-5 0-140 16,0 2-332-16</inkml:trace>
  <inkml:trace contextRef="#ctx0" brushRef="#br0" timeOffset="16450.73">18670 12997 691 0,'1'0'168'0,"1"3"6"15,1 2-88-15,-1 1-38 0,-1 2-12 16,0 2-4-16,-3 1-5 0,-1 1-4 0,-3 2-4 15,-1 2-3-15,-1 4-4 0,-3 1-2 16,0 1-4-16,0 1-3 0,2 1-7 16,1 0-3-16,3-2-4 0,4-2-3 15,2-4-4-15,6-2-4 0,1-3-1 16,4-3 1-16,4-3-7 0,0-3 3 16,5-6 2-16,1-1 4 0,1-4 4 15,0-2 4-15,1-2 3 0,0-2 15 0,-3 0 7 16,-4 2 8-16,-2 1 9 0,-4 3 8 15,-4 4 10-15,-3 2 4 0,-3 5-3 16,-4 4-6-16,-1 5-6 0,-2 6-9 16,-4 5-9-16,-2 4-9 0,-2 5-5 15,-1 1-2-15,-1 5-1 0,-1 0-1 16,2-2-4-16,2-2-2 0,2-3-8 16,2-4-9-16,4 0-9 0,1-8-22 15,5-3 131-15,0-4-289 0,5-1-175 16,4-7-467-16</inkml:trace>
  <inkml:trace contextRef="#ctx0" brushRef="#br0" timeOffset="20156.49">19819 9665 257 0,'-8'-1'79'0,"-1"2"7"0,-1-2-13 16,-2 1-20-16,0 0-5 0,1 2-3 16,0 1-5-16,1-1-6 0,1-1-4 15,2 1-5-15,1-1-7 0,2-1-4 16,3 4-2-16,0-2-3 0,2 1 3 16,2 1 2-16,5 1 4 0,3 0 4 15,5 1 3-15,5-2 1 0,6 3 3 0,5-2-3 16,5-1-3-16,7 2-4 15,7-1-4-15,4 4-4 0,6-3-3 0,2 0-3 16,7 2-1-16,-2 2-2 0,-1-3-6 16,-4 2-6-16,-6-1-4 0,-8 2-6 15,-6-2-7-15,-11 1-4 0,-6-2 65 16,-10 0-184-16,-8 0-118 0,-13-2-324 0</inkml:trace>
  <inkml:trace contextRef="#ctx0" brushRef="#br0" timeOffset="21004.71">22138 8684 551 0,'-3'-2'129'0,"3"1"6"15,0 1-84-15,0 0-12 0,0 0-1 16,2 1-2-16,-2-2-3 0,1 1-5 15,-1 0-3-15,0 3-6 0,1-2-4 0,1 4-4 16,-1 3 1-16,0 5-2 0,0 7 0 16,-2 4-1-16,-2 6-1 0,-5 2-1 15,-2 7-1-15,-3 2-2 0,-4 6-1 16,-4 0-1-16,0 2-1 0,2-3 0 16,3 3-1-16,4-5-1 0,4-1 0 15,5-7-1-15,7-2-2 0,5-6-1 16,3-3-2-16,5-4 2 0,2-4-2 15,3-4-4-15,2-6-5 0,2-4-3 0,1-5-5 16,-4-3-8-16,2-5-5 0,1-4 11 16,-3-5-130-16,-5-4-114 0,-2-4-290 15</inkml:trace>
  <inkml:trace contextRef="#ctx0" brushRef="#br0" timeOffset="21188.28">21794 8954 595 0,'13'1'131'0,"9"-2"6"16,4 1-99-16,9-1-12 0,7 0 0 15,2-1-3-15,2-1 0 0,-2-3-7 16,0-1-10-16,1-1-9 0,-6-11-16 16,0 7 7-16,-3 0-135 0,-4-6-121 15,3 0-304-15</inkml:trace>
  <inkml:trace contextRef="#ctx0" brushRef="#br0" timeOffset="21572.14">22708 8603 669 0,'6'7'157'0,"-2"1"5"16,1 2-106-16,-4 0-16 0,-1 4-6 15,-5 1-6-15,-3 2-6 0,-4 3-6 0,-3 3-2 16,-4 2-4-16,-2 1-4 0,-2 0-1 15,-1-1-2-15,0 1 0 0,2-5-2 16,0-2 0-16,5 1-3 0,3-4-1 16,5 2-2-16,5-2-3 0,4-2-2 15,4 3-1-15,6-2-1 0,3-1-3 0,7-2-2 16,2-3-5-16,5-1-7 16,4-4-6-1,2-4-3-15,0-3 0 0,1-2 1 0,-2-2 5 0,-2-2 6 16,-5 0 10-16,-4 0 8 0,-5 2 9 0,-4 2 10 15,-7-1 10-15,-2 3 3 0,-4 1 2 16,-3 3 2-16,-5 5 1 0,-4 3-1 16,-2 5-4-16,-3 6-5 0,2 2-1 15,-2 6 1-15,4 3 0 0,2 2-3 16,4 3-2-16,3-1-4 0,1 0-4 16,3 1-3-16,6-2-11 0,-1-2-16 0,5-3-14 15,2-3-58-15,2 0-73 0,3-2-120 16,2-1-266-16</inkml:trace>
  <inkml:trace contextRef="#ctx0" brushRef="#br0" timeOffset="22444.34">14476 14039 373 0,'-12'1'96'15,"0"0"4"-15,-3 0-54 0,-3 0-16 16,2 0-4-16,-2 0 2 0,2 0 6 0,-1 2-8 15,3-2 5-15,3 0 5 0,4 1 5 16,0-2 0-16,3 2-1 0,3 0-1 16,1 1-3-16,2 0-2 0,2 5-1 15,1-2-2-15,0 3-1 0,0 5-3 16,2 4-4-16,-1 3-3 0,-2 5-6 16,-3 3-4-16,-2 9-5 0,-5 5-2 15,-2 6-1-15,-5 1-2 0,-2 6 0 0,0 1-2 16,-2-1-1-16,3 2-1 0,1-7 1 15,3-4-1-15,6-4 0 0,2-8-1 16,3-6 1-16,4-6 0 0,8-7 0 16,9-5 2-16,7-5 1 0,4-8 0 15,3-3 2-15,1-6 1 0,0-5 0 16,-2-6-5-16,-3-5-8 0,-7 0-7 16,-3-3-10-16,-4 0-12 0,-4-3-7 15,-2 10-87-15,-11 0-35 0,-8 0-104 16,-14-1-223-16</inkml:trace>
  <inkml:trace contextRef="#ctx0" brushRef="#br0" timeOffset="22604.5">14013 14468 611 0,'8'-1'151'16,"6"-2"5"-16,4-3-90 0,5-2-22 0,8-4-8 15,3 2-5-15,5-5-8 0,6 0-12 16,4-3-20-16,-1-2-16 0,-1-1-11 15,-4-1 37-15,-2-1-163 0,-3 1-131 16,-7 0-312-16</inkml:trace>
  <inkml:trace contextRef="#ctx0" brushRef="#br0" timeOffset="22934.54">14738 14148 552 0,'10'7'155'0,"-3"2"8"0,-4-2-37 0,0 3-57 15,-4-2-10-15,0 6-11 0,-3-1-10 16,-3 0-9-16,-2 3-9 0,-3 3-7 15,1 5-6-15,0 2-4 0,-1 1-2 16,1 2-1-16,1 2-2 0,3 0 0 16,1-2-2-16,4-3 0 0,1-4-3 15,2-4-2-15,5 0 0 0,1-6-2 16,6-2 1-16,3-2 1 0,2-3 0 0,2-3 3 16,3-2 1-16,2-5 3 0,2-3 1 15,-2-2 1-15,-1 0 0 0,-4-2 2 16,-3 4 0-16,-2-1 4 0,-5 5 5 15,-4 2 9-15,-4 2 2 0,-3 6 2 16,0 4-1-16,-4 4-1 0,1 3-2 16,-3 5-7-16,1 5-8 0,-1 3-4 15,2-1-2-15,0-2-4 0,2-1-8 0,2-3-8 16,2-2-12-16,2-4-15 0,2-4-13 16,1-1 33-16,2-6-162 0,0-1-130 15,2-4-324-15</inkml:trace>
  <inkml:trace contextRef="#ctx0" brushRef="#br0" timeOffset="23119.6">15469 14330 694 0,'11'-4'176'0,"-5"5"4"16,-1 1-99-16,1 4-24 0,1-1-12 15,2 4-16-15,1-1-11 0,3-2-8 16,1 1-5-16,1-4-2 0,3-2-3 15,2-1 0-15,-1-3-5 0,0-4-13 16,0 3-19-16,-1-5 14 0,-1 0-163 0,-5 2-147 16,-1 0-363-16</inkml:trace>
  <inkml:trace contextRef="#ctx0" brushRef="#br0" timeOffset="23285.15">15440 14636 688 0,'6'12'155'16,"9"-3"5"-16,7-6-116 0,7-4-16 16,5-7-6-16,2 1-3 0,2-5-3 0,6-3-15 15,4-4-23-15,4-2-8 0,1-4-133 16,2 0-131-16,5-2-330 0</inkml:trace>
  <inkml:trace contextRef="#ctx0" brushRef="#br0" timeOffset="23871.2">16822 14051 505 0,'-1'5'126'0,"0"0"1"0,1-3-56 15,0-1-38-15,0 1-13 0,0-1-7 16,0-1-3-16,0-1 0 0,0 1 0 16,0 0 2-16,0 1 2 0,0-2 3 15,0 0 3-15,0 1 1 0,0 1 0 16,0 0 1-16,0-1 0 0,0 1 0 16,0 4-1-16,1-1-1 0,-1 2-1 15,0 2-3-15,0 3-3 0,0 4-3 16,0 2-2-16,0 5-3 0,0 4-2 0,-1 6-2 15,0 1 0-15,-3 5-1 16,0 4 1-16,-2 4-2 0,-2 1-1 0,-2 0 0 16,0 1 0-16,-2 4 0 0,0-3 0 15,1-1 1-15,1-5 0 0,4-6 1 16,2-4 0-16,4-5 0 0,4-9 0 0,4-4 0 16,7-8 1-16,2-3 0 0,5-6 2 15,4-3-4-15,4-6-4 0,2-4-5 16,0-4-8-16,0-3-10 0,1-3-10 15,-6 0-8-15,-2-5 96 0,-7 4-217 16,-6 0-128-16,-6-1-353 0</inkml:trace>
  <inkml:trace contextRef="#ctx0" brushRef="#br0" timeOffset="24033.81">16618 14314 602 0,'-13'-1'152'16,"3"1"1"-16,7 1-88 0,11 0 9 15,2 3-29-15,12 4-8 0,0-5-8 16,6 2-5-16,2-2 0 0,7-2-6 16,1-1-7-16,5-3-12 0,0-2-16 15,2-2-15-15,-1-3-12 0,3-1 139 0,-12-11-272 16,1 8-153-16,-3-2-398 0</inkml:trace>
  <inkml:trace contextRef="#ctx0" brushRef="#br0" timeOffset="24488.59">17305 14152 585 0,'4'4'167'0,"1"-1"6"0,-1 0-22 15,1 0-87-15,-1-1-12 0,0 7-7 0,0 0-10 16,-3-1-7-16,-1 5-6 0,-2 4-5 16,-5 5-5-16,-3 4-3 0,-3 0-3 15,-5 4-5-15,0 3-3 0,-4 0-3 16,0 1-5-16,1-3-1 0,3-1-3 15,3-3 1-15,5-1-1 0,3-3 0 16,6-3 1-16,3-4 3 0,4-3 1 0,4-3 2 16,3-1 1-16,3-4 0 0,2 0 3 15,4-3 1-15,4-2 2 0,0-3-1 16,3 1 2-16,0-3 0 0,0-3-5 16,-1-4-5-16,-2 0-3 0,-3 1-4 15,-2-3-2-15,-6 2-2 0,-4 0 0 16,-1 2 4-16,-2 2 8 0,-7-1 5 15,-2 3 4-15,-4 1 6 0,1 0 5 0,-4 1 4 16,-1 1 3-16,-5 1 4 0,2 3 1 16,0 0 1-16,0 7-2 0,0 1-4 15,1 6-3-15,2 3-4 0,3 2-4 16,1 3-4-16,4 4-2 0,0-1 0 16,3 1-4-16,1 1-1 0,0-2-7 15,0-2-8-15,2-1-11 0,0-3-11 16,1-1-16-16,1-1 65 0,1-6-193 15,2-1-134-15,4-6-347 0</inkml:trace>
  <inkml:trace contextRef="#ctx0" brushRef="#br0" timeOffset="24687.22">18103 14376 741 0,'-1'10'169'0,"1"2"1"0,0 2-112 16,0 2-26-16,0 1-12 0,-2 5-7 15,2 0-5-15,-3 2-1 0,1 1-2 16,-1-1-6-16,1-1-7 0,-3-2-10 16,2-2-15-16,-2-2-9 0,2-6-133 15,0-1-136-15,2-2-324 0</inkml:trace>
  <inkml:trace contextRef="#ctx0" brushRef="#br0" timeOffset="24859.76">17835 14533 647 0,'16'4'150'0,"8"-3"2"15,6 2-104-15,8-2-19 0,3-1-6 16,5-1-8-16,-1-1-5 0,1-1-9 0,-1 0-10 15,0-1-12-15,-2-3-3 0,-2-3-130 16,0-3-125-16,-2 0-309 0</inkml:trace>
  <inkml:trace contextRef="#ctx0" brushRef="#br0" timeOffset="25070.81">18725 14268 792 0,'1'21'189'0,"0"2"5"0,1 1-116 16,-1 4-31-16,1 3-16 0,-1 4-10 15,-4 2-8-15,0 6-7 0,-2-1-3 16,-1 1-3-16,-1 1-1 0,-1 0-2 16,1-5-2-16,2-3-3 0,-1-8-9 0,4-2-26 15,0-7 53-15,3-4-206 0,2-7-157 16,5-5-405-16</inkml:trace>
  <inkml:trace contextRef="#ctx0" brushRef="#br0" timeOffset="29835.34">14290 15323 357 0,'6'-1'104'0,"-2"1"4"16,-3 0-21-16,-1 0-37 0,1 0-16 15,-1 0-12-15,-1 0-2 0,2 1-3 16,-2-2 1-16,2 2 1 0,-1 0 2 16,0-1 1-16,0 0 2 0,1 0 0 15,1 0-1-15,1 0 0 0,-1 0-3 16,-1 0-3-16,0 0-2 0,0-1-1 16,1 1-2-16,0 1-2 0,0 0 0 15,0 1 1-15,1 0 1 0,1 3 0 0,1 2 0 16,0 4 0-16,1 4 0 0,-1 1-3 15,0 6-2-15,0 1-2 16,-2 8-2-16,2 3-2 0,-4 4 0 0,1 1-1 16,0 7-1-16,1-2-7 0,0 2-4 15,-1-3-1-15,-1-1-2 0,0-4 0 16,1-3-3-16,-3-3-1 0,0-5 3 0,0-2 1 16,-1-4 1-16,0-4-2 0,0-3-3 15,0-4-2-15,0-4 0 0,1 1 3 16,1-3-4-16,-1-2-117 0,0-2-107 15,1 0-274-15</inkml:trace>
  <inkml:trace contextRef="#ctx0" brushRef="#br0" timeOffset="30537">14417 15777 440 0,'2'-1'125'0,"-1"1"4"16,-1 0-30-16,0 0-39 0,0-1-19 15,0 1-11-15,0 0-6 0,0 0-4 0,1-1-3 16,1 0-2-16,1-1-2 0,1 0 1 16,3-2 4-16,2 0 2 0,0-3 2 15,4 4 1-15,0-2 1 0,1-1-3 16,0 0-4-16,5 0-5 0,-1 2-4 15,2 2-3-15,0-3-2 0,1 5 0 0,-3 4-2 16,-1 2 1-16,-2 3 0 16,-2 1 0-16,0 2 0 0,-2 3 0 0,-1-1-1 15,-1 1 1-15,-3-1-1 0,-2 2 0 16,-5 1 0-16,-4 0-1 0,0 2-2 16,-5-2-4-16,-4 3-3 0,-4 1-4 15,-5-2-2-15,-2-2-2 0,-1 1 1 16,-5-3 1-16,-3 0 2 0,-5-2 4 15,-7-2 1-15,2-3-1 0,2-2 1 16,3-5-2-16,1-6-1 0,4-2-1 16,9-4-2-16,17-3-5 0,2-1-4 0,6-1 25 15,4-2-150-15,3 1-118 0,12-3-313 16</inkml:trace>
  <inkml:trace contextRef="#ctx0" brushRef="#br0" timeOffset="31789.62">14916 15781 471 0,'-1'3'113'16,"-1"0"1"-16,0 0-58 0,0 0-30 15,1-1-9-15,1 0-7 0,0-1-1 16,2 2 2-16,1 0 0 0,2 0 1 16,-1 0 0-16,2 1-1 0,0-2 0 15,0 1-1-15,-1-2-1 0,2-1 0 16,-1-2 0-16,2-1 4 0,0-4 2 0,0 1 3 16,2-2 1-16,0-2 1 0,0-2 1 15,-1 0-1-15,1-2-3 0,-5 2-4 16,-2-1-1-16,-4-2-2 0,-4 2-3 15,-4 1-2-15,-2 1-1 0,-4 1 0 16,-1 0 0-16,2 4-1 0,0 0 0 16,-1 5-1-16,1 0 0 0,0 2 0 0,-1 3-1 15,1 3-1-15,-1 4-1 0,1 5-3 16,3 1-5-16,1 5-5 0,3 5-5 16,1 7-4-16,2 2-3 0,2 5-3 15,3 3 1-15,2-1 4 0,4 0 3 16,6-3 5-16,2-6 3 0,4-4 2 15,2-9 4-15,4-8 2 0,9-6 2 16,12-8 0-16,0-8 1 0,6-2 2 0,3-6-1 16,5-5 1-16,4-2 0 0,-5-4 0 15,-10 1 0-15,2-2 2 0,-6-6 2 16,-2 2 4-16,-4 2 3 0,-7-1 3 16,-6 3 6-16,-5 0 4 0,-6 5 4 15,-4 4 4-15,-4 4 2 0,-6-1-1 16,-6 6-2-16,-5 4-5 0,-2 0 2 15,-5 1-14-15,-6 4-8 0,-5 0-7 0,-2 6-7 16,-3 3-3-16,-2 3-2 16,0 6-8-16,2 5 5 0,2 2-4 0,5 7 1 15,5 0-1-15,6 2 1 0,5-1 1 16,4-3 2-16,5-1 5 0,6-5 3 16,2-7 4-16,7-5 4 0,2-4 3 15,4-5 3-15,4-6 5 0,2-3 4 16,0-2 1-16,2-1 4 0,-4-1 3 15,0-3-1-15,-3 2-1 0,-3 3-4 16,-3 0-4-16,-3 4-1 0,-4 2-4 0,-2 7-2 16,-3 4-2-16,-3 5-7 0,-2 7-12 15,-2 3-11-15,-4 4-12 0,-3 6 49 16,-2 4-181-16,-6 3-135 0,-4 6-333 16</inkml:trace>
  <inkml:trace contextRef="#ctx0" brushRef="#br0" timeOffset="31908.3">15328 16467 496 0,'14'-6'141'0,"6"-5"4"16,6-4-19-16,3-7-79 0,6-3-12 16,3-6-9-16,2 0-8 0,1-1-9 15,0-5 0-15,1 2-12 0,2-1 2 16,2 1-149-16,0 0-128 0,2-7-342 16</inkml:trace>
  <inkml:trace contextRef="#ctx0" brushRef="#br0" timeOffset="35201.88">18704 15282 461 0,'6'-3'119'0,"-2"-1"4"15,-2 4-57-15,-1-3-11 0,-1 3-6 0,-1 0-2 16,0 0-3-16,-1 2-1 0,0-1 0 16,0-1-3-16,-1 1-2 0,1-1-3 15,1 1-5-15,1 1-1 0,-1 1-3 16,0 1-4-16,0 4-4 0,1 5-4 15,-2 4-3-15,0 3-3 0,1 6-3 16,2 6-1-16,1 5-1 0,-1 7-1 16,1 4 0-16,0 2 0 0,0 5 0 0,-1 1-2 15,2 0-1-15,-2 1 0 0,0-5-4 16,0-2-3-16,1-5-7 0,0-4-5 16,1-5-7-16,1-4-9 0,1-7-11 15,0-6-10-15,1-5 102 0,0-5-222 16,0-6-137-16,1-5-364 0</inkml:trace>
  <inkml:trace contextRef="#ctx0" brushRef="#br0" timeOffset="35485.87">18991 15746 589 0,'9'-5'168'16,"-2"5"8"-16,-5 3-47 0,-2 0-59 15,0 3-15-15,-1 3-14 0,0 2-14 16,-1 4-11-16,0 3-9 0,-1 1-4 15,2-1-4-15,2 3-1 0,0 0 0 0,7 0-3 16,2-1-1-16,4-3 0 0,3-2 2 16,5-5 0-16,2-2 1 0,4-6 2 15,-1-2 3-15,-1-8 3 0,0 1 1 16,-2-4 2-16,-5-2 0 0,-2-3 3 16,-5 0 0-16,-4-3-1 0,-5 1-1 15,-3-1-1-15,-7-2-2 0,-5 2-1 16,-4-2-2-16,-5 2-4 0,-1 0-6 0,-4 4-8 15,-2 5-14-15,0 2-27 16,-1 6 53-16,1 4-188 0,2 6-147 0,-1 5-361 16</inkml:trace>
  <inkml:trace contextRef="#ctx0" brushRef="#br0" timeOffset="35791.66">19478 15793 626 0,'0'8'155'16,"-4"0"1"-16,-1 2-77 0,0 1-42 15,1 1-14-15,0 2-12 0,0 1-9 16,3-1-3-16,4-3-1 0,2-2 0 16,4-1 1-16,2-3 1 0,5-3 1 15,3-3 8-15,4-4 6 0,2-1 7 0,0-7 6 16,1-3 1-16,1 0 2 0,-3-2 1 15,-3-1-4-15,-6 2-6 0,-3 3-7 16,-5 3-2-16,-5 0-2 0,-8 1-1 16,-2 0-3-16,-8 4-3 0,-2 1-4 15,-6-2-7-15,-3 2-12 0,-3 5-14 16,1 1-19-16,1 5-12 0,2-1-130 16,3 1-139-16,6 4-325 0</inkml:trace>
  <inkml:trace contextRef="#ctx0" brushRef="#br0" timeOffset="35982.67">19952 15679 730 0,'21'6'184'16,"-3"3"5"-16,-4 4-94 0,-3 2-39 0,-3 0-16 16,-1 7-16-16,-5 4-13 15,-3 5-11-15,-2 3-6 0,-4 4-8 0,2 2-5 16,-4 3-8-16,3 2-15 0,0 2-14 15,0-3 163-15,3-3-289 0,1-3-151 16,1-3-424-16</inkml:trace>
  <inkml:trace contextRef="#ctx0" brushRef="#br0" timeOffset="36254.25">20029 16219 627 0,'3'-44'168'16,"-2"-8"10"-16,-2-11-81 0,0-4-21 0,0-3-12 15,4 1-11-15,3 1-11 0,3 6-11 16,3 5-9-16,5 9-7 0,3 6-3 15,3 8-3-15,0 7-2 0,1 8-2 16,1 6-2-16,1 6 0 0,1 4-1 16,-1 4-1-16,0 3 0 0,-4 4 0 15,-1 2 0-15,-5 1-1 0,-4 3 0 0,-3 3 0 16,-6-1 0-16,-6 4 1 0,-6 2-1 16,-5 1-1-16,-9 0-1 0,-7 1-1 15,-6-1-2-15,-5 0-4 0,-5-6-4 16,-5-5-4-16,0-4-6 0,1-8-12 15,4-9-20-15,3-7-11 0,1-10-129 16,5-8-137-16,1-8-331 0</inkml:trace>
  <inkml:trace contextRef="#ctx0" brushRef="#br0" timeOffset="61830.63">13483 8204 527 0,'2'1'122'0,"0"2"2"0,-1 0-75 16,2 2-27-16,0-1-8 0,1 2-4 15,0 0-2-15,3 0-1 0,1-2 0 16,2 0 2-16,4 0 0 0,3-1 2 16,9-2 0-16,5-2 2 0,7-1-1 15,2 0 0-15,5-1 0 0,6 0-1 16,3-1 1-16,1 2-1 0,0 0-2 16,-4 0-1-16,5 3-2 0,-3 2 0 0,-1-1-3 15,-1 1-1-15,-7 0-1 0,-4 1 0 16,-6 0-1-16,-9-3 1 0,-4 2 0 15,-13-1 3-15,-12 0 1 0,-13-2-1 16,-10 1 0-16,-10-2 0 0,-7 1 0 16,-10-5-2-16,-6 6-3 0,-5 1-4 15,3-1-3-15,-3 0-3 0,-1 3-2 0,-4 0-1 16,1 4-1-16,1-2 1 0,5 1 3 16,-1-1 3-16,7 1 4 0,6 1 1 15,13-2 2-15,6-1 1 0,8-1-1 16,8-2 1-16,8 0 0 0,5-2 0 15,6-2 1-15,2 3 0 0,9-2 1 16,3-1 0-16,8 1 0 0,6 2 1 16,6-1 0-16,10-1-1 0,8 2 0 0,5-1-1 15,2 2-1-15,4 2 1 0,1-2-1 16,5 2 0-16,-8 2 1 0,1-1-1 16,-6 2 0-16,-4-2 1 0,-11 0-1 15,-8 0 0-15,-11-1 0 0,-5 1 0 16,-13-1 4-16,-5 0 1 0,-7-1 1 15,-12-1 0-15,-6 3 0 0,-10 0 1 16,-9 0-1-16,-9-1-4 0,-9-2-1 16,-4 1 0-16,-4 3-2 0,-7-2-1 0,2 0-2 15,2-2-3-15,5-1-3 0,7-1 0 16,5-1 0-16,13-4 0 0,12 0 1 16,9-2 4-16,14 0 2 0,11-1 2 15,13 0 1-15,8-2 1 0,11 3 0 16,13-3 3-16,9 1 0 0,2 5 3 15,7 2 2-15,4-3 2 0,6 3-1 0,2 1 1 16,-5 3-2-16,-2 1-2 0,0 0-2 16,-8-2-2-16,-11 3-3 0,-13 0 0 15,-14 0 1-15,-15-4 1 0,-21-3 0 16,-14 2-1-16,-16-3-1 0,-14-1 1 16,-12 1 0-16,-12 2-1 0,-1 2-2 15,2 2-6-15,-4 0-6 0,6 2 18 16,8-1-154-16,13-2-126 0,15-3-331 15</inkml:trace>
  <inkml:trace contextRef="#ctx0" brushRef="#br0" timeOffset="69605.16">16051 1039 320 0,'1'2'88'0,"0"-1"5"15,-1-1-39-15,-1 1-6 0,0 0-2 0,2-1-1 16,-3 0-3-16,2 0-4 0,-2 0-3 15,2 0-2-15,2 0-2 0,-2-1-3 16,0 2-1-16,1 0-1 0,-1-2-2 16,1-1-3-16,1-1-1 0,-1 0-3 15,1-1 0-15,-1-4 0 0,1 3-2 16,1-4 0-16,-2-1-1 0,0 0-1 16,-1-1-1-16,-2 0-2 0,-1-1-4 15,0-2-1-15,0 2-2 0,-4 0-1 16,2-1-3-16,-2 1 0 0,0 1 0 15,-2 3-1-15,-2 3 0 0,-1 2 0 0,-1 6 0 16,-2 6 1-16,0 3-1 0,1 3 1 16,1 2 0-16,1 9 0 0,1 1 0 15,3-1 1-15,4 1-1 0,4-3 0 16,1-3 0-16,4 0 0 0,5-6 0 16,1-7-1-16,2 0 1 0,1-2 0 15,3-4 0-15,0-1 2 0,1-4 0 0,-2-2 2 16,-1 0 2-16,-1-2 2 0,-3-2 4 15,-2 0 1-15,-4-2 0 0,-2-1 0 16,0 0-1-16,-3-3-2 0,-2-1-2 16,0 2-3-16,0 4-2 0,1 0 0 15,0 1-2-15,0 5-1 0,1 8-1 16,0 3-1-16,2 3 2 0,0-2-2 16,-1 5 1-16,4 3 0 0,-2-2 1 15,1-4-4-15,2 2-4 0,1-2-7 0,4-1-10 16,3-2-14-16,0-1-5 0,3-2-4 15,7-2 1-15,3-2-15 0,0-4-96 16,3-4-98-16,0-3-247 0</inkml:trace>
  <inkml:trace contextRef="#ctx0" brushRef="#br0" timeOffset="70537.96">16509 930 513 0,'-6'-5'133'0,"-3"0"4"15,-5 1-27-15,-2 4-73 0,-4 3-9 16,-2-2-8-16,-4 6-4 0,-2 1-1 15,3 0-4-15,-4 4-3 0,1 3-3 16,2-3-1-16,3 1-2 0,5 2 1 16,5 0-2-16,4 0-1 0,18-5 0 15,3-2 0-15,5 0-1 0,6 0 1 16,3-5-1-16,1-2 0 0,1-1 2 16,-9 0 0-16,0-2 1 0,-4-1 1 0,-2-1 2 15,-4-3 5-15,-1-3 4 0,1-3 3 16,-2-4 1-16,0-4 2 0,0-1-1 15,-2-7-3-15,-2-2-2 0,1-2-3 16,-3-6-2-16,-2 4-1 0,0 3 0 16,-4-2-2-16,2 8 1 0,0 5 1 15,-1 3-1-15,1 14-2 0,2-1-4 0,0 1-1 16,1 10 1-16,1 0-2 0,1 10-2 16,0 6 1-16,1 2-1 0,0 7 5 15,2 6-1-15,3-2-1 0,1 3-5 16,3-2-15-16,2-1-5 0,4-3-8 15,0-2-12-15,2-7-6 0,0-1-3 16,3-2 0-16,2-7 4 0,0-4-3 16,5-3 2-16,-2-4 8 0,2-1 4 15,-1-4 4-15,-1-3 9 0,-8 0 22 0,0-3 20 16,-8-2 12-16,-4 0 11 0,-2-4 5 16,-4 0 9-16,-5 0 3 0,-2 0-10 15,-4 2-11-15,-2-2-7 0,-7 9-5 16,-4 6-5-16,-4 3-7 0,-2 6-7 15,-1 4-1-15,2 2 0 0,3 8 0 16,8-5 0-16,1 0 0 0,8-1 1 16,3-3 0-16,7-1 0 0,1-2 0 0,4-1 0 15,4-1-1-15,3-6-1 0,4 0-1 16,2-3 1-16,4-2 0 0,1-3 1 16,-1-4 1-16,-2-3 1 0,-2-3 1 15,-1-3 0-15,-6-7 2 0,-1-2 2 16,-2-5-1-16,-2-7 0 0,-4-2 0 15,-1-7 0-15,-2 5 0 0,0 0-1 16,-2 4 1-16,0 4 2 0,-2 9 4 0,1 8-2 16,-2 11-1-16,1 0-2 0,-1 11-2 15,-1 4-2-15,-1-1-4 0,0 9-3 16,-1 4 0-16,1 7 1 0,3 2 1 16,2-1 1-16,2 3 0 0,3 2-1 15,3-6 1-15,5-2 0 0,5-5 0 16,1-2-1-16,3 0-1 0,4-3 1 0,2-2 0 15,-1 1 0-15,2 0 0 0,-4-1-1 16,-1 0 3-16,-2-2-6 0,-3 0 1 16,-3 1-3-16,-3 0-5 0,-2 0-2 15,-4-1-3-15,-2 1-4 0,-5-1 3 16,-2-2-2-16,-2 2 3 0,-2-4 3 16,0-1 3-16,0-4 4 0,2-1 4 15,-1-5 6-15,2-2 3 0,1-4 2 0,0-1 3 16,2-4 1-16,2 0 0 15,6-4 1-15,1-2-3 0,6-2 0 0,7 1-2 16,3 0-2-16,5 1-1 0,2 1-1 16,-2 3-3-16,0 4-2 0,0 3-1 15,-4 4-9-15,-2-1-12 0,-3 6-25 16,0 1-118-16,2 0-21 0,4-3-126 16,5-3-251-16</inkml:trace>
  <inkml:trace contextRef="#ctx0" brushRef="#br0" timeOffset="70879.62">18596 1032 478 0,'-1'-3'134'16,"-2"-2"1"-16,-2 4 1 0,-2 2-110 15,-3 5-3-15,-2 3 1 0,-2 2-5 16,-1 2-6-16,2 1-1 0,1 0 0 16,4-2-1-16,6 4-1 0,4-2 4 15,5-2 6-15,6 1 4 0,4-3 2 16,4 1-1-16,2-3 0 0,0-3-1 16,1-3-5-16,-1-3-6 0,1-5-3 0,-1 1-3 15,-4-4-1-15,-4 1 0 16,-2-2 0-16,-4-3-3 0,-6 1-2 0,-8-3-4 15,-7 0-3-15,-3 0-5 0,-4-3-7 16,-3-3-14-16,-2 2-15 0,0 1 160 16,2 2-289-16,4-1-153 0,4 0-424 15</inkml:trace>
  <inkml:trace contextRef="#ctx0" brushRef="#br0" timeOffset="71129.95">19171 737 600 0,'28'-8'157'16,"-5"-2"12"-16,-5 0-76 0,-7 2-36 16,-7 4-5-16,-10 2-1 0,-8 2-11 15,-4-1-13-15,-6-1-11 0,-5 2-6 16,-1 5-2-16,0-1-1 0,3 9 0 0,3 4-1 16,3 4-3-16,3 8 0 0,4 5-1 15,5 3 0-15,4 8 1 0,4-3 1 16,3-2-1-16,2 1-1 0,4-6-3 15,-2 1-5-15,3 5-7 0,-3-5-18 16,-2-5-10-16,-1-4-8 0,1-1-3 16,-3-4-134-16,-1-2-131 0,-4-9-309 15</inkml:trace>
  <inkml:trace contextRef="#ctx0" brushRef="#br0" timeOffset="71284.48">18785 1085 627 0,'8'-12'146'0,"9"2"12"16,5-1-99-16,5-1-19 0,5 2-6 16,5 0-1-16,2-1-2 0,2 1-11 0,1 1-11 15,3 1-8-15,3 2-22 0,3-3 96 16,1 0-241-16,0-5-149 0,-1-5-416 16</inkml:trace>
  <inkml:trace contextRef="#ctx0" brushRef="#br0" timeOffset="71900.69">20704 916 361 0,'0'12'111'15,"-2"-3"9"-15,0-4-5 0,1 0-66 16,0-2 6-16,0-2 11 0,0-2-8 16,-1-1-11-16,-3-4-8 0,1-1-5 15,-4-4-7-15,-2-4-8 0,-2 1-8 16,-3-2-8-16,-1 1-2 0,-4 3-1 16,-1 4-1-16,-4 4-1 0,-3 10 0 15,1 3 0-15,-1 6 0 0,2 4-1 16,2 0-6-16,5 3-1 0,5 1-2 15,9-4-1-15,5 1 1 0,7-5-1 16,1 0 2-16,8-1 5 0,1-2 2 0,4-5 3 16,1-1 1-16,1-4 0 0,0-3 2 15,1-3 1-15,0-1 2 0,-2-2 3 16,-1 0 3-16,-5-4 3 0,-1 0 3 16,-3 1 0-16,-5 0 1 0,-1 0 0 15,-4 4-4-15,0 0-3 0,-2 6-5 16,0 3-4-16,-2 5 0 0,0 3-2 0,1 1-2 15,0 4 1-15,1 2 1 0,1 1 3 16,2-3-1-16,3-2-1 0,1 1-3 16,4-1-5-16,4-4-11 0,2-3-11 15,5-1-10-15,1-4 104 0,4-1-231 16,2-6-136-16,0-3-364 0</inkml:trace>
  <inkml:trace contextRef="#ctx0" brushRef="#br0" timeOffset="72272.65">21533 600 600 0,'1'5'136'0,"-2"-5"5"0,-1 0-107 16,0 1 2-16,-3-2 7 0,1 1 1 0,-4-2-7 15,-2-1-3-15,-1 0-6 0,-2 1-4 16,-1-2-7-16,-3-2-7 0,-1 2-6 15,-1 0-2-15,-2 2-1 0,-1 3 0 16,-2 4-1-16,-2 1 0 0,0 4 0 16,1 4-1-16,2 5 1 0,2-2-1 15,2 2 1-15,4-1 0 0,3 7 1 16,1 1 0-16,3 3 0 0,0-1 0 16,4 6 1-16,-1 7 0 0,0 2 0 0,1-2-1 15,1-2 1-15,-1 0 0 0,1-3-1 16,0 0 1-16,3-1-1 0,-1-3 0 15,3-4 1-15,2-1-1 0,3-3 0 16,2-7 0-16,3-2 0 0,0-9-2 16,2-1-5-16,3-5-8 0,3-3-14 0,4-1-14 15,4-4 160-15,1-3-292 0,2-7-150 16,1-5-421-16</inkml:trace>
  <inkml:trace contextRef="#ctx0" brushRef="#br0" timeOffset="72450.17">21581 958 550 0,'-9'7'138'0,"0"6"6"0,-2 4-79 16,-2-1-18-16,3 2 0 0,0-1-6 15,3-1-7-15,2-1-8 0,1-3-5 0,3-3-5 16,5-2-4-16,0 1-3 0,4-2-1 16,1-2-5-16,2-1-5 0,3-2-13 15,0 0-14-15,3-3 155 0,0-2-292 16,1-3-156-16,2 0-431 0</inkml:trace>
  <inkml:trace contextRef="#ctx0" brushRef="#br0" timeOffset="72583.38">21648 840 564 0,'-14'-3'139'16,"1"-2"5"-16,3-1-71 0,2 1-44 15,3-4-4-15,3 1-2 0,4-9-17 16,0-1-15-16,3 3-135 0,3-3-124 15,3-3-314-15</inkml:trace>
  <inkml:trace contextRef="#ctx0" brushRef="#br0" timeOffset="72924.98">21996 688 492 0,'-1'7'139'0,"-1"-5"13"15,3 1-37-15,2-4-70 0,3-7 0 16,2 2 4-16,1-3-12 0,2 2-17 0,3 1-12 16,0 0-3-16,1 6-1 0,-1 5-2 15,2 2-1-15,-2 1-1 0,1 4-1 16,0 8 0-16,-1 4 0 0,-1 4 0 16,-1 2 1-16,0 6-1 0,-1 3 1 15,-1 3 0-15,0 1 0 0,0 0 0 16,-1-1 0-16,2 1 0 0,-1 1 0 0,0 0 0 15,-2-4 0-15,-3-1 1 16,-4-2 0-16,-4-2-1 0,-5-4 1 0,-3-5 0 16,-3-2 1-16,-2-3 0 0,-5-6 0 15,-3-4 0-15,-1-3 2 0,-3-3 0 16,0-2-5-16,-3-3-19 0,-2-5-11 16,4-1-130-16,1-3-131 0,-2-11-332 15</inkml:trace>
  <inkml:trace contextRef="#ctx0" brushRef="#br0" timeOffset="73594.68">15023 1883 541 0,'-2'4'132'15,"2"-4"8"-15,0 1-84 0,0 0-10 16,1-1-3-16,-1-1 0 0,2 1-3 16,0-1-6-16,2-2-5 0,1 3-3 15,3-1-3-15,2-2-2 0,4 2-4 0,2-2-5 16,3 2-4-16,4 1-3 0,0-3-3 16,-1 3 0-16,-1 0-3 0,-3 0-3 15,5 6-6-15,-4-3-14 0,-3 0-13 16,0 1-11-16,-2 0-1 0,-1 3-125 15,-2 0-120-15,-8 0-285 0</inkml:trace>
  <inkml:trace contextRef="#ctx0" brushRef="#br0" timeOffset="73736.82">15017 2090 535 0,'-4'11'122'0,"3"0"5"0,4-4-75 15,6-4-21-15,10-3 0 0,8-2-1 16,5-5-4-16,8 0-3 0,7-1-5 15,2-2-10-15,-2 3-16 0,-2-3 18 0,-5 2-155 16,2 1-123-16,-3 0-324 0</inkml:trace>
  <inkml:trace contextRef="#ctx0" brushRef="#br0" timeOffset="74151.07">15964 2098 503 0,'0'-1'147'0,"0"-5"12"16,0-2 0-16,0-2-106 0,-2-3-7 0,-1 1-2 16,-2-4-3-16,0 0-15 0,-3-2-12 15,0-2-6-15,-1-1-2 0,-4-3-1 16,1 3-3-16,-3 4-2 0,-5 5 0 16,-2 7-1-16,-5 8-1 0,-1 7 1 15,-4 5 0-15,-2 5 1 0,2 4-1 16,5 2-1-16,4-3 0 0,7-2-1 0,5-3 0 15,6-4-1-15,5-2-1 16,4-2 1-16,5-3 0 0,5-2 1 0,2-1 1 16,6-1 1-16,2-2 1 0,3-4 2 15,4-1 0-15,-3-1 2 0,-3-1 2 16,1 1 0-16,-8-1 1 0,-2 2 2 16,-4 1 1-16,-6-1 0 0,-3 3-2 15,-1 0-1-15,-2 0-3 0,-3 3 0 16,1 1-1-16,-1 5-2 0,1 1-2 0,1 3 1 15,0 0 0-15,1 1-3 0,3 0-4 16,2-2-5-16,4-5-10 0,3 1-11 16,3-4-8-16,5-1-9 0,4-3-2 15,3-3 13-15,1 0-87 0,1-2-31 16,4-3-92-16,3 1-216 0</inkml:trace>
  <inkml:trace contextRef="#ctx0" brushRef="#br0" timeOffset="75062.48">16306 2079 226 0,'25'-4'230'0,"-4"-1"-23"0,-9 0-71 16,-7 2-32-16,-3 0-27 0,-5 2-15 15,-5 1-11-15,-6 0-10 0,-2 0-12 16,-9 3-11-16,-5 0-12 0,-5 5-3 16,1 2 0-16,5 1 0 0,1 1-1 15,6-1 0-15,8 0-2 0,6 3 0 16,7-3-3-16,1 0-1 0,3-4 0 16,2 0 0-16,5 2 0 0,3-4 1 15,5-3 0-15,3-6 2 0,6-4 1 0,0 1 0 16,3-4 0-16,-4-6 1 0,-1-1 0 15,-2-2 0-15,-5 2 0 0,-4 0 0 16,-2-5 2-16,-4-7-1 0,-1-1 1 16,-1-5-1-16,-3-3 1 0,-2-6-1 15,0-1 0-15,-2 4 0 0,1 6 2 16,-2 8 2-16,0 8 2 0,0 6-1 16,1 8-4-16,-2 6 1 0,1 7-1 0,-1 5-2 15,1 6-2-15,-2 4-2 0,3 5 2 16,-1 6 2-16,2 2 2 0,2 1-1 15,4 0-4-15,3-1-5 0,2-7-7 16,3 0-8-16,3-4-5 0,7-2-7 16,3-5-3-16,2-1 1 0,1-6 4 15,1-1 8-15,4 1 7 0,0-4 6 16,-1-4 5-16,0-3 4 0,-5-3 4 16,0-2 4-16,-4 1 8 0,-8-3 8 0,-4-1 2 15,-5 1 6-15,-6 3-1 0,-6 0-2 16,-4 1-4-16,-3 1-7 0,-6 1-8 15,-6 2-3-15,-6 1-5 0,1 2 0 16,2 5-1-16,0 2 1 0,3 3-1 16,6 0 0-16,6 0 1 0,4-1 0 15,4 1-1-15,3-4 0 0,2-5 0 16,3 0 1-16,1-4 0 0,3-1 0 0,3-3 0 16,3-6 1-16,2 1 3 0,0-3 3 15,3-2 2-15,0 2 2 0,-1-1 1 16,0-2 0-16,-3-3 1 0,1-1-1 15,0-9-4-15,-2-5-2 0,-2-4-1 16,0-1-1-16,-1-2-1 0,-3 5 0 16,-2 6 2-16,-2 8 3 0,-2 8-1 0,-1 4-2 15,-1 6-3-15,-2 5 0 16,-2 6-1-16,1 0-3 0,-3 4-1 0,2 2-1 16,1 0 2-16,1 2 4 0,1 1 0 15,3-2 0-15,2-1 0 0,3 3 0 16,2 2 0-16,2 1-1 0,1 1 0 15,3 0 0-15,0-2 0 0,1 1 0 16,-2-5 0-16,0 0-1 0,-2-1 1 16,-1-2 0-16,-3-1-1 0,0 0 0 0,-4-1 0 15,0-1 0-15,-2-2 0 0,-1-3 1 16,-1-2 0-16,-1-2 0 0,-1-2 1 16,1-3 0-16,0-1 1 0,-1-3-1 15,0 1-1-15,1-2 1 0,0 0-1 16,0 2-1-16,-1 1 1 0,2 2 0 15,1 1-1-15,2 1 1 0,0 1-1 16,1 2 1-16,2-1-1 0,2-1 0 0,2 0 0 16,1 0-1-16,3 1 1 0,4 1 0 15,2-3 0-15,4 0-1 0,2 0-1 16,4-1-3-16,1-1-4 0,-2-3-10 16,-1 0-24-16,-1-4 37 0,-1-4-184 15,-1-5-150-15,-1-1-377 0</inkml:trace>
  <inkml:trace contextRef="#ctx0" brushRef="#br0" timeOffset="75536.26">18178 1899 601 0,'-1'7'133'0,"-2"1"5"16,-2 0-113-16,0 4-2 0,-3 0 2 16,-2 0 3-16,1 0 0 0,-1 1-7 15,0 2-5-15,2-3 0 0,3-2-2 16,3-2-3-16,3-2-3 0,4 0-1 16,4-4 0-16,3 1 0 0,2-1 0 0,4-1 3 15,1-1 2-15,0-1 2 0,1-3 2 16,1 2 0-16,-3-2 1 0,-1-1 0 15,-4-3 2-15,-2 1-3 0,-4-3-3 16,-2 0-3-16,-4-3-3 0,-5-3-3 16,-4-1-3-16,-3 2-6 0,-1 0-3 15,-3 0-9-15,-2 2-14 0,2 1-14 16,2 4-9-16,5 2-128 0,2 0-132 16,9-1-317-16</inkml:trace>
  <inkml:trace contextRef="#ctx0" brushRef="#br0" timeOffset="75769.43">18690 1767 535 0,'25'-15'155'0,"-5"-3"13"0,-3 2-16 15,-4 2-82-15,-4 3-7 0,-7 2-2 16,-4 2-8-16,-4 5-15 0,-7 1-13 0,-4 2-10 16,-2 2-7-16,1 2-5 0,-3 6-1 15,1 7 0-15,3 3 0 0,5 7-2 16,1 1 2-16,3 6-1 0,2 4 1 15,1 1 1-15,4-3-2 0,1-4-4 16,0 2-5-16,2-1-6 0,-1 1-10 16,3-3-21-16,-3-3-17 0,1-1 36 15,-1 2-164-15,-1-7-138 0,1-4-333 16</inkml:trace>
  <inkml:trace contextRef="#ctx0" brushRef="#br0" timeOffset="75935.99">18414 2030 712 0,'-3'-1'177'0,"1"-2"3"0,7 3-118 16,6-4-13-16,5 2-3 0,7 0-8 0,8-2-17 15,4-2-9-15,8 1-4 16,3-3-2-16,3 1-9 0,2-1-22 0,2-7-26 16,-1 5-58-16,0-4-79 0,1-1-134 15,4-2-291-15</inkml:trace>
  <inkml:trace contextRef="#ctx0" brushRef="#br0" timeOffset="76463.2">19567 1844 604 0,'4'1'149'0,"-4"-1"8"15,1 0-100-15,-1 0-5 0,-1-1 1 16,-3-1-1-16,0-1-14 0,-3-1-12 15,-2 0-7-15,-6-2-9 0,-1 4-6 0,-5 0-2 16,0 3-2-16,-2 2 0 0,-2 6-1 16,1 4 0-16,1 4-1 0,3 0-1 15,5 4-1-15,3 1 0 0,3-1-1 16,8-2 0-16,4-2 0 0,6-3 1 16,4-2 2-16,3-1 2 0,-1-8 0 15,1 2 0-15,3-2 3 0,0-4 2 16,-2-3 1-16,1-3 1 0,-1-2 1 15,2-1 0-15,-2-3 0 0,0-2-1 16,-4 0-3-16,-2 2 0 0,-2 1-1 0,-4 3-1 16,-2 3-2-16,-1 6 0 0,-4 3 0 15,-1 7 0-15,-1 2 0 0,0 4-1 16,1 1 0-16,0-2 1 0,4 0-2 16,2-1-3-16,4-3-6 0,3-1-11 15,3-1-11-15,1-2-11 0,3-1-8 16,-2-1 31-16,3-3-153 0,3-2-120 0,1-3-298 15</inkml:trace>
  <inkml:trace contextRef="#ctx0" brushRef="#br0" timeOffset="76845.39">20170 1721 617 0,'-1'5'144'0,"-3"-4"6"15,-3 0-107-15,-5 1-7 0,-3-2 3 0,-5 2 1 16,-4-3-10-16,-4-2-8 0,1-1-6 16,-2 2-5-16,3-2-3 0,2-2-3 15,3 1-3-15,5 2-1 0,3 2-1 16,4-2 0-16,2 3-1 0,4 3-1 16,1 2 1-16,1 4 1 0,1 3 1 15,0 2 0-15,0 4 1 0,2 0 1 0,-1 3 0 16,2 4-1-16,0 2-1 0,-1 0 0 15,-1 4 0-15,0 0-1 0,-2 0 1 16,-1 1 0-16,-5 0-1 0,-2-2 1 16,-1 5 0-16,-2 1-1 0,-4 0 1 15,1-1-1-15,-1 0 1 0,4-5 0 16,1-2-1-16,4-5 1 0,0-8-1 16,7-2-1-16,3-2-2 0,6-2-1 15,4-6-5-15,6-3-8 0,2-5-9 16,3-2-10-16,2-3-6 0,3-2-66 0,-3-6-57 15,1 0-106-15,-3-3-230 0</inkml:trace>
  <inkml:trace contextRef="#ctx0" brushRef="#br0" timeOffset="77184.2">20155 2031 571 0,'-7'2'139'0,"1"1"5"16,-2-2-88-16,-1 0-16 0,0 1 4 15,1-1-3-15,-2 0-9 0,0 2-9 16,0 2-4-16,1 0-4 0,2 5-5 16,0 1-3-16,3 3-2 0,0 1-1 15,4 2 0-15,4-2 0 0,1 3 0 16,6-4 0-16,1-2-1 0,6-1-1 16,1 0-1-16,1-4 1 0,2-2-1 0,3-1 0 15,0-3 0-15,2-2 0 0,-3-1 0 16,-2-2 1-16,0 0-1 0,-4-7 2 15,-6-1 1-15,-4-1 1 0,-5-5-1 16,-4-3 1-16,-5 1-2 0,-5 1-1 16,-6 6-2-16,-4-1-2 0,-2 2-3 15,-2 4-5-15,1 4-19 0,1 0-14 0,1-2 164 16,5 1-292-16,5-2-152 0,2 2-423 16</inkml:trace>
  <inkml:trace contextRef="#ctx0" brushRef="#br0" timeOffset="77562.27">20430 1812 556 0,'1'-3'144'16,"0"0"9"-16,2-1-65 0,0 2-46 15,2 1 3-15,0 1 5 0,2 0-7 16,2 0-13-16,2 1-10 0,1 0-3 15,1 1-3-15,1 2-5 0,0-2-5 16,1 2-2-16,-1 2-2 0,-1-2 0 16,0 0-1-16,-3 1 0 0,-1 1-1 0,-2 1-1 15,-2 2 1-15,-3 2-1 0,-2 0 0 16,-1 3 1-16,-2 2 2 0,0 2-1 16,0 3 2-16,1-2-1 0,1 2 2 15,0 0-1-15,3 6 0 0,1 0 0 16,2 6 0-16,1 1 0 0,2 3 0 15,2 0 0-15,0 1-1 0,-1-3 1 0,-1-2 0 16,-1-3-2-16,-3-6 1 0,-2-3-1 16,-5-3-1-16,-3-1-1 0,-2-5 1 15,-3 0-1-15,-4-7 2 0,-1-1-2 16,-3-4-5-16,0-2-12 0,-1-4-14 16,-3-4-7-16,2-2-130 0,0-3-132 15,2-3-315-15</inkml:trace>
  <inkml:trace contextRef="#ctx0" brushRef="#br0" timeOffset="77846.51">21182 1890 582 0,'-1'3'141'0,"-1"3"7"0,-1 2-91 0,-1 4-20 16,0 3 3-16,1 1 5 0,0 2-5 15,0 2-11-15,3-3-6 0,1 0-4 16,3 2-4-16,-1 3-4 0,2-2-3 16,1 5-3-16,1-1-2 0,-2 4-1 15,0 0 0-15,0-5-1 0,-1-2-9 0,0-2-18 16,-2-3-16-16,0-6 162 0,-1-2-293 15,0-4-155-15,0-2-423 0</inkml:trace>
  <inkml:trace contextRef="#ctx0" brushRef="#br0" timeOffset="78041.84">20984 2119 569 0,'-3'3'141'0,"5"2"10"0,3-2-90 15,5 0-5-15,3-1 5 0,4 0-6 16,3 1-9-16,4-4-10 0,2-2-10 16,1 2-7-16,0-2-8 0,-1 0-6 15,2-1-4-15,0-2-10 0,-1-1-21 16,1 1-15-16,-1-2-133 0,0 0-139 16,0 0-342-16</inkml:trace>
  <inkml:trace contextRef="#ctx0" brushRef="#br0" timeOffset="80331.86">22056 1824 375 0,'0'2'116'0,"1"-1"7"0,-2 1-21 0,1-2-43 16,1 0-5-16,-1-2-1 15,0 1-10-15,0 1-4 0,0 0-2 0,0-1-2 16,2 2 0-16,-2-2-4 0,0 1-4 16,1 1-6-16,-3 0-6 0,-2 2-5 15,-1 3-2-15,-4 1-4 0,-4 5-2 16,-2 3-1-16,-2 3 0 0,0 5 1 16,-3 3-1-16,-1 0 0 0,3-1 0 15,0-2 0-15,3-2-1 0,0-3 0 16,0-3 1-16,4-4-2 0,3-3 1 0,6 2 1 15,2-2-1-15,1 0 2 0,4 0 1 16,7-3 1-16,3 1 0 0,1-1 0 16,0-2 0-16,5 1 0 0,3-1-2 15,4 0-1-15,1 5 0 0,2-1-1 16,5 0 0-16,0 0 0 0,-1-2 1 16,-4 1-2-16,-4-2-2 0,-4-8-5 15,-6-1-7-15,-4-1-11 0,-6-1-14 16,-5 0 88-16,-3-4-223 0,-3-4-141 0,-4 2-376 15</inkml:trace>
  <inkml:trace contextRef="#ctx0" brushRef="#br0" timeOffset="80578.64">22073 1995 568 0,'1'1'144'0,"-2"0"8"0,1 0-93 16,-1 2-5-16,0-3 6 0,-1 1-1 15,1 0-10-15,-3 5-12 0,0 0-5 16,-2 0-5-16,1 6-7 0,-2 7-6 16,1 1-5-16,-1 4-2 0,2 1-3 15,0 8-2-15,1 1-1 0,1-2 0 16,1-4 0-16,0 0-1 0,1-4-1 16,1-2-4-16,1-7-7 0,1-2-11 0,0-2-14 15,1-3-15-15,1-2 131 0,3-4-264 16,0-3-147-16,-1-3-400 0</inkml:trace>
  <inkml:trace contextRef="#ctx0" brushRef="#br0" timeOffset="81130.43">22848 2033 498 0,'6'0'126'16,"1"-1"5"-16,-2 0-58 0,1 0-35 0,-4 2 2 16,-1-2 4-16,0 2-6 0,0-1-5 15,-1 1-2-15,0 3-4 0,-1-1-2 16,-1 0-4-16,-4 3-2 0,-2-1-3 16,-5 4-2-16,-5 4-3 0,-1 1-2 15,-3 3-3-15,-2 6-1 0,1 2-3 16,-1 2-2-16,2 0 0 0,2-2-1 15,0-2-3-15,0-3-4 0,5-6-9 16,1-4-15-16,1-3-10 0,5-2-4 0,1-4-93 16,3-1-30-16,2-5-102 0,-3-1-207 15</inkml:trace>
  <inkml:trace contextRef="#ctx0" brushRef="#br0" timeOffset="81348.85">22556 2036 582 0,'-3'2'139'0,"2"0"11"16,2-1-94-16,3 2-2 0,5 1 4 15,3 0-4-15,5 4-10 0,3 0-7 16,4 3-8-16,3 5-10 0,3 0-9 16,2 5-4-16,2 0-3 0,1 2-2 15,-2 0-3-15,-2-2-6 0,-3 1-12 16,-3-4-17-16,-4-4-11 0,-4 0 163 0,-5-3-293 15,-1-5-149-15,-3-2-410 0</inkml:trace>
  <inkml:trace contextRef="#ctx0" brushRef="#br0" timeOffset="81830.08">23199 1893 513 0,'0'-2'124'0,"1"2"2"16,0 2-83-16,2 0-5 15,-1 3 6-15,1 1-4 0,2 5-4 0,-1 2 2 16,0 4 3-16,1 1 0 0,-2 2-5 15,0 0-5-15,-2 0-7 0,0 2-4 16,-1 1-7-16,0-3-5 0,-1 3-3 16,0 1-2-16,0 1-1 0,2 0-1 15,-1-2 1-15,2-6-1 0,2 0 0 16,0-5 1-16,3-2-1 0,0-4 0 0,3-1 0 16,2-3-1-16,1-3-2 15,2 0-11-15,1-6-17 0,4-5-15 16,2-7-132-16,-3-3-139 0,-1-8-337 0</inkml:trace>
  <inkml:trace contextRef="#ctx0" brushRef="#br0" timeOffset="82012.6">23228 1688 634 0,'-10'2'168'15,"0"1"6"-15,2-2-94 0,3 1-15 16,3-2 2-16,1 1-8 0,1-3-20 15,2 0-14-15,1-3-5 0,1-1-7 16,1-4-8-16,-1-1-13 0,2-2-31 16,-2-1-75-16,-2-2-79 0,-1 1-143 15,1 3-323-15</inkml:trace>
  <inkml:trace contextRef="#ctx0" brushRef="#br0" timeOffset="108627.64">1338 8389 647 0,'1'-1'136'0,"-4"-1"1"0,-2-2-118 15,0 0-14-15,0 1-1 0,-2 3-1 16,-5-1-3-16,-5 5-2 0,-1 4 1 16,-4 1-1-16,-4 4 2 0,-1 1 3 15,-3-1 3-15,0 2 2 0,2 1 5 16,-2-2 3-16,3-1 4 0,0-2-2 0,0 1 3 16,0 0 2-16,-2 0-1 0,1-3-5 15,-1 0-3-15,-3 0-3 0,-2 2 0 16,-1 1-4-16,2-1-4 0,4-1-2 15,0 2 1-15,4 0-1 0,7-1-1 16,4-2-1-16,6 4-2 0,3 4 1 16,3 7 2-16,4 3-1 0,3 5 1 0,2 5 1 15,3 6 1-15,2 3 1 0,-2 8-2 16,1 6 0-16,-1 7 0 0,-2 9-1 16,-2 4 0-16,0 9 0 0,-2 9 1 15,1 4-1-15,2-1 0 0,-4 2 1 16,-2 1-1-16,1 7 1 0,-1-1 0 15,-2-3 0-15,-3-1 0 0,2 4 1 16,-1-2-2-16,4-2 1 0,-2-2-1 16,-1 0 0-16,0-2 0 0,5-6 0 15,0 0 1-15,4-4-1 0,-3 5 1 16,1 0-1-16,3-1 0 0,0 0 1 0,-3 0-1 16,-3 1 0-16,1-1 0 0,-1-5 0 15,2-3-1-15,-1-7 0 0,3-7 0 16,0-7 0-16,5-6-1 0,3-10 0 15,1-7 0-15,2-7 0 0,6-5-1 0,3-4 0 16,3-5-1-16,4-1 1 0,7-5 0 16,7 0 1-16,5-4 0 0,7-1 1 15,6 1 1-15,5-3 0 16,7-2 1-16,5 3 1 0,7-1-1 0,5-2 0 16,5-3-1-16,6 2 0 0,8-1 0 15,5-1-2-15,4-6 0 0,2 1-1 16,7-6 1-16,6 1 0 0,3-4 0 15,6-5 0-15,2 2 2 0,5-3 1 16,6 0 0-16,1 3 0 0,4-2 1 16,6 2 0-16,0 3 0 0,2 0-1 15,5 5 1-15,3 1 0 0,1 1-1 0,3 4 0 16,-2 4-1-16,3-1 0 0,2 2 0 16,-3 2 0-16,2-4 0 0,1 1 0 15,-3-3 0-15,0-4 0 0,0 1 0 16,-1-3 0-16,0-3 1 0,-4 2 0 15,0-2 0-15,-3 2 0 0,-1 0 0 0,-4-3 0 16,-4-2-1-16,-6 2 1 0,-3-3-1 16,-2-2-1-16,-6 0 1 0,-6 0 0 15,-6 1-1-15,-4 2 0 0,-5-3 0 16,-7 0 0-16,-8 4 0 0,-6-3 1 16,-4 2-1-16,-8-3-1 0,-5 1 0 15,-6-2-3-15,-6-1-2 0,-8-1-2 16,-5-2-2-16,-9-5-3 0,-6 1-1 15,-7-5 1-15,-5-1 1 0,-7-4 0 0,-1-1 1 16,-5-6 3-16,0 0 1 0,-2-6-3 16,-1-7-1-16,1 2 1 0,1-4 1 15,-1-6 0-15,-3 3-1 0,3-6 1 16,0-3 4-16,2 0 4 0,0-4 2 16,-3-5 1-16,2-7 3 0,2 0 4 15,-5-1-1-15,-4-4 0 0,-4-1-1 16,-2-7-1-16,-1-5-3 0,-8 0-2 0,0-8-3 15,2-1 0-15,1-3 1 0,-1-1-1 16,-2 6 2-16,-2 4 1 0,5 6 4 16,-1-2 3-16,-2 6 3 0,-2 0 2 15,-1 3 0-15,-1 2 0 0,2-1 0 16,-3 2-3-16,-3 9-3 0,-1 1-3 16,0 5-3-16,1 4-2 0,0 1-3 0,-4 3-3 15,0-2-3-15,3 0-2 16,-1 2 1-16,1-3 0 0,1-7 0 0,-1 5 0 15,1 2 8-15,2 4 9 0,3-1 5 16,1 3 3-16,5 6 2 0,-4 10 2 16,3-3 5-16,0 5-7 0,-2 3-5 15,-3 11-3-15,-6 3-2 0,-3 4-3 16,-5 4-3-16,-5 6-2 0,-5 3-3 16,-6 3 0-16,-4-1-1 0,-3 1 0 0,-7 1 1 15,-4 0 1-15,-1 0 1 0,-6 1 2 16,-3-4 2-16,-5 2 1 0,-1-1 1 15,-4 0 1-15,-2-1 0 0,-3-1 0 16,-2 0 0-16,-3 1 0 0,-2 1-1 16,0-2-1-16,-3-1 0 0,-2 4 0 15,-2 2-1-15,-1-4 0 0,-3 1 0 0,-5 5 0 16,-4 2 0-16,-3 3 0 0,-4-1 0 16,-6 4 0-16,-7 4 0 0,-5 0 1 15,-3-1-1-15,-7 1 0 0,0-2 0 16,-7 2 1-16,1-3-1 0,-3 0 1 15,-1-3-1-15,-1-3 1 0,-1 1 1 16,0 1 0-16,2-2 0 0,-1 1 1 16,2-1 0-16,0 3 0 0,1-1 0 15,2 1-1-15,0-1 1 0,1 5-2 16,-1 3 1-16,1-1-2 0,1 4 1 0,1-2-1 16,2 1 0-16,-1 3 0 0,1-3-1 15,3-2 1-15,3 2 0 0,1-4 0 16,0 0 1-16,3 0 0 0,2-1 2 15,1-4 1-15,1 0 0 0,0-1 1 16,4 3-1-16,-1 1 0 0,4 1 1 16,-1-2-1-16,4 0-1 0,4 2 0 0,1 0-1 15,0 0 1-15,4-3 0 0,5 2 0 16,1 1 0-16,2 2 1 0,2 0-1 16,2-2 0-16,3 2-1 0,4 5 0 15,1-3-1-15,-1 0-1 0,5-4 0 16,3 0-1-16,2-2-1 0,3 0-2 15,2-3-5-15,3-3-3 0,5 3-6 16,2-1-11-16,0-1-6 0,2-1-128 16,2-4-124-16,2 0-307 0</inkml:trace>
  <inkml:trace contextRef="#ctx0" brushRef="#br0" timeOffset="119277.91">13701 13890 565 0,'-4'7'125'0,"3"-1"-2"0,1-4-83 15,0-2-33-15,0-1-10 0,-1-1-6 16,2-1-2-16,3 0 0 0,-1 1 3 0,0 0 2 15,4 0 2-15,-1 1 5 16,3 3 5-16,1 0 5 0,-1 1 2 0,-1 0 3 16,3 0 3-16,2 0 1 0,5-1 0 15,2-2-3-15,6 1-3 0,6-2-2 16,7-3-3-16,7-4-3 0,4 0-3 16,3-1-2-16,5-3 0 0,7 0-1 15,0-1 1-15,-5 3-1 0,-6 0 0 16,-4-2-1-16,-6-1 1 0,-9 3 0 15,-12 0-1-15,-8 1 3 0,-3 4 2 0,-5-1 3 16,-5 2 1-16,-8 4-1 0,-4-1 1 16,-8 2 0-16,-8 0-2 0,-13-1-3 15,-6 1-3-15,-6 2 0 0,-1-2-2 16,-3 0-3-16,-2 2-1 0,3-3 0 16,8 1-1-16,1-2 1 0,6 0-1 15,1-1 2-15,8 0 3 0,4 1 1 0,7-1 2 16,4-1 2-16,7 2 5 0,3 1 2 15,3-2 3-15,4 1 2 0,8 0 1 16,6-1 1-16,8 1 1 0,7-1-5 16,9-3 1-16,9 3-2 0,4 2-1 15,7-2-1-15,5 4-2 0,-3 0-2 16,-5 3-2-16,-5 0-1 0,-9 1-2 16,-3-3 0-16,-14 0-2 0,-11 0 1 15,-5-2 0-15,-4-1 0 0,-4 1-1 0,-4-1-1 16,-6-1 0-16,-3 0 1 0,-7-1-1 15,-12 0 0-15,-8 1-1 0,-5-2 3 16,-5-2 1-16,-2 1-1 0,-1 1 0 16,2 0 1-16,7-1 0 0,8-1 1 15,4-2-1-15,7 3 2 0,5-3 0 16,6-3-1-16,5-1-2 0,7-4-2 0,9 0 1 16,7-1-2-16,6-2 0 0,10 2 0 15,5 2 1-15,10 2 2 0,7 2 1 16,-1 2 1-16,-4 2-1 0,-3 3-1 15,-9-1 1-15,-4 2-1 0,-11 1 0 16,-11 0 0-16,-6 3-7 0,-5 0-1 16,-6 3-2-16,-14 4 1 0,-13 3-1 15,-12 0 1-15,-6 3 1 0,-13 3 6 16,-5-1 1-16,-3 4 2 0,3-2 1 16,7-4-1-16,8 2 0 0,6 0 1 0,9-5-1 15,10-1 1 1,8-3 0-16,9-2-1 0,5 2-1 0,9-3 0 0,6 2 2 15,7-1 3-15,7 1 0 0,9 0 1 16,6-2 0-16,9-1 2 0,3 0 0 16,-1-3-3-16,1 1-2 0,-4 1-3 15,-8 1-13-15,-5 0-18 0,-11-1-5 0,-6 1-129 16,-6 0-131-16,-20-3-317 0</inkml:trace>
  <inkml:trace contextRef="#ctx0" brushRef="#br0" timeOffset="120230.56">16730 13781 466 0,'0'5'113'16,"0"-1"0"-16,2-3-40 0,-1 1-56 15,1-1-10-15,2 2-4 0,-1 1-2 16,1-1-1-16,1 0 1 0,1 0-2 16,1 2 1-16,3 0-1 0,1 0 0 15,3 0 1-15,3-1 0 0,8 0 1 16,4 1 2-16,9-3 2 0,8-1 2 16,13-2 3-16,10 2 3 0,11-2 2 15,13 0 3-15,13-2 1 0,10 0 0 0,11 3-2 16,13-2-2-16,7 0-4 0,9 1-5 15,6-4-3-15,2 3 155 0,1 0-295 16,1-3-139-16,-6 1-422 0</inkml:trace>
  <inkml:trace contextRef="#ctx0" brushRef="#br0" timeOffset="123660.37">13902 15082 535 0,'1'0'123'16,"-1"-1"1"-16,0 1-76 0,0-2-27 15,-2-1-13-15,2 0-6 0,-1 0-5 16,-2-2-3-16,1 2-6 0,-2 0-5 16,-1-2-1-16,0 2 1 0,1 0 2 0,-1 0 6 15,0 0 7-15,2 1 11 0,1 0 8 16,1 2 8-16,3-1 2 0,1 0-1 16,8 1-2-16,4-1-3 0,8 2-4 15,11-1 0-15,9 1-5 0,10 1-1 16,10-1 1-16,9 1 3 0,4 1 0 15,-1-2 0-15,0 1-2 0,-1-2-1 16,-4-2-3-16,-7 2-1 0,-9 0-3 0,-3-3-2 16,0 3-2-16,-10-2-2 0,-6 1-1 15,-7 0-2-15,-9 1 0 0,-4-1-5 16,-7 2 0-16,-11-1 1 0,-8 3 0 16,-5 3 3-16,-6 0 0 0,-11 2 3 15,-6 1 3-15,-8 2 2 0,-5 4-1 16,1-3 0-16,-6 1-1 0,-7 0 0 15,1 0 0-15,-2-7-1 0,5 2 0 16,6-8-3-16,2 1-4 0,8-3-1 0,12-4-2 16,10 1-3-16,8 3 1 0,4-4 1 15,5-1 2-15,8-6 2 0,6 0 2 16,10 0 3-16,6-2 4 0,17-1 2 16,10 1 5-16,4 2 3 0,2 5 3 15,5 3 4-15,-3 1 2 0,-1 2-1 16,-12 1 0-16,-7 2-4 0,-4 1-2 0,-3 3-3 15,-9-3-2-15,-8 1-2 0,-5 4-4 16,-8 2-1-16,-12-2-1 0,-10 4 0 16,-12 1-3-16,-7 4-2 0,-16 1-3 15,-16-4 1-15,-7-2-2 0,-1 0 0 16,-5-4 0-16,5 0 1 0,2-3 3 16,10-2 2-16,19 0 1 0,11 1 0 15,9 0 1-15,9 0 3 0,7-2 2 16,10-4 3-16,11-1-1 0,10-1 2 0,10-4 1 15,11-1 2-15,8 2-2 0,20-6-2 16,7 6-3-16,-2 0 0 0,2 4-1 16,-3-1-1-16,-7 2-3 0,-1-1-3 15,-19 4-9-15,-8 1-16 0,-7-1 152 16,-9 1-290-16,-12-1-154 0,-13 1-435 16</inkml:trace>
  <inkml:trace contextRef="#ctx0" brushRef="#br0" timeOffset="144708.32">7666 4326 471 0,'-5'0'99'15,"1"2"-1"-15,0 0-77 0,1 3-21 16,-1 2 0-16,-1-2 4 0,-3 3 5 16,-1 3 5-16,1-1 3 0,-4 1 2 15,-1 3 1-15,-1 0-2 0,2 3-4 16,1-1-5-16,2-2-4 0,1 1-3 0,3-2-1 15,2-5-1-15,2-1 0 0,1 1 2 16,1-5 4-16,1 1 3 0,2 1 3 16,0-2 2-16,5-2 2 0,2 2 0 15,2 0-2-15,3-1-3 0,3 0-4 16,3 0-3-16,0 0-1 0,0 3-2 16,2-3 0-16,2 1-1 0,4 2 1 15,0-2-1-15,4-3 1 0,2 0-1 16,5-2 1-16,1 1-1 0,0-3 1 0,2 2-1 15,4-1 2-15,1 1-1 0,0 2 2 16,3 0-1-16,2 0 0 0,1 1 1 16,1 0-1-16,-1 2-1 0,-1 4 0 15,3-2-1-15,-1 3 1 0,2-3-1 16,1 3 0-16,2-1 1 0,1-4-1 16,2-3 1-16,0-1-1 0,4-1 0 15,0-1 1-15,1-4-1 0,2 1 0 0,1-1 0 16,-1 1 1-16,2 0-1 0,0 0 0 15,-1 1 0-15,1 2 1 0,-1 0-1 16,-1 2 0-16,0 1 0 0,-1 0 0 16,1 1 0-16,-2 0 0 0,2 1 0 15,0 1 0-15,0-2 0 0,0 2 0 16,2-4 0-16,1 1 0 0,0 0 0 16,2-2 0-16,2-2 0 0,1 1 0 0,4 0 0 15,2 1 0-15,1-2 0 0,1 0 0 16,2 2 0-16,0-2-1 0,2 4 1 15,-1 0 0-15,-2 3 0 0,-1-3 0 16,1 3 0-16,-1 0 0 0,3 4 0 16,-3-1-1-16,0 2 0 0,0-2-1 15,1 1 0-15,-1-2-1 0,5-1 0 16,-4 0 0-16,2-1 0 0,3-7 0 16,-2 2 1-16,3-2 1 0,1 1 1 0,-5 5 0 15,1-6 0-15,-1-2 0 0,2 7 1 16,2 0-1-16,-7 4 0 0,-2-1 0 15,3-2 0-15,1 1 0 0,-1 2-4 16,-2-2-1-16,-1 1-2 0,2-4-1 16,-1-2 0-16,2-5 0 0,12 3 0 15,-1-3 3-15,-2-2 2 0,-7 0 2 0,14-1 1 16,-6 2 0-16,2 3 0 16,-9 0 1-16,-2 0-1 0,-1 2 0 0,7-2 1 15,-7 4-1-15,5 3 0 0,-5 0 0 16,-1-4 0-16,-3 5 1 0,5 1-1 15,4-1 0-15,-7 1 1 0,0-3-1 16,2-1 0-16,-4 0 0 0,6 0 0 0,-2 0 0 16,-6-3 0-16,0-1 0 15,0 2 1-15,-2 0 1 0,-1-2 0 0,-1 3 0 16,-4 0 0-16,-2 2 0 0,0 2-1 16,-6-1-4-16,-1 1 130 0,-3 1-256 15,-9-3-127-15,-5 1-382 0</inkml:trace>
  <inkml:trace contextRef="#ctx0" brushRef="#br0" timeOffset="168928.67">6773 15211 456 0,'2'1'126'15,"1"2"0"-15,-1 0-5 0,-2 1-87 16,3-3-20-16,0 1-10 0,1 1-4 16,3-2 0-16,2-1-1 0,2-1-1 0,1-4 0 15,2 2 1-15,3-4-1 0,1-1 1 16,2-5 0-16,1 0 1 0,1-3 1 15,2-3 2-15,1-3 1 0,1-4 3 16,2 1 3-16,1-4 4 0,2-4 2 16,-1 4 1-16,1-4-1 0,3-3 0 15,0 2-2-15,0-3-3 0,-1-2-4 16,-1 2-3-16,-2-5-2 0,-1 0-1 16,-4 0 0-16,1-3 0 0,-1-1-1 15,0-2 0-15,2 1 0 0,2 1 0 16,1-1 0-16,4 0 0 0,4-3 0 0,0 3 0 15,4 2 0-15,-1-1 0 0,2-1 1 16,0 4-1-16,1 0 0 0,-1 2 1 16,0 1-1-16,0 2 1 0,1 4-1 15,0-2 0-15,2 7 0 0,1-6 1 16,0-1-1-16,1 4 0 0,1-2 0 16,-2 0 0-16,0 3-1 0,1-4 1 0,-3 11 0 15,-3 2 0-15,1 1 0 0,0 5 0 16,-2 0 0-16,1 6 0 0,-3 3 0 15,-1-1 1-15,-2 2-1 0,0 1 0 16,-2 0 0-16,0 1 0 0,-2 2 1 16,-1 1-1-16,2 3 0 0,-1 4 0 15,-1 1 1-15,-1 3 0 0,1 1 2 16,-1 1 0-16,0 4 1 0,0 1 0 16,0 0 1-16,-2 1 0 0,0 2-1 0,1 2-1 15,-3 2 0-15,-1 2-1 0,-3-1 0 16,0 3 0-16,-2 0-1 0,-2 3 0 15,-3 0-1-15,-2-1 1 0,-2 2 0 16,-2 1 0-16,-2 2 0 0,-1 1 1 16,-1 3 0-16,2 0 1 0,-2 2 1 0,1 0 1 15,-1 2 1-15,2-1 0 0,-2 4 0 16,2-4-1-16,-2 4-1 0,3 0-1 16,0-2 0-16,2 1-2 0,1 1 0 15,1-2-1-15,0 2 1 0,2-2-1 16,1 3 0-16,2 0 0 0,0 0 1 15,3-1-1-15,2 3 0 0,3 0 1 16,1-1-1-16,4 2 1 0,3-1-1 16,2 3 1-16,3-1-1 0,4-2 1 15,3 2-2-15,6-5 1 0,5 0 0 0,2-1-2 16,6-2 0-16,2-2-3 0,4-3-7 16,3 0 144-16,2-2-292 0,1-5-154 15,4-2-448-15</inkml:trace>
  <inkml:trace contextRef="#ctx0" brushRef="#br0" timeOffset="173170.68">5490 14923 593 0,'-1'5'134'16,"1"0"-1"-16,-1-3-91 0,0-1-25 15,2 0-10-15,0-1-6 0,2 0-5 16,2-1-4-16,-1-2-1 0,3-3-1 15,-1 1 0-15,2-4 2 0,0-2 0 16,-1 0 3-16,2-1 3 0,-1 1 4 16,1 1 3-16,-1-2 3 0,3 5 3 0,-1-2 3 15,2 0 1-15,1-2 2 0,1-1-2 16,0 0-2-16,1-2-2 0,2-4-3 16,-1 0-1-16,2-1-4 0,0-2-1 15,3-3 0-15,1-3-2 0,1-2 0 16,1 0 0-16,2-5-1 0,3-4-1 15,1-1 0-15,1-1-1 0,3 0 0 16,1-1 0-16,-1 3 1 0,2-2 0 16,0 3 1-16,-1 0 1 0,-1 4 0 15,-2 2 1-15,1 2 1 0,-2-1-1 16,-1 2 0-16,-1 1 0 0,-1 2 0 0,0 0-1 16,-2-1 1-16,0 1-1 0,0 0-1 15,-2 0 1-15,-1 2-2 0,0 2-1 16,-3-1-1-16,1 2 1 0,-3 1-1 15,2-2 0-15,-2 1 1 0,2-3 1 0,0-1 1 16,-1 1 0-16,3-2 1 0,0 1 0 16,-1 2 0-16,2 2 0 0,0 0 0 15,-1 1 0-15,1 3 1 0,0 0-1 16,-1 0 1-16,0 2 0 0,0 1-1 16,0 0 1-16,-1-1-1 0,0 3 1 15,0-1 0-15,-1 4-1 0,1-2 1 16,-2 0-1-16,-1 4 1 0,2 0-1 15,-3 0 1-15,0 1-1 0,-1-1 0 16,0 1 1-16,0-1 0 0,-1 0 0 16,0 1 1-16,2 1-1 0,-1 2 1 0,1-2 0 15,0 1-1-15,2 1 0 0,0 2 0 16,-2-1-1-16,2 3 0 0,-1 0-1 16,-1 4 1-16,-3 0-2 0,-1 2 1 15,-2 2-2-15,-1 3 1 0,-2 4 0 16,-3-1 0-16,1 5 1 0,-2 2 0 0,3 3 1 15,-2-1 2-15,3 3 0 0,2-5 0 16,1 4 0-16,1-2 0 0,3 1 0 16,2-1-1-16,1 0 0 0,1 0 1 15,1 1-1-15,0-1-1 0,0 0 1 16,-3 1-1-16,0-1 1 0,-3 5-1 16,-1-5 0-16,-4 3 0 0,-1 1 0 15,-1 1 1-15,0-1-1 0,-1 2 0 16,1-3 1-16,-2 3-1 0,1-3 1 15,1 1-1-15,-2 1 1 0,-1-1-1 0,1 1 0 16,-1 0 1-16,1 2-1 0,-3 3 0 16,-1-2 1-16,0-1-1 0,-1 0 1 15,-1-1-1-15,1 2 0 0,0-2 0 16,2-2 0-16,1 1 0 0,4-3 0 16,1-2 0-16,1-1 0 0,3-2 1 15,3-2-1-15,-1 0 1 0,2 0 0 0,2 0-1 16,1 0 1-16,0 0 0 0,2 0 0 15,1 2 1-15,0-1-1 0,0 0 1 16,-1 1 0-16,3 2 0 0,-1-2 0 16,1 2 0-16,1-2 0 0,2 1 0 15,1-1-1-15,1-2 0 0,1 1-2 16,1 0-6-16,-1-2-9 0,1-1-40 16,-1-2-89-16,-2 0-113 0,1-3-274 15</inkml:trace>
  <inkml:trace contextRef="#ctx0" brushRef="#br0" timeOffset="179120.3">8235 13653 528 0,'0'7'118'15,"0"-5"1"-15,-1-1-82 0,1-1-19 16,-1 2-7-16,1-1-2 0,0-2-2 15,0 2-2-15,0-1 1 0,1 0 1 16,-1-1 1-16,1 0 0 0,-1 3 1 0,0-1-1 16,0-2 0-16,0 0 0 0,0 3-2 15,-1-1-3-15,-2 2 0 0,0-3 0 16,0 1-1-16,-2 2 0 0,2 1 0 16,-2-1-2-16,1 1 0 0,1 2 0 15,1 0 0-15,1 1-1 0,2-2 0 16,1 0-1-16,0 1 1 0,3-2 0 15,-1-2-1-15,0-2 1 0,2 3-1 0,-2-4 0 16,1 1 1-16,-1-2 1 0,-1 0 0 16,0 1 0-16,-1 0 2 0,-2-3 1 15,-2 3 0-15,-2-4-1 0,0 4 1 16,-3-1-1-16,1 3-1 0,-4 0 1 16,-1 4-2-16,1 0 0 0,0 3 2 15,1 0-2-15,2 2 1 0,0 0 0 16,4 1-1-16,3 0 0 0,0-2 0 15,2 0-1-15,3-4 0 0,1 0 1 0,3-4 3 16,0-1 4-16,-1-2 6 0,1-3 5 16,0 0 7-16,-3-1 3 0,-1 0 1 15,-3-1 0-15,-1 2-2 0,-2-2-6 16,-1 0-5-16,-3 2-7 0,-1 1-3 16,-2-3-4-16,1 3-2 0,-2-1-2 15,2 1-2-15,2 3-1 0,0-1 2 0,2 0-1 16,3 4-1-16,1 0 1 0,1 1-1 15,2 1 0-15,0 2-3 0,2-1-16 16,-1 2-7-16,2 0 140 0,-2-5-271 16,1 2-145-16,-1-7-407 0</inkml:trace>
  <inkml:trace contextRef="#ctx0" brushRef="#br0" timeOffset="179788.12">9012 13304 611 0,'1'-7'141'0,"2"-2"0"0,-1 3-95 15,1-2-23-15,0 3-9 0,-1-1-8 0,0 4-3 16,-1 2-2-16,0 3-1 0,1 1 1 16,-2 3 0-16,1 2 0 0,-1 4 2 15,2 1-2-15,-2-1 1 0,1 1-1 16,0-3 1-16,-1-2-1 0,2-2 0 15,-1-3 0-15,1-3 0 0,0-2 7 16,1-1 6-16,0-2 2 0,0-4 3 16,-1-1 2-16,2 0 2 0,-3-2 1 15,0 0-6-15,-1-1-4 0,-2 2-2 0,-1 1-1 16,-1 1-1-16,-3 1-2 0,2 0-2 16,-3 3-1-16,1-1-3 15,-1 4-2-15,0 6-1 0,1 2-2 0,0 5-2 16,0 4-1-16,2 1-2 0,2 2-5 15,1 0-2-15,3-1-2 0,3-3-1 16,3-5 1-16,1-3 0 0,3-4 3 0,1-3 6 16,2-4 8-16,-2-2 4 0,-3-3 5 15,1 3 4-15,-2-1 3 0,-3 1 1 16,-2 0 0-16,-2 0-3 0,-3-2-2 16,-2 1-4-16,0 1-4 0,-4-1-3 15,-2 2 0-15,-1 0-1 0,-1 3-1 16,0 3 0-16,1 2-1 0,-1 0 1 15,2 2-4-15,2 2-4 0,0 1-4 16,2 1-4-16,3 2-4 0,1-1-2 16,1 0-1-16,3 1 1 0,1-2 5 15,2-3 2-15,0 1 1 0,3-3-4 0,0-3-19 16,-2 1-105-16,2-5-114 0,3-4-284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1T17:05:03.6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10813 4998 345 0,'-20'4'92'0,"1"2"0"16,1-2-9-16,1 1-60 0,3 0-17 16,0 1-4-16,1-2-1 0,2-1 1 0,2-2-1 15,3 3 2-15,3-4 9 0,2 0 9 16,0 1 8-16,2-2 3 0,-1 1 2 16,1 1 0-16,1-1-2 0,2 0-7 15,1 0-10-15,6-1-6 0,2 3-3 16,4 0-3-16,5 0 0 0,6 0 0 15,4 5-1-15,6 0 2 0,5-4 0 0,6-1 3 16,7-2 2-16,9 3 2 0,4 2 3 16,6-3-1-16,4 1 0 0,6-2-1 15,4 4-2-15,2-1-2 0,0-1-3 16,1-3-2-16,0-3-1 0,-3-1-1 16,-1 2 1-16,-6-3-1 0,-4 0 3 15,-7-2 1-15,-5 3 1 0,-9-3 0 16,-7 4 0-16,-10-2 1 0,-8 1-1 15,-8 2-2-15,-7-1-2 0,-6-1-2 16,-7 3 0-16,-6 3-1 0,-10 2 0 0,-8 0 2 16,-11-2-1-16,-9 2 1 0,-13-3 2 15,-10 1 1-15,-9 2-1 0,-10-3 0 16,-5-4 0-16,-5 3-1 0,-7-2 0 16,-3 3-2-16,-4-4 1 0,-2-3 0 15,-3 3 0-15,1 3-1 0,2-3 1 16,4 0-1-16,4 0 0 0,8 4 1 15,7-1-1-15,8 0 0 0,8 0 0 0,11 3 1 16,9 1-1-16,9 0 0 0,8 2-1 16,9-3 1-16,9 3-1 0,7 0-1 15,7 2 1-15,10 0 0 0,8 1 0 16,10 0 1-16,14 2 1 0,9 2 1 16,10-1 0-16,9 3 0 0,8-1-1 15,6-3 1-15,6 2-1 0,3-1-1 16,2-1 1-16,2-1 0 0,3-7 1 0,1 2 2 15,0 1 2-15,-1-2 2 0,-4-2 0 16,0-3 0-16,-2 1 1 0,-4 0-1 16,-6 0-3-16,-6 1-1 15,-8-1-2-15,-8 1-1 0,-7 2 0 0,-12-2 0 16,-9-1-1-16,-11 0 0 0,-8-1 0 16,-6 0-1-16,-10-2 0 0,-12 3 0 15,-13-2 1-15,-11 0 0 0,-13-1 0 0,-17-4 1 16,-12-2 0-16,-13 2 0 0,-8-2 0 15,-10-2 0-15,-4 1 0 0,-6 0-1 16,2 4 0-16,-3-3 1 0,3 0-1 16,2 1 0-16,13 4 0 0,7-2 1 15,10-1-1-15,13 1 0 0,14 3 1 16,15 1-1-16,13 0 0 0,10 1-1 16,11 4 0-16,14 2-1 0,12 2 1 0,14 3 3 15,19-4 2-15,17 2 0 0,19-2 1 16,18-2 1-16,16-3-1 0,12-3 1 15,11-5-4-15,4 4-1 0,5-5 0 16,1 3-1-16,-5-2 1 0,-5 0-1 16,-13 2 0-16,-11 2-1 0,-18 1-18 15,-22 6-105-15,-21-2-49 0,-36 2-128 16,-30-3-293-16</inkml:trace>
  <inkml:trace contextRef="#ctx0" brushRef="#br0" timeOffset="4199.56">15058 5223 287 0,'1'-4'78'0,"-1"0"1"15,0 1-18-15,1-1-28 0,-1 0-9 16,0 1-5-16,0-2-1 0,1 3-2 16,0 0-2-16,1 1-4 0,-2-2-2 15,1 1-3-15,0 0-2 0,1 3 0 16,-2-2 0-16,1-1 3 0,0 1 4 16,0 0 3-16,0 0 2 0,-1 1 0 15,0 0 1-15,0 2-1 0,0-1-3 16,0 0-4-16,2 0-2 0,1 0-1 0,3-1-2 15,5-1 0-15,8-3-1 0,2 1 0 16,3-3 1-16,9 1-1 16,4-2 2-16,2 1 1 0,4-2 0 0,1 1 1 15,8-1 1-15,3-2-1 0,1-1-1 16,10 0 0-16,4-1-2 0,3 5-1 16,1-4-1-16,-2 2-1 0,-2 2 1 0,-3 2-1 15,-7 2 1-15,-2 2-1 0,-4-3 0 16,-7 2 1-16,-7 5 0 0,-4-2 0 15,-8 0 1-15,-7 0-1 0,-10 0 2 16,-6 2-1-16,-2-3-1 0,-6 4 0 16,-3 1 0-16,-7 1 0 0,-7 0 1 15,-7 1-2-15,-7 0 1 0,-4 2 0 16,-1 0 1-16,-4-4 0 0,-2 3-1 0,-1-5 1 16,1 1-1-16,0-5 0 15,-6-3 1-15,-7 1-2 0,1-2 1 0,-1-1 0 16,0 3 0-16,-2-3 0 0,-3 3-1 15,4-2 1-15,7 0-1 0,-2 2 0 16,5-2 1-16,6 4-1 0,9 0 0 16,7 3 0-16,7 2 0 0,3-1 1 15,11 1 0-15,2 0-1 0,4-2 0 16,4 0 1-16,10 1 1 0,8 4 1 0,4 0 0 16,10 0 1-16,9 3-1 0,8 1 2 15,4 1-2-15,3-1 0 0,11-1-1 16,4 1-1-16,-2 1 0 0,0 0-1 15,0-2 1-15,-3-1-1 0,-11-2 1 16,-13-1-1-16,-5-1 1 0,-9-2 0 16,-7 0 0-16,-9-3 1 0,-5 0 1 15,-2 2 1-15,-6-2-1 0,-9 0 0 0,-6-1 1 16,-3 1 0-16,-10 0-1 0,-8 1-2 16,-6-1 0-16,-6 0 1 0,-8-5 0 15,-1 2-1-15,-7-3-1 0,3-2 1 16,1-3 0-16,-1 0-1 0,1 1 0 15,5 1 1-15,1-3-1 0,6-1 0 16,5 0 0-16,3 2-1 0,9 2 1 16,5-1 0-16,6 2 1 0,9 3-1 15,3 3 0-15,4 1-4 0,4-1-1 0,5 0 1 16,7 1-1-16,9 1 0 0,7-3 1 16,10 0 0-16,5 0 4 0,9 2 1 15,11 0 0-15,5 2 1 0,1 2-1 16,3-1-1-16,0 1 2 0,1 5-2 15,-5 1 1-15,-7-1 0 0,-4-3-1 16,-9 1 0-16,-10-1 0 0,-11 0 0 16,-6 0 0-16,-10-2-1 0,-18 2 0 0,-19 1 1 15,-10 1 1-15,-13 1-1 0,-15 3 1 16,-17 0 0-16,-15-2 1 0,-1 0-1 16,6 1 0-16,4-1-1 0,8-1 1 15,12 1-1-15,17 2-5 0,18-1 10 16,15 0-92-16,16-5-48 0,13-5-102 15,20-6-246-15</inkml:trace>
  <inkml:trace contextRef="#ctx0" brushRef="#br0" timeOffset="4485.41">19047 5037 186 0,'-16'-4'0'0,"0"2"-27"0,-2-5-132 15</inkml:trace>
  <inkml:trace contextRef="#ctx0" brushRef="#br0" timeOffset="5264.12">18632 4883 426 0,'-12'-5'111'16,"0"-1"0"-16,-3 1-8 0,0 1-80 16,-3 4-19-16,-1 1-3 0,-1 3 0 15,2 0 0-15,1 0 0 0,1 1-1 16,1-1 0-16,4-2 1 0,3 4 0 16,0-4-1-16,0 0 1 0,4 3-1 15,1-2 0-15,1 0-1 0,0 2 1 0,4-2 1 16,1 1 0-16,6 3 2 0,3-4 1 15,7 5 1-15,7-1 1 0,6-1 1 16,5 1-2-16,6-1 0 0,8 0-1 16,5 2-1-16,0-1-1 0,0-1 0 15,4 0 0-15,3-1-1 0,0-1 0 16,-4 0 1-16,-3-2-1 0,2 0 1 16,-3 0-1-16,-5 1 1 0,-11 0 0 15,-7-1-1-15,-7-1 0 0,-8 1 0 0,-10-2 0 16,-11 2 1-16,-10-1 0 0,-14 1 0 15,-6 1 0-15,-9 3 1 0,-10 0-2 16,-8 1 1-16,-6-2-1 0,0 2 0 16,2 0-1-16,-3 1 0 0,2 0 0 15,2 0 0-15,4 2 1 0,5 0-1 16,5-1 0-16,6 0 1 0,11-2 0 16,8-3-1-16,6-1 1 0,8-2 0 15,7 0 1-15,6-2 0 0,9 2 1 0,6-2-1 16,9 0 1-16,7 1-1 0,9 0 0 15,13-1 0-15,3 2-2 0,5-1 1 16,2 1 0-16,2 2-1 0,1-1 1 16,-3 0-1-16,-6 0 1 0,-4 1-1 15,-6 0 0-15,-9-1 1 0,-9 0-1 0,-9-1 1 16,-9-1-2-16,-9 0 1 0,-14 1-1 16,-10 0 1-16,-12 0 0 0,-12-1 0 15,-12 3 0-15,-8-1 1 0,-12 0-1 16,-7-4 1-16,-5-2-1 0,1 2 0 15,0-1 0-15,4-3 1 0,5 0-1 16,10 0 0-16,11 0 1 0,10-1-1 16,11 2 0-16,11-2 1 0,7 2 1 15,11-1 0-15,9 0 0 0,11-1-2 0,10 4 1 16,10-2 0-16,8 0 0 0,11 3-2 16,7-5 1-16,6 4-1 0,1 0 2 15,5-1-1-15,-3 3 1 0,-4 3 0 16,-5 0 0-16,-7 2 0 0,-7 1 1 15,-12 2 0-15,-11-4-1 0,-6 2 0 16,-9-2-1-16,-10 5 1 0,-10 0-2 16,-10 2 1-16,-8 2-1 0,-9 3 1 0,-12 0 0 15,-5-1 1-15,-2 0 31 0,-1 3-163 16,-1-4-117-16,-3-2-321 0</inkml:trace>
  <inkml:trace contextRef="#ctx0" brushRef="#br0" timeOffset="43428.91">14231 1517 528 0,'-6'15'119'0,"5"-6"3"0,2-1-82 0,0-5-2 16,1 1-1-16,-1-3 5 0,0-2 6 15,2-1 3-15,-1-3 2 0,2 1-4 16,-2-3-5-16,0 1-7 0,-1-1-5 16,0-2-7-16,-2-1-4 0,0 1-5 15,-2-1-2-15,-2-2-2 0,1-1-1 16,-1-2-3-16,-5-1-1 0,-3-2-3 15,-2-1-1-15,0-1-2 0,-2 2-2 0,0 0 0 16,-3 3-1-16,4 8 0 0,-3 4-1 16,-1 7 1-16,-2 8-1 0,-2 10 1 15,-1 6 0-15,-2 8 0 0,-1 6 1 16,2 11-2-16,3 8-5 0,2 0-7 16,5 0-4-16,5-1-3 0,5-5 0 15,5-4 0-15,6-9 1 0,2-13 9 0,6-3 6 16,3-11 7-16,4-4 3 0,1-7 2 15,5-5 4-15,1-9 3 0,2-5 3 16,-2-7 2-16,-1-2 2 0,-3-3 2 16,-3-4 3-16,-1-3-1 0,-4 0-3 15,-3 0-3-15,3 2-2 0,-3 2-3 16,-1 2-1-16,-6 6-3 0,-2 6 0 16,-2 4-2-16,-2 6-1 0,-6 5-2 0,-1 5 0 15,-2 3-2-15,4 5-2 0,1 5-1 16,-1 5-1-16,2 4 2 0,1 3 0 15,3 0-1-15,3-2-2 0,6 1-4 16,2 1-6-16,3 0-16 0,2-3-2 16,8-1-8-16,5 0-9 0,3-4-2 15,-2-4-1-15,3-7 0 0,0-4 12 16,0-8-4-16,-5-2 3 0,-1-11 8 0,-2-3 5 16,-1-3 4-16,1-6 4 0,0-3 6 15,-2-2 7-15,-3-5 7 0,-2 2 6 16,-5-1 6-16,-5 0 4 0,-4 3 6 15,-3 3 8-15,-1 6 9 0,-1 5 1 16,-1 6-5-16,-3 9-5 0,-7 5-5 16,-3 8-4-16,-5 6-10 0,-2 6-9 15,-2 6-3-15,1 8 0 0,2 0 0 16,8 2 1-16,7-5-1 0,7-2 2 0,6-5 1 16,12-5 2-16,4-9 0 0,1-4 1 15,8-2 1-15,8-5 0 0,8-5 0 16,-5 0 4-16,-6-7 5 0,1 1 3 15,4-1 2-15,-6-4 3 0,-10-3 1 16,-8-3 1-16,-3-3-4 0,0-6-6 16,-12-3-4-16,-10-3-4 0,-9-4-2 15,1 4-4-15,-10-1-3 0,-11 6-1 0,-7 5-2 16,-1 4 0-16,-1 5-2 0,-4 5-5 16,-4 5-11-16,7 7-11 0,11-1-20 15,10 2-20-15,5 2-20 0,12-1-110 16,23 3-130-16,13-7-286 0</inkml:trace>
  <inkml:trace contextRef="#ctx0" brushRef="#br0" timeOffset="44400.55">18412 1361 613 0,'2'0'141'0,"-2"-2"3"15,-3-2-113-15,-5 0-6 0,-5-2 1 0,-5 0 3 16,-9-4-7-16,-8 1-10 0,-5 2-3 16,-1 2-2-16,-2 2-2 0,-1 4-1 15,1 1-1-15,6 5-1 0,6-1-2 16,3 3 1-16,4-2 0 0,5-1 0 16,5 0 0-16,5-2 1 0,4-1 0 15,1 2 1-15,3-2 0 0,4 1 1 16,-1 3 0-16,4-2 1 0,2 3 0 0,2-1 1 15,2 0 0-15,-1 1-1 0,0-1-1 16,-1-1 0-16,-3 1-2 0,-1-4 0 16,-3 0 0-16,-1-2-1 0,-1-1 3 15,-2 0 1-15,1-1 2 0,0 0 0 16,0 1 0-16,-1 0 1 0,1 1-1 16,-1 0-1-16,2-1-1 0,-1 2 0 15,0-2-1-15,0 1 0 0,0 0 0 0,0-2-1 16,1 1-1-16,-2 0 0 0,1 1-2 15,-2 1 0-15,0 0-1 0,-1 1 1 16,-2 5 0-16,-1 0 0 0,-2 0 0 16,0 2 0-16,-1 1 0 0,2 1-1 15,0 1 1-15,1 2-1 0,2-2 1 16,2 0-1-16,3 1 1 0,4-2 0 16,1 0 2-16,3-3 1 0,4 0 1 0,4-3 1 15,1 0 1-15,3-7 1 0,4 1-1 16,-2-5 3-16,0-2 1 0,0-3 1 15,0-2 1-15,1-1 0 0,-2-3 0 16,-3 0 1-16,4-3-2 0,-1 1-2 16,-2-3-1-16,-3-1-2 0,-1-1 1 15,1-1-1-15,-3 2-2 0,-5 3 1 16,-3 4 0-16,1 3 0 0,-4 5-2 16,-3 5-1-16,-2 5-1 0,-3 6 0 15,-3 5-2-15,0 3 0 0,1 4 0 0,-1 2 1 16,1 3 1-16,3 3-1 0,6-3 1 15,5-3 1-15,4-1-1 0,1-1 1 16,4 2 0-16,2-4 1 0,4 0-1 16,0-4 0-16,1 1 0 0,0-3-3 15,3-5-3-15,0-4-9 0,-1-3-13 16,2-9-16-16,-5-2-19 0,-2-4 151 0,3-3-290 16,0-5-163-16,2-4-430 0</inkml:trace>
  <inkml:trace contextRef="#ctx0" brushRef="#br0" timeOffset="44620.51">18909 1219 663 0,'-3'4'168'0,"1"2"5"0,-2-2-111 16,1 1-7-16,0 3 5 0,-1 4-4 15,1 1-13-15,-1 8-11 0,0 3-6 16,0 1-3-16,1 5-3 0,-2 0-9 15,0 2-5-15,1 2-4 0,1-2 0 16,1-2-2-16,0 8-8 0,1-1-12 16,0 7-40-16,-3 5 137 0,1 1-277 15,0 6-172-15,0 1-447 0</inkml:trace>
  <inkml:trace contextRef="#ctx0" brushRef="#br0" timeOffset="49877.57">13829 2133 261 0,'-1'0'71'16,"1"-1"3"-16,0 1-26 0,0 0-13 15,0-1-2-15,0-1-3 0,0 3-2 0,0-1-3 16,-1 0 0-16,2 0-2 0,-2 0-5 16,-1 2-4-16,2 0-4 0,-1 0-2 15,0 3-1-15,0 1-1 0,-1 3 0 16,-1 1 1-16,-1 3 1 0,-1 5-1 16,-2-1 1-16,0 3-1 0,-1-1-1 15,0 1-2-15,0 2-1 0,1 3-1 16,-1 0 0-16,0 0-1 0,0 4 0 0,0 1 0 15,-2 2 1-15,-1-1-1 0,-1-1 1 16,-1 2 1-16,0 3-1 0,1 2 1 16,0 3-1-16,0 1 0 0,4 6 0 15,3 4-1-15,-1-1 0 0,0 3-1 16,0-3 1-16,2 4-1 0,-2 2 1 16,2-5-1-16,-1 2 0 0,1 3 0 0,1 2 0 15,1 1 1-15,0 1-1 0,-1 3 0 16,1 2 1-16,1 2-1 0,1 2 0 15,1 2 1-15,0 1-1 0,0-1 0 16,3-2 0-16,-1 4 0 0,0 1 1 16,1-1-1-16,-1 0 1 0,0 0-1 15,0-2 0-15,0-1 0 0,0-1 0 16,0-2 0-16,3-2 0 0,0-1 0 16,1 0 0-16,0-2 1 0,1-2 0 0,2 0 0 15,-1-2 0-15,0-4 0 0,-1 2 1 16,3-1-1-16,1-1-1 0,0 3 1 15,2-6 0-15,-1-1 0 0,2 0-1 16,-2-4 1-16,0 0 0 0,-2-2 0 16,0-3-1-16,-1-1 0 0,-1 3 1 15,1-4 0-15,0-2-1 0,3-2 0 16,3-3 0-16,1-1 1 0,2-5 1 0,1-4 0 16,0-5 0-16,2-1 0 0,-2-3 1 15,0-3-1-15,0-2 0 0,1-1-1 16,-2 0 0-16,-1-1 0 0,-2 1-1 15,-1-1 0-15,-3 1 1 0,0 1-1 16,2-4 0-16,0 2 0 0,-1-1 1 16,2-2 0-16,0 1 0 0,-1-4 0 15,-1 1 0-15,-2 0 1 0,0-1-1 0,1 0 1 16,-1 0 1-16,0-1-1 0,0 2 1 16,-1-2 1-16,-2-3 0 0,-2 2-1 15,0 0 1-15,-2-1-2 0,2 2 0 16,-2-3 0-16,0 2-1 0,2-1 0 15,0-1 0-15,2 0-1 0,0 0 1 16,2 1 0-16,-2-1 0 0,2 1 2 16,-1 1 2-16,1 2 2 0,-1-2 1 15,1-1 0-15,-1 1-1 0,2-1 1 0,4 0-2 16,4-1-2-16,5 0-1 0,2 2-2 16,-1 0 0-16,0-1 0 0,3 2 0 15,0-1 0-15,-3 2 0 0,-4-1 0 16,0 0 0-16,0-1-1 0,-2-2 0 15,-3 2 3-15,-3 2 2 0,-5-2 1 16,1 0-1-16,-3 0 1 0,-2 2 0 16,-2-1 0-16,-1 0-2 0,0 1-3 15,1 0-1-15,-2 0-1 0,0 0 0 0,-2-2 0 16,2 5 0-16,2-3 0 0,-2 0-2 16,0 0-8-16,-2 0-3 0,4-1-6 15,0-2-10-15,0-1-19 0,-2 0-15 16,2-1-8-16,1-3-1 0,3 0 2 15,2-3 5-15,-1 1 11 0,3-1 19 16,1 0 15-16,0 0 12 0,-2 0 11 16,-2-1 5-16,-2 3 0 0,-3 1 0 0,-3-2 2 15,-3 1-4-15,-5 1-3 0,-3 2-5 16,0 3-1-16,1 1 0 0,0 1 0 16,2 2 0-16,1 0 3 0,3 3 2 15,3-2 4-15,-1-1 2 0,-1 2 3 16,1 1 3-16,0 0 2 0,-1-1 1 15,2 2 3-15,0-3 4 0,1 1 5 0,1-2 2 16,0 0 3-16,-1 0 2 0,1-1-1 16,1-2-4-16,0 4-6 0,2-1-4 15,-1-2-7-15,4 5-5 0,-2-3-2 16,1 3 1-16,2 2 0 0,4 0 1 16,1-1-2-16,2 1 0 0,1 2 0 15,1 2-3-15,2-2 0 0,-4 3-1 16,-4 0-1-16,-1 2 1 0,-4 3 0 15,-2-5 0-15,-2 0 1 0,-3 3 0 0,-4 0 0 16,-11 3 0-16,-5 1-1 0,-5 6-1 16,-10 5-1-16,-7 0-7 0,-7 3-116 15,-3 1-104-15,2-1-273 0</inkml:trace>
  <inkml:trace contextRef="#ctx0" brushRef="#br0" timeOffset="51344.42">19262 1557 324 0,'1'2'82'0,"1"1"5"0,0-1-38 15,6 3-25-15,2-2-2 0,0 2-1 0,0 1-1 16,3 1-7-16,2-2-4 0,3 3-1 16,-4 2-1-16,0 2 0 0,1 1-2 15,1 2-1-15,-1 2 0 0,0 2-2 16,1 4 1-16,0 0 2 0,1 2 2 15,-1 0 3-15,2 2-1 0,-2 3 2 16,3 3 0-16,-1 1 1 0,0-4-5 0,-2 1-2 16,1 2-2-16,-1 1-1 15,2 4 0-15,-2 4-1 0,3-4 0 0,0 6-1 16,2 6 1-16,3 1-1 0,-2 0 0 16,-2 0 0-16,0-9 1 0,-4 6 0 15,-2 2 1-15,-2 1 3 0,-2-1 1 16,-2 3 1-16,0 3 0 0,-4 3 1 15,0 0-1-15,0-2-2 0,-1 0-1 16,-2 6-2-16,-1-5-1 0,-1 3 1 16,1 2-1-16,-2-1 0 0,1 2-1 0,0 0 1 15,-1-1-1-15,0 4 1 0,0-3 0 16,-1 2 0-16,-3 2 0 0,2-2 0 16,-2-4 0-16,0-1 1 0,-2 1-1 15,-2-1 0-15,-2-2 0 0,0 3 0 16,-3 1 0-16,-5 3 0 0,-1-1 1 15,2-2 0-15,-1 5 2 0,2 1-1 0,3 0 0 16,1 0 1-16,3 1-1 0,3-4-1 16,-1-1 1-16,4-2-1 0,-2-4 1 15,2-5 1-15,0-5 1 0,1-1-1 16,1 0 1-16,0-5 0 0,-2-4-1 16,1-2-2-16,-2-1 0 0,0 1-1 15,-1-2 0-15,-2-1-1 0,1 2 1 16,-3-5 0-16,0 2-1 0,-1 0 1 15,-2-3 0-15,-1-3 0 0,0 0 1 0,-2 0-1 16,2 0 0-16,-1-3 0 0,-1-2 0 16,2-1 0-16,1 0 0 15,0-3 1-15,1-2-1 0,0-3-1 0,2-1 2 16,-1-3-1-16,1-2 1 0,-2 0 0 16,1-4 0-16,1 0 1 0,-1-1 0 15,0-2-1-15,0 0 0 0,0 2 0 0,2-2 0 16,0-1-1-16,0 0 0 0,0-1-1 15,1 2 1-15,0-1-1 0,1 0 1 16,-2 1-1-16,0 0 0 0,-2 1 1 16,-1 0-1-16,-4 2 0 0,-3-1 0 15,-3 0 1-15,-3-1-1 0,-3 2 0 16,1 1-1-16,1-1 1 0,3 0-1 16,2 1 0-16,4 0 1 0,1 0-1 15,4 0 0-15,2-1 1 0,0-1-1 16,1 1 0-16,3 0-3 0,-1-3-4 0,4 2-6 15,1-1-9-15,0-3-78 0,2 2-35 16,0-5-95-16,1 2-207 0</inkml:trace>
  <inkml:trace contextRef="#ctx0" brushRef="#br0" timeOffset="51695.46">18933 5881 356 0,'0'1'101'0,"-1"0"1"0,0 0-9 16,0-2-54-16,-1 1-21 0,-2-1-9 15,0-1-4-15,1 6-1 0,-2 0-1 16,2-3 0-16,0 0 0 0,-2 1 0 0,2 0 0 16,0 4-1-16,-2-6 1 0,0 1 0 15,-1 2-1-15,0 3-1 0,-2-1 0 16,2 1 0-16,-1-2 2 0,2 1 0 15,0 0 0-15,3-1 0 0,2 4 1 16,2-6 1-16,4 5 0 0,0 0-2 16,2-1 1-16,1 3-1 0,-2-2 0 15,3-1-1-15,2 2 0 0,2 2-1 0,4 1 0 16,1 3-2-16,1 1-2 0,5-1-3 16,1 3-8-16,0 2-17 0,-1-4-25 15,1 1-58-15,-2-1-81 0,-1-4-185 16</inkml:trace>
  <inkml:trace contextRef="#ctx0" brushRef="#br0" timeOffset="105297.93">9575 7702 638 0,'7'-8'154'15,"3"5"5"-15,1-1-99 0,4-1-11 16,6 2-7-16,2 3-4 0,5 1-4 15,3 0-4-15,7 4 0 0,3-2-3 16,6-1-3-16,3 1-2 0,5-2-4 16,0 0-3-16,5-2-5 0,-1-1-3 15,0-1-3-15,-1 0-2 0,-5 2-4 0,-5-2-6 16,-6 0-8-16,-6 0-7 0,-6-2-16 16,-6-1-15-16,-6-2 111 15,-7-5-249-15,-5-3-150 0,-5 2-402 0</inkml:trace>
  <inkml:trace contextRef="#ctx0" brushRef="#br0" timeOffset="105554.89">9531 7911 630 0,'18'-2'176'0,"7"-1"11"16,9-5-64-16,5-1-43 0,9-2-8 16,7-2-15-16,5-4-16 0,4-1-13 15,5-3-11-15,0 2-7 0,2-3-5 16,-1 0-5-16,-2 2-6 0,-4 4-5 0,-4 0-15 16,-4 3-8-16,-6-1-16 0,-7 0-15 15,-6-1 88-15,-4-2-221 0,-6-2-146 16,-5-2-371-16</inkml:trace>
  <inkml:trace contextRef="#ctx0" brushRef="#br0" timeOffset="105806.73">10532 7355 688 0,'-14'-6'165'16,"0"5"7"-16,2 1-112 0,2 2-8 16,3-1-8-16,3 3-8 0,3-1-6 15,4 2 0-15,6 1-1 0,6 2 1 16,4 0 0-16,7 5 1 0,7 2 1 15,4 0-4-15,4 5-8 0,-1 1-7 0,1 2-5 16,-1 3-4-16,-6 0-2 0,-4 3-2 16,-8 0 0-16,-8 3 1 0,-10 1 0 15,-9 2-1-15,-10 0 0 0,-11 2 0 16,-9-3-5-16,-11 1-6 0,-5-2-9 16,-6-4-12-16,-1-5-13 0,-2-3-25 15,1-6 148-15,6-3-288 0,9-5-164 16,8-4-443-16</inkml:trace>
  <inkml:trace contextRef="#ctx0" brushRef="#br0" timeOffset="106134.65">11991 7770 540 0,'-14'10'111'0,"-2"2"-5"16,-3-7-85-16,-1-1-29 0,1-3-1 16,-2-10 0-16,2-4 1 0,3 0 2 15,3-5 13-15,3 1 8 0,2-1 5 16,3 0 4-16,3 4 4 0,0 1 7 16,4 2 9-16,-1 3 3 0,1 4 3 15,0 0-1-15,0 3 3 0,1 4 0 0,2 5-2 16,0 3-5-16,1 4-9 15,1 5-8-15,2 7-5 0,-1 5-5 16,1 4-5-16,-1 2-4 0,0 2-3 0,-1 2-2 16,-2 4-1-16,1 2-3 0,-4 2-9 15,-1 3-12-15,0-1-28 0,-3 4-150 16,-1-1-161-16,-4-7-398 0</inkml:trace>
  <inkml:trace contextRef="#ctx0" brushRef="#br0" timeOffset="106409.66">11826 7672 742 0,'22'-32'181'0,"5"10"8"16,4 2-107-16,4 2-24 0,5 5-11 15,-4 7-3-15,1 1-12 0,-2 7-9 0,-2 4-8 16,-1 6-7-16,-5 3-5 0,-5 4-2 15,-1 1-2-15,-8 3 0 0,-4-1 0 16,-6 1 1-16,-6 0 1 0,-7-3 0 16,-4 1 2-16,-8 1-1 0,-2-3-2 15,-4-1-4-15,-1 0-5 0,-2-5-8 16,0-2-7-16,2-2-10 0,2-8-21 16,3 0-14-16,3-8-130 0,4-6-141 0,6-3-338 15</inkml:trace>
  <inkml:trace contextRef="#ctx0" brushRef="#br0" timeOffset="106929.43">12360 7689 612 0,'19'11'145'16,"-3"-1"7"-16,-2-1-100 0,-2 2-1 0,0-1-6 16,-2-2-3-16,0-3-2 0,0 0 0 15,1-3-4-15,2-3-4 0,1-5-4 16,2 0-1-16,3-2-5 0,-1-3-4 15,-2 0-5-15,-2-2-2 0,-2 2 0 16,-2 1 0-16,-3 2 2 0,-3-2-1 16,-3 2 0-16,-2-1 0 0,-2-1-2 15,-6 2-3-15,-2 0-4 0,-3 0-2 16,-4 5-2-16,-3 4-1 0,1 6-1 0,-2 3 0 16,2 4 0-16,5-1 0 0,3 2 0 15,3 0-2-15,4-5 0 0,5 0 0 16,7 1 1-16,4-1-1 0,4 0 2 15,5 0 0-15,2-1 3 0,4 2 0 16,4-2 2-16,1 0-1 0,0 0 0 16,3 0 0-16,-2 0 1 0,0-1-1 15,-4 0-4-15,-6 1-2 0,-2-3-1 0,-7 1-6 16,-3 1-5-16,-5-2-3 0,-1 0-1 16,-3-1 2-16,-2-1 1 0,0 0 2 15,-3-2 6-15,0-2 6 0,0-1 3 16,-1-2 4-16,1-3 5 0,2-2 5 15,-1-3 3-15,5-2 3 0,-1-2 2 16,4-1 1-16,4-1-3 0,3 0-2 16,4-1-6-16,2 3-3 0,2 2-3 0,0 2-4 15,3 2 0-15,-2 1-1 0,1 3-4 16,0 0-5-16,-1 1-5 0,1-3-9 16,0 2-7-16,1-4-11 0,1-1-14 15,1-2-12-15,5-1 164 0,2 1-287 16,1-3-148-16,0-4-418 0</inkml:trace>
  <inkml:trace contextRef="#ctx0" brushRef="#br0" timeOffset="107176.37">13600 7316 617 0,'2'-19'175'0,"-3"0"7"0,-2 4-55 16,-3-1-55-16,-2 8-10 0,-2 2-12 15,-4 7-10-15,-1 2-11 0,-3 4-3 16,-1 3-5-16,-2 3 0 0,-1 5-3 15,2 1-2-15,3 5-2 0,0 4-5 0,4 1-3 16,3 6-3-16,5 4-1 0,3 3 0 16,2 2-2-16,1 0-4 0,4 2-3 15,1 1-6-15,1-3-20 0,-2-2-3 16,0-5-36-16,1-3-11 0,-2-3-126 16,-2-7-145-16,-1-6-327 0</inkml:trace>
  <inkml:trace contextRef="#ctx0" brushRef="#br0" timeOffset="107328.96">13153 7631 660 0,'-16'-28'183'15,"9"12"8"-15,1 4-39 0,5 5-90 16,5 4-8-16,5 3-6 0,9 1-10 16,8 0-9-16,4 0-8 0,7-3-4 0,9 1-3 15,6-2-5-15,0-2-9 16,2-6-11-16,5 2-10 0,7-4-18 0,-2 1-31 15,3-1-143-15,2 1-160 0,0-1-378 16</inkml:trace>
  <inkml:trace contextRef="#ctx0" brushRef="#br0" timeOffset="108186.57">13739 7726 568 0,'1'-4'135'0,"1"-1"3"15,-1 3-51-15,0-2-54 0,1-1-7 0,-4 5-5 16,0 5 0-16,-2 1-3 0,-2 4-2 16,-1 8-7-16,0 1-7 0,-1 6-1 15,2-1-1-15,2 0 0 0,4-1 0 16,4-2-1-16,4-5 0 0,7-2 3 15,2-4 5-15,3-2 4 0,3-6 6 16,6-2 4-16,1-4 4 0,2-4 3 16,-3-2 1-16,2-2-2 0,-2-3-1 15,-5-2-1-15,-7-3-3 0,-4 1-3 0,-10-4-3 16,-5 0-3-16,-7 1-3 0,-5 0-5 16,-7 4-5-16,-7 4-3 0,-2 3-2 15,0 6 1-15,2 3-2 0,0 0 0 16,5 6-1-16,6-3 0 0,9 2-9 15,6 0 0-15,3 1 0 0,7-3 1 16,9 0 1-16,9 3 3 0,4 2 1 16,5 0 9-16,8 2 1 0,3 2 0 15,4 3 0-15,-2 2 1 0,-4 1-1 0,1 2-1 16,-4 3 1-16,-7-1 0 0,-4 2-1 16,-10-3 0-16,-3 0 0 0,-5-1-1 15,-8-3 1-15,-5-4 0 0,-5-1 1 16,-2-3 1-16,-3-1 1 0,-1-2 2 15,0-5 3-15,2-1 1 0,1-3 5 16,2-3 2-16,3-3 4 0,2-3 0 0,3-5-1 16,7-1-1-16,4-3-3 0,5-4-4 15,6 0-3-15,1-2-4 0,4 4-1 16,-1 3-2-16,-2 0-1 0,-3 6-1 16,-2 4-8-16,0-1-9 0,4 5-13 15,3-1-22-15,2 0-14 0,-3 3-130 16,0 0-142-16,2 2-327 0</inkml:trace>
  <inkml:trace contextRef="#ctx0" brushRef="#br0" timeOffset="109039.37">14798 7691 486 0,'3'12'135'15,"-3"4"3"-15,1 0-27 0,0 1-63 16,-1 1-11-16,0 1-7 0,-1-2-7 16,0 3-7-16,-2-6-3 0,-1 1-3 15,1-3-3-15,-1-1-3 0,2-3-2 16,0-3-1-16,1-1 2 0,2-2 5 15,0-2 7-15,2-2 3 0,2-5 2 0,0 1 1 16,1-5 4-16,0-2 0 0,1-5-5 16,3-4-6-16,3-2-2 0,4 0-2 15,0 0 2-15,3 3-1 0,-1 2 0 16,3 6-1-16,-3 3 0 0,-5 9-1 16,-2 2-2-16,-2 4-1 0,-1 3-5 15,0 2-3-15,-2 1 0 0,1 5-2 16,1-3 1-16,-2 4 0 0,2-2-1 15,-1-1 2-15,1-4 0 0,-1 0 1 0,1-4 0 16,-1-2 2-16,3-1-1 0,-1-3 1 16,4-3 1-16,0 0 0 0,1-2 3 15,1-4 0-15,-1-1-1 0,0-2 1 16,1 1-1-16,-1-1-1 0,3 1 0 16,0 2-3-16,0 4-1 0,-2 0-1 0,1 7-1 15,-3 5 0-15,-3 6 0 0,-4 3-1 16,0 3 0-16,2 2 0 0,2 3 0 15,1-2-2-15,5-3-1 0,3-4 0 16,4-3 0-16,5 0 2 0,4-4 0 16,-3-5 1-16,1-1 5 0,1-4 3 15,0-2 2-15,2-2 4 0,-1-1 0 16,-2-3 4-16,1-1 2 0,-4-2 0 16,-6-4-1-16,-4-3-1 0,-8-6-2 15,-6-1-2-15,-7 0-2 0,-6 0-4 16,-5 3-2-16,-6 4-1 0,-3 6-2 0,-3 7-1 15,-2 5 0-15,4 10 0 0,0 1-1 16,3 5 2-16,5 4-1 0,3 4-1 16,5-3-1-16,2 2-1 0,4-1 1 15,3 0 0-15,2-5-1 0,3-1 2 0,6-4 0 16,4 0 2-16,1-3 1 0,4 1 0 16,3-3 0-16,6-1 0 15,-1-1 0-15,-1-1 1 0,-4-1-1 0,-2 2 0 16,-4-3 0-16,-5 1 0 0,-5-1 0 15,-3 0-1-15,-2 1-3 0,-1 0-4 16,-2-1-1-16,-2 1-3 0,1-1 0 16,-2 2-1-16,0-1 0 0,1 0 4 15,1 2 1-15,0-2 2 0,2-1 2 16,2 1 1-16,1-2 1 0,4 0 1 16,1 0 1-16,2-3 4 0,2 0 2 0,1 1 1 15,1-5 1-15,0 1 2 0,1 0-1 16,0 1 0-16,-2-1-2 0,-1 2-2 15,-2 0-2-15,-1 4-1 0,-3 1-2 16,1 2-1-16,-2 2 0 0,-2 4 0 16,1-1-1-16,0 4 2 0,-1 0 0 15,2-1-2-15,-2-1 3 0,2 0-15 0,1 0-1 16,3-4-2-16,4 1-6 0,3-5-9 16,3 1-12-16,3-2 146 0,4-3-278 15,-1-2-158-15,2-3-442 0</inkml:trace>
  <inkml:trace contextRef="#ctx0" brushRef="#br0" timeOffset="109432.85">16548 7729 650 0,'1'-2'155'0,"-2"1"5"16,0-1-91-16,0 0-27 0,-4 2-10 15,0 0-7-15,-4 2-2 0,-3 1-6 16,-2 3-3-16,-6 2-5 0,0 6-3 15,0 1 0-15,0 1-2 0,4 2-1 16,3 0-2-16,7 1-3 0,6 0 1 0,8-4 0 16,4-2 0-16,6 0 0 0,5-3 2 15,7-3-1-15,2-3 2 0,0-3 0 16,4-1-1-16,2-4 1 0,2-2 0 16,2 0 1-16,-3-3 1 0,-1-3 5 15,-1-1 5-15,-3-1 3 0,-7-2 6 16,-4-2 3-16,-6 0 2 0,-7 1-1 15,-6 2-5-15,-7 3-4 0,-7 2-4 16,-5 7-5-16,-7 5-4 0,-5 6-3 16,-1 3 0-16,-1 4-1 0,3 3-1 0,4-1-1 15,5 2 1-15,8-1-1 0,10-2 1 16,10-1 0-16,8-2 1 0,7-1-2 16,8-2-2-16,4-1-5 0,5-6-8 15,4-1-10-15,4-2-25 0,2-6 136 16,2-1-290-16,4 1-172 0,-1-3-464 15</inkml:trace>
  <inkml:trace contextRef="#ctx0" brushRef="#br0" timeOffset="109908.85">18464 7688 510 0,'-11'8'125'0,"-1"7"1"16,-4 2-18-16,-1 4-98 0,-2 1-8 15,2 1 0-15,3-1-1 0,3 0 0 16,4-2 2-16,7-4 1 0,6-1 2 0,6-2 3 16,7-3 6-16,6-1 4 15,5-3 4-15,4-4 2 0,1-3 1 0,2-3 3 16,-2-2 2-16,-5-1 1 0,-6-3 1 15,-5-1 1-15,-9-2-2 0,-7-1-3 16,-9-6-5-16,-6-2-6 0,-8-3-7 16,-6-1-7-16,-7 0-6 0,-6 1-4 15,0 0-5-15,2 4-14 0,3 1-18 16,3 2 71-16,9-1-212 0,12-1-147 16,11-1-387-16</inkml:trace>
  <inkml:trace contextRef="#ctx0" brushRef="#br0" timeOffset="110273.26">18951 7554 585 0,'42'26'162'0,"-10"3"6"0,-6 0-42 16,-9 6-66-16,-8 3-13 0,-6 2-12 15,-9 3-10-15,-3-2-8 0,-6 0-7 16,-1-1-4-16,1-3-1 0,-2-1-1 0,3 1-1 16,4-2-2-16,0-1-4 15,2-1-10-15,2-2-20 0,-1-1-21 0,3-2-3 16,1-5 0-16,-2-4 0 0,3-3 1 15,0-5-3-15,1-1 12 0,1-9 28 16,0-4 0-16,0-7 6 0,0-9-11 16,0-4 23-16,-2-8 22 0,-1-8 11 15,0-8 0-15,0-1 8 0,1-6-1 16,2 1 18-16,4-3-21 0,3 1 2 0,2 8 3 16,6 6 0-16,3 4-4 0,2 7 0 15,2 9-2-15,2 8 0 0,3 9-9 16,3 2-5-16,1 4-4 0,2 4-5 15,-1 8-3-15,-1 1-4 0,-3 3-2 16,-7 2-1-16,-3 2-2 0,-5 0 0 16,-7-2-1-16,-7-3 0 0,-12 0-1 0,-6-2-3 15,-8-2-9-15,-5-3-13 0,-8-2-29 16,-3-3-137-16,-2-4-151 0,2-2-371 16</inkml:trace>
  <inkml:trace contextRef="#ctx0" brushRef="#br0" timeOffset="110507.2">19631 7177 697 0,'18'-3'163'0,"-5"3"3"0,-2 4-110 15,-6 7-12-15,-2 6 0 0,-3 7-1 16,-3 4-3-16,-1 7-3 0,-4 4-1 15,-2 1-6-15,1 2-8 0,1-1-4 16,-2 0-6-16,1 2-5 0,1-2-5 16,2-1-3-16,-1 1-5 0,2 0-10 0,0-3-13 15,0-3-26-15,-1-2-17 0,1-3-131 16,-1-5-145-16,1-4-339 0</inkml:trace>
  <inkml:trace contextRef="#ctx0" brushRef="#br0" timeOffset="110777.22">19432 7710 731 0,'0'-32'149'0,"0"1"8"0,3 8-203 0,3 3 93 0,7 5-10 15,1 3 1-15,5 4 3 0,3 2-3 16,4 3-4-16,1 5-1 0,1 2-2 16,0 0-4-16,-2 6-7 0,-1 2-6 15,3 2-5-15,-4 1-4 0,-2-1-2 16,-3 5-2-16,0 2 0 0,-2-1-1 15,-1 2-1-15,-4 3 0 0,-2 1 0 0,-1-1 0 16,-3-3 0-16,1 1 0 16,-1-3-2-16,1-4-1 0,-2-3-2 0,2 0-2 15,1-4-2-15,0-2-5 0,1-4-9 16,1-2-12-16,1-4-14 0,0-3 154 16,0-4-291-16,2-6-159 0,-2-3-433 15</inkml:trace>
  <inkml:trace contextRef="#ctx0" brushRef="#br0" timeOffset="110926.33">19871 7427 616 0,'-3'2'130'0,"-1"0"2"16,2-1-103-16,1-1-22 0,1 3-1 16,1-4-1-16,1-1 0 0,1 0-4 15,1-1-4-15,0 2-129 0,2-1-115 0,0-1-302 16</inkml:trace>
  <inkml:trace contextRef="#ctx0" brushRef="#br0" timeOffset="111524.94">20071 7820 522 0,'11'30'125'0,"-2"-6"5"16,0-5-87-16,-3-3-10 0,0-5 1 0,-3-2 0 15,-1-4-2-15,-2-4-1 0,0-2-4 16,-1-2-4-16,-1-4-4 0,-1 0 0 15,-2-6-1-15,2-3-5 0,-1-2-10 16,1-5-2-16,0-6 0 0,3 1-1 16,4-3 0-16,1 4 1 0,5-1 1 15,3 5 2-15,4 7 3 0,1 7 2 16,0 5 2-16,3 4 0 0,0 5-2 16,0 7 0-16,-1 5-2 0,-1 3-2 0,-2 4-2 15,-2 3-2-15,-1-1 0 0,-3-2 0 16,-3-1 0-16,1-4 0 0,-3-4-1 15,-1-3 0-15,-1-3 1 0,1-3 0 16,-2-2 1-16,1-2 0 0,0-3 1 16,-1-5 0-16,4 1 0 0,0-5 2 15,4-1 0-15,3-3 0 0,3-4 1 16,3-5 0-16,2 4-1 0,-1-3-1 0,1 3 2 16,0 3 2-16,-3 4 1 0,-2 6-1 15,-3 8 0-15,-2 5 1 0,-4 6-1 16,-1 3-2-16,-4 3-3 0,1 1-3 15,-1 1 2-15,1-2-1 0,3-1 1 16,2-5-1-16,2-1 4 0,2-1 6 16,3-3-1-16,3-4 4 0,0-1 1 15,1-2 2-15,1-2 2 0,2-2 0 0,0-2-3 16,0-4 2-16,-1-2-4 0,-2-2-1 16,-2 0-1-16,-1-3-1 0,-2 3-1 15,-4 2-1-15,-3 2 0 16,-2 6-3-16,-2 3 0 0,-3 6 0 0,-1 5-2 15,-1 2-2-15,-1 1-2 0,4 3-1 16,1 1 2-16,3 1-1 0,4-3-3 16,3-2-3-16,4-2-4 0,0-2-5 0,3-1-7 15,1-4-9-15,-1-2-10 0,-1-3-19 16,0 0-12-16,-2-3-139 0,0-2 4 16,-4-5-121-16,-4 0-225 0</inkml:trace>
  <inkml:trace contextRef="#ctx0" brushRef="#br0" timeOffset="111685.29">21075 7469 801 0,'-10'-8'178'0,"1"4"2"15,3 2-135-15,0 2-22 0,3 0-7 16,0 0-5-16,2 0-5 0,1 0-2 16,0-1-1-16,1 0-6 0,0-1-15 15,0 0-19-15,-1 0 13 0,1-2-157 16,-2 2-145-16,-3 3-352 0</inkml:trace>
  <inkml:trace contextRef="#ctx0" brushRef="#br0" timeOffset="112469.38">21165 7695 623 0,'4'3'149'0,"2"-1"6"0,0-2-77 15,4 0-46-15,1-2 2 0,5 0 5 16,4 0-2-16,3-1-6 0,1 2-6 15,4 1-4-15,-1 3-5 0,-1 2-4 0,-4 4-5 16,-2 3-5-16,-5 5-2 0,-4 2 0 16,-4 0-1-16,-5 2-1 0,-2 2 1 15,-4-3 0-15,-3 1 1 0,-3-3 0 16,-2 1 0-16,0-3 1 0,1 0 0 16,0-4 0-16,6 0-1 0,1-3 0 15,8-2 1-15,3 1 0 0,3-4 0 16,6-2 0-16,4 1 1 0,6-2 1 15,1-3-1-15,4-3-1 0,5-1 1 0,4-2-1 16,0 0 0-16,0-3 0 0,1-1 1 16,-2-1 2-16,0-1 3 0,-4-2 3 15,-5 1 1-15,-4 0 3 0,-7 3 0 16,-7 1 0-16,-9 2-2 0,-9 4-4 16,-9 2-2-16,-8 1-3 0,-5 3-1 15,-3 3-2-15,-1 3 1 0,2 1-1 16,5 1-1-16,4-2 0 0,6 3-2 0,8 0 1 15,5-2 0-15,5-2 0 0,6 0 0 16,4-2 2-16,7 2 0 0,2-3 1 16,3-1 1-16,1-2 0 0,3-1-1 15,-1-1 1-15,-3 0-1 0,-6-3 1 16,-2 2-1-16,-5 0 1 0,-3-1-1 16,-6 2 1-16,-3 1-2 0,0 1-1 15,-1 1 0-15,-1-2 0 0,-1 3-1 0,1 0 1 16,1 2-2-16,2-1 1 0,-1 3 1 15,2-1 0-15,3 2 0 0,1-1 1 16,3-1 0-16,3 0 0 0,3 1 1 16,4-2 0-16,1-2 0 0,3-1 0 15,-1-1 0-15,1-1 0 0,-1-2 2 16,0-3 2-16,-2 0 3 0,0-4 3 16,-2-2 2-16,-1-7 1 0,1-5 1 15,-1-9-2-15,0-7-1 0,0-6-3 0,3-9-3 16,0-3-3-16,-3-2-1 0,0 0 0 15,-1 6 1-15,-2 7 4 0,-2 7 3 16,-3 11 0-16,-3 5 2 0,-2 11-1 16,-3 5-1-16,-6 8-3 0,-3 4-4 15,-2 6-2-15,-3 5-3 0,-1 6 1 16,-4 5-1-16,1 8 2 0,0 3 0 0,3 7 0 16,1 5 0-16,3 2-1 15,1 1-2-15,5 1-3 0,2-1-6 0,0-3-5 16,2-5-8-16,-1-6-13 0,0-6-18 15,0-4-21-15,-1-3 24 0,0-5-159 16,1-2-146-16,-2-5-349 0</inkml:trace>
  <inkml:trace contextRef="#ctx0" brushRef="#br0" timeOffset="112723.83">22095 7705 694 0,'13'-26'151'0,"4"4"6"0,4 6-109 15,1 4-16-15,6 3 3 0,0 7 4 16,4 2 4-16,3 3 0 0,0 5-3 16,0 0-7-16,-1 4-5 0,-2 2-3 15,-2 2-6-15,-6 3-6 0,-5 2-4 16,-3 5-3-16,-5 1-2 0,-5 3-2 0,-3 0-1 16,-3 1 0-16,-2-4-1 0,-2-1 1 15,0-2-1-15,-1-2-1 0,3-4-4 16,1-1-4-16,3 0-4 0,1-1-6 15,3-4-6-15,3-4-20 0,2-4-21 16,2-7-132-16,2-3-146 0,1-8-355 16</inkml:trace>
  <inkml:trace contextRef="#ctx0" brushRef="#br0" timeOffset="112856.48">22626 7480 684 0,'-8'-16'142'0,"0"6"1"0,4 4-120 15,1 1-19-15,4 1-4 0,5-1-6 16,2-1-5-16,3-2 15 0,1 2-47 0,1 0-100 16,0 2-115-16,0 2-281 0</inkml:trace>
  <inkml:trace contextRef="#ctx0" brushRef="#br0" timeOffset="113438">22775 7631 483 0,'8'28'123'0,"0"1"4"15,-2-5-33-15,-1 0-66 0,-1-1-7 16,-3-1-4-16,0-2-5 0,0-1-3 0,1-1-3 16,1-2-2-16,1-2-1 0,5-1 0 15,1-3 0-15,3 3 3 0,3-4 4 16,0-1 4-16,0 0 5 0,-1-3 4 16,-3-1 4-16,-1-1 5 0,-3-2 1 15,-4-3-2-15,1 0-2 0,-2-4-3 16,-2-2-4-16,-1-5-6 0,-1-5-5 15,-1-5-4-15,-1-4-3 0,-5-1-3 0,-4-3-1 16,-3 0 0-16,-3 5 0 0,-2 5-1 16,-2 5 1-16,-1 4 0 0,3 4-1 15,4 4 0-15,5 3-1 0,7 2-1 16,4 1 1-16,9 1 0 0,5 3 1 16,7 1 0-16,3 2 1 0,2 1 1 15,3 0 2-15,0 2-1 0,2-3-1 16,-2-1 0-16,-2 1 1 0,-1 0 2 15,-1 0 0-15,-3 0-1 0,-3-3 1 0,-5 4-1 16,-4-2-1-16,-5 2 0 0,-5-2-2 16,-2 0 0-16,-3 3 0 0,-3-2 0 15,0-3 1-15,1 2 0 0,0-2 0 16,3 0-1-16,0-2 0 0,4-1 0 16,4-2 1-16,2-1 0 0,3-4 0 15,4 1 1-15,4-2 0 0,-1-1 0 0,4-3 1 16,3-1-1-16,1 0 1 0,1-4 4 15,2-1 3-15,3 1 1 0,2-2 0 16,-4 2 0-16,-1 3 0 0,-5 5-1 16,-3 6-4-16,-3 6-2 0,-7 6 0 15,-2 8 0-15,-3 5 0 0,1 4 0 16,-1 1 0-16,-1 2 1 0,1 2-2 16,0-1-2-16,3-1-4 0,0-2-7 15,3 1-9-15,1 0-17 0,1-5 129 16,4-3-293-16,-2-2-173 0,6-5-471 0</inkml:trace>
  <inkml:trace contextRef="#ctx0" brushRef="#br0" timeOffset="120635.65">6016 10096 430 0,'-30'5'105'16,"0"5"1"-16,8-4-23 0,2-1-70 15,6-3-9-15,3 2 2 0,1-2 4 16,3-1 3-16,1 1 4 0,1-1 2 16,1-1 3-16,3 2 0 0,0-2-3 15,0 0-3-15,0 1-4 0,0-1-3 0,0 3-2 16,1 0-2-16,-1-1-1 0,1 1-1 16,2 2 2-16,4 0 1 0,4-1 2 15,5-3 1-15,6-1 2 0,7-1-1 16,9-4 1-16,8 0-1 0,8-2-1 15,9-1-3-15,6 2-1 0,5-2-1 16,6-1 0-16,3 3-1 0,4 0-1 0,0 2 0 16,1 2 0-16,0 0-1 0,-3 1-1 15,-3 2 5-15,-4 1 6 0,-7-1 4 16,-6 1 4-16,-6-2 2 0,-9 0 1 16,-8 0 2-16,-9 0-5 0,-8-1-5 15,-7 1-4-15,-8-1 3 0,-7-3-2 16,-12-2-4-16,-10 1-1 0,-11-3 0 15,-10 0-2-15,-12 2-1 0,-12-1-5 16,-9 5 0-16,-7 4 1 0,-6 1 1 16,-5 4 1-16,-2 1 0 0,-5 1 0 0,-2 4 0 15,-2-4 0-15,0 2 0 0,2 0-1 16,4-1 1-16,3 1-1 0,8-1 1 16,9-2-1-16,9-2 0 0,10 1 1 15,11-4-1-15,11-2 0 0,10 0 1 16,9 0 1-16,8-1-1 0,9 0 1 15,9 0-1-15,11 3 1 0,9 2 0 0,10-2 0 16,11 5-2-16,9 1 1 0,8 3 0 16,6 1 0-16,5 0-1 0,2 4 1 15,1-3 0-15,0 0 0 0,0-2 0 16,-2 0 2-16,-3-3 1 0,-5 1 0 16,-4-4 2-16,-7 2 1 0,-5-3 1 15,-7-1-1-15,-8-1-1 0,-9 1-1 16,-8-2-1-16,-6-2-1 0,-7 1-2 15,-9-1 0-15,-10 0-1 0,-13-1 0 0,-11 2 0 16,-12 0 0-16,-12 0-1 0,-12-1 1 16,-7 2 1-16,-9-3-1 0,2 0 0 15,0-4 1-15,2-1-1 0,5-4 0 16,4-2 1-16,5-2-1 0,10-3 0 16,7 0 0-16,6-3-1 0,8-1 1 15,7 3-1-15,7-1 0 0,8 0 1 0,6 5 0 16,7 1-1-16,9 1 0 0,7 4-1 15,10-1 1-15,7 1-1 0,11 0 0 16,9 1 1-16,10 1 0 0,7-2 0 16,6 3 1-16,4-1 0 0,6 0 0 15,1-1 0-15,4-1 0 0,-2 4 3 16,-1 1 0-16,-3-3 1 0,-4 2 0 16,-8 3 1-16,-7 0-1 0,-13 3 0 15,-9-1-3-15,-12 0-1 0,-11 2-3 0,-11 3-3 16,-13 0-1-16,-15 4-1 0,-13-1-1 15,-11 2-3-15,-12 1-1 0,-8 2 0 16,-1-3 3-16,2-1-4 0,6-2-6 16,12-3-5-16,11-1-5 0,15-6-1 15,17-3-9-15,17-3-4 0,18-6-127 16,20-7-120-16,18-8-303 0</inkml:trace>
  <inkml:trace contextRef="#ctx0" brushRef="#br0" timeOffset="136988.07">7331 13172 633 0,'-25'14'133'0,"4"-2"-1"16,6-9-108-16,2-3-25 0,7-1-7 15,2-1-2-15,1 0 0 0,1 0 1 16,0 0 1-16,2 1 3 0,-1 0 4 16,1 1 4-16,0 0 4 0,0 2 0 0,0-1 2 15,0 0 0-15,0 1 0 0,1-1 0 16,0 3 1-16,2-2-1 0,3 1 3 16,3 2 0-16,4-1 2 0,3 0 0 15,6 0-1-15,5-1-1 0,6-3-2 16,5-2-3-16,3-2-3 0,4 1-1 15,7-1-1-15,2 0-1 0,6 0 0 16,3 5-1-16,5-1 1 0,2 5 0 16,2 0-1-16,1 4 1 0,1-2 0 15,1 2 2-15,0 1 0 0,1 0 2 0,0-1 0 16,0-2 0-16,3-2 0 0,3-1 0 16,3-2-1-16,1-4-2 0,3-2 0 15,3 2-1-15,1-4 0 0,2 1-1 16,0-2 4-16,-2 3 4 0,-1 1 2 15,-1 5 2-15,-1-5 0 0,-5 3 2 16,-1 0-1-16,-5 1-3 0,-3 1-3 0,-7 0-3 16,-3-2-1-16,-7 3-1 0,-8-1-1 15,-9 2-1-15,-7-2 1 0,-9 1-1 16,-6-2 0-16,-8 1 0 0,-5-2 0 16,-6-1 0-16,-7-1 0 0,-6-1 0 15,-8-2 0-15,-6 0-1 0,-10-2 2 16,-7 4-2-16,-6 1 1 0,-9 3 0 15,-6 2 0-15,-5 3 0 0,-6 4 0 16,-7 0 1-16,-5 3-2 0,-7-1-1 0,-2 1-1 16,-2 0-2-16,-3-1-3 15,1-1-5-15,0-3-4 0,-2-4-2 0,5-1 0 16,1-3 0-16,2-2 3 0,2-2 3 16,-1-4 2-16,5-3 7 0,3-1 4 15,4-3 1-15,6-1 4 0,5 2 3 16,7 1 4-16,10 3 5 0,8-1-2 0,7 3 0 15,9 4-1-15,7 1-3 16,7-1-6-16,4 3-11 0,5-3-11 0,5 6-13 16,3-2 157-16,5 5-292 0,2-2-150 15,5 1-425-15</inkml:trace>
  <inkml:trace contextRef="#ctx0" brushRef="#br0" timeOffset="138201.65">7887 13750 565 0,'-19'-45'114'16,"-2"2"-9"-16,0 6-151 0,-2-2-68 15,1 3-90-15,-1 3-216 0</inkml:trace>
  <inkml:trace contextRef="#ctx0" brushRef="#br0" timeOffset="139253.88">7400 13053 443 0,'2'1'113'0,"-1"-1"1"0,0 1-41 0,0 0-39 15,2 1-16-15,-1 2-7 0,2-2-3 16,1 2-2-16,1 2-1 0,2-1 0 15,3 1 0-15,1-1 0 0,2 2 1 16,5-1 2-16,1-3 1 0,5 3 1 16,3-1 2-16,5 2 0 0,3 1 1 15,6-1 2-15,3 4 0 0,7 0-1 16,6-2 0-16,6 0-2 0,3 2-1 0,7-5-3 16,9 5-2-16,7-7-2 0,4-1-1 15,5 0-2-15,7-3 0 0,6-3-1 16,2-2 1-16,0-3-1 0,3-1 0 15,3 3 0-15,0-1-1 0,0-1 1 16,-3 3 0-16,-2 0 0 0,0 4 0 16,-7 3 0-16,-5 1 0 0,-5 5 0 15,-8 5 0-15,-8 2 0 0,-9 2 1 16,-11 0-1-16,-10-2-1 0,-11 1 1 0,-12-4 0 16,-8-3 0-16,-8-2 2 0,-8-2 0 15,-9 0 0-15,-11-1 0 0,-10-2 1 16,-10-2-1-16,-12-2 1 0,-10-2-2 15,-11-4 0-15,-6 0-1 0,-6-2 1 16,-2 1-1-16,-5-1 1 0,-4 2-1 16,-6 5 1-16,-5 2-1 0,-5-1 1 0,-6 3 0 15,-6 1 0-15,-4 5-1 16,-4 1 1-16,-1 4-1 0,0 0-1 0,-1-1 0 16,4 1-7-16,6-1 0 0,6-3-1 15,7 0-2-15,6-8-3 0,10-2-1 16,8 1 1-16,8-3 6 0,7-2 0 15,11 2 1-15,9-4 3 0,9 3 2 16,9 1 3-16,8 0 2 0,7 1 3 16,6 2 1-16,5 0-1 0,5 3 1 15,9 1 0-15,7 1-1 0,10 0-1 0,9 3-1 16,13 0 0-16,8 1 1 0,10 0-1 16,6 0 2-16,5 0-2 0,2 0 6 15,5-2-1-15,1-3-1 0,3-1 0 16,-2-1-1-16,-2-2-1 0,2-2 2 15,1-2-8-15,-5-3 2 0,-1-1 0 0,-2 1 3 16,-4-1 2-16,-2-1 2 16,-5-2 0-16,-7 2 1 0,-5 0 0 15,-6 4-1-15,-9 0-4 0,-6 0-1 0,-9-2-2 16,-6 6-1-16,-6-1-1 0,-8 0-2 16,-3 1-1-16,-4 1-7 0,-5 1-3 15,-9 1-1-15,-6-2 0 0,-8 3-1 16,-7 0 1-16,-6 1 3 0,-8-1 6 15,-5 4 2-15,-1 1 0 0,0 1 2 0,-4 3 0 16,-3 1 0-16,1 1-4 16,1 2-6-16,1-2-7 0,1 5-4 0,5-1-124 15,5-2-117-15,7 0-297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1T17:07:40.20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3758 3965 605 0,'12'16'122'15,"-2"-7"-1"-15,2-3-116 0,3-1-11 16,2 3-1-16,-2-3 0 0,-1 0-2 16,-3 0 1-16,-2-2-1 0,-2 1 1 0,-4-3 3 15,-1 0 7-15,-2-1 7 0,0-1 5 16,0 1 3-16,-1-2 1 0,0 0 4 15,-1 1 2-15,0-2-2 0,-2 1-4 16,0 0-3-16,0 1-2 0,-4 1-3 16,-1 0-3-16,-3 1-3 0,-4 1-3 15,-5 1 0-15,-3 3-2 0,-4 0 0 16,0 1 0-16,-2-1 0 0,1 2 1 0,1-1 0 16,3-2 0-16,1-1 0 0,3-1 2 15,2-1-1-15,2-2 1 0,3-3-1 16,3 0 1-16,1 0 0 0,2-1 0 15,2 2-1-15,0-1 0 0,2 0 0 16,0 2-1-16,0 0 0 0,1-1 0 16,1 2 0-16,1 0-1 0,0 0 1 0,1-1-1 15,-1 2 0-15,2-1 0 0,-1 1-1 16,0 0 1-16,0 0 1 0,0-2 0 16,0 1 0-16,0 1 1 0,0-1 0 15,0 1 0-15,0-2 0 0,0 1 0 16,0 0 0-16,-1 1 0 0,-1-1-1 15,1 2-1-15,0-2 1 0,-1 4 0 0,0-2 0 16,0 2 0-16,-1 0 0 0,1 2 0 16,-1 1 0-16,1-1-1 0,-1 1 1 15,-2 1 0-15,2 6-1 0,-3-2 1 16,1 2 0-16,-1 3 0 0,0 3-1 16,-2 0 1-16,2 1 0 0,-1-1 0 15,0 3-1-15,2-1 1 0,-1 3-1 16,4-1 0-16,1 3 0 0,0-3 0 15,2 0-1-15,1 1 1 0,1-3 0 0,0 0 0 16,0 0 0-16,-1 1 0 16,3 2 1-16,-2 3 0 0,0 0-1 0,-1 5 1 15,2 1 0-15,-2 3 0 0,-1 1 1 16,0 3-1-16,-1-1 0 0,0-1 0 16,0-1 0-16,-2 1 0 0,0 0 1 15,-2-2-2-15,0 2 1 0,0 0 0 16,-3 0 0-16,1-1 0 0,-3 2 0 0,0-1 1 15,-1 1-1-15,0-2 0 0,-1-1 0 16,0 0 0-16,0 3 0 0,2-3 0 16,-2 2 0-16,0 0 0 0,0 1 0 15,1 1-1-15,1 4 1 0,-1-2 0 16,1 4-1-16,2-2 0 0,-1 0 0 16,2-1 1-16,-2 0-1 0,-1 0 0 15,1 1 0-15,2-4 0 0,-2 3 0 16,3 2 0-16,0 0-1 0,2 0-1 15,2-2 1-15,1-1 0 0,0-3-1 0,1 2 1 16,1 0 0-16,-1 4 1 0,2-3-1 16,0 5 2-16,0-1-1 0,2 4 0 15,-1 2 1-15,0-3-2 0,1-4 1 16,-1 0 0-16,-2 0-1 0,-1-1 0 16,0-1 0-16,-2-2 1 0,-1 0-1 15,0 6 0-15,0 0 0 0,0-4 0 0,-2 2 1 16,1 1-1-16,0 0 1 0,-3-1 0 15,1-1 0-15,-2 2 1 0,-2 0-1 16,1 0 1-16,-1 1-1 0,0-3 0 16,0 0 1-16,1-3-1 0,0-3 0 15,1-4 0-15,1-3 0 0,-1-1 0 16,2 0 0-16,-1 1-2 0,1 0-2 16,1 0 0-16,1-1 0 0,1 2 0 15,2 0-1-15,0-2 0 0,2-1-2 0,-1-1 2 16,1 1 0-16,2-3 0 0,-1-1 1 15,-1 0 0-15,2-1-1 0,0-5 4 16,-1-2 0-16,0-1 1 0,0-1-1 16,-1-2 0-16,0-2 1 0,-1-1 0 15,-1 0 1-15,1-1-1 0,-1-1 0 16,1-3-2-16,-1-2 0 0,0 0-95 16,0-2-21-16,0-2-87 0,0 0-197 0</inkml:trace>
  <inkml:trace contextRef="#ctx0" brushRef="#br0" timeOffset="2171.63">2992 8537 415 0,'-1'1'94'0,"1"-2"2"16,0 4-51-16,-1-1-33 0,0 0-6 16,0 1-1-16,0 0 0 0,0-1 1 15,0 0-2-15,0 2 1 0,1-4 1 0,0 1 0 16,0 0 1-16,0-1 1 0,0 1 1 15,0 2 1-15,0 0-1 0,1 5 2 16,0 2-2-16,1 0-1 0,-1 3-1 16,2 3-2-16,1 5-1 0,-1 3-1 15,1 6-1-15,0 4-1 0,-2 3 1 16,-2 4 0-16,0 1-1 0,-1 3 1 16,-1 4 0-16,-1-1-1 0,1 1 0 15,2 4-1-15,2 1 1 0,-1 2-1 16,-1 1 1-16,2-4 0 0,-1 2-1 0,0-2 3 15,0-2 2-15,1 1 0 16,1 1 1-16,2-1 0 0,0 3-1 0,1 0 1 16,-2-3-2-16,0 1-3 0,-1 0 0 15,0-1 0-15,-2 0 0 0,1-3 0 16,-2 2 0-16,0 2 0 0,-2 2-1 16,-2-2 1-16,-2-4 0 0,0 0 0 15,-1-2-1-15,0-1 1 0,2-5 0 0,1-7 0 16,1-2 2-16,3-4 0 0,3-3 1 15,0-4 2-15,1-4 0 0,3-2 2 16,0 0-1-16,3 1 0 0,1-1-1 16,2 1-1-16,3 1-1 0,2-1-1 15,2 2-1-15,2-2-1 0,2 0 0 16,5 0 0-16,0-2 0 0,3 2-1 16,3-3 1-16,1-1 0 0,2 1 1 15,1-2-1-15,1 0-1 0,4-1 1 0,1-1 1 16,1 1 0-16,3-1 1 0,4-1 0 15,3-2 2-15,3-1 0 0,0-2 1 16,5 3-2-16,3-2 4 0,2 4 1 16,2-1-2-16,2 3-1 0,1 4 0 15,1-2-1-15,2 2 1 0,-1-1-5 16,1 0-1-16,3 2 0 0,2-2 1 0,2-3-1 16,2 1 0-16,5-1 0 0,1-6 1 15,4 1-1-15,0-5 0 0,3-4 1 16,5 2-1-16,1 0 1 0,0-1 0 15,3 2-1-15,3 0 1 0,2 3 0 16,1 3-1-16,0 1 1 0,0 3-1 16,2 0 0-16,2 6 0 0,-2-1 0 15,0 0-1-15,2 3 0 0,-2 0 0 16,0-4 1-16,-2 1-1 0,-2-3 1 16,-1 3-1-16,0-6 2 0,-2-2 0 0,-3-1 0 15,-1 2 1-15,0-2 2 0,-1-1 0 16,-5-3 0-16,-4 1 0 0,-2 1 0 15,-4 0-1-15,-5-1 0 0,-4-2-2 16,-5-3 1-16,-4-1 0 0,-6 2 0 16,-4-6 1-16,-5-1-1 0,-3 0 1 15,-7-4 1-15,-4-1-1 0,-1-1 3 0,-4-6 1 16,-3-2 2-16,-2-4 0 0,-4-7 0 16,-3-5 0-16,0-4-1 0,-6-5-1 15,1-5-2-15,-5-6-1 0,-1-8-1 16,-4-4 0-16,1-7-2 0,-2-1 1 15,-1-7-1-15,-4-3 0 0,1-6 1 16,-1 1-1-16,0-2 1 0,0-2 2 0,-4-7-1 16,0-5 0-16,3-2 0 0,0-7-2 15,-1-3 0-15,2-7-1 16,0 0-1-16,2-2-1 0,0-3 1 0,1-1-1 16,3 2 2-16,-1-4-1 0,2 1 0 15,3-2 1-15,-1-1 0 0,2-1 0 16,0 1 0-16,-3-1 1 0,7-2 0 15,-4-1 0-15,0 1 0 0,0-4-1 16,1-1-1-16,-2 0 1 0,3 1-1 16,-2 0 0-16,0 0-1 0,-1 2 0 0,2 3 2 15,-1 2-1-15,1-1 0 0,-3 2 0 16,-1 3 0-16,2-1 0 0,3 4 0 16,-3-1 0-16,-2 4 0 0,2 5 0 15,2 7 1-15,-3 4 0 0,-3 6-1 16,-3 4 2-16,0 7-1 0,0 7 0 15,-2 4 0-15,-3 6 1 0,-1 7-1 0,0 5 0 16,-1 4 1-16,-1 6 0 0,-2 6 0 16,-1 5 0-16,-1 4 1 0,0 3 0 15,-1 10-1-15,-1 1 1 0,-5 3-1 16,-3 3 0-16,-2 4-1 0,-5 1 0 16,-5 4-1-16,-4 2 0 0,-2 3 0 15,-4 1 0-15,-9 2 0 0,-1 2 1 16,-6 1-1-16,-4-2 2 0,-8 1-2 15,-5 0 1-15,-6 0 0 0,-4 0 1 0,-8 2 0 16,-7-1 0-16,-5-1 0 0,-7 3-1 16,-5 3 1-16,-8 4-1 0,-3-2 1 15,-7 2-1-15,-1 4 0 0,-7-1 1 16,0 2-1-16,-5 2 0 0,0-1 0 16,-2-1 0-16,-2 1 0 0,2-2-1 15,-1 3 1-15,2-5-1 0,3-6 1 16,5 1-1-16,2-2 1 0,4-5 0 0,4 0 0 15,2 0 0-15,3-1 0 0,1 2 0 16,2-2 1-16,3 7-1 0,0 0-1 16,0 2 1-16,0 0 0 0,1 1 0 15,-1 5 0-15,-4 1-2 0,-5 0-7 16,0 1-6-16,-4 2-5 0,-3-2-5 16,-3 1-3-16,-1-2-1 0,3-2-1 15,4-1 7-15,3-3 5 0,8-2 5 16,9 0 4-16,9 4-2 0,7-1 166 0,10 2-291 15,6 0-135-15,9-1-414 0</inkml:trace>
  <inkml:trace contextRef="#ctx0" brushRef="#br0" timeOffset="5821.75">8380 4947 374 0,'-1'0'79'16,"1"1"-1"-16,1-1-58 0,1 1-18 16,-1 0-4-16,1 0 0 0,0 1 2 15,0 0 4-15,2 1 7 0,0-1 10 16,0 1 7-16,4-1 4 0,0 1 3 16,1 0 1-16,5-2-2 0,3 0-6 0,3 0-8 15,6-1-6-15,5-3-3 0,6 0-1 16,6 1 0-16,4 3 2 0,4-1 0 15,9 0 0-15,1 0-1 0,-3 1-1 16,2 1-1-16,-2-2-2 0,-2 0-4 16,-3-3-1-16,-6 3 0 0,-8 0-1 0,-4-1 0 15,-8-1 0-15,-8 0 4 0,-7-1 5 16,-6 0 1-16,-8-1 0 0,-8-3-1 16,-7 4 0-16,-7-1 0 0,-7-2-4 15,-9 2-5-15,-8 2-1 0,-6 1-2 16,-7 3 0-16,-4-1-3 0,-4 1-1 15,-4 1-2-15,-1 1-2 0,2 2-2 16,1-1 0-16,4 0-1 0,2 0 1 16,6 1 1-16,13 0 3 0,7-3 1 0,8-2 2 15,9 1 0-15,11 1-1 0,11 0 1 16,13-2 0-16,9 2 1 0,9-1 2 16,10-2 0-16,9 0 5 0,10 0 4 15,7 1 4-15,8 1 2 0,3 0 2 16,5-2-1-16,0 3 0 0,1-1-1 15,1 2-4-15,-5 2-2 0,-8-2-3 0,-8 0-2 16,-9 1 0-16,-10-1-2 0,-10 1 0 16,-13-3 1-16,-8-1 3 0,-8-1 3 15,-11 1 1-15,-10 0 0 0,-9 0 0 16,-10 0 1-16,-8-1-2 0,-10-1-2 16,-8 2-4-16,-6-2 0 0,-1-1 0 15,-2 0-1-15,2-2 1 0,4 0-2 16,3 0 1-16,8 0-1 0,5 0-1 15,8 0 1-15,11 1 0 0,6 0-1 16,7 1-1-16,9 0-1 0,7-1 0 16,9-2 0-16,8 2 0 0,7 0-1 0,7-2 2 15,8 3 1-15,7 0 2 0,6 1 0 16,5-1 0-16,4 1 0 0,5 1 0 16,3 3 1-16,0-2-1 0,1 0 0 15,-3 2 1-15,-4 2-1 0,-8-1 0 16,-10-2 1-16,-11 1-1 0,-11-3 1 0,-8 1 2 15,-14 2 3-15,-14 0-1 0,-11-1 0 16,-13 1 1-16,-10-1 0 0,-13 0-2 16,-10 0-2-16,-7 0-2 0,-6-3 0 15,-5 1-2-15,4-1 0 0,2 3 0 16,2-1-2-16,9-1-3 0,9 0 0 16,15 2 1-16,12-1 0 0,10 0 0 15,9-1-2-15,12-1 2 0,9-2 2 16,10 0 1-16,7 0 1 0,7 0 1 0,11-1 1 15,8 3 3-15,9-1 1 16,7 1-1-16,2 0-1 0,3 3 0 0,3-1 0 16,1 1-1-16,-5-1 0 0,-5 4 0 15,-9-3-1-15,-9 1 0 0,-10-3 1 16,-13 1 4-16,-10-1 4 0,-15-1 0 16,-14 0 0-16,-12 0 1 0,-11-1-1 0,-11 1 0 15,-11-1-5-15,-9 1-4 0,-3-2-1 16,-3 1 0-16,5 0-5 0,4 1-3 15,9-1-5-15,9 1-5 0,10-4-4 16,12 3-5-16,9 1 10 0,8-2-127 16,6-1-110-16,8 0-281 0</inkml:trace>
  <inkml:trace contextRef="#ctx0" brushRef="#br0" timeOffset="11177.25">5517 5697 186 0,'-22'-1'44'0,"0"-1"1"0,3-3-26 16,-1 3-12-16,2 0-2 0,0 0-3 15,-3 2-2-15,1 0 0 0,-2 1-1 16,-1 1 0-16,0 1 1 0,2 1 0 0,1-2 0 16,3-1 3-16,1-1 19 0,3 0 16 15,3-1 12-15,3 1 9 0,0 0 5 16,3 1 3-16,0-1-2 0,1 0-18 15,1 0-15-15,0 2-13 0,1-2-7 16,2 0-5-16,0 1 2 0,2-1 5 16,6 2 1-16,5 0 1 0,7-2 2 0,5 1 0 15,6-2 2-15,6-1 0 0,7 1-2 16,5 0-1-16,5 0 0 0,6 2 0 16,6 4-1-16,4 1-4 0,4 3-3 15,2 1-4-15,2 1-1 0,-1 4-1 16,-3-2-2-16,-5 0 1 0,-3-3-3 15,-8-1 22-15,-7 2-170 0,-13-3-130 16,-11-11-355-16</inkml:trace>
  <inkml:trace contextRef="#ctx0" brushRef="#br0" timeOffset="20986.26">8269 11091 277 0,'13'0'78'0,"-2"2"5"16,-1-2-34-16,-3 1-14 0,1-1-6 15,1 1-6-15,-2 0-7 0,0 1-8 16,-3-1-6-16,1-1-1 0,-2 0 1 16,-1 1 8-16,-1-2 7 0,-1 1 8 0,0-1 5 15,0 2 4-15,0 0 3 0,0 1 2 16,0-2-8-16,-1 0-6 0,1 0-6 16,-1 1-4-16,1-2-4 0,-1 1-4 15,0 0-2-15,-1 2-1 0,-3-1-1 16,-1 3-1-16,-4 0-1 0,-2 0 0 15,-2 1 0-15,-5 0-1 0,-1 0 1 16,-2 0-1-16,-2-1 1 0,-2-2-1 16,-2-1 1-16,-2 0 1 0,-2 2-1 0,-1-3 2 15,-1 0 0-15,-1-2 1 0,0 5 0 16,-1-3 1-16,-1 1-1 0,1 0 0 16,-2 0 0-16,-1-1-2 0,1 1 0 15,-2-2-1-15,3-1 0 0,-1 1-1 16,1-2-1-16,0 0 0 0,2 0 0 15,0 0 0-15,-1-2-1 0,0 3 1 0,-3-2 0 16,0-1 0-16,-3 0 0 0,0-2 1 16,-3 2 0-16,0 0 1 0,0 1 0 15,-2 1 0-15,0 2 0 0,1 1 0 16,0 2 1-16,-1-1-1 0,0 0 0 16,0-2 0-16,1 0 0 0,-1-1 0 15,1-2-1-15,2 1 0 0,-1-1 1 16,-2 1-1-16,1 2 0 0,-2 1 1 15,0-2-1-15,-1 2 1 0,-2-1-1 0,0 0 1 16,1-2-1-16,0-2 1 0,2-1 0 16,3 0 1-16,1 0 0 0,2-2 2 15,3-1 2-15,-1-2 1 0,1-3 2 16,1 0 1-16,1-2 1 0,0 1 1 16,1-1-2-16,0-2-1 0,3 1-2 15,1 1-1-15,2 0-1 0,-1-4-2 16,-1 0-1-16,2-4 0 0,-1 0 2 0,0 0 0 15,1-4 3-15,-2-2 2 0,1 3-1 16,1-5 2-16,1 1 0 0,3 1 0 16,1-3-1-16,2 0-2 0,4-1-2 15,2-3 0-15,4-3-1 0,1 0-2 16,4-6 0-16,0-3-1 0,3 1 0 16,2-2 0-16,1-4 1 0,2 3-1 0,0 1 0 15,3 2 1-15,1 2-1 16,0-2 1-16,0-1-1 0,2 0-1 0,-1-2 1 15,2 0-1-15,2 2 0 0,-2 1 0 16,2 3-1-16,1 2 1 0,0 5 0 16,0 4 0-16,-3 1 0 0,1 4 1 15,1 2-1-15,-2 1 0 0,1 1 0 16,1 4 0-16,-1 0 0 0,1 5 0 16,2-1-1-16,2 0 0 0,2 0 0 15,2 2-1-15,1-3 0 0,1 1 1 0,3-1 0 16,1-1 0-16,0 0 0 0,0 3 1 15,2-4-1-15,-2 5 1 0,2 0-1 16,0 3 1-16,2 3-1 0,1 5 0 16,-1 3 0-16,3 3 1 0,0 3-1 15,2 2 0-15,2 2 1 0,0 2 0 0,1 0 0 16,5-1 0-16,0 0 0 16,2-3 0-16,4-1 0 0,1-2 0 0,4-3 0 15,1-2 0-15,3 0 0 0,3 0 0 16,0 1 0-16,1-1 0 0,-3 0 0 15,1 2 0-15,2 0 0 0,-2 2 0 16,0 1 0-16,0 3 0 0,0 3 0 16,2 1 0-16,-1 2 1 0,-1-1-1 15,0 4 0-15,1-1 0 0,-1-3 0 16,3-1 1-16,1 1-1 0,0-1 0 16,2 0 0-16,0-3 0 0,-1-3 0 0,3 2 0 15,-3-3 0-15,1 0 0 0,-3-3 0 16,0 1 0-16,0 0 0 0,-1-2 0 15,-6-2 0-15,0 2 0 0,-5 0 0 16,-1 0 0-16,-3 1 0 0,-3 0 0 16,-4 0 0-16,-1 5 0 0,-3-2 0 15,-1 1 1-15,-5 2-1 0,0 0 0 0,-2-1 0 16,-2 0 0-16,-4-2 0 0,-1 1 0 16,-2 0-1-16,-3-3 1 0,-1 0 0 15,-3 1 0-15,-1 2 0 0,-3-1-1 16,0 2 0-16,-2 0 0 0,-1 2 0 15,-1 1 0-15,-1 2-1 0,-1 3 1 16,-1 2 0-16,-1 0 0 0,-3 2 1 16,1 6 0-16,-1 1 0 0,2 3 0 15,0 4 0-15,0 4 0 0,3 4 0 0,0 2 0 16,0 3 0-16,1 3 0 0,0 1 0 16,0 2 1-16,1-1-1 0,0 3 0 15,1 0 0-15,2 4 0 0,0 1 1 16,-1 4-1-16,1-1 0 0,-1 2-1 15,-1-3 1-15,-1 3 0 0,-1-1-1 16,-1-2 1-16,0 0-1 0,0-1 0 0,-2-3 1 16,-2-1 0-16,1-7 0 0,-1-1 0 15,0-4 1-15,1-1-1 0,-3-5 0 16,2-2 0-16,-2-3 0 0,0-1 0 16,0-4-1-16,-2-5 0 0,0-5 0 15,0-2 0-15,-2-3 0 0,-3-4 0 16,-2-4 1-16,-5-1 0 0,-4-3-1 15,-7-2 0-15,-3-1-1 0,-7-4-1 16,-2 3 0-16,-3 0-1 0,-3 0 0 0,-3 3 1 16,-1 3-1-16,-3 3-1 15,-3 5-10-15,-1 0-12 0,-5 4 124 0,-2 4-258 16,-6 1-146-16,-8 0-405 0</inkml:trace>
  <inkml:trace contextRef="#ctx0" brushRef="#br0" timeOffset="25929.76">8705 9906 273 0,'-21'13'59'16,"2"2"0"-16,5-4-40 0,0 0-16 16,2-3-2-16,2 2-1 0,1-2 3 15,3 0 9-15,0-1 14 0,3-2 12 0,3-2 10 16,3 0 8-16,1-3 3 0,2 0 0 16,3 1-8-16,1-1-12 0,3 0-11 15,2 0-9-15,1 0-6 0,6 2-1 16,6 1 0-16,6-2 0 0,6 1-1 15,6-3 0-15,7 0 0 0,9-1-2 16,10-2 0-16,8 0-1 0,7-6 2 16,6-2 1-16,9 1 4 0,8-1 2 0,4-1 3 15,1-4 0-15,-1-1-4 0,-3 5-1 16,1 3-3-16,-6-2-4 0,-7 1-4 16,-10 1-3-16,-9 1-1 0,-10 5-2 15,-11 2-10-15,-12-1-12 0,-11 2-7 16,-8 2-5-16,-7 0-4 0,-9 3-17 15,-6-2-31-15,-5-1-16 0,-4 0 1 16,-5-1 7-16,-2-3 15 0,-2 0 6 0,-2-4 21 16,-1-1 45-16,-1-2 31 15,1 1 15-15,-1-5 7 0,1 6-3 0,1-3 9 16,1 0 1-16,2 1-4 0,3 3-3 16,1 3-3-16,1 0-5 0,3-1-5 15,1 6-9-15,4 3-4 0,2 3-6 16,2-1 1-16,3 0 5 0,3 6 0 15,4 0 1-15,6-1-1 0,3 0 0 16,5 1-1-16,3 1-2 0,2 0-5 0,3-3-2 16,-1 3-2-16,2 0 0 0,-3-3-2 15,-4-2 0-15,-4 0-1 0,-3 0-1 16,-6-3 0-16,-7-2 3 0,-3 1 2 16,-6-2 3-16,-7 1 0 0,-7 0 1 15,-8 0-1-15,-8-1-1 0,-7 2-9 16,-8-3-13-16,-3 2-10 0,-1-3 13 0,0-3-140 15,6 0-120-15,6 0-300 0</inkml:trace>
  <inkml:trace contextRef="#ctx0" brushRef="#br0" timeOffset="26225.32">11760 9803 632 0,'6'10'133'0,"0"2"1"0,1 6-111 16,1 4-17-16,-2 6-7 0,1 6-7 15,-4 8 95-15,0 4-220 0,-2 7-126 16,-2 1-355-16</inkml:trace>
  <inkml:trace contextRef="#ctx0" brushRef="#br0" timeOffset="26487.64">11796 10418 406 0,'-4'-40'107'16,"1"-7"3"-16,-2-6-28 0,0-5-54 15,2-6-4-15,2 1-3 0,-1-1-1 16,5 7-4-16,0 6 0 0,2 6 3 0,5 8 1 16,1 12 3-16,1 4 0 0,1 8-4 15,3 5 0-15,0 8-2 0,1 3-5 16,-1 3-4-16,4 2-4 0,-3 4-2 15,1 2-1-15,-2 2-1 0,-4-3-1 16,-1 2 0-16,-3-2-1 0,-6 2 0 16,-3-3 0-16,-6 0 0 0,-3 2-5 15,-4 0-8-15,-5-1 166 0,-2 2-292 16,-2-5-138-16,2 0-417 0</inkml:trace>
  <inkml:trace contextRef="#ctx0" brushRef="#br0" timeOffset="27222.56">12223 9902 533 0,'11'12'119'0,"-4"-1"-1"0,0 0-73 16,2 0-37-16,0-2-5 0,2-1-2 15,-1-1-2-15,3-3 0 0,4-3 1 16,3-5 0-16,2-1 5 0,2-4 6 15,-1-2 5-15,0 0 4 0,-1-1 4 16,-4 1 4-16,-4 0 4 0,-3 0-1 16,-6 0-1-16,-4-1-3 0,-6-1-5 0,-3 2-4 15,-4 0-7-15,-6 1-4 0,-2 2-6 16,-2 6-5-16,-2 2-3 0,1 7-1 16,-1 3-3-16,2 3 1 0,3 3 0 15,2 2 1-15,5-3 2 0,4 0 1 16,4-3 0-16,5-3 3 0,5 1 2 15,5-3 0-15,6-1 1 0,4 0 1 0,5-2 4 16,4 2 2-16,2-1 2 0,3-1 1 16,-1-1 0-16,1 1-1 0,-2-2-2 15,-2 1-2-15,0 1-2 0,-2-1-2 16,-3 2 0-16,-4 2-1 0,-4-1 0 16,-2 0 0-16,-6 0 0 0,-4-1 0 15,-3-3 1-15,-2-1 2 0,-1-1 0 16,-1 1 3-16,0-4 1 0,-1-1 1 15,1-5 0-15,2-3-1 0,0-1-1 16,5-1-1-16,1-5-2 0,4 0-1 0,2 3 0 16,4 1 0-16,2 2 0 0,1 3-1 15,2 1 1-15,1 3-1 0,1 1 1 16,2 2 0-16,0 0-1 0,-1 0-1 16,1-2 1-16,0-1-1 0,-1-2 1 15,2 0-1-15,3-4 0 0,0-2 0 16,3 0 0-16,1-3 0 0,-1-4 0 0,-2-3 0 15,-3 0 0-15,-1-4 1 0,-6-1 0 16,-1-4 0-16,-7 3 0 0,-2 0 1 16,-1-3 1-16,-3 2 1 0,-5 0 0 15,-5 5-2-15,-2 2 1 0,-1 3-2 16,-3 6-2-16,0 4-1 0,-3 6-2 16,2 8 1-16,-2 4 0 0,-3 5 1 15,-1 5 1-15,1 5 1 0,0 5 1 16,1 7-1-16,0 2 1 0,6 7 0 0,3 2-1 15,4 4 1-15,2-1-1 0,4 1 0 16,3-4-1-16,2-4-5 0,1-3 2 16,0-1-14-16,-1-8-14 0,0-1-8 15,-1-4-4-15,-4-3-123 0,0-4-120 16,-2-5-294-16</inkml:trace>
  <inkml:trace contextRef="#ctx0" brushRef="#br0" timeOffset="27415.04">13137 9671 566 0,'31'10'158'0,"4"-2"1"0,6 1-30 16,7 0-85-16,2-4-10 0,3 3-19 0,-2-5-26 15,1-3-19-15,1-2 4 16,-2 0-134-16,-3-6-126 0,-4 1-306 15</inkml:trace>
  <inkml:trace contextRef="#ctx0" brushRef="#br0" timeOffset="28835.45">14613 9285 411 0,'1'1'93'0,"0"-1"1"0,-1 0-47 16,0 0-39-16,0 1-7 0,2 0-1 15,-1-1 1-15,-1 1 1 0,1-1 2 16,-1 2 3-16,1-2 3 0,-1 0 2 15,1 0 1-15,-1 1 2 0,0-1 1 16,0 1-2-16,1-1-1 0,-2 0-1 0,1 2 1 16,0-2-1-16,0 2 1 0,0 0 0 15,0 1-1-15,-1-2-1 0,0 2 0 16,1-1-1-16,-1 0-2 0,0 2 0 16,1-2 0-16,-2 0 0 0,1 1-1 15,1 2 1-15,0-1 2 0,1 3 0 16,-1 0 1-16,0 3 0 0,0 4-1 15,0 3-1-15,-1 4 0 0,-1 2-2 16,0 5-1-16,0 7-1 0,0 6-2 0,0 2-1 16,2 6 0-16,-1 1-1 0,-2 4-1 15,-1 1 1-15,-2-2-1 0,0 1 0 16,-2-1-1-16,-1-4 0 0,3-4 0 16,1-5 0-16,3-4 0 0,2-8 0 15,3-5 1-15,-2-7 0 0,2-5 1 16,-1-3 1-16,-1-4 0 0,0-3 3 0,-1-1 0 15,-1-5-1-15,-1-3 0 0,-2-4 0 16,1-4-2-16,0-6 0 0,0-4-2 16,4-3 0-16,3-2 0 0,4 4 0 15,2 0 2-15,3 1 1 0,1 9 1 16,-1 4 1-16,1 3 0 0,-3 5 1 16,0 2 0-16,1 4-1 0,3 3-2 15,0 1-1-15,4 5 0 0,-1 2-2 16,2 3 0-16,-1 2-1 0,-5 5 1 0,-2 0-1 15,-3 1 0-15,-4-4 1 0,-1 0-1 16,2 0 0-16,2-4 1 0,0-3 0 16,4-1-1-16,3-3 0 0,0-1-1 15,1-5-1-15,2-3 1 0,-2-3-1 16,1-4 1-16,0-3 1 0,2 0 0 16,5-5 1-16,7-1 1 0,3-3 0 15,2 0 0-15,-1-2 2 0,-2 0 2 0,1-1 1 16,-7 2 2-16,-8-1 0 0,-7 5 2 15,-5-1 0-15,-1 2-3 0,-6 3-3 16,-8 1-5-16,0 3-4 0,-5 3-2 16,-6 6-3-16,-6 5 0 0,-4 6-1 15,1 1 0-15,-2 5 2 0,0 3 1 16,2 1 0-16,8 1 1 0,8-1-1 16,3-4 2-16,7 1 0 0,5-4 2 0,5-3 3 15,6-1 5-15,6-7 5 0,8-3 2 16,0-1 3-16,3-6 0 0,3-1 2 15,-1-2-3-15,-4-2-3 0,-5-1-4 16,-6-2-2-16,-3 1-2 0,-2 2 0 16,-5 1 1-16,-4 1-1 0,-2 3 1 15,1 2 0-15,-2 4-4 0,-1 2 0 16,-2 8 0-16,-1 4 0 0,0 2 0 16,-1 9-1-16,-1 1 1 0,2 1 2 0,0 0-1 15,1-3-2-15,3-1-3 0,0-3-3 16,2-6-2-16,2-2-1 0,3-4-2 15,5-1-2-15,4-4-4 0,2-6-7 16,6-2 2-16,1-4-53 0,3-3-73 16,1-4-105-16,2-4-250 0</inkml:trace>
  <inkml:trace contextRef="#ctx0" brushRef="#br0" timeOffset="29136.5">15804 9827 484 0,'-11'7'119'0,"-1"0"1"0,-1 0-57 15,-5 0-40-15,0 3-7 0,-2-2-5 0,1 2-5 16,0 0-3-16,0 1-1 0,-1 1 1 16,5-1 0-16,0 2 2 0,0 0 0 15,3 3 3-15,1-2 5 0,4 2 2 16,4 2 2-16,4 3 0 0,5 0 0 15,4-4 0-15,3-2 0 0,5 0-4 16,5-3-2-16,3-2-1 0,7-6-2 16,2-3-1-16,4 0-1 0,2-1-2 15,2-2 1-15,-4-1-10 0,1-5-4 0,-3-3-8 16,-1-2-8-16,-3-5 2 0,-3-2-35 16,-2-7-54-16,-3 0-16 0,-2-3-12 15,-3-3-68-15,-5-4-115 0</inkml:trace>
  <inkml:trace contextRef="#ctx0" brushRef="#br0" timeOffset="29390.34">16259 9422 463 0,'1'-32'130'0,"-2"10"4"0,1 7-29 0,0 5-48 15,-1 2-17-15,0 6-12 0,0 4-8 16,-2 7-4-16,-1 3-6 0,0 5-3 16,-1 6-4-16,1 7 0 0,0 7 3 15,2 2 0-15,0 7-2 0,2 2 0 16,1 2 0-16,-1-1-2 0,-1 1 0 15,-1-4-1-15,-1-2 0 0,-1-6 0 0,-2 0 0 16,-2-3 0-16,-1-2-1 0,-2-3 6 16,2 0-23-16,-1-2-1 0,-1-5 0 15,3-5-1-15,3-5-3 0,1-3-1 16,3-6-8-16,1-6 21 0,2-5 0 16,5-5-4-16,4-6-3 0,4-5-18 15,4-5-92-15,3-4-97 0,4-4-246 16</inkml:trace>
  <inkml:trace contextRef="#ctx0" brushRef="#br0" timeOffset="29658.04">16452 9761 392 0,'11'-5'111'0,"-4"5"4"0,-2 2-38 0,-3 4-22 15,-2 3-20-15,-5 2-13 0,-2 2-9 16,-6 1-4-16,-6 0-3 0,-2 2-2 16,-5-2-2-16,-4-1 2 0,0-2 0 15,-2-1 2-15,0-2 1 0,5 0 3 16,0-2 1-16,7-3 4 0,3 0 3 0,7-1 6 15,3 1 1-15,4-3-2 0,8 2 2 16,5 1 4-16,5 1 2 0,9 5-2 16,6 3-5-16,6 3-2 0,8 3-1 15,3 4-4-15,2 1-6 0,0 2-6 16,0-2-2-16,-4 1-2 0,-1-1-3 16,-4-1-2-16,-4 3-5 0,-3-3-6 15,-7 0-8-15,-4 1-16 0,-2 1 138 16,-8-3-269-16,-4 1-147 0,-12-2-409 15</inkml:trace>
  <inkml:trace contextRef="#ctx0" brushRef="#br0" timeOffset="37304.76">5133 11558 678 0,'6'-1'152'0,"-4"-1"3"0,-2 2-108 16,-1 1-24-16,-1 1-10 0,-3 3-5 16,1 1-3-16,-4 1-2 0,-1 0-2 15,-2-1 0-15,-3 1 1 0,0-3 0 16,-1-2 1-16,-4-3 3 0,-3 0 5 0,-2-1 5 15,-3 0 4-15,-2-2 3 0,-3 0 1 16,-4 0 0-16,-6-1-4 0,0 2-5 16,-5-3-4-16,-5 2-5 0,-4-1-3 15,-1 0-3-15,-4 1 1 0,-4-1-1 16,-4 2-1-16,-1 0 2 0,-2-3-1 16,-5 1-1-16,-3 3 1 0,-2-3 0 15,-2 2-1-15,-3-1 0 0,-2 0-2 16,2 3-1-16,-1 1-1 0,-1-2 0 0,5 2 0 15,2 0 0-15,6 1 1 0,3-1 2 16,5 0 0-16,7 1 1 0,5 1 1 16,5 2 0-16,4-2-1 0,6 2 1 15,1 0 0-15,6 0 0 0,2 0 0 16,6 1 0-16,3-2-1 0,7 1 1 16,2 0 0-16,6 0-1 0,1-2 0 0,3 2-1 15,2-1 0-15,-1 1 0 16,2 4-1-16,0 2 2 0,2 3 0 0,0 6 0 15,2 2 2-15,1 4 0 0,1 2 1 16,2 4 0-16,1 3-1 0,-2 2 1 16,2 5-1-16,-3 8 0 0,1 4 0 15,-2 8 0-15,1 2 0 0,-2 5 1 16,-1 4-1-16,1 0 0 0,1 3 0 0,-1 2-1 16,2 0 0-16,2-3 0 0,1-1 0 15,2 0 0-15,-1-1 0 0,1-3 1 16,1-1-1-16,0-1 0 0,-2 3 1 15,-4 0-1-15,0 1 1 0,-3-1-1 16,-2 0 0-16,-3 0 1 0,-2-4-1 16,-1-2 0-16,-2-4 1 0,0-4-1 15,2-2 0-15,-1-2 1 0,1-6-1 16,-1-1 0-16,-1-3 0 0,2-2 1 0,-1 0-1 16,2-5 0-16,-1-4 0 0,3-4 0 15,1-5 0-15,1-5-1 0,2-1 0 16,0-5 1-16,1-3 0 0,1 0-1 15,1-2 2-15,-1-1-1 0,1 1 1 16,0-5 0-16,1 3-1 0,1 0 1 16,-1 1-1-16,2-1 0 0,-1-1 0 15,2 2 0-15,1 3-2 0,-1-4 0 0,3 0 0 16,3-4 0-16,3 2 0 0,1-4 1 16,1-1 0-16,4-2 0 0,3-2 2 15,2-2 0-15,2 5-1 0,2 1 1 16,5-2 0-16,0 4 0 0,3 1 0 15,4 2 0-15,1 0-1 0,3 4 1 16,1-7-1-16,1 6 0 0,3-4 0 16,1 2 0-16,2-3 0 0,4-2 1 0,3-4-2 15,3 2 1-15,2-4 1 0,2 0-1 16,0 1-1-16,3 0 1 0,2-1 0 16,1 6 0-16,0-1 0 0,1 5 1 15,2 1-1-15,1 2 0 0,1 0 0 16,1 6 0-16,1-3 0 0,0-1 0 15,2 0 0-15,1 0 0 0,4-4 0 16,0 0 0-16,0-4 1 0,0 0-1 16,3 1-1-16,1-1 2 0,1-1-1 0,2-1-1 15,-1 1 1-15,3-1 0 0,1 1 0 16,2-3-2-16,0 0 0 0,-1-1 0 16,1 5 1-16,-1-2-1 0,0 1 0 15,0 0 1-15,-2 2 0 0,0 2 1 16,-2 1 0-16,0-4 0 0,-2 2 0 15,-1 4 0-15,-4-5 0 0,0 1 0 16,-3 0 0-16,-1-3 0 0,-2 2 0 16,-2-5 0-16,-3 0 0 0,-3 3 0 0,-4-6 0 15,-2-1 0-15,-1 1 0 0,-4 1 0 16,-5 0 0-16,-2 1 0 0,-2-3 1 16,-3 3-1-16,-3 0 0 0,-3-1 0 15,-3 1 0-15,-3-2 0 0,-3 2 0 16,-1 0 0-16,-3-1-1 0,-5 3 1 15,-4-2 0-15,-5 2 0 0,-2 1 0 0,-5 0 0 16,-4 0 1-16,-2 2 0 16,-3-1 0-16,-3-1 0 0,1-4 0 0,-2-4-1 15,-1-2 0-15,-1-6 0 0,-1-2 0 16,-2-7-1-16,0-4 3 0,-3 0 0 16,-2-4 2-16,-1-6 0 0,0-5 1 15,-1-5 0-15,-1-4-1 0,-2-5-1 0,2-5-1 16,0-6-2-16,1-4-1 15,1-2-1-15,1-4-1 0,2 0 0 0,3 0 0 16,0-1 0-16,3 1 1 0,0 2 2 16,2 1 1-16,0 3 0 0,1 4 1 15,0 2 0-15,0 2-1 0,2 7-1 16,0 4 0-16,-1 6-1 0,0 4 0 16,-1 4-1-16,0 8 1 0,-2 2-1 15,-2 3 1-15,-2 4-1 0,1 3 2 16,-1 0-1-16,-1-2-2 0,2-3-7 0,0 1-1 15,2-2-2-15,2-1 0 0,1 1-1 16,3 0 1-16,0 5 2 0,1 3 8 16,0 4 3-16,-2 1 3 0,0 8 2 15,0 0 1-15,-1 5 1 0,-2 0-1 16,-2 1-1-16,-4 6-2 0,-2 0-1 16,-4-1 0-16,-4 6-2 0,-4-2 0 0,-2 1 0 15,-2 1 0-15,0-1 0 16,0-2 0-16,-1-2-1 0,1-2 1 0,-3 0-1 15,-3-4 1-15,-3-1 0 0,-4-4 0 16,0-1 0-16,-2 0 1 0,-4-5-1 16,-1-1 1-16,1 1 0 0,-2-1-1 15,-2 2 1-15,-2 1 0 0,-2 2 0 16,-1 2-1-16,-2 1 0 0,-2 0 0 16,-3 3-1-16,-1-2 0 0,-1-1-2 15,0 0-1-15,-2 1 0 0,-1 1-1 0,-1-2 0 16,-1 1-1-16,2-1 0 0,-4 2 2 15,1 0 0-15,0-2 1 0,0 3 1 16,2 2 1-16,0 1 0 0,-1-1 1 16,3 1 0-16,-2 1 0 0,1 1 0 15,3 1 1-15,0 1-1 0,-1-1 0 0,1 2 0 16,1-1 0-16,1-1 0 0,1 0 0 16,2-1 0-16,1 2 0 0,0-1 0 15,5-1 0-15,0 0 1 0,3 2-1 16,2-2 1-16,0 0 0 0,2-1 1 15,1-1-1-15,3 1 1 0,-1 1 0 16,2-1 0-16,-1 2-1 0,2-1 1 16,-2 2-1-16,0 2 0 0,-1-2 0 15,-2 0-1-15,-1 0 1 0,1 1-1 16,-2-3 0-16,0 1 0 0,-1 0 0 16,1 0 0-16,1 3-1 0,-2-1 1 0,0 2 0 15,-2 1-1-15,-1 2 0 0,1 0 0 16,-1 0-6-16,1 1-9 0,-1-2-12 15,1 0 154-15,1 0-292 0,1 0-152 16,-8 1-433-16</inkml:trace>
  <inkml:trace contextRef="#ctx0" brushRef="#br0" timeOffset="41335.67">3644 14270 428 0,'1'-7'108'15,"0"0"2"-15,1 0-43 0,0 1-33 16,-1 1-14-16,0 2-5 0,-1 2 0 16,1 0 1-16,-1 2 1 0,0-2-1 15,0 1 2-15,0 0-1 0,0 1-1 16,0-1-2-16,-1 0-3 0,2 0-1 15,-1 1-1-15,0-1-3 0,1 2 2 0,1 0 0 16,2-1 2-16,-1 0 1 0,1 2 1 16,2-2-1-16,-1-1 1 0,1 1-2 15,0-1-4-15,1-1-1 0,1 2-3 16,0-1-1-16,2 0 0 0,3 1 0 16,2-2-1-16,1-1 1 0,4-1 0 15,0 0 1-15,2-1-1 0,4-1 1 16,1 1-1-16,-1-4 0 0,2 2 0 15,1 3 1-15,2-1-1 0,1 1 0 0,-1 2 0 16,3-1-1-16,4 2 0 0,2-1 1 16,3-2-1-16,3 2 0 0,1-3 0 15,0 0 0-15,5 1 1 0,-3 0 0 16,0 1-1-16,-2-3 1 0,2 1-1 16,0 2 0-16,0 2 1 0,-1-1 0 15,1 0-1-15,-2 2 0 0,0 1 0 0,0 1 1 16,-2 3-1-16,0-1 1 0,-2 0-1 15,0 1 1-15,0-3 0 16,1 2-1-16,1-1 0 0,0-4 0 0,-1-1 0 16,-1 1 0-16,0-4 0 0,1 3 0 15,-2-2 0-15,0 1 1 0,0 1-1 16,2 2 0-16,1-1 1 0,3 1-1 16,1-2 1-16,3-1-1 0,1 1 1 0,3-2-1 15,2 3 1-15,0 0-1 0,3-1 1 16,1 5-1-16,3-2 0 0,-1 1 1 15,1 4-1-15,-1-5 1 0,-1 5 0 16,-2-1 1-16,-1-2 0 0,-5 1 0 16,0-2 0-16,-1 1 0 0,-3-3-1 15,-1-4 0-15,-3 0 0 0,-4 0-1 16,-4-2-1-16,-3 0 1 0,-3-1-1 16,-3 1 1-16,-4 2-1 0,-1 0 1 0,-2-2 0 15,-2 3 0-15,-2-2 0 0,-3-1 1 16,-3 3-1-16,-3 0 1 0,-2 0 0 15,-4 1 0-15,-2-2 0 0,-2 3 0 16,-2 3 0-16,-6-1-1 0,-4 1 1 16,-5 0-1-16,-5 2 0 0,-7-1-1 15,-5 1-1-15,-5-3-2 0,-4 0-2 16,-4-2 0-16,-4 0-1 0,-4-4 1 0,-2 4 1 16,-3-2 1-16,-2-2 2 0,0-1 3 15,-1 2 1-15,1 1 1 0,-3 3 1 16,-2-1 1-16,0 1 0 0,-2 3 1 15,-3 0-1-15,-1 0-1 0,-1 2 0 16,0 1-1-16,-2-3-1 0,3 0-2 16,1-2 1-16,-1 3-1 0,3-3 0 15,1-1 0-15,1-1 0 0,3-1 0 16,-2 0 1-16,2 1-1 0,2-4 0 0,-1 1 1 16,3-1-1-16,-1 2 1 0,2 0 1 15,-2-4 0-15,0 4 0 0,2 1 0 16,-1-2 1-16,1-2 0 0,5 1 0 15,0-3-1-15,3 7 0 0,1-6 0 16,2 1 1-16,-1 3-2 0,2 2 0 16,2-3 2-16,-1 3 1 0,2-3-1 15,2 4 1-15,4-2-1 0,2 2 0 0,0 0 0 16,5 1-1-16,3 2-2 0,4 2 1 16,2-4 0-16,3 0 0 0,4-1 0 15,3 0 0-15,4 0-1 0,1-1 1 16,3-1-1-16,1 4 0 0,4-1-2 15,0 0 0-15,3 2-2 0,1-2 0 16,4 2 0-16,3-1 1 0,4-2 0 16,4 1 1-16,4 1 2 0,5-2 1 0,3 0 0 15,4-3 1-15,2 0-1 0,4 0 1 16,3 1 1-16,7-1 0 0,1 0 1 16,5-4 0-16,3 2-1 0,2-2 1 15,4 3 0-15,2 0-2 0,2 1 0 16,2-1-1-16,2 5 0 0,0 0 0 15,3 4 0-15,0-1 0 0,0-2-1 16,1 4 1-16,0-2 0 0,-2-3-1 16,3 0 1-16,-1-3 0 0,1-2-1 0,-1 3 1 15,2-8 0-15,-1 1 0 0,1-3 0 16,-2 0 1-16,4-1 0 0,-2 2 1 16,-2-4 0-16,0 4 0 0,-1 1 1 15,0 4-1-15,-2-1 1 0,-3 3 0 16,0 1-2-16,-5 2 1 0,-3 1-1 15,-2 3-1-15,-8 0 0 0,-4 0 0 16,-8 0 0-16,-7 1-6 0,-6-1-23 0,-8-2-147 16,-7-1-146-16,-14-6-375 0</inkml:trace>
  <inkml:trace contextRef="#ctx0" brushRef="#br0" timeOffset="45983.64">6083 12516 524 0,'-7'7'111'15,"4"-4"1"-15,0-1-86 0,1-1-20 0,-1 0-4 16,2-1-3-16,1 1-1 0,0 0 1 16,0-1 2-16,0 1 2 0,0-1 4 15,1-1 3-15,-1 1 5 0,2 0 4 16,-2 0 3-16,1 0 2 0,-1-1-1 15,1 2-1-15,-1-2 0 0,1 2-3 16,-1-1-4-16,0 0-4 0,-1-1-2 16,1 2-3-16,1-2-3 0,-1 2-1 15,1-1-2-15,1 0 0 0,0 0 0 16,1 0 0-16,0 0 0 0,0-1 0 0,0 1 0 16,1 0 1-16,0 1 0 0,0-1 1 15,1 0 0-15,0-1 1 0,2 1 0 16,1-1 1-16,-1-1 0 0,3 0 0 15,0-1 0-15,2 0-1 0,0 2 1 16,2 0-1-16,1 0-1 0,1 2 0 16,1 1 0-16,4 2 0 0,1 0-1 0,1 0 0 15,2 0 0-15,4 0 0 0,-1-2-1 16,4-1 0-16,-1-1 0 0,4-1 0 16,1-1 1-16,1 1 3 0,3-1 3 15,0 0 2-15,3 2 2 0,2 1 3 16,2 2 4-16,2 2 0 0,4 3-1 15,1 0-2-15,-1 5-3 0,3 0-2 16,0 0-2-16,-1-1-5 0,1-1 0 16,-3 0-2-16,0 0-1 0,0-2 0 0,-3-6-19 15,-2-5-16-15,-4-6-138 0,-8-5-140 16,-5-10-358-16</inkml:trace>
  <inkml:trace contextRef="#ctx0" brushRef="#br0" timeOffset="48919.01">6096 13375 567 0,'1'1'131'16,"-1"0"0"-16,1-1-78 0,-1 0-32 0,0 0-11 16,0 0-7-16,0 0-4 0,0 0-3 15,0 0-2-15,0 0-1 0,0 0 0 16,0 0 2-16,0 0 2 0,1-1 6 16,-1-1 4-16,2 0 5 0,-1-2 6 15,0-1 3-15,-1 0 3 0,1 0 2 16,0 1-1-16,-1 0-2 0,0 2-2 15,0 0-3-15,0 0-4 0,0 2-4 16,-1-1-4-16,1 0-2 0,0 1-2 16,-1-2-1-16,1 2-1 0,1 0 0 0,-1 0-1 15,0-1 0-15,1 2-1 0,0 1 0 16,0-1 1-16,1 0-1 0,2-1 0 16,-2 0 1-16,2 1 1 0,1-2-1 15,0 0 2-15,2 0-1 0,0-1 0 0,1 4 0 16,0-2 0-16,0 0 0 15,2 1 1-15,0 1-2 0,-1 0 1 0,1-1 0 32,0 0 0-32,-1 0 0 0,2 1 0 0,0 0 0 0,1 0 0 0,3-1 0 15,0 1 0-15,1-2 0 0,3 2 0 16,1-1-1-16,1 0 1 0,-1 1 1 16,2-1-1-16,-1 0 0 0,0 1 0 15,0-1 0-15,0 1 0 0,-4-1 0 16,3 0 0-16,0 2 0 0,-1-1 0 15,3 0 1-15,0 0-1 0,1 0 0 0,4 1 0 16,2-1 0-16,2-1 0 0,3-2 0 16,1-1 0-16,5 0 0 0,4-1 0 15,2-1 0-15,2 0 1 0,4 2 1 16,0 1-1-16,3 1 1 0,2 0-1 0,-1 1 0 16,2 1 0-16,0 1 0 0,-2-1-1 15,0 2 2-15,-4 4-4 0,-1 3-19 16,-3 1 25-16,-7 4-164 0,-6 0-134 15,-10-2-352-15</inkml:trace>
  <inkml:trace contextRef="#ctx0" brushRef="#br0" timeOffset="59798.58">9419 15281 499 0,'0'0'118'0,"0"1"0"16,0-1-62-16,0-1-34 0,0 1-16 15,0 0-8-15,0 0-4 0,-1 0-9 16,1-1-7-16,0 0 0 0,1 1 0 16,0 0 1-16,1-2 5 0,1 1 5 15,-2 0 14-15,1 1 10 0,-1-1 3 0,1 1 2 16,1 0 2-16,2-2 0 0,0 0-4 16,3 0-3-16,2-1-3 0,1-2-4 15,1 1-1-15,1-3-1 0,0 3-2 16,0-3 0-16,0 2-1 0,-2 2-1 15,-1-1 0-15,-1 0 0 0,-2 2-1 16,-1-3 1-16,1 4-2 0,-2-1 1 16,2-2 0-16,-1 2 0 0,1-2 0 0,-2 4 0 15,2-1 0-15,0 0 2 0,-1-1 0 16,1 4 0-16,-1-1 0 0,3 1 2 16,2 0 1-16,1-1 2 0,1 2 0 15,2-2 0-15,1-1 0 0,0-1 0 16,1 0-1-16,-2 1-2 0,1 2-1 15,1-2-1-15,2 2-1 0,-2 1 1 0,2 2-1 16,0 0 0-16,2 1 1 0,-1-2-1 16,1 2 0-16,0 0 0 15,-2 2 0-15,1 1 0 0,0 1 1 0,-2 0 0 16,1 3 1-16,0 0-1 0,-2 2 1 16,0 0-1-16,-3 3 1 0,-1-2-1 15,-2 4 1-15,-2 1-1 0,-4 0 0 0,-2 1-1 16,-3-1 0-16,-4 5-1 0,-5 1 0 15,-3 0 1-15,-3 3-1 0,-3 3 1 16,-1 0 2-16,1 1 0 0,2-4 1 16,3-3 0-16,3-4 0 0,4-2-1 15,6-5-1-15,6-2-1 0,5-3-1 16,4-1-1-16,5-1 1 0,4 0 0 16,3-4 1-16,5-1 2 0,2-1 1 15,3-2 3-15,3 0 2 0,-2-1 2 16,2-1 2-16,-1 1 1 0,-3-1-1 15,-4 0-1-15,-5 2-3 0,-4 0-2 0,-4 2-2 16,-6 0-3-16,-5 2-2 0,-5 2 1 16,-6 4-1-16,-5 4 2 0,-8 2 0 15,-4 2 0-15,-7 4 0 0,-1 2 3 16,-3 0 1-16,2 1 1 0,1-5 0 16,5-1 0-16,3-1-1 0,5-5-1 0,5-3-2 15,5-2-4-15,2-2-3 0,4 2 0 16,3 0 0-16,4 1 1 0,3 2 0 15,3 1 1-15,1 2 1 0,3 2 2 16,1 1-1-16,0 3 1 0,2 4 0 16,1 0-1-16,0 5 1 0,0 1 0 15,0 2 0-15,1-2 0 0,-1 2 0 16,-2-2 0-16,1 2 1 0,-3-4-1 16,-2 1 2-16,-4-3 1 0,-3 0 0 15,-4 0 1-15,-5-1 0 0,-5-2-2 0,-6 3-9 16,-9 1-9-16,-8 1 8 0,-7 3-138 15,-9 2-122-15,-8 3-309 0</inkml:trace>
  <inkml:trace contextRef="#ctx0" brushRef="#br0" timeOffset="60742.28">11471 15718 568 0,'0'8'143'0,"0"0"1"15,1-1-29-15,1 3-93 0,2 1-13 16,1 4-9-16,1 2-2 0,0 2 0 15,2 0-1-15,-2 0 0 0,1-2 0 0,-2 2 0 16,1 0 1-16,-2-3 1 0,1-2 0 16,-2 0 1-16,-1-2 1 0,0-3 1 15,-2-1 1-15,1-4 3 0,-1-1 4 16,-1-1 5-16,1-2 6 0,0-1 2 16,3-1 1-16,-1-7 0 0,3-3-4 15,2-1-4-15,3-6-5 0,2-2-6 16,1-1-3-16,2 0-3 0,2 4-1 15,0 1-2-15,2 4-1 0,1 3 0 16,1 6-1-16,2 2 1 0,0 3-1 0,3 2 0 16,-1 6 1-16,-1 1 1 0,-2 4-2 15,-1 1-1-15,-3 4 0 0,-1 1 0 16,-4 2 1-16,-3-4 1 0,-4 0 1 16,2-4 0-16,-3-3 3 0,2-3 0 15,1-5 1-15,0-3 0 0,3-3 1 16,3-4 0-16,1-4 2 0,2 0-1 15,2-3 2-15,1-2-2 0,0 1 0 16,0 0 0-16,0 1-2 0,-1 3-3 0,-3 4 0 16,-1 4-1-16,-1 2 0 0,-2 5 1 15,-2 3-1-15,-2 2 3 0,0 2 1 16,-1-1 1-16,-1 2 1 0,1-1-1 16,-1-2 1-16,3 0-1 0,1-1 0 15,2-4-1-15,4 1 1 0,3-2 0 0,3-1 0 16,2 2 1-16,1-2-1 0,0 3 0 15,2-1-1-15,-2 2 1 0,1-1-1 16,-1 2 0-16,-1-4 0 0,1 1-1 16,-1-2 1-16,-1 0-3 0,-1-6-4 15,-3 0-8-15,0-3-7 0,-2-3 6 16,1-3-80-16,-4-3-58 0,-3-3-106 16,-1-5-244-16</inkml:trace>
  <inkml:trace contextRef="#ctx0" brushRef="#br0" timeOffset="60981.22">12600 15738 882 0,'3'8'185'0,"2"-3"-1"0,1 0-154 16,0 0-19-16,1 4-14 0,1 2-7 15,-1 4-5-15,-2 5-8 0,-3 3-8 16,-1 4-4-16,-1 2-6 0,-1 0-2 16,0 1-1-16,1-5 1 0,3-3 13 15,4-3-32-15,2-8-87 0,7-8-103 16,4-4-259-16</inkml:trace>
  <inkml:trace contextRef="#ctx0" brushRef="#br0" timeOffset="61182.78">12443 15472 845 0,'0'11'184'16,"1"-4"-15"-16,3-9-135 0,2-1-57 15,4-4-14-15,2-1-148 0,4-2-143 16,3-3-331-16</inkml:trace>
  <inkml:trace contextRef="#ctx0" brushRef="#br0" timeOffset="62277.24">12929 15857 613 0,'5'11'138'16,"1"-2"1"-16,0-4-95 0,1 0-25 15,1 1-7-15,2 0-8 0,1 1-2 16,0 0-1-16,-1 2 0 0,1 0 0 15,0 0 0-15,-3-2-1 0,2 1 0 16,-2-4-1-16,-2-1 1 0,1-2 0 16,-1-1 2-16,-3-1 1 0,0-2 3 0,-1 0 4 15,1-1 3-15,0-4 1 0,-2-2 1 16,0-2 0-16,0-5 0 0,-2-2-2 16,1-3-3-16,-2 2-2 0,0 1-2 15,-1 0 2-15,3 1-2 0,2 4 0 16,0-1-2-16,1 2 1 0,0 0-1 15,3-1 1-15,0 2-1 0,2 1-1 16,2 3 0-16,2 1 0 0,2 3 0 0,3 3 0 16,0 2-1-16,2 2-2 0,2 1 1 15,-3-1 0-15,0 5-2 0,-3-1 0 16,0-3-2-16,-3 2-3 0,-1-1-3 16,-2 0-3-16,0 2-2 0,-3-5-3 15,1 1-2-15,-3 0-2 0,2-2 1 16,-2 1 3-16,0-1 2 0,-1-1 2 15,0 4 4-15,0 0 3 0,1-2 4 16,-2 3 3-16,0 0 2 0,0-1 1 0,2 2 1 16,-2-1-1-16,0 0 1 0,1-2-1 15,1 3-1-15,1-1-2 0,1 3 0 16,-1-1 0-16,3 3-1 0,-3 2 1 16,3 3-2-16,-4-3 1 0,1 1 0 15,-2-2-1-15,-1-1 1 0,-1-4-1 16,1-2 0-16,-3-2 0 0,2-1 2 15,-2-2 2-15,1-1 1 0,0 0 2 0,-1 2 3 16,0-2 2-16,1 1 2 0,-2-1 1 16,0 0 0-16,-1-2 0 0,0 0-1 15,-1-5-2-15,-2-2-2 0,0 0-2 16,-2-2-2-16,-2-1-4 0,-1-1 0 16,-1-1-2-16,1 0-3 0,0-1-4 15,3 0-4-15,2-1-3 0,4 0-3 0,2 0 0 16,2 2 0-16,1 0 2 0,5 3 6 15,1 1 4-15,1 1 6 0,2 2 4 16,3 4 4-16,1 2 2 0,4 2 1 16,1 3 2-16,2 4 0 0,0 3 0 15,0 3-2-15,-2 1-2 0,-1 0-2 16,-4 1-1-16,-2-1-2 0,-3-2-1 16,-2 1-2-16,-1-5-2 0,-3 1-4 15,-1-2-6-15,1-1-3 0,-2-2-4 0,2-2-1 16,-1 2 0-16,0-3 2 0,2 2 3 15,-1 0 4-15,2 1 6 0,-2 4 2 16,1 3 2-16,-4 3 2 0,-2 4 0 16,-3 5 1-16,-2 0 0 0,0 3 0 15,-1 0 0-15,3-4 0 0,2 0-1 16,5-5-1-16,4-4 0 0,3-1 0 16,4-5 2-16,2-3 1 0,0 0 3 0,3-4 2 15,1-5 3-15,2-4 0 0,0-3 1 16,0-2-1-16,1-1-3 0,-1-3-2 15,-1-3 0-15,-2 1-3 0,-2 2-1 16,-2 2 0-16,-6-2 0 0,-1 2 1 16,-3 2-1-16,-4 3-1 0,-5 1 0 15,-5 2-1-15,-6 2 0 0,-5 0-1 16,-3 4-2-16,-5 4-2 0,-1 1-1 0,2 3-1 16,-1 0-4-16,2 2-7 0,3-2-8 15,3 1-8-15,4-3 19 0,2-2-144 16,3 0-123-16,2-1-306 0</inkml:trace>
  <inkml:trace contextRef="#ctx0" brushRef="#br0" timeOffset="62685.03">14083 15807 632 0,'4'-1'162'16,"3"0"1"-16,-1 0-70 0,1 0-50 16,0-1-15-16,1 2-15 0,0-2-11 0,0 4-6 15,-2 0-6-15,0 0-3 0,-1 2-1 16,0 1 0-16,-2 0 1 0,0 2 0 16,-2-1 5-16,0 1 5 0,1 1 2 15,-1-1 2-15,0-1 2 0,0 0 2 16,0 0 3-16,0-2 1 0,1-3 1 15,1 1 2-15,1-2-2 0,3 0 0 16,1 0 0-16,0-2-2 0,-1-2 0 16,2 1 0-16,-1-3 0 0,0 2 0 15,-6-4 1-15,1-3 0 0,-2-3-2 0,-1-3-1 16,-1-7-1-16,-1-4-2 0,1-9 0 16,0-4-2-16,2-4-1 0,2-3-1 15,8 1 1-15,3 2-2 0,5 1-2 16,4 6-1-16,5 7-2 0,3 6 1 15,3 5-2-15,-1 6-11 0,3 4-14 16,2 8-136-16,3 1-133 0,-5 4-346 16</inkml:trace>
  <inkml:trace contextRef="#ctx0" brushRef="#br0" timeOffset="142092.01">11780 10733 478 0,'-19'3'118'16,"3"-8"-1"-16,2-1-18 0,1-6-97 15,2 1-12-15,1-1-5 0,2 1-1 16,4 2 0-16,0-1 3 0,2-1 10 0,1 4 8 16,1 1 8-16,1 2 5 0,1 2 3 15,2 0 2-15,0 1-2 0,5 1-6 16,1 1-5-16,3 0-2 0,2-1-2 15,4 3-1-15,5-2 0 0,6-1-1 16,5 2-1-16,6-1 0 0,10 0 0 16,9-1-1-16,11-1-1 0,9-1 0 15,10 1-1-15,7-4 0 0,7 1 0 0,15-3 0 16,7 3 0-16,9 0 0 0,9-2-1 16,7 3 1-16,10 1-1 0,6-3 0 15,2 5-2-15,9-2-2 0,-1 1 0 16,3 4 0-16,8-3 0 0,-15 2 0 15,10 5 1-15,-2-3 1 0,-12 3 2 16,-4 2 1-16,-12-1 0 0,-9 2 0 16,-4 3 0-16,-15 1 0 0,-18 0 0 0,-9 0 0 15,-9 0 1-15,-10 2-1 0,-14-3 0 16,-12-4 0-16,-15-3 0 0,-7 1 0 16,-12-2-2-16,-11-4-1 0,-17-2 0 15,-15-4 0-15,-11-3 0 0,-15-3 1 16,-19-4 0-16,-18-6 3 0,-15-3 1 15,-11 0 3-15,-9 1 3 0,-15-2 5 16,-11 3 5-16,0 1 2 0,-5 2 1 16,-10 5-1-16,2 1-2 0,-5 3-2 0,-1 7-6 15,3 4-6-15,-1 0-1 0,-1 4-2 16,2 6 0-16,2 1-1 0,6 0 1 16,8-2-1-16,6-3 0 0,6 0 0 15,11-2 0-15,15-10 0 0,10-2 0 16,12-1 0-16,13-1-1 0,16-2 2 15,11 0-1-15,14 1 2 0,10 0 1 0,10 1 0 16,13-3 1-16,13-2-2 0,14 2 1 16,18-2-1-16,17 3 0 0,19 2-3 15,23-2 2-15,20 6-1 0,14 4 0 16,16-2 1-16,9 6 0 0,9 0 1 16,10 2-1-16,6 4 1 0,0-3-1 15,2 3 0-15,-6 3 1 0,-2-4-1 16,1 0 0-16,-11 2 1 0,-17-2-1 15,-8 0 0-15,-21-4 0 0,-14 0-1 0,-14 0 1 16,-25-2-1-16,-18-1 1 0,-16-1-1 16,-15 0-4-16,-15-1 0 0,-18-6-1 15,-17 4-1-15,-19-3 1 0,-20-4-1 16,-17 0-1-16,-26 1 6 0,-6 0 0 16,-14 1 0-16,-17 3 0 0,-5 2-2 15,-10 3-3-15,-13 3-2 0,0-4-2 0,-15 2-2 16,-7 6-1-16,1-7 0 0,-9 1 2 15,5-1 3-15,10-3 1 0,11 9 4 16,17 1 3-16,24-3 2 0,24 4 0 16,31 0 2-16,29 5 47 0,27 5-182 15,27 2-121-15,29-3-344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1T17:12:44.28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2759 13457 530 0,'-15'-1'122'0,"-1"2"0"0,0-2-56 0,1 1-54 15,1 1-11-15,2-2-3 0,3 1-2 16,-1-2-1-16,1 1 0 0,0-3 0 16,0 0 1-16,1-1 2 0,0-2 6 15,-1-2 7-15,1 2 4 0,2-1 6 16,-1 1 5-16,3 1 3 0,0 0 1 15,1 3-1-15,1 1-5 0,1 1-5 16,1 1-6-16,0 0-5 0,1 0-5 16,2 1-2-16,3 1-2 0,2 0 0 0,1 1-1 15,2 2 1-15,4 0 1 0,1 1 1 16,2-2-2-16,1-1-1 0,3 1 0 16,3-1 1-16,3-2-1 0,3-1 1 15,1 1 0-15,6-2 1 0,0 0 1 16,4 2 0-16,1 1 1 0,3 3-1 15,4-1-1-15,1 4 1 0,3 2 0 16,1 2-1-16,0 1 1 0,0 0-1 0,3-1 1 16,2 2-1-16,-1-3 0 0,4 0 0 15,2-2 0-15,4-3-1 0,1 0 1 16,5-1 0-16,-1-2 0 0,5-1 0 16,1-1 0-16,1 0 0 0,1-2 0 15,1-1 1-15,2 0-1 0,1-2 0 16,2 1 1-16,0-1-1 0,2-2 0 15,0 1 1-15,5-2-1 0,1-1 1 16,0 1-1-16,1-1 1 0,0-1-1 16,2 2 1-16,2-1-1 0,-2 1 1 0,0 4 1 15,3-2-1-15,2 0 1 0,2 4 1 16,2 0 3-16,-1 1 2 0,4 0 1 16,3-1 1-16,3 1 2 0,2 1 2 15,3-2 1-15,5 1-2 0,3 2-1 16,3-2-2-16,0 3-1 0,1 0-2 0,2 1-3 15,-2 4-2-15,-2-3-1 0,1-1-1 16,-3 3-9-16,-4-1-11 0,-2-1-13 16,-7-3-19-16,-4-3-120 0,-8-2-130 15,-9-6-310-15</inkml:trace>
  <inkml:trace contextRef="#ctx0" brushRef="#br0" timeOffset="888.5">10115 13674 568 0,'7'0'121'0,"1"1"0"0,3 0-96 16,3-1-16-16,4-1-7 0,-1 1-5 16,1-1-4-16,2-1-3 0,-2 1-3 15,1-2 1-15,-1 2 0 0,-1 1 2 16,-2 0 4-16,-1 0 7 0,0 1 7 15,-1-2 4-15,-1-1 3 0,0 2 2 16,0-1 2-16,0 1 0 0,2 2-2 16,0-1-3-16,2 2 0 0,1 1-2 0,3 0 0 15,3 1 1-15,1-1 0 16,6-1 1-16,4 2 1 0,4-2 0 0,9 0 2 16,7-2-1-16,9-3-1 0,10-3 0 15,10-1 0-15,10-4 0 0,11-2-1 16,8-1 1-16,11-3-2 0,8 0 1 15,10 4 0-15,10-2-3 0,5 2-1 0,7 2-2 16,8 4-3-16,4 0-1 0,2 6-5 16,3-1-14-16,-4 4-17 0,-1 3 152 15,-6 0-292-15,-8 1-159 0,-5 1-442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1T17:12:59.52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8982 560 470 0,'-3'0'133'0,"4"3"9"0,0-2-25 16,-1-6-53-16,-1 5-15 0,0-4-7 15,-3 0-5-15,0-1-7 0,-2 1-6 16,-2-1-7-16,-3 5-2 0,-1-6-1 15,-4 3-1-15,-3 1-3 0,-4 1-3 16,-4-1-2-16,-2 7-1 0,-3 3-3 16,-4 6 0-16,-2 4 0 0,-2 8-1 0,2 0 0 15,0 12 0-15,3 2 0 0,5 5 0 16,6 1 0-16,6 0-1 0,8 0 1 16,5 4-1-16,5-8 0 0,6-3 1 15,5-7-1-15,6-1 1 0,7-5 0 16,4-7 1-16,7-6-1 0,3-2-2 15,2-5-5-15,5-2-15 0,1-8-16 0,-2-2-126 16,0-4-6-16,-3-3-114 16,4-3-222-16</inkml:trace>
  <inkml:trace contextRef="#ctx0" brushRef="#br0" timeOffset="237.81">9266 409 663 0,'0'-1'155'0,"1"-1"4"16,0 0-102-16,1 6-16 0,0 1-4 15,0 3 2-15,0 4-3 0,0 4-5 16,-1 10-1-16,-1 5-5 0,0 4-4 16,-1 1-3-16,0 8-6 0,-2 3-4 15,2 5-2-15,-1-1-3 0,3 1-3 16,0 0 0-16,2 1-4 0,0-2-8 15,1-5-11-15,3-4-20 0,2-2-18 0,-1-4 11 16,3-6-142-16,2-4-132 0,2-5-308 16</inkml:trace>
  <inkml:trace contextRef="#ctx0" brushRef="#br0" timeOffset="622.86">9796 909 671 0,'-1'-5'156'16,"-2"-3"8"-16,-3 1-112 0,-2-1-9 16,-5 1-8-16,-3-3-6 0,-5 2-5 15,-2-1-7-15,-3 3-9 0,-2 2-3 16,1 2-3-16,2 5-1 0,2 7-1 16,3 6-1-16,1 4 1 0,4 4-1 0,3 1 0 15,3 4 0-15,4-3-1 0,3-2 0 16,3-3 0-16,5-2 0 0,3-6 0 15,3-2 0-15,1-5 1 0,5-3 0 16,1-4 2-16,3-5-1 0,-1-3 1 16,1-2 1-16,2-2 2 0,0-3 0 15,-3-2 2-15,-1-1 2 0,-5 0 1 16,-1 0 1-16,-3 2-1 0,-3 0-1 16,-4 4-1-16,1 3-2 0,-4 5-4 15,-1 4 0-15,-1 6-2 0,0 5 1 16,0 3 0-16,1 3 0 0,0 3-1 0,1 4-1 15,3-2-7-15,4-2-16 0,4-3-12 16,4-2-14-16,6-3 14 0,4-5-143 16,6-7-130-16,3-5-302 0</inkml:trace>
  <inkml:trace contextRef="#ctx0" brushRef="#br0" timeOffset="907.38">10265 742 575 0,'-26'-1'140'0,"-6"7"4"16,-3 1-79-16,-3 3-24 0,2 3-4 16,3-1-4-16,5-1-7 0,4 1-8 15,9-1-5-15,4-1-5 0,6 3-5 16,7 1-1-16,6 1-1 0,4 1-1 16,3 0 1-16,5 1 1 0,4 1 0 0,-1 0 0 15,2 3-1-15,-2-1 0 0,-2 1 0 16,-3 1 0-16,-5 1 1 0,-6-1-1 15,-9 0 1-15,-7-2 1 0,-8-2-1 16,-5 2 0-16,-3-1 0 0,-5-4-6 16,-1-1-10-16,1-3-13 0,2-1 21 0,4-7-156 15,2-7-131-15,5-3-332 0</inkml:trace>
  <inkml:trace contextRef="#ctx0" brushRef="#br0" timeOffset="1179.78">10565 708 608 0,'2'0'143'0,"-8"6"5"15,-5 4-94-15,-5 1-9 0,-2 2 0 16,-3 0 0-16,-2 3-9 0,-1 0-5 16,4-2-5-16,4-4-9 0,3 1-7 15,5-2-5-15,5 3-4 0,6-1 0 16,6 2 0-16,3 1 1 0,4 2 1 15,3-5 0-15,0 8 0 0,0 2 1 16,-1 0-1-16,-6 1 0 0,-4-2-1 0,-3-1 1 16,-8 8 0-16,-7-12 0 15,-6-1 0-15,-7 1 0 0,-10 0-1 0,-5 1-1 16,-6 0-3-16,-5-4-14 0,-3 3 0 16,0-6-164-16,5 0-149 0,5-5-385 15</inkml:trace>
  <inkml:trace contextRef="#ctx0" brushRef="#br0" timeOffset="2364.55">11498 663 508 0,'2'7'131'0,"0"1"7"0,0 6-13 16,-1-7-94-16,0 1-1 0,-1 2 2 16,0 2-1-16,-1 3-5 0,1 1-8 15,-1-3-6-15,2 9-5 0,0 1-3 16,5-3-1-16,-1-1-1 0,4-5 0 16,1-2-1-16,2-3 1 0,3 0 0 15,4-5 0-15,-1-3 1 0,6-4-1 0,-1-4 2 16,5 0-1-16,1-7 2 0,-1 1 0 15,-4-1 2-15,0-2 1 0,-5 0 0 16,-1 0 0-16,-6 5-2 0,-2 3 0 16,-2 4-3-16,-2 2-1 0,0 6-1 15,-4 4-1-15,-1 6 0 0,0 1 1 16,0 4-1-16,3-2 1 0,2 0-1 16,4-1 0-16,3-3 0 0,4-3 0 0,5-4 0 15,4-3-1-15,2-2 1 0,1-1 0 16,4-4 1-16,1-2-1 0,1-1 1 15,1-3 0-15,0-2 0 0,-3-1 0 16,-2-4 1-16,-6-3 1 0,-4-3-1 16,-6 0 1-16,-5 1 0 0,-5 5 0 15,-2 0 4-15,-3 4 3 0,-3 6-1 0,1 6 1 16,-1 1-1-16,0 0 0 16,-1 0 0-16,3 0-4 0,2 0-3 15,5 0-1-15,5 0 1 0,4 0-1 0,4 0 0 16,4-7 0-16,5 2 1 0,4-5-1 15,1-1 1-15,-3-1 0 0,3-3 1 16,0 0 0-16,-2 6 1 0,-2-4 1 16,-4 3 2-16,-5 0 2 0,-3-1 1 15,-12 3 1-15,-6 0-1 0,-8 1 0 0,-10 5-1 16,-5 4-2-16,-5 7-3 16,-4 4-1-16,-1 7-2 0,-2 3 0 0,3-1 0 15,5 6 0-15,3 1-1 0,6-1 0 16,7 1 0-16,9-5-1 0,7 0 1 15,8 1-1-15,10-5 1 0,5-3-1 16,5-2 1-16,8-5 0 0,6-4-1 16,5-7-1-16,2-3 0 0,3-7-1 15,-2-6 0-15,2-3 0 0,-2-10 1 0,-5 3 0 16,-3-4 1-16,0-4 1 0,0-3 0 16,-3-5 0-16,-1-2 0 0,-4 3 1 15,-4-5 0-15,-7 0 0 0,-6 8 0 16,-8 5 1-16,-4 7 0 0,-6 10 1 15,-8 8-1-15,-5 9 0 0,-2 12 1 16,-2 1-1-16,-6 9-1 0,-2 7 0 16,-2 4-1-16,1 3 1 0,1 5-1 0,1 2 0 15,3-4 1-15,3 7-1 0,3-1 0 16,2 0-1-16,5-1-1 0,2-4-1 16,-1-4-2-16,3 0-1 0,1-9-3 15,1-6 0-15,2-6 0 0,0-6 0 16,2-6 2-16,5-5 2 0,4-2 0 15,7-7 1-15,3-4-1 0,8-3 1 16,1-3 0-16,0 2 0 0,-2 1-1 16,-3 4 2-16,-4 6 0 0,-3 5 2 0,-7 6 1 15,-2 6 0-15,-3 2-1 0,-1 3 0 16,-6 1 0-16,-3 1 0 0,-6-1 1 16,0 0-1-16,-7-1 0 0,0 0 0 15,-8-2 1-15,-2 1 0 0,-7-2 0 16,-3 0 0-16,-2-6-6 0,0 1-7 15,2-6-12-15,7-6-11 0,1 0-13 16,10-4 45-16,7-6-177 0,6-1-133 0,6-6-332 16</inkml:trace>
  <inkml:trace contextRef="#ctx0" brushRef="#br0" timeOffset="2733.51">13666 731 542 0,'24'26'134'0,"-5"1"4"15,-10 5-47-15,-6 4-62 0,-6-1-6 0,-6-2-1 16,-5 1-3-16,-5-1-5 0,1-4-4 16,-1-4-4-16,2-1-3 0,0-1 0 15,4-3-2-15,2-5 0 0,5-2-1 16,0-3 1-16,3 0-1 0,1-2 1 16,1-5 2-16,2-5 7 0,-1-5 5 15,2-2 3-15,1-4 3 0,0-6 3 16,1-7 2-16,0-3-3 0,0-11-6 15,2-6-5-15,4-11-3 0,5 0-4 0,4-1-2 16,3 2-2-16,2 7 1 0,3 12 0 16,3 8-1-16,-3 16 1 0,-6 3 0 15,-1 12 0-15,-2 5 0 0,0 1-1 16,-1 6-1-16,-2 1 0 0,-1-2 1 16,-1 1-2-16,-2 6 1 0,-6 4 0 15,-2 1-1-15,-9-4 1 0,-6 6-1 16,-1 3 0-16,-8 2-2 0,-5-9-7 0,-7-2-12 15,-5-2-18-15,-3-3-79 0,3-7-57 16,-1-7-124-16,8-2-266 0</inkml:trace>
  <inkml:trace contextRef="#ctx0" brushRef="#br0" timeOffset="3549.74">14258 699 519 0,'9'-7'142'16,"-2"-1"6"-16,-10-3-24 0,-2-1-89 16,-4 0-3-16,-2-2 0 0,-7 6-5 15,-2 1-8-15,-2 3-5 0,1 3-3 16,0 4 0-16,-3 1-2 0,-1 11-3 16,6-1-3-16,2 0-2 0,2-1-1 0,4-1 1 15,3-3-1-15,5-1 0 0,5-9 1 16,4 1 0-16,5 0 1 0,4 0 0 15,0 0 0-15,1 0 0 0,3 0 0 16,4 0-1-16,-1-7 0 0,-3 2 0 16,-2-2 0-16,-2 0 0 0,0 0 0 15,-4 0-1-15,-7-1 1 0,-2 8-1 0,-1 2 0 16,-2-1-1-16,-1 6 1 0,-2 1 0 16,-1-1 0-16,2 0 0 0,1 1 0 15,2-5 0-15,3 6 0 0,7-1 0 16,5-3-1-16,7-5 1 0,6-1 1 15,1 3-1-15,2-2 2 0,-1-1 0 16,-2-7 1-16,-4 3 3 0,-3 5 3 16,-4 0 2-16,0-6 2 0,0 6 3 15,1-5 3-15,-2-3 1 0,1 1-1 16,-3-2-3-16,-3 1-2 0,-2 3-2 0,-4-2-3 16,-3 7-4-16,-4 7-2 0,-2 9-1 15,-2 0 0-15,0 5-1 0,-2 7-1 16,0 6 1-16,1 2-1 0,0 1 1 15,-3-2-1-15,1 8 0 0,0-3 0 16,-3-1-1-16,-1-5 0 0,0-2-1 16,0-3-1-16,2-4 0 0,-1-2 0 15,1-6 0-15,-1-3 1 0,1-1-1 0,2-7 3 16,0-6 0-16,1-7-1 0,4-4 1 16,5-3-1-16,4-6-1 0,4-6 1 15,4-5-1-15,5-2-2 0,6 2 2 16,7-2-1-16,4-2 0 0,10 3 1 15,10 0-1-15,4 3 1 0,5-5 1 16,-2 2 0-16,-7 4 1 0,-2 6 0 16,-9-2 0-16,-8 2 0 0,-5 3 2 15,-6 9 0-15,-6-2 3 0,0-1 3 0,-7-2 1 16,-5 2-1-16,-11 3 1 0,-7 3-2 16,-3 1 0-16,-5 3-2 0,-3 3-3 15,2 1 1-15,-2 7 1 0,4-1 0 16,4 7-1-16,3 2 1 0,4-1-1 15,4-2 0-15,5 8-1 0,5 1 1 0,5 2-1 16,8-2 0-16,14 0 0 0,6 0 0 16,10 2 0-16,5-5-2 0,5-6-4 15,3-5-7-15,-4-4-7 0,-7-1-20 16,-5-4 64-16,-8 0-225 0,-5-3-163 16,-6-3-424-16</inkml:trace>
  <inkml:trace contextRef="#ctx0" brushRef="#br0" timeOffset="6970.33">11832 1893 499 0,'2'-11'128'0,"2"5"4"16,0 0-59-16,1 2-26 0,-3-1-9 15,-1 4-6-15,-1 1-6 0,1 1-6 0,-1 4-4 16,-1 0-5-16,0 6-3 16,-1 6-4-16,0 2-1 0,-1 4-2 0,0 4 1 15,0-1-1-15,2 1 0 0,0 0 0 16,1-2 0-16,3-4 0 0,0 1-1 15,2-4 1-15,0-1-1 0,1-3 1 16,-2-3 0-16,-1-6 0 0,-1-3 6 16,-2-5 2-16,0-6 2 0,-2-6-1 15,0-4 1-15,-1-2-1 0,0-1 0 16,-1-4-6-16,2 0-2 0,1-2 1 0,1-3 4 16,0-1 2-16,0 0 2 0,0 1 4 15,1 2 2-15,-1 2 3 0,1 7 2 16,-1 8-1-16,1 4-3 0,0 5-3 15,0 2-4-15,3 0-2 0,1 5-4 16,3 1-4-16,5 3-1 0,2 2-1 16,5 1 1-16,4 1 0 0,4 4 0 15,0-1 0-15,3 2 0 0,2-1 0 0,3 1 0 16,1 2 0-16,1-3 0 0,0 0 0 16,-2-2 0-16,-6-1 0 0,-1-3 0 15,-7-1 0-15,-6-6 0 0,-5 3 2 16,-3-4 8-16,-3 1 6 0,-1-4 6 15,-3-1 3-15,-5-4 1 0,0-3 1 16,-1-3-3-16,-3-3-7 0,-1-7-6 16,-1-5-7-16,0-1-2 0,1-2-1 15,-1-3-1-15,0-2 0 0,0 2 0 0,-1 1 0 16,2 3 0-16,1 1-1 0,1 4-1 16,0 5-1-16,3 5 0 0,1 4-6 15,2 4-8-15,0 3-11 0,1 0-14 16,2 3-17-16,2 1-13 0,3 2-6 15,1 1-127-15,4 4-130 0,1 4-304 16</inkml:trace>
  <inkml:trace contextRef="#ctx0" brushRef="#br0" timeOffset="7313.65">12582 1949 503 0,'1'0'131'0,"0"1"6"15,-2-1-57-15,1 0-27 0,0 0-15 16,-1 0-7-16,-1 2-8 0,0 4-7 0,-1-1-6 16,1 4-5-16,-1 3-3 0,1 1-1 15,1 1 0-15,2 0 1 0,2-6-1 16,1 0 1-16,6-2 1 0,6-2 0 16,1-2 5-16,6-1 5 0,2-1 3 15,1 0 5-15,2-2 3 0,-4-2 4 16,-4-2 1-16,-3 0-2 0,-6-4-4 15,-2 0-4-15,-4-3-2 0,-4 0-5 16,-5-3-5-16,-3-1-2 0,-4-5-2 0,-7-1-2 16,-2-1-1-16,-6 1-2 0,-2 0 0 15,0 3-3-15,4 6-1 0,2 2-8 16,5 4-9-16,4 3-11 0,4-1-10 16,4 2-10-16,4-1 14 0,4-2-139 15,1-2-120-15,9-1-294 0</inkml:trace>
  <inkml:trace contextRef="#ctx0" brushRef="#br0" timeOffset="7504.66">12998 1589 633 0,'7'-3'144'16,"-4"1"2"-16,0 0-114 0,-1 3-6 16,-2 5-5-16,-3 5 1 0,0 4-5 15,0 6-4-15,-2 6-1 0,2 7 0 16,0 3-2-16,2 4-1 0,0-1-2 0,3 2-3 15,0 0-2-15,2-5-4 0,2-3-9 16,-1 0 1-16,1-1-75 0,0-4-74 16,0-2-121-16,2 2-283 0</inkml:trace>
  <inkml:trace contextRef="#ctx0" brushRef="#br0" timeOffset="8050.08">12996 1906 584 0,'2'6'124'0,"3"-1"9"0,0 1-102 15,2-1-1-15,3 3 6 0,2-4 5 16,0 1 3-16,3-5-2 0,3-1-6 16,2-2-5-16,5-3-7 0,3-1-7 15,4-3-5-15,2-3-4 0,-1-1-2 0,-2 0-2 16,-4 2-1-16,-5 0-2 0,-7 0 2 15,-4 2 0-15,-7-1 0 0,-2 2 2 16,-3-2 1-16,0 1 1 0,-1 4-1 16,-2-2-1-16,-3 5-1 0,-4 4 1 15,-2 4-3-15,-1 6-2 0,-3 2 1 0,-3 6-1 16,-1 4 0-16,4 0 1 16,11 3-2-16,4-2 1 0,4 0 0 0,3-4 0 15,11-3 0-15,3-5 1 16,4-1-1-16,-6-7 1 0,0-2 1 0,2-2 2 15,-2 1 2-15,1-3 2 0,-4-3 3 16,0-4 3-16,1-1 0 0,0 0 1 16,-1-4-2-16,0-4-3 0,0 2-1 15,-5 1-3-15,1 0-3 0,-2 3-1 16,0 2-2-16,-2 5 0 0,2 6-1 16,1 3 0-16,1 4 0 0,2 3 0 0,3 3 0 15,4 4 1-15,1 0 0 0,1 1 0 16,0 0-1-16,-2 2 1 0,-2-3-1 15,-6 0 0-15,-5-4-1 0,-6 1-1 16,-8 0 0-16,-7-2 1 0,-6-1-1 16,-3 1 0-16,-4 0-2 0,0-1-4 15,-4-3-8-15,1-4-8 0,4-4-13 0,2-3-9 16,1-5-11-16,4-6 129 0,2-4-256 16,7-1-140-16,7-1-389 0</inkml:trace>
  <inkml:trace contextRef="#ctx0" brushRef="#br0" timeOffset="9246.95">15480 1654 555 0,'3'-2'145'0,"-3"-1"4"0,-3-6-68 16,-3 1-38-16,-4 1-4 0,-2-2-1 15,-3-1-5-15,0 0-7 0,-2 0-4 16,1 2-2-16,-1-1-1 0,1 2-3 16,1 4-4-16,-5 0-4 0,1 6-6 15,1 4 0-15,-2 2-1 0,1 7 0 0,2 6 0 16,-2 5 0-16,8 7 0 0,5 2 0 16,1 4 1-16,5 5-1 0,4 1 0 15,2 2 2-15,2-4-10 0,0-3-6 16,-3-1-10-16,-2-2-7 0,-2-2-8 15,0-4-7-15,1-5-3 0,-4-3-17 16,1-3-42-16,0-1-25 0,-3-8-13 16,-3-6-73-16,-1-6-134 0</inkml:trace>
  <inkml:trace contextRef="#ctx0" brushRef="#br0" timeOffset="9834.31">15134 2133 358 0,'-8'-24'169'0,"2"0"-43"16,1 4-37-16,2 0-20 0,2 4-12 15,2 3-8-15,2 1-6 0,2 1-3 16,3 0-3-16,4 1-3 0,4 3-1 15,-1 2 0-15,1 2-4 0,2 1-4 16,5 2-2-16,2 0-3 0,0 0-4 16,-1 1-2-16,3-2-5 0,0 4-4 15,3-2-2-15,-6 0-1 0,-1 3-1 0,-2 2-1 16,-3 0 0-16,-3 2-1 0,-2-1 1 16,-4 4-1-16,-3 1 0 0,-5-5 0 15,-2-1 1-15,-1 0 0 0,0 1 1 16,-1-3 0-16,-1-1 0 0,3-3 0 15,2 4 1-15,2-3-1 0,2-1 2 16,2-1-2-16,2-1 1 0,2-2 1 0,0 1-1 16,-1-2 0-16,0-2 0 0,-3 1-1 15,0-2 1-15,-4-2 0 0,-1 0 0 16,-2-2-2-16,-2-2 0 0,-3 1-2 16,-3-2 0-16,-3 2 0 0,-3 1-1 15,-3 1 1-15,2 3 0 0,1 3 1 16,2 3 1-16,2-1 0 0,2 2 1 15,6 1-1-15,3 1 1 0,5-1-1 16,1 1 0-16,4 0 1 0,4 3-1 0,1 2-1 16,1 1 1-16,1 2 0 0,3 3 0 15,2 1 0-15,1 4 0 0,3-1 0 16,2 3 0-16,4-3 0 0,1 0 0 16,-3-2 0-16,-3-2 0 0,-4-2 0 15,-4-1 0-15,-5-2-1 0,-4 1 1 16,-6-3-1-16,0 2 1 0,-3-4-1 15,-1-1 0-15,-2-3 1 0,-2-3 0 0,-3-3 1 16,1 0 0-16,-3-2 1 0,0-1 0 16,0 0 1-16,0-2 1 0,2-1 0 15,3 0-1-15,4-2 0 0,3-2 0 16,3 0-1-16,5 0-2 0,3 2 0 16,0 1-1-16,0 0 0 0,1 5-1 15,1-1-2-15,0 2-7 0,0 0-15 16,2 2-23-16,0-1-139 0,-1-2-149 0,3 1-365 15</inkml:trace>
  <inkml:trace contextRef="#ctx0" brushRef="#br0" timeOffset="10254.99">17087 1735 432 0,'8'17'119'0,"-2"0"6"0,0 2-28 16,-1 1-51-16,-1 4-7 0,-1 2-7 0,-2 1-5 16,-1 4-2-16,-2 0-6 0,-2 3-3 15,-1 5-2-15,1 4-3 0,-4 4-3 16,0 0-4-16,-1 0-1 0,2 4-1 15,0-4-2-15,1-4 0 0,0-4-14 16,1-9-2-16,1-7 1 0,2-3-28 16,0-5-104-16,1-6-110 0,-1-6-270 15</inkml:trace>
  <inkml:trace contextRef="#ctx0" brushRef="#br0" timeOffset="10498.88">17117 1917 576 0,'7'-34'142'0,"0"1"5"0,3 7-87 16,2 6-15-16,2 9 5 0,2 3 0 16,2 3-9-16,2 5-8 0,3 5-4 0,0 1-6 15,1 2-5-15,-2 2-7 0,-1 2-3 16,-4 0-2-16,-3 1-3 0,-3 0-1 16,-3-1-2-16,-5 2 0 0,-3 4 1 15,-3-3-2-15,-5 0 1 0,-3-2-1 16,-4 0-1-16,-5-1-6 0,-3-5-6 15,-1-3-9-15,-1-2-11 0,2-4-8 16,2-4-3-16,3-3-10 0,4-7-116 0,5 0-114 16,3-5-279-16</inkml:trace>
  <inkml:trace contextRef="#ctx0" brushRef="#br0" timeOffset="10982.58">17479 1800 479 0,'17'23'121'0,"-4"1"8"15,1 1-83-15,-1-3-5 0,-1 1-5 16,-3-1-3-16,0-1-14 0,-3-3-9 0,-1-2-6 16,-3-6-1-16,-1 0 0 0,-2-4 0 15,1-1 0-15,-2-3 1 0,-2-3 1 16,0-1 2-16,-1-2 0 0,-1-3 2 16,1-7 0-16,-1-3-1 0,2-4 0 15,1-3 2-15,3-1 0 0,2-3-2 16,2 1 0-16,3 0 0 0,3 3 1 15,0 3 2-15,3 3-3 0,0 4 0 0,0 5 0 16,-1 5-2-16,1 6 1 0,1 6-2 16,1 0-2-16,1 3 0 0,-1 1-1 15,2 0 0-15,-3 1-1 0,0-1 0 16,-2 1-1-16,-5 1 1 0,-3 3 0 16,2 2 0-16,-1 1 0 0,0 0 0 15,-1-3 0-15,0 2 0 0,4-4 0 16,2-2 0-16,1-3 0 0,1-3 0 15,2-2 0-15,1 1 1 0,1-5 1 0,2-2 1 16,0-2 3-16,1-2 0 0,-1-1 2 16,1-1 1-16,-2-4 0 0,-1-2 3 15,-4 0-1-15,-5-4 0 0,-3 1-3 16,-7-3-2-16,-4 1-1 0,-5 1-2 16,-6 3-4-16,-4 1-1 0,0 1-1 15,-1 3 1-15,-1 1-2 0,2 2-8 16,3 0-7-16,4 1-8 0,4-3-10 0,4 1-9 15,4-1-28-15,7-1-100 0,4-1-113 16,4 2-271-16</inkml:trace>
  <inkml:trace contextRef="#ctx0" brushRef="#br0" timeOffset="11233.62">18450 1824 508 0,'7'2'134'0,"-7"-1"5"15,-6 1-73-15,-5-2-21 0,-4-2 8 16,-9 2 3-16,-6 0-19 0,-7 0-6 16,-3 4-4-16,2-1-2 0,1 6-4 15,2 2-9-15,6 1-5 0,10 2-4 16,8 2-1-16,5 0 0 0,7-1 1 16,4-3 1-16,6 0 1 0,6-1-1 15,5-1 1-15,3 0 0 0,5 0 0 0,2-3-2 16,1 3-2-16,0-3-2 0,-4-1-17 15,-1-1-15-15,-1-2 153 0,-2-3-292 16,-3-2-158-16,2-1-439 0</inkml:trace>
  <inkml:trace contextRef="#ctx0" brushRef="#br0" timeOffset="12483.85">19490 1770 482 0,'6'7'125'0,"-1"-3"9"0,-2-1-60 15,-1 0-24-15,-2-1-3 0,-3-3-1 16,-4 0-4-16,-3-2-6 0,-4-1-6 16,-1 2-5-16,-5 0-1 0,-3 1-6 15,-3 4-6-15,-4 0-3 0,-3 6-2 0,-2 1-3 16,0 6-1-16,1 4-1 0,4 2 0 16,4-1-1-16,8 2-1 0,8-1 0 15,7 0 0-15,7-5 0 0,7-5 0 16,9-2-1-16,8 0-3 0,6-3-8 15,8-3-8-15,3-2-8 0,5-1-7 16,3-2-3-16,1-1-2 0,0-1 3 16,1-2 7-16,-1 1 9 0,1-3 8 0,-1 2 7 15,-6 1 4-15,-7-4 4 0,-6 3 5 16,-10 0 4-16,-5-3 9 0,-9 1 6 16,-9-1 2-16,-4-1 0 0,-5 3-1 15,-6-2-2-15,-6 1-1 0,-7 3-8 16,-7 1-4-16,-3 5-1 0,0 3-1 15,1 1 0-15,4 3-3 0,5 1-2 16,6-1-2-16,9 2-2 0,6-3 0 0,4-4 0 16,3 2 0-16,6-4 1 0,3 0-1 15,5-2 0-15,4 0 0 0,3-3 1 16,2 4-1-16,2-4-1 0,0 1 1 16,0-1-1-16,-4 1 0 0,-3 1 0 15,-4 0 0-15,-5-1 0 0,-2 4 0 16,-5 1-1-16,-2 4 0 0,-3 2 0 15,-1 0 0-15,-1 4 1 0,1 0 0 16,1-3-1-16,1-1-4 0,1-1-2 0,3 0 0 16,3-4-2-16,2 1-1 0,5-2 0 15,1 1 0-15,4-1 5 0,2-1 0 16,4-2 1-16,2-3 0 0,1 0 1 16,1-1 1-16,-2-2 0 0,0 2 1 15,-1-4 1-15,-1-2 2 0,-2-4 1 16,-2-6 0-16,0-5 1 0,0-7 0 15,-2-3 1-15,-2-7-2 0,-4-2 1 16,-2-3-2-16,-3 1 0 0,-5 3-1 0,-2 3 5 16,-3 4 3-16,-3 9 1 0,1 5 0 15,-3 10 1-15,-1 4-1 0,-3 7 0 16,-3 7-5-16,-2 4-2 0,0 6-2 16,-2 6-1-16,3 6 1 0,2 10-1 15,3 1 1-15,1 2 0 0,6 4 0 16,1-1-1-16,4 0 1 0,1-3-1 0,5-7 1 15,2-1-2-15,2-7-2 0,5-4 0 16,2-4-2-16,-2-2 0 0,4-4 0 16,-1-6-2-16,-2-1 2 0,1-4 0 15,-3-2 1-15,0-5 1 0,0-4-1 16,0-2-1-16,1-4-1 0,0-8 0 16,1-5 0-16,0-3 1 0,0-5 0 15,-1-5 1-15,-2-4 2 0,-2-5 1 16,-2 4 1-16,-2 1 0 0,-1 2 5 0,-4 5 3 15,-2 7 6-15,-1 7 0 0,-3 10 0 16,-3 5 0-16,-3 9 0 0,-3 6-4 16,-2 6-4-16,-1 4-3 0,-1 7 0 15,0 8 0-15,2 5 0 0,-1 4 0 16,3 2-1-16,1 2 1 0,3 2-2 16,2-4 1-16,4 1-1 0,3-5 0 15,6-5-1-15,1-3-1 0,6 0-4 0,0-3-6 16,4-2-8-16,-1-3-5 0,2-3-11 15,2-2-9-15,1 2-3 0,1-10-124 16,0-5-119-16,3-5-293 0</inkml:trace>
  <inkml:trace contextRef="#ctx0" brushRef="#br0" timeOffset="13363.7">20872 1885 393 0,'6'0'111'0,"-3"-2"6"0,0 1-44 15,-2-1-29-15,1 1-1 0,-4-1 2 16,-1 2-11-16,-2 0-15 0,-2 0-4 16,-3 0-5-16,-2 0-2 0,-2 2-2 0,-5 0-1 15,1 1-2-15,-2 2 1 0,1 0-1 16,1 4 0-16,2-1-1 0,3-1 1 16,3 1-2-16,3 1 1 0,2-3 0 15,2 1 0-15,2-2 0 0,1 1 1 16,2-1 0-16,1 1 0 0,4-1 0 0,1 2 0 15,3-1 0-15,2 1-1 0,1 3-1 16,0-1 0-16,-1-1-1 0,2 0 0 16,-2 0 0-16,-3-1 0 0,-3 2 0 15,-4-2 0-15,-2-4 0 0,-4 1 0 16,-3 0 0-16,-5 0 1 0,-3 1 1 16,-3-3 0-16,1-1 1 0,-4 0-1 15,-2 0 1-15,-2-2-1 0,-1-3-3 16,0-3-4-16,-2-1 2 0,-1 2-53 0,0-1-85 15,3-1-112-15,3 2-275 0</inkml:trace>
  <inkml:trace contextRef="#ctx0" brushRef="#br0" timeOffset="14447.05">22116 1580 383 0,'-9'-1'116'0,"-1"1"3"0,-1-1-57 15,-2 2-7-15,-2 1 2 0,-2 0-8 16,-1 3-15-16,-2 1-14 0,-1 3 1 15,-1 3-2-15,-2 4-3 0,-1 5-1 16,-4 7-4-16,1 2-2 0,-2 4-2 0,2 2-2 16,-1 2-1-16,9 0-1 0,3 0-1 15,7-6 0-15,7 0 0 0,8-3-1 16,6-3 1-16,6-7 0 0,5-1-4 16,5-5-8-16,4 1-5 0,0-2-3 15,0-2 36-15,3-2-164 0,0-3-121 0,0-6-309 16</inkml:trace>
  <inkml:trace contextRef="#ctx0" brushRef="#br0" timeOffset="14747.77">22360 1834 550 0,'-23'-5'126'0,"-2"-1"7"0,-1 2-91 16,-3 3-13-16,0 1 3 15,-1 1 0-15,0 1-5 0,6 2-7 0,2 1-6 16,5 0-5-16,1-2-2 0,4 4-4 16,5 1-1-16,5-1 0 0,2 3 1 15,3 3-1-15,2 2 1 0,5 4-1 16,3 0 1-16,2 2 0 0,1 0-1 16,2-1-1-16,-3-1 0 0,-1-2-1 15,-2 1-1-15,-5 0-2 0,-3-2 0 16,-4 0-1-16,-4 4 0 0,-6-1-1 0,-4-2-1 15,-6-4 0-15,-1-2-2 0,-3-2-5 16,-2-4-7-16,-2-12 30 0,1-2-155 16,2-5-118-16,4-4-314 0</inkml:trace>
  <inkml:trace contextRef="#ctx0" brushRef="#br0" timeOffset="15765.53">22603 2019 470 0,'11'-2'127'0,"-4"2"7"16,-2 0-56-16,-1-3-36 0,-5-2 0 16,-4-2-6-16,-3-3-9 0,-2 1-9 15,-5-2-7-15,-3-1-1 0,-4 0-1 16,-1 4-1-16,-1 2-2 0,-3 4-2 15,1 3-1-15,0 1 0 0,3 3-1 16,3 4 0-16,4 0-1 0,1 0 0 16,7-2 0-16,4 3 0 0,5 0 0 15,5-2 0-15,4-1 1 0,4 1 0 16,3-1-1-16,3-3 2 0,-1-2-1 0,2 1 0 16,-2-3 0-16,1 0-2 15,-2-1 1-15,-2 1 0 0,-1-1 0 0,0 0 0 16,-4-1 0-16,-5 1-1 0,0 1 0 15,-4-1-1-15,-2 0 0 0,-3 2-1 16,-1 0 0-16,0 2 0 0,-1 1 0 16,0 2 2-16,2 1 0 0,2 4 0 15,2-2 0-15,4 3 0 0,2 0 0 0,3-2 0 16,2 2 0-16,3-2-1 0,0-5 1 16,3 0 0-16,2-3 0 0,-1-2 0 15,1-1 1-15,-1-3-1 0,-1-2 1 16,0 0 0-16,-2-5 1 0,-1 2 1 15,-5-2 0-15,1 2 0 0,-4-2-1 16,-2 0 1-16,-1 0-1 0,-3 2-1 16,-1-3 0-16,-1 1-1 0,0 2 2 15,1 0 0-15,-1 4 1 0,-1 1-1 16,1 4 0-16,1 1-1 0,0 3 1 0,1 0-2 16,3 3 1-16,1 0 2 0,4 0 0 15,3-2 1-15,4 3 1 0,4-6 1 16,0 0 0-16,1 1 0 0,1-2-1 15,0 0-1-15,-1-2 1 0,0 0-1 16,0 1 0-16,2-2 0 0,0 1 0 16,-2-3-1-16,-2 0 1 0,-3-1 0 0,-2-1 0 15,-4-2 1-15,-3 0-1 0,-3-3 1 16,-4-1 0-16,-2 0-1 0,-3 0 0 16,-2 0-1-16,-3 3 0 0,-3 2-1 15,-1 2 0-15,-2 6-1 0,-1 3-1 16,-2 3 1-16,-1 3 0 0,3 3-1 15,0 1 1-15,4 0-1 0,3-1 1 0,6 1-1 16,3-2 1-16,3-2-1 0,5-1 1 16,4-4 0-16,2 2 0 0,1-2 0 15,4 1 0-15,0-3 1 0,2 0 0 16,1-4-1-16,2 1 0 0,-1-2 1 16,1 0-1-16,0-2 1 0,0-1 0 15,2 1 0-15,-2 1-1 0,-2-3 1 16,-3-2-1-16,1-1 1 0,-2-6 0 15,-2 0 0-15,-4 1-1 0,-1 1 0 16,-3 3 0-16,-1 3 0 0,-3 4-2 0,-2 2 0 16,1 3-2-16,0 1 1 0,2 4-1 15,-1 0 1-15,2 3-1 0,3 1 1 16,0 4 2-16,1-3 0 0,-3 1 0 16,1-1-1-16,-1-1 2 0,-2 2-2 15,-3-2 1-15,-1 0 0 0,-1 2-1 16,-1-4 0-16,-1 1 0 0,-2-6-1 0,-5-3 1 15,-1-2 0-15,-2-5-1 0,0-1-2 16,-3-2-10-16,2-1-8 0,2 0-9 16,3 0-10-16,4 3 5 0,3-2-136 15,2-1-125-15,4-3-298 0</inkml:trace>
  <inkml:trace contextRef="#ctx0" brushRef="#br0" timeOffset="16236.98">23933 1467 510 0,'-2'5'119'0,"-2"1"8"16,-2 4-83-16,-1 5-8 0,-5 6 3 15,-4 1 1-15,-6 6-6 0,0 7-5 16,-2 8-4-16,0 2-5 0,-1 4-6 0,1 3-2 16,3 2-5-16,2-5-1 0,2-5-2 15,1-1-2-15,0 0 0 0,2-3-1 16,2 0 1-16,1 0-2 0,2-2-8 15,1-1-11-15,2-5-8 0,2-2-11 16,0-9-116-16,3-5-118 0,0-4-283 16</inkml:trace>
  <inkml:trace contextRef="#ctx0" brushRef="#br0" timeOffset="16953.18">23877 1975 414 0,'-10'13'116'0,"-1"4"6"15,2-3-12-15,0 1-81 0,1-1-2 0,4-2 4 16,0 2-11-16,1-2-8 0,1 0-4 16,0-2-3-16,1 2-1 0,-1-3-1 15,1-1-1-15,0-4 0 0,-1-2-1 16,1-2 8-16,0-1 2 0,1-5 2 15,2-3-1-15,0-4 1 0,1 3-2 16,1-4 2-16,2-1-8 0,0-1-2 16,3-1-1-16,1 2 0 0,1 1 0 0,0-2 0 15,0 1 1-15,1 2 0 0,0 2 0 16,-2 4 0-16,-2 5-1 0,2 2 1 16,-1 2-1-16,0 2-1 0,0 3 0 15,-2 2-1-15,2-1 0 0,0-1 1 16,2 1 0-16,3 0 1 0,2-2 0 15,2-1 1-15,3-2 0 0,0-1 1 16,1 0 0-16,-3-2 0 0,-2 0 1 16,-3 0 2-16,-2-2 1 0,-3 0 1 0,-4-4 0 15,-1 1-1-15,-3-2 1 0,-5 0-2 16,0 0-1-16,-3-2-3 0,-1 4-1 16,-2 2-1-16,-1 3-1 0,0 0 0 15,0 5 0-15,1 1 0 0,1 2 0 16,4 1 0-16,0 0 0 0,3 2 1 15,3-2-1-15,3-4 1 0,-1 0 0 0,3 0 0 16,1-2 1-16,1-1-1 0,-1-2 1 16,1 1-1-16,0 2 1 0,0-3-1 15,0 0 2-15,0 0-1 0,-2 0 0 16,2-1 0-16,0-2 1 0,-2 2-1 16,2 0-1-16,0 0 0 0,0 0 0 15,2 0-1-15,0 2-1 0,2 0-1 16,2 2 1-16,1 1-1 0,1 0 0 15,2 3 1-15,0 4-1 0,0 1 1 0,-1 0 1 16,-2 1-1-16,-2 2 1 0,-2 3 0 16,-5-1-1-16,-2-3 0 0,-3 0-1 15,-5-2 0-15,-2-4-1 0,-6-1 1 16,-7-5-4-16,-2-3-2 0,-2 0-5 16,0-3-5-16,0-8-8 0,0-1-7 15,3 0-4-15,5-3-30 0,3-4-87 0,4-1-105 16,3-1-249-16</inkml:trace>
  <inkml:trace contextRef="#ctx0" brushRef="#br0" timeOffset="17173.56">24459 1653 530 0,'-1'16'127'16,"0"1"4"-16,0 7-93 0,0 1-1 15,0 2 6-15,1 3-13 0,1 3-8 16,2 0-4-16,3 0-3 0,-2 0-2 16,3-2-3-16,-1-3-4 0,2-2-2 15,-2-4-2-15,1 0 1 0,0-2-3 16,-2-5-12-16,-1-1 24 0,0 1-159 16,-2-5-126-16,0 3-336 0</inkml:trace>
  <inkml:trace contextRef="#ctx0" brushRef="#br0" timeOffset="17406.62">24323 1821 464 0,'6'-6'126'0,"5"4"8"16,1-1-11-16,0 2-83 0,3 0-3 15,3 0-1-15,0 0-5 0,2 3-7 16,-2-1-7-16,4 0-5 0,1 1-6 16,1 0-3-16,1 0-1 0,1 0-5 15,3-4-16-15,-1 1 18 0,0-2-150 16,-3-1-125-16,-1 0-329 0</inkml:trace>
  <inkml:trace contextRef="#ctx0" brushRef="#br0" timeOffset="17815.78">24547 1364 486 0,'15'15'123'0,"4"4"4"0,5 0-70 16,1 5-9-16,3 3-2 0,1 4-11 15,4 4-7-15,1 6-5 0,2 9-3 0,-3 2-5 16,-1 5-5-16,-2 5-5 0,-2 1-2 16,-7 0 0-16,-6 6-1 15,-12 0-1-15,-7 2 1 0,-10 0-2 0,-8-3 0 16,-10 3-2-16,-2-4-3 0,-7-6-8 16,-1-9-7-16,-4 2 5 0,-4-5-132 15,-1-4-119-15,-3-7-300 0</inkml:trace>
  <inkml:trace contextRef="#ctx0" brushRef="#br0" timeOffset="24694.47">12059 2656 499 0,'-4'1'127'0,"1"4"3"0,2-4-62 16,1-2-28-16,1 1-16 0,0 4-6 16,0 0-6-16,0 5-3 0,0 3-3 15,0 6 1-15,-1 5-1 0,0 3 0 16,-1 2 1-16,-1 4-2 0,1 2-3 0,-2-2 0 15,-1-4-2-15,3-1 1 0,-1-5-1 16,1-4 0-16,0-6-1 0,0-5 5 16,2-5 4-16,0-4 7 0,0-5 6 15,0-4 3-15,0-5 4 0,0-5 2 16,0-7-4-16,2-1-4 0,-2-5-7 16,0 0-6-16,0-1-3 0,0-4-2 0,0 3-3 15,0 3 0-15,0 3-1 0,0 5 2 16,-1 5 0-16,1 4 1 0,-1 7-1 15,2 5-1-15,1 8-1 0,0 5 1 16,3 4-1-16,0 2-2 0,5 6 0 16,6 3 2-16,2 2 0 0,3 0 0 15,7-3 0-15,1 1 0 0,2-2 0 16,0-2 0-16,-1-3 0 0,-2-2 0 16,-3-2 0-16,-6-3-1 0,-2-1 2 15,-5-3 4-15,-4-4 5 0,-4 2 5 0,-2-6 5 16,-2-4 2-16,-1-5 0 0,-1-1 0 15,-1-4-4-15,0-5-5 0,0-6-6 16,-2-2-4-16,1-2-1 0,1-2-2 16,0-2 1-16,1 0-1 0,1 1 0 15,1 5 0-15,0 4-1 0,0 4 0 0,1 6-1 16,0 4-3-16,1 5-11 0,-2 5-12 16,-1 2-16-16,2 5-17 0,-1 3-63 15,1 2-66-15,3 2-124 0,1 7-249 16</inkml:trace>
  <inkml:trace contextRef="#ctx0" brushRef="#br0" timeOffset="24981.61">12647 2774 450 0,'7'10'128'0,"-1"2"6"0,-3-1-12 0,-2 1-79 16,0-2 1-16,-1 0-2 0,0-3-10 15,-1 0-8-15,2-3-7 0,0 0-6 16,3-3-5-16,0-1-2 0,6 0-2 15,2 0 1-15,2-3-1 0,3 0 0 16,1-1 0-16,0-2 0 0,-1 1-1 16,-2-2 5-16,-4-1 7 0,-2 0 3 0,-1 0 3 15,-4 1 1-15,0-1 2 0,-3 0 2 16,-1-2-6-16,-2 0-6 0,-1-1-4 16,-1 1-1-16,-1-1-3 0,-2 4-3 15,-2 2-2-15,-4 2-4 0,-4 6-8 16,-4 2-12-16,-3 2-11 0,-3 4 11 15,1-2-117-15,3 0-34 0,4-3-113 16,8-1-240-16</inkml:trace>
  <inkml:trace contextRef="#ctx0" brushRef="#br0" timeOffset="25165.87">13038 2446 604 0,'17'-20'154'16,"-4"2"8"-16,-4 6-84 0,-3 8-33 15,-4 7-6-15,-2 8-4 0,-3 6-6 16,-3 6-11-16,-2 4-8 0,0 5 0 0,-1 3-1 16,0 0 0-16,1 3-4 0,3 1-2 15,3 1-1-15,3 0-5 0,2 0-18 16,2-2-18-16,1-1-134 0,1-3-140 16,-2-5-350-16</inkml:trace>
  <inkml:trace contextRef="#ctx0" brushRef="#br0" timeOffset="25650.91">12990 2720 620 0,'-2'-5'136'16,"2"3"1"-16,0 3-114 0,2 3-5 16,-1 3-2-16,1 0 3 0,2 3 2 15,2-1 1-15,1 0 3 0,4-4 4 0,4-1 1 16,0-3-4-16,4-2-5 15,2-2-5-15,6-1-2 0,3-2-4 0,7-1-2 16,-2 1-2-16,-1-2 1 0,-2 0-1 16,-4-1-1-16,-5 3 2 0,-9-1 4 15,-5 3 3-15,-6-1 1 0,-3 2 0 16,-1 1-1-16,-2 1-1 0,-3 3-2 16,-5 2-4-16,-3 4-5 0,-1 3-2 0,-1 2-1 15,1 2-1-15,3 2-1 16,2-2-2-16,9-2 0 0,5-3 1 0,9-2 0 15,2-3-1-15,3 2 3 0,2-5 0 16,1-2 2-16,2-2 0 0,-2-1 0 16,-4-2 1-16,1 0 0 0,-1-3 0 15,0-1 0-15,-3 0 0 0,-1 3 0 16,-1-1 0-16,-2 3-1 0,-1 2 0 16,0 1-2-16,-1 4 1 0,1 4 0 0,0 2-1 15,1 3 1-15,1 3 0 0,3 1 1 16,0 2 0-16,1 1-2 0,-1 0-2 15,-1-3 0-15,-3 0-1 0,-5-3 0 16,-5-1-1-16,-7-1 0 0,-5-3 0 16,-6-2-2-16,-2-1-7 0,-2-2-8 15,-1-2-17-15,-1-4 154 0,2-8-292 16,2-6-155-16,2 0-436 0</inkml:trace>
  <inkml:trace contextRef="#ctx0" brushRef="#br0" timeOffset="26384.32">14611 2658 515 0,'-17'14'115'0,"-4"3"2"15,0 1-55-15,0 2-52 0,1 0 0 16,5 2 0-16,5-2 1 0,4 0 0 16,3-1-3-16,4-2-3 0,5 1-1 0,2-4 0 15,5-4-1-15,6-2 2 0,3-3 0 16,0-5 2-16,2-2 3 0,4-3 3 16,0-2 2-16,0-2 4 0,-4-1 2 15,-1 0-1-15,0-1 0 0,-2-1-2 16,-8-2-2-16,-6 1-2 0,-7-4-4 15,-8 1-3-15,-5-4-2 0,-6-1 0 16,-1 2-2-16,0 0-1 0,4 2 0 0,1 2-1 16,6 6-1-16,5 3-1 0,5 3-2 15,5 4 0-15,5 4-1 0,8 3 0 16,6 3 0-16,-1 0 1 0,2 3 1 16,6 1 2-16,0 0 0 0,-1-1 0 15,-6-2 0-15,-5 2 0 0,1-1 0 16,-2-1 0-16,-7 1-1 0,-5-1 0 15,-4-1 0-15,-1-3 0 0,-1-1-1 16,0-3 1-16,-1-2 1 0,-1-3 0 0,1-3 1 16,0 0 0-16,1-3 1 0,0-3 0 15,2 0 1-15,1-1-2 0,1-1 1 16,2 0 3-16,0-1 3 0,2 4 0 16,4 1 1-16,1-2 2 0,3 4 1 15,3 3 2-15,4 4-2 0,1 3-1 16,1 2-2-16,-2 5-1 0,-4 5-2 15,-2 4 0-15,1 2-3 0,-4 3-1 0,-2 1-1 16,-1 2 1-16,-1-4-8 0,0-2-16 16,2-4 141-16,-3-3-292 0,0-5-161 15,1 3-461-15</inkml:trace>
  <inkml:trace contextRef="#ctx0" brushRef="#br0" timeOffset="27649.79">16155 2691 402 0,'4'12'116'0,"-1"3"5"0,0-2-9 16,-2 4-84-16,-1 1-1 0,-1 3-2 15,-2-1 4-15,0 1-19 0,2 0-6 0,0-2-1 16,1-3-2-16,0-4 0 0,-1-3 0 16,1-3 0-16,-1-2 0 0,0-3 4 15,0-1 7-15,-3-2 3 0,0-2 1 16,-1-1 3-16,1-3 3 0,-1-1 3 15,-1-5-3-15,1-2-6 0,1-1-1 16,3-1 0-16,1-4-3 0,4 2-2 16,3-3-3-16,6 3-1 0,3-2-1 15,6 2-2-15,3 2-2 0,3 3 0 16,4 3 0-16,-2 4-1 0,-2 1 0 16,2 6 0-16,-4 0-2 0,1 2 0 0,0 2-3 15,-3 0-6-15,0 1-7 0,1 2-5 16,-2 1-4-16,-2 1-2 0,-4 1 0 15,-1 0 1-15,-4 4 7 0,-2-1 5 16,-5-1 7-16,0 2 4 0,-4-2 2 16,-1 1 3-16,-1 3 3 0,-2-2 0 15,2 1 2-15,-1 1 1 0,-1 1 2 0,2-1 0 16,0 0-1-16,1 0-1 0,1-4-1 16,1-1 1-16,1-3 1 0,2-5 2 15,0 1 3-15,5-5 1 0,3-2 1 16,2-4 0-16,2 0 1 0,0-2 0 15,2-1 1-15,2 0-1 0,-1-2 2 16,-3 0 2-16,-1 1 0 0,1-2 1 16,-3 0-3-16,-3 3-4 0,-3 0-2 15,-2 2-4-15,-1 3-2 0,-4 0-3 0,-1 6-2 16,-3 4 0-16,-2 1 0 0,-1 6 0 16,-2 2 0-16,0 4-1 0,2 2 2 15,0-1-2-15,3 2 1 0,3-2-2 16,3-2 1-16,6-4 0 0,2-2-1 15,1-3 1-15,2 1 1 0,3-6 0 16,0-4 0-16,3 0 1 0,0-5 0 16,2-2 0-16,-1 0 0 0,2-7 0 0,4 3 0 15,-2-2 0-15,-1-2-1 0,-2 4 1 16,-3 1-1-16,-3 0 1 0,-5 4-2 16,-2 1 1-16,-5 6-1 0,-3 4 0 15,-2 2 0-15,-4 3 1 0,-1 2-1 16,0 2 1-16,-3 0 1 0,0-3-1 15,1 0 1-15,2-3 0 0,0 0-1 16,2-1 1-16,2-3 0 0,2-1 1 16,0 0 0-16,1-2 0 0,1-2 0 0,4-2 1 15,0-2 0-15,4-2-1 0,1 0-1 16,1 1 0-16,3 0-1 0,2 0 0 16,-1 5-2-16,1 0 0 0,-1 4 1 15,2 3-1-15,-2 3-1 0,-1 4 2 16,-2 2-1-16,3 0 0 0,-1 5 2 15,-1-4-1-15,1-2 0 0,-1 0 0 0,0-3 0 16,0-2 1-16,-2-3-1 0,0-2 0 16,2-2 0-16,0 0 1 0,0-3 0 15,-1-1 0-15,3-3 0 0,-1 0 1 16,-1-1 0-16,-2-1 0 0,-1-2 0 16,0 1 0-16,0 0 1 0,-3 0-1 15,-3 5 0-15,1-1-1 0,-3 3 0 16,-1 5 0-16,-2 0-1 0,-1 5 0 15,-1 1 0-15,0 2 1 0,1 2 0 0,0 0 0 16,-1 0-1-16,4 1 1 0,0-3-7 16,0-1-13-16,1 0-13 0,2 0-10 15,-2-3 11-15,0 0-138 0,0-2-130 16,0-2-296-16</inkml:trace>
  <inkml:trace contextRef="#ctx0" brushRef="#br0" timeOffset="28327.04">17548 2811 481 0,'-3'12'117'16,"1"-2"3"-16,1 2-77 0,0 0-11 15,1-1-4-15,-1-2-5 0,1-1-8 0,0 0-5 16,1 0-2-16,-1-4-2 0,0 2-1 15,0-4-2-15,0 0-1 0,0 1-1 16,-1-3 1-16,1 1 0 0,0-4 0 16,0 2 1-16,1 0 0 0,0 2 0 15,0-3 0-15,1-2 1 0,0-3 1 16,1-2 0-16,3-2-1 0,1-4 1 16,1-2-1-16,3-3 0 0,1-1 1 0,1 2-1 15,1 2 0-15,-3 2 1 0,0 5 1 16,-2 2 0-16,1 6-1 0,0 4 0 15,2 2 0-15,-1 6-1 0,0 2 0 16,0 3 2-16,1 2 2 0,-1 3 1 16,0 2 0-16,1-1-1 0,-1-2 0 15,3-2-1-15,0-1-2 0,2-3-3 0,-1-3 0 16,-2-3-1-16,-2-2 5 0,0-1 4 16,-2-3 3-16,-2-2 1 0,-3-4 1 15,1-3 0-15,1-4 1 0,2-2-4 16,-1-4-5-16,3-2-2 0,0-2-1 15,2-1 0-15,0 2-1 0,-1 2-1 16,0 5 1-16,-2 4-1 0,-2 4 0 16,0 6-2-16,-2 5 2 0,-2 5-1 0,-2 5 1 15,0 5 0-15,-2 2 0 0,1 1-1 16,-1 2 0-16,0-1 0 0,1-3-1 16,1-1-2-16,0-4-5 0,1-4-13 15,1-2-17-15,2-3 1 0,-1-5-137 16,1-1-132-16,1-3-321 0</inkml:trace>
  <inkml:trace contextRef="#ctx0" brushRef="#br0" timeOffset="28494.43">17995 2553 665 0,'-8'-4'136'0,"-2"1"-1"16,2-3-125-16,1-1-10 0,2-1 0 15,1-2-7-15,1 0 7 0,4-1-69 0,-1-2-66 16,3 0-106-16,0 2-253 0</inkml:trace>
  <inkml:trace contextRef="#ctx0" brushRef="#br0" timeOffset="29078.13">18161 2703 355 0,'10'39'96'0,"-4"-2"10"15,-1-6-12-15,-2-2-64 0,0-6 1 16,-3-5 1-16,-1-3 4 0,0-6-4 16,-1-3 1-16,1-5-3 0,-2-4-1 0,0-4-3 15,2-3-1-15,0-4-2 0,1-2-8 16,1-2-11-16,1-1-4 0,4 3 1 16,1 2 0-16,4 5-1 0,1 2 0 15,0 7 0-15,3 4 0 0,0 6 0 16,-1 1 0-16,2 2 0 0,1 1-1 0,3 3 2 15,1-2-1-15,1-1 0 0,2-4 1 16,4-1 0-16,2-2 1 0,0-4 1 16,1-1 1-16,2-4 4 0,-1-4 1 15,-3-3 4-15,-3-2 5 0,-2-3 1 16,-2 0 2-16,-5-5 3 0,-2-1 2 16,-4 0 5-16,-2 0-3 0,-4 0-3 15,-4 1-3-15,-5 4-2 0,-2 3-5 16,-4 4-5-16,-2 5-4 0,-1 8-2 15,-2 4-2-15,0 8 0 0,1 8 1 0,0 8-1 16,-1 6 0-16,2 6-1 16,1 3-1-16,1 5 1 0,2 5-1 0,0 0 1 15,0-3-1-15,0-1 0 0,1-2 0 16,0 0 6-16,-2-4-15 0,0-5 0 16,-2-6 0-16,1-3 0 0,-2-5 1 15,-1-7-2-15,0-4-10 0,1-7 14 0,0-6 1 16,2-5 0-16,0-4 1 0,1-6 0 15,-1-3 3-15,-1-6 6 0,1-6 3 16,0-8 2-16,2-6-2 0,2 0 0 16,5-3-1-16,6-4-1 0,8 1-4 15,1 6-1-15,7 7-2 0,5 5 0 16,5 3 1-16,3 6-1 0,2 5 1 16,2 4-10-16,2-2-11 0,5 3-11 15,0-3 141-15,3-1-292 0,-1 0-163 0,0 1-453 16</inkml:trace>
  <inkml:trace contextRef="#ctx0" brushRef="#br0" timeOffset="29414.24">19435 2502 629 0,'1'35'146'0,"2"4"3"15,1 2-118-15,0 3-4 0,0-3 0 16,1 0 0-16,-1 0-13 0,2-3-7 16,-2-6-4-16,-1-2-1 0,1-6 1 15,-2-2-1-15,1-5-7 0,-1-4-27 0,-1-4-120 16,-1-5-126-16,0 1-322 0</inkml:trace>
  <inkml:trace contextRef="#ctx0" brushRef="#br0" timeOffset="29614.66">19470 2538 636 0,'2'0'137'0,"4"3"11"0,0 2-71 16,5 4-45-16,2 4 1 0,3 2 2 16,2 0 3-16,1 3 1 0,1 1-11 15,-1 0-12-15,0-2-7 0,-2-3-5 16,0 2-3-16,-3-1-1 0,-1-3-9 15,2-1-17-15,-1-3-18 0,1-2 33 16,2-4-166-16,2 1-137 0,4-7-338 16</inkml:trace>
  <inkml:trace contextRef="#ctx0" brushRef="#br0" timeOffset="29783.26">20113 2564 579 0,'1'6'134'16,"-5"6"7"-16,-5 4-97 0,-5 4-12 15,-6 3 4-15,-3 7 1 0,-5-3-4 0,-1 1-10 16,2-3-7-16,1 2-4 0,0-1-4 16,2-2-3-16,1-7-3 0,3 1-6 15,3-1-13-15,0-4 82 0,5-3-223 16,4-3-141-16,2-6-390 0</inkml:trace>
  <inkml:trace contextRef="#ctx0" brushRef="#br0" timeOffset="29966.31">20144 2610 594 0,'2'18'139'15,"-4"9"5"-15,-3 2-101 0,-1 6-5 16,-2 1 3-16,-2 3 0 0,0-1-13 16,1-1-7-16,-1-5-4 0,1-1-6 15,1-4-4-15,3-5-4 0,3-2-8 16,0-5-15-16,5-3 24 0,1-1-166 0,4-6-134 15,4-1-352-15</inkml:trace>
  <inkml:trace contextRef="#ctx0" brushRef="#br0" timeOffset="30361.23">20550 2775 577 0,'-3'14'137'0,"-4"6"9"16,-4 1-88-16,-1 5-28 15,-1 2 1-15,-2 0-1 0,-1 1-3 0,1-4-12 16,2-2-7-16,1-4-4 0,1-3 0 16,2-3-1-16,3-2-2 0,1-5 1 15,2-1 0-15,2-4 1 0,1-1-2 16,1-3 0-16,3-4-1 0,1-4 1 16,1-2 0-16,3-5-2 0,2-3 0 15,2-8 1-15,3-5 0 0,0-5 1 16,0-3 0-16,3-8-1 0,0-3 2 0,-1 0 1 15,1 5 0-15,-2 6 4 0,-2 6 5 16,-2 8 3-16,-2 10 1 0,-5 11-2 16,0 6 1-16,-4 7 2 0,-2 6-4 15,0 4-5-15,0 6-2 0,2 7 1 16,0 5 0-16,3 1-1 0,0 4-2 16,2 1-1-16,2 4 1 0,-3-2-2 15,3-4 0-15,0-2-1 0,-1 0-1 16,2-4-3-16,-2-6-13 0,0-5-18 0,-2-3 5 15,0-3 13-15,-4-4-163 0,-1-7-137 16,-3-2-340-16</inkml:trace>
  <inkml:trace contextRef="#ctx0" brushRef="#br0" timeOffset="30946.1">20477 2812 579 0,'3'4'134'0,"5"-1"7"15,5-2-86-15,3 0-28 0,4 0 0 16,3-5 3-16,3-1-5 0,4-1-7 16,-2-3-7-16,6 0-3 0,1-1-2 15,3 1-3-15,0 1-1 0,-4-2 0 16,-1 0-2-16,-1 3 0 0,-5 3 1 0,-3 2-2 16,-4 4 0-16,-5 5 0 0,-1 4 0 15,-2 5 0-15,-2 4 0 0,-4 2 0 16,-1 4 0-16,-4 2 1 0,0 1 0 15,-2-1 1-15,-1 0-1 0,0-3 1 16,-1-3-1-16,-3-5 0 0,2-3 1 16,-1-4 0-16,1-4 0 0,-2-2 1 0,-1-2 0 15,-1-3 2-15,1-2-1 0,-2-2 1 16,1-3 0-16,1-3-1 0,1-3 0 16,3-5 0-16,1-5 0 0,2-5 2 15,2-5-1-15,1-3 2 0,4-5 0 16,1-4-1-16,4-2 0 0,4 3-1 15,2 4-1-15,2 6 0 0,3 7-1 16,2 5-1-16,2 10 1 0,-1 8-1 16,-2 4 0-16,0 4 0 0,1 2-1 0,-2 1 0 15,-2 3 0-15,-2 2 0 0,-3 2 0 16,-3 1 1-16,-2 0-1 0,-5 1 1 16,-4 2 1-16,-8 2 0 0,-3-2 1 15,-6-3 3-15,-3-1 1 0,-4-2 1 16,-2 0 1-16,0-5 0 0,2 0 0 15,3-2-2-15,3-2-1 0,3 3-3 16,4 2-1-16,4 1-1 0,5 2 1 16,4 6 0-16,2 0 1 0,4 4 0 0,4 1 0 15,2 0 1-15,1 1 0 0,4-3-2 16,1-4 0-16,2-1-1 0,0-3 1 16,1-5-7-16,4-2-16 0,-1-4-18 15,0-1 153-15,-2-3-293 0,2-5-160 16,1-2-442-16</inkml:trace>
  <inkml:trace contextRef="#ctx0" brushRef="#br0" timeOffset="31253.86">21856 2566 649 0,'-12'-2'143'0,"-2"-2"2"15,-4 3-124-15,-1-2-4 0,-1 0 1 16,-1 2 3-16,2-2-8 0,0 3-4 15,-1 0-3-15,2 0 0 0,1 5-1 0,0 2-1 16,3 3-1-16,2 6-2 0,2 3 0 16,5 5 0-16,2 7 0 0,5 1 2 15,4 2 2-15,4 2 3 0,3 2 0 16,3 0 1-16,1-2-1 0,0-2 0 16,-1-2-2-16,-3-2-2 0,-4-3-1 15,-5-4-1-15,-3-3 1 0,-5-2 1 16,-6-2-1-16,-7-1 1 0,-6-2 1 15,-8-3-2-15,-5-4-5 0,-7 0-12 0,-4-5-13 16,-6-2-138-16,-2-4-135 0,-4 4-342 16</inkml:trace>
  <inkml:trace contextRef="#ctx0" brushRef="#br0" timeOffset="35660.51">11275 1532 350 0,'0'-9'81'0,"0"3"8"0,-1 5-51 16,1 2-6-16,-1 0 4 0,0-2 4 0,-1 2 3 15,-3 1-2-15,-1-1-6 0,-3 2-2 16,-2 0-8-16,-3-2-8 0,-4 2-5 15,-4 0-3-15,-3 1-1 0,0 3-3 16,-3-2-1-16,-2 1-1 0,-2 2-1 16,-1 1-1-16,-1 1 0 0,1 1 0 15,-2 1-1-15,1 2 0 0,5 2 0 0,2-1 0 16,6 1 0-16,6 0 0 0,4-4-1 16,5-1 3-16,3-1 2 0,5 0 0 15,3 3 1-15,3-1 2 0,6 1-1 16,3 0 2-16,6 3-3 0,4 0-1 15,2-1-1-15,3-1 0 0,2 2-2 16,-3-1 0-16,-2 3 0 0,0-2-1 16,-4 0 1-16,-3 3-1 0,-5-1 0 15,-6 0 0-15,-4-1-1 0,-9 0 1 0,-6 0-1 16,-5-1 0-16,-3 3 1 0,-5-3-1 16,0 1 1-16,1-2 0 0,4-1 1 15,2-3 0-15,3 2-1 0,3-5 1 16,5 0 2-16,4-1 1 0,2 1 0 15,4 1 0-15,4 4 1 0,4-1 0 16,1 3 0-16,2 2-3 0,-1-2 0 0,2 4-1 16,-3 0 0-16,-2 3 0 0,-5 2-1 15,-4 3 0-15,-5 6 0 0,-6 0 0 16,-4 1 0-16,-4 5 1 0,-3 0 1 16,-4 0 1-16,0 2 1 0,1 0 1 15,4-1 0-15,-1 2 0 0,7-3 1 16,3-1 0-16,7-2-1 0,5-4 1 15,7-2-1-15,5-3 1 0,6-3 1 16,5-2-2-16,7-4-1 0,6-3 1 0,1-1-2 16,3-3-1-16,1-3 0 0,1-2 0 15,0-4-13-15,-3-1 10 16,-3-3-121-16,-4-2-33 0,-5-4-114 0,-4 1-258 16</inkml:trace>
  <inkml:trace contextRef="#ctx0" brushRef="#br0" timeOffset="36311.28">7839 1949 437 0,'2'-2'118'0,"-2"-1"6"0,0 3-54 16,0-4-14-16,0 4-9 0,0 0-1 15,0 2-6-15,0 2 0 0,2 2-1 0,0 3 0 16,0 6-1-16,2 4-1 0,1 4-2 15,-1 6-5-15,-1 6-8 0,1 6-5 16,0 5-4-16,-2 1-5 0,-1 5-4 16,1-1-2-16,2-2-1 0,0-6-3 15,2-3 0-15,-2-7-4 0,0-8-5 16,3-2-8-16,-4-8-10 0,2-3-8 16,-2-3-11-16,1-10 25 0,1-1-151 0,2-5-127 15,3-7-310-15</inkml:trace>
  <inkml:trace contextRef="#ctx0" brushRef="#br0" timeOffset="36545.68">8281 1906 610 0,'4'-6'148'0,"-2"-3"7"0,-3 6-92 16,-1 5-20-16,-2 3-11 0,-4 5-5 15,-2 7-8-15,-1-1-3 0,-1 6-3 16,1 1 1-16,1 1 0 0,3-1 1 15,2 2 1-15,3 3-2 0,4 2-5 16,-1 4-2-16,3 1-3 0,-1 2-1 16,1 1-1-16,1-2 0 0,-1-3-4 0,-1-1-9 15,1-5-10-15,-1 0-11 16,-2-4-13-16,-1-2 38 0,0-5-169 0,-1-5-129 16,-2-3-322-16</inkml:trace>
  <inkml:trace contextRef="#ctx0" brushRef="#br0" timeOffset="36741.36">7847 2203 470 0,'-4'0'118'0,"-1"-1"6"0,5 3-44 16,5-5-51-16,2 2 0 0,6-1 3 15,5-5-3-15,7-4-6 0,6-1-7 16,4-5 0-16,2-1-5 0,2 1-5 15,4-1-2-15,-1 4-3 0,-1 2-7 16,2 3-135-16,-2 2-120 0,-1 5-319 16</inkml:trace>
  <inkml:trace contextRef="#ctx0" brushRef="#br0" timeOffset="37180.36">8609 2056 446 0,'-6'4'111'0,"-1"1"10"0,0 6-61 16,-2 2-23-16,0 6-1 0,0 6 0 16,3 6 0-16,0 1-15 0,3-1-9 15,1-2-5-15,1-2-1 0,2-4 0 16,1-5-1-16,2-5 1 0,3-3 0 16,3-3 1-16,0-1-1 0,2-4 2 15,0-2 1-15,1-3 2 0,0-2 4 16,-2 0 0-16,0-4-1 0,0-2 1 15,-1 1-2-15,0 0-2 0,-2 4-3 16,1-1-5-16,-3 3-2 0,1 3-3 0,1 3 0 16,0 4 0-16,0 4-1 0,2 4 1 15,2 5 1-15,4 2 1 0,0 3 0 16,2-1 1-16,2-1 0 0,3-2-1 16,3-4 1-16,0-4 0 0,0-4 6 15,2-4 6-15,-4-4 4 0,-1 2 4 16,-4-9 5-16,-2 1 3 0,-2-3 3 0,-3-3-7 15,-3-4-4-15,-2-2-3 0,-4-6-5 16,-2-2-3-16,-2 0-5 0,-3-7-2 16,-3-1-2-16,0-3-1 0,0-2-3 15,-1 0-3-15,1 3-4 0,3 3-2 16,0 6-6-16,2 4-13 0,-1 2-3 16,3 6-37-16,1 0-113 0,3 1-131 15,1 1-322-15</inkml:trace>
  <inkml:trace contextRef="#ctx0" brushRef="#br0" timeOffset="37676.65">9451 2015 585 0,'0'-4'142'15,"0"0"7"-15,-1-1-79 0,2 0-27 16,0 0-8-16,3-2-5 0,3 2-3 16,3-1-2-16,2-1-4 0,1 2-3 15,2 1-1-15,2 2 2 0,5 3 1 16,-3 0-4-16,3 2-6 0,0 4-4 16,1 1-2-16,-1 3-3 0,-4 1-1 15,-3 0-1-15,-2 3-1 0,-3-3 0 0,-7 0 0 16,-3-1-1-16,-3 2 0 0,-9-1 1 15,-3 2 0-15,-6-2 0 0,-2 3 2 16,2-1 0-16,3 0 1 0,2-5 0 16,6-3 1-16,2-2 1 0,7 2 2 15,1-4-1-15,3 1 0 0,2-1 0 16,4 4 0-16,5 3 1 0,4 4-3 0,7 0 0 16,2 4 0-16,4 1 0 0,1 4 0 15,-1 1 0-15,1 3-1 0,-2-4 0 16,-4 4-1-16,-2-1 1 0,-2-2-1 15,-4-2-1-15,-5 0 0 0,-5-4 0 16,-4 2-1-16,-9-1 1 0,-9 2-1 16,-11-1 1-16,-10 2 0 0,-11 3 0 15,-11 2 2-15,-7 1 0 0,-5 2 1 16,-6-1-1-16,-3 3-19 0,0-3-10 0,0-4-152 16,5-6-148-16,1 1-379 0</inkml:trace>
  <inkml:trace contextRef="#ctx0" brushRef="#br0" timeOffset="65515.6">1806 9090 413 0,'2'-3'99'0,"1"-1"4"0,-2 2-46 15,-1 1-33-15,-1 3-10 0,0 2 0 16,-2-1-3-16,0 2-1 0,-2 1-2 15,1-1-2-15,0 0 4 0,-1-2 1 16,3-1 4-16,1 0 3 0,0 0 3 16,1-2 2-16,0 1 1 0,1-1 0 0,0 1-1 15,0-2-2-15,0 1 0 0,-1 0-4 16,3 0-2-16,0 0 0 0,-2 2-1 16,1-2 0-16,1 4-2 0,0 4 5 15,1 1 1-15,-1 3 3 0,0 6 0 16,2 4 0-16,0 6 0 0,0 6 0 15,0 5-3-15,1 7-3 0,1 7-3 16,3 6-1-16,1 9-1 0,2 6-1 16,0 5-2-16,2 4-2 0,2 5-1 15,2 3-1-15,0 0-1 0,1-5-1 0,0-1 1 16,0-6-1-16,0-6 0 0,1-4 1 16,-2-8-1-16,-2-4 1 0,0-6 0 15,-2-5 0-15,-2-3-1 0,-3-8 1 16,-3-9-1-16,-2-4-1 0,-3-7 1 15,-2-3-3-15,-2-6-9 0,-4-5-17 0,-6-3-15 16,-4-9-14-16,-5-10 118 0,-5-10-249 16,-1-8-147-16,-3-14-374 0</inkml:trace>
  <inkml:trace contextRef="#ctx0" brushRef="#br0" timeOffset="66198.44">1762 9276 497 0,'-1'-3'120'0,"0"1"5"15,-1-3-57-15,-2 1-43 0,0 3-6 16,-1-1-2-16,0 3 0 0,1 0-6 16,-3 1-4-16,2 3-1 0,-2-2 1 15,1 0 2-15,-1 0 2 0,1 3 1 16,2 2 0-16,-1-1-1 0,0 4 0 16,1 3-4-16,-1 4-1 0,0 4-2 15,-2 2-2-15,0 3 0 0,-2 5 0 0,1 1-1 16,0-2 0-16,0 0 0 0,-1-5 0 15,4-4-1-15,-1-7 1 0,3-5 4 16,2-6 3-16,0-2 4 0,1-4-1 16,1-4 2-16,0-5 0 0,0-6 0 15,1-5-5-15,1-4-2 0,1-9-2 16,2-2-2-16,2-5 0 0,2-3-1 16,2-2 1-16,3-1 3 0,2 2 3 0,2 1 4 15,2 4 1-15,0 5 1 0,-2 4 1 16,-1 7-2-16,-1 7-2 0,-4 3-4 15,-7 7-3-15,0 1-3 0,-3 5 0 16,-2 2-1-16,0 0 0 0,-2 1 0 16,1-1 2-16,2 0 1 0,-3 0 0 15,2 0 2-15,-1-1 0 0,0 1 1 16,2 0 0-16,-1-2 1 0,1-2 1 16,1 3 1-16,0-3 1 0,2-1-2 0,0-1 1 15,1 1-2-15,-1 1-1 0,0 2-3 16,2 0-2-16,4 4-1 0,1 3 0 15,4 7-1-15,1 4 1 0,6 5 0 16,3 4 1-16,5 3 0 0,1 6 0 16,3 4 0-16,2 1 0 0,4 1 0 15,-2 1 0-15,-2-3 0 0,0 2-1 16,-5-5 1-16,0-6-1 0,-4-2 1 0,-4-5-4 16,-3-4-9-16,-2-2-16 0,-1-7-22 15,-3-1 24-15,-3-2-163 0,-2-4-146 16,-1-2-346-16</inkml:trace>
  <inkml:trace contextRef="#ctx0" brushRef="#br0" timeOffset="72212.52">3905 10141 533 0,'1'-9'127'16,"2"1"5"-16,0 1-78 0,0 2-21 15,-1 1-8-15,0 1-6 0,-1-1-4 16,0 4-7-16,-1 2-5 0,0 4-3 16,0 3 0-16,2 6-1 0,-1 9 1 15,0 8-1-15,0 6 2 0,0 4 0 16,1 3 0-16,0 2-1 0,3-5 1 16,0-5 0-16,2-8 0 0,3-6 1 15,2-6-1-15,2-7 10 0,0-8 9 0,1-4 6 16,2-5 5-16,-2-3 2 15,1-3 1-15,-1-1 0 0,-1 0-8 0,1 0-10 16,-1 2-7-16,-2 1-4 0,1 5-4 16,0 2-3-16,3 4 0 0,3 6-1 15,2 5 1-15,4 7 0 0,4 7-1 16,0 7 0-16,2 0 0 0,-1 1 1 0,0-2-1 16,0-7 1-16,-2-3-2 0,0-11 6 15,-2-7 9-15,0-5 7 0,-2-5 5 16,0-4 4-16,-2-2 3 0,-2-5 4 15,-5-1-5-15,-2-6-8 0,-2-5-6 16,-2-2-4-16,-3-3-5 0,-3-2-3 16,-1-2-4-16,-2-6-5 0,-2-1-4 15,-2 0-1-15,-4 2-2 0,-1 2-1 16,-1 4 1-16,0 6 2 0,2 8 3 0,-1 5 3 16,3 7 1-16,2 5-1 0,2 2-8 15,1 4-24-15,2 2-13 0,3 4-6 16,4 4-118-16,1 2-11 0,2 3-110 15,3 1-195-15</inkml:trace>
  <inkml:trace contextRef="#ctx0" brushRef="#br0" timeOffset="72650.39">4843 10190 387 0,'15'11'114'0,"-3"1"3"0,-2-1-25 16,1 4-47-16,-1 2-10 0,0 1-16 16,0 6-6-16,-2 1-7 0,2 0-4 15,0 5-1-15,0 1 0 0,1 2-1 16,0 3 1-16,-1-3-1 0,1 1 0 15,0 1 1-15,-2-4-1 0,2-1 0 16,-2-4 0-16,-1-8 8 0,-3-2 11 0,0-5 13 16,-2-4 16-16,-3-5 6 0,-3-6 2 15,-4-7 1-15,-2-3-7 0,0-5-12 16,-4-6-12-16,1-5-17 0,-1-4-6 16,3-3-2-16,3 2 0 0,0 2-1 15,5 3 0-15,3 3 0 0,3 2 0 16,3 6 1-16,2 5-1 0,3 3 0 15,2 0 0-15,3 6 0 0,1 3 0 16,3 1 0-16,1 3-1 0,0 2 0 16,1 3 1-16,-1 3-1 0,-1-3 1 0,0 2 0 15,-1 0 0-15,-1 0-1 0,-1-2 1 16,-1 1 0-16,-3-3 0 0,-2 1-1 16,-1 0 1-16,-2 3-1 0,0 0 1 15,-3 2 0-15,0 1-1 0,-1 3 2 16,2 3-2-16,-3 0 0 0,2 1 1 15,-1 1-2-15,2-3-2 0,0-1-2 0,2-2-2 16,-1-3-7-16,2-5-5 0,1-2-3 16,1-4-16-16,0-3-1 0,0-2-4 15,0-8-47-15,1-2-70 0,-2-4-105 16,0-5-244-16</inkml:trace>
  <inkml:trace contextRef="#ctx0" brushRef="#br0" timeOffset="72792">5302 9900 515 0,'-19'-6'135'0,"4"6"0"0,1 1-6 15,2 5-111-15,1-1-16 0,0 2-33 16,3-1-103-16,0 0-111 0,2-3-279 16</inkml:trace>
  <inkml:trace contextRef="#ctx0" brushRef="#br0" timeOffset="73257.21">5503 9782 514 0,'9'2'121'0,"-1"4"1"0,-3 8-76 16,0 5-18-16,0 4-9 0,0 7-6 16,1 5 2-16,1 6-2 0,2 4 0 15,3 6-1-15,1 3 0 0,2 6-1 16,3 0-2-16,-3-1-5 0,0 0-1 0,-2-2-1 15,1-4-1-15,-2-5 0 0,-1-6 1 16,1-6 7-16,2-5 1 0,1-6 7 16,3-7 8-16,-1-10 7 0,2-4 6 15,-1-6-2-15,2-3-3 0,-1-10 0 16,1-4-6-16,-1-6-10 0,1-1-4 16,0-4-7-16,1-1 0 0,-2-3-4 0,0 3-1 15,-2 3 1-15,-2 0-1 0,-4 3 0 16,-3 5 4-16,-3 3 3 0,-4 4 1 15,-2 2 1-15,-4 3-1 0,-2 7-2 16,-3 8 0-16,-4 5-4 0,-2 5-2 16,0 7-3-16,-1 7 1 0,2 3 0 15,4 3 1-15,5 0 0 0,4-3 1 16,8-3 0-16,4-4-1 0,6-7 0 16,4-3 1-16,5-8-1 0,4-4 1 15,3-4 0-15,4-2 1 0,1-5-1 16,0-1 7-16,1-1-21 0,-1-3-2 0,-3-3-6 15,-4 0-14-15,-6-4-13 0,-3 1-7 16,-8-2-21-16,-5-3-37 0,-8-1-63 16,-6 3-106-16,-7-1-225 0</inkml:trace>
  <inkml:trace contextRef="#ctx0" brushRef="#br0" timeOffset="73442.75">5531 10018 658 0,'-7'3'138'0,"6"-1"9"16,8 1-105-16,5-4-2 0,9 1-4 16,7 0-2-16,9-4-2 0,10 0 2 15,8-3-7-15,4-4-14 0,5-1-7 16,3-1-3-16,2-1-5 0,0-2-9 0,0-1-13 16,0 1-15-16,-2-1-6 15,-3 0 9-15,-5-4-138 0,-4 0-121 0,-2 0-289 16</inkml:trace>
  <inkml:trace contextRef="#ctx0" brushRef="#br0" timeOffset="74175.96">7820 10113 600 0,'-14'10'133'0,"-2"-2"0"0,-4 2-93 15,-1 1-28-15,-3 3-5 0,0 2-3 16,-1 3 0-16,0 4-3 0,0 2-1 0,3 5-1 15,4-1 0-15,5 1 1 16,3-3 0-16,5-1-1 0,4-5 0 0,7-1 0 16,5-6 1-16,3-3 1 0,5-1 2 15,3-3 1-15,4-2 3 0,4-1 1 16,0-4 2-16,2-2 1 0,1-2 0 16,-3-3-1-16,-1 1-1 0,-2-1 1 15,-6 0 1-15,-2 1 2 0,-6 0 1 16,-4 0 1-16,-2 3 2 0,-4 1 0 15,-2-1-2-15,0 2-4 0,-1 1-4 0,0 3-6 16,0 2-3-16,1 6-1 0,1 2-1 16,3 5 0-16,2 0 0 0,3 4 2 15,4 1 3-15,4-5-1 0,3-5 1 16,2-7 0-16,3-3 6 0,2-8 6 16,0-2 6-16,-1-9 5 0,0 2 2 15,-2-3 2-15,-3 0 1 0,-4-2-5 16,-3 3-7-16,-5 0-5 0,-5 2-3 0,-5-1-4 15,-5 1-1-15,-4 0-5 0,-5-1-5 16,-3 1-6-16,-4 0-7 0,-2-1-9 16,-1 2-3-16,-1 4-2 0,-2 2 2 15,0 6-3-15,2 2 0 0,1 3 2 16,3 5 2-16,5-1 49 0,1 0-177 16,6 0-128-16,3 0-333 0</inkml:trace>
  <inkml:trace contextRef="#ctx0" brushRef="#br0" timeOffset="74873.06">8650 10283 459 0,'10'13'108'0,"-6"2"5"0,-5-2-78 15,-3-1-3-15,-7 2-10 0,-6 1-4 16,-1-2-4-16,-4 2-3 0,-1 1-6 15,-2 1 2-15,0-1 3 0,5 0 1 16,0-1 2-16,4 1-1 0,0-1 0 16,4 0 0-16,3 0-3 0,5-1-4 15,3 1-1-15,3-1 1 0,4-2 0 16,2-2 0-16,4-3 0 0,3-4 1 16,0-2 0-16,2-5 5 0,2-4 2 0,0-4 3 15,2-5 2-15,-2-2 1 0,2-2-1 16,0-1 0-16,-2-2-5 0,-1-1-4 15,0 1-3-15,-4 0-3 0,-2-4-1 16,-1-1 0-16,-3-7-1 0,-3-4 1 16,-1-4 0-16,-2-7 0 0,-2-3 0 15,-2-1 2-15,1-2-1 0,-2 4 2 0,1 5 5 16,0 4 5-16,0 9 6 0,0 8 4 16,2 8 3-16,-1 7-1 0,0 8-3 15,0 4-6-15,0 7-5 0,0 10-5 16,-1 8-6-16,-3 7-3 0,2 13 0 15,-1 7 2-15,0 13-1 0,4 4-3 16,3-1-3-16,2 0-2 0,5-5 0 16,6-6-1-16,8-7-1 0,6-12 1 15,6-5 4-15,4-8 3 0,2-7 1 0,5-5 1 16,3-8 2-16,0-5 0 0,1-3 0 16,0-7 1-16,3-4 1 0,-1-5-1 15,-1 1 0-15,-5-1 0 0,-5-1 0 16,-8-2 1-16,-6 3 1 0,-9 0 2 15,-8 1 3-15,-7 0 0 0,-8-1 2 16,-8-2-2-16,-9 5 0 0,-7 2-3 16,-4 6-3-16,-6 5-3 0,-1 8-1 0,-1 11-2 15,3 7 1-15,5 4 0 0,6 1 0 16,8 5 0-16,8 3 0 0,10-4 1 16,8 0 0-16,9-2 0 0,9-3 1 15,8-2-1-15,7-4 0 0,4-7 1 16,4-1-1-16,1-5-1 0,4-4 2 15,-1 0-24-15,0-2-4 0,-3-2-15 16,-2 0 143-16,-4-2-293 0,-4 2-164 16,-5-1-447-16</inkml:trace>
  <inkml:trace contextRef="#ctx0" brushRef="#br0" timeOffset="85541.1">20710 11079 707 0,'5'0'153'0,"0"-2"0"16,5 0-118-16,3-2-23 0,1-5-7 15,2-2-8-15,0-3-6 0,-2-5-4 0,-1 0 0 16,-3-2-1-16,-2 0 2 0,-3 0 6 16,0-2 8-16,-3-1 9 0,2-6 6 15,3 0 5-15,3-10 4 0,-1-6 2 16,3-5-2-16,3-7-1 0,4-6-3 15,5-3-2-15,3-8-4 0,5-2-3 16,5-7-3-16,7-3-3 0,5-3-1 0,7-3-2 16,2-4-2-16,1-2 0 0,6-3-1 15,4 6-1-15,0-1 0 0,0 5-1 16,0 4 1-16,0 7-1 0,-5 5 0 16,-5 10 1-16,-6 7-1 0,-1 8 1 15,-6 6 0-15,-8 4-1 0,-4 6 1 16,-3 7-1-16,-6 0-1 0,-3 4-1 15,-7 2-2-15,-4 2-1 0,-2 5-2 16,-6 2-3-16,2 3 0 0,-4 1-2 16,-1 2-2-16,0 1-5 0,-1 2-5 0,-1-1-4 15,-4 3-4-15,-2-1-3 0,1 2-1 16,-2 0 5-16,-2 3-122 0,0-2-109 16,1 1-283-16</inkml:trace>
  <inkml:trace contextRef="#ctx0" brushRef="#br0" timeOffset="86021.78">21673 8758 666 0,'-3'-4'143'16,"-2"3"1"-16,2 1-102 0,1-1-36 15,1 2-16-15,2 3-4 0,1 1-2 16,0 2 0-16,3 0 0 0,0-1 0 16,3 2 5-16,1-3 4 0,1-4 6 15,3-2 2-15,2-1 3 0,3-2 3 16,3-1 2-16,2 0 4 0,6-2 3 15,1 1 4-15,-3 1 1 0,3 1 1 0,1 0-2 16,3 1-2-16,1 5-3 0,3 1-3 16,0 3-5-16,4 1-2 0,0 2-2 15,-2 2 0-15,-2 0-2 0,-3-2-1 16,-5 1 1-16,-5-1-1 0,-3 0 0 16,-7-3 1-16,-3 1 0 0,-4 0 1 15,-7-1 1-15,-3 3 2 0,-8 3 0 16,-4 2 0-16,-6 5-1 0,-3 5 0 0,-2 8 0 15,-2 6-2-15,1 6-1 0,4 5 0 16,0 6 0-16,4 5-2 0,3-1-10 16,3 1-7-16,7-3-12 0,3-4 42 15,7-6-174-15,5-8-132 0,11-10-333 16</inkml:trace>
  <inkml:trace contextRef="#ctx0" brushRef="#br0" timeOffset="86975.24">22761 7908 440 0,'-19'-10'120'0,"4"2"4"0,5 0-36 0,4-2-37 16,2 2-6-16,2-1-6 0,0-1-2 16,1 4-2-16,0-2 0 0,2 4-1 15,0-1-3-15,-1 3-6 0,1 2-4 16,0 1-4-16,1 3-7 0,1 0-2 15,-1 4-4-15,1 2-2 0,-2 4-1 0,1 3 0 16,-1 4-1-16,1 4 2 0,-4 6-1 16,2 6 1-16,-1 3-1 0,1 2 0 15,-1 6 0-15,1-2 0 0,1 2-1 16,0-3 0-16,2-7 0 0,-2-2 0 16,0-7 0-16,0-5 0 0,1-4 0 15,0-7 0-15,0-3 0 0,-2-5-3 16,0-4-5-16,0 0-10 0,2-4-14 15,-4-6-8-15,-1-3-128 0,0-5-130 16,0-4-312-16</inkml:trace>
  <inkml:trace contextRef="#ctx0" brushRef="#br0" timeOffset="87448.62">22588 7923 444 0,'-3'-10'120'0,"2"-2"2"16,3 1-6-16,1-1-85 15,0-1-3-15,0 0-3 0,1 0-5 0,-2-1 4 16,3 1-2-16,-3-3-2 0,2 2-4 16,0 0-2-16,3-1 1 0,1 2 2 15,3 1-4-15,1 0 0 0,3 3 2 16,5 3 2-16,4 1 2 0,5 3 4 16,5 3 0-16,3 4-2 0,1 4-2 15,1 3-2-15,1 4-3 0,-4 2-5 16,-4 0-4-16,-5 3-4 0,-5 0-1 0,-4-3-1 15,-7 0-2-15,-6-4 1 0,-6 2 1 16,-6-2 0-16,-6-2 1 0,-5-1 0 16,-5-2 2-16,-2 0 0 0,-2-1 0 15,-3-2-1-15,3-2-1 0,1-2 0 16,2 0-1-16,3-2 1 0,2 0-1 16,4-1 1-16,4 0 1 0,3 0 0 15,4 1 0-15,2 0 0 0,2 0-1 0,0 1 1 16,2 0-1-16,0 3 0 0,0 1 1 15,0 5-1-15,2 4 1 0,-1 5-1 16,3 5 1-16,1 3-1 0,4 4 0 16,3 1 0-16,5 1 0 0,1 0-1 15,3 3 1-15,4-5-1 0,2 1-1 16,-1-1-4-16,-1-5-6 0,1-2-5 16,1-5-7-16,0-6-11 0,-2-3-11 15,0-6-6-15,-1-5 63 0,-2-3-177 0,2-7-123 16,1-4-319-16</inkml:trace>
  <inkml:trace contextRef="#ctx0" brushRef="#br0" timeOffset="88175.49">23394 8152 578 0,'-4'-4'125'0,"0"4"1"16,-3-1-97-16,-1 3-17 0,1 0-5 16,-3 5-4-16,1 0-2 0,-2 2-1 15,2 0-1-15,1 1-2 0,1-1-1 16,4-2-2-16,3-1 1 0,1-1 2 15,5-3 8-15,4-1 5 0,4-2 6 16,6-3 4-16,1-3 5 0,1 0 4 16,1-3 0-16,1 0-2 0,-2-3-5 15,-1 1-2-15,-4 1-1 0,-1-3 1 16,-2 0-2-16,-4-3-2 0,-4-3-2 0,-4-2-1 16,-2-1-1-16,-3 0-2 0,-2 4-3 15,-4 0-3-15,-3 7-4 0,-1 2-1 16,-3 6-1-16,-1 4-1 0,-2 4 0 15,-3 3-1-15,0 5 1 0,1 5 0 16,-1 6 2-16,1 5-1 0,2-1 0 16,5 4 0-16,6-1 0 0,5 0 0 15,4-4-1-15,7-1 1 0,7-4 1 16,6 0 1-16,6-2 0 0,8-4 2 0,6-1-1 16,6-3 1-16,4-2 1 0,2-5 0 15,1 1 2-15,-2-5 0 0,1-2 1 16,-3-7 2-16,-6 0 0 0,-6-6 1 15,-2-1 0-15,-8-2 0 0,-4-3-1 16,-7-1 0-16,-6 0-1 0,-4-2-1 16,-2 2-1-16,-8 2-2 0,-4 0-2 0,-6 3-3 15,-2 2 0-15,-4 6-2 0,-2 5 1 16,-3 5-1-16,-2 2 1 0,1 5 1 16,4 1 0-16,0 6 1 0,3-1-1 15,3-1 0-15,4 2 1 0,3 2-1 16,4 2 1-16,1 0 1 0,2 5 1 15,0 2 0-15,-1 2 1 0,0 5 0 16,-1 2 0-16,-3 3 0 0,0 3-1 0,-4 5 0 16,-1 2 3-16,-2 5-8 0,-3 0 0 15,0 2 1-15,-3 0-6 0,1-3-1 16,-4-8 0-16,0-1-3 0,0-6 7 16,0-5 0-16,-1-3 0 0,1-8 6 15,0-1 1-15,5-3 2 0,1-9 3 16,3-5 1-16,4-9-1 0,2-5-1 0,3-4 0 15,3-10-1-15,6-7-1 0,3-4-4 16,9-8-2-16,5 0-1 0,4 0 2 16,3 0-1-16,0 5 0 0,1 5-1 15,-2 7 2-15,-4 7 0 0,-1 3 3 16,0 4-7-16,-1-1-18 0,2 1 27 16,2 1-174-16,1-1-143 0,6-3-372 15</inkml:trace>
  <inkml:trace contextRef="#ctx0" brushRef="#br0" timeOffset="88622.87">24639 8159 651 0,'-2'-5'152'0,"-3"1"2"16,0-5-104-16,-5 1-22 0,-3-1-6 15,-8 0-3-15,-4 0-5 0,-1 3-9 16,-5 0-2-16,-1 4-3 0,4 3 0 16,2 2-1-16,4 4-1 0,7 0-1 15,1 0 0-15,5 2 1 0,4 1 1 16,2-1 3-16,3 0 3 0,3 1 4 0,1 2 4 15,3 1 1-15,1 3 1 0,4 1-1 16,3 2-3-16,1 2-2 0,2 1-3 16,0 2-2-16,2 2-2 0,1 0-1 15,-4 1 0-15,1-1-1 0,-3 0 1 16,-3 2 0-16,-4-5 0 0,-5 1 1 16,-6-1 3-16,-8 0 2 0,-7 0 3 0,-7-6 0 15,-9-2 0-15,-7-1 0 0,-8-5-2 16,-4-4-1-16,-3-1-5 0,-3-1-9 15,-3-3-13-15,5-1-12 0,7-2-12 16,2-1 8-16,5 1-145 0,3-4-134 16,6 2-316-16</inkml:trace>
  <inkml:trace contextRef="#ctx0" brushRef="#br0" timeOffset="103510.11">16490 11035 415 0,'7'-5'106'0,"-2"2"1"0,-1-1-13 16,0-3-77-16,-2 1-32 0,-1-2-9 0,-1 1-3 16,0 2 1-16,-1-3 6 0,-1 2 4 15,-1-2 12-15,0 0 24 0,0 3 14 16,0-3 10-16,-1 1 4 0,1 1 1 16,0 2 0-16,2 2-6 0,-2 1-5 15,2 0-7-15,1 1-5 0,1 0-7 16,3 5-5-16,3-2-5 0,7-3-4 15,6 0-3-15,8 0-2 0,8 1-3 16,8-1 1-16,4-4-7 0,6-1-10 16,2 1-6-16,-2-1-21 0,0 0-101 0,-4-4-111 15,-4-2-271-15</inkml:trace>
  <inkml:trace contextRef="#ctx0" brushRef="#br0" timeOffset="103913.23">16419 11116 561 0,'-2'2'128'0,"0"0"-5"16,0 3-58-16,0-1-83 0,1 4-18 15,0 0-25-15,0 2-19 0,2 2-10 0,2 0 2 16,5-1 11-16,3 0 15 0,3-2 19 15,6 0 36-15,3-5 31 0,7 1 22 16,2-2 15-16,8 0 11 0,1-2 1 16,7 0-7-16,3 1-10 0,1 4-12 15,3 3-9-15,3-2-22 0,-1 0-71 16,-2 3-57-16,-6 0-93 0,-2 2-216 16</inkml:trace>
  <inkml:trace contextRef="#ctx0" brushRef="#br0" timeOffset="104458.8">17018 11677 473 0,'-1'-1'123'0,"1"1"0"0,0 3-23 0,2 1-74 16,1 1-15-16,0 0-4 0,1 3-3 15,-1 1-3-15,1 0 0 0,-2 2 22 16,0-1-147-16,-2 0-110 0,0-3-300 15</inkml:trace>
  <inkml:trace contextRef="#ctx0" brushRef="#br0" timeOffset="104639.72">16671 12171 309 0,'0'25'19'0,"0"0"-19"0,-1-3-81 0,0 1-166 15</inkml:trace>
  <inkml:trace contextRef="#ctx0" brushRef="#br0" timeOffset="178864">1787 9180 488 0,'-4'12'120'0,"-2"3"2"0,0-3-55 15,-2 4-44-15,-2-3-8 0,-1 1-4 16,-3 1-3-16,-1 0-5 0,-3-1-3 15,0-2-1-15,-3-3 1 0,-3 1 1 16,-2-4 1-16,-2-1 1 0,-2-3 1 0,-1-2 0 16,-3-4 0-16,-2-1 0 15,-4-8 0-15,-4-5-1 0,-1-6 0 16,-3-5 0-16,-2-4 0 0,-2-8 2 16,2-2 1-16,5 1 1 0,3-2 4 0,6 3 2 15,4 1 1-15,6-1 3 0,3 2 3 16,3-2-2-16,5 1-3 0,3 0 0 15,3 2-2-15,7 0 0 0,3 1 1 16,6 2 0-16,5 4 1 0,2 0 3 16,3 2-2-16,3 4 0 0,3-1-3 0,2 0-3 15,4-1-4-15,3 3-2 0,3 1-2 16,4-1-1-16,4 2-1 0,1 0 0 16,1 3 0-16,2 2-1 0,1 1 1 15,2 3 0-15,4 2 0 0,0 1 0 16,0 7 1-16,2 1-1 0,0 7 0 15,-1 4 0-15,-2-1 1 0,-4 4-1 0,-3 2 1 16,-3 0-1-16,-3 4 0 0,-3 0 0 16,-3 3 0-16,-3 3-1 0,-6 3 1 15,-4 7-1-15,-7 8 1 0,-6 4 0 16,-8 5 1-16,-10 9 0 0,-6 3 0 16,-8 2 1-16,-5-2-1 0,-2-1 1 15,-3 0-1-15,2-5-2 0,-3-4-3 16,1-4-3-16,3-2-1 0,0-3-6 15,1-7-13-15,-2-3-9 0,1-2-6 16,-1-4 150-16,-1-5-273 0,-4-4-141 0,-1-3-391 16</inkml:trace>
  <inkml:trace contextRef="#ctx0" brushRef="#br0" timeOffset="183414.3">3695 8355 364 0,'11'-2'93'0,"-2"1"4"0,-2 3-12 16,-3-2-67-16,0 2-6 0,-3 0-1 15,0 1 0-15,-1 1 0 0,-1-1-2 16,-1 0-1-16,-1 3 1 0,0-2 1 16,-1-1 2-16,0 2-1 0,1-2 1 15,-1 0 0-15,1-1 0 0,-2-1 2 16,1 0 3-16,-2 0 0 0,0-2 1 16,-1-1 0-16,-3-2 0 0,-2 0 1 0,-2-2-2 15,-1 0-2-15,-4-3-3 0,-3 0-3 16,-2 1-1-16,-1-3-2 0,0 1-3 15,-4-2-1-15,-2 2-2 0,0-1 0 16,-3-1 0-16,-2 0 0 0,-3 2-1 16,1-4 1-16,-2 3 0 0,0-1 0 15,0 1 1-15,1 1-1 0,2-1 0 16,1 0 0-16,1 3 1 0,1 1-1 0,1 1 0 16,0 3-1-16,1 0 1 0,-1 3 0 15,-1 0 0-15,1 0-1 0,-1 0 1 16,0 1-1-16,0-1 0 0,0 2 1 15,2 1-1-15,1 3 0 0,0 1 1 16,1 5-1-16,-1 3 0 0,1 0 0 16,1 2 0-16,0 3 1 0,0 2-1 15,-2 0 0-15,1-1 0 0,1 1 1 16,0 0-2-16,2 1 1 0,2-3 0 0,2 1 0 16,1 2 0-16,2-1 0 0,3 2 0 15,-1 1 1-15,4 2-1 0,0 0 0 16,2 2 0-16,2 0 0 0,3 3 0 15,1-1 0-15,1-2 1 0,2 2-1 16,1-2 0-16,2 1 0 0,0-3 1 16,2 2-1-16,1-3 0 0,3 2 1 15,0-1-1-15,3 5 2 0,2-2-1 0,2 2-1 16,2 1 1-16,4 2 0 0,2 0-1 16,2-1 1-16,4-3-1 0,3 1 0 15,4-3 0-15,2 0 0 0,2-6 0 16,2-2 0-16,1-3 0 0,2-1 0 15,3-4 1-15,1 0 0 0,3-4 0 16,2-1 1-16,2 1 0 0,2-2 0 16,0-1 0-16,-4-1-1 0,2-3 1 0,0 1 0 15,-3-1-1-15,0 1 0 0,1 2 0 16,1-1 0-16,-1-1 0 0,1-1 0 16,-3-3 0-16,-1 0 0 0,-1-3 0 15,-2-1 0-15,-3-3 2 0,2-1 3 16,-3 0 1-16,-2-2 0 0,3-1 1 15,-1-4 1-15,-3-2 1 0,-1-1-2 0,-3-3-1 16,0-2 0-16,-4-1 0 0,-2-6 1 16,-4 0-1-16,-1 0 1 0,-1-6 0 15,-2 0 0-15,-2-1-1 0,-2 0 0 16,0 1 0-16,-2 0-1 0,-1-2 1 16,-2 5 1-16,-1 0 0 0,0-1-1 15,-2 0 1-15,-3 1-2 0,-1 1 1 16,-4 3 0-16,-2 0 0 0,-2-1 0 15,-6 5 2-15,-1-1-1 0,-1 3 1 0,-3 0 0 16,-2 1-2-16,-1-1-1 0,-2 3-2 16,2 0 0-16,0 1-1 0,0-2-1 15,0 3 0-15,1-1-1 0,-1 1-1 16,2-3 1-16,-1 4-1 0,-2-2 0 16,-2 3 0-16,1-1 0 0,-4 2 1 15,-2 1 0-15,-4 4-1 0,-3 0 1 16,-4 1 0-16,-3 2 0 0,-4 2 0 15,-3-1 0-15,0 4-1 0,0-1 1 0,-2 2 0 16,0 0 0-16,0 1 0 0,2-1 0 16,3-2 0-16,0-1 1 0,1-2-1 15,3 0 1-15,3-3-1 0,3 0 1 16,1 0-1-16,3 2 0 0,2 1 1 16,1-1-1-16,2 4 0 0,2 0-1 15,-2 2 1-15,1 1-2 0,-3 0 1 16,-1 3 0-16,-1 2-1 0,-2 1 1 0,0 4-1 15,-2 1 1-15,0 1 0 0,-2 2 0 16,1 1 0-16,1 1 1 0,-2 1-1 16,1-1 1-16,3 4 0 0,-2-1-1 15,2 3 1-15,2 0 0 0,-3 0 0 16,0-2 0-16,1 3 0 0,-1-2 0 16,2 1-1-16,-1-1 1 0,1 2-1 15,2-2 0-15,2 3 1 0,2 1-1 0,1 3 0 16,2 2 1-16,2 1-1 0,1 2 0 15,4 3 0-15,2 1 0 0,3 1 0 16,3-1 0-16,2 2-2 0,2-2-1 16,3-1 0-16,1-2-1 0,4-1-1 15,1-1 1-15,4-1 0 0,5 2 0 16,3-2 2-16,4 3 0 0,4-1 1 16,3 2 0-16,3 1 0 0,4 1 1 0,2-2-1 15,-1 1 1-15,0-3-1 0,2-3 0 16,0-2-1-16,-1-3 0 0,2-5 0 15,0-1-1-15,4-2 0 0,5 0 1 16,1-3-1-16,5-3 1 0,0-4 0 16,3-2 1-16,0-4 1 0,0-3 0 15,-1 0 0-15,1 0 1 0,1-1 0 16,-1-1 1-16,-2 1-1 0,-2 0 0 16,-3 0 0-16,-3-2 1 0,-3-1-1 0,-2-1 0 15,-1-1 1-15,-3 1-1 0,0-2 0 16,-1-1-1-16,-1 0 1 0,-3-3 1 15,-3-2 1-15,-4 0 2 0,0-3 1 16,-4-3 1-16,-3-3 0 0,-3-2 0 16,-3-2-1-16,-2-4 0 0,-1-4-2 15,0-2 0-15,-5-1-1 0,1 1 0 0,-1-3 1 16,-3 4 2-16,-2-3 0 0,0 1 2 16,-3-1 0-16,0 2 0 0,-3 2 2 15,1 2 0-15,-2 1-1 0,1 2 0 16,-3 6-1-16,2 5 0 0,-2 0-1 15,1 3-1-15,-3 0 0 0,2-1-3 16,-3 3 0-16,0-1 1 0,-1 1-2 16,-2-1 1-16,-1 0 0 0,-2-1-1 15,-2 1 0-15,0-2 0 0,-4-1-1 0,0 1 1 16,-1-2 0-16,-1 1 0 0,0 4 1 16,1-2-1-16,-2 1 1 0,0 4 0 15,-1-1-2-15,-1 5 1 0,-2-2 0 16,-1 2-1-16,-2 1 0 0,0 3 1 15,1-2-1-15,0 2 1 0,-1 0 0 16,1 0-1-16,-2-3 1 0,1 0 0 0,-1 1 0 16,1-3 0-16,0-2-1 0,1-1 1 15,1 1-1-15,0-2 0 0,0 2 0 16,-1 1-1-16,2 5-1 0,-3 2 0 16,-1 2-1-16,-1 4-2 0,-1 3 0 15,-2 2 0-15,-3 1-1 0,-2 2-2 16,-2 1 0-16,0 1-4 0,-3-1-2 15,0 1 2-15,3 1-3 0,1 1-7 16,0 0-1-16,0 0-5 0,0 5 2 16,1 1 1-16,-3 3-2 0,-1 3-2 0,0 3 5 15,0 3 1-15,0 2 50 0,1 3-166 16,3 3-115-16,5 3-312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1T17:15:30.8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8949 701 566 0,'-1'3'132'0,"1"-1"8"0,0-4-90 0,1 2 0 16,-1 0 5-16,0 0 5 0,1 0-3 15,-1 0-4-15,0-2-6 0,0 1-9 16,1 1-11-16,-1 0-9 0,-1 3-9 16,0 10-5-16,0 4-3 0,1 8-1 15,0 7-1-15,0 0 1 0,2 4 0 16,3 0 0-16,0-4 0 0,2-3-1 15,1-2 1-15,2-6-1 0,0-2 0 16,-1-2-1-16,0-5 0 0,0-3-1 16,0-5 2-16,-1-3 2 0,1-4 5 0,-1-7 2 15,1-4 2-15,2-2 0 0,-1-3 2 16,0-2-1-16,-1 1-3 0,-1 0-4 16,-1 6-2-16,-2 4-2 0,0 3-1 15,-1 2-1-15,3 5 0 0,-1 6-1 16,3 2 2-16,2 3-1 0,3 2 0 15,4 2 2-15,2 2 0 0,3-2 0 0,3-2 0 16,3-5-1-16,2 0 1 0,0-8 3 16,-2 0 5-16,1-5 3 0,-3-4 6 15,-4-3 4-15,-3 2 4 0,-5-2 3 16,-1-1-2-16,-6-6-4 0,-2-1-2 16,-4 0-7-16,-2-7-3 0,-3-6-6 15,-3 1-5-15,-1 3-6 0,-3-2-4 16,0 1-6-16,-1 2-9 0,1 7-10 15,1 6-8-15,3 3-18 0,1-2-23 0,6 7-4 16,4 2 52-16,4 3-161 0,4-1-125 16,2 2-302-16</inkml:trace>
  <inkml:trace contextRef="#ctx0" brushRef="#br0" timeOffset="361.24">9832 759 575 0,'19'23'140'0,"-5"4"2"0,-2 2-90 0,-2 1-11 16,-1-6-14-16,-4 0-9 0,0-1-7 15,-2 0-3-15,1-2-2 0,-1-2-1 16,1 0 0-16,-1-4-1 0,0 0-2 16,1-4 1-16,-1-4-2 0,-3-1 2 15,1-3 12-15,-1-3 10 0,-1 0 5 16,0-4 2-16,-2-2 2 0,-1-4 2 16,1-4-1-16,1-5-11 0,-2-1-9 15,4-4-5-15,3-2-2 0,0-2 0 16,4 0-2-16,1 3 0 0,3 4-1 0,2 2 0 15,4 2-1-15,0 5-1 0,2 5-1 16,2 1-1-16,3 4 0 0,0 1-1 16,1 2-1-16,-1 2 0 0,0 4 0 15,-1 0 0-15,0 4 0 0,-4 3 0 16,-3 2-1-16,-3 2 1 0,-3-1 0 16,-1 1 0-16,-2-1 0 0,-3 2 1 15,2-4-1-15,0 0-4 0,0 1-10 0,1-1-5 16,2-3-11-16,2-1-14 0,2-4-13 15,3-4 29-15,-1-4-157 0,0-8-126 16,2-4-322-16</inkml:trace>
  <inkml:trace contextRef="#ctx0" brushRef="#br0" timeOffset="514.83">10336 498 676 0,'-11'-9'142'0,"2"4"5"15,1-1-124-15,3 0-6 0,1 2-5 16,1 1-1-16,1-3-8 0,5-2-12 16,2 1 21-16,5-3-162 0,3 2-127 15,2-3-330-15</inkml:trace>
  <inkml:trace contextRef="#ctx0" brushRef="#br0" timeOffset="876.46">10590 398 594 0,'7'19'149'0,"-5"2"9"15,-3 3-77-15,-3 7-20 0,-4 3-11 16,-1-1-6-16,-1 3-7 0,0-4-8 16,3 5-9-16,0 1-9 0,4-1-4 15,3 1-4-15,1 1 0 0,2-3-1 16,5-3 0-16,6-2 1 0,4-4-1 16,6-4 0-16,3-2 0 0,5-5 0 0,4-2 0 15,1 1 0-15,-2-6-1 0,3-7 1 16,-5-3 1-16,-3-6 2 0,-5-2 2 15,-2-3 2-15,-4-3 3 0,-7-4 3 16,-6-2-1-16,-6-2 0 0,-5 2-1 16,-6 0-4-16,-3 4-2 0,-5 2-3 15,-4 11-3-15,0 5 0 0,1 8-1 16,2 3 1-16,0 3-1 0,6 3 0 0,5 0 1 16,6 1 0-16,5 1 0 0,3-3 0 15,6 1 0-15,6-1 1 0,1 0-2 16,2-3-2-16,2-2-1 0,0-1-19 15,-1-2-1-15,-3-2-21 0,-2-1-13 16,-4-4-13-16,-4 2 45 0,-2-1-170 0,-6-9-118 16,-2-5-324-16</inkml:trace>
  <inkml:trace contextRef="#ctx0" brushRef="#br0" timeOffset="1047">10534 749 599 0,'-15'-9'160'0,"7"3"2"0,3 4-17 15,5 3-99-15,8 4-4 0,5-7-3 16,8 10-3-16,9-9-4 0,10-4-3 0,7 0-3 16,5-1-9-16,4-9-8 0,1 1-16 15,2-7-15-15,3 5-24 0,-1-5-17 16,3-2-129-16,-1-2-145 0,5 8-338 16</inkml:trace>
  <inkml:trace contextRef="#ctx0" brushRef="#br0" timeOffset="1601.69">12340 513 624 0,'-8'8'137'0,"-2"3"8"0,-4 3-104 16,-3 5-13-16,-6 9 2 0,-4-2 1 16,-3 6-1-16,0 3-8 0,3 3-8 15,5 3-7-15,5-1-2 0,7-7-3 0,10 3-1 16,9-5-1-16,7-6 0 0,7-3-1 15,6-3-1-15,5-5 1 0,2-2-1 16,3-5 1-16,1-2 0 0,0-4 1 16,-2-10 0-16,-4 2 1 0,-2-3 0 15,-4 0 1-15,-4 0 0 0,-6 0 0 16,-5 4 1-16,-4 5 0 0,-5-4-1 16,-3 2 0-16,-2 3 0 0,-2 1-1 15,-2 2 0-15,2 1 0 0,-1 2 0 16,2 1-2-16,0 3 2 0,5-4-2 0,2 2 0 15,4-3 1-15,6 2-1 0,5-3 1 16,5-4 2-16,1-2 6 0,5 1 7 16,0-3 3-16,-3-2 4 0,-4-4 5 15,-4 3 3-15,-7 2 3 0,-3-2-6 16,-6-3-4-16,-4 1-5 0,-4-3-4 0,-6 1-6 16,-5-3-4-16,-7-3-5 0,-5 2-3 15,-6 2-2-15,0 1-9 0,-1 2-10 16,3 3-15-16,4 2-18 0,6 1 155 15,8 2-290-15,5 1-161 0,8 1-426 16</inkml:trace>
  <inkml:trace contextRef="#ctx0" brushRef="#br0" timeOffset="2247.9">13329 925 697 0,'1'0'164'15,"-9"-5"2"-15,-6 1-116 0,-9 2-15 16,-7-3-4-16,-4 1-4 0,-5 2-12 16,0 2-4-16,2 1-2 0,-1 3-2 15,11 0-1-15,4 4-3 0,4 2-2 0,4 0-1 16,6 1 0-16,7 1-2 0,4 0-1 16,4 2 0-16,6-2 1 0,3-1-1 15,2-2 0-15,1 1 1 0,2-3 1 16,3-4 1-16,1-4 0 0,5-5 1 15,-1-1-1-15,2-4 1 0,1-5 1 16,1-3 3-16,-6-7 1 0,-3-4 2 16,-5-12 0-16,-4 3 0 0,-3-7 1 15,-5-6 0-15,-3-3-2 0,1 1-2 16,-1 2 0-16,-2 14 3 0,-2-3 3 0,-1 6 0 16,0 10 0-16,-3 5-2 0,-4 13 0 15,-5 2-1-15,0 10-2 0,-3 7-4 16,1 11-2-16,-2 5 0 0,0 11 2 15,8 3-1-15,7 3 1 0,8 3-1 16,7 3 1-16,5-5-1 0,6-1 1 16,11-4-1-16,0 2-1 0,6-3 0 0,0-3 0 15,6-6 0-15,6-1 0 0,4-8 0 16,0-5 0-16,-4-5 0 0,-3-5 1 16,0-6 2-16,-9-5 1 0,-7-5 2 15,-8-1 4-15,-4-11 1 0,-4-1 1 16,-5-2 0-16,-9-4-1 0,-4-2-2 15,-6 1-3-15,-7 2-2 0,-5 11-2 16,-3 0-2-16,-2 7 0 0,-4 9 0 16,-3 6 0-16,4 7 0 0,4 4 1 0,6 4-1 15,6 1 1-15,9 3 0 0,12 0 0 16,9-1 1-16,4-1-1 0,8-1 1 16,9 0-2-16,2-3 0 0,6-5-3 15,-1-1-4-15,7 1-7 0,6-1-16 16,1-1-4-16,-1-2-22 0,-2 2-18 15,-8-1-132-15,-4-6-144 0,-10-3-340 16</inkml:trace>
  <inkml:trace contextRef="#ctx0" brushRef="#br0" timeOffset="2950.87">10186 1696 575 0,'2'-1'140'16,"0"-1"10"-16,1-5-71 0,-2-2-33 15,-1-2-5-15,-1 0-1 0,-4 0-2 16,-3-1-7-16,-1-1-10 0,-9 1-5 0,-2 2-5 15,-4 2-3-15,-5 1-2 0,-5 3-3 16,-5 3-1-16,-4 3 1 0,-1 5-3 16,1 4 1-16,1 4-1 0,3 4 1 15,5 1-1-15,7-1 0 0,9 1 0 16,7 1 0-16,10 1 2 0,5-1-1 16,11-3 2-16,4 1-1 0,10 2 1 0,4 0 1 15,6 1-1-15,3 0-1 0,2-3 0 16,-1 3 0-16,2 1-1 0,-5-1 1 15,-2 0-2-15,-7-3 1 0,-8-3-1 16,-6 2-1-16,-10-5 0 0,-10-4 2 16,-12-2 1-16,-5 3 1 0,-10-2 0 15,-6 1 1-15,-6-1 1 0,-3-1 0 16,-3 2-2-16,3-2-2 0,-4-7-3 0,5-2-3 16,0-5-9-16,5-2-22 15,6 0-14-15,7-1 161 0,4 0-291 0,10 2-154 16,9 0-421-16</inkml:trace>
  <inkml:trace contextRef="#ctx0" brushRef="#br0" timeOffset="3909.31">10643 2019 704 0,'-2'-9'169'16,"-2"-4"5"-16,-2-1-125 0,-3-5-6 16,-2-1-1-16,-1 1-3 0,-1-1-13 15,-2 5-12-15,-3 0-4 0,-1 6-5 16,-1 5-1-16,-5 10-3 0,-2 4-1 0,-5 6-1 16,1 3 0-16,2 5 0 0,4-1 0 15,5 0 0-15,6-4-1 0,6-2-1 16,8-4 0-16,7-3 0 0,6-2 0 15,3-4 0-15,5 0 1 0,2-2 0 16,3-3 2-16,2-2 0 0,0 2 1 0,-1-2 0 16,-1-1 0-16,0-3 2 0,-2 0 3 15,-1-2 2-15,-3 1 1 0,-6-2 2 16,-1 2 0-16,-3 0 1 0,-5 3-3 16,-4 3-6-16,-3 4-2 0,-6 5-1 15,-3 3-2-15,-2 1-1 0,1 4 0 16,-1-3 0-16,1 0 4 0,2 0 0 15,6 1 0-15,4-2-1 0,5-2 1 16,5-2-1-16,3 0 0 0,5 0 1 16,3-4-1-16,3-5 1 0,3-4 0 0,-2 0 1 15,0-1 0-15,-1-3 0 0,-1 1 2 16,-1-1 1-16,-2-2 1 0,-2 3 1 16,1-3 1-16,-4 0-1 0,-3 2 0 15,-2 1-1-15,-3 2 0 0,-3 1-2 16,-2 2-4-16,-3 5-1 0,-1 2 0 15,-1 4 1-15,1 1-2 0,-2 0 0 0,2 3-1 16,1 3 4-16,3 3 1 0,5-1-1 16,3-2 1-16,3 1-1 0,4 0 0 15,5 1 0-15,2-6 0 0,1-2-1 16,0 0 0-16,1-6 1 0,0 0-1 16,-2-3 1-16,1-2 0 0,-5-1 0 15,2-2 0-15,-1-4 1 0,-3 0 1 16,-4-2 2-16,-3-2 0 0,-4-2-1 0,-2 0 1 15,-3-3-2-15,-2 2 0 0,-2 1-1 16,1 3-1-16,-1 1 0 0,-1 2-1 16,2 5 1-16,1 3-1 0,1 0-2 15,3 4 0-15,2 0 0 0,4 2-1 16,4 1 1-16,4-1-1 0,4-1 2 16,4 1 2-16,3-3-1 0,3 0 1 15,1-2 0-15,1-1 0 0,2-3 0 16,2 2 1-16,-1-3 1 0,1 1 2 0,-3-2 1 15,-1 0 3-15,-4 0 2 0,-5 2 4 16,-7-6 4-16,-5 2 1 0,-6-3 0 16,-4-2-1-16,-7 0-2 0,-3 0-4 15,-7 1-4-15,-3 3-5 0,-5 4-3 16,-8 5-2-16,-1 6 0 0,0 7-1 16,1 2 1-16,5 4 1 0,6 7 0 0,4 0 1 15,11 0-1-15,4-2 1 0,5-4-1 16,11 2 2-16,5 0-1 0,6 0 1 15,6-1-1-15,4 1-1 0,5 1-1 16,4 0-4-16,-1-2-6 0,1-3-15 16,0 1-3-16,-1-6-10 0,-2-2-8 15,0-2-24-15,-2-1-17 0,-5 0-130 16,-7-7-137-16,-2-5-354 0</inkml:trace>
  <inkml:trace contextRef="#ctx0" brushRef="#br0" timeOffset="6927.73">9933 2496 562 0,'1'10'143'15,"-1"-6"8"-15,1 0-31 0,-1-4-80 16,1 1-8-16,-1-3-1 0,-1 2-1 16,1 1-3-16,0-2-6 0,0 1-6 15,0 1-3-15,1-1 0 0,0 5-1 16,0-4-3-16,2 3-2 0,0 3-2 15,-1 0 0-15,0 9-2 0,2 4 0 16,-2 3 0-16,1 7 0 0,-1 3-1 0,3 5-1 16,-1 4 2-16,3-4-8 0,0 2-13 15,3-4-11-15,0-3-9 16,1-4-7-16,-1-3-5 0,1-6 165 0,-1-2-284 16,-3-7-131-16,2-4-391 0</inkml:trace>
  <inkml:trace contextRef="#ctx0" brushRef="#br0" timeOffset="7151.21">10310 2391 723 0,'-1'-5'176'0,"0"3"3"16,-1 4-103-16,1 3-35 0,0 3-14 15,-2 2-5-15,0 6-5 0,-1 1-5 16,1 6-1-16,-1 3 0 0,2 0 0 15,-1 2-1-15,2 3-1 0,1-1-4 0,2 4-5 16,3 0-5-16,0-1-14 0,2 4-12 16,1-4-17-16,0 1 25 0,1-2-169 15,-1-7-142-15,-3-3-344 0</inkml:trace>
  <inkml:trace contextRef="#ctx0" brushRef="#br0" timeOffset="7463.56">9970 2761 646 0,'31'-6'157'0,"3"-2"3"16,5-2-110-16,4-2-7 0,0 2-10 15,-2-3-10-15,1 4-13 0,-2-2-6 16,-2 2-3-16,-3 3 0 0,-7 0-1 0,-1 1 0 15,-4 1 0-15,-5 2 0 0,-2 1 1 16,-6 2-1-16,-1 3 1 0,-2 1 1 16,-2 3 1-16,0-1 2 0,-3 3 1 15,1 2 1-15,2 1-1 0,-1 2 0 16,1-3 0-16,2 1-1 0,2 0-1 16,-2-1-1-16,4-3-1 0,0-2-2 15,4-1-5-15,1-3-18 0,2-2-15 16,0-2-86-16,2-1-46 0,0-6-117 0,2-5-251 15</inkml:trace>
  <inkml:trace contextRef="#ctx0" brushRef="#br0" timeOffset="7616.04">10550 2497 635 0,'-2'1'135'0,"-1"0"3"16,2-3-103-16,1-1-31 0,2-4-11 15,2-2 85-15,1-2-212 0,2-3-128 16,7-8-360-16</inkml:trace>
  <inkml:trace contextRef="#ctx0" brushRef="#br0" timeOffset="7844.94">10976 2315 659 0,'1'7'157'0,"-1"-1"9"0,0 2-113 15,-2 1-2-15,1 4-3 0,-3 2 0 16,0 4-9-16,-1 3-8 0,-2 2-9 16,-1 2-5-16,2 7-4 0,-3-2-6 15,1 2-3-15,3 0-2 0,0 3-1 16,5 2 0-16,3-1-3 0,3-4 0 0,4 0-6 16,3-3-6-16,4-1-5 0,0-5-6 15,3-5-9-15,-1-3-9 0,0-4-9 16,-1-5-1-16,-2-6-73 0,-2-3-43 15,-3-9-104-15,3-7-226 0</inkml:trace>
  <inkml:trace contextRef="#ctx0" brushRef="#br0" timeOffset="8027.7">10710 2549 689 0,'-3'7'158'16,"8"-4"10"-16,6 2-119 0,1-2-4 15,6-1-1-15,5-1 2 0,6 0-6 16,2-2-12-16,2 1-9 0,-1-5-7 0,3 1-12 16,1 1-23-16,-4-1-28 0,2-2-135 15,-1-4-149-15,2 3-368 0</inkml:trace>
  <inkml:trace contextRef="#ctx0" brushRef="#br0" timeOffset="8846.43">11710 2759 570 0,'0'0'137'16,"0"1"6"-16,0-1-86 0,1 0-16 15,0-1-4-15,1 0-1 0,1 1-5 16,2-2-5-16,3 2-2 0,2 0-3 16,0 2-2-16,3 1 0 0,-1 1-4 15,1 2-2-15,0 0-1 0,0 3-3 0,0 3-1 16,1 2 0-16,3 2 1 0,-2 1 0 15,2 1 0-15,-3 3 0 0,0-1 1 16,-1 3 2-16,-2-1-1 0,-2 1-2 16,0 4 1-16,-3 3-1 0,-1 1 1 15,-3 4-1-15,-2 3-3 0,-3 3 0 16,-4 5-1-16,-2 0-1 0,-4 2-1 16,-3 4-1-16,-4-2-1 0,-2 3 1 15,-1 4 0-15,-2-3-1 0,-3 0 0 0,1-1 1 16,-3-4-1-16,0-1 0 0,-2-3 0 15,0-4 0-15,3-1-1 0,0-4 1 16,3-1-2-16,0 2 1 0,1-6 0 16,1 2-2-16,-1 2 2 0,-3-3-2 15,-2 1 0-15,-1 0 1 0,2-3-4 16,-1 3-2-16,1-1-3 0,2-5-1 16,1-2-3-16,3-1-4 0,2-6-4 0,4-1-3 15,1-5-3-15,5-5-4 0,2-1-6 16,2-4-13-16,2-2 79 0,-2-2-202 15,2-5-132-15,6-9-355 0</inkml:trace>
  <inkml:trace contextRef="#ctx0" brushRef="#br0" timeOffset="9294.77">11116 4168 600 0,'0'1'147'0,"-2"-1"7"16,0 0-99-16,-2 1-13 0,1 0-3 15,-2 1-5-15,0 0-7 0,1 2-7 16,0 2-5-16,0 2-2 0,1 3 0 15,0 2-1-15,0 2-2 0,0 4-3 16,-1 4-2-16,-2 1-2 0,1 1-1 16,-4 3-1-16,-1 0 0 0,-1 1 0 15,0-2-1-15,0-4 0 0,0-2 1 16,3-4-1-16,1 0-1 0,3-6 0 0,2-3 0 16,0 0 0-16,5 0 2 0,1-2 1 15,3 1 2-15,4-5 4 0,3 2 1 16,4-1 1-16,4-3 2 0,7 1-2 15,5-3 0-15,3 0-2 0,2 1-3 16,3 1 0-16,0 0-1 0,-2-1-2 16,-3-1 0-16,-6 2-3 0,-5-1-5 0,-5 0-10 15,-6 0-12-15,-6 0-16 0,-2 0-11 16,-4 1 113-16,-2-3-241 0,-1 1-140 16,-2 1-369-16</inkml:trace>
  <inkml:trace contextRef="#ctx0" brushRef="#br0" timeOffset="16036.89">12866 2474 571 0,'6'-12'137'0,"1"1"12"0,-3 3-95 16,-2 3-11-16,-2 1-7 0,-1 5-4 15,-2 3-7-15,-2 0-9 0,-2 3-9 16,-3 4-1-16,0 3-2 0,-1 5 2 16,-2-1-1-16,-1 3 1 0,-1 3-1 15,-2 1-3-15,2 0 0 0,-3 2-1 16,1 0 0-16,1-1-1 0,0 0 1 16,4-4 0-16,1-2-1 0,0-1 0 15,2-3 0-15,3-5-2 16,-1-2 1-16,2 0 0 0,0-5 4 0,3-6 0 0,1-3 1 15,3-7 1-15,4-4 1 0,2-5 1 16,6-13-1-16,2-1-4 0,5-1 0 16,3-2 0-16,1-3 3 0,0-2 2 15,-2 1 3-15,-2 6 2 0,0 3 1 16,-5 3 3-16,-2 6 1 0,-5 7-1 16,0 6-4-16,0 4-4 0,-4 8-2 15,3 8-1-15,-1 4-2 0,0 3-1 0,1 5 0 16,1 5 0-16,1 2 1 0,0 2 1 15,-2-1 0-15,2 1-2 0,0-1 0 16,2 1 0-16,0-3 0 0,1 1-2 16,-1-3-2-16,-1-3-4 0,0-5-8 15,-3-2-12-15,0-7-23 0,-3 0-11 16,-3-2-125-16,-2-8-136 0,-6-2-317 16</inkml:trace>
  <inkml:trace contextRef="#ctx0" brushRef="#br0" timeOffset="16211.11">12789 2584 556 0,'-1'7'134'16,"1"0"9"-16,1-1-33 0,3 0-61 15,5 1 1-15,3-1 2 0,6-2 1 16,4-4-3-16,2-1-10 0,5-5-13 0,5-3-12 16,1-3-8-16,-2 0-13 0,3-1-14 15,1-4-25-15,6 2 85 0,1 1-224 16,3 0-154-16,-3 2-395 0</inkml:trace>
  <inkml:trace contextRef="#ctx0" brushRef="#br0" timeOffset="16493.13">13694 2440 510 0,'-1'5'136'0,"-8"1"9"16,-5-3-49-16,-6 1-40 0,-3 5-6 0,-4-2-4 15,-6-2-6-15,-1 2-8 0,1-2-10 16,2 2-6-16,4-2-6 0,2-1-3 15,3 2-4-15,7 0-1 0,4 0-1 16,4 1 1-16,6 1 0 0,3 1 0 0,5 5 1 16,5 1 1-16,4 1-1 0,6 5 0 15,3 3-1-15,3 4 0 0,1-2-1 16,-1-2 0-16,-4 0 0 0,-2-1-1 16,-6 0 0-16,-6-4-1 0,-5 1 0 15,-7-4-1-15,-6-1 0 0,-6 2 0 16,-4-5 0-16,-7-7-1 0,-2 1-7 15,-2-7-13-15,1-5-15 0,3-3 106 16,2-8-237-16,4-5-145 0,5-3-385 16</inkml:trace>
  <inkml:trace contextRef="#ctx0" brushRef="#br0" timeOffset="16779.37">13889 2495 452 0,'44'-1'129'16,"-7"-2"5"-16,-6 0-20 0,-4 3-67 0,-9 1-8 15,-7 4-6-15,-9-3-1 0,-10 2-2 16,-7 1 0-16,-6 1 1 0,-7 0 2 16,-4-1-2-16,0 1-2 0,5 0-8 15,3-2-6-15,5 2-6 0,6-3-4 16,7 3-2-16,5-2 0 0,0 3 0 16,3 4 1-16,3 1 1 0,3 4 0 15,4 2 0-15,3 2-1 0,0 6-2 16,1-2 0-16,1 0-1 0,-4 0-1 15,-3-1 0-15,-7 2-2 0,-6-3-1 0,-6-1-1 16,-5-1 0-16,-4 0-1 0,-1-2-3 16,-4-3-7-16,-3-2-23 0,2-4-9 15,0-7 24-15,5-3-152 0,-1-10-131 16,2-3-315-16</inkml:trace>
  <inkml:trace contextRef="#ctx0" brushRef="#br0" timeOffset="17914.59">14088 2706 369 0,'6'12'97'0,"-1"-3"12"0,2-3-56 16,0 2 1-16,-2-1 0 0,2-5 2 16,7-1-7-16,1-2-7 0,1-1-10 15,0-2-8-15,0-3-4 0,4-2-2 16,-1 1-1-16,-7 0 1 0,-1-6 0 0,-4 2 0 15,0-2 2-15,-5-2 0 0,-6-1-3 16,-2 2-5-16,-2 0-4 0,-3 3-4 16,-6 1-3-16,-1 1 0 0,0 4-2 15,0 4 1-15,2 1 0 0,0 5 1 16,-1 4-1-16,5 2 1 0,2 4 0 16,1 5 1-16,4 2 1 0,2 2 1 0,3-3 0 15,2 1 1-15,3 0 0 0,2-3 0 16,4-2 0-16,6-3-1 0,2-1-1 15,1-2 1-15,6-3-1 0,3-1 0 16,5-1 0-16,1-5-1 0,-5-3 0 16,3-2 1-16,-2-3-1 0,-5 1 1 15,-3-3 0-15,-1-2 0 0,2-3-1 16,-2 3 0-16,2 0-1 0,-2 2-1 16,-1 3-1-16,-1 1-2 0,-6 8-1 0,-8 6-1 15,-2 1 0-15,-8 4 0 0,-1 2 0 16,-4 2 2-16,-2 0 0 0,0 1 2 15,0-3 0-15,1-1 1 0,3-3 0 16,2-2 1-16,2-2 2 0,2-5 1 16,2-2 2-16,2-1 2 0,4-4 1 15,3-3-1-15,4-4 0 0,0-4-1 16,4-2-2-16,4-3-2 0,6-2-2 0,3 0-1 16,-3 3 0-16,-2 2 0 0,-1 2-1 15,0 5-1-15,-4 8 0 0,-7 1-1 16,-3 4-1-16,-3 5 0 0,2 1 0 15,-3 2 0-15,1 4 2 0,-2-4 0 16,0-1 0-16,-1-1 2 0,2-2 0 16,1 0 1-16,-2-3 1 0,3-3 1 15,-1 0-1-15,-1-2 1 0,0-5 0 16,1 0 0-16,-2-4-1 0,1 1 0 0,-1-1-1 16,1-2 0-16,-1 3-1 0,0 1-1 15,-1 4 0-15,0 3-1 0,-2 2-1 16,1 4-1-16,0 2 0 0,-2 3 0 15,0 4 0-15,1 0 1 0,0-1 0 16,1 2 2-16,3-5 0 0,1 0 1 16,5-1-1-16,4-4-2 0,7-2-1 0,1-2-8 15,0-3-10-15,2-2-8 0,1-2-9 16,1-2-4-16,0-3 0 0,-7-4 9 16,0-3-36-16,1-3-34 0,0-2-2 15,-3-2 8-15,-2-5 6 0,-1-2 22 16,1-3 22-16,0-7 64 0,-3 2 55 15,-3 0 22-15,-2 1 16 0,-3 5 12 16,-4 4-12-16,-3 9-26 0,-3 6-19 0,0 9-9 16,-3 3-6-16,1 6-13 0,-3 3-8 15,1 6-6-15,0 4-1 0,-2 7-1 16,0 2-2-16,0 6-4 0,0 3-4 16,1 3-3-16,-1-1-3 0,1 3-2 15,1-2-1-15,1-1-1 0,-1 0 0 16,1-2-2-16,0-3-2 0,-1-1-1 15,1-5-1-15,2-3 0 0,0-7-2 16,2-4 2-16,0-5 4 0,2-2 5 0,3-6 1 16,1-3 2-16,3-5 1 0,1-1-1 15,4-3 0-15,4-3-3 0,1-1-3 16,3 4-1-16,1 4-1 0,0 5 0 16,-1 0 0-16,0 7 0 0,-1 5-1 15,-1 0 0-15,-1 5 0 0,-2 1 0 16,-2 4 1-16,-1 1-1 0,-4-1 0 0,-1 1-1 15,-4 2 0-15,-2-1-1 0,-3-2-2 16,-3 0-1-16,-4-2-1 0,-2 2 2 16,-7-2-7-16,-3-3 1 0,-3-4-16 15,-3 0-12-15,-2-6-8 0,2-4 48 16,2-4-177-16,5-7-124 0,5-4-326 16</inkml:trace>
  <inkml:trace contextRef="#ctx0" brushRef="#br0" timeOffset="18331.86">15715 2212 499 0,'14'8'116'0,"-9"0"12"0,-2 6-70 16,-5 1-17-16,-2 4 5 0,-3 6 3 15,-3 5-2-15,-3 3-2 0,-1 6-10 0,-1-1-7 16,3-1-6-16,1 2-9 0,2-4-6 15,4-5-2-15,8 1 0 0,5-6 1 16,7-1 0-16,4-3 0 0,10-2 0 16,1-5 0-16,4 0-1 0,0-7-1 15,-1-1 0-15,0-5-1 0,-3-3 0 16,-4-3-1-16,-2-2 1 0,-1-6 0 16,-1-2 0-16,-1-4 1 0,-3-4-1 15,-1 0 2-15,-4 1 0 0,-3 1 2 16,-2 4 2-16,-5 5-2 0,-5 3 0 0,-6 7-2 15,-4 1 0-15,-4 5 0 0,-3 4-2 16,-2 1 0-16,-1 5 0 0,2 3 2 16,3 2 1-16,5 4 1 0,4 2 1 15,7 0 0-15,7 2 0 0,6-1 0 16,7-1-1-16,8 0 0 0,2-3-2 16,8-2 0-16,7-3-3 0,6 0-4 15,3-4-8-15,2-1-16 0,2-4-28 0,5-6-139 16,0-5-154-16,0-7-372 0</inkml:trace>
  <inkml:trace contextRef="#ctx0" brushRef="#br0" timeOffset="41997.42">13273 11110 561 0,'-4'1'122'0,"2"2"0"0,3-3-92 16,3-1-20-16,1-2-6 0,1 1-2 0,1 1-1 15,-1-1-1-15,2 2 0 0,0-1 0 16,-2 1 1-16,1 0 3 0,2 2 2 16,-1-3 2-16,4 3 2 0,4-3 1 15,0 2 1-15,3-1 1 0,5 0-2 16,2-3 1-16,5 1-2 0,4-2 0 15,5-1-2-15,6-1-1 0,3 0-1 16,3-2-1-16,6 3-2 0,4-2-1 16,8 2-1-16,3-1 0 0,10-3 0 0,10 2 0 15,1 1 0-15,8-4-1 0,8 4 1 16,6-3 0-16,-2 1 0 0,8-3 0 16,4 4-1-16,11-2 0 0,-1 1 1 15,-5 1 0-15,2 0 0 0,8 5 1 16,-6 0-1-16,-4-3 1 0,-2 5-1 15,-1 6 1-15,2-2-1 0,-6-1 0 16,-5 2-1-16,-5 6 1 0,-4-3-1 16,-7 1 1-16,-6-3-1 0,-9 1 1 0,-6 1-1 15,-8-1 1-15,-12-3-1 0,-8 1 0 16,-15 1 1-16,-9-3-1 0,-11 1 3 16,-7-1 4-16,-9-3 0 0,-12-1 0 15,-12-1 0-15,-12-3-1 0,-12 1 1 16,-14-1-3-16,-11-2-4 0,-9-2 1 15,-10 0-1-15,-3 4 0 0,-5 1 1 16,-5-1 0-16,-3-1 0 0,-5 6-1 0,-7 2 1 16,-6 1-1-16,-5-2-1 0,-1 2-2 15,-5 4-5-15,-2-1-3 0,-11-2-2 16,1-1-1-16,3 2 1 0,3-2 0 16,-2-2 3-16,6-3 4 0,8-3 4 15,9 0 1-15,5-2 2 0,10-1-1 16,7 2 0-16,10-1 1 0,12 2-1 15,7-1 1-15,16 5-1 0,15 0 0 0,6-3 0 16,13 3 2-16,9-2-5 0,6 1-1 16,5 3-1-16,9-2 1 0,9 0 3 15,12 3 4-15,12-4-1 0,10 3 4 16,18 0 4-16,6-3 0 0,18-3 4 16,12 1-2-16,7-1-2 0,3-2-1 15,18-4 0-15,6 2-1 0,14-1 0 16,-4 1-2-16,8-1-3 0,2 1 0 0,6 1 1 15,-7 0-6-15,-6 1-8 0,-2 0-10 16,-3-1 74-16,-13-3-209 0,-13-4-135 16,-7-7-368-16</inkml:trace>
  <inkml:trace contextRef="#ctx0" brushRef="#br0" timeOffset="43426.68">15359 11438 468 0,'6'3'126'16,"-3"2"7"-16,1-2-7 0,-1-1-88 15,-2-1-4-15,0-2-1 0,0 3 2 0,-1-2 1 16,0 0 1-16,-1-1 2 0,0 1 0 16,-1 0-3-16,-4 3-4 0,2-3-3 15,-4-1-5-15,-1 4-6 0,-1 0-6 16,1 0-3-16,-2 4-2 0,-5 4-3 16,0 2-1-16,0 5-2 0,2 4-1 15,1 3 0-15,0 7-1 0,3 1-1 16,8 1-2-16,3-1-2 0,2 0-2 0,7 0-5 15,2-5 0-15,4-4-3 0,2-4 1 16,3-4 2-16,3-2 1 0,5-5 3 16,-4-4 4-16,2-3 4 0,2-3 5 15,-2-5 6-15,-2-2 5 0,-1-3 3 16,-4-6 4-16,-4-1 4 0,-2-4 0 16,-6-6-1-16,-1 0-3 0,-6-4-2 15,-2-2-3-15,-5-1-2 0,-1-1-2 0,-4-1-3 16,-3-2-1-16,-2 3-2 0,-1 0-1 15,-4 4-1-15,0 2-2 0,-1 4 0 16,1 3-2-16,1 9-1 0,0 4-4 16,0 6-6-16,3 4-8 0,-4 5-7 15,2 5-10-15,1 2-10 0,2 4-19 16,4-2-13-16,3 1-124 0,3-2-136 0,13-1-325 16</inkml:trace>
  <inkml:trace contextRef="#ctx0" brushRef="#br0" timeOffset="43794.75">15702 11517 467 0,'5'4'130'0,"-2"3"4"0,0 0-1 15,2 5-95-15,2 2-7 0,2 2-4 16,1 5-6-16,2 1-4 0,1 2-2 15,0 3-5-15,1 0-3 0,-1 1-4 16,-1-3 0-16,-3-3-1 0,-1-1-1 16,-2-4 3-16,-3-3 1 0,-1-5 3 15,-2-1 4-15,-1-5 8 0,0 1 11 0,-2-4 8 16,-2-2 7-16,0-3 5 0,-3-1 1 16,-2-4 0-16,-1-5-5 0,0-4-10 15,1-6-7-15,-1-8-7 16,2-2-7-16,2-4-4 0,3 0-3 0,1 3-4 15,2 3-1-15,2 7-2 0,2 6-1 16,1 4-3-16,3 8 0 0,1 3-3 16,2 1-3-16,3 3-6 0,3-1-7 15,3 1-10-15,4-2-9 0,4-1-14 0,0 0-18 16,4-2-11-16,3 1-124 0,-1-4-135 16,1 3-322-16</inkml:trace>
  <inkml:trace contextRef="#ctx0" brushRef="#br0" timeOffset="44034.04">16203 11475 683 0,'0'0'170'0,"0"0"5"0,0 0-106 16,2 3-9-16,2 1-5 0,1 1-14 15,1 5-11-15,3 1-7 0,0 3-5 16,0 4-4-16,0-2-6 0,-1 2-5 15,1 1-1-15,0-3-1 0,0-1-3 16,0 2-1-16,1-3-9 0,0-2-4 16,-1 0-11-16,0-2-20 0,-2-4-14 0,1 1-4 15,-1-5-35-15,-1-4-81 0,1-2-116 16,-2-7-244-16</inkml:trace>
  <inkml:trace contextRef="#ctx0" brushRef="#br0" timeOffset="44181.72">16293 11317 634 0,'-19'-30'163'0,"3"2"8"0,3 6-88 0,4 3-24 16,1 3-10-16,3 6-12 0,0 3-11 15,3 2-11-15,2 1-10 0,0 2-7 16,0 0-6-16,2 1-19 0,3 3 29 16,1 2-180-16,3 1-147 0,0 4-379 15</inkml:trace>
  <inkml:trace contextRef="#ctx0" brushRef="#br0" timeOffset="44792.39">16749 11520 619 0,'0'-8'171'0,"-4"0"6"0,-1-6-29 0,-4-2-89 15,-1 1-15-15,-2-3-9 0,-1 3-9 16,-2 2-7-16,-3 4-6 0,2 5-3 16,-1 5-4-16,1 7-3 0,-1 7-3 15,3 3 0-15,2 3-2 0,2 3-4 16,6 2-3-16,4 0-3 0,5-6-1 16,5 0-2-16,4-4 0 0,3-3 2 0,1-6 4 15,2-3 3-15,2-2 3 16,-2-3 5-16,-2-3 3 0,0 1 5 15,-2-3 7-15,1-2 4 0,-4-2 5 0,-3-2 5 16,-1-3 3-16,-3-2 0 0,-1 0-2 16,-4-1-4-16,-1 1-5 0,-3 1-2 15,0 4-4-15,0 2-4 0,-2 4-3 16,1 4-3-16,-1 5-2 0,-1 4-1 16,2 3-3-16,-2 5-1 0,3 3-1 0,2 6 1 15,2 5 0-15,4 4-1 0,3 2 1 16,3 2-2-16,3 5-6 0,2 3-2 15,0-3-4-15,-1 3-7 0,2-2-3 16,-4 3-3-16,-1 0-1 0,-3-1 6 16,-3-1 2-16,-3 0 4 0,-3-1 5 15,-5-1 5-15,-4-4 3 0,-3 0 1 16,-4-3 2-16,-5-5-1 0,-3-2 2 0,-6-5 5 16,0-3 6-16,-3-4 6 0,-2-6 6 15,-3-5 6-15,-3-9 3 0,-3-4 2 16,0-6-3-16,-1-7-8 0,4-3-7 15,5-3-5-15,5-1-6 0,8 2-4 16,10 1-5-16,10 1-2 0,7 1-1 16,6 0-5-16,6 2-13 0,5-1-4 15,4-3-7-15,-1-4-192 0,5-4-179 0,-1-5-452 16</inkml:trace>
  <inkml:trace contextRef="#ctx0" brushRef="#br0" timeOffset="48093.98">6528 11153 478 0,'3'-3'126'0,"-1"2"3"0,-2 0-37 16,1 1-51-16,0-3-16 0,-1 2-4 15,0 2-4-15,0 0-8 0,-1 1-6 16,1 2-2-16,-1 3-1 0,1 5-1 16,-2 4-2-16,1 5 1 0,-2 4 1 15,-3 3 3-15,1 3-1 0,-3 4 0 16,0-2 0-16,-1 1 0 0,0-1-1 15,0 0 1-15,1-4 0 0,3-2 0 16,-1-8-1-16,3-1 1 0,1-7 1 0,1-3 4 16,0-5 8-16,1-5 2 0,0-6 0 15,1-3 0-15,-1-5 1 0,2-9-3 16,0-3-4-16,2-6-7 0,0-2-3 16,1 0 3-16,1-4 6 0,-1 2 3 15,-1 0 7-15,-1 0 3 0,-1 3 2 16,2 4 2-16,0 1-1 0,0 4-3 15,1 3-5-15,1 5-4 0,2 4-4 0,-2 3-2 16,1 2-2-16,-1 3-2 0,1 3-3 16,2 6-1-16,2 1-1 0,2 6-1 15,1 5 0-15,5 5 0 0,1 5 0 16,0 8 2-16,2 1 0 0,0 4 0 16,0 3-1-16,-1 0 1 0,-2 2-12 15,-2-1-11-15,-1-3-16 0,0 1-11 16,-3-2 127-16,-3-5-254 0,-1-5-147 15,-5 0-374-15</inkml:trace>
  <inkml:trace contextRef="#ctx0" brushRef="#br0" timeOffset="48290.31">6425 11404 625 0,'5'1'145'0,"4"-3"6"0,4 0-107 16,5-3-12-16,4 0-5 0,4-2-4 16,2 2-5-16,4-4-9 0,1 2-5 15,3-2-2-15,3-2-10 0,1 1-6 16,3-1-140-16,1-5-129 0,-2 1-338 16</inkml:trace>
  <inkml:trace contextRef="#ctx0" brushRef="#br0" timeOffset="48581.07">7307 11114 678 0,'-6'-1'159'0,"-5"-2"1"15,-5 1-104-15,-4 1-18 0,-4 0-15 0,-4 1-11 16,0 2-6-16,0 1-2 0,1 2 1 16,4 1-2-16,5 1-1 0,2 2-1 15,6 1-2-15,3 1 0 0,5 2 1 16,3 1 0-16,4 0 0 0,4 0 1 15,3 2 1-15,3 0 1 0,4 1 0 16,4-3-1-16,1 2 0 0,1-3 0 16,0 2-1-16,0 0 0 0,-2-1 0 15,-4 0-1-15,-3 1 0 0,-6-2-2 16,-5 3 0-16,-5 1 0 0,-6-1 0 0,-7 0 0 16,-3-2 1-16,-5 1-13 0,-3-1-11 15,-1-4-9-15,-2-1 18 0,0-4-149 16,2-1-128-16,1-4-312 0</inkml:trace>
  <inkml:trace contextRef="#ctx0" brushRef="#br0" timeOffset="48908.29">7528 11251 531 0,'26'-10'136'0,"-5"2"4"0,-4 1-71 16,-5 3-7-16,-2 0-13 0,-5 3-5 15,-3-2-3-15,-2 3-4 0,-3-1-4 16,-4 1-7-16,0 1-8 0,-4 3-4 16,0-1-6-16,-1 1-4 0,-1 1-4 0,2 2 1 15,2 1-2-15,2-1 0 0,2-1 0 16,3 3 0-16,3 1 1 0,2 1 0 16,2-2 1-16,4 3 1 0,2 0 0 15,5 2 0-15,-1 0 0 0,2 3-1 16,1 0 0-16,1 3-1 0,-4 1-1 15,-2-1-1-15,-3 0-2 0,-5 3-2 0,-5-1 0 16,-5-1 0-16,-5 0 1 0,-5 0 1 16,-4-2-10-16,-3 2-12 0,-1-4-11 15,0-4-2-15,0-2-30 0,0-5-99 16,2-4-121-16,3-5-255 0</inkml:trace>
  <inkml:trace contextRef="#ctx0" brushRef="#br0" timeOffset="49971.2">7737 11371 566 0,'11'2'133'16,"-2"0"4"-16,0 0-91 0,0-2-9 16,0 0-4-16,4-3-2 0,0 1-3 15,2-3 0-15,0-3-3 0,2 0-1 0,-2-2-1 16,0 2-3-16,0-2-2 0,-5 0-3 15,-3 2-3-15,0 0-1 0,-5 0 1 16,-2 1-2-16,-3 1 0 0,-4-1-3 16,-3 1 0-16,-1-2-3 0,-4 5-2 15,0 2-3-15,-3 3-3 0,-1 4 1 16,3 5 0-16,2 4-1 0,2 5 2 16,4 4-1-16,1 6 0 0,5-2 0 15,3 0 0-15,5-1-1 0,2 1 1 0,4-5 0 16,2-4 0-16,3-5 1 0,2-5 1 15,3 0 1-15,-1-4 1 0,2-4 0 16,-2-6 0-16,0-2 0 0,2-3 2 16,0-5 0-16,-2-2 1 0,1-3 1 15,-2 1 1-15,-3-1 0 0,0 2-1 16,-4 5-1-16,-3 3-1 0,-1 4-1 16,-4 2-1-16,1 3-2 0,-3 2 0 15,0 4-2-15,-1-1 0 0,-1 3-2 0,2 0 0 16,-2 3 0-16,0 0 1 0,-1-1 1 15,0-1 0-15,0-1 1 0,0-1 3 16,0-3 2-16,1-2 1 0,-1-2 0 16,2-3 0-16,3-3 1 0,-1-2 0 15,2 1-3-15,2-2 0 0,1-1-1 16,2 1-1-16,-1 3 0 0,1 2-1 0,2 3 1 16,-1 0-1-16,2 5 0 0,-1 1-1 15,0 2 0-15,1-1-1 0,-1 4 0 16,-3-2-1-16,1 3 0 0,-2-2-1 15,-1-3 0-15,-2 2 1 0,-1-1 0 16,0-3 2-16,0-2 0 0,-2-3 0 16,0 0 2-16,1-3 1 0,0-1 0 15,2-1 0-15,-1-1-1 0,2 3 1 0,-2-2-1 16,4 3-1-16,1 2 1 0,0 1 0 16,-1 1-1-16,2 1 1 0,1-1 0 15,3 1-1-15,-2 0 1 0,1-2 0 16,1-4-1-16,3 2-1 0,1-6 0 15,-1-1 1-15,2-3-1 0,-1-3 0 16,-1-2 0-16,0 1 0 0,-3-6 0 16,-1-2 1-16,-3-4 0 0,0 0-1 15,-3-3 1-15,-3-2 1 0,-2-3-1 0,-5-3 2 16,1 1 0-16,-2 5 2 0,-1 1 5 16,-1 4 5-16,3 7 7 0,0 6 2 15,1 7 0-15,0 6-1 0,1 4-2 16,0 6-4-16,1 4-2 0,-1 4-7 15,0 4-1-15,2 7-2 0,-1 5 2 16,1 0-1-16,1 3 0 0,0 1-3 16,-2 2 0-16,0 0-1 0,0-3-1 15,-2 0 0-15,-1-1-2 0,-1-4-2 0,-2-1-2 16,1-7-1-16,-1-4-1 0,1-3 0 16,2-5 1-16,0-5 4 0,0-3 0 15,4-5 3-15,2-3 2 0,0 0 0 16,4-3 0-16,2-1 1 0,2-2-2 15,4 0 1-15,2 4-1 0,2 1 1 16,2 3-1-16,-1 0 0 0,1 3 0 0,0 5 0 16,-3 1 0-16,-3 0-1 0,-3 3-2 15,-3 0-3-15,-3 1-1 0,-3 2 3 16,-3 0-9-16,-5-2 1 0,-4 3 0 16,-3 0-1-16,-3 0-4 0,-3 0-10 15,-3-2-13-15,-1-2-1 0,1-1-6 16,1-4 56-16,1-4-180 0,2-2-121 15,3-3-315-15</inkml:trace>
  <inkml:trace contextRef="#ctx0" brushRef="#br0" timeOffset="50381.27">8881 10899 547 0,'8'-1'137'0,"-1"2"2"0,-3 2-72 15,-1 4-25-15,0 4-1 0,1 4-4 0,-1 6-2 16,-2 5-5-16,0 5-2 0,1 2-1 16,0 3-8-16,2 2-7 0,-1 2-2 15,3-3-5-15,0-2-3 0,4-2-1 16,1-3-1-16,2-4 1 0,0-4-2 16,1-4 1-16,3-4-1 0,0-2 1 15,1-5 0-15,1-4 1 0,-1-3 0 16,1-3 1-16,-1-2 0 0,0-3 1 15,0-3-1-15,-3-1 1 0,-3-1 3 16,-2 1 6-16,-3-5 5 0,-2 2 7 0,-3 0 3 16,-5 3 1-16,-2-1 2 0,-1 5-3 15,-3-1-7-15,-1 3-7 0,-1 6-6 16,-1 3-4-16,1 4-2 0,1 5-3 16,-1 5 0-16,3 1 1 0,2 5 0 15,2-1 0-15,4-1-1 0,3-1-6 16,2 0-5-16,5-3-5 0,2-3-9 0,5 0-15 15,0-5-11-15,2 0-15 0,2-4 1 16,1-3 59-16,1-2-173 0,0-4-124 16,1-4-303-16</inkml:trace>
  <inkml:trace contextRef="#ctx0" brushRef="#br0" timeOffset="50766.98">9529 11322 633 0,'0'-6'167'0,"-3"1"9"16,-2-2-69-16,-2 2-40 0,-2 1-11 15,-4 3-14-15,-1 0-12 0,-1 5-7 16,-4 0-10-16,2 4-6 0,-1 1-4 16,1 2-2-16,4 0-1 0,2 3-1 15,3-4-3-15,5 4-3 0,5-2-4 16,4-2-2-16,4-2-2 0,4-2-3 0,4-3-3 16,0-1 2-16,0-4 2 0,2 0 5 15,-3-1 2-15,0-2 2 0,-3 0 4 16,-2-4 2-16,-2-1 3 0,-1-2 1 15,-2-3 3-15,-1-2 6 0,-2-2 5 16,0-6 3-16,-1-3 4 0,0-4 6 16,-3-3-1-16,1-6-1 0,-1-5-6 15,0-4-4-15,-1 3-3 0,-1 7 0 16,0 2 0-16,1 7 1 0,-2 9 3 16,1 10-1-16,-1 6 0 0,0 9-1 15,-1 4-5-15,0 8-4 0,1 7-4 0,-1 2-2 16,2 9-1-16,1 3 0 0,2 4 1 15,1 2 0-15,3 1-2 0,-1 0-5 16,3 2-7-16,2-2-14 0,3-1-22 16,3 1-20-16,3-4-68 0,1 1-78 15,3 0-137-15,-1-2-290 0</inkml:trace>
  <inkml:trace contextRef="#ctx0" brushRef="#br0" timeOffset="58263.67">6406 12060 305 0,'0'2'73'16,"2"-4"2"-16,1-2-48 0,0-3-72 0,0 0-19 16,2 0-5-16,0-2-46 0,1 0-72 15</inkml:trace>
  <inkml:trace contextRef="#ctx0" brushRef="#br0" timeOffset="58521.64">6453 11996 70 0,'3'-2'120'0,"-2"1"-1"0,-1 0-13 0,0 1-3 15,-1 0-7-15,-1-1-8 0,1 1-17 16,0 0-14-16,1 0-13 0,-1 0-11 15,0 1-6-15,1-1-3 0,0 0-2 16,0 0-2-16,0 1-3 0,0-1-2 16,0 0-2-16,0-1-3 0,-1 2-5 0,0-1-2 15,-1 1-1-15,-2 2-2 0,-1 0 0 16,-1 1 0-16,0 3-1 0,-2 2 1 16,-1 1-1-16,1 0 1 0,-1 3-1 15,0 1 1-15,1 2 0 0,1 2 0 16,-1 4-1-16,2 2 1 0,0 3 0 15,2 5 0-15,1 0 0 0,3-1 0 0,4 1-1 16,2-2-2-16,4-2-7 0,3-5-6 16,3-4-6-16,1-3 32 0,2-4-162 15,-1-2-122-15,2-4-319 0</inkml:trace>
  <inkml:trace contextRef="#ctx0" brushRef="#br0" timeOffset="58903.62">6691 12166 589 0,'2'8'139'0,"-2"3"0"15,1 0-69-15,0 1-52 0,1-1-7 0,-1 3-5 16,0-1-5-16,0-2 0 0,0 0-2 15,1-1 0-15,0 0 0 16,0-3-1-16,1-2-2 0,-1-1 0 0,-1-1 0 16,-1-1 1-16,1-1 0 0,0-3 2 15,-1-2 1-15,1-3 5 0,0-4 1 16,2-6 4-16,0 2 2 0,0-7 2 16,2 2 3-16,-1 2 1 0,2-1-1 15,0 3-1-15,2 5-1 0,-1 0-3 16,2 5-1-16,2 1-2 0,1 4-3 0,2 3-1 15,2 3-1-15,-1 4 0 0,-1 2-2 16,4 5 1-16,-4 0-2 0,-1 3-3 16,-1-3-7-16,-1 3-10 0,0-4-8 15,0-1 0-15,-1-2-136 0,-1-3-127 16,-1-2-310-16</inkml:trace>
  <inkml:trace contextRef="#ctx0" brushRef="#br0" timeOffset="59173.87">7081 12187 584 0,'2'-1'150'16,"-3"2"1"-16,0 3-63 0,0 2-49 16,-1 3-13-16,0 2-10 0,-1 1-9 15,3 2-4-15,2-1-3 0,1-2 0 16,2-1-1-16,4 0 1 0,3-5 0 16,2-2 0-16,4-4 1 0,0-3 0 0,2-1 1 15,1-2 1-15,-1-4 1 0,-2 1 5 16,-1-1 4-16,-4-1 4 0,-2 1 2 15,-3 0 4-15,-4-1 3 0,-5 1-1 16,-4-2-3-16,-2 0-6 0,-6 0-3 16,-4 0-4-16,-1 1-6 0,-3 1-9 15,-1 1-8-15,0 2-11 0,1 3-13 0,3 3 148 16,0 1-291-16,4-1-157 0,4 5-439 16</inkml:trace>
  <inkml:trace contextRef="#ctx0" brushRef="#br0" timeOffset="59492.86">7928 11834 694 0,'-2'-1'175'0,"1"1"6"0,0 0-98 0,-1 4-31 16,2 3-12-16,-1 2-13 0,-1 5-11 16,1 5-8-16,-1 6-3 0,2 6-2 15,0 3 0-15,1 3-1 0,1 5 1 16,1 0-5-16,3 1-14 0,-1 0-19 15,2-6-17-15,2 1-20 0,0-4-113 16,-2 0-133-16,5-2-294 0</inkml:trace>
  <inkml:trace contextRef="#ctx0" brushRef="#br0" timeOffset="60241.05">8271 12141 619 0,'3'-9'168'0,"-3"1"5"0,-4 0-60 16,-3-2-54-16,-2 0-15 0,-1 3-12 16,-4-3-12-16,0 1-9 0,0 2-6 15,-1 2-5-15,-1 5-3 0,2 3-2 16,0 7-1-16,-1 4-6 0,3 6-9 16,3 3-7-16,2 3-3 0,4 3 1 15,3-3 0-15,4-3 0 0,4-3 7 16,2-4 9-16,2-5 9 0,1-2 7 0,2-7 7 15,-1-2 3-15,0-3 4 0,-1-4 5 16,-2-4 4-16,0 0 4 16,-4-2-3-16,0-2-3 0,-3-1-3 0,1 0-4 15,-2 2-4-15,-1 3-5 0,-1 0-4 16,0 7-2-16,0 3-2 0,3 4-1 16,-1 6 0-16,0 3-1 0,4 3-3 15,0 3-2-15,4-3 0 0,1 0 0 0,4-2 0 16,1-3-1-16,3-2 1 0,2-6 3 15,-1-4 1-15,1-4 1 0,-1-3 2 16,-2-2 1-16,-2-6 2 0,-3-5 1 16,-1 0 3-16,-3-3 3 0,0-1 1 15,-3-3 2-15,-2-5 1 0,-1-1 2 16,0-3-1-16,-3-1-2 0,-1-4-1 16,-3-4-1-16,-1 3 1 0,1 1 1 15,-1 7 2-15,1 4 2 0,1 6-1 16,1 7 1-16,2 11-3 0,2 6-2 0,3 11-2 15,-1 4-4-15,2 8-2 0,-1 6-1 16,2 5-1-16,0 3 1 0,-2 2-1 16,1 1-2-16,-1 1-3 0,2-1-3 15,-2-2-5-15,-1-4-3 0,-1-1-3 16,0-2-4-16,-2-7 0 0,-1-3 2 16,-1-4 4-16,-1-4 4 0,1-6 3 0,-1-4 5 15,-1-4 4-15,-2-6 2 0,3-2 0 16,0-2 1-16,2 0 0 0,3-2 0 15,1 1 1-15,4 2 1 0,3 6 1 16,2 0 1-16,1 4 2 0,3 1-1 16,2 3 1-16,-2 2-2 0,2 1-1 15,-1 0-2-15,-4 4 0 0,-1-1-3 16,-2 1 0-16,-4 1-1 0,-3 0-1 16,-5 1-1-16,-3-2 0 0,-2 2-3 0,-5 0-5 15,-3 0-6-15,-3-1-8 0,1-3-13 16,-3-2-9-16,2-3-13 0,2-3 18 15,1-1-136-15,2-5 4 0,2-4-95 16,4-3-193-16</inkml:trace>
  <inkml:trace contextRef="#ctx0" brushRef="#br0" timeOffset="60939.83">8917 11992 546 0,'9'2'134'0,"-1"1"7"0,-3-1-76 16,1 0-15-16,-2 0-3 0,0-2-3 15,1 0-4-15,-1 0-3 0,1-3-4 16,0-3-5-16,1-1-4 0,0-3-4 16,0-2-4-16,-1 0-3 0,1-1 1 0,-1 1 0 15,-3 2 1-15,-1 1 1 0,-2 0 0 16,-2 5-1-16,-3 1-2 0,0-1-3 16,-3 5-4-16,-1 4-4 0,-1 5-3 15,-1 4-2-15,0 2-3 0,0 6-3 16,2 3-1-16,3 2-1 15,1-3-2-15,6-2-1 0,3-1-1 0,5-2 1 16,3-3 3-16,3-4 3 0,3-5 1 16,0 0 2-16,1-4 3 0,0-3 1 15,0-3 0-15,-1-4 1 0,1-3 1 0,0-1-1 16,-4-2 1-16,0-4 0 0,-1-3-1 16,0-3 2-16,-1-3 0 0,-1-2 2 15,-2-3 2-15,-2-4 2 0,-2-4 1 16,-3-1 3-16,-2-6 1 0,-2 1 3 15,-2 0 1-15,-1 4 1 0,1 6 3 16,1 7 2-16,-1 7 1 0,2 10-2 16,2 5-4-16,-1 8-4 0,1 7-3 0,0 9-4 15,-1 7-4-15,1 8-4 0,0 5 0 16,-1 6 1-16,1 4-1 0,-1-2-5 16,1-1-3-16,1 0 2 0,1-5-15 15,3-3 1-15,3-4-2 0,3-5 1 16,2-6 4-16,2-5 3 0,1-4-1 15,2-6 13-15,-2-4 0 0,0-4 4 16,-1-4 5-16,-1-2 3 0,-2-4 4 0,-1-5 2 16,-1-3 2-16,-3-2 0 0,0-1-2 15,0 0-5-15,-3 2-3 0,1 3-2 16,-1 2-4-16,0 7 0 0,2 1-2 16,-1 6 0-16,2 4-1 0,0 4 0 15,2 2 0-15,2 2 1 0,1 2 0 16,-1 0 0-16,0 2 0 0,0 0 0 15,-1 1-1-15,-2-2 0 0,-2 0-2 0,-2 1-1 16,-2-1-1-16,-5-2-1 0,-2-1-6 16,-6 3-2-16,-3-1-5 0,-6 0-3 15,-4 0-4-15,-4 0-14 0,0-2-17 16,-2-5-13-16,3-2-114 0,0-2-129 16,-1 1-310-16</inkml:trace>
  <inkml:trace contextRef="#ctx0" brushRef="#br0" timeOffset="62042.62">7815 12460 584 0,'2'2'144'0,"1"-2"4"15,-1 1-75-15,0 4-35 0,1-3-9 16,2 5-7-16,-2 7-9 0,1 3-5 16,1 7-2-16,0 6-2 0,1 2-2 15,0 5-2-15,0 0-8 0,-1-3-7 16,3-2-4-16,-1-4-2 0,0-5 1 15,1-5-1-15,-2-5 2 0,2-2 7 16,0-5 6-16,-3-4 3 0,1-6 3 16,-2-1 2-16,0-4 1 0,1-3 5 0,-3-4 3 15,-1-5 3-15,0-4 2 0,-1 1-1 16,2-2 0-16,-1 1 1 0,0 1-1 16,3 3-1-16,-2 6 1 0,2 3 4 15,2 2 0-15,-1 6-1 0,2 3-1 16,2 4-3-16,-1 1-2 0,4 4-3 15,0 2-5-15,-1 2-2 0,1 2 0 16,1 0-2-16,-3 1-2 0,0 2-3 16,1-3-2-16,-1 1-3 0,2 0-2 0,0-4-4 15,4 0-1-15,-1-5 1 0,0-2 1 16,2-3 2-16,0-2 3 0,2-8 3 16,-2 1 1-16,1-5 4 0,-2 1 6 15,0 0 7-15,-2 1 4 0,-2-1 3 16,-3 3 3-16,-2-2 1 0,-2 7 1 15,-1 0-7-15,-2 0-5 0,1 2-5 16,0 5-3-16,2 5-3 0,2 4-2 16,2 1-1-16,1 4 0 0,3 2 0 0,1 1 0 15,1-5 1-15,3-1-1 0,-1-6 0 16,4-1 1-16,0-6 0 0,-1-4 3 16,1-5 3-16,-1-1 3 0,0-3 5 15,-4-1 3-15,-2-1 3 0,-3-3 2 16,-5 1 1-16,-5-2-2 0,-4-1 0 0,-5 0-2 15,-3-1-2-15,-4 0-3 0,-3 1-4 16,-1 0-3-16,-1 5-4 0,0 6-3 16,-1 5-7-16,1 7-10 0,0 4-5 15,2 6-14-15,2 4-13 0,2 1-17 16,4-1-123-16,4-1-134 0,9-1-315 16</inkml:trace>
  <inkml:trace contextRef="#ctx0" brushRef="#br0" timeOffset="62582.64">9199 12468 674 0,'-7'-6'162'16,"2"0"6"-16,0 2-109 0,4 4-8 16,1 4-13-16,4 4-14 0,0 7-8 15,1 6-5-15,1 7-4 0,3 5-4 16,-1 3 0-16,0 5-1 0,0 1 0 0,-2-1-7 15,1-1-8-15,-2-3-15 0,0 0-12 16,-2 0-7-16,0-6-4 0,-2-6 0 16,1-2 6-16,-1-7 8 0,-1-1 15 15,-1-8 14-15,-2-3 14 0,0-6 6 16,-2-6 3-16,-1-7 6 0,1-5 8 16,-1-7 6-16,1-8 4 0,0-7-3 0,2-6 2 15,3-4 0-15,0-1-5 0,4 2-7 16,3 3-4-16,3 7-4 0,2 8 0 15,4 7-2-15,3 9 0 0,3 8-1 16,1 3 0-16,-1 5-2 0,0 3-4 16,0 1-3-16,-3 4-4 0,-2 2-2 15,-5 2 0-15,-2 4-1 0,-3 0 0 16,-3 3-1-16,-7 2-2 0,-3-1-3 16,-4 2-3-16,-5 0-5 0,-3-2-8 0,-4-4-21 15,0-2-18-15,2-2 1 0,1-3-125 16,1-7-130-16,4-8-303 0</inkml:trace>
  <inkml:trace contextRef="#ctx0" brushRef="#br0" timeOffset="62881.67">9728 12334 702 0,'14'-1'181'15,"-4"-1"8"-15,-5 0-103 0,-4 2-9 16,-5-1-13-16,-3-2-19 0,-4 3-15 15,-5-1-8-15,-2 1-9 0,-3 1-7 16,-2 0-5-16,2 3-1 0,1 0 0 16,5 2-2-16,4 0 1 0,3 1-2 15,6 1 0-15,3 1 0 0,6 2-1 0,4 1 1 16,3 2 1-16,4 2 0 0,1 1 0 16,2 2 2-16,1 0 0 0,-2-1 0 15,-3 2-1-15,-1-1 0 0,-5 0-2 16,-6 1-2-16,-3 0-5 0,-5-2-3 15,-6 0-6-15,-5-2-7 0,-5-3-11 16,-3-2-12-16,-3-3-13 0,1-5 26 16,0 1-149-16,3-5-130 0,0-4-314 0</inkml:trace>
  <inkml:trace contextRef="#ctx0" brushRef="#br0" timeOffset="64104.22">9784 12531 542 0,'13'9'141'16,"-1"0"6"-16,-2 0-58 0,0-3-37 16,0 0-8-16,1-3-7 0,-2-4-3 0,4 0-2 15,0-5-1-15,2-5-1 0,0-3-2 16,1-1-1-16,0-5-3 0,1 0-4 16,-2-1-4-16,-2-2-4 0,-1 6-1 15,-3 0 0-15,-3 3 2 0,-3 1 1 16,-3 3 0-16,-5 1 0 0,1 5 1 15,-5 0-3-15,-1 3-5 0,-2 3-3 16,-1 4-4-16,-1 8-2 0,2 1-1 0,0 5-3 16,2 6-1-16,3 0 1 0,4 0-1 15,5-1 1-15,4-2-1 0,1 0 1 16,5-5 1-16,3-2 1 0,1-6 0 16,2-2 0-16,1-2 2 0,2-5 0 15,0-6 0-15,2-1 1 0,-1-4 0 16,1 0 3-16,0-2 1 0,-1 0 3 0,-3-2 0 15,0 1 3-15,-5-1 2 0,0 3 1 16,-5 1-1-16,-1-1-1 0,-4 3-2 16,-1 4-1-16,-1 0-1 0,-2 3-4 15,1 0-1-15,-2 3-1 0,2 6-1 16,0 2-1-16,0 1-2 0,1 4-2 16,2 0 1-16,1 3-1 0,3-2-1 15,0-4 0-15,5-3 0 0,1-2 1 16,1-4 1-16,3-2 0 0,-1-4 1 15,0-3 4-15,-2 1 3 0,-1-2 4 0,-2-1 3 16,-1-6 3-16,-1 3 4 0,-2-4 2 16,-3 1-2-16,2-1-1 0,-4-1-3 15,0 4-4-15,0 3-2 0,-3-1-3 16,1 6-3-16,-1 2-1 0,0 1-2 16,3 4-2-16,0 0-4 0,2 4-5 15,2 2-9-15,2 1-7 0,3 2-7 0,2-1-7 16,2-4-3-16,1 1 0 0,4-3 1 15,2-2 6-15,1-3 6 0,1-3 9 16,-1-1 5-16,2-1 5 0,-2-2 5 16,-2-2 2-16,-4 3 8 0,-4-3 10 15,-3 2 11-15,-3 2 9 0,-4-2 6 16,-5 0 5-16,-3-3 3 0,-3-1-3 16,-2-1-8-16,-2 0-7 0,-1 1-10 15,-2 1-5-15,2 3-5 0,-1 6-4 0,1 3-2 16,2 2-2-16,-1 1-4 0,4 4-6 15,1 1-5-15,4 1-3 0,4 0-2 16,4 0-2-16,2 1-2 0,5-2 3 16,1-4 3-16,1-1 5 0,2-3 4 15,-2-2 2-15,1-1 2 0,-1-4 1 16,-3 0 0-16,0-1 2 0,-4-5 0 0,0-1 1 16,-4-4 3-16,-1-3 4 0,-2-3 3 15,-1-4 3-15,-2-6 4 0,-2-4 2 16,-1-3 3-16,-2-5-1 0,-2-3-1 15,0 2 0-15,0 4 0 0,1 6 3 16,-1 8 2-16,4 8-2 0,2 8 0 16,0 7-3-16,2 6-3 0,1 8-3 15,1 5-5-15,2 7-5 0,-1 9-2 16,1 5-1-16,3 8-1 0,1 3-2 16,1-1-3-16,3 0-2 0,3-2-4 0,3-6-3 15,2-3-2-15,3-4-5 0,3-5-1 16,3-3 2-16,0-2 3 0,4-5 3 15,-1-5 2-15,-1-2 4 0,1-5 9 16,-4-4 8-16,-1-3 5 0,-3-4 3 16,-5-2 5-16,-1 1 5 0,-5-3 2 15,-3 1-1-15,-4 0-3 0,-2 1-2 0,-2 1-3 16,-2 1-4-16,-1 3-4 0,-1 1-6 16,0 4-3-16,-1 3-2 0,1 4 0 15,2 2-4-15,1 3-2 0,2 1-3 16,4 1 1-16,2 0 0 0,4-3 0 15,5-2 1-15,1-4 1 0,3-3 4 16,0-3 5-16,1-2 3 0,0-1 4 16,-1-3 4-16,-4-2 3 0,-1 0 2 15,-4-1 2-15,-5 0 2 0,-1-1 1 0,-6 0-1 16,-5-3-2-16,-4-2-4 0,-6-2-3 16,-3-3-6-16,-3 0-7 0,-2 2-7 15,-1 0-6-15,-3 4-5 0,2 5-9 16,0 4-9-16,3 4-13 0,1 2-17 15,3 1 76-15,3 0-232 0,6 0-168 16,3 5-429-16</inkml:trace>
  <inkml:trace contextRef="#ctx0" brushRef="#br0" timeOffset="64424.08">11622 12289 497 0,'7'0'140'0,"1"1"7"0,2 0-12 16,3 7-83-16,-1-1-5 0,0 2-3 15,-1 2-8-15,1 3-8 0,-1 1-5 0,-2 2-5 16,0 0-7-16,-1 0-5 0,-3-2-1 16,0-1-1-16,-1-1-2 0,1 0-3 15,-1-3-11-15,1-2-17 0,3-5-11 16,0 1-115-16,0-3-16 0,1-2-112 16,2-4-221-16</inkml:trace>
  <inkml:trace contextRef="#ctx0" brushRef="#br0" timeOffset="64583.16">11706 12086 691 0,'-5'-1'150'0,"3"1"0"0,0 0-113 16,1 0-28-16,0 0-21 0,2 0-9 15,1 0-6-15,1-1 42 0,5 0-165 16,0 2-118-16,1 0-306 0</inkml:trace>
  <inkml:trace contextRef="#ctx0" brushRef="#br0" timeOffset="64989.94">11981 12425 519 0,'5'15'132'16,"-1"-4"6"-16,0-4-49 0,-2-5-39 15,1-3-2-15,0-7-7 0,2-2 0 0,0-4-1 16,3-2-4-16,0-1-7 0,2 1-4 15,-1-1-7-15,0 7-5 0,0 2-6 16,0 3-4-16,-1 4 0 0,1 4-2 16,0 1-3-16,1 4-2 0,2-1 0 15,0 3 0-15,1-1 0 0,0 1 0 16,1-4 1-16,1 0 2 0,-2-4 1 16,-1-1 1-16,0-2 0 0,-2 0 4 15,-1-2 1-15,-2-3 3 0,0-4 4 0,-1-1 0 16,-1-1 1-16,1-2 0 0,0 0-3 15,0-2-1-15,1 4 0 0,0 4-3 16,0 1 0-16,3 5-1 0,-2 1 0 16,2 4-1-16,2 4 0 0,-1 0-2 15,2 3-2-15,-2 1 0 0,1 1 0 0,-2 2 0 16,-1-3-1-16,-3-1 0 0,-1-1-2 16,-3-1-5-16,-1-1-3 0,-4-1-8 15,-1-2-12-15,-3-2-16 16,1 2 32-16,-2-5-177 0,1 1-145 0,-3-6-367 15</inkml:trace>
  <inkml:trace contextRef="#ctx0" brushRef="#br0" timeOffset="65166.47">12383 11860 710 0,'3'-8'173'0,"0"7"5"0,0 6-108 15,3 7-17-15,-2 6-12 0,3 6-8 16,-1 6-8-16,2 5 0 0,0 3-1 15,1 3-2-15,0-2-1 0,1 2-2 16,1 0-3-16,-1-5-6 0,1 2-6 16,-1-6-13-16,-1-2-9 0,-2 0-10 0,1-3-21 15,-2-3-22-15,-2-2 159 0,0-1-290 16,-2-3-154-16,0-2-423 0</inkml:trace>
  <inkml:trace contextRef="#ctx0" brushRef="#br0" timeOffset="65490.68">12531 12475 636 0,'3'-16'162'0,"1"-4"6"16,3 3-91-16,2-1-17 0,3 3-7 16,0 3-9-16,0 4-8 0,2 4-7 15,0 0-6-15,2 1-4 0,-1 2-4 16,2 2-4-16,1-1-3 0,3 1-5 0,-4-1-1 16,0 1-1-16,-3 0 0 0,-1 1-1 15,-2-4 0-15,-3 0 1 0,-3 1-1 16,-2 0 0-16,0 0 1 0,-2-1-2 15,-1 2 1-15,-2-1 0 0,-1 0 1 16,1-2 0-16,0 2-1 0,-1-1 1 16,1 0 1-16,-1-1 0 0,1-1 0 0,1 2 0 15,0 0-1-15,1 0 1 0,2 1-1 16,0 0-1-16,4 1 0 0,0 1-1 16,2 1 0-16,2 1 0 0,0 3 0 15,1 0 1-15,0 2-1 0,-1 1-5 16,-2-2-5-16,-1-1-7 0,-2-1-13 15,0-1-16-15,-3-2-16 0,0-2 162 16,-2 0-288-16,0 0-151 0,-1-6-413 16</inkml:trace>
  <inkml:trace contextRef="#ctx0" brushRef="#br0" timeOffset="65757.48">12768 11616 675 0,'-4'-18'178'16,"-1"8"2"-16,3 7-90 0,3 7-31 16,3 8-4-16,1 6-12 0,5 5-5 0,3 6-7 15,5 4 3-15,4 3-1 0,2 2-2 16,4-6-5-16,2 6-6 0,2-4-6 16,-1 2-6-16,2 1-3 0,0-2-2 15,-1 2-2-15,-1 3 0 0,-2-3-1 16,-2 6 0-16,-1-1 1 0,-8 1-6 15,-6 6 2-15,-7 1-3 0,-11 1-7 0,-7 4-12 16,-12 0-12-16,-10 3-36 0,-11 3-52 16,-11 2-90-16,-10 8-143 0,-10 1-308 15</inkml:trace>
  <inkml:trace contextRef="#ctx0" brushRef="#br0" timeOffset="82553.05">2875 10914 490 0,'-3'-1'144'0,"3"0"8"15,-1 1 0-15,1 1-102 0,-1-2-10 16,1 0-8-16,1 1-9 0,-1 1-9 16,0 2-8-16,0 3-3 0,0 3-2 15,0 1-2-15,-1 7 1 0,1 7 0 16,-1 5 1-16,-1 6 0 0,2 6-1 0,0 9 1 15,0 6-1-15,2 5 1 0,-2 0-1 16,1 4-1-16,0-1-7 16,-1-2-6-16,2-8-4 0,0-3-2 0,0-9-2 15,-1-6-4-15,2-9-3 0,-2-5 3 16,0-9 3-16,-1-5 4 0,0-5 0 16,-1-6-117-16,-1-9-105 0,-2-7-267 15</inkml:trace>
  <inkml:trace contextRef="#ctx0" brushRef="#br0" timeOffset="82976.03">2861 10884 612 0,'-3'1'132'0,"-3"0"-1"0,-4 2-108 16,-2 4-13-16,-3 0-3 0,-5 4-3 15,-2 3-3-15,-1 3-2 0,-1 2 0 16,1 1 0-16,1 3-1 0,4-3-1 16,2 0 1-16,3-5-1 0,3-2 0 15,3-2 2-15,3-5 3 0,2-4 8 16,3-3 4-16,2-5 2 0,4-2 4 16,3-7 2-16,2-1 1 0,2-6-2 0,2-2-6 15,0-2-4-15,3 0-2 0,0 2-2 16,1 2-3-16,1-1 0 0,-1 4-2 15,-2 1-1-15,0 2-1 0,-3 1 0 16,-1 4 0-16,-3 2-1 0,-1 2-1 16,-1 5-2-16,-1 1 1 0,0 6-1 15,1 7 2-15,0 3 0 0,0 5 2 16,0 8 1-16,-1 5 1 0,2 4 0 0,-2 0 1 16,0 1-1-16,2 0 0 0,3-1-1 15,1-3-3-15,1-2-4 0,1-3-6 16,5-2-8-16,0-3-7 0,0-4 83 15,0 0-210-15,-2-3-128 0,1-3-350 16</inkml:trace>
  <inkml:trace contextRef="#ctx0" brushRef="#br0" timeOffset="83638.11">2239 12046 507 0,'5'-1'137'15,"4"1"4"-15,-3 0-22 0,0 0-85 16,2-1-10-16,-3 3-1 0,-1 0-7 16,2 6-5-16,-4-1-3 0,2 4-1 15,1 4 0-15,-1 3-2 0,2 4-1 16,-2 3 0-16,2 3-1 0,-1 2-1 15,-1 3-1-15,1-2 0 0,-1 0 0 16,-1-1 0-16,0-1-1 0,0-2 0 0,-2-2 1 16,1-4-1-16,0-2 0 0,-2-4 0 15,2-5 0-15,-2-2 0 0,-2-5 4 16,1-6 0-16,-1-5 1 0,-1-7 2 16,-2-6 1-16,2-6 2 0,-1-10 1 15,-3-6-3-15,0-9 1 0,-2-4-1 16,-1-1 2-16,1 0 0 0,0 0-2 15,4 7 0-15,3 6 1 0,3 10 1 0,4 6 1 16,4 8-3-16,2 7 1 0,3 6-1 16,3 2-2-16,-2 2-2 0,3 5-2 15,0 1-1-15,0 0-1 0,-2 3 0 16,1 1-2-16,-2 1 0 0,-2 2 0 16,-1 2-1-16,-1 2 1 0,-1 3-1 15,-2 1 1-15,-4 3 0 0,-3 1 1 16,-1 1 0-16,-3 0-1 0,-4 0-3 15,-5 0-5-15,-2 0-9 0,-4-2-9 0,-1-2-9 16,-4 0-7-16,-1-4-5 0,-3-4 8 16,2-3 59-16,1-4-173 0,3-2-111 15,3-4-311-15</inkml:trace>
  <inkml:trace contextRef="#ctx0" brushRef="#br0" timeOffset="84084.74">2985 12088 582 0,'0'-6'146'0,"0"0"9"0,1-2-67 16,0-2-33-16,0-1-9 0,0 1-3 15,-2 3-3-15,0-1-7 0,-2-1-8 16,-3 2-7-16,-2 3-3 0,-1 3-3 0,-6 0-3 16,-2 2-2-16,-4 6-1 0,-4 4 0 15,-6 3-1-15,-3 2-1 0,-1 7-2 16,0 5-1-16,1 1-1 0,1 4-1 15,5 0-1-15,5 1 0 0,7-1-1 16,7-3 1-16,6-2 1 0,6-4 1 16,6-3 2-16,8-2 3 0,6-2 4 15,6-3-1-15,3-2 1 0,5-3 0 16,4-4-1-16,3-2-1 0,1-7-3 16,0-1-7-16,0-3-4 0,-2-2-5 0,0 0-25 15,-2-2 85-15,-4 1-242 0,-3 3-163 16,-8-2-429-16</inkml:trace>
  <inkml:trace contextRef="#ctx0" brushRef="#br0" timeOffset="87455.3">4911 10970 331 0,'-1'1'108'0,"0"-1"3"16,2 1-11-16,-1-1-45 0,1 1-13 15,0-1-11-15,0 1-13 0,0 2-8 0,1 1 0 16,-1 4 3-16,-1 2 2 0,0 4 0 15,0 4 1-15,-1 3 0 0,-1 6-2 16,0 2-3-16,-1 6-4 0,-1 2-3 16,1 3-2-16,-1 0-1 0,0 2 0 15,2 0-1-15,1-4 0 0,0-5-1 16,1-4 1-16,1-6-1 0,0-4-1 16,1-6-1-16,-1-5-1 0,2-2-2 0,-2-3-2 15,-1-4-11-15,1-6-113 0,-1-2-107 16,0-6-277-16</inkml:trace>
  <inkml:trace contextRef="#ctx0" brushRef="#br0" timeOffset="87920.68">4898 10910 433 0,'1'-5'112'0,"-2"2"3"15,-2 3-54-15,0 2-27 0,-1 2-7 16,-1 3-5-16,-1 2-7 0,-2 1-8 15,-1 2-2-15,-1 0-1 0,2 0-1 16,-2 0-1-16,-2-4 2 0,0 3-1 16,0-1 0-16,-1-2-1 0,-2 3 0 15,1-2 0-15,0 0 0 0,1 1-2 16,2-4 0-16,0 1 2 0,3-1 2 0,2-2 5 16,1-2 1-16,2-1 2 0,2-1 3 15,2-1 0-15,1-5 0 0,4-2-4 16,0-2-4-16,4-2-1 0,2-4-3 15,4 1-1-15,2-4-2 0,1 2 0 16,3 2 1-16,-2-1-1 0,1 2 0 16,0 1 0-16,-1 0 0 0,-3 2 0 0,0 2 0 15,-3 1 0-15,0 3 0 16,-3-3-1-16,1 4 1 0,-1-1-1 0,0 3 0 16,-1 0 0-16,-1 1 0 0,-1 1 1 15,1 2-1-15,0 1 1 0,-1 3 0 16,-1 2 1-16,1 1-1 0,-1 2 2 15,-1 4-1-15,0 3 1 0,-2 5 0 16,0 2 0-16,0 4-1 0,-1 2 1 16,0 3 0-16,-1 1-2 0,1-1-3 15,0 0-8-15,0-2 7 0,2 0-29 0,-1-1-107 16,-1-5-113-16,3 2-282 0</inkml:trace>
  <inkml:trace contextRef="#ctx0" brushRef="#br0" timeOffset="88901.62">4314 11848 239 0,'1'1'65'0,"0"0"2"0,-1-1-29 15,1 0-12-15,0 0-7 0,-1 0-2 16,1 1-2-16,-2 1-2 0,2 0 1 15,-1 3 3-15,0 0 1 0,0 3 1 16,-1 3-1-16,0 3-2 0,0 4-3 16,-2 1-4-16,0 3-3 0,0 3-2 15,-1-1-3-15,-1 0 0 0,1-4 0 16,0-1 0-16,0-3-1 0,1-5 0 16,2-3 1-16,-1-4 0 0,2 0 1 15,-1-2 9-15,2-2 9 0,-2-3 5 0,1-3 1 16,-2-2 3-16,2-3 0 0,0-5 0 15,-1-5-7-15,0-5-9 0,1-3-4 16,0 1 0-16,1-3 2 0,2 3 0 16,-1 0 2-16,1 5 0 0,3 5 0 15,-2 2 1-15,1 5-1 0,1 3-4 16,-1 1-3-16,0 4-1 0,1 4-2 0,1 2 0 16,-1 5-1-16,2 1-1 0,1 2 1 15,0 2-2-15,-1 2-1 0,1-2 0 16,0 2 0-16,-2-3-1 0,0-3 0 15,1 0 0-15,-2-4 0 0,2-5 1 16,0 0 0-16,2-5 1 0,-1-4 0 16,2-2 0-16,0-3 1 0,0-1 1 15,0-3 0-15,-1-1 0 0,-1-1-1 16,-1 2 1-16,-1 3-1 0,-1 3 0 16,-1 3 1-16,0 3-1 0,-2 1 1 0,0 5 0 15,0 1 0-15,1 6 1 0,0 4-1 16,1 4 0-16,0 5-1 0,0 4 1 15,1 6 0-15,-3 4-1 0,1 2 1 16,-2 1-3-16,0 1-4 0,-1-1-7 16,1-2-10-16,1-5-27 0,2-2-36 15,0-9-59-15,0-6-97 0,1-5-205 16</inkml:trace>
  <inkml:trace contextRef="#ctx0" brushRef="#br0" timeOffset="89321.12">4975 12039 378 0,'4'-8'117'0,"-4"-1"5"16,-1-1-39-16,-3-1-16 15,0-2-14-15,-4-1-14 0,-3 0-14 0,-2 1-10 16,-2-1-4-16,-3 2-2 0,0 2-3 15,-2 1 0-15,-1 6-3 0,0 1 0 16,3 7 0-16,0 5 0 0,2 5-2 16,1 3 1-16,3 5-2 0,3 1-1 15,3 3-2-15,4-3-2 0,3-4-1 0,3-2 0 16,4-6-1-16,4-4 0 0,2-4 2 16,4-4 1-16,0-2 2 0,2-4 3 15,-1-2 2-15,-1-4 1 0,0 0 2 16,-4-2 2-16,0 3 3 0,-1-1 0 15,-4 1 2-15,-1 5-2 0,-1 0 1 16,-1 4-3-16,-1 2 0 0,-1 5-3 0,0 2-2 16,2 3-1-16,-2 3-1 0,1 5 0 15,-1 2-1-15,1 0 0 0,0 0-4 16,0 0-3-16,-1-4-3 0,0 0-2 16,1-3-11-16,0-3-11 0,0-5-18 15,2-3-92-15,-1-5-101 0,2-6-251 16</inkml:trace>
  <inkml:trace contextRef="#ctx0" brushRef="#br0" timeOffset="90021.82">5261 11895 304 0,'5'-1'96'0,"-3"2"10"16,-3 1-17-16,-1 3-28 0,-3 1-10 15,-1 2-8-15,-3 1-7 0,-2 1-8 16,-2 1-8-16,-3 1-4 0,2-1-3 0,-1 0-4 15,1 0-3-15,0 0-2 0,5 1-2 16,1-1-2-16,2-2 1 0,2 1-1 16,3 0 0-16,3-2 0 0,4-1 1 15,0-3 0-15,2 1 0 0,2-1 1 16,1-3 2-16,3-1-1 0,0-3 1 16,2-3 0-16,1 2-1 0,1-4 0 15,0-1-1-15,1-4-1 0,-2 0-1 16,1-1 0-16,-2-2 0 0,-1-4 1 15,0 0-1-15,-2 0 1 0,-2 0 1 0,0-4 0 16,-3 2 2-16,-1-2 0 0,-1-2 1 16,-3-3 0-16,-2-1 1 0,-2 1 1 15,-1-2 0-15,0 5 3 0,-2 3 3 16,1 6 4-16,1 6 0 0,1 4-1 16,1 5-1-16,1 10-1 0,1 3-2 15,-1 8-6-15,3 4-2 0,-2 4-3 16,0 6 2-16,0 3-2 0,0 0 0 0,0 2-6 15,3-1-5-15,-2-1-4 0,0-4 0 16,3-3-1-16,-1-4 1 0,1-3 0 16,-1-6 4-16,0-6 6 0,-1-5 2 15,-1-2 0-15,1-5 2 0,0-2-1 16,-1-5 2-16,2 0-1 0,-1 1 1 16,0-2 0-16,2 1 0 0,-2 0 0 15,2 3-1-15,-1 1 0 0,1 4 0 0,-2 2 1 16,3 2-1-16,-1 3 1 0,1 2 0 15,1 0 1-15,-2 2-1 0,3-1 0 16,-1-1-1-16,-1-3 1 0,0 1-1 16,-1-4 0-16,0-1 0 0,-1-2 0 15,2-1 2-15,-2-4 1 0,1 1 2 16,0-5 1-16,1 0 1 0,-2 2 0 16,2-1 0-16,-1 2-1 0,-2 1-2 0,0 2-1 15,1 2-1-15,-1 2-1 0,2 0 0 16,-1 1-3-16,2 2-4 0,-1 0-4 15,1 3-6-15,-1-1-5 0,1 0-2 16,-1-1 21-16,0 2-126 0,1-2-16 16,-2-2-96-16,2-1-218 0</inkml:trace>
  <inkml:trace contextRef="#ctx0" brushRef="#br0" timeOffset="90274.77">5771 12014 184 0,'2'-6'224'0,"-1"0"-28"0,-1 4-63 16,-1-1-51-16,1 2-24 0,-1-1-17 15,2 2-20-15,0 2-9 0,1 3-4 16,3 2-5-16,-2 2-1 0,2 1-2 15,2 1 0-15,0 1 2 0,2 0-1 16,0-3-1-16,1-4 0 0,2-2 0 16,0-4 1-16,0 0-1 0,0-5 5 15,0 0 3-15,-1-5 4 0,0 0 2 16,-1-5 2-16,-1 0-1 0,-2-5 3 0,-1 0-4 16,-2 2-3-16,0 2-5 0,-2 1-1 15,0 3-2-15,-2 5 0 0,0 2-3 16,1 6 1-16,0 3 0 0,0 5-1 15,3 7 1-15,0 2 0 0,1 5 0 16,3 5-4-16,0 2-6 0,1-1-13 16,0 0-8-16,-1-3-5 0,1-2-19 15,-1-6-23-15,-3-1-78 0,0-4-95 0,-2-2-218 16</inkml:trace>
  <inkml:trace contextRef="#ctx0" brushRef="#br0" timeOffset="90456.28">5686 11659 575 0,'2'-7'159'0,"1"3"1"0,0 3-11 16,1 1-111-16,1 2-15 0,-1 2-26 15,-2 0-21-15,1 1 107 0,-3 0-243 16,0 0-143-16,-1 0-394 0</inkml:trace>
  <inkml:trace contextRef="#ctx0" brushRef="#br0" timeOffset="91902.75">4562 12449 350 0,'-5'-3'106'0,"0"1"7"15,0-2-35-15,1 1-18 0,-1 0-7 16,1 1-7-16,-1 0-10 0,1 2-11 16,0 3-6-16,-2 1-6 0,0 2-3 15,-2 2-4-15,-1 5-3 0,-1 5-1 16,1 3-2-16,-1 5 0 0,0 5-3 15,2 5-2-15,2 1-3 0,0 0-4 16,3-2-2-16,1-3-2 0,0-4 1 0,4-8 1 16,1-3 3-16,3-7 4 15,3-6 7-15,2-4 6 0,2-3 4 0,3-6 2 16,1-2 3-16,2-3 0 0,1 0 1 16,-2-4-4-16,1 2-2 0,0-2-3 15,-1 4-1-15,-3 2-1 0,0 1-2 16,-3 2 0-16,-1 4 0 0,-3 5-1 15,-1 4-1-15,-2 6 0 0,1 3-1 0,-1 6-1 16,1 4-4-16,0 3-2 0,0 1-3 16,2-1 0-16,-1-6-1 0,3-1 2 15,1-7 0-15,1-4 6 0,2-5 8 16,1-4 8-16,0-2 5 0,-1-3 7 16,0-2 6-16,0-2 4 0,-2-3-1 15,-3-2-4-15,0-2-4 0,-3-2-7 16,-3-4-5-16,-3 0-5 0,-3 0-4 0,-3 0-2 15,-4 0-2-15,-2 3-3 16,-2 3-6-16,-2 5-8 0,-3 3-4 0,-1 3-6 16,1 6-7-16,-2 7-4 0,1 2 13 15,1 0 0-15,4 4-124 0,3 0-111 16,2 2-289-16</inkml:trace>
  <inkml:trace contextRef="#ctx0" brushRef="#br0" timeOffset="92620.93">5184 12743 387 0,'-2'1'121'0,"0"-3"2"0,-3-3-8 0,-4 3-57 16,-2-2-19-16,0 0-14 0,-2 1-9 15,-1 0-4-15,-3 3-3 0,1 2-1 16,1 5-2-16,0 5-3 0,1 4-1 16,1 4-3-16,3 3-3 0,1 1-3 15,5 1-9-15,3-2-2 0,3-2-3 16,2-5-1-16,4-4 0 0,2-3 0 16,3-6 11-16,1-5 14 0,2-3 5 15,1-3 5-15,1-4 4 0,0-3 4 16,0-2 3-16,0-1-3 0,-1-1-4 0,-1-4 1 15,-3-2 1-15,2-4-1 0,-3 0 2 16,-1-4-1-16,-4-2 1 0,0-3 0 16,-5-2-3-16,-2 1 0 0,-3-2-2 15,-3 3-2-15,-1 3-1 0,-1 3 0 16,0 8-1-16,3 4 4 0,1 8-1 0,1 5 0 16,1 5-2-16,1 4-1 0,0 7-2 15,0 4-2-15,1 5-5 0,0 5-1 16,2 6 0-16,1 9-2 0,3 1-4 15,1 1-2-15,4 1-1 0,3-1 0 16,2-2-1-16,3-4 0 0,0-4 2 16,1-9 3-16,1-4 3 0,1-4 0 15,-1-4-1-15,-1-5 0 0,0-5 0 16,0-3 0-16,-2-4 0 0,1-3 2 0,-2-3 0 16,-1-5 2-16,-1-2 2 0,-2-3 0 15,0-1 2-15,-3 0 2 0,-1-1 0 16,-2 3 3-16,-5 1 1 0,-1 3 3 15,-3 2 1-15,-2 5 1 0,-4 2 0 16,0 4-1-16,-2 3-3 0,0 6-3 16,1 5-2-16,-2 7-4 0,2 6-2 0,1 5-1 15,2 4-1-15,2 4-1 0,3-2 0 16,3 0 0-16,5-2 0 0,4-5 1 16,4-4-2-16,4-3 1 0,5-4 0 15,5-2-1-15,2-3 0 0,3-4-4 16,1 1-5-16,3-4-7 0,-3-2-17 15,-1-1 140-15,-4-3-292 0,-1 1-165 16,-2 1-457-16</inkml:trace>
  <inkml:trace contextRef="#ctx0" brushRef="#br0" timeOffset="106343.78">17681 13535 575 0,'-3'3'133'0,"1"-2"2"0,-1 1-92 0,2 0-12 16,-1 0-7-16,1 0-6 0,1 0-5 16,-1 0-4-16,1 2-3 0,1 1-3 15,0 3-2-15,0 3 0 0,1 2 0 16,1 4 0-16,2 6 0 0,-2 6 0 15,2 4 0-15,-3 5-1 0,-1 3 1 0,1 1-1 16,-3 3 0-16,0-3 0 16,0-3 0-16,0-5 0 0,-2-4 0 15,2-7 1-15,0-7 9 0,-1-5 6 0,1-3 8 16,-1-6 5-16,-2-4 0 0,2-7 0 16,-1-4-2-16,0-7-7 0,-1-3-7 15,1-6-8-15,0-5-4 0,2-1-1 16,0-1 1-16,-2-2 0 0,2 2 0 15,-1-3 0-15,0-1-1 0,0 4 1 16,1 1 1-16,1 2 1 0,1 4 0 0,2 1 2 16,1 6 1-16,2 5 0 0,-1 1 0 15,1 3-2-15,-1 4-1 0,1 4-1 16,3 4-2-16,0 4-1 0,4 6 0 16,0 5 1-16,1 5-1 0,1 6 2 15,3 6 0-15,-3 2 1 0,0 2-1 16,0-3 0-16,-1-4-1 0,1-3-2 0,1-8 1 15,1-10-1-15,2-5 1 0,2-9 1 16,2-3 1-16,1-8 3 0,0-6 1 16,0-5 1-16,0-2 1 0,0-5-1 15,-2 1-1-15,-2-4-1 0,-1 3 0 16,-1 3-2-16,-2 4 0 0,-2 1-1 16,-3 5 0-16,-4 6-1 0,0 4 0 15,-4 5 0-15,0 4 0 0,0 4 1 16,-1 5 0-16,0 3 1 0,1 6 1 0,2 6 1 15,-1 6 1-15,1 7-1 0,1 10 1 16,-1 7-1-16,1 8-1 0,-2 5 1 16,0 2-2-16,-2 5 0 0,-1 1-3 15,0-6 0-15,0-6-5 0,1-4-2 16,2-10-1-16,0-5-4 0,2-10-2 16,0-7-6-16,2-8-6 0,-1-7-4 15,2-7-9-15,0-5-12 0,2-10-62 0,-1-8-60 16,1-3-112-16,-2-6-248 0</inkml:trace>
  <inkml:trace contextRef="#ctx0" brushRef="#br0" timeOffset="107100.71">18421 13816 570 0,'2'1'127'16,"1"3"4"-16,0-1-86 0,4 1-17 15,0 2-5-15,4-1-3 0,2 0 1 0,2 0-2 16,1-1-4-16,1-3-1 0,0-2 2 15,2-2 0-15,-2-2 3 0,2-4 4 16,-2-1 4-16,0-2 3 0,-2-3-1 16,-1-3 0-16,-3 0 0 0,-4-2 0 15,-4-2-4-15,-3 0-2 0,-5-2-4 16,-3 1-3-16,-5 1-3 0,-3 4-3 16,-4 0-3-16,-2 8-2 0,-1 2-2 0,-2 10-2 15,-1 4 0-15,2 9-2 0,1 8 0 16,5 6 0-16,4 4 0 0,5 3 1 15,4 1-1-15,8 0 1 0,3 0-1 16,7-4 0-16,4-6-1 0,2-2-1 16,3-4 1-16,4-4 0 0,-1-5 0 15,1-4 0-15,1-6 1 0,1-3 1 16,1-5 1-16,0-6 1 0,2-6 0 16,-2-1 0-16,0-5 1 0,-1-1 0 0,-2-3 0 15,0-1 0-15,-2 3-1 0,-1 0-1 16,-2-2 1-16,-2 5-1 0,0 5 1 15,-3 4 1-15,-3 6 0 0,-3 3 0 16,-1 9 0-16,-2 5 0 0,-3 6 0 16,-1 2-1-16,-2 5-1 0,-1 3 0 15,-3 2-1-15,-1 0 0 0,-3-2 0 16,3 0-1-16,-2-4 1 0,1-3 0 0,2-6 1 16,0-2 0-16,2-8 2 0,2-3 2 15,3-9 1-15,-1-3 1 0,4-6 0 16,1-3-1-16,5-4 0 0,4-4-2 15,1 1-1-15,4 0-1 0,4 2-2 16,0 1 0-16,1 4 1 0,1 4-1 16,-2 6-1-16,-2 8 1 0,-2 3-1 0,-3 6-2 15,-1 6-1-15,-4 2-2 0,-3 5-1 16,-2-1 0-16,-2 0-1 0,-2 1 1 16,-1-1 2-16,-2-4 2 0,-1-2 1 15,0-3 2-15,-1-4 1 0,0-3 3 16,1-2 2-16,0-5 1 0,1-2 1 15,0-7-1-15,2-3 1 0,2-1-2 16,4-8-1-16,1-2-3 0,2 3-1 16,3 0-1-16,0 6 0 0,3 4-1 0,-3 2 0 15,1 11 0-15,-1 5 0 0,0 6-1 16,-1 6 1-16,-2 4-1 0,-2 6 0 16,-2 2-1-16,-2 5-2 0,-1 1-5 15,-3-2-4-15,0-1 0 0,-1-3-33 16,2-4-8-16,0-3-20 0,3-6 165 15,-1-6-289-15,5-2-153 0,1-7-416 16</inkml:trace>
  <inkml:trace contextRef="#ctx0" brushRef="#br0" timeOffset="108288.59">19846 13365 516 0,'7'-4'133'0,"2"-1"0"0,-2 2-9 15,-2 1-109-15,-2 1-10 0,1 2-7 16,-3 2-5-16,-2 1 0 0,-3 3-1 16,1 3 1-16,-2 2-1 0,-4 1 2 15,0 5 5-15,-1 1 2 0,-1 4 1 16,0 1 0-16,0 5 0 0,3 1 1 0,-1 3 1 15,3 3 0-15,1 0 0 0,3 0 1 16,2-2 2-16,3-6 2 0,4-3 1 16,3-6 0-16,3-8 8 0,4-7 9 15,3-6 8-15,4-7 3 0,2-5 2 16,3-4 3-16,-1-5 1 0,0-4-8 16,-1-1-9-16,-3-2-6 0,-4 3-6 15,-5 1-4-15,-5 0-3 0,-7 2-2 0,-5 0-3 16,-5 3-3-16,-8 3-2 0,-3-5-1 15,-5 1-4-15,-1 1-2 0,2 6-4 16,0 3-1-16,3 5 1 0,3 7 3 16,5 7 1-16,2 2 2 0,3 6 3 15,4-1 3-15,2 3 2 0,2-2 0 16,5-3-1-16,3-2 0 0,3 2 1 16,5-6 0-16,0 1 2 0,4-6 0 15,2-1 2-15,2-2 2 0,3-3-1 16,-1-2 0-16,3-1 1 0,0-2 0 0,-1 1 0 15,1 1-2-15,-3 0-1 0,-2 2-1 16,-2 3-1-16,-3 4 0 0,-2 4-2 16,-3 3 0-16,-4 7-2 0,-3 1 0 15,-2 4-3-15,-2 4-1 0,-4 1-1 16,-3 5 0-16,-2-2-1 0,0 0 1 16,-2-1 2-16,1-6 2 0,1-4 1 15,-1-1 2-15,2-6 1 0,3-7 2 0,0-4 3 16,4-1 2-16,2-2 2 0,0-3 2 15,3-4 0-15,3-3 1 0,4 0-1 16,-1 0-1-16,3-1-3 0,1 0-2 16,1 1-1-16,2 1-2 0,-1 3 0 15,-3 2-2-15,1 2 0 0,-2 2 0 16,-1 0 0-16,-2 3-1 0,-2 3 1 16,-2-1-1-16,-1 1 1 0,-2 1 0 0,0 0 0 15,-2-1 0-15,-1 2 0 0,-1-2 1 16,-1 0 0-16,0 0 1 0,-1 0 2 15,0-1 0-15,-1-1 1 0,0 3-1 16,2 0 0-16,0 5 1 0,-1 4 0 16,0 2-2-16,0 4 0 0,0 4-1 0,-2 4 0 15,0-1-1-15,0-2-1 0,-1-1 0 16,1-3 0-16,-1 0 0 0,0-2-1 16,1-3 1-16,1-1 0 15,-1-1 0-15,1-1 0 0,-2-2 0 0,1-1 0 16,0 1 1-16,-1 1-1 0,-3 0 0 15,0 0 1-15,-2 5-1 0,-1 3 0 16,1 0 0-16,-4 2-1 0,0 0 1 16,0 2-1-16,1-2 1 0,-1-2-1 15,0-1 1-15,1-1 1 0,0-3 6 0,2-2 4 16,-2-3 4-16,2-1 4 0,-1-3 4 16,2-4 2-16,0-2 1 0,2-1-4 15,-1-6-6-15,4-2-4 0,1-4-4 16,5-1-4-16,4-2-4 0,3-3-1 15,4-3-1-15,7 0 0 0,3-2 0 16,6-3-1-16,3-1-1 0,4-4-3 0,3-1-3 16,4 0-8-16,-4-3-9 0,3-2-12 15,-1-1-10-15,-1-1-22 0,-4-3-25 16,-3 3-130-16,-5-1-152 0,-2-2-353 16</inkml:trace>
  <inkml:trace contextRef="#ctx0" brushRef="#br0" timeOffset="110072.01">21555 13399 625 0,'4'30'147'16,"1"4"2"-16,0 5-103 0,1 3-15 15,-2 0-8-15,1 2-8 0,1 0-9 0,0-3-5 16,3-6-3-16,0-6 0 0,1-8-1 15,3-6 2-15,0-5 8 0,2-5 8 16,2-7 6-16,-2-2 5 0,2-5 3 16,0-2 7-16,1-2 1 0,-2-3-5 15,2-6-5-15,-3 0-5 0,-1-5-4 16,-1-2-3-16,-2-2-5 0,-2 1-5 16,0-2-2-16,-1 3-3 0,-2 3 0 15,1 6-1-15,-1 5 0 0,1 4 0 16,1 6 1-16,0 4 0 0,3 5 0 0,4 3 0 15,0-1 0-15,6 4-1 0,3 0-1 16,1 0-1-16,1-3 0 0,4-2 1 16,1-2 0-16,-1-2 0 0,1-2 2 15,-2-2 1-15,1-3 1 0,-1 2 3 16,-4-4 0-16,-3 2 1 0,-4-1 2 16,-2 0-1-16,-5 2 0 0,-5 2 2 0,-3-3-1 15,-4 3-3-15,-5 0-1 0,-5 3-2 16,-5 0-4-16,-3 5-4 0,-4 6-5 15,-4 6-2-15,-1 7-3 0,-2 6-1 16,3 5-5-16,2 6-1 0,2-3 1 16,4-3 2-16,5-3 3 0,4-6 0 15,8-5 4-15,3-8 5 0,8-6 10 0,4-5 6 16,3-5 6-16,5-3 4 0,3-5 6 16,1-4 4-16,2-1 2 15,0-3-3-15,-3-3-4 0,-1 1-5 0,-2 2-6 16,-3 0-2-16,-4 5-6 0,-3 1-4 15,-5 5-3-15,-1 5-2 0,-3 7-2 16,-3 5-2-16,0 5 0 0,-3 6-1 16,2 4-1-16,-2 3-2 0,2 1-1 15,1-2 1-15,1-3 0 0,4-3-1 16,5-6 4-16,2-5 1 0,4-5 6 0,3-7 8 16,1-4 6-16,5-7 6 0,0-4 2 15,2-4 2-15,1-6 1 0,0-5 0 16,1-3-4-16,-1-4-6 0,0-2-3 15,-2-8-2-15,-1 0-2 0,-2-1 0 16,-5-1-2-16,-5-2-1 0,-5-3 2 16,-5 3 0-16,-4 3 1 0,-6 0-1 0,-2 6 1 15,0 8-1-15,1 7 0 0,1 9-2 16,1 9 0-16,1 8-1 0,0 10 0 16,0 9 0-16,0 5 1 0,1 10-1 15,-1 7 0-15,1 11 0 0,-1 5 0 16,2 5-1-16,1 6 0 0,-1-1-2 15,2 1 0-15,2-4-1 0,4-6-1 16,2-6 0-16,4-8 1 0,4-8 0 16,5-8 1-16,3-6 0 0,4-9 3 15,1-6 1-15,3-6 3 0,2-4 2 0,-3-7 1 16,2-6 3-16,-1-5 0 0,-3-3 0 16,-1-1-1-16,-2-3-2 0,-3 0-3 15,-2 2-1-15,-4 3-2 0,-2 5-1 16,-4 3-1-16,-2 4-1 0,-4 7 0 15,-3 4-1-15,-1 6-1 0,-4 6 0 16,-1 5 1-16,-2 8 0 0,1 3 0 0,-3 4-1 16,2 1 1-16,3 0-1 0,1-5 0 15,4-4-1-15,6-6 0 0,1-4 2 16,4-4 2-16,2-7 4 0,4-3 3 16,-1-5 4-16,3-2 0 0,0-2 2 15,-2-3 0-15,2-2 0 0,-2-1-1 16,0 0-2-16,-4 1-3 0,-1 1 1 15,-3-2 0-15,-3 3-3 0,-4 2-1 16,0 5-3-16,-4 2-1 0,-1 5-3 16,-2 5-1-16,-2 7 0 0,1 5-1 0,-2 4-1 15,0 5 1-15,2 0 0 0,1 2 1 16,4-2 0-16,4-3 0 0,5-4 0 16,3-4 2-16,7-4 4 0,4-3 2 15,3-3 4-15,4-3 3 0,4-4 2 16,4-4 4-16,3-3 1 0,0-4-2 0,2 0-1 15,-3-3-2-15,0 0-2 0,-3-2-3 16,-4 1-2-16,-6 3-3 0,-5 2-1 16,-6-1-1-16,-5 4 1 0,-4 0 1 15,-5 5-1-15,-6 0-2 0,-1 5-2 16,-6 6 0-16,-3 6-1 0,-2 4-1 16,-1 7-2-16,0 3 0 0,1 4 2 15,2-1 0-15,6-2-1 0,4-3-1 16,4-4 2-16,4-5 0 0,6-3 2 15,4-4 3-15,4-6 2 0,4-4 3 0,3-6 2 16,3-4 0-16,3-4 1 0,3-4-1 16,3 0-2-16,0-6-1 0,1-1-2 15,0-1-1-15,2 1-2 0,-2 0 0 16,1 2-1-16,-2 4-1 0,0 4-1 16,1 4-1-16,-2 6-1 0,-3 5 0 15,-2 5 0-15,-1 5 0 0,-2 3-1 0,-4 4 1 16,-2 3-1-16,-2 0-1 0,-2 4-3 15,-4 1-3-15,-6-3-2 0,-1 1-1 16,-5 1 0-16,-4-1 2 0,-4 1 2 16,-7-1 1-16,-4 0 3 0,-5 0 2 15,-3 1-2-15,-6-5-3 0,-2 2-6 16,-3-1-4-16,-2-1-5 0,-3-4-11 16,0 0-15-16,-2-6-27 0,-2 2 91 15,-2-4-220-15,-2-2-155 0,-6-2-393 16</inkml:trace>
  <inkml:trace contextRef="#ctx0" brushRef="#br0" timeOffset="110669.22">21684 13741 611 0,'11'4'139'0,"0"5"2"0,-1 2-103 15,2 1-12-15,2 4-7 0,2 1-5 16,-1 1-1-16,2 3-2 0,2 2 0 16,1 2 3-16,-2 3 1 0,-1-1 2 15,-3 3 1-15,0 1-1 0,-3-1 1 16,-2 3-1-16,-4 1-1 0,-1 0 0 15,-4 3 0-15,-2 0-1 0,-5 3 0 16,-5 0-3-16,-4 2-1 0,-7-1 0 16,-5-1-2-16,-5 1-1 0,-6 1-1 0,-7 2 0 15,-6 1 0-15,-6 0 1 0,-3 0-1 16,-9 1 0-16,-6 2-2 0,-3-2 0 16,-7 4-1-16,-2-3-2 0,-1 0 0 15,-2 1-1-15,0 2-1 0,2 0-1 16,-2-2-2-16,6-4-3 0,5-3-3 15,1 0 2-15,8-5-6 0,7-5 1 0,7-4-1 16,7-3 2-16,8-1-1 16,5-4 2-16,9-3-5 0,5-4 1 0,5-3-5 15,4 0-11-15,4-5-10 0,4-3-5 16,2 0 94-16,2 1-217 0,1-2-132 16,0-5-351-16</inkml:trace>
  <inkml:trace contextRef="#ctx0" brushRef="#br0" timeOffset="111087.61">20068 15228 584 0,'-2'-7'168'0,"3"-2"6"0,0 0-19 15,1-2-94-15,1 2-17 0,-1 1-5 16,0 0-10-16,-1 5-7 0,-1 2-6 16,-3 2-6-16,-2 7-3 0,-3 0-2 15,-6 7-2-15,-4 2-5 0,-4 6-4 16,-6 7-2-16,-1 5 0 0,-3 2 1 0,-3 4 1 15,0-1 2-15,1 4 1 0,2 0 2 16,3-3 4-16,2-2 1 0,4-7 1 16,6-1 0-16,7-4 0 0,6-7 1 15,6-2-1-15,9-6-1 0,7-3-2 16,10-2 1-16,6-4 0 0,8-3-1 16,10-1-1-16,8-4 1 0,6 0-1 15,5 0-5-15,4-1-20 0,1 0-27 16,3 2-47-16,-3 1-91 0,-4-2-137 0,-4 5-305 15</inkml:trace>
  <inkml:trace contextRef="#ctx0" brushRef="#br0" timeOffset="114034.72">765 14698 523 0,'-7'-2'118'0,"0"-1"3"15,-1 1-80-15,0-3-18 0,0 3-3 16,0 0-1-16,0 1-2 0,1-1-1 16,-2-1 0-16,1 2 0 0,2 0-2 15,-1-1 1-15,1 0-2 0,0 2-1 16,1-3-1-16,-1 0-3 0,1 1-3 0,0 2-1 16,2-2 0-16,0 1 1 0,0-1 1 15,3 4 2-15,-1-3 1 0,2 0-1 16,4 0 2-16,0 1 0 0,4 1 1 15,4 2 0-15,4-2 3 0,4 5 0 16,0-1 1-16,4 1-2 0,0 1 0 16,-1 0-4-16,1-2-3 0,-2 0-4 15,1-1-2-15,1 0 0 0,1-1 0 16,-1-2 0-16,0 1 0 0,2 1 1 16,1-3-1-16,-1 2 0 0,0 3 0 0,0-2 0 15,-1 2-1-15,-1 2-1 0,-1 2-1 16,-2 3-3-16,0 0-2 0,-2-2-2 15,-3 3 0-15,-1-4 0 0,-3-1 1 16,0-1 2-16,-2-3-2 0,-2-1-7 16,-2-1-6-16,1-3-8 0,0-3-6 0,-1-1-77 15,-1-4-45-15,-1-3-101 16,0-3-213-16</inkml:trace>
  <inkml:trace contextRef="#ctx0" brushRef="#br0" timeOffset="114159.64">1382 14519 485 0,'0'0'108'0,"-1"-1"2"0,0-1-178 0,-2-1-122 16,1 1-255-16</inkml:trace>
  <inkml:trace contextRef="#ctx0" brushRef="#br0" timeOffset="114599.76">1266 14506 449 0,'-12'5'127'0,"2"-1"5"0,3-3-16 0,2 1-67 16,3-1-16-16,-1-1-4 0,3 0-6 15,1 0-6-15,1-1-5 0,0 1-2 16,1 0-4-16,1 1-2 0,2-2-1 16,0 2-1-16,1-1 0 0,1 1 0 15,-1 0-1-15,-1 2 1 0,0-1-1 16,1 3 0-16,-1-1 1 0,0 2 0 15,1 0 0-15,1 1 0 0,2-1 0 16,1 0 2-16,1 0 0 0,1 0 2 16,2-1 0-16,1 1 1 0,-1-3 1 0,1 3 0 15,-1-2-1-15,-2 0-1 0,0 0-1 16,-1-1 0-16,-2 0-1 0,-2 0-1 16,-1 0 0-16,-2-1 0 0,-1-1-1 15,-1 2 0-15,0-2 0 0,-2 0 0 16,1 3 0-16,-1-3-1 0,0 2 0 0,-1 1 0 15,1 0 0-15,-2 3 0 0,0-2-1 16,0 0 0-16,-2 3 0 0,-4-3 0 16,1 2 1-16,-3 0 0 0,-2-3 0 15,-2 5 1-15,-2-3-1 0,-4 2 0 16,-3 2 0-16,-3 2-2 0,-7 1 0 16,-3 6-1-16,-6-1 0 0,-3 7 0 15,-4 7-1-15,0 4 0 0,-1 6-4 16,3 5-10-16,1 7-10 0,2 4-70 0,5-2-62 15,2-4-117-15,-1-5-260 16</inkml:trace>
  <inkml:trace contextRef="#ctx0" brushRef="#br0" timeOffset="128816.86">5125 14675 204 0,'7'-2'53'0,"1"1"6"0,-3-1-12 15,-2 4-8-15,-1 1 3 0,-2 1 2 16,0 1 1-16,0 1-2 0,-3-1-6 16,1 3-8-16,2-5-14 0,-1 2-9 15,2 0-6-15,1-4 2 0,1-1-1 0,0-2 2 16,1-3 2-16,1 1 2 0,-1-4 7 16,1 2 6-16,0-1 1 0,-1 1 1 15,1 1 3-15,-3 2 0 0,0 0 0 16,0 2 0-16,-2-1-4 0,0 1-3 15,0 1-2-15,0 0-3 0,0 0-3 16,0 1-2-16,0-1-4 0,0 0-1 0,1-1-2 16,0 4 1-16,2-5-1 0,0 0 3 15,1-2 2-15,3 1 0 0,1-3 1 16,1 1 0-16,1-3-2 0,0 3 0 16,0-1-2-16,1 1-2 0,2 1-1 15,1 3 0-15,2 2 0 0,1 0 0 16,2 4 0-16,3-2 1 0,1 3-1 15,0-1 1-15,1-3-1 0,0-2 0 16,2 0 2-16,0-3 4 0,2-1 1 16,-1-3 0-16,-2-2 0 0,0 3 1 0,-4-1-1 15,-4-1-1-15,-5 4-4 0,-3 1 1 16,-5-1 2-16,-4 3 3 0,-4 1 0 16,-7 1 0-16,-5 3-1 0,-3-3 0 15,-8 1-1-15,-2-1-1 0,-5 0-5 16,-3-1 0-16,-1-1 2 0,-1 0 0 15,0 0-1-15,0-1 0 0,3-1 1 0,4-1 1 16,6 1 3-16,5 0 3 0,6-1 0 16,6 0 0-16,7 1-1 0,6 0 0 15,8 1-2-15,6 1-3 0,6-2-2 16,5 2 0-16,5-1-8 0,3 0-20 16,1 1 32-16,-2 0-173 0,1-3-142 15,2-2-364-15</inkml:trace>
  <inkml:trace contextRef="#ctx0" brushRef="#br0" timeOffset="129665.43">2517 14912 392 0,'0'0'110'0,"0"0"7"0,-1 0-32 15,-1 2-32-15,-1 3-18 0,1-1-9 16,0 4-5-16,-1 0-4 0,1 3-4 15,0-1-2-15,1 0 0 0,0-1 2 16,1-2 2-16,0 0 1 0,0-3 1 16,1 0 1-16,0 0 1 0,-1-1-1 15,3 0 0-15,-2-1-2 0,1 1-1 16,-1-2-2-16,0-1-2 0,1 0-2 0,1 0 0 16,0-1 1-16,1 0 0 0,3-2 1 15,2-1-1-15,1 1 0 0,7 0-2 16,3-2 0-16,4 1-4 0,6 2-2 15,5 0 0-15,6 1-1 0,2 1 0 16,2 1 0-16,2 1-1 0,1 2 1 16,-1 2 0-16,0 0-1 0,-1 2 1 0,0 0-1 15,0 1 0-15,0 0 1 0,-2-1-1 16,-2 0 0-16,-3-2 0 0,-4 0 1 16,-3 0-1-16,-5 0 0 0,-5-2 0 15,-3-1 0-15,-4 1 0 0,-4-2 0 16,-2-1 0-16,-4-1 0 0,-1 0 2 15,-2-1 0-15,-2 2 1 0,-2-2 0 16,-4-1 1-16,0-2-1 0,-5 1-1 16,-2-2-1-16,-5-1-3 0,-4-3-7 15,-5 1-9-15,-6-1-8 0,-5 0-10 0,-4 0 60 16,-5 1-195-16,-4-1-135 0,1 4-351 16</inkml:trace>
  <inkml:trace contextRef="#ctx0" brushRef="#br0" timeOffset="131631.29">7643 14628 567 0,'0'-5'129'15,"0"-1"3"-15,-1 1-87 0,1 3-22 16,-1-1-6-16,-1 0-6 0,-3 2-2 0,0 2-3 16,-4 0-2-16,0 3-3 0,-2 0 1 15,0 1 0-15,3 4 1 0,-1-2 2 16,1-2 0-16,4 1 3 0,2-2 2 16,1-4-1-16,1 1 1 0,1-1 2 15,2-2 4-15,2-2 5 0,3-2 1 16,2 2 0-16,3 0 2 0,4-1-2 15,1-1-1-15,4 2-6 0,2 1-5 16,2 2-5-16,4 1-1 0,2-2-2 0,0 2 0 16,-1 1-1-16,1 0 0 0,0 2-1 15,-3 0 1-15,-1-2 0 0,-4 2-1 16,-2-1 1-16,-2-3 0 0,-4 1-1 16,-3-1 0-16,-3-1 1 0,-2 1-1 15,-4-1 1-15,-1 2 1 0,-2 0 0 16,-1-1 1-16,-2-1 1 0,-2 1-1 15,-4-1 0-15,-3-2 0 0,-3 1-1 0,-3-1 0 16,-4 1-1-16,-3 3 0 0,-4-2 0 16,-1 0 0-16,-3 1-1 0,-1-1-1 15,-1 1-2-15,1-2 0 0,1 2-1 16,3 1 1-16,5 0-1 0,3 3 2 16,4-1 0-16,4-1 2 0,3 0 0 15,4-1 0-15,4 1-1 0,1 3-1 0,3 1-2 16,3-1 0-16,5 3-2 0,3 2 0 15,6 0 1-15,3-1 0 0,5-2 1 16,5-3 2-16,4 0 1 0,-1 2 1 16,2-5 0-16,1 1 0 0,-2 0 0 15,-2 0 0-15,-6 1 0 0,-5-2 0 16,-2 2 0-16,-4 1 0 0,-5-1 0 16,-5 1 0-16,-2-2 2 0,-3 1 2 15,-1-1 2-15,-4-1 0 0,-3 1-1 0,-4 0 1 16,-3-1-1-16,-4-1-2 0,-5-1-3 15,-5-2-2-15,-2-1-2 0,-3-2 0 16,-2-2-2-16,0-3 1 0,1 1-1 16,4-1 2-16,1 2 1 0,6-1 2 15,5 3 2-15,6 2 2 0,2 3 0 16,5 0-1-16,4 4 0 0,3 3-1 16,4 1-1-16,1 2-1 0,7 0-1 0,3 6 0 15,5-1 1-15,2-4 0 0,4-1 0 16,1-2 0-16,0-2 0 0,0-2 0 15,0-1 0-15,-1-5 2 0,-3 2-2 16,-4-1-14-16,-1-1-18 0,-5 2 125 16,-4-1-259-16,-4-3-151 0,-2-1-413 15</inkml:trace>
  <inkml:trace contextRef="#ctx0" brushRef="#br0" timeOffset="133119.76">10080 14568 217 0,'2'-1'81'0,"-2"1"8"15,0 0-13-15,-1-1-4 0,1 2-3 16,-1 0-8-16,0 0-15 0,2 0-13 0,1 0-7 16,2 4-7-16,4-1-6 0,3 0-2 15,3 2 2-15,4 0 1 0,2 1 2 16,6-1 1-16,2-3 3 0,3-2 0 15,3 2-2-15,0-4-2 0,1-2-2 16,0-2-2-16,-3 3-3 0,-2-2-4 16,-3-1-2-16,-5 0-2 0,-4 1 0 15,-4 1-1-15,-5 1 0 0,-1-1 0 16,-5 2 0-16,-2 1 0 0,-2 1 0 16,-3 1 1-16,-3 2-1 0,-2 1 2 0,-2 0 0 15,-3 2 0-15,-2 0 0 0,-2 0 0 16,-1 0 0-16,-3-2 1 0,-2-1-1 15,-2-2 1-15,0-1-2 0,-1-2 1 16,-2-1 0-16,1-2-1 0,-2-3-1 16,2 1 0-16,0 1 0 0,3-3 1 0,1 2-1 15,4 1 0-15,3-1 2 0,2 3 0 16,7 1 1-16,1 1-1 0,3 0 0 16,4 1 0-16,2 0 0 0,4 2-1 15,5 2 0-15,4 2 0 0,3 0 0 16,7 3 1-16,3 0 0 0,3-2 1 15,1-2 1-15,3-2-10 0,2 0 149 16,0-2-293-16,-4-6-148 0,4 3-441 16</inkml:trace>
  <inkml:trace contextRef="#ctx0" brushRef="#br0" timeOffset="161381.07">12259 3539 504 0,'-6'-7'140'0,"1"-1"7"0,5 1-14 16,1-3-80-16,2 1-3 0,-1-2-3 15,3 0-1-15,-1 1-6 0,1-1-6 16,-2 1-5-16,0 1-8 0,0 3-3 16,0 2-4-16,-2 1-2 0,0 2-4 15,-1 1-4-15,0 6-2 0,1 0 1 16,-1 1-1-16,1 3-1 0,1 7 0 16,1 1 1-16,0 7 1 0,-1 1-1 0,2 2 1 15,1 3-1-15,-1 2-1 0,1-1-1 16,1 0 1-16,2-1 1 0,-1 2-6 15,1 0-4-15,-1-2-14 0,-1-2-13 16,1-2-15-16,-2-2-9 0,1-3-7 16,-2-3-119-16,-1-7-124 0,2-4-278 15</inkml:trace>
  <inkml:trace contextRef="#ctx0" brushRef="#br0" timeOffset="161611.5">12562 3391 721 0,'-2'-14'172'0,"0"0"8"0,0 7-122 16,1 5-8-16,1 0-12 0,0 6-3 15,0 1-12-15,0 2-10 0,0 6-7 0,0 3-3 16,0 2-2-16,0 6 0 0,-1 5 0 16,1 2 0-16,1 4 0 0,0 0 1 15,1 4-1-15,2-1-2 0,3-2-12 16,-2-2-8-16,2 0-15 0,-3-2-14 15,2-1-3-15,-3-2-105 0,-2-4-28 16,-3-2-100-16,0 0-217 0</inkml:trace>
  <inkml:trace contextRef="#ctx0" brushRef="#br0" timeOffset="161909.75">12300 3707 663 0,'6'-5'155'0,"2"2"11"0,4-2-100 16,3 0-18-16,5-2-10 0,3 3 0 16,1-1-3-16,3 2-8 0,2 0-9 0,0 0-6 15,1-2-5-15,-3 1-2 0,3 4-1 16,-3 1-3-16,0 1-1 0,-2 4 0 16,-4 0-2-16,-3 5-1 0,2 4-1 15,-7-2 1-15,-1 0 0 0,-4 1 0 16,-3 0 1-16,0-1 0 0,-1 2 2 15,0-3 1-15,0 0-1 0,0 0 1 16,0-2 0-16,0 1 0 0,1-5 0 16,0 0-3-16,-1-4-12 0,1-1-15 15,2-6-19-15,1-2-106 0,4-6-27 0,3-2-120 16,4-4-236-16</inkml:trace>
  <inkml:trace contextRef="#ctx0" brushRef="#br0" timeOffset="162060.88">12921 3408 639 0,'-20'-8'152'0,"2"0"3"16,0-1-77-16,2 1-48 0,3 0-11 15,1-2-2-15,3-3-5 0,2-3-7 16,2 0-10-16,4 0-16 0,1-3-7 16,5-2-132-16,1-3-128 0,7-1-317 15</inkml:trace>
  <inkml:trace contextRef="#ctx0" brushRef="#br0" timeOffset="162282.34">13144 3072 532 0,'13'14'144'0,"-2"2"9"0,-4 2-26 15,-1 6-70-15,-2 2-4 0,-4 0-7 16,-2 3-5-16,-2 3-7 0,-1 1-9 16,-2 2-10-16,-2 1-5 0,1 3-3 15,-1 2-3-15,0 2-2 0,5-3 0 16,3 1-3-16,5-2-1 0,4-1-1 15,6-4-4-15,7-3-2 0,2-3-3 0,4-3-6 16,2-3-4-16,-2-6-7 0,-2-1-3 16,-3-4-5-16,-3-6-5 0,-3-4 168 15,-3-7-288-15,-4-5-137 0,1-7-404 16</inkml:trace>
  <inkml:trace contextRef="#ctx0" brushRef="#br0" timeOffset="162432">12969 3507 639 0,'-20'8'146'16,"9"-1"3"-16,9 1-83 0,10 0-23 16,7-2-3-16,10 0 0 0,6-3-2 15,9 1-3-15,13-3-2 0,4-1-14 16,2-3-4-16,2-2-19 0,1-1-29 16,1-3-99-16,1-5-49 0,2 0-131 15,0-9-289-15</inkml:trace>
  <inkml:trace contextRef="#ctx0" brushRef="#br0" timeOffset="162944.65">14445 3512 433 0,'2'5'125'0,"0"-4"8"16,1 0 1-16,2-1-82 0,0 1 2 16,2-2-1-16,1 0-2 0,4-1-3 15,7 1-6-15,5-2-6 0,1 3-5 16,7-1-7-16,9 4-6 0,6 0-5 0,-1 3-4 16,3 3-1-16,-1 2-3 0,2 4 0 15,-5 3-2-15,-8 1 1 0,-5 4 0 16,1 4 1-16,-3 1 0 0,0 4 1 15,-4 1 0-15,0 5-1 0,-6 4 0 16,-8 3-2-16,-9-1 0 0,-8 4-1 16,-11 2 0-16,-2 3-1 0,-6-4 0 15,1 3 0-15,1-3 1 0,2 3-1 16,4-4-4-16,1-4-8 0,3-5-15 0,4-2-15 16,0-8-16-16,2-5-2 0,3-9-132 15,1-4-131-15,3-4-301 0</inkml:trace>
  <inkml:trace contextRef="#ctx0" brushRef="#br0" timeOffset="163279.92">14747 4239 618 0,'-9'5'144'16,"9"0"10"-16,5 1-103 0,4 3-15 15,8 3 0-15,-2 2 3 0,0 3-4 16,0 0-12-16,-1 3-9 0,1 1-3 0,2 2-3 16,-4-1-3-16,1 0-3 0,0-2-1 15,4 0 0-15,-4-1 0 0,-2-2-1 16,-3-1 0-16,-2-2 0 0,-2-2 0 16,-2 0 0-16,1-2 1 0,-1-4 2 15,-1 0 2-15,0-5 6 0,2-4 6 16,0-4 5-16,2-4 4 0,1-1 3 15,7-4 1-15,5-5-1 0,8-4-6 16,5 0-5-16,1-2-5 0,6 1-4 0,4-1-4 16,-2 0-1-16,-5 3-6 0,-6 1-8 15,0 3-44-15,-1-2-150 0,-4 2-164 16,0-4-418-16</inkml:trace>
  <inkml:trace contextRef="#ctx0" brushRef="#br0" timeOffset="172844.73">16454 7295 450 0,'20'13'97'0,"-4"2"5"0,-4-1-71 16,-3 0-12-16,-4 3-4 0,-1 1 2 15,-4-2 1-15,-4-2 0 0,0 1-5 16,-3 0-2-16,-1 1-2 0,-5-2 0 16,0-2-1-16,-4 3 0 0,-4-1 0 15,-3-3 1-15,-6-1-1 0,-4-1 1 16,-5-2 2-16,-2 0 2 0,1-5 0 0,-3-2 0 16,-3-2 1-16,-1-2 0 0,0-6 0 15,0-3-3-15,-5-2 0 0,-5-1-3 16,-2-4-1-16,2-2-2 0,-2-3-1 15,-2 1-1-15,-5-3-1 0,3-3-1 16,-2-4 0-16,3-1-1 0,-6-2 1 16,2 1 0-16,3-3 0 0,9-2-1 0,6 2 0 15,10 1 0-15,3-3-1 0,10-5 0 16,6-2-2-16,6-5 0 0,2 2 0 16,2-5 1-16,4-4 1 0,0 0 1 15,5 3 0-15,3 3 2 0,1 0 0 16,4-4 1-16,0 3-1 0,5 3 1 15,4 0-1-15,6-1 1 0,8 1 0 16,3 5-1-16,2 4 0 0,2 4-1 16,6 2 1-16,0 5 1 0,-5 1-1 15,-6 2 1-15,-1 0-1 0,2 3 0 0,-2 0 0 16,-6 3 0-16,2 3-2 0,3 3 0 16,0 4 0-16,-2 2-1 0,4 4 0 15,5 1 0-15,5 1 1 0,3 5-1 16,1-2 1-16,4 2-1 0,5 4 1 15,1-2 1-15,-5 1-1 0,3 3 1 0,2-2 1 16,5 4 0-16,1-1 0 0,-2 0 0 16,-1 5 0-16,6 3 0 0,-5 1-1 15,-1 0-1-15,-2 3 0 0,4 3 0 16,-2 2 0-16,0-2 0 0,-3-1-1 16,0 4 1-16,-2 0-1 0,-1 3 1 15,-5 5 0-15,0 3-1 0,-1 4 1 16,-2 7 0-16,0 5-1 0,-3 3 2 15,-6 3-1-15,-5-2 0 0,-5 0 0 16,-6 2 0-16,-8-1 0 0,-9 0 0 16,-5 0 0-16,-5-2 0 0,-9 0 0 0,-7-4 1 15,-10-3 0-15,-8-3 1 0,-9-1 1 16,-9-7 0-16,-11 2 0 0,-5-3 0 16,-11-6 0-16,1 1-1 0,-8-1-1 15,-6-4-1-15,-1-1-6 0,-6-5-6 16,3 0-9-16,5 3 61 0,-3-6-193 0,-1-4-130 15,3 0-347-15</inkml:trace>
  <inkml:trace contextRef="#ctx0" brushRef="#br0" timeOffset="190230.04">15183 9286 349 0,'-7'3'83'0,"3"0"-1"0,3-1-30 0,0-2-45 16,1 2-23-16,0-2-19 0,0-1-19 15,0 0-29-15,-1-1-54 0,-2-2-111 16</inkml:trace>
  <inkml:trace contextRef="#ctx0" brushRef="#br0" timeOffset="190597.47">15146 9265 177 0,'-6'-4'154'15,"-1"1"-13"-15,1-2-29 0,-1-1-39 0,2 2-18 16,1 4-12-16,0-4-12 0,2 2-10 16,1 0-8-16,1 2-6 0,-1-1-3 15,1-2-3-15,1 2-2 0,-1 1 0 16,1 2-1-16,0 0 0 0,-1-2 1 15,2 2-1-15,0-1 1 0,-1-1 0 16,1 2 1-16,0-2 1 0,0-3 0 16,1 2 1-16,2 0 2 0,-1-2 0 0,2-1 0 15,0-1 1-15,2 0 0 0,2 3-1 16,0 1 0-16,0-4-1 0,0 3 0 16,1 0-1-16,3 4-1 0,4-1 1 15,2-1-1-15,1-1-1 0,3 1 1 16,3 0 0-16,5 1-1 0,2-5 0 15,-4 0 0-15,1 1 0 0,4-2 0 16,2 1 1-16,-3-2 0 0,1 1 1 16,2 1 1-16,7 1 2 0,1 0 2 0,3 2 1 15,2 1 1-15,6 2-1 0,2 3-1 16,-2 1 0-16,-3 0-2 0,-2 2-2 16,1 1-1-16,-1 0-2 0,-2-2 1 15,-3 1-1-15,4-3 0 0,-3 1-1 16,-1-3-2-16,-3-4-5 0,-4-2-126 15,-2-7-113-15,-3-8-298 0</inkml:trace>
  <inkml:trace contextRef="#ctx0" brushRef="#br0" timeOffset="192377.12">15487 9597 400 0,'-4'-5'103'0,"-1"4"-1"0,-2 1-3 15,-1 0-92-15,0 1-15 0,-1-1-8 16,-1 2-8-16,1 2-4 0,3-2 1 0,-1-1 2 15,3 0 17-15,2-3 16 0,0 0 11 16,1-1 15-16,0 2 10 0,2 0 4 16,-1 0 0-16,-1 0-9 0,1 2-12 15,0-1-4-15,0 3-8 0,0-2-5 16,0 3-5-16,-1 0-3 0,2 0-3 16,1 2-1-16,1-1 0 0,2-1-1 15,2-1 1-15,1-1 0 0,2-1 1 0,1 0 2 16,0-1 1-16,0-1 1 0,0 0 3 15,1-1 2-15,-1 0 2 16,1 1 2-16,0-2 0 0,2 2 1 0,2-3-1 16,0 2-2-16,1-1-2 0,0 0-2 15,2-1-1-15,2-3-3 0,3 2 0 16,2 0-1-16,5 0 0 0,3-3-1 16,4 3 0-16,3 1 0 0,2 4 1 0,7 0 2 15,0 5 1-15,4 0 2 0,5 3-1 16,4 0 1-16,6 2 0 0,3 0 0 15,2 0-3-15,2-1-3 0,0-1-8 16,0-2-10-16,-3 1 36 0,-3-6-166 16,-3-3-127-16,-3-10-332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1T17:19:26.7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18345 12857 384 0,'3'2'107'0,"1"1"2"0,0-2-5 15,0-1-70-15,2 1-19 0,-1-1-5 16,1 0-4-16,0-1-1 0,0 1-2 15,-1-2-2-15,1 1 2 0,-1 0 1 0,-1 0 2 16,2-1 1-16,-1 2 1 16,0-2 3-16,2 1 1 0,2 1 2 0,3 1 1 15,4-1 0-15,4 0 2 0,7-2 0 16,6 1 1-16,6-1-2 16,7-1-2-16,7-1-3 0,5 0-2 0,7 1-2 15,6-1-2-15,3 1-3 0,2 0-1 16,-2 0-6-16,-2-1-7 0,-4 1-6 15,-6 1 6-15,-6 1-94 0,-9-3-36 0,-8 1-98 16,-7-1-215-16</inkml:trace>
  <inkml:trace contextRef="#ctx0" brushRef="#br0" timeOffset="545.29">18430 12687 493 0,'0'3'126'0,"1"-1"-1"0,-2-2-7 16,1 0-111-16,1 1-15 0,-1-1-5 15,1 3-3-15,1-1-1 0,0 0 2 16,-1 0 2-16,0 0 3 0,1 1 7 16,-1-2 5-16,-2-2 5 0,0 3 2 0,-3 0 1 15,-3 0 2-15,-3 1 0 0,-3 2-3 16,-6 2-1-16,-4 2-1 0,-5-1-2 15,-5 2-2-15,-2 2 1 16,-3-1-2-16,-2 0 1 0,2 0-1 0,1 0 0 16,4 1 1-16,3-1-1 0,5-3 1 15,4 0-1-15,4 2-1 0,5-1 0 16,3 1 0-16,4-2 2 0,5 3 1 16,6 2 3-16,3 1 0 0,4-1 2 0,5 1-1 15,5 2 0-15,4 0-2 0,1 0-1 16,2-2-3-16,3 3-2 0,1-1 0 15,1 2-1-15,1-4 0 0,1 1 0 16,3-1 0-16,2 2-1 0,1-1 1 16,2-3-1-16,-1-1-6 0,-2-1-4 15,1 0 45-15,-2-4-167 0,-3-5-116 16,-2-5-313-16</inkml:trace>
  <inkml:trace contextRef="#ctx0" brushRef="#br0" timeOffset="1212.51">19915 12397 584 0,'0'1'121'0,"-1"0"-1"15,2 0-103-15,0 1-14 0,0 3-3 16,0 0-2-16,0 0 1 0,0 1 1 15,1 0-1-15,1 0 1 0,-2-2-1 16,0 1 1-16,1-1 0 0,0 0 1 0,0 0-1 16,1 0 1-16,-1-1 0 0,0 3 0 15,0-3 1-15,0 3-1 0,-1-1 1 16,-1 6-1-16,0 1 1 0,-2 3-1 16,-2 4 0-16,-1 2 1 0,-2 4-1 15,-1 2 0-15,0 2 0 0,2 1 0 16,0 0-1-16,2 2 1 0,2-1 1 15,2-3 3-15,2-2 0 0,1 1 1 16,4-1-1-16,2-2 1 0,1-1 0 0,3 0-2 16,3-2-3-16,4 2 0 0,2-6 0 15,2 0-1-15,2-4-1 0,3-3-2 16,-1-5-2-16,2-2-3 0,-3-6-3 16,-1-1 7-16,-2-5-85 0,-2-3-39 15,-4-3-91-15,-4-6-216 0</inkml:trace>
  <inkml:trace contextRef="#ctx0" brushRef="#br0" timeOffset="1398.01">19675 12758 657 0,'21'3'139'0,"4"-2"-1"0,7 2-109 15,3-3-27-15,3 1-14 0,3 1 0 16,1 1-84-16,-1-3-42 0,-1-3-102 16,-1-5-227-16</inkml:trace>
  <inkml:trace contextRef="#ctx0" brushRef="#br0" timeOffset="2535.33">20759 12458 499 0,'0'-1'111'0,"-1"-1"1"0,2-1-74 16,-1 3-24-16,0-2-7 0,0 2-3 16,0-1-2-16,0 1 0 0,0 0-1 15,0 1 0-15,0-1 3 0,0 0 1 16,0 0 3-16,2 1 2 0,-2-1 1 16,0 1 1-16,0-1-1 0,0 3 0 15,0 2 0-15,0 4 0 0,2 3 0 16,0 4-1-16,1 6 0 0,0 7-1 15,1 4-1-15,-1 5-2 0,0 4-3 0,1-1-1 16,-2 2-1-16,0-1-1 0,0-3-6 16,0 0-6-16,2-5-7 0,-2-1-117 15,1-4-109-15,0-5-282 0</inkml:trace>
  <inkml:trace contextRef="#ctx0" brushRef="#br0" timeOffset="3152.64">19849 13701 472 0,'4'-9'101'0,"2"2"2"0,-4 0-72 15,0 2-18-15,-1-2-1 0,-1 4 2 16,0 2 1-16,-1 1 1 0,-3-1-1 16,-2 0-5-16,-1 1-2 0,-5 1-2 15,-5 0-3-15,-4-1 0 0,-4 1-2 16,-2 1-2-16,-6-2 2 0,-5 2 0 0,-7 2 0 16,-5-3 2-16,-1 1 1 0,-6-1 1 15,-2-3 3-15,-3 1 2 0,1-3-1 16,3-1 0-16,3 1-1 0,3 0-2 15,2-1-1-15,7 2-2 0,4-1-4 16,7 2-3-16,5-1-3 0,5-3-2 16,6-2-15-16,3 0-105 0,3-1-102 15,3-1-259-15</inkml:trace>
  <inkml:trace contextRef="#ctx0" brushRef="#br0" timeOffset="3498.73">19094 13501 578 0,'-4'4'122'0,"-1"0"0"0,-2-1-100 0,-2 0-16 16,-2 0-4-16,-3 2-1 0,-4-2-1 16,0-2-1-16,-4 0 1 0,-1-1 0 15,-3-1 0-15,0 0 0 0,-2 0 1 16,-3 0 0-16,-1 1 0 0,0 0 1 15,1 0 0-15,1 1 1 0,1 2 1 0,2-1 0 16,6 2-1-16,5-2 1 0,3 2-2 16,5 0-1-16,4 0 0 0,3 1-2 15,4 3 1-15,5 2 0 0,3 1 1 16,4 0 0-16,7 1 0 0,4 3 0 16,4 3 1-16,2 0-1 0,1 2-1 15,3-2-2-15,1 4-2 0,-2 0-4 16,1-2-3-16,1-3-11 0,1-3-22 15,0-1-52-15,0-2-29 0,-2-3-80 0,2-5-165 16</inkml:trace>
  <inkml:trace contextRef="#ctx0" brushRef="#br0" timeOffset="3948.66">20329 13285 541 0,'-1'1'114'0,"0"4"0"0,0 0-93 16,-2 4-16-16,1 2-3 0,-1 2-1 15,1 2-1-15,-2 2 1 0,1 1-1 16,0 1 0-16,0 4 0 0,-1 0 1 0,1 2 2 16,-1 4 2-16,0-1 1 15,1 2 2-15,0 0 1 0,-1 1 1 0,0-3 0 16,2 1 0-16,0-5-3 0,1-2 0 15,2-3 1-15,3-3 0 0,3-3 2 16,5-1-1-16,4-3-1 0,4-2 0 16,3-1-2-16,3-1-4 0,2-4-5 15,-1 0-4-15,0-2-5 0,-3-3-4 16,-1 1-4-16,-4-4 4 0,-2 0-84 16,-4 0-29-16,-3-4-87 0,-4 1-199 15</inkml:trace>
  <inkml:trace contextRef="#ctx0" brushRef="#br0" timeOffset="4101.29">20246 13527 472 0,'-6'1'132'0,"6"0"2"16,5-2-6-16,2 1-94 0,5 0-14 16,4 0-10-16,3 1-7 0,5-1-7 15,4 1-7-15,0 1-1 0,3-2-123 16,0-5-109-16,-1-1-283 0</inkml:trace>
  <inkml:trace contextRef="#ctx0" brushRef="#br0" timeOffset="4446.29">20903 13355 525 0,'-1'5'110'15,"1"-3"-4"-15,3 1-93 0,0 4-28 16,3-1-20-16,2 3-21 0,3 0-7 16,2 1 8-16,1-2 16 0,3 2 20 15,2-3 19-15,0-2 23 0,0 1 25 0,0-1 8 16,-1 0-5-16,-1 1-12 0,-4 0-16 16,-2 1-11-16,-2 3-7 0,-5 0-2 15,-4 2-1-15,-4-1 1 0,-5 2 1 16,-4-1 2-16,-6 2 1 0,-4-3 2 15,-3 4 0-15,-1-2-1 0,-2 2 0 16,3 3-2-16,3-1-1 0,2 1-1 0,5 3-1 16,5-2 0-16,5 1-2 0,6 0 0 15,5-2 0-15,6 1-2 0,8-2 0 16,8 0-3-16,7-3-21 0,7-2-91 16,6-2-96-16,7-3-241 0</inkml:trace>
  <inkml:trace contextRef="#ctx0" brushRef="#br0" timeOffset="5581.55">17810 12688 442 0,'-3'3'109'0,"1"-2"-1"0,1-1-35 16,1 0-54-16,0 1-15 0,0-1-2 15,1 2-2-15,0-1-1 0,0 2 1 16,1-1 0-16,-1 0 1 0,1-1-1 0,-1 2 1 16,1-1 0-16,-2-1 0 0,0-1 0 15,0 1 0-15,0-1 3 0,1 1 4 16,-1-1 2-16,0-1 2 0,1 2 2 15,-1-2 2-15,0-1 1 0,1 0-3 16,0-1-2-16,0 0-1 0,0-1-3 16,1-2-1-16,-1 1-2 0,2-4 0 15,-1-1-1-15,0-3 0 0,0-2 1 16,1-1-1-16,1-5 0 0,-1 0 0 16,4-4-1-16,-2-1 0 0,4-4-1 0,3-4 1 15,2-3 0-15,7-1 0 0,4-4 1 16,6-4-1-16,6-3 1 0,7 1-2 15,5-1 0-15,7 0 0 0,2 2-1 16,1 3-1-16,2 5 0 0,-1 5-1 16,-1 1 1-16,-4 5 0 0,-6 1-2 0,-3 3 0 15,-3 2-3-15,-8 4-5 0,-4 0-3 16,-8 5-3-16,-5 1-4 0,-4 4-3 16,-4 2-4-16,-5 3-54 0,-2-2-47 15,-2 0-88-15,-2 0-205 0</inkml:trace>
  <inkml:trace contextRef="#ctx0" brushRef="#br0" timeOffset="6013">18688 11599 606 0,'-1'1'127'0,"0"-1"-1"16,1-1-107-16,0 2-18 0,0-1-5 15,0 1-4-15,0-1 0 0,0 0-1 16,1 1 2-16,-1-1 2 0,0-1 4 16,1 0 2-16,1 0 6 0,0 0 1 15,4-2 1-15,2-2 0 0,4 0-2 16,4 0 0-16,2 1-1 0,4 0-2 0,3-1-1 15,4 2-1-15,1 0-1 0,1 0 0 16,2 1 0-16,1-1 0 0,1 1-1 16,0 1 0-16,0 0 0 0,-3 2 0 15,-3 1 0-15,-4 0 0 0,-3 0-1 16,-6 3 1-16,-2 0 0 0,-4 2 0 16,-2 0 1-16,-3 3 0 0,-1 6 0 15,-3 2 0-15,-1 5-1 0,-4 5 0 16,-2 2-2-16,-5 3-3 0,-3 1-2 15,-4-1-3-15,-3 3 4 0,-3-3-24 0,-3 1-98 16,-4-3-102-16,-4-1-259 0</inkml:trace>
  <inkml:trace contextRef="#ctx0" brushRef="#br0" timeOffset="8149.62">19963 10661 529 0,'0'-4'118'16,"1"0"1"-16,0 1-81 0,0 0-22 15,3-2-6-15,-1 2-2 0,0 0 0 16,0 1 1-16,0 0 2 0,0-1 2 15,-2 2 3-15,1 1 2 0,-2 1-1 16,0-2-1-16,0 1-2 0,-1 1 1 16,0 2 2-16,-1 0 0 0,0 0 1 0,-2 4 3 15,0 3 1-15,0 3 0 0,-1 6-1 16,1 3-5-16,-1 2-3 0,1 5-3 16,1 3-3-16,2 1-2 0,-2 1-2 15,1 1-2-15,0 1 0 0,0 3-1 16,-1-3-1-16,0 0-1 0,1-2 0 15,1-3-3-15,1-1-8 0,-1-5-8 0,2-6-8 16,2-4-4-16,1-3-6 0,1-3-45 16,0-5-78-16,1-3-103 0,3-11-248 15</inkml:trace>
  <inkml:trace contextRef="#ctx0" brushRef="#br0" timeOffset="8614.6">20424 10635 599 0,'-5'-9'135'0,"-3"-1"2"16,1 3-104-16,2 2-12 0,0 0-3 15,-1 0-3-15,2 4-2 0,-2 1-5 16,1 2-1-16,-1 2 1 0,-1-2 4 15,0 4 1-15,-1 2 2 0,1 3 0 16,-2 1 1-16,1 1 0 0,1 4-3 0,-1 1-2 16,0 4-4-16,3 0-2 0,-1 2-1 15,3 3-2-15,3-1-2 0,4 0 0 16,5 0-1-16,3-5 0 0,3 2 1 16,4-3 0-16,2-3 0 0,4 0 1 15,1-5 1-15,2-1 0 0,2 0 2 16,1-5 3-16,2-2 3 0,0-5 2 15,1-3 0-15,-2-2 1 0,-3-5 1 0,-1-3-3 16,-2-3-3-16,-2 0-1 0,-4-3-1 16,-6-4 1-16,-3 0 2 0,-3-3 0 15,-7-3 0-15,-8-4 0 0,-4 1-1 16,-2 0-1-16,-5 5-5 0,-5 3-2 0,-4 10-1 16,-7 5-2-16,-2 8 1 0,-5 4-3 15,-3 5-1-15,0 3-7 0,4 2-10 16,3 0-16-16,6 0-10 0,9 0-133 15,6-2-137-15,7 0-329 0</inkml:trace>
  <inkml:trace contextRef="#ctx0" brushRef="#br0" timeOffset="10161.23">19750 9747 369 0,'-1'3'101'0,"1"1"5"0,0-1-37 15,1 2-21-15,1-2-6 0,0-1-11 16,0 1-5-16,0 1-2 0,0-4-2 16,0 1-4-16,-2 1-2 0,0-1-2 0,2 0 0 15,-4-2 2-15,1 0-2 0,-2 0 2 16,-1 0 3-16,-1-5 4 0,-2 2 0 16,-1 1 0-16,-1-2-3 0,-1 0-2 15,2-2-4-15,0 3-4 0,-1-2-4 16,1 3-4-16,0 2-1 0,-1 3-1 0,-2 7 0 15,-1 2-1-15,-1 4-1 0,-1 5 0 16,-1 1-1-16,2 1-1 16,1 0-2-16,2-5 0 0,4 1-2 0,2-5-2 15,5-1 0-15,4-3 0 0,3-3 3 16,3-1 2-16,2-3 2 0,3-3 4 16,2-2 3-16,-1-1 2 0,2-2 1 15,0-3-1-15,1-2-1 0,-1-2-1 0,-1-1-2 16,0-2 0-16,-2-5 0 15,0-1 1-15,-3-3 0 0,-1-2 1 0,-2-3 3 16,-3-3 1-16,0 0 0 0,-1 3 0 16,-2-3-1-16,-1 1 0 0,-2 5 1 15,-1 2-2-15,0 4 1 0,-2 3 0 16,0 5 2-16,-1 6 0 0,-1 1 2 0,1 2-3 16,0 4-1-16,-1 1-2 0,0 3 0 15,-2 4-1-15,-2 2 0 0,0 5-2 16,-1 5 0-16,2 5 0 0,1 1-1 15,4 3-3-15,1 0 0 0,3 3-2 16,4 1 0-16,1-3 0 0,3 0 0 16,1-1 0-16,2-2 1 0,2-5 0 15,-1-1 0-15,1-6 1 0,2-1 0 16,1-3 0-16,3-3 0 0,3-5 0 16,1-1 0-16,5-4 0 0,2-2 0 0,-1-4 0 15,-1-2 2-15,-3-1-1 0,-3-1 1 16,-5-4 1-16,-5-2 1 0,-3-1 2 15,-5 0 0-15,-5-2 1 0,-2 0 1 16,-4 2 1-16,0 2-1 0,-5 3-1 16,-3 4-3-16,-2 3 0 0,-3 6-1 15,-2 6-1-15,-2 0-1 0,-2 7-1 0,0 5 2 16,3 2-1-16,3 2 0 0,4 1-1 16,4-1-1-16,6 3-1 0,7-1-3 15,5-2-1-15,4-1 0 0,6-3-1 16,4 0 0-16,2-2 0 0,3-3-1 15,2-1-2-15,-1-3-5 0,3-2-4 16,-3 0-4-16,1-1-3 0,-2-6-6 16,0-2 23-16,-2-3-144 0,-3 2-112 15,-3-4-301-15</inkml:trace>
  <inkml:trace contextRef="#ctx0" brushRef="#br0" timeOffset="10879.45">20559 9713 505 0,'-1'3'122'16,"-2"0"2"-16,-1 2-47 0,-3 0-59 16,-3 1-8-16,-3 1-3 0,-4 2-3 0,-1-2-1 15,-1 1-2-15,-1 1 0 0,-1 2 0 16,5 0 0-16,-2 2 1 0,3 1-1 16,4 3 0-16,2-1 0 0,3 0-2 15,5 0 1-15,3-3 0 0,4-1 0 16,4-1 2-16,3-2 0 0,4-3 3 15,5 3 2-15,1-2 1 0,3-2 1 16,3-1 0-16,-1-4 0 0,4-1 2 16,-3-1 1-16,0-2 0 0,-3-3 0 0,-3 1 1 15,-3 0-1-15,-1 2-2 0,-5-1-1 16,-3 2-2-16,-4-1-1 0,-1-1 0 16,-3 0-1-16,2 2 0 0,-3-1-1 15,0 1-1-15,-2 1-2 0,0 3 0 16,1 2-1-16,-1 2-1 0,0 0 1 15,1 3 0-15,-1 4 1 0,3 1-1 16,2-1-1-16,0 1-2 0,1 0 1 0,1-1-2 16,4 0 0-16,1-2 0 0,1-3 0 15,0-1 1-15,1-1 0 0,-1-3 1 16,1-2 2-16,-4-2 1 0,-1-4 0 16,1 2 2-16,-1-4 0 0,-2-2 0 15,2-1-1-15,1 2 0 0,0-4 0 16,2 5 0-16,-1 0 0 0,-1 3 1 15,-2-1 0-15,1 6 2 0,-2 1 0 0,-1 6-1 16,-1 0 0-16,-1 1-1 0,-3 1-1 16,1 1 0-16,-1 0-1 0,-1-3-1 15,0 0 0-15,0-2-1 0,1-1-1 16,3-2-1-16,0 0 1 0,3-4 0 16,1-2 1-16,2 1 1 0,3-1 0 15,1-3 3-15,0 0-1 0,0-2 1 16,-1 2-2-16,0 3 1 0,-1-3-2 15,-2 3 1-15,1 4-1 0,-2 0 2 0,-1 4 0 16,0 3 0-16,-1-2 0 0,0 5 0 16,-1 0 0-16,0 0 0 0,-1 1-2 15,2-3 0-15,0-2-1 0,3 1 0 16,2-3 0-16,0 2 0 0,5-3-1 16,1-2 1-16,3 3 1 0,0 1 0 15,-1 1 0-15,-2 1 1 0,2-2-1 0,-1 4 1 16,-2 1-2-16,-1 0-5 0,0-1-13 15,2 0 32-15,0 0-169 0,0-1-132 16,0-5-346-16</inkml:trace>
  <inkml:trace contextRef="#ctx0" brushRef="#br0" timeOffset="12094.54">21714 10867 357 0,'2'6'109'0,"0"-2"5"0,1 0-9 15,3 2-49-15,0 0-14 0,6 0-8 16,5-3-7-16,3 2-6 0,6-2-5 16,1-2-5-16,4 1-4 0,2-2-3 15,1 0-5-15,2 1-3 0,0-4-2 16,-2 2-3-16,3 0-1 0,-2-1-3 15,-1 0 1-15,-5 1 2 0,-3-1 2 0,-4 0 0 16,-6 1 1-16,-2 1 2 0,-6-1 4 16,-3-1 1-16,-2 0 0 0,-2 0 1 15,-1 1-1-15,-2-1 1 0,-2 0-1 16,-1-3 0-16,0-1-1 0,-2-1 1 16,1 0 2-16,-3-1 1 0,0 1 1 15,1 1 1-15,0 1 0 0,1 3 0 16,0 2 0-16,3 5 2 0,2 0 1 15,4 4 3-15,2 0 4 0,5 3 4 0,4 0 7 16,6 3 4-16,3 1 1 0,3 2-3 16,3 1-3-16,0 0-4 0,-1 0-6 15,-3 2-5-15,-4-4-7 0,-4-1-3 16,-7-2 0-16,-4-2-2 0,-6-1 1 16,-6-1-2-16,-4-1-8 0,-6-3-10 15,-5 0-7-15,-6 0-126 0,-2-3-125 0,-3 0-310 16</inkml:trace>
  <inkml:trace contextRef="#ctx0" brushRef="#br0" timeOffset="13046.85">23264 9892 549 0,'0'0'124'16,"0"0"1"-16,-1 0-88 0,0 1-16 15,0 1-3-15,0 4-2 0,-1 1 0 16,-1 3-2-16,1 6-2 0,-2 4 0 15,-3 7-3-15,-1 3-3 0,0 3-3 16,-4 5-2-16,-1 3 0 0,-1 1 0 16,0-2-1-16,3 0-1 0,0-3 0 15,1-2 0-15,5-6 0 0,-1-4 1 0,6-4-1 16,0-6 0-16,2-4 3 16,2-2 2-16,0-3 4 0,3-4 3 0,0-2-1 15,2-4 1-15,3 0 0 0,0-5-2 16,1-1-4-16,3-3-4 0,-1 0-3 15,0-1-1-15,2-1 1 0,-3 0-1 16,-1 2 2-16,0 1 1 0,-1 3 1 16,-2 3 2-16,-2 5 0 0,-1 6-1 0,-2 2 1 15,2 4 0-15,-3 5 0 0,1 1-1 16,1 2 0-16,2-3 0 0,-2 2-2 16,3 0 1-16,1-1-2 0,1-3 1 15,4 0-2-15,0-2 4 0,4-2 4 16,2-2 6-16,3-4 2 0,1-4 3 15,3 0 1-15,0-6 0 0,2-4-2 16,-3-4-4-16,-1 1-4 0,-4-3-3 16,-2 1-1-16,-6-4 0 0,-4 4 0 0,-3-2 2 15,-5 3 0-15,-3-1 0 0,-3 2-1 16,-1 2-2-16,-5 5-1 0,-3 2 0 16,-3 8-1-16,-4 4-2 0,-2 4 1 15,-3 2 0-15,1 4 0 0,2 2 1 16,3 1-2-16,5 0-1 0,3 1-2 15,5-1 0-15,6-1-1 0,4-2-1 0,3 2 1 16,5-4 0-16,4 0 2 0,6-4 1 16,4-2 1-16,3-2 2 0,8-1 0 15,3-7 1-15,5 0 1 0,2-2 1 16,1-4 0-16,2-1 1 0,-2 0-1 16,-3-2-1-16,-1 0 1 0,-6-6-1 15,0-1-1-15,-5 2-1 0,-4-2-1 16,-5 1 0-16,-4 0 0 0,-5 3-2 15,-4 4-3-15,-5 1-5 0,-1 3-4 16,-4 1-11-16,-1 4-9 0,-4 0-9 0,-3 1-4 16,-3 1-5-16,-1 2-112 0,-3 0-112 15,-4 0-264-15</inkml:trace>
  <inkml:trace contextRef="#ctx0" brushRef="#br0" timeOffset="13300.01">23949 10389 492 0,'7'3'124'0,"2"0"7"0,2 1-45 16,1 0-42-16,2 1-3 0,2 2-1 16,-1 2-2-16,-1 4-4 0,2 0-5 15,-3 3-5-15,1 5-6 0,0 2-5 16,-1 3-5-16,4 1-3 0,0-1-2 0,4 3-2 15,1-1-1-15,3 0 3 0,3 0-19 16,0-1-1-16,0 0 1 0,0 1-2 16,-1-3-5-16,0-1-6 0,-3-1-11 15,-2-2 15-15,-4 1 80 0,0-2-200 16,-6-1-122-16,-2 2-326 0</inkml:trace>
  <inkml:trace contextRef="#ctx0" brushRef="#br0" timeOffset="13995.2">23872 11486 225 0,'2'1'63'0,"0"2"6"0,-1 1-17 16,2-1-23-16,-1-1 6 0,-1-2 8 0,1 2 0 15,-1 0-7-15,0-2 1 0,0 0 0 16,1-2 1-16,-2-1-2 0,0 1-1 15,0-5 4-15,-2 1 2 0,1-7 0 16,-2-3 1-16,-1-1-1 0,-1-2-1 16,-1-4-4-16,-2-1-5 0,-1 1-3 15,-2 3-4-15,-3 3-9 0,0-2-5 0,-3 5-3 16,0 4-2-16,-3 3-3 16,-3 6-4-16,-2 4 0 0,-1 0-1 0,-2 9-1 15,-1 2-3-15,0 4-1 0,2 3-2 16,2-1-1-16,3 2 0 0,5 3 0 15,7-2 2-15,4 2 2 0,6-4 0 16,5 2 2-16,3-2 2 0,5 0 1 16,4-3 0-16,1-2 2 0,3-2 2 15,3-2 2-15,1-5 1 0,3 0 1 0,-1-5 0 16,0-3-1-16,2-3 0 0,-2-2-2 16,-1-3-2-16,-2-1 0 0,-2-5 2 15,-2-2 2-15,-1-2 2 0,-4-3 3 16,-2 0 0-16,-3 1 2 0,-2 1 3 15,-4 5 3-15,0 3-1 0,-4 3 0 16,0 5-2-16,-3 4 0 0,-1 4-2 16,-2 5-3-16,-4 4-4 0,0 3-3 0,-2 5-2 15,1 2 0-15,1 4-1 16,3-2-2-16,4-1 1 0,4 2 1 0,5 2-8 16,4-2 1-16,3-1-4 0,3-2-2 15,5 0-4-15,4-1-3 0,4-4-10 16,2-3-9-16,7-2 155 0,2-2-290 15,5-3-152-15,5-3-434 0</inkml:trace>
  <inkml:trace contextRef="#ctx0" brushRef="#br0" timeOffset="18035.13">17808 13774 488 0,'-6'2'116'16,"2"0"1"-16,1 0-67 0,2-2-22 15,0 0-12-15,2-1-8 0,-1 1-1 0,0-1-2 16,1 1 1-16,-1-1 0 0,1 0 2 16,-1 1 0-16,1 0 2 0,-1 1 1 15,0-1-1-15,0 0 0 0,-1 1-1 16,1-1-1-16,0 0-1 0,0-1 0 15,0 0 3-15,0 1 1 0,1 0 4 16,-1-1 4-16,0 2 3 0,0 0 1 0,0-1-1 16,0-1-3-16,1 1-4 0,-1 0-2 15,0 1-5-15,0-1-3 0,0-1-3 16,0 2-1-16,0-1 0 0,1 0-1 16,0 0 0-16,3-1 0 0,-1 1 0 15,1-1-1-15,2 1 1 0,-2 1 0 16,3-1 0-16,-1 3-1 0,1 2 1 15,0-2 0-15,2 2 1 0,1 0 0 0,2 1 1 16,2 4 0-16,3-1 1 0,0 1 2 16,3 3 0-16,1 0 0 0,1 1-1 15,2 1 0-15,0-1 0 0,2 1-1 16,1 2-2-16,0-1 0 0,4 1 0 16,-1 0-1-16,1 2 0 0,3 2 0 15,-1 0 1-15,1 1-1 0,3 0 0 16,3 2 0-16,1 1 1 0,3 1 0 15,-2-3 1-15,0 2 2 0,1-2 1 16,0 0 2-16,-4 0 1 0,1-1 0 0,-2-1-1 16,1-2 1-16,4 0-2 0,1-3-1 15,0 0-1-15,3-3-1 0,1 1 0 16,3-2 0-16,2-1-1 0,2 2-1 16,-1 1 0-16,0 2 0 0,3-1-1 15,0 4 1-15,0 0-1 0,-2 3 2 0,-1 0 4 16,-2 0 0-16,-2 3 3 0,-3 1 2 15,-3-3 2-15,-2-4 0 0,-1 2-1 16,2-1-4-16,-3-3 1 0,3-3-2 16,-1-3-3-16,1-1-1 0,0 0 0 15,0-3-1-15,-4-2-1 0,1 0 0 16,-3-1 0-16,-3 2-1 0,0-2 0 16,-2 1 0-16,-1 2 0 0,0 1 0 15,-1-1-1-15,-2 0 1 0,1 2-1 16,-4-2 0-16,-1 0 0 0,-1 0-1 0,-3-4-2 15,-3 1-5-15,-1 1-6 16,-3-2-8-16,-1 0-11 0,-5-1-11 0,0-2-8 16,-3 3-7-16,0-3-11 0,-3 0-108 15,0-2-112-15,0 0-273 0</inkml:trace>
  <inkml:trace contextRef="#ctx0" brushRef="#br0" timeOffset="18541.4">20707 14725 540 0,'2'-3'136'16,"-1"2"5"-16,0 1-54 0,-1-1-47 15,0 1-7-15,-1 2-4 0,-1 1-6 16,0 1-3-16,-2-1-3 0,1 2-2 0,0-1-2 16,1 2-2-16,1 0 0 0,1 0-1 15,2-2-2-15,2 3-1 0,3-1-1 16,4 1 0-16,3 3 1 0,5-1-1 15,2 2 2-15,4 4 1 0,2 1 0 16,1 0-1-16,2 3 1 0,0 1 0 16,0 2 1-16,0 0-2 0,-3-2 0 15,-2 0-1-15,-3 0 0 0,-4-3-1 16,-5-1-3-16,-3-4 0 0,-5-1-1 16,-2 0 0-16,-4-2 0 0,-4-1 0 0,-4 1 0 15,-3 1-1-15,-5 0 0 0,-5 1 1 16,-4-1-1-16,-5 2 1 0,-6-4-6 15,-5 2 2-15,-5 1 1 0,-5-1-1 16,-6-1 1-16,-7 0-1 0,-7-2-1 16,-1 1-1-16,-4-3-10 0,-2 0-24 15,1-4-144-15,0-2-148 0,-1 0-374 16</inkml:trace>
  <inkml:trace contextRef="#ctx0" brushRef="#br0" timeOffset="26892.49">21749 14512 557 0,'5'2'130'15,"0"-1"5"-15,-1 0-89 0,1 2-10 16,2-1-5-16,-1 1-1 0,-1 0-2 16,2 1-1-16,-3 1-2 0,1 2-2 15,0-2 0-15,-2 4-4 0,1 1-2 16,1 2-5-16,-1 5-2 0,2 3-4 0,-3 4-2 16,1 4-2-16,-1 3-1 0,-1 3-1 15,0 6-6-15,-3 1-1 0,-1 1-3 16,-1 1-4-16,0-2-7 0,0-2-8 15,0-2-7-15,-1-8 3 0,4-6-5 16,1-4 12-16,3-4-127 0,-1-6-105 0,1-1-273 16</inkml:trace>
  <inkml:trace contextRef="#ctx0" brushRef="#br0" timeOffset="27504.45">22500 14324 713 0,'5'6'169'16,"1"-1"1"-16,1 0-107 0,-1 3-26 15,-1 1-16-15,-2 4-8 0,-3 1-11 0,-5 8-7 16,-4 3-4-16,-5 4-2 0,-3 2-3 16,-4 4-2-16,-1 5-3 0,-1 0-4 15,-2-1 0-15,0-2 2 0,3-1 2 16,1-5 3-16,4-4 3 0,1-5 4 16,4-6 9-16,5 0 6 0,1-4 3 15,4-3 2-15,1 2 1 0,3-4 1 16,3 0 1-16,1-1 0 0,4-1-4 15,4-1-1-15,3-1-3 0,3-1-1 16,3-2-1-16,4 1-2 0,-1 1-5 0,4 0 0 16,1-3-3-16,0 2-6 0,0 0-5 15,-1-2-6-15,-1-1-7 0,-4-4-3 16,-3-2-5-16,-6 1-15 0,-1-1-73 16,-5 0-14-16,-4 0-84 0,-4 0 98 15,-2 3 23-15,-2-1 21 0,-3 0 34 16,-3-4 98-16,-2-1 37 0,-1 0 105 0,-3-1-79 15,1 0-8-15,0 1-9 0,2 2-8 16,0 1-9-16,1 2-13 0,2 1-10 16,2 3-5-16,0 2-7 0,3 4-7 15,0 0-7-15,3 5-5 0,2 6-5 16,2 0-4-16,2 6-5 0,2 3-1 16,2 3 1-16,1 2-2 0,1 1-1 15,1 0 0-15,-3 1-10 0,0 0-2 0,-1-1-5 16,-4-1-15-16,0-6-13 15,-4 0-15-15,-1-2 10 0,0-4-131 0,-3-2-129 16,-2-3-303-16</inkml:trace>
  <inkml:trace contextRef="#ctx0" brushRef="#br0" timeOffset="28316.9">21385 15759 618 0,'0'-1'150'0,"0"-1"6"0,1 2-93 15,-2-2-11-15,2 0-6 0,-2 3-7 16,1 3-7-16,0-1-5 0,-1 5-7 16,0 1-6-16,0 2-5 0,-1 6-3 15,-1 2-2-15,2 6-2 0,-2 4-1 16,1 5 0-16,0 4-1 0,-1 3-2 15,0 2 0-15,1 2-1 0,0 1-1 16,0-1-4-16,0-3-1 0,1-1-4 16,2-4-1-16,1-3 0 0,0-6-3 15,0-4-4-15,0-6-4 0,1-3-6 0,1-7-4 16,-1-1-4-16,0-8 96 0,-1-4-214 16,1-2-124-16,-2-9-341 0</inkml:trace>
  <inkml:trace contextRef="#ctx0" brushRef="#br0" timeOffset="28779.16">21718 15648 669 0,'-5'11'159'0,"-1"1"2"0,0-1-91 16,1-1-35-16,1 1-14 0,0 0-8 15,0 1-7-15,-1 2-2 0,-1 2-2 16,0-1-2-16,-2 2 1 0,-1 4 0 16,-1 2-1-16,-2 1 1 0,0 5 0 15,-1 2-1-15,-1 0-1 0,0 1-1 16,-1 3-3-16,1 0-1 0,2 4-2 0,2-3 1 15,1-1 0-15,4-1 0 0,1-4 2 16,2-3 2-16,5-4 3 0,0-6 3 16,5-3 1-16,4-1-1 0,2-6 4 15,3-2 3-15,2-5 3 0,2-4 1 16,1-1 2-16,-1-5 0 0,-2-2 2 16,-1-2-1-16,-5-1-3 0,-1 1-2 15,-3 0-2-15,-4-1 0 0,-4-2-1 16,-3 4-1-16,-2-1-1 0,-5 2-2 0,-3 1-3 15,-4 4-7-15,-3 2-9 0,-2 3-10 16,-2 3-18-16,-1 2-14 0,0 2-6 16,2 2 10-16,3 1-126 0,3-4-114 15,3 4-274-15</inkml:trace>
  <inkml:trace contextRef="#ctx0" brushRef="#br0" timeOffset="29133.73">22431 15804 712 0,'0'2'177'0,"2"-1"5"15,1 1-90-15,0 2-37 0,2 2-20 16,0 4-7-16,0 3-10 0,0 6-6 16,0 3-6-16,-2 5-5 0,1 4-2 0,-2 3-3 15,-1 4-3-15,0-1-4 0,-1 1-6 16,-1 0-7-16,0-3-7 0,0 1-12 15,-2-6-11-15,-3-6 0 0,2-2-124 16,-2-4-121-16,0-5-296 0</inkml:trace>
  <inkml:trace contextRef="#ctx0" brushRef="#br0" timeOffset="29359.95">22241 15907 497 0,'-8'1'142'16,"3"1"3"-16,1 5-7 0,5 1-94 16,4 2-14-16,5 0-9 0,4 1-8 0,7 0-3 15,4-1-3-15,4-1-2 0,4-4-2 16,5-2 0-16,1 0-1 0,3-3-1 16,0-1 0-16,0-5-5 0,1 1-5 15,-3-4-7-15,-1-3-7 0,-3-1 3 16,-3-4-113-16,-4-4-18 0,-3 1-99 15,-1-2-206-15</inkml:trace>
  <inkml:trace contextRef="#ctx0" brushRef="#br0" timeOffset="29728.97">23165 15623 610 0,'-12'16'167'0,"-1"0"5"16,0 0-37-16,0 2-78 0,-1-3-19 0,-1 0-9 16,-1 1-11-16,-1 2-6 0,0 1-5 15,-3 1-3-15,1 3-3 0,-1 1 0 16,1 2-1-16,3 0 0 0,0 0-1 16,2-1 0-16,2-1 0 0,2-3 0 15,5-2 0-15,0-2 1 0,3-3 0 16,4 4-1-16,4-2 1 0,2-5 0 0,4 1 1 15,4-2-1-15,3-1 1 0,4-4 0 16,2-5 0-16,3 2-2 0,3 1-1 16,0-3-3-16,0 0-4 0,0-1-7 15,-2-2-5-15,-3 2-7 0,-3-6-5 16,-2 1-8-16,-4-3-6 0,-2-1-1 16,-5-2 21-16,-3 1-131 0,-3-1-109 15,-2-1-279-15</inkml:trace>
  <inkml:trace contextRef="#ctx0" brushRef="#br0" timeOffset="29877.11">23234 15919 526 0,'-2'3'161'0,"1"3"9"15,0 2-7-15,0 0-81 0,0 6-19 16,0 3-12-16,0 5-11 0,0 0-10 16,-2 3-9-16,0 1-8 0,-2 5-5 15,-2 4-6-15,-1 2-7 0,0 1-9 0,-2 4-9 16,0 1-17-16,0 3-16 0,0-5-108 15,1 0-25-15,1-2-114 16,0-7-233-16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1T17:20:44.11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14476 1240 534 0,'7'-13'127'0,"1"-1"9"0,-3 3-88 16,-1-1-1-16,1 1 3 0,-2-1 6 15,-1 4-4-15,-2 3-9 0,0 2-8 16,-3-2-10-16,-1 2-6 0,-4 2-5 15,-1 1-8-15,-2 0-1 0,-2 1-2 0,-3-1 1 16,-7 4 1-16,-4 3 0 0,-6-1 2 16,1 2 0-16,-7 0 1 0,0 3 0 15,2 1 0-15,6 1-2 0,7-2 0 16,5-1-2-16,4-4-1 0,8 4 0 16,4-3 0-16,3 0 1 0,3 0 1 15,5 4 1-15,7 2 0 0,3 6 0 16,6-2 0-16,7 4-1 0,4 0-2 15,2 3-1-15,1-2-1 0,-4 0 0 0,-1 0 0 16,-7-1 0-16,-6 1-1 0,-6-2-2 16,-6-4 1-16,-6 2 1 0,-5-2 1 15,-5 0 2-15,-7-1 0 0,-9 2 2 16,-9-1 1-16,-9-1-1 0,-3-2 0 16,-2-3-2-16,-1-4-1 0,3-1-5 15,6-5-5-15,7-1-9 0,8-3-17 16,5-3-23-16,4-5 93 0,6 1-229 0,8-4-152 15,8 1-388-15</inkml:trace>
  <inkml:trace contextRef="#ctx0" brushRef="#br0" timeOffset="484.63">14681 1281 724 0,'-4'-6'162'0,"-5"4"10"0,2-1-131 16,0 2-8-16,2 2 0 0,4 0 2 16,0-1-4-16,3 5-12 0,3 2-10 15,4 5-4-15,3 1-2 0,7 4 0 16,8 2-1-16,2 3 1 0,-1-2 0 16,-1-1 0-16,3-4 1 0,0-2-1 15,-5-4 0-15,-3-2 1 0,-3-1-1 0,3-2 2 16,-4-5 2-16,-3 0 4 0,-4-2 2 15,-4-4 2-15,0-5 2 0,-1-2 1 16,-1-5 1-16,-2 1-1 0,-1-4-3 16,-1-3-1-16,1 7-1 15,-2 3 1-15,0 2 1 0,-2 6-2 0,2 2-2 16,0 3-2-16,-1 7-1 0,-1 0-4 0,1 6-2 16,1 6-3-16,1 6 1 0,1 6 0 15,2 5 0-15,0 6 2 0,1 2 0 16,3 7 0-16,0 4-1 0,1 3 0 15,-1 0-1-15,2 5-3 0,0-1-3 16,-2-1-3-16,-4-4-2 0,-3-9-3 16,-4-4-2-16,-5 0-2 0,-4-7 2 15,-2-2 1-15,0-6 0 0,-2-2 1 16,2 0 0-16,0-11-2 0,1-9-2 16,0-7-5-16,-1-12-12 0,-2-11-14 0,-3-7-12 15,1-8 130-15,2-8-258 0,6-9-149 16,3-6-397-16</inkml:trace>
  <inkml:trace contextRef="#ctx0" brushRef="#br0" timeOffset="798.49">15732 1250 617 0,'17'0'147'0,"-18"2"12"0,-16 2-95 16,-6 0-6-16,-6-1 2 0,-7 3 2 15,-4 1-13-15,-5 1-4 0,3 2-10 16,7 1-9-16,2-1-8 0,6 1-8 16,5 1-5-16,8-1-2 0,5 1-1 15,8 2-1-15,5 1 1 0,5 2 1 16,5 1 0-16,2 3 0 0,4 4 1 0,2 2 0 16,0-4-1-16,-2 0-1 0,-3 3-2 15,-2-1-1-15,-7-2 0 0,-3 0-1 16,-10-2 0-16,-5 1 0 0,-8 1 1 15,-9-4 1-15,-3-1 0 0,-6-4 0 16,-6-3-5-16,1-4-6 0,-5-7-10 16,4-8-32-16,2-4 131 0,6-6-275 15,7-8-166-15,19 0-441 0</inkml:trace>
  <inkml:trace contextRef="#ctx0" brushRef="#br0" timeOffset="1314.93">16297 1298 447 0,'0'1'133'0,"-1"0"6"0,0-1-5 0,-2 0-75 16,-3-3-1-16,-7 0-3 0,-6 0-7 16,-4-2-6-16,-3 1-6 0,0-3-8 15,-2 4-5-15,-1 0-8 0,4 3-2 16,-1 1-5-16,2 2-3 0,-1 4-1 16,-3 6 0-16,-2 5-2 0,2 8-3 15,0 4 1-15,4 5-1 0,5 2 0 16,9 2 0-16,4-1 0 0,7-2 0 15,6-2-1-15,6-3 0 0,8 0-1 0,4-3-5 16,6-3-5-16,3 0-13 0,2-6-7 16,9-4-10-16,8-5-7 0,6-5 72 15,2-6-193-15,-2-5-125 0,2-5-326 16</inkml:trace>
  <inkml:trace contextRef="#ctx0" brushRef="#br0" timeOffset="2142.37">16849 1532 633 0,'0'-12'162'0,"-5"2"7"0,-5 1-97 16,-9 1-14-16,-3 2-11 0,-9 2-4 16,-2 2-12-16,-1 1-12 0,-2 4-6 15,-2 3-5-15,4 5-1 0,1 2-1 16,5 3-3-16,2 3-2 0,0 5-2 16,5 1-4-16,5 1-2 0,8-5 0 15,4 0 0-15,7 0 1 0,6-1 0 0,6-4 3 16,1-3 4-16,6-2 2 0,1 1 1 15,2-5 1-15,-1-4-1 0,-1-4 1 16,0-3 1-16,1-3 3 0,-1-3 3 16,-2-2 3-16,-2-1 1 0,2 1 1 15,-4-1 0-15,0 3-3 0,-8 0-2 16,-1 3-5-16,-2 2-7 0,-3 6-3 0,-7 6 0 16,-4 2-2-16,0 6 1 0,-1 2 0 15,1 4 0-15,2-1 3 0,1-1 2 16,10-3 2-16,5-1 0 0,6-5 1 15,6-3 0-15,4-3 1 0,-1-2 1 16,3-2 0-16,0-1-2 0,-1-5 0 16,-1-3 0-16,0-6-1 0,0-4 0 15,1-5 1-15,3-5-1 0,-4-5 2 0,-2-5 1 16,0-1 3-16,-1-9 0 0,-2-5 0 16,-2-3 0-16,-3 0 0 0,0-3-1 15,-1 2-1-15,-2 6-1 0,-2 6 1 16,-3 13 2-16,-6 5 2 0,-1 10 0 15,-1 7-2-15,-3 7-4 0,-2 4-2 16,-2 7-2-16,-2 9-2 0,1 7-2 16,-2 3 0-16,-1 12 0 0,0 13 3 15,-1 4 1-15,2 7 0 0,4-3-2 0,2 3 0 16,2 4-1-16,6-6-3 0,6-5 0 16,1-4-3-16,5-6 1 0,4-3 1 15,2-3 1-15,1-10 2 0,1-5 1 16,-3-6 3-16,0-4 2 0,-1-6 1 15,-1-10 0-15,-1-8 1 0,2-5 0 16,2-8-1-16,0-7 0 0,3-10-2 16,4-8 0-16,-1-7-2 0,-1-7 0 15,0-10 0-15,-1-2 0 0,3 1 0 16,-2-5 0-16,-3 7-1 0,0 4 1 0,0 8 0 16,-3 8 1-16,-4 10 4 0,-8 9 4 15,-2 11-1-15,-4 10 0 0,-4 7 0 16,-9 9 1-16,-6 10-1 0,-6 5-3 15,-2 6-2-15,-2 10 1 0,-3 4 2 16,1 7-1-16,5 4 0 0,5 6-1 0,8 2-1 16,2 2 0-16,7-2 0 15,5 3-2-15,4-1 0 0,7-2 0 0,8-7-5 16,4 0-1-16,9-1-4 0,4-6-4 16,2-3-2-16,7-5-8 0,0-8-7 15,4 0-4-15,-1-11-8 0,-5-4-7 16,4-5-14-16,-2-6-20 0,-3-3 14 0,-6-3-132 15,-8-3-133-15,-10-2-315 16</inkml:trace>
  <inkml:trace contextRef="#ctx0" brushRef="#br0" timeOffset="2565.42">13782 2458 583 0,'-4'10'130'16,"8"-5"6"-16,8-2-99 0,5-2 6 0,12-4 0 15,12-4 4-15,11-5 0 0,16-6 2 16,18-4-1-16,13-4-5 0,28-4-9 16,17-6-7-16,17-5-7 0,18 2-5 15,10-2-6-15,14 5-4 0,16 0-3 16,-1 5-1-16,6 8 0 0,4 8 0 16,-1 3 0-16,-5 5-1 0,-5 4 0 15,-12 4 0-15,-19-2 0 0,-17 3 0 16,-21 2 0-16,-20 0 0 0,-24-1-1 0,-29-2-1 15,-21 0-5-15,-19 1-2 0,-21-2 0 16,-25 0-3-16,-22-2-6 0,-13 0-6 16,-14 0-6-16,-17-1-3 0,-18 3-8 15,-12-3-10-15,-7 2 47 0,-7 5-167 16,-15-2-123-16,-5 2-322 0</inkml:trace>
  <inkml:trace contextRef="#ctx0" brushRef="#br0" timeOffset="3138.18">13730 2537 450 0,'-101'29'127'15,"17"-9"9"-15,16-4-32 0,16-5-35 16,22-2-8-16,18-5-5 0,17-4-1 16,22-6-3-16,20-7-4 0,21-2-7 15,19 0-6-15,17-11-11 0,24-4-1 0,14-4-9 16,20-1-6-16,14-2-4 0,10 1-2 15,17-4-1-15,9 6 0 0,5 1 0 16,4 4 0-16,-1-3-1 0,-1 7 0 16,-6-4 1-16,-6 5-1 0,-6 7 0 15,-17-2 0-15,-11 3 0 0,-10 9 0 16,-26-1 0-16,-17 4 0 0,-25 0 0 0,-23-3 1 16,-18 5-2-16,-23 2 1 0,-25-4 0 15,-16 1 1-15,-24 1-1 0,-19-1 0 16,-15 2 0-16,-19-2 1 0,-14 1-2 15,-18 4-1-15,-14 1-9 0,-9 2-6 16,-12 8-6-16,-11 3-11 0,-14 8-7 16,-5 7-9-16,-6 6 0 0,-9 3 5 15,0 11 8-15,-2-3 5 0,3 9 11 16,5-4 8-16,2-3 8 0,12 1 3 0,12 3 2 16,15-5 1-16,14-5 8 0,10-7 7 15,22-3 7-15,20-3 4 0,17-10 4 16,21-6 8-16,12-7 5 0,22-4-6 15,25-7-5-15,20-4-5 0,20-7-4 16,18-6-3-16,18-8-8 0,29-4-7 16,15 0-1-16,28-3-2 0,9 2-1 15,26-3-1-15,17 5-1 0,10 4 1 0,10 2-1 16,12 2 0-16,0 4 1 0,-1 2-1 16,-2 5 1-16,-14 0-3 0,-4 1 0 15,-14 2 0-15,-16-3 0 0,-24 3-2 16,-13-2-4-16,-26 0-11 0,-15-1-13 15,-24 1-15-15,-26 0-136 0,-19-1-143 0,-29-4-346 16</inkml:trace>
  <inkml:trace contextRef="#ctx0" brushRef="#br0" timeOffset="5614.53">16389 2584 318 0,'-3'-3'95'0,"-2"0"12"0,1-3-32 16,0 4 0-16,-1 0-11 0,2 2-7 15,0 0-7-15,-1 1-7 0,1-1-12 16,0 2-9-16,-1-1-3 0,2 5 0 16,1 0 1-16,1 5 3 0,1 6 1 15,3 4 3-15,-1 5-1 0,4 6-3 16,-2 6-7-16,2 6-4 0,-1 4-5 0,1 4-4 16,-1 3-2-16,0 6 0 0,2 2-1 15,0 0 1-15,0-2-1 0,1-1 1 16,4 0 0-16,2-1 1 0,4-6 0 15,1-4 1-15,1-3 0 0,7-2 2 16,0-2-2-16,6-5 1 0,7-4-1 16,8-3 3-16,7-3 4 0,6-3 0 0,7-5 0 15,5-5 0-15,0-4-1 0,1 0-1 16,-3-5-2-16,-6-1-7 0,-9-4-4 16,-8-1-8-16,-6 1-18 0,-11-3-15 15,-8-1 42-15,-11-1-176 0,-3-2-137 16,-7 0-341-16</inkml:trace>
  <inkml:trace contextRef="#ctx0" brushRef="#br0" timeOffset="5827">17289 3618 543 0,'3'3'135'0,"6"1"12"16,3 3-75-16,3 1-16 0,3 0 3 15,2 2 3-15,6 3-3 0,2 0-12 16,-1 3-10-16,2-2-8 0,1-1-7 15,0 1-7-15,-2 1-5 0,-5-5-4 0,-4 0-2 16,-4-2-2-16,-7 0-2 0,-4 2-1 16,-9 2 1-16,-8 1-4 0,-8 3-5 15,-10 1-14-15,-7 1-20 0,-8-1 97 16,-7-1-240-16,-5 0-156 0,1 0-409 16</inkml:trace>
  <inkml:trace contextRef="#ctx0" brushRef="#br0" timeOffset="6193.66">18625 3735 652 0,'0'3'142'0,"1"0"8"16,0 4-116-16,1 2-2 0,0 5 2 15,0 7 5-15,-1 5 1 0,0 3-8 16,0 5-7-16,-2 2-8 0,0 3-5 16,-1 3-4-16,-1-1-4 0,0 1-6 15,1 0-15-15,0-3-2 0,0 2-156 16,-3-4-143-16,1-2-372 0</inkml:trace>
  <inkml:trace contextRef="#ctx0" brushRef="#br0" timeOffset="6464.85">18572 3756 570 0,'25'-23'154'0,"7"5"9"0,0 2-31 0,5 0-90 15,1 5-4-15,-1 7-3 0,-4 5-6 16,-4 6-13-16,-6 5-7 0,-4 3-4 15,-7 7-1-15,-6 1-2 0,-5 2 0 16,-3 3-1-16,-6-1 1 0,-5 0-1 16,-7 2 0-16,-7-3 0 0,-6-2 1 15,-2-1-3-15,-1-4-7 0,2-5-14 0,-1-3-15 16,6-3 4-16,4-5-41 16,5-5-99-16,2-6-122 0,3-2-271 15</inkml:trace>
  <inkml:trace contextRef="#ctx0" brushRef="#br0" timeOffset="6878.64">19100 3721 430 0,'26'19'127'0,"-4"3"4"0,-1 0-17 16,-1 3-72-16,-2-1-2 0,-4 2-12 15,-2 0-10-15,-1-1-8 0,-1-3-3 16,-2-2-1-16,-4-4-1 0,-1-2-1 15,0 0 0-15,-2-7 0 0,-2 1 1 16,-3-4 2-16,-1-1 2 0,-4-3 1 0,-2-2 1 16,-1-2 2-16,-1-3 4 15,0-5 1-15,1-3 0 0,2-4 0 0,3-2 0 16,3-5-1-16,4-1 0 16,3-2-5-16,6 4-2 0,5 1-2 0,5 3-1 15,6 4-2-15,6 3 1 0,2 2 0 16,-1 6 1-16,2 3 0 0,0 4 1 15,1 3 0-15,-3 1 0 0,-3 1 0 16,-2 3-2-16,0 1-2 0,-2 1 0 16,-6-1-2-16,-4-1-1 0,-4 5-1 0,-4 2 0 15,-4 0 0-15,-3 2 1 0,-2 3 0 16,-1-1 1-16,-1-3-1 0,0 1 0 16,1-3-1-16,3-2-1 0,3-2-8 15,3-2-3-15,0-4-3 0,4-1-18 16,2-4 3-16,4-4-114 0,2-2-36 15,0-6-114-15,2 0-259 0</inkml:trace>
  <inkml:trace contextRef="#ctx0" brushRef="#br0" timeOffset="7465.48">19652 3607 606 0,'-1'2'138'16,"0"-2"4"-16,1-2-110 0,2-4-14 0,3 0 1 15,2-3-1-15,2 2-4 16,4 1-13-16,4 0-10 0,3 3-11 0,2 6-27 16,1 6-31-16,2 4-26 0,0 8-15 15,-3 4 3-15,-4 5 10 0,-3 4 14 16,-4 3 33-16,-3-1 41 0,-4 1 42 16,-1-2 32-16,0-4 20 0,-1-4 7 15,2-2 7-15,-2-7 2 0,3-4-2 0,0-5-7 16,1-4-9-16,1-5-15 0,4-5-5 15,0-5-4-15,4-6-5 0,-1-4-6 16,1-2-7-16,0-3-7 0,0-1-7 16,-3 6-5-16,-3 1-6 0,-2 8-4 15,0 5-4-15,-4 3 0 0,0 6-2 16,2 9 1-16,-1 1 1 0,3 4-1 16,0 1 0-16,4 1 2 0,4 1 1 15,1-1 0-15,1-2 0 0,4-4-1 16,3-2 1-16,3-2 0 0,0-1 0 0,0-2 0 15,2-4 3-15,-2-3 5 0,-4 0 3 16,-2-4 4-16,-2-1 1 0,-3-6 3 16,-2-6 2-16,0-6-1 0,-2-3-4 15,0-9-3-15,0-5-1 0,-1-6-4 16,-1-5-1-16,-1 3-3 0,-1 4 1 16,-1 4 2-16,-2 8 4 0,-2 8 1 15,1 8 1-15,-2 8 0 0,-1 5-2 0,0 6-3 16,-2 5-5-16,1 4-2 0,0 5-3 15,0 7-1-15,-1 5 0 0,2 9 2 16,1 2 1-16,3 3-1 0,1 2 0 16,3-3-1-16,1 2-3 0,3-1 0 15,0-4-24-15,0-3-2 0,-2-3-16 16,0-7-16-16,-3-2 64 0,0-4-213 16,-5-5-160-16,-4-1-379 15</inkml:trace>
  <inkml:trace contextRef="#ctx0" brushRef="#br0" timeOffset="7657.54">20386 3736 647 0,'0'2'143'16,"4"3"11"-16,5 0-104 0,5 0-16 0,7 0 3 16,8-1 2-16,6 1-3 0,7-2-6 15,9-3-12-15,5-3-6 0,3-2-7 16,0 0-3-16,1-2-9 0,0-2-17 15,-1 0 21-15,-5-1-170 0,-2-2-143 16,-6 1-368-16</inkml:trace>
  <inkml:trace contextRef="#ctx0" brushRef="#br0" timeOffset="8545.48">22196 3713 436 0,'5'5'124'16,"-1"0"5"-16,-2-3-40 0,-2-1-44 15,-1 1-1-15,-2 2 3 0,-3-4-17 0,-4 0-10 16,-2 0-5-16,-2 1-3 0,-4-1-5 15,-3 1-1-15,1 1-1 0,-3 2-3 16,1 3 0-16,2-2-2 0,1 2 0 16,4 1-1-16,5-1 1 0,3 3-1 15,7 0 1-15,5 3 1 0,5 4 0 16,2 2 0-16,4 1 0 0,4 2 2 16,2 0-1-16,1 0 0 0,1-3 0 15,1 0 0-15,-2-2 0 0,-2-2-1 16,-5-1 0-16,-5-3-1 0,-4 0 0 0,-9 0 0 15,-8 0 1-15,-9-2 0 0,-7-3 0 16,-10-1 0-16,-7-5-6 0,-2-1-6 16,-3-6-85-16,0-1-52 0,1-2-111 15,4 2-256-15</inkml:trace>
  <inkml:trace contextRef="#ctx0" brushRef="#br0" timeOffset="8782.43">22390 3501 638 0,'19'-2'145'0,"-4"0"4"0,-4 4-116 15,-5 3-2-15,0 2 4 0,-4 3 5 16,-2 4-5-16,0 6-7 0,1 5-3 16,-1 3-4-16,-1 6-4 0,0 1-5 15,1 3-4-15,0 3-5 0,0-2-1 0,1-1 0 16,0-1-3-16,1-3-5 0,0-4-8 15,2-2-14-15,-2-5-13 0,1-3 91 16,-1-1-226-16,-1-4-141 0,-1-3-374 16</inkml:trace>
  <inkml:trace contextRef="#ctx0" brushRef="#br0" timeOffset="9108.77">22318 3770 594 0,'16'-18'132'15,"4"5"8"-15,3 1-103 0,3 7-7 16,4 1 3-16,1 3 5 0,2 0 3 16,0 7-7-16,-1 1-6 0,-1 4-6 15,-1 1-4-15,-5 5-5 0,-3 0-4 0,-4 5-5 16,-4 0-2-16,-3 1-2 0,-3-1 0 16,-4 1 0-16,-2-2-1 0,-1-2 0 15,0-4 0-15,-2-3 0 0,1-4 0 16,0-2 0-16,0-3 2 0,0-1 3 15,3-6 0-15,3-1 1 0,3-4-1 16,4-4 1-16,3-9 1 0,10-3-2 16,3-4-2-16,1 1 0 0,3 0 0 0,1 5-1 15,-1 5 0-15,1 7 0 0,-7 3-1 16,-3 7 0-16,0 3 0 0,-3 0 0 16,-7 1-8-16,-2 2-21 0,-4 1-13 15,-4 3 161-15,-6 1-292 0,-6 2-154 16,-10 7-424-16</inkml:trace>
  <inkml:trace contextRef="#ctx0" brushRef="#br0" timeOffset="9847.46">21966 4639 371 0,'-7'8'119'0,"2"1"6"0,1-1-5 15,2 3-61-15,1 2 1 0,1 1-7 16,0 4-11-16,2 3-7 0,0 4-5 16,2-1-3-16,0 0-6 0,0 0-6 15,1 1-6-15,1-3-3 0,0-2-2 16,0-3-1-16,1-1-2 0,0-4-9 0,1-3-12 16,3-3 0-16,0-4-137 0,1-4-128 15,2-2-325-15</inkml:trace>
  <inkml:trace contextRef="#ctx0" brushRef="#br0" timeOffset="9996.07">21977 4501 603 0,'-14'-9'132'0,"4"-1"3"16,2-1-103-16,5 0-20 0,0-1-2 0,6-1 0 15,2 0-5-15,4 1-8 0,2-1-9 16,3 1-124-16,1-1-111 0,2 5-294 15</inkml:trace>
  <inkml:trace contextRef="#ctx0" brushRef="#br0" timeOffset="10326.36">22226 4695 311 0,'5'41'94'0,"-2"-4"12"0,0-8-12 15,1-6-52-15,-1-3 3 0,0-6 5 16,-1-3 6-16,0-6-13 0,0-4-8 15,-1-4-5-15,-1-5-3 0,0-5-3 16,-1-2-6-16,-1-6-6 0,0-3-8 16,0-1-2-16,0-5-1 0,2 1 0 15,1-3 0-15,1 2 1 0,3 4 2 16,1 3 2-16,3 3 0 0,-1 7 0 0,0 7 0 16,3 5 2-16,0 6-1 0,1 5-3 15,3 2 0-15,0 4-1 0,3 4 1 16,0 2 0-16,0 1 0 0,1 1 0 15,1-1-1-15,0 0 1 0,0-1-1 16,-1-2 0-16,0-3-1 0,2 0-1 16,-4-4 0-16,-1-3-1 0,-2-4-2 0,-2-2-7 15,0-4-1-15,-1-5-43 0,-2-4-71 16,1-3-31-16,-2-3-104 0,1-4-214 16</inkml:trace>
  <inkml:trace contextRef="#ctx0" brushRef="#br0" timeOffset="10532.78">22739 4348 525 0,'2'-34'143'0,"-1"5"10"0,1 6-48 0,-1 7-52 16,-1 10-3-16,0 4-4 0,-1 3-12 15,-1 2-10-15,0 5-2 16,0 5-2-16,1 7 3 0,0 3 0 0,1 7 3 16,0 6 1-16,1 3-5 0,1 0-6 15,0 0-6-15,2 0-4 0,0 4-3 16,2-4-1-16,3 1-1 0,1-2-3 15,0 1-7-15,2 1-9 0,0-4-11 16,-2-7-15-16,0-3 6 0,-2-3-152 0,-2-6-142 16,1-2-340-16</inkml:trace>
  <inkml:trace contextRef="#ctx0" brushRef="#br0" timeOffset="10713.33">22584 4617 588 0,'-2'6'124'16,"10"-1"5"-16,5-1-104 0,10-1-10 16,6 0 2-16,9 1 2 0,9-2-1 15,5-3-3-15,3 2-4 0,2-1-3 16,-1 1-4-16,3-1 36 0,-6 0-179 16,-3 0-125-16,0-4-346 15</inkml:trace>
  <inkml:trace contextRef="#ctx0" brushRef="#br0" timeOffset="12731.42">19136 5504 373 0,'3'8'107'0,"0"3"4"0,2 3-37 15,0 3-30-15,1-1-1 0,0 3-2 16,0 2-11-16,0 1-12 0,2-1-5 16,-1-2-5-16,-2-3-3 0,1 1-2 15,-1-3-1-15,-2-3-1 0,-1-2 1 0,1-2 1 16,-3-2 0-16,0-1 1 16,-1-2 5-16,-3-2 7 0,0-4 3 0,-2-2 3 15,1-2 5-15,-2-2 4 0,1-7 2 16,0 1-2-16,3-4-4 0,0-3-4 15,3-2-3-15,2-3-6 0,1-1-4 16,5 4-3-16,2-1-2 0,5 4-3 0,2 2-1 16,6 6 1-16,3 3 0 0,3 0-1 15,2 1 0-15,0 4-1 0,-3 1 0 16,3 2-11-16,-1-1-14 0,-2 3-6 16,-1 3-18-16,1 2-121 0,-1-2-129 15,-1 2-304-15</inkml:trace>
  <inkml:trace contextRef="#ctx0" brushRef="#br0" timeOffset="13344.93">19666 5636 430 0,'-3'11'102'0,"1"-2"10"0,2-3-56 0,2 1-16 16,2-5 2-16,5-3 4 0,6-3 0 16,4 0-5-16,6-5-11 0,5-1-6 15,0-2-6-15,0-1-8 0,-2 1-5 16,-4-1-2-16,-4 0-1 0,-6 1-1 15,-6 0 6-15,-2 0 5 0,-5 1 1 0,-3-1-1 16,-4 3-1-16,-4-1 1 16,-4 5 1-16,-8-1-6 0,-6 6-5 0,-5 3-1 15,-1 8 0-15,-5 4 1 0,1 4-1 16,0 5-1-16,4 7 0 0,6 2 0 16,8 1-1-16,3-2 1 0,7-1-2 15,9 2-1-15,9-3 1 0,7-6-1 16,5-3 1-16,7-3 0 0,9-1-1 15,9-4 0-15,4-3-1 0,1-5-5 16,4 1-5-16,4-3-2 0,0-2-2 0,-1-3 0 16,-6-2 2-16,0-4 1 0,-3 0 5 15,-3-2 5-15,-7-2 3 0,-6-2 4 16,-4-2 2-16,-6-3 1 0,-8 0 6 16,-4-1 6-16,-7 0 2 0,-7 0 2 15,-8 4-1-15,-4 2-2 0,-7 4-2 0,-2 4-5 16,-2 5-6-16,0 2-3 0,-1 5-1 15,2 4-1-15,3 4-1 0,5 1 1 16,1 3-1-16,4-2-1 0,5 4 0 16,5-2-1-16,5 0-1 0,5-3 1 15,3-2 0-15,3-2 1 0,2-2 0 16,-1-3 0-16,3-4 2 0,-1-1 1 16,0-3 0-16,-1-2 0 0,0-1 2 15,-2-2 3-15,-1-2 2 0,2-4 3 16,-3-1 0-16,-3 2 0 0,0-1-1 0,0 4-1 15,-3 0-3-15,-1 5-3 0,-1 2-4 16,-2 4 0-16,0 2-1 0,0 5 1 16,1 2-2-16,3 3-1 0,2 2-4 15,3 0 1-15,3-2-10 0,4 1-8 16,3-3-5-16,5-2-17 0,4-2-26 16,3-1-83-16,3-3-1 0,3-1-80 0,4-3-156 15</inkml:trace>
  <inkml:trace contextRef="#ctx0" brushRef="#br0" timeOffset="13743.79">20899 5866 414 0,'12'-14'128'16,"-5"-3"5"-16,-8-2-7 0,-4 0-63 16,-6 1-20-16,-8 4-11 0,-6 1-5 15,-6 5-6-15,-2 5-4 0,-1 5-4 16,-1 7-2-16,1 0-2 0,6 5-2 16,5 4-3-16,6 3-3 0,4 0-2 0,8 1 0 15,6-2-1-15,8-2 0 0,4-2 1 16,4-3 0-16,9-2 1 0,2-2-1 15,4-4 2-15,2-2-1 0,0-1 2 16,-1-4 6-16,-3-4 0 0,-2-5 6 16,-4-1 3-16,-3-7 5 0,-3-4 3 15,-1-8 0-15,-2-3-2 0,-3-5 0 16,-1-8-3-16,-3-8-4 0,-5-1-2 0,0 1-2 16,-3-3-1-16,-1 1-1 0,-1 7 1 15,-1 7 4-15,-2 9 1 0,1 7-1 16,-3 7-2-16,-1 9-1 0,-1 10-2 15,-2 9-3-15,1 7-5 0,0 8-2 16,1 7-1-16,2 6 1 0,0 10-1 16,3 5 2-16,5 4-1 0,2 2 0 15,6 2 0-15,4 2-1 0,6-1-1 16,7-5-3-16,5-6-12 0,6-3-6 16,3-4 1-16,8-6-13 0,4-4-13 0,2-4-12 15,6-3 3-15,3-1-8 0,3-3-111 16,6-6-126-16,2-2-276 0</inkml:trace>
  <inkml:trace contextRef="#ctx0" brushRef="#br0" timeOffset="14029.97">22274 5560 397 0,'-5'14'124'16,"1"5"8"-16,-1 3 5 0,2 2-78 16,1 2-9-16,2 5-8 0,0 2-9 15,2 1-10-15,1-1-7 0,3-3-7 16,2 1-2-16,0-3-2 0,2-5-3 15,2-1 0-15,2-6-6 0,4-2 1 0,2-4-22 16,-1-4-123-16,1-3-123 0,0-4-316 16</inkml:trace>
  <inkml:trace contextRef="#ctx0" brushRef="#br0" timeOffset="14192.54">22263 5499 621 0,'-26'1'130'0,"4"-2"0"0,7 0-112 16,3 1-11-16,6 0-1 0,2-3-2 16,5 1-3-16,5-3-1 0,4-1-9 15,4 2-9-15,5-2-114 0,2 1-109 16,4 2-276-16</inkml:trace>
  <inkml:trace contextRef="#ctx0" brushRef="#br0" timeOffset="14729.31">22608 5877 385 0,'5'30'104'0,"-2"-3"7"16,1-7-56-16,-1-4-11 0,-1-5 0 15,-1-5 2-15,0-2 1 0,1-3-3 16,-1-2-6-16,0-5-5 0,-1-3-1 16,1-3-1-16,-1-4-6 0,0-5-14 15,1-3-7-15,1-6-1 0,2 0-1 0,3-3 0 16,0 3 0-16,2 6 0 0,1 4 0 15,2 6 1-15,0 7 1 0,0 5-1 16,1 8 1-16,0 3-1 0,3 5 0 16,2 2-1-16,-1 5-1 0,3 3-1 15,1 2 1-15,1 0-1 0,1-1 1 16,-4-2 0-16,2-3-1 0,-1-2 1 16,0-6 0-16,-1-1-1 0,1-3 1 15,-2-4 0-15,0-1 0 0,1-4 0 16,-3-4 1-16,0 0 0 0,-2-3 1 0,-2-6 1 15,0-2 1-15,-3-6 3 0,-1-5 3 16,-1-5 2-16,1-4 2 0,-2-7 0 16,2-4 3-16,1-5 1 0,1-1-3 15,-2 1-2-15,1-1-1 0,-2 5 0 16,-2 7 4-16,-2 9 0 0,-1 8 0 16,-2 6 1-16,-2 8-3 0,1 9-2 0,-2 6-2 15,-1 7-3-15,-2 4-4 0,0 7-3 16,-1 6 1-16,-1 6 0 0,0 6 0 15,2 4 0-15,2 2-1 0,2 2 0 16,4 2-1-16,2-2 1 0,3-2-1 16,4-4-1-16,-1-5-3 0,2-5-7 15,1-4-10-15,-2-6-7 0,-1-5-15 16,-1-4-12-16,-1-5 10 0,-1-3-139 0,-2-4-5 16,0-6-107-16,-3 1-229 0</inkml:trace>
  <inkml:trace contextRef="#ctx0" brushRef="#br0" timeOffset="14878.36">23114 5635 527 0,'-11'-14'144'0,"0"6"3"15,3 4-12-15,3 2-105 0,2 4-4 16,4 4 3-16,4-1 2 0,6 0-3 0,8 1-2 16,7-1-1-16,6-3-3 0,7-1-2 15,6-3-7-15,2-4-6 0,4-2-16 16,-1-1-20-16,1-3-144 0,3-6-143 15,2 0-367-15</inkml:trace>
  <inkml:trace contextRef="#ctx0" brushRef="#br0" timeOffset="26696.39">15008 2798 438 0,'0'0'114'0,"0"0"7"15,0-2-60-15,-1-1-14 0,1-1-7 16,-2 0 3-16,2-2-8 0,0 2-7 0,-1 0-5 15,1-1-4-15,-1 0-4 0,1 3-3 16,-1-2-4-16,0 2-3 0,1 0-1 16,0 2 0-16,-1 0-1 0,1 0-1 15,0 1 0-15,0 1-1 0,0 2 1 16,0-1 0-16,0 2 2 0,-1 2 0 0,2 2 3 16,-2 1 2-16,1 2 3 15,-1 1 1-15,0 6 0 0,0 1 0 0,-3 3 1 16,1 2-3-16,0 4-1 0,-3 0-3 15,1 5 2-15,-3 3 0 0,-5 5 0 16,-7 4-1-16,-1 7 2 0,1 4-1 16,-2 6-1-16,-4 2-1 0,-2 4-3 15,-2 3-1-15,6 3 0 0,0 3 0 16,-2-3 2-16,1 1 3 0,7-2 0 16,4 0 0-16,6-4 0 0,4-7 0 15,1-3-1-15,3-7-3 0,-1-5-2 0,-2-5 0 16,1-7-1-16,0-7 1 0,1-5-1 15,-1-5 0-15,2-5 1 0,-1-4-1 16,1-4 0-16,1-2-3 0,-1-3-6 16,0-2-7-16,0-2-17 0,0-2-18 15,0-3 21-15,-3-1-157 0,1-3-136 16,-3-1-331-16</inkml:trace>
  <inkml:trace contextRef="#ctx0" brushRef="#br0" timeOffset="27104.1">14368 4188 379 0,'-8'-7'109'16,"0"0"9"-16,3 3-49 0,2 2-16 15,1 1-3-15,2-1 0 0,0 2-13 16,1 2-12-16,1 2-3 0,0 2 3 15,2 3 2-15,3 3 4 0,1 4 5 0,1 1-1 16,0 5 0-16,3 1-8 0,-2 3-6 16,1 1-6-16,-2 0-6 0,-1-1-7 15,-1 3-1-15,0-4-1 0,-3-2 1 16,1-4-1-16,-1-3 1 0,0-1 0 16,1-3-1-16,-2-3 1 0,2-1 1 15,2-4 5-15,1 0 5 0,5-6 5 16,5-2 3-16,4-5 3 0,2-3 3 15,7-2-2-15,8-3-4 0,4-3-4 16,-2 0-4-16,-7-1-3 0,1 2-3 16,1-2-1-16,-4 1-2 0,-9 2 0 0,-7 2-1 15,-1 1-2-15,-2 2-1 0,-5 0-2 16,-3 6-6-16,-4 0-7 0,0 2-7 16,-1 0-13-16,-1 2-19 0,0-1 18 15,1-1-158-15,-3 2-139 0,-4-1-344 16</inkml:trace>
  <inkml:trace contextRef="#ctx0" brushRef="#br0" timeOffset="28563.55">13588 4993 191 0,'1'0'44'0,"-1"-2"-8"16,1 1-28-16,0 0-13 0,-1-1-6 15,1 0-4-15,0 1-3 0,0-1 3 16,-1 1 10-16,1-1 5 0,-1 2 3 15,0 0 4-15,0-1 7 0,0 1 5 0,0 0 0 16,0 1-3-16,-1-1-1 0,1 0-2 16,0 0-2-16,-1 0-8 0,1 0-12 15,1-1-15-15,-1 1-24 0,0 0-34 16,0-1-85-16</inkml:trace>
  <inkml:trace contextRef="#ctx0" brushRef="#br0" timeOffset="29130.3">13599 4977 305 0,'-2'-1'69'15,"0"-1"0"-15,1-1-39 0,0 3-20 16,0-3-4-16,1 3-1 0,-1 0-4 16,2 0-2-16,-1-1-1 0,1 2 0 15,0-1-3-15,0 0 0 0,-1 0-3 16,2 0-1-16,-1 3-9 0,-1-3-11 0,1 2-7 15,-1-3-3-15,0 3-2 0,0 1 2 16,0-2 7-16,0 0 9 0,0 1 12 16,-1-1 6-16,1 1 8 0,0-2 11 15,-1 0 18-15,2 0 15 0,-1 0 14 16,0 1 10-16,0-2 7 0,0 1 3 16,1 0-7-16,-1 0-14 0,0 0-9 0,-1 0-8 15,1-2-8-15,0 1-3 0,-1-1-5 16,-2 0-3-16,1 0-2 0,-2 1-5 15,-2-2-4-15,0 2-4 0,-4-3-2 16,-1 3-2-16,-3 0-1 0,-2 1 0 16,0 1-2-16,-4 1-1 0,-2 5 0 15,-1 3-1-15,0 2 0 0,1 6 0 16,3 4-1-16,0 9 1 0,4 3 0 16,6 0 0-16,3 1 0 0,6 1 0 0,4-2 1 15,3-6 0-15,9-7 1 0,4-4-1 16,7-5 1-16,3-5 1 0,4-9 1 15,5-4 1-15,4-5 3 0,-1-3 1 16,1-3 2-16,-1-1 3 0,-4-6 0 16,-4 2 2-16,-7-4 1 0,-8 3 2 15,-6-3-1-15,-5-1-2 0,-6-1-2 0,-2 4-3 16,-6 0-2-16,-2 1-7 0,-9 0-3 16,-6 4-3-16,-6 2-1 0,-6 6 0 15,-3 1-1-15,0 7-6 0,2 3-14 16,3 4-13-16,3 3 142 0,8 0-271 15,6-1-148-15,3 4-409 0</inkml:trace>
  <inkml:trace contextRef="#ctx0" brushRef="#br0" timeOffset="30309.48">13890 5076 540 0,'7'8'128'15,"-1"-5"5"-15,0 1-74 0,0 1-30 16,1 3 0-16,-1 1-1 0,1 3-3 16,0 5-9-16,-3 2-5 0,1 2-5 0,1 0-2 15,-1-2-2-15,1 0-1 0,0 0 1 16,3-4 0-16,1-2 0 0,1-1 1 16,0-1 0-16,1-3 0 0,0-1 0 15,0-3 2-15,-2-1 6 0,0-2 4 16,-2-3 6-16,-3-1 3 0,1-3 3 15,-2-2 3-15,-1-5-2 0,-1-4-3 16,-1 0-5-16,2-4-5 0,-3-6-4 0,0 0-2 16,2-1-4-16,0 1-2 0,0 2 0 15,2 2-1-15,-1 2-1 0,0 8 1 16,1 4-1-16,0 4-1 0,0 0 0 16,2 5-1-16,7 2 0 0,2 2-1 15,3-1 1-15,5 4 0 0,4-2 1 16,6 3 0-16,2-3 2 0,-4 0 0 15,0-3 2-15,0-2 0 0,-6-5 2 16,-3-1 0-16,-5-2 2 0,-4 0 1 0,-3-1 3 16,-4 1-1-16,0 1 1 0,-4-1 1 15,-3 2-2-15,0-1-2 0,-4 0-2 16,0 1-4-16,-2-1-1 0,0 5-3 16,-2 1-2-16,0 4 1 0,-1 4-1 15,-1 0 0-15,1 6 1 0,2 5 0 16,1 1 1-16,3 2 0 0,3-1 0 15,3 3 1-15,3-1 0 0,3-1 0 0,3-5 0 16,2-1 0-16,3-4 1 0,10-3 0 16,4-2 1-16,2-4-1 0,6-2 0 15,6-1 0-15,6 0 0 0,-8 0-1 16,-6 2-1-16,-3 1-1 0,0 1 3 16,-7 5-11-16,-9 0-2 0,-7 0-2 15,-1 2-1-15,-6 1 0 0,-8-2-1 16,-2 2-1-16,-3-2 10 0,0-4 2 0,2-2 3 15,2 0 4-15,1-4 4 0,2-2 4 16,2-3 2-16,0-3 3 0,0-2 1 16,0 0-1-16,1-1-2 0,-1-1-4 15,2-2-2-15,8 0-3 0,6 0-3 16,2 1-1-16,4-1 0 0,0 0-1 16,3-1 0-16,0 1-2 0,-3-1-2 15,-5 0-4-15,1-1-3 0,4 2-2 0,2-2-1 16,4 0-1-16,3-2 0 0,-3 3 3 15,0-4 4-15,-4-3 3 0,-4-4 3 16,-5-4 1-16,-6-1 3 0,-2-1 1 16,-4-1 0-16,-1 2 2 0,0 4 2 15,-2 5 4-15,1 7 3 0,-1 5 0 16,1 3-1-16,-1 4-1 0,1 4-4 16,-3 5-1-16,1 6-3 0,0 4-4 0,-2 8 1 15,-1 7 0-15,1 8 0 0,-5 7 3 16,-3 1-1-16,0 3-1 0,0 0 0 15,1 0 0-15,3-2 0 0,6-4 0 16,5-7-1-16,8-1-1 0,4-5 0 16,4-3-1-16,4-6-2 0,5-6 2 15,-3 0-1-15,0-7 0 0,0-4 2 16,1-5-1-16,-1-6 3 0,-4-3 0 16,-3-2 1-16,-1-2 0 0,-2 0 0 0,-2-3 1 15,-3 3 0-15,-3 1 0 0,-2 3 0 16,-2 1-2-16,-3 3-3 0,-2 4 0 15,0 8-1-15,-1 3 0 0,-2 2 0 16,1 0 0-16,1 1 1 0,1 1 2 16,4-2 2-16,3-2 0 0,5-3 1 15,3-3 0-15,6 1 1 0,0-3-1 16,2-3 0-16,0-2 0 0,-2-1 0 0,0-2-1 16,0 0 1-16,-3-1 0 0,-3 1 2 15,-4 0 0-15,-2-3 0 0,-6-1-1 16,-4-1-1-16,-5-5-2 0,-5 0-3 15,-4-2-2-15,-4 1-3 0,-2 1 0 16,-2 3-6-16,0 2-5 0,0 3-15 16,2 2-18-16,4 3-12 0,5 1 75 15,7 2-206-15,4 2-140 0,8 1-353 16</inkml:trace>
  <inkml:trace contextRef="#ctx0" brushRef="#br0" timeOffset="30627.86">16002 5172 620 0,'4'-2'153'16,"-5"-2"0"-16,-6-2-96 0,-3-5-24 0,-3 0-6 15,-4-1-2-15,-3 1-13 0,-1 1-9 16,0 4-1-16,-2 1 1 0,1 9-1 16,1 2 0-16,5 4-3 0,2 2 0 15,3 2-2-15,5 1 0 0,8-2-1 16,8-2 1-16,4-4-1 0,2 2 1 15,4-2 2-15,0-4 0 0,1-2 2 16,-1 0 0-16,-4-2 0 0,-1-2 3 16,-2-3 1-16,-1-2 3 0,-3-1 1 0,-3-1 1 15,-1-3 0-15,-3 0-2 0,-1 3-1 16,-1 2-3-16,-2 1-3 0,0 3-3 16,-2 3-1-16,0 3-2 0,-1 4-10 15,2 0-13-15,3 4-7 0,5 1-7 16,4 1 2-16,7-2-68 0,6 0-50 15,3-2-90-15,7-3-205 0</inkml:trace>
  <inkml:trace contextRef="#ctx0" brushRef="#br0" timeOffset="31001.99">16464 5171 590 0,'3'-6'142'0,"-6"-6"1"0,-6-1-90 16,-6 1-24-16,-5 0-7 0,-3 4-1 15,-6 1-5-15,0 3-9 0,-2 7 1 16,2 4-1-16,4-1-1 0,5 3-4 15,4 1-1-15,7 1-2 0,9 0 0 16,9-4 1-16,8 1 0 0,5-1 0 0,4-2 2 16,5-2-2-16,1-3 0 0,1-2 1 15,-1-4 0-15,-2-2 0 0,-3-5 6 16,0-4 5-16,-2-4 4 0,-2-3 5 16,-3-1 2-16,-4-8 4 0,-3-6 3 15,-4-6-2-15,-3-5-5 0,-3-6-4 16,-1-5-5-16,-5-3-1 0,1 6-1 15,-1 8 1-15,0 10 0 0,-3 10 2 0,0 9-1 16,-4 12-1-16,-1 9 0 0,-1 12-4 16,0 5-5-16,0 12-3 0,1 8-1 15,2 10 0-15,4 7 1 0,4 6 1 16,6-1-1-16,4 1 0 0,6-3 0 16,6-1-1-16,4-3-3 0,6-5 4 15,5-1-37-15,3-2 4 0,1-3-30 16,0-6 4-16,1-3-140 0,-2-6-143 0,-3-4-326 15</inkml:trace>
  <inkml:trace contextRef="#ctx0" brushRef="#br0" timeOffset="31768.57">15083 5724 451 0,'-3'-5'129'15,"1"2"8"-15,-2-1-2 0,2 1-80 16,1 2-6-16,0-1 1 0,1 1-3 15,-1 2-6-15,1-1-8 0,0 0-8 16,1 0-7-16,1 1-7 0,2 4-4 16,1 6-4-16,4 5-1 0,2 7 0 15,2 4-1-15,2 7 2 0,3 4-1 16,-2 1 0-16,2-2-1 0,-2 1 1 0,5 0-1 16,1 0 0-16,0-2 1 0,-1-2-2 15,-1-1 1-15,0-2 1 0,-1-6-2 16,-7-2 1-16,-2-8 1 0,-4-4-1 15,0-2 4-15,-2-3 7 0,-2-1 9 16,1-4 9-16,-2-5 7 0,1-5 2 16,0-4 2-16,1-8-1 0,1-7-7 0,2-9-7 15,2-6-10-15,1-2-5 0,3-4-3 16,1-6-3-16,1 2-1 0,2 2-2 16,-1 9-1-16,-2 1-2 0,-3 8 0 15,-2 8-2-15,-2 9-1 0,-4 6-2 16,0 5-9-16,-2 1-12 0,0 4-10 15,0-1-32-15,0 2-18 0,1 4-130 16,1-1-153-16,1 1-341 0</inkml:trace>
  <inkml:trace contextRef="#ctx0" brushRef="#br0" timeOffset="32151.51">15802 5859 627 0,'-6'-1'139'0,"-1"3"1"15,-2 2-109-15,-3 0-11 0,-2 3-3 16,-2 2-5-16,0 6-2 0,-2 2 0 16,3 3-1-16,3 0 0 0,5 0-1 15,5 3-2-15,4 0 1 0,6-1-2 16,7-1 1-16,4 0 0 0,5 0 1 15,4-1 4-15,-1-6 4 0,4-2 3 16,0-2 2-16,0-5 3 0,2-5 2 16,-5-4 4-16,1-3 0 0,-1-3 0 0,-1-4 1 15,-4-6 1-15,-6-3 0 0,-3-1-4 16,-5 0-3-16,-5-3-5 0,-9-4-4 16,-5 1-5-16,-6 0-5 0,-7 4-5 15,-6 0-1-15,-3 4-1 0,-9 6-1 16,0 5 0-16,-2 3-2 0,1 7-12 0,1 5-10 15,5 3-25-15,5 4 125 0,8 1-279 16,3 6-174-16,11 4-457 0</inkml:trace>
  <inkml:trace contextRef="#ctx0" brushRef="#br0" timeOffset="32908.6">14500 5924 584 0,'0'1'138'0,"0"-1"7"16,0-2-98-16,-2 0-11 0,0-2-1 0,-2 0-5 15,-2-2-6-15,-2 1-9 0,-1-4-6 16,-5 3-4-16,-4 1-3 0,-4 1-1 16,-2 4 0-16,-4 1-1 0,0 2 0 15,2 4 0-15,3 2-1 0,4 1 1 16,5 1-1-16,5 3 1 0,7 0-1 15,8 1 2-15,6-2 0 0,7 0 0 16,5 2 1-16,6 1 1 0,2-1 1 16,3 1 1-16,5 0 0 0,6 3 0 15,-1 1 1-15,2-1-1 0,2-2 0 16,2-2-1-16,-5-2 0 0,-11-1 0 0,-11-4-1 16,-8-1 0-16,-13-3 1 0,-16 1 0 15,-13-2-1-15,-7 1 0 0,-11-1 0 16,-6 2 1-16,-2-3-2 0,1-1-7 15,2-2-9-15,-3-1-15 0,4-3-10 16,8 1-54-16,4-5-72 0,-4-2-115 0,3-4-248 16</inkml:trace>
  <inkml:trace contextRef="#ctx0" brushRef="#br0" timeOffset="33168.01">14357 5534 669 0,'-2'-3'173'0,"-2"0"9"0,3 2-76 15,0 0-48-15,2 2-12 0,0 0-6 16,4 6-9-16,1 4-8 0,3 5-8 16,1 9-5-16,1 7-3 0,1 11 1 15,1 11 1-15,-1 6-1 0,-4 3-4 16,0 9-1-16,-3 5-2 0,0 10 0 15,1 1-1-15,-4 3-8 0,-2-3-2 0,1 4-13 16,1-2-12-16,1-7-24 0,-1-7 152 16,-1-10-291-16,3-10-158 0,3-5-442 15</inkml:trace>
  <inkml:trace contextRef="#ctx0" brushRef="#br0" timeOffset="44768.96">14852 4352 623 0,'-2'6'127'0,"2"0"-3"16,-1-3-101-16,1 1-30 0,-1 0-10 15,1 0-1-15,-1-2 3 0,-1-2 4 16,0-2 2-16,0-5 2 0,0-2 4 16,0-6 4-16,-6-1 3 0,-6 0 2 15,-11-3 4-15,-3 2 5 0,-2 3 4 16,-13 2 1-16,-6 4-1 0,0 2-1 0,4 3-2 15,3 0-3-15,-8 2-5 0,-6 0-5 16,0-1-1-16,-1 0-1 0,-6-3-1 16,-6 1 0-16,-1 3 1 0,3-3-1 15,-1-2 0-15,-3 0 1 0,-5-1-1 16,2 0 0-16,-6 0 1 0,1 0-1 16,-5 2 0-16,-7 3 1 0,4 3 1 15,2 5-1-15,-4 4 1 0,4 4 0 16,-3 3 0-16,-1 2-1 0,9 7 0 15,0 3 0-15,0 3-1 0,2 1 0 16,6 2 0-16,0 1 0 0,6 2 0 0,1 0-1 16,4-1 1-16,7 0 0 0,5 4 1 15,2 1 2-15,4 7 0 0,5 4 1 16,4 2 0-16,2 3 0 0,3 2 0 16,3 8 0-16,3 0-2 0,7 2 0 15,4 4-1-15,2 2 0 0,2 6-1 0,4 2 0 16,4-3-1-16,2 1 0 0,4-3-1 15,4-2 0-15,3-4 1 0,5-5 0 16,6-1 0-16,3-2 2 0,7-1 1 16,3 1 0-16,2-1 0 0,5 1 1 15,7 2-1-15,2-4 0 0,6 1-1 16,3-2 1-16,7 2-2 0,3-3 0 16,5-1 0-16,5-2 0 0,6-4-1 15,5 0 1-15,4-4-1 0,8 0 1 16,4-3 0-16,0-4 0 0,3-3 0 0,3 3 0 15,-1-4 0-15,1 1 0 0,-1-7 1 16,3-3-1-16,5 3-1 0,-2-4-1 16,8-10-2-16,5-2-2 0,5-6 0 15,-7-3 0-15,8-4-1 0,0-5 2 16,0-4 1-16,-6 1 3 0,-6-5 2 16,-2-1 1-16,7 3 1 0,-9-2 0 0,-4-1 0 15,4-1 0-15,1 2 0 0,1 1-1 16,-4-1-2-16,0-3 1 0,-2-3-1 15,2 0 1-15,-4 1-1 0,-3-6 1 16,3-3-1-16,-3 2 0 0,-5-3 1 16,-3-1 0-16,-2-5 0 0,-3-7 2 15,-8 3 1-15,-9-2 2 0,-5-4 4 16,-6-4 4-16,-9-2 3 0,-8-1 6 0,-11-1 0 16,-5-2 1-16,-6-5-1 0,-7 1-3 15,-5-1-2-15,-4 1-5 0,-4-2-5 16,-3-2-3-16,-5-1-2 0,-4 1-2 15,-3-3-1-15,-2-3-2 0,-5 2 0 16,-2-3 0-16,-3-1 1 0,-5-2-1 16,0 0 1-16,-5-1 1 0,-1-1 0 15,-6-3 0-15,-4 3 0 0,0 1 0 0,0 0 0 16,-3 3 0-16,-5 0 0 0,-7 6 0 16,0 1 0-16,-4 5-1 0,-8 1 1 15,-6 6-1-15,-4-1 0 0,-3 2 1 16,-2-1 0-16,-3 3-1 0,-3-2 1 15,-3 1 0-15,0-2 0 0,-5 2-1 16,3 6 1-16,2 3 0 0,-4-2 0 16,2 1 0-16,0 3 0 0,-6 2-1 15,6 2 1-15,-4-3 0 0,0 2-1 0,-3 2 1 16,-7 2 0-16,5 4 0 0,2 5 0 16,-9 3-1-16,-2 6 1 0,-8 0 0 15,2 3 0-15,6 7 0 0,-13 3 0 16,-8-2-5-16,-3 4-10 0,2 1-14 15,0 3-10-15,-4-2 99 0,-6-4-232 16,7-2-143-16,6-3-371 0</inkml:trace>
  <inkml:trace contextRef="#ctx0" brushRef="#br0" timeOffset="48945.86">11913 4903 473 0,'3'-6'128'0,"2"1"7"0,3-2-18 0,0 2-64 16,-3-2-4-16,2 3-1 0,-3-2 6 15,-1 2 0-15,-3-2-4 0,-1 1-5 16,-3-3-6-16,-5 1-7 0,-4-3-8 16,-7 0-7-16,-5-3-8 0,-8 0-3 15,-9-4-3-15,-9 0-1 0,-5-3 0 16,-6-2-1-16,-7-1 0 0,-7-3 0 0,-4 2-1 15,0 1 0-15,2 3 1 0,2 5-2 16,3 4 0-16,9 2 0 0,6 6-3 16,10 1-5-16,8 4-7 0,11-2-11 15,6 1-16-15,7-1-16 0,9 1 161 16,7 0-290-16,6-1-151 0,11 1-419 16</inkml:trace>
  <inkml:trace contextRef="#ctx0" brushRef="#br0" timeOffset="49261.09">11266 4387 656 0,'-11'-5'137'16,"-1"1"2"-16,-4 0-110 0,-5-2-14 16,-3 1-4-16,-4-1 0 0,0 2 0 15,-4 0 0-15,-3 4 0 0,-2 2-3 0,-5 2-5 16,-2 4-2-16,-3 4-1 0,-4 0 1 15,-4 5-1-15,0 3 0 0,3 2 0 16,3 1-1-16,6 5 1 0,3-1-1 16,8 2 0-16,8 2-1 0,9 2 1 15,6-1 0-15,8 0 2 0,8-1 2 16,9 1 1-16,10 0 1 0,10-4 1 0,11-2 0 16,6-3-1-16,8-2 0 0,4-2-13 15,5-4 149-15,2-3-294 0,-1-2-151 16,2-1-444-16</inkml:trace>
  <inkml:trace contextRef="#ctx0" brushRef="#br0" timeOffset="51325.5">6999 3909 465 0,'-3'-10'131'16,"0"5"9"-16,0-1 2 0,0 1-90 15,1 1 0-15,-1 2-3 0,2-1-3 16,0 4-5-16,0-2-8 0,1 1-10 16,-1 3-9-16,1 2-5 0,0 2-3 15,1 4-4-15,-1 5-2 0,1 4-1 16,0 2 0-16,0 0 1 0,2 5 0 15,0 1-1-15,-1-3 0 0,1 2 0 0,1-4 1 16,-2-2-2-16,1 0 1 0,0-5 0 16,0-7 1-16,-2-2 0 0,0-3 2 15,0-2 4-15,-2-5 2 0,-1-3 1 16,-1-7 1-16,2-4 0 0,0-6 0 16,0-2-1-16,0-4-4 0,1-2-2 15,1-3 1-15,-1 0 0 0,0 1 1 0,0 4 0 16,0 1 1-16,0 4 0 15,1 6 0-15,3 5-3 0,-1 4-1 0,3 7-1 16,2 1-1-16,4 3-1 0,4 2 0 16,2-1-1-16,6 1 2 0,4 1 1 15,0-3-8-15,4 2-11 0,-1-3-25 16,0 4-4-16,0-1-140 0,-5-4-143 16,-3 3-345-16</inkml:trace>
  <inkml:trace contextRef="#ctx0" brushRef="#br0" timeOffset="51726.54">7376 3967 578 0,'2'2'134'16,"2"0"8"-16,2 1-88 0,3-2-13 0,0 0 1 16,4-1 0-16,0 1 0 0,2-2-9 15,0-1-7-15,1-2-9 0,-3 2-5 16,0-1-4-16,-1 2-2 0,-1-4-1 15,1 2-2-15,-2 0 0 0,-1-2 2 16,1 0 3-16,-3 1 2 0,0-3 1 16,-3 4 3-16,-3-4 2 0,-3 2 2 15,-6-2-3-15,0-1-2 0,-4 1-2 16,-3 1-2-16,-2 2-3 0,-1 5-3 16,0 3-3-16,-1 6 0 0,3 3-1 0,0 4-1 15,3 3 0-15,4 0 0 0,6-1 0 16,4 0 0-16,6 1 0 0,5 0 0 15,4 0 0-15,5-3 1 0,0 1 1 16,4-1 0-16,2 1 0 0,4-3 0 16,2-1 2-16,-1-4-1 0,1-1 0 15,1-5 0-15,-2-6 0 0,-1-1-4 0,-2-6-7 16,-6-5-10-16,0-7-16 0,-4-3-15 16,0-1-10-16,-4-3 8 0,-2-6-133 15,-2-8-119-15,-2-3-285 0</inkml:trace>
  <inkml:trace contextRef="#ctx0" brushRef="#br0" timeOffset="51909.12">7944 3545 498 0,'-1'-34'145'0,"-1"9"14"16,0 7-35-16,-1 5-44 0,0 7-16 15,1 4-4-15,0 1-13 0,0 6-11 0,1 3-8 16,0 5-2-16,1 4-5 0,0 10 1 16,0 4 0-16,2 8 0 0,-1 2-3 15,1 7-5-15,1 1-6 0,0 3-2 16,0-1-2-16,0-1-3 0,1-2-1 15,-2 2-14-15,1-3-4 0,-1-2-27 16,1-2-23-16,1-4-80 0,-1-4-52 0,-1-3-132 16,3-9-249-16</inkml:trace>
  <inkml:trace contextRef="#ctx0" brushRef="#br0" timeOffset="52583.14">7822 3847 627 0,'0'-8'162'0,"1"4"9"0,1 0-52 0,0 1-66 16,1 1-8-16,1-3-6 0,2 2-6 15,1 0-6-15,2 0-8 0,3-2-6 16,3 0-3-16,3-2-1 0,2 2-2 16,5-3-1-16,1 2-1 0,2 2-3 15,3 1 0-15,1 4-1 0,1 2 0 16,-1 5-1-16,-2 3 0 0,-4 1 0 15,-3 2 0-15,-5 5 0 0,-6-1 0 16,-4 3 0-16,-5 0-1 0,-4 0 0 0,0 1 1 16,-1 1 0-16,-2-2 0 0,1-4 0 15,1-2 1-15,0-1-1 0,2-5 0 16,0-2-1-16,2-3 1 0,1-3-1 16,1 1 1-16,3-4 0 0,2 0 0 15,3-1 2-15,2-4 0 0,2 0 0 16,3-3 1-16,1-1 0 0,-2-3-1 15,-1-2 1-15,-3 3-1 0,-2 0-1 16,-3 2 1-16,-2 2-1 0,-2 5 1 0,-4-2-2 16,1 6-1-16,-2 0 0 0,0 5-1 15,-1 1 0-15,0 4 1 0,-1-2-1 16,3 4 1-16,0 0 1 0,3 0 1 16,2-2-1-16,4-2 1 0,4-3-1 15,4-2-1-15,0-3 1 0,5 0 0 16,4-2 0-16,1-2 1 0,3 1 0 0,2-3-1 15,-3 3 1-15,1-1 0 0,-5 2-1 16,-4 1 0-16,-2 2 0 0,-6 1 0 16,-4 1-1-16,-4 0 0 0,-1 1-1 15,-3 1 1-15,-3 0-2 0,-3 0 1 16,-2-3 1-16,0 3 0 0,-1-3 2 16,-1 2 2-16,2-3 3 0,0-3 3 15,2 1 4-15,1-3 2 0,0-1 3 16,2-1 2-16,2-1 0 0,0-3-4 15,4 0-3-15,-1-3-3 0,5 1-5 0,3-3-2 16,4 2-4-16,1-2-2 0,4 3 0 16,1 3 0-16,2 0-4 0,-1 2-11 15,2 1-11-15,-2 0-11 0,1 2-12 16,-2-3-24-16,0-2-9 0,1 1-123 16,-1 0-129-16,-4-2-309 0</inkml:trace>
  <inkml:trace contextRef="#ctx0" brushRef="#br0" timeOffset="52891.51">9204 3802 602 0,'-2'7'144'0,"-2"3"8"0,0 4-99 16,-1 3-3-16,0-2-2 0,-2 2-5 15,1 1-8-15,0 1-8 0,0-3-8 16,-1 0-8-16,1-3-4 0,1 1-3 0,1-2-2 16,1-4-1-16,1-1 0 0,1-2 0 15,0-3 1-15,1 0 1 0,0-3 8 16,1 0 5-16,-1-2 3 15,1-4 2-15,2-1 2 0,1-2 0 0,0-5 0 16,1-6-8-16,3 0-5 0,4-4-3 16,0 4-1-16,1 0-1 0,1 2-1 15,0 7 0-15,-1 9-1 0,0 4-1 16,-1 8 1-16,0 4 0 0,-1 4-3 16,1 5 1-16,1 0-1 0,0 3 1 15,3-1 1-15,-1-3-1 0,2-1-1 0,1 1-14 16,3-5-3-16,0 0-19 0,2-4-26 15,0 0-140-15,-1-2-154 0,-1-2-365 16</inkml:trace>
  <inkml:trace contextRef="#ctx0" brushRef="#br0" timeOffset="53361.86">7663 4518 462 0,'0'2'123'0,"0"3"8"0,3-2 8 16,3 0-104-16,2 4 1 0,2 3 2 15,3 4 0-15,3 5-6 0,2 3-9 16,1 5-8-16,1 4-6 0,1-1-6 16,0 2-1-16,1-2 0 0,0 0-1 15,-2-7 0-15,1-2 0 0,-2-3-1 16,0-4 1-16,-2-4 1 0,-3-5 1 15,-3-3 7-15,-1 2 10 0,-4-8 11 16,-1 0 5-16,-4-5 4 0,-1-3 0 16,-3-4-1-16,0-4-6 0,-2-4-9 0,-1-4-12 15,1-3-6-15,0 0-3 0,2 2-4 16,2-2 0-16,2 5-2 0,2 0-3 16,2 7-7-16,1 2-9 0,3 5-25 15,1 3-12-15,1 4-96 0,1 3-41 16,4-2-125-16,2 6-246 0</inkml:trace>
  <inkml:trace contextRef="#ctx0" brushRef="#br0" timeOffset="54306.81">8462 4640 524 0,'8'9'138'0,"-3"-4"9"0,-5-2-39 16,-5-2-57-16,-1-1-4 0,-5-1-5 15,-3 0-9-15,-4-1-8 0,-3 0-8 16,-3 1-10-16,-2 2-4 0,-1 3-4 0,1 3 0 15,3 4-3-15,3 1-1 0,3 1-3 16,5 0-1-16,5 1-2 0,6-4-2 16,6-1 0-16,1-5 1 0,6-1 2 15,6-3 3-15,1-4 2 0,6 0 5 16,-1-5 3-16,1 0 5 0,0-3 5 16,-2 1 5-16,-3-2 2 0,-4 0 3 15,-4 1 0-15,-1 3 0 0,-3 0-4 0,-3 4-3 16,-1 3-5-16,-3 1-3 0,-3 5-3 15,-1 6-2-15,-1 2-1 0,-1 2-1 16,-1 4-1-16,2-1-2 0,0 3-2 16,5-2-1-16,4-4-2 0,4-3 0 15,3-4-1-15,3-2 1 0,1-5 1 16,4-2 2-16,1-4 2 0,0 0 1 16,-1-3 1-16,-2-2 0 0,0 0 1 15,-2-1 0-15,-1-1 2 0,-1-2 0 0,-2-5 2 16,-1-4 2-16,-2-3 0 0,-1-2 1 15,-1-6 0-15,-2-5 0 0,0-5-1 16,-4-1 0-16,-1 1-3 0,-1 1 1 16,-3 6 3-16,1 6 1 0,0 8 1 15,-2 7 0-15,1 8-1 0,-2 7-1 16,1 9-1-16,-1 8-4 0,1 8-3 0,1 8-2 16,-1 7 0-16,2 9 1 15,3 2 1-15,2 2-1 0,5-2 0 0,1-2-1 16,2-4-2-16,2-3-2 0,5-5-3 15,3-3 0-15,3-3-2 0,1-9 2 16,1-4-1-16,3-5 3 0,0-6 3 16,-2-3 1-16,-2-5 2 0,-3-6 1 15,-1-1 0-15,-3-3 4 0,-1-4 3 16,-3-5 2-16,-1-3 1 0,-1-2 2 0,-3-1-1 16,-1-2 0-16,-3 3-3 15,0 4-3-15,-2 4-1 0,-2 6-1 0,0 4-3 16,-1 9 0-16,-1 8 0 0,-2 6 0 15,0 3-1-15,1 3-1 0,0 5 0 16,2 1-2-16,2-2-2 0,5-3-1 16,5-6-1-16,3-2 0 0,6-3 0 15,4-4 0-15,4-5 3 0,2-4 2 16,2 1 2-16,0-3 2 0,-2-3-1 0,0-3 1 16,-3-2 1-16,-3 1 2 0,-2-1 3 15,-2-5 2-15,-5 1 3 0,-4-4 3 16,-1-1 1-16,-2 2-2 0,-5 3 0 15,-1 0-2-15,-2 6-1 0,-3 3-5 16,-4 5-2-16,-4 6-1 0,-1 5-1 16,-2 4-1-16,-2 2-1 0,1 4-2 15,3 3 1-15,5 3-1 0,3 0 1 0,7-2 0 16,4-1-1-16,6 0 1 0,7-5 0 16,4-3 1-16,6-5-1 0,2-4 1 15,6-1 1-15,1-4 0 0,5-4 0 16,-1 1 0-16,0-5 0 0,-2 1 1 15,1 2-1-15,-4-4-1 0,-5 0 1 16,-5 0-1-16,-4-1-2 0,-6 6-7 16,-3-5-6-16,-7 1-10 0,-3 4-22 0,-3 0-17 15,-2 3-135-15,-3 1-145 0,-11-1-345 16</inkml:trace>
  <inkml:trace contextRef="#ctx0" brushRef="#br0" timeOffset="55177.38">9797 4653 422 0,'10'1'118'0,"0"-3"3"15,1 1-4-15,1-1-81 0,2-3-6 16,0 1-3-16,0-3-1 0,1-2-3 16,-1 0 0-16,-2-1-1 0,-1-1 1 0,-2-1-2 15,-4-1 1-15,0 2-1 16,-3 1-1-16,-2-1-2 0,-1 2-2 0,-3 0-3 15,0 3 0-15,0 1-1 0,-2 0 0 16,1 0-2-16,-2 2-1 0,2 1 0 16,-2 2-2-16,-2 1 0 0,-1 2-3 15,-2 1 0-15,-1 3 0 0,-2 4-1 16,-2 5 0-16,2 0 4 0,0 6 0 16,1 3 0-16,3 5 0 0,2 0 1 0,3 1-1 15,5 1 0-15,5 2-3 0,3-1 0 16,6-3 0-16,6-3 0 0,5-1 1 15,5-3-1-15,7-6 1 0,1-3-2 16,7-6 1-16,4-2-2 0,5-4 1 16,1-4-2-16,0-6-8 0,-1-3-41 15,-1-1-138-15,-2-5-154 0,-3-11-388 16</inkml:trace>
  <inkml:trace contextRef="#ctx0" brushRef="#br0" timeOffset="63764.78">17190 6856 426 0,'-5'8'99'0,"6"-1"8"0,2 0-57 0,4-3-15 16,1 2 5-16,2-2 6 0,2 3 2 15,1-2-4-15,3-1-4 0,-3-1-7 16,1 1-8-16,0 1-6 0,1 1-4 16,-3 0-4-16,0 1-2 0,-2 4-3 15,-1-1-2-15,-2 6 0 0,-2 2 0 16,1 4 1-16,-1 6-1 0,2 1 1 16,2 4-1-16,4 9 0 0,2-2 0 15,6 5-1-15,2 2-1 0,3 0 0 0,4 7-1 16,-1 0 0-16,3 2 0 0,3 3 0 15,3 2 0-15,5 1 1 0,1 4 0 16,1-1 0-16,2 2 0 0,3 2 0 16,-4-2-1-16,3-1 0 0,-3 3-1 15,2 0 1-15,2 0-1 0,4 3 0 16,0-2 1-16,4 3-1 0,1 3 1 0,2-2-1 16,2 0 1-16,2-1-1 0,-2 2 1 15,4 0-1-15,-2-3 0 16,0 2 0-16,0 0 0 0,1 1 0 0,2-1 0 15,-4 0 0-15,2 4 0 0,2 3 0 16,-2-5 0-16,-1-1 0 0,1-2 0 16,-2 1 1-16,-1-3-1 0,0-9 0 15,-3 2 0-15,0-2 0 0,-5 0 0 0,1-2 0 16,-1 0 0-16,-4-4 0 0,1 0 0 16,-1 0 1-16,-3-4-1 0,3-1 0 15,-2-4 0-15,-2-1 1 0,0-3-1 16,-4-4 0-16,-4-5 0 0,0-4 1 15,-6-3-1-15,-4-3 0 0,-2-5 0 16,-2-4 0-16,-2-2 0 0,0 1-1 16,-1-2 1-16,3 2-1 0,1-2 1 0,0 3-1 15,1-1 1-15,2 2 0 0,2-3 0 16,2 0 1-16,-3 0-1 0,0-1 1 16,-3-4-1-16,1-2 1 0,-7-1-1 15,-3-2 0-15,-6-2-2 0,-3-5-7 16,-5-4-13-16,-4 1-17 0,-3-3-122 15,-3-5-127-15,-4-3-315 0</inkml:trace>
  <inkml:trace contextRef="#ctx0" brushRef="#br0" timeOffset="64173.09">20520 10786 600 0,'6'3'129'0,"1"3"2"0,0 0-99 0,1-2-19 15,0 0-2-15,-2-2-1 0,0 3 0 16,-2-3 0-16,-1 0 0 0,1 0-1 16,-2-1-2-16,0 0 0 0,-1 2-1 15,0-1-1-15,1 0-1 0,1 1 0 16,-1 1-1-16,1 1 0 0,1 0 1 15,2 2 2-15,2 1 1 0,0-1 3 16,3 1 3-16,1 1 2 0,4 0 2 16,-1-2 1-16,2 2-1 0,0-1-2 0,2 2-2 15,0-2-2-15,0 3-3 0,0 4-3 16,-1 0-1-16,0 1-2 0,-3 1 0 16,-3-2-1-16,-2 0-1 0,-3 2 2 15,-6-3 1-15,-2-1-1 0,-5 1 1 16,-4 0 0-16,-5-2 0 0,-5 1 1 15,-3-3-2-15,-3-2-1 0,-3-1-1 0,-1 1-2 16,-1-4-5-16,-2 0-8 0,3-2-15 16,0-5-12-16,1 1-128 0,3-4-134 15,-3-6-321-15</inkml:trace>
  <inkml:trace contextRef="#ctx0" brushRef="#br0" timeOffset="64851.07">21663 10265 572 0,'-1'-3'143'0,"0"1"4"0,1 1-59 0,-2 0-51 16,0 4-8-16,0-6-4 0,-1 6 1 15,1 4 2-15,0-3 1 0,-1 6 5 16,2 4 1-16,-2 3 2 0,3 8-3 15,0 3-4-15,1 4-7 0,2 11-5 16,0 1-7-16,1 7-4 0,1 5-4 16,-1 3-4-16,-1 0-4 0,1 1-4 15,-1-5-7-15,0 1-8 0,1-1-9 16,-1-8-9-16,0-3-12 0,-1-3-6 0,-2-3-1 16,-2-5 3-16,-3-8 83 0,-4-5-187 15,-4-5-111-15,-3-2-310 0</inkml:trace>
  <inkml:trace contextRef="#ctx0" brushRef="#br0" timeOffset="65210.23">21284 10821 612 0,'7'-9'147'0,"4"2"4"0,5-1-82 16,5 5-17-16,3 0-18 0,3 1-1 15,4 1 2-15,3 1-2 0,0 0-1 16,2 1-4-16,2 0-6 0,-1-1-6 15,-1 5-5-15,-4-1-5 0,-4 2-4 16,-3-2-1-16,-4 3-4 0,-4 4-4 16,-6 0-5-16,-4 2-5 0,-3 2-2 0,-3 0-3 15,-4 3 0-15,0 2 1 0,2-1 5 16,3 1 3-16,2-2 5 0,3 0 3 16,4 0 2-16,3-2 1 0,5-3 2 15,-1-3 2-15,0-3 3 0,3-2 4 16,2-7 3-16,-1-1 3 0,0-3 1 15,-5-4 3-15,0 1 2 0,-5-4-2 16,-4-4-1-16,-7-1-3 0,-6-1-2 0,-5-1-3 16,-4 2-3-16,-3 1-5 0,-8 2-3 15,-1 5-2-15,-2 1-6 0,-4 3-8 16,1 1-7-16,5 1-20 0,2 0-12 16,6 3-128-16,6-1-135 0,10 0-321 15</inkml:trace>
  <inkml:trace contextRef="#ctx0" brushRef="#br0" timeOffset="65558.7">22635 10817 734 0,'0'-6'158'15,"-2"0"3"-15,-2-4-120 0,-4 0-25 16,-1 0-7-16,-3 1-1 0,-4 1 0 15,-3-1-1-15,-4 3-1 0,-1 3 0 0,0 2-1 16,-3 3 1-16,2 1-2 0,2 5 0 16,2 1-2-16,5 1-3 0,4 3-1 15,3 2-1-15,7-1 0 0,5 3 0 16,5-2 1-16,3 3 0 0,5 0 3 16,4 2 0-16,3 0 1 0,2 3 1 15,2 1 2-15,-3 3-1 0,-2 0 0 0,-3-1 1 16,-4-2-1-16,-6-2 0 0,-6-2 1 15,-11-5-1-15,-6-4 2 0,-6-1-2 16,-6-4-5-16,-7-2-7 0,-4-4-6 16,-4-3-12-16,0-1-15 0,3-3 158 15,4 1-292-15,7-3-146 0,4 0-421 16</inkml:trace>
  <inkml:trace contextRef="#ctx0" brushRef="#br0" timeOffset="65959.67">22871 10951 755 0,'18'27'171'16,"-6"1"0"-16,-4 4-126 0,-9 1-20 15,-5 1-5-15,-2 1-8 0,-4-3-6 16,0-1-3-16,-4-3 7 0,-1-1-19 16,1 0 0-16,1-6-7 0,3-2-11 0,1-3-6 15,1-3-3-15,4-1-12 0,1-6 18 16,3-3-2-16,2 1 5 0,-1-4 11 15,1-2 5-15,0-5 5 0,2-3 3 16,4-5 4-16,-1-7 4 0,4-4 5 16,2-8 2-16,3-6 4 0,4-1 4 15,-1-5 4-15,1-2 3 0,-2 1-1 16,-1 6-1-16,2 6-1 0,-4 6-1 16,-2 6-3-16,0 8-4 0,0 6-3 15,1 8-4-15,1 3-1 0,1 4-1 0,2 3-3 16,-1 5 0-16,0 2-1 0,1 5 0 15,-2 3 0-15,-3 0 0 0,-1 1 0 16,-4-2-1-16,-1-1-2 0,-3-1-3 16,-5-5-4-16,-5 0-1 0,-6-4-4 15,-5-2-4-15,-6-3-8 0,-4-2-11 16,-1-3-8-16,-3-3-99 0,3-4-25 0,3-3-107 16,-2-7-221-16</inkml:trace>
  <inkml:trace contextRef="#ctx0" brushRef="#br0" timeOffset="66259.06">23210 11005 648 0,'17'21'145'0,"-3"-6"0"16,-2-2-94-16,0-5-36 0,1-1-7 16,-1-6 1-16,0-3 1 0,3-6 1 15,0-2 0-15,2-3 0 0,0-2 1 16,-2-3 0-16,-1-1-2 0,-2 2 0 15,-2 0 0-15,-4 2 4 0,-2 1 1 16,-4 2 3-16,-1 2-2 0,-5 3-1 16,-5 4-4-16,-5 2-2 0,-5 4-3 0,-6 4-3 15,-4 6-1-15,-3 2-1 0,2 7-1 16,0 2 1-16,2 3-1 0,6 1 0 16,5 1-1-16,6-4 0 0,7 0-1 15,5-4-1-15,7-5-2 0,8-1-5 16,6-6-15-16,5-2-15 0,6-6-4 15,4-3-130-15,5-5-131 0,0-4-314 16</inkml:trace>
  <inkml:trace contextRef="#ctx0" brushRef="#br0" timeOffset="66605.87">23830 10925 691 0,'-5'6'162'16,"-4"0"6"-16,-4 3-112 0,-5 1-14 15,-3 3-6-15,-6 1-7 0,0 4-6 16,-1-2-8-16,0 1-6 0,3 0-5 0,2-4-1 16,4 0-4-16,8-1-3 0,6-2 0 15,7-2-2-15,7 0-1 0,7-2-1 16,7 0 0-16,7-1 0 0,6 1 1 16,4-2 1-16,6-1 1 0,-1 1 1 15,-1-3 1-15,0-1 1 0,-4 1 3 16,-2-1 5-16,-8-2 6 0,-5-2 6 0,-5 1 5 15,-2 1 2-15,-6 1 3 0,-4-1-1 16,-5-1-4-16,-4 7-5 0,-5 0-5 16,-1 4-5-16,-5 1-2 0,0 1-3 15,1 5-1-15,0-3-1 0,2-1-2 16,6-1-4-16,4-2-3 0,6 1-5 16,5-2-6-16,4-4-18 0,3-1-24 15,3-3 56-15,2-2-186 0,2-5-146 16,0-8-365-16</inkml:trace>
  <inkml:trace contextRef="#ctx0" brushRef="#br0" timeOffset="66759.62">24186 10684 723 0,'-12'2'155'15,"1"4"0"-15,0 0-110 0,4-1-35 0,1 1-13 16,2-1-20-16,2-4 111 15,1-2-243-15,4-1-143 0,5-7-399 0</inkml:trace>
  <inkml:trace contextRef="#ctx0" brushRef="#br0" timeOffset="67021.84">24739 10765 771 0,'1'2'179'0,"-3"1"0"0,-8-2-79 16,-7-2-81-16,-4 4-12 0,-6-2 1 16,-6 1 0-16,-4 3 0 0,1 0 1 15,0 3-1-15,4 5 0 0,1 1-3 16,3 7-1-16,2 3-2 0,3 7 0 16,2 5-1-16,0 2 0 0,3 4-1 15,4 3 0-15,3 0-1 0,2 2-5 0,5-1-4 16,2-6 17-16,1 0-60 0,1-3-3 15,1-5 6-15,1-3-94 0,1-5-39 16,0-5-112-16,1-5-233 0</inkml:trace>
  <inkml:trace contextRef="#ctx0" brushRef="#br0" timeOffset="67441.44">24216 11033 576 0,'19'-14'134'0,"4"5"7"15,4 10-102-15,2 5 9 0,2 5-8 16,0 6 0-16,2-1-1 0,0 4-3 16,-2 2-5-16,-1 2-5 0,-4 0-3 0,-3 0-4 15,-3 0-5-15,-7-1-5 0,-5-1-4 16,-6-1-1-16,-5-1-1 0,-4-4-2 16,-3-4 0-16,-1-2-1 0,3-1-2 15,0-3-3-15,4 0 0 0,1-5-2 16,8-2 1-16,4 1-1 0,5-3 1 15,3-1 3-15,6-1 2 0,4-3 5 16,1-1 4-16,-1-1 3 0,2 0 0 16,-2 1 2-16,0 2 1 0,-5 0 1 15,-4 4-2-15,-4 4-3 0,-4 5-3 0,-4 4 1 16,-7 5 0-16,-8 4-1 0,-1 5-3 16,-3 5 1-16,-1 3-1 15,-3 3 0-15,3 0-1 0,2 1-2 0,3-1 0 16,2-2 0-16,1-2 0 0,1-2 0 15,1-1 1-15,1-4-1 0,-3-3 1 16,1-4 0-16,-2 0 0 0,-4-6 0 16,-1-4-1-16,-5-6 0 0,-4-2-3 0,-4-3-7 15,-6-5-16-15,-1-5-32 0,-3-2-136 16,-2-5-154-16,-7-2-374 0</inkml:trace>
  <inkml:trace contextRef="#ctx0" brushRef="#br0" timeOffset="68414.05">21202 11657 437 0,'-1'-13'112'0,"0"-4"7"0,1 3-33 16,1 0-43-16,1 3-2 0,0-1 2 16,1 3 3-16,-1 3 2 0,0 1 0 15,-1 2-2-15,0 0-5 0,0 2-4 16,0 2-6-16,1 1-3 0,0 4-2 0,0 4-3 16,1 7-1-16,-1 8-1 0,0 4-3 15,1 8-1-15,-3 4-4 0,0 3-4 16,0 5-3-16,0 1-5 0,-1 0-6 15,2-1-8-15,-1 0-8 0,1-2-17 16,-1-3-20-16,-2-3-11 0,-2-2-55 16,0-8-64-16,-3-2-115 0,-1-4-240 0</inkml:trace>
  <inkml:trace contextRef="#ctx0" brushRef="#br0" timeOffset="68941.32">20946 11975 652 0,'3'-17'152'0,"4"2"3"0,2 1-83 16,7 1-31-16,2 1-8 0,5 3 0 15,4 0 0-15,3 0 2 0,4-1-1 16,5-2-4-16,0-2-5 0,4 3-3 0,1-2-5 16,-1-1-5-16,-1 2-4 0,-1 0-2 15,-6 5-3-15,-2 3-2 0,-6 1-3 16,-6 8 0-16,-6 5 1 0,-5 6 0 15,-8 4-1-15,-3 4-2 0,-7 7-1 16,-1 2 0-16,-6 3-2 0,0-2-2 0,0-2-1 16,3-1 1-16,0-3 2 0,4-8 1 15,3-3 1-15,4-6 1 0,5-4 2 16,3-1 0-16,5-6 1 0,4-3 2 16,3-5 0-16,3 0 1 0,6-3 2 15,0-1-1-15,2-1 0 0,-3 1 0 16,-1 3-2-16,-1 3-1 0,-5 1 0 15,-3 5-1-15,-1 4 1 0,-1 0-1 16,-1 3 1-16,0-2 0 0,2 4 0 16,4-1 1-16,1-3-1 0,0-1 1 0,1 1 1 15,0-4 3-15,0 0 4 0,-1-4 1 16,-2-1 2-16,0 1 0 0,-3-5 4 16,-1-1 2-16,-2-3 1 0,-5-2-1 15,-1 1-1-15,-3 1-1 0,-3 1 0 16,0 2-4-16,-1 3-4 0,-5 6-4 15,-4 8-2-15,0 4 0 0,-2 4-2 16,2 2-2-16,-1 3-4 0,2 2-5 0,9 2-8 16,7-4-9-16,5 0-10 0,9-2-15 15,5-3-19-15,7-4-3 0,8 0-127 16,2-7-135-16,5-4-316 0</inkml:trace>
  <inkml:trace contextRef="#ctx0" brushRef="#br0" timeOffset="69159.46">23199 11580 812 0,'0'7'188'16,"1"7"3"-16,-2 6-110 0,1 7-41 15,0 6-12-15,-1 5-1 0,-1 1-2 0,1 1-5 16,0 3-3-16,2-1-3 0,-2 0-7 15,1 0-9-15,-1-4-12 0,-1 2-10 16,-2-2-17-16,-1-5-32 0,-3-1-136 16,-2-5-153-16,-4 4-363 0</inkml:trace>
  <inkml:trace contextRef="#ctx0" brushRef="#br0" timeOffset="69648.82">22943 12033 802 0,'7'-14'179'16,"3"-1"2"-16,7 4-125 0,3-1-32 15,3 4-7-15,5-2-2 0,4-2 0 0,4 2 0 16,3 2 2-16,3-1 0 0,2 6 0 16,0 1-1-16,-5 4-3 0,-3 4-5 15,-6 1-2-15,-5 2-4 0,-6 3-3 16,-8 2-2-16,-6 3-3 0,-4 0-2 15,-3 4 0-15,-1-1-1 0,-3 2 0 16,3-3 0-16,0 0 2 0,1-4 1 16,2-3 2-16,2-1 0 0,2-3 2 15,4-3 0-15,2-3 2 0,4-4 0 16,3-2 2-16,5-2 1 0,2-3 2 0,1-1 0 16,0-3 2-16,-2 2 0 0,-1 0 2 15,-5 2-1-15,-4 1 1 0,-2 3 0 16,-4 3 0-16,-4 2-1 0,-2 3 0 15,-3 5-2-15,-2 5-1 0,-3 3 0 16,-2 6-2-16,1 4-1 0,-2 7 1 16,0 4-1-16,3 1-1 0,1 3 1 15,1 2-1-15,3 2-1 0,1-1 1 0,1-1-1 16,-1-2 0-16,0-1 1 0,-2-5-2 16,0-2-4-16,-3-4 0 0,-3-5-1 15,-3-3 0-15,-2-7-1 0,-3-5-6 16,-1-1-7-16,-2-8-3 0,1-6-10 15,1-5-25-15,0-6-6 0,1-7-136 16,2-5-136-16,4-11-330 0</inkml:trace>
  <inkml:trace contextRef="#ctx0" brushRef="#br0" timeOffset="70022.46">23928 12158 723 0,'25'24'185'0,"-4"3"2"15,-6 4-59-15,-5 1-79 0,-4 3-19 16,-4 2-5-16,-7 0-5 0,-6 3-4 16,-1-4-3-16,-2-2-2 0,-2 2-4 0,0-4-4 15,0-1-5-15,2-3-5 0,2-6-5 16,-2-1-4-16,2-5-2 0,4-3-2 16,0-3-1-16,4-3-2 0,-1-2 2 15,4-4 4-15,0-4 3 0,0-4 3 16,1-8 2-16,0-8 2 0,1-8 7 15,1-9 3-15,3-8 4 0,1-8 4 16,6-6 3-16,5 1 2 0,0 1 0 16,3 3-1-16,1 9-3 0,0 10-2 0,0 12-3 15,-2 10-2-15,0 8-1 0,0 9 1 16,1 8 0-16,0 7 0 0,-2 2 0 16,0 5 0-16,-4 0-2 0,-4 5 0 15,-4 1-1-15,-5-3-1 0,-6-2-2 16,-3-3-5-16,-9-4-5 0,-2 0-8 15,-5-6-9-15,-2-4-14 0,0-2-18 16,1-5-131-16,4-1-138 0,2-4-337 0</inkml:trace>
  <inkml:trace contextRef="#ctx0" brushRef="#br0" timeOffset="70355.63">24177 12268 647 0,'16'15'141'0,"0"-4"4"0,1-3-105 16,3 0-17-16,2-6-1 0,-2-2 0 16,1-1 2-16,-1-4 2 0,-2-4 0 15,0-1 1-15,-4-3 0 0,-4-1 2 16,-2-1 0-16,-5 0 0 0,-3 0-3 16,-5 3-5-16,-7 0-4 0,-7 4-3 15,-6 6-4-15,-6 5-3 0,-4 5-3 16,-3 4 0-16,0 3 1 0,7 5-2 0,5 3-1 15,8 0 0-15,8 2-1 0,9 3 0 16,10 0-1-16,9 0 0 0,7 1 0 16,12-1 1-16,4-2 0 0,5-2-3 15,4-4-7-15,0-1-7 0,1-4-6 16,0-1-8-16,-5-2-7 0,-3-3-16 16,-5-2-8-16,-4-2 0 0,-8 0 82 15,-6-2-195-15,-6 0-126 0,-7-4-332 0</inkml:trace>
  <inkml:trace contextRef="#ctx0" brushRef="#br0" timeOffset="70853.81">21690 12876 622 0,'2'-1'154'0,"-2"0"7"0,0-1-76 16,0-1-30-16,1 1-7 0,-1-1-5 16,0 2-3-16,-1 0-5 0,0 0-8 15,0 2-8-15,-2 4-6 0,1 1-5 16,-1 4-3-16,2 3-3 0,0 0-3 0,4 1-2 16,4 2 1-16,2-3-1 0,8-2 0 15,5-2 1-15,4-3 0 0,5-1 0 16,1-3 3-16,-1-3 0 0,1-3 2 15,-5 0 1-15,-5 0 2 0,-4-4 4 16,-8-2 3-16,-6-3 2 0,-7-3-2 16,-5-3 0-16,-4-1-3 0,-6-1-4 15,-5-2-5-15,-5 3-6 0,-3 4-7 16,0 1-6-16,-2 2-4 0,-1 2-17 0,3 2-24 16,7 2 23-16,4 1-154 0,7-2-137 15,9-3-340-15</inkml:trace>
  <inkml:trace contextRef="#ctx0" brushRef="#br0" timeOffset="71092.17">22441 12533 833 0,'6'-6'193'16,"-5"-1"1"-16,-7 0-126 0,-4-2-32 15,-6 3-11-15,-7 2-6 0,-4 3-6 16,-6 3-5-16,-3 8-1 0,-2 5-2 15,0 6-2-15,2 5-1 0,5 7-2 16,6 6-2-16,5 3-2 0,6 1-4 16,6 2-6-16,7 3-8 0,6-3-12 0,3 2-20 15,4-4-15-15,2-5-26 0,2 0-98 16,-2-2-125-16,-1-4-275 0</inkml:trace>
  <inkml:trace contextRef="#ctx0" brushRef="#br0" timeOffset="71255.78">22038 12753 776 0,'16'0'174'0,"9"3"0"0,5 5-115 16,7-1-35-16,7 4-14 0,6 0-4 15,1-2-2-15,4 1-2 0,2-4-13 16,0-1-19-16,3-1-12 0,-3-2-133 15,-3-3-140-15,-1-1-341 0</inkml:trace>
  <inkml:trace contextRef="#ctx0" brushRef="#br0" timeOffset="71758.02">21903 13487 674 0,'0'7'171'16,"-1"0"2"-16,-1-2-49 0,-1 1-84 15,-5-4-23-15,-3-1-5 0,-5 0-4 16,-5-1-2-16,-3 1 0 0,-4-2-1 16,0 2 0-16,0 1-1 0,3 3 0 15,2 0-1-15,7 2-2 0,2 2-2 0,6 3-2 16,6 2-1-16,4 2 0 0,6 3-2 15,6 4 2-15,4 0 0 0,7 2 1 16,3 4 2-16,6-1 3 0,0 2 6 16,0-2 1-16,-2 1 1 0,-3-1 1 15,-6-4 3-15,-5-4 2 0,-9-1-1 16,-6-5-2-16,-10 0-1 0,-5-3-4 0,-10-2-6 16,-9-3-6-16,-8-1-7 0,-4-3-7 15,-1-2-12-15,-2 0-17 0,3-2-11 16,6-1-2-16,6-4 102 0,7 2-223 15,7-3-134-15,9-4-346 0</inkml:trace>
  <inkml:trace contextRef="#ctx0" brushRef="#br0" timeOffset="72141.32">22076 13639 725 0,'8'11'168'16,"-4"2"-1"-16,-3 0-96 0,1 8-43 15,-1-1-18-15,1 1-7 0,1-1-3 16,2 0-1-16,2-1-1 0,4-4 1 16,7-4-1-16,4 0 1 0,3-4 0 0,5-3 1 15,1-1 2-15,3-4 0 0,0 0 1 16,-3-2 5-16,-4-4 3 0,-2 1 5 16,-6-2 6-16,-4-1 6 0,-6 0 4 15,-3-1 1-15,-4 2-3 0,-2 0-2 16,-2 1-5-16,-3 2-7 0,1 1-5 15,-1 1-5-15,0 7-3 0,-1 3-1 16,1 4-2-16,1 6-1 0,0 6-1 16,1 6-1-16,1 8 1 0,0 3 0 15,2 3 0-15,0 3 0 0,1 2 0 16,-2-1-2-16,0 0 0 0,-4-3-2 0,-1-2-1 16,-4-3-1-16,-6-3-2 0,-3-5-3 15,-5-6-3-15,-4-4 0 0,-3-5-4 16,0-4-3-16,-1-4-9 0,1-7-11 15,4-7-8-15,2-10 158 0,4-7-289 16,4-7-154-16,6-11-424 0</inkml:trace>
  <inkml:trace contextRef="#ctx0" brushRef="#br0" timeOffset="72462.72">22952 13678 801 0,'-6'5'175'0,"-6"-2"3"16,-6 0-129-16,-7 2-26 15,-5 1-5-15,-3 4-5 0,-3 1-3 0,-1-1 1 16,1 1-1-16,7 1-2 0,7 0-2 16,7-1-4-16,7 0-3 0,6 2-1 15,6 1-2-15,6 4 1 0,4 2-1 16,5 1 2-16,2 4 2 0,3 1 1 15,0-1 1-15,-1 1 1 0,-4-2-1 16,-4-2 1-16,-5-1 0 0,-5-5 1 16,-8-3 0-16,-9-2-1 0,-6-3-2 0,-5-1-5 15,-6-5-6-15,-5-3-5 0,-5-1-11 16,1-4-12-16,2-1-12 0,3-6-7 16,6-4-126-16,5-3-127 0,9 0-311 15</inkml:trace>
  <inkml:trace contextRef="#ctx0" brushRef="#br0" timeOffset="72723.02">23318 13762 710 0,'11'0'188'0,"-5"-1"6"0,-7-3-58 15,-6-1-72-15,-3-1-26 0,-7-1-7 16,0 0-6-16,-8 0-5 0,-1 4-5 0,-3 4-3 15,-1 4-1-15,0 1-1 0,1 8-4 16,-2 4-4-16,4 5-3 0,2 4-2 16,4 3-4-16,4 1-4 0,6 4-4 15,6-1-6-15,6 0-4 0,9-4-7 16,5 0-7-16,8-6-10 0,7-2-9 16,6-6-7-16,4-6 169 0,5-5-288 0,1-4-142 15,3-5-404-15</inkml:trace>
  <inkml:trace contextRef="#ctx0" brushRef="#br0" timeOffset="73472.25">23727 13942 734 0,'9'-16'186'0,"-3"3"8"15,-7-3-101-15,-4 4-17 0,-6 1-16 16,-5 3-15-16,-5 2-8 0,-4 2-11 16,-6 2-8-16,-2 5-10 0,-2 5-6 15,0 1-6-15,4 5-4 0,4 0-6 0,7 1-5 16,6 3-4-16,9-3-7 0,6-2 1 15,9 1 0-15,6-1 3 0,7-5 4 16,4 0 4-16,4-3 5 0,3-1 6 16,2-2 2-16,-2-3 2 0,-2-1 2 15,-3 1 3-15,-4-3 7 0,-5 0 3 16,-5 2 3-16,-4-2 4 0,-6 2 4 0,-3 1-1 16,-4 1-3-16,-3 2-6 0,-4 3-4 15,-2 1-3-15,-3 3-5 0,-1 1-5 16,1 2-3-16,2 0-2 0,4 1-2 15,5 0-5-15,4-1-4 0,6-4-3 16,5 1 0-16,5-5 1 0,5-1 3 16,6 0 3-16,2-6 6 0,2 0 6 15,0 0 7-15,-1-5 5 0,0 0 4 16,-1-1 5-16,-3-6 5 0,-1-2 4 16,-2-6 2-16,1-8 3 0,-3-4-1 0,0-5 1 15,-4-6 0-15,-2-4-2 0,-4 0-2 16,-2 3-2-16,-6 5-5 0,-2 7 1 15,-2 5-3-15,-4 10-3 0,-4 7-4 16,-4 7-2-16,-4 10-1 0,-4 8-4 16,-3 8-5-16,-3 6-4 0,1 8-2 15,1 7-3-15,5 5-2 0,5 1-2 0,7 1-2 16,5 1-1-16,5-3-1 0,6-3-3 16,5-1-1-16,6-6 0 0,2-3 2 15,3-6 1-15,2-4 4 0,3-3 4 16,-2-8 3-16,1-4 5 0,-3-6 2 15,2-6 3-15,0-7 2 0,-3-6 1 16,-1-5 0-16,-1-3 3 0,-1-3 2 16,-1-6 2-16,-5-5 1 15,0-2 2-15,-3-5 0 0,-1-7 1 0,0-4 1 16,0-4-2-16,-3 2-1 0,-1 5-2 0,-1 7-1 16,-1 6 1-16,-2 11 0 0,-4 8-2 15,-4 13 0-15,-4 9-1 0,-1 7-1 16,-1 10-2-16,-3 13-2 0,-4 5-3 15,0 10 0-15,2 5-2 0,2 6 1 16,3 2-1-16,4 1 0 0,6-1-1 0,7 2 3 16,4-3-11-16,5 0 0 0,6-3-2 15,6-4 1-15,2-1-4 0,4-9-8 16,2-3-10-16,4-7 3 0,0-9-8 16,0-6-25-16,-1-7 3 0,0-9-156 15,-7-9-149-15,-2-4-370 0</inkml:trace>
  <inkml:trace contextRef="#ctx0" brushRef="#br0" timeOffset="124437.58">1703 8010 477 0,'-7'-2'111'0,"2"-1"2"0,0 1-73 16,4 1-16-16,0 0-9 0,1 0-5 0,1 0-4 15,0 2-2-15,2 2-1 0,-1-1-1 16,0 2 1-16,1-1 0 0,1 2 2 16,0 0-1-16,0-1 0 0,2 0 0 15,-1-2 0-15,3 1 0 0,2-1 1 16,1 0 2-16,3-2 1 0,2 0 2 16,5-1 1-16,2-1 1 0,2-1 1 15,4-4-1-15,3 1-1 0,4-1-2 0,4-1-1 16,5 3-1-16,2-1-1 0,6 3-2 15,5 0-1-15,2 0 0 0,2 0-1 16,0 2-1-16,3 0 1 0,1-1-1 16,-1 0 1-16,2 3-1 0,1-1 2 15,1-1 1-15,1 1 1 0,1-1 0 16,3 0 3-16,-1 0 0 0,3-3 3 0,-2 3-2 16,0-2 3-16,0-1-1 0,0-1 2 15,-1 3-2-15,-1 1 1 0,-2-1-3 16,-1 1 1-16,2 2-4 0,-4 1-1 15,-2 0-1-15,1-1-1 0,-4 0-2 16,3 1 1-16,0 0-1 16,-2-4 0-16,1 0 0 0,-1-1 0 0,-1-1 0 15,0-2 0-15,-2 1 1 0,1-3 4 0,-3 1 2 16,1 1 0-16,0-2 1 0,-2 2 0 16,-3 0 0-16,-2 1-1 0,-5 1-5 15,-3 3-2-15,-6 1 0 0,-5 1-1 16,-4 3 0-16,-6-2-1 0,-7 3 1 15,-3-1-3-15,-6-2 0 0,-3 0-2 16,-3 1-4-16,-2 0-12 0,-3-1-11 16,-3 0-9-16,-2-1 165 0,-5-1-292 15,-1-1-146-15,-6 2-409 0</inkml:trace>
  <inkml:trace contextRef="#ctx0" brushRef="#br0" timeOffset="128615.68">12907 7940 564 0,'10'5'119'16,"2"-2"-1"-16,-1 0-96 0,-4-1-17 15,-2 1-2-15,-1 4 1 0,-3-1 2 0,-2 1 1 16,0 3 1-16,-1 0 0 0,0-1 1 15,1 1 0-15,1-2 0 0,0 2 0 16,1-3 2-16,1 0 1 0,4-1 5 16,-1 0 5-16,5-2 3 0,2 2 1 15,4-5 1-15,4 2 0 0,3-3-2 16,5 0-5-16,4-4-4 0,7 1-5 16,3-3-4-16,0 1-2 0,3-1-3 0,5 0-1 15,1-1 0-15,1-2 0 0,-4 1-1 16,4-1 2-16,4 1 1 0,-1 0 3 15,-2 1 1-15,1 2 1 0,1 3 0 16,4-1 0-16,2 1-1 0,-2-2-2 16,4 2-2-16,13 1-1 0,1-2-1 15,-2-3 0-15,11 1 0 0,1-3-1 16,8 1 1-16,3-2-1 0,-8 0 1 0,7-1-1 16,9 3 0-16,-6 1 0 0,-1 5 1 15,0 1-1-15,-5 0 1 0,-2 1-1 16,-6 3 1-16,2 5 0 0,-7 0 1 15,0-1-1-15,-1-1 0 0,-3 1 0 16,4 1 0-16,2-2 0 0,-4-1 0 16,2-2-1-16,1-2 1 0,-1-4 0 15,5 1-1-15,0-2 1 0,-6 1-1 16,2-4 1-16,-5 0-1 0,3 0 1 0,-2 3 0 16,-1 0 2-16,2 0 0 0,0 1 0 15,-1 3 1-15,1 0 0 0,-3 3 0 16,1 0-1-16,-2 0-1 0,-4 2-1 15,-1-3-1-15,0 2 1 0,-3 0-1 16,0-1 0-16,0 2 1 0,-1-3-1 16,2 1 0-16,0 2 1 0,0-2-1 15,1 1 0-15,-1-4 1 0,-1-1-1 0,-3 0 1 16,-2-3-1-16,4-1 0 0,-4 1 1 16,-2 0-1-16,1 1 0 0,-1 2 1 15,4-1-1-15,-2-1 1 0,0 2-1 16,6-1 0-16,-3 2 0 0,2 2 0 15,1-2 0-15,0 1 0 0,2 0 0 16,0-2 0-16,-2 0 0 0,1-1 0 16,-1 1 0-16,-1-3 0 0,-2-1-1 0,-1 0 0 15,-1 0-1-15,-2-1 0 0,3 1 0 16,0-2-1-16,1 2 1 0,0 1-1 16,-3-1 1-16,4 1 1 0,-5 1 0 15,2-1 0-15,-1 1 0 0,0 2 1 16,-2 2 0-16,-2 0 0 0,-4 1 1 15,2 0-1-15,-2 3 0 0,-2 1 0 16,-5-2 0-16,1-1 0 0,-3 5 0 0,-1-1-1 16,-4-1 1-16,-5 0 1 0,-5 0-1 15,-4-3 0-15,-5-2 0 0,-2-2 0 16,-5 0 0-16,-2-2 0 0,-2-1 1 16,0-2 0-16,-1 1 1 0,-2 0 1 15,0-1 0-15,-2 1 2 0,-2 2-1 16,-2 1 0-16,-1-2-1 0,-1 2-3 15,0 0 0-15,-4 1-1 0,-2 0-1 0,-3-1 0 16,-1 0 1-16,0 0 1 0,0 2 0 16,0 0 1-16,1-1 0 0,-1 1-1 15,0 1 0-15,-3 1 0 0,1-1 1 16,-3-1-1-16,-2 0 0 0,-2 1 0 16,-2-1 1-16,-1 2-1 0,-3 0 0 15,-1 1 1-15,-3 2-1 0,0-2 0 16,-1-1 1-16,-2 0-1 0,0-1 0 15,-1-1 1-15,3-5-1 0,4 3 0 0,2-2 1 16,3 1-1-16,1 0 0 0,3-2 1 16,2 1 0-16,-1 2-1 0,-2-1 0 15,-2 1 1-15,1 0-1 0,0-2 0 16,0 4 0-16,-3 1 1 0,-2 0-1 16,-5 0 0-16,-4 0-1 0,-7-2-13 15,-10 1-24-15,-14-2-10 0,-12 2-136 16,-19-5-142-16,-13-3-347 0</inkml:trace>
  <inkml:trace contextRef="#ctx0" brushRef="#br0" timeOffset="132100.17">4047 10914 521 0,'7'5'126'0,"1"1"1"0,-3-1-29 16,2 1-88-16,-2 0-8 0,1 0-2 15,-1 0 0-15,1-1 0 0,-2-2 0 16,0 1 1-16,1-3 0 0,-2 1 2 15,0-2 3-15,0 1 2 0,-1-1 4 16,-2 2 4-16,-1 2 5 0,-2 0 2 16,0 4 2-16,-2 0-1 0,-2 4 1 15,-1 4-1-15,-1-1-4 0,-2 5-4 16,0 1-3-16,-1 1-5 0,-2-1 0 16,2 4-4-16,-1-4-2 0,-1 4-1 0,-1-2-1 15,-2 2 1-15,0-4 0 0,-4-2 0 16,-5-1 0-16,-2-2 0 0,-6-3 1 15,-2-4 0-15,-4-3-1 0,-8-3 0 16,-2 0 0-16,-1-3-1 0,-3 0 0 16,-2 0-1-16,-3 1 1 0,-3-3-1 0,2 3 1 15,-1-2-1-15,-3 1-1 0,-1-3 0 16,0 1-1-16,0-1-1 0,0-1 1 16,0 1-1-16,3-5 2 0,0 0 0 15,3-4 2-15,2-3-1 0,2-2 2 16,6-5 0-16,1-2 0 0,2-2 0 15,2-1 0-15,1-2 0 0,0 0 0 16,1-3-1-16,-2 0 1 0,1-1-1 16,-1 3 1-16,1-2-1 0,-2 2 0 15,0 2 0-15,-1 1 0 0,-1 0 0 0,-3 2 1 16,1-3 0-16,0-1 0 0,-2 0 1 16,2-2 1-16,3 3 0 0,1-1 0 15,6-3 0-15,4 3 0 0,3-2 1 16,7 0-1-16,7-1 1 0,7-2 0 15,7 0-1-15,6-1 0 0,6-4-1 16,8-2 0-16,7-2-1 0,9 1-1 0,6-2 1 16,7 1 0-16,8 1-1 0,7 2 1 15,6 5-1-15,2 2 0 0,5 2 0 16,4 3 0-16,4 4 0 0,2 4-1 16,2 2 1-16,2 0 0 0,4 6-1 15,2 1 1-15,0 4 0 0,1-1 0 16,1 3 1-16,2 4-1 0,3 5 0 15,-1-1 2-15,1 2-1 0,0 2 2 0,2 2 0 16,-1 3-1-16,-1 0 1 16,0 2 0-16,-4 0-1 0,2 1-1 0,-2 2 1 15,-2 2-2-15,-4 0 1 0,-2 3-1 16,-7 1 1-16,-4 1-1 0,-6 2 0 16,-6-1 0-16,-8-2 1 0,-8 3-1 15,-5 2 0-15,-6 0 0 0,-7 4 1 16,-9 0-1-16,-8 0 1 0,-6 5-1 15,-11-2 1-15,-7 0-1 0,-10 2 0 0,-7 0 0 16,-8-1-1-16,-5 1 1 0,-7-1 0 16,-5 0-1-16,-7 0 1 0,-7 0 0 15,-6-1-1-15,-5 0 1 0,-5 3 0 16,-5-2-1-16,-7 1 1 0,-1 1 3 16,-3 3-6-16,-2 2-12 0,-3 4-22 15,-5 2-136-15,-1 1-141 0,-2 5-359 16</inkml:trace>
  <inkml:trace contextRef="#ctx0" brushRef="#br0" timeOffset="150598.25">3579 8919 314 0,'-3'5'104'0,"0"-2"5"0,1 0-21 16,-1 0-24-16,0-2-15 0,1 1-10 15,1-1-9-15,1-2-9 0,1 1-2 16,2-3-2-16,3 1 1 0,3-1 1 16,4 1-1-16,2-3-1 0,5 3-2 15,2 0 0-15,3 0 0 0,6 3-3 16,3-1-4-16,3 1-2 0,6 0-2 0,3-1-1 15,6 1-1-15,3-2-1 0,2 1 0 16,2 0 0-16,-1-1-1 0,-3 1 1 16,-1-1-1-16,-8 0 1 0,-8 0-1 15,-7-2 1-15,-8 2 1 0,-9-1 1 16,-5 0 1-16,-8 1-2 0,-10-1-1 16,-7 0 0-16,-12-1-1 0,-7 0 0 15,-10 2-2-15,-8 1 0 0,-10 0 2 0,-4 2 1 16,-3 0 1-16,-2 2-1 0,-2-1 1 15,0 0-1-15,3-1 0 0,4-1 0 16,6 2 0-16,7-2 0 0,10 0-1 16,8 0 1-16,10-1-1 0,7 0 1 15,7 0 3-15,5-1 0 0,7 1 0 16,6-1 0-16,5 1 1 0,7 0 0 16,8-2 0-16,8 0-2 0,6 0 0 15,8 0 0-15,5 1 0 0,6-2-1 0,1 1 0 16,2-1-1-16,-1 2 0 0,-2-1-1 15,-2 3 1-15,-6-1-1 0,-8 0 0 16,-8 2 0-16,-8-1 0 0,-9 1 0 16,-7-1 0-16,-8 0 1 0,-11 0 2 15,-9 1-1-15,-8 0 0 0,-7 1 1 16,-8 3-1-16,-7-2 1 0,-5 2-2 0,-4-3 0 16,1 1-1-16,0 0 1 0,2-1-1 15,5-2 1-15,3 0-1 0,8-1 1 16,9 0 0-16,9 0 0 0,4-1 1 15,9 0 0-15,7 1 0 0,6 0 0 16,7 0-1-16,6 1 0 0,6 1 0 16,6-1-1-16,7 2 0 0,4 0 0 15,5-1 0-15,1 1 0 0,5 1 1 16,3-2-1-16,1 1 0 0,1-1 1 16,2 3-1-16,-2-2 0 0,-5-2 0 0,-7 1 1 15,-8-1-1-15,-10 0 0 0,-9-1 2 16,-12-3 0-16,-9 0 0 0,-14 0-1 15,-9-1 0-15,-6 2 0 0,-11-1 0 16,-7 1-3-16,-5 2-3 0,-4 2-1 16,3 3 0-16,-1 4-4 0,3 2-3 15,5 1-3-15,6 2 0 0,8 1-4 16,9-1-3-16,12 0 0 0,12-3 0 0,12-2 4 16,14-4 0-16,10-3 30 0,13-4-150 15,10-4-108-15,14-3-308 0</inkml:trace>
  <inkml:trace contextRef="#ctx0" brushRef="#br0" timeOffset="154996.35">1580 5418 403 0,'2'-1'102'16,"3"-3"2"-16,0 1-44 0,3 0-34 0,1-3-6 15,1 2-2-15,-1 1-4 0,0 0-4 16,2 3-2-16,0-2 1 0,1 4 0 15,2 1-1-15,4 2-1 0,2 3-1 16,3-2 0-16,3 0 0 0,3 0 2 16,5-2 0-16,1 1 2 0,4-4 1 15,6-1 2-15,4 1 2 0,6-1-2 16,4 2-1-16,5 0-2 0,3-2-2 0,5 1-2 16,2 1-2-16,2 0-2 0,2 1-1 15,0 1 0-15,0-2 0 0,-2 1-1 16,1-1 0-16,-6 2 1 0,-3-1-1 15,-7-2 1-15,-6 1-1 0,-8 0 0 16,-5-1 1-16,-10 1-1 0,-9 0 0 16,-7-2 2-16,-5 1 8 0,-9-3 1 15,-6-1-1-15,-7 0 0 0,-6-1 0 0,-4-2 1 16,-6 2-3-16,-6-2-8 0,-4 2 0 16,-4 1 0-16,-1 1-1 0,-2 0 1 15,-4 2 0-15,-5-1-1 0,-2-1 0 16,-1 1-1-16,-4 0 0 0,-4-1-2 15,-1 1 1-15,-2 0-2 0,-3 0 0 16,0 1 0-16,-2-2 1 0,3 4 1 16,1 0 0-16,3 1 2 0,5 1 0 15,6 3 1-15,5 0-1 0,5 0 1 0,5 0-1 16,8-2 1-16,3-3-1 0,7 1 1 16,5-2 0-16,6-1 1 0,4-1 0 15,2 1-4-15,6-1 1 0,6 1-1 16,4-3 0-16,3 2 0 0,6-1 0 15,6 1 0-15,2-1 3 0,5 1 0 16,3 0 1-16,7-1 0 0,6 4-1 16,5 0 1-16,5-1-1 0,5 1 1 0,2-1-1 15,4 0 1-15,3 0-1 0,-3 2 1 16,-1-3-1-16,0 3 1 0,-3-1 0 16,-2 1-1-16,-7 1 1 0,-8-2-1 15,-5 0 0-15,-8 0 0 0,-9-1 0 16,-8-1 1-16,-6 1 2 0,-6-1 6 15,-4 0 1-15,-11 0 0 0,-5 0-1 16,-5-1 1-16,-8 1-2 0,-6 0-5 16,-11-1-7-16,-8 0-1 0,-5-1-2 0,-7 0 0 15,-2-2 0-15,-7 1-3 0,-3-1 2 16,-4 0 0-16,0 1 1 0,-4 0 0 16,0 0 1-16,-1 0 2 0,0 0 2 15,1 0 1-15,5 2 1 0,4-1 1 16,2-1-1-16,8 2 0 0,2 0 0 15,7 0 0-15,10 1 0 0,6 0 0 0,8 1 0 16,8 0 0-16,7-1 1 0,8-1-3 16,5 0 0-16,6-1 1 0,5 1 0 15,7-1 0-15,5-1 0 0,9 3 0 16,6-1 2-16,6 3 0 0,5 3-1 16,6 0 1-16,5 2-1 0,1-1 0 15,2 0 0-15,6 4 0 0,1-4 0 16,3 1 1-16,0 0-1 0,-1-3 3 0,3 0 0 15,-3 1 1-15,-3-3 1 16,-1-2-1-16,-3 1 1 0,-4-2 0 0,-2 1-1 16,-7 0-1-16,-5-1-1 0,-6-1-1 15,-10 0 0-15,-7 1 1 0,-8-1 1 16,-6 1 5-16,-5-1 4 0,-7 1-1 16,-7 1-2-16,-9-2-1 0,-6 1-3 15,-9 1-4-15,-9 0-3 0,-8 1-6 16,-6 1 2-16,-5 2 1 0,-3-2 2 0,-4 1 1 15,-1-1 1-15,1 0 1 0,0 0-1 16,3 1 1-16,5-1-1 0,6 3 1 16,7 2 1-16,8-1-1 0,8 1 0 15,9-2-3-15,7 1-4 0,8 0-3 16,6 0-1-16,11-2 0 0,7-1-1 16,7 0 0-16,9 0 2 0,7-4 5 15,8 1 3-15,8-1 0 0,3 0-2 0,3 0-5 16,4-2-123-16,-2-2-111 0,-2-2-293 15</inkml:trace>
  <inkml:trace contextRef="#ctx0" brushRef="#br0" timeOffset="169047.52">3890 6435 163 0,'-3'5'47'16,"-1"-2"1"-16,1 0-3 0,0 0-27 15,0-1-6-15,0-1 1 0,1 0 7 16,1 0 5-16,0 0 5 0,1 0 11 16,2-1 9-16,0 1 4 0,1 0 1 15,3 1-5-15,1-1-8 0,2 1-6 16,2-1-10-16,1 0-9 0,2 0-2 16,2-1-2-16,1 0 0 0,4 0 0 15,1 1 0-15,2-1 1 0,5 1 1 0,0-2-2 16,4 1-2-16,1 0-1 0,3 1-1 15,2-1-1-15,1 0 0 0,1-3 1 16,0 1 1-16,2 1 2 0,1-1 3 16,3-1 1-16,2 0 1 0,1 1-2 15,3 3-1-15,2-1-1 0,5 0-3 16,1 0-3-16,-1 0-2 0,0 0-2 0,3 1 0 16,-2-1-2-16,1-1 0 0,-2 2 0 15,-1-1 0-15,-2 0 0 0,-5 0-1 16,-7-1 1-16,-5-2 0 0,-8 3 0 15,-4-4-1-15,-7 2 1 0,-6 0-1 16,-4 1 1-16,-3-1 0 0,-3 2 1 16,-2-1 0-16,-3 2-2 0,-3-1 0 15,-1 1 1-15,-5 1-1 0,-1-1-1 16,-3 2 0-16,-5 0-1 0,-3 1 3 0,-5-1 0 16,-3 1 0-16,-5-1-1 0,-6-1 0 15,-2 0 0-15,-5-1 0 0,-6-2 0 16,-2 1-1-16,-4-1 0 0,-3 1-1 15,-5-1 0-15,-3-1-4 0,-3 1-3 16,-1 0-2-16,-1 1-3 0,2-1-1 16,1-2-2-16,0 3-1 0,2 0 5 15,3 0 2-15,8 3 0 0,1-5 3 0,4 4 1 16,7-1 2-16,11 1 1 0,7 0 1 16,6 0 0-16,6-2 2 0,7 1 0 15,5 0-1-15,5 2 0 0,0-2 0 16,4-1-1-16,4 2 2 0,2 0 0 15,4 1 0-15,2 0 3 0,4-1 1 16,3 0 0-16,1 0 1 0,4 0 0 16,2-1 1-16,4 1 1 0,5-2 1 15,2 0 1-15,4 0 2 0,2-2 1 0,7 0 0 16,3 1 1-16,1-1-2 0,4 2-2 16,2-1 0-16,3-1-2 0,1-1-2 15,-2 2-1-15,-3-1-1 0,0 1 0 16,-3-1-1-16,-3 2 1 0,-6 0-1 15,-3 0 0-15,-4-1 1 0,-5 1-1 16,-9 0 0-16,-6-1 0 0,-6 0 0 16,-5 0 1-16,-5 1 1 0,-4 0 0 0,-4 0 1 15,-1 0 0-15,-1 0-1 0,-5 0 1 16,-3 0-1-16,-5 0-1 0,-6 1-1 16,-5-2 0-16,-7 1-1 0,-5-3 0 15,-6 2-1-15,-4 0-1 0,-5 0-1 16,-4-2 0-16,-6 1-2 0,-6-3 0 15,-3 4-1-15,-4-1-1 0,-3 0-2 0,-2 0-1 16,0 2-2-16,0 1-3 0,2 1-4 16,1 1 0-16,7 1 0 15,3 3 1-15,9 2-1 0,6-3 3 0,11 1 4 16,11 1 4-16,8-5 3 0,8 0-1 16,9-1 2-16,8-1 3 0,8 1 3 15,5 0 5-15,8-2 2 0,8 1 0 16,8 0 3-16,6-2-1 0,6 1-1 0,5-2-4 15,2-1-3-15,2 1-3 0,-2 0-2 16,-1-2-4-16,0-1-5 0,-3 0 159 16,-6-2-285-16,-7 0-134 0,-3-2-401 15</inkml:trace>
  <inkml:trace contextRef="#ctx0" brushRef="#br0" timeOffset="169733.56">4659 4691 541 0,'0'5'118'16,"2"-4"4"-16,-1 1-87 0,1 0-23 0,2 1-1 16,-1 1 0-16,0 0 2 0,1 2-1 15,1 0-1-15,0 2 1 0,2 2 0 16,-1 4 1-16,0 5-1 0,1 4-3 15,-2 4-2-15,0 5-1 0,0 5-2 16,-3 6-1-16,-1 6 1 0,-2 4-1 16,-1 2-1-16,-3 5-1 0,0 1-1 15,1 0-4-15,-1-2-4 0,1-5-2 16,2-5-3-16,2-5 0 0,1-6-3 0,2-9 13 16,-1-6-132-16,2-5-107 0,-2-7-288 15</inkml:trace>
  <inkml:trace contextRef="#ctx0" brushRef="#br0" timeOffset="170166.79">4668 4727 503 0,'2'-3'125'0,"1"1"4"16,-3 1-14-16,-1 0-104 0,-5 1-4 0,-3 1-2 16,-5 4 1-16,-1 2-1 0,-4 2-4 15,-1 2 0-15,-2 4-1 0,2 1 1 16,2 3 0-16,3 0 0 0,2 0 0 16,2-1-1-16,3-3 0 0,4-2-2 15,2-4 1-15,2-4 4 0,1-4 5 16,4-7 3-16,3 0 1 0,2-5 1 15,3-4 2-15,1-2 0 0,2-3-4 0,1-3-6 16,1-1-2-16,0-2-1 0,0-1 0 16,-3 2 4-16,-2 1 2 0,-1 0 0 15,0 5 1-15,-3 3 0 0,-2 4 0 16,-1 3-1-16,1 5-3 0,3 4-3 16,0 5 0-16,2 4 0 0,4 5 0 15,2 6-1-15,4 3 1 0,3 3 0 16,4 3-1-16,3-1 1 0,1 2-4 0,2-4-2 15,1-4-4-15,0-1-5 0,0-4-4 16,-2-2-7-16,-2-7-8 0,-3-3 163 16,-6-5-283-16,-4-5-133 0,-3-10-396 15</inkml:trace>
  <inkml:trace contextRef="#ctx0" brushRef="#br0" timeOffset="170680.56">4663 4001 368 0,'1'4'80'16,"-1"0"9"-16,1-2-53 0,-1 0-13 16,-1 3 3-16,0-3 1 0,0 1 4 15,-3-1 0-15,-2 0-7 0,-3 1-4 16,0-2-2-16,-6-1-2 0,-1 2-3 0,-2-1-3 15,-1-1-3-15,1 2-3 0,1-1-1 16,0 3-1-16,4 0-2 0,1 0 1 16,3 1 0-16,3 3 0 0,-1-1 0 15,3 2-1-15,3 0 1 0,3 1 1 16,3 3 0-16,4 0 0 0,4-2 0 16,4 2 0-16,3 0 1 0,6 0 0 0,0 0 0 15,0-2 0-15,4 0 0 0,-4 0-1 16,-1-1 1-16,-4-1-1 0,-7-3 0 15,-2 2 0-15,-6 1 0 0,-8-2 1 16,-6 2-1-16,-6-1-1 0,-7 2-1 16,-6 1-2-16,-9-1-4 0,-2-1-33 15,-2 0-87-15,0 1-101 0,0-3-250 16</inkml:trace>
  <inkml:trace contextRef="#ctx0" brushRef="#br0" timeOffset="170949.14">4824 3804 584 0,'25'-14'130'0,"-4"0"1"16,-5 5-95-16,-6 4-22 0,-2 1-3 0,-3 7-2 16,-7 2-2-16,-1 2-3 0,-2 7-1 15,-4 3 0-15,0 6-1 0,-1 3 1 16,-1 3-1-16,3 1 1 0,2 2-1 15,2-1 0-15,4 3-1 0,3-1 0 16,2-1 0-16,6 4-1 0,3-3-2 16,2-2-5-16,3-1-4 0,0-5-3 0,2-3-5 15,-3-4-5-15,-1-3-1 16,-3-4-109-16,-4-5-96 0,-3-2-253 16</inkml:trace>
  <inkml:trace contextRef="#ctx0" brushRef="#br0" timeOffset="171398.26">4766 4149 557 0,'10'-2'125'0,"5"-2"4"0,5 0-94 16,5 0-12-16,4-2-1 0,0 0 1 16,1 1-3-16,1 0-5 0,0 2-3 15,0 1-2-15,-1 2-3 0,-2 3-2 16,-2 1-2-16,1 4 0 0,-3 2-1 15,-5-1-1-15,-1 1 1 0,-3 2-1 16,-3 0 0-16,-3 2 0 0,0-4 0 0,-5 0 0 16,0-1 0-16,-2-1-1 0,-1-3 0 15,-1 0-1-15,-1-3 1 0,1 0 0 16,-1-3 0-16,1 3 1 0,0-4 1 16,0-1 1-16,1-2 0 0,1-2-1 15,0-4 1-15,3 0-2 0,1-4 0 16,1 1 0-16,1-1-1 0,3 1 1 15,1 2 1-15,2 1-1 0,-1 2 0 0,2 1 1 16,2 0-1-16,0 3 1 0,2 3 0 16,-2 0-1-16,1 2 0 0,-2 2 1 15,-2 1-2-15,-2 3 1 0,-2 5 0 16,-3-1-1-16,-3 7 0 0,-2-1 1 16,0 3 0-16,-2 1-2 0,-2 1 0 15,0-3 0-15,1 0-2 0,1-5-1 16,1-1-1-16,1-2-1 0,1-3-4 0,1-3-5 15,3-3-7-15,1-3 29 16,1-3-151-16,2-4-118 0,-1-3-307 0</inkml:trace>
  <inkml:trace contextRef="#ctx0" brushRef="#br0" timeOffset="172013.43">5489 3947 500 0,'-7'-9'108'0,"1"1"3"0,2 3-96 0,0 4-5 15,2 4-2-15,2-1-1 0,0 2-6 16,3 2-3-16,1 0-1 0,0 1 1 16,3-2 2-16,3 1 0 0,3 1-1 15,3 1-2-15,5 1-1 0,2 3-1 16,4 0-1-16,1 1-2 0,-1 4 1 16,-2-2 4-16,1 1 3 0,-5 1 2 0,-1-3 0 15,-3 2 3-15,-2 2 2 0,-2-3 2 16,-3 1-1-16,-2-2 1 0,-1 0 0 15,-2-2 1-15,-3-3-1 0,-1-1-2 16,0-4-2-16,-1-1 1 0,1-2 6 16,-1 0 6-16,0-1 4 0,0-1 2 15,0 1-1-15,0 1 1 0,0-1-2 16,2 2-9-16,1 0-6 0,0-1-4 16,2 2-3-16,3 1 1 0,1-1 2 15,4-1 3-15,0-1 3 0,2-2 3 0,1-1 1 16,3-1 3-16,0 0 2 0,-1 0-1 15,-3-1 0-15,-1-1-2 0,-2 2-3 16,-3 1-1-16,-4-2-1 0,-1 2-1 16,-2 2-4-16,-1 0-3 0,-1 3-1 15,-1 6 0-15,0 5 0 0,-1 6 0 16,-1 8-2-16,-1 4 2 0,1 8 1 0,0 2 0 16,-2 2-1-16,0 4 0 0,0-4-2 15,0 1-1-15,-1-3-1 0,0-3 0 16,-1 0-2-16,-1-7-1 0,1-5 1 15,-4-5 1-15,-2-8 2 0,-3-4-2 16,-1-6-1-16,-5-6-3 0,-1-5 2 16,-2-7-1-16,1-4-1 0,1-6-2 15,2-5 0-15,3-3 2 0,7-2 4 16,8 0-1-16,7 2 2 0,10 1 1 16,6 6 3-16,10 3 1 0,5 3 1 0,6 6 1 15,2 0-1-15,4 3 1 0,3 5-1 16,-1-1-4-16,1 1-13 0,1 0-56 15,0 1-82-15,2-3-119 0,-2 0-288 16</inkml:trace>
  <inkml:trace contextRef="#ctx0" brushRef="#br0" timeOffset="175287.96">6270 6455 475 0,'-1'0'115'0,"0"1"0"0,0-1-58 16,1 0-33-16,0 0-13 0,1 1-5 15,0-2-5-15,0 3-1 0,3 2-1 16,-2-2 1-16,1 0 0 0,3 3 2 16,1-3 1-16,3 1 2 0,2-1 4 15,5 0 4-15,3 1 3 0,5-2 4 16,5-1 3-16,3-1 3 0,8-2-1 15,5 1 1-15,6-1-1 0,5 1-4 0,6 0-2 16,3-2-5-16,6 2-3 0,1 1-1 16,4 0-5-16,2 2-1 0,2-1-1 15,2-2 0-15,-3 2 0 0,5 0 0 16,3 0 0-16,1 2 0 0,1-4 1 16,1 0 1-16,4 2 0 0,5 1 1 15,1 1 2-15,2-1 2 0,-1-3 3 0,2 2 1 16,1 1 0-16,-1 1-1 0,1-2 1 15,-1-3-1-15,0 2-2 0,2 0-3 16,-2 1-2-16,3-4-1 0,-4 0-2 16,-2 2 0-16,0 0 0 0,-1-1-1 15,-4-1 0-15,-3 0 2 0,-5 0-1 16,-5 4 1-16,-3-1 0 0,-10 2-1 16,-7-2 0-16,-9 2-1 0,-11 3-1 0,-8-1 0 15,-8-1-1-15,-11-1-2 0,-6 0 0 16,-6 0-4-16,-4 0-2 0,-6 1 0 15,-4-1-2-15,-3 0-5 0,-4 1-17 16,-4-1-13-16,-6 1 2 0,-3 0-134 16,-4-1-132-16,-5 2-319 0</inkml:trace>
  <inkml:trace contextRef="#ctx0" brushRef="#br0" timeOffset="179563.98">2889 6224 256 0,'0'4'52'0,"0"3"1"0,-1 0-53 15,-1-2-20-15,0 0-32 0,0 0-42 16,1-2-101-16</inkml:trace>
  <inkml:trace contextRef="#ctx0" brushRef="#br0" timeOffset="180462.18">2877 6258 212 0,'0'-2'122'0,"-1"-2"-14"0,0 0-58 16,-1 0-23-16,0-2-14 0,-2 3-15 15,1-1-8-15,0-2-6 0,0 4 3 0,0 1 7 16,0-1 11-16,2-1 13 0,-1 3 9 16,2 0 5-16,0 2-1 0,0-2-2 15,-1-2-6-15,2 4-8 0,-1 1-6 16,0-1-4-16,-1 0-2 0,1 0 0 16,-1 3-1-16,0-1 1 0,-1-1 2 15,0 2 1-15,0-1 2 0,0 1 3 16,0 1 2-16,-3 0 1 0,1-2 2 0,-2 2-3 15,1 1-1-15,-3 1 0 0,1 1-1 16,-4-2-1-16,0 2 0 0,-1 0 0 16,-4-2-2-16,1 0 0 0,-4-1-2 15,-1-3-1-15,-3 2-3 0,-4-3 0 16,-1 3-1-16,-4-3-1 0,-1-1 1 16,-1 0-1-16,0 0 0 0,0-3 0 15,1 0 0-15,-2-2 0 0,2-4 0 16,-4 0 0-16,1-4 0 0,-1-1 0 0,0 1 1 15,1-4-1-15,1 1 1 0,3 0 0 16,1-1-1-16,4 0 2 0,1-1 0 16,4-2-1-16,2-2 1 0,2 0 0 15,3 0 0-15,2-1 0 0,1-1-1 16,1 2 1-16,1 3 2 0,1 3 1 16,1 2 0-16,3 1 3 0,-1 2 2 15,4 0 2-15,0 1 0 0,2-1-1 16,1-1 0-16,2-2-2 0,1-2-2 0,1 0-3 15,2-2-1-15,0-3-2 0,3-3 0 16,1-2-1-16,1 0 1 0,1 1-1 16,2 0 0-16,-1 0 0 0,1 4 0 15,0 4 0-15,1-1 0 0,0 4 0 16,3-1 0-16,0 2 0 0,1-1 0 16,3 0 1-16,5 1-2 0,0-1 1 0,4 1 0 15,0-1 0-15,2-1 0 0,1 1 3 16,-1 0 0-16,-2-2 0 0,-3 5 1 15,-3 2 1-15,-2 0-1 0,-1 1 0 16,0 2-2-16,-1-1-1 0,3 3 0 16,0-1-1-16,2-1 1 0,2 2-1 15,0 0 0-15,3 0 0 0,1-1 0 16,1 1 0-16,0 0 1 0,1 1-1 16,1-2 2-16,-2 1 1 0,-3 2 0 0,-2 0 0 15,-1 1 0-15,-4 3 0 0,-2-1-1 16,-4 5 0-16,0 0-1 0,-3 2 0 15,-1 2 0-15,-1 1 0 0,1 0 1 16,-1 3 0-16,-1-1 0 0,1 3 0 16,1 1-1-16,2 0 0 0,-2 2-1 15,2 3 0-15,2 0 1 0,-2 2-2 16,2 1 1-16,-3 1 0 0,0 3-1 0,-3 0 1 16,-2 1-1-16,-2 1 0 0,-4-1 1 15,-4 1-1-15,-1-2 0 0,-5-4 0 16,-4 2 1-16,-1-1-1 0,-3-1 0 15,-3 2 1-15,-3-2-1 0,-1 0 1 16,-2 0 1-16,-5-1-1 0,-3-5 0 16,-4 0 0-16,-2-1 0 0,-3-4 0 0,-4 0-1 15,-4 0-5-15,-4-2-8 16,0 2-6-16,-2-3-4 0,0 0 3 0,2-2-57 16,-1 1-72-16,5 0-101 0,6-1-240 15</inkml:trace>
  <inkml:trace contextRef="#ctx0" brushRef="#br0" timeOffset="189145.04">1994 8955 339 0,'7'-1'85'16,"1"0"5"-16,-1 1-40 0,2-2-19 15,1 0-4-15,2 0-1 0,2-1-1 16,4 2-2-16,1 0-3 0,4 0-3 16,4 0 0-16,3 0 1 0,4 0-2 15,4 0-1-15,1-3-1 0,4 1-2 0,-1-1-1 16,2 0-2-16,0 1-1 0,2 1-1 15,-3 0-1-15,0 0-1 0,-5-1 0 16,0 2 0-16,-4 0 1 0,-4-1 1 16,-6 1 0-16,-5-1 0 0,-5 1 1 15,-3 0 0-15,-5-1 0 0,-1 1-2 16,-4 0-3-16,-6-1-1 0,-3 1-2 0,-7-1-2 16,-5 2 0-16,-7 0-1 0,-6 2-1 15,-7 0 3-15,-5 1 1 0,-3 3-1 16,-3 0 1-16,-2 0-2 0,-5-1 0 15,2 0-1-15,-1 0 1 0,0 1 0 16,3-2 0-16,4 1 1 0,4-2 1 16,6 1 0-16,7-1 0 0,7 1 1 15,7-2-1-15,5-2 1 0,7 0-1 16,3 0 2-16,4 0 1 0,5 0 0 16,3-1-1-16,8 0 2 0,2 0 0 0,9 0 1 15,6-2-1-15,4 0 0 0,7 2 0 16,3-1 0-16,3 0 0 0,4-1-1 15,-3 2 0-15,2-2-1 0,-3 3-2 16,0-2 1-16,-3 3-1 0,-7 0 0 16,-5 0 1-16,-3 1-1 0,-8 1 0 0,-4-3 1 15,-9 1 1-15,-3 0-3 0,-8 0 1 16,-4 0 1-16,-6 0 0 0,-7 2 0 16,-7 2-1-16,-8 0 0 0,-5 1 2 15,-6 1-2-15,-5 2-1 0,-3 0-2 16,-1-3 1-16,-1 2-1 0,2-2 0 15,-1-3 1-15,4-1 0 0,4-1 1 16,6-1 1-16,6 1 1 0,5 0 0 16,7-2 0-16,6 0 0 0,4 2 1 15,5-1 1-15,5 1 1 0,7-1 0 0,4 1 0 16,5-1 0-16,5 3 0 0,6-2-1 16,4 1-1-16,5 0 0 0,4-1 1 15,2 0 1-15,0 0 0 0,3-2 1 16,-1-1 0-16,-3 0 0 0,-3-4-1 15,-4 2-1-15,-6 0-1 0,-4 0-1 16,-7 2 0-16,-5 1 1 0,-3 0-1 0,-8 1-1 16,-6 1 1-16,-6-1-1 0,-4 2 0 15,-3 0 0-15,-4 1-1 0,-5-1 1 16,1 2 0-16,1 2 0 0,2-1 0 16,1 0 1-16,5-2-1 0,3 0 0 15,5-1 0-15,3 1-1 0,3-2 0 16,1-1 0-16,5 1-4 0,0 0-4 15,2 0-7-15,3-1 18 0,1 0-150 0,1-1-122 16,-1-1-319-16</inkml:trace>
  <inkml:trace contextRef="#ctx0" brushRef="#br0" timeOffset="191908.75">2500 9117 402 0,'9'-2'101'16,"0"0"2"-16,0-2-54 0,-2 0-21 16,0 0-7-16,-3 1-5 0,0-1-4 15,-2 1-5-15,0 1-3 0,-1 1 0 16,1-1 1-16,-1 3 2 0,1-1 3 0,-1 0 2 16,-1 0 1-16,1 1 0 0,-1-1 1 15,0 1-2-15,0 0-3 0,1 0-4 16,-1 1-2-16,2 3-1 0,-1-3 0 15,2 2-1-15,1 1 1 0,0 0-1 16,2 0-1-16,0 1 2 0,3 0-1 16,1 1 1-16,1 2 0 0,0 0 0 15,1 1 0-15,0 2 1 0,0 0 0 16,-1 0-1-16,2 2 0 0,0-1-1 16,1 1 0-16,2 1 0 0,-1-3 0 0,1 1-1 15,2-2 1-15,-1-1 0 0,3 1-1 16,1-1 1-16,0-2 1 0,1 2 0 15,1 0 0-15,0 0 0 0,2 0-1 16,0-2 1-16,-1 2 0 0,1-1-1 16,3-1 0-16,-1-1 0 0,1 2 0 0,-2-1 0 15,1 0 0-15,2-2-1 16,-2 3 1-16,2 0-1 0,-2-1 0 0,2 0 1 16,0-1-1-16,0-3 1 0,1-1 0 15,0-3 2-15,2-2 1 0,0-1 0 16,4 0 1-16,1 0-1 0,1 3 1 15,2 0-1-15,1 3 0 0,0-1-1 16,0 1-1-16,0 1 0 0,-1-1 0 16,-1 0-1-16,-1-1-1 0,-1 0 1 15,2 2-1-15,-2-2 0 0,1 1 0 0,0-1 1 16,0 2-1-16,1-2 0 0,0 1 1 16,-2-2 0-16,-1-1 3 0,0-1 1 15,-1-2-1-15,0-5 1 0,-2 1 1 16,0-1-1-16,-1-1-1 0,1-1-1 15,0 2-2-15,-1 0 0 0,2 2-1 0,3 0 1 16,-1 2-1-16,-1-1 0 0,0 0 0 16,-1 1 0-16,1 0 0 0,-2-2 0 15,-4 3 0-15,0-3 0 0,-1 2 0 16,1-1 0-16,-3 0 1 0,0 1-1 16,2-1 0-16,-3 0 0 0,2 1 0 15,0-2 0-15,-1 1 1 0,1-2-1 16,0 0 0-16,-1 3 0 0,0 0 0 15,-1-2 0-15,0 1 0 0,-2 1 0 16,-3 1 0-16,0-1 0 0,-3-1 0 16,-2 0 0-16,0 2 1 0,-3-1-2 0,-1 1 1 15,0 0 0-15,-3 1 0 0,-1-2 0 16,0 3 0-16,0 0 0 0,-2-1 0 16,-1-1 0-16,1 2 0 0,-2-1 1 15,0 0-1-15,0 1 0 0,-1 0 0 16,0 1 0-16,-1-1 1 0,-1 1-1 0,0 0 0 15,1 0 1-15,-1 1-1 0,0-1 0 16,0-1 0-16,1 1 0 0,-1 0 0 16,1 0-1-16,-1 1 1 0,0-2-1 15,2 1 0-15,-2 1 0 0,0 0 1 16,-2-2 0-16,2 1 0 0,0 0 0 16,2 1 1-16,-2-1 0 0,0 0 0 15,0-1-1-15,0 1 1 0,0 0-1 16,0-1 0-16,0 1 0 0,0 1-1 15,0-1 0-15,0 0 0 0,0 0 1 0,0 1-2 16,0-1 1-16,0 0 1 0,0-1-1 16,0 1 1-16,0 0 0 0,1 0 0 15,0 0-1-15,0 1 1 0,0-2 0 16,1 1 1-16,0 0-1 0,0 1 1 16,0-2-1-16,-1 1 1 0,0-1 0 15,0 0-1-15,-1 2-1 0,0-1-2 0,0 1-3 16,1-1-3-16,-1 1-4 0,0 0-4 15,0-2-3-15,-1 1-2 0,0 1 7 16,0-1-89-16,0 1-29 0,-1-1-90 16,0 0-207-16</inkml:trace>
  <inkml:trace contextRef="#ctx0" brushRef="#br0" timeOffset="194966.66">15687 9590 311 0,'-13'10'83'0,"0"-3"3"15,2 0-39-15,1-4-19 0,2 0-7 16,-1 1-6-16,1 0-7 0,1-1-5 0,2-3-3 15,0 0 17-15,2 1 10 16,3 0 6-16,0-1 3 0,2 0 2 0,2-1 2 16,3 1 7-16,3 0-14 0,1 0-7 15,6-3 0-15,6 3-1 0,7-3 2 16,5 1 0-16,4 1 0 0,7-1-3 16,6 2-1-16,3 3-2 0,2-3-1 15,1-1-4-15,8 1-4 0,3-2-1 16,4 2-4-16,6 0-2 0,2 0-2 0,8-3-1 15,3 3-1-15,0 0 0 0,1 1-1 16,3-1 0-16,2-2 1 0,0-1-1 16,-1 3 0-16,-2 1 1 0,-1-2-1 15,0 0 0-15,-4-2 1 0,-4 5-1 16,-4-1 0-16,-5 3 1 0,-5-2-1 16,-6 0 0-16,-5 1 0 0,-7 1 0 15,-8-3 0-15,-8 0 1 0,-7-2-1 0,-7 0 0 16,-8-1 1-16,-6 2-2 0,-5-2 1 15,-4 1-3-15,-4 2 1 0,-5-1-1 16,-7 2 0-16,-5-1-1 0,-8 1 1 16,-7 1 0-16,-6 1 2 0,-8-2-1 15,-2 0 0-15,-6-1-3 0,-6 0-4 16,-2 1-3-16,-7 2-3 0,-4 0-3 16,-4 0 0-16,-6 1-1 0,0-2 2 15,-1 3 5-15,-1-4 4 0,-1-2 3 0,2-2 3 16,-3-4 1-16,6 0 2 0,0 1-1 15,-1-5 0-15,1 2 0 0,2-1 0 16,-1-2 0-16,7 2 0 0,3-1 0 16,1 0-1-16,7 2 0 0,4 0 0 15,4 0 0-15,8 4-1 0,2 2 1 16,3 3 0-16,6-1 1 0,5 2 0 16,5 0 0-16,7 1 0 0,5-1 1 0,3 0-2 15,7-2 1-15,1 2-1 0,4-1 0 16,4 2 1-16,3 2 2 0,3 0 1 15,5 1 1-15,3-1 1 0,3-2 2 16,2 2 0-16,3-4 1 0,1 0-1 16,2-1 0-16,0-1 0 0,1 1 1 15,4-1 0-15,2-2-1 0,-1-2 0 16,2 0-1-16,4-2-1 0,4-1 0 0,2 0 0 16,2-1 1-16,2 2 1 0,2 2 1 15,4-2 0-15,1 0 0 0,0 2 0 16,3 1-1-16,2 1-2 0,2 0-2 15,3 2-1-15,0 2-1 0,2 2 0 16,0 0-1-16,1 1 0 0,3-1 0 16,-2 1 0-16,-1-1 0 0,0 1 0 15,-2 1 0-15,-1-2 0 0,-3 0 0 16,1 0 1-16,-4-1-1 0,1 1 0 16,-1-2 0-16,-1 1 0 0,1 2 1 0,-1 0-1 15,-2 1 0-15,1 0 0 0,2 0 0 16,-1 0 0-16,1 0 0 0,-1 0 0 15,-1 0 0-15,2 1 0 0,-2-1 0 16,-1-1 0-16,2 1 0 0,-2-2 1 16,0 1-1-16,0-2 0 0,-2 1 0 15,1-2 0-15,-1 1 0 0,-1-2 0 0,1 1 0 16,-3-2 1-16,2 1-1 0,-2-1 0 16,-1 0 0-16,-2-1 0 0,-1 3 0 15,-1-1 0-15,1 0 0 0,1 0 0 16,-1-1 0-16,3 1 0 0,0-1 0 15,0 0 0-15,-2-1 0 0,-1 4 0 16,0 1 0-16,1 1 0 0,0 2 0 0,-1-1-1 16,-3 0 1-16,1 1 0 0,-6 0-1 15,-5-2 0-15,-7-1 2 0,-8-3-10 16,-7 2-8-16,-4 1-8 0,-10-6-8 16,-7-1 86-16,-6-2-221 0,-3-3-141 15,-4 0-363-15</inkml:trace>
  <inkml:trace contextRef="#ctx0" brushRef="#br0" timeOffset="195948.02">20821 8840 553 0,'7'-4'127'15,"0"-2"3"-15,0 0-69 0,-3 0-47 0,-2 1-4 16,0 0-2-16,-2 3-1 0,1 0-5 15,-1 1-2-15,2 4-1 0,-1 3 0 16,0 1-1-16,-1 4 1 0,1 5 0 16,-2 2 2-16,0 4 0 0,-3-1 0 15,-2 3 1-15,-2 0 0 0,-1 0-1 16,1-2 0-16,-1 0-1 0,1-2 1 0,-1-1-1 16,5-3 0-16,0-4 1 0,0-3 1 15,2-4 5-15,0-5 5 0,1-3 2 16,0-4 0-16,0-2 1 0,1-6-1 15,-1-3-1-15,2-3-6 0,-1-1-4 16,0-2-3-16,1-1 1 0,1-3-1 16,-2 0 1-16,2 0 1 0,1 1 2 15,1-3 0-15,0 4 0 0,5 2 1 0,1 4 0 16,5 4-1-16,3 4-1 16,-1 3 0-16,3 7 1 0,-2 3 0 0,-1 4 1 15,0 1-1-15,-1 6 1 0,-3 1-2 16,-1-1 0-16,-2 0-2 0,-1 0 0 15,-3-2-1-15,-4 0 0 0,-5-3 0 16,-2-2 0-16,-5 3 1 0,-2-1-2 16,-3 0 0-16,1-2-4 0,-1 1-9 0,1-1-10 15,0 0-3-15,5-3-58 0,0-2-69 16,3-1-110-16,1 0-246 16</inkml:trace>
  <inkml:trace contextRef="#ctx0" brushRef="#br0" timeOffset="196246.22">21298 8794 530 0,'9'1'116'0,"-5"-1"2"0,-6 0-75 16,-2 1-36-16,-7 1-6 0,-4 0-2 16,-3 0-1-16,-3 0-1 0,-3 4 0 15,0-5-1-15,-2 3 2 0,3 0 3 16,2 2 1-16,0-2 1 0,5 1 2 15,2-2-1-15,3 4 1 0,5-2 3 16,4 2 4-16,2-2 3 0,5 4 3 0,3 1 0 16,3-2-1-16,2 2 1 0,1 1-4 15,3 0-4-15,-1-1-4 0,0 0-4 16,-2-1-1-16,-4 2-1 0,-3-1 0 16,-2 2 1-16,-7-1 0 0,-4-2-1 15,-4 1-7-15,-3 0-6 0,-2-2 46 16,-3-2-170-16,1-2-120 0,1-2-323 15</inkml:trace>
  <inkml:trace contextRef="#ctx0" brushRef="#br0" timeOffset="197492.78">21279 8950 483 0,'19'2'114'0,"-2"-2"-1"16,-3 2-45-16,-3-1-58 0,-1 0-7 15,-1 2 0-15,-3-5-2 0,2 4-1 0,0-4 1 16,-1 1-1-16,2-2 0 0,0 0 1 16,1-2 1-16,1 0 6 0,-1-1 6 15,0 1 4-15,0-2 6 0,0 0 3 16,0-1 4-16,-2 0 1 0,-2 0-6 16,-1-1-3-16,-3 0-6 0,-4-1-6 15,-3 3-4-15,-3 1-3 0,-5 5-2 16,-1 3-1-16,-4 4-2 0,-4 2 0 0,-2 5 1 15,-1 4 0-15,0 1-1 16,2 2 0-16,2 1-2 0,6 1-1 0,6-1-1 16,8 1 1-16,7-2-1 0,8-1 1 15,7-3 2-15,2-4 3 0,5-1 2 16,3-3 4-16,1-3 1 0,0-5 0 16,-2-1 2-16,1-5-2 0,1 0 0 15,-2-4-1-15,-1-3-3 0,-4-3 0 16,0 1 0-16,-4-4 0 0,-3 3 0 0,-5 1 0 15,-5 0-1-15,-2 4 1 0,-3 4 1 16,-2 2-2-16,-1 4-1 0,-2 4 0 16,-1 5 0-16,-2 2-1 0,1 2-1 15,-1 1 0-15,0 3-1 0,2-1 1 16,2-1-2-16,3-4 1 0,4 0 0 16,1-1 0-16,5-3-1 0,2-1 4 15,4-3 1-15,1-3 3 0,-1 0 2 0,4-4 0 16,-1-1 1-16,-3-3 2 0,-2 0-2 15,-2-4-2-15,-2 1-1 0,-2-2-2 16,-2-1-1-16,-2 3 0 0,0 4-2 16,-3 0-2-16,0 2-1 0,-2 4-1 15,-1 7 0-15,-2 1 0 0,0 3 1 16,0 2 0-16,-1 3 0 0,0 2 2 16,1-1-3-16,3-1-1 0,3 1-1 15,1-3-1-15,6-1 0 0,2-2 0 0,6 0 1 16,1-4 2-16,5-2 1 0,3-3 0 15,4-3 1-15,1 0 0 0,0-2 1 16,-1-4 0-16,0 1 1 0,-2-2-1 16,-5-1 1-16,-4 0 1 0,-5 1 0 15,-1-3 0-15,-5 3 1 0,-5 0-1 16,-4 0-3-16,-3 3 0 0,-6 4-1 0,-5 4 0 16,-3 3-1-16,-5 4 0 0,-4 3 0 15,-3 7 2-15,1 0 0 0,2-1-1 16,2 0-2-16,4 0 0 0,5-4-1 15,5-2-1-15,5-5-1 0,4-1 2 16,5-3 3-16,3-3 2 0,5-1 4 16,2-2 2-16,2-1 3 0,2-3 1 15,1-3-1-15,0 0-1 0,1-3 0 16,-2-5-2-16,0-1 1 0,-1-1-2 16,-2-1 0-16,0 0 0 0,1-1-1 0,-4-2 0 15,0-1-2-15,0 2-1 0,-2 0 1 16,0-1-1-16,-3 5 1 0,-3 3 0 15,0 5 0-15,-3 4-1 0,-2 5-1 16,-3 6 1-16,-4 5-1 0,-3 4 1 16,-2 4-2-16,-1 4 1 0,-5 3 0 15,0 2 1-15,-2 3 0 0,4 0-1 0,1 2-1 16,4-2 0-16,4 0-1 0,7-3 0 16,5-2 0-16,6-2 0 0,4-3 0 15,4-5 2-15,3-2 0 0,3-3 1 16,-1-3 1-16,2-1 0 0,-2-4-1 15,2-4 1-15,-1 3 0 0,-2-3-1 16,-1 0 0-16,-1-4 0 0,-4 1 0 16,-1 1-1-16,-6 0 1 0,-4 0-1 0,-1 2-1 15,-4 3 0-15,-3 5 0 0,-5 0-1 16,-1 4 1-16,-2-1-1 0,-1 4 1 16,1-1 1-16,0 1-1 0,2-1 0 15,4 0 0-15,3 0 0 0,5-2 0 16,5-2 0-16,3-1 1 0,5-1 1 15,4-2 2-15,2-1 3 0,2-3 2 0,-1-2 2 16,-1 1 1-16,0-1 1 0,-4-2 2 16,-3 0 0-16,-2-4 1 0,-7 0-2 15,-5 0-3-15,-5-4-2 0,-7 1-4 16,-5 0-2-16,-8-1-4 0,-7 5-1 16,-1 3-2-16,-3 2-2 0,0 3-7 15,2 3-15-15,1 3-21 0,7 1-117 16,4 0-18-16,3 3-122 0,5-1-239 15</inkml:trace>
  <inkml:trace contextRef="#ctx0" brushRef="#br0" timeOffset="-209746.86">2070 11305 526 0,'-3'16'113'16,"0"-2"1"-16,1-5-91 0,1-1-15 15,3 1-3-15,-1-3-1 0,2-2-3 16,0 0 0-16,0 1 1 0,3-1-1 15,0-1 2-15,1 0 3 0,0 0 3 0,1 1 5 16,1 2 5-16,0 3 4 0,1 2 5 16,-2 1 1-16,3 2 2 0,1 2-3 15,1 4-5-15,4 1-4 0,2-3-4 16,1 2-5-16,6-3-3 0,2-2-3 16,5-3-1-16,3-4 0 0,5-5 0 15,5-3-2-15,4-4 0 0,4-3 0 16,4-3-1-16,3-4 0 0,4 1 0 0,2-3 0 15,2 0 1-15,2 0 0 0,2 1 0 16,3 1 0-16,0 1 0 0,3-1-1 16,-1 1 1-16,2 4-2 0,-2 0 2 15,-1 1-1-15,-4 4 0 0,-2 1 0 16,-4 3 0-16,-6 0 0 0,-9 1 1 16,-8 1-1-16,-10-1-1 0,-8 2 1 15,-10-1-1-15,-5 1-1 0,-6-2-2 16,-6 0 0-16,-7-1-1 0,-7 2 0 15,-9-1 0-15,-8-1 1 0,-10-1 0 0,-7-1 3 16,-8 1 1-16,-6 0 0 0,-1 0 1 16,-2-1 0-16,-4 5 0 0,-3 1-1 15,-3 2 1-15,-1 1-1 0,-2 2 0 16,-1 3 0-16,-2 1 0 0,0 0-8 16,3 2-5-16,5 1-1 0,1-5-1 0,7-2 0 15,5-4-1-15,8-4 2 0,9-1 6 16,5-3 6-16,9-4 2 0,7 1 0 15,7-1 1-15,4 0 2 0,5 0 3 16,6 0 1-16,5 1 0 0,8-1 0 16,4 3 0-16,9 0-1 0,10 0-2 15,7 4-2-15,10-1-2 0,8 3 0 16,5 3 1-16,6 0-1 0,5 2 0 0,1-4 0 16,4 1-1-16,0 0 1 0,1-3 1 15,-1-3-1-15,-3-3 0 0,0 0 0 16,-2-2 1-16,-4-3 1 0,-4-2-1 15,-5 0 0-15,-6 0 1 0,-6-1 1 16,-8 1 1-16,-9 1 1 0,-8 1 1 16,-10 4 2-16,-5 0 0 0,-7 1-3 15,-10 0-2-15,-9 3-3 0,-11 1-1 16,-10 1-3-16,-11 1-1 0,-13 2-2 0,-9 4 3 16,-8 1 0-16,-7-2 1 0,-5 1 1 15,-4-2 0-15,-2 3 0 0,-2-3 1 16,-2-1 0-16,-1-2 1 0,4 1 0 15,3-2 0-15,7 4 0 0,6-1 0 16,7-1 1-16,9 1-1 0,9 3 1 16,9 0-1-16,10-2 1 0,9 0-1 15,7-1-1-15,10-1-1 0,11 2 0 0,14-2 1 16,12-1 1-16,13-2 0 0,16 1 1 16,18-2 2-16,16-3 1 0,13-4-1 15,12-2 0-15,12 3-1 0,9-3-11 16,3-1-63-16,1-1-75 0,5 0-113 15,-6 0-277-15</inkml:trace>
  <inkml:trace contextRef="#ctx0" brushRef="#br0" timeOffset="-195424.18">2349 13858 627 0,'-6'4'136'0,"0"0"1"0,1-3-108 16,-2-1-15-16,1 1-7 0,-1 1-2 16,0 1-2-16,0 0-2 0,2-1-1 15,1 2-2-15,2-2-1 0,2 3-1 16,1-1-1-16,3 0 1 0,5 0-1 0,4-2 2 15,5-2 2-15,6-3 3 0,4-3 3 16,6-1 1-16,8-1 0 0,4-2 2 16,7 1-1-16,5 4-1 0,3 1-1 15,5 3-1-15,3 0 0 0,1 3 0 16,2 5 1-16,3 2 0 0,-3 2-1 16,0 3 0-16,-1 2 2 0,-3 5-1 0,-3-1 0 15,-5 2-1-15,-3-1-2 0,-4 1 1 16,-7-2 0-16,-5 0-2 0,-4-5-3 15,-8 2-3-15,-6-6-5 0,-7-1-7 16,-8-6-2-16,-5 3-2 0,-10-4 0 16,-8-2 2-16,-7-1 3 0,-7-2 6 15,-7 1 6-15,-7 0 4 0,-5-5 0 16,-7 3 0-16,-5 4 1 0,-7 0 0 16,-4 3 0-16,-9 2-2 0,-6 1 2 0,-9 5-3 15,-3 0-5-15,-5-2-6 0,-1 4-4 16,0 2-1-16,4-2 1 0,5 2-1 15,9-3 2-15,8-2 5 0,13 0 2 16,8-5-4-16,11-1 1 0,12-2 0 16,8-2 5-16,9-1 5 0,10 0 1 15,8-1 6-15,13-3 11 0,10-2 6 16,11 1 4-16,12-2 0 0,12-3-1 0,10-2 0 16,9-1 1-16,7-1-3 0,5 1-4 15,4-4-4-15,2-1-5 0,0-1-2 16,2 0 0-16,-3 0-2 0,-6 1-1 15,-7-2 0-15,-10 5-1 0,-9-1 0 16,-14 1 0-16,-11 2-1 0,-10 3 1 16,-12 1 2-16,-7 0-3 0,-10 0 0 15,-12 1-6-15,-12 2-5 0,-10-1-4 0,-11 0-4 16,-12-1-1-16,-10 2-2 0,-5 2-2 16,-5 1 7-16,-1 2 3 0,4 1 5 15,2-1 2-15,7 2 0 0,7 0 5 16,10-1 1-16,10 3 1 0,10 0 0 15,7-1 1-15,8 4 0 0,8 1 0 16,7 5 3-16,8 4 2 0,9 2 3 16,9 5 1-16,13 2 0 0,11 2 0 15,13 2-1-15,11-4-5 0,12-1-9 0,11 0-9 16,8-4-131-16,0-4-121 0,3-2-312 16</inkml:trace>
  <inkml:trace contextRef="#ctx0" brushRef="#br0" timeOffset="-193315.49">4928 12065 603 0,'-5'-3'138'16,"-3"4"3"-16,-1 2-96 0,-1-1-18 15,0 1-7-15,0 3-5 0,-1-2-5 16,2 1-4-16,1-1-4 0,3-1-2 16,2 0-1-16,1-2-2 0,5 1 0 0,1-4 2 15,4 2 2-15,4-2 4 0,4-1 5 16,8 0 3-16,6 0 4 0,6 2 1 15,8 2 0-15,5 4-3 0,7 5-1 16,5 2-5-16,5 4-3 0,2 4-2 16,4 3-11-16,4 1-14 0,2-2-88 15,-1-5-52-15,8-4-120 0,-3-13-269 16</inkml:trace>
  <inkml:trace contextRef="#ctx0" brushRef="#br0" timeOffset="-191274.69">9528 12389 603 0,'-2'1'129'0,"1"0"0"16,1 0-103-16,-1-1-15 0,1 0-8 15,0 1-4-15,0 0-1 0,0-1 0 16,0 0-1-16,0 1 1 0,0 1-1 16,-1-4 2-16,1 2 0 0,1 2 3 15,-1-2 3-15,0 1 0 0,2 0 3 0,1-1 1 16,0 2 2-16,3-1 2 0,2 0 1 16,4-1-1-16,4-1 1 0,3 1 0 15,5-1-1-15,4 0 1 0,4 0-1 16,4-1-1-16,4 0 0 0,3-1-1 15,2 1-1-15,3-2-2 0,1-1 0 16,3 2-3-16,-1 0-2 0,3-1-1 16,0 2-1-16,0 0 0 0,3 2-1 15,0-4 0-15,3 0 1 0,-2-1-1 0,1 0 1 16,1 1-1-16,-1-1 1 16,0 1 1-16,1 3 0 0,-1-1 1 0,2 1 1 15,-1 0 0-15,1-1 1 0,-2 1-1 16,1-2 0-16,0 1-1 0,3 1 0 15,-2-2 0-15,2-2-1 0,0 2 1 16,1-4-1-16,-2 4 2 0,1-2-1 0,-3-1 0 16,0 2 0-16,-1 1 0 0,1-2 0 15,0 2-1-15,-1-4 0 0,-2 2-1 16,0 2 1-16,-1-1-2 0,1 0 1 16,-2 2 1-16,2-2-1 0,3-1 2 15,1 2 0-15,-1-4 2 0,2 1 0 16,0 1 0-16,-1 1 1 0,2-2 0 15,-1 1-2-15,1-1-1 0,2 1-1 16,1-1 0-16,0-1-1 0,1 0-1 16,-2 2 0-16,0 0 1 0,-1 2 1 15,-2 2 1-15,-1 0 1 0,1 0 1 0,-2 2 2 16,-1 2-1-16,-3 1 1 0,-2 0 0 16,1-2-2-16,-1 2-1 0,-1 0 0 15,3-4-2-15,-3-1 0 0,9-1-1 16,0 2 0-16,7-1-1 0,0 1 1 15,-4 0 0-15,-2 3 2 0,7 0 2 0,-8 0 2 16,0 4 1-16,-5 0 1 0,-4 1 0 16,3 0-1-16,-2 4-2 0,-7-1-1 15,0 1-3-15,2-4 0 0,6 0-2 16,2 2 0-16,2-1 0 0,-3-5 0 16,5 2 1-16,3-2-1 0,-6 0 0 15,-8 0 1-15,3-1-1 0,-4 0 0 16,0-1 1-16,0 2-1 0,1-1 1 15,3 4-1-15,0 0 1 0,1 1 0 0,1 1-1 16,6-1 1-16,0 0-1 0,-3 0 0 16,2-3 1-16,-1 1-1 0,0-1 0 15,0 0 0-15,-2-2 0 0,-2-1 0 16,3-3 0-16,-2 0 1 0,-5-3-1 16,1 0 0-16,-1 1 0 0,-3 1 0 15,2 0 0-15,-4 3 0 0,-1 0 0 16,1 1 0-16,-4-1 0 0,-1 0 0 0,1-2 1 15,-4 3-1-15,-2-2 1 0,-4 0 0 16,-4 1-1-16,0 0 0 0,-6 1-1 16,-4 0 0-16,-3-2-1 0,-4 1-1 15,-4 0-3-15,0-2-6 0,-4 2-5 16,-2-1-14-16,0-1-9 0,-4 2-15 16,-5-1-8-16,-6 1-126 0,-8-1-130 15,-14-1-310-15</inkml:trace>
  <inkml:trace contextRef="#ctx0" brushRef="#br0" timeOffset="-188181.37">3721 13060 431 0,'-2'4'107'0,"0"-1"1"0,0-3-27 16,1 0-62-16,-1 0-12 0,1 0-1 15,-1-2 0-15,-1 0-1 0,-1-2 1 16,0 0-1-16,1 0 2 0,-2-1 3 16,0 1 1-16,-1-2 3 0,2 2 6 15,-2 1 3-15,2-2 4 0,-1 3 0 0,-1-1 1 16,3 2 0-16,-2 0-3 0,3 1-3 16,0-1-5-16,1 2-1 0,1 0-3 15,1-1-2-15,2 1-2 0,6-1-1 16,6 0 3-16,7 0 2 0,8-2-1 15,7-2 0-15,8 0 0 0,7-2-1 16,2 0-1-16,4-1-3 0,2 0-4 0,-2 1-1 16,-2 1-1-16,-4 0-2 0,-6 2-9 15,-9 3-23-15,-7 0-137 0,-10 1-140 16,-22-3-357-16</inkml:trace>
  <inkml:trace contextRef="#ctx0" brushRef="#br0" timeOffset="-187057.56">4788 12947 668 0,'-4'2'157'0,"1"0"1"0,0-3-92 15,0 0-35-15,1 0-16 0,0 1-10 16,0-1-12-16,2 1-10 0,0-2-7 16,3 4 0-16,2 0-2 0,5 0 1 15,3 1 2-15,2 2 8 0,5-2 10 0,6 0 10 16,5-3 3-16,1-1 3 0,1-2 3 16,3-1 3-16,0-1 2 0,0 0 0 15,-2-1-1-15,-3 2-1 0,-2-2-2 16,-1 3-4-16,-5-2-3 0,-5 3-1 15,-2 0-4-15,-4 1-1 0,-4 0-3 16,-3 1-1-16,-3 1-3 0,-1-1-2 16,-4 2 1-16,-2 0 0 0,-5 2 1 15,-6 0 0-15,-1 0 2 0,-4 2 3 16,-4 2 3-16,-4-3-2 0,1 2 1 0,-1-3-1 16,3 2 0-16,0-1 0 0,3-3-2 15,3 0-2-15,6 1-2 0,3-2-1 16,4 0-2-16,3-1 1 0,4-1 0 15,4 0 1-15,6-1 2 0,5 1 3 16,6-1 3-16,9 0 2 0,5 0-1 16,8 1 2-16,4 0-2 0,1 2 1 15,0 1-4-15,-1 0 13 0,-4 4-163 0,-5-3-131 16,-6-3-351-16</inkml:trace>
  <inkml:trace contextRef="#ctx0" brushRef="#br0" timeOffset="-157962.7">2305 5298 568 0,'18'0'123'0,"-5"-3"1"0,0-1-94 16,3-3-24-16,1 3 0 0,0-1-1 16,0 4-1-16,-3 1-3 0,-1 2 0 15,-2 2-1-15,-2 4 1 0,-3 0 1 16,-3 3 0-16,-1 0 1 0,0 1 0 0,-2-1 0 16,-1 1 2-16,0-2 2 0,0-2 2 15,-1-2 5-15,-1 2 4 0,-3-3 7 16,0 0 3-16,-3-2 2 0,-3 5-2 15,-3-3-2-15,-4 1-4 0,-5-3-6 16,-5 3-7-16,-4 2-3 0,-5 1-3 16,-3-3-2-16,-4 3 0 0,-2 2 0 15,-2 0-1-15,1-4 1 0,-1-1-1 0,0-2 0 16,-1-4 1-16,-2-4-1 0,4-5 1 16,-1-1 0-16,0-4 1 0,-2-3 0 15,1-2 4-15,1 1 2 0,0 0 0 16,0 2 0-16,-2-1 0 0,-2 4-1 15,-1 2 0-15,0 2-4 0,-1 3-1 16,0-2-2-16,3 2 1 0,4-1 0 16,6-3 0-16,3-1-1 0,6 0 0 15,5-3-1-15,3-5 0 0,3-3 1 0,3-7 0 16,5-4 2-16,4-4 1 0,2-6 0 16,6-3 1-16,4-2 1 0,3-4 0 15,3 2-1-15,3-1-2 0,4 3 1 16,1-3-1-16,2 4-1 0,1 5 0 15,2 5 0-15,1 3-1 0,2 0 0 16,1 0 0-16,5 3-1 0,2-1 1 16,3-3 0-16,4 1-1 0,5 0 1 0,1 3 0 15,3-1-1-15,0 3 1 0,2-1 0 16,1 1 0-16,5 0 0 0,1 0-1 16,4 3 1-16,3 5 0 0,2-2-1 15,2 6 1-15,1 1 0 0,0 3 0 16,2 2 0-16,2 2 0 0,1 1 0 15,-1 2 0-15,-2 4 0 0,2 2 0 16,0 3-1-16,-2 2 1 0,-1 1 0 16,-2 3 0-16,-1 1-1 0,1 1 1 0,-4 3-1 15,-3 2 1-15,-2 3 0 0,-2 2-1 16,-3 1 2-16,-2 3-2 0,1 3 1 16,-3 0 0-16,-1-1-1 0,-5 3 0 15,0-1 1-15,-4 4-1 0,-1 0 1 16,-2 1 0-16,0 2-1 0,-1 0 1 15,-3 2 1-15,-3-2-2 0,-1 1 1 16,-6 1 0-16,-6 1 0 0,-3-1-1 0,-8 0 1 16,-4 2 0-16,-5 0 0 0,-4-1-1 15,-4-4 1-15,-4 1 0 0,-5-1-1 16,-4-1 1-16,-2-1 0 0,-3 1 0 16,-2 0 0-16,-4 1 0 0,-2-1 0 15,-2-1 0-15,-5 1 0 0,-1-4-1 16,-4 0 1-16,-1-2-1 0,0-5-2 15,0 0-7-15,2-2-5 0,4-4-16 0,2-1-13 16,3-7-130-16,0-7-132 0,-2-5-326 16</inkml:trace>
  <inkml:trace contextRef="#ctx0" brushRef="#br0" timeOffset="-156660.86">2665 6464 617 0,'5'-2'124'0,"1"-2"-5"0,0 1-127 16,1 3-36-16,-2 1-27 0,-1 4-10 16,-2-1 9-16,-3 2 8 0,-3 1 22 15,0-1 25-15,-1 0 39 0,-3-2 33 0,0-3 16 16,0 0-5-16,-2-1-6 0,-4-2-12 16,-1-1-16-16,-1 0-6 0,-3 0-3 15,-3-2-3-15,-1 1-3 0,-2 1-5 16,-1-2-1-16,-3 2-3 0,0-1-2 15,-4-3-3-15,-1 1-1 0,-3-3-1 16,-2-3-1-16,0 1 1 0,-3-4-1 16,0-1 0-16,0 0 0 0,-1-1 0 15,1 1 1-15,0 0-1 0,-1 1 0 0,0 4 0 16,-2 1 0-16,0 4 0 0,-1 1 0 16,-2 4-1-16,0 1 0 0,-1 1 0 15,0 3 0-15,1 2 0 16,2 2 0-16,-1 1 1 0,2 3-1 0,-1 2 0 15,0 0 1-15,1 0-1 0,0 2 1 16,2-1-1-16,1 3 1 0,1-2-1 0,4-1 1 16,3 2-1-16,1 0 0 0,4 0 1 15,0-1-1-15,4 2 1 0,2-1-1 16,0 2 0-16,2 3-1 0,3 0 1 16,0 1 0-16,3 0 0 0,2 0-1 15,2 1 1-15,3 0 0 0,2 0 0 16,4 1 1-16,2 2-1 0,4-1 1 15,0 2-1-15,2 1 1 0,3-2 0 16,2 1-1-16,1 0 1 0,2-1-1 16,4 2 1-16,1-1-2 0,1-1 2 0,3-1-1 15,2-3 0-15,2-3 0 0,1-1 0 16,8-2 1-16,1-5 0 0,3-1 1 16,6 0 0-16,4-1 1 0,3 1 0 15,3-4 0-15,2-1 1 0,7-1 1 16,2-5-2-16,3-1 1 0,4-1-1 15,2-2-1-15,4-4 1 0,3 1-1 0,0 0 1 16,3 1-1-16,-2 1 0 0,2-2 1 16,-3 2-1-16,1 1 1 0,-3 0-1 15,0 3 0-15,-3-1 0 0,-2 1 0 16,-1 0 0-16,-1-3-1 0,-1-1 1 16,-2-1-1-16,0-4 1 0,-2-3-1 15,-1-2 1-15,-3-3 0 0,-2-1 1 16,-7-2 2-16,-4 2 2 0,-4 1 2 15,-4 0 2-15,-3 1 1 0,-6 2 0 16,-3 3 0-16,-4 4 0 0,-5-2-1 0,-4 1-1 16,-7 2-1-16,-3 1 0 0,-3-1 4 15,-5 2-1-15,-3-6-2 0,-3 1-1 16,-4-3-2-16,-7-3 0 0,-3-2-3 16,-7-3-2-16,-4-3-1 0,-3-1 1 15,-3-1 0-15,-1 0 0 0,-3 0 1 0,-2 0 0 16,-4-2 0-16,0 2-1 0,-3 1 1 15,-5 2-1-15,-3 3 0 0,-2 2 1 16,-1 2-1-16,-3 3-1 0,-5 3-1 16,-1 1 0-16,-4 2-3 0,0 0-9 15,-2 3-11-15,-2 0-7 0,-2 2-5 16,0 1 167-16,-3-1-292 0,-1 2-140 16,2 0-394-16</inkml:trace>
  <inkml:trace contextRef="#ctx0" brushRef="#br0" timeOffset="-140906.61">2300 8905 408 0,'-2'3'94'15,"-4"0"1"-15,-2 0-61 0,-3 0-16 16,-4-1-3-16,-3 3-3 0,-3-2-1 15,-2-1-3-15,-2-1-1 0,-3 0-1 0,-1 0-2 16,-2 0-2-16,0-2 0 0,1 0 1 16,-1-2 7-16,1-3 6 0,2-2 5 15,-1-4 4-15,2-7 4 0,0-3 4 16,1-6-2-16,3-6-5 0,3-4-3 16,1-3-4-16,6-3-5 0,2-1-2 15,3 0-3-15,4 5 0 0,2 2-1 16,1 3-3-16,1 3 0 0,1 4 0 15,1 1-1-15,1 1 0 0,0 0-1 16,2 1 0-16,1-1-1 0,1 2-1 16,1-2-1-16,0 5 0 0,1-2 1 0,2 2-2 15,0-1 1-15,2 1-1 0,3-2 1 16,0 2-1-16,3-3 1 0,3 3 0 16,-1 4 0-16,4 0 0 0,2 3 0 15,0 3 0-15,4 0 0 0,2 6 0 16,2 0 0-16,2 2 0 0,3-2-1 0,0 5 1 15,1-1 0-15,-2 1 0 0,-1 1 1 16,-1 2-1-16,-3-3 0 0,-3 4 1 16,0-3 1-16,-2 1-1 0,-2 3 0 15,-1-2 1-15,1 0-1 0,-2 2 1 16,-1 0-1-16,-1 2 1 0,-3 0 0 16,0 4 0-16,-1 1 0 0,-1 4 1 15,-2 1 0-15,0 4-1 0,1 0 1 16,-1 1-1-16,0 0 0 0,-2 1-1 0,0-1 0 15,0-2 0-15,-2 0 0 0,2 1-1 16,-4-1 1-16,0-1-1 0,1 2 0 16,-2 1 0-16,-1 0 0 0,-3-1 1 15,0 0 0-15,-1 0 0 0,-2 0 0 16,-1 1 1-16,-1 0-1 0,0 1 0 16,0 4 0-16,-1 0-1 0,0 1 1 15,-1 2-1-15,-3 1 0 0,1 2 0 0,-2 1 0 16,-3-5 1-16,-2 4 0 0,-5-3-1 15,-4-2 1-15,-3-1 0 0,-5-2 1 16,-4-2-1-16,0-2 0 0,-7 0 1 16,-2 0-1-16,0 0 0 0,-3-1 0 15,-2-3 0-15,-2 0 0 0,-2-1-2 16,-1-2-5-16,0-3-7 0,-1-4-12 16,1-3 7-16,0-3-139 0,2-4-125 0,3 1-314 15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1T17:25:54.26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15363 4987 220 0,'0'2'48'0,"0"0"-1"0,0 3-35 15,1 0-11-15,1 2-2 0,0-3 0 16,0 1 1-16,4-3 2 0,4 1 2 16,2-1 3-16,3-3 3 0,4-2 4 15,3-1 5-15,3-3 5 0,3 0 6 16,-3-2 6-16,2-1 2 0,0 1 2 16,3 0 2-16,4 3-2 0,3 1-5 0,1 2-9 15,4 2-7-15,4 1-5 16,0 2-5-16,0 0-4 0,1 2-2 0,2-3-1 15,5 1-1-15,11-2 0 0,6 1 0 16,6-2 2-16,7-1 8 0,10-3 4 16,9 2 2-16,7 1 2 0,0-3 2 15,9 0 1-15,9 1-1 0,7 2-4 16,6 4-2-16,5-1-2 0,5 3-1 0,5 4-1 16,9 4 0-16,-4 4-3 0,5-3-3 15,1 6-2-15,-4 5-1 0,2-2-1 16,1 3 0-16,-5-2-1 0,1 0 1 15,-1 0-3-15,-7-4-4 0,-3-5-8 16,-5-6 14-16,-9-4-139 0,-8-8-117 16,-11-3-304-16</inkml:trace>
  <inkml:trace contextRef="#ctx0" brushRef="#br0" timeOffset="6480.35">15351 5898 126 0,'2'2'29'0,"2"0"-1"0,2 3-17 16,-1-1-8-16,2-1-3 0,-2 2 0 15,1-1-1-15,-1 0 1 0,-1-2 0 0,2 2 2 16,-2 0 1-16,1 3 2 16,-1-3 4-16,0 1 6 0,2 1 11 15,1-1 4-15,0 1 4 0,3-3 1 0,1 0-1 16,5 1-1-16,4 0-7 0,2-2-9 16,3 0-7-16,2 1-3 0,4 2-2 15,7-2-2-15,7 1 3 0,3 1 6 16,3 2 7-16,7-2 5 0,8-3 5 15,4 2 2-15,10 0 2 0,4 0 0 16,7 2-2-16,9-4-7 0,9 4-4 16,6 2-4-16,5 1-3 0,1 1-2 0,5-1-3 15,4 0-5-15,0 0 0 0,-5 5-1 16,1-1-1-16,-3-1 1 0,-7 0-1 16,-7 0 0-16,-8 0-1 0,-4-2 0 15,-6-3-8-15,-8 0-14 0,-8-2-46 16,-12-1-48-16,-7-1-86 0,-12-4-195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1T16:11:06.9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9826 6622 588 0,'1'0'134'0,"-1"0"7"15,3 1-92-15,2 0-5 0,3-3 1 0,3-4 1 16,4 3-1-16,3-1-1 0,3-4-5 16,0 0-7-16,3-1-7 0,-2 1-6 15,-2 1-5-15,-1 1-3 0,-3-1-4 16,-1 4-3-16,-4 0-3 0,-4 5-1 16,-2-1-1-16,-2 0 0 0,-1 1 0 15,-2 0-1-15,0-1 1 0,0 0 0 16,0-1 1-16,1 0-1 0,-1 1 1 15,-1-1-1-15,2 0-2 0,-2 0-3 0,1 0-5 16,0 0-6-16,1-1-8 0,-2 0-10 16,2 1-13-16,-1-2 138 0,0 1-266 15,0-3-145-15,0-2-406 0</inkml:trace>
  <inkml:trace contextRef="#ctx0" brushRef="#br0" timeOffset="151481.25">11209 6557 408 0,'-3'1'78'0,"2"-1"-5"15,0-2-52-15,1 0-46 0,0 0-4 16,0 0 3-16,-1-1 10 0,0 1 11 16,-1-2 16-16,1 0 18 0,-1 1 6 15,1-1 5-15,-1 0 2 0,1 2 0 16,1 0-4-16,-1 1-11 0,0 1-10 15,1 0-6-15,-1 0-4 0,1 0-2 16,-2 0-1-16,1 1 0 0,1-1-1 16,0 1 0-16,1-1 1 0,1 2 0 0,0-2 2 15,1 1 0-15,5 0 1 0,0 2 0 16,3-2-1-16,1 0 0 0,3-2-2 16,-1 1-2-16,1 1-1 0,0-3 0 15,-1 1-1-15,0 1 1 0,1-3 0 16,0 2 1-16,-1 0 1 0,1-1 0 15,-2 1 1-15,2-1 0 0,-2-2 0 0,2 1 0 16,1 1-1-16,1 0 0 0,-1-3-1 16,4 3 0-16,0 0 0 0,1 1 0 15,-2 1 1-15,4 0-1 0,3 0 0 16,-1 2 0-16,3 0 0 0,1-1 0 16,-1 2 0-16,3 1-1 0,-2-2 0 15,1 3 0-15,0-2 0 0,-3 0-1 16,0 0 1-16,2 0-1 0,-1-2 0 15,1-2 1-15,-3 1-1 0,-1-3 0 0,2 2 1 16,-2 0 0-16,2 1 0 0,-1-1 0 16,4 2 0-16,0-2 1 0,0 2 0 15,3 2 0-15,0 0 1 0,1-2-1 16,1 1 0-16,0 0 0 0,2-2-1 16,2 0 0-16,-2-3 0 0,4 2-1 15,1 2 1-15,3 2-1 0,0 2 0 16,3-1 0-16,-1 2 1 0,4 1-1 0,-1-1 0 15,0-3 0-15,-2 2 2 0,2 1 0 16,3 0 2-16,0 2 1 0,0 2 1 16,-2 1 0-16,2 1 1 0,1-1-1 15,1 1-2-15,-3-1 0 0,3-1-2 16,3-2 0-16,2 0-1 0,-4-1 0 16,3-1-1-16,-2-2 2 0,1 0 0 15,-2 1 1-15,-2-1 1 0,3-2 0 16,0 0 0-16,2 0 1 0,2-3-2 15,1 1 1-15,-6-1-1 0,-1 3 1 0,7-1-1 16,2-1 0-16,4 1 0 0,-4 2 0 16,6-1 0-16,1-2-1 0,-1-1-1 15,-5 1 0-15,6 1-1 0,-8 0 1 16,6 0-1-16,-7 0 0 0,5 4 1 16,3-2-1-16,-3-1 1 0,-7 0-1 15,-1-1 1-15,-4 0-1 0,4-1 1 0,3-2-1 16,-2 1 0-16,-1 1 1 0,1 0-1 15,4 1 0-15,-5 0 1 0,-1 2-1 16,0 0 1-16,3 0-1 0,1 1 1 16,-1 1 0-16,-1 0-1 0,5 3 1 15,-4-1-1-15,0-2 0 0,-3 2 0 16,4-2 0-16,-3-1 1 0,3 1-1 16,-3-3 0-16,0 1 0 0,0-2 0 0,0-1 0 15,-4 0 0-15,4 2 1 16,2-1-1-16,-2-1 1 0,0 2 0 0,-1 1-1 15,1 0 1-15,0 4 0 0,-1-2-1 16,-2 2 1-16,6 1-1 0,-2 0 0 16,0 0 1-16,-1 3-1 0,1-1 0 15,3 1 0-15,-3-2 1 0,-1-2-1 16,3 1 0-16,3 1 1 0,-1 0 1 0,1-4 0 16,-2-1 0-16,2 3 1 0,-3 2 1 15,0-3-1-15,-2 1 1 0,2-1-2 16,-4 3 0-16,-3 2 0 0,-3-1-2 15,-3 2 1-15,-6-1-3 0,-6 2-3 16,-5 0-13-16,-6-2-11 0,-4-1-127 16,-7 0-126-16,-10-3-320 0</inkml:trace>
  <inkml:trace contextRef="#ctx0" brushRef="#br0" timeOffset="168554.84">6752 9709 259 0,'7'6'75'15,"0"-1"2"-15,-1-2-28 0,2 3-18 16,2-1-1-16,0 4-3 0,2-1-2 0,0-2-5 15,1 2 2-15,2 0 2 0,2-2 3 16,0 0 0-16,3-3-1 0,2 1-4 16,1 0-4-16,1-4-5 0,2 0-3 15,4-1-4-15,0-2-3 0,4 1 0 16,4-1 1-16,2 0 0 0,5-1 3 16,1-2 2-16,2 0 1 0,4 0 1 15,-2-2 0-15,5-1-1 0,2 2 0 16,1 2-3-16,4 2-1 0,3 0-2 0,3 0-1 15,3 2-1-15,4 1 0 0,2 0-1 16,5-3 0-16,1 0 0 0,3 1-1 16,1-4 0-16,3-1 1 0,0 0-1 15,-2-2 0-15,0 1 0 0,1 2 1 16,-2-2-1-16,1 3 3 0,-1 2 0 16,-3 0 0-16,-2 5 1 0,-3 2-1 0,-5 0 1 15,-2 3-1-15,-8 1-1 16,-2 1-2-16,-6 1 1 0,-4 0-2 0,-6 0 1 15,-4-4 0-15,-6 3-1 0,-6-3 0 16,-7-1 0-16,-5-2 0 0,-5-1 0 16,-3-3 1-16,-4 2 0 0,-4-3 1 15,-3-1 0-15,-6 0 2 0,-5 3-2 16,-4-2 1-16,-7 2 0 0,-7 0-1 16,-6 1-2-16,-8 1-1 0,-2-1-2 15,-5 3-3-15,-5 1-2 0,-8 0-1 0,-2 1-1 16,-5-1 0-16,-3 0 1 0,-3 1 3 15,-3-3 2-15,-2 0 2 0,1-3 2 16,-1 1 0-16,-3-2 0 0,3-3 1 16,-2 0-2-16,-2 0 0 0,3-1 0 15,-2-1 0-15,0-4 0 0,2 2 1 16,0 5-1-16,1-1 1 0,3 0 1 0,2 0 0 16,1 0 0-16,4 4 0 0,2 1 0 15,2 1 0-15,2 0 1 0,2 2-1 16,1 2 0-16,3 2 0 0,3 0-1 15,2 0 0-15,2-3-1 0,4 0-1 16,7-2 1-16,4-2-1 0,8-1 1 16,4-2 0-16,7-3 2 0,6 2 3 15,3-3 3-15,4 0 4 0,4 1 0 16,4-2 1-16,4 3 0 0,4 0-2 0,4 1-1 16,6 0-4-16,5 3-2 0,8-5-2 15,6 4 0-15,6 1 0 0,5 0 0 16,6-1 0-16,6 1 0 0,3-3 0 15,5 3 0-15,5-2 0 0,3 0 0 16,3-4 1-16,4 4 0 16,4-3 0-16,5 1 2 0,3 0 0 0,0-1 1 0,2 0 1 15,2 2-1-15,-1-2 1 0,1 3-1 16,-3 2-1-16,-3 0-1 0,-2 1-1 16,-1 3 0-16,-3 0-2 0,-6 3-1 15,-3 2 15-15,-5 0-146 0,-9-2-115 16,-6 2-311-16</inkml:trace>
  <inkml:trace contextRef="#ctx0" brushRef="#br0" timeOffset="194225.59">5906 11595 531 0,'0'0'124'0,"0"-2"2"0,0 2-81 16,0 0-21-16,0 2-8 0,-2-4-6 15,2 2-5-15,0 0-4 0,0 2 0 16,-1 0 0-16,1-2 1 0,0 0 0 16,0 1 1-16,0 0 3 0,-1 0 1 0,0 1 0 15,1-1 0-15,-1 0 0 0,0 2 0 16,1-3 0-16,-1 1 0 0,1-1-1 15,0 1 2-15,2-1 1 0,0 1 2 16,3-1 3-16,-1-1 1 0,3 1 2 16,2-2 0-16,3-1-1 0,3-1-3 15,2-1-1-15,2-1-4 0,3 1-3 16,2-2-2-16,3 2-1 0,3 0-1 16,3 0-1-16,1-2 0 0,5 3 1 0,1-1-1 15,1 1 0-15,1-2 0 0,1 3 0 16,1 0 0-16,0 1 0 0,0 1 0 15,2 0 0-15,2 1 0 0,1 1 0 16,3 2 0-16,1 1 1 0,2 3-1 16,0-3 0-16,2 2 0 0,-1 0 0 15,2 1 1-15,-1 1-1 0,1-2 0 0,2 2 0 16,-4-1 0-16,4 4 0 0,-2-3 0 16,1-1 0-16,0-2 0 0,1 0 0 15,1-2 0-15,1 0 0 0,0-2 0 16,2 1 0-16,1-1 1 0,-1-1-1 15,-2 3 0-15,1-2 0 0,0 1 1 16,-2-2-1-16,-1 2 0 0,-1 4 0 16,-3-1 0-16,-1 1 0 0,-6 2 0 15,-4 0 0-15,-4 3 1 0,-5 0-1 16,-6-1 0-16,-4-1 1 0,-5-1-1 0,-5 0-1 16,-4 1 1-16,-4-5-2 0,-3-1 1 15,-3 0-1-15,-3 1 0 0,-4-2 1 16,-3 0 0-16,-3-1 1 0,-5-1 1 15,-4 2 0-15,-4-2 1 0,-3 0-1 16,-5 1 1-16,-4-2 1 0,-6 1-2 16,-4 1 1-16,-2 0-1 0,-7-1 0 0,-3-5 0 15,-4 3-1-15,-4-1 1 0,-2 0 0 16,-4-1-1-16,-3 0 1 0,-1 0 0 16,-2-1-1-16,-2-1 1 0,0-1-1 15,0 0 1-15,0-1 0 0,1-2-1 16,2 0 1-16,3 1-1 0,1 2 1 15,3-2-1-15,3 0 0 0,4 2 1 16,3 1-1-16,1-1 0 0,4 3 1 16,1 0 0-16,4-1-1 0,1 1 1 15,4-1-1-15,2 3 1 0,1 1-1 0,4-1 0 16,1 2-1-16,3 0 0 0,5 1 1 16,2 1-1-16,2-1 0 0,6 0 0 15,1 0 0-15,5 2 0 0,4-3 0 16,3 0-1-16,2 2 0 0,2-1 0 15,2 1 0-15,3 1 1 0,2 1 0 0,4 1 2 16,4-2 1-16,5 1 0 16,4 0 1-16,7 1 0 0,4-2 0 0,5 1-1 15,7-2 0-15,5 5 0 0,5-2 0 16,9 2 1-16,5 0 0 0,6-3-1 16,6 0 1-16,4 3 0 0,5-6 1 15,3 0 0-15,2-1 2 0,1-1 1 16,2-1 1-16,-1 2 1 0,0-6 0 15,-3 5-1-15,-4-1-1 0,-5-3-2 16,-6 1 0-16,-5 2-2 0,-9-2-1 0,-5 2-1 16,-11-1 0-16,-9 2-1 15,-8 2 1-15,-9-3-1 0,-8 1 1 0,-6 2 0 16,-8 0 0-16,-7-1-1 0,-10 1 1 16,-5 0-1-16,-9 1 1 0,-7-2-1 15,-12 1-1-15,-6 0 2 0,-7-1-1 16,-7 1 1-16,-4 0-1 0,-7-1 0 15,-6 0-2-15,-7 2-6 0,-6-1-8 0,-9-2-14 16,-8-2-13-16,-10 5-134 0,-10 1-136 16,-8-5-332-16</inkml:trace>
  <inkml:trace contextRef="#ctx0" brushRef="#br0" timeOffset="-209770.44">2206 14623 351 0,'-8'-1'98'0,"0"0"8"16,1-4-22-16,0 2-32 0,2 3-9 15,0-3-2-15,2 2-2 0,0-3-5 16,2 4-4-16,0-1-7 0,1 1-3 16,0 0-3-16,0 1-4 0,0-1-2 0,0 0-3 15,0 1-1-15,0-2 0 0,0 1-1 16,0 1 0-16,0-1-1 0,0 0 0 15,0 0-1-15,0 0 0 0,0 0 1 16,0 0 0-16,2 0 0 0,0-2 2 16,2 2 1-16,3 1 2 0,2-1 0 15,3 0-1-15,1 0 1 0,2 0-1 16,3 1 0-16,-1-1-2 0,3 4 0 16,0-2-2-16,0 1-1 0,1 1-1 0,1 0 0 15,1 1-2-15,1 1 0 0,3 0 0 16,1 0 0-16,2 1 0 0,4 2 0 15,2-1 0-15,3-2 0 0,5 3-1 16,2-2 1-16,3-1 0 0,4-1-1 16,1-3 1-16,2 1-1 0,2 0 1 15,1-3-1-15,3 0 1 0,4-1 0 16,0-2-1-16,1 0 1 0,0-2 0 0,-1 4 0 16,-1-1 0-16,-3 0-1 0,-3 1 1 15,-2 1 0-15,-3 0 0 0,-4 2 0 16,-2-4-1-16,-7 1 1 0,-5-3-1 15,-5 2 1-15,-5-1-1 0,-5 0 1 16,-3-4-1-16,-5 2 1 0,-4-1 0 16,-3 2 1-16,-3-2 1 0,0 1 0 0,-4-1-1 15,-2 2 1-15,-1 1-2 0,-3 1 1 16,-1-2-1-16,-3 2-1 0,-4 2 0 16,-1-1 1-16,-6 1-1 0,-3 3 1 15,-6-3 0-15,-3 4 0 0,-4-3 0 16,-6-4 1-16,-4 0-1 0,-4-3-1 15,-5-4 1-15,-2 2-1 0,-5-3 1 16,-6 1 1-16,-4-1-1 0,-6-1 1 16,-1 2-1-16,-1 3-3 0,-5 1-1 15,1 2-1-15,1 4-3 0,4 2 1 0,6 5-1 16,2 1 1-16,6 3 3 0,4-1 1 16,5 2 0-16,5 0 1 0,5 0 0 15,7-1-1-15,4-1 2 0,7-2-1 16,7-3 2-16,7 0 0 0,7-4 4 0,3-1-3 15,5-1 1-15,6-2 0 0,6 3 1 16,6-5 0-16,7 1 1 16,6-2-3-16,7 1 3 0,7 0-1 0,4 1-1 15,8-3 0-15,4 5-1 0,7 0-1 16,5 3 0-16,5 2-1 0,3 1 0 16,3 2 1-16,4 2-1 0,0 3 0 15,1-1 0-15,-2-3 1 0,-1 1-1 16,-5 0 0-16,-2-2 1 0,-5-2-1 15,-5-2 1-15,-7-1-1 0,-5 1 1 16,-6 0 0-16,-8 0 0 0,-10-1 0 0,-8 2 0 16,-9-4-1-16,-5 4 1 0,-7-2-4 15,-8 0-1-15,-7 0-2 0,-7 0-1 16,-8 0-1-16,-8 2 0 0,-9-5 0 16,-9-1 3-16,-2-1 1 0,-5 0 3 15,-3-1 0-15,-6 0 1 0,-2-3 0 0,-2 5 0 16,-1-1-1-16,-2 2 1 0,0 2-1 15,-1 2 1-15,2 2 2 0,3 0-1 16,0 0 1-16,4 1 0 0,4-1-1 16,3-3 2-16,8 2-2 0,7 3-1 15,7-1 1-15,6 0-1 0,9-1 1 16,6 2-1-16,7-1-1 0,7-2-1 16,6 2 2-16,7-2 0 0,7 0 0 15,7-2 0-15,9 4 1 0,9-3 2 16,7-3 0-16,11 0-1 0,6-1 0 0,5-3-2 15,3 2-22-15,2-4-13 0,-1 0-7 16,0-1-1-16,-4 0-124 0,-3 1-123 16,-5-2-278-16</inkml:trace>
  <inkml:trace contextRef="#ctx0" brushRef="#br0" timeOffset="-209124.68">5416 14612 357 0,'-11'-9'82'0,"1"-3"6"16,2 3-58-16,2 0-6 0,2 2 1 15,1-2 6-15,1 4 1 0,0 0-3 16,0 0-5-16,-2 1-3 0,1 1-8 15,-2 2-5-15,-1 1-16 0,-2 0-20 16,-1 3-8-16,-4 4-15 0,-2 2-17 0,-1 3-15 16,3 7-25-16,-5-4-43 0,2 0-80 15</inkml:trace>
  <inkml:trace contextRef="#ctx0" brushRef="#br0" timeOffset="-208453.06">5158 14673 293 0,'-11'6'147'0,"2"1"-26"0,-2-1-22 0,1-2-12 0,-1-3-15 0,0 1-16 16,1 1-13-16,0-1-11 0,0-1-6 15,1 0-5-15,2 1-4 0,0-1-5 16,2 1-2-16,1-2-2 0,3 2-3 16,4-1-2-16,2 1-1 0,4 0 1 0,5 1 1 15,6 3 1-15,6 0 0 0,9 1 2 16,8 0 0-16,5-1 2 0,6 0-1 16,7 1-1-16,4-1-2 0,4-2 0 15,3 1-1-15,5 0-1 0,-1 0-1 16,3-1-1-16,-1-2 0 0,-1 2-1 15,-3 0 1-15,-3 0 0 0,-6-2-1 16,-6 0 1-16,-7 2-1 0,-6-1 1 16,-8-2-1-16,-8-1 1 0,-7 0-1 0,-8-1 0 15,-6-1 0-15,-5 0-3 0,-6-1-6 16,-7-1-5-16,-4-1-2 0,-8-2-2 16,-8 1-2-16,-7 2 1 0,-8-1 3 15,-8 2 6-15,-5 2 5 0,-5 2 3 16,-5 2 4-16,-4-1 3 0,-3 1-1 15,-1 1 2-15,0 2 0 0,1 1 1 0,0-2 1 16,3 0-3-16,2 2-2 0,3-3 0 16,3 0 0-16,4-2-2 0,4-1 0 15,5 1 2-15,7 0 2 0,7-1 3 16,8 1 3-16,6 0 1 0,8-1 1 16,5-1-1-16,6 1-3 0,6-1-2 15,7 0-1-15,7 1 0 0,7 0-1 0,9-1 1 16,9-1 1-16,11-1-1 0,6-1 1 15,8-3-1-15,6-2-3 0,7 1-2 16,6-3-1-16,0 1 0 0,4-2-1 16,0 1 0-16,-2 0-1 0,-3 2 0 15,-5-2-1-15,-8 2 1 0,-7 0-1 16,-10 5 1-16,-11 0 0 0,-9 1 0 16,-11 2-2-16,-8 0-3 0,-10 2-2 15,-13 2-6-15,-9 0-5 0,-12 2-3 0,-8 2-2 16,-10-2-2-16,-6 2-1 0,-8 0 1 15,-1-1 6-15,0-2 4 0,-3-3 2 16,-1-3 8-16,2-1 4 0,4-2 5 16,4-1 3-16,7-2 1 0,7 2 2 15,11 3 1-15,9 2-4 0,9-1-2 16,7 2-1-16,10 1 0 0,6 2-4 16,6 1-3-16,8-2 5 0,7-3-138 15,8-3-116-15,3-2-311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1T16:22:38.3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9269 5218 233 0,'0'1'86'0,"0"-1"11"0,0 0-11 0,0 0-21 15,1-1-3-15,-1 2-4 0,0-2-10 16,-1 0-16-16,1 0-11 0,0-1-6 16,0 0-5-16,0-2-3 0,-1 0-1 15,1-4 0-15,1 0 1 0,-1-2 2 16,1 2 3-16,0-4 3 0,1 0 2 15,-1-2 0-15,1 1-2 0,-1 1 0 16,0-4-4-16,0 0-3 0,-1 0-2 0,0 0-3 16,1 2-1-16,-1-2-1 15,0 0 1-15,1 1 0 0,0-1 0 0,0-1 0 16,0-2 2-16,0-1 0 0,0-2 0 16,1-3 0-16,-4-1 0 0,0-1 0 15,-1-1-1-15,-1 2 0 0,-2-3 1 16,1 5-1-16,-2 1 1 0,-1 3 0 15,1-1-1-15,-2 0 0 0,0 2 0 0,-1 4-2 16,-1 1-1-16,-1 2 0 0,-1-3 1 16,0 4 0-16,0 2-1 0,-2-3 1 15,-2-1-1-15,1 0 1 0,-1 1-1 16,0-1 1-16,0 1 0 0,0 0-1 16,0 1 1-16,1-5 0 0,1 2-1 15,-2 0 0-15,2 3 0 0,-1-1 0 16,2 3 0-16,0-1-1 0,-1 5 0 15,-1 0 1-15,1 1 0 0,-3 1 0 16,1 1 0-16,-2-1 0 0,2 3 0 0,0 1 1 16,0-1-1-16,-1 2 2 0,1-1-4 15,-1 0-1-15,1 1 1 0,-2 2-1 16,0 0 0-16,0 3 1 0,-1-2-2 16,1 4 3-16,2 2 2 0,0 2-1 15,2 1 0-15,0-2-1 0,2 2 1 16,-1 3 0-16,2-1 0 0,-1-1 0 0,-1-1 0 15,2-1-1-15,-2 2 1 0,-1 2-1 16,1-2 0-16,-1 0 0 0,-2 2 0 16,0 1-1-16,-3 1 1 0,-1 3 0 15,-1-2 0-15,-1-1 0 0,0 2-1 16,-1 1 1-16,-1 1 0 0,0 0-1 16,1-1 0-16,1 2 1 0,-2 0-1 15,1 1 0-15,-1 0 0 0,0-1 0 16,2 0 0-16,-2-1-1 0,0-2 1 0,0 2-1 15,-2 2 1-15,2-1 0 0,0 1-1 16,-1 2-1-16,0 2 0 0,3-1-1 16,2-2-1-16,1-4-1 0,1 1-1 15,3-4 1-15,0-1 0 0,4-4 1 16,1 0 1-16,0-2-2 0,4-2-1 0,1-2 1 16,2-2 0-16,1-2 0 0,0-2 0 15,1-4 0-15,1 3 0 16,-1-7 1-16,1 1 2 0,-1-1-41 0,-2-1-79 15,1-1-96-15,-1 1-242 0</inkml:trace>
  <inkml:trace contextRef="#ctx0" brushRef="#br0" timeOffset="580.27">7612 5147 385 0,'-1'2'84'16,"0"-1"0"-16,-1 2-68 0,0-1-5 15,-1 3 2-15,-1 1 4 0,0 1-2 16,1 1 0-16,-1 1 0 0,0 0 1 15,0 0-4-15,0 2-3 0,0 3-2 16,0 1-1-16,-2 2-2 0,-1 1-1 16,1 2-2-16,-1 0-1 0,0-1 0 15,-1 0 0-15,1-4-1 0,1 0 1 0,0-3 0 16,1-1 0-16,2-4-1 0,0 0 6 16,3-4 3-16,3-3 4 0,0 0 2 15,2-1 2-15,3-3 2 0,2 2 1 16,3-1-4-16,2 0-3 0,3 2-4 15,1-3-1-15,5 3 2 0,2-1 2 16,1 0 1-16,1 0 1 0,2-3 0 16,3 1 0-16,0 5-2 0,-1-4-3 0,-4-2-3 15,1 2-3-15,-2 0-2 0,-4-1-3 16,-4 1-6-16,-3-6-85 0,-5 4-41 16,-1-2-101-16,0 0-229 0</inkml:trace>
  <inkml:trace contextRef="#ctx0" brushRef="#br0" timeOffset="9563.82">2303 8852 309 0,'10'0'100'0,"2"1"6"0,0-2 0 15,-1-1-56-15,-2 1-12 0,-1-3-7 16,-2 1-8-16,0 2-10 0,-3-2-6 16,-1 1-3-16,-1 1-2 0,1-1-1 15,3 3 0-15,0 0-1 0,4 0 0 16,3 1 1-16,3 1-1 0,7 3 2 0,7-2 1 15,7 2 0-15,9-2 0 0,9-2 1 16,8 0-1-16,9-5 0 0,8-2 0 16,7-3-1-16,6-3 3 0,1-4-121 15,-1-4-102-15,-2-6-271 0</inkml:trace>
  <inkml:trace contextRef="#ctx0" brushRef="#br0" timeOffset="12341.09">6242 9751 366 0,'1'0'90'0,"0"4"0"15,0-5-20-15,0 3-57 0,1 1-13 16,0 2-1-16,0 4 1 0,1-3 0 0,0-1 2 16,2 2 1-16,1-1 5 0,0-1 7 15,1 2 3-15,3-3 4 0,2 2 2 16,1-1 1-16,4 1 0 0,2-1-2 16,1 1-7-16,4-4-3 0,3 0-1 15,0-2-1-15,4 0-1 0,2 0 2 16,1 0 0-16,2 0-1 0,-1 2-1 0,0 1-1 15,0 0-1-15,-3 2-2 0,-3-2-2 16,-1 0 2-16,-5-1 1 0,-5 0 1 16,-2-3 1-16,-4 2 0 0,-5-2 3 15,-1 0 2-15,-4 2-2 0,-1-3-1 16,-4-2-1-16,-4 0-3 0,-4 2-2 16,-4-3-2-16,-5 0-4 0,-5-2-1 15,-6 4-2-15,0 0 1 0,-4-3 0 16,-2-1 0-16,2 3 0 0,0-1 1 15,1 0 0-15,5-3 0 0,0 4 0 0,3 2 1 16,5 1 1-16,3-4 1 0,2 2 0 16,4 0-1-16,2 2 1 0,4-2 0 15,2 1-1-15,2-3-1 0,1 5 0 16,2 0 0-16,4 2 0 0,0-2 1 16,4-1-1-16,2 4 1 0,2-1 2 15,5-3-1-15,1 1 0 0,2-3-1 16,4 6 1-16,3-4-1 0,2 2 1 0,3-2 0 15,1 5-1-15,1-3 1 0,0 0-1 16,-2 1 0-16,-3 4 0 0,-4-6 0 16,-6 2 0-16,-5 0-1 0,-4 0 0 15,-6 1 1-15,-3-1 4 0,-7-2 1 16,-5 2 0-16,-6 1 0 0,-4-2 1 16,-7 4 0-16,-6 0-2 0,-7 0-4 15,-3 2-1-15,-3 0-4 0,-3-2-2 0,-1 1-4 16,0-3-3-16,1-1-2 0,3-1 0 15,6-3 0-15,6 1 4 0,7-1 3 16,5 0 4-16,7-1 5 0,7 2 5 16,5 0 3-16,8-1 0 0,4 0 1 15,7-1 0-15,6 4 0 0,6-5-2 16,7 4-3-16,7-1-3 0,1 2 0 0,4-1 1 16,2 4-2-16,-1-3 1 0,2 4-1 15,-3-3-1-15,-3 4 1 0,-2-1 0 16,-7-1 0-16,-5-1 0 0,-9-1-2 15,-5-1-1-15,-7 3 5 0,-7-4 1 16,-7 0 2-16,-8 1-1 0,-6 0 0 16,-4 1 3-16,-5 1 0 0,-5-1-4 15,-4-1-3-15,1 4-1 0,3-1 0 16,3 1-4-16,1-1-4 0,6 1-3 16,4 0-5-16,5 1-5 0,6 0 30 0,2-2-154 15,5 0-115-15,3-1-306 0</inkml:trace>
  <inkml:trace contextRef="#ctx0" brushRef="#br0" timeOffset="14576.68">4705 9782 434 0,'-7'2'113'16,"2"2"6"-16,4-4-36 0,1 0-45 0,2 0-8 15,3 2-2-15,2-2 0 0,4-1-3 16,2 0-4-16,2 3-3 0,4-1-2 16,0-1-4-16,-2 0-3 0,2 2-4 15,-1 2-3-15,1 0-2 0,-2-2 0 16,2 0 0-16,0 4 0 0,-1-3-1 16,0-1 1-16,-2 2 0 0,0-1 0 15,-4 1 0-15,-1 0 0 0,-4-2 0 16,0-1 0-16,-3 2 0 0,-2-4 0 0,0 1 2 15,-4-1 0-15,-1 2-1 0,-2 0 2 16,-6 0-2-16,-5 2 0 0,-4 0-3 16,-7 0-3-16,-3-2 0 0,-4 0-1 15,0 1 0-15,0 2-1 0,2-3 2 16,6 1 1-16,6 0 3 0,5-2 1 16,5 2 2-16,4-4 3 0,7 2 0 0,7-1 1 15,2-1 1-15,6-1-1 0,5 2 1 16,5-3-1-16,7 3-3 0,2-3 2 15,3-2-1-15,3 4 0 0,0-3-1 16,2-2 0-16,0 2-1 0,-3-2 0 16,-2 4-1-16,-5 2-2 0,-7-2-1 15,-5 1-2-15,-8 1-2 0,-8 1-3 16,-9 3-6-16,-10 2-5 0,-9-3 72 16,-9 5-196-16,-8-1-122 0,-7 4-339 15</inkml:trace>
  <inkml:trace contextRef="#ctx0" brushRef="#br0" timeOffset="28445.99">4751 9897 301 0,'-11'3'83'0,"2"-1"8"16,2-3-37-16,2-3-7 0,2 2-2 15,-2-1 0-15,1-1-2 0,0 1-8 16,-1-2-6-16,2 1-4 0,0-2-4 15,-1 0-2-15,2 0-4 0,1 1-2 16,0-3-3-16,0 6-3 0,0 0-2 16,0 0-1-16,1 1-1 0,0 0-3 15,0 1 0-15,-1 2-1 0,1-2-1 16,0-1 0-16,2 1 0 0,1 0 0 16,3 1 1-16,3 1 1 0,5-2 0 0,2 1 1 15,6 2 1-15,3-2-1 16,5 0 1-16,3-1 0 0,2 2 1 0,0-2-1 15,2 0 1-15,0 0-1 0,0 2 1 16,-2 1-2-16,-2 0 0 0,-4-1 0 16,-4 3-1-16,-5-3 1 0,-4 0-1 15,-4 0 0-15,-5 0 1 0,-3-1 1 16,-3 2 2-16,-2-6 2 0,-3 3 0 0,-3-1 1 16,-3-1 0-16,-3-1-1 0,-3-3-1 15,-4 0-4-15,-4 0 0 0,-2 0-2 16,-4-3 0-16,-1-1-1 0,-3 4 0 15,-2-2 1-15,-1 0-1 0,0-1 1 16,0 3 1-16,1-1 0 0,5 1 0 16,3-1 1-16,5-1 0 0,6 1 1 0,5 0 1 15,3 5 1-15,5-1-1 0,2 2 0 16,4 0 1-16,3 2-2 0,4 3 1 16,4-1-2-16,4 1 0 0,6 1 0 15,5 2-1-15,4-1 1 0,4 2-1 16,1-4 1-16,1 3 0 0,3-2-1 15,-1 1 1-15,0-3-1 0,-3 1 0 16,-4 0 1-16,-4-1-1 0,-6-3 0 16,-6 1 1-16,-5-3 0 0,-4 2 2 0,-5-2 2 15,-3 0-3-15,-3-1 0 0,-6 3 0 16,-4-1 0-16,-5-1-2 0,-4 2-1 16,-6-2-2-16,-3 2 2 0,-3 0 1 15,0 1 0-15,-1 1 0 0,0-2 1 16,3-1-1-16,3 0 1 0,1-1-1 15,5 0 1-15,5-3-1 0,4 1 0 16,4 2 0-16,3-1 0 0,4 1-1 16,6 0 0-16,4 1 1 0,4 2-1 15,5-1 1-15,5-2 0 0,5-1 1 0,5 0 0 16,3 1 0-16,2 1-1 0,2 0 1 16,3-1-1-16,-3 3 0 0,-2 1 0 15,-2 1 0-15,-5 2 0 0,-6-2 0 16,-7-2-1-16,-8 4 0 0,-7-3-1 15,-9 0 1-15,-9 0-2 0,-7-2-1 0,-9 2-1 16,-9 3-1-16,-4-3-1 0,-4 3-2 16,-3 2-1-16,2-2-1 0,0 0 0 15,6-2-2-15,8 0 0 0,5-3-1 16,9-1 1-16,8 0-49 0,9 0-67 16,8-1-95-16,9-2-234 0</inkml:trace>
  <inkml:trace contextRef="#ctx0" brushRef="#br0" timeOffset="35907.01">8406 9815 271 0,'-4'0'61'0,"1"-2"-1"0,3 0-36 16,-1 0-13-16,0-3 6 0,2 2 10 15,1 0 5-15,4 2 8 0,0 0 7 0,3-2 5 16,1 2-2-16,2 0-8 0,2 0-10 16,1 1-6-16,2 0-6 0,0 0-7 15,3 2-5-15,2 1-4 0,2 0-1 16,1 1-2-16,4 2 0 0,0-1-1 15,2 2 1-15,2 0-1 16,0-1 1-16,-1 2-1 0,0-1 1 0,-1 0 0 16,-2-2 1-16,-3 0 0 0,-3-1 1 0,-3 1-1 15,-5-1 1-15,-3-2 0 16,-3 0 0-16,-5-1-1 0,-2-1 2 0,-3 0 1 16,-4-1 0-16,-5 1-1 0,-5-1 1 15,-8-1-1-15,-4-1-1 0,-6-3-2 16,-3 1-2-16,-3 1-1 0,-3-3-2 15,-2-1 0-15,2-1 0 0,1 5-1 16,2-3 1-16,1 2 2 0,3-2 0 16,5 5 2-16,2-1 0 0,5 1 1 0,4-1-1 15,3 2 1-15,4 1 1 0,5 0 1 16,2-1 1-16,5 1 4 0,3 0-1 16,4 0 0-16,3 0 1 0,3 1-2 15,5-1-1-15,1 1-2 0,4 2-2 16,1-6-1-16,6 7 1 0,1-1-1 15,4 1 1-15,0 3-1 0,2-3 1 16,1 4-1-16,2 0 1 0,-3-1-1 16,-2 0 1-16,-5-3-1 0,-4 1 1 0,-4-2-1 15,-7-1-1-15,-4 1 0 0,-6-3 1 16,-8 0 0-16,-6 1-1 0,-8-1 2 16,-6-1-1-16,-4 0 1 0,-6-1 0 15,-4 0 1-15,-4-1-2 0,-1-1 0 16,1 2-1-16,-1 0 1 0,1 1 0 15,1 1-1-15,4 0 0 0,3 2 1 16,3 0-1-16,6-1 1 0,5 3-1 0,3-2-1 16,5 0 0-16,6 0 2 0,4 1 1 15,5 2 2-15,5 0 1 0,3-1 0 16,4 0 2-16,4 1 0 0,3 0-1 16,1-2-1-16,1 0-1 0,3 2 0 15,1-1-2-15,1 2 1 0,0-1-1 16,-1 1 0-16,-1-2-1 0,-2 0 1 15,-6 1-1-15,-5-2 0 0,-4-2-1 0,-5 0-1 16,-4-1-1-16,-6-1 0 0,-5 0 0 16,-5 0-1-16,-3-2 0 0,-6 1 1 15,-5-1 2-15,-1 1 0 0,-2 1 0 16,1 0 0-16,4 0 0 0,2 0 1 16,7 1-1-16,2 0 0 0,8 0 3 15,4-1 0-15,8 1 1 0,5-1 0 16,5 2 1-16,7 0 0 0,4-1 1 15,7 1-2-15,2 2-1 0,3 0 0 0,2 1-3 16,-1 0-7-16,0-3-6 0,-6 4-124 16,-5-8-117-16,-4 6-298 0</inkml:trace>
  <inkml:trace contextRef="#ctx0" brushRef="#br0" timeOffset="57421.69">2623 10524 463 0,'-5'7'107'0,"-2"-1"3"16,1 2-71-16,-3-1-18 0,0-1-5 16,1 1-5-16,1-2-3 0,1 0-4 15,2-3-1-15,1 1-1 0,-1-2 4 0,3 0 5 16,1-1 3-16,0 0 2 0,1 0 0 16,1 0 1-16,2-2 1 0,1 1-5 15,3 1-4-15,3-2-3 0,3 1-1 16,4 1 0-16,2-1-1 0,6 3 0 15,5-2 0-15,2 2-1 0,4 1 1 16,5 1-1-16,3-2-1 0,3-1 1 16,5-2-1-16,2 2 1 0,2-2-1 0,3 1 0 15,2 0 0-15,1 1 0 0,-2 1 0 16,-3 0-1-16,-2 1 0 0,-4 2 0 16,-5-2-1-16,-5 2 0 0,-5 0 0 15,-7-1 0-15,-5 2 0 0,-7-2-1 16,-5 0 1-16,-5-2 2 0,-4-1 1 15,-5-1 4-15,-4 0 1 0,-5-1 0 16,-7-1 0-16,-4-2 1 0,-6 0-2 16,-4 1-1-16,-5-2-5 0,-2 2 0 0,-4 0 0 15,0-2 0-15,-5 2-1 0,-1 0-1 16,-2-1 1-16,-2-1-1 0,1 1 0 16,1-4 1-16,0 2-1 0,4 0 1 15,5 1 0-15,0 3-1 0,7 1 1 16,3 1-1-16,6 5 1 0,4-2-1 15,6 1 1-15,5 1-2 0,4-5 1 16,3 1 0-16,3 0 2 0,4-2 1 0,2-2 1 16,5 3 0-16,3 2 1 0,5-1 1 15,4 1 0-15,4-1-2 0,5 2-1 16,4 1 0-16,5-3-1 0,3 0 0 16,3 1 0-16,3-1 0 0,3 1 0 15,-1 1-1-15,0-1 0 0,-3-1 0 16,-5-1 1-16,-6-1-1 0,-6-1 0 15,-7 1 0-15,-7-1-2 0,-7 1 0 16,-8 1-1-16,-7 1-1 0,-10 0-4 0,-8 1-7 16,-10 2-7-16,-10 0 40 0,-10 1-165 15,-8-1-125-15,-5-1-322 0</inkml:trace>
  <inkml:trace contextRef="#ctx0" brushRef="#br0" timeOffset="67641.95">2666 6176 322 0,'1'10'77'0,"-1"-4"1"16,2-1-53-16,0 0-8 0,1-2-3 16,-1 2-6-16,0-1-5 0,0 1 0 15,3-1 8-15,-2-1 7 0,2-2 5 16,3 0 4-16,3 0 6 0,2-1 4 15,2-3 0-15,6-1-8 0,3 1-4 16,4-1-5-16,5 1-2 0,3-4-2 16,6 1-3-16,7 3-2 0,3-2-3 0,7 1-1 15,5 3-1-15,4 0-3 0,0 3 0 16,5-1-1-16,4 0 2 0,3 0-1 16,1 1 2-16,5-1-2 0,2 0 1 15,5-1 0-15,-1 3 0 0,-1 0-2 16,-2 1 1-16,-5-2-1 0,-6 2 0 0,-4-1 2 15,-10 1-2-15,-9-1 1 0,-7 0-1 16,-8-1 0-16,-11-1 0 0,-7 1-1 16,-8-1 0-16,-6-1 0 0,-4 2 0 15,-9-4 1-15,-4 2-1 0,-6-1 1 16,-7-1 0-16,-4 1 1 0,-8-1-1 16,-6-1-1-16,-4 2 1 0,-5-3 0 15,-2 1 0-15,-3 1-2 0,-4-3 1 0,-2 2 0 16,-4-1-1-16,-2-1-1 0,-3 3-2 15,-3 0-1-15,-3 0-2 0,-3 0-2 16,1 2-2-16,0 1 1 0,2 1-1 16,0-1 2-16,4 2 1 0,4 2 2 15,6 0 2-15,4 1 1 0,6-2 0 16,6 0 2-16,10 1 0 0,8-2 0 16,6-1 0-16,7 0 0 0,5-1-3 15,6 1 1-15,8-1 1 0,5 0 0 0,7 1 1 16,7-1 0-16,5-1 1 0,11 2 4 15,5-1-1-15,6 0 0 0,6 2-1 16,4-1 0-16,6 1 0 0,6 0-2 16,2 1 1-16,1-1-1 0,2 1 0 15,-2 0 1-15,2 1 0 0,-5 1 2 16,-2-1 0-16,-8 2 1 0,-4 1-1 0,-6-1 1 16,-6 2-2-16,-10-2 0 0,-8 0-1 15,-8 0-2-15,-6-3-2 0,-10 0 1 16,-8 0-2-16,-8 0-4 0,-6-2-5 15,-9 0 136-15,-6-1-259 0,-7-2-129 16,-7-3-383-16</inkml:trace>
  <inkml:trace contextRef="#ctx0" brushRef="#br0" timeOffset="74789.53">12040 6271 435 0,'3'-2'100'0,"-1"1"3"0,0-2-60 0,-1 0-26 16,1 0-1-16,-1 1 2 0,1 0 2 15,-2-1 0-15,1 2-1 0,0 2 0 16,-1-2-3-16,1 2-1 0,-2-2-4 16,1 1-1-16,0 4-3 0,-2-1-1 15,-3 1 0-15,-1 3 0 0,-3 3 2 16,-3 4-1-16,-3 0-1 0,-5 5-2 16,-2 0-1-16,-4 0-1 0,-2 4 0 0,-2 0-1 15,0-1 1-15,-3-1-1 0,2-1 0 16,-1 3-1-16,-1-2 1 0,3-2 0 15,2 0-2-15,2-1-2 0,1 2-3 16,5-3-4-16,0-4 8 0,6 0-124 16,0-3-6-16,2-4-91 0,4-3-200 15</inkml:trace>
  <inkml:trace contextRef="#ctx0" brushRef="#br0" timeOffset="75090.72">11652 6292 530 0,'3'-8'121'0,"2"5"2"0,-3 0-87 15,-1-3-12-15,0 3-4 0,-1 4-1 0,0 3-2 16,-1 2-2-16,-1-1-3 0,-3 1 0 16,2 3-2-16,-3-3-2 0,2 3-1 15,0 0-3-15,3 1-1 0,1-1 0 16,4 2 0-16,4 3 2 0,5 1 1 15,4-1 2-15,5 0 0 0,1 1 1 16,4 0 0-16,3-1-2 0,3 0-2 16,-2-2-3-16,-1 2-4 0,0 0-7 15,-3-2-6-15,0 0-4 0,-6-1-3 0,-4-2-33 16,-4-2-92-16,-4-2-105 0,-4-4-253 16</inkml:trace>
  <inkml:trace contextRef="#ctx0" brushRef="#br0" timeOffset="75370.6">11780 6101 502 0,'1'1'122'0,"0"0"5"16,3 4-63-16,0 0-29 0,1 3-9 16,1 5-2-16,2 3-3 0,-3 2-4 0,-1 4-6 15,0 4-3-15,-1 6-2 0,-3 1-1 16,1 1 0-16,-2 2-3 0,1 4 0 16,-1-1-3-16,-1 3-1 0,-1-3-4 15,2 3-3-15,-1-6-3 0,1-1-2 16,0-4-5-16,2-4-3 0,1-5-31 0,-1-5-81 15,3-6-97-15,-2-4-243 0</inkml:trace>
  <inkml:trace contextRef="#ctx0" brushRef="#br0" timeOffset="75707.64">11411 6460 521 0,'5'-4'125'0,"5"-1"6"0,3-2-65 0,5 0-30 15,4-4-7-15,1 2 1 0,3-2-1 16,5 0-3-16,3 2-5 0,3 1-2 16,5 1-4-16,1 1-3 0,8 2-5 15,2 2-2-15,6 0-1 0,-1-1-11 16,0 2-17-16,2 3 8 0,0 2-138 16,-3-4-124-16,-2 0-319 0</inkml:trace>
  <inkml:trace contextRef="#ctx0" brushRef="#br0" timeOffset="78339.87">10549 6497 297 0,'1'2'106'0,"0"-2"7"15,0-1-25-15,0-1-12 0,-1 2-8 0,0-2-10 16,-2 0-22-16,-1 0-14 0,-3 0-6 15,-3-1-5-15,-2 3-5 0,-3-2-4 16,-3-1-2-16,-3 2 1 0,-2 1 0 16,-1 1-1-16,0-1 1 0,0-1 0 15,1 2 1-15,3 4-1 0,2-3-1 16,5 1 1-16,2 1-1 0,3 0-1 16,5 1 0-16,3 2-1 0,3 2 0 0,3 1 1 15,4 1-1-15,3-1 2 0,3 6 0 16,3-3 1-16,0 3 0 0,3 1 0 15,-2 0 0-15,1 3 0 0,-3 0 0 16,-3 0 0-16,-3 1 0 0,-3-1-1 16,-4 1 1-16,-4 0-1 0,-5 0 0 15,-5 1-2-15,-5-1-3 0,-6-1-4 16,-5-1 18-16,-4-4-138 0,-4-1-111 0,-1-3-291 16</inkml:trace>
  <inkml:trace contextRef="#ctx0" brushRef="#br0" timeOffset="79489.67">10847 6751 434 0,'0'-3'114'0,"-1"-3"5"0,1-3-54 0,-2 1-18 16,1-4-13-16,-1 0-4 0,-1-2-7 16,-3-1-5-16,0-1-3 0,-4 1-2 15,-1 2-2-15,-1 2-2 0,-3 1-2 16,-4 4-2-16,-1 5-2 0,-2 5-1 15,-3 5-2-15,0 5 1 0,-1 3-2 16,2 7 0-16,2 0-1 0,5 1-1 16,3-2-2-16,7-2-1 0,4-3 0 15,5-1 1-15,5-6 1 0,5-5 3 0,4-1 2 16,6-5 3-16,2-1 3 0,6-1 2 16,-2-6 1-16,1-1 0 0,-4 0 1 15,-2-1 2-15,-3 0 2 0,-4-1 0 16,-4 0-1-16,-3 2-1 0,-1-1-1 15,-3 3-3-15,-1 3-2 0,-3 3-5 16,-1 0-1-16,0 2-1 0,-4 3-1 0,1 6-1 16,-1 2 1-16,-2 1-1 0,2 4 0 15,-1 3-1-15,2-4-1 0,2 0-2 16,3-2-2-16,4-2 1 0,2-4 0 16,5-1 4-16,0-6 3 0,3 1 4 15,2-4 4-15,1 0 3 0,1-6 0 16,-1 0 1-16,-2-1-2 0,0-1-3 15,-2-1-1-15,-2 0-3 0,-2-3-1 16,-2 2 0-16,-1-2 0 0,-3 3-1 16,0 4 0-16,-1-2 0 0,-2 2-2 15,0 4-1-15,-1 6 1 0,0 3 0 0,0 6 1 16,-1 2-1-16,2 7 2 0,-2 1 0 16,1 2 0-16,1-1 0 0,0-1-2 15,3-6-1-15,4 1 0 0,3-5 0 16,3-3 0-16,2-3 1 0,2 0 1 0,3-4 3 15,0-1 1-15,1-2 0 0,-3-2 1 16,-1-3-1-16,-3 0 1 0,0-3-1 16,-4-1-2-16,-2-1-2 0,-4-1-1 15,0-2 0-15,-1-1-2 0,-2-1 1 16,0 2-1-16,-1 2 0 0,-2 1 1 16,0 2 2-16,0 4 1 0,-1 5 1 15,0 1 0-15,1 3-1 0,0-1 0 16,0 3-1-16,2 0-3 0,2 0 0 15,4-1-1-15,1 0 3 0,4-3 2 0,1 0 3 16,4-4 4-16,0 1 3 0,2-4 1 16,0-1 0-16,0-2 0 0,-1-3-2 15,-1 2-2-15,-3 0-2 0,-3-1-1 16,-3-1 0-16,-3 2 0 0,-3 2-1 16,-3 2-1-16,-4-1-1 0,-3 4 0 15,-4 1-1-15,-4 7-1 0,-2 4-1 16,-3 5 0-16,-1 3 1 0,1 4 0 0,0 0-1 15,4 1-1-15,5-2-2 0,4-3 0 16,5-3-2-16,5-4 1 0,5-1 0 16,4-4 2-16,1 0 3 0,4-3 1 15,2 0 3-15,2-3 1 0,-2-2 0 16,1-2-1-16,0-2 0 0,0 1-2 16,-2-3-1-16,1-1-1 0,-2 5 1 0,0 2-2 15,-2-2 1-15,1 4-1 16,-3 2-1-16,0 3 0 0,-2 5-1 0,0 0 1 15,0 2 1-15,0 3 1 0,0 4-7 16,-3 1 0-16,1-1-1 0,-1-1-1 16,-3-2-1-16,0 1 0 0,-3-2-1 15,0-5 10-15,-2-1-1 0,-2-3 3 16,-4 0 2-16,-3-3 0 0,-6-3 0 16,-2-2-1-16,-7-3-5 0,-3-2-12 0,0-5-14 15,-3-1-7-15,1-6-50 0,0 0-78 16,1-3-115-16,0-2-254 15</inkml:trace>
  <inkml:trace contextRef="#ctx0" brushRef="#br0" timeOffset="83091.22">19120 14648 394 0,'-6'-2'119'0,"-1"-5"7"16,1 5-11-16,0 0-47 0,3-1-12 16,1 1-4-16,1 2-3 0,1 0-4 15,0 0-7-15,0 2-6 0,0-4-4 0,0 5-8 16,-1 1-8-16,-2 1-4 0,-1 5-2 15,-4 3 0-15,-2 3 1 0,-4 6-3 16,-3 2-2-16,-5 0-2 0,-3 2-3 16,-4 4-4-16,1-1-10 0,-2 2-10 15,0 0-8-15,3-4-5 0,2-1-1 16,2-3 0-16,2-5-1 0,2-5 5 16,4-4 2-16,3-5 9 0,2-4-10 0,3-5-91 15,2-6-94-15,4-6-231 0</inkml:trace>
  <inkml:trace contextRef="#ctx0" brushRef="#br0" timeOffset="83325.42">18828 14632 516 0,'9'-7'151'16,"1"1"6"-16,-1 1-35 0,2 3-60 15,1 1-15-15,-1 4-12 0,3 4-12 0,0 4-8 16,1 1-7-16,2 3-2 0,1 7 0 15,1 2 0-15,2 3-1 0,-1 1-3 16,2 2-2-16,-1 1-3 0,0 2-10 16,-1-5-4-16,-1 2-4 0,-1-5-5 0,-2-4-6 15,-1-3-3-15,-1-5-2 0,-3-5 5 16,-2-1 1-16,-3-7-38 0,-1 0-71 16,-3-4-95-16,-2-6-235 0</inkml:trace>
  <inkml:trace contextRef="#ctx0" brushRef="#br0" timeOffset="83583.88">18898 14548 652 0,'-1'9'165'0,"2"0"4"0,1-2-84 0,0 3-34 16,2 3-13-16,-1 4-13 0,1 3-10 15,0 4-5-15,0 3-4 0,-1 4-2 16,1 1-2-16,-1-1 0 0,-1 2-2 0,-1-1-1 16,1-4-2-16,-2 0-5 0,0-2-13 15,-1-1-12-15,0-5-10 0,0-5-8 16,-1-1-4-16,0-5 5 0,0-2-84 16,-2-3-20-16,0-4-84 0,3 3-195 15</inkml:trace>
  <inkml:trace contextRef="#ctx0" brushRef="#br0" timeOffset="83790.71">18753 14764 592 0,'-11'-6'152'0,"3"1"3"15,1 3-68-15,2 2-39 0,0 1-13 16,1 5-11-16,1 0-9 0,-2 2-6 16,2 2-4-16,1 1-4 0,1 1 1 15,3-1-1-15,1-3-1 0,6 0 5 16,3-3 4-16,5-1 5 0,5-4 5 15,5-4 2-15,6 1 0 0,5-4 1 0,2-1-4 16,3-3-12-16,2 0-17 0,1 1-24 16,-2 1 40-16,-5 1-187 0,-2 2-150 15,-5 2-374-15</inkml:trace>
  <inkml:trace contextRef="#ctx0" brushRef="#br0" timeOffset="84770.41">20135 14796 588 0,'7'4'140'15,"-2"-2"3"-15,0 2-94 0,1-1-12 16,-2 2-7-16,1-1-7 0,-2 2-6 16,0 2-4-16,2 1-3 0,-2 4-2 15,0 2-2-15,2 1-1 0,0 2-3 16,1 3-2-16,-1 0-2 0,1-1 1 16,0-4-1-16,0 0 0 0,-2-2 1 0,0-3 1 15,0-5 1-15,-3-2 2 0,0 0 6 16,-1-4 3-16,-2-4 1 0,-3 0-1 15,0-4 0-15,-3-3 0 0,-2-5-2 16,-1-1-5-16,-1-5-4 0,-1-4 0 16,2 0 0-16,0 1-1 0,2 2 0 15,4 3-1-15,2 2 0 0,3 4 1 16,2 6-1-16,4 3-1 0,2 4 2 0,4 4 0 16,2 1 1-16,6 2 1 0,3 2-1 15,2 0 2-15,5-1 0 0,4-1 0 16,1-3-1-16,3-1 0 0,2-3 0 15,-1-1 0-15,1-1 0 0,-2-2 0 16,-3 0 1-16,-4-2 3 0,-6 1 2 16,-4 0 3-16,-7 0 2 0,-4 0 1 15,-5 0 1-15,-6-2-1 0,-5 1-2 16,-5 0-2-16,-5-1-3 0,-2 1-3 0,-4 1-1 16,-3 5-2-16,-1 2-2 0,1 4-1 15,1 5-1-15,2 4-3 0,4 3-2 16,2 3-1-16,6 2-2 0,5-1-1 15,6 2-3-15,4-3 0 0,7-1 2 16,5-3 2-16,4-4 4 0,4-3 4 16,3-2 5-16,3-4 8 0,3-2 4 0,0-5 3 15,-1-2 0-15,0 2-1 0,-1-4-2 16,-4-1-3-16,-3-1-4 0,-3 0-3 16,-4 1-3-16,-5 1 0 0,-3-1-1 15,-5 3 0-15,0 2-2 0,-4 2-1 16,0 2 0-16,-1 5 0 0,0 0 0 15,2 3 0-15,0 2 1 0,2 3 0 16,3 0 2-16,1 2-2 0,4 0 0 16,1-1-2-16,3-3 0 0,2 1-1 15,1-2-1-15,-2-3 1 0,-1 1 2 0,-2-4 0 16,-5 0 2-16,-4-1-1 0,-5-1 3 16,-9 0-1-16,-5 2 0 0,-7-2-2 15,-2 1-1-15,-7 0-4 0,-1 0-4 16,-4-2-7-16,3-2-11 0,1-2-8 15,3 2-7-15,-5 0-4 0,10-2 0 16,4-4-42-16,4 1-69 0,5-6-95 16,3-3-233-16</inkml:trace>
  <inkml:trace contextRef="#ctx0" brushRef="#br0" timeOffset="85030.4">21252 14415 732 0,'8'2'180'0,"-1"-2"3"0,-2 0-97 16,2 3-37-16,-1 3-16 0,-2 2-9 16,-2 7-10-16,-3 3-5 0,-1 5-2 15,-3 6-1-15,0 5-3 0,-2 6-2 16,-1 2 0-16,2 3-1 0,0 0-2 15,3 5-2-15,1-2-1 0,1 0-6 0,2-3-8 16,2-1-8-16,0-4-15 0,3-1-16 16,1-7-128-16,0-3-137 0,0-3-328 15</inkml:trace>
  <inkml:trace contextRef="#ctx0" brushRef="#br0" timeOffset="86055.32">21181 14968 470 0,'-16'-17'121'0,"-1"4"5"16,4 1-43-16,3 5-40 0,4 2-12 16,3 2-7-16,4 4-2 0,3-1 2 15,6 1 5-15,4 1 3 0,6 2 2 16,3-2 3-16,3 0 2 0,3-1-1 16,2 0-1-16,-1 0-7 0,-2-1-8 15,0-1-5-15,-3 1-5 0,-3-1-2 0,-5 2-5 16,-3 0-4-16,-3 1-1 0,-2 2-1 15,-3 2 1-15,-3 1 1 0,-2 4-1 16,0 1 1-16,0 0 1 0,2 2-2 16,-2-1 0-16,3 0-1 0,3 1-2 15,1-5 1-15,3-1-1 0,5-1 0 16,2-5 1-16,4-2 1 0,1-3 0 16,3-4 2-16,-2-1-1 0,-1 1-2 0,-4-4 0 15,-2 1 0-15,-7 1-1 0,-4 0 0 16,-6 2-2-16,-7-2 1 0,-7-1 1 15,-4 0 1-15,-6 3-1 0,-4-2 1 16,-1 2 1-16,-3 1 1 0,2 0 2 16,4 4 0-16,2-1 1 0,2-1 0 15,5 1 2-15,3-1 0 0,7 2-1 16,5 0-1-16,6 1 1 0,7 1-1 16,7 3-1-16,8-2 0 0,3 3-1 0,7 0 1 15,3 2-1-15,2 2-1 0,2-2-1 16,1 2-3-16,-1 2-5 0,-3-2 2 15,-5 4-10-15,-4-1-1 0,-4 1-2 16,-7-1-1-16,-5 0 2 0,-4-1 4 16,-3-2-3-16,-1 0 10 0,-4-4 0 15,-1-3 3-15,-2 2 2 0,0-3 2 16,-2-2 3-16,-3-2 3 0,1-4 2 0,-1-1 3 16,-1-2 1-16,1-3-1 0,0 0 0 15,2 0-1-15,2 2-1 0,3 2-2 16,4 2-2-16,1 3 0 0,4 2-1 15,5 2 0-15,2 0 0 0,4 1 0 16,2-1-1-16,1-1 1 0,4 0 1 16,-2-3 0-16,0-1 2 0,-1-1 4 15,-2-2 3-15,-3 0 1 0,-3-1 6 0,-3-2 2 16,-3 3 3-16,-4 0 2 0,-2 0-2 16,-3 1-2-16,-2 0 0 0,-3-2-4 15,-3-1-2-15,-4 0-4 0,-1-2-4 16,-1 2-3-16,-2 1-2 0,-2 1-3 15,-1 8-2-15,0 5-4 0,0 4-2 16,1 8-2-16,1 3-2 0,4 7-2 16,5 1-1-16,1 0-2 0,6 1-1 15,6-2 1-15,4-2 1 0,5-4 2 0,0-5 6 16,5-3 5-16,1-3 8 0,3-5 4 16,2-5 4-16,1-2 3 0,1-2 3 15,2-4-1-15,-3-4-2 0,2-5-5 16,-3-3 1-16,1-2-3 0,-4-2-3 15,-3-1-2-15,-3 3-1 0,-4 4-3 16,-5 3-2-16,-1 5-2 0,-6 4-1 0,0 5-5 16,-3 6-1-16,-1 4-1 0,1 5-2 15,0 4-1-15,0 0-2 0,2 3-3 16,3 1 1-16,1-2-1 0,4 1 2 16,1-2 2-16,1-2 3 0,2 1 2 15,1-1 7-15,-2-1 5 0,-3-3 4 16,-3 2 2-16,-2-3 2 0,-4-1 1 15,-5 3 2-15,-3-4-2 0,-7 1-1 16,-4 2-4-16,-7-3-3 0,-7 0-4 16,-4-2-7-16,-5-5-9 0,-4-2-27 0,-5-7 136 15,-3-2-291-15,1-3-173 0,-4-5-473 16</inkml:trace>
  <inkml:trace contextRef="#ctx0" brushRef="#br0" timeOffset="93790.71">2304 8857 315 0,'-22'10'73'15,"3"-3"4"-15,6-2-34 0,3-2-19 16,6-1 4-16,4-1 4 0,3-2 10 16,4 1 2-16,4-1 0 0,5 0-2 15,4 0-6-15,7 0-5 0,3 0-6 16,5-2-9-16,4 1-4 0,3 0-2 15,7 1-3-15,2-1-2 0,3 2-1 0,2 0-2 16,2 0-1-16,-1 1 0 16,-5 0-1-16,1 0 1 0,-4 1-1 0,-4-1 1 15,-1 0-1-15,-6 2 0 0,-5-1 1 16,-4-1-1-16,-8 0 0 0,-6-1 3 16,-6 1 3-16,-7-1 4 0,-9-1 1 0,-8 0 0 15,-7 0 0-15,-10 2 1 0,-6 0-3 16,-9-1-4-16,-8 1-2 0,-7 0-2 15,-1-1-1-15,-3 0-2 0,-2-3-1 16,0 2-3-16,3-2 0 0,2-1 0 16,6 1 1-16,5 0 0 0,6-3 2 15,8 2 3-15,8-4 1 0,6 2 2 16,6-1 5-16,7 1 5 0,7 0 0 16,6 4 1-16,8 0-2 0,6 0 1 15,7 2-1-15,10 3-7 0,7-3-4 0,8 2 0 16,10 1 0-16,4-2 0 0,7 4 0 15,6-1-1-15,2-1 1 0,3-1-1 16,-2 2 1-16,-4-2-3 0,-6 1-4 16,-10-3-11-16,-9 4 21 0,-11-3-156 15,-15 2-128-15,-18-1-331 0</inkml:trace>
  <inkml:trace contextRef="#ctx0" brushRef="#br0" timeOffset="97204.04">4613 8179 171 0,'12'-4'66'0,"0"1"10"0,-4-1-6 15,-2 2-17-15,0 0 0 0,-4 2 2 16,0-1-12-16,-1 1-12 0,0 1-9 0,-1 0-1 16,0 0-1-16,0-2 5 15,-1 1 2-15,1 1 0 0,-1-1-1 0,1 2 0 16,-1-4-2-16,0 2-3 0,-1-1-6 16,-1 1-2-16,-1-2-1 0,-3 0 0 15,0 1-2-15,-3-1-1 0,-3 1-2 16,-5-2-1-16,0 3 0 0,-4 2-1 0,-1 3-2 15,-1-1-1-15,-1 4-2 0,2 1 0 16,4 2 0-16,1 1-1 0,4 0 0 16,3 1-1-16,2-1 0 0,4 0 0 15,4 0 0-15,2 2 0 0,4 1 1 16,4-3 1-16,1 0 1 0,4 0 1 16,3-2 1-16,1 1 1 0,4-3 0 15,0 3 0-15,1 0-1 0,1 0 1 16,-2 0-1-16,0 2-2 0,-3-1 1 15,-5-2 0-15,-4 0 0 0,-5-1 2 0,-5 0 1 16,-5 2 0-16,-7 0 1 0,-7 1 0 16,-3 1-1-16,-5 0-1 0,-4-1-3 15,-1 0-4-15,-1-1-2 0,-1-2-4 16,0-4-6-16,-1 0-1 0,1-3-36 16,2-3-92-16,2-5-107 0,3-5-269 15</inkml:trace>
  <inkml:trace contextRef="#ctx0" brushRef="#br0" timeOffset="97517.87">4430 7963 458 0,'1'-5'127'0,"0"2"3"0,-1-1-3 16,1 0-95-16,0 1-8 0,-1 2-4 15,0-1-5-15,0 2-3 0,-1 0-4 16,1 0-1-16,1 1 1 0,0 2 0 16,0-1 0-16,2 4 1 0,-1 3 0 15,-1 5 0-15,0 6-2 0,-1 8-1 16,0 5 0-16,-2 9-2 0,0 8-2 16,-3 7 1-16,2 2-2 0,-2 5 0 15,3-2 0-15,1 3-1 0,3-4-1 0,2-2-3 16,3-5-4-16,3-5-4 0,2-6-1 15,0-5-5-15,0-7-6 0,2-4 13 16,-1-6-134-16,-1-5-110 0,1-11-296 16</inkml:trace>
  <inkml:trace contextRef="#ctx0" brushRef="#br0" timeOffset="98018.99">5210 8142 608 0,'4'1'135'16,"1"1"2"-16,-3-2-103 0,-2-2-15 15,-5 4-5-15,-1-1-2 0,-5 1-3 0,-4 2-5 16,-4 2-1-16,-3 0-2 0,-4 2 1 16,-1 2-1-16,1 1 0 0,1 0-1 15,2 1 1-15,3 1-1 0,4 0-1 16,4-1 1-16,4-1 0 0,1-1 0 15,5 0 0-15,3-1 1 0,4-2 0 16,1 3 2-16,3 0 1 0,4 1 1 0,4 0-1 16,1-1 1-16,3 5 0 0,0-2-2 15,0-1 0-15,0 1-1 0,-3 2-1 16,-4-2 0-16,-4 1 1 0,-4-1 1 16,-6 4 0-16,-6-1 1 0,-5 2-2 15,-6 0-1-15,-3 3-3 0,-3-1-6 16,-2-2-5-16,0-2-6 0,-3-2-6 15,3-3-3-15,3-2-9 0,1-3-38 16,3-5-65-16,2-2-93 0,4-3-220 16</inkml:trace>
  <inkml:trace contextRef="#ctx0" brushRef="#br0" timeOffset="98370.05">5406 8331 457 0,'7'3'102'0,"-5"-1"0"0,-1 3-63 16,0-1-27-16,-1 0-1 0,0 2 2 15,-1-1 4-15,-1 2 3 0,-2 0 4 16,1-1 0-16,-1 4-1 0,-1 0-2 16,0 0-3-16,-2 2-4 0,2 0-4 15,0-1-1-15,2 0 0 0,2 2 1 16,2-2 1-16,2 0 2 0,4-4 2 15,2 0-1-15,1-3 1 0,2 0 1 0,1-5 1 16,1-4 2-16,2-1 1 0,-2-2-2 16,0-1 3-16,-1-1-2 0,1-2-1 15,-2-2-3-15,-1 2-4 0,-1 0 1 16,-2 0-2-16,-3-1 0 0,-1 1-2 16,-6 0-2-16,-3 2-4 0,-3 2-4 15,-3 4-4-15,-4 2-9 0,-4 4-11 16,0 2-7-16,-2 6-9 0,0 0 5 15,0 0-133-15,4-5-126 0,2 3-302 0</inkml:trace>
  <inkml:trace contextRef="#ctx0" brushRef="#br0" timeOffset="100651.87">13361 7868 470 0,'-1'2'106'0,"2"0"0"16,1 1-69-16,1 0-25 0,0 0-6 16,0 0-3-16,0 1-2 0,0 2-1 15,3-2 5-15,-1 2 5 0,4-1 3 16,0 2 3-16,3-1 3 0,0 0 3 16,5 0 3-16,-1-1-1 0,3 1-4 0,0-1-2 15,3-2 0-15,5 1-3 0,5 0-2 16,2-1-1-16,7-1-1 15,-2 0-1-15,4-1-1 0,5 4 1 0,2-4-2 16,-3 0 0-16,3-1-2 0,-2-1-1 16,8 2-1-16,0-1-2 0,1-1 0 15,4 0-1-15,-2 1 1 0,-4 1-2 0,2 1 0 16,2-4 1-16,1 2 1 0,-1 0 2 16,-3 2 0-16,4-1 2 0,6 2 0 15,-4 0 0-15,-12 4 0 0,0-2-2 16,-3-2 0-16,3-2-2 0,-2 1-1 15,-4 0 0-15,4 1 0 0,3-2 0 16,3 2-1-16,-1 1 0 0,-6 1 1 16,0 0-1-16,4-4 1 0,-4-1 2 15,-3-1 1-15,1 1 0 0,0-1 0 0,2 0 0 16,0 0 0-16,-1 3-1 0,-2 1-1 16,4 1-1-16,-2-1-1 0,-1-1 0 15,-5 0 0-15,0-1 1 0,-5-1 0 16,0-1 2-16,0 0 1 0,-1 0 0 15,2 0 1-15,-3 3-1 0,3-1 1 16,4 1-2-16,0 1-1 0,0 2-1 16,0-2-1-16,0 4 1 0,2-3-1 15,-1 3 0-15,4-2 0 0,2 3 0 0,0-2 1 16,3-2-1-16,3 1 0 0,-2 0 1 16,2-1-1-16,-3 2 1 0,0-3-1 15,-2-1 0-15,-4 0 1 0,-3-2 2 16,1 0 2-16,1-2 0 0,-3-2 1 15,1 1-1-15,-2-1 1 0,4 1-1 0,-1 0-3 16,-1-1-1-16,1 1-1 0,1 1 0 16,1-1 1-16,4-1-1 0,-1 3 0 15,-1-2 1-15,-1 1-1 0,-3 2 0 16,4-2 1-16,-2-1 0 0,-1 3 0 16,1 0-1-16,3 1 1 0,1-1 0 15,4 3-1-15,0 0 1 0,1-1-1 16,-1 4 0-16,0-4 0 0,-1 1 0 15,-2 3 0-15,-2-3 0 0,-2-1 1 16,-3-1-1-16,2-3 1 0,1 1-1 0,1-2 1 16,0-3 0-16,1-2-1 0,1 1 1 15,5-1-1-15,0 0 0 0,-1 0 1 16,1 1-1-16,0-1-1 0,3 5 1 16,-3 1 0-16,-4 2 0 0,-2 2 0 15,-3 4 0-15,-1 0-1 0,-5 1 1 16,-5-1 0-16,-4-1 0 0,-3 0-1 0,-4 1-1 15,-7-5-5-15,-2 0-5 0,-4 0-16 16,-4 0-15-16,-3-1 127 0,-7-1-257 16,-8-6-147-16,-9 0-395 0</inkml:trace>
  <inkml:trace contextRef="#ctx0" brushRef="#br0" timeOffset="116034.82">6382 9939 119 0,'-5'-2'27'16,"-1"-1"17"-16,2-1-18 0,-3 1 16 16,3 0 23-16,1 1 18 0,1 1 6 15,0-1-14-15,-1 1-15 0,2 2-14 0,-1 1-17 16,-2-1-12-16,-1 0-6 0,-1 0-3 15,1 0-1-15,2 1 0 0,-4-1-1 16,4 1 0-16,0-1 1 0,1 1 1 16,1-2-1-16,4 2-1 0,-3 0 1 15,2-1 2-15,4-1 3 0,3 0 3 16,2 0 2-16,7-1 1 0,2-1 0 16,7 0-1-16,3-2-3 0,4 3-4 0,4 1-4 15,3 0-3-15,3 1-2 0,1 0 0 16,3 0 0-16,0 2 0 0,-1-2 1 15,-2 0-1-15,-2 1 1 0,-5-1 0 16,-4 1 1-16,-7-1-1 0,-5 1 0 16,-7 0 0-16,-5 0 1 0,-5-2-1 15,-5 1 1-15,-6-1-2 0,-6 1 1 16,-7-1-1-16,-6 0 1 0,-7-1-3 16,-7 0 0-16,-5 1 0 0,-4-1 1 0,-3 1-2 15,0 1-2-15,-3 3 0 0,3 4-2 16,1 1-2-16,1-3-1 0,3 2-1 15,5-1 2-15,6-2 0 0,7-3 2 16,5-2 3-16,6-1 5 0,6 1 4 16,7-1 1-16,4-2 1 0,6 1 0 15,6-1 1-15,4 0-1 0,7-4-3 16,7 2-2-16,5-4 1 0,5 4-1 0,4-1-1 16,2 2 0-16,1-2-1 0,0 5-1 15,-2 0 1-15,-3 3-1 0,-4 0 0 16,-5-2 0-16,-9-2 0 0,-5 2 0 15,-6 0 0-15,-7 0 0 0,-4-1-4 16,-10 1-1-16,-7 0 1 0,-7 4 0 16,-6-2-1-16,-8 3 2 0,-6 1-2 15,-4 1 5-15,-2 3 0 0,-1 0 0 16,1-2 0-16,3-2 0 0,2 0 0 0,6-3 0 16,6-2 0-16,6-2 0 0,6-2 2 15,7 1 1-15,4 1-1 0,8-3 1 16,7 0 0-16,7 0 0 0,7-2 1 15,4-2 0-15,7 0-1 0,5-1 3 16,3 1-2-16,-1 2 1 0,3-1-1 16,-1 2-1-16,-3 2 0 0,-4 1-2 15,-6 1-1-15,-4 0 0 0,-7 0 0 0,-6 0-1 16,-6 1-2-16,-6 0-4 0,-5 1 1 16,-8 0-1-16,-3 2 1 0,-5 1-1 15,-5-1 3-15,-4 2 0 0,0 2 5 16,3 1-1-16,5-1 1 0,3-1-1 15,6-1-2-15,6 1-2 0,7-3 1 16,7 0-1-16,4-3 1 0,8-1 0 0,6-1-2 16,7 2 5-16,3-1-133 0,4-5-113 15,5 3-304-15</inkml:trace>
  <inkml:trace contextRef="#ctx0" brushRef="#br0" timeOffset="122185.72">5711 6324 163 0,'0'-7'52'0,"0"-1"11"16,0 1-3-16,0 2-8 0,0 0 7 15,-2 3 4-15,2-2-2 0,0 7-8 0,2-2-10 16,-2 3-11-16,0 3-9 0,0-1-8 15,1 1-6-15,-1 1-2 0,0-2-1 16,1 2 3-16,1-3 1 0,1 1 2 16,2-3 1-16,1 0 1 0,3 2 2 15,2-4 0-15,2 0-3 0,5 0-3 16,1-3-2-16,4 1-2 0,2-3-1 16,5 1-1-16,3-1-2 0,5 0 0 0,3 0 0 15,5 0-1-15,3 1 0 0,3 2 0 16,1 1 1-16,4 3 0 0,-1 1 0 15,1-1 0-15,-1 3 0 0,0-1 0 16,3 2 0-16,-3-1-1 0,0 1 0 16,-4-3-1-16,-1 3 1 0,-5-2-1 15,-6-1 0-15,-7-2 1 0,-8-2-1 0,-5 0 0 16,-7 0 0-16,-4-1 2 16,-8 0 2-16,-6 0-1 0,-7 1 1 0,-7 0-1 15,-6-2 0-15,-7 1 0 0,-5 1-1 16,-6 0-2-16,-4 1 0 0,-4 1 0 15,1 0 0-15,-3 2 0 0,-2 0 1 16,-6 1-1-16,1-2 0 0,0 2 0 16,-5-2 0-16,1-1-1 0,-1-1-1 15,2 0-2-15,7-1-1 0,2-1 1 0,5-2 0 16,8 1 0-16,6-4 1 0,8 1 2 16,6-1 2-16,4 0 0 0,6 0 3 15,6 0 4-15,5-2 1 0,5 2-1 16,6 1 1-16,6-2 0 0,6 4-2 15,5 0-1-15,7-3-5 0,8 5 0 16,4 0-1-16,7 3 1 0,3-1-1 16,4 5 0-16,3-3 1 0,0 5-1 0,-1-3 0 15,-3 4 0-15,-5-3 0 16,-4 1 0-16,-7-2 0 0,-6 2 0 16,-8 0-1-16,-7 1-1 0,-7-4-1 0,-9 2 4 15,-9-1 1-15,-12 0 1 0,-10-1-1 16,-8-1 1-16,-10 1 1 0,-9 0 1 15,-11-3-4-15,-2-1-2 0,-3-1-4 16,-3-4 0-16,0 3-1 0,3-3 0 0,5 0-1 16,6 0 1-16,6-1 1 0,8 0 4 15,9-1 1-15,6 0 1 0,7 0 1 16,7 0 0-16,8 2 3 0,7-1 0 16,8 2 0-16,5 0 0 0,6-1-1 15,8 3-1-15,5 0 1 0,7-2-4 16,4 2 0-16,4 1 0 0,4 0 1 15,1 0-1-15,0 1 0 0,-1-1 0 0,-5 2 1 16,-4 0-1-16,-9 0 0 0,-6 1 0 16,-10-1-2-16,-6-1-1 0,-7 3-4 15,-7-1-6-15,-7 1-5 0,-5 0-61 16,-5 1-63-16,-2-2-104 0,-4 0-242 16</inkml:trace>
  <inkml:trace contextRef="#ctx0" brushRef="#br0" timeOffset="123168.96">8222 6451 429 0,'0'0'113'0,"2"1"6"15,1-1-53-15,3 1-23 0,3 0-13 16,6-1-5-16,4 1-9 0,7 0-6 15,3-1-3-15,6-2 0 0,6 1 0 16,5 0 2-16,4 1 0 0,5-2 0 16,3 3 0-16,3-1-1 0,3 2-1 15,3-1-1-15,-5 0-2 0,0 1 1 16,-7 1-2-16,-2-1 1 0,-8 2-2 16,-9-2-1-16,-10 1-1 0,-6 0 1 0,-9 0 4 15,-11-1 0-15,-12-2 0 0,-10-1 1 16,-10 2-1-16,-8 0 1 0,-14-1 0 15,-8-1-5-15,-7 0-2 0,-6 1-2 16,0 2-3-16,-4-1-3 0,1-2-2 16,2 2-1-16,4 1 0 0,4-2 1 0,8 1 1 15,6-2 4-15,8-1 2 16,11 2 3-16,10 0 0 0,8-2 2 0,10 0 3 16,9 0 0-16,10 0 0 0,9 0 1 15,6-1 1-15,10 2 1 0,8 1 0 16,8 0-3-16,2-2 1 0,5 1-1 15,6 0 0-15,1 1-2 0,0 0 1 16,2 1-2-16,-3-1 0 0,-3 0 0 16,-9 0 0-16,-10 0 0 0,-9-2-1 15,-10 1 1-15,-10-2 6 0,-12 1 0 0,-12 2 0 16,-13-1-1-16,-12 0-2 0,-5-2-1 16,-10 2-1-16,-8 0-6 0,-6 0-3 15,2 1-1-15,1 1 0 0,5 2 1 16,4 1-1-16,7-2-1 0,10 3 1 15,9-3 1-15,8 0-2 0,13 2 2 16,9-1 1-16,10-2 1 0,11 1 2 16,9-2-1-16,8 1 7 0,10 0-123 0,1-2-9 15,0 1-94-15,5-2-211 0</inkml:trace>
  <inkml:trace contextRef="#ctx0" brushRef="#br0" timeOffset="132633.93">5922 6750 422 0,'-1'2'121'16,"0"-1"5"-16,0-1-44 0,1 1-16 15,0-2-19-15,0 2-11 0,0-1-5 16,0-1-2-16,1 1-3 0,-1 1 0 16,0-2 2-16,1 1 1 0,-1-1-4 15,1 0-4-15,0-2-1 0,0 1-3 0,1-3-3 16,1 0-3-16,0-2-3 0,-1 0 0 15,1 0 0-15,-1-1 0 0,1-2 0 16,-1 0 1-16,-1-2 0 0,-1-2-1 16,-1 1-1-16,-1 0 0 0,-2-2-2 15,-1 0 0-15,-3 1-2 0,-1 1-2 16,-3 1 0-16,-1 1-2 0,-3-1 0 0,-4 5-1 16,-2 2 1-16,-2 4-1 15,-2 5 0-15,1 3 1 0,-1 6 0 0,2 5 0 16,1 4 1-16,2 6-1 0,2 2 1 15,2 5-3-15,3 6-2 0,1 0-4 16,2-1-4-16,4 1-3 0,4-3-2 16,3-3 0-16,5-7 1 0,2-6 2 15,5-4 5-15,5-6 4 0,1-3 7 16,4-5 5-16,2-4 3 0,2-3 5 16,2-3 3-16,0-4 3 0,1-3 0 0,-1-5-1 15,0-5-1-15,-3-1-2 0,-3-6-3 16,-5-2-2-16,-2-3-1 0,-5 0 1 15,-3 2 0-15,-3 4-1 0,-3 0 0 16,-2 5 1-16,-2 4 1 0,1 6-2 16,0 6 0-16,1 2-3 0,-1 2-3 15,1 4-1-15,-1 5-1 0,0 5-2 0,1 3 0 16,-2 1-1-16,2 8 0 0,-1 4 1 16,1 4 1-16,2 4 0 0,0 2-1 15,-1 1-6-15,3 1-4 0,-1 2-23 16,1 2-3-16,2-4-20 0,-1-2-14 15,3-2-6-15,2-4 131 0,-1-4-246 16,2-6-117-16,1-8-365 0</inkml:trace>
  <inkml:trace contextRef="#ctx0" brushRef="#br0" timeOffset="133331.7">6236 6886 414 0,'-3'0'114'0,"0"0"5"0,1 0-48 16,-1-1-9-16,0 1-11 0,1 2-11 15,0-2-5-15,0 1-5 0,-2 2-4 16,0 1-5-16,0 1-5 0,-2 3-2 15,-1 0-4-15,0 4-3 0,-1 1-1 0,-1 1-1 16,2 0-1-16,1 1-2 0,3 2 0 16,3-2-2-16,2 0-1 0,4 0 1 15,2-2-1-15,2-2 3 0,3-1 5 16,2-6 4-16,-1-1 5 0,2-3 3 16,2-1 3-16,0-4 2 0,1-3 2 15,0-3-1-15,-2-3-3 0,-1-1 1 16,-1-1-1-16,-3 0 2 0,-2-1-2 15,-3 0-1-15,-4 0-3 0,-6 0-3 0,-3-1-4 16,-6 0-4-16,-3 0-4 0,-5 3-4 16,-2 2-3-16,-1 4-2 0,1 5-3 15,0 4-3-15,2 2-6 0,4 1-8 16,2 0-15-16,4 3-12 0,4-2-14 16,6 2 48-16,4-3-166 0,4-1-131 15,4 0-314-15</inkml:trace>
  <inkml:trace contextRef="#ctx0" brushRef="#br0" timeOffset="133942.81">6654 6892 561 0,'1'1'139'16,"0"-1"5"-16,1-1-83 0,0 0-15 15,3 1-6-15,-1-1-6 0,3 0-6 16,0 0-5-16,2 0-4 0,1 1-5 15,3-2-3-15,0 2-3 0,2-1-1 16,2-2-4-16,2 4-2 0,2 1 0 16,-1-1-2-16,3 3-3 0,-2-3-7 15,1 2-9-15,-2 1-9 0,-2-3-7 16,-3 0 13-16,-3 0-139 0,-5-1-119 0,-2 2-292 16</inkml:trace>
  <inkml:trace contextRef="#ctx0" brushRef="#br0" timeOffset="134099.53">6710 7033 523 0,'4'5'139'0,"5"-2"7"0,2-2-36 0,4 2-64 16,3-3-4-16,1-1-8 0,2-1-7 16,-1-2-9-16,0 0-19 0,0-1-21 15,-1 0-98-15,-1-3-37 0,1 0-113 16,4 1-245-16</inkml:trace>
  <inkml:trace contextRef="#ctx0" brushRef="#br0" timeOffset="135600.29">7538 6852 306 0,'3'-1'111'16,"2"-3"9"-16,-3 1 0 0,0 2-36 16,0-1-8-16,-1 1-11 0,0 1-12 15,-1-2-8-15,0 0-4 0,0 1-6 16,0 0-5-16,-1-1-5 0,0 0-5 15,-1-4-5-15,0 3-4 0,-3-2-4 16,0 0-2-16,-3 1-3 0,-3-1 0 0,-1 4-1 16,-2 5 0-16,-2-1-1 0,-2 5 1 15,1 3 0-15,1-2-1 0,1 3 1 16,3 2-1-16,3-3-1 0,5 1 0 16,3 0 0-16,2-1 0 0,4-1-1 15,5-1 1-15,1 1-1 0,2-1 1 16,1 0 1-16,3-2 0 0,-1 0 0 0,1 1 1 15,-3-2 0-15,-1 2-1 0,-3 0 1 16,-2 0 0-16,-4 1 0 0,-4 1-1 16,-4-1 1-16,-3 1 0 0,-3-2 0 15,-3 0 0-15,-1-2-2 0,-4 0-5 16,0-4-7-16,-1 2-6 0,0-4-6 16,1-2-10-16,-1-1-7 0,3-2 0 15,0-6-120-15,3-1-112 0,2-3-284 16</inkml:trace>
  <inkml:trace contextRef="#ctx0" brushRef="#br0" timeOffset="135801.79">7581 6648 589 0,'14'-9'148'16,"-2"3"6"-16,-1 0-90 0,-3 5-11 15,-3 5-11-15,-3 4-7 0,-1 5-10 16,-3 4-6-16,0 2-5 0,-2 11-3 0,-1 1-2 15,0 3-2-15,-2 3-3 0,1 0-1 16,0-1-2-16,1-1-1 0,0-2-11 16,3 0-13-16,1-3-9 0,2 0-8 15,1-2 6-15,2-3-134 0,-1-3-122 16,0-5-283-16</inkml:trace>
  <inkml:trace contextRef="#ctx0" brushRef="#br0" timeOffset="136016.48">7553 6877 690 0,'-1'-4'160'15,"1"1"3"-15,2 4-117 0,3-2-10 16,1 0-9-16,2 1-4 0,3 2-7 0,3 1-6 16,3-2-2-16,1 0-2 0,3 1-1 15,1 0-2-15,1 2-3 0,1 0-7 16,1 0-15-16,0 2-11 0,2 3-10 15,-2-1 4-15,0 3-58 0,0-1-72 16,-1 1-106-16,-1 0-233 0</inkml:trace>
  <inkml:trace contextRef="#ctx0" brushRef="#br0" timeOffset="136629.46">7993 7018 381 0,'-4'5'120'0,"-2"-5"7"16,-1-3-15-16,-2 0-37 0,1-3-9 0,-2 0-16 15,0-2-12-15,0 0-8 0,1 1-6 16,-1 1-7-16,2 0-8 0,-1 3-6 15,-2 0-3-15,-1 3-2 0,-1 2-1 16,0 3 0-16,-1 4 0 0,1 3 1 16,-1 1-1-16,3 1 0 0,3 3-1 0,3-3-2 15,3-1-1-15,1-1 0 0,3-5-2 16,3-1 1-16,2-2 2 0,3-3 3 16,2 0 3-16,0-2 3 0,2-2 4 15,1-3 4-15,1 2 1 0,-2-2 0 16,-2 0-1-16,-1-3-2 0,-2 2-1 15,-3 2-4-15,0 0-1 0,-4 1-2 16,0 1-1-16,-1 1 0 0,-1 3 0 16,1-1-1-16,2 1-1 0,-1 2 1 15,1 0-1-15,2 1 0 0,2 0 0 16,1-1 0-16,2 2 1 0,1-1-1 0,1 2 1 16,1-2 0-16,1-1 0 0,-2 3-5 15,-1-3-1-15,0 1-1 0,-1-1 0 16,0-2 0-16,-1 1-1 0,-1 0 2 15,2-1 5-15,0 0 0 0,0 1 1 0,1 3 1 16,-1 0 1-16,1 3-3 0,1 1 0 16,0 1 0-16,0 0 0 0,-1 0 0 15,1-1 0-15,-1-2-1 0,0-4 1 16,1-1 1-16,0 0 0 0,1-3 3 16,1-1 4-16,0-7 3 0,2-1 3 15,-1-3 2-15,2-4 2 0,-1-6 5 16,0-4 0-16,2-4-4 0,1-1-1 15,-2-5-3-15,-2-6 1 0,-1-4-3 16,-2 0-2-16,-2 1-4 0,-3 2 4 16,-1 6 7-16,-4 5 6 0,0 11-1 0,-1 10 1 15,-3 11-2-15,-2 8 1 0,-2 9-4 16,0 7-8-16,-1 8-6 0,0 7 0 16,0 1-1-16,0 4 0 0,2 0 0 15,1 1-2-15,1-2-6 0,0-1-11 16,2-2-22-16,2-3-14 0,1-4 155 0,-1-1-292 15,1-8-158-15,2-5-426 0</inkml:trace>
  <inkml:trace contextRef="#ctx0" brushRef="#br0" timeOffset="136814.85">8245 6889 688 0,'-11'-16'170'0,"5"2"5"16,5 7-110-16,1 3-12 15,4 3-7-15,5 4-7 0,5 1-8 0,7-1-8 16,7 3-4-16,5 0-3 0,6 1-3 16,3-3-4-16,4-2-11 0,3 2-10 15,4-5-14-15,0-3-27 0,2 1-85 16,1-1-56-16,8-1-131 0,-2-3-272 16</inkml:trace>
  <inkml:trace contextRef="#ctx0" brushRef="#br0" timeOffset="137382.51">9099 7120 415 0,'1'9'113'0,"-1"-2"6"0,1-2-54 15,0-1-13-15,1-1 2 0,-2-3-4 16,1 1-4-16,-1-5-2 0,-1 1-4 15,-2-2-1-15,1-3-3 0,-2-1-6 16,-2-1-8-16,1-2-8 0,-4 0-6 16,0 0-2-16,-1 2-5 0,-2 2-1 15,0 2-1-15,-4 6 0 0,-1 4-1 16,1 5 1-16,-2 5-4 0,2 6-4 0,1 2-2 16,3-1-2-16,3 0-1 15,5-4-1-15,1 0-1 0,8-5 4 0,2-3 4 16,3-3 3-16,3-2 3 0,2-1 4 15,0-4 3-15,1-3 4 0,1-2 5 16,-2-3 3-16,1 0 4 0,-1-2 3 16,-1 0 2-16,0-1-3 0,-1 0-3 15,-2 0-4-15,-2 4-3 0,-2 1-5 16,-2 2-3-16,-3 1-4 0,-2 7 0 16,-2 4-1-16,-2 1-3 0,-1 2-2 0,1 1-6 15,0 3-10-15,2 0-10 0,2-2-9 16,3-1-7-16,4 1-3 0,3-2 1 15,5 1 52-15,4-6-160 0,3 0-109 16,1-3-301-16</inkml:trace>
  <inkml:trace contextRef="#ctx0" brushRef="#br0" timeOffset="137764.19">9449 7203 661 0,'0'-4'160'0,"-6"0"1"15,-2-2-100-15,-4 0-23 0,-3 1-14 0,-5 0-8 16,-2 3-9-16,-1 0-5 0,0 2 0 15,3 4 0-15,1-1-1 0,4 4 0 16,3 1 0-16,5 1-2 0,4 1-4 16,2 1-3-16,3 0-1 0,3 1-1 15,3-2 0-15,3-1 1 0,3-3 1 0,3 0 4 16,2-3 3-16,1-3 1 0,0-4 0 16,0-2 1-16,-2 0 2 0,-1-5 4 15,-2-3 2-15,-3 0 3 0,0-3 1 16,-1-5 1-16,-1-3 1 0,-1-9-3 15,-2-1-1-15,1-5-2 0,-3-4-1 16,0-1 0-16,-1 4 1 0,-2 1 5 0,-1 10 4 16,-1 4 3-16,-1 7-1 0,0 10-1 15,-3 8-1-15,0 8-2 0,-3 10-4 16,1 4-7-16,-2 5-3 0,-1 6 0 16,-1 4 0-16,2 3-2 0,2 4 1 15,0 0-3-15,3-2-4 0,1 1-9 16,4 2-15-16,4-6-13 0,2-3-13 15,4-6 0-15,5-2 44 0,0-4-175 16,5-3-126-16,5-6-320 0</inkml:trace>
  <inkml:trace contextRef="#ctx0" brushRef="#br0" timeOffset="138368.75">9903 7201 585 0,'-7'-11'148'0,"-5"1"0"16,-6 3-40-16,-5 1-76 0,-3 5-12 0,-3 2-8 15,-2 4-1-15,0 2-2 0,1 7-1 16,2 0-1-16,5 2-1 0,1 2-3 16,5 1-2-16,5 0-3 0,6 1-2 15,4-5-1-15,5 0-1 0,5-1-1 16,4-3 1-16,2-2-1 0,4 0 3 16,3-4 0-16,2-1 2 0,0-3 0 15,0-3 1-15,1-1 0 0,2-6 1 16,-2-7 2-16,-1-1 1 0,0-5 4 15,0-3 2-15,-2-5 4 0,-3-4 4 16,-1-4 3-16,-2-7 3 0,-3 3 1 0,-2 1-1 16,-2 0 0-16,-4 6 0 0,-1 6-1 15,-3 6-2-15,-2 9-5 0,-3 8-2 16,-3 6-2-16,-4 6-1 0,0 6-4 16,-5 3-4-16,0 9-1 0,-3 4 0 15,1 2 0-15,3 4 0 0,1-2-2 16,3-1-1-16,5 2 0 0,4-6-2 0,5-3-2 15,5 0 0-15,2-7 0 0,8 2 1 16,4-3 0-16,3-1 1 0,3-4 1 16,4-3 1-16,-1-2-1 0,4-1 1 15,2-5-1-15,-4 2 0 0,-1 1 1 16,-1 0 0-16,-4-1 0 0,-3 4 0 16,-7 0-5-16,-4 4-7 0,-5-1-7 15,-6 1-4-15,-5 1-2 0,-5 0-3 0,-3-2 0 16,-1-1 5-16,-3 0 8 15,2-3 6-15,2-1 7 0,1-4 5 0,3 1 6 16,3-4 7-16,1 1 5 0,1-2 8 16,5-5 2-16,0-1 0 0,3 0-3 15,2-2-1-15,3-2-5 0,4-1-5 16,3-1-8-16,4 3-2 0,1 2-1 0,1 1-1 16,1 1-2-16,0 0-3 0,0 4-7 15,-2 2-10-15,0 2-13 0,-1-1-10 16,-1 3-9-16,1 1 159 0,-1-1-290 15,2-3-146-15,4-1-408 0</inkml:trace>
  <inkml:trace contextRef="#ctx0" brushRef="#br0" timeOffset="138772.85">11192 7161 499 0,'2'3'142'0,"-1"-3"6"0,0 1-6 16,-3-1-96-16,-2-1-3 0,-4-1-3 15,-4-4-7-15,-1-1-9 0,-4-2-5 0,0 0-5 16,-2 1-5-16,2 2-3 0,-2 2-2 16,1 5-2-16,0 6 1 0,-3 4-2 15,0 6 0-15,0 1 0 0,2 5-1 16,-1 7 0-16,1 1-2 0,3 1-3 15,2 2-9-15,2 4-10 0,1-3-13 16,2-1 0-16,1-3-35 0,4-1-95 16,-1-5-113-16,3-4-259 0</inkml:trace>
  <inkml:trace contextRef="#ctx0" brushRef="#br0" timeOffset="139365.32">10774 7432 457 0,'-5'-14'126'0,"3"2"7"0,1-1-5 0,4 4-89 16,1 2-1-16,5 2 6 0,2 3-1 16,4 1-4-16,4 1-3 0,2 3-6 15,3 3-2-15,1-1-4 0,1 0-5 16,-1 1-4-16,1 1-7 0,-3-1-3 16,-2 2-2-16,-4 0-1 0,-3 0-1 15,-2 3 0-15,-3 1-1 0,-3-1 0 16,-2 2 0-16,-1 1 0 0,1-1-1 15,-2-1-2-15,0 1-1 0,2-2 0 16,3-2 0-16,2-4 0 0,1-2 1 0,4 1 1 16,1-3 1-16,5-2 1 0,1-1 2 15,-2-3 1-15,0 1 0 0,-2-4 0 16,-3-2 3-16,-3-1 0 0,-7-2 0 16,-3-1-1-16,-4-3-1 0,-7 0-2 15,-4-1-1-15,-4 1-1 0,-6 2-1 16,-2 1-1-16,-4 1 1 0,2 8 0 0,1-2 1 15,4 7 0-15,5-1-1 0,5 1 0 16,5 2-1-16,5-1-4 0,4-2-2 16,5 5 1-16,3-3 0 0,5 2 1 15,4 4 0-15,3-2 1 0,3 5 5 16,3 3 0-16,2 0 1 0,-1 0-1 16,1 3 0-16,-3 0 0 0,-1 1-4 15,-2 1-4-15,-4-1-7 0,-4-1-7 16,-3 0-6-16,-2-1-5 0,-3-3-3 15,-4-1 3-15,-1-5 5 0,-2 0 4 0,0-1 8 16,-1-3 9-16,-1-2 7 0,0-4 5 16,0 0 5-16,0-3 9 0,1-2 7 15,1-3 6-15,2-2 2 0,3-4-3 16,5 2-2-16,1-1-5 0,4-2-7 16,7 4-7-16,2-1-5 0,3 3-4 15,2 4-3-15,1 2-9 0,3-1-14 0,2 5-12 16,-1-2 69-16,0 3-199 0,0 0-137 15,2 5-352-15</inkml:trace>
  <inkml:trace contextRef="#ctx0" brushRef="#br0" timeOffset="140064.79">10778 7896 498 0,'1'5'129'0,"-1"-4"5"0,0 2-37 16,1-2-56-16,-1 1-3 0,-1-2-1 15,1 1-5-15,-1-1-3 0,-3 3-6 16,-2 1-4-16,-6 1-5 0,-5 3-6 0,-5-1-1 16,-5 3-5-16,-3 1-7 0,-1 0-12 15,-3 2-10-15,2-2 2 0,2 2-134 16,3-1-125-16,4-2-307 0</inkml:trace>
  <inkml:trace contextRef="#ctx0" brushRef="#br0" timeOffset="140260.81">10475 7836 590 0,'5'8'155'16,"1"4"4"-16,2 2-46 0,3 0-68 16,2 2-4-16,2 2-6 0,2-4-9 15,2 1-7-15,3 3-4 0,4-1-4 16,0 3-6-16,0-1-10 0,0 2-16 0,1 0-18 15,-3 1-2-15,0-1-133 16,-3-2-134-16,-2-3-318 0</inkml:trace>
  <inkml:trace contextRef="#ctx0" brushRef="#br0" timeOffset="142080.39">6267 7853 434 0,'3'-9'122'0,"0"-3"3"0,-5-1-21 15,0 0-65-15,-2-1-4 0,-4 0-8 16,1-1-6-16,-4 2-7 0,-1 3-3 16,-3 4-3-16,-2 5-3 0,-3 3-1 15,-2 4-3-15,-2 10-1 0,-3 3 0 16,-1 8-2-16,1 1-5 0,2 3-9 0,2 0-5 15,4-1-1-15,7-3-1 0,4-3-1 16,7-6 1-16,7-3 10 0,5-3 13 16,2-4 8-16,4-3 5 0,4-3 3 15,1-1 4-15,1-4 4 0,2-4 0 16,-1-2 1-16,0-2 1 0,-2 0 3 0,-1-2 3 16,-3-1 0-16,-2 0-2 0,-4 2-2 15,-4-1-4-15,-2-1-3 0,0 1-3 16,-5 0-2-16,0 3-1 0,0 5 0 15,-2-1-3-15,0 5-1 0,-1 8-2 16,0 3-2-16,-2 5-3 0,2 3-3 16,-1 2-1-16,2 5 0 0,0 1 1 15,2-1-3-15,1 1-5 0,5 1-11 16,0-2-14-16,2-4-13 0,3-2 8 16,2-2-53-16,2-5-88 0,0-3-116 0,0-7-263 15</inkml:trace>
  <inkml:trace contextRef="#ctx0" brushRef="#br0" timeOffset="142299.53">6503 7716 662 0,'-1'-3'157'0,"1"3"1"0,0 5-99 15,1 7-14-15,1 5 0 0,-1 3-8 16,0 6-6-16,0 2-2 0,0 3 0 15,-2-1-6-15,1-2-7 0,-1-2-8 16,1 2-4-16,-1-4-1 0,1 0-3 16,1-1-9-16,1 1-11 0,0-1-19 15,2-2-14-15,-1-2-134 0,1-3-143 0,3-1-338 16</inkml:trace>
  <inkml:trace contextRef="#ctx0" brushRef="#br0" timeOffset="142711.87">7007 7962 580 0,'6'0'134'0,"2"2"5"0,2 0-96 16,3 0-13-16,1-1-5 0,1-1-4 15,2 2-5-15,3 1-6 0,-1-1-5 16,2-1-5-16,-1-2-9 0,-2 2-9 16,-1 0-94-16,-2-1-32 0,-3-1-102 15,3 0-228-15</inkml:trace>
  <inkml:trace contextRef="#ctx0" brushRef="#br0" timeOffset="142866.45">7050 8191 592 0,'10'1'135'0,"3"0"2"0,4-1-103 15,3 0-9-15,1-1-7 0,2 0-6 16,-1-2-14-16,3 2 144 0,-1-1-279 0,1-3-137 15,4 0-408-15</inkml:trace>
  <inkml:trace contextRef="#ctx0" brushRef="#br0" timeOffset="143166.69">8699 8289 623 0,'-6'1'152'0,"0"-1"2"16,3 1-90-16,1-1-29 0,1 0-9 15,1 0-7-15,0 1-8 0,1-1-5 16,0 0-4-16,1-1-4 0,2-1-11 16,2-1-13-16,0-3-130 0,2-1-129 15,2-2-325-15</inkml:trace>
  <inkml:trace contextRef="#ctx0" brushRef="#br0" timeOffset="143307.85">9145 8260 635 0,'12'9'136'16,"-3"-1"-1"-16,-2-1-113 0,-1-1-17 15,-3-5-7-15,0-4 65 0,0-3-198 16,1-1-123-16,5-4-343 0</inkml:trace>
  <inkml:trace contextRef="#ctx0" brushRef="#br0" timeOffset="143446.04">9557 8398 561 0,'4'8'127'0,"0"-1"-107"16,0-3-112-16,-1-5-113 0,8-4-206 16</inkml:trace>
  <inkml:trace contextRef="#ctx0" brushRef="#br0" timeOffset="143584.29">9877 8448 630 0,'9'14'155'16,"-2"1"1"-16,-1-3-52 0,-3-5-101 0,-1-1-18 16,0-6-22-16,-2-1-118 0,-2-6-121 15,6-6-289-15</inkml:trace>
  <inkml:trace contextRef="#ctx0" brushRef="#br0" timeOffset="144324.82">10907 8369 474 0,'1'9'127'0,"2"3"1"16,-1 0-21-16,2 1-80 0,-1 1-7 15,2 1-7-15,1 0-6 0,1-1-1 0,1-1 0 16,2-3 1-16,2 1 2 0,2-3 3 15,1-3 3-15,0-1 2 0,1-4-1 16,1-4 0-16,-2 0-1 0,-1-4 0 16,1 1-2-16,-1-3-1 0,-2-2-1 15,-1 0-1-15,0 1 0 0,-2-2 1 16,-1 1 1-16,-1 1 0 0,-1 2-1 16,-3-1 1-16,-1 3 2 0,-1 1-1 15,-1 4-1-15,0 0-4 0,-1 7-1 0,0 0-1 16,0 7-1-16,-2 0-1 15,-1 7 0-15,1 3 1 0,1 4 0 0,-4 3 1 16,1 1-1-16,-2 3-1 0,0 3 0 16,-1 1-1-16,-2 1-4 0,-1 0-3 15,-1-2-3-15,-1 2-11 0,-1-3-9 16,-2-5-13-16,0 0-11 0,-3-5-14 16,1-2-110-16,-3-1-121 0,2-7-276 0</inkml:trace>
  <inkml:trace contextRef="#ctx0" brushRef="#br0" timeOffset="151896.69">17879 8851 425 0,'-1'1'102'0,"2"0"1"16,-1-1-55-16,0 0-25 0,0 2-9 0,0-4-5 16,0 1-3-16,0 0-2 0,0 3-1 15,-1 1 0-15,1-3 0 0,1-3 0 16,0 7 0-16,3-3 1 0,0 0 1 16,2-2 3-16,5 1 4 0,4 1 4 15,2 1 2-15,5-3 2 0,2-3 3 16,4 1 0-16,3 0-1 0,3-1-3 15,3-1-6-15,0 1-1 0,1 0-3 16,2 2-3-16,-2 1-3 0,-2-1-1 16,-2 0-1-16,-3-2 0 0,-1 4 0 0,-1-3-1 15,-3 1 0-15,-4 0 1 0,-1 4-1 16,-4-1 0-16,-3 3 0 0,-6-5 0 16,-3 1 2-16,-4 2 0 0,-6 2-1 15,-6-5 1-15,-6 1 0 0,-5 0 0 16,-5 2 0-16,-7 1-2 0,-5-1 1 0,-6-2 0 15,2 1 0-15,-2 3-2 0,-2-1-1 16,-2 0-1-16,2-1-3 0,-1 3-2 16,3-1-2-16,5 0-2 0,2-2 2 15,9 0 0-15,4-2 3 0,5 1 1 16,8-1 3-16,4 1 2 0,4-2 3 16,3 0 1-16,-2 1 0 0,6 0 3 15,0-3 0-15,1-1 0 0,4-2 0 16,2 1-1-16,5-2-1 0,5 0-1 15,4 2-1-15,3 1-2 0,3-2 0 16,3 1 0-16,2 0 0 0,0 2 0 0,-1 0 0 16,1 1 1-16,1 2-1 0,-1 1 0 15,1 1 0-15,-2 3 1 0,-1 2-1 16,-2-1 0-16,-4 1 0 0,0 0-1 16,-6-1 1-16,-3 1 0 0,-4-3-2 15,-3-1 0-15,-5 2 1 0,-6-3 0 0,-8-2 1 16,-5 0 0-16,-4 0 0 0,-7-2 1 15,-6-1 1-15,-7-2 0 0,-3 0-1 16,-4 2 0-16,-3 0 0 0,-2 0 0 16,-3 0-1-16,1 1-2 0,0 2-3 15,6-1-4-15,3 0-4 0,3-1-3 16,4 3-1-16,6 0 0 0,7-1 1 16,6-1 4-16,2 2 5 0,7 0 9 0,3-2 8 15,5-1 2-15,6 1 1 16,5-2 0-16,4 2 1 0,4-5-3 15,6 1-3-15,6 0-6 0,5 2 0 0,3-1-1 16,3 1 0-16,0 3 0 0,6 0 0 16,-3 3 0-16,-4-1-1 0,-1-1 1 15,-3 1 0-15,-6 2 0 0,-4-1 0 16,-5 0 0-16,-5 0 0 0,-4-1 0 0,-3 0-2 16,-4-1 0-16,-4-2-1 0,-2 2 2 15,-4 1-1-15,-6 0 1 0,-5-1 0 16,-6 0 1-16,-7-1 1 0,-6-1 0 15,-7 1-1-15,-3-4-1 0,-3 2 1 16,-5 0-1-16,-2 0 0 0,2 2-1 16,3 0-1-16,4-1 0 0,6 2-1 15,7-1 0-15,9 0 0 0,8-1 1 0,5 1-1 16,5-2 3-16,8 0 0 0,6 0 1 16,5-3-1-16,8 3 1 0,8 1 0 15,6-2 0-15,7-1-1 0,5 3 1 16,6 0-1-16,3 3 1 0,1-2 0 15,-2 1 0-15,0 3 0 0,-2 2 0 16,-6 0 1-16,-6-1-1 0,-8-1 1 16,-11 0-1-16,-4-1 0 0,-9 2 4 15,-8-5 1-15,-10 1 0 0,-10-2-1 0,-6-1 1 16,-6-1 0-16,-8 1-2 0,-6-2-2 16,-6-3-1-16,3 0-1 0,4 1 0 15,3 2 1-15,8 0 0 0,6 0-1 16,11 1-4-16,9 1-1 0,9 2-1 15,8 0 1-15,9 0-1 0,5 2-2 16,9-2 53-16,5 0-181 0,3 1-122 16,-2-1-342-16</inkml:trace>
  <inkml:trace contextRef="#ctx0" brushRef="#br0" timeOffset="160165.54">11938 1281 217 0,'2'1'62'0,"-2"-2"3"16,1 1-18-16,-2 0-12 0,1 0-10 15,0 0-7-15,-1-1-6 0,0-2-1 16,1 3-1-16,-1-1-2 0,1-2 0 16,1 1-1-16,-2 0 2 0,2-1 5 15,-1 0 2-15,0-1 1 0,-1-1 4 16,1 2 5-16,-1 0 4 0,1-2 1 15,0 2-3-15,-1 0-2 0,-1 1 0 0,2-2-2 16,0 4-6-16,-1-2-4 0,1-4-2 16,-1 5-2-16,0 1-2 0,1-2-2 15,-1 2-3-15,0 0-1 0,-1 0-1 16,-2 6 0-16,2-7-1 0,0 0 0 16,0 2 1-16,0-7-1 0,0 6 1 15,0 0 0-15,2 0 1 0,0 0 3 16,0 1 2-16,2-1 3 0,-1 5 2 0,0-4 1 15,-1-1-1-15,0 0 0 0,0 0-4 16,0-1-2-16,0-1-1 0,-1 2-2 16,1-3 0-16,-1-1 0 0,2 4 1 15,-1-1-1-15,0 2 0 0,0 0 0 16,1-1-2-16,-1 1 0 0,2 4 0 16,-3-10-1-16,1 7 0 0,1-4 1 15,-2 3 0-15,1-6 2 0,0 6 0 0,-1-2 1 16,2 4 0-16,-1-3 0 0,0 1 0 15,0 0-1-15,0 4 0 0,0-5 0 16,1-5-1-16,-2 5 1 0,2-1 1 16,-1-3 1-16,-1 4 2 0,3-2 2 15,-1 2 2-15,-1 4 3 0,1-7 1 16,-1 3 0-16,0 3 1 0,2-6-1 16,-2 4-2-16,1-5-3 0,-1 5-2 15,0-4-2-15,3-1-2 0,-3 4-3 0,1-3 0 16,0-2 0-16,0 3-1 0,0-2 0 15,0 3-1-15,0 0 1 0,0-4-1 16,-1 11 1-16,0-8-1 0,1 3 1 16,-1 3 0-16,0 1-1 0,0-2 1 15,2-4 0-15,-2-5 1 0,0 14-1 16,1-8 0-16,0-6 1 0,1 1 0 0,0 3 0 16,2 2 1-16,1-4 0 0,-1-3-1 15,2 3 1-15,-2-1-1 0,0 2 0 16,1-2 0-16,-2 3 0 0,-1 0-1 15,2 0 0-15,-2 1 0 0,0 1 0 16,0-3 0-16,1 6-1 0,1-3 1 16,1 1 0-16,0 2 0 0,1 0 0 15,2 3 0-15,0 5 0 0,0-3 0 16,2 2 0-16,0 1 0 0,0 1 0 16,0-1 1-16,0 0-1 0,1-2 1 0,3 1-1 15,0 2 1-15,2 3-1 0,3-1 0 16,2 4 0-16,3 0 0 0,-1-1 0 15,-1 2 0-15,-1-4 1 0,-4-2-1 16,1 0 1-16,-5-3-2 0,-2-2-1 16,-3-3-11-16,-3 0-11 0,1-3-15 0,-3-2-132 15,0-4-135-15,3-3-334 0</inkml:trace>
  <inkml:trace contextRef="#ctx0" brushRef="#br0" timeOffset="160601.82">12431 1128 538 0,'2'0'127'0,"-1"0"10"16,0 0-80-16,-1-1-16 0,1 0-2 15,-2 2-1-15,1-3-2 0,0 2-6 16,-2 0-9-16,1 0-5 0,-1 3-3 16,-2 0 0-16,1 2 0 0,-1 4 1 0,0 3 0 15,0 3 1-15,0 4 1 0,0 0 0 16,1 1-1-16,-1 3-3 0,0 4-3 16,-2 7-1-16,0-2-1 0,1 7-2 15,-2 4-2-15,1 1 0 0,-2 8-2 16,-1-1 0-16,3 2 0 0,-1 0-1 15,1-2 1-15,1-2-1 0,1 1 0 16,-1-9 1-16,3 0-1 0,-2-8 1 0,0-4 0 16,-4-3 0-16,-3-6 0 15,-2-2 1-15,-1-5 1 0,-6-3 0 0,-3-4 1 16,-2-4 0-16,-2-4 0 0,2 0-2 16,-1-4-7-16,-2-1-5 0,3-5-17 15,2-2-24-15,2-3-68 0,2-1-66 16,1-3-127-16,5-1-266 0</inkml:trace>
  <inkml:trace contextRef="#ctx0" brushRef="#br0" timeOffset="161382.51">13042 1034 485 0,'2'0'127'0,"-1"-1"7"0,-1 0-33 15,0 1-50-15,2-1-11 16,-2-1-2-16,-3 1-4 0,1 1-6 0,-3 1-6 15,-4-5-9-15,-3 0-5 0,-3 0-3 16,-5-1-3-16,-4 1 0 0,-3 0-2 16,0-1 1-16,2 5 0 0,-3-1-1 15,1 3 0-15,3 3 0 0,2 2 0 0,0 2 0 16,1 2-1-16,2 0 1 0,4 3-1 16,2-2 1-16,4 1 0 0,3 2 1 15,5 0 2-15,1 3 0 0,1 3 2 16,1 2 0-16,1 4 0 15,1 3 1-15,-1 5-2 0,1 4 0 0,0 1-1 16,-2 2-1-16,-2 2 0 0,0 1 0 16,-1-1-1-16,-2-2 0 0,1-1-1 15,-1-1 1-15,2 1-1 0,0-6 1 16,1-2-1-16,1-5 0 0,4-1 1 0,2-4-1 16,2-5 1-16,1-5 0 0,3-2 0 15,3-1 1-15,3-4-1 0,-2-5-1 16,2-3-7-16,2-6-10 0,3 0-14 15,0-3 139-15,-1-2-272 0,-1-4-149 16,4-2-409-16</inkml:trace>
  <inkml:trace contextRef="#ctx0" brushRef="#br0" timeOffset="161646.9">13030 1405 628 0,'0'3'143'0,"0"-4"4"0,1 2-112 15,-1 1-7-15,1 1-2 0,-1 6 0 0,2-1-5 16,-3 5-5-16,1 4-4 0,-1 3-1 16,-1 2-2-16,-1 0-1 0,1 1-3 15,-1 1-3-15,2-1-1 0,1-1-1 16,4-4 0-16,1-2 0 0,2 0-5 15,3-1-4-15,0-6-12 0,4-3-9 16,-2-4 119-16,0-2-249 0,1-8-139 0,2-1-384 16</inkml:trace>
  <inkml:trace contextRef="#ctx0" brushRef="#br0" timeOffset="161796.5">12978 1275 616 0,'-5'1'131'0,"3"-1"3"16,2-1-120-16,1 0-6 0,2-1 8 0,2-1-140 15,1-2-115-15,5 0-317 0</inkml:trace>
  <inkml:trace contextRef="#ctx0" brushRef="#br0" timeOffset="162205.57">13393 1134 555 0,'-8'-1'134'0,"4"-5"11"0,1 0-81 15,5 1-29-15,3-1-4 0,3-3-1 16,2 2-7-16,5 2-7 0,2 1-8 0,3-1-2 15,1 2 2-15,1 2 0 16,0 2-2-16,0 1 0 0,0-1-2 0,0 3-1 16,-2-1-1-16,1 2-1 0,-3 1-1 15,-4 3 0-15,-4-2 1 0,-7 5-1 16,-5 4 1-16,-5 2 1 0,-4 4-1 16,0 2 1-16,0 4-1 0,3 4 1 15,3 2-2-15,5 4 1 0,4 1 0 0,3-1 1 16,1 3 0-16,2-3 0 0,1-3 1 15,0 0 0-15,-3-2 0 0,0-4 0 16,0-2 0-16,-2-2 2 0,-1 2 1 16,-4-3 2-16,-3-3 1 0,-5-5 1 15,-6 1 0-15,-6-5-2 0,-3 0-1 16,-3-5-4-16,-3-1-4 0,-4-2-23 16,-2-1 147-16,0-1-293 0,-1-4-159 0,0 1-454 15</inkml:trace>
  <inkml:trace contextRef="#ctx0" brushRef="#br0" timeOffset="163041.81">8768 1338 497 0,'1'-6'126'0,"-1"1"6"16,0-3-36-16,-1 3-58 0,0-2-5 15,0 2-2-15,0 1-2 0,0-1-4 16,0 0-5-16,1 1-3 0,-1 0-2 16,1-2-1-16,0 2 0 0,-1-3-1 0,-2 2 0 15,1-2 0-15,0 1-1 0,-2 1-2 16,-1 0-4-16,0 3-1 0,-2 3-3 16,-3 3-2-16,-1 1-1 0,-2 5-1 15,-2 6-3-15,0 5-2 0,-2 4-7 16,1 3-6-16,4 0-2 0,3 1-1 15,3 0-1-15,5-4 3 0,2-5 3 16,5-6 6-16,3-4 5 0,3-4 4 16,1-5 1-16,2-1 1 0,2-5 3 0,1-1 2 15,0-2 2-15,-2-6 2 0,1-2 3 16,0 0 2-16,0-4 3 0,-3 0-1 16,0 2-1-16,-2 0-1 0,0 4-2 15,-4 4-2-15,-4 2-2 0,0 5-4 16,-4 5 0-16,-3 4-1 0,-1 2-1 15,-2 7 1-15,1 2-1 0,-2 3-4 16,1 1-9-16,3 1-10 0,3-4-1 0,4 0-39 16,6-3-98-16,4-4-120 0,6-5-278 15</inkml:trace>
  <inkml:trace contextRef="#ctx0" brushRef="#br0" timeOffset="164016.93">9184 1379 548 0,'3'-15'147'0,"-9"1"1"15,-2 0-40-15,-8 3-67 0,-2 1-10 0,-4 2-8 16,-1 6-8-16,-3 2-5 0,3 6-3 16,0 3-1-16,4 3-2 0,1 1-1 15,3 4-2-15,2 0 0 0,4 2-3 16,3-2-2-16,4-1-1 0,6-2-1 16,2-1 0-16,4-2 0 0,3-3 1 15,4-2 0-15,0-1 4 0,2-5 0 16,2-2 1-16,-2-4 0 0,1-3 1 15,0 2 1-15,-2-6 1 0,1-5 4 16,-3-2 2-16,0-5 2 0,-4 0 0 0,-1 0 0 16,-5-6 0-16,-1-2-1 0,-2-2-2 15,-4 1-2-15,-2 3-2 0,0 0 0 16,-1 0 0-16,2 6 3 0,-1 5 4 16,0 8 1-16,3 2-1 0,0 6-2 15,0 4 0-15,0 6 0 0,-1 4-4 16,0 7-5-16,-1 5-2 0,-1 10 0 0,-1 4 3 15,0 5 0-15,0 4-5 0,1 2-3 16,3 1-1-16,3-2 0 0,4-7-1 16,4-2-1-16,4-6-1 0,2-5 4 15,1-9 2-15,2-3 2 0,3-6 0 16,3-2 1-16,-1-5 0 0,2-4 1 16,3-6 0-16,2-3 1 0,-3-5 1 0,-3-1-1 15,-3-5 1-15,-4-3 1 0,-7-4 0 16,-4-1 2-16,-5 2 0 0,-3 2 1 15,-3 2-1-15,-4 8 0 0,-2 2 0 16,-4 8-2-16,-3 7 0 0,-4 6-1 16,-3 5-1-16,0 7 0 0,-1 3 0 15,2 3 0-15,3 0-1 0,5 0-1 16,5-3-2-16,7-6 1 0,7-4 0 16,7-4 0-16,2-4 0 0,7-4 1 0,1-5 2 15,2 0 0-15,0-3 2 0,-1-1 2 16,-3-4 1-16,0-3 1 0,0 0 0 15,-1-3 1-15,-2-3 0 0,0 1-1 16,-2-3-2-16,2-3-1 0,-4-1 0 16,-1 0-1-16,-4 1 0 0,0 4-1 15,-1 0 0-15,-2 6 0 0,-2 6-1 16,0 6-1-16,-1 4-1 0,-1 3 1 0,1 3 0 16,0 5-1-16,3 5 1 0,-1 3 0 15,4 1 1-15,-2 3 1 0,2 1-1 16,0 0 1-16,-1 0-1 0,0-3 0 15,0 4 0-15,-2-2 1 0,0 0-1 16,0 1 0-16,-2 1 0 0,-1-3 0 16,2-4 0-16,-3-3 1 0,0-2-1 15,-2-4 0-15,2-2 1 0,0-3-1 0,-1-2 1 16,0 2 0-16,0-4-1 0,1 2 1 16,0 2-1-16,0-1-1 0,1 2 1 15,1-1-1-15,-1 1 0 0,1 2 1 16,-1-1-1-16,0 1 1 0,1-2 0 15,-3-1 0-15,1 0 0 0,-1-2 1 16,1 0-1-16,-1 0 1 0,0 0 1 16,0-1 0-16,1-1 1 0,-1 1 1 0,0-2 0 15,-1-2 1-15,1-4 0 0,0-4-1 16,-1-3 0-16,1-5 0 0,0-2-1 16,1-1-1-16,3 0 0 0,3 1-1 15,2 6 0-15,1 2-1 0,4 6 0 16,1 3 0-16,1 0-1 0,1 3 1 15,0 2-1-15,0-4-6 0,-1 3-21 16,0 0 1-16,-1 3-153 0,-1-2-146 16,1 2-366-16</inkml:trace>
  <inkml:trace contextRef="#ctx0" brushRef="#br0" timeOffset="164386.56">10542 1277 617 0,'-8'7'139'15,"-1"1"7"-15,-1 4-106 0,-1 2-10 16,2 4-5-16,2 2-2 0,4 0-6 0,4-1-5 15,2 0-7-15,5-3-4 0,2-2 0 16,2-2 0-16,2-3 0 0,3-2 1 16,1-1-1-16,1-4 0 0,1-1 1 15,-1-2-1-15,2-2 1 0,-1-3 1 16,-3-2 2-16,-1-3 3 0,-2 0 6 16,-4-2 3-16,-5-4 2 0,-5-3-1 15,-3 1-1-15,-9 1-2 0,-4 0-6 16,-6-1-7-16,-2 5-3 0,-1 4-3 15,4 2-14-15,1 3-11 0,5 0-5 0,4 3-136 16,5 0-132-16,5-3-334 0</inkml:trace>
  <inkml:trace contextRef="#ctx0" brushRef="#br0" timeOffset="164637.66">11194 1001 547 0,'1'-12'163'0,"-3"1"3"0,-9 1-2 16,-6 4-110-16,-2 3-3 0,-4 3-7 16,0 1-5-16,-3 1-11 0,5 6-2 15,0 4-5-15,4 2-2 0,4 6-5 16,2 2-5-16,2 4-3 0,3 10-3 16,4-2 0-16,2 1-2 0,1 2 0 15,1 2 0-15,1 2 1 0,-1 2-2 16,1-6-13-16,-2 3 1 0,-1 0-18 0,-2-1-21 15,-2-3 94-15,1-2-238 0,-2-6-157 16,2 0-400-16</inkml:trace>
  <inkml:trace contextRef="#ctx0" brushRef="#br0" timeOffset="164801.07">10796 1375 694 0,'-1'-2'153'0,"10"-2"11"0,5-1-113 16,6 1-24-16,5 1-4 0,8-2 0 16,5 1 3-16,6-2-19 0,3 1 122 15,7-4-297-15,4 0-161 0,0 1-471 16</inkml:trace>
  <inkml:trace contextRef="#ctx0" brushRef="#br0" timeOffset="165281.95">14317 1431 525 0,'-13'6'123'16,"5"-1"8"-16,0-1-82 0,5-1-16 15,3-3-4-15,6-2 2 0,9 0-1 16,4-3-6-16,3-2-8 0,3-1-4 15,0 1-1-15,1-1-1 0,-2 3-4 16,-1-2-14-16,-1 3-10 0,0 1-106 0,-2 0-23 16,2 1-106-16,-1 1-227 15</inkml:trace>
  <inkml:trace contextRef="#ctx0" brushRef="#br0" timeOffset="165445.49">14246 1619 638 0,'9'5'140'0,"10"-3"11"0,4-1-110 16,5 1-15-16,3-1 1 0,-1-2 0 15,1-1 0-15,4-4-13 0,6 1-25 16,-4-3 26-16,6-3-171 0,13-1-136 16,-1 2-355-16</inkml:trace>
  <inkml:trace contextRef="#ctx0" brushRef="#br0" timeOffset="166004.15">15892 1415 512 0,'1'4'126'16,"-1"-2"12"-16,0-2-85 0,1-1-2 16,-1-4-2-16,1 0 1 0,-2-4-10 15,0-3-10-15,-1-3-11 0,-2 0-8 16,-2-1-3-16,-3 1-4 0,-3 2-3 16,-2 4-3-16,-4 2-1 0,-1 6 0 0,-5 3-1 15,1 6-2-15,-2 5 1 16,2 4-1-16,2 4-2 0,3 0-4 0,3 2-4 15,8 0-2-15,5-2 1 0,5-3 1 16,6-5 2-16,2-2 2 0,7-2 3 16,3-4 6-16,0-3 1 0,1-2 2 15,1-1 3-15,0-2 3 0,0-3 4 16,-4-3 3-16,-3 0 3 0,-2-1 0 0,-2 0 0 16,-3-2-1-16,-2 3-4 0,-4 1-3 15,0 4-4-15,-2-1-4 0,0 5-6 16,-1 0-7-16,1 4-6 0,-1 3 7 15,2 2-61-15,1 0-78 0,1 2-110 16,4 0-258-16</inkml:trace>
  <inkml:trace contextRef="#ctx0" brushRef="#br0" timeOffset="167023.14">16360 1455 575 0,'-12'-6'120'0,"-5"0"3"15,-7 3-102-15,-4 2-11 0,-6 3 1 16,-2 0-1-16,3 3 1 0,0 7-3 16,3 3-1-16,7 0-5 0,3-1-3 0,8 2-3 15,6 0-5-15,1-2-1 0,5-2 0 16,4-3 0-16,3-5 0 0,1 3 4 16,2-3 1-16,1-2 5 0,4-4 2 15,3 0 1-15,1-4 3 0,4-1 2 16,4-3 3-16,-1-4 2 0,2-1 1 15,0-9 1-15,-3-5-1 0,-1-4-1 16,-4-5-2-16,-3-1-1 0,0-2 1 16,-5-10 0-16,-3 7 1 0,-3-1 1 0,0 4-1 15,-2 1 2-15,-2-6 2 0,0 8 4 16,0 16-1-16,-2 4-2 0,0 5-1 16,-4 7-1-16,-1 14-3 0,-2 12-2 15,1 4-8-15,-3 1-2 0,-1 7 1 16,0 12-1-16,2-1 1 0,2 2 0 15,2 0-2-15,2 4-1 0,7-3 0 16,2 0-7-16,8-6-7 0,3 0-8 0,5-6-6 16,6-2-1-16,5-6-5 0,2-4-2 15,3-5 3-15,5-5 3 0,6-3 2 16,0-5 1-16,-1-4 4 0,-4-3 4 16,0-5 3-16,-5-1 4 0,-8-3 10 15,-6-2 14-15,-9-1 10 0,-3-1 6 16,-7 0 0-16,-7 3 2 0,-8 0-2 15,-5 4-4-15,-4 3-5 0,-10 6-5 16,-3 4-4-16,-12 3-1 16,-3 3 0-16,1 4 0 0,5 2-1 0,0-2-2 15,9-1-3-15,5-1-1 0,13-2 0 0,8-1-1 16,6-4 1-16,3-1 0 0,2-3 1 16,9 0 0-16,2-1 2 0,4-2 2 15,6-2 2-15,1-2 3 0,3-3 1 16,1-3 4-16,-2-2 2 0,-4-6 1 15,2-3 0-15,-4-9-1 0,-2-4-1 0,-1-1-1 16,-3-3-2-16,2-6-1 0,-1-2-2 16,-1 1-1-16,-5 7-1 0,-2 5 4 15,-1 6 2-15,-4 4 2 0,-2 9 1 16,-3 9-2-16,-5 3-1 0,-3 4-1 16,-3 4-4-16,0 3-3 0,-5 5-4 15,-2 9-1-15,-2 5 0 0,0 3 0 16,-1 4 1-16,3 0-1 0,2 4 0 15,2 2 0-15,5-5-1 0,5-3 0 16,4 2 0-16,5-2 0 0,5 0 0 0,2-5-1 16,4-6 1-16,4-2-1 0,4-1 1 15,1-3-1-15,1-6-1 0,4-1 1 16,2-2-2-16,3-2 1 0,3-5 0 16,-2 0 0-16,-3-1 1 0,-2-1 0 15,-4-1 0-15,-9 1 1 0,-4-1 0 16,-10 2-1-16,-2 2-3 0,-5 1 1 15,-3 2-1-15,-1 0 0 0,-4 1 1 0,-3 0-1 16,0 4 2-16,-1-4 1 0,1 1 2 16,2-2 0-16,1 1 0 0,4-2 1 15,2-1 2-15,3-3 1 0,3 0 1 16,1-3 1-16,3-3 0 0,2-2 0 16,2-2 2-16,4-4 0 0,0 1-1 0,2-5-2 15,1-1 0-15,2 0-3 0,-1 3 0 16,2 0-3-16,0 1-3 0,0 2-4 15,1 6-6-15,1 1-8 0,0 2-15 16,1-2-20-16,8 0-137 0,2-2-146 16,11 0-351-16</inkml:trace>
  <inkml:trace contextRef="#ctx0" brushRef="#br0" timeOffset="167477.91">18308 1325 565 0,'-3'5'128'0,"1"-1"6"0,-4 4-102 15,-1 3-6-15,-2 1 4 0,-2 2 3 16,-1 3-3-16,-2 1-8 0,0 1-6 16,3 0-2-16,2-2-3 0,1 1-3 0,5-2-4 15,5-4-1-15,5-1-2 0,3-2 1 16,6-1 1-16,2-2 1 0,6-1 1 15,1-3 1-15,2-4 1 0,0-2 1 16,0 0 0-16,-1-4 0 0,0-2 2 16,-5-2 4-16,-2 0 2 0,-1-1 0 15,-4-2 1-15,-4-4-1 0,-7 3-3 0,-4-3-3 16,-6 0-7-16,-6 2-5 0,-5 4-3 16,-4 2-3-16,-5 3-14 0,-1-2-17 15,0 4 157-15,3-1-291 0,4-1-154 16,7-1-438-16</inkml:trace>
  <inkml:trace contextRef="#ctx0" brushRef="#br0" timeOffset="167727.46">19034 1031 615 0,'26'-13'145'15,"-8"0"10"-15,-8 5-114 0,-6 0-6 16,-8 6-1-16,-7 1 3 0,-6 4-7 15,-5 3-11-15,-3 3-9 0,-1 0-2 16,-2 3 1-16,3 7 0 0,0 2 0 0,2 3-1 16,1 6-3-16,1 1 0 0,3 3 0 15,0 5-1-15,3 2-1 0,4 4-1 16,3 0-2-16,5-3-1 0,7-1-1 16,3 1-9-16,2-6-12 0,2-5-9 15,-1-5-47-15,-1-3-91 0,-1-5-123 16,-3 0-284-16</inkml:trace>
  <inkml:trace contextRef="#ctx0" brushRef="#br0" timeOffset="167889.75">18613 1367 640 0,'8'2'144'0,"5"1"7"0,9 0-113 16,6 0-16-16,11-2 0 0,2-3 2 0,3-2-6 15,7-3-21-15,1-4-15 16,2 0-134-16,0-3-127 0,0 1-328 0</inkml:trace>
  <inkml:trace contextRef="#ctx0" brushRef="#br0" timeOffset="168498.79">19883 1048 407 0,'0'3'112'0,"1"0"6"0,0 2 1 16,-1 1-79-16,0 2-7 0,0 1 2 0,0 3-1 15,0 1-7-15,0 2-6 0,2 2-7 16,1 0-5-16,0-1-4 0,1 2-1 15,2-1-1-15,2-1-1 0,2-3 1 16,1-3-1-16,1 0 0 0,3-5 1 16,0-1-1-16,1-4 1 0,1 3 0 15,-1-6 0-15,1 0 0 0,1-3 2 16,0-4 0-16,-1-2 3 0,0-5 3 16,-2-1 3-16,-1-1 1 0,-3-1 3 0,-2 6 1 15,-2 1 1-15,-3 5-2 0,-2 4-3 16,-1 4-4-16,-2 2-3 0,-2 2-2 15,-3 5-3-15,1 8-3 0,-3 1 0 16,0 6 1-16,-1 0 1 0,0 6 1 16,1 6-1-16,3 1 0 0,0 3 0 15,2-1 0-15,0 2 0 0,2 2-1 16,-4 3 0-16,2-6 0 0,-1 0 0 0,-4 0-1 16,0-2 1-16,-1-3-1 0,-2-2 0 15,-1-9-6-15,-2-2-5 0,-1-7-6 16,1-7-12-16,-2-7-12 0,3-5 23 15,-1-8-153-15,2-9-126 0,2-5-317 16</inkml:trace>
  <inkml:trace contextRef="#ctx0" brushRef="#br0" timeOffset="168947.79">20930 1002 591 0,'-2'0'135'16,"-2"-3"4"-16,-2-1-95 0,-4-3-22 15,-3-3 8-15,-1 3-1 0,-5-1-4 16,-1-2-6-16,-4-2-4 0,-3-1-2 15,4-1-2-15,-1 2-9 0,1 0 0 16,2 2-1-16,2 2-2 0,2 5 0 16,4 4-1-16,1 4 1 0,1 3-1 15,1 3 1-15,5 3 0 0,0 4 0 0,3 4 2 16,1 0 1-16,1 4 0 0,1-1 1 16,-1 7-1-16,0 1 0 0,-2 5 1 15,-1 0-2-15,-4 0 1 0,-1 0-1 16,0 3 0-16,-3-2 0 0,1-2 1 15,0-3-2-15,2-1 1 0,1-1-1 16,2-4 0-16,2 0 0 0,3-9 0 0,1-1-1 16,2-4 1-16,4-4 1 0,2-1 0 15,2-4-1-15,3-1-3 0,4-4-7 16,3-5-12-16,0-2 89 0,2-4-224 16,3-5-139-16,5-2-376 0</inkml:trace>
  <inkml:trace contextRef="#ctx0" brushRef="#br0" timeOffset="169269.8">20867 1283 444 0,'-12'5'120'0,"1"2"6"16,3 1-15-16,0 2-85 0,4 3-1 15,0-3 2-15,3 3-7 0,1 0-7 16,1 3-5-16,3-2-2 0,3 1-1 15,1-2-1-15,3 1-2 0,1-3 0 16,3 0-1-16,-1-3 1 0,1-2 1 0,-1 0 0 16,1-3 3-16,-3-3 1 0,1-1 2 15,-2-1 3-15,0 0 5 0,-2-5 6 16,-1-2 2-16,0-4 0 0,-4-1-2 16,-2-3-2-16,-2-2-3 0,-3-5-7 15,-1 2-5-15,-3 3-5 0,0 3-2 0,-4 0-2 16,-1 5 0-16,-1 5 0 0,-2 2-10 15,1-1-13-15,-3 2-9 0,0-1 5 16,3 3-54-16,0 0-78 0,2-4-113 16,4 0-242-16</inkml:trace>
  <inkml:trace contextRef="#ctx0" brushRef="#br0" timeOffset="169697.82">21226 1076 569 0,'-4'-2'141'0,"2"-2"5"0,2 3-100 16,5-2-9-16,5 0 2 0,3 1-2 0,5-2-12 15,2 1-12-15,5 1-5 0,0 0-2 16,-1 0-1-16,-4 4-1 0,-2-2-2 15,-2 2-2-15,-4 2 1 0,-4 1-1 16,-3 0-1-16,-2 3 1 0,1-1-1 16,-4 5 1-16,0 3 0 0,-1 3 1 15,0 4-1-15,1 7 1 0,-1-4-1 16,1 4 1-16,1 8-1 0,2 2 1 16,2-3-1-16,-1 6 0 0,2-2 0 0,1 6 0 15,-1 0 0-15,0-2 1 0,-1-4-1 16,-1-2 1-16,-4-5-1 0,-2-5 0 15,-3-1 0-15,-2-4 1 0,-4-8 0 16,-2-2 1-16,-5-3 1 0,-4-6-1 16,-3-3 2-16,-5-6-7 0,-3-8-14 15,0 1-7-15,1-7-133 0,4-2-128 16,2-5-325-16</inkml:trace>
  <inkml:trace contextRef="#ctx0" brushRef="#br0" timeOffset="170198.36">22027 1216 575 0,'1'3'141'0,"1"-5"7"16,-2-3-87-16,-1 6-22 0,2-3 1 16,-1 2 0-16,0-5-11 0,0 5-10 15,0 8-8-15,0 1-2 0,-1 3 1 16,1 3-2-16,-3-4-1 0,0 9 0 15,-1 1 1-15,1 0 1 0,0 6-2 16,0-2-2-16,-1 3-2 0,3 1 0 0,1-3-1 16,1-3 0-16,0 0-1 0,0-4-6 15,2-3-10-15,-2-3-10 0,0-2-12 16,0-2 31-16,-2-2-164 0,-1-5-131 16,-1-2-324-16</inkml:trace>
  <inkml:trace contextRef="#ctx0" brushRef="#br0" timeOffset="170404.65">21865 1401 465 0,'-6'4'127'16,"5"-1"11"-16,5 1 2 0,2 3-94 16,5-3 2-16,1 1 4 0,2-2 1 15,2 1-7-15,1-6-10 0,1-2-11 16,2 4-6-16,-1-4-6 0,3 0-3 0,-1 1-4 15,3-3-6-15,-1 5-9 0,0-2-15 16,-1-7-16-16,-2 3 140 0,-1-2-276 16,0-6-153-16,5 5-417 0</inkml:trace>
  <inkml:trace contextRef="#ctx0" brushRef="#br0" timeOffset="171247.49">23464 1256 414 0,'2'-8'123'0,"-1"-1"7"0,0 3-11 0,-1-1-66 16,0 3-6-16,0 1-5 15,1 1-11-15,-1 3-7 0,0-1-6 0,-1 2-4 16,1 3-2-16,-1-1 0 0,-2 2 1 16,1 0 1-16,-1 4 0 0,-1 0 0 15,0 0-1-15,0 0-3 0,-3 2-2 16,0 5-3-16,1 4-1 0,0 1-2 15,-1 4 0-15,0 4 0 0,3-2-1 16,2 0 0-16,2-4 0 0,1-3-1 16,2 0 1-16,1-4 0 0,2-2 0 0,2-1 0 15,-1-3 1-15,2-4 1 0,0 2-1 16,2-4 1-16,3-2 0 0,4-1-1 16,0-3-1-16,5-4-6 0,4 1-9 15,3-4-9-15,0 0-8 0,-3-5-7 16,0-2 19-16,-2 0-125 0,-3-1-17 15,-5-1-94-15,0-1-218 0</inkml:trace>
  <inkml:trace contextRef="#ctx0" brushRef="#br0" timeOffset="171441.49">23313 898 656 0,'-10'1'152'0,"8"2"7"0,1 0-125 16,1-1-4-16,0 0 3 0,1-1 2 0,0 1-8 15,-2-6-9-15,-1-5-24 0,-2 0 138 16,0-6-293-16,4-1-160 0,4-8-467 16</inkml:trace>
  <inkml:trace contextRef="#ctx0" brushRef="#br0" timeOffset="188146">6286 8329 309 0,'1'0'92'0,"-2"-1"7"0,1-1-24 16,0 1-25-16,0-2-10 0,0 2-8 0,0-3-6 15,-1 1-8-15,1 0-6 0,-3-1-3 16,1-2-3-16,-1 2-2 0,-3-2 0 15,0 3-2-15,-1-1-1 0,-1 2 1 16,-1 0 1-16,-1 5 0 0,0-3 1 16,0 2 2-16,1 1 2 0,0-1 1 15,1 2 0-15,2-1 2 0,2-2-1 16,2 0 1-16,0-1 1 0,2-1 1 0,1 3-1 16,3 1 1-16,3-3-1 0,1 3 2 15,6 0 0-15,3-1-1 0,5 1-2 16,4-3-1-16,2 0-1 0,2 3-2 15,2-1-2-15,0-2-1 0,-1 0-2 16,-4 3-1-16,-2-2 0 0,-3-2-1 16,-3 2 0-16,-4-2 0 0,-3 1 0 15,-5 2 0-15,-2-4 0 0,-2 2-2 16,-3 2-1-16,-3-1 1 0,-4 4 0 0,-6-1-1 16,-1-1 1-16,-4 5 0 0,-5-2 2 15,-7 1 1-15,-2 0-1 0,-4-3-1 16,0-1 0-16,-1 0-3 0,2-1 1 15,2-1-1-15,3-2 0 0,5 0 1 16,6 1 0-16,5 0 1 0,4 1 4 16,4-2 1-16,6 0 1 0,6 3 0 15,4-3 1-15,7 3-1 0,6-1 1 0,5 1-2 16,8-1-1-16,4 0 1 0,1-1 0 16,4 1 0-16,-1-3-1 0,-1 1 1 15,-5 0-1-15,-3 1 0 0,-6 1-1 16,-6 1 0-16,-7-1 0 0,-4 1 2 15,-4 1 3-15,-6-2 0 0,-6-1 1 16,-8 0 0-16,-5 2 0 0,-5 0-1 16,-5 2-1-16,-7-3-3 0,-7-1-2 0,-1 0-3 15,-3 0-1-15,0-4-2 0,1 1 0 16,2 1-1-16,5 1 0 0,6 0 1 16,7 2 2-16,8 0 1 0,5 1 3 15,8 3 3-15,8-3 1 0,9 1 0 16,8 1 1-16,9-1 0 0,11-1 0 15,8-2 2-15,5-5-12 0,5-1 22 16,6-3-167-16,-1-3-133 0,-1-1-353 0</inkml:trace>
  <inkml:trace contextRef="#ctx0" brushRef="#br0" timeOffset="189157.1">18429 2353 620 0,'5'-5'144'16,"-1"-3"8"-16,-1-3-110 0,0 1-8 16,-1 0 3-16,-2 1 0 0,-2-1-10 15,-1 0-9-15,-1-1-6 0,-3 1-3 0,-2-2-3 16,-1 4-3-16,-7 3-2 0,-3 4-1 16,-5 3-1-16,-7 3 1 0,0 5 0 15,-2 3-1-15,0 2 1 0,4 0-1 16,4 0 1-16,5 1 0 0,8 1-1 15,5 1-1-15,4-1 1 0,6 2 1 16,4 0 0-16,4-1 0 0,8 0 1 16,5-3 2-16,5 0 0 0,4 4 1 15,2-3 0-15,-1-2-1 0,-1-3-1 16,-6 1 0-16,-6-3-1 0,-7 0-3 0,-7-2 0 16,-7-3 1-16,-8 2 0 0,-11 0 1 15,-8 0-1-15,-4 1 1 0,-6-1 1 16,-3-3 0-16,-3 3-2 0,1-3-4 15,6-2-7-15,4-2-11 0,1-8-9 16,3-1-7-16,3-3 34 0,6-2-158 16,3-5-121-16,5-3-305 0</inkml:trace>
  <inkml:trace contextRef="#ctx0" brushRef="#br0" timeOffset="189376.55">18225 1987 648 0,'7'-5'160'0,"-3"1"6"16,0 2-106-16,-3 2-15 0,0 5-1 0,1 2 1 16,-1 4-11-16,0 1-10 0,1 4-5 15,1 6-2-15,-2 7-2 0,0 7-6 16,1 5-5-16,0 5-1 0,-1 7-2 16,-1 6 1-16,0 2-6 0,-1 2-12 15,0-6-18-15,-2 4-20 0,1-4-6 16,-1-1-126-16,2-6-134 0,0-8-302 15</inkml:trace>
  <inkml:trace contextRef="#ctx0" brushRef="#br0" timeOffset="189960.01">19072 2438 437 0,'6'-5'128'0,"-3"2"10"0,0 2-7 16,-1-1-73-16,0 0-3 0,-4-2-1 0,0-3-10 15,0-3-10-15,-1 2-10 0,-3-3-7 16,-1-4-7-16,-3-1-3 0,-2 2-1 16,-1 0-1-16,-3 2 0 0,-1-3 0 15,-2 1-1-15,2 3 0 0,-2 4-2 16,0 3-1-16,1 4-2 0,-2 4-2 16,0 8 0-16,-1 3-1 0,-2 5-1 15,4 6 0-15,-3 2 1 0,4 2 0 0,6 2 1 16,3-4 1-16,6 0 0 0,5-4 0 15,2-5 0-15,8-2 1 0,2-6 3 16,3-2 2-16,3-4 1 0,1 0 2 16,1-6 1-16,0 1 1 0,-4-6 1 15,1-3-2-15,1 0-2 0,-3-5 0 16,2-2 0-16,-1-5-1 0,-1 1 0 16,-3-5 1-16,-2 1 2 0,-4-1-1 15,-1-1 1-15,-4 5 0 0,-1 7 3 16,-2-2-1-16,-1 10-2 0,-2 2-2 0,-1 5 1 15,1 6-1-15,-3 4-2 0,0 3-2 16,1 6-1-16,0 4 0 0,3 2 0 16,2 3 0-16,2-1 0 0,4-5-1 15,1 1 1-15,4-1-1 0,1 0 0 16,3-1-6-16,1-2-10 0,2-1-15 16,0 2-20-16,1-3 71 0,-1-6-206 0,1-3-149 15,3-5-366-15</inkml:trace>
  <inkml:trace contextRef="#ctx0" brushRef="#br0" timeOffset="190313.06">19474 2074 592 0,'0'0'165'0,"-3"3"12"0,-2 6-49 15,-3 0-67-15,-1 4-2 0,-1 6 3 16,-2 5-3-16,0 5-20 0,3 3-11 15,3 2-5-15,1 5-4 0,2 4-4 16,3-5-6-16,3 4-3 0,2-5-2 0,-1 1-2 16,2-4-3-16,-1-3-8 0,2-3-11 15,-2-2-12-15,1-2-25 0,0 0 143 16,1-2-294-16,-4-5-169 0,-3-2-453 16</inkml:trace>
  <inkml:trace contextRef="#ctx0" brushRef="#br0" timeOffset="192541.93">23456 1918 286 0,'-9'8'86'0,"3"-4"11"0,2 2-12 15,2-4-39-15,0-1 2 0,1 1 3 0,1-1-3 16,-2 1-9-16,4-2-8 0,-2-2-5 16,1 5-2-16,-1-6 0 0,1 6-2 15,0-4-3-15,2-1-2 0,4 2-3 16,0 2-1-16,5-2-2 0,6 3-2 16,4-4-3-16,3 1-1 0,4 1-2 15,1 0 0-15,4-1-1 0,-1 0 0 16,-2-1-1-16,-6 1 0 0,-2 0-1 0,-6 2 1 15,-4-3-2-15,-7 0 0 0,-4 2 0 16,-4 0 1-16,-6-2 0 0,-5 1 1 16,-4-2-1-16,-7 2 2 0,-5 2 0 15,-6-3 0-15,-4 1-1 0,0 0-1 16,3 1 0-16,3 0 1 0,7 0-1 16,5-1 0-16,9 0-1 0,8 2 1 0,5-1 2 15,5-1 0-15,8 3 0 0,5 0 1 16,8-2 1-16,4 2 1 0,7-1-1 15,0 2-2-15,1-1 0 0,0-1 0 16,-3 2-1-16,-5-3 0 0,-7 0-1 16,-6 0-1-16,-5-1-5 0,-4 0-13 15,-10 0-132-15,-8-6-126 0,-6 0-324 16</inkml:trace>
  <inkml:trace contextRef="#ctx0" brushRef="#br0" timeOffset="193641.4">4987 8654 273 0,'-14'7'74'15,"4"-3"0"-15,2 0-1 0,3-3-58 16,1 3-10-16,1-2-3 0,-1 2-3 15,1 1-5-15,-1 0-42 0,0-2-26 16,-1 2-55-16,-2-2-129 0</inkml:trace>
  <inkml:trace contextRef="#ctx0" brushRef="#br0" timeOffset="194179.85">4767 8805 356 0,'-2'-1'106'16,"3"1"4"-16,1-4-12 0,5-1-50 15,4 1-9-15,3-2-8 0,4-1-4 16,5-2-1-16,2-3 0 0,2 1 0 16,4 0 0-16,2 1 0 0,2 3-2 15,2-1-3-15,3 4-4 0,0 1-4 0,2 3-5 16,-2 1-3-16,0-1-1 0,-3 4-2 16,-4-1-1-16,-4 0 0 0,-5 2 0 15,-5-3 0-15,-4 0-1 0,-5 0 1 16,-3 2 0-16,-4-4 3 0,-4 1 0 15,-3 1 0-15,-5 0 1 0,-8 3-1 16,-6 0 0-16,-7-1-1 0,-6 3-3 16,-6 0-3-16,-5-1-4 0,-4-3-3 15,2 3-1-15,0-3 0 0,1-1 1 0,1-3 0 16,3 1 3-16,5-2 3 0,7 1 2 16,3-2 2-16,7 0 2 0,7 0 1 15,6 2-1-15,5 0-1 0,7 2 1 16,5 0 3-16,5-1 3 0,6 1 1 15,6 0 0-15,5-1 2 0,5-1 2 16,3-3-1-16,0 2-2 0,1-2-3 16,0 0-2-16,-4 1-1 0,-5 0-1 0,-4 2-1 15,-7 4-1-15,-6-3 1 0,-4 0 1 16,-7 1 2-16,-5 0 2 0,-6 0-1 16,-5 2 0-16,-7-3 0 0,-4 4-1 15,-4 3 0-15,-4-1-4 0,-1 1-1 16,1 0 0-16,3 2 1 0,3-1-1 15,6 1 1-15,4-8-2 0,4 5 1 16,7-1-2-16,6 2-1 0,6-4-1 16,9 1 1-16,4-1-1 0,9 3 3 0,8-6-4 15,6-1-6-15,7-3 84 0,2-4-234 16,1 0-149-16,1-5-413 0</inkml:trace>
  <inkml:trace contextRef="#ctx0" brushRef="#br0" timeOffset="195409.47">20644 2357 412 0,'0'-1'110'0,"0"1"3"16,3-3-58-16,-2-2-12 0,2-1-8 0,0 2-12 15,1 0-7-15,-2-1-7 0,1 2-4 16,-1 1-2-16,-1 1 0 0,0 0-1 16,-1 1 2-16,2 0 2 0,-1-2 1 15,-2 2 1-15,1 0 1 0,0 0 0 16,-2 0-1-16,1 2 0 0,0-1-3 15,0 0 0-15,1-1 3 0,-1 0 2 16,1-1 1-16,0 2 0 0,0-1 0 16,0-1 1-16,0 1-2 0,0 0-2 0,1 0-4 15,-1 3 0-15,-1-2 0 0,1 2 1 16,0 4 2-16,-1 2 0 0,0 5 2 16,-1 2-1-16,-2 5 0 0,3 1-2 15,-2 2-1-15,1 2-2 0,0 1-1 16,-2-2-2-16,2 3 0 0,1-2 1 15,-2 1-1-15,3-1-2 0,-1 1-1 16,-2-5-9-16,1-1-8 0,0-4 0 16,-2-1-19-16,0-6-111 0,0-3-114 0,0-6-278 15</inkml:trace>
  <inkml:trace contextRef="#ctx0" brushRef="#br0" timeOffset="195626.42">20434 2495 503 0,'-7'2'127'0,"2"1"8"0,0 0-51 16,2 0-51-16,2 0 5 0,3-1 9 15,5-1 0-15,6 1-5 0,8 1-5 16,4-8-4-16,8 0-1 0,6-1-6 16,6-3-11-16,5-2-6 0,3-1-4 15,1-2-3-15,-2 4-4 0,-6 2-11 16,-4-1-15-16,-3 6-13 0,-5-1 15 15,-9-1-148-15,-7 3-132 0,-2 4-319 0</inkml:trace>
  <inkml:trace contextRef="#ctx0" brushRef="#br0" timeOffset="196027.57">21660 2416 633 0,'1'-8'151'15,"-3"0"3"-15,-1-3-113 0,-5 1-5 16,-2 0 3-16,-2 1-2 0,-2-1-14 16,0 1-7-16,-2 3-3 0,3 1-1 15,0 2-3-15,2 2-5 0,1 2-3 16,2 2-2-16,3 3-1 0,3 3 1 0,2 0 0 15,3 3 1-15,4 5 0 0,0-2 1 16,6 3 1-16,1 0 0 0,1 2-1 16,0-1 0-16,1 0 0 0,-2 0-1 15,1 1 1-15,-5-2-1 0,-1 2 0 16,-5-3-1-16,-3-1 1 0,-3-1 0 16,-7 1 0-16,-5-1 0 0,-5-3 0 0,-4-2 1 15,-4-1 0-15,-6-4 0 0,0-2 0 16,0-4-1-16,1-5-3 0,-2-5-12 15,3-1-10-15,4-5-10 0,1 0 16 16,3-3-104-16,5-1-45 0,4-1-109 16,6 2-234-16</inkml:trace>
  <inkml:trace contextRef="#ctx0" brushRef="#br0" timeOffset="196239.7">21553 2170 656 0,'4'-5'162'0,"-3"0"6"0,0 7-112 16,-2 2-8-16,0 3 2 0,-1 0-6 16,0 5-10-16,-1 10-7 0,1 1-6 15,0 3-2-15,0 5-1 0,-1 4-6 16,0 4-6-16,1 2-3 0,-1 1-1 0,-1 5-4 16,-2 4-2-16,-1 3-10 0,-1 0-10 15,-3-3-17-15,0 2-14 0,1-2 48 16,0-7-180-16,1-7-140 0,4-7-338 15</inkml:trace>
  <inkml:trace contextRef="#ctx0" brushRef="#br0" timeOffset="196643.26">22196 2410 502 0,'5'-7'144'0,"-1"3"8"15,-3-6 3-15,-1 0-118 0,-1 0-3 16,-3 1 3-16,-2-2-8 0,-4 1-11 16,-3 5-9-16,-4 0-2 0,-4 5-3 15,-3 2-1-15,-3 3-1 0,-2 4-1 16,3 2 0-16,1-1 0 0,4 4-1 15,6 0 0-15,4 2 0 0,5 1 0 0,5-1 1 16,3 4-1-16,3 1 1 0,2 0 0 16,2 0 1-16,4 4-1 15,4-2-1-15,0 3 2 0,3 0-2 0,-1 0 1 16,-2 2-1-16,-1-2 0 0,-5-5 0 16,-4 1 0-16,-6-6-1 0,-5-3 1 15,-8-2 0-15,-6-3-1 0,-7-2 1 16,-1-3 0-16,-6-3 0 0,-2-2-6 15,-3-2-9-15,0-3-9 0,0 0-9 16,6-2 34-16,1 2-165 0,6-3-128 0,5-1-318 16</inkml:trace>
  <inkml:trace contextRef="#ctx0" brushRef="#br0" timeOffset="196979.88">22395 2514 452 0,'9'5'127'0,"-6"-7"8"0,-2 4-19 16,-3-2-83-16,-3 3-1 0,-2 4 3 15,-2-1-7-15,-5 0-11 0,1 4-6 16,-1-3-1-16,3 7 0 0,4-2-1 16,6 2-2-16,4-1-1 0,8 0 0 15,5 4 1-15,3-1 2 0,2-4 3 16,4-2 2-16,1-3 2 0,1 0-1 15,0-3 3-15,0-5 2 0,-1-1-2 16,1-3 1-16,-3-5 0 0,-2-6 0 0,-3-1 6 16,-4-4-5-16,-5-2-3 0,-7 0-1 15,-6 0-4-15,-7 0-4 0,-9 2-4 16,-7 3-4-16,-7-1-2 0,-2 4 1 16,-5 1 0-16,-4 5-4 0,1 3-12 15,1 4-27-15,2 1-144 0,5 3-151 0,2 6-386 16</inkml:trace>
  <inkml:trace contextRef="#ctx0" brushRef="#br0" timeOffset="201351.29">23101 2622 353 0,'8'-2'86'0,"1"-1"1"0,0 1-46 16,-5 0-21-16,0 1-7 0,-3 1-4 15,-1 0-1-15,0 2-1 0,0 1 1 16,-1 1-1-16,-2-1 1 0,2-1 1 0,0 2 1 16,-1 6 2-16,0-3 4 0,3 2 3 15,0-3 3-15,2 3 1 0,2 3 3 16,1-1-1-16,5-2-2 0,2 4-6 15,3-1-3-15,1 0-2 0,6 3-1 16,3 3-3-16,3 2-2 0,2 0-1 16,3 5-1-16,-1 2-2 0,-1 3 0 15,-3-2-1-15,1-1-1 0,-4 2 1 16,-2-1-1-16,-2 0 3 0,-1 0 1 0,-1 7 1 16,3 3 0-16,-3 1 1 0,1 2-1 15,-3 0 1-15,-1 4-3 0,0 1-1 16,-3-3-1-16,-1 0 0 0,-1 3-1 15,-1 2 1-15,3 1-1 0,1-1 1 16,4 0-1-16,2 4 0 0,0-1 1 16,3 1 0-16,2-3 0 0,-3-2 3 15,-2 3 0-15,0 0 1 0,-4-2-1 16,1-2 0-16,-4-1 0 0,-3 2-1 0,0 0-2 16,0 1 0-16,-2-2-1 0,-2-5 0 15,-1 4 1-15,-3-2-1 0,0 1 0 16,-1 2 0-16,-4 0 0 0,2-1 0 15,-1 2 1-15,1 0-1 0,-1 2 0 16,2-4 1-16,0-2-1 0,4 2 0 16,-3-3 1-16,3 4-1 0,0 2 0 15,0-2 0-15,0 1 0 0,-1 1 1 0,2 2-1 16,-1 1 0-16,-1-2 0 0,3-1 0 16,-3 0 0-16,2 5 1 0,-2-2-1 15,0-1 0-15,-2-2 0 0,-1 2 0 16,-2-1 0-16,-3 0 0 0,1-3 0 15,-1-4 0-15,1-1 0 0,-3 1 0 16,2 1 0-16,-1-1-1 0,3 0 1 0,-3-2 0 16,0 5 0-16,3-1 0 0,-1-3 0 15,1-3 0-15,-3-1 0 0,1-2 1 16,2-1-1-16,-2-3 0 0,-1 1 0 16,-2 2 0-16,0 0 0 0,1 2 0 15,0 0 0-15,0 1 1 0,-2 0-1 16,4 0 0-16,1-2 1 0,-2-4-1 15,2 0 0-15,1 0 0 0,0-2 0 0,1-1-1 16,-2-5 1-16,1 2 0 0,0-1 0 16,-2 0 0-16,-1 3 0 0,0 0 0 15,-2 1 0-15,1 0 0 0,0-1-1 16,1 1 1-16,0-2 0 0,0 1 0 16,1-2 0-16,-1 0 0 0,-2 2 0 15,1-2 0-15,-2 0 0 0,1 1 0 16,0-5 0-16,-2-1 0 0,3 0 0 15,-3 0 0-15,0-1 0 0,-1-1 0 0,0 0 0 16,-1 1 0-16,-1 1-1 0,0 0 1 16,2 0 1-16,-1-1-1 0,1-1 0 15,0-2 0-15,1 0 1 0,3 1-1 16,-1-4 0-16,2 0 1 0,0 0-1 16,2 1 0-16,-2 0-1 0,1-2 1 15,-1-2-1-15,1 2 1 0,-1-1-1 16,-2-2 0-16,-1 1 0 0,0 0 1 15,-3-1 0-15,-2 1 0 0,-1-1 1 0,-1-1 0 16,0 2 0-16,-3-1 0 0,-2-3 0 16,1 2 0-16,-2-1-1 0,0-1 1 15,-1 1 0-15,1-2 0 0,-2 2 0 16,0 1 0-16,-2-1 0 0,-1 0 0 16,-4 1-1-16,0-2 1 0,-1 4 0 15,-1 1-1-15,1-1 0 0,1 2 1 16,0 1-1-16,3 3 1 0,-2 0-1 0,1 0 0 15,-1-1 0-15,0 2 0 0,0-4 1 16,3 0 1-16,-2-4 1 0,-1 0 1 16,-1-2 2-16,-1 0 1 0,1 1 0 15,-3 2 0-15,0-1-1 0,2 1-2 16,-2 3-1-16,2-1-1 0,1 2-1 16,1 1-1-16,-2 1 0 0,1 0 1 15,0 1-1-15,1 0 0 0,0 1 1 0,-2 0 0 16,1-5 0-16,-3 1 0 0,1-1 0 15,-2-1 1-15,-1-3 1 0,1 0 0 16,0-1 1-16,1-2-1 0,2-1 1 16,0-3-1-16,-3 0 0 0,0 1-1 15,3-2-1-15,0 2 0 0,1 0 0 16,-4-1 0-16,1 3-1 0,0-1 0 16,0 1 0-16,-2 1 1 0,-1 1-1 0,0-1 1 15,0 0 0-15,1 0 0 0,-2-2 0 16,-2 0 1-16,2-3-1 0,-2-1 0 15,-1-4 0-15,-1 1 0 0,-1 0-1 16,-1 0 0-16,0-3 0 0,-2 2 0 16,0-3 1-16,-1 3 0 0,1 0 2 15,3 0 1-15,1 0 3 0,4 1 1 0,1 1-1 16,2 2 0-16,3 1 0 16,1-1-1-16,3 1-3 0,2 2-2 0,2-1-1 15,3 0 0-15,4 1 0 0,-1-2-1 16,4 1 1-16,0-2 1 0,0 1 0 15,-3-2 0-15,-2-3 1 0,-1 0 0 16,-2 1 0-16,-1-2-1 0,-3 2 1 16,-1-1-1-16,-1-1 0 0,-1 1 0 15,1 0 1-15,-1 1-1 0,2 2 1 16,1-2 0-16,2 1 0 0,0 2-1 0,-1-1 0 16,1 2 0-16,2 0-1 0,0-2 1 15,4 3-1-15,-2 0 0 0,4-3 1 16,-2 1-1-16,1-1 1 0,-3 0-1 15,-2-1 1-15,-2-2-1 0,-3 1 0 16,-2-1 0-16,-3 0 1 0,1-1-1 16,1-2 0-16,-3 2 0 0,1-3 1 0,1 1-1 15,-1 3 0-15,1-1 0 0,2 1 0 16,4 1 0-16,4 1 0 0,5 1-1 16,3 0 1-16,4 1 0 0,3 0-1 15,2 0 0-15,1 0 1 0,0 1-1 16,1-2 0-16,1 3 1 0,-1-2-1 15,0 0 1-15,-2 1 0 0,1 1 0 16,-2 0 0-16,-2 3 0 0,-2-4 0 16,-1 2 0-16,-2 0 0 0,0 1 0 0,-1-2 0 15,0 1 0-15,0-1 0 0,2 3 0 16,-1-2 0-16,1-1 0 0,2 0-1 16,1 1 1-16,0-1 0 0,2 0 0 15,0-1-1-15,1-1 1 0,0 1-1 16,-1-1 0-16,1 1-1 0,-3-1 1 15,1 0-1-15,-3 0 0 0,-1 2 1 16,0 0 0-16,-1 0 0 0,3 0 0 0,-2 0 1 16,2 1-5-16,4 1-3 0,-1-3-2 15,2 1-2-15,2-1-2 0,0 0-2 16,1-2-2-16,0 1 1 0,0 0-2 16,0-1-4-16,0 0-3 0,1-3-4 15,1-2-122-15,-1-1-117 0,0-2-290 16</inkml:trace>
  <inkml:trace contextRef="#ctx0" brushRef="#br0" timeOffset="201940.23">19474 8219 460 0,'-1'-1'119'16,"0"0"1"-16,1-1-21 0,0 2-77 16,-1 1-10-16,1-2-5 0,0 1-4 15,0 1-3-15,0-1-1 0,1-1 1 16,0 1 2-16,0-1 2 0,2 1 0 15,-2-3 2-15,0 1 1 0,0 0 0 0,-1 0-2 16,0-1-2-16,-2-1 2 0,-1 0 2 16,1-1 3-16,0 3 3 0,1 0 0 15,0 2-1-15,-2-1 0 0,-1 2-2 16,1 6-3-16,0-1-4 0,-3 1-3 16,0 4 0-16,-3 0 0 0,0 4 0 15,-2 0 0-15,-3-1-1 0,-3 2-2 0,-3 3 0 16,-4-3-1-16,-5 0-1 0,-3 1-1 15,1 0 1-15,1 0 2 0,1-3 0 16,3-2 0-16,4 1 2 0,6-4 1 16,4-3 0-16,3-4 1 0,2 0 0 15,5-1-1-15,2-1 0 0,4 0 0 16,3-1 1-16,3 0 0 0,2 0 3 16,5 1 2-16,0-1 2 0,6 0 1 15,-1-1-1-15,2 4 0 0,-1 0-1 16,-1-1-2-16,0 0-4 0,-2 2 0 0,-3 3-1 15,-3-2 0-15,1 4 0 0,-3 2 0 16,1 2 0-16,-1 1 0 0,3-1 1 16,2 2-5-16,1 0-3 0,4 0-5 15,1-2-3-15,0-3-4 0,1 0 45 16,-2-1-168-16,-2-3-115 0,-1-1-309 16</inkml:trace>
  <inkml:trace contextRef="#ctx0" brushRef="#br0" timeOffset="207068.92">9606 2221 479 0,'22'3'110'0,"5"-2"3"0,2-1-74 15,4-1-16-15,4 2-9 0,4-2-1 16,4 2-1-16,5-2-2 0,7-2 1 0,12-1-1 16,9-2 2-16,5 0 1 15,9-6-1-15,10-3-1 0,10 0 0 0,7 0-2 16,8-3-1-16,9 6-1 0,8-4-3 15,10 7-1-15,6 6-1 0,6 3-1 16,7 3 0-16,5 8 0 0,3 6 0 16,3 6 0-16,-1 8 0 0,-3-2-1 15,-4 3 1-15,-7 5 0 0,-14 2-2 0,-10-8-6 16,-11-1 67-16,-17-5-194 0,-12-5-121 16,-17-8-342-16</inkml:trace>
  <inkml:trace contextRef="#ctx0" brushRef="#br0" timeOffset="208957.39">11272 2508 468 0,'0'-2'115'0,"-2"-1"3"0,-2 0-47 15,0-2-41-15,-3-3-5 0,0-1 1 16,-1 3-2-16,-1-2-1 0,-4-2-3 16,0 1-3-16,-4 3-3 0,-1 0-4 15,-4 4-3-15,-1 0-3 0,0 3-2 0,2 2-1 16,1 5-1-16,1-1 1 0,2 1-1 15,2-2 0-15,2 5 0 0,1 1 0 16,1-2 0-16,0 1-1 0,2-3 0 16,2 1 0-16,4 2 0 0,2-4 1 15,2-1 3-15,3-1 1 0,5 0 4 16,3 2 0-16,4-4 2 0,2 2 0 16,2 2 0-16,1 1-2 0,2 3-2 15,1 2-1-15,0 3-2 0,-1 3-1 16,-2-1 0-16,-1 2-1 0,-3-1 0 15,-5-3 1-15,-3 0 0 0,-5-3-1 0,-4-1 3 16,-5-1 1-16,-5-3 1 0,-5 1 0 16,-7 0 0-16,-3-1 0 0,-6-2 0 15,-4 0-2-15,-4-3-1 0,0 1-8 16,0-1-12-16,-2-6-11 0,2-2-7 16,4-3-110-16,3-3-14 0,3-4-101 15,4-6-195-15</inkml:trace>
  <inkml:trace contextRef="#ctx0" brushRef="#br0" timeOffset="209227.67">11056 2269 591 0,'-6'-4'150'0,"1"-1"11"16,-1 2-57-16,2 0-52 0,1 2-1 15,2 1-6-15,1 4-6 0,1 4-7 16,1 4-7-16,1 4-8 0,2 9-7 16,-1 6 0-16,0 8-1 0,1 4-1 15,0 4-3-15,0 7-3 0,-1 4-2 16,0 1-4-16,3 1-9 0,-2-2-17 0,0 2-19 16,-2-5-10-16,-2-5-129 0,0-9-137 15,-1-7-318-15</inkml:trace>
  <inkml:trace contextRef="#ctx0" brushRef="#br0" timeOffset="209575.78">11569 2256 645 0,'1'-6'155'0,"-2"1"10"16,1 0-105-16,0 1-8 0,0 2-3 16,0 0 0-16,0 1-8 0,0 1-11 15,0 3-10-15,-1 2-8 0,-1 4-4 0,1 5-2 16,-2 5 0-16,-1 7-2 0,-1 5 1 16,0 5 1-16,-3 4 0 0,0-2-1 15,1 5-2-15,1-2-1 0,1-1-1 16,0-1-1-16,3-2 1 0,3 0-1 15,3-2 0-15,1-5-1 0,2-1 1 16,1-5-1-16,2-3 0 0,5-4 1 16,2-3 0-16,3-3-1 0,3-4-1 0,2-4-1 15,5-5-7-15,1-3-6 0,-1-4-9 16,-4-6-19-16,-2-2-16 0,-2-4-116 16,-4-2-11-16,-7-1-108 0,-9-5-214 15</inkml:trace>
  <inkml:trace contextRef="#ctx0" brushRef="#br0" timeOffset="209771.48">11438 2523 569 0,'-6'1'150'0,"1"-3"16"16,4 2-76-16,4-3-30 0,4-1-8 16,3 0-4-16,3-4-6 0,3 2-11 15,3-3-16-15,-1-1-2 0,0 0-1 16,1 0-2-16,1 2-3 0,-2-2-3 15,2 0-4-15,2-1-28 0,4 6-17 0,3-5 117 16,0 2-254-16,0 0-155 16,-1-3-412-16</inkml:trace>
  <inkml:trace contextRef="#ctx0" brushRef="#br0" timeOffset="210134.04">12150 2475 519 0,'-1'4'132'0,"0"-4"4"15,3-1-84-15,2 0-4 0,0-2-2 16,5 1-3-16,0-3-8 0,2 0-7 16,1-3-1-16,1-2-4 0,1-2-3 15,1-1-4-15,-3-6-4 0,0 2-1 16,-1-3-4-16,0 2-2 0,-3 2 0 15,-3 4 0-15,0 2 2 0,-1 5 0 0,-2 2 1 16,-1 0-2-16,1 3-2 0,-2 1-1 16,0 4 0-16,0 4 1 0,0 3 1 15,-2 4 2-15,0 6 3 0,0 8 1 16,1 0 0-16,1 3 0 0,1 0-3 16,1-1-1-16,2 1-4 0,1 1-1 15,1 0-1-15,-1 0 0 0,1-1-1 16,0-1-3-16,1 0-3 0,-2-5-20 0,-2-1-22 15,1-6 17-15,-2-1-154 0,-1-5-139 16,-4-3-342-16</inkml:trace>
  <inkml:trace contextRef="#ctx0" brushRef="#br0" timeOffset="210346.06">12066 2876 642 0,'-3'2'150'0,"3"-1"11"15,3 1-109-15,7 1 4 0,6-2 3 16,6 3-2-16,9-1-9 0,5 2-6 16,7-6-10-16,4 4-9 0,2-2-10 15,2-1-4-15,0-2-4 0,-5 1-1 16,3-4-14-16,0 3-35 0,-2-3-122 16,-1-3-27-16,-4-3-133 0,-5-3-283 15</inkml:trace>
  <inkml:trace contextRef="#ctx0" brushRef="#br0" timeOffset="-209074.01">12721 9636 488 0,'6'3'106'16,"-3"0"0"-16,-1 1-75 0,0-1-19 16,-1 1-5-16,0 2-1 0,-1 0 0 15,0 1 0-15,0-1-1 0,0 0 0 16,2 0-1-16,0 0-1 0,1-2 0 15,4 0 1-15,0-2 3 0,2-2 4 16,3 1 4-16,5 0 1 0,3-1 5 0,6 0 4 16,3 0 1-16,6-2-1 0,7 3-2 15,4-3-2-15,3-1-1 0,4 3-4 16,0-3-4-16,-1 3-3 0,-6 1-1 16,-7-2-2-16,-5 1-2 0,-6-1 0 15,-9 0-1-15,-8 1 1 0,-3-4 0 16,-4-1 0-16,-4 1-2 0,-5-3-1 0,-3 2-1 15,-5-1-1-15,-7 0-1 0,-8 0-1 16,-8 1 1-16,-6 2 0 0,-4 0 2 16,-6 2 1-16,-6 3 1 0,-3 1-1 15,3 1 0-15,3 0 0 0,2-1 0 16,1 0-1-16,5-2 0 0,8-1 1 16,5-1-1-16,7 1 0 0,7 0 0 0,5-1-2 15,8 1-1-15,6 1 0 0,8-1 1 16,5 1 1-16,8-1 0 0,5 0 0 15,8 0 1-15,5-1 3 0,7 0-2 16,1 0 0-16,5 3 0 0,1 0 0 16,0-2-1-16,2 2 0 0,0 3 1 15,-2-2-1-15,-4 1 0 0,-6 0 0 16,-8-2 1-16,-7 3-1 0,-6-1 0 16,-9-3 2-16,-6 0 1 0,-4 0 1 15,-6 0 0-15,-6 0 1 0,-5-2-1 0,-9 1 2 16,-8-2-3-16,-6 1-1 0,-5-3-1 15,-4 1-2-15,-2-4-1 0,-3 4-1 16,3-2-1-16,2-2 0 0,3 1 0 16,3-3 1-16,5-1 0 0,6 0 2 15,7-1 1-15,5-1 1 0,8 1-1 0,6 1 0 16,8-1 0-16,6 1 0 16,9 2 1-16,7-1 0 0,8 1 1 0,6 2-1 15,6 0 1-15,4 2 0 0,2 2 0 16,2 3-1-16,0 2 0 0,-4 1-1 15,-6 4 0-15,-8 0 0 0,-7 2 0 16,-9-1-1-16,-6 1 1 0,-11 0 2 16,-11 1-1-16,-9 0 0 0,-11-1 1 15,-7 1-1-15,-6 0 0 0,-9-3 0 16,-4 0-2-16,-5 0 0 0,4 1-1 0,3-4-1 16,2 2 1-16,4-3 1 15,4-1-1-15,8 0 1 0,10-3 1 0,6-1 0 16,5 1 2-16,10-5-1 0,8 2 1 15,12-2 0-15,6 0 0 0,5 0 0 16,10-2 0-16,5 1-1 0,5 2 0 16,1 0 0-16,-2 2-1 0,-2-1 1 0,-1 2-1 15,-7 0 0-15,-6-1 0 0,-8 2 0 16,-7 0 0-16,-7 1 1 0,-8 1 1 16,-11 2 0-16,-6 0 1 0,-10 1 0 15,-5 1-1-15,-8 3 1 0,-4-1-1 16,-1 0-1-16,2 1-1 0,6-3 0 15,5 0 0-15,8-3 0 0,8-2-3 16,9-2 0-16,12-1 0 0,8-5 0 16,9 0-1-16,8 0 2 0,8-2-9 15,5 0 145-15,8-2-292 0,5 1-153 0,0-1-452 16</inkml:trace>
  <inkml:trace contextRef="#ctx0" brushRef="#br0" timeOffset="-203945.3">16154 9725 387 0,'-1'2'98'0,"-2"-1"1"16,2 1-22-16,1-3-60 0,-1 1-10 15,0 2-5-15,2-2 0 0,-1 2 1 16,2-1 3-16,1-2 4 0,-1 1 4 0,1 1 5 16,1-2 1-16,1 2 0 0,-2 0-1 15,1 3-2-15,2-2-2 0,0 0-5 16,1-2-2-16,2 3-1 0,4 1-1 15,2-2 1-15,6-2 1 0,2-2 4 16,6 2 3-16,6-3 4 0,5 1 3 16,5-2 3-16,7-1 1 0,3 1-2 0,7 2-3 15,4 0-4-15,2 1-6 0,2 1-4 16,4 1-3-16,2 0-3 0,-2 3 0 16,2 2-1-16,-4 0 0 0,0 3 1 15,-3 0-1-15,-5-3 1 0,-4 2 0 16,-3-3 0-16,-7-1 0 0,-3-2 0 15,-6-2 0-15,-2-4 1 0,-8-1-1 16,-4 1 0-16,-7 2 0 0,-2-2 0 16,-6 0 1-16,-5 0-1 0,-4 2 1 15,-2 0-1-15,-5-3 0 0,-4-3-1 0,-5 3-1 16,-7-1 0-16,-3 0 0 0,-5 0-1 16,-9 2 1-16,-5 4 0 0,-8 2 1 15,-1-3-1-15,-5 2 1 0,-6-2 0 16,-5 0-1-16,-3-4 0 0,-2 2-2 15,1-2-3-15,-1-2-2 0,1-2-3 16,-2 2-1-16,5-1-1 0,4 0 1 0,1 2 2 16,5-1 3-16,2 4 1 0,6 1 3 15,8 2-1-15,4 0-1 0,6 1-2 16,8-1 0-16,8 0-1 0,4 0 1 16,5-1 2-16,7 0 2 0,5 1 1 15,4 0 4-15,3-2 3 0,5 1 2 16,2 0 1-16,4 0 1 0,2 0 0 15,3-1 0-15,3-1-1 0,2-2-2 16,4 2-2-16,6-1-2 0,3-2 0 0,5 1-1 16,5 0 0-16,3 0 0 0,10 0 1 15,2 2 0-15,2 1 2 0,1 0 0 16,0-1 0-16,-3 5 1 0,-6-1-1 16,-10 0-1-16,-5 3 0 0,-10-1-1 15,-10 0-1-15,-9 0 2 0,-9-2-1 16,-11 1 1-16,-8-2-1 0,-11 1 1 15,-12 1-1-15,-8 1 1 0,-15-2-5 0,-10 2-1 16,-11 0-7-16,-9 3-6 0,-5-1-7 16,-2 2-6-16,-4 1 17 0,4 0-140 15,3 2-118-15,5 0-293 0</inkml:trace>
  <inkml:trace contextRef="#ctx0" brushRef="#br0" timeOffset="-193790.34">15000 9610 236 0,'-3'10'78'0,"2"-2"6"0,1-4 0 15,0 0-34-15,0-2 2 0,1-2-6 16,2 0-5-16,1 0-6 0,5-1-3 15,5 0-1-15,9-3-2 0,7 2-5 16,2-1-2-16,7 2-2 0,4-1 0 16,-3 1-3-16,1-3-4 0,-4 2-5 15,-3 1-2-15,-1 0-4 0,-8-1 0 16,-4-1-1-16,-5 2-3 0,-5 0-6 0,-6-1-10 16,-8 1-115-16,-8-3-111 0,-7-1-284 15</inkml:trace>
  <inkml:trace contextRef="#ctx0" brushRef="#br0" timeOffset="-190810.22">12836 11317 341 0,'-3'1'93'0,"2"2"4"0,-1-3-42 16,-1-3-6-16,2 5-8 0,1 0-6 15,-1-1-5-15,1 0-2 0,1-1-2 16,5 1-4-16,0 0-3 0,4-3-3 0,3 1-3 16,4-4-1-16,3 1-3 0,3 0 0 15,4 2-1-15,3-3 1 0,0 2-1 16,3-2 1-16,3 3 1 0,5 4 0 15,-1 0 0-15,0-1 0 0,-2 3-1 16,-4 2-1-16,-2 0-1 0,-7 0-2 16,-9-2 1-16,-5 0-1 0,-5 0 3 0,-4 0-1 15,-3-3 1-15,-3 0 0 0,-5 0-1 16,-7-2-2-16,-5-1-3 0,-9 0-1 16,-5-3-2-16,-5 1-5 0,-3-1-4 15,-6 0-4-15,1-1 0 0,-1 0 1 16,1 1 0-16,2 1 1 0,3 2 5 15,4-1 4-15,5 0 4 0,6 2 2 16,10 3 1-16,4-2 3 0,6 0 2 16,3 1 1-16,10 1 2 0,5 0 1 0,5 0 2 15,7 1 1-15,8 1-3 0,8 0-1 16,6-1-2-16,4 0-1 0,2-1-3 16,5 5-3-16,-1-5-1 0,-2 2-2 15,-4-1 0-15,-7 4 1 0,-8 0-1 16,-7-2-1-16,-8-2 3 0,-7 1-1 15,-10-2 0-15,-5 0 1 0,-5-2-1 16,-10 0 0-16,-6 0 0 0,-8 1-2 0,-8-2 0 16,-5 2-3-16,-5 0-3 0,-4 0-1 15,2 0 2-15,3-1-1 0,3 1 0 16,7 1 0-16,8-2 3 0,9-3 7 16,7 2 1-16,10-1 0 0,7 2 0 15,9-1 0-15,5 1 5 0,9 1 3 16,8 0-2-16,6 0 2 0,5 0 1 15,1 2-1-15,-2-1 0 0,-1 2-4 16,-9 1-4-16,-7 1-5 0,-10 2-2 16,-7 3-3-16,-11 1-5 0,-7 1-7 0,-11 0-9 15,-6 0-9-15,-7-1 16 0,-4 1-96 16,-1-3-46-16,1-3-106 0,-1-3-239 16</inkml:trace>
  <inkml:trace contextRef="#ctx0" brushRef="#br0" timeOffset="-188901.97">14966 11418 225 0,'-3'1'80'0,"1"-1"7"0,-2 0-13 16,3 2-13-16,0 1-7 0,0 0-6 15,0-2-9-15,1 0-7 0,0 4-1 16,2-3 1-16,-1-2 1 0,1 1 1 16,2-1-2-16,0 1 2 0,1-1-1 15,2-2 0-15,2 2-3 0,3-4-4 16,3 1-2-16,6-1-3 0,8-1-5 16,2 0-3-16,1-1-3 0,5 1-3 0,2 1-1 15,-2-1-1-15,-3 1 0 0,-3-1 2 16,0 2 0-16,3-1 1 0,-1 0 0 15,-2 1 0-15,-1 0-1 0,1 0 0 16,-3-1 0-16,-7 1-1 0,-2 1 2 16,-4-1-1-16,-3 0-1 0,-3 1 1 0,-4 1 0 15,-2 0-1-15,-2 2-3 0,-2-1-3 16,-5 1-2-16,-1 1 0 0,-5 2-3 16,-3-1-3-16,-4-1-2 0,-5 2 1 15,-6 0 2-15,-2-1-1 0,-1-1 0 16,1-1 1-16,-7 0-1 0,3-1-1 15,-1 2-1-15,-5 0-1 0,-1-1-1 16,-1 1-1-16,-1 1-1 0,6 1 1 16,3 1 2-16,4-2 1 0,9 1 1 15,7-2 1-15,3 0 1 0,2-1 2 0,1 0 1 16,1-1 1-16,3 1 0 0,1-1 1 16,2 0-1-16,3 1 0 0,3-2 1 15,2 1 1-15,2 1 2 0,1-1 3 16,3-1 1-16,2-1 4 0,5-2 3 15,7 2 0-15,11-3 1 0,3 0-2 16,8-1-1-16,3 3-2 0,3 0-2 0,1 3-3 16,-3-1-1-16,-9-1-1 0,0 5 0 15,-8 0 0-15,-5-2 1 0,-2 2-1 16,-9-2 1-16,-6 3-1 0,-3-1 1 16,-6-1 0-16,-1-1-2 0,-5 3 0 15,-5 0 0-15,-6 0 0 0,-5-2 1 16,-9 1-2-16,-3-1 1 0,-7 1 1 15,-7-2-2-15,-7-1 0 0,-7 1 0 16,-2 0-2-16,7 2 0 0,0-1-1 16,2-3-2-16,4 0 0 0,6-2-1 0,8 1 0 15,6 0 2-15,4-2 0 0,3-1 0 16,4 4 3-16,6 0 2 0,6 0-2 16,5-1 0-16,4 1-1 0,7 0 1 15,5-2 0-15,5 3 1 0,3 2 0 16,2-5 2-16,4 3 2 0,6 0 1 15,8 1 2-15,0 1 2 0,4 0 0 0,2 0 1 16,5 2 0-16,3 4-1 0,-3-1-1 16,-8 0-2-16,-3 1-1 0,-7-4-2 15,-3 2 0-15,-4-2-1 0,-11-4 1 16,-6 1 0-16,-5-2 3 0,-3 1 3 16,-8-3 1-16,-2 2 0 0,-8-3 0 15,-8 3 0-15,-9-3-2 0,-3 1-2 16,-6-1-3-16,-8 2-1 0,-9-1-1 15,-8 2 0-15,2 1-4 0,5 1-3 0,1-1-4 16,4-1-5-16,2 3-6 0,11-1-2 16,9-2 1-16,6-2 3 0,4 2 3 15,4 1 6-15,3-1 12 0,8-3 8 16,11 0 3-16,7-1 1 0,5 1 0 16,2-1 1-16,6-3-3 0,4 0-5 15,14-2-3-15,5 3 0 0,4 0 0 0,3 0 0 16,5 0-1-16,5 1 0 0,0 2 0 15,-10 2 0-15,-8 1-1 0,-5-1 0 16,-7 3-1-16,-8-5 0 0,-8 2 2 16,-7 3 1-16,-6-2 1 0,-7 3-2 15,-7-2 2-15,-7 0 0 0,-9 4-2 16,-9-1-2-16,-5-2-2 0,-7 2-1 16,-6-3-2-16,-11 3-4 0,-8-1-5 0,5 0-3 15,6-1-3-15,2-1-5 16,2-1-1-16,7-1 3 0,12-2 0 0,11 2 4 15,5-1 3-15,3 0 5 0,6 2 1 16,8 0 3-16,7 1 2 0,7 1 3 16,5 0 5-16,0-1 2 0,6 1 2 15,6 0 4-15,10-3 1 0,4 1-2 16,0-2 0-16,6 3-2 0,2 3-1 16,2-4 0-16,-5 1-2 0,-10 6 0 0,-5-2 0 15,-4 1-1-15,-9-3-1 0,-4 1-1 16,-6 0 2-16,-6-1-1 0,-6-3 1 15,-7 1 0-15,-4 0 1 0,-4 1-1 16,-3-2 0-16,-8 1-2 0,-1-1 0 16,-1 1-1-16,0 0-1 0,-3 0-1 15,-2 0 0-15,0 0-1 0,5 0 0 16,4 0 0-16,2 1-2 0,6-2-2 0,8-2-5 16,6 3-6-16,4-1-3 0,5 0 31 15,4 0-160-15,4-2-121 0,10 3-316 16</inkml:trace>
  <inkml:trace contextRef="#ctx0" brushRef="#br0" timeOffset="-185974.9">16206 11305 337 0,'-9'-2'94'0,"1"1"5"0,-2-1-41 16,0 1-10-16,4-1-6 0,1 0-7 15,2 1-8-15,2 1-7 0,-2-1-4 16,1 2-1-16,1 2-1 0,-2-2-2 16,0 1 1-16,0 1 2 0,-1 2 1 15,0-1 0-15,0 0-2 0,1 1-2 16,1-2-4-16,1 0-2 0,-1 1-4 0,2-4-1 15,1 1 0-15,1 0 4 0,1 0 3 16,2 1 3-16,3-1 5 0,5-2 4 16,4 1 3-16,6-1 1 0,5 1-3 15,5 1-4-15,7-1-4 0,3 1-3 16,2 0-4-16,5 1-3 0,0-1-1 16,-1 1-1-16,4-4 0 0,1 2-1 0,-1 0 0 15,1 0 1-15,1-1 0 0,0 1-1 16,3-2 1-16,-1 0 0 0,-3-1-1 15,1-3 1-15,-2 2 0 16,-4-1-1-16,-3 2 0 0,-3 1 0 0,-6 0 0 16,-1 3 0-16,-5 1 0 0,-3-1 0 15,-2 1 0-15,-7 1 0 0,-2 0-2 16,-5 1 1-16,-5-4 0 0,-1 2-1 16,-6 1-2-16,-6-2 0 0,-6-1-3 0,-5 0-1 15,-4-1-1-15,-7 0 0 0,-9-2 1 16,-3-1 2-16,-4 1 1 0,-4 0 3 15,-3 1 2-15,-6-1 1 0,-2-1 0 16,0 0-1-16,-1 0-1 0,-5 1-2 16,2-2-5-16,-2 3-2 0,2 2-2 15,-4 0 0-15,-2 0-2 0,2 2 0 16,3-3 1-16,0-1 3 0,3 0 3 0,10 0 2 16,8-2 1-16,6 1 2 0,8 0 2 15,9 3 1-15,5 1 1 0,8-2 0 16,0 0-1-16,4 2-1 0,3 0-2 15,3 2 1-15,3-2 1 0,2 3 2 16,6 0 1-16,6 0 2 0,8 1 4 16,8-1 3-16,6-2 3 0,6 2-1 15,8-1-1-15,5 0-1 0,1 0-3 16,4 0-1-16,2 1-2 0,0 0-4 16,2 2-1-16,1 0 0 15,2 0 0-15,-1-1 0 0,-1 1-1 0,-2 1 1 0,-2 1 0 16,-5-1 0-16,-5 0 2 0,-7 1 3 15,-8 1 2-15,-6-2 1 0,-10-1-1 16,-6-3 2-16,-8 1 1 0,-8-1-4 16,-6 0-2-16,-8-1-1 0,-8-1-1 15,-5 2-1-15,-6-2 0 0,-10-2-2 0,-4 0-1 16,-7-2-1-16,-2 1-3 0,-3-1-1 16,-6-3-1-16,-1 2-1 0,1 1 0 15,-5-3 0-15,3 1 1 0,-1-2 2 16,1 4 2-16,3 1 1 0,2 1 1 15,1-3 1-15,7 3 1 0,7-1 0 16,7 0 0-16,8 0 0 0,7-2 0 16,7 2-1-16,7 0-1 0,5 1-2 15,2 1 0-15,3 0 0 0,5 1 1 0,3 2 0 16,3 2 2-16,6-1 1 0,4 1 1 16,3-1 1-16,7 0 0 0,4-3 0 15,2 0-1-15,7-1 0 0,3 0 1 16,5-2-1-16,5 0-1 0,3-2 0 15,2 0 0-15,2-2 0 0,0-1 0 16,-1 2 0-16,0-1 0 0,-4 2 0 16,-3 1-1-16,-5 0 1 0,-6 2-1 0,-7 1 1 15,-9-2-1-15,-9 1 2 0,-7 1 4 16,-6-1 2-16,-9-1-2 0,-10 1 1 16,-9-2-3-16,-9 0-2 0,-9-1-4 15,-11 0-5-15,-9 1-3 0,-10 1 1 16,-5 0-5-16,-4 1-1 0,-4 1-3 15,-1 1-1-15,2 2-3 0,2-2 1 16,5 1 0-16,8 2 4 0,5-3 4 16,6 1 5-16,11-1 4 0,9-2 8 0,6-1 7 15,10 0 4-15,9-2 2 0,11 0 0 16,8 1 2-16,10-2-1 0,7 0-4 16,8 1-5-16,11-1-3 0,6 3-3 15,7 2 1-15,4 1-2 0,5 2 0 16,4 0-1-16,0 3-2 0,-1-2-13 15,-5 2 142-15,-3-2-280 0,-10-1-146 16,-9 2-426-16</inkml:trace>
  <inkml:trace contextRef="#ctx0" brushRef="#br0" timeOffset="-174068.32">14744 10371 500 0,'-1'-1'117'16,"1"1"0"-16,0 1-66 0,1-1-30 16,-1 1-12-16,1 1-4 0,0 0-3 0,0-1-1 15,2 0 0-15,2 3 2 0,1-2 1 16,3 1 4-16,1-1 2 0,2 1 4 15,6 0 3-15,7 0 1 0,-1-1 2 16,1 1 1-16,2-2-2 0,8 1-2 16,12 1-3-16,2-2-3 0,2 1-2 15,5 1-3-15,5-1-2 0,6 2-2 16,1-2-1-16,-8-1 0 0,-1 1 0 16,-6-1 0-16,-1 0 0 0,-6-2 0 15,-5 0 0-15,-7 3-1 0,-5-1 1 0,-6 0 0 16,-4 0 1-16,-3-1 1 0,-8 1 2 15,-1-1 1-15,-6-1 0 0,-3-1-1 16,-8 2-1-16,-4-2-1 0,-5 1-1 16,-5-2-2-16,-4 2-1 0,-7-1 1 15,-5 2 0-15,-4-1 1 0,-6 2-1 16,0 0 0-16,-7 1-1 0,-3-1-1 0,-6 2-1 16,-1 0-2-16,4 1 0 0,7 2 0 15,4-3-1-15,6-1 2 0,0-1 1 16,9-1 1-16,5-1 1 0,5-2 2 15,3 0-1-15,2-1 1 0,4 2 0 16,8 2 0-16,7 2 0 0,1-3 0 16,0 1 2-16,2-1 0 0,0 2-1 15,3-1 0-15,1 0 1 0,5 0 1 16,7 1 0-16,6 1-1 0,3 0 1 0,3-1 0 16,5 0 1-16,10-3-1 0,8 3-1 15,5-1 0-15,1 0 0 0,9 1-2 16,7 3 1-16,1 2-1 0,-7 0 0 15,-6-1 0-15,-8-2-1 0,-6-1 0 16,-13 1 1-16,-8-3-1 0,-6 0 2 16,-9-1 5-16,-4 1 3 0,-6 3-2 15,-2-2 4-15,-7-1-1 0,-5 0-1 16,-7 1-2-16,-5 0-5 0,-10 0-2 0,-9-1-1 16,-6-2-3-16,-5 1-1 0,-2-2 1 15,-7 1 1-15,-5-1-1 0,5 2 2 16,6-1-1-16,1 2 1 0,-1-4 0 15,1 2 1-15,12 2-1 0,4-2 0 16,4 0 0-16,1 1 0 0,5 1 0 16,11 0 0-16,7 1 0 0,2-2 1 15,8 1-2-15,6 0 0 0,7 0 1 0,5 1 1 16,2 0 1-16,9 1-1 0,8 1 1 16,2 0 2-16,0 0-1 0,3-2 0 15,10 1 0-15,7 1-1 0,3 1-1 16,-2-1 1-16,6 0-1 0,3 2 1 15,1 1-1-15,-11 1 0 0,-6 2 1 16,-8-3-1-16,-4 2 0 0,-9-2 1 16,-8 0 0-16,-8-1 1 0,-3-1-1 0,-7-4 1 15,-10 2 1-15,-6-1 0 0,-10 0-1 16,-8-1 0-16,-10-1-2 0,-12 0 1 16,-8-2 0-16,-10-1-1 0,-5-1-1 15,7 0 1-15,5 1-1 0,0 2 0 16,4-1 1-16,8 2-2 0,16-1 1 15,9 2 0-15,2-1-1 0,5 1-1 0,9-2-4 16,11 2-1-16,11-1 0 0,10 0 1 16,3 0 0-16,5 1 1 0,6 1 1 15,20 0-12-15,3-2-141 0,3 0-132 16,-3 4-351-16</inkml:trace>
  <inkml:trace contextRef="#ctx0" brushRef="#br0" timeOffset="-171158.43">17669 10480 407 0,'-5'4'100'0,"1"-3"3"16,1 1-58-16,-1-1-20 0,0 0-6 16,0-1 2-16,0 2 8 0,3-3-11 15,0 0 0-15,0 0 1 0,1 2 2 16,-1-1 3-16,1-1-1 0,1 1-1 16,0 0-3-16,4 0-3 0,0 0-3 0,4-2-1 15,5-1 0-15,5-1 0 0,5 1 1 16,3 0 1-16,5-1-1 0,6 3 0 15,6 0 0-15,4 1-1 0,8 2-2 16,6-4-2-16,3 3-1 0,4 1-1 16,3 1-2-16,-1 0-2 0,-2 0 0 15,-5-1-2-15,-3 2 0 0,-8-3 0 16,-7-1 0-16,-9-2-1 0,-9-2-2 16,-7 0-7-16,-8 0-10 0,-5 0-10 0,-6 2-127 15,-4-3-124-15,-6 0-312 0</inkml:trace>
  <inkml:trace contextRef="#ctx0" brushRef="#br0" timeOffset="-170710.2">16561 10419 452 0,'-6'-3'108'0,"0"2"5"15,2 0-69-15,2-1-15 16,-2 1-3-16,1 0 3 0,1 2-2 0,1 3-1 16,1 0 3-16,0 1 1 0,1 2 2 15,1 1 1-15,2 2-1 0,3-3-4 16,2 2-5-16,2-4-3 0,5 2-5 15,2-3-4-15,5 0-2 0,7-2-3 16,6 1-2-16,8-2 0 0,6 0-2 16,5-3-16-16,9-2-14 0,4-3-134 0,0-3-132 15,5 1-340-15</inkml:trace>
  <inkml:trace contextRef="#ctx0" brushRef="#br0" timeOffset="-168127.86">5677 7306 376 0,'-25'-14'106'15,"0"1"6"-15,3 0-48 0,0 1-9 16,8 1-9-16,4 4-9 0,4 2-9 16,2 0-8-16,7 0-4 0,4 3-4 15,6 0-2-15,7-1-3 0,5 2-2 0,7 0-3 16,5 1 0-16,7 4 0 0,4-1-1 16,7 2 0-16,7 1 0 0,8 1-1 15,6 4 0-15,7 3 0 0,3-2-3 16,4 1 11-16,1 0-44 0,-1 0-94 15,-6-1-105-15,-4-1-272 0</inkml:trace>
  <inkml:trace contextRef="#ctx0" brushRef="#br0" timeOffset="-153562.27">19139 8741 390 0,'3'0'109'0,"1"2"4"15,-3-1-12-15,-1 0-59 0,0 0-21 16,0-1-6-16,1-1-3 0,-1 0-3 0,2-1-3 16,0-1-2-16,2 1 0 0,-1-1-1 15,1 1 0-15,-1 0 0 0,1-1 0 16,-1 2-1-16,1 4-1 0,1-1 0 16,1 3 0-16,2 4 0 0,5 4 0 15,3 1 2-15,4 2 3 0,8 0 4 16,4 3 1-16,0-1 0 0,6 1 1 0,1-3-2 15,4 0-1-15,-2-2-3 0,1-1-3 16,0-4-1-16,0-1-2 0,-1-3 0 16,-3-1-1-16,-2 0-5 0,-4-2 14 15,-7-1-95-15,-3-3-45 0,-5-3-103 16,-10-1-240-16</inkml:trace>
  <inkml:trace contextRef="#ctx0" brushRef="#br0" timeOffset="-153345.84">19668 8823 497 0,'2'5'125'0,"3"2"2"0,1 2-74 15,2 3-15-15,3 0-9 0,2 1-10 16,3 3-9-16,-1 0-5 0,5-1-3 16,-2 2 0-16,2 2-1 0,-1 1 0 15,-4 1-1-15,-2-2 0 0,-3 2 0 0,-7-1 0 16,-4-3 2-16,-4 0 1 0,-9-3 1 15,-4-2-1-15,-6-1 2 0,-4-1-2 16,0-2-5-16,-3-3-71 0,-1-1-60 16,4-1-103-16,-3-3-249 0</inkml:trace>
  <inkml:trace contextRef="#ctx0" brushRef="#br0" timeOffset="-151611.23">20700 9150 403 0,'-2'-1'119'0,"0"-2"5"0,0-1-28 15,1-1-36-15,0 1-13 0,-1-3-7 16,1 1-12-16,1-3-7 0,-1 0-4 15,0 0-4-15,-1 1-3 0,0-1-4 16,-2 1-1-16,-1 3-1 0,-2 1-2 16,-1 2-3-16,-3 1 0 0,-4 3-2 15,-2 5 1-15,-3 3-1 0,-2 3 1 0,-3 2 0 16,-1 5 0-16,-2 3 0 0,6 1-1 16,3-1 1-16,3-1-1 0,5-2 0 15,7-2 3-15,5-2 0 0,8-3 2 16,4-4 2-16,4-3 4 0,4-1 5 15,4-3 2-15,2-4 0 0,1-2 2 16,0-2-1-16,-3-1-2 0,-2-4-2 16,-4 0-4-16,-2 0-3 0,-5-1-1 0,-2 0-2 15,-2 1 0-15,-4 1-1 0,-1 4 1 16,0-1-2-16,-2 4-1 0,0 2-3 16,-1 2 0-16,1 4 0 0,1 1 0 15,0 3-1-15,2 2-1 0,3-1 2 16,3 4 2-16,1-2-1 0,5 1 1 15,2-2 0-15,3 0 1 0,3-1 1 16,0-1 0-16,-1 0 0 0,0 1 0 16,-2-2 0-16,0-1 0 0,0-1 1 0,-4-1 0 15,-1-2-1-15,1-1 2 0,-3-2-1 16,-2-1 1-16,-4-2 1 0,-4 2 0 16,-2-2-2-16,0 2-3 0,-8-4-1 15,1-3-1-15,-3 1-2 0,-3 1-3 16,-2 1-3-16,-4 1 2 0,0 3 1 15,2 3 1-15,-2 5 1 0,2 0 0 16,2 4 3-16,3-1 1 0,4 0-1 0,2 1 0 16,4-2 1-16,2-4 1 0,5 1 4 15,2-4 4-15,5-2 6 0,2-3 5 16,4-3 1-16,2-4 0 0,1-1 0 16,2-4-3-16,1-4-5 0,-2-3-4 15,-1-4-3-15,-2-2-2 0,-1-4 0 16,-2-3-1-16,-1-4 0 0,-2-1 0 15,-1 0 1-15,-1 4 0 0,0 0-2 0,-2 4 0 16,-4 5 0-16,0 7 4 0,-4 6 1 16,-1 4-1-16,-4 6-2 15,-5 5 4-15,-3 7 0 0,-1 4-1 0,-4 5-3 16,0 8-2-16,0 8 1 0,-2 6 1 16,3 2-8-16,0 7-14 0,2 4-12 15,3-1-14-15,2-1-11 0,6-5 1 16,4-5 3-16,5-6 8 0,7-7 21 15,2-4 19-15,6-6 22 0,3-5 18 0,6-5 2 16,2-4-3-16,1-4 1 0,0-3-8 16,1-3-5-16,-2-3-8 0,-1-2-7 15,-4-4-4-15,-4 2 0 0,-4-2-1 16,-5-1 0-16,-5 4-1 0,-4 0-2 16,-8 3 0-16,-6 6 0 0,-7 2 0 15,-6 5 0-15,-2 6 0 0,-5 1 0 16,-2 5 2-16,1 1-2 0,-1 1-2 0,4 0-2 15,5-1 0-15,4-1 0 0,5-3 1 16,8-3 0-16,5-3 3 0,8-2 5 16,4-3 4-16,4-3 2 0,-1-4 2 15,4 0-1-15,-2-2 1 0,0-3-2 16,0 0-2-16,-3-1-3 0,0-2 0 0,-1-1-2 16,-1 0-1-16,-4-2 1 15,-1-2-1-15,-2-3 0 0,0-4 1 0,-1-1-1 16,-1-3 0-16,1-1 0 0,1-2-1 15,1-1 7-15,1 2 0 0,2 6 0 16,1 3 4-16,0 5 4 0,1 1 2 16,-1 9 1-16,-1 4-6 0,-2 4 0 15,-2 6-2-15,-1-1-3 0,-3 9-3 16,-2 4-2-16,-2 1-2 0,0 8 1 16,-1 1 0-16,0 4 0 0,-1 1 0 0,0 0-1 15,1 0 1-15,2 0-1 0,1-2-1 16,1-2 1-16,1-4 0 0,3-1 0 15,2-2 1-15,0-1 0 0,1-5 0 16,1-4 0-16,3-2 1 0,2-2 0 16,1-6 0-16,-2-3-1 0,2-3 0 15,1-2 1-15,-1-2-1 0,-4 0 1 16,-1-2-1-16,-3 2 0 0,1 2 0 16,-5-1-1-16,-3 5-3 0,0 2-1 0,-2 1-2 15,-1 4 1-15,-1 3-1 0,-2 1 0 16,1 2 0-16,2 1 1 0,-1 0 2 15,1 0 0-15,1-2 2 0,2-2 0 16,1-2 2-16,0-1 0 0,1-3 3 16,1-4 1-16,2-1 2 0,0-1 1 15,2-5 0-15,0-5 0 0,1 0 1 16,2-2-1-16,-2-1 0 0,5-1-1 16,-1-1-3-16,2 3 0 0,0 4-2 0,2 0-1 15,-1 2-2-15,1 5-2 0,-2 0-4 16,0 2-9-16,3 1-13 0,-1 1-6 15,5 1-11-15,0-1-129 0,1-1-129 16,2 2-310-16</inkml:trace>
  <inkml:trace contextRef="#ctx0" brushRef="#br0" timeOffset="-151273.53">22763 9452 505 0,'5'0'129'0,"-3"-3"5"16,0 1-44-16,0 0-59 0,-2 1-10 15,-1 0-2-15,-4 1-6 0,-1 0-6 0,-3 2-4 16,0 2-3-16,-4 3 1 0,0 2 0 16,2 3 0-16,2 0 0 0,2 2 1 15,4 0 3-15,4-1 0 0,5 0 1 16,5-3 1-16,4-2 6 0,5 0 8 15,3-3 6-15,4-1 3 0,1-2 4 16,-2-3 0-16,0-2 1 0,-1 1-4 0,-4-3-8 16,-5-1-7-16,-4 1-4 0,-4-2-4 15,-2 0-8-15,-6-5-3 0,-4-4-4 16,-4 0-9-16,-3-3-13 0,-3-2-11 16,-4 2-6-16,-2-1-2 0,1 1 23 15,1 4-95-15,1-3-45 0,3 4-98 16,4 0-240-16</inkml:trace>
  <inkml:trace contextRef="#ctx0" brushRef="#br0" timeOffset="-151010.09">23461 9120 576 0,'11'-7'135'0,"-3"3"3"16,-4 1-95-16,-2 2-21 0,-5 1-4 15,-5 1-4-15,0 3-6 0,-4 1-7 16,-4 2-3-16,-1 3 1 0,-2 3 2 16,2 2 0-16,-1 4 0 0,-2 5 1 15,-1 2 0-15,3 5 0 0,-1 2-1 16,2 2 2-16,0 1-2 0,1 0 1 16,3 0-1-16,2-1 0 0,2 3-12 15,0-2-14-15,3-5-113 0,-1-2-115 16,4-5-290-16</inkml:trace>
  <inkml:trace contextRef="#ctx0" brushRef="#br0" timeOffset="-150865.48">23125 9383 573 0,'10'-6'132'15,"1"4"6"-15,3 3-91 0,2 3-21 0,4 3-4 16,2 1-7-16,3-1-11 0,3 1 43 15,1-1-185-15,3-2-125 0,0-1-340 16</inkml:trace>
  <inkml:trace contextRef="#ctx0" brushRef="#br0" timeOffset="-150045.67">24079 9339 476 0,'-2'-2'122'0,"0"0"4"16,1 2-51-16,-1-1-43 0,2 1-8 15,-1 0-3-15,1 1-7 0,-1 1-5 16,0 1-1-16,0 0-2 0,0 4 1 16,-1-1 1-16,1 4 1 0,0 1 0 0,1 3-1 15,1 1-1-15,0-1-1 16,2 3 0-16,1 1-1 0,2-1 1 0,2-2-1 16,0 0 1-16,3-1-1 0,1-1 0 15,2-6-1-15,-1-3 1 0,1-1 1 16,1-6-1-16,1-3 0 0,-1-5 0 15,0-1-1-15,1-2 0 0,-3-1-1 16,1 0-1-16,-2 1-1 0,-1-1 0 16,-2 2 1-16,-2 1 1 0,0 2 1 15,-3 2-1-15,-4 2 0 0,-3 4 0 0,-3 3 0 16,-3 2-1-16,-2 4-1 0,-1 3-1 16,0 3 0-16,0 3 1 0,3 4-1 15,0 4 2-15,3 6 2 0,-1 3 3 16,3 2 1-16,0 2 2 0,2 1 0 15,1 2 2-15,-1-1-2 0,0-2-2 0,-3 0-2 16,-1-5-2-16,-2-4-2 0,-2-3-1 16,-3-3 0-16,-3-2-1 0,-3-4 0 15,-1-1 0-15,-3-3 0 0,-3-3-7 16,1-2-15-16,1-3-10 0,1-4 15 16,4-5-149-16,3-4-131 0,0-2-322 15</inkml:trace>
  <inkml:trace contextRef="#ctx0" brushRef="#br0" timeOffset="-149626.34">24681 9314 455 0,'0'0'118'0,"-3"-2"2"0,-3 1-28 16,-2-1-69-16,-3 1-7 0,-2-1-4 15,-3-1-5-15,-4 0-3 0,-1 2-1 16,0-2 2-16,-1 0 1 0,1 1 1 16,4 0 0-16,3 2 0 0,1-1 0 15,2 2-1-15,3 2-2 0,1 0-1 16,3 2 2-16,0 2 3 0,0 3 3 15,3 3 3-15,1 1 3 0,1 4 1 0,0 3 0 16,1-1-2-16,-1 6-4 0,0-1-3 16,-2 2-3-16,-2 3-2 0,0 0-3 15,-1 1 1-15,-2 2-2 0,0-2 1 16,-1-1-1-16,3 0 0 0,-1-3-1 16,3 0 0-16,4-3-3 0,3-3-5 15,2-3-7-15,3-4-6 0,0 0-2 0,2-5-3 16,0 0-1-16,0-6-34 0,1 1-78 15,1-5-94-15,0-4-242 0</inkml:trace>
  <inkml:trace contextRef="#ctx0" brushRef="#br0" timeOffset="-149412.85">24761 9520 529 0,'-2'-5'121'0,"0"5"2"16,-1 5-68-16,-1 2-38 0,-2 3-5 0,-2 4-1 15,1 3 1-15,-1 1-1 0,1 2 0 16,2 3 0-16,1 0 0 0,1 0-1 16,2-1-1-16,4-1-2 0,0-4-1 15,2-1-2-15,3-4 0 0,1-3-1 16,1-3-3-16,2-4-4 0,1-4-7 16,3-2 6-16,0-4-51 0,1-4-83 0,3-6-107 15,3-3-260-15</inkml:trace>
  <inkml:trace contextRef="#ctx0" brushRef="#br0" timeOffset="-149277.21">24941 9344 471 0,'-15'-6'127'0,"-3"3"5"0,1 1-37 16,-2 1-51-16,4 2-17 0,1 1-6 0,3 1-6 16,3-1-14-16,1-2 7 0,5 0-114 15,1-2-29-15,3-4-99 0,2 0-232 16</inkml:trace>
  <inkml:trace contextRef="#ctx0" brushRef="#br0" timeOffset="-148864.7">24953 9286 159 0,'1'12'59'0,"-1"-1"6"0,-1-1 4 15,-1-2-29-15,2-2 0 0,1-1 2 16,0 0 3-16,2 0-1 0,0-4 1 16,3 1 3-16,0 0 3 0,3 0 1 0,2 1-4 15,2 1-3-15,0-2-5 0,3 3-4 16,2 0-4-16,2 1-4 0,-2 0-6 16,2 0-5-16,-3 1-5 0,0 2-4 15,-3-3-4-15,-3 3-3 0,-3-2-1 16,-3 0-1-16,-6 5 1 0,-3-1 0 15,-3 1 0-15,-2 3 0 0,1 1 0 16,-2 7 1-16,-1-1 0 0,2 1-1 0,-1 3 1 16,1 4-1-16,0 2 0 0,-1 4 1 15,1 0-1-15,0 1 1 0,2 2-1 16,0-2 1-16,-1 1-1 0,3-2 1 16,-3-2 0-16,0 2 0 0,-3-3 0 15,-1-2 0-15,1-3-1 0,-4-3 0 16,-1-5-2-16,-3-3-6 0,-2-6-7 15,-3-4-8-15,-3-1-129 0,-2-4-123 0,-2-1-312 16</inkml:trace>
  <inkml:trace contextRef="#ctx0" brushRef="#br0" timeOffset="-145986.39">18895 10136 438 0,'-1'-4'114'0,"2"2"2"0,-1-2-54 15,1 3-22-15,1 1-10 0,1 0-9 16,1-1-8-16,0 3-4 0,0 0-2 0,2 0-3 15,2 1-1-15,-1-1-2 0,2 4 1 16,3 1-1-16,1 1 1 0,4 3-1 16,2 2 3-16,4 1 4 0,7 3 3 15,2-2 2-15,6 1 2 0,8 0 0 16,6 1 1-16,1-2-2 0,5-1-4 0,-1-3-4 16,2 0-2-16,-3-3-3 15,-6-3-5-15,-8-4 1 0,-3 0-8 0,-5-3 0 16,-6-1-5-16,-5-2-4 0,-5 1-7 15,-5-2-45-15,-3-1-65 0,-3-3-90 16,-4 0-226-16</inkml:trace>
  <inkml:trace contextRef="#ctx0" brushRef="#br0" timeOffset="-145783.08">19679 10125 386 0,'-2'-4'113'0,"2"2"1"0,1 2-18 15,1 4-48-15,3 2-6 0,1 2-6 16,3 3-7-16,4 5-1 0,3 2-1 15,3 5-1-15,3-1-4 0,3 3-7 16,2 0-4-16,-3 0-5 0,-2-2-3 16,0-2-1-16,-6-3-2 0,-1-2 0 15,-5-2-3-15,-4-2 1 0,-5-2 0 16,-3-4 2-16,-6 0-1 0,-4-2-4 16,-7-1-5-16,-6-1 56 0,-8-2-187 0,-3 0-128 15,-2 2-348-15</inkml:trace>
  <inkml:trace contextRef="#ctx0" brushRef="#br0" timeOffset="-144452.49">20572 10479 609 0,'3'-1'129'0,"-2"-1"-1"0,1-1-105 16,-1-2-18-16,-2-1-5 0,-3-2-5 15,-1 0 0-15,-3 0-3 0,-2-1 2 0,-3 2-1 16,-3 2 1-16,-2 2 2 0,0 3 4 16,-2-2 0-16,1 5-1 0,2 1 1 15,-1 3-1-15,3 0 0 0,1 3 0 16,3 1-1-16,2 2-1 0,3 0-4 15,5-1-2-15,5-1 2 0,4-3 2 0,5-1 6 16,6-4 7-16,4-1 6 0,2-2 5 16,3-1 5-16,0 0-1 0,0-1-1 15,-1-3-6-15,-4 2-4 0,-4-2-4 16,-4 1-2-16,-5 1-2 16,-3 0-1-16,-2 2-3 0,-4 3-3 0,-3 2-1 15,-4 4 1-15,0 5-1 0,-3 2-4 16,0 3-3-16,-1 4-4 0,2-1 1 15,3 0-77-15,6-1-19 0,5-3 0 16,6-3 4-16,5-2 9 0,4-5 22 0,7-2 26 16,3-3 98-16,5-3 35 0,3-2 8 15,0-4 6-15,0 0-1 0,1 1-12 16,-3-3-22-16,-3 1-21 0,-4 1-12 16,-7 0-9-16,-4 1-3 0,-5 1-4 15,-5-2-3-15,-5 3-4 0,-4-2-6 16,-4 0-5-16,-6 3-6 0,-5 2-6 0,-2 1-4 15,-5 2-4-15,-1 2-3 0,0 4-12 16,-1 3-5-16,0 1 0 0,3-1 3 16,2 0 3-16,5 2 4 0,2-3-1 15,4-2 17-15,7-2 22 0,5-1 21 16,7-2 9-16,3-4 4 0,3 0 3 16,5-2 7-16,2-5 1 0,3-2-12 15,1-2-13-15,-1-2-6 0,1 1-3 16,-1-6-3-16,0-2-2 0,-2 2-3 15,0-4-1-15,-4-3-2 0,-2 0-2 0,-2-2-1 16,-3 1 0-16,-3 1 0 0,-1 1-1 16,-6 4 0-16,0 5 0 0,-3 1 2 15,0 5 0-15,-3 5 0 0,-2 6 0 16,-1 2 2-16,-3 7 0 0,-2 3-2 16,-2 7 0-16,-2 3 0 0,1 4-1 15,-1 2-2-15,1 4-3 0,3 0-2 0,3 0-1 16,5-2-1-16,4-1 0 0,5-1 0 15,5-1 1-15,2-5 3 0,5-1 2 16,2-4 1-16,5 0 3 0,1-5 1 16,2-3 1-16,1-2 1 0,2-3 0 15,-1-2-1-15,-4-2 1 0,-2-1-2 16,-2 0-1-16,-4-2-2 0,-7 0 1 16,-1-2-1-16,-5-2-3 0,-1 2-2 15,-6-2 0-15,-7 1-2 0,-2 2 0 0,-2 3-2 16,-3 1 3-16,-5 3 1 0,-1 3 1 15,2 4 1-15,0-3 1 0,4 1-1 16,-1-1 0-16,6-2-2 0,8 2 0 16,3-5 0-16,5-2 3 0,5 3 5 15,2-2 3-15,3-3 5 0,2 2 3 16,-3-4 1-16,2 0-1 0,-2 0-1 16,-1-1-5-16,-1-2-3 0,-1 5-3 0,-1-2-4 15,-2 2-2-15,-1 1-2 0,-3 2-1 16,0 1 0-16,-3 3-2 0,0-1 1 15,0 2 1-15,2 0 3 0,-1 0 0 16,3 1 2-16,2-4 0 0,3 0 2 16,2-2 1-16,3-2 2 0,2-2 1 15,3-2 3-15,0 0 3 0,0-2 1 16,-2-1 1-16,4 2 0 0,-1-1-2 0,0 1-1 16,0 2-3-16,-2 2-4 0,-1 0-2 15,0 2-3-15,-4 0 0 0,-2 2-1 16,-4 1 0-16,-2 1 1 0,-2-1 0 15,-1 3 1-15,-3 0 1 0,-1-1 1 16,-1 0-2-16,1 0-6 0,-1-3-4 16,2 2-5-16,0-2 3 0,2 1-71 15,1-1-56-15,3-1-98 0,0-2-229 16</inkml:trace>
  <inkml:trace contextRef="#ctx0" brushRef="#br0" timeOffset="-143521.56">21640 10400 451 0,'1'1'113'0,"0"1"2"16,1-1-59-16,-2 1-21 0,0 1-6 15,0 2 0-15,0 0-1 0,0 4 0 16,-3 2 0-16,0 2-1 0,-1 5-3 16,-4 7-3-16,-1 2-5 0,-3 6-5 15,-2 1-5-15,-4 5-4 0,0 3 0 16,-2-2-2-16,3-1-2 0,0-2-6 16,5-4-8-16,3-4-6 0,6-4 2 15,4-4-86-15,4-3-40 0,2-4-98 16,1-5-213-16</inkml:trace>
  <inkml:trace contextRef="#ctx0" brushRef="#br0" timeOffset="-143097.2">21811 10729 569 0,'5'11'124'16,"-3"4"3"-16,-1 0-99 0,-1 1-14 15,0 6-2-15,-2-1-3 0,1 1-3 16,-2-3-3-16,3-1-2 0,0-2 0 15,3 0 0-15,0-2-1 0,0-3 0 16,0-3 0-16,2-2 6 0,-2-1 6 16,-1-2 7-16,-1-2 6 0,-1-5 2 15,0-3 0-15,-2-1 0 0,1-5-6 0,0-1-6 16,-1-6-7-16,1 0-6 0,1-3-2 16,1-2 1-16,1 1 1 0,2 3-1 15,4-2 1-15,2 5 0 0,2 0-1 16,0 6-1-16,3 4-1 0,3 1 0 15,-1 0-2-15,4 5-1 0,0 0 1 16,2 2-9-16,0 1-9 0,3-2-134 16,0 2-127-16,1 1-329 0</inkml:trace>
  <inkml:trace contextRef="#ctx0" brushRef="#br0" timeOffset="-142767.77">22681 10901 336 0,'-1'1'81'0,"-2"1"3"16,1 2-55-16,-4 1-8 0,-1 1 0 16,0 3-2-16,-3 1 0 0,2 1-9 15,2 2-3-15,0-1-1 0,4 2 2 16,5-5 1-16,5 2 7 0,4 0 8 15,4-1 9-15,3-1 10 0,3-2 5 0,2-3 6 16,0 0 5-16,-1-4-5 0,0 0-3 16,-2-2-5-16,-3-4-5 0,-2 1-5 15,-4-1-8-15,-3-4-5 0,-3-1-4 16,-2-2-7-16,-4-4-6 0,-4 3-9 16,-2-6-11-16,-2 3-13 0,-3 1-11 15,-2 0 7-15,-2 2-14 0,-2-1-131 16,2 1-125-16,-1 2-307 0</inkml:trace>
  <inkml:trace contextRef="#ctx0" brushRef="#br0" timeOffset="-142483.45">23249 10594 548 0,'15'-10'133'0,"-5"1"9"0,-4 2-77 0,-2 2-29 15,-7 0-7-15,-3 3-6 0,-6 4-7 16,-1 1-5-16,-5 3-8 0,-3-2-1 16,-1 3-1-16,1 4 0 0,1 1-1 15,2 1 1-15,2 5 0 0,3 0 3 16,2 6 2-16,1 1 2 0,3 3 2 16,1 0 1-16,1 1 1 0,2 0-1 15,2 0-2-15,1 0-3 0,0 0-2 16,0-2-1-16,1 0-2 0,-3 1-9 0,-1-2-3 15,-4-3-16-15,-1-4 17 0,1-1-147 16,-3-5-126-16,0-2-318 0</inkml:trace>
  <inkml:trace contextRef="#ctx0" brushRef="#br0" timeOffset="-142312.83">22909 10920 585 0,'3'-10'142'0,"5"4"6"0,1 3-85 15,2 5-19-15,2 2-13 0,4 1-7 16,5 3-4-16,1 0-8 0,5 1-6 16,1 1-4-16,5-2-6 0,1-3-13 15,4 1-10-15,2-6 24 0,2-1-151 16,-1-3-125-16,-2-2-314 0</inkml:trace>
  <inkml:trace contextRef="#ctx0" brushRef="#br0" timeOffset="-141870.78">24103 10881 515 0,'2'9'132'0,"-1"-1"4"0,2 1-71 15,-3 3-15-15,0-3-8 0,-3 5-12 16,-2 0-7-16,-3 3-6 0,-4 2-4 16,-5-1-5-16,-4-1-2 0,-4 1-2 15,-2-2 0-15,-1-1-1 0,-2-2-4 16,0-2-10-16,0-3-4 0,1-2-43 15,2-2-92-15,1-2-117 0,3-1-279 16</inkml:trace>
  <inkml:trace contextRef="#ctx0" brushRef="#br0" timeOffset="-141650.37">23769 10859 434 0,'5'0'113'0,"2"0"4"0,1 5-30 16,2 2-48-16,-1 4-16 0,2 4-2 16,1 1-1-16,3 5-4 0,0 1-5 0,1 3-3 15,2 0-2-15,3 3-2 0,2 0-2 16,1-1-2-16,3 2-3 0,1-1-4 16,1-2-4-16,3 0 6 0,-1-2-122 15,-3-4-2-15,0-2-88 0,-5-6-185 16</inkml:trace>
  <inkml:trace contextRef="#ctx0" brushRef="#br0" timeOffset="-141128.33">24731 10828 481 0,'9'5'132'0,"-4"0"4"0,-2-1-3 0,0 0-102 16,-3-2-10-16,-4 1-2 0,-1-2-3 15,-4 0-6-15,-3 0-4 0,-3-2-2 16,-4-1-1-16,-3-1-1 0,-2 0 0 16,-1 0-1-16,-1-1 0 0,-1-2 0 15,3 4-1-15,2-1 0 0,4 3 0 16,2 0 0-16,4 3 0 0,4 1 0 0,2 2 1 16,1 2 2-16,2 1 2 0,2 3 4 15,-1 1 2-15,2 5 1 16,0 3-1-16,0 2 0 0,0 3-1 0,0 3-4 15,0 2-3-15,0 1-1 0,-2 1-1 16,0 1-1-16,-2 0 0 0,-2-1 0 16,-2 1 0-16,1-1 0 0,-2-3 0 15,0 2 1-15,1-2-2 0,4-2 0 16,3-2-2-16,3 0-1 0,3-4-1 16,3-2-1-16,3-3-1 0,4-3-3 0,4-3-6 15,2-3-6-15,1-4 16 0,2-3-74 16,1-3-69-16,0-1-110 0,1-7-257 15</inkml:trace>
  <inkml:trace contextRef="#ctx0" brushRef="#br0" timeOffset="-140866.74">24773 11168 487 0,'2'1'132'0,"0"4"3"0,0-1-17 16,1 2-88-16,0 0-9 0,-1 2-3 16,-1-3-3-16,-1 3-3 0,-2 1-2 15,0 1-1-15,-3 4 0 0,-1-2 1 0,0 2 0 16,0 2-2-16,-1 0-3 0,3-1-3 16,-1 0-2-16,4-4-1 0,2 1 0 15,4 0 0-15,1-4-1 0,4 1 1 16,3-3-1-16,4-3-7 0,-1-1-10 15,3-4-9-15,-2-2-118 0,2-3-118 16,-3-4-293-16</inkml:trace>
  <inkml:trace contextRef="#ctx0" brushRef="#br0" timeOffset="-140731.09">24893 11036 510 0,'-10'-6'126'16,"4"4"0"-16,0 1-51 0,2 3-50 15,0 0-15-15,2-2-2 0,-1 0-77 16,-1 0-57-16,-3-2-98 0,0 1-237 16</inkml:trace>
  <inkml:trace contextRef="#ctx0" brushRef="#br0" timeOffset="-140270.35">24972 10917 428 0,'10'3'130'0,"0"-1"8"16,2-1-6-16,0 0-68 0,1 2-22 15,0-2-7-15,-1 4-9 0,-1-2-10 16,-1 3-5-16,1-1-4 0,-2 1-4 16,-1 0-1-16,2 3 0 0,-2-4-1 0,0 5-1 15,3-1 0-15,-4 2 0 0,1 1 1 16,-2 1-1-16,-1 2 1 0,-1 3 0 16,1-4 1-16,-4 3-1 0,-1 1 1 15,1 3 0-15,-1 1-1 0,-1 0 0 16,-1 3-1-16,0 4 1 0,-2 3-1 15,2 1 1-15,0 2-1 0,-1 4 1 0,2-1 0 16,1 3 0-16,1-1 0 0,4-1-1 16,-3-1 1-16,0-4 0 0,0-3-1 15,-2-3 0-15,-1-6-1 0,-3-1 0 16,-3-5 0-16,-2-4 1 0,-6-3 0 16,-4-4 1-16,-6-3-2 0,-1-4 0 15,-3-4-4-15,-5-5-7 0,-1-1-139 16,-3-5-127-16,-2-1-329 0</inkml:trace>
  <inkml:trace contextRef="#ctx0" brushRef="#br0" timeOffset="-137129.22">12955 11329 469 0,'-2'-6'101'0,"1"-1"1"15,1 2-75-15,0 0-14 0,0 2-6 16,0 0 4-16,1 0 4 0,-1 1 7 16,-1 1 4-16,0 0 5 0,0 1-1 15,1 0-1-15,-1-1-5 0,1 2-6 16,0-1-4-16,0 0-4 0,2 2-1 16,3 0 2-16,2 0 4 0,4 1 5 0,5-1 5 15,3 0 5-15,6 1 0 0,6-3 1 16,8 2-3-16,3-1-5 0,3-2-5 15,1-1-5-15,3 4-4 0,3-1-4 16,-4 1-4-16,-3-4-1 0,-4 0 0 16,-4 3 0-16,-5 0-1 0,-9-3 0 15,-6 1 1-15,-5 1 1 0,-6 0 1 16,-5 1 0-16,-7-2 0 0,-6 2-1 0,-7-2-2 16,-12 0-1-16,-10-2-1 0,-8 3-1 15,-10-2 0-15,-8 3-2 0,-3 0-1 16,-5 0-4-16,1 1-2 0,1-1-2 15,1 1-2-15,7 0 0 0,5-3 1 16,8-1 4-16,7 0 3 0,10-1 6 16,10 2 0-16,7-1 5 0,7 1-1 0,9 0 2 15,7 1 2-15,9 2 3 0,8 0 3 16,7-2 1-16,9 2-2 16,10-2 1-16,9 3-1 0,3-2-2 0,6-1-4 15,1 1-2-15,4 2-1 0,-9-1-1 16,-6 2 0-16,-11-3-1 0,-8 2 0 15,-11 0 0-15,-10-2 2 0,-11 0 6 16,-7-1 0-16,-7 2 1 0,-8 0-1 16,-10-1-1-16,-9 0 1 0,-8 0-3 15,-5 1-7-15,-5 1-2 0,-4-1-1 0,2-1-1 16,6 0 1-16,7 1-2 0,8-2-1 16,8 0 0-16,9 1-9 0,11 2-1 15,9 0 0-15,11 1 1 0,9-3 0 16,9 1-6-16,9-2-4 0,7-2-123 15,6-2-121-15,9-3-320 0</inkml:trace>
  <inkml:trace contextRef="#ctx0" brushRef="#br0" timeOffset="-103308.43">1061 724 606 0,'11'-6'136'0,"-6"0"3"0,-1 11-104 16,-1 4-8-16,-3-4-1 0,-1 8-1 15,1 2-4-15,-2 4 1 0,0 3-1 16,0 0-2-16,0-3-2 0,1 3-4 15,1 1-3-15,1 0-3 0,3 0-3 16,1-2-1-16,0-2-2 0,4-2 0 16,0-1-1-16,2-3-1 0,-1 0-3 15,1-3-2-15,2-4-13 0,-1-3-12 0,1-3 76 16,1-8-207-16,-2-6-135 0,-1-7-361 16</inkml:trace>
  <inkml:trace contextRef="#ctx0" brushRef="#br0" timeOffset="-103054.11">998 611 661 0,'-3'3'148'0,"0"-3"0"0,1 0-119 16,4-2-7-16,1-2-8 0,2-4-12 16,2 0 146-16,3-6-295 0,1-3-149 15,2 2-433-15</inkml:trace>
  <inkml:trace contextRef="#ctx0" brushRef="#br0" timeOffset="-102814.95">1323 672 566 0,'5'24'128'16,"-4"1"1"-16,3-1-103 0,-2 3-7 16,0-4-1-16,-1 6-5 0,2-4-2 15,0-2-8-15,1-6-1 0,-2-1 0 16,1-4-1-16,1-2 0 0,-2-5 1 0,0-1-1 15,-2-3 1-15,1 0 9 0,0-3 8 16,-2-1 3-16,1-4 3 0,-1-4 3 16,0-3 1-16,-1-3 2 0,2-4-9 15,1-2-6-15,1-7-3 0,1 4-3 16,3 3-2-16,0 5-2 0,4 7-1 16,0-1-2-16,1 3-1 0,1 9 0 15,1 3-1-15,0 3 1 0,4 5-1 16,-2-5 1-16,1 9-1 0,-1 3 1 0,0 3 0 15,1 1 0-15,-3 1-1 0,0-2 0 16,0 1 0-16,-2 0-1 0,1-2 1 16,-1-2-13-16,0-4-9 0,-2 0-11 15,-2-5-10-15,1-4 34 0,0-3-162 16,-2-4-130-16,1-4-308 0</inkml:trace>
  <inkml:trace contextRef="#ctx0" brushRef="#br0" timeOffset="-102622.65">1757 525 570 0,'7'-29'147'16,"0"8"8"-16,-1 6-78 0,1 7-15 16,0 10-13-16,-3 2-4 0,1 6-3 15,-1 7-7-15,-1 3-6 0,-1 9-3 16,-1 6-5-16,-1-8-4 0,1 5-4 16,-2 7-6-16,2 2-2 0,4 3-1 0,-1-4-6 15,5-3-13-15,0 13-29 0,2-2-15 16,2-12-3-16,-1-2-125 0,0-7-135 15,-1-5-291-15</inkml:trace>
  <inkml:trace contextRef="#ctx0" brushRef="#br0" timeOffset="-102269.09">1787 718 579 0,'-6'-12'154'15,"-1"12"8"-15,4 0-54 0,1-2-55 16,2 2-8-16,1 0-7 0,2 0-5 15,5 0-3-15,2 0-6 0,4-3-4 16,4-3 1-16,6-1 0 0,5-2-1 16,3 0-6-16,2 0-7 0,2-2-2 15,2 5-3-15,1 4 0 0,-3 1-2 16,-2 3 0-16,-6 2 0 0,-4 2-1 0,-4 4-1 16,-7 0-1-16,-5-2 0 0,-5 0-1 15,-4-1 0-15,-4-3 1 0,-3 4 1 16,-2-2 1-16,-1 3 1 0,1 1 0 15,0 1 1-15,4 2 0 0,1 1 1 16,5-2-1-16,5-1 1 0,2 1-2 0,3 0 2 16,2 5-1-16,0 0 0 0,3 1-1 15,-4 1 0-15,-4 0-3 0,-2-1-5 16,-5 3-5-16,-7-3-1 0,-4 0-2 16,-8 3-5-16,-5-2-11 0,-5 2-12 15,-4-2-7-15,-2-4-126 0,1-4-135 16,1-3-323-16</inkml:trace>
  <inkml:trace contextRef="#ctx0" brushRef="#br0" timeOffset="-102049.58">2667 884 681 0,'3'11'169'15,"-3"-2"2"-15,1-1-110 0,3-4-2 0,1-3-2 16,6-3-16-16,7-6-13 0,5-1-7 16,6-4-3-16,5 0-5 0,7-1-7 15,5-1-2-15,3-6-10 0,0 3-29 16,3-3-27-16,-3 2-128 0,-2 1-148 16,0 2-360-16</inkml:trace>
  <inkml:trace contextRef="#ctx0" brushRef="#br0" timeOffset="-101342.56">3946 462 553 0,'4'-8'128'0,"2"1"6"0,0-1-90 16,1 3-9-16,-2 0 0 0,-1 5 0 16,0 0-4-16,-2-2-6 0,-1 2-7 15,0 2-5-15,-1 2-4 0,-1 2-3 16,-3 0-2-16,-4 3-1 0,-4 11 1 0,-1 4 0 15,-6 3 0-15,-3 3 0 0,-1 6-1 16,-1-5 0-16,1-3-1 0,2 3-1 16,3-2 0-16,4-4 1 0,5-1 0 15,3-4 0-15,5 2 0 0,8 2 0 16,5-8 1-16,4-1 0 0,5-2-1 16,5-2-1-16,4-1 0 0,0-4-1 0,1-1-7 15,1-4-10-15,-1-4-5 0,-3 1-6 16,-2-3-3-16,-2-4-2 0,-1-1 0 15,-6-1 6-15,-3-5 9 0,-4 0 6 16,-2-4 5-16,-4-3 4 0,-4 2 6 16,-2 2 5-16,-4 3 6 0,0 4 8 15,-1 3 6-15,1 5 2 0,-1 4 1 16,1 0 1-16,1 0-1 0,2 0-3 16,0 6-6-16,-1 7-3 0,1 8 1 15,0 5 1-15,1 7-4 0,0 5-3 0,0 3-2 16,1 1-2-16,1-2-2 0,0-4-5 15,1 1-1-15,0-6-2 0,2 2-4 16,-1 0-13-16,2-5-24 0,2-1-3 16,2-4-136-16,1-7-139 0,2-1-332 15</inkml:trace>
  <inkml:trace contextRef="#ctx0" brushRef="#br0" timeOffset="-100900.45">4801 413 751 0,'6'-3'172'0,"-3"-2"7"0,-2-1-128 16,1 5-16-16,-2 4-5 0,0 2-2 16,0 4-7-16,1 4-6 0,-1 10-5 15,0 7-2-15,0 1 1 0,-2 5-2 16,1 2-3-16,-1 4-1 0,-3 3 0 15,1-1-2-15,1 2 0 0,1-3-1 16,1 0-1-16,-1-2 1 0,2-6-1 0,0-7-1 16,2 0 1-16,0-12 0 0,0-2 0 15,-2-3 0-15,1-4 0 0,1-7 1 16,4 2 1-16,-1-11 0 0,4 3 0 16,1-5 0-16,4-2 0 0,2 0 0 15,2 5-1-15,2-4-1 0,1 6 1 16,-2 1-1-16,1 5 1 0,2 1-1 15,-4 1 0-15,0 6 0 0,-4-4 0 16,-2 3 0-16,-2 1-2 0,-2 2 1 16,-5 0-1-16,-3 0-2 0,-4-2 0 15,-5 4 0-15,-3 0 2 0,-3-1-1 0,-3-3 1 16,-4 0-2-16,-1 0-5 0,1-2-10 16,0 0-14-16,1-5-17 0,1-2-7 15,1-1 100-15,4-4-222 0,2-6-132 16,4-8-345-16</inkml:trace>
  <inkml:trace contextRef="#ctx0" brushRef="#br0" timeOffset="-100324.65">5248 767 470 0,'-4'13'120'0,"-3"-4"6"16,0 1-50-16,-1-5-34 0,0-2-13 15,2 1-5-15,1-3-2 0,3-1 0 0,0-1-2 16,2 0-2-16,0 0-1 0,1 1 0 16,-1-2-1-16,0 1-4 0,0 2-5 15,0-1-3-15,1-1-2 0,-1 1 0 16,0-1-1-16,0 1 1 0,1-1 1 16,-1 0 0-16,0-1 2 0,1 0 0 15,1-2 1-15,1 2 1 0,-1-2 1 0,1-2 1 16,0 2 2-16,1 0 1 0,-2 1 1 15,0 1 1-15,0 1-2 0,-2 2 0 16,1 5-1-16,-1-1-1 0,0 5-1 16,-1-1 0-16,1 4-2 0,-1 4 0 15,1 2-1-15,0 0-1 0,0-1-1 16,2 1-2-16,3-3-1 0,-1-1 0 16,3-3 0-16,0-5 0 0,2-6 0 15,2 4 0-15,1-2 1 0,1-2 0 0,3-2 1 16,-1-4-1-16,2-4 1 0,1 6 0 15,-2-9 0-15,0-4 0 0,-1-1-1 16,-1-4 0-16,0 2 0 0,-4 3 0 16,-1-2-1-16,-2 4 1 0,-3 4-1 15,-2 2-1-15,-1 7-1 0,-1 2-1 16,-1 6 1-16,-1 3 1 0,0 5 0 16,0 3 1-16,1 4 1 0,-1 0 1 15,2 3 1-15,0 3 0 0,2-1-1 0,1-2-1 16,1 0 0-16,2 0 0 0,-2 0-2 15,2-2 0-15,-1-4-1 0,-2 3-2 16,-3 0-5-16,-2-1-6 0,-3-1-11 16,-4-2-11-16,-3 0-15 0,-4-1 160 15,-3-4-291-15,1-5-151 0,0-5-420 16</inkml:trace>
  <inkml:trace contextRef="#ctx0" brushRef="#br0" timeOffset="-100097.64">5530 424 673 0,'16'-4'158'16,"-2"-2"4"-16,-2 6-118 0,-2 3-6 0,-1 2 2 16,-2 5-6-16,-1 5-6 0,0 5-4 15,0 8-2-15,2 1 0 0,1 4-2 16,-1 2-7-16,2-3-4 0,-1 7-4 15,1 0-1-15,-1-3-6 0,-2 4-6 16,-1-2-24-16,0-3-21 0,0 1-133 16,-2-7-144-16,-3 0-355 0</inkml:trace>
  <inkml:trace contextRef="#ctx0" brushRef="#br0" timeOffset="-99569.52">5670 715 611 0,'2'7'140'0,"0"0"11"0,4 1-108 15,2 3 2-15,1-4 1 0,5-5-2 16,1-5-5-16,2-4-9 0,3 1-10 16,1-3-7-16,1-1-5 0,-1 2-2 15,1 3-2-15,-2 2 1 0,0-3 1 16,-1 4 3-16,-4-2 1 0,-1-4 3 15,-3 0 1-15,-4-2 0 0,-3 0 0 16,-4 4-2-16,-2-1-3 0,-3 3-4 0,-4 3-3 16,-1 10-1-16,-3 0-1 0,0 1-2 15,-2 3 0-15,2 5-1 0,1 2 1 16,3 1 1-16,5-4 1 0,5 3 1 16,4 3 1-16,3-1 0 0,5-6 2 15,4-1 0-15,1-4 1 0,2-3-1 16,0-1 1-16,1-5 0 0,1-2 1 15,0-5 1-15,-1 0 0 0,1-2 1 16,2 0-2-16,1-3 0 0,0 1-1 16,-2 0-3-16,0 5-1 0,0 1-1 0,-1 4-1 15,-5 2-1-15,1 1 1 0,-2 5-1 16,0 3 0-16,-3 1 0 0,-2 3 0 16,-4 0 0-16,2 1 0 0,-2-1-2 15,-2 2 0-15,-2-3 0 0,-1-2 0 16,-5 1 0-16,1-2 1 0,-4-1 0 15,-3-1 2-15,-4-1 1 0,-2-2 0 0,-2 0 2 16,-1-5 0-16,-1-1 0 0,-2-3 1 16,-1-1-2-16,1-15-7 0,-1 5-20 15,0-3-27-15,-1-10-140 0,0-7-154 16,0-14-379-16</inkml:trace>
  <inkml:trace contextRef="#ctx0" brushRef="#br0" timeOffset="-89901.29">22568 1259 206 0,'0'0'50'15,"0"-1"3"-15,-1 2-14 0,1 0-24 16,-2 0 0-16,0-1 4 0,1 3 2 16,0-1 0-16,-1 2 2 0,1-2 2 15,0-1 3-15,1-2 2 0,2 2 0 16,0 0 2-16,-1 1 0 0,1 1-1 15,0 2-5-15,-1 3-4 0,0 5-1 0,-2 4-2 16,-1 6-3-16,-1 5-3 0,-3 6-3 16,1 1-2-16,-2 3-2 0,1 2-2 15,-2-2-2-15,2-1 0 0,2-3-1 16,1-3 0-16,1-4 0 0,0 1 0 16,2-5-1-16,3-7-1 0,-1-3-3 15,2-5-77-15,1-6-37 0,2-5-88 16,-1-6-207-16</inkml:trace>
  <inkml:trace contextRef="#ctx0" brushRef="#br0" timeOffset="-89335.06">23138 1492 368 0,'4'2'89'0,"-1"-1"4"0,-1 1-58 16,-1-2-6-16,-1 0 6 0,0-2 5 16,0 1-6-16,-1 0-4 0,-1 0-4 15,0-1-2-15,1 3-6 0,-1-1-5 16,-1 1-3-16,1-1-1 0,-3 3-1 16,2 1 2-16,-2 2-1 0,-2 0-1 15,0 3 0-15,-1 0-1 0,-3 3-2 0,0 2-1 16,-5-1-2-16,0 2-1 0,-4 3 0 15,-1-1-1-15,1 1 0 0,-1 1 0 16,-1-2-2-16,0-1-2 0,1-3-5 16,1-1-2-16,3-4-87 0,0-1-33 15,3-5-93-15,4-3-213 0</inkml:trace>
  <inkml:trace contextRef="#ctx0" brushRef="#br0" timeOffset="-89027.59">22815 1505 401 0,'13'0'106'0,"1"0"4"16,1-2-45-16,3 4-36 0,-2 2-1 16,1-2 2-16,-4 2-10 0,-2 4-8 15,-1 2-5-15,-1 4-1 0,-3 2 0 0,3 4-3 16,-1 5-1-16,0 3-1 0,2 5 0 16,2 1 1-16,0-2-2 0,3 1-33 15,-1-4-85-15,-1-3-98 0,1-6-246 16</inkml:trace>
  <inkml:trace contextRef="#ctx0" brushRef="#br0" timeOffset="-55383.26">8477 9795 296 0,'-1'-7'95'0,"0"3"9"16,1-1-16-16,0 2-21 0,-3 0-10 15,2-2-9-15,-1 2-10 0,-1 1-9 16,0-3-9-16,-3 3-5 0,2-2-1 15,-1 2 0-15,1 0 2 0,1 2 5 16,1-1 4-16,2-1 1 0,1-4-2 16,5 2-3-16,4-4-3 0,5-2-3 0,6-1-6 15,7-1-3-15,7 2-3 0,6 3 1 16,4-1-1-16,6 0 0 0,2 3 0 16,4 2 0-16,0 3 0 0,-2-3-1 15,0 2 0-15,-4 0-1 0,-4 2 0 16,-6-2 0-16,-7 1 0 0,-9-2-1 15,-5 2 2-15,-8-2 0 0,-7 2 0 16,-7 0 0-16,-10-3 0 0,-5 2 0 0,-9-1 0 16,-4 0-1-16,-9 2 0 0,-4-1-1 15,-6 2 0-15,-2-2 0 0,-2 1 1 16,1-2-1-16,-3 0 0 0,0-1 0 16,0 0 0-16,5-2 0 0,1 4 0 15,3 2 0-15,1 0 0 0,3 2 0 16,5 0 0-16,5 1 0 0,6 0 0 0,6-2-1 15,5-1 1-15,7 1 2 0,8 0 2 16,7 2 0-16,8-1 1 0,7 2 1 16,6 2 1-16,10 1-1 0,6-1-1 15,7 1-2-15,5 1 0 0,1-2-1 16,2 0 0-16,-1 2-1 0,-2-4 1 16,-6 2-2-16,-6-3 1 0,-8-1-1 15,-7 0 0-15,-9-1 1 0,-6-3 1 16,-7 2 0-16,-3-1-3 0,-8-6 0 0,-6 3-1 15,-4-4-1-15,-8 2 0 0,-5-3-2 16,-8 1 1-16,-5-2 1 0,-2 3 1 16,-4 2 1-16,0 1 1 0,0-2-1 15,5 6 1-15,5 0 0 0,6 1 0 16,7-1-1-16,7 1 0 0,7 0 2 16,7 2 0-16,9-1 1 0,3-2 0 15,9 1 1-15,6 1 1 0,8-3 0 0,7 1-1 16,5-2-1-16,3 0 0 0,1 3-1 15,1-2 1-15,-2 0-1 0,-6 1-1 16,-4 2 1-16,-9-5-1 0,-8 2 0 16,-6-1-1-16,-7 1-2 0,-9-3 0 15,-9 1-1-15,-8 0 1 0,-11 3-1 16,-7 1 0-16,-10 1 2 0,-8 1 1 16,-5 1 1-16,-2 2-1 0,0-1 1 0,8 1 1 15,2 0-1-15,11 1 0 16,8-2-1-16,11 0 0 0,8 0 4 0,9-2 0 15,8-3 0-15,8 1 1 0,7-4 0 16,7 3 1-16,8 0 1 0,6 2-4 16,4-3 1-16,2 0-2 0,1-2 1 15,0 4-1-15,-5-1 0 0,-6-1 0 16,-6-1 0-16,-6 1-1 0,-8 2 1 16,-9-1-4-16,-8 2-1 0,-12-1 1 0,-8 2 0 15,-10 0-1-15,-8 0 1 0,-12 1-1 16,-3 0 4-16,-7 2 0 0,1 3 0 15,2-2 0-15,2 1 0 0,8-1 0 16,12-1-1-16,8-1-1 0,11-2 2 16,12-1 1-16,13-5 0 0,12 4 1 0,11-4 1 15,8 1 0-15,10 0 2 16,9 0-1-16,5 0 0 0,4 2 0 16,-1-3-1-16,1 2 0 0,-4 1-1 15,-7-2-1-15,-10 1 0 0,-9 0 0 0,-12 0 0 16,-6 1 1-16,-13-2 0 0,-9 0-1 15,-10 2 1-15,-10-2-1 0,-9 0 0 16,-9-1 0-16,-6-1-2 0,-2 3 2 16,0 0-1-16,4-1 0 0,5 1 1 15,12-1-2-15,7 1 1 0,8 0 1 16,7 1 0-16,10 3 2 0,8-3 0 0,6 2 0 16,8 1 2-16,5 3 0 0,7-2-2 15,1 1 0-15,2-3 0 0,-2 3-2 16,-4-2 0-16,-4-1-1 0,-7-1 0 15,-7 0 1-15,-4-1-1 0,-6-1 0 16,-5 0-2-16,-3 0-1 0,-6 1 0 0,-5 0-1 16,-6 0 1-16,-3 0 0 0,-4 1-1 15,-2 0 3-15,-2 0 0 0,2-2 0 16,4 0-2-16,4 0-1 0,3-2-4 16,5 1-9-16,3 0-7 0,5 0-7 15,3-1-4-15,4 0-4 0,3 0-3 16,5-2-10-16,2 1-105 0,2 0-108 15,4-2-273-15</inkml:trace>
  <inkml:trace contextRef="#ctx0" brushRef="#br0" timeOffset="-51208.4">13056 12207 346 0,'-3'1'106'0,"0"-1"5"0,-3 0-2 0,1-1-50 16,-2 0-22-16,0 1-12 0,0 0-5 16,2 0-3-16,0 0-6 0,3 1-4 15,1-2-1-15,1 2 0 0,1-1 2 16,2 0 4-16,4 0 5 0,3 0 6 16,2 1 5-16,5 0 2 0,4-2-1 15,4 1-2-15,8 2-5 0,4 0-5 0,4 1-7 16,3 0-4-16,7 1-4 0,2 3-1 15,3-1 0-15,0 0-1 0,1-1 0 16,1 2-9-16,-1-4-13 0,-7-2 27 16,-4-1-161-16,-7-2-131 0,-2-3-337 15</inkml:trace>
  <inkml:trace contextRef="#ctx0" brushRef="#br0" timeOffset="-49907.34">14948 12140 374 0,'-3'3'114'0,"2"2"3"16,-1-3 0-16,2 0-64 0,-1-1-22 15,1-1-6-15,0 2-3 0,1 1-2 16,0-2-1-16,0 1 2 0,0-1 0 0,1 1-1 16,2-2-2-16,-1 0-4 0,2-1-3 15,3 3-2-15,4-1-4 0,7 2-2 16,10-1-1-16,6 2-1 0,5 2-1 16,9 0 1-16,3 0-1 0,4 0 1 15,-1 1 2-15,-1 1 2 0,-1-1 2 16,0 1 4-16,-7-3 0 0,-3 2 1 15,-7-2 0-15,-5 1-1 0,-6-5 0 0,-7 0-1 16,-7 0-1-16,-4-1 1 0,-1-1-1 16,-6-2-5-16,-5-2-2 0,-2 2-4 15,-6 0-1-15,-5-5-2 0,-6 4-3 16,-6-4 2-16,-5 5 3 0,-9 0 3 16,-3 0 0-16,-4 0 0 0,-2 1-1 15,-6-1-1-15,-4-1-1 0,1 1-1 16,6 1-1-16,5-1 1 0,7-2-1 15,6 2 2-15,10 2 0 0,13 1 1 16,6-3 2-16,5 0 1 0,1 3-4 0,3 0 1 16,3 0 1-16,1-1 1 0,6 1-1 15,6-1 1-15,15 1 0 0,9-3 2 16,8 4 0-16,5-2 0 0,7 0-1 16,4 2-1-16,2-2 1 0,-9 2-1 15,-2 1 0-15,-6-4 0 0,-5 1-1 16,-6 1 1-16,-9 0-1 0,-10-1 2 0,-4 1 3 15,-8-3 3-15,-3 1 0 0,-5-1 0 16,-7 0-1-16,-6-1-4 0,-5 1-4 16,-7 1-7-16,-10-1-7 0,-9 3-4 15,-2 2-1-15,-6-5-2 0,0 3 1 16,-6-3 2-16,0 2 0 0,4 0 3 16,5 2 4-16,6-1 2 0,9 1 2 15,5 2 3-15,13-2 0 0,9 0 5 16,9 0 1-16,12-4 4 0,12 0 3 0,7 2 4 15,7-3 2-15,10 3 5 0,6-4-1 16,7 0 0-16,1 2-2 0,-3 0-4 16,-2 2-2-16,0 0-3 0,-6-1-2 15,-3 4-2-15,-9 2-1 0,-7-1 0 16,-9-1-1-16,-6 1 6 0,-7-2 3 16,-10 0 1-16,-11-2 0 0,-7 1 2 15,-9 1 0-15,-8 1-1 0,-10-1-5 0,-10 4-3 16,-1 1-3-16,-4-1-3 0,0-3-1 15,5 0 0-15,5 1-1 0,8-2 1 16,11-1 0-16,7-2 3 0,10 2 1 16,12 0 1-16,5-3 2 0,13 4-1 15,7-3 1-15,8 1-1 0,6 0 0 16,6-1 1-16,1-1-10 0,3 2-9 0,-3-2-9 16,-2 2 39-16,-2 0-173 0,-7-1-132 15,-7-1-336-15</inkml:trace>
  <inkml:trace contextRef="#ctx0" brushRef="#br0" timeOffset="-47880.66">16238 12257 354 0,'13'5'108'0,"2"-2"3"15,2-1-20-15,2-2-37 0,-1 0-16 0,1 0-14 16,4-3-10-16,1 1-3 0,3-2-2 16,2 0-1-16,1 0 1 0,5 0 0 15,2-2 1-15,0 1 2 0,2 1 0 16,3 0-1-16,0 3-2 0,1 0-1 15,3-1-1-15,3 5-2 0,-1-2-1 16,2 2-1-16,1-2-1 0,-1 2 0 16,-2 0-1-16,-2 1 1 0,-4-2 1 15,-3 3-1-15,-5-3 1 0,-6 0 1 16,-4 0 0-16,-6 0 2 0,-3-2 0 0,-5 0 2 16,-5-1 0-16,-3 2-2 0,-5 1 0 15,-5 0-1-15,-5-2-1 0,-6-3 0 16,-5 2-4-16,-5 3 0 0,-8-2-1 15,-6-1-3-15,0 0-4 0,-8 2-2 16,-4 4-2-16,-1-4-1 0,-3-4-1 0,-2 0 0 16,2 1 4-16,0-1 2 0,5-1 2 15,3-1 2-15,2-1 2 0,5 2 1 16,9-1 2-16,4-1-1 0,7 3 0 16,7-2 1-16,6-1 2 0,6 3 0 15,10-3 1-15,7 2 0 0,5 0 1 16,8-1 2-16,8 2-1 0,6 0 0 15,7 0 0-15,6 6 0 0,2-2 0 16,4 0-2-16,4 2-1 0,1-1-1 0,5 4-1 16,-5-1 0-16,0-1 0 0,-4 3-1 15,-3 1 1-15,-7-4 0 0,-7 3 0 16,-8-4 0-16,-6 0 0 0,-8 2 2 16,-6-6 3-16,-5 0 2 0,-7-3-1 15,-6 0-1-15,-7 1 1 0,-7-2-2 16,-7-2-2-16,-6 0-9 0,-10 0-7 15,-6 4-4-15,-7 2-6 0,-1 1-4 0,-2 2-4 16,5 2-14-16,4 0-16 0,10 0 2 16,9 2 7-16,8-5 18 0,10-1 12 15,9-2 14-15,8-1 22 0,7 0 24 16,7-1 8-16,6-1 1 0,7 1-12 16,8 1-9-16,3 2-8 0,-1 1-6 15,1 3-5-15,0 0-4 0,-2 2-3 16,-2 1 1-16,-5 0-26 0,-3 1-98 15,-2-3-101-15,-6-1-263 0</inkml:trace>
  <inkml:trace contextRef="#ctx0" brushRef="#br0" timeOffset="-41252.6">12617 11905 406 0,'3'0'107'0,"2"-1"4"15,-4 1-49-15,0 1-20 0,1-1-12 16,0 2-5-16,2 0-3 0,-1-1-2 15,1 1-2-15,3 0 0 0,-1 1 1 16,1 0 0-16,0 0-2 0,-1-1-3 16,-1 1-2-16,-1-1-2 0,-2-1-3 0,-1 0 2 15,-1-1 1-15,0 1 2 0,-3 1 2 16,-1 2 2-16,-3 0 1 0,0 3 0 16,-1-2-1-16,-1 2-3 0,0-1-4 15,-1 0-2-15,1-1-1 0,2 1-3 16,-3-1-1-16,1 1-1 0,-2 1-1 15,-1 2 0-15,-1 1 0 0,-1 0 0 0,-2 1 1 16,1 0-1-16,-1 1 0 0,-1 1 0 16,-1 0 0-16,-1 0 0 0,-1 2 0 15,1 2 0-15,-2-1 0 0,-2 3 0 16,0 2 0-16,-3-3 0 0,2 3 1 16,-3-2-2-16,0-1 1 0,-2 1-1 15,2 0-1-15,-3-3 0 0,3 2 1 16,-1-2-2-16,2 3 1 0,2-3 1 15,2 2 0-15,-1-3 0 0,1 1 1 0,0 0 0 16,0 2 0-16,-1 0 0 0,0 1 0 16,0 1 0-16,0 1 0 0,1 3 0 15,2 1 0-15,-2 0 0 0,1 0-1 16,0-1 1-16,1 1 0 0,-1-1-1 16,1 1 0-16,1-2 0 0,2 2-2 15,0-4 1-15,3 4-1 0,1-4 1 16,2 4 0-16,1-4-1 0,1 2 2 0,0-1 1 15,1 1 0-15,-1 0 0 0,1 1 1 16,-1-3-1-16,2 2 1 0,-2 0-1 16,1-1 0-16,2-1 0 0,-1 2 0 15,1-1 0-15,1 1 0 0,1 0 0 16,1-2 0-16,-1 1 0 0,1 1 0 16,1 0 1-16,-3 1-1 0,1 0 1 15,-1-1 0-15,-1 1 0 0,-1 2 1 16,-1 2 0-16,-2-2 0 0,0 1-1 15,-2 1 1-15,1 1 0 0,0 1-1 0,0-6 0 16,1 0-1-16,3-3 1 0,1-1-1 16,1-3 1-16,1-3 0 0,2 1 1 15,0-2 2-15,2-2 1 0,1 1 2 16,0-2 1-16,1 0 1 0,0-2-1 16,2 2-1-16,-1 0-1 0,1 0-1 0,0 0-2 15,0 2-1-15,-1-1-1 0,1 1 0 16,-1-1 0-16,-1 0 0 0,0-1-1 15,1-1 1-15,-1 0 1 0,-1 0-1 16,1 0 1-16,0 1-1 0,0-1 1 16,2 0 0-16,-1 0 2 0,1 1 1 15,3 0-1-15,-1-3 2 0,3 1-1 16,0 0 2-16,2-2-2 0,-1 2-1 0,2 0-1 16,-1-3 1-16,1 4-2 15,1 1 0-15,0-1-1 0,3 3 0 0,-1-1 0 16,2-1-1-16,1 4 1 0,2-2-1 15,2 1 0-15,1 3 0 0,2 0 0 16,2-1 0-16,3 0 0 0,3-3 0 16,2 1 0-16,3-2 1 0,0-4 0 15,1-2-1-15,0-1 1 0,-2 0 0 0,-2-2 0 16,-3-4 0-16,-3 2-1 0,-4 0 1 16,-4-1-1-16,-5 0-4 0,-2 1-5 15,-4-2-2-15,-2 4-8 0,-3-2-14 16,0 0-14-16,-3-2 60 0,-1 0-187 15,0-3-132-15,-1 0-347 0</inkml:trace>
  <inkml:trace contextRef="#ctx0" brushRef="#br0" timeOffset="-40786.55">12068 14055 605 0,'-2'9'135'0,"1"-4"1"0,2 0-98 16,1-1-17-16,1 1-8 0,2-2-6 15,0 0-3-15,1-1-1 0,-1 2-1 16,2 1 0-16,-2-2-1 0,1 1 0 0,0 1 0 16,1 1 2-16,2 2-1 0,-1-2 1 15,1 3 1-15,2 4 0 0,0-1 3 16,1 1 2-16,-1-1 1 0,1 0-1 16,0 1 0-16,-1-2 1 0,-2-4-2 15,0-1 0-15,-3 1-3 0,1 0 1 16,-4-2 0-16,-2 0 0 0,-1 0 0 15,-1 1 0-15,-3 3-1 0,-3 1-1 16,-2-1-3-16,0 1-1 0,-3 1-2 0,-4-1-2 16,0 0-3-16,-4 1-2 0,0 3-1 15,-3-2 0-15,-2-3 0 0,-2 6-2 16,-2-2-3-16,-3-1-5 0,1 0 1 16,-2 1-10-16,-2-1 61 0,0 1-179 15,-3 0-115-15,5-3-314 0</inkml:trace>
  <inkml:trace contextRef="#ctx0" brushRef="#br0" timeOffset="-26825.53">16544 13024 116 0,'0'0'44'0,"0"0"6"0,0 1-8 16,0-1-5-16,0 0-8 0,0 1-5 16,-1-1-7-16,-1 2-8 0,1-1-2 15,-1 0 2-15,1 1 5 0,-1 0 4 16,-1 0 4-16,1-1 3 0,1 2 1 16,0-1 0-16,0-1-3 0,1-2-1 15,0 1 2-15,2 2 4 0,1-1 5 0,1 0 1 16,5-1 1-16,2 1-1 0,5-1-3 15,4-1-5-15,7-2-7 16,6 2-6-16,7-4-4 0,7 0-1 0,7-3-1 16,7 3-3-16,6 0 0 0,3 0 0 15,2 1-2-15,2 1 0 0,0 3-1 16,-3 3 0-16,-2 0 0 0,-4 1-1 16,-4 3 0-16,-5-2 0 0,-8-1 1 15,-4 1-1-15,-7-2 0 0,-7 0 1 0,-7-3-2 16,-7 0-1-16,-5 1-1 0,-4 0 1 15,-13 1 3-15,-7 1 0 0,-8 2 1 16,-8 0 0-16,-7 1 2 0,-12-2 1 16,-6 1-2-16,-3 0-2 0,-5-4-2 15,-1 0-2-15,-5-1 0 0,-1-1 0 16,0 2 0-16,-1 0 0 0,1 0 1 16,1 1 0-16,0 1 2 0,5-2-1 0,3 3 0 15,6-1 0-15,4 0 0 0,4-2-1 16,8 0 1-16,7 0 0 0,7 1 0 15,5-2 1-15,6-2-1 0,6 2 1 16,5-1-1-16,7-1 1 0,6-2-1 16,4 0 0-16,8 1 1 0,5-1-1 15,7 1 2-15,6 1-1 0,4 2 1 16,7 0-1-16,0 2 1 0,6 3-1 16,4 0 0-16,3 0 1 0,1 1-1 0,-1 1 1 15,0 0-1-15,-1-1 0 0,-4-1 0 16,-4-1 0-16,-7 1 0 0,-4 1 0 15,-6-2 0-15,-10-2 0 0,-5 1 0 16,-7-2-1-16,-7 1-2 0,-5 1 0 16,-7-2 2-16,-9 0 0 0,-7 2-1 15,-7-1-1-15,-8 3 1 0,-6-4 1 16,-9-2-1-16,-5 1-5 0,-4 0-13 0,-2 2-6 16,-2-3-1-16,-2 2 0 0,1-1 2 15,3 3-1-15,3-1 5 0,6-1 13 16,10-3 7-16,7 4 3 0,9-3 0 15,8 2 2-15,5-2-3 0,7 1 2 16,10 4 4-16,7-1 3 0,10-1 0 16,12 1 1-16,11 1 0 0,14-1-2 15,10-1-107-15,7-1-92 0,5-2-249 16</inkml:trace>
  <inkml:trace contextRef="#ctx0" brushRef="#br0" timeOffset="-22376.44">12455 13686 607 0,'26'-3'126'0,"4"-1"0"16,-3-1-112-16,2 3-11 0,-2 0-4 0,-1 0-3 15,-4 5 0-15,-3 1-1 0,-3 4 0 16,-1-1 0-16,-2 0 2 0,-5 2 3 15,0 0 3-15,-2-3 2 0,0 1 3 16,-1-3 1-16,-1 0 2 0,-1 0-1 16,-1 0 0-16,0-3 0 0,-1-1 0 15,0 1 0-15,-1-2 0 0,0 1 2 16,0-2-1-16,0 2 0 0,1-1-1 0,-1 1-2 16,1-2-1-16,0 2-2 0,0 0-2 15,0-1 0-15,-1-2-1 0,1 5-1 16,-1-2 1-16,0 0 0 0,-1 0 1 15,1-3-2-15,-2 4 1 0,-1 1 0 16,-3-1-1-16,0 0-1 0,-2 1 1 16,-2-2-1-16,-1 1 0 0,-3 0 1 0,1 0 0 15,-1 1-1-15,-1 1 1 0,0-1 0 16,-1 3-1-16,-2 0 1 0,-1-2-1 16,0 0 0-16,-3 0 0 0,-2 1 0 15,-4-1 0-15,0-1 0 0,-4 0-2 16,-1 0 0-16,0-1-1 0,-3-2-1 15,0-1 1-15,0-1-1 0,0 1 1 16,0-2 1-16,-1 0 1 0,-1-2 0 16,0-1 1-16,-3-1 0 0,1 0 0 0,-3-2 1 15,0-2-1-15,0-2 0 0,0-3 0 16,-2-3 0-16,0 0 0 0,0-3 0 16,0-2 0-16,-1 1 0 0,-1 0 0 15,-1-1 0-15,0 2 0 0,1-3 2 16,0 1 0-16,2-3 0 0,0-2 2 15,2-2 1-15,2-3 0 0,2-3 2 16,1 1 0-16,1-6-1 0,2 2 1 16,2-2 1-16,0-1 0 0,2-2-1 0,-1-2 1 15,2 1-1-15,2-1-1 0,1-4 1 16,3-4 0-16,2-2-2 0,2-1 0 16,1-2-1-16,3-4-2 0,2-1 0 15,1-2-1-15,1-1 0 0,1-1 0 16,4 1 0-16,1-2 2 0,2 0 1 15,1 0 0-15,2-1 0 0,2-1 0 16,2 1-1-16,2-2 1 0,1 2-1 16,1-1 1-16,2-2-1 0,3 2 0 0,1-1 0 15,0 2 0-15,-1-1-1 0,-1 1-1 16,1 1-1-16,2 3 0 0,-2-1 0 16,1 0 0-16,1-2 0 0,3 1-1 15,-1-2 0-15,3 0 0 0,-1-1 0 16,0 2-1-16,-2 1 1 0,3 5 1 15,-1-3 0-15,4 2-1 0,-1 3 1 16,2 4 1-16,0 1-1 0,0-1 0 0,2 0 1 16,2 5-1-16,-1 1 1 0,1 1-1 15,1 0 1-15,0 0-1 0,2 5 0 16,-1 1-1-16,2 2 1 0,1 2 0 16,-3-1 0-16,1 2-1 0,-2 2 1 15,0 3 0-15,-3 1 1 0,0 1-1 16,-1 1 0-16,-1 2 0 0,1 1 0 0,3 1-1 15,-1 4 1-15,1 1 0 16,1 1 0-16,-1 1-1 0,1 3 1 0,-1 2 0 16,1 0 0-16,1-3 0 0,-2 1 0 15,2 1 0-15,0 1 1 0,0-1-1 16,-1 2-1-16,-1-2 1 0,-2 3 0 16,-1 0 0-16,-2 0 0 0,0 1 0 15,-1 2-1-15,-2-2 1 0,0 4 0 0,-2 1-1 16,0 2 0-16,-3 0 1 0,-1 2-1 15,-2 0 1-15,0 1 0 0,-2 0 0 16,-1-1 0-16,0 2 0 0,-1-1 0 16,0-1 1-16,-2-1-1 0,-1 2 0 15,0 0 0-15,0-1 0 0,-2 1 0 16,0 1-1-16,0 0-1 0,-1 1 0 16,0 2-2-16,-1 0 0 0,0 1-3 15,-1-1-4-15,1 0-5 0,-3-1-3 0,1-2-10 16,-2-6 6-16,-3-2-142 0,0-5-124 15,-3-2-317-15</inkml:trace>
  <inkml:trace contextRef="#ctx0" brushRef="#br0" timeOffset="-21925.14">11901 8322 380 0,'-10'13'105'0,"0"-2"1"15,1-2-5-15,2-3-65 0,1-1-22 16,2 0-4-16,1 0 3 0,0-1 5 16,2-2 3-16,1-3 5 0,0 1 3 0,0 0 4 15,-1 0 0-15,2 0-2 0,-1-2-3 16,1 1-3-16,0 0-6 0,1 1-5 15,3-1-5-15,1 0-4 0,3 1-3 16,4 2-1-16,3-1-2 0,4 3 1 16,4-2-1-16,3 3 1 0,1 0 0 15,3 1-1-15,1 0 1 0,2 3 0 0,-3-1 0 16,3 2 0-16,-2 2 0 0,1 0-1 16,-2 1 1-16,-2-1 0 0,-2 0 0 15,-3 0 0-15,-3-1 0 0,-4 1 0 16,-4-2 0-16,-2-3 0 0,-4 2 1 15,-3 1 1-15,-3-1 0 0,-3 3 1 16,-2-1-1-16,-3 4 0 0,-4 3 0 16,-1 2 0-16,-2 4-1 0,-3 4-1 0,1 3 0 15,-2 3 0-15,2 3-3 0,0 3-7 16,0 2-10-16,0 2 63 0,2 1-197 16,0-1-132-16,0 0-356 0</inkml:trace>
  <inkml:trace contextRef="#ctx0" brushRef="#br0" timeOffset="-13224.83">12949 16673 541 0,'-8'13'124'16,"2"-2"0"-16,1-5-72 0,2 0-34 0,0-4-12 15,1 1-8-15,1-2-3 0,-1-1-2 16,1 3-1-16,0-3 0 0,1 0 0 16,0 0 2-16,1 0 2 0,-1-2 2 15,1 4 3-15,2-2 1 0,-1 0 2 16,2 0 1-16,3 0 1 0,4 1 0 16,3 1 1-16,6-3-1 0,4 1 0 15,3 1 0-15,8 0 0 0,3 0 1 16,3 1-1-16,5 1 0 0,11-4-1 0,3 2-1 15,7-3-2-15,8-1 0 0,2 2-1 16,7-6-2-16,3 2-2 0,2-2-1 16,5-2 0-16,5 4-1 0,11 2 0 15,-1-4 1-15,2 2 1 0,-3-3 1 16,-3 9 2-16,-4-1 1 0,-9 2 2 16,-10-1 1-16,13 2 1 0,-3 4 2 15,0 3 0-15,0-2 3 0,0 3 1 0,1-1 3 16,-8 1 1-16,-16 0-1 0,-7-1 1 15,-8 3-2-15,-8-1-1 0,-8-1-3 16,-8-2-4-16,-6 0-1 0,-5-2-3 16,-7-2-3-16,-4-2-6 0,-9-1-1 15,-7-1-1-15,-7-2-2 0,-6-2 1 16,-8 2-1-16,-6-1 2 0,-7 0 5 16,-8-2 2-16,-9 0 0 0,-7 4 1 15,-7-2-2-15,-15 0 1 0,-1-3 0 16,1 2 0-16,-1 0 0 0,3-3 0 0,1-1 0 15,1 0-1-15,12 2 1 0,-8-3 0 16,-12 1 1-16,-4-1-1 0,-5-1 0 16,-3 2 3-16,-1 2 1 0,1-2 2 15,1 3 2-15,7 0 3 0,2 2 2 16,0 2-1-16,6-1 1 0,2-1-2 0,0-2-1 16,3-1-3-16,4 1-2 0,1-3-2 15,4 0-1-15,4-1 0 0,3 0-1 16,6 4 2-16,4-3-1 0,7-2 2 15,5 0 3-15,9 1 4 0,7-1 2 16,4 2 3-16,7-2 2 0,4 6 0 16,4-1 1-16,5 1-3 0,1 2-3 15,2 1-4-15,6 1-4 0,3 2-1 16,7-1-2-16,10 3-1 0,5 2 1 0,12-1 0 16,8 2 0-16,9-2 3 15,8-1 0-15,5 1-1 0,6-2 1 0,4-2-1 16,4-2 0-16,7-1 2 0,6-3 0 15,-1 2 1-15,5-3 0 0,3-3-1 16,8 2 1-16,1-1-1 0,10-2-1 16,-5 2 0-16,3-2 1 0,-2 1 0 15,-5 6 2-15,-6 1 2 0,-6 0 2 0,-1 3 1 16,3 4-1-16,-3 2 0 0,2 3-1 16,-1-1-3-16,-5 0-2 0,0 0-2 15,-22 1-4-15,-11-2-1 0,-7 5-2 16,-10-2-3-16,-11-5-2 0,-8 2-1 15,-7-1-4-15,-5-3 0 0,-7 1-4 16,-7-5 2-16,-6-1 2 0,-11-1 3 16,-4-3 2-16,-9 2 5 0,-5 1 2 15,-9-2 5-15,-10 1 1 0,-9-3 0 16,-3 4 0-16,-9-1 0 0,-19-2 0 0,-2 1-1 16,-3-2 0-16,4 1-1 0,-2-2 0 15,-1 0 0-15,3 4 0 0,15 0 0 16,-11-1 1-16,-2 1-1 0,-5-3 0 15,2 3 0-15,-6-1 0 0,2 0 0 16,-1-1 1-16,10-1-1 0,-2 0 0 16,3 5 0-16,1-5 0 0,-1 3 0 0,4-4-2 15,1-4-1-15,4 6 0 0,10-2 1 16,9-1 1-16,12 3 0 0,9 0 0 16,10 1 2-16,8 4 0 0,7-1 1 15,4-1-1-15,4 1 0 0,4 0-1 16,5 2 0-16,10-1-1 0,9 1 1 15,10 3 1-15,12-1 0 0,14 0 2 16,16 1 4-16,11 0 3 0,6 2 2 16,9 1 4-16,8-2 1 0,5 3 2 0,8 1 1 15,8 2-1-15,-7 0-1 0,1-2-3 16,-3 1-2-16,-10-1-2 0,-5 0-3 16,-16-4-3-16,-8-3-3 0,8 1-2 15,-5 0-3-15,-7-3-4 0,-4 0-4 16,-5 0-5-16,-3 0-6 0,-16-2-5 15,-17 1-5-15,-11-1-7 0,-11 0-4 16,-17 1 92-16,-19 0-207 0,-27 2-123 0,-17 5-342 16</inkml:trace>
  <inkml:trace contextRef="#ctx0" brushRef="#br0" timeOffset="10980.66">1933 6335 339 0,'-2'-5'95'0,"1"0"7"0,0 2-37 16,-1-1-17-16,1 3-14 0,-1-1-5 15,-1 0-6-15,-3 2-7 0,0 1-6 16,-2-2-3-16,-2 0 0 0,-1 1 0 16,0 1 0-16,-1 1 0 0,0-1 1 15,1 0 0-15,1 2 1 0,3 0 2 16,0-3 2-16,2 1 1 0,1-3 1 15,2 3 0-15,1-1-1 0,0-1 1 16,1-2-2-16,0 2-2 0,0 1-2 0,0 2-2 16,0-6-1-16,2 3 1 0,-1 1-1 15,-1-1-1-15,1 0 0 0,3-1-1 16,-2-5 1-16,3 6-2 0,1-5 0 16,2 1-1-16,1 1 0 0,2-2 0 15,1-2-1-15,4 6 0 0,-2-4 0 16,2 1 0-16,2 1-1 0,1-1 0 0,0 1 0 15,2 3 1-15,1-2-1 0,2 2 0 16,2 0 0-16,3 1 0 0,-1 1 1 16,3 0-1-16,1 1 0 0,2 1 1 15,-1 0-1-15,1 1 1 0,1 0-1 16,1-2 1-16,-1 2-1 0,1-2 1 16,2 0-1-16,3 0 1 0,0 0-1 15,-1 0 0-15,2 0 0 0,2 1 0 0,-1 0 1 16,1 2-1-16,0-2 0 15,1-2 1-15,2 1-1 0,1-3 1 0,5-2 0 16,3-3 0-16,4 1 1 0,3-3-1 16,6 1 0-16,3-1 1 0,3 2-1 15,4 1-1-15,2 3 1 0,1-2-1 16,4 3 1-16,-1 1-1 0,2 1 0 0,-3 2 0 16,-3-2 0-16,-3 1 1 0,-3 1-1 15,-6-1 0-15,-6 3 1 0,-9-1-1 16,-8-1 1-16,-8 3-1 0,-8-1 1 15,-9-1-2-15,-7 0 0 0,-6-3-1 16,-6 1 2-16,-7 2 0 0,-7-1 1 16,-6-1 2-16,-6 1 0 0,-8-1 1 15,-10 2 1-15,-7 0-1 0,-7-3-2 16,-8-2 0-16,-6 1 0 0,-5-2-1 16,-10 3 0-16,-2-2 0 0,-5 0 0 0,-5 1-1 15,0 3 1-15,-5-1-1 0,-1 4 0 16,0-5-1-16,-1 0 0 0,3 1 0 15,0-1 0-15,5-1 0 0,5-1 1 16,7-1 0-16,8 0 0 0,9 0 0 16,10-2 1-16,10 1-1 0,12 1 0 0,10 2 0 15,7-2-1-15,8 2-3 0,8 0 0 16,8 3 0-16,6 0 1 0,10 2-1 16,10-1 2-16,11 4 0 0,13 2 4 15,11 1 0-15,7-2 0 0,11 2 0 16,10 3 0-16,6 0-1 0,8-1 1 15,4-3-1-15,7 1 0 0,5 1 0 16,3-3 0-16,-1-1 1 0,1-1 1 16,-2 1-1-16,-2-2 1 0,-8-3 1 0,-10 1 0 15,-9 0 1-15,-14-1 0 0,-18-3 0 16,-17 0 0-16,-14 2 0 0,-12 0 2 16,-14-3 1-16,-12-3-1 0,-13 1-1 15,-13-1 0-15,-12-1 0 0,-16-1-1 16,-14-4-2-16,-16 1-2 0,-11 0 0 15,-11 1 0-15,-9-1 0 0,-12-1 0 16,-4 4 1-16,-8 1-4 0,-4-2-1 0,-2 5 1 16,-2 2-1-16,2 0 1 0,4 3 0 15,7 0-3-15,9 2 3 0,7 4-1 16,10-4-1-16,12 1 0 0,12 2 0 16,15-2 0-16,13 0 0 0,15-3 1 15,13 0 2-15,13-1-3 0,15-1 2 16,13-1-1-16,15 2 1 0,12-1 1 15,13 0-1-15,17-1 1 0,13 0 4 0,13 1-1 16,12 1-1-16,8 0 0 16,6-2 0-16,7 0 0 0,2 4-1 15,6-2 1-15,-5 0 1 0,0-1 1 0,-3 1 0 16,-5 3 1-16,-6-3 0 0,-10-2 1 16,-11 2-1-16,-10-1-1 0,-15 1 0 15,-17-2-2-15,-13-1 1 0,-14 1-1 16,-9 2 1-16,-14-3 1 0,-14 0 1 15,-15 0-1-15,-11 0 1 0,-14 0 0 16,-15-1-1-16,-13-3 0 0,-9 4-2 0,-7-1 0 16,-8-1 0-16,-3-2 1 0,-2 2-2 15,1 0 1-15,2 3-1 0,3-4 0 16,6 1 0-16,12 0-1 0,9 0 1 16,12-4 0-16,13 3 0 0,11-3 0 15,14 0 0-15,10 2-2 0,10-3-1 16,16 1 1-16,10-1 0 0,16-2 0 0,14-1 1 15,12-1-1-15,15 0 2 0,14 3 1 16,11-1 0-16,9 4-1 0,4-1 1 16,6 5-1-16,5 2 0 0,1 1 1 15,-4 1-1-15,-5 5 0 0,-6 2 0 16,-9 4 0-16,-14-3 1 0,-13 2-1 16,-16 1-2-16,-14 0-10 0,-19 0-14 15,-17-2 123-15,-21-2-262 0,-20 2-150 16,-17-1-417-16</inkml:trace>
  <inkml:trace contextRef="#ctx0" brushRef="#br0" timeOffset="25290.55">5692 6354 187 0,'-4'-3'62'0,"1"1"6"0,1-2-1 16,0-1-19-16,0 1-3 0,0 0-4 15,-2 0-4-15,1 2-2 0,-1 0 1 16,0 1-2-16,0 0-4 0,1 2-1 16,-1-2-1-16,2 2-3 0,0-1-3 15,2 1-7-15,-1-2-3 0,3 2-1 0,2-1 1 16,4 1-1-16,2 0 0 0,5-1-1 15,6-1 0-15,7 1-2 0,3-3-1 16,8 0-3-16,4-1-2 0,10 0 0 16,4-2 1-16,5 3 0 0,7-3 0 15,3 3 1-15,1 1-1 0,2 0 1 16,-1-2-1-16,2 3 0 0,-3-1-1 16,-4 1 1-16,-3 0-2 0,-4 0 1 15,-4 0-1-15,-5 1 0 0,-10-1 0 0,-8 1-1 16,-9-1 1-16,-6-1 0 0,-8-1 1 15,-9 1 1-15,-8-1-1 0,-10-1 0 16,-5 2 0-16,-10 0 0 0,-7 0-1 16,-9 0 0-16,-8-1-1 0,-7 4 0 15,-3-1 0-15,-5 0 0 0,-5 2-1 16,-5-1-2-16,-3 1-2 0,-4 0-4 16,1 1-3-16,-3 2-3 0,-1-1-1 0,5 2-11 15,3 0-13-15,2 1-9 0,9-1 0 16,6-2 3-16,10-2 3 0,10 0 3 15,8-1 15-15,9-3 28 0,11-1 24 16,7-2 9-16,7 3 1 0,7-1 0 16,7-4 0-16,9 1-3 0,9-1-12 15,10-1-12-15,9 2-5 0,6-1 1 0,9 4-1 16,6 0 0-16,6 2 0 16,7 1 0-16,3 4 1 0,4 0 1 0,3 4 2 15,2 0 1-15,1 3 0 0,-2 1 0 16,-4 2 0-16,-4 0-2 0,-4-1-2 15,-7-2-2-15,-8 1-1 0,-8-2-2 16,-10 0 0-16,-12-5 0 0,-8 0 0 16,-11-2 0-16,-13 2 1 0,-9-3 1 15,-14-1 0-15,-10 0 1 0,-13 0 1 0,-11-3-1 16,-11 0 2-16,-7-4-2 0,-7 1-1 16,-5-1 0-16,-4-4 0 0,-3-2-1 15,-2 2-1-15,-5-2-1 0,0-1 1 16,0 0-1-16,-1-1 0 0,3 2-1 15,5 1 0-15,3-1 0 0,9 2 0 16,6 2 0-16,10 2 0 0,9-1 1 0,12 3 0 16,9 0 0-16,10 2 1 0,7 1-1 15,8 0 1-15,8 1 1 0,9 1 0 16,7-1 0-16,9 0 0 0,10 3 1 16,14 1-1-16,11 1 0 0,8 2-1 15,9 2 0-15,7 4-1 0,11 3 1 16,2-1 0-16,3 3 0 0,1 1 0 15,1 1 0-15,-2-1 1 0,-4 1-1 16,-8-3 1-16,-10 2-1 0,-10-4 0 16,-12 0 0-16,-14-5-1 0,-14-1-3 0,-16-1 1 15,-12-3 0-15,-16-1 0 0,-14-2 1 16,-14 0 0-16,-14-3 1 0,-9 2 2 16,-12-2 0-16,-11-3 0 0,-6-1-1 15,-7 0 0-15,-2 0-1 0,0 1 1 16,-1-3-1-16,6-1 0 0,8 2 0 15,9 1 0-15,11-1 0 0,13 2 0 0,13-2 0 16,14 2 0-16,9 2 1 0,16-4 1 16,13 2 0-16,14-1 0 0,9 1 0 15,13 3 1-15,12 2-1 0,12-1-1 16,8 4-1-16,8 1 1 0,5 4 0 16,4 3 0-16,1-1 0 0,-3-3 0 15,-3 4-1-15,-7 2 1 0,-10-2-1 16,-12-2 1-16,-13-3-1 0,-12 0-1 15,-11-1-5-15,-11 1 0 0,-12-2-1 0,-11 0 1 16,-11-2-6-16,-5 1-6 0,-9 0-2 16,-7-1 0-16,-3-1-122 0,-3-5-113 15,-4 0-287-15</inkml:trace>
  <inkml:trace contextRef="#ctx0" brushRef="#br0" timeOffset="26602.02">7907 6339 203 0,'-14'10'52'0,"2"-1"5"16,1-1-7-16,3 0-23 0,2-1 10 15,2-2 8-15,4 1 7 0,5-2 3 16,2 0-3-16,7-3-4 0,2 1-6 15,8-2-12-15,5 0-10 0,5-2-5 16,5 0-6-16,8-1 0 0,7 0-2 16,5 1 1-16,5-1 1 0,6 0 2 15,6 0 1-15,8 2 1 0,0 0-1 0,5 3-2 16,4-2 0-16,0-1-2 0,1 5-2 16,-1 2-2-16,-5-4 0 0,-3 0-2 15,-5-2 0-15,-8 0-1 0,-10 0 0 16,-10-4 0-16,-12-1 0 0,-8 2 0 15,-11 0 2-15,-8-2 0 0,-10 0-1 0,-7 1-1 16,-8-1 1-16,-10-1 0 0,-10 0-1 16,-9 2-1-16,-9-1 0 0,-9 4 0 15,-9-3 0-15,-7 0 0 0,-2 1 0 16,-8 0-3-16,-3-5-1 0,-6 2-2 16,1-4-1-16,2 4 0 0,0 1 0 15,0-4 1-15,3 2 1 0,0-1 2 16,6 1 2-16,5 0 1 0,4 1 0 15,6 2 0-15,8 0 0 0,11 1 0 16,10 3 0-16,10 0 0 0,6-1 0 0,10-1 1 16,10-1-1-16,9 2 1 15,10-1-1-15,7-1 1 0,11 1 0 0,9-2 1 16,12 2-1-16,6 0 1 0,12 3-1 16,6 0 0-16,4 0 0 0,7 3 0 15,5 2-1-15,1 0 1 0,-1 1 0 16,-3 1 1-16,-2 0 1 0,-4 0 2 0,-6 2 1 15,-8 0 0-15,-9 1 1 0,-10-4 0 16,-8 0-2-16,-10 1-1 0,-9-2-1 16,-12-2 0-16,-10-2 0 0,-12-1-1 15,-9 0 0-15,-12-4 0 0,-12-2 1 16,-10-3-2-16,-12 0 1 0,-8 2-2 16,-8 0 1-16,-7 1-1 0,-6-1-1 15,-1 4 1-15,-6 3-1 0,-3 1-2 16,3 0-4-16,-1 1 0 0,7 1-1 0,9 3 1 15,7-2 0-15,13-2 0 0,12 1 3 16,13-2 3-16,14 0 1 0,9-1 0 16,8 0-1-16,10-1 1 0,13 0 0 15,8-2 0-15,11 1 0 0,13 0 0 16,11 2 1-16,12 1 0 0,7 0 0 16,4 2 0-16,8 2 0 0,2 1-2 15,-3 2-79-15,-1-2-52 0,-11-2-101 0,-2-1-245 16</inkml:trace>
  <inkml:trace contextRef="#ctx0" brushRef="#br0" timeOffset="47457.65">14051 3782 473 0,'13'-10'123'0,"-1"7"6"0,-3 1-38 16,-3 2-43-16,-2 2-2 0,-1 0 2 0,-2 0 1 15,2-2 1-15,-1 2 0 0,-1-1 1 16,0-1-7-16,0 0-1 0,0 0-3 15,-1 0-4-15,0 0-3 0,-1 0-6 16,0-1-4-16,-1-2 0 0,-3 2-4 16,-1-2-5-16,-5-3-4 0,-1 2-2 15,-4-2-3-15,-1 3-2 0,-2 1-2 16,-3 0 0-16,-1 4-1 0,-3 3 0 16,0 3 0-16,1 4-1 0,2 3 1 0,0 5-1 15,0 4 0-15,2 1 0 0,4 2 0 16,1-2-1-16,1 1 0 0,0-2 0 15,9-1-1-15,5-2 1 0,4-4 0 16,6 1 0-16,5 1 1 0,2-3 0 16,7-1 0-16,5-5-2 0,2 0-10 15,3-2-3-15,3-5-8 0,7-6-9 16,2-4-16-16,3-4-16 0,-3 1-12 0,6-3 60 16,2 3-177-16,-2-3-129 0,-4 4-328 15</inkml:trace>
  <inkml:trace contextRef="#ctx0" brushRef="#br0" timeOffset="47809">14521 3975 478 0,'9'-6'147'16,"-2"3"12"-16,-4-1 10 0,-3 1-97 16,-3-1-11-16,-2 1-7 0,-1-1-6 0,-3-1-8 15,0 0-10-15,0-2-7 16,-1-3-3-16,2-1-3 0,0-1-3 0,0-1-1 16,2 0-4-16,-2 2-3 0,0 1-3 15,-1 9-3-15,-6 4-1 0,-2 6-2 16,-2 7-1-16,-3 3 0 0,-1 6-2 15,1 0 0-15,2 1 0 0,5-3 0 16,8-1 1-16,3-6-1 0,8-1 1 16,3-4 1-16,8-2 1 0,3-4 2 15,3-2 1-15,1-4 2 0,-1-1 4 0,-2-3 3 16,1-3 1-16,-3-3 1 0,-3 0 1 16,-2-1 1-16,-1-1-1 0,0 2-4 15,-2 0-1-15,-3 3-1 0,1 1-2 16,-4 4-4-16,-1 2-2 0,-2 5 1 15,0 1-2-15,-1 6 0 0,0 1 0 16,1 4-1-16,2-1 1 0,3 2-5 16,3-3-5-16,5 0-8 0,4-2-4 0,3-2-40 15,-2-2 159-15,2-4-289 16,-5-6-160-16,3 0-441 0</inkml:trace>
  <inkml:trace contextRef="#ctx0" brushRef="#br0" timeOffset="48015.07">14824 3621 729 0,'-3'2'169'0,"3"2"6"16,-1 4-123-16,1 1-18 0,0 5-6 16,0 5 0-16,1 3-6 0,2 4-10 15,-1 6-5-15,2 1-3 0,-1 3 1 16,1-1-1-16,-3 1-7 0,0 1-14 0,-1-1-21 15,-3-1 7-15,0-3-36 16,2 0-115-16,1-4-134 0,3 0-299 0</inkml:trace>
  <inkml:trace contextRef="#ctx0" brushRef="#br0" timeOffset="48251.79">15032 3552 645 0,'1'-23'171'0,"0"11"10"16,-1 6-84-16,1 4-40 0,-2 4-4 16,0 5-3-16,0 6-11 0,0 3-10 15,0 6-9-15,-1 9-1 0,0 3 0 16,2 4-1-16,-1 5-7 0,1 1-6 16,1 3-2-16,0 0-1 0,2-2-2 0,-1-1-2 15,2 1-18-15,2-5-7 0,1-1-33 16,2-2 149-16,4-3-292 0,1-4-170 15,4-4-450-15</inkml:trace>
  <inkml:trace contextRef="#ctx0" brushRef="#br0" timeOffset="48802.9">15315 3994 572 0,'4'7'141'0,"0"-1"8"0,2 0-95 15,1-1 0-15,2-3 2 0,2 0-7 16,2-2-13-16,3-1-7 0,0-2-8 16,3-1-6-16,1-1-7 0,0-3-3 15,0-1-2-15,-4 3-1 0,-3-3 1 16,-2-1 1-16,-4-1 0 0,-5-2 2 0,-3 1-1 16,-2-2 2-16,-3-2 0 0,-1 2 0 15,-4 3-2-15,-5 4 0 0,-1 4-1 16,-3 7-2-16,-1 4-1 0,2 6-1 15,0 2 0-15,2 3-2 0,5 1 1 16,6 2-1-16,4-2 1 0,2-1 0 16,3-1-1-16,4 1 1 0,5 1 0 15,5-4 0-15,3-1 0 0,4 1 0 16,4-3-1-16,5-3 1 0,0-5 0 0,-1-5 1 16,4-3-1-16,5-3 1 0,4-6 0 15,-1-2 2-15,1-1 1 0,0-2 0 16,0 1 2-16,-5-2 2 0,-6-1 1 15,-9 0 2-15,-4-2 3 0,-6-1 3 16,-6-2 0-16,-6 0 2 0,-5 4-1 16,-7 4-2-16,-4 4-1 0,-7 5-4 15,-4 7-4-15,-6 8-1 0,0 6-2 0,-1 3-1 16,3 4-1-16,4-1 0 0,6 1 1 16,6 1-1-16,10-1-1 0,9-4 1 15,7-1 0-15,4-1 1 0,6 0 0 16,5 0-1-16,5-3 1 0,3-2-1 15,1-1-2-15,1-4-5 0,-1-2-9 16,5-1-7-16,2-3-32 0,1 0 143 16,-2-3-293-16,-6-3-170 0,0 5-462 15</inkml:trace>
  <inkml:trace contextRef="#ctx0" brushRef="#br0" timeOffset="66549.59">17486 3568 475 0,'-6'4'125'15,"1"-3"7"-15,1-1-56 0,0-2-27 16,1 0-9-16,0 1-5 0,-1 0-7 16,0-1-6-16,1 1-6 0,-2 0-3 15,0 2-3-15,-3 1-3 0,-2 4-2 16,-2 2-1-16,-4 7-1 0,-7 2-1 0,-6 8 0 16,-5 5 1-16,0 4 0 0,-1 4 0 15,1 5-1-15,4-1 0 0,6 1-1 16,8-3 0-16,7-3 0 0,7-3 0 15,7-3-1-15,2-5 1 0,9-3 0 16,6-2-1-16,7-3 0 0,7-1-2 16,5-3-7-16,4-4-11 0,5-3-5 15,1-3-127-15,-2-6-122 0,-2-4-307 16</inkml:trace>
  <inkml:trace contextRef="#ctx0" brushRef="#br0" timeOffset="66980.08">18140 3825 488 0,'9'-8'123'0,"-5"-2"7"15,-1 1-76-15,-2 2-6 0,-2-2 1 16,-2 2 4-16,-4 3-17 0,-2 2-9 15,-3 0-4-15,-5 2-5 0,-3 2-3 16,0 1-4-16,-5 1 0 0,2 1 1 0,0-2 1 16,2 3-2-16,2-2-2 15,4-1-3-15,4 2-1 0,2-1-1 0,3 2-3 16,4 0 0-16,2 3-2 0,2 2 1 16,4 2 0-16,0 1 1 0,4 2 0 15,1 1 1-15,4-2 0 0,-1 3 0 16,1-3 0-16,-1 0 0 0,-1-1-1 15,-2-1 0-15,-3-2 0 0,-5 0 2 16,-4-1 0-16,-5 1 3 0,-9 0 1 0,-5-2 1 16,-7 2 1-16,-2 0-1 0,-7-1 0 15,-5-1-2-15,-4-5-2 0,2 1-2 16,6-4 1-16,2-4-3 0,4-2-2 16,6-4-4-16,8 0-11 0,7-1-13 15,6-5-13-15,2 3 9 0,6 0-141 16,2-2-131-16,7 3-310 0</inkml:trace>
  <inkml:trace contextRef="#ctx0" brushRef="#br0" timeOffset="67499.54">18912 3911 403 0,'4'22'114'15,"-2"-1"6"-15,-1-1-67 0,0-1-7 16,-1-1-1-16,-1-1-3 0,0 1-14 16,0-3-17-16,1 0-5 0,-1-3-3 15,-1-5-1-15,2 2 0 0,0-3 2 0,0-4 4 16,-1-2 2-16,0-4 2 0,-1-3 1 15,-1-2 3-15,0-2 3 0,-2-2-2 16,-1-4-3-16,1-2-3 0,2-1 0 16,1-2 0-16,1 0-3 0,2-6-3 15,1-1 0-15,1 1 0 0,2 4 0 16,-2 4 0-16,0 2-1 0,0 5-2 16,1 7 0-16,-2 5 0 0,2 4-2 0,1 1-1 15,1 3-1-15,2 3-3 0,3 0-8 16,1 2-1-16,4-3-24 0,2 2-114 15,3-1-119-15,1-2-297 0</inkml:trace>
  <inkml:trace contextRef="#ctx0" brushRef="#br0" timeOffset="68098.05">19233 3938 422 0,'2'-3'120'0,"1"0"8"0,-2 0-18 15,0 1-64-15,0-2-13 0,0 0-1 16,1-2-1-16,0 3-15 0,1-1-7 15,1-1-5-15,-1-1-1 0,1-3-1 16,0 5-1-16,-1-2 0 0,2-3 0 16,-2 3 0-16,-1-3 6 0,0 2 3 15,-1 1 4-15,-1-1 4 0,-2 0 1 16,-1 2 0-16,-4 0-1 0,-4 2-5 0,-2 1-4 16,-1 6-4-16,-2 1-3 0,-2 6-2 15,1 2 0-15,1 6 0 0,3 3 0 16,3 1-1-16,3-2 1 0,3 2-1 15,4-6 0-15,4 1-1 0,4-4 1 16,8-4 1-16,4-2 0 0,6-1 1 16,4-5 1-16,5 2 1 0,3-3 1 15,-2-1 0-15,0 0 0 0,-2-4 0 16,-1 2 0-16,-5-3-1 0,-3-3 0 0,0-2 0 16,-4-2 0-16,-3-4 0 0,-4-1 0 15,-4 0 3-15,-2-1 2 0,-5 2 0 16,-3 4 1-16,-3 2-1 0,-5 3 0 15,-4 5-2-15,0 4-2 0,-4 3-3 16,-1 1 0-16,2 2-1 0,-1 2-1 16,4 4 0-16,3-1 1 0,1 1 0 15,5 4 0-15,1 0 0 0,2 2 1 0,4 6-1 16,0 2 2-16,2 4-1 0,-1 4 0 16,-3 5 0-16,0 3 0 0,-3 1 0 15,-2 1 0-15,-3-2 0 0,-3-1 0 16,-3-4-1-16,-1-5-1 0,-3-2 0 15,-4-3-2-15,-1-5-1 0,-5-5-1 16,-1-3 1-16,-3-6 0 0,3-6 1 16,1-5 0-16,4-7 1 0,3-5 2 15,6-4 0-15,3-6-2 0,6-5-2 0,1-5-5 16,1-8-9-16,5-2-8 0,4-1-4 16,5-1 0-16,5 1 1 0,6 3-11 15,5 7-66-15,3 4-43 0,1 5-96 16,-2 1-237-16</inkml:trace>
  <inkml:trace contextRef="#ctx0" brushRef="#br0" timeOffset="68384.81">19974 3973 630 0,'1'-3'148'0,"-5"1"2"15,-5 0-102-15,-2 1-18 0,-2-1-1 16,-6-2-3-16,-1 2-10 0,1 2-1 15,1 1-1-15,1-1 0 0,1 0-2 0,3 1-6 16,8 1-1-16,4 2-4 0,3-2-1 16,3 4 0-16,7 2 0 0,3 2 0 15,0 2 1-15,-2 1 0 0,-1 4 1 16,0 0-1-16,-1 2-1 0,-3-1 0 16,-3-2 0-16,1 5 0 0,-3-5-2 15,-3-3 0-15,-3-1-1 0,-5-2 0 16,-3-3 0-16,-8-2-5 0,-5-5-7 15,-9-2-13-15,-2-2 27 0,0-3-161 0,-1-4-131 16,0-1-336-16</inkml:trace>
  <inkml:trace contextRef="#ctx0" brushRef="#br0" timeOffset="68662.91">20052 3614 638 0,'3'0'150'0,"-1"1"2"15,1 1-115-15,4 0 0 0,3 6 6 16,4 2 0-16,5 5-9 0,4 4-5 16,7 2 0-16,3 7-1 0,3 8-8 15,4 1-5-15,-1 6-4 0,-1 2-2 0,-4 1-4 16,-6 3-1-16,-7 1-2 0,-7-2 0 15,-10 0-1-15,-7-3-4 16,-10 1-11-16,-10 0-8 0,-13 0-18 0,-9-2-17 16,-9-2-127-16,-10 2-139 0,-8 3-323 15</inkml:trace>
  <inkml:trace contextRef="#ctx0" brushRef="#br0" timeOffset="94903.53">14980 7081 219 0,'-3'1'52'15,"-1"0"2"-15,-2 0-19 0,2 0-21 16,-1-2 5-16,0 0 7 0,-1 0 6 16,2 2 4-16,-3-4 3 0,0 0 3 15,-3 2-1-15,-2 0-6 0,-2-1-7 16,-1 0-6-16,0 0-5 0,1 2-2 0,1-1-1 16,3-2 0-16,2 1 0 0,3 1 1 15,2 1 2-15,1-1 3 0,2 0 0 16,0 2-2-16,0-1-2 0,0 0-2 15,1 1-2-15,3-1 0 0,3 0-1 16,4 1 0-16,6-3 0 0,3 2 1 16,2-1 1-16,4 1 2 0,-1-3-1 0,2-2-1 15,5-2-1-15,6 0-1 0,4 0-2 16,7 1-2-16,3-2-3 0,1 3 0 16,1 4-3-16,-7 1 1 0,-8 0-2 15,-4 1 0-15,-10 1 0 0,-2 1 1 16,-7-2-1-16,-4 0 0 0,-4 3-1 15,-3-3 2-15,-2 1-1 0,-4 2 1 16,-4-3 0-16,-3 5 0 0,-5-2 0 16,-5 0 1-16,-5 0-1 0,-4-2 0 15,-9 1 1-15,-3 0-1 0,-4-3 1 0,-6 1-1 16,-1-1 1-16,2 2 0 0,1-1-1 16,7-2 0-16,-1 0 0 0,-1 0 0 15,5-1-1-15,7 0 1 0,1-1 0 16,3 2-1-16,2 0 1 0,5 0-1 15,10 2 1-15,7 0-2 0,1-2-3 16,2 3 1-16,3 0 1 0,9 1 0 0,8 1 0 16,4-1 1-16,2 3 1 0,5-1 4 15,6 2 0-15,14-3 1 0,-3-1-1 16,3 1 0-16,3-1-1 0,3-2 0 16,1 3 0-16,-3-1-2 0,-9 3 0 15,-5 2-1-15,-9 0 0 0,-5 1 0 16,-6 2 0-16,-7-3-1 0,-3-1 2 15,-9-2 1-15,-3-1-1 0,-6 2 1 0,-3-5 1 16,-7 2 0-16,-7 0 1 0,-6-2-2 16,-2-4 1-16,-8 0 0 0,-3-1-1 15,-7 0 0-15,-6-1 0 0,2 0 0 16,4 0 0-16,0 2-1 0,7-3 0 16,3-2-1-16,7 0 1 0,4 1 0 15,5 0-1-15,1 0 0 0,3 1 1 16,3 1 0-16,4 3-4 0,8-1-1 15,12-1 0-15,6 4 0 0,5-2 0 0,1 2 0 16,4-1-1-16,4 2 4 0,7 0 3 16,4-1 0-16,1 1 1 0,9 2 0 15,3-2 0-15,0 1 1 0,2-1-1 16,-8 2 0-16,-10 1-2 0,-4-2 0 16,-11 0-1-16,-7-2 0 0,-4 1 2 15,-8 1 0-15,-7 0 0 0,-7 2 1 16,-5-1 0-16,-6 4 0 0,-8-1 0 0,-5-1-1 15,-12 0 0-15,-3 4-2 0,1-4 1 16,2 2-1-16,2-2 0 0,7 2-1 16,7-1 0-16,10 0 1 0,9-3-1 15,4-1 0-15,3 0 0 0,4-1-2 16,3 0 0-16,3-2 1 0,2-2 1 16,5 0 1-16,5 0-1 0,11-3 2 15,7 0 3-15,3-3-1 0,1-1-1 16,8 0 0-16,-2 0 0 0,-4 1-1 0,-10 0 1 15,-8 0-2-15,-3 2-6 0,-5 4-11 16,-8 0 10-16,-4 1-55 0,-2 1-105 16,-4 0-129-16,-10 3-315 0</inkml:trace>
  <inkml:trace contextRef="#ctx0" brushRef="#br0" timeOffset="103991.3">12815 6177 272 0,'5'3'81'0,"-1"-1"3"15,3 2-30-15,-1-4-9 0,2 3-5 16,1-2-3-16,1 0-6 0,3 2-3 16,0 0-2-16,0-3 0 0,3 3-2 15,0 0-3-15,1-1-3 0,0 2-4 16,1-1-1-16,0 1 0 0,4 1-2 16,-1-2 1-16,3 0-1 0,2 2 0 15,7 1-1-15,1 2-2 0,4-2-1 0,-1 3-2 16,3-2-1-16,2 2-1 0,-2-4-1 15,-2 3-1-15,2-3 0 0,-4-3 1 16,5 3 0-16,2-1 1 0,0-1 0 16,1 0 0-16,-1-2 1 0,-4 0 0 15,1 0-1-15,-3-2 0 0,-1 0-1 16,-2 0 0-16,-2-2-1 0,1-1 0 16,3 2 0-16,0 0-1 0,-2 0 1 15,-1-1-1-15,3-1 0 0,0 2 1 0,3 0-1 16,0-1 0-16,1 1 0 0,2 2 0 15,-2-2 1-15,-3 4 0 0,-3-3 0 16,0 3 0-16,4-1 1 0,-5-1-1 16,4 0 0-16,8 1 0 0,6 4-1 15,-3-5 1-15,0 1-1 0,-2-1 0 16,2 1 1-16,-6-4-1 0,-5 1 0 0,-6-5 1 16,8 5-1-16,3-3 1 0,-4 1-1 15,0 1 0-15,6 3 1 0,0-4-1 16,-1 1 0-16,-5-1 1 0,-3-1-1 15,0 2 0-15,2-2 0 0,-4 0 1 16,1 2-1-16,1 0 0 0,-1 0 0 16,-3 0 0-16,3 2 0 0,0-1 0 15,3 1 0-15,3 1 0 0,0 1 0 16,3 1 0-16,2 0 0 0,-4 3 0 0,2-1 0 16,-1 2-1-16,-5-1 1 0,-4 0 1 15,1 1-1-15,2-1 0 0,0-1 0 16,1-1 0-16,1-1 0 0,-1 0 1 15,3-3-1-15,1 4 0 0,-3-3 0 16,1-2 0-16,-2 2 0 0,0-2 1 16,-1 0-1-16,0 0 0 0,2-3 0 0,1 2 0 15,2-1 0-15,-1-1 1 0,0 1-1 16,1 1 0-16,1 1 0 0,0-2 0 16,-2 2 0-16,2 2 0 0,1 0 0 15,1 0 0-15,1 0 0 0,0 2 0 16,4 0 4-16,0 0 2 0,-2-2 2 15,-2 1 1-15,2-1 1 0,-2 0 0 16,0-1 0-16,-4 1-3 0,-1 1-3 16,0-4-1-16,0 2 0 0,-3 0-2 15,1 0 0-15,1-1 0 0,-4 1-1 0,-2-1 0 16,-2-1 1-16,-5 1-1 0,-2 1 0 16,-6-2 1-16,-6 1-1 0,-1 0-4 15,-2-2-6-15,-3 3-9 0,-2-1-7 16,-4 0-43-16,-2 0-81 0,-5-4-110 15,-3 0-249-15</inkml:trace>
  <inkml:trace contextRef="#ctx0" brushRef="#br0" timeOffset="121209.92">19785 13805 613 0,'5'5'130'0,"1"-3"0"0,3-1-107 16,2-1-15-16,1 1-5 0,0 1-3 16,0 1-1-16,-1-2-1 0,-2 0-1 0,1 1 1 15,-2 0 0-15,0-1 0 0,2 0 2 16,2-1 1-16,5 1 2 15,2 2 1-15,7-3 0 0,4-1 2 0,6-1 2 16,5 1 3-16,6 1 2 0,6-1 1 16,4 0 2-16,4 1 1 0,4 0-1 15,7 0-1-15,2 1-2 0,4-1-4 0,3-1-2 16,4 1-2-16,2-2-2 0,5-1 0 16,0 0-2-16,3 2 0 0,0 0-1 15,-1-1 1-15,-1-2-1 0,-3 2 0 16,-2-1 0-16,-4 2 0 0,-4-1 1 15,-3 0-1-15,-1 2 0 0,-3 0 1 16,-4 0-1-16,-2 1 0 0,-4 0 1 16,-2 2-1-16,-5 1-1 0,-6-1 1 15,-5 3-1-15,-6 0-1 0,-4 1-1 16,-2 0 0-16,-3-1 0 0,-2 0-1 16,-1 0 0-16,0 0 1 0,0 2-1 0,-3 0 1 15,-1-1 0-15,-1 1 0 0,-3 1 0 16,-3 1 1-16,0-2 1 0,-4 1 0 15,1 1 1-15,-1 1 0 0,1 0 0 16,0 1 0-16,1-1 0 0,1 2 0 16,-1-1 0-16,-1 1 1 0,0-1-2 0,-2 3 1 15,0-1 0-15,0 1 0 0,0 2-1 16,0 3 1-16,0 1 0 0,2-1 0 16,1 4 0-16,0 2 0 0,3 2 0 15,-2 0-1-15,1 5 1 0,0 1 0 16,2 5 0-16,0 3 0 0,1 1 1 15,-1 4-1-15,3 2 0 0,-1 2 1 16,1 0-1-16,0 0 0 0,-2 0 2 16,3 2 0-16,-2-1 1 0,-1 2 1 15,-3 0 0-15,-2 0 0 0,-1 2 0 0,-3-3-1 16,-2-2-1-16,-2-1-1 0,0-4 0 16,-3-5-1-16,-1-1 0 0,0-5 0 15,-2-3 0-15,-2-4 0 0,1-1 0 16,0-1 0-16,1-2 0 0,0 0 1 15,1-1 0-15,0-1-1 0,2-1 1 16,0-2 0-16,0-3-1 0,2-2 1 0,-2-2-1 16,1-2 1-16,1 2-1 0,-3-6-1 15,-1 1 0-15,-2 0 0 0,-2-2 0 16,-5-1 0-16,-3-1 1 0,-8-3 0 16,-6 1 1-16,-7 0 1 0,-6-2-1 15,-8-2 1-15,-6-2-1 0,-2 0 0 16,0 1 0-16,-1 1 0 0,-2-1 0 15,0-1-1-15,-1 0 1 0,0 4 0 16,-1 4 0-16,-3 0 2 0,-1 2-1 16,-2-1 1-16,0 3 0 0,-2 2 0 0,0 2 0 15,0-3 0-15,-1-1-1 0,-1 0-1 16,5 2 0-16,-1 0-1 0,1-2 1 16,0 0-1-16,0-1 0 0,0 0 0 15,-2 0 1-15,-3-2-1 0,0 1 1 16,-1-1 0-16,-3 1-1 0,-1 2 1 15,-2-3 0-15,-3 2 0 0,2 0 0 0,-3-1 0 16,0 1 0-16,1 0 0 0,0-3 0 16,1 3 0-16,0 2-1 0,-1-5 1 15,-1 3-1-15,-1-3 0 0,-2 0 0 16,-2 1 0-16,0-2 1 0,-1-2-1 16,-2-2 0-16,-1-3 0 0,0 2 0 15,1-3 1-15,4-3-1 0,2 0 1 0,6 0 1 16,3 2 0-16,7 1 0 0,3-3 0 15,6 2 0-15,4 1 0 0,2 3-1 16,3 0 0-16,4 0-1 0,6 2 0 16,3 2-1-16,3 3-3 0,3-3-6 15,3 1-13-15,3 0-41 0,3 1-96 16,4 0-124-16,2-3-295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1T16:33:01.90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11907 1912 526 0,'7'5'126'16,"-2"-3"8"-16,0 0-76 0,-3-2-13 15,-1 1-5-15,-1-1-1 0,0-1-2 0,-1 1-2 16,1 1-3-16,0-5-3 0,0 4 2 16,0-2-1-16,0 1 1 0,0-1-3 15,0-1-2-15,-1-3-2 0,1 3-3 16,-1-4-4-16,-2-3-5 0,-1-1-3 15,-1 0-1-15,-3 1-2 0,-2 0-2 16,-1 0-1-16,-2 1-3 0,-2 5-1 16,-2 3-1-16,0 2 0 0,-1 4-1 15,-3 7 1-15,2 6-1 0,-3 3 1 0,2 0 0 16,1 6 0-16,5 1 0 0,4 0-1 16,8-4-1-16,3-7 0 0,7-1 1 15,6-3-1-15,2-4 1 0,4-5 1 16,0-3 1-16,-3-3 2 0,4 0 2 15,-1-4 3-15,1-5 3 0,1-1 2 16,1-4 1-16,0-4 2 0,-1-3 0 0,-4-6 0 16,0 3 1-16,-5 0 0 0,-4 1-1 15,-5 5 0-15,-1 6-1 0,-2 4-1 16,-1 4-3-16,-3 5-4 0,-1 3-2 16,-2 6-2-16,-1 1 0 0,-1 4-2 15,-1 5 0-15,1 0 1 0,3 2 0 16,2 1-2-16,2 0-3 0,4-4-5 15,3 0-4-15,5-3-9 0,4-3-18 16,2 0-13-16,4-3-16 0,2-1-11 16,6 2-76-16,1-5-42 0,4-1-110 0,3 1-216 15</inkml:trace>
  <inkml:trace contextRef="#ctx0" brushRef="#br0" timeOffset="439.37">12467 2022 511 0,'-7'2'144'0,"-5"-2"7"0,-5-2 3 15,-4 0-101-15,-2 0-10 0,-2-1-5 16,0 1-4-16,-2-1-6 0,3 2-5 16,3 1-8-16,4 2-5 0,0 2-3 15,2 1-3-15,4 3-2 0,5 1-3 16,3 1 0-16,4 2 0 0,3 3 0 16,5 5 0-16,3 2-2 0,2-2-2 15,2 3 0-15,-2 0-2 0,3-2-1 16,-1-2 0-16,0-3 0 0,-3-5 1 15,1-2 1-15,0-7 2 0,-2-4 4 16,0-8 2-16,0-3 2 0,-2-7 2 0,-1-8 3 16,-1-4 0-16,-1-1 1 0,1-4-1 15,-2-4 1-15,-2-7 1 0,0 0-1 16,0-1 0-16,-2-3 0 0,-1-4 5 16,1 0 3-16,-1 8-2 0,1 7-1 15,-1 3 3-15,1 12 3 0,0 4 1 16,-2 12-5-16,1 4-4 0,-1 3-3 0,0 6-2 15,-1 4-4-15,0 5-4 0,-2 9-2 16,1 4 0-16,0 10 0 0,0 7 3 16,1 4 1-16,1 3-2 0,3 4-2 15,1-4-11-15,4-3-3 0,2-3-11 16,2-2-10-16,1-3-15 0,4-2-15 16,-1-3-7-16,2-2 8 0,1-1-1 0,2-6 27 15,3-6-126-15,3-6-100 16,2-11-266-16</inkml:trace>
  <inkml:trace contextRef="#ctx0" brushRef="#br0" timeOffset="851.88">12877 1992 626 0,'1'-10'155'0,"-3"0"8"0,-3 3-104 16,-1 3-11-16,-3 3-5 0,0 2-6 16,-3 1-11-16,-4 3-8 0,-2 2-8 15,2 2-1-15,-4 2-1 0,-1 2-2 0,1 0-3 16,4 4-2-16,3-4 0 0,4 3-2 15,8 2-1-15,6-2-2 0,5 3 1 16,2 1-1-16,5-4 0 0,0 2 0 16,0-4 0-16,-2-4 1 0,-2-3 2 15,2-3 0-15,0-8 0 0,-3 1 0 0,2-5 2 16,0-4 1-16,1-5 1 0,-2-5 2 16,0-4 0-16,-2-2 2 0,-2-6 0 15,-1-4 0-15,-2-5-1 0,-1-4-1 16,0-3 0-16,-3-5 1 0,0-1-3 15,0 5 7-15,-1 5 1 0,2 5 6 16,-3 10 6-16,0 8 1 0,1 9 0 16,-1 6 0-16,0 4-6 0,-1 4-4 15,1 4-7-15,-3 4-4 0,2 6-3 16,-1 9 0-16,1 6-1 0,-1 8 1 0,1 6 2 16,0 4-1-16,1 4 0 0,1 1-2 15,2-5-11-15,1-2-9 0,3-2-12 16,1-3-16-16,3 1-18 0,1-7-9 15,0-3 166-15,2-1-281 0,1-4-142 16,2-7-394-16</inkml:trace>
  <inkml:trace contextRef="#ctx0" brushRef="#br0" timeOffset="1048.85">13322 1827 498 0,'2'5'138'0,"-2"1"15"0,-1 9 11 15,-2 0-112-15,3 6-5 0,-1 0-1 16,1 2 1-16,3 1-10 0,0-2-17 16,2-3-9-16,1-2-5 0,0-4-3 0,2-2-1 15,-1-1-4-15,-2-5-11 0,2-1-19 16,-2-2-13-16,3-1 138 0,1-2-269 16,-1-1-149-16,-12-9-399 0</inkml:trace>
  <inkml:trace contextRef="#ctx0" brushRef="#br0" timeOffset="1201.52">13414 1629 777 0,'-17'-5'188'15,"2"7"9"-15,-1 1-124 0,3 2-19 16,2 0-13-16,3-1-6 0,2 0-8 16,2-3-10-16,0-3-10 0,2-3-14 15,2-1-18-15,2-2-34 0,3 0-143 16,1-3-162-16,4 1-395 0</inkml:trace>
  <inkml:trace contextRef="#ctx0" brushRef="#br0" timeOffset="2201.94">14964 1858 541 0,'0'1'132'0,"-1"-1"4"0,1 1-70 16,0-1-31-16,0 0-7 0,0-1 0 16,0 2-2-16,0-1-5 0,0 0-5 15,-2-1-3-15,-2 2-3 0,0 3-1 16,-3-1-4-16,-1 1-3 0,-3 2-2 0,0 0 0 16,-1 3 0-16,1-2 0 0,1-1-1 15,3 1 1-15,3-1-1 0,2 1 0 16,4 1 1-16,3-1 0 0,4 2 1 15,2 0 0-15,3 0 0 0,2 0 1 16,0 1 0-16,0 0 0 0,0-3-1 0,-3 1 0 16,0 2 0-16,-3-3-1 0,-1 1 1 15,-5-1-1-15,-1 1 0 0,-4 2 0 16,-2 0 0-16,-4 0 0 0,-1-1 0 16,-3 1-2-16,-7-2-7 0,-9 0-9 15,0-5-8-15,-5-2 1 0,-8 0-70 16,-4-5-59-16,2-3-105 0,4-3-231 15</inkml:trace>
  <inkml:trace contextRef="#ctx0" brushRef="#br0" timeOffset="2417.5">14946 1532 665 0,'4'4'149'0,"-4"5"12"0,-2 4-101 15,1 8-21-15,0 6-2 0,-1 6 2 0,-1 8 1 16,-2 3-10-16,1 7-11 0,1 5-10 16,1-3-3-16,2 3-3 0,3 3-7 15,0-2-13-15,3 1-16 16,0-3-17-16,1-2 14 0,-2-2-144 0,-1-5-134 16,-2-4-309-16</inkml:trace>
  <inkml:trace contextRef="#ctx0" brushRef="#br0" timeOffset="2752.11">15409 1541 481 0,'1'-4'129'0,"-1"4"5"0,1 0 2 0,-1 1-111 16,1 2-3-16,0 5 8 0,-1 2 3 16,1 4 0-16,0 7-2 0,-2 5-1 15,0 8-2-15,-1 5-2 0,0 2-9 16,-1 5-7-16,0 3-3 0,2-2-4 16,0 0-1-16,1-7-1 0,0-1 0 15,2-2-1-15,0-3 0 0,2-2 0 16,-1-6 0-16,3 1-2 0,1-2 0 0,3-1-5 15,0-9-2-15,1-6-2 0,3-7-10 16,0-4-13-16,3-12-3 0,0-5-129 16,-1-9-124-16,-1 0-310 0</inkml:trace>
  <inkml:trace contextRef="#ctx0" brushRef="#br0" timeOffset="2927.65">15310 1843 577 0,'-21'1'135'0,"5"0"8"15,3-1-86-15,5 2-20 0,9 0-2 16,9 1 4-16,6-2 0 0,2-1-6 16,5-3-6-16,4-1-6 0,4 1-2 15,-1-4-4-15,-2 0-9 0,0-3-4 16,3-1-15-16,-1 1-20 0,-3 0-11 0,-1 0-24 16,3 1-102-16,-1 1-122 0,1 2-273 15</inkml:trace>
  <inkml:trace contextRef="#ctx0" brushRef="#br0" timeOffset="3190.35">15828 1825 526 0,'-1'17'126'0,"-3"-1"6"0,-2 4-77 16,-1 2-15-16,-1 0-9 0,1 1-4 15,3 0-5-15,1-4-5 0,4 0-5 16,1-3-4-16,3-2-2 0,5-3 0 16,0-4-1-16,3-2 1 0,3-4 2 0,-1-2 0 15,0-2 2-15,3-1 6 0,-2-3 7 16,0-1 3-16,-1-3 1 0,-1 0 0 15,-2-5 2-15,-1-3 2 0,-3-3-5 16,-4-2-7-16,-3-1-3 0,-4-1-3 16,-5 0-4-16,-1 4-2 0,-6 3-4 15,-2 3-2-15,-3 5-3 0,-1 3 0 0,-3 4-3 16,0 4-6-16,1 0-10 0,3 4-10 16,4 1-12-16,4 2-11 0,3 3 159 15,8 2-288-15,5 3-148 0,3 4-409 16</inkml:trace>
  <inkml:trace contextRef="#ctx0" brushRef="#br0" timeOffset="3353.43">16315 2334 645 0,'22'25'160'16,"-9"2"5"-16,-3-2-117 0,-6-1-4 15,-3 1 1-15,-6-5-3 0,-5-3-11 16,-5-1-17-16,-8-3-5 0,-4-1-5 15,-6-1-17-15,-2-4-25 0,2-2-134 16,4-1-142-16,0-4-356 0</inkml:trace>
  <inkml:trace contextRef="#ctx0" brushRef="#br0" timeOffset="3884.68">17435 1932 502 0,'-3'2'132'16,"0"-2"12"-16,-2-2-42 0,1-1-54 15,-4 0-4-15,-1-1-1 0,-6-2-7 16,-1 0-7-16,-4 1-11 0,-4-1-8 15,-7 1-2-15,-1 3-1 0,-1 1-2 16,3 2-1-16,2 0-3 0,0 4-1 0,6 0-1 16,7 3 0-16,4 0 0 0,3 1-1 15,3 0-1-15,4 2 1 0,4 0-1 16,5 2 1-16,5 0 0 0,5 1 2 16,5 1 0-16,8-1 1 0,4 0 1 15,1 2-1-15,1 0 1 16,-5-1 0-16,-4 1-1 0,-7-1 1 0,-7-2 0 0,-8 2 1 15,-6-4 0-15,-9-3 1 0,-8-1-1 16,-9-2 2-16,-8-4-7 0,-4-1-17 16,-6-4-14-16,-4-4 83 0,3-4-215 15,1-5-139-15,-1-4-370 0</inkml:trace>
  <inkml:trace contextRef="#ctx0" brushRef="#br0" timeOffset="4102.09">17189 1596 642 0,'11'-1'147'0,"-1"1"6"15,-5 2-88-15,-3 4-35 0,-3 4 1 16,-4 6 4-16,-3 9 0 0,1 5-3 0,-1 4-5 16,-1 6-6-16,4 8-4 15,-1 1-4-15,3 0-4 0,1-3-4 0,1 2-5 16,1 4-4-16,2 2-7 0,2-6-14 15,6-1-21-15,-1-2-7 0,2 0-128 16,0-6-133-16,0-8-314 0</inkml:trace>
  <inkml:trace contextRef="#ctx0" brushRef="#br0" timeOffset="4655.66">17810 1663 513 0,'1'2'130'0,"-1"-1"8"16,1 3-49-16,-1-3-46 0,1 2 1 0,-1 3 6 15,2 1-5-15,-1 3-3 0,0 3-6 16,-1 4-4-16,1 5-5 0,-1 1-6 16,1 4-6-16,-1 5-3 0,-1 4-4 15,1 2-3-15,0-2-3 0,0 1 0 16,2-1-1-16,0-2-1 0,3 1-1 15,0-6-1-15,3-1 0 0,-2 0-1 16,3 0 1-16,-3-4-2 0,1-5-5 16,-2-5-5-16,-1-4-3 0,0-3-2 0,0-6-10 15,0-5-12-15,0-4-7 0,0-5 142 16,0-5-259-16,-3-5-137 0,-1-6-389 16</inkml:trace>
  <inkml:trace contextRef="#ctx0" brushRef="#br0" timeOffset="4809.76">17762 1956 570 0,'-10'1'135'0,"2"0"7"0,7-2-89 0,2 2-17 16,5 1 5-16,4 1 0 0,4-1-5 15,6 1-5-15,2-3-7 0,0 1-1 16,2-5-4-16,0 1-11 0,-2-4-8 16,-2-8-24-16,1 2 151 0,0 0-294 15,2-3-156-15,2-2-449 0</inkml:trace>
  <inkml:trace contextRef="#ctx0" brushRef="#br0" timeOffset="5194.79">18308 1842 677 0,'0'-1'168'0,"4"1"8"15,4-3-118-15,3 1-8 0,1 2 3 16,3-1-5-16,0-2-14 0,3 4-13 0,-1-2-7 15,-4 3-3-15,-2-1-4 0,0 1-4 16,-2 2-4-16,-1 4-2 0,-4 0-2 16,-2 5-1-16,-3 0 0 0,-2 2-1 15,-2 0 0-15,-4 2 0 0,-1-1 1 16,1-3 3-16,0-2 0 0,2-1 2 16,1-2 0-16,2 1 1 0,4-3 0 15,1-1 0-15,2 0 0 0,5-1 0 16,2 5 0-16,3-4 0 0,3 3 1 0,4 4 0 15,1 2-1-15,0 4 1 0,1 3-1 16,-3-1 0-16,-1 4 0 0,-4 2 0 16,-4-4-1-16,-5-1 0 0,-5 0 0 15,-7-3 0-15,-10-2-1 0,-2 0 1 16,-8-4 0-16,-6-3 1 0,1 0-3 16,-5-4-4-16,0-1-10 0,2-4-16 15,-1-2-12-15,3-5-8 0,4 2-126 0,1-2-131 16,8 1-302-16</inkml:trace>
  <inkml:trace contextRef="#ctx0" brushRef="#br0" timeOffset="5420.29">18842 2451 571 0,'6'15'141'0,"-2"0"6"16,-2 1-94-16,0-2-14 0,-2-1 0 16,-2 0 0-16,-2 1-10 0,-4-5-12 15,-6 0-6-15,-5-2-2 0,-5-1 0 16,-3 0-9-16,-2-1-22 0,0-1-6 16,-2-2-130-16,3-2-129 0,-2 0-322 15</inkml:trace>
  <inkml:trace contextRef="#ctx0" brushRef="#br0" timeOffset="6033.83">19349 2498 421 0,'-8'4'124'16,"2"0"10"-16,2-4-3 0,3 0-71 0,1 1-6 16,6-3 1-16,6-1-6 0,5 0-5 15,5-2-5-15,11-1-5 0,9-2-6 16,14-1 0-16,12 1-1 0,12 0-1 16,15 4-5-16,19-2-2 0,16 4-4 15,12 3-1-15,15 3-2 0,9 3 0 16,12 2 1-16,10 0-1 0,2 7 0 15,5 0-2-15,2 4-1 0,-2 4-2 0,-2-2-2 16,-6 7-1-16,-12 3-3 0,-10-4 0 16,-17 1-1-16,-14-9-1 0,-23-2 0 15,-23-4-9-15,-22-9-10 0,-17-10-41 16,-22-6-142-16,-17-11-161 0,-26-4-397 16</inkml:trace>
  <inkml:trace contextRef="#ctx0" brushRef="#br0" timeOffset="13467.44">12078 2615 413 0,'-4'3'112'0,"-1"1"3"16,1-3-29-16,-2-1-46 0,1 4-11 15,-1-3-6-15,0 1-4 0,2 1-2 16,-2-2 0-16,3 2 1 0,1-3 0 16,2-2-1-16,0 2 0 0,1-1-1 15,3 1 0-15,3 1 1 0,2-2 0 16,6 0-1-16,6 0 0 0,7 1-1 15,9 0-1-15,6 0-3 0,4 1-2 16,7 0-2-16,5 1-1 0,0 1-1 0,2-2 0 16,3 4 0-16,2-1 0 0,-3 1-1 15,-1 1-1-15,-5 1 0 0,-7 0-2 16,-8 1 0-16,-12-3-1 0,-9 1 0 16,-6-3 1-16,-7-3-1 0,-5 2-11 15,-4 0-11-15,-3-1-11 0,-5 0 32 16,-2 1-161-16,-2-3-130 0,1 5-321 15</inkml:trace>
  <inkml:trace contextRef="#ctx0" brushRef="#br0" timeOffset="14438.97">15033 2735 483 0,'0'1'117'15,"-1"-1"5"-15,1 0-66 0,0 0-19 16,0 0-4-16,0 0 1 0,1 1-1 15,-1-1 0-15,0 0-1 0,0 1-3 16,0-3 0-16,0 1-3 0,0 1-3 16,-1-3-3-16,1 1-2 0,0 0-3 15,0 0-1-15,0 1-2 0,1 0 0 0,-1 1-3 16,0-1-2-16,1-1-2 0,0 4-2 16,2-4-2-16,4 1 0 0,5-1-1 15,7 0 0-15,7-1 1 0,3 2 1 16,11-4 3-16,4 4 2 0,2-2-1 15,2 1 1-15,-1 2-1 0,-2 0 0 0,3 0-1 16,-5 1-2-16,-7-1-2 0,-2 0 0 16,-1 0-1-16,-4-2 1 0,-2-1-1 15,-5 3 0-15,-3-2 0 0,-1 2-1 16,-2 0-4-16,-7-1-7 0,-2 1-12 16,-3 2-17-16,-3-2-8 0,-1-2 29 15,-1-1-159-15,1-5-127 0,2-1-312 16</inkml:trace>
  <inkml:trace contextRef="#ctx0" brushRef="#br0" timeOffset="15306.26">17428 2741 242 0,'-8'6'67'0,"0"-4"7"0,2-1-15 15,0 0-22-15,2 1 1 0,1-1 4 16,1 0 3-16,0-1-1 0,1 1-4 16,1 1-3-16,0-1-2 0,1-1 0 15,-1-1-3-15,0 1-3 0,0 0-1 16,2-2-2-16,-1 2-3 0,2 0-3 0,1-1-4 16,4 1-2-16,2-1-3 0,2 0-2 15,3-1-1-15,5 1 1 0,2-1 1 16,4 0-1-16,5-1 1 0,6-2 3 15,4 2 3-15,6-1-1 0,1 1-1 16,2 0-1-16,2 1-2 0,-1 0 0 16,-1 5-5-16,-3-1-3 0,-1 1-1 15,-2-1 0-15,-3 2-1 0,-4 0 0 0,-4 0 0 16,-4-4 1-16,-7 0-7 0,-7 0-16 16,-4-1-13-16,-6 2-36 0,-6-2-95 15,-6 2-124-15,-2 3-287 0</inkml:trace>
  <inkml:trace contextRef="#ctx0" brushRef="#br0" timeOffset="17689.08">20627 1686 497 0,'2'-3'119'16,"0"1"5"-16,-1 2-75 0,2-1-20 15,-1 1-1-15,-1 0-1 0,2 3-6 16,-1 2-7-16,1 4-4 0,-1 3-5 16,0 7 0-16,-1 2 1 0,-1 3-1 15,0-2 0-15,-1 4-1 0,0 1-1 0,2 1 0 16,-1-4-1-16,1 0 0 0,0-2-1 16,1 1 1-16,2-6-5 0,-2-1 4 15,-1-5-138-15,2-3-118 0,-1-2-312 16</inkml:trace>
  <inkml:trace contextRef="#ctx0" brushRef="#br0" timeOffset="18083.59">20998 1609 424 0,'2'0'127'0,"0"0"7"16,-4 2-12-16,1-1-79 0,-2 0-5 0,-2 2-3 15,-3 4-16-15,-2 4-8 0,-2 5-7 16,-1 3-1-16,-1 5-1 0,-2 3 0 16,1 3-1-16,2 0 0 0,3 1 0 15,2 2 0-15,6-2 0 0,3-4-1 16,7-1 1-16,3-1 0 0,2-2 1 15,2-5 0-15,4-5 1 0,1-3-1 16,-1-3 2-16,1-5 3 0,1 0 4 0,-1-4 1 16,-1 3 2-16,-3-4 3 0,-3-1 3 15,-5-1 2-15,-6-1-5 0,-4-5-3 16,-6 0-3-16,-6-2-1 0,-6 1-3 16,-3 1-5-16,-2 5-1 0,-2 1-2 15,-1 5-4-15,0 4-11 0,5-3-11 16,5 3-3-16,4 0-135 0,3 0-128 15,6-2-319-15</inkml:trace>
  <inkml:trace contextRef="#ctx0" brushRef="#br0" timeOffset="18363">21443 1495 508 0,'-1'-5'139'0,"1"6"2"0,0 3-1 16,-2 5-110-16,0 3 0 0,-3 5 3 16,0 4-2-16,-1 4-5 0,0 7-4 15,-2 5-1-15,0 1-8 0,1 2-4 0,0 2-2 16,4 5-4-16,2-3-1 0,2-2 0 15,3-5-4-15,3-5-4 0,0-1-30 16,0-5-129-16,0-9-136 0,-3 1-346 16</inkml:trace>
  <inkml:trace contextRef="#ctx0" brushRef="#br0" timeOffset="18655.25">21434 1859 558 0,'0'-6'145'0,"1"0"5"0,3-2-51 16,2 4-57-16,3-1-1 0,3 0-4 15,3 1-7-15,2 1-7 0,0 1-4 16,2 4-4-16,-1 1-5 0,-2 2-3 16,2 3-3-16,-3 2-2 0,-1 6-1 0,-1 3-1 15,-2 2 0-15,-1 2-1 0,-7 1 1 16,-3 0 0-16,-4-2-1 0,-4-1 1 15,-3-3 1-15,-4-1 0 0,-5-4 1 16,-3-2 0-16,-2-3 1 0,-2-3-1 16,0-4 0-16,1-3-4 0,-1-4-7 15,4 1-13-15,2-4-15 0,3 0-89 0,6-5-45 16,4-3-118-16,3-1-249 0</inkml:trace>
  <inkml:trace contextRef="#ctx0" brushRef="#br0" timeOffset="39016.07">11835 3953 484 0,'6'2'121'0,"-1"-3"7"0,0 0-66 16,0-4-8-16,-1 2-8 0,-1-3-2 0,-1-2-3 15,0 0-5-15,-1-2-4 0,-1-3-6 16,-3 0-5-16,1-2-5 0,-3 1-5 16,-1-3-3-16,-1 1-3 0,-1 1-2 15,-2 3-1-15,2 4-2 0,0 0 0 16,0 6-1-16,-2 5-1 0,-1 8 0 16,-2 5-1-16,-2 7 1 0,-1 4-1 15,-1 3-1-15,-2 3 0 0,3 0-1 16,4-4 0-16,4-4-3 0,4-3 0 0,5-4 0 15,5 0 0-15,5-7 2 0,4-3 1 16,0-3 4-16,1-5 4 0,1-2 5 16,-2-5 4-16,-2-3 4 0,0-2 5 15,-3 0 2-15,0-2 0 0,-1-1-3 16,1-3-3-16,-3 0-3 0,1-1-3 16,0 4-4-16,-3-1-3 0,0 4 0 0,-2 3-3 15,-1 4 0-15,-1 4-1 0,0 4 0 16,-1 0 1-16,0 6-1 0,1 2-1 15,2 1 0-15,-1 5 1 0,2-1-6 16,1-2-6-16,3 1-10 0,3-1-13 16,2-1-11-16,4-2-8 0,4-2-36 15,2-1-83-15,3-1-109 0,-1-5-247 16</inkml:trace>
  <inkml:trace contextRef="#ctx0" brushRef="#br0" timeOffset="39414.47">12374 3942 624 0,'-7'-11'140'16,"-3"0"4"-16,-7 1-108 0,-4 4-11 16,-2 2-8-16,-4 3-3 0,-2 4-5 15,-4 4-2-15,0 5-2 0,4 1-2 0,0 5 1 16,4 0-1-16,3 2-2 0,4 0-1 16,7 2-3-16,4-3-2 0,5 1-3 15,3-2-1-15,6-5 1 0,2 1-1 16,4-2 0-16,1-4 3 0,3-5 2 15,2-3 2-15,1-3 3 0,2-2 4 16,-2-4 4-16,3-6 4 0,0 0 3 16,-3-1 3-16,0-4 4 0,-2-4 0 15,-1-5-2-15,-3-4-3 0,-2-4-2 16,-1-6-1-16,-2-5-5 0,-1-3-2 0,-3-3-2 16,-2 1 1-16,0 7 0 0,-3 7 1 15,-2 6 2-15,1 8 3 0,-1 7 1 16,1 10-3-16,1 7-3 0,-3 4-1 15,1 6-2-15,-2 7-3 0,0 7-4 16,0 6 0-16,-1 4 1 0,1 7 2 16,2 3 0-16,2 2-1 0,2-1-5 0,2-1-11 15,5-2-15-15,3-2-12 0,4-4-7 16,3-4-7-16,2-4 35 0,3-4-153 16,3-3-112-16,2-7-288 0</inkml:trace>
  <inkml:trace contextRef="#ctx0" brushRef="#br0" timeOffset="39979.05">12741 4026 459 0,'13'-14'127'16,"-6"-1"6"-16,-7-5-22 0,-3 0-61 16,-4 3-16-16,-9-1-8 0,-3 6-7 0,-7 3-3 15,1 7-5-15,0 8-3 0,-5 5-3 16,0 4 0-16,2 6-1 0,3 0-1 16,4 3 0-16,1 0-3 0,2-1-1 15,7-2-1-15,2-5-3 0,8 2-2 16,3-4 1-16,6-3-1 0,4-2 1 15,2-4 1-15,2-3 1 0,0-2 3 0,1-4 2 16,-1-4 1-16,-1-1 0 0,-3-6 2 16,2 0 1-16,-3-3 1 0,2-3 1 15,-1-4 1-15,0-4 1 0,0-8 1 16,0-2-2-16,2-6 1 0,0-3 2 16,0-3 1-16,-5-1-1 0,0 4-1 15,-1 2 5-15,-2 7 1 0,-2 6 1 16,-2 8 1-16,-1 7-1 0,-1 7-1 15,-1 6-1-15,0 6-7 0,-3 6 0 0,-3 4-3 16,-3 6-5-16,-1 9-1 0,-3 7 1 16,1 4 1-16,1 5 0 0,2 7-1 15,3 1 1-15,4 0 0 0,4-2-4 16,2-3-2-16,9-5-11 0,3-4-6 16,3-5-13-16,6-5-8 0,0-4-5 15,3-3 1-15,2-5-3 0,0-4 9 0,-1-6-3 16,1-5-26-16,-1-8-18 0,2-4 4 15,-1-3 16-15,-2-4 16 0,-4-3 29 16,-4-2 18-16,-3 0 48 0,-5 1 33 16,-5 4 9-16,-2 2-5 15,-2 3-7-15,-3 4-25 0,-2 7-10 0,-1 6-9 16,-1 5-3-16,-2 6-6 0,-2 2-8 16,2 3-3-16,-1 3-1 0,3 0 0 0,3 0-1 15,4-1-3-15,4-1-3 16,3-3-2-16,3-2-3 0,1-3-9 0,2-1-8 15,4-4-130-15,1-5-121 0,-1-6-312 16</inkml:trace>
  <inkml:trace contextRef="#ctx0" brushRef="#br0" timeOffset="40131.83">13134 3626 765 0,'-11'-3'167'0,"2"2"1"0,3-2-134 15,2 3-11-15,1 0-8 0,2-2-4 16,1-2-6-16,0-1-2 0,1-2-15 16,2 0-21-16,0-3-137 0,0-1-141 15,7 4-354-15</inkml:trace>
  <inkml:trace contextRef="#ctx0" brushRef="#br0" timeOffset="40746.74">15305 3725 594 0,'-8'0'126'0,"-2"-1"4"0,-2-2-103 16,-3 0-10-16,-7 1-2 0,-6 1-2 15,-5 1 0-15,3 0-1 0,-1 6-5 16,-1 0-1-16,4 1-4 0,5 3-2 16,4 1-1-16,8 0 0 0,4 4-1 0,1-1 0 15,4 5 0-15,3 2 1 0,3 2 0 16,7 0 0-16,8 3 1 0,8-1 1 16,6-1 0-16,3 0 0 15,6-2 0-15,2 1-1 0,-4-2 0 0,-7-1 1 16,-9-1 0-16,-6-2-1 0,-7 1 2 15,-18-1 0-15,-8-4 1 0,-9-1 0 16,-10-1 0-16,-9-7-3 0,-3 1 34 0,-1-6-172 16,5-6-125-16,-6-5-340 0</inkml:trace>
  <inkml:trace contextRef="#ctx0" brushRef="#br0" timeOffset="40958.14">15009 3474 655 0,'16'7'149'16,"-2"8"4"-16,-2 5-85 0,-2 7-34 15,-2 8-3-15,-3 5-3 0,-2 6-3 16,-4 5-3-16,-1 5-3 0,-1 1-8 16,1-3-5-16,0-2-3 0,1 3-18 15,2-5-16-15,3 0-11 0,3-5 23 16,5-6-153-16,4-2-133 0,5-2-315 15</inkml:trace>
  <inkml:trace contextRef="#ctx0" brushRef="#br0" timeOffset="41278.46">15603 3404 695 0,'3'-7'160'0,"-1"4"6"0,-1 0-120 16,-1 1-12-16,1 1-8 0,-1 3 0 15,1 1-8-15,-3 5-5 0,2 4-4 16,-2 4 0-16,1 6 0 0,0 7 0 16,1 5 1-16,-2 5 0 0,0 6-4 0,1 1-3 15,0 2-1-15,0 4 0 0,0-1-1 16,1-2 0-16,1-1-1 0,2-6 0 15,2-5-3-15,4-1-3 0,5-6-1 16,4-3-2-16,7-3-2 0,2-5-2 16,6-1-2-16,1-5-6 0,1-6-9 15,-4-5-9-15,-2-6-6 0,-3-5 55 16,-5-8-176-16,-7-4-125 0,-3-1-318 16</inkml:trace>
  <inkml:trace contextRef="#ctx0" brushRef="#br0" timeOffset="41460.04">15483 3691 517 0,'-4'4'127'15,"4"0"12"-15,7-3-45 0,7 1-47 16,4-3-9-16,4-1-4 0,2-2-3 16,7 0-4-16,5-1-12 0,3-2-8 0,4-3-6 15,-1 1-14-15,1 3-2 0,1 0-67 16,-4 0-73-16,-3 0-115 0,-4 4-272 15</inkml:trace>
  <inkml:trace contextRef="#ctx0" brushRef="#br0" timeOffset="41716.69">16096 3833 497 0,'-4'26'118'0,"1"-2"4"0,0 0-87 16,0-2-1-16,1-3-4 0,2-2 0 15,0-3-3-15,2-2-5 0,1-3-2 16,0-2-1-16,2-4-2 0,4-1-1 15,3-3 0-15,5-2-1 0,1-3-1 16,8-2 1-16,-1 0 2 0,2-3 5 16,-2-1 2-16,-2-5 4 0,-3 2 3 15,-5-4-1-15,-6-1-3 0,-4-5-5 0,-9 0-5 16,-5 0-4-16,-9 2-5 0,-7 1-4 16,-5 5-4-16,-2 2 0 0,3 7-2 15,1 3-1-15,4 4-6 0,6 2-11 16,6 1-18-16,3 3-8 0,3 4-56 15,4-2-81-15,2 1-125 0,2 2-271 16</inkml:trace>
  <inkml:trace contextRef="#ctx0" brushRef="#br0" timeOffset="41894.16">16621 4082 662 0,'18'25'153'16,"-4"3"4"-16,-2-4-115 0,0 1-9 15,-3-1-5-15,-5-2-5 0,-2-1-3 16,-7-1-9-16,-3-2-3 0,-4 1-1 0,-2-2-8 16,-3-1-15-16,-1 0 145 0,-2-2-292 15,2-4-157-15,-3-2-453 0</inkml:trace>
  <inkml:trace contextRef="#ctx0" brushRef="#br0" timeOffset="42460.44">17836 3722 607 0,'-6'-6'128'0,"-7"0"1"16,-7-3-110-16,-5 1-10 0,-3-2-2 16,-2 3-1-16,-2 1-1 0,0 4-1 15,4 2-1-15,1 2-2 0,7 3 1 16,-1 2-2-16,4 6 0 0,4 1 0 0,3 0 0 15,7 2 1-15,3 2 0 0,4 3 0 16,6 2 2-16,5 0-1 0,1 1 0 16,5 2 1-16,4 1 1 0,6 2 0 15,2-3 1-15,-1-3-1 0,0 0-1 16,-1-2 1-16,-4-1-1 0,-6-2-1 16,-10 1-2-16,-8-3 0 0,-11 1 2 15,-12-4 0-15,-9-1 0 0,-6-2-2 0,-6-5-7 16,-5-1 157-16,-7-4-288 0,2-7-140 15,3-7-417-15</inkml:trace>
  <inkml:trace contextRef="#ctx0" brushRef="#br0" timeOffset="42665.44">17633 3499 645 0,'12'6'150'0,"-6"4"5"0,-2 6-96 15,-2 6-18-15,-3 4-5 0,-2 7 0 16,-1 4-7-16,-1 5-6 0,-1 3-6 16,1 0-6-16,0 0-6 0,2 0-2 15,2-4 2-15,1 1-15 0,2-2-9 16,2-2-22-16,2-2-132 0,-1-1-139 16,0-1-348-16</inkml:trace>
  <inkml:trace contextRef="#ctx0" brushRef="#br0" timeOffset="42999.22">17968 3761 641 0,'5'-3'143'15,"3"3"8"-15,3 0-94 0,1-2-28 16,3 2-1-16,3-3 3 0,-1 3 2 15,3 0-7-15,1 0-9 0,-1 0-6 16,-3 3-3-16,-1-1-3 0,-3 3-4 16,-1 2-1-16,-5 2-2 0,-2 3-1 15,-3 5-2-15,-2 2 0 0,-4 3 0 16,-3 2 0-16,-3 2 0 0,-3 0 1 0,-1-1 1 16,-2-4 2-16,1 0 1 0,2 1 0 15,1-2 0-15,3 0 0 0,6-5-2 16,4-2-1-16,6 0 0 0,6-2-1 15,4-5 0-15,7-3 1 0,5-5 0 16,7-4-11-16,5-2-13 0,-1-3 56 16,2-4-189-16,0 1-135 0,2-4-359 15</inkml:trace>
  <inkml:trace contextRef="#ctx0" brushRef="#br0" timeOffset="43752.22">18520 3899 546 0,'-17'13'134'0,"2"-4"2"0,4 1-91 16,4-2-12-16,4-1 7 0,6-3 5 16,4-2-10-16,5 0-8 0,4-3-3 0,5-2-1 15,0-4-2-15,4-3-11 0,-1 1-6 16,-1-4-2-16,0-1-1 0,-4-1 1 16,-1-1-1-16,-4 2 1 0,-4 0 4 15,-4-4 0-15,-8 2 0 0,-3 2 0 16,-4 3 0-16,-4 0-1 0,-5 5 0 0,-2 2-5 15,-3 6 1-15,0 4-1 16,-3 4 0-16,0 4 0 0,0 5 1 16,1 0-1-16,5 5 0 0,5-1-1 0,4 0 1 15,6 0 0-15,9-2-1 0,4-4 0 16,8 0 1-16,2-3-1 0,5-3 1 16,5-2-1-16,0-1 1 0,0-4 0 15,0-1 1-15,3-4-1 0,-1-1 1 16,1-1 1-16,-2-3 0 0,-1-2 0 15,2 1 1-15,-3-3 1 0,-5 0-1 0,-3 1 0 16,-5-2 4-16,-3 4 2 0,-6 1 2 16,0 2-1-16,-3 5 0 0,-2 2 0 15,-1 3 1-15,1 2-5 0,-2 2-4 16,-2 2 0-16,3-1-1 0,-1 0 1 16,1-1-1-16,1-1 0 0,-1-3-1 15,1 1 1-15,1-4-1 0,-1-2 1 0,0 1 0 16,0-2 2-16,0-2 1 0,0 0 0 15,0-2 0-15,0-1 0 0,1 0-1 16,1-5-2-16,1-1-2 0,2-4-3 16,4-2 0-16,3-1 0 0,3-2-1 15,4-1 1-15,3 5 0 0,-1 2 2 16,4 2-1-16,-2 2 1 0,-3 6 0 16,0 3 0-16,-4 6 0 0,0-1 1 15,-3 3 1-15,-2 1 0 0,-2 4 0 16,-4-1 2-16,-2 1-1 0,1 0 1 0,-3-1 0 15,-1 3 0-15,0-1 0 0,0-2-1 16,1 0-1-16,1 0-1 0,1-3 0 16,4 0 0-16,2-2 0 0,3-4 1 15,3 1 1-15,3-3 2 0,2-1 1 16,4-1 1-16,0-3 0 0,-1 1-1 16,-4-3 4-16,-2 0 1 0,-3-1 2 0,-5-2 1 15,-6-2 0-15,-6-2-3 0,-7-1-1 16,-5-4-3-16,-6-1-5 0,-8-1-4 15,-1 1-1-15,-3 3-4 0,1 4-7 16,3 2-10-16,4 3-17 0,7 4-9 16,7 3 30-16,4 2-169 0,7 0-138 15,6 0-336-15</inkml:trace>
  <inkml:trace contextRef="#ctx0" brushRef="#br0" timeOffset="43939.82">19674 4128 646 0,'4'21'141'16,"-3"-7"7"-16,-2 0-116 0,-1 2-7 15,-1-3-1-15,-2-2 1 0,-1-3-1 0,-2-3-7 16,-1 1-7-16,-3-2-2 0,-2-1-9 16,0-1-17-16,-2 1 39 0,0-1-178 15,-4 2-136-15,-1-2-359 0</inkml:trace>
  <inkml:trace contextRef="#ctx0" brushRef="#br0" timeOffset="44683.19">20029 4102 392 0,'7'3'115'0,"2"-2"6"0,5-2-27 16,2 0-42-16,3-1-4 0,4-3 0 16,2 1-12-16,6-1-6 0,5 0-2 15,6 2-2-15,7 1 0 0,6-3-1 16,8 2-2-16,11-1 1 0,12 3-2 15,7-5-1-15,11 0 0 0,13 0-2 0,16 2-1 16,9 0 2-16,11 3 1 0,4-2 1 16,10 3 1-16,3 0 0 0,4 1-3 15,-7-1-4-15,-1 1-3 0,-9 0-4 16,-15 0-2-16,-17-2-5 0,-20-1-8 16,-23-2-9-16,-17-2-24 0,-24-1 39 15,-19-5-195-15,-21-2-160 0,-13-3-400 0</inkml:trace>
  <inkml:trace contextRef="#ctx0" brushRef="#br0" timeOffset="48628.62">17449 5925 549 0,'4'0'133'0,"1"1"5"0,-3-4-68 16,0 2-27-16,-1 1-6 0,0-4-2 16,-1 2-2-16,-1-1-1 0,-2-4-6 15,-2 6-7-15,-3-2-6 0,-2 0-3 0,-4 2-2 16,-2-3-4-16,-5 2-4 0,0 5-1 15,-2 1 1-15,-1-1-1 0,2 2 1 16,3 1-1-16,3 2 0 0,5-1 0 16,5 2 0-16,5 0 0 0,8-1 0 15,6 3 1-15,5 2 0 0,4-4 1 16,1 1 1-16,2 2 0 0,2 0 0 16,0 0 0-16,-4 0-1 0,-5 2 1 15,-2-1-1-15,-3 2 0 0,-5-2 0 0,-6 1 0 16,-8 3 1-16,-6-3-1 0,-6-2 0 15,-5-1 1-15,-9-1-2 0,-5-3-2 16,-4-4-9-16,0-4-10 0,2-6-11 16,1-2 19-16,2-3-154 0,5-6-130 15,5 0-324-15</inkml:trace>
  <inkml:trace contextRef="#ctx0" brushRef="#br0" timeOffset="48833.61">17386 5626 670 0,'-2'11'157'0,"-1"0"11"15,-3 4-109-15,2 5-16 0,-1 4 1 16,2 5 2-16,2 7-6 0,1-1-14 0,2 2-11 16,3 3-7-16,1-2-4 0,1 2-3 15,-1 2-6-15,1 1-16 0,-1 1-21 16,1 1 76-16,1-2-218 0,-1-1-151 15,0-3-393-15</inkml:trace>
  <inkml:trace contextRef="#ctx0" brushRef="#br0" timeOffset="49129.05">17815 5498 678 0,'3'-1'154'0,"0"-1"4"16,-1 4-122-16,2 0-6 0,-1 3 1 15,0 7 0-15,-1 6-6 0,1 4-8 0,-6 7-3 16,1 9-3-16,-3 5-2 0,-3 8-2 16,-2 1-3-16,-1 3-2 0,0-1 1 15,4 2-7-15,1-3-1 0,5-2-1 16,4-6-3-16,6-3-1 0,4-5-3 15,4-3-2-15,-1-8 3 0,3-6 1 16,-3-6-1-16,3-5 2 0,-1-7-5 16,2-6-6-16,1-5 10 0,0-7-146 0,-2-7-128 15,-1-6-329-15</inkml:trace>
  <inkml:trace contextRef="#ctx0" brushRef="#br0" timeOffset="49529.96">17683 5833 486 0,'15'5'130'16,"6"-2"8"-16,5-3-14 0,6 0-86 15,2-2-4-15,-1-2-4 0,2-4-5 16,-1-3-6-16,-2-1-8 0,-5 0-12 16,-2-2-10-16,-2 2-23 0,-3 0-39 15,-6 3-32-15,0 3-13 0,-6 3-1 16,0 5 13-16,-4 3 18 0,0 2 32 15,-2 5 53-15,0 5 49 0,-1 2 30 0,2 5 13 16,-3 2 0-16,2 3-9 16,-1 0-6-16,1 0-14 0,0-3-14 0,-1 0-18 15,2-4-10-15,2-2-2 0,4-2-1 16,-1-5 1-16,4-5 2 0,3-2 3 16,4-6 4-16,1-4 2 0,1-3 3 15,2-4 2-15,-1-2 0 0,-1-1-2 0,-4-3 0 16,-4-1-2-16,-2-1-5 0,-4-5-4 15,-7-1-4-15,-3-6-5 0,-10 0-3 16,-6 2-5-16,-4 1-4 0,-5 5-1 16,-2 8-2-16,-2 3-7 0,1 9-15 15,4 4-15-15,6 1 147 0,4 1-291 16,2-1-164-16,7 3-451 0</inkml:trace>
  <inkml:trace contextRef="#ctx0" brushRef="#br0" timeOffset="49698.3">18712 5762 734 0,'4'3'166'0,"-6"0"0"0,-3 2-124 16,-3-3-21-16,1-1-1 0,0 0-2 16,-1 0-8-16,0-4-5 0,3 0-9 0,1-3-15 15,2 1 100-15,0 0-250 0,0 1-154 16,0 6-425-16</inkml:trace>
  <inkml:trace contextRef="#ctx0" brushRef="#br0" timeOffset="49832.83">18695 6043 560 0,'6'10'149'16,"-2"-1"4"-16,-3-5-38 0,2 1-82 0,1-4-5 15,0-5-4-15,3-2-5 0,1-2-168 16,-1-4-3-16,4 2-113 0,4-2-250 15</inkml:trace>
  <inkml:trace contextRef="#ctx0" brushRef="#br0" timeOffset="51144.74">19117 6203 321 0,'1'0'83'0,"-1"0"5"16,1 0-41-16,2 1-14 0,-2 0-1 16,1 0 3-16,1-1-1 0,-1 3-2 0,2-1-2 15,0-1-1-15,-1 0 1 0,3 0-4 16,-1 0-6-16,2 0-3 0,2-1-3 15,-1 1-2-15,5 1-1 0,3-1-2 16,1 0 0-16,5 0 0 0,5 1 1 16,1-1 0-16,4 0 0 0,0 1 1 15,0-2-1-15,4 1 0 0,-1 1-2 16,-1-1-1-16,-1-1-2 0,3 1-1 16,0-1-1-16,0 0-2 0,0-1 0 15,3-2 0-15,3 3-1 0,-1-1 1 16,-3-1-1-16,2 2 0 0,0-1 1 0,-2 1-1 15,-3-1 0-15,-4 0 2 0,1 0 0 16,0 0 2-16,-2 0 0 0,-1-2 0 16,-1 1 1-16,2 0 0 0,0 0 0 15,3-1-2-15,0 1-1 0,1 1 0 16,0 0-1-16,0 2-1 0,2 0 1 0,-2-1-1 16,2 0 1-16,-1 0-1 0,4-1 0 15,-1 1 0-15,3-2 1 0,2 0-1 16,3-1 0-16,-1 1 0 0,-1-2 0 15,2 2 0-15,0-1 0 0,-3 2 0 16,-1-2 0-16,-3 2 0 0,2 0 0 16,-3-1 0-16,1-1 0 0,0 0 0 15,2-3 0-15,0 2 0 0,-2-2-1 16,1 1 1-16,1-1-1 0,0 2 0 16,-1-1 1-16,1 3-1 0,1-2 0 0,-1 2 1 15,4 1-1-15,0-2 0 16,3 1 0-16,-3 0 0 0,1 0 0 15,-2 1 0-15,2 0 0 0,-2-2 0 0,-2 2-1 16,-3-1 0-16,2 1-2 0,-4-6-4 16,-3 1-7-16,-6-2-4 0,-4-2-13 15,-5 1-116-15,-5-4-116 0,-6 1-285 16</inkml:trace>
  <inkml:trace contextRef="#ctx0" brushRef="#br0" timeOffset="52226.9">20445 6439 243 0,'1'0'66'0,"-1"-2"4"15,-1 0-23-15,1 1-17 0,0 0-3 16,0 0 4-16,0 1 3 0,0-2-2 16,0 2-1-16,0 0-1 0,0 0-2 0,1 0-3 15,-1-1-4-15,0 1-4 0,0 0-3 16,0 1-3-16,1-2-1 0,-1 2 0 15,0-1 1-15,0 1 0 0,-1 0 0 16,0 0-1-16,0 0-1 0,0 3-2 16,0-2-1-16,-1 0-1 0,-1 0-2 15,2 3-1-15,0-2-1 0,0 1 0 16,0 1 0-16,1 0 0 0,1 1 0 0,0-1 0 16,1 2 0-16,1 0 1 15,1 0 0-15,2 3 1 0,2-1 0 0,3 0 0 16,1 2 1-16,2-1 1 0,1-2 0 15,0 2-1-15,1-3 2 0,1-4 3 16,-2-1 2-16,1-2 2 0,-2-2 1 16,0-1 1-16,0-6 1 0,-1-1 1 15,-2 1-4-15,0-3 0 0,-3 0-3 16,0-2 0-16,-5-1-1 0,-2 3 1 16,-3-2-2-16,-4 1-1 0,-2 1-3 0,-7 1-1 15,-2 2-3-15,-6 3-5 0,-3 0-11 16,-4 5-9-16,0 1-5 0,3 2 9 15,3 0-132-15,3 1-118 0,6 1-286 16</inkml:trace>
  <inkml:trace contextRef="#ctx0" brushRef="#br0" timeOffset="52780.47">19783 6537 363 0,'-7'12'88'0,"4"3"10"0,6-3-58 16,6-1 0-16,6-3 2 0,3-1 4 16,3-3 1-16,0-1-5 0,3-5-9 15,-1 1-4-15,-5-2-5 0,-4-5-1 16,-3 3 0-16,-1-3 1 0,-4-2 0 15,-2-2-1-15,-4-2-1 0,-5 1 0 16,-3 1-3-16,0 0-6 0,-3 1-6 0,-1 1-2 16,-3 2-4-16,0 4-6 0,0-1-6 15,2 3-9-15,-1 1-9 0,2 2 7 16,4 2-135-16,1-1-120 16,6 1-300-16</inkml:trace>
  <inkml:trace contextRef="#ctx0" brushRef="#br0" timeOffset="53023.87">20979 6490 592 0,'-2'0'143'15,"-1"1"1"-15,-2-2-88 0,-1 0-30 0,0-1-5 16,-1-1-1-16,2 0-7 0,0 1-9 16,3-1-2-16,1-1-2 0,1-1-8 15,2 1 22-15,1-2-161 0,2 0-126 16,0-1-334-16</inkml:trace>
  <inkml:trace contextRef="#ctx0" brushRef="#br0" timeOffset="53173.17">21334 6471 573 0,'1'1'126'15,"-5"-2"1"-15,0-3-95 0,0 1-22 16,-2-6-3-16,3 0-3 0,1 1 4 16,4-1-135-16,2-2-108 0,4-1-290 15</inkml:trace>
  <inkml:trace contextRef="#ctx0" brushRef="#br0" timeOffset="53314.36">21583 6474 508 0,'0'1'117'16,"-1"-1"1"-16,1-3-90 0,1-2-11 0,2-2-13 15,-1-4-109-15,2-3-107 0,2 0-263 16</inkml:trace>
  <inkml:trace contextRef="#ctx0" brushRef="#br0" timeOffset="53646.72">21796 6430 497 0,'-8'-2'129'0,"-1"1"6"15,0-2-49-15,-1 3-57 0,-1 3-1 16,2 0 0-16,2 2-11 0,3 3-7 16,0 0-6-16,4 2 0 0,1 0-1 15,3-1-1-15,5 0 0 0,2 1 0 0,4-1 2 16,6 2 0-16,3-1 1 0,2-2 1 16,-1 0 1-16,-1-3 1 0,-1-1 3 15,-3-4 0-15,-2-6 2 0,-5 0 6 16,-1-3 3-16,-2-1 4 0,-6-2 0 15,-6-2-4-15,-7-2-3 0,-3 1-4 16,-7 1-5-16,-9 1-6 0,-6-2-3 16,-3 5-3-16,1 1-5 0,0 3-12 15,0 2-12-15,4 2 92 0,8 2-233 16,7-1-149-16,6 3-397 0</inkml:trace>
  <inkml:trace contextRef="#ctx0" brushRef="#br0" timeOffset="54837.61">22718 6152 273 0,'0'3'80'15,"-1"0"9"-15,0-1-31 0,0 1-1 16,0 0 1-16,1-2-4 0,-1 0-5 16,1-1-6-16,1 0-4 0,2 0-6 15,1 0-4-15,2 0-2 0,1 0-3 16,4 0-1-16,2 1-3 0,2-3-1 16,2 1 0-16,2 0-1 0,3-1-3 15,3 2 0-15,-1-1-1 0,2-1-1 0,3 5-2 16,3 0-2-16,1 0-2 0,3 1 0 15,6 0 0-15,2-1 0 0,4 0-1 16,2 0-1-16,2-1-1 0,0-2 0 16,1 0-1-16,-1 1-1 0,0-2-1 15,-2 2 1-15,1-2-1 0,-3 0 0 16,3 0 0-16,1 0-1 0,0-2 1 0,-1 2-1 16,-1-1 0-16,1 2 0 0,1 2 0 15,-1 2 0-15,1-2 0 0,2 0 0 16,3-1 0-16,2 2 0 0,-1-2 1 15,1 3-1-15,0-2 0 0,-2 0 1 16,-3 1-1-16,0 1 0 0,-4-2-1 16,2-1 1-16,-3-3 0 0,-2 2 0 0,-2-1 0 15,-6-2 0-15,-4 2 0 16,-3 0 1-16,-5 0-1 0,-4 1 0 0,-4 0-1 16,-1 1 0-16,0-1-1 0,-1 2-1 15,-2 0-4-15,-1-1-6 0,-3 1-8 16,-2-2-6-16,-2 0 71 0,-3-2-207 15,-2-1-134-15,-3-1-362 0</inkml:trace>
  <inkml:trace contextRef="#ctx0" brushRef="#br0" timeOffset="57928.54">21067 3489 374 0,'7'5'111'16,"-2"-4"7"-16,1 2-37 0,-2 2-36 15,2-4-1-15,-4 5 3 0,-1 4-15 16,-1 2-14-16,-3 6-7 0,-3 1-2 0,-3 6-1 16,-4 6-3-16,-1 2-1 0,-5 0-2 15,1 2-1-15,-2-2 0 0,3-1-1 16,3-3 1-16,2-6-1 0,3-3 1 16,4-1-1-16,3-5 0 0,1-3 0 15,0-3 1-15,0-4 1 0,2-4 1 16,0-2 0-16,3-5 1 0,1-5 0 15,1-5 2-15,4-4 1 0,1-4 0 0,1-4-2 16,1-4 0-16,0-5 0 16,3-4 0-16,0 1-3 0,-1-1 1 0,2-1 3 15,0 3 3-15,-1 1 2 0,-1 6 3 16,0 7 0-16,-3 6 4 0,-2 3 0 16,-1 6-2-16,-3 4-1 0,0 3 0 15,-1 5-1-15,-1 2-1 0,0 2 1 0,2 5 0 16,-2 3 0-16,3 1-1 0,-2 6-2 15,1 1-1-15,1 0 0 0,1 6-3 16,2-1-4-16,0 3-1 0,1 2-1 16,1 2 0-16,2-1-1 0,0 1 1 15,-1-2-2-15,1-1 0 0,-4-1-9 16,-1-3-4-16,1-4-10 0,-4-1-11 16,-2-3 7-16,-1-1-63 0,-3-6-85 15,0-5-114-15,-3 0-279 0</inkml:trace>
  <inkml:trace contextRef="#ctx0" brushRef="#br0" timeOffset="58131.55">20974 3743 520 0,'10'2'140'0,"3"-2"3"0,3-1-70 15,2 0-17-15,1-1-6 0,-1-1-17 16,1-1-12-16,-3-1-10 0,2-1-9 16,-2-2 61-16,1-3-213 0,-2-2-139 15,-2 6-384-15</inkml:trace>
  <inkml:trace contextRef="#ctx0" brushRef="#br0" timeOffset="63046.92">23604 5482 433 0,'3'1'115'16,"0"-1"6"-16,0 0-21 0,3-1-64 16,0 1-5-16,1 0 0 0,-1 0-4 15,-1 2-5-15,-1 1-4 0,1 1-3 0,-4 4-1 16,-3 3-3-16,-3 3-3 0,-1 3 0 15,-4 4-1-15,-4 4-1 0,-3 5-2 16,-3 0-2-16,0 1 0 0,-3 2-1 16,1 2-4-16,2 0-2 0,4-1 0 15,1-4 0-15,4-4-1 0,5-3-1 16,1-4 2-16,3-5 2 0,0-4 2 16,1-6-1-16,1-3 0 0,2-2 1 0,1-5-1 15,3-3 1-15,3-7-1 16,3-7 2-16,3-5-1 0,1-2 0 0,2-3 0 15,2-4 1-15,-1-4 0 0,-1-2 0 16,0 1 0-16,-3 1 2 0,1-2 2 16,-1 3 1-16,-1 1 1 0,-1 7-1 15,-1 5 4-15,-1 5 4 0,0 4 0 16,-3 4 2-16,-2 5 1 0,-1 3-1 16,0 3 0-16,-2 4-5 0,1 4-1 0,-1 4 1 15,-1 3-1-15,2 5-1 0,0 1 0 16,0 4 0-16,0 2 0 0,2 4-2 15,-1 0-3-15,3 4-2 0,2 2 0 16,2 1-1-16,0 1 1 0,1 0-1 16,1-1 0-16,3 1-1 0,-1-4-3 15,0-2-4-15,-1-3-7 0,0-2-9 16,-2-2-8-16,1-5-8 0,-3-5-1 16,-4-1-36-16,-1-5-81 0,-2-4-101 15,-2-5-241-15</inkml:trace>
  <inkml:trace contextRef="#ctx0" brushRef="#br0" timeOffset="63287.99">23536 5728 449 0,'0'1'116'0,"0"-1"9"0,0 2-6 15,1-2-86-15,0 0 2 0,1 0 7 16,2 1 8-16,3-1-4 0,5-1-8 16,2 0-8-16,5 1-6 0,1-2-4 15,3 1-7-15,0-4-13 0,1 2-24 0,-3-1 62 16,-2-3-202-16,4-2-141 0,-3-2-380 16</inkml:trace>
  <inkml:trace contextRef="#ctx0" brushRef="#br0" timeOffset="74665.28">18345 8951 460 0,'3'2'119'0,"3"-2"3"0,-1 0-64 16,0 1-12-16,1-1-9 0,-4-1-6 16,1 0-4-16,-1 1 0 0,-2 0-1 0,-2-1 1 15,1 0-3-15,-2-2 0 0,-4 0-5 16,-2 0-4-16,-6 0-4 0,-2-2-4 16,-6 2-2-16,-5 0-2 0,-1 2-1 15,-2 1-1-15,1 2-1 0,-1 0 0 16,0-1-1-16,6 2 1 0,3 1 0 15,3-2-1-15,7-1 1 0,4 1-1 0,2 0 1 16,6 5 1-16,5 0 4 0,2-1 2 16,6 3 1-16,3 2 1 0,6-1 1 15,2 2 2-15,5 0-2 0,2 3-2 16,1 1-3-16,-2 1 0 0,1 2-2 16,-2-2 0-16,-5 1-2 0,-5-1 0 15,-4-1 0-15,-6-1 1 0,-3-1 1 16,-9 0 2-16,-6 2 0 0,-4-1 1 15,-6-2 0-15,-8-1 0 0,-4-1-1 16,-3 0-3-16,-2-2 0 0,0-2-1 16,-3-7-1-16,6 1-1 0,2-4-1 0,2-3-4 15,3-4-5-15,5-4-10 0,3-4-13 16,3 3-10-16,6-3-5 0,2 0-123 16,7-1-123-16,4-2-290 0</inkml:trace>
  <inkml:trace contextRef="#ctx0" brushRef="#br0" timeOffset="75194.88">18482 8690 526 0,'0'1'124'0,"1"0"7"16,-1-1-78-16,0 0-11 0,-1 0-3 16,1 0-1-16,0 0 0 0,-1 0-2 15,2 0-3-15,-2 0-3 0,1-1-3 16,1 1-3-16,-1 0-1 0,0 0-3 0,1 0-2 16,0 0-2-16,0 0-3 15,-1 2-3-15,1 0-2 0,0 1-3 0,0 3-2 16,1 6-1-16,1 5 0 0,0 4 1 15,-1 3 1-15,1 6 1 0,0 2 0 16,-2 6 0-16,0-1-2 0,-1 2 1 16,-1 4-2-16,1 2-1 0,-5-1-1 15,3 2 0-15,-1-4-3 0,1-2-2 16,1-4-4-16,-1-4-5 0,2-5-6 0,3-3-11 16,-2-7-10-16,0-3-7 0,1-3-5 15,-2-5 120-15,1-2-238 0,-1-3-131 16,-1-8-361-16</inkml:trace>
  <inkml:trace contextRef="#ctx0" brushRef="#br0" timeOffset="75710.92">18699 8675 521 0,'-1'-3'131'0,"-1"-2"7"0,2 4-64 15,-1-1-27-15,1 2-3 0,1 2 1 0,1 2 0 16,-1 2-3-16,1 4 0 0,0 4-2 16,1 6-4-16,1 4-3 0,-2 8-7 15,0 4-7-15,1 2-6 0,-1 4-4 16,3-1-5-16,-1 4-1 0,3-1-2 16,0-2-3-16,3-4-12 0,-2 2-5 15,0-3-14-15,0-3-15 0,-1-5 14 16,0 0-154-16,-2-5-135 0,1-2-329 15</inkml:trace>
  <inkml:trace contextRef="#ctx0" brushRef="#br0" timeOffset="77193.64">20207 8788 423 0,'7'0'117'0,"-2"-3"5"0,0 5-21 16,-1 0-52-16,2-3-6 0,-3 2 2 15,-1 0-1-15,0-1-3 0,0 3-3 16,-3-3-6-16,-1 1-5 0,-4 1-7 15,-2 2-6-15,-3-1-7 0,-4-1-3 0,-6 0-1 16,-3 4-1-16,-4-3 0 0,-2 4-1 16,-2-3 0-16,-1 3 0 0,3 0 0 15,3 0 0-15,5 1 0 0,5-2-1 16,5 1 1-16,5 0 1 0,6 1 2 16,6 1-1-16,6 1 1 0,7 0 1 15,4 1 1-15,4 2 0 0,6-1-1 0,2 3-1 16,2-1 2-16,-2 2-2 0,-3 1 0 15,-4-1 0-15,-4 0-1 0,-6 0 0 16,-7-2 0-16,-6-1-3 0,-5-2 1 16,-6-2-1-16,-7 1 0 0,-6-5 1 15,-6 1-2-15,-4-1-4 0,-3-2-4 16,-4-1-10-16,-1-3-13 0,1-1-11 16,4-3 163-16,3-4-293 0,4-6-144 15,2-4-413-15</inkml:trace>
  <inkml:trace contextRef="#ctx0" brushRef="#br0" timeOffset="77376.19">20003 8543 649 0,'5'10'168'0,"1"6"8"0,1 1-81 16,1 6-33-16,0 6-5 0,-1 5-7 0,0 5-12 15,-2 3-9-15,-1 1-7 0,1 6-9 16,-3 0-2-16,1 1-4 0,1 1-2 15,1-3-5-15,2 0-10 0,-1-3-10 16,2-2-22-16,1-4-21 0,-2-2-17 16,2-6-118-16,-2-6-136 0,3-2-301 15</inkml:trace>
  <inkml:trace contextRef="#ctx0" brushRef="#br0" timeOffset="77673.66">20479 8630 632 0,'7'-7'172'0,"-4"3"7"15,2 0-37-15,-1 0-93 0,-1 3-11 0,-1 3-8 16,0 3-7-16,-2 4-9 0,-1 3-7 16,0 4 0-16,-1 9 1 0,-1 5 0 15,0 3 0-15,2 6 0 0,-1-1-1 16,1 6-1-16,0 1-2 0,0 0-2 15,1 1-1-15,-1-1 0 0,1-1-1 16,1 1-4-16,2-5-3 0,2-4-5 16,1-4-5-16,2-8-3 0,4-3-3 15,0-7-3-15,2-3-2 0,0-7-7 16,4-4-4-16,2-7-7 0,-1-3 165 16,-1-5-288-16,-1-5-145 0,-1-5-411 0</inkml:trace>
  <inkml:trace contextRef="#ctx0" brushRef="#br0" timeOffset="78085.78">20452 8902 636 0,'-2'2'151'0,"6"2"11"16,3-2-93-16,4 1-21 0,5-2-3 16,1-1-3-16,3-3-4 0,3 0-8 15,-1-3-12-15,1-2-8 0,-3-1-7 16,-2 0-9-16,0 1-13 0,-3 0-18 15,-1 0-13-15,0 3-5 0,-2 2-24 16,-1 4-83-16,-1 2-9 0,0 6 16 16,0 1 53-16,-3 4 39 0,-2 1 25 0,-3 3 41 15,-2-3 95-15,-2 5 22 0,0 1 0 16,-2-1-31-16,0 2-22 0,1 0-17 16,2 1-15-16,2-2-7 0,2-3-5 15,2-5-3-15,2-1 0 0,2-4 1 16,4-3 2-16,3-4 2 0,2-1-1 15,2-3 0-15,1-3 2 0,-1-5 1 0,0-1-2 16,0-1 1-16,-2-3-1 0,-4-2 3 16,-2-1 1-16,-3-2-2 0,-2 2-3 15,-6-1-4-15,-4-2-5 0,-3 1-2 16,-5 3-6-16,0 0-4 0,-6 5-3 16,-2 3-2-16,-4 3 0 0,0 3-5 15,-3 5-9-15,2 2-10 0,-1 4-21 16,5 2-21-16,4 2-65 0,7 1-65 0,7 1-125 15,7 0-255-15</inkml:trace>
  <inkml:trace contextRef="#ctx0" brushRef="#br0" timeOffset="78246.91">21224 9225 706 0,'20'16'171'0,"-4"1"2"0,-4-3-117 16,-4 2-14-16,-7 0-8 0,-9 0-11 15,-4 3-11-15,-5-1-7 0,-6-1-8 0,-3 0-11 16,0-1-22-16,0-3 73 0,3-3-211 16,1-3-148-16,2-1-388 0</inkml:trace>
  <inkml:trace contextRef="#ctx0" brushRef="#br0" timeOffset="78728.58">22071 8714 593 0,'0'-2'138'15,"-1"0"4"-15,1 0-94 0,0 0-15 16,0 2-2-16,-1 1-2 0,0 0-6 16,-3 2-5-16,-2 0-3 0,-3 3-5 0,-2 0-3 15,-4 4-1-15,-2 0-1 0,-1 2 0 16,0 0-2-16,2 1-2 0,0 2-1 15,2-2 0-15,3-2-1 0,2-3 1 16,3 3 0-16,4-1 1 0,3 0 0 16,4 0 0-16,2 3 0 0,3 1 1 15,2 3-1-15,3-2 0 0,1 3 0 16,2 0-1-16,-1 2 0 0,1-1 1 16,0 0-1-16,-4 2 0 0,-5-1 0 15,-4-3-1-15,-7 1-2 0,-6-3 0 0,-6-2 0 16,-5-1-4-16,-2-3-8 0,-5-2-8 15,-1-3-6-15,-3-3 0 0,2-3-128 16,-2-2-121-16,1-5-290 0</inkml:trace>
  <inkml:trace contextRef="#ctx0" brushRef="#br0" timeOffset="78943.52">21936 8558 578 0,'3'-11'152'15,"3"3"9"-15,0 5-45 0,1 0-64 16,0 8-6-16,-2 6-2 0,1 6-6 16,-3 5-7-16,-1 6-7 0,-1 6-4 15,-1 6-5-15,0 4-3 0,-1 1-2 16,0 0-3-16,-1 3-2 0,1 0-2 0,-2 3-5 16,0-2-12-16,0-1-13 0,0-1-16 15,-1-2 9-15,2-5-154 0,0-3-144 16,2-8-342-16</inkml:trace>
  <inkml:trace contextRef="#ctx0" brushRef="#br0" timeOffset="79242.99">22335 8555 650 0,'5'2'162'0,"1"1"8"0,-2 2-92 16,2 5-32-16,-2 4-5 0,-2 1 0 0,-1 5-5 16,-1 2-11-16,-1 7-6 0,-1 2-3 15,-2 2-2-15,-3 4-2 0,1 3-3 16,-4-1-4-16,0 2-2 0,-2 3-1 16,1 0 0-16,2-1-4 0,2-2 0 15,5-1-2-15,4-1-6 0,3-4-4 16,5-5-2-16,3-5-2 0,2-4-2 15,5-3-4-15,1-5-3 0,1-4-4 0,0-4-6 16,10-4-7-16,-9-9 164 0,-1-2-288 16,-4-5-144-16,-3-5-410 0</inkml:trace>
  <inkml:trace contextRef="#ctx0" brushRef="#br0" timeOffset="79427.42">22171 8858 609 0,'2'3'143'0,"8"1"10"16,5-1-93-16,8-1-19 0,7 1-3 16,6-2-2-16,3-1-5 0,1-2-9 15,0-3-11-15,1-1-11 0,-5 0-11 16,-2-4-12-16,-6 1-10 0,0-1 27 16,-3 2-135-16,-3 4-23 0,-3 1-105 15,-2 2-228-15</inkml:trace>
  <inkml:trace contextRef="#ctx0" brushRef="#br0" timeOffset="79670.97">22683 8888 500 0,'-4'18'123'16,"0"3"4"-16,-1-1-67 0,2 3-17 16,2-3-8-16,0 2-7 0,3 1-4 15,1 0-6-15,3-4-4 0,0-2-6 16,3-2-3-16,2-3 4 0,-1-4 3 16,2-3 3-16,3-3 3 0,2-2 5 15,0-3 6-15,0-4 4 0,2-3-1 16,1-3 1-16,0-4-1 0,-4-3-2 15,-2-4-2-15,-3 0-5 0,-1-3-1 16,-5 2-5-16,-5 0-5 0,-4 0-4 0,-2 2-4 16,-5 3-3-16,-3 3-3 0,-7 2-4 15,-2 5-1-15,-1 6-4 0,-3 3-9 16,3 4-15-16,2 5-17 0,3 2 9 16,4 2-149-16,4-1-140 0,4 2-334 15</inkml:trace>
  <inkml:trace contextRef="#ctx0" brushRef="#br0" timeOffset="79858">23201 9299 671 0,'-1'17'151'0,"-3"-1"2"0,-4 0-114 15,-4-2-13-15,-1 1-2 0,-4-3-1 16,-4 0-7-16,-2 0-5 0,-1-4-8 15,-3 0-21-15,2-2 150 0,0 0-292 16,4-2-153-16,3-1-445 0</inkml:trace>
  <inkml:trace contextRef="#ctx0" brushRef="#br0" timeOffset="80427.42">23831 8643 588 0,'0'0'141'0,"0"0"6"15,2 2-91-15,-1 3-11 0,1 1 2 16,0 4 0-16,0 4-2 0,0 8-4 15,1 5-1-15,-2 4-2 0,0 7-8 16,-2 2-7-16,-1 3-6 0,-2 4-5 16,-1-1-4-16,-3 0-4 0,2-1-2 0,-2-2-5 15,2-3-5-15,0-3-7 0,1-5-10 16,4-6-18-16,1 0-13 0,2-8 159 16,1 0-290-16,-1-6-152 0,1-6-419 15</inkml:trace>
  <inkml:trace contextRef="#ctx0" brushRef="#br0" timeOffset="80812.91">24264 8668 633 0,'2'-3'146'16,"1"1"5"-16,-2 0-109 0,-2 3-11 15,-2 0-3-15,-1 3 0 0,-4 3 0 16,-3 3-2-16,-3 4-3 0,-3 3 1 0,-6 6-2 16,-3 6 0-16,-1 4-4 0,-3 2-7 15,1 3-6-15,0 4-2 0,3-1-2 16,5 2-1-16,5-2-1 0,6-3-5 16,6 0-3-16,6-3-1 0,7-3 0 15,7-4-2-15,4-3 1 0,5-7-1 16,4 1 4-16,7-5 3 0,-1-5 1 0,3-5 0 15,-2 0 1-15,0-6 1 0,-4-1 2 16,-7-4 4-16,-5-3 4 0,-4-3 4 16,-6-3 2-16,-6-2 1 0,-10-3 0 15,-6 1-1-15,-4 0-3 0,-7 4-4 16,-7 2-4-16,-4 5-1 0,-2 3-1 16,0 8 1-16,1 1-7 0,1 2-23 15,3 4 142-15,6 1-293 0,3-1-165 16,5 0-467-16</inkml:trace>
  <inkml:trace contextRef="#ctx0" brushRef="#br0" timeOffset="87629.1">20889 10013 507 0,'-5'-11'120'0,"1"-3"3"16,0 7-70-16,-1 1-26 0,2 3-5 0,0 1 3 16,-1 0-1-16,2 2-3 0,0 2-2 15,0 1 2-15,-2 4 1 0,-1 4-2 16,-3 6-5-16,-2 4-4 0,-5 3 0 15,-3 6-2-15,-4 6-3 0,-1 2-4 16,-5 3-2-16,1 0-2 0,-2 1-6 16,3-4-3-16,3-3 0 0,2-5 0 0,3-4 0 15,6-6 0-15,2-8 4 0,6-2 4 16,4-6 5-16,4-6 2 0,3-5 2 16,5-5 2-16,5-4 1 0,1-5 0 15,3-8 1-15,-1-6-1 0,0-4 0 16,-2-4 0-16,1-3 0 0,-2-3 2 15,1-2 3-15,-2 4 3 0,2 4 3 16,0 4 0-16,-3 9 1 0,-2 2 1 0,-3 10 1 16,-2 6-3-16,-2 4-2 0,0 3-3 15,0 5-2-15,2 2-2 0,-1 5 0 16,3 2-2-16,0 3 1 0,1 6 1 16,3 4-1-16,2 3 2 0,0 4-2 15,3 2-2-15,3 3-2 0,0 2-2 0,0 3-2 16,-2-1-1-16,-1 1-4 15,-3-4-2-15,-2 1-6 0,-5-6-8 0,0 0-8 16,-3-7-19-16,-3-2-12 16,-3-4-6-16,-2-3 93 0,-3 0-216 0,0-5-134 15,-3-1-353-15</inkml:trace>
  <inkml:trace contextRef="#ctx0" brushRef="#br0" timeOffset="87839.57">20827 10155 735 0,'-7'3'165'0,"0"1"5"0,2-1-124 15,0 0-14-15,2 0-4 0,1 1-3 16,2-1 1-16,4-2-1 0,4 0-2 16,5-2-3-16,2-1-2 0,3-4-4 0,2 2-9 15,0 0-14-15,4-2-20 16,2 1-19-16,-2-1 37 0,0 4-183 0,5 1-146 15,3 0-361-15</inkml:trace>
  <inkml:trace contextRef="#ctx0" brushRef="#br0" timeOffset="88515.81">19656 10603 533 0,'-12'4'118'0,"1"2"3"0,4-2-85 15,-1 0-11-15,1-2-4 0,2 0-3 16,-1-1-3-16,2 1 0 0,1-2-1 15,-1 0-1-15,1 1-2 0,1 2-1 16,-1-3 0-16,2 1 0 0,-1 0 0 16,2 1-1-16,3-1-1 0,2 2 2 15,4-1 1-15,6 1 3 0,4 0 4 0,10 0 3 16,9-1 4-16,9 3 3 16,10-4-2-16,10 1 0 0,11 1-2 0,12 0-3 15,11-2-5-15,8 1-4 0,10 2-4 16,10 0-2-16,7-2-2 0,6 2-1 15,9 3-1-15,2-1 1 0,3 3-2 16,-3-1 1-16,-6 0-1 0,-5 5-1 16,-7-5-6-16,-16-1-14 0,-11-6-26 15,-20-11-51-15,-13 11-86 0,-12-5-133 0,-16-10-295 16</inkml:trace>
  <inkml:trace contextRef="#ctx0" brushRef="#br0" timeOffset="91838.76">22790 10607 453 0,'18'-3'119'0,"4"1"1"15,-2 0-11-15,-3-3-87 0,-2 1-13 16,-2-1-3-16,-3 1-1 0,-4-1 0 16,-1 0 3-16,-2 1 1 0,-1 0 0 0,2 1 2 15,5 0-1-15,3 1 2 0,7-1 0 16,7-1-1-16,10 2 0 0,10-1 1 15,11 0 2-15,10-1 3 0,11 0 2 16,11 3 2-16,4 1 0 0,8 1 0 16,3 3-3-16,2 3-1 0,5 4-3 15,-4 1-4-15,-3 0-5 0,-3-2-1 16,-8 1-2-16,-9-4-1 0,-11 1-3 0,-14-5-4 16,-13-2-4-16,-13-2-7 15,-11-1-7-15,-10-4-5 0,-9-1-4 0,-9-3-9 16,-8-1-20-16,-4 1-90 0,-8 2-103 15,-2-2-250-15</inkml:trace>
  <inkml:trace contextRef="#ctx0" brushRef="#br0" timeOffset="92230.9">23310 10778 564 0,'-9'-2'138'0,"2"2"2"15,1 1-64-15,1 0-49 0,0 5-8 16,3 1-3-16,0 6-4 0,2 1-6 15,-1 1-4-15,1 3-1 0,2 0-2 16,2-1-3-16,3-1 0 0,1-1-1 0,1-1 0 16,3-3 0-16,2 0 1 0,-1-3 1 15,0 0 6-15,0-4 3 0,-1 0 4 16,-1-4 5-16,-2-3 4 0,-2-3 0 16,-1-4 0-16,-2-1-2 0,0-2-3 15,-4-1-4-15,0-2-5 0,-1 0-6 16,-3 1-6-16,1-1-5 0,-3 2-7 15,2-1-8-15,0 3-6 0,-2-2 27 16,1 7-149-16,0 0-118 0,2 2-301 0</inkml:trace>
  <inkml:trace contextRef="#ctx0" brushRef="#br0" timeOffset="92383.01">23713 10868 582 0,'11'6'125'0,"-4"-4"1"0,-2-1-96 16,-2 0-19-16,-3 0-22 0,-3 0-49 16,-3 4-60-16,-4-2-5 0,-2 0-81 15,-5 2-146-15</inkml:trace>
  <inkml:trace contextRef="#ctx0" brushRef="#br0" timeOffset="92524.81">23628 10939 93 0,'6'9'143'0,"7"-2"-35"15,5-1 9-15,5-1 4 0,4-4-14 16,4 0-19-16,2-2-17 0,0-4-19 0,-1 2-12 15,-6-3-5-15,-3-1-5 0,-5 0-4 16,-6 1-4-16,-4-1-4 0,-7 1-5 16,-5-3-8-16,-6 0-10 0,-3 0-12 15,-6 1-11-15,-4-4 2 0,-3 2-132 16,-3 1-122-16,5 2-295 0</inkml:trace>
  <inkml:trace contextRef="#ctx0" brushRef="#br0" timeOffset="92689.68">24198 10850 665 0,'3'4'138'16,"-3"1"-4"-16,-1 0-116 0,-2 0-118 15,1 3-36-15,-2-3-103 0,-2 4-241 16</inkml:trace>
  <inkml:trace contextRef="#ctx0" brushRef="#br0" timeOffset="92825.32">24300 11003 607 0,'21'-3'148'0,"-2"-4"6"0,-3-4-87 16,-3-1-25-16,-3-1-7 0,-5 2-7 16,-4-1-10-16,-5-1-11 0,-3 0-14 15,-7 1-12-15,-4 1 0 0,-2 1-141 0,-1-1-129 16,-2 2-323-16</inkml:trace>
  <inkml:trace contextRef="#ctx0" brushRef="#br0" timeOffset="92971.93">24576 10923 569 0,'0'1'116'0,"-1"0"-50"15,-1-1-172-15,0 3-102 0,-5-1-229 16</inkml:trace>
  <inkml:trace contextRef="#ctx0" brushRef="#br0" timeOffset="93123.62">24670 11069 653 0,'26'1'156'0,"-2"-7"5"0,-3-2-107 0,-3-2-11 16,-3-5-2-16,-5-2-7 0,-6-1-9 15,-3-4-9-15,-4 4-7 0,-5-2-15 16,-4-1-19-16,-7 2 0 0,-5 1-80 16,-5 3-68-16,-6 2-122 0,-4 3-268 15</inkml:trace>
  <inkml:trace contextRef="#ctx0" brushRef="#br0" timeOffset="98003.78">2507 9582 558 0,'-12'8'127'15,"1"-1"4"-15,2 1-92 0,0-3-8 16,2 1-5-16,-2-2-2 0,1 2 0 16,2-1-1-16,0 0 0 0,2-2-2 15,1 0-2-15,2 3-3 0,2-1-3 16,2-3 0-16,5 5-2 0,1 1 0 0,7 0 0 15,7 10 1-15,5-12 0 0,8 0 2 16,9 3-2-16,7-6-2 0,8 1 0 16,6-1-3-16,4-11 0 0,8 7-1 15,5 2-2-15,2 0 0 0,3 0-2 16,1-2-1-16,2 1 1 0,-1 1-2 16,-3 0 1-16,-3 1-1 0,-4-1 1 15,-7 1-1-15,-6-2 1 0,-11 2-1 16,-10-2 1-16,-11 3-1 0,-10-3 0 15,-10-1 2-15,-7 0 0 0,-9 1 0 16,-10-2 0-16,-7 2-4 0,-9-3 0 0,-7 2-2 16,-9 1-5-16,-8-2-1 0,-8-2-3 15,-6-2 0-15,-4 2 2 0,-2-5 1 16,-6 2 1-16,-1-4 1 0,-2 2 2 16,1 1 2-16,4 2 1 0,3-2 1 15,2 5 0-15,10-1 3 0,8 4 0 16,7 3-1-16,6-1 1 0,10 2 0 0,6 2 0 15,7-2 1-15,5-2 0 0,5 1-2 16,6 3 0-16,5-3 0 0,6 2 2 16,6-1 1-16,4 1 0 0,7 0 1 15,9-2 2-15,5-1 1 0,9 2-1 16,8-1-1-16,6-3-2 0,9 2 0 16,1 1-2-16,7 1 1 0,5-2-1 15,2-1 0-15,-1 1-1 0,1 1 1 0,-4 0-1 16,-3 1 1-16,-7-1-1 0,-7 4 1 15,-12-1-1-15,-12-2 0 0,-12 0 0 16,-10 0 4-16,-14-1 1 0,-12 0 1 16,-15 0 0-16,-12 2 0 0,-14 3 0 15,-13 0-2-15,-11 1-4 0,-12-3-3 16,-7 4-2-16,-6-2-5 0,-7 0-1 16,-2-4 1-16,-1 0 0 0,0 0 1 0,3-2 1 15,2-1 3-15,6-2 4 0,11-1 1 16,11-1 0-16,9 1 1 0,12 1-1 15,12-1 0-15,11 2 0 0,14 3-4 16,11 1 0-16,8 1 3 0,10 0 4 16,13 1 2-16,9 2 3 0,10-4 3 15,10-1 4-15,8-1 0 0,9 0-3 16,10-1-3-16,5 0-2 0,1-2-4 0,4 2-1 16,2 0 0-16,2 0-1 0,-4 1-1 15,-6 0 1-15,-7-2-1 0,-6 3 1 16,-12-1-1-16,-12 0 0 0,-15-1 0 15,-10 0 5-15,-13-1 0 0,-14 0 1 16,-13 0-1-16,-14 0-4 0,-13-2-4 16,-13-1-6-16,-13-3-7 0,-10 2-4 15,-9-2 0-15,-3 1 1 0,-7-3 4 16,1 0 4-16,3 2 6 0,4 0 4 0,8 1 1 16,8 2 1-16,11-2 0 0,18 4-1 15,11 1 0-15,12 2-5 0,16 1 1 16,13 2 1-16,14-2 1 0,14 1 1 15,15-3-1-15,16 1 2 0,11-4 4 16,11-4 0-16,12-3-7 0,9 1-21 16,5-5-138-16,2-6-136 0,2-8-350 0</inkml:trace>
  <inkml:trace contextRef="#ctx0" brushRef="#br0" timeOffset="100690.58">17021 12987 598 0,'-1'1'139'0,"1"1"2"16,1-2-89-16,-1 0-20 0,-1 0-7 15,2 1-5-15,-2-1-2 0,1 3-2 16,-1 0-1-16,0 2-1 0,0 2-4 0,0 3-2 16,-1 4-1-16,-1 4-3 0,1 1-2 15,1 3 0-15,2 2-2 0,1 2 0 16,5 0 0-16,3-1-2 0,3-2 1 16,2-3-1-16,6-5 0 0,1-4 1 15,2-4 3-15,2-5 5 0,1-3 6 16,-2-1 6-16,-1-6 4 0,-3 0 4 15,-4-1 3-15,-2 1 0 0,-5-2-2 16,-5-1-4-16,-4-3-4 0,-5-2-5 16,-5 0-4-16,-4-2-5 0,-6-1-5 15,-4 0-5-15,-5 0-4 0,-3 2-4 0,-2 3-3 16,0-2-6-16,-1 2-3 0,1 3-2 16,5 1-10-16,3 1-6 0,4 3-12 15,6 0-10-15,1 3-109 0,8 1-120 16,6-5-286-16</inkml:trace>
  <inkml:trace contextRef="#ctx0" brushRef="#br0" timeOffset="101024.78">17438 13005 556 0,'4'11'135'0,"3"-3"0"0,0-2-55 16,1 1-61-16,0 1-6 0,1 0-6 0,4-1-4 15,-3 1-2-15,4 0 0 0,-1 2-1 16,0-3 1-16,0 1-1 0,-2-3 1 16,-1 2 1-16,-2-1 1 0,-4-3 3 15,-2-1 3-15,-1-1 6 0,-2-1 6 16,-2-2 2-16,-4-2 0 0,-2-4 2 16,-1 0 1-16,-4-3 1 0,-1-3-3 15,0-5-4-15,-2-3-1 0,2-2-2 16,2-1-1-16,2-2-4 0,3 0-3 15,4 2-3-15,4 3-3 0,4 5 0 0,4 3 0 16,4 2-2-16,2 2-1 0,4 1-2 16,1 1-3-16,4-1-7 0,3 1-10 15,2-1-13-15,2 0-14 0,3 0-131 16,0 3-137-16,4-1-326 0</inkml:trace>
  <inkml:trace contextRef="#ctx0" brushRef="#br0" timeOffset="101325.05">18013 12937 622 0,'0'2'171'0,"0"-1"5"0,-1-2-35 15,2 2-84-15,0-1-13 0,-1 1-12 16,0 3-12-16,-1 3-4 0,-2 5-2 16,0 6-4-16,-1 0-2 0,1 6-1 15,-1 3-1-15,1 0-1 0,4 1-1 16,2-3-4-16,3-4-3 0,3 1-3 16,6-4-3-16,0-2-5 0,4-3-8 0,0-4-18 15,0-3-11-15,-1-6-3 0,2 1-131 16,-5-4-133-16,-1-6-313 15</inkml:trace>
  <inkml:trace contextRef="#ctx0" brushRef="#br0" timeOffset="101490.26">17947 12670 773 0,'-9'0'186'0,"4"0"0"0,2 2-105 16,3-2-39-16,1-2-20 0,2 4-21 15,1-2-22-15,0-3-20 0,13 8 18 16,-9-6-163-16,4-8-146 0,3-1-356 16</inkml:trace>
  <inkml:trace contextRef="#ctx0" brushRef="#br0" timeOffset="102673.91">19537 12957 620 0,'15'2'150'0,"-1"-5"0"16,0 1-78-16,-2-1-43 0,-3-1-11 15,-2-1-4-15,-5 0-3 0,-4-2 0 16,-2 2 3-16,-4-1 3 0,-3 2 1 16,-5 0-1-16,-4 2 0 0,-4 1-4 15,-1 6-3-15,-4 1-5 0,2 1-3 16,0 1 0-16,7 1 0 0,3 1 1 0,5-1 1 16,4 1 0-16,5 0 1 0,4 2 1 15,4-1 2-15,3 1 2 0,8 2-1 16,2-1 1-16,8 0 1 0,3-1 0 15,2 1-1-15,-1 1-3 0,0-2-2 16,-6 3-2-16,-3-1 0 0,-8-1 0 16,-6 3-1-16,-8-3 0 0,-7 1 1 15,-10 1-3-15,-7-4-3 0,-8 1-8 16,-3-1-8-16,-7-3-13 0,-2-3-18 0,-2-1 154 16,2-3-291-16,1-7-155 0,4-1-429 15</inkml:trace>
  <inkml:trace contextRef="#ctx0" brushRef="#br0" timeOffset="102888.97">19470 12638 742 0,'3'8'186'0,"-1"5"2"0,-2 3-93 15,0 5-40-15,-2 6-21 0,-2 4-11 16,-2 3-10-16,0 4-5 0,-1 6-4 15,0 3-2-15,-1 3-1 0,1 3-1 16,4 3-3-16,2-1-8 0,1 0-10 16,2-2-28-16,1 0-62 0,1-7-82 15,2-6-137-15,-1-7-303 0</inkml:trace>
  <inkml:trace contextRef="#ctx0" brushRef="#br0" timeOffset="103222.76">19885 12690 622 0,'-2'7'161'0,"-1"0"3"0,0 3-41 15,1 0-80-15,0 3-14 0,1 6-8 16,-1 1-5-16,1 2-1 0,1 4-3 0,1 4-2 16,0 4-2-16,3 1-3 0,1 3 0 15,0-1-4-15,2 4-1 0,-1-2-1 16,2-2-3-16,-1-2-5 0,-2-2-5 16,1-1-5-16,-2-4-9 0,2-2-6 15,1-7-2-15,0-3-4 0,4-5 2 16,1-4 5-16,3-5 3 0,-2-5 11 15,4-7-124-15,-2-2-108 0,0-5-285 0</inkml:trace>
  <inkml:trace contextRef="#ctx0" brushRef="#br0" timeOffset="103594.39">19798 12936 690 0,'-10'2'159'16,"4"-1"2"-16,7 0-109 0,6-1-14 0,5 0-9 15,4-3-8-15,5 0-3 0,3-2-1 16,6 2-2-16,1-5-4 0,1 0-2 16,0 1-1-16,2 1-4 0,-4 1-3 15,-2 3 0-15,-5 2-1 0,-2 5-1 16,-6 3 0-16,-4 3 1 0,-4 4 0 16,-2 5 0-16,-2 4 0 0,-3 0 0 15,-2 0-1-15,1 2-3 0,1-1-2 0,1 1-2 16,3-4-2-16,1-5-1 0,3-2 1 15,4-2 1-15,3-7 4 0,4-3 2 16,2-3 3-16,1-6 3 0,0-2 1 16,1-3 4-16,-5-2 2 0,-2-2 3 15,-4-2 1-15,-5-2 0 0,-3 0 0 16,-7-3-1-16,-4-2-2 0,-3-2-4 16,-6-3-3-16,-2 0-3 0,-2-1-1 0,-1 3-2 15,2 2-3-15,-1 7-2 0,0 4-5 16,0 6-20-16,2 7-17 0,1 5-129 15,1 7-3-15,1 5-114 0,7 3-225 16</inkml:trace>
  <inkml:trace contextRef="#ctx0" brushRef="#br0" timeOffset="103805.89">20693 13377 785 0,'4'10'179'0,"-1"-2"3"16,1 1-118-16,-6 2-34 0,-1 4-12 15,-4 0-9-15,-4 1-7 0,-5 0-6 16,-5 3-7-16,-3-2-8 0,-2 0-14 0,1-2-16 16,0-3-31-16,3-2-98 0,3-4-125 15,4-6-289-15</inkml:trace>
  <inkml:trace contextRef="#ctx0" brushRef="#br0" timeOffset="104273.21">21622 12985 686 0,'-3'0'151'16,"1"0"2"-16,-3-2-109 0,-3-1-22 15,-2-2-5-15,-6 0-3 0,-6 0-1 16,-2 3-4-16,-5 1-1 0,2 1-2 0,0 4-3 16,-1 4 2-16,4 3-7 15,5 0 1-15,5 1-1 0,7-1 0 0,3 4-1 16,6-1 0-16,7 2-3 0,5-3 6 16,6 6 1-16,3 0 3 0,5 4 5 15,1-1 4-15,0-1 2 0,1 1 3 16,0 2 0-16,-6-3 0 0,-3-4-2 15,-7-1-4-15,-5-2-2 0,-7 0-2 16,-5-3-4-16,-8-2-4 0,-7-3-9 16,-8-2-12-16,-5-2-17 0,-4-2-12 0,-6 0-120 15,0-2-10-15,2-5-111 0,0-1-208 16</inkml:trace>
  <inkml:trace contextRef="#ctx0" brushRef="#br0" timeOffset="104487.7">21468 12697 803 0,'2'-7'194'0,"3"4"3"15,5 11-115-15,-8-7-26 0,0 4-14 16,1 6-9-16,1 5-8 0,-1 5-7 16,0 5-2-16,3 5-6 0,-1 4-3 15,0 4-3-15,-2 2-3 0,0 1-2 16,0 1-5-16,2 3-9 0,-1-2-13 0,1-3-18 15,1 0-25-15,1-3-17 16,0-4-122-16,3-4-144 0,3-7-315 0</inkml:trace>
  <inkml:trace contextRef="#ctx0" brushRef="#br0" timeOffset="104775.02">21930 12719 788 0,'7'-14'187'0,"2"4"1"0,-5 0-120 16,0 9-21-16,2 6-10 0,-1 7-4 15,-2 6-4-15,-2 2-6 0,-2 6 0 16,-1 5-2-16,-4 7-4 0,-1 2-2 16,-1 3-4-16,-1 2-4 0,0 2-3 15,3 2-1-15,-1 2-2 0,3-4-2 16,2-2-6-16,2-4-4 0,1-5-4 0,2-2-1 15,2-4-9-15,5-7 0 0,3-2-2 16,5-7 1-16,5-3 0 0,3-3 0 16,6-7-2-16,1-7 2 0,3-1-5 15,-5-10-15-15,-2 2 156 0,-2-3-287 16,-8-1-154-16,-4-3-437 0</inkml:trace>
  <inkml:trace contextRef="#ctx0" brushRef="#br0" timeOffset="105177.37">21791 12959 633 0,'-2'7'158'0,"10"0"6"0,6-3-65 15,8-1-46-15,7-1-15 0,8 2-4 16,2-2-12-16,5-5-4 0,-1-3-7 16,0 4-6-16,-2-2-5 0,-1-1-5 0,-9-2-2 15,-3-1-2-15,-8 4-11 0,-6-2-13 16,-7-3-13-16,-1 6-7 0,-4 5-4 15,-3 2-1-15,-2 2 2 0,-2 5 12 16,0 2 12-16,3 9 13 0,-3-4 12 16,3 1 8-16,0 1 8 0,3 1 6 15,2-1 4-15,3-1 6 0,-1-2 4 0,4 2 1 16,1-4-5-16,4-2-1 0,3 0-2 16,0-2 0-16,4-3-1 0,1-4 0 15,-1-4 4-15,-1-1 7 0,-1-3 1 16,-1-5 2-16,-1-6 1 0,-3-1-1 15,0 2-2-15,-4-2-3 0,-1-3-1 16,-2 1-3-16,-8-2-4 0,-4 0-3 16,-6-2-5-16,-4 0-4 0,-2-3-5 15,-4 2-8-15,-3 2-4 0,-1 6-3 16,-2 5-5-16,2 4-6 0,2 5-6 0,2 8-24 16,2 4 83-16,5 0-230 0,4 3-160 15,11 2-420-15</inkml:trace>
  <inkml:trace contextRef="#ctx0" brushRef="#br0" timeOffset="105386.8">22731 13354 779 0,'7'18'183'0,"1"-4"3"0,1-1-111 15,0 1-34-15,2 3-9 0,0 1-6 16,-1 1-7-16,-1 1-2 0,-3 2-3 15,-2-1-4-15,-5 1-1 0,-7-1-7 16,-4-2-14-16,-4-2-11 0,-4-2-13 0,-4-2-20 16,-3-2 148-16,-1-4-294 15,-1 1-159-15,0-7-434 0</inkml:trace>
  <inkml:trace contextRef="#ctx0" brushRef="#br0" timeOffset="106665.33">23416 13442 362 0,'-5'0'94'0,"-1"0"0"0,0 0-14 16,-1 0-56-16,-1-2-17 0,1 2-3 0,-2-2-1 16,1 1 2-16,2 1 4 0,-1 0 3 15,1-1 2-15,1 2 4 0,0-1 3 16,0 0 3-16,1 0-2 0,1 1-3 15,-2-1-4-15,3 0-3 0,-1 0-2 16,1 0-2-16,2-1-3 0,-1 2 2 0,3-2 1 16,-2 5 1-16,5-5 0 0,1-1 1 15,1 2 0-15,4 0 3 0,4-1-2 16,-1 0 1-16,4-3 2 0,1 3 0 16,2-8 4-16,4 8 3 0,5 1 1 15,0-1 0-15,7 1-1 0,3-1 1 16,4 2-1-16,6 8-5 0,2-8-1 15,6 0-3-15,1 2-2 0,3 0 1 16,5 1-2-16,4-1-1 0,4 0-2 0,2 2-1 16,-6-2 0-16,2-1-3 0,-4-3-6 15,-6 1-6-15,-13-2-9 0,-9 1-12 16,-12-5-15-16,-7 4 164 0,-8-3-292 16,-9 0-148-16,-10 1-415 0</inkml:trace>
  <inkml:trace contextRef="#ctx0" brushRef="#br0" timeOffset="107245.92">23601 12622 645 0,'3'6'161'0,"0"-2"7"15,3 3-91-15,1 4-20 0,1 4-8 16,4 2-1-16,-2 4-6 0,-1 3-7 16,0 4-6-16,-1 0-6 0,0 2-5 15,-2 2-5-15,-3 0-3 0,2 0-4 16,-3 0-5-16,0-1-8 0,0-3-9 0,-2-4-7 15,1-2-10-15,-2-3-9 0,0-4-11 16,-2-4-10-16,0 0 71 0,-1-2-191 16,2-3-129-16,-1-2-346 0</inkml:trace>
  <inkml:trace contextRef="#ctx0" brushRef="#br0" timeOffset="107739.84">23625 12796 588 0,'-5'-15'148'16,"-7"-6"5"-16,11 11-55 0,0-2-58 16,2 2-8-16,2 3-6 0,2-2-3 15,2-2 0-15,4 0-1 0,3-1-1 16,6 2 0-16,2 3 3 0,5-3 2 16,3 2 1-16,3 5-2 0,1 2-5 0,-1 1-5 15,-3 2-3-15,0 4-3 0,-5 5-5 16,-4 3-5-16,-7-1-3 0,-5 4 0 15,-4 0 0-15,-5 1 0 0,-3-1 1 16,-6 0-1-16,-3 1 3 0,-5-2 0 16,-4-3 1-16,-5 3 0 0,-2-3-1 0,-1-3 1 15,0 0 1-15,4-4-2 0,4 2 0 16,5-4-1-16,7-2-1 0,4-1-1 16,6-1 1-16,3-2 1 0,4 0 0 15,3-2 2-15,3 0 0 0,3-1 2 16,4 1 2-16,3 1 0 0,0 2 1 15,4 2 1-15,3 4 0 0,0 3 2 16,2 3 0-16,1 3-1 0,-2 0-1 16,-3 4-1-16,-1 1 0 0,-6 2 1 15,-9-1-1-15,-6-1 1 0,-7 2 1 16,-8-2 0-16,-9 0 1 0,-6 1-1 0,-6 0-1 16,-2 0-1-16,-6-2-1 0,-4-3 0 15,-5 1-2-15,-1-2-2 0,0-4 0 16,-1-3-3-16,-1-4-6 0,-1-4-10 15,2-2-9-15,3-7-26 0,2-5-17 16,6 0 75-16,2-4-207 0,3-7-147 16,5-2-363-16</inkml:trace>
  <inkml:trace contextRef="#ctx0" brushRef="#br0" timeOffset="113162.31">18404 9984 257 0,'3'1'84'0,"-2"2"5"15,0 0-6-15,1 1-44 0,-1 0-4 16,1 1-5-16,-1 1-7 0,0 0-10 0,0-2-7 15,0 2-2-15,0-3 9 16,0-1 10-16,0 0 7 0,1-1 5 0,-1 1 5 16,-1-4 5-16,1 2 3 0,-1-1-8 15,0 0-9-15,0 1-8 0,-1-2-5 16,1-1-7-16,0 1-5 0,-3-2-3 16,1 1-2-16,-2-2-1 0,-2-3-1 15,-1 0 0-15,-2-2 1 0,-2 2-1 16,-3-1 1-16,-4 1 0 0,0 3 0 0,-5 4 0 15,0 1 0-15,-1 4 0 0,1 1 0 16,4 4 0-16,2 0-1 0,5 1 0 16,6-1 0-16,3 0 2 0,3 1 1 15,4 3 2-15,5 1 1 0,3 0 1 16,4-1 0-16,4 5 0 0,1-1-2 16,1 4-1-16,1-1-1 0,-4-1-2 15,-2 2 0-15,-3 0 0 0,-4-1-1 0,-2-2 1 16,-4-2-1-16,-4-3 2 0,-1-3 0 15,-6-1 2-15,-2-1-1 0,-3-2 0 16,-5-5-5-16,-6-2-6 0,-3-4-6 16,-4-2-9-16,-1-4-6 0,-2-5-96 15,0 0-27-15,0-3-98 0,4 0-208 16</inkml:trace>
  <inkml:trace contextRef="#ctx0" brushRef="#br0" timeOffset="113489.57">18351 9845 501 0,'-12'3'107'0,"-2"-3"-1"0,1 0-85 15,1 0-14-15,3-1-3 0,3 0 4 16,1-1 8-16,2 2 8 0,2 1 6 15,2-1 8-15,0 0 3 0,0 2 5 16,2 0-1-16,1 2-5 0,-1-1-8 16,0 2-5-16,0 2-5 0,0 2-4 15,-1 3-3-15,-4 3-2 0,-3 5-3 16,0 7 0-16,-1 7-1 0,0 6-2 16,-2 5-2-16,-1 8-2 0,2 5-2 0,-1 3 0 15,0-2-1-15,4 2-7 0,2 0-8 16,3-1-10-16,3-6-5 0,4-4-5 15,3-7-5-15,3-3-6 0,0-5 8 16,1-12-23-16,-3-6-87 0,2-6-103 16,0-6-260-16</inkml:trace>
  <inkml:trace contextRef="#ctx0" brushRef="#br0" timeOffset="113805.12">18649 9808 569 0,'1'4'125'0,"1"2"1"16,-1 2-97-16,0 2-14 0,-1 1-3 15,0 3-2-15,-1 2-2 0,-2 1-3 16,0 3-1-16,0 2-1 0,0 4 0 15,-1 4-1-15,0 1-1 0,0 6 1 16,-1 3-1-16,1 1 0 0,-1 4 0 16,2-2-1-16,0-1 0 0,3-2 0 0,2-5 0 15,1-4 0-15,5-4 0 0,2-5-1 16,3-5-3-16,0-4 0 0,2-2-2 16,2-4-2-16,2-4 149 0,-3-6-271 15,-1-4-130-15,1-3-385 0</inkml:trace>
  <inkml:trace contextRef="#ctx0" brushRef="#br0" timeOffset="114254.53">18486 10206 627 0,'14'2'144'16,"3"-5"1"-16,3-1-108 0,3 0-10 15,1-3-8-15,0 0-8 0,1 1-7 16,3-3-3-16,2 1-1 0,1 0 0 0,2 0-1 16,-3 1 1-16,0 1 0 0,-4 0 0 15,-3 4 5-15,-3 0 4 0,-5 3 5 16,-5 0 3-16,-3 2 1 0,-2 2 3 16,-3 3-1-16,-2 0-4 0,-2 4-3 15,-1 5-5-15,-2 4-4 0,2 2-1 16,-1 3-3-16,2 1-1 0,2 1-3 0,2-1-1 15,2-3-1-15,4-4 0 0,3-1 0 16,3-4 0-16,3-5 2 0,3-3 5 16,3-4 5-16,2-3 5 0,2-4 3 15,-2-1 5-15,-1-4 2 0,-3 0 3 16,-3-3 1-16,-3-3-2 0,-5 0-2 16,-5-5-2-16,-3-2-6 0,-5-3-4 15,-6-4-5-15,-4 2-10 0,-3 2-8 0,-6 2-7 16,-5 3-7-16,-1 5-5 0,-3 5-11 15,1 4-12-15,-2 4 77 0,5 1-197 16,4 0-135-16,5 0-355 0</inkml:trace>
  <inkml:trace contextRef="#ctx0" brushRef="#br0" timeOffset="127941.61">18852 15902 550 0,'-1'1'129'0,"0"1"3"0,1-4-79 0,0 0-17 16,0-1-4-16,0 2 0 0,-1 1 3 15,2 1 5-15,-2 0 3 0,0 0-1 16,-2 2-3-16,0 1-2 0,-3 0-6 15,-3 2-7-15,-1-3-7 0,-3 3-8 16,-1 1-5-16,-4 0-1 0,1-1-3 16,-2 1-1-16,-1-1 0 0,2 2-3 15,-1-1 1-15,4-1 1 0,0 1 0 16,4-1-1-16,4 2 0 0,3 0 0 0,4-1 1 16,5 5 0-16,2-1 0 0,6 1 1 15,1 0 1-15,6 2 0 0,0-2 0 16,2 5 0-16,1-3 1 0,-1 2 0 15,-2-2 1-15,-4 0 1 0,-4 2 1 16,-3-1 2-16,-7-3 1 0,-4 2 1 16,-8-1 1-16,-4 3-1 0,-7-1-2 15,-4 0-1-15,-5 2-4 0,-4-3-1 16,-3-1-2-16,-1-1-3 0,-2-2-4 16,0-3-4-16,0-3-8 0,1-5-14 0,4 0-18 15,2-4 81-15,2-1-213 0,5-4-142 16,2-4-371-16</inkml:trace>
  <inkml:trace contextRef="#ctx0" brushRef="#br0" timeOffset="128186.47">18689 15549 752 0,'-1'7'197'0,"-1"3"5"15,-2 4-90-15,1 7-39 0,0 3-23 16,-1 4-14-16,2 2-10 0,2 3-6 0,2 4-3 16,4 3-2-16,2 0-3 0,0 2-3 15,3 1-3-15,1 2-4 0,-1 1-7 16,0 2-10-16,-3 2-12 16,-4 0-13-16,0 0-28 0,-3-2-21 0,-2 0-6 15,-3-4-118-15,1-5-130 0,0-5-291 16</inkml:trace>
  <inkml:trace contextRef="#ctx0" brushRef="#br0" timeOffset="128521.28">19102 15585 726 0,'4'11'182'0,"-1"1"4"16,0 3-99-16,0 3-26 0,-3 1-17 16,-1 6-12-16,0 2-8 0,-3 2-3 15,0 5-4-15,1 2-4 0,0 4-3 16,0 0-1-16,2 3-3 0,1 0-3 16,2 0-3-16,1-2 0 0,0 1-1 15,3-5-1-15,1 0-1 0,1-4-4 16,3-1-6-16,1-3-3 0,3-3-3 15,2-5-2-15,1-3-1 0,2-6-3 0,2-3-2 16,1-9 4-16,0-3-1 0,-1-6-3 16,0-3-11-16,-4-4-8 0,-1-5-3 15,-5-4-36-15,-5-3-81 0,-3-3-113 16,-7-1-249-16</inkml:trace>
  <inkml:trace contextRef="#ctx0" brushRef="#br0" timeOffset="128894.52">19013 15896 595 0,'1'5'152'0,"8"0"8"16,10-3-75-16,6 0-22 0,7-4-7 15,4 0-6-15,4-2-4 0,3-1-8 16,0-1-8-16,1 0-8 0,-4-4-6 16,-3 2-6-16,-6 3-7 0,-6-1-5 15,-5 4-3-15,-7 3-1 0,-5 4 0 0,-7 6-2 16,-2 5-1-16,-6 5-2 0,-2 3 3 15,0 2 0-15,-1 4 0 0,2-1-2 16,1-1 0-16,4-3 2 0,4 0 1 16,6-5 1-16,6 0 1 0,4-7 2 15,4-7 3-15,6 0 2 0,2-6 2 16,2-6 2-16,1 0 1 0,-3-7 3 0,-3-3 6 16,1 3 2-16,-8-3 4 0,-2-2 1 15,-6 2 3-15,-6-3 1 0,-4 2-1 16,-4-3-4-16,-6-1-3 0,-5 0-5 15,-4-1-4-15,-4 0-4 0,-4 1-7 16,0 1-10-16,-3 4-9 0,1 4-12 16,0 1-21-16,1 5-22 0,3 3-134 15,3 3-147-15,1 0-351 0</inkml:trace>
  <inkml:trace contextRef="#ctx0" brushRef="#br0" timeOffset="129518.89">20240 15926 647 0,'0'0'167'0,"0"2"9"16,0-4-95-16,0 5-7 0,1-2-9 15,0 0-11-15,3 1-12 0,-2 0-12 0,1-1-9 16,1 3-8-16,1-3-10 0,0 1-9 16,0-3-11-16,-2 1-28 0,0 0 37 15,-1-1-189-15,-2-1-158 0,-1 3-390 16</inkml:trace>
  <inkml:trace contextRef="#ctx0" brushRef="#br0" timeOffset="129673">20213 16333 695 0,'6'2'170'0,"3"-3"-1"0,1-2-74 16,1-5-95-16,-1-3 134 0,1-2-298 16,0-2-162-16,-1-3-447 0</inkml:trace>
  <inkml:trace contextRef="#ctx0" brushRef="#br0" timeOffset="130219.14">21231 15951 637 0,'2'8'152'0,"0"1"4"0,1 4-95 15,-2 3-24-15,0 1-12 0,-2 5-10 0,0 5-10 16,-3 3-7-16,-3 4-7 0,-2-2-5 15,1 1-6-15,-1-2-4 0,0-3-2 16,-1-4 0-16,4-4 3 0,0-6 3 16,4-3 5-16,0-4 2 0,2-3 4 15,2-4 3-15,2-6 4 0,2-4 3 16,2-5 5-16,1-6 7 0,2-7 7 0,3-5 8 16,0-8 8-16,2-2 5 0,1-6 3 15,-1-1 0-15,1-3-2 0,0 4-1 16,-2 2-5-16,1 6-6 0,-4 5-5 15,-1 6-2-15,-2 8-1 0,-2 7 0 16,-1 7-2-16,-3 4 0 0,0 7-1 16,2 4-1-16,-1 9-3 0,2 1-4 15,0 7-4-15,3 4-2 0,1 6-3 16,3 2-1-16,1 2-3 0,1 0-3 0,5 1-3 16,0-2-4-16,0 1-3 0,-1-6-8 15,-1-1-7-15,-4-5-10 0,-2-3-10 16,-4-5-10-16,-4-4-8 0,-2-5 166 15,-3-2-286-15,-4-3-144 0,-9-8-404 16</inkml:trace>
  <inkml:trace contextRef="#ctx0" brushRef="#br0" timeOffset="130403.63">21204 15921 582 0,'14'12'169'15,"5"0"6"-15,4 1-7 0,3-1-110 16,3 1-17-16,2-3-10 0,-1 0-12 16,1-2-8-16,-3 0-10 0,0-5-12 0,-4-2-22 15,-1-3 72-15,-2-2-220 16,-4-2-153-16,-2-7-401 0</inkml:trace>
  <inkml:trace contextRef="#ctx0" brushRef="#br0" timeOffset="130994.85">20803 16733 524 0,'-5'-3'136'0,"0"0"7"0,2 3-59 16,1-1-27-16,1 1-9 0,1 1-7 0,1-2-1 15,2 1-2-15,2 1-2 0,1 2-2 16,5 0-1-16,3-1 0 0,5 1-3 16,5 1-3-16,8-2-3 0,7-1-4 15,7-1-3-15,9 1-4 0,9-3-4 16,7 2-2-16,11 0-4 0,7 0 0 16,5 2-2-16,7 2 0 0,4 1-1 15,2 0 0-15,4 3 0 0,0 0-1 0,-3-1-2 16,1-1-2-16,-3 0-3 0,-4-2-5 15,-6-1-10-15,-8-2-10 0,-12-2-14 16,-9-1-11-16,-12-3 7 0,-12-1-142 16,-13-1-132-16,-9-2-317 0</inkml:trace>
  <inkml:trace contextRef="#ctx0" brushRef="#br0" timeOffset="131754.04">23926 15785 476 0,'0'-1'114'0,"0"-1"3"15,1 2-54-15,0-1-40 0,-1-1-9 16,1 0-5-16,-1 1-3 0,0 1-2 0,-1 0-2 16,1-2-2-16,-1 2 2 0,0-1 3 15,0 1 4-15,1-1 5 0,-2 1 5 16,2-2 3-16,0 3 5 0,0-1 2 15,0 1 1-15,0-1-1 0,0 1-1 16,0 0-2-16,2 1-1 0,-2-1-1 0,1 3 1 16,-1-1-2-16,1 1-2 0,-1 3-1 15,0 1 0-15,0 2-2 0,0 3-2 16,0 4-3-16,-1 2-2 0,0 4-1 16,-2 0-2-16,2 2-2 0,-2 1-2 15,0 0-3-15,-2 0-1 0,1 0-2 16,0 0-3-16,-2 0-3 0,0-1-5 15,0-3-3-15,2 0-6 0,0-5-6 16,1-3-8-16,0-2-9 0,1-3-6 16,-1-3 0-16,0-1 28 0,0-5-142 0,0-1-116 15,-3 1-286-15</inkml:trace>
  <inkml:trace contextRef="#ctx0" brushRef="#br0" timeOffset="132223.39">23800 15826 478 0,'6'-12'137'0,"1"3"5"16,-1 1-7-16,2 2-79 0,1 1-9 15,2 0-2-15,2 1-3 0,1 0-2 16,3 2 0-16,2-1-3 0,5 2-3 16,4-3-4-16,3 4-3 0,2 0-6 15,5 2-5-15,1 2-4 0,0 1-7 16,-3 0-3-16,-5 2-5 0,-4 0-3 15,-6 2-2-15,-7-2-2 0,-8 3-2 0,-5 1 1 16,-6 2 3-16,-6 1 0 0,-5 2 2 16,-5-1 2-16,-4 0 2 15,-4-1 1-15,2-3 1 0,-1-2 0 0,4-1 0 16,3-6 0-16,6 3 0 0,4-2-1 16,3 0 2-16,5-1 0 0,2-3 2 15,2-1 3-15,2 4 2 0,4-1 2 16,2 1 2-16,2 0 0 0,2 3 1 0,4 3-3 15,3 4-2-15,1 2-1 0,0 3-2 16,0 0-3-16,-2 1 0 0,-1 1-1 16,-4 0 1-16,-3-1 0 0,-4-1 1 15,-5-2 1-15,-3 2 0 0,-5-3 1 16,-4 1 0-16,-4 1-2 0,-5-1-2 16,-4-2-2-16,-5-2-3 0,-4-2-1 15,-3-5-2-15,-1-4-3 0,-2-4-4 16,-1-5-5-16,0-3-2 0,1-2-8 0,0-3-17 15,3 1-7-15,3 2-138 0,2 2-136 16,2-4-342-16</inkml:trace>
  <inkml:trace contextRef="#ctx0" brushRef="#br0" timeOffset="132583.04">23354 16585 554 0,'-11'10'136'0,"1"-4"6"0,3 1-61 15,2-2-38-15,3 1-9 0,3 0-2 16,3-1 3-16,4-3 2 0,2 2-1 15,4 0-2-15,2 0 1 0,5-3 2 16,9 0-3-16,6-6-5 0,8-2-4 16,9-2-5-16,12-1-3 0,10 0-4 15,12-1-4-15,12-1-3 0,13 5-3 16,6 3-5-16,10 3-5 0,5 5-4 0,6 4-3 16,-2 3-3-16,-1 4-5 0,-4 5-6 15,-1 2-6-15,-8 2-11 0,-7-4 149 16,-8 0-289-16,-10-1-159 0,-12-6-443 15</inkml:trace>
  <inkml:trace contextRef="#ctx0" brushRef="#br0" timeOffset="168315.33">3589 7497 556 0,'0'1'135'0,"2"0"3"0,-2-2-68 16,0 1-34-16,0 0-8 0,0 0-4 16,0 0-5-16,0 1-1 0,0-1-2 15,0 0-2-15,1 0-1 0,3-1-2 16,3 2-3-16,2-2-1 0,5 1-1 15,2 1 1-15,7-1 1 0,6 4 1 16,2-2 1-16,5-2 0 0,6 3-1 16,3-2 0-16,5 0-2 0,3 0-2 15,2-1-3-15,3 5-1 0,3 0 0 0,1-3 0 16,-1 2 0-16,0 1-1 0,-4 0 1 16,-2-2-1-16,-3 0 1 0,-6-3-1 15,-6 4 0-15,-5 0 0 0,-6-1 0 16,-6-1 0-16,-7 2-2 0,-5-3 0 15,-6 0 1-15,-3 1-2 0,-5-1 0 16,-5-2 0-16,-6 2 1 0,-3-2 1 0,-7 1 0 16,-4-1 0-16,-4-1 2 0,-5-2 0 15,-1 2 0-15,-5-2 0 0,-3-1 0 16,-2-3 0-16,-4 0 0 0,-3-3 0 16,-2 3 0-16,-1 0 0 0,1 1 0 15,2 4-1-15,1 2 0 0,4 1 0 16,3 0 1-16,5 0-1 0,4 1 0 15,6 0 0-15,7-2 0 0,6 2 0 0,6-1 0 16,5 0-1-16,4 2-4 0,4-2-1 16,5 2 1-16,5 3 1 0,6 0 0 15,3 1 0-15,8 0 2 0,6 0 5 16,6-1-1-16,4-2 1 0,5 0 0 16,5-1-2-16,4 1 1 0,4-1-1 15,0 3 0-15,2-2 0 0,-1 0 0 16,-3-1-1-16,-6 1 0 0,-4-3 1 15,-7 0-1-15,-5 0 0 0,-7 0 1 0,-8 0-1 16,-6 0 0-16,-4-2 1 0,-5 4-1 16,-6-2 0-16,-7-2-1 0,-5 1 0 15,-5 1-1-15,-6-1-1 0,-8 1 1 16,-6-2-1-16,-8 1 1 0,-6-1 0 16,-3 0 0-16,-7-2 0 0,-3 2 1 15,-3 0 0-15,-2 2 0 0,0-1 1 16,1 0 0-16,3 0 0 0,4 0 0 0,7-1 1 15,4 1-1-15,9-2 0 16,8 2 1-16,9 1-1 0,7-1 0 0,6 0-3 16,5 3 1-16,12 0 1 0,4 3 1 15,8-1 3-15,7 1 3 16,9 4 2-16,8 0 6 0,6-3-1 0,4 0 1 16,5-2-2-16,5-1-3 0,3-2-2 15,1 0-3-15,1-1-1 0,-3 1-1 16,-1-1-1-16,-7 1 0 0,-8 0-1 15,-8 0 0-15,-12 0 0 0,-8 0 0 0,-8-1-1 16,-4 0 0-16,-7 0-3 0,-8-1-2 16,-9 1-2-16,-5-1-1 0,-10-1-1 15,-9 0 2-15,-11 0 0 0,-6-2 2 16,-2 0 3-16,-4 1 2 0,-1-2 1 16,1 1 1-16,3 1-1 0,2-3 1 15,3 2 0-15,5-1-1 0,7 2 1 0,9 1 0 16,7 0-1-16,8-1 1 0,7 5-3 15,7 0 0-15,9 4 2 0,8 0 2 16,7 1 4-16,6 3 0 0,7 0 2 16,8 2 2-16,5-1 0 0,5-2-2 15,2 0-1-15,1-2-4 0,3 1-2 16,0-1 0-16,-2 1-1 0,-4-1-4 16,-4 1-8-16,-5-1-18 0,-6-1-15 0,-7-1-98 15,-9 0-34-15,-3-3-116 0,-6-2-236 16</inkml:trace>
  <inkml:trace contextRef="#ctx0" brushRef="#br0" timeOffset="174879.41">20001 10600 419 0,'-19'7'108'0,"-1"0"3"0,6-2-28 15,0 3-56-15,2 1-11 0,1-1-4 16,3 3 0-16,1-3-2 0,1 2-1 15,1-2 2-15,3-2 4 0,0 0 2 16,0-2 3-16,-2-3 2 0,1-1 0 16,-2-2-2-16,-3-2-4 0,0-3-4 0,-1 0 1 15,0-3-1-15,0 1 0 0,1 0 0 16,4 1 0-16,2 2 1 0,0 3 1 16,4-2-4-16,4 2-2 0,6 2-2 15,5 3-1-15,3 1-1 0,11 5 0 16,9 3 3-16,7 3-1 0,7 0 2 15,8 3 0-15,10 0 0 0,7 2 1 16,3-5-2-16,7-2-3 0,4-3 0 0,5-1-1 16,-1-3-1-16,-1-3-1 0,1-5 0 15,-4-2-1-15,-3-2 0 0,-7-2 0 16,-8-1 0-16,-9-2-1 0,-4 0 1 16,-13 3 0-16,-6 1 0 0,-9 2 0 15,-10 2 0-15,-6 1 0 0,-4 2-1 16,-7 0 0-16,-3 1-1 0,-5 2 1 15,-7 2 0-15,-4 3 0 0,-7 0 1 16,-4 2 1-16,-8 0 0 0,-7-3 1 16,-10-2-1-16,-7-1 0 0,-8-3 0 0,-9-1 0 15,-5-5 0-15,-11-1-1 0,-6-1 1 16,-5-2-1-16,-5-2 1 0,-4-1-1 16,-4-1 1-16,-4 3-2 0,0 3 2 15,4 3-1-15,2 1 0 0,8 2-3 16,7 3-3-16,13 1 1 0,10 2-1 0,14-2 0 15,9 0 0-15,15 0 1 0,11 1 0 16,11-1 1-16,14 0 0 0,14 1 1 16,13-1 0-16,14 4 2 0,15-1 0 15,13 2 2-15,15 1 3 0,10 0 0 16,11 1 0-16,6 4 0 0,4-2-1 16,5 1-1-16,4 0 1 0,-1 1-2 15,-1 1 0-15,-3-1 0 0,-2-3 0 16,-4 3-1-16,-8 0 0 0,-9 2 1 15,-10-5-2-15,-13-1 1 0,-14-1 0 0,-16-2-1 16,-13-3 2-16,-13-1-4 0,-15-4 1 16,-14-1 0-16,-16-1-1 0,-12-4 0 15,-14-3-1-15,-14-1 1 0,-12-1 2 16,-13 0 0-16,-6 0 0 0,-7-1 1 16,-4 6 0-16,-6 1 1 0,-1 5 0 15,-1 0 0-15,-1 2-1 0,0 4 1 0,5 4-1 16,7-2 1-16,12 3-1 0,11-1 0 15,12 1 0-15,15-1 0 0,15-3 0 16,14-2-2-16,12 1 0 0,13 1 1 16,13-2 3-16,13 3 1 0,12-2 2 15,17 0 0-15,12 1 2 0,15-3-1 16,7 0 2-16,9-2-2 0,9-1 1 16,4-2 1-16,0 1 2 0,-1 0 2 0,-3 0 3 15,-2-2 1-15,-3-1-1 0,-9 1-1 16,-6 2-2-16,-13-2-2 0,-8-1-1 15,-14 2-3-15,-12 1-2 0,-12-2 0 16,-11 1-2-16,-12 0-1 0,-10 0 1 16,-15-2-1-16,-13-1 0 0,-15-1 0 15,-13 5-1-15,-17-2 1 0,-11 2 1 16,-12 3-1-16,-10 3 0 0,-4 2 0 0,-3 1-1 16,-2-4 1-16,4 4-1 0,4 0 0 15,8-1 0-15,12-1-1 0,16 2 1 16,14-2-1-16,13 0 0 0,15-1-1 15,13-2-4-15,16 3 1 0,13-1 0 16,13-2 0-16,19 2 0 0,14 0 1 16,18 0 0-16,18 3 5 0,13-4-1 15,12-2 0-15,12 4 1 0,4-1-1 16,5-1 1-16,1 2 0 0,-1 0-1 0,-4 6 1 16,-6 0-1-16,-11-2 1 15,-12 1-1-15,-14 0 0 0,-18-1 0 0,-18-2-1 16,-17-5 0-16,-18 2 0 0,-23-3 0 15,-20 1-1-15,-24-3 2 0,-20-4-1 16,-23 2 1-16,-22 1 2 0,-14-5 0 16,-14 4 0-16,-11 0 0 0,-1 1 0 15,-4 2 0-15,2 0-1 0,8-2 0 16,10 2 0-16,14-2-2 0,16 1 0 0,18 2 0 16,21-1-1-16,20-2-2 0,20 2-6 15,19 0 0-15,22 1 1 0,18-2 0 16,19 1 0-16,20-2 0 0,20 0 2 15,19 3 7-15,11 1 0 0,12-3 0 16,11 3 0-16,5 2 0 0,1 2 0 16,-4 3 0-16,-4-5 0 0,-6 3 0 15,-15 1 0-15,-13-1 0 0,-17-5 1 0,-19 0-1 16,-20-1 2-16,-16-2-3 0,-20-4 0 16,-19-4 1-16,-23-3 1 0,-17-1-1 15,-18-1 0-15,-22-3-1 0,-18 1 3 16,-10 0-1-16,-10 4 0 0,-2 5 0 15,-3 1 0-15,5 2 0 0,10 3 0 16,11 3-1-16,10 1 0 0,19 1 0 16,16 0-1-16,17 0-2 0,17 2-2 0,19-2 0 15,20 3 1-15,20-1-1 0,19 3 1 16,18-1 1-16,17 0 2 0,16 5 2 16,10-2-1-16,8 2 1 0,5 0-1 15,-1-3 0-15,-3 4 0 0,-8 2 0 16,-11-3 0-16,-13-2 1 0,-17-2-1 15,-21 0-1-15,-22-2-7 0,-25-5 0 16,-28-3-2-16,-29-7-11 0,-32-2-13 0,-30-4 124 16,-31-4-259-16,-30-2-140 0,-25-1-411 15</inkml:trace>
  <inkml:trace contextRef="#ctx0" brushRef="#br0" timeOffset="179279.95">17935 9433 579 0,'1'4'130'0,"-5"3"-1"0,0 0-73 15,-1-1-48-15,-2 0-12 0,0-1-4 16,-2 3-3-16,0-3-5 0,-1 0-9 16,2-8-4-16,-2 0 0 0,-1 1 3 15,-2-2 3-15,-1-3 9 0,0 0 6 16,-1 1 13-16,0 1 8 0,-3 3 0 15,0-1 2-15,1 2-2 0,1 0-2 16,0 2-2-16,3 4-2 0,0 0 0 0,3-1-2 16,2 4-1-16,3-1 0 0,1 1-1 15,-1-1-1-15,2-3 0 0,3 3 0 16,0-2 1-16,1-1 0 0,3 2 0 16,2-1 1-16,0 2 0 0,3 0 0 0,1-3 0 15,5 0 1-15,1 1 1 0,0-2 1 16,4 1 1-16,1 1 1 0,2-1 1 15,1 1 1-15,0-1-1 0,2 1-1 16,4 2-2-16,0-3-1 0,3 1-2 16,3-1-1-16,7 2-2 0,0-1 1 15,3-2 0-15,3 0-1 0,3 0 0 16,1-1 1-16,3 0-2 0,-1-1 1 16,4-1-1-16,-1 1 0 0,-2-3 0 15,1 1 1-15,2 0-1 0,-4 0 0 0,1 0 0 16,-1 1 0-16,-1 1 0 0,3 4 1 15,2-1-1-15,-3-2 0 0,5 2 0 16,2 1 0-16,0 0 0 0,-1 0 0 16,2-2 0-16,-1 0 0 0,1 3 1 15,0-4-1-15,1 1 0 0,2-2 0 16,0-3 0-16,1 1 0 0,1-1 0 16,1-1 0-16,0 2 0 0,0-2 0 0,1-1 0 15,2 2 0-15,-1-1 0 0,-2 0 0 16,1 1 0-16,0-4 1 0,1 4-1 15,0 0 0-15,-2 1 0 0,-1 0 1 16,1-1-1-16,-1 2 1 0,0 1-1 16,-2-2 1-16,-2 0-1 0,0-4 1 15,-1-1 0-15,0-2 0 0,-3-3 2 0,-2 1 1 16,0-1 2-16,-3-2 2 0,2 0 0 16,0 1 1-16,-1-1 0 15,1 2-2-15,1 0-1 0,-1 0-2 0,6 1-2 16,-4 1-1-16,1 3-1 0,3-2 0 15,-1 0 0-15,-1 4-1 0,-1-2 1 16,0 3-2-16,0 1 1 0,3-1-1 16,0 0 0-16,6 2-2 0,2 1-1 15,3-1-6-15,5 0-6 0,3 0 163 0,4-2-291 16,-3 1-141-16,0-4-415 16</inkml:trace>
  <inkml:trace contextRef="#ctx0" brushRef="#br0" timeOffset="-200275.19">3903 7581 381 0,'-31'-3'106'16,"2"-8"6"-16,-3-2-61 0,2-3-5 15,0-2-2-15,-3-3 0 0,-1 0-8 16,0-2-17-16,1-1-5 0,0-2-2 0,0-2-3 15,2-3-2-15,5-2 1 0,2-1 0 16,3 3 3-16,5-3 2 0,4 4 3 16,3-1 1-16,4-4 2 0,2 3-2 15,6-1 2-15,1-1 0 0,4 3-1 16,1-3-1-16,3 0-1 0,1 2-1 16,2-3-1-16,2 2-2 0,2-2-1 15,2 1-5-15,3 2-1 0,1 0-1 16,3 3-1-16,-1 3-1 0,-1-1 0 0,0 5 2 15,1 0 1-15,-3 2 1 0,0 3 0 16,1 3 0-16,0 3-1 0,3 1 1 16,1 1-3-16,1 2 0 0,2 2-2 15,3 1 0-15,4 0 0 0,6 0 0 16,1 3-1-16,7 3 1 0,3 1-1 16,2 0 1-16,1 1 0 0,1 4 0 0,-1 1 0 15,4 5 1-15,-3 2-1 16,0 5 0-16,-1 8 0 0,1 2 0 0,-3 3 0 15,-2 3 0-15,-2 0-1 0,-2 2 1 16,0 2 0-16,-4-3-1 0,-2 3 0 16,-5 2-1-16,-3 3 1 0,-11 3-1 15,-7 0-1-15,-15 5 1 0,-11 2-1 16,-11 3 1-16,-14 1-1 0,-12 2-1 16,-8 1-4-16,-14 3-6 0,-8-6-9 0,-7-1-5 15,-5-4-3-15,-3-6 0 0,-10-2 1 16,-5-6 4-16,-4-6 3 0,-4-1 151 15,-7-8-275-15,-4-2-136 0,-2-6-417 16</inkml:trace>
  <inkml:trace contextRef="#ctx0" brushRef="#br0" timeOffset="-196153.64">12872 3282 365 0,'9'-4'86'15,"-2"2"0"-15,-2-1-17 0,0 1-64 16,-1 1-9-16,-1 1 3 0,-2-1 1 16,-2 1 0-16,1-2 0 0,-1 1 5 15,-2 2 2-15,-2-1 2 0,-1-1 1 0,-3 3 2 16,-4-1 2-16,-1-1 2 0,-2 1-3 16,0-3 0-16,-5 1 1 0,-1 0 1 15,-3-1-1-15,-3 0 1 0,-3-2-2 16,-1 2-1-16,-3 0-2 0,0-1-3 15,-1-2-1-15,-1 4-2 0,-2 0-1 16,-4 0-1-16,-3 0 0 0,-2 0-1 16,-5 2 1-16,-4 1-1 0,-3 1 0 15,-2 3 0-15,-3-1-1 0,0 4 1 0,0 2 0 16,3-2 0-16,-4 2-1 0,3 0 0 16,4 1 1-16,2 3 0 0,2-1-1 15,0 2 1-15,3 0-1 0,6 0 0 16,-1 1 0-16,2-3 1 0,2-3-1 15,4 1 0-15,2-2 1 0,3-1-1 16,1 0 1-16,4-1-1 0,3 1 1 0,2 1-1 16,4-2 0-16,3-1 0 0,2-1 1 15,2 0 0-15,3 0 1 0,3 0 0 16,1 3 0-16,2 0 2 0,1 1 0 16,1 4 0-16,2-1 0 0,2 1 0 15,1 3 1-15,2 0 0 0,1 0-1 16,0 4-1-16,2-2 0 0,0 3-1 15,-1 1 0-15,2-1-2 0,-1 3 1 16,1 2-1-16,-3-1 0 0,2 0 0 16,-2 2 1-16,0-1 0 0,-1 2 0 0,0-2 1 15,-1-1-1-15,2 4 2 0,-2 2 0 16,1 2 0-16,0-1 0 0,-1 6 2 16,0 0 0-16,-2 6 0 0,-1 0 0 15,-1 2-1-15,0-1 0 0,0 6-1 0,0-1-1 16,1 3 0-16,0-1 0 0,2 0-1 15,2 1 0-15,0 3 1 0,0-5-1 16,-1 1-1-16,1-4 1 0,1 1-1 16,-1-1 1-16,1-2-1 0,-1 0 0 15,2 2 0-15,1 1 1 0,-1 2 0 16,0 1 0-16,2 0 0 0,0-1 0 16,1 1 0-16,2 0 0 0,-1 0 0 15,0 0-1-15,0 0 1 0,0 2-1 0,0-2 0 16,0-2 1-16,0-3-1 15,-1 3 0-15,1-2 0 0,1 0 1 0,0 1-1 16,0 2 0-16,1 4 0 0,1 1 1 16,2-1-1-16,-1 0 0 0,-1-1 0 15,2 2 0-15,0-2 1 0,-1 1-1 16,0 2 0-16,-1 0 1 0,-1-1-1 16,0-1 0-16,1-1 1 0,1-1-1 0,-2-2 0 15,0-2 0-15,2-3 1 0,2 1-1 16,-1 1 1-16,1-2-1 0,0 0 1 15,2-3-1-15,2-2 1 0,-3 1 0 16,1-4 1-16,-1-2-1 0,2 1 1 16,-1-2 0-16,1-2-1 0,-2 1 1 15,3-2 0-15,1-2-1 0,1 1 2 16,2-2-1-16,0-4 1 0,2 1 0 16,-1-1-1-16,0-2 0 0,2 0 1 0,0-3-2 15,1-2 0-15,-1 3 0 0,2 1-1 16,-2 0 0-16,1 4 0 0,-1 0 0 15,-3 3-1-15,0-3 1 0,1 0 0 16,-3-3 0-16,2-2 1 0,0-3 1 16,1-5 0-16,4-3 0 0,1 1 0 15,-1-2 0-15,5-2-1 0,1-2 1 16,6 0-1-16,1 0 0 0,2 2-1 0,2-4 1 16,3 3-1-16,2-2 1 0,4 1-1 15,0 1 0-15,3 0 1 0,8 2-1 16,-2 0 0-16,4-1 0 0,2 1 1 15,1 0-1-15,5-2 0 0,1-3 0 16,-4 0 0-16,3 3 0 0,1-3 0 16,0 3 0-16,-1-1 1 0,-2 4-1 15,2 3 0-15,5 0 1 0,-5 1 0 0,-4 0 0 16,3 1 0-16,1 3 0 16,1-1 1-16,-4 0-1 0,0-1 0 0,1 0 0 15,-1 1 1-15,1 2-1 0,3-3 0 16,-1-2-1-16,1 1 1 0,-1 0-1 15,4 0 1-15,4-4-1 0,-5 2 1 16,0 2 1-16,0 0 0 0,3 1 0 16,-2 1 1-16,1-1 1 0,1 0 0 0,2 2 0 15,2-1-1-15,-2-1 0 0,1 0 0 16,0-3-1-16,2 1 0 0,-3-1 0 16,-3-1 1-16,-2-1-1 0,-4-3 0 15,-2-1 0-15,-2 0 0 0,-4 0-1 16,-2-3-1-16,-3-2 1 0,-4 0-1 15,-4 0 0-15,-7 3 0 0,-6-2 0 16,-4-1 0-16,-5 2 0 0,-6-1 0 16,-8-1 0-16,0 1 0 0,-5 2-1 0,-2-3 0 15,-4 1 0-15,-3 1 0 0,1-2-1 16,-3 0 0-16,-1 0-1 0,-1-2-2 16,-1 1 1-16,0-1-2 0,0 0-1 15,-1 0 0-15,-2 1-1 0,-2 2-6 16,-5-5-9-16,-3 1 92 0,-3-3-218 15,-2-4-132-15,-4-2-366 0</inkml:trace>
  <inkml:trace contextRef="#ctx0" brushRef="#br0" timeOffset="-195483.51">17359 8627 433 0,'-1'3'113'0,"2"-4"7"15,-1 2-57-15,1 0-17 0,0 0-3 16,-1-1-1-16,1 1-4 0,-1-1-10 16,0 0-6-16,0 0-7 0,0-1-4 15,0 2-3-15,1-1-3 0,-2 0-2 16,1 0-1-16,1 0-1 0,-1 0 1 16,-1-1-1-16,1 1 2 0,0 1-1 15,0-1 0-15,0 0 1 0,1 1-1 0,1 4 2 16,3-1 0-16,0 4 1 0,5 2 0 15,3 2 0-15,4 5 0 0,1 2-1 16,3 1 0-16,3 3-2 0,1 0 0 16,2-2-1-16,-1 2-1 0,-1-1 1 15,0-2 0-15,1 0-1 0,-1-3 1 16,-2-1-1-16,-2-3 1 0,-3-1-1 16,-1-3 1-16,-4-3-1 0,-3-1-2 15,-4-2-2-15,-6 0-1 0,-6 0 1 0,-10 4 0 16,-6 1 1-16,-8 3 1 0,-10 3 1 15,-10 8 3-15,-8 2 0 0,-8 3 0 16,-5 4-1-16,-5 6 0 0,-3 7-6 16,1 0 6-16,4-3-149 0,6-3-127 15,10-9-335-15</inkml:trace>
  <inkml:trace contextRef="#ctx0" brushRef="#br0" timeOffset="-194868.19">11289 3721 559 0,'-17'2'114'0,"-3"3"0"0,-2 3-107 16,-2 5-70-16,-3 4-52 0,-2 0-87 0,-2 1-212 15</inkml:trace>
  <inkml:trace contextRef="#ctx0" brushRef="#br0" timeOffset="-194566.7">10763 3782 626 0,'-4'11'126'16,"2"1"-2"-16,0 3-119 0,0 4-14 15,4 4-11-15,1-1-17 0,3 0-21 16,2-3-2-16,3-3 1 0,1-1 4 16,1-3 9-16,3-4 19 0,0-2 33 15,2-1 33-15,-1-1 12 0,4-1 4 16,1-1 1-16,3-1-3 0,5 1-9 0,1 0-12 15,7 0-12-15,4 2-9 0,4 1-5 16,1 1-2-16,3-1-2 16,-1 0 0-16,-2 1-1 0,-2 2-1 0,-4-4 0 15,-6 3 0-15,-4-3 0 0,-4 4-1 16,-9-4-3-16,-2 1-1 0,-6-1-2 16,-5-2-19-16,-4-3-15 0,-4-1-86 15,-4-5-96-15,-3 1-235 0</inkml:trace>
  <inkml:trace contextRef="#ctx0" brushRef="#br0" timeOffset="-194056.21">11360 3803 676 0,'3'-2'132'0,"-1"-1"-5"0,1 1-124 0,0 4-24 16,2 4-16-16,-3 0-10 0,-2 3-8 15,-1 0 1-15,-4 0 5 0,-2 1 8 16,-1-4 16-16,-2 0 19 0,0-1 20 16,3-2 16-16,-1-1 8 0,3-2 2 15,1 1 0-15,1 0-8 0,2-1-7 16,0 0-5-16,2 1-5 0,-1 2-1 0,0 1-2 16,2 2-1-16,1 1-3 0,2 3 1 15,4 5 0-15,0 2 0 0,6 2-1 16,1 3-2-16,3 3-1 0,2 1-1 15,0 1-1-15,1 0-1 0,0-1-1 16,-2-1 0-16,0 1 0 0,-3-7-1 16,-1-1 1-16,-3-3 0 0,-4-4 0 15,-3-4 0-15,-2-2 0 0,-1-1-1 16,-4-3 1-16,-5 2 0 0,-6-1 0 0,-8 1 0 16,-11 3-1-16,-14 3-7 0,-18-2 44 15,-17 5-175-15,-18 3-124 0,-20 2-337 16</inkml:trace>
  <inkml:trace contextRef="#ctx0" brushRef="#br0" timeOffset="-190004.46">4809 7602 303 0,'-5'6'85'0,"-1"-1"3"0,-2 1-33 0,-2 0-21 15,-1-1-12-15,-2-1-3 0,0-1 1 16,-1 1-3-16,1-1 4 0,-2-2 5 16,2-2 4-16,0 2 2 0,-2 1 0 15,1 1-3-15,-3-1-6 0,1 1-5 16,-5 0-5-16,-1 5-4 0,0-3-4 16,-1 3-1-16,0 1-2 0,-2 2 0 15,-1-1 1-15,-2 2 1 0,-1-1 0 16,-4 1 2-16,-2 0 1 0,-3-3 0 15,-2 2 3-15,-3-1 0 0,-2-1-1 0,0-1-1 16,-2-4-1-16,-1 1 0 0,-3-4-1 16,-2 0-3-16,-1-5 1 0,1-1 1 15,-2-4 2-15,1-3 3 0,-2-3 2 16,4-4 2-16,3-4 0 0,1-2-2 0,1-1 0 16,1-5-3-16,-1-1-2 0,2-2-3 15,0 2-2-15,0 0 0 0,0-1 0 16,0 0 0-16,3 1 0 0,3 1 3 15,2-3 0-15,2-1 3 0,3 0 0 16,3-1 0-16,3 0 0 0,5-3-1 16,3-4-1-16,4 3-1 0,3-1-1 15,4-1-1-15,4-3 0 0,3-3 1 0,4 0-1 16,3 1 0-16,2 0-1 0,5 1 0 16,2-4-1-16,3 4 0 0,3 7 0 15,1 4-1-15,4 0 1 0,3 2-1 16,5-2 1-16,3 3-1 0,6-1 0 15,5-1 0-15,2-1 0 0,3 1 0 16,1 0-1-16,0 0 1 0,1 0 0 16,0 0 0-16,0 0 0 0,2 1 0 0,2 5-1 15,1 1 1-15,3 4 0 0,1 2 0 16,-2 5 0-16,4 4 0 0,-2 1-1 16,0 2 1-16,1 5-1 0,-1 4 1 15,-2 2-1-15,0 4 0 0,-2 5 0 16,0 1 0-16,-2 4 0 0,-4 0 0 15,2 1 0-15,-2 6 1 0,-1 1 0 16,-3 2 0-16,-1 2 0 0,-4-1 0 16,1 3-1-16,-5 1 1 0,1-2-1 0,-1 3 1 15,-2 1 0-15,-2 2-1 0,-1 2 1 16,-3 3 0-16,-2-1-1 0,-7 3 1 16,-1 4 0-16,-3-1 0 0,-4 3 0 15,-4 1 0-15,-2 4 0 0,-3-1-1 16,-2-1-1-16,-5-4 0 0,-1 0 0 15,-4-1-1-15,-1-3-1 0,-3-1 1 16,-3-2 0-16,-3-2 2 0,-4 1-1 0,-5-2 1 16,-2-1 1-16,-1 1 0 0,-8-3 1 15,0 0-1-15,-4 0 1 0,-2-2 0 16,-2-3-1-16,-6 0 0 0,-3-3-1 16,-6-3-1-16,-2-1-1 0,-8-4-1 15,-6-3-3-15,-6-2-4 0,-7-1-3 16,-5-1-3-16,-4-5-1 0,-5-2-3 15,1 0-4-15,-3 2-5 0,1-2 68 0,4-3-189 16,2-1-122-16,9 0-341 0</inkml:trace>
  <inkml:trace contextRef="#ctx0" brushRef="#br0" timeOffset="-177087.36">17273 13192 497 0,'-5'8'134'0,"-3"-2"1"16,0 1-5-16,0-1-104 0,-2 1-13 15,1 2-7-15,1 1-5 0,1-1 0 16,1 1-2-16,4 0-1 0,1 1 0 16,2-2 1-16,2 0 0 0,5-2 0 15,2 3 3-15,5-1 3 0,7 1 2 0,3 0 2 16,7 2 0-16,5 0 1 0,5 1 1 15,4-2-1-15,3 0 0 0,1 2-2 16,3-1 0-16,2-2-2 0,-3 1 0 16,-2-2 0-16,-2 0-2 0,-4-1-2 15,-3-1-2-15,-6-2 1 0,-7-3-1 16,-4-1 0-16,-5 0-1 0,-7-1-2 0,-2-1-3 16,-6 0-2-16,-8-1 2 0,-7 1-1 15,-9 0 1-15,-7-2 0 0,-8-1 3 16,-11 2 2-16,-7 0 3 0,-4 1 0 15,-4 3 0-15,-2 2 1 0,-5 3-1 16,1 1 0-16,4 2 1 0,0-2-2 16,5 1 1-16,4-1-2 0,5-3 0 15,9 0 0-15,5-2 0 0,6-1-1 16,7 1 1-16,6 0-2 0,5-1 1 0,7-1-2 16,5 0 2-16,8 3 0 0,7 1 3 15,7 1 4-15,10 3 3 0,10 3 1 16,8 1 2-16,7 1 0 0,7 3 0 15,4-2-3-15,2 1-4 0,0-1-1 16,-2 1-2-16,-5 0-1 0,-5-1 0 16,-6-3-1-16,-10 0-1 0,-4-2 1 15,-11 1-2-15,-7-6-3 0,-5 0-2 0,-6-3-4 16,-5-1-4-16,-9-1-1 0,-8-4 0 16,-6-2-3-16,-7-1-1 0,-8-5 0 15,-11-4 3-15,-8 0 5 0,-5-4 1 16,-2 3 0-16,-3 0 4 0,0 1 5 15,4 1 4-15,6 4 1 0,5 3 1 16,9 2 0-16,10 2-1 0,8 1 1 16,7 0-2-16,8 2-2 0,10 0-2 15,11 4-2-15,11 1 0 0,9-1-1 0,13 5-3 16,10 2 77-16,10 2-200 0,4 1-119 16,2-9-342-16</inkml:trace>
  <inkml:trace contextRef="#ctx0" brushRef="#br0" timeOffset="-139830.55">2966 7625 490 0,'-10'-2'123'0,"1"-1"2"0,2 1-64 15,0-2-25-15,4 2-9 0,0 1-8 16,0-1-5-16,1 1-2 0,1 1-1 15,0-1-1-15,1 1-1 0,1-1 0 16,1 3-1-16,3 0-2 0,0 2-2 16,3 1 0-16,2 1 0 0,3-1-1 0,4 0 1 15,4 0-1-15,7-1 1 0,6-1 2 16,7 0 2-16,10-1 2 0,7 0 3 16,6-2 3-16,12-1 1 0,7-2 1 15,9 1 1-15,6 1-4 0,4-1-2 16,6 1 0-16,6 0-2 0,-1 4 0 15,-2-1-1-15,-2-1-1 0,-2 2 1 16,-2 0-1-16,-9 1-2 0,-7 1-2 16,-9-4-2-16,-9 0 0 0,-11-2-2 15,-13 0 1-15,-13 0 0 0,-9-4-3 0,-10-4-23 16,-11-2 23-16,-12-3-173 0,-11 1-145 16,-14-7-379-16</inkml:trace>
  <inkml:trace contextRef="#ctx0" brushRef="#br0" timeOffset="-132377.39">10413 4118 411 0,'-13'-13'102'0,"-1"-1"5"0,4 2-63 15,1 3 3-15,1 3-3 0,3 0-3 16,1 3-6-16,3 1-3 0,3 3-5 0,5-1-5 16,3 1 0-16,5 0-1 0,6-1 0 15,5-1-2-15,7 0 2 0,8-2 2 16,8 3 3-16,6-1-5 0,4 5-4 16,6 0-4-16,1-1-2 0,6 1-3 15,-1 0-3-15,-2 1-3 0,1 1-1 16,-4-1-1-16,-5 3 1 0,-4 1 0 15,-10 1-1-15,-9-2 1 0,-10-1 0 16,-10-1 0-16,-7-4 1 0,-6-2 2 16,-12-2 1-16,-8-2-1 0,-8-1 1 15,-7-3-1-15,-11-1 0 0,-9 1-1 0,-9-2-2 16,-4-1 0-16,-6 0 0 0,-5-1 0 16,-1 2 0-16,-4 1 0 0,1-1 0 15,2 0-1-15,4 1 1 0,6 1-1 16,4-1 0-16,7 3 1 0,14-2-1 15,7 1 1-15,8 3 0 0,10 2 0 0,8 0 1 16,12 2-1-16,11 1 1 16,9 1 2-16,11 0 0 0,9 0 3 0,12-1 1 15,14 6 4-15,8-3 0 0,5 3 1 16,6-3-1-16,3 4-1 0,4 2-3 16,-4-1-2-16,-8-2-3 0,-6 0-2 15,-10-2 0-15,-14 3-1 0,-13-3 0 16,-14-1-1-16,-12-1-1 0,-12-1 0 15,-16 0 0-15,-14-1 0 0,-10-1 0 0,-15 5 1 16,-10-1 0-16,-11 1 3 0,-2-1-2 16,-3-4 1-16,6 0 0 0,4-1 0 15,8-4 0-15,8-1 0 0,10 0-1 16,11 1 1-16,10 4 0 0,8 0-1 16,10 2 0-16,13-1 0 0,9 3 0 15,11 3 1-15,8-2-1 0,8 1 0 16,8 0 1-16,4-3 0 0,-1 0-1 0,1-1 2 15,-1 0-2-15,-6-1-7 0,-6-1-13 16,-8 0-20-16,-7 1 2 0,-9-2-148 16,-8-5-144-16,-9 1-348 0</inkml:trace>
  <inkml:trace contextRef="#ctx0" brushRef="#br0" timeOffset="-131430.21">11091 3710 576 0,'1'0'146'0,"0"-1"6"0,-1-1-54 15,0 4-57-15,-1-1-9 0,1-2-4 16,-1-1-4-16,1 5-5 0,-1-2-3 16,1 1-3-16,0 1-1 0,2 3-1 15,3 0 1-15,4 3 0 0,6 2-1 16,4 1-4-16,6 3-1 0,7 3-1 0,3 1 0 15,5 0-3-15,0 3 0 0,2-1 0 16,-2 0-1-16,-1-3 0 0,-4-1 0 16,-6-3 0-16,-6-1-1 0,-5-5 0 15,-6 1-1-15,-4-5 1 0,-5 0 1 16,-4 0 1-16,-4-3 2 0,-3 0 1 16,-4-2 1-16,-6-4 1 0,-4-1 1 15,-5-6-1-15,-5-4-2 0,-2-4 0 16,-3-6-2-16,-2-1-1 0,1-3-1 0,-1 1 0 15,1 2-1-15,4 1 0 0,4 4 1 16,5 5-1-16,5 4 0 0,6 3 0 16,4 3-1-16,5 3 1 0,2 3-1 15,3 0 1-15,1 3-1 0,1 2 0 16,3 3 2-16,1 2 3 0,6-1 2 16,4 4 1-16,3 7 2 0,7 0-1 0,3 3 1 15,4 0-1-15,1 2-3 0,2 2-2 16,0 1-1-16,-1-1-1 0,-1-1 0 15,-4-4 0-15,-2-1 0 0,-6-3-1 16,-3-1 0-16,-6-3 0 0,-4-2-1 16,-4-1 0-16,-2 1-1 0,-5-2 1 15,1 2 1-15,-1-5 0 0,0 3 2 16,-1-3 1-16,-1-3 2 0,0-2 2 0,0 0-1 16,-3-1 0-16,2 1 0 0,-3-1-2 15,-3-1-1-15,-1 3-2 0,-3 1-2 16,-3 3 0-16,-3 2 0 0,-5 1 0 15,-1 5 0-15,-3 4-2 0,-2 1-1 16,-2 0-2-16,1-1-1 0,1 2-1 16,2-2 0-16,3-5 0 0,5-1 1 15,3-1 3-15,7-4 2 0,3 0 1 16,5-6 1-16,2 2 2 0,2-3 1 0,2-5-1 16,4-5 1-16,5-2 0 0,5-1-1 15,5-1 0-15,6-6-1 0,4 1-1 16,0 3 1-16,2-1 0 0,-1 5 1 15,-2 0-1-15,-5 1 0 0,-4 4 0 16,-4 0-1-16,-3 2 1 0,-3 1-1 16,-3 2 0-16,-4 0 0 0,-1 2-1 0,-3 0-3 15,-2 2 0-15,-1 1-1 0,-1 2 1 16,-2 0-1-16,-1 3 1 0,-4 1 1 16,-1 5 2-16,-3 1 2 0,-1-1-2 15,2 0 1-15,1 0-1 0,-1-2 0 16,6-2 0-16,1-5-1 0,3 0 0 15,3-4 1-15,0 0 0 0,2 0 1 16,2-3 1-16,3-2 0 0,4-2 0 0,6-2 0 16,4-4 1-16,5-3-1 15,3-4 0-15,3 2-1 0,-1-2 0 0,-1 1 1 16,-5 3-1-16,-5 5 0 0,-5 3-4 16,-4 1-13-16,-8 4-11 0,-4 4-13 15,-8 4 144-15,-4 1-292 0,-7 1-165 16,-9 2-441-16</inkml:trace>
  <inkml:trace contextRef="#ctx0" brushRef="#br0" timeOffset="-130444.58">20491 4217 319 0,'1'9'100'0,"1"2"15"0,3-4-33 15,1-1-6-15,3-1 1 0,1-3 0 16,3 1-7-16,2-3-11 0,6-1-12 15,3-2-8-15,5-2-8 0,8-2-5 16,9-3-5-16,4 1-6 0,9-3-5 16,4 2-3-16,7-2-1 0,8 2 0 15,2 1-2-15,-1 4 0 0,2-2 0 0,-2 5 0 16,-6 1-1-16,-6 1 0 0,-11 1-1 16,-12 1-1-16,-10-1 1 0,-11 2-2 15,-9 0-1-15,-9-3 0 0,-12 0 0 16,-11-4 1-16,-15 3 0 0,-9-5 0 15,-19 0 0-15,-10 2 2 0,-12-2 0 16,-8 0-1-16,-3 1 0 0,-2 1 0 16,1 7-1-16,6 3 1 0,5-1-1 15,9 3 1-15,12 3-1 0,10 2-1 16,13-2 1-16,11-3-2 0,12-1-2 16,9 0-1-16,9-1 1 0,11 0 0 0,12-2 1 15,10 1 0-15,16-2 2 0,10 0 2 16,13-2 1-16,7 3 0 0,7 0-1 15,4-3 0-15,3 3 0 0,-7 2 0 16,-6 0 0-16,-11 0 0 0,-10-2 0 16,-13 1 0-16,-14-2 0 0,-14 0 0 0,-11-2-4 15,-10-1-1-15,-12-1 2 0,-9-2-10 16,-10-1-10-16,-14-1-6 0,-10 0-51 16,-7-1-89-16,-11 2-127 0,-1-4-296 15</inkml:trace>
  <inkml:trace contextRef="#ctx0" brushRef="#br0" timeOffset="-125749.7">17718 9454 529 0,'-12'4'127'0,"4"-1"2"0,6 0-63 15,3-1-31-15,6-1-6 0,4 2-1 16,5 1-2-16,7-2-2 0,2 1-2 16,4-1-3-16,5-1-6 0,3 0-4 15,3 0-4-15,0-3-1 0,5-1-1 16,2-4-1-16,6 2 0 0,5 2 0 16,0 0 0-16,5 1 1 0,4 4 0 0,1 4 0 15,2-2 0-15,-4 2 1 0,-4 0-2 16,-3 0 1-16,-9-2-2 0,-10 0-1 15,-8-2 3-15,-8 1 5 0,-7 0 7 16,-8-2 3-16,-6-2 1 0,-8-2 0 16,-7-2-1-16,-7 0-5 0,-8 0-7 15,-9-1-7-15,-10 1-4 0,-10-1-2 16,-6 2 1-16,-6 3 1 0,-2-3 2 16,-5 2 2-16,-1-2 0 0,-1 3 2 15,-1-2-1-15,4 3 0 0,2-2 0 0,7 2 0 16,1 0 0-16,11 0 1 0,7 0-1 15,14 3 0-15,8 0-4 0,8-2 1 16,14 1 1-16,14-1 2 0,11-1 1 16,11 2 0-16,10-3 1 0,12 2 4 15,11-2 1-15,7 1-1 0,7 4 0 16,4 0-2-16,3 3 0 0,0-1 0 16,-3 1-1-16,-7 2-1 0,-7-1-1 0,-11-3-1 15,-12 0 0-15,-12-4 0 0,-12 0 2 16,-11-1 3-16,-14-3 0 0,-12 0 0 15,-11-2 0-15,-12-1 0 0,-13-1 1 16,-10-3-5-16,-6 3-3 0,-7 0-4 16,-1 4-3-16,1 1-3 0,3 2-1 15,8 0 0-15,11 2 0 0,7 1 3 16,14 2 2-16,7-4 3 0,11 1 5 0,10 2 4 16,8-1 1-16,7 3 3 0,9-1 0 15,5 1 0-15,8 3 1 0,6-3-3 16,3 1-1-16,1 2-2 0,-1-1-4 15,-2 1-5-15,-3 1-6 0,-6-1-8 16,-7-2-8-16,-7-2-13 0,-5-1 90 16,-6 2-223-16,-8-3-137 0,-11-2-372 15</inkml:trace>
  <inkml:trace contextRef="#ctx0" brushRef="#br0" timeOffset="-110242.58">17193 13681 686 0,'-17'14'145'0,"10"-10"-2"0,2-3-115 16,4 0-24-16,1-3-9 0,1 3-5 15,1-1-3-15,3-2-6 0,3 0 0 16,3-1-2-16,2-4-1 0,5 3 1 16,0 0 4-16,5 0 3 0,3-5 7 0,1 3 4 15,3 0 7-15,2 2 8 0,6-1 7 16,3-1 4-16,5 0 5 0,9 3 4 15,6 0 2-15,6-3-2 0,7 0-5 16,7 0-5-16,4 1-5 0,6-2-4 16,1 3-4-16,1-3-4 0,0 3-3 15,-2-1-1-15,-4 1-3 0,-5 0-5 16,-7-1-6-16,-10-1-3 0,-8 2-4 16,-10-1-2-16,-12 1-2 0,-9-3-1 0,-12 3 4 15,-11-3 4-15,-11 0 3 0,-12-1 4 16,-12 0 3-16,-13 0 6 0,-12 0 4 15,-13 1 6-15,-11 0 1 0,-9 2 0 16,-8 2 0-16,-7 3 0 0,-3 0-3 16,-5 1-4-16,0 1-1 0,-3 1-2 15,2 6 0-15,3 0 0 0,7 0 0 16,6-2 0-16,10 2-1 0,8 1 1 0,10-2 0 16,12-3-1-16,11 1 1 0,11-3-1 15,9 0 2-15,9-1 3 0,9 0 1 16,10 1 2-16,9-1 5 0,11 0 1 15,8-1 4-15,12 0-1 0,8-1-2 16,13-2 0-16,8-2-1 0,9-2-4 16,4-1 0-16,6-6-3 0,4 2-1 15,3-3-1-15,-1 3 0 0,0-3 0 0,-2 2 1 16,-3 1 2-16,-8 4 1 0,-5 2 1 16,-4 2 2-16,-7 1-1 0,-11 2 0 15,-9 0-2-15,-6 0-2 0,-11 1-2 16,-7-1-1-16,-7 1-1 0,-10 0-2 15,-7 2-2-15,-11 1 0 0,-11 0-1 16,-8 0 0-16,-10-1 0 0,-9 0-1 16,-11 0 3-16,-6-2-1 0,-4-2 1 0,-3 1 0 15,-2 0 1-15,-3-2-1 0,-1 1 0 16,2-3-1-16,1 2-1 0,1 1-1 16,3-1-2-16,5 0-1 0,5-1 0 15,9 2-1-15,5 4 2 0,9-1 0 16,9-2 2-16,8 1 1 0,5 0 0 15,8 0 0-15,5 2 0 0,6-2 1 16,5 2 0-16,7 3 5 0,8 1 0 0,6-1 2 16,8 1 1-16,10-1 0 0,6 1 0 15,6-1 0-15,3-1-4 0,6-4-1 16,1 3-1-16,5 1 0 0,1-1 0 16,4 0 0-16,2 0 0 0,4-2 1 15,0 3 1-15,6-2 1 0,0 0 0 16,3-3 0-16,5 0 1 0,0-1 3 15,4-1 1-15,5 1 0 0,1-3 0 16,4 1 0-16,-1 2-1 0,2 0 1 16,1 2-3-16,-2 1 0 0,-1 2 0 0,-4-1 1 15,-2 1 0-15,2 4 1 0,-2 0 0 16,-1-1 0-16,0 2-1 0,-2 2-1 16,1-1-1-16,2-1-2 0,-4-2-1 15,-1 0-1-15,0-5-1 0,0-1-1 16,-1-2-1-16,-3-3 0 0,-2-1 0 15,-2-1 0-15,-2-3 1 0,-5 3 3 0,-3 1 2 16,-1-2 2-16,-3 4 1 0,-2 1 2 16,-2 2 1-16,0 2 0 0,-1 2-2 15,-2 1 0-15,0 4-2 0,-1 0-2 16,-1 2 0-16,-1-1-2 0,0-1-1 16,0 3 1-16,0-2-2 0,-1-1 1 15,3-2 0-15,-2-3-2 0,2 1 0 16,-3 1-1-16,-1-9-2 0,-1 0-1 15,0-1 0-15,1-2-1 0,-1 2 1 0,0-4 0 16,1 2 2-16,-1 2 2 0,0 2 1 16,-3 0 0-16,-1 3 1 0,-2 1 0 15,-1 4 0-15,-4-2 0 0,1 3 0 16,-7-2 0-16,-3 2-1 0,-6-1 1 16,-7-1 0-16,-4 1 0 0,-8-4 0 15,-6 2-2-15,-3-3-5 0,-5-2-8 16,-6 0-1-16,-4-2 1 0,-5-2-2 0,-3 2-1 15,-5-2 3-15,-4 0 5 0,-3 0 8 16,-3 0 0-16,-4 1 1 0,-2-1 1 16,-5 3 1-16,-6 3 1 0,-3-2 0 15,-4 2 0-15,-9 0 1 0,-4 0-1 16,-7-1 0-16,-3 0 0 0,-3-4-1 16,-6 3-2-16,-2-4 0 0,-5-1-2 15,-3 0-1-15,-1 1-1 0,0-3-2 0,-4-1 1 16,-3 1 0-16,-1 2 1 0,1 2 1 15,2 1 1-15,-4-1 2 0,-1 0 1 16,-2 6 2-16,3 1-1 0,-2-2 2 16,-3 1-1-16,-2 1 0 0,1 2 0 15,0 2 0-15,1-4-1 0,0 2 0 16,1 1-1-16,1 0 0 0,2-4 0 16,-1-2 0-16,0-1 0 0,-2-3-1 0,4 1 1 15,-1-6 0-15,-1-2-1 0,-1 3 1 16,0-1-1-16,-2-1 0 0,2-2 1 15,-5 0 0-15,0 5 1 0,1 1 1 16,2-1 0-16,1-3 0 0,2 2 0 16,2 3 1-16,1 2-1 0,3-5-1 15,1 1 1-15,2 3-2 0,1 1 1 0,3 3-1 16,5 0 0-16,4-3 1 0,1 5 0 16,6 0 0-16,3 0-1 0,4 3 1 15,3-3 0-15,2 0-1 0,5 4 1 16,4-2-1-16,3-1 0 0,6-1 0 15,4-1 0-15,6-1 0 0,5 2 1 16,4-2-2-16,5 0-3 0,5 1-14 16,3 0-17-16,5 1-134 0,1-2-137 15,6-3-345-15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1T16:39:21.61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6131 4755 283 0,'-2'5'62'16,"0"2"0"-16,-3-2-41 0,1 0-13 15,0 0-6-15,-1 0-2 0,1-1 2 16,1-1 1-16,0 1 4 0,3-1 8 16,3 0 8-16,2-1 7 0,3-1 6 0,5-1 4 15,4 0 3-15,3-2-3 0,6 0-6 16,4-1-6-16,4-1-6 0,3 1-6 15,4 0-4-15,3 0-4 0,4-2-2 16,3 2-1-16,4 0-3 0,0-2 0 16,2 2-1-16,-1 1-1 0,0 1 1 15,-3 1 0-15,-3-1-1 0,-9 0 1 0,-4 1-1 16,-6 0 1-16,-9-3-1 16,-6 3 0-16,-6-1-2 0,-9 1 2 0,-7 4 0 15,-8-1 0-15,-7 0 0 0,-8 0 2 16,-7 2-1-16,-8 1 3 0,-6 0-2 15,-5-2 0-15,-4-1 0 0,-5 2 0 16,1-2-1-16,-3 0 0 0,0-3 0 16,3 0 0-16,2-1-1 0,2-3 1 15,4-4-1-15,4 2 1 0,7-5 0 16,7 0 0-16,6-1 2 0,7 1 3 0,8 2 2 16,5 2 1-16,7 1 2 0,4-1 1 15,6 2-1-15,6-3-1 0,7 3-3 16,7-4-2-16,7 1-2 0,8-1-1 15,6 1-1-15,5 0 0 0,4 3 0 16,4 0-1-16,0 2 1 0,2 1-1 16,-1 1 0-16,-1 1 0 0,-4 3 0 0,-3 0 0 15,-5 2 0-15,-5 3-1 0,-8 1 1 16,-9 1-1-16,-7-1-2 16,-6-1-1-16,-8 2-1 0,-8-2 1 0,-8-3 0 15,-6 2 1-15,-7-4 0 0,-5 1 2 16,-5-1 2-16,-6-3 0 0,-5 0 0 15,-2-1 0-15,-3-1 0 0,-1 2 0 16,-5-1 0-16,-3-3-2 0,0 1 0 16,1-1-1-16,0-2 1 0,2 0-1 15,4 0 0-15,7-2 1 0,8 3 0 0,7 1 1 16,10 0 0-16,5 2 1 0,8 2 0 16,7-1 2-16,6 1 0 0,7 1 1 15,9 1 1-15,8 0-1 0,8 2 1 16,9-2-1-16,7 2-1 0,7 0-1 15,5 0-1-15,6-2 1 0,4-1-1 0,3 0-1 16,0 2 1-16,-1-1-1 0,-4-2 1 16,-3 0 0-16,-10 0 0 0,-12-1 0 15,-10 1 0-15,-10-3 2 0,-11 2 7 16,-9-2 0-16,-13 1 1 0,-12 0-1 16,-10-2 1-16,-11 1-1 0,-13 1-2 15,-12-2-6-15,-9 0-2 0,-7-1 0 16,-2 1 0-16,-3 1-3 0,-1-1 1 15,3-2-1-15,2 2 1 0,5 1-1 16,9 0 1-16,5 0-1 0,12 2 3 0,12 0 0 16,10 0-1-16,8 0-4 0,12 2 1 15,9 1 1-15,10-1 1 0,10-1 1 16,12 0-1-16,10 1 2 0,12 0 3 16,8 2-1-16,5-3 0 0,4 0-2 15,3 1 1-15,-1 0-5 0,-5 1-8 16,-6-1-4-16,-5-1-125 0,-9-1-117 0,-7 2-299 15</inkml:trace>
  <inkml:trace contextRef="#ctx0" brushRef="#br0" timeOffset="38629.6">13193 8279 442 0,'-6'-2'109'16,"1"3"2"-16,4-2-58 0,0 1-20 15,2 1-12-15,-1-1-4 0,1 1-2 16,-2 0-5-16,2 1-1 0,0-1 0 15,1 0 0-15,-1-1 0 0,3 3-2 0,0-1 0 16,5 4-1-16,2-2 0 0,1 2-3 16,4-3-2-16,3-1 0 0,3 1 1 15,2-4 1-15,3 1 3 0,4-3 2 16,8-3 3-16,2 2 1 0,5-1 2 16,6-4 0-16,3 3-1 0,-2 1-3 15,-4 0-2-15,-5-1-2 0,-3-1-1 16,-7 2-2-16,-10 3-2 0,-5-2 0 15,-7 0 0-15,-4 1 2 0,-3 4 1 0,-5-1-1 16,-8 2 1-16,-2-1 0 0,-3 2 0 16,-8 2-1-16,-5-1-1 0,-10-2-1 15,-6 4 0-15,-2-1 0 0,-5 0-1 16,-6 0-2-16,-2 0-1 0,3 0 0 16,2 3-1-16,-2-3 1 0,2 2 0 15,3-2-1-15,5 2 1 0,10 2 1 0,4-3 0 16,8-3 0-16,8 0 0 0,6 0-1 15,8-3 1-15,6-2 2 0,6-3 1 16,8 0 2-16,9 2 0 0,6-3 0 16,8 1 2-16,5-2-2 0,6 0 0 15,1 3 0-15,-2 0-2 0,2-3-1 16,-1 3 0-16,-2 0 0 0,-5 3 0 16,-7-1 0-16,-7 1-1 0,-8 1 0 15,-9 2 1-15,-6-1-1 0,-5 3 1 0,-11-2-1 16,-7 3 1-16,-10 1-1 0,-10 0 0 15,-8 7 1-15,-10 4 0 0,-8-3-2 16,-1 3 0-16,-1 0-1 0,5 0 0 16,0-2-1-16,4-5-1 0,6-1 1 15,10-1 0-15,6-1 1 0,6-2 0 16,9-2-4-16,12 0 2 0,10-2 2 0,14-1 1 16,9-1 0-16,5 0 1 15,9 1 1-15,6-5 3 0,5 2 1 0,1-2-6 16,1-2 5-16,-1-2-141 0,0-1-117 15,-1 3-314-15</inkml:trace>
  <inkml:trace contextRef="#ctx0" brushRef="#br0" timeOffset="71880.48">10152 4141 509 0,'7'-1'126'15,"-2"-1"8"-15,1-2-68 0,-1-1-18 0,0 0-5 16,-1 0-1-16,-1 1-3 0,-1 1-2 16,-1-4-3-16,-2 1-3 0,0-3-3 15,-2 2-4-15,-3-2-4 0,0 0-4 16,-3-1-4-16,-2 1-3 0,-3 0-2 16,0 0-3-16,-4 1 0 0,2 1-2 15,-3 1-1-15,0 2-1 0,0 3-1 16,0 3 0-16,0 3-1 0,1 2 0 0,0 5-1 15,3 4 1-15,1 2 0 0,3 4 0 16,2 2 0-16,5 5-2 0,4-2-2 16,1-3-1-16,4-1 1 0,5-4-1 15,2-4 1-15,2-5 2 0,3-5 1 16,0-3 3-16,2-2 2 0,0-5 1 16,-1-1 0-16,2-5 2 0,0-4 1 15,0-3 0-15,2-4 0 0,1-4 1 16,1 0-1-16,-1 0 1 0,-3 2 0 15,-2 3 2-15,-4 4 3 0,-4 5 2 16,-10-9 3-16,5 17-1 0,-3 3-1 0,-3 5 0 16,-2 8-3-16,-2 4-4 0,-3 6-2 15,6 22-3-15,-11-12 1 0,2 3-1 16,1 3-1-16,2 1-1 0,0 0 0 16,5-2-2-16,2-5-2 0,3 3-5 0,3-3-11 15,2 0-16-15,3-7-22 0,1 0 52 16,0 0-190-16,2 1-148 0,0-3-363 15</inkml:trace>
  <inkml:trace contextRef="#ctx0" brushRef="#br0" timeOffset="72698.06">10297 5163 448 0,'-1'-2'123'0,"1"0"2"16,0 0-19-16,1 0-66 0,1 0-4 16,0-1-4-16,0 1-4 0,-1 0-3 15,0 0-2-15,0 1-3 0,1 1-5 16,-1 2-5-16,-1 6-2 0,2 5 0 15,0 3-2-15,1 9-1 0,3 9 0 16,-1 5 0-16,3 9 0 0,2 4-1 0,0 3-3 16,1 7 1-16,0-3-10 0,1 1-17 15,0-2-4-15,0-4-5 0,-2-8-1 16,1-4-120-16,-3-8-113 0,1-4-258 16</inkml:trace>
  <inkml:trace contextRef="#ctx0" brushRef="#br0" timeOffset="72977.12">10257 5844 455 0,'2'22'125'0,"4"0"2"16,3-2 1-16,0 1-108 0,5-1-2 15,0-1-2-15,3-6-4 0,2-1-3 16,1-1 0-16,1-5 6 0,0 0 7 0,0-3 6 15,1-3 6-15,-2 0 6 0,-1-4 5 16,-2-2-1-16,1 0-2 0,-3-4-5 16,-2-2-6-16,1-4-6 0,-1-2-7 15,0-5-5-15,-1-5-4 0,-1-3-3 16,-1 1-4-16,1 0-1 0,-2 3-3 16,1 3-10-16,-1 3-23 0,1 6 137 15,0 2-293-15,2-2-169 0,0 0-473 16</inkml:trace>
  <inkml:trace contextRef="#ctx0" brushRef="#br0" timeOffset="73649.1">10568 6538 598 0,'1'-1'138'16,"3"-3"6"-16,-1-3-97 0,4 1-4 16,1-2-3-16,4-2-4 0,2 0 1 0,0 2-3 15,1-2-6-15,3 1-7 0,-1 1-4 16,1 2-5-16,-1 0-4 0,0 4-4 15,-2 2-3-15,0 1-1 0,0 3 0 16,-6 1 0-16,0 3-2 0,-2-1 1 16,-3 2-1-16,-2 3 2 0,-3 1 0 15,-3 0 0-15,-3 2 3 0,-1 0 0 16,-3 0 0-16,0 0 1 0,-3-3-1 0,2 0 0 16,3-2 0-16,0-3-1 0,2-1-2 15,3-1-1-15,4 1-1 0,3 0 1 16,3 1-1-16,2 0 1 0,3 3 0 15,2 0 2-15,4 0 1 0,0 0 2 16,1 0-1-16,1 1 0 0,0-1-1 16,-1 2 1-16,-3-2-1 0,-4 2 1 15,-2-1 0-15,-5 1 2 0,-6 1 1 0,-4 0 1 16,-7 1 0-16,-3 0 1 0,-4 2-1 16,-3-2-2-16,-4 0-2 0,-2-2-2 15,1-2-3-15,-1-2-6 0,1 1-8 16,2-5-10-16,0-2-16 0,6-1-12 15,2-3-7-15,4 1-68 0,5-3-48 16,5-5-103-16,4-4-219 0</inkml:trace>
  <inkml:trace contextRef="#ctx0" brushRef="#br0" timeOffset="73954.78">11035 6599 629 0,'11'-6'151'0,"-4"2"8"15,-3-1-94-15,-2 1-14 0,-2 3-8 16,-3 0-5-16,-2-1-7 0,1 3-6 0,-2 2-7 16,-2 0-7-16,0 2-5 15,2-2-3-15,0 3-3 0,1 0-2 0,2 1-1 16,5 0 1-16,1 2 0 0,5 0 1 16,1 1 2-16,5 0 2 0,0-2 1 15,2 3 1-15,3 0 0 0,-1 0 0 16,0 1-1-16,-2 4-1 0,1-1 0 15,-2 2 0-15,-3 0-2 0,-1 0 0 16,-3 3 0-16,-4-2-1 0,-3-1 1 0,-4 5 1 16,-7-2-2-16,-5 3-1 0,-6-3-4 15,-2 1-13-15,-3 4-19 0,-2-4-14 16,0-1 70-16,3-3-199 0,3-4-141 16,4-2-347-16</inkml:trace>
  <inkml:trace contextRef="#ctx0" brushRef="#br0" timeOffset="74143.28">11062 6561 735 0,'2'0'186'0,"-1"-1"5"16,-1 0-95-16,2 0-38 0,2-1-17 16,4-4-8-16,3 2-10 0,5-1-7 15,5-1-7-15,5 1-1 0,4-3-2 16,5-1-4-16,4 3-14 0,4-3-30 0,4-1-91 15,0-2-68-15,2-2-145 0,0-5-324 16</inkml:trace>
  <inkml:trace contextRef="#ctx0" brushRef="#br0" timeOffset="91095.8">4995 11622 377 0,'-6'1'82'0,"1"-1"-3"16,1-3-65-16,-1 1-36 0,1-2-10 15,0 1-3-15,-2 1 2 0,1 0 2 0,-1-2 13 16,0 2 22-16,-1-1 26 0,0 1 13 15,1 1 9-15,-1-2 4 0,2 2-1 16,-1-1-8-16,1 1-12 0,0-1-10 16,1 1-6-16,0-3-7 0,0 2-4 15,1 0-1-15,0 2 1 0,1-2-1 16,1 2 1-16,-1 0-1 0,2 1 0 16,-1 0 0-16,0-1-3 0,1 0 0 15,0 1-1-15,0-2-1 0,0 2-1 0,1-1 1 16,0 1 0-16,2-1 0 0,-1 1 1 15,1 0 0-15,0 2 1 0,2-1-1 16,-1-2 0-16,1 1-1 0,-2 2 0 16,1-1-1-16,1 1 0 0,-2-2 1 15,1 0 0-15,1 2 0 0,0-1 1 16,1 0 1-16,0 1 0 0,2-2 0 16,0 2 0-16,0-1 0 0,2-2 0 0,1 0-1 15,0-2 0-15,2 0-1 0,1-1 0 16,3-1 0-16,-1 1 0 0,3 0 0 15,2-1 0-15,0 1 0 0,1 0-1 16,1 0 1-16,0-1-1 0,1 0-1 16,1 2 1-16,-2-2-1 0,2 3 0 15,-1-1 0-15,0 1 2 0,1-1 0 16,1 1 2-16,0-4 1 0,1 2 2 0,0-4 1 16,2 1 1-16,3-2 0 0,2-1 0 15,1 2-1-15,2-1-1 0,3 2-1 16,2 1 0-16,0 1-1 0,1-1 0 15,-2 2-2-15,0 2-1 0,-1-1 0 16,1 1-1-16,-4 0-1 0,1 2 1 16,0 0-1-16,-1-1 0 0,0 2 0 15,0-1 0-15,1-1 0 0,0 0 1 16,2-2-1-16,-2 1 1 0,1-2-1 0,3-1 0 16,-1 1 0-16,-1 0 1 0,3 2-1 15,0 1 0-15,2 2 0 0,1 0 0 16,1 2 0-16,3 2 0 0,2 1 0 15,-1 3-1-15,1 1 1 0,-1 2 0 16,2 2 0-16,-1-1 0 0,2 0 0 16,0 2 0-16,-2-3 1 0,4 0-1 15,0-2 0-15,-1-1 0 0,3-3 1 16,0 0-1-16,0-1 1 0,0-2 0 0,1-2 1 16,2-1 0-16,1 2 0 0,-2-1 1 15,-2 1-1-15,0-2 0 0,-1 2 0 16,-1-1-1-16,-1-1 0 0,-3 3 0 15,-1-3-1-15,-2 3 0 0,-3-1 0 16,-4-2 0-16,-3 3 1 0,-6-2-1 16,-4 0 0-16,-3-1 1 0,-4 0 0 15,-1-1 0-15,-5 1 0 0,-3-1 0 0,-1 2-1 16,-3-1 1-16,-2 3-1 0,-3 0 0 16,-1-1-1-16,-1-1 0 0,-2-1 0 15,0 2 1-15,0-4 1 0,-2-1 1 16,0-3 1-16,-2 0 1 0,-2 3 1 15,-4-3-1-15,-1-2 1 0,-2 1-3 16,-3-2 1-16,-3-1-2 0,-2 1-1 16,-3-2 0-16,-1 0 0 0,-7 1 1 0,-4-2-1 15,-6 1 0-15,-5 0-1 0,-4-2 1 16,-5 0-1-16,-5-1-1 0,-3 1-2 16,-4-1 1-16,-1 4-1 0,-3-1-1 15,-4 0 1-15,1 3 1 0,0 3 1 16,0-2 1-16,-2 2 0 0,-1 0 1 15,0 0 0-15,3 2 0 0,-3 2 0 16,-1-3 0-16,1 3 0 0,3-1 0 0,2 1 0 16,3 0 0-16,2-1 0 0,3-1 1 15,2 2-1-15,6 0 0 0,1-2 0 16,1 4 1-16,2-5-1 0,1 3 0 16,4-1 0-16,1-2 0 0,1-1 0 15,3-1 0-15,3 2 0 0,2 1 0 0,3 0 1 16,0 0-1-16,4 4 0 0,-1 0 1 15,2 0 0-15,0 1 1 16,2-2 0-16,0 2 0 0,0-1 0 0,0-1 0 16,-1 3 0-16,3-1-1 0,-1 2-1 15,-1 0 0-15,2 2 0 0,1-2 0 16,1 1 1-16,3-2-1 0,1 1 0 16,4-1 0-16,3-2 0 0,2 0 0 15,3 1 1-15,3-1-1 0,2-2 1 16,1 1 1-16,1-1 0 0,3 1 0 0,1 1 0 15,3-1 2-15,4-1-1 0,4 2-1 16,5 0 1-16,4-1-1 0,3 0 0 16,6-3-1-16,4 2 0 0,2-2-1 15,6 2 1-15,2 2-1 0,6-1 1 16,3-1-1-16,6 2 0 0,3 0 1 16,6-2-1-16,4 2 0 0,2-1 1 0,6-1 1 15,3 0 2-15,4-2 2 16,2 1 2-16,4 2 3 0,0-1 1 0,4-2 2 15,2 2-2-15,0 1-1 0,-3 3-2 16,-3 2-2-16,-3-2-3 0,-1 2-1 16,-5 1-2-16,-7 2-1 0,-6 1-1 15,-6 0 0-15,-7 0-3 0,-7-1-4 16,-8-1-6-16,-8 0-6 0,-9-1-9 16,-7-2-8-16,-6-1 16 0,-8 0-147 15,-7-2-125-15,-7-2-313 0</inkml:trace>
  <inkml:trace contextRef="#ctx0" brushRef="#br0" timeOffset="97326.35">13807 8188 575 0,'-9'3'123'16,"-1"-2"-1"-16,0 0-100 0,1 0-12 16,-4-1-5-16,1-1-3 0,3 0-2 15,0 0 5-15,2-1 5 0,1 1 1 16,0-1 3-16,2 0 0 0,1 2 1 16,-1-2 0-16,0 1-4 0,1-1-2 0,-2-1 1 15,3 1 1-15,1 2 2 0,1-1 1 16,3 2 1-16,4 0 1 0,8 3 1 15,5-2-2-15,4 3-3 0,10 0-2 16,9 1-1-16,7 0-1 0,5-3-1 16,1 1-3-16,4 1-8 0,2-3-12 15,0-1-13-15,-5-3 161 0,-7-3-293 16,-8 2-150-16,-5-1-424 0</inkml:trace>
  <inkml:trace contextRef="#ctx0" brushRef="#br0" timeOffset="98145.12">15469 7282 370 0,'-3'-8'113'0,"0"0"7"0,1 0-22 16,1-1-24-16,0 3-18 0,0-1-12 15,-1 1-4-15,1 0 1 0,1 2-2 16,-1 0-1-16,1 2-3 0,1 1-3 15,-1 4-2-15,1-3-4 0,-1 1-6 16,0 1-5-16,1 2-3 0,0 2 2 0,0 2 2 16,1 6 1-16,-1 3-2 0,3 6-1 15,-2 6 0-15,0 3-1 0,-2 6-5 16,0 3-4-16,-1 5-2 0,1 5-1 16,-1-1-1-16,0 2 1 0,0 0-1 15,1-2 0-15,1-4-4 0,1-5-4 16,-1-5-5-16,2-6-7 0,1-6-9 0,0-6-14 15,-1-4-12-15,3-3 4 0,-1-5-130 16,0-1-126-16,-1-5-304 0</inkml:trace>
  <inkml:trace contextRef="#ctx0" brushRef="#br0" timeOffset="99027.6">15879 7758 607 0,'2'-6'147'0,"-1"-1"7"16,-1-1-91-16,-1-1-15 0,-2-1-7 15,-1 1-6-15,-1-4-6 0,-1 4-6 0,0-1-7 16,-1 3-5-16,-2 1-4 0,-3 2-3 15,-2 3-3-15,-2 5-2 0,-4 2-1 16,-2 7-2-16,-1 3 0 0,0 5-1 16,3 2-2-16,3 0-3 0,4 2-3 15,4-3 0-15,2-6 0 0,5-1 0 16,3-3 2-16,4-2 2 0,1-3 6 0,2-2 3 16,2-3 5-16,0-2 3 0,2-4 3 15,2-3 1-15,-1-2 1 0,0 0 1 16,0-4-1-16,1 1-1 0,1-3 1 15,-1 3-2-15,-3 0-1 0,-1 2-1 16,-4-1-1-16,1 4-3 0,-4 4-4 16,-3 5-3-16,-2 4 0 0,-1 4-2 15,-3 4 1-15,3 2 0 0,0 3 1 16,3 1 1-16,2-1 1 0,4-3-1 0,3-3-1 16,4 1 0-16,2-4 0 0,1-2 0 15,3-3 1-15,-1-4 2 0,2-4-2 16,1-2 0-16,0-6-2 0,-1-3-2 15,2-5-3-15,-1-4-1 0,-1-5-2 16,-3-3-1-16,-1-4 1 0,-3-5 0 16,-1 0 3-16,-3-6 3 0,-3 0 4 0,1 1 4 15,-2-2 5-15,1 1 9 16,-3 5 4-16,-1 4 5 0,1 5 5 0,-3 7 4 16,0 6-3-16,-2 10-2 0,1 2-8 15,-2 8-3-15,0 8-6 0,-1 3-5 16,0 8-5-16,0 4-1 0,-1 3 0 15,3 8-1-15,0 0 1 0,1 3 0 16,0 5-1-16,1 0 0 0,-1 1-1 16,0-1 0-16,-2-2-1 0,0-1 0 15,2-4-3-15,-1-5-2 0,1-3-2 16,0-6-2-16,0-5 0 0,2-4 0 0,-1-4 0 16,1-1 2-16,0-7 4 0,0-6 2 15,0-4 2-15,2-4 1 0,2-5 1 16,2-1-1-16,4-7 1 0,4 2-2 15,1 4 1-15,5 4-1 0,0 3 1 0,0 4-1 16,3 7-1-16,-3 5 1 0,1 5 0 16,-1 6 0-16,-4 3 0 0,-2 1-1 15,-1 4 1-15,-5-2 0 0,-4 1 0 16,0 1-1-16,-4-4 0 0,-3-1 1 16,-3 0 0-16,-2-1 0 0,-7-2 0 15,-4-3 0-15,-7-3-1 0,-4-1-1 16,-1 0-8-16,-1-4-10 0,1-2-10 15,7-2-10-15,2-5-11 0,8-2-10 16,5-3 150-16,3-7-268 0,4-5-136 0,5-5-385 16</inkml:trace>
  <inkml:trace contextRef="#ctx0" brushRef="#br0" timeOffset="99565.17">16484 7713 558 0,'3'10'134'0,"-2"0"9"15,0-3-85-15,0 1-12 0,2-1 3 16,3-3 2-16,0-3-1 0,4 0-4 16,4-3-6-16,4-2-3 0,1-2-6 15,-1-2-6-15,0 0-7 0,-1-2-4 16,-4-1-4-16,-2 1 0 0,-4 1 0 16,-4 0-1-16,-1 1 1 0,-3 0 0 15,-2 0-1-15,-5 3-2 0,-3 0-2 16,-4 2-1-16,-4 5-1 0,-1 4-3 15,-4 4-1-15,-3 4 0 0,2 1-1 0,2 6-1 16,2 2-2-16,5 0-1 0,4 0 1 16,5 2-1-16,8-2 1 0,6-1 1 15,5-1 1-15,4-5 1 0,4-3-1 16,4-1-3-16,2-3-2 0,2-3-1 16,-3-4-2-16,3-4-2 0,1-2-3 0,2-3-3 15,-3-4-3-15,1-5-9 0,-1-3-8 16,2-7-7-16,-6-5-4 0,-2-3 1 15,-2-5 4-15,-4-5 6 0,-4-4 10 16,-2-3 11-16,-4 1 10 0,1-1 8 16,-2 1 9-16,1 0 7 0,-2 1 8 15,1 7 6-15,-3 3 9 0,0 10 8 16,-2 6 0-16,-1 7-3 0,-2 9-7 16,-1 7-8-16,-1 10-4 0,0 6-4 15,0 5-5-15,0 7-2 0,-1 5 2 16,4 7 1-16,0 1 1 0,2 4-3 0,0 2-4 15,1 3-4-15,1 0-2 0,-1 3-1 16,1-4-2-16,0 1-3 0,1-5-7 16,1-3-9-16,0-5-10 0,2-5-20 15,0-7-15-15,0-4 30 0,-1-6-163 16,3-5-134-16,-2-4-329 0</inkml:trace>
  <inkml:trace contextRef="#ctx0" brushRef="#br0" timeOffset="99979.87">17279 7597 490 0,'-2'4'133'0,"-2"1"8"16,-1-3-29-16,-3 0-60 0,-5 0-4 15,-1-3-1-15,-4 1-2 0,-3 2-7 0,-2-1-8 16,-1 1-7-16,1 1-5 0,1 2-6 16,3 1-5-16,1-1-4 0,4 2-1 15,5 0-1-15,4 3 0 0,5 0 1 16,4 1 0-16,4 5 1 0,3 2 1 15,4 2 0-15,3 1 0 0,-1 2 0 16,2 2-1-16,-2-2-1 0,0 0 0 16,-4-2-1-16,-2-5 0 0,-6 2-1 0,0-4-1 15,-6-2 0-15,-6 0 0 0,-4-4-2 16,-8-4-5-16,-5 3-5 0,-4-3-5 16,-7-1-9-16,-5-2-13 0,-2-1 18 15,0-2-151-15,2 3-128 0,3-3-326 16</inkml:trace>
  <inkml:trace contextRef="#ctx0" brushRef="#br0" timeOffset="107029.21">17903 7956 580 0,'-2'3'128'0,"1"-1"2"16,2 0-100-16,0 1-5 0,1-1 5 16,1-1 3-16,1 3 1 0,-1-1 1 15,2 2-2-15,-1 2-2 0,0-2-6 0,0 3-6 16,-1 3-5-16,-2-2-5 0,0 4-4 16,-3 2-3-16,-2 3 0 0,-6 0-1 15,-2 3 0-15,-3-1 0 0,-3 1-3 16,-5-3-3-16,-1 1-6 0,-4-4-16 15,1 1-10-15,1-3-5 0,-1-3 89 16,8-4-212-16,3-5-129 0,7-7-338 16</inkml:trace>
  <inkml:trace contextRef="#ctx0" brushRef="#br0" timeOffset="107493.09">18658 7613 668 0,'10'3'154'0,"-6"2"2"0,-1 1-103 0,-2 3-19 15,-4 4-4-15,1 3-3 0,-2 3-6 16,1 4-3-16,-2 6-1 0,3 3-2 16,-1 1-5-16,-1 1-5 0,2 1-2 15,0-5-5-15,0 3-10 0,-1-1-6 16,-1-4-4-16,0 0-4 0,2-3-4 15,-3-1-3-15,2-2 0 0,0-7 6 16,2-4 4-16,-2-3 3 0,2-6 5 0,0-6 4 16,1-6 3-16,0-8 6 15,1-4 4-15,2-5 6 0,1-5 6 0,0-1 5 16,1-7 3-16,-2-4 4 0,1-3 4 16,2 1 6-16,-1-2 0 0,1 1-4 15,1 4-4-15,3 7 0 0,4 6-3 16,4 6-4-16,4 7-5 0,4 4-5 15,3 6 1-15,0 1-2 0,2 7-4 16,0 2-2-16,-4 3-2 0,-4 2-2 0,-4 3-1 16,-4 0-2-16,-4 2-1 0,-5 1-2 15,-8 1 2-15,-4 1-1 0,-6-2 2 16,-6 0 0-16,-5 2-1 0,-5-3-1 16,-4 0-7-16,-4-1-7 0,1 1-13 15,2-2-13-15,1 1 0 0,6-4-79 16,5-1-55-16,5-4-110 0,7-3-245 15</inkml:trace>
  <inkml:trace contextRef="#ctx0" brushRef="#br0" timeOffset="107791.37">19203 7626 578 0,'26'-3'153'0,"-7"0"8"15,-7-3-42-15,-1 2-67 0,-8 2-11 16,-8 1-4-16,-4 0-8 0,-6 2-8 0,-2 0-8 15,-5 2-6-15,-3 2-5 0,-2 3 1 16,4 0-1-16,3 0 0 0,2 0 0 16,6 1-1-16,5 1 1 0,5 1 0 15,6 0 1-15,3 2 0 0,7 3 1 16,2 3 0-16,1 1 0 0,2 1-1 16,1-1-1-16,-2 3-1 0,0 0-1 15,-6-2 0-15,-4-2-1 0,-6-1-2 16,-3-1-1-16,-8-3-2 0,-5-3-3 0,-7-3-11 15,-5-1-10-15,-3-2-6 0,-1-4-6 16,-2-1-1-16,1-1 20 0,4-4-146 16,4 0-113-16,5-3-301 0</inkml:trace>
  <inkml:trace contextRef="#ctx0" brushRef="#br0" timeOffset="108379.43">19331 7815 494 0,'14'7'133'0,"-5"-1"3"0,-2-6-8 16,1 2-92-16,0 1-5 0,-1-3 2 16,0-2-3-16,0 0 0 0,1 0 0 15,2-1-2-15,1-7-5 0,2 3-5 16,-1-3-4-16,0 2 0 0,1-2-2 0,-3-1 1 16,1 0-1-16,-3 3 0 0,-4-4 0 15,1 2-2-15,-5-1-1 0,-1 1-3 16,-4 2-3-16,-2 3-2 0,-5 3-1 15,-4 4-1-15,1 5 0 0,-4 6 0 16,-1 4-1-16,-2 5 1 0,2 2 1 16,3 3-2-16,4-1-1 0,2-2 0 15,6 0-1-15,5-4 0 0,8-4 2 16,3-1-1-16,1-3 2 0,3-4 1 0,5-1 1 16,3-4 0-16,2 0 1 0,0-6-1 15,4 0 1-15,3-2-1 0,1-4 2 16,-3-1 0-16,-2-3 0 0,-5-1 1 15,-2-2 0-15,-4 0 0 0,-5-3 1 16,-6 1-1-16,0 1 0 0,-5 3 3 16,1 1-1-16,-2 2-1 0,-2 5-1 15,-2 8-1-15,1 4 0 0,-1 3-2 0,1 2-2 16,0 4-1-16,1 0 1 0,1 0-1 16,3-1 1-16,3-2-1 0,4-6 1 15,5 3 0-15,0-3 0 0,1-4 2 16,5 0 0-16,0-5 1 0,3-1 0 15,-3 0 0-15,-1-4 1 0,-1 3 1 16,-2-5 0-16,-3-1 0 0,-1 1 0 16,-5 0 0-16,-2 4 0 0,-1-2-2 15,-2 3 0-15,-1 4-5 0,0 2-1 0,-1 3 0 16,-1 5 0-16,1 0-2 0,0 3-2 16,2 1-4-16,2 0-5 0,3-1-7 15,4-1-11-15,4-2-11 0,4-2-9 16,4-2 8-16,4-2-22 0,5-3-102 15,0-1-111-15,1-1-269 0</inkml:trace>
  <inkml:trace contextRef="#ctx0" brushRef="#br0" timeOffset="109007.16">20375 7851 568 0,'5'-10'148'0,"-7"-2"2"16,-4 0-64-16,-5 1-43 0,-6 1-9 16,-6 5-1-16,-2 3-8 0,-1 2-10 15,-1 6 0-15,2 3-2 0,3 2-2 16,4 1-5-16,5 2-7 0,4 3-6 15,3-3-3-15,6-2-1 0,4-1-2 16,1 1-2-16,3-2-1 0,4-4 2 0,1-1 3 16,1-2 3-16,3 0 0 0,-2-3 3 15,0-1 1-15,0-2 3 0,-2-2 3 16,-1-4 2-16,0-5 2 0,-1-3 2 16,2-8 2-16,1-5 1 0,0-6 1 15,0-10 4-15,0-1 1 0,-1-9 0 16,1 0 2-16,-3 0-1 0,0 3 1 15,0 5 0-15,-1 9-1 0,-1 8 3 0,-4 9-1 16,-1 8-3-16,-2 9-1 0,-5 8-3 16,-2 6-1-16,-2 6-5 0,-3 7-4 15,1 4-2-15,-2 8 1 0,-1 5-1 16,0 3 1-16,1 3-1 0,0 2 0 16,2 0-1-16,5-2 0 0,1-4-3 15,6-4 1-15,2-3-8 0,4-6-1 16,1-4 0-16,4-5 1 0,2-3 0 0,2-3 4 15,0-6-3-15,2-3 9 0,2-2 1 16,0-4 0-16,-1-6 1 0,-1-1-1 16,-2-3 1-16,-1-1 0 0,-4-3 1 15,-1 4 0-15,-3-1 1 0,-4 2 1 16,-3 3-1-16,-1 4-1 0,-1 1-1 16,-2 6-1-16,-1-2 0 0,2 3-1 15,1 3-1-15,1 0-1 0,4 2 3 16,3-2 0-16,2 1 0 0,3 0 1 15,3-1 0-15,3-1 1 0,2-1-1 0,0-2 1 16,-2 0-1-16,1-1 0 0,-1-2 2 16,-5 0 2-16,-3-1 3 0,-3-1 2 15,-5-2 3-15,-3-1-1 0,-4-4 0 16,-4-3-3-16,-4-1-4 0,-6-2-3 16,-1 0-4-16,-2-2-3 0,1 3-6 15,2-1-6-15,2 4-8 0,4 1-11 0,4 1-13 16,4 1-8-16,3 5-141 0,3-1-141 15,5 1-337-15</inkml:trace>
  <inkml:trace contextRef="#ctx0" brushRef="#br0" timeOffset="109161.54">21036 7813 652 0,'2'3'162'0,"0"0"6"0,3-2-79 0,1-1-43 16,2-3-9-16,2 0-6 0,4-4-9 15,1-2-10-15,5-3-9 0,-1-1-12 16,4-1-22-16,-1 1 34 0,4-3-180 16,-1 2-142-16,4 2-370 0</inkml:trace>
  <inkml:trace contextRef="#ctx0" brushRef="#br0" timeOffset="109342.07">21476 7698 519 0,'-11'5'144'0,"3"2"10"15,0 0-7-15,1 1-99 0,3 2-4 16,-1 2 1-16,3 2-3 0,2 1-10 16,3-1-11-16,2 1-6 0,2-2-5 15,1 1-5-15,0-3-10 0,3 0-11 16,-1-2-13-16,-1 0-14 0,0-4 159 0,0 0-292 16,-1-4-153-16,6-1-415 0</inkml:trace>
  <inkml:trace contextRef="#ctx0" brushRef="#br0" timeOffset="109499.33">21464 7499 750 0,'-21'-5'162'0,"1"-1"2"16,4 3-128-16,3 2-21 0,5-1-4 16,4 0-4-16,0-3-5 0,4 2-6 15,2-2-10-15,2 1-15 0,2 1-9 16,2 0-128-16,2 0-128 0,2 2-308 15</inkml:trace>
  <inkml:trace contextRef="#ctx0" brushRef="#br0" timeOffset="110011.7">21706 7843 517 0,'6'35'124'0,"-1"-6"13"0,-4-7-67 0,0-5-34 15,-1-4-2-15,0-5 2 0,-1-2-5 16,0-4 3-16,-2-3-5 0,1-2 3 15,-1 1-1-15,0-3 1 0,0-1-4 16,1-2-4-16,-1-2-5 0,4-3-4 0,1-3-5 16,0 0-1-16,0-1 0 0,2 2-1 15,2 0 2-15,-1 0-1 0,1 3 0 16,3 5-2-16,0 3-1 0,2 1-2 16,1 2-2-16,0 5-2 0,2 4-1 15,-2 3 0-15,-1 3 0 0,0 1 1 16,1 2 0-16,2 1 0 0,0-3 0 15,-1 1 1-15,3-4 1 0,0-3 0 16,3-3 1-16,0 0 0 0,1-2 0 0,1-3 0 16,2 0 5-16,-1-1 2 0,-1-2 3 15,-2-2 0-15,-1-2 1 0,-3-5 0 16,2-2 0-16,-4-4-4 0,0-4-3 16,-2-3-2-16,-1-1-2 0,-1-3-1 15,-3 2 1-15,-3 4 0 0,1 5 0 16,-2 4-2-16,-1 7 0 0,0 5-1 15,0 9 1-15,2 3-2 0,3 6 1 0,0 2-1 16,4 3 1-16,3 3 1 0,4 1 0 16,2 0 1-16,-1-1-1 0,4-3 0 15,-1 1-1-15,-2-1 1 0,-3-3-1 16,-4-3-1-16,-3-1 0 0,-7-3-3 16,-6-1-1-16,-7-2 0 0,-5-6-4 15,-6-4-7-15,-3-2-6 0,-1-6-6 16,0-3-11-16,-3-5-16 0,3-1-15 15,3-2 55-15,3-1-177 0,-1-2-135 0,7-3-340 16</inkml:trace>
  <inkml:trace contextRef="#ctx0" brushRef="#br0" timeOffset="110225.13">22404 7315 773 0,'14'-2'176'0,"-1"5"3"0,-5 7-124 0,-3 6-13 16,-3 2-3-16,-2 6-2 0,-4 3-1 15,1 4-4-15,-1 5 1 0,-1 6-7 16,1-1-5-16,1 4-3 0,0 3-6 16,2 1-3-16,0-4-4 0,2 0-3 15,0-6-2-15,3-1-9 0,-2-9-11 16,1-4-10-16,-1-3-30 0,0-1-10 16,0-3-7-16,-1-4-31 0,-1-3-97 15,-1-1-119-15,-1-3-268 0</inkml:trace>
  <inkml:trace contextRef="#ctx0" brushRef="#br0" timeOffset="110742.11">22327 7767 640 0,'2'-33'155'0,"7"3"9"0,5 6-97 16,4 5-15-16,4 8-4 0,4 6-2 16,4 2-6-16,3 4-5 0,-1 5-7 15,4 5-5-15,-1 4-5 0,1 3-2 0,-3 5-2 16,-2 0-5-16,-1 5-4 0,-3 1-2 15,-3 0-3-15,-5-1 0 0,-6 1-2 16,-3-6 1-16,-4-1-1 0,-8-5 0 16,-2-4-2-16,-2 0 1 0,-2-1-2 15,0-5 0-15,1-2 1 0,0 2 0 16,3-5 2-16,2 0 1 0,2-5 2 0,3-1 2 16,2-2 3-16,4 0-1 0,2-6 1 15,5 0 0-15,5-2-2 0,3-1 0 16,2-2-1-16,2-1-2 0,4 3 0 15,1 2-1-15,0 1 0 0,1 3 0 16,-2 2 0-16,2 6 1 0,-4 1-1 16,-5 0 0-16,-4 1 0 0,-6 2-1 15,-5-3 0-15,-5 3-2 0,-5-2 0 16,-2 1 0-16,-5-1 0 0,-7 3 0 0,-2-1 1 16,0 2 1-16,-3-3 1 0,1 2 2 15,3-3-1-15,3 2-1 0,4 0 1 16,6 4 0-16,4 2 1 0,4 0-1 15,4 3 1-15,3 3 0 0,4 0 1 16,3 4-1-16,0-1 0 0,0 4-1 16,-1 3 0-16,-3 2-1 0,-4-2 0 0,-6 0-1 15,-2-2-1-15,-9-3 0 0,-7-5 0 16,-9-4-1-16,-6-3 1 0,-11-3 0 16,-7-3-2-16,-8-3-6 0,-9-4-11 15,-6-1-18-15,-6 0-19 0,-7-1-135 16,-2-1-147-16,-8-5-351 0</inkml:trace>
  <inkml:trace contextRef="#ctx0" brushRef="#br0" timeOffset="128722.4">7185 9906 570 0,'-5'4'120'0,"0"-2"0"0,3 0-100 0,1 0-14 16,0 3-3-16,2-2 0 0,1 1 0 16,1 1 0-16,3-2 2 0,2 0 2 15,2 0 2-15,5 0 3 0,5 0 2 0,5 1 2 16,4 0 2-16,5-1 0 0,5 0 1 16,3 3-2-16,2 0 1 0,3 1-2 15,5 2-2-15,1 3-1 0,4 0-1 16,3 1-1-16,1-1-1 0,3 0-2 15,0-2 0-15,0-5 0 0,-2-1 0 16,1-4 0-16,-2-4 0 0,-2 0 0 16,-4-4 0-16,-4-3-2 0,-6 1-1 15,-7-3-1-15,-9 0 0 0,-8 1-1 0,-9-3-1 16,-8 0-2-16,-9 4-1 0,-9 1-2 16,-8 1-1-16,-11 2-2 0,-9 2-1 15,-7 1 1-15,-6 3 1 0,-7 1 2 16,-4 1 1-16,-3 1 1 0,-2-1 1 15,0 1 0-15,-2 2 0 0,1-2 1 16,5 2-3-16,6-3-1 0,6 3-3 16,10-2 1-16,10 1-2 0,10-2-5 0,12 0-4 15,10-2 0-15,13 1 0 0,13-3 0 16,12 1-3-16,11-1-3 0,15-1-1 16,10-2 23-16,8 0-143 0,6-3-116 15,9 2-304-15</inkml:trace>
  <inkml:trace contextRef="#ctx0" brushRef="#br0" timeOffset="130638.27">1371 10488 48 0,'1'5'22'0,"1"1"5"0,-2 1 0 16,-2 0 0-16,-2 1-1 0,-2 4-2 16,0 0-3-16,-4 2-4 0,-1-1-3 0,0 1-1 15,0 0 3-15,1 0 9 0,0-4 7 16,2 0 4-16,3-3 4 0,2 0 2 16,-1-3 5-16,4 1 1 0,4-2-3 15,2-2-4-15,5-1 0 0,3-2-4 16,5-1-6-16,5-2-4 0,4-4-5 15,3 1-2-15,4-3-1 0,6 1 2 16,3-1-1-16,3-1 0 0,3 1-3 0,3 2-3 16,-1 2-3-16,1 1-3 0,-4-1-5 15,-4 3-2-15,-1 3 0 0,-7 1-1 16,-4 0 0-16,-5 2 1 0,-9-2-2 16,-4 5 0-16,-6-1-1 0,-7 1 1 15,-9 2 1-15,-6 1-1 0,-7-1 1 16,-8 4 1-16,-7 0 1 0,-9 1-1 15,-7 1 1-15,-5 2-1 0,-3 0-2 0,-4-2-4 16,-1 1-3-16,2-2-2 0,4-1-2 16,3-1 0-16,3-2 0 0,6-4 1 15,6 2 4-15,6-5 3 0,5 1 3 16,7-2 1-16,7-1 3 0,6-1 1 16,7 1-1-16,8-1 1 0,8-1 1 15,3 0 0-15,8-1-1 0,5-3 1 16,5 2 0-16,6 0 0 0,3 1 1 15,2-2-2-15,4 2 1 0,2-1-2 0,1 2 0 16,-1-1-1-16,-2 0-1 0,-4 1-1 16,-8 2 0-16,-6 0 1 0,-8 1-1 15,-7 0 0-15,-6 2-1 0,-8 1 1 16,-6 0 0-16,-10 2 1 0,-7 3-1 16,-10 2 1-16,-6 0 0 0,-9 2 1 0,-5 0-1 15,-4 0 0-15,2-1-1 0,0-4 1 16,6 1-1-16,6 0-1 0,4-4 0 15,9-2 0-15,6-2 1 0,7-1-1 16,5-1 1-16,8-1-1 0,6-4 2 16,7-2 2-16,5 2 0 0,8-4 2 15,5-2 1-15,8 1 2 0,4-1 2 16,4 0 0-16,2 3-1 0,1-3-2 16,0 5 0-16,-3 2-2 0,-7 1-2 15,-5 0-3-15,-8 5-2 0,-6 0-5 0,-10 4-2 16,-8 0 0-16,-10 5-6 0,-8 2 4 15,-10 4-134-15,-8 2-115 0,-7-1-299 16</inkml:trace>
  <inkml:trace contextRef="#ctx0" brushRef="#br0" timeOffset="141902.71">12833 9844 289 0,'-12'0'95'15,"4"0"5"-15,1-1-4 0,2 1-33 16,2-1-12-16,1 0-8 0,-1-1-6 0,1 0-2 16,1 3 1-16,0-2 0 0,0 1-2 15,0 0-1-15,1-1-1 0,1 3-2 16,-1 1-4-16,1-3-3 0,0 2-4 15,1 0-2-15,-1 2-1 0,4 3 0 16,-1-2-1-16,3 6-2 0,2 0-1 16,0 2-4-16,3 1-1 0,4 1-3 15,-1-1-3-15,3 0-2 0,-1-2-1 16,3-2 1-16,0-2 0 0,0-4 1 0,-1-6 0 16,2-4 2-16,-2-2 0 0,-1-2 2 15,-1-3-1-15,-3-2 0 0,-2-2-1 16,-2 3 1-16,-4 0 3 0,-1-1 3 15,-3 3 3-15,-1 4 1 0,-2 2 1 16,-1 4 0-16,-3 4 0 0,-1 5-3 16,-3 5-3-16,0 1-2 0,-2 3-2 15,1 5 0-15,2 2 0 0,2 3-1 0,2 2 0 16,3 0-2-16,3 4 0 0,1 1 0 16,3-1-1-16,-2 3 0 0,0-1 0 15,0-2 0-15,-3 1-1 0,-3-1-2 16,-5-2-4-16,-2-3-9 0,-4-3-13 15,-2-3-16-15,-4 1-13 0,-1-7-54 16,0-3-75-16,0-5-120 0,-1-3-257 16</inkml:trace>
  <inkml:trace contextRef="#ctx0" brushRef="#br0" timeOffset="142074.21">13288 10157 680 0,'11'13'178'16,"-2"5"4"-16,-4-2-48 0,-3 0-86 0,-1-1-15 16,-2-2-15-16,0-3-9 0,0-2-6 15,0-5-8-15,-2-3-20 0,3-4 4 16,2-2-164-16,-1-4-150 0,3-2-379 16</inkml:trace>
  <inkml:trace contextRef="#ctx0" brushRef="#br0" timeOffset="142419.48">13648 9939 598 0,'-2'0'154'0,"0"0"0"15,-3 2-43-15,1 5-80 0,-1 2-8 16,1 2-7-16,1 4-5 0,0 4-2 0,1 2-2 15,4 2-1-15,4-3-1 0,4-2-5 16,3-2-1-16,4-3 0 0,1-2-1 16,5-2 2-16,-1-6 4 0,-1 0 4 15,-2-5 5-15,-1-1 3 0,-1-3 1 16,-1-6 4-16,-2-5 3 0,-1 2-3 16,-1-5-1-16,-2-3 0 0,-3-4 0 15,-5-1 0-15,-5 3-2 0,-4-2-3 16,-3 1-2-16,-2 3-3 0,-2 7-4 15,-3 5-3-15,-3 3-3 0,-2 6-6 0,-1 5-10 16,-2 5-12-16,0 4-16 0,1-1 138 16,8 2-292-16,5 0-169 0,9 4-458 15</inkml:trace>
  <inkml:trace contextRef="#ctx0" brushRef="#br0" timeOffset="142592.56">14191 10157 767 0,'12'8'173'16,"-3"1"5"-16,-1-1-127 0,-7 1-14 15,-2 1-12-15,-1 1-10 0,-8 0-7 16,-1-1-10-16,-2 4-12 0,-1 0-21 16,-2 2 147-16,-1-2-293 0,-1-1-162 15,7 1-448-15</inkml:trace>
  <inkml:trace contextRef="#ctx0" brushRef="#br0" timeOffset="143089.31">15185 9861 613 0,'30'-3'146'16,"3"-2"5"-16,-2 0-93 0,1 0-17 16,2-1-4-16,1 2-4 0,-2 2-6 0,-3-1-4 15,-3 2-2-15,-3 4-4 0,-5-2-3 16,-5 3-3-16,-5 2 0 0,-5 1-1 16,-4 1-2-16,-5 3 0 0,-5 0-1 15,-4 2-2-15,-8 1 1 0,-5 0-3 16,-2 2-1-16,-1 0 0 0,1 1-1 15,3-2 1-15,3 1-1 0,6-1-1 16,6 0 0-16,4-1-1 0,5-2-1 0,4 1-1 16,4-2 1-16,7-2 0 15,7 0 0-15,4-3 1 0,5-2 0 0,4-3-1 16,3-3-9-16,2-3-18 0,-1-1 10 16,-3-4-159-16,-4 0-144 0,-1-3-361 15</inkml:trace>
  <inkml:trace contextRef="#ctx0" brushRef="#br0" timeOffset="143477.82">15745 10103 540 0,'-2'4'158'16,"0"1"9"-16,-1 1-12 0,1 0-96 16,0 3-13-16,1 0-8 0,0 0-11 15,-1-1-10-15,1-1-7 0,-1-2-5 16,1 0-1-16,0-1 0 0,-1-2 0 16,0-2 0-16,-1-1-18 0,-1-3-28 15,1 1-134-15,-2-5-145 0,-3-2-364 16</inkml:trace>
  <inkml:trace contextRef="#ctx0" brushRef="#br0" timeOffset="143870.88">16044 9855 536 0,'0'-1'132'0,"-2"4"-1"15,-1 4-32-15,-2 0-74 0,0 2-8 16,-1 3-1-16,1 4 3 0,0 3 1 16,2 1 1-16,2-2-3 0,3 1-5 0,4 0-4 15,5 0-1-15,2-2-3 0,5-2-2 16,2-3 2-16,2-3 3 0,3-2 3 15,4-2 4-15,-2-4 4 0,2-2 6 16,-1-6 4-16,-2 0 3 0,-2 1 5 16,-4-2 2-16,-6-5 3 0,-5 0-3 15,-6-3-6-15,-7 1-5 0,-6-3-5 16,-7-4-8-16,-8 4-7 0,-6 0-7 16,-2 2-3-16,-4 3-2 0,-2 4-7 15,2 1-11-15,3 5-13 0,7-1-24 0,5 1 89 16,3 3-239-16,6 3-166 0,9 3-419 15</inkml:trace>
  <inkml:trace contextRef="#ctx0" brushRef="#br0" timeOffset="162800.79">10340 13401 459 0,'0'5'99'0,"-1"-1"2"0,2-1-71 15,1 3-22-15,0 1-6 0,2 0-1 16,4-2 0-16,3 0 1 0,3 0 0 0,5 0 0 16,4-3 1-16,5-2-1 0,5-1-2 15,4-3-4-15,6 1-8 0,4-2-3 16,3-1 0-16,6 0 0 0,2-4 6 16,4 0 12-16,2 1 13 0,1 0 16 15,2 3 8-15,-3 0 6 0,2 5 4 16,-3 3-3-16,-2 4-8 0,-5 2-9 15,-5 0-8-15,-7 0-6 0,-7 1-7 16,-8-2-5-16,-8 1-5 0,-8 1-6 0,-7-4-6 16,-7 1-2-16,-7 0-2 0,-10-1-1 15,-7-5-2-15,-9-1 0 0,-9-6 6 16,-6 2 6-16,-7-6 2 0,-1-1 2 16,-3 0 4-16,0 1 4 0,-1 0 3 15,2 1 2-15,0 2 1 0,2 2 2 16,0 0 1-16,0 0 0 0,4 0-2 15,4 2-2-15,4 0-1 0,6 1-2 0,4 1-2 16,6 0-1-16,8 2-1 0,5-1-1 16,6 1 1-16,5-1 0 0,2-1 1 15,8-2 1-15,5 0-1 0,6-2 0 16,6-3 1-16,5 0 1 0,9 1 1 16,5 1 1-16,4 3 2 0,3 1 3 15,4 0 2-15,3 5 2 0,-1 0 1 16,2 0-2-16,-2 1-2 0,-3 3-2 0,-4 0-2 15,-3 2-3-15,-8 1-2 0,-6-1-2 16,-7 0-2-16,-5 0 0 0,-7-4-1 16,-5-1-2-16,-4 1-2 0,-4-3-3 15,-7 0 0-15,-4-1-1 0,-7-2-1 16,-6 1-1-16,-9-3 3 0,-6 1 2 16,-11-1 2-16,-4-1 0 0,-4 1 1 15,-3 4 1-15,0 1 1 0,-2 2 0 16,5 2 1-16,6 1 0 0,6 7 0 0,8-1 0 15,6 1-5-15,11 0-5 0,9 2-5 16,11 0-5-16,12 2-4 0,12-2-49 16,12 0-77-16,13 0-102 0,8-7-247 15</inkml:trace>
  <inkml:trace contextRef="#ctx0" brushRef="#br0" timeOffset="200450.59">11186 15346 452 0,'6'5'124'0,"1"-2"1"0,2 0-17 16,1-2-72-16,1 1-16 0,3-2-10 15,2-1-6-15,0 0-2 0,0 0-2 16,3-4 0-16,1 2-1 0,-1-1 1 16,1-1 0-16,2 0 0 0,-1-1 2 15,1 2 4-15,1 1 2 0,0-2 4 0,1 0 2 16,2 0 2-16,1 1 2 0,2 1-1 15,2 0 0-15,2 0-3 0,1 1-2 16,4 2-2-16,1 0-1 0,4-2-2 16,2 0-1-16,3-2-1 0,4 1 0 15,1-1 0-15,4-1 0 0,4 2 0 16,2 0 0-16,6 0-1 0,4-3 1 0,2 2-2 16,3-1 0-16,2 0-2 0,2 0 0 15,5 0-1-15,-2 1 3 0,1 1-1 16,0 3 1-16,0 0 1 0,1 2-1 15,1-1 0-15,-3 1 0 0,3 1-1 16,0 3-1-16,-2-3-1 0,3 2 0 16,0-2 0-16,3-1 0 0,1 0 0 15,9 1 0-15,1-2-1 0,1-1 1 16,0-1 0-16,0 3 0 0,-6-1 0 16,0 2 0-16,-13-2 0 0,14 1 1 0,6 0 0 15,5 1 0-15,0 1-1 0,5-2 1 16,-1-2 0-16,6 3 1 0,-11 0-2 15,-1 1 1-15,-6-2-1 0,-3 1 0 16,-2 2 1-16,0 1-1 0,-3-3 1 16,-4 1 0-16,-5-1 2 0,-2 1 3 0,0 0 1 15,-3-3 0-15,-1 2 2 0,-1-2 0 16,1-1 1-16,1 0 0 0,-1 0-1 16,3-1 0-16,1 0-1 0,2-1 1 15,2 0 0-15,1-1-1 0,-2 2 0 16,2 0-2-16,0 1-1 0,-3-1-1 15,0-1-1-15,-2 3-1 0,-4 1-2 16,-2-1 0-16,-1 0-4 0,-2 3-3 16,-1-1-5-16,-5 0-5 0,-2 2-7 15,-2-3-8-15,-4 1-9 0,-2 2-7 0,-7-1 34 16,-3 3-156-16,-5-3-123 0,-4 1-315 16</inkml:trace>
  <inkml:trace contextRef="#ctx0" brushRef="#br0" timeOffset="201069.09">20482 15395 516 0,'16'-2'125'0,"3"0"-1"16,7-2-41-16,2-2-81 0,6-1-45 15,3-1-61-15,4 2-21 0,3 2-83 16,0 2-162-16</inkml:trace>
  <inkml:trace contextRef="#ctx0" brushRef="#br0" timeOffset="201633.97">21172 15378 418 0,'67'5'118'0,"0"-1"2"16,-1 2-37-16,-3 1-27 0,-2 0-23 15,-5 2-13-15,-6-4-6 0,-6 3-4 16,-8 0-4-16,-9-2-1 0,-6 0-3 16,-7-1-3-16,-7 1-2 0,-7 0 1 15,-7 0 1-15,-8-1 0 0,-9 1 1 16,-8-1 2-16,-9 2 3 0,-10-2 3 16,-5 0 1-16,-5-2-1 0,-5 0 0 15,-2 1-1-15,-2-3-1 0,-1 1-2 0,0 0-1 16,1-4-3-16,2 1 0 0,2-1-1 15,3-2 1-15,7 0 0 0,6 0 0 16,6-4 0-16,6 1 0 0,7 1 0 16,8-2 0-16,6-1 0 0,6 0 0 0,5 0 3 15,6-1 0-15,8 0 2 16,6-2 0-16,7 0 0 0,7 0 1 0,7 0-2 16,7 2-1-16,8 2-1 0,3 3-1 15,6 0 1-15,6 2-1 0,3 2 0 16,0 1 0-16,0 0 0 0,-2 3-1 15,-3-1 1-15,-4 3 0 0,-6-1 0 16,-9 2-1-16,-7-2 1 0,-7 0-1 16,-6-2 1-16,-9-1-3 0,-7 0-3 15,-8-2-1-15,-10 2 0 0,-8-3 0 0,-8 2-1 16,-9-2 1-16,-9 0 2 16,-9 0 3-16,-5 4 1 0,-4-3 1 0,-5 2 0 15,-1-3 0-15,0 1 1 0,1 2-1 16,4 0 1-16,5-3 0 0,5 3-1 15,9 1 1-15,8 3-2 0,8-2-2 16,7 0 0-16,9-3-3 0,8 5 2 16,9-4 0-16,9 2 1 0,11-1 0 0,8 3 4 15,11-2 1-15,11 3 3 0,7-1 1 16,9 0 2-16,5 1 3 0,2 1 2 16,3 1 0-16,-2-1 0 0,-2 1-1 15,-7 1-2-15,-7-1-3 0,-9-1-3 16,-9-2-6-16,-11-1-10 0,-10 1 8 15,-13-3-148-15,-12-1-127 0,-16-3-331 16</inkml:trace>
  <inkml:trace contextRef="#ctx0" brushRef="#br0" timeOffset="-178712.81">12899 16609 776 0,'-15'29'171'16,"2"-12"0"-16,3-6-126 0,5-6-33 15,3-3-26-15,1-5-16 0,2-5-7 16,1-3-6-16,2-4-3 0,3 3 2 16,3-3 7-16,1 0 12 0,2 2 17 15,2 3 14-15,2 3 12 0,1 4 10 0,1 1 7 16,1 2 6-16,5 0 3 0,2 3-4 15,5 1-8-15,5 4-5 0,5 1-6 16,5 0-5-16,6-1-6 0,3 1-5 16,6-2-1-16,2-4-3 0,3-3 1 15,2 0-1-15,-2-3 0 0,-1-2 1 0,-1 2-1 16,-4-4 0-16,-3 1 0 0,-4 1 0 16,-6-1 0-16,-4 3 0 0,-8-1-1 15,-10 1-1-15,-5 3 0 0,-9 0-5 16,-11 3-1-16,-11 3-2 0,-12-1-2 15,-9 4-1-15,-10 3 1 0,-11 0 1 16,-4 2 4-16,-11-2 2 0,-5 2 1 16,-3 1 2-16,-4-2 1 0,-3-2 0 15,0 3-1-15,-3 0 1 0,4 2-1 16,5-1 1-16,2-3-1 0,10 0 1 0,5-1 0 16,9-3-1-16,11-3 0 0,10 0 0 15,7-3-4-15,10 0 0 0,7-3 0 16,8 0 0-16,9 0 3 0,8-1 5 15,8-2 3-15,11 1 5 0,9-1 3 16,5 3 2-16,6-1-2 0,2 0-1 16,4 1-3-16,-1-1-4 0,-1-1-1 0,-2 1-2 15,0-3-2-15,-5 1 0 0,-5 2 0 16,-10-2-1-16,-8 3-1 0,-8 0 0 16,-7 1-2-16,-8 0-2 0,-5-1-3 15,-7-3-3-15,-6-2-1 0,-8-2-2 16,-6 2-1-16,-7 0 1 0,-6 1 1 15,-5 2 4-15,-4 4 2 0,-2 2-1 16,3 1-10-16,1 3 151 0,2-2-291 16,0 1-151-16,1-3-443 0</inkml:trace>
  <inkml:trace contextRef="#ctx0" brushRef="#br0" timeOffset="-165135.72">5102 8207 542 0,'7'11'114'0,"-3"-2"-1"16,0 1-94-16,-1 2-15 0,0-1-2 0,2 2-1 16,-1-1 0-16,0 0 0 0,2 0-1 15,-1-2 1-15,2 0-1 0,0-3 0 16,-1 0 3-16,1 1 1 0,0-2 4 15,0-3 2-15,2 2 3 0,-1-1 1 16,2 3 2-16,1-3-1 0,1-1-2 16,4 1-2-16,-1-1-1 0,3 1-3 15,1 1-1-15,2-4-1 0,1 2-1 16,2-1 1-16,1-1-2 0,2-2 1 16,2 0-1-16,3-3 0 0,4 2 0 0,5-2-1 15,0 2 0-15,6 1-1 0,6-2 1 16,3 1-1-16,3-1 0 0,1 0-1 15,2 1 1-15,2-1 0 0,0-1 0 16,2 4-1-16,-2 1 1 0,4 2 0 16,-1-2-1-16,2-2 1 0,1 1-1 15,2 1 0-15,1-2 1 0,0-2-1 0,3 2 0 16,1-1 0-16,1 3 0 16,0 0 0-16,2 2 0 0,1-2 0 0,2 0 0 15,-2-1-1-15,2 2 1 0,4-1-1 16,0 1 1-16,0-2-1 0,4-1 0 15,-2 0 1-15,4 4-1 0,1-2 1 16,-2-1 0-16,2-3 0 0,-3 2 0 16,-2 3 0-16,2 0-1 0,-1-2 1 15,1 1-2-15,-1-2 1 0,-2-1-1 0,2 2-1 16,0-3 0-16,0 2-1 0,1-4 1 16,-4 2 0-16,1-1 0 0,1 4 0 15,-3-2 2-15,-2 2 0 0,-2-3 1 16,-3 2 0-16,-5 2 0 0,-1 3 0 15,-7 0-1-15,-3 4 1 0,-4-3 0 16,-6 4 0-16,-4 1-1 0,-4-1 0 0,-7-1 0 16,-3-2-1-16,-7-3 0 0,-5 2 0 15,-6-3-1-15,-3 1-1 0,-7-1-1 16,-4 0 1-16,-4 2 3 0,-5-3 1 16,-5 2 1-16,-7-1 1 0,-7-1 1 15,-4 3 2-15,-9-2-1 0,-3-1-3 16,-8 1-1-16,-1 1-1 0,-5 0-1 15,-4-1 1-15,-3-2-1 0,-2 0 0 16,-4 1 2-16,-2-1-1 0,-3-1 1 16,-3 1 1-16,-3-1-1 0,-3 1 1 0,-3 2 0 15,-4-2 0-15,-3 5 0 0,-6-1-1 16,0-4 1-16,-2 5 0 0,-1 1 1 16,0-2-2-16,0 1 0 0,-5-6 1 15,4 2 0-15,1 2 0 0,-1-1 0 16,-2-3 0-16,2-4 1 0,-1 4 2 15,3 2-1-15,-2 2 1 0,0-1 0 0,1-2 1 16,1 5-1-16,0 3-1 0,0 0 0 16,3-1-1-16,1 0 0 0,6 0-1 15,2 1-1-15,5-2 1 0,4-1-1 16,5-2 1-16,6 2-1 0,4-2 0 16,2-1 1-16,5 0-1 0,3 0 1 15,2-2-1-15,3-3 1 0,3 1-1 16,3-2 1-16,3 2-1 0,2-1 1 15,4 1-1-15,3-1 0 0,2 0 1 0,3 0-1 16,1 1 1-16,1-3 0 0,2 0-1 16,0-1 1-16,1 1 0 0,1 2 0 15,2-1-1-15,2-2 1 0,4 3 0 16,2 1-1-16,2 0 1 0,2 0 0 16,2 1 0-16,0-1 1 0,2 0 0 15,2 1 2-15,0-1 2 0,2-2 0 16,4 0 0-16,3-1 0 0,4 0 0 0,4 0-1 15,4-2-1-15,4 1-2 0,3 0-2 16,3 0 1-16,3 0 0 0,1 1-1 16,3-1 1-16,2 1-1 0,3 0 1 15,3-1-1-15,1 1 0 0,2 4 0 16,4-2 0-16,2 0 1 0,2-2 0 16,3 0 0-16,4 3 0 0,3-3 0 15,6-1 0-15,2-1 0 0,5 0-1 16,6 1 1-16,1 1-1 0,3 0 0 0,5 0 0 15,0-2 1-15,2-2-1 0,4 3 0 16,1 2 1-16,2-2-1 0,2-2 0 16,1-1 1-16,1 1-1 0,6 0 1 15,-2 1-1-15,1-3 0 0,1 3 0 16,-2-2 1-16,1 6-1 0,-3 1-1 16,-3-1 0-16,-1 0 1 0,1 2-1 0,-5 2 0 15,-2 2 0-15,0-3 0 0,-1 0 1 16,-2 3-1-16,-5-1 1 0,-3 1-1 15,-2-3 1-15,-5 0-1 0,-6 4 1 16,-4 0-1-16,-9-2 1 0,-5 1-3 16,-10-1 0-16,-7 5-2 0,-10 0-1 15,-7-3-3-15,-10 2-2 0,-9 2 1 16,-6 0 1-16,-7 1 2 0,-8 0 2 16,-7 2 1-16,-5-1 3 0,-9 3 3 0,-4 1 1 15,-6 0-1-15,-3 1 1 0,-6-4 0 16,-4 1-1-16,-3 2 1 0,-3-4-1 15,-2 0 0-15,-4 1-1 0,-4-2 1 16,-1 0-1-16,-2-2 0 0,-3-3 1 16,-3 2-1-16,-1 0 0 0,-3-4 0 15,-1-4 0-15,-1 0 1 0,-2 1 1 16,0 2 2-16,-2-1 1 0,-6-4 2 0,-1 0 0 16,-1 4 0-16,-6 2-1 0,0-3-1 15,-5-1-2-15,-1-3-1 0,1 9-2 16,-2-3-1-16,-1-5 1 0,0-1-1 15,2 2 0-15,-1-1 0 0,2-1 0 16,3-3 0-16,0-1 1 0,5 3-1 16,0 0 0-16,3-1 1 0,5-3-1 0,3 1 0 15,0 1 0-15,6 1 0 16,1-1 1-16,1 0-1 0,6 1 0 0,3 2 0 16,4 2 0-16,2 0 0 0,4 1 0 15,3 0 0-15,4 5-1 0,3 0 1 16,1 1 0-16,4 2 0 0,6-2 0 15,3 2 0-15,6 0 0 0,5-1-1 16,6 1 1-16,6-1-1 0,5 0 0 16,3-1-1-16,6 0-3 0,3-2 0 15,3 1-1-15,2-1 1 0,4 2 3 0,5-1 1 16,3 1 4-16,5-1 2 0,6-3 3 16,7 1 0-16,5-1-1 0,7-3-2 15,4 1-1-15,4-3-2 0,5 3 0 16,7-2 0-16,5 2-1 0,7-2 1 15,7-2-1-15,4 1 1 0,10 3-1 16,7 0 0-16,6 0-1 0,4-2 1 0,4 3 0 16,4 2-1-16,5-2 1 0,-1-2-1 15,4 0 1-15,0 2-1 0,4 0 0 16,-5-2 1-16,1 3-1 0,-2 3 0 16,1-1 0-16,-3-1 0 0,-1 4 0 15,-2 2 1-15,-1 0-1 0,-4-1 0 16,0-2 0-16,-5 2-1 0,0 2 1 15,-3-2 0-15,-4-2 0 0,-3 4 0 16,-2 0 0-16,-1 4 0 0,-6-2 0 16,-2 0-1-16,-7 1 1 0,1 0 0 0,-5-1 0 15,-6-1 0-15,-2-2-1 0,-7 1 1 16,-6-1-1-16,-2 0 1 0,-6-1-1 16,-6-2 0-16,-5-1 0 0,-7-1 0 15,-3-2 0-15,-6 0 0 0,-7-3 1 16,-4 2-1-16,-5-1-1 0,-2 2 0 15,-3 0 0-15,-3 0 0 0,-4 0 1 0,-6 1 0 16,-7 0-1-16,-5 3 2 0,-6-2 0 16,-8 2 0-16,-8-3-1 0,-4 1-1 15,-6-3-2-15,-3-1-1 0,-2-3 1 16,-4-3 0-16,-1-2 0 0,-3 0 1 16,-2-2 1-16,-1 1 2 0,0-2 0 15,-3 1 1-15,-1 2 0 0,-1-1 0 16,-5-1 0-16,1 3 1 0,-2 0-1 15,-2 0 0-15,-2 3-1 0,-4-4 0 16,-2 1 0-16,0 0 0 0,-2-4 0 0,-2 1 0 16,-3 2 0-16,0-4 0 0,0 1-1 15,-1 1 1-15,2 4 0 0,-4-1 0 16,0 2 0-16,1 1 0 0,-2 2 0 16,-2 3 0-16,-4 5-2 0,0 0-11 15,-3 5-9-15,0 5-98 0,-3 1-31 16,-5 5-106-16,-4-2-232 0</inkml:trace>
  <inkml:trace contextRef="#ctx0" brushRef="#br0" timeOffset="-161606.14">7586 10078 639 0,'2'2'139'0,"3"-3"1"0,1 1-103 0,3 0-24 15,2 1-8-15,3-1-4 0,1 0-4 16,-1 0-2-16,-2 2-2 0,-1-2 0 16,-2 0 1-16,-4 1-1 0,-2-1 1 15,-2 0 4-15,-1 1 4 0,1-2 2 16,-2 2 1-16,1-1-1 0,1 0 1 15,2 0-2-15,2-1 0 0,7-2-2 16,6 0 0-16,7-2-1 0,8-3 0 0,7-4 0 16,9-2 1-16,2-3 0 15,5 0 2-15,1 1 4 0,5 1 2 0,2 1 3 16,-2 3 1-16,-3 3 0 0,1 2-1 16,-8 3-2-16,-5 1-3 0,-9 1-3 15,-9 1-3-15,-7 2-2 0,-7-1 1 16,-4 2-1-16,-5-3-1 0,-4 1-1 15,-2-2 1-15,-5 0 0 0,-6-2 0 16,-6 0 1-16,-7 0 0 0,-7-2 0 0,-11-1 2 16,-8-2 1-16,-7 2-1 0,-5-2-1 15,-7 2 1-15,-6 3 0 0,-1 2 0 16,-1 2 1-16,0 2-1 0,2 3 1 16,1 3-1-16,9-2 0 0,5 0 0 15,10 1 0-15,7-2-1 0,10 1 0 16,9-4-1-16,10 1 2 0,4-4 2 15,9 2 0-15,12-5 4 0,10 0 5 16,12-2 1-16,11-2 2 0,11-2-2 0,15 0-1 16,5-2-1-16,2-1-3 0,1 1-5 15,-3-1-1-15,-5 5-2 0,-7-2 1 16,-7 0-1-16,-11 3 0 0,-9 5 0 16,-11-1 0-16,-8 2-2 0,-10-1-1 15,-14 6-3-15,-12-1-6 0,-14 3-4 16,-8 0-5-16,-11 1-4 0,-9 4-9 15,-4-2 102-15,-3-2-227 0,4-3-130 0,1 2-367 16</inkml:trace>
  <inkml:trace contextRef="#ctx0" brushRef="#br0" timeOffset="-161138.68">3327 11758 614 0,'-15'-14'121'0,"0"-2"0"0,1-1-118 16,2 1-37-16,2 2-33 15,1 0-33-15,2 2-23 0,1 1-75 0,-1 1-139 16</inkml:trace>
  <inkml:trace contextRef="#ctx0" brushRef="#br0" timeOffset="-160570.08">3216 11608 288 0,'-1'-1'158'0,"0"0"-45"16,0-1-23-16,1 4-22 0,0-2-21 0,2 2-19 15,1-1-8-15,4 3-9 0,1-1-3 0,4 1-2 16,6 0 1-16,2 1 0 0,3-2 0 16,3 1-1-16,2-2-1 0,2 2 0 15,2-2 0-15,2 0-1 0,1 2-1 16,3 0 0-16,3 0 1 0,1 0-1 15,3 2-1-15,4 2 0 0,0-3 0 16,3 2 0-16,-1-2-1 0,1 2-1 16,3 0 1-16,2 1 0 0,2-2 1 15,3 2 0-15,1-1 1 0,5-1-1 0,1 1 1 16,2-1-1-16,3-1 0 16,3-1-1-16,0 2 1 0,4-2-1 0,2-2-1 15,0 2 1-15,1-3 0 0,5-1-1 16,-1-1 0-16,-1-3 1 0,0 0-1 15,0 0-1-15,1-2 2 0,-1 2 1 16,-2-3-1-16,-1-2 0 0,1 2 1 16,1-2-1-16,0-2 1 0,-1-1-2 0,0-2 0 15,-1 0 0-15,-1 0 0 0,2 0-1 16,-3 1 1-16,-2 0 0 0,0 3 0 16,-2-1 0-16,-2 3 1 15,0 2-1-15,-4 0 0 0,-1 3 1 0,-1 2-1 16,-2 3 0-16,-3 0 0 0,0 3 0 15,-4-1 1-15,0 2-1 0,1-1 0 16,-2 1 0-16,-1-3 0 0,1 1 0 16,-2-3 0-16,4 3 0 0,0-3 0 15,-2 0 0-15,1 0 1 0,2 1 4 0,1-1 1 16,3 1 2-16,1 2 2 0,0-1 0 16,-1 2 0-16,5 2-1 0,-3 1-1 15,1-1-3-15,0 4-2 0,-2-1 0 16,1 2-2-16,0 0 1 0,-1-2-1 15,-2 3-1-15,-1-2 0 0,-1 3 0 0,-1-3 0 16,0 0-1-16,-2-2-3 0,-1 0-6 16,-3-4-8-16,-3 1 28 0,-5-4-157 15,-6-1-121-15,-5 0-317 0</inkml:trace>
  <inkml:trace contextRef="#ctx0" brushRef="#br0" timeOffset="-145949.52">5349 8229 433 0,'-12'-4'91'0,"-2"-3"-1"0,3 3-74 0,-1 1-14 16,-1 1-1-16,0 1 1 0,0 3 4 15,0 0 3-15,1 5 1 0,0 0 2 16,1-1-1-16,3 4-1 0,1 0-3 15,2 1-5-15,2 1-4 0,2 0-1 16,2 1 0-16,3-2 3 0,4 0 8 16,3 0 7-16,3-1 5 0,6 0 4 15,4-2 2-15,5-1 0 0,6 1-3 16,3-4-7-16,7-1-3 0,4 2-5 0,6-2-2 16,8 0-3-16,6 0-1 0,6-3 0 15,7-2-1-15,8 2 0 0,8 0-1 16,6-4 1-16,3-4-1 0,7 0 1 15,2-1-1-15,6 1 0 0,3-3 1 16,1-2-1-16,3 2 0 0,4 2 1 16,-3 0-1-16,4 1 0 0,-1 2 0 0,0 3 1 15,-1 0-1-15,-1 2 0 0,-2 1 1 16,0 2-1-16,-4 0 0 0,0-1 0 16,-3 2 0-16,-3 0-1 0,-3-4 1 15,-5-4 0-15,-3 0-1 0,-4-1 1 16,-7-5 0-16,-8 0 0 0,-8-2 0 15,-9 1 1-15,-8 1 0 0,-11-2 2 16,-10 2 3-16,-8 3 2 0,-9 2 0 0,-8 3-1 16,-5-1 0-16,-6 2 0 0,-5 1 0 15,-9 0-1-15,-6 2-2 0,-10-1 0 16,-8 1 0-16,-9 1 1 0,-12-1-1 16,-10 0-3-16,-8-5 0 0,-9 0 0 15,-7-2 0-15,-7 1 0 0,-109-15 0 16,91 9-1-16,-4 4 1 15,-5-1-1-15,-4-2 0 0,-6 1 0 16,-3 1 0-16,-3 5 1 0,-3 0-1 16,-3 1 0-16,0 1-1 0,-1-2 0 0,0 2 0 15,-1 1-1-15,2-1 0 0,3 0-1 16,2-1 0-16,3 3 1 0,6 1-1 16,6-1 1-16,6-1-2 0,9 2-2 15,8 4-1-15,8 0 1 0,10 0-1 16,11 1 0-16,10 0 0 0,10 0 2 15,8-1 2-15,10-1 0 0,8-1 0 16,9-1-2-16,4 0-1 0,7 0 0 0,9 2 1 16,7 2 0-16,8 0 1 0,9 1 2 15,8 2 2-15,13 0 2 0,9 0 1 16,9-2 0-16,11-1 0 0,8 2-2 16,10 0 1-16,6-2-1 0,10 2 3 15,5-1 0-15,8 0 1 0,4-1 2 16,7 0 1-16,8-1 2 0,3-1 0 15,5 0-1-15,3 5-2 0,3-3-1 0,3 2-1 16,-2 4-1-16,-5-5-3 0,-1 7-2 16,-10-2-3-16,-8-3-134 0,-12 2-118 15,-16-1-311-15</inkml:trace>
  <inkml:trace contextRef="#ctx0" brushRef="#br0" timeOffset="-92935.8">2076 4929 328 0,'-29'6'61'0,"-2"0"-28"0,6 2-96 15,-1-3-4-15,4 1-41 0,-1-3-76 16</inkml:trace>
  <inkml:trace contextRef="#ctx0" brushRef="#br0" timeOffset="-91923.84">1650 4909 351 0,'-23'-7'98'15,"1"0"7"-15,4-1-41 0,0 2-17 16,2-1-10-16,3 0-7 0,3-1-6 16,0 2-6-16,1 0-4 0,0-1 0 15,3 2 0-15,-1-1 0 0,2 3-1 0,-2 1-1 16,4 0-2-16,0 1-2 16,-1 4-3-16,2-2-2 0,0 0-1 0,1 2 1 15,3 2 2-15,1 0 2 0,4 0 0 16,5-4 1-16,3 2 1 0,8 2 0 15,6-1-1-15,4-3-2 16,7 1 0-16,8 0-1 0,7 1-1 0,10 0 0 16,7-1-1-16,10 0-1 0,11-1 0 0,11-3 0 15,13-4 1-15,8 0-1 0,6-1-1 16,7-1 1-16,7-4 0 16,3 2-1-16,1 2 0 0,2 1 0 0,0 3 0 15,1 3 1-15,4-1-1 0,-2 5 1 16,-1 0 0-16,-2 4-1 0,-6-2 0 15,-3 3-1-15,-7-1 0 0,-12 1 0 16,-11 0 0-16,-9-4 0 0,-13 1 0 16,-16-2 0-16,-13-2 0 0,-15 0 0 0,-15-3 1 15,-9-1 5-15,-14-2 1 0,-12-2 0 16,-13-2 0-16,-12-3-1 0,-12-1 1 16,-9 1 0-16,-14 0-6 0,-9 1-1 15,-9 0 1-15,-7-1-1 0,-5 6 0 16,-6 2 1-16,-7-1-1 0,-5 1 0 15,-7 4 0-15,-4 0 0 0,-3 4 0 16,-7-2 0-16,-3 1 0 0,-2 1 0 0,-2 1 0 16,-2-5 0-16,-1 2 0 0,-1-3 1 15,-1 1-1-15,0-2 0 0,3-2 0 16,1 0 0-16,0-1 1 0,5 0-1 16,3 2 0-16,8-2 0 0,4 1 0 15,12 0 0-15,9 2 0 0,12 4 0 16,12 1 0-16,11-2 0 0,14 2 0 15,12 1-1-15,12 0 0 0,8-1-2 0,13-1 1 16,11 2 1-16,15 0 0 0,11-2 1 16,15 0-1-16,15 1 1 0,17-4 3 15,13 3-2-15,12-3 0 0,14-3-1 16,10 2 0-16,8 0 1 0,7 1-1 16,7 0 0-16,7-3 0 0,5 2 1 15,2 3-1-15,1 2 1 0,6-3 0 16,-4 2 0-16,-1 0 1 0,-4 3-1 0,-4 3 1 15,-8 1 0-15,-6 0 0 0,-11 3 1 16,-7 2-1-16,-11-1 0 0,-14 0-1 16,-11 0 1-16,-13-1 0 0,-13-2-1 15,-15-3 0-15,-14-2 0 0,-11-2 2 16,-9-1 6-16,-11-4 1 0,-11-5 0 16,-10-4 1-16,-9 3-1 0,-8-6 0 15,-11-1-1-15,-13-5-7 0,-8-1-2 16,-6 4 0-16,-10 0 1 0,-7 0-1 0,-10-1 1 15,-7 4-1-15,-6 5 0 0,-8 2 0 16,-8-1 0-16,-4 0 0 0,-8 4 0 16,-2 2 0-16,-2 2 0 0,-4-1-1 15,1-1 1-15,1 2 0 0,3 2-1 16,1-1 1-16,5 0 0 0,3-3 0 16,8-1 0-16,6 2 0 0,8-2 0 15,9-1 0-15,12-2 0 0,14 1 1 0,13 2-1 16,15 0 0-16,13 2 0 0,12 1-3 15,11 2 0-15,17 4 2 0,13 1 1 16,17 3-1-16,15 1 1 0,19 2 1 16,15 2 2-16,21-1-5 0,15-1-9 15,13 1-13-15,13-3 153 0,11 1-293 16,6-2-154-16,7-6-436 0</inkml:trace>
  <inkml:trace contextRef="#ctx0" brushRef="#br0" timeOffset="-88077.17">5346 7163 455 0,'-18'4'105'0,"1"0"1"15,0-4-47-15,2 1-48 0,-3 0-8 16,2 0 0-16,-1-1-1 0,2 0 1 16,1-2 0-16,1 1 1 0,-2 1 3 15,2-2 1-15,0 2 2 0,0 0 2 16,-2-1 1-16,-2 0 1 0,-1-1-1 0,-1 1-1 15,-3-1 0-15,-3 0 1 0,-2-2 0 16,-4 2 0-16,-3 1 0 0,-3-1-1 16,-4 0-1-16,-2-1-2 0,-2-1-3 15,-3 0-1-15,0-1-1 0,-3 0-3 16,-3 0 0-16,0 2-1 0,-5 3 1 16,-2 0 0-16,-3 5 1 0,-3 0 0 0,0 2 0 15,-4 2 0-15,-1 2 0 0,-1 4 1 16,-1 1-2-16,1 3 0 0,-1 4 0 15,0 3 0-15,3 4-1 0,-2 1 0 16,2 1 0-16,0 0 0 0,1 0 0 16,0 3 0-16,1 1 0 0,2 4 0 15,1 0 0-15,3 5 0 0,0 4 0 16,3 5 0-16,3-1 0 0,0 1 0 16,1-1 0-16,2 3 0 0,2 2-1 15,4 1 1-15,-2 3 0 0,1 6 0 0,1 2 0 16,-2 5 0-16,1 2 0 0,-1 4 0 15,0 2 0-15,2 0 0 0,1 2 0 16,3 0 0-16,5 2 0 0,4-1 0 16,2 2 0-16,1-2 0 0,4 2 0 15,1 2 0-15,0 3 0 0,0 1 0 16,4-2 1-16,1-2-2 0,3-1 1 0,3 2 0 16,2-3 0-16,6-1 0 0,3-1-1 15,2-1 1-15,2 0 0 0,2 2-1 16,3-1 0-16,5 1 0 0,2-4 0 15,3 3-1-15,3 0 1 0,4-1-1 16,2-2 1-16,4-3 0 0,1-1 0 16,2 1 0-16,4-5 0 0,3-1 1 15,5-2 0-15,3-2-1 0,4-3 0 0,5-4 1 16,4-2 0-16,2-6 1 0,3-3 0 16,3 0 2-16,3-5 1 0,6-3 2 15,4-3 1-15,2 1-1 0,4-1 0 16,5 0-1-16,4-2-1 0,2 1 0 15,-1-3-2-15,0-1-2 0,4 0 1 16,2-1 0-16,3-2 3 0,-1 0 2 16,3-3 3-16,3 2 4 0,2-3 2 15,1 1 2-15,0-4 1 0,1-1-2 0,2-1 0 16,1-2-3-16,2-3-4 0,3-2-1 16,4-1-2-16,4-2-2 0,0-2-2 15,3-3-1-15,1 2 0 0,3-4-1 16,1 0 1-16,0 1-1 0,3-3 1 15,2 0-1-15,1-3 0 0,2-2 1 16,0-2-1-16,1-2 0 0,-1-1 1 0,2-2-1 16,-3 1 0-16,1-2 0 0,-2-2 1 15,0 1-1-15,-3-1 1 0,1-1-1 16,-3-2 0-16,3 0 1 0,-4-1 0 16,-1 1-1-16,-1-6 0 0,0 6 1 15,-2-6-1-15,-3 3 1 0,-3-4-1 16,-1 2 1-16,-4-2-1 0,-3 3 1 15,-3 0 0-15,-3-2 1 0,-3 0 1 16,-4 4 1-16,-2-1 0 0,0 1 0 16,-1-4 0-16,-2-2-1 0,0 3 1 0,-1 0-2 15,3-5-1-15,0-1-1 0,-1-5 1 16,0 1-1-16,2-2 1 0,-1-1 0 16,-1-1 0-16,-3-1 1 0,-5-1 2 15,-1 1 1-15,-4 1 3 0,-6 2 1 16,-3-2 1-16,-2-2-1 0,-5-1-1 15,-1 0-1-15,-5-1-2 0,-3-4-4 0,-4-1-2 16,-6-2 0-16,-6-1-1 0,-4 1 0 16,-7-2 1-16,-3-3 1 0,-3-1-1 15,-4-3 2-15,-3 0-1 0,0-2 2 16,-3-1 0-16,-1-1 1 0,1 1-1 16,-4-1 1-16,-1 0 1 0,-1 0 0 15,0-4 0-15,1-3-1 0,-2 0 0 16,-1-5 0-16,-1-1 1 0,1-2-1 15,-1-4-1-15,1-4 1 0,2-1 0 0,-3-5-1 16,0 1 0-16,-1-2-3 16,1-6 1-16,1-2-1 0,-1 3 0 0,-3-4 0 15,2 1 0-15,2-4 0 0,1-2 2 16,-1 2 0-16,-1 3 1 0,1 2 1 16,2 0 1-16,-1-1 1 0,-2 3 1 15,-3 2 0-15,-1 2 0 0,-1 1-1 16,0-3 0-16,-5 3-3 0,-1 3 0 0,-3 3-1 15,-3 3-1-15,-2 3 0 0,-3 3 0 16,-1 0 0-16,-3 3-1 0,-4 4 2 16,-4 2-1-16,-3-2 0 0,-2 4 0 15,-9 1 0-15,-3 4-1 0,-8-1 1 16,-5-1-1-16,-2 3 1 0,-7 6-1 16,-2-4 0-16,-6 0 1 0,-7 1-1 15,-4 4 1-15,-6 2 0 0,-3 2-1 0,-6-2 0 16,-5 2 0-16,-2 4 0 15,-6 3 0-15,-3 2-1 0,-4-1 1 0,-7 5-1 16,-3 5 0-16,-5 4 1 0,-5 6-2 16,-3 3 1-16,-5 4 0 0,-3 2 0 15,-3 2 0-15,-1 2 0 0,-2 0 0 16,-3 1 1-16,-3 2-1 0,1-2 0 0,-2 3 0 16,-3 2 1-16,-1-1-1 0,1 2 1 15,-1 4 0-15,1-1 0 0,2 2 1 16,-1 4 1-16,3 0-1 0,0 1 0 15,2 6 1-15,-1-2-1 0,1-1 0 16,3 4 0-16,2-2 1 0,3-1-1 16,3-1 0-16,4-1-1 0,4-3 1 15,5-1 0-15,1-1 0 0,4 0 0 16,1-3 0-16,2-1 0 0,3-2 1 0,2 2-1 16,3-1 0-16,1-3 1 0,-1 0-1 15,2 6 0-15,-1 2 0 0,-2-2 0 16,-1 0 1-16,-2 5-1 0,-3 5-1 15,-2 2 1-15,-3-5 0 0,-2 3 1 16,-2 7-5-16,0 6-10 0,-4 0-29 16,-2 8-101-16,-4-1-46 0,-2 4-133 15,-4-1-288-15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1T16:45:32.7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3515 3579 583 0,'-8'2'125'0,"3"-3"1"16,2-1-96-16,0-1-22 0,2 1-2 0,-1-2-1 15,0 2-1-15,0-1 1 16,-2-1-1-16,1-1 3 0,-1 0 1 0,0-1 1 16,0 1 0-16,-1-2 0 0,-1 1-1 15,-2 1-2-15,1-1-2 0,-4 1-2 16,-1 2-1-16,-5-1 0 0,-2 0 0 15,-4 2-1-15,-6-1 1 0,-5 0 0 16,-3-1-1-16,-5 0 1 0,-3-1-1 16,-5 2 0-16,-4 2 1 0,-3 1-1 15,-4 0 0-15,-6 1 0 0,-3 0 0 0,-5 3 0 16,-1 0 0-16,-2 0 0 0,-1 1 0 16,0 0 1-16,1 0-1 0,0 1 0 15,2 1-1-15,1 0 1 0,2 0 0 16,1 2 0-16,-1-1 0 0,3 3 0 15,2 2 0-15,2 0 0 0,1 0-1 16,4 2 1-16,5 4 0 0,5-1 0 16,5 3-1-16,4 0 1 0,3 0-1 0,4 0 1 15,4 2-1-15,1 1 0 0,2 2 0 16,3 3-1-16,1 2 1 0,3 5-1 16,0 2 0-16,2 2 0 0,1 6 1 15,1 5-1-15,0 5 1 0,1 7 0 16,-3 6 0-16,2 3 0 0,0 7 1 15,1 5 0-15,0 4 0 0,-1 3-1 16,-2 1 1-16,4 4 0 0,1 5 0 16,-2 4 1-16,0 0-1 0,-3 3 0 0,3 6 0 15,-1 4 0-15,1 0 0 0,-4 2 1 16,-2 4-1-16,3 4 0 0,-1-1 0 16,-1 5 1-16,0 4-1 0,2 4 0 15,0 3 0-15,0 2 0 0,1 0 0 16,-2 5 0-16,4 4 0 0,0 2 0 15,-1-4 0-15,2 4 0 0,5-1 0 16,1 2 0-16,3 2 0 0,4-4 0 0,-1-5 0 16,6 4 0-16,1-1 1 0,1-4-2 15,1-1 1-15,2-2 0 0,-1-4 0 16,1 3 0-16,0-3 0 0,0 2 0 16,-1 0 0-16,1 3 0 0,-2 0 0 15,1-1 0-15,1-1-1 0,-1-1 1 16,0-6-1-16,2-4 1 0,0-4-1 15,1-6 1-15,-2-5 0 0,4-2 0 16,4-6 0-16,0-4 0 0,-1-2 0 0,3-5 0 16,5-1 1-16,1-6 1 0,0-2 0 15,1 0 2-15,3-5 1 0,1-1-1 16,2-5 3-16,1-7 0 0,1-4-2 16,3-6 1-16,1-5-2 0,5-6 1 15,4-2-2-15,6-5 0 0,4-6 0 16,7-4-1-16,5-3 0 0,7-5 0 0,10-3 0 15,6-3-2-15,7-3-1 0,11-1 0 16,9-1 0-16,8-1-1 0,2-3 0 16,8-1 0-16,4-3 2 0,6-2 0 15,3-2 1-15,5-1 1 0,3-6 3 16,7-1 2-16,5-5 3 0,4-4 3 16,9-4 2-16,3-5 1 0,7-2-2 15,7-2 6-15,5-2-3 0,5-2-2 16,4 1-2-16,3 4-1 0,4-5-2 0,1 4 0 15,4 1-5-15,1 2-1 0,4 0-1 16,1 2 0-16,5-2-1 0,3 0 0 16,1-2 0-16,1-4-1 0,4-4-1 15,-2-2 1-15,2-4 0 0,2-1 1 16,-1 2-1-16,5-5 1 0,0 5 2 16,-1 1 0-16,4-2 0 0,0 7-1 0,-1 1 1 15,0-2 1-15,0 4-2 0,2 0 0 16,-4 4-1-16,3 0-1 0,-5 0 1 15,3 2-1-15,-4 1-1 0,-2 5 0 16,1 3 1-16,-1-2-1 0,-8 3 0 16,1 6 0-16,6 2 0 0,-2 2 0 15,-5 2 0-15,-6 2 0 0,3 2 0 16,7 4 0-16,-2-3 0 0,-8 3 0 16,4 1 1-16,0 3 0 0,9-2 1 0,-9 0 3 15,-4 2 2-15,2-1 2 0,0 1 2 16,-2-4 1-16,1-1 0 0,-4-1-1 15,2 0-2-15,-2-5-3 0,-5-3-1 16,-3-1-1-16,-3-5-2 0,-3 3 0 16,-6-3 0-16,-5-1 0 0,-5 1 0 15,-3-2-1-15,-6 3 1 0,-3 0-1 0,-6-3 1 16,-6-2-2-16,-2 1 1 16,-4-4-1-16,-7 2 1 0,-2-5-1 0,-6-2 1 15,-6 0-1-15,-7 2 1 0,0-3-1 16,-5 0 0-16,-3 0 0 0,-6 3 0 15,-1-2 0-15,1-1 0 0,-2-4 0 16,-9 0 0-16,-5-2 0 0,-3-2 0 16,-2 0 1-16,-6-2 0 0,-9-3-1 15,-7 1 1-15,-5-2-1 0,-4-4 0 0,-6 0 0 16,-9-3 0-16,-6-4 0 0,-4-2-1 16,-3-5 0-16,-5-5 0 0,-6-5 0 15,-7-5 0-15,-1-3-1 0,-5-9 1 16,-5-6-1-16,-5-5 1 0,-5-2 1 15,1-6 0-15,3-5 0 0,-2-5 0 16,-1-2 0-16,2-1 0 0,5-2-1 16,3-7 1-16,-3-3 0 0,1-1 1 0,0-6-1 15,5-5 0-15,1-4 0 0,-4-5 1 16,2-4-1-16,-1-3 0 0,-3-1 0 16,-1-4-1-16,-3 2 1 0,-3-4 0 15,3-4 0-15,1 6 1 0,-5-5-1 16,6-1 0-16,-2 5 0 0,-2-6-1 15,1 0 1-15,-1 7-1 0,-3-4 0 16,2 6 0-16,-5 5 1 0,-3-2-1 0,3 9 0 16,-4 2 1-16,-2 5 0 15,-4 3 0-15,1 3 0 0,-1 0 0 0,2 7 0 16,-5 2 0-16,3 7-1 0,-3 0 1 16,-1 7 0-16,-3 5-1 0,-3 4 1 15,-5 4-1-15,-3 5-1 0,-4 6 0 16,-6 4-1-16,-8 8 0 0,-1 4-2 15,-4 5-1-15,-5 3 0 0,-8 3-1 16,-1 3-3-16,-6 6-1 0,0 1 0 16,-7-1-1-16,-5-1 1 0,-7 10 1 0,0 3 1 15,-5 3 1-15,-5 5 4 0,1-1 0 16,-8 8 2-16,-2 5 0 0,-2 2 1 16,-2 0 0-16,-6 2 1 0,-2 3 0 15,-8 4 0-15,1 0 0 0,-10-1 0 16,1 3 0-16,-9 0-1 0,1-2 1 15,-8 3 0-15,-4-3 0 0,-6 0 0 0,-3 0 0 16,-8-1 0-16,-6-1 0 0,-5 0 0 16,-1 0 0-16,-9-2 0 0,-5 5 0 15,-9-1 0-15,-5 1 0 0,-5 0 0 16,-5 3 0-16,-10 1-1 0,-3 2 1 16,-7-2 0-16,-3 3-1 0,-7-1 1 15,-4 5 0-15,-6-8 0 0,-1 4-1 16,-5-1 1-16,2-2 0 0,-2-2 0 15,2 5 0-15,-9-8 0 0,8 10 0 0,-12-6 0 16,3 4 0-16,-5 1 0 0,2 2 0 16,-5 0 0-16,6 0 0 0,-6-1 0 15,9 1 0-15,0-2 0 0,5-3 0 16,-3 1 0-16,10-5 0 0,3 4 0 16,5-7 0-16,4 3 0 0,4-6 0 15,7 2 1-15,3-4-1 0,0-2 0 0,5 1 1 16,2 0 0-16,1-2-1 0,3 4 1 15,-1-1 0-15,3 0 0 0,3 3 0 16,1-1 0-16,1 1 1 0,4 0 0 16,1 1 0-16,6-1 0 0,2 0-1 15,0-1 1-15,5 0-1 0,5 5-1 16,1-3 0-16,4 3 1 0,-1 1-1 16,3 1 0-16,4 4 0 0,2-1 0 15,0 0-1-15,0 5 1 0,4 0 0 0,1-1 0 16,1 3 0-16,1 0-1 0,5 1 1 15,-1 0 0-15,2-2 1 0,3 1-1 16,3 3-1-16,3-2 1 0,3 2 0 16,5 3 0-16,1 0 0 0,4 2 0 15,2 1 0-15,4-1 0 0,2 2 0 16,4 0 0-16,3 1 0 0,7 1 0 0,3-2 0 16,5 1 0-16,5-1-1 0,8 1 0 15,7 0 0-15,4 0-4 0,7-1-6 16,7 3-14-16,7 1-9 0,8 0-12 15,4 3-129-15,6-3-133 0,6 1-317 16</inkml:trace>
  <inkml:trace contextRef="#ctx0" brushRef="#br0" timeOffset="61217.21">2537 7993 404 0,'-1'6'84'0,"-1"-4"-84"15,0-4-122-15,-2 0-244 0</inkml:trace>
  <inkml:trace contextRef="#ctx0" brushRef="#br0" timeOffset="61688.42">2182 7718 324 0,'-7'4'75'0,"-1"0"0"16,0-1-30-16,-1 5-39 0,1-1-6 16,-1-1 7-16,3 1 12 0,0 0 8 15,4 0 7-15,0 1 5 0,3-2 6 16,5 1 7-16,5-2-1 0,4-1-9 15,7 1-5-15,6-3-6 0,7 0-5 0,5 1-5 16,4-3-6-16,3 1-6 0,1 1-5 16,2 1-1-16,1 3-11 15,-3-3-3-15,-1 4-8 0,1 2-5 0,-3 2-15 16,-2-1-46-16,-5 1-57 0,-4-1-84 16,-1 2-207-16</inkml:trace>
  <inkml:trace contextRef="#ctx0" brushRef="#br0" timeOffset="62088.25">2724 8538 503 0,'7'6'121'0,"2"-1"6"0,5-2-74 16,2 3-20-16,6-1-3 0,3-2-6 16,4 0-4-16,2 0-5 0,4-1-5 15,6 1-3-15,4 1-3 0,3-1 0 16,5 0-2-16,3 2 0 0,4-2-2 16,-2 0-4-16,-1-1-9 0,-4-2-47 0,-1-1-77 15,-7 0-105-15,-3-5-257 0</inkml:trace>
  <inkml:trace contextRef="#ctx0" brushRef="#br0" timeOffset="71070.09">3389 7722 159 0,'0'2'54'0,"2"1"8"0,-2-2-2 0,0 1-18 15,0 0 0-15,-1-2-1 0,0 0-6 16,-1 0-9-16,0-2-8 0,-1 1-6 16,2 0-4-16,-1 0 4 0,0 1 8 15,2-1 4-15,0 2 2 0,-1-2 1 16,1 1 1-16,0 0 0 0,0 0-8 15,1 0-9-15,-1 1-4 0,1 0-3 16,0 0-1-16,-1-1 0 0,0 1-1 16,1 2-1-16,0-3-1 0,0 1-1 15,0-2 3-15,2 2 1 0,-1 0 2 16,2 0 1-16,2-2 2 0,1 1 4 0,1 0 2 16,3 1-1-16,2-2 1 0,3 1 0 15,2 0 2-15,5 1 1 0,2-1 0 16,7 2 1-16,2-1-3 0,7 1 0 15,2 2-2-15,5-1-3 0,3 1-3 16,3 0-2-16,2-4-3 0,1 1 1 0,4-1-2 16,-1-2 1-16,-1-1-2 0,-2 0 2 15,-3 1-2-15,-7 1-8 0,-6 0-11 16,-10-3 27-16,-8 3-152 0,-6-3-121 16,-8-2-315-16</inkml:trace>
  <inkml:trace contextRef="#ctx0" brushRef="#br0" timeOffset="77685.78">4463 8664 346 0,'3'0'89'16,"-2"-1"1"-16,0 0-34 0,-1 1-33 16,1 0-13-16,1 0-5 0,1 0-2 15,1 1-2-15,0-1 0 0,3 1 8 16,0-1 5-16,0 0 4 0,3 0 2 0,0-1 0 15,1 0 0-15,1 0-2 0,1 1-6 16,1-2-5-16,1 2-3 0,0 0-2 16,0-1 1-16,1 0 3 0,0 1 1 15,2-1 1-15,0 1 0 0,2-1 0 16,1 0 0-16,1 1-1 0,3-1-3 16,1 0-1-16,3-1 2 0,-1-2-1 15,2 2 1-15,-2-2 1 0,0-1 0 0,-2 2 0 16,-3-1 0-16,-1-1 0 0,-4 1-1 15,-2 1 1-15,-3-2-1 0,-2 3-1 16,-1 0 0-16,-4 1-1 0,0 0 0 16,-3 1-1-16,-2 0-1 0,0 1-3 15,-1-1-3-15,-1-2-7 0,-2 1 16 16,-2 1-134-16,-1-2-108 0,-3 0-286 16</inkml:trace>
  <inkml:trace contextRef="#ctx0" brushRef="#br0" timeOffset="84202.13">11693 8675 233 0,'-3'1'78'0,"2"0"5"16,1-1-19-16,1 2-7 0,0-1-7 16,0 3-9-16,3-2-9 0,-2 2-10 15,2-2-5-15,1 1-4 0,1-2-6 16,3 2-2-16,0-1 4 0,2-1 3 16,2 0 2-16,2 0 2 0,3-1 2 15,4 2 3-15,3-4 0 0,2 2-5 0,7-1-2 16,3 2-3-16,4-2-2 0,4 1-2 15,1 1-2-15,3-1-1 0,0 3-2 16,0-3 0-16,-2 2-1 0,-2 1 0 16,-6 0-1-16,-4-2 0 0,-5 3 1 15,-6-3-1-15,-5 2 1 0,-6-3-1 16,-5 0 2-16,-2-1 0 0,-4 3 3 16,-6-2 0-16,-6 0 0 0,-5-1 0 0,-5 2 0 15,-8 0-1-15,-3 0-1 0,-8-2-2 16,-2 0-1-16,-5 0 1 0,-1-2-1 15,-3-2 0-15,2 1 1 0,-1 0-1 16,1-1 0-16,2 1 0 0,4 1 0 16,4-1 0-16,6 2 0 0,5 0-1 15,8 0 1-15,5-2-1 0,6 3-1 16,6 0 0-16,3-1 0 0,4-1 0 0,5 1 0 16,4-2 1-16,6 2 0 0,5 0 1 15,5 0 1-15,4 1 1 0,3 1-1 16,4-3 0-16,2 2 1 0,2 0-1 15,2 1 0-15,2 0-1 0,-3 1 1 16,-1 0-1-16,-3 3 0 0,-4 0 0 16,-7 1 0-16,-5-3 0 0,-9 0 1 15,-5 0-1-15,-4 1 3 0,-10 0 0 16,-7-1 1-16,-8 0-1 0,-6 2 1 0,-7 1 0 16,-9 0-1-16,-8-1-3 0,-3 1-1 15,-4-2-1-15,-1 3-1 0,0 0-1 16,0 1 0-16,2-1 1 0,8 3 0 15,5-2 1-15,8 0 1 0,9-2 1 16,5-2-1-16,9-1 0 0,5 1-1 16,6-5 1-16,6 0 0 0,5-1 0 15,7 1 1-15,4 0 1 0,7-3 0 16,7 2 1-16,4 0 1 0,4 2 0 0,1 1-1 16,3-2 0-16,2 4 0 0,-3-1 0 15,-1 0 0-15,-4 2-1 0,-7 0 0 16,-6-1-1-16,-7 1 0 0,-7-1 0 15,-8-1 2-15,-5-1 3 0,-9 2 0 16,-7-1 0-16,-7 3 0 0,-9-1 0 16,-7 1 0-16,-10-1-2 0,-4 3-2 0,-5-2-2 15,-2 2-2-15,2-2 0 0,0 2-1 16,3-3 0-16,10 1-1 0,7 0 1 16,8-2 1-16,8-3 1 0,7 1-2 15,8-2 1-15,10 2 2 0,8-3 0 16,8 2 2-16,7-1-1 0,9 1 3 15,6-2 2-15,6 3 1 0,4 0-1 0,0 2 0 16,-2 0-1-16,-3 0-1 0,-5 4-1 16,-7 0-1-16,-7-1-1 0,-9 1-2 15,-8-2-2-15,-8 0-1 0,-9-1 1 16,-9 1-3-16,-6-1-4 0,-9-1 1 16,-7 0-128-16,-8 1-109 0,-1 0-297 15</inkml:trace>
  <inkml:trace contextRef="#ctx0" brushRef="#br0" timeOffset="109560.85">17201 5226 220 0,'-4'0'53'0,"0"1"9"0,3 0-16 0,0 0-2 16,2 0 10-16,1 0 10 0,5-1 8 16,1 2-1-16,3-1-6 0,4 0-12 15,6-2-17-15,5 1-11 0,3 0-10 16,2 0-6-16,5 0-3 0,3 0-1 15,5 0 3-15,2-1 2 0,4-2 2 16,5 1 1-16,2 0 0 0,0 0-1 16,0 1-2-16,-5 1-2 0,-1 2-3 15,-10 1-2-15,-7-1-1 0,-10 2-2 0,-4-1 5 16,-8-3 3-16,-6 0-1 0,-9-3-1 16,-7-1-3-16,-8 0-2 0,-6-2-1 15,-8 0-8-15,-7 0-5 0,-12 2-1 16,-1 0 1-16,-2 3 3 0,0-1 0 15,4 4 0-15,4-1 3 0,8 2 2 0,11 0 1 16,6-2 1-16,9 0-2 0,9 3 1 16,8-2 2-16,9 1 0 0,10-1 1 15,9-1 0-15,11 2 0 0,9 1-2 16,5-1-127-16,5-2-112 0,4 2-296 16</inkml:trace>
  <inkml:trace contextRef="#ctx0" brushRef="#br0" timeOffset="113502.22">19135 5302 261 0,'-7'2'66'16,"3"-2"1"-16,0 0-10 0,2 1-47 15,1 0-7-15,0 0-1 0,1-1 5 16,1 0 12-16,0 2 4 0,1-3 4 16,2 0 4-16,1 0 4 0,4 1 1 0,2-3 1 15,6-1-9-15,5 1-2 0,5 1-2 16,7-3-1-16,3 1-2 0,5 0-3 16,4 0-4-16,4 1-2 0,6-2-3 15,4-2-1-15,4 3-2 0,4-2-2 16,2 3-1-16,0 1-1 0,1 2 1 15,0 0 0-15,-3 2-1 0,-3 1 0 16,-6 1 0-16,-3 0 0 0,-6-1-1 16,-8-1-1-16,-10 4 0 0,-9-3-2 15,-9 0 1-15,-11 1 0 0,-7-1 1 0,-12 0-1 16,-9-1 0-16,-7 3 0 0,-7-2 1 16,-8 2 0-16,-5 0-3 0,-5 2-3 15,0-2-3-15,0 2-6 0,-8-3-42 16,0 1-24-16,0 2-2 0,2-5 3 15,-1 0 5-15,0 1 4 0,3-2 8 0,9-1 42 16,-1-2 26-16,2-3 5 16,3 0 3-16,5 0-1 0,6 2 0 0,3-2-1 15,6-1 1-15,9 2 2 0,4 1 6 16,9-1 12-16,2 0 9 0,6-2 2 16,3 1 3-16,7 0 5 0,7 1 0 15,6-3-5-15,9 3-13 0,4-3-7 16,6 3 0-16,3 3-2 0,4-1-4 15,2 0-4-15,1 1-3 0,3 1-3 16,4 0-3-16,1 0-1 0,0-2-3 0,-2 2 0 16,-2 3 0-16,-2 0 0 0,-4 0 0 15,-7 2 0-15,-8-2 0 0,-5 1-1 16,-8 0 0-16,-7-3-1 0,-8 0 3 16,-11 0 0-16,-8 1 0 0,-9 1 1 15,-7 1 0-15,-7 0 0 0,-6 0 0 16,-9 1-4-16,-9-1-1 0,-5 0-1 0,-5 0 0 15,-3 0-2-15,-3-1-2 0,-5 1-1 16,3 0-2-16,1-1 1 0,2 1 0 16,5 0-1-16,6-2 2 0,5 2 1 15,6-2 2-15,7 0 2 0,10 0 0 16,6-1 0-16,8 0 1 0,6 1-1 16,6-2-1-16,10 2 1 0,8-1 2 15,8-1 1-15,8 1 2 0,7-5 2 16,11 3 2-16,9 1 2 0,6 0 2 15,6-1-1-15,5 2-2 0,5 0 0 0,5 1-2 16,4 2 0-16,-5-1-3 0,2 3 0 16,-3-2-1-16,-3-1-1 0,-5 2 0 15,-10 1 0-15,-12-3-1 0,-9 0 0 16,-9-3-1-16,-10 0 2 0,-12 1 4 16,-9-2 0-16,-7-1 1 0,-12-1-2 0,-8 1 1 15,-9-1-1-15,-10-1-3 0,-7-2-6 16,-11 3-3-16,-6-2-2 0,0 1 0 15,-2 0-2-15,0-2 1 0,3 3 1 16,3 0 3-16,9-2 1 0,8 2 3 16,4 1 0-16,9-2 3 0,8 0-1 15,7 2 1-15,7-1-1 0,6 0 0 16,11 2-1-16,6-1 1 0,9 2 0 16,5 1 1-16,4-1-1 0,6 0 0 15,5 1 2-15,0 2-1 0,2-3-2 0,-1 0-6 16,0-2-7-16,0 0 0 0,-2 0-69 15,-5-2-59-15,-4-3-104 0,-2-1-237 16</inkml:trace>
  <inkml:trace contextRef="#ctx0" brushRef="#br0" timeOffset="118202.03">21814 5215 302 0,'9'3'94'0,"4"-1"7"16,3 0-18-16,1 0-28 0,3-1-6 15,2 1-4-15,3 0-2 0,2-1-11 16,3 2-7-16,2-1-5 0,4-1-5 15,2-1-4-15,1-1-4 0,0 0-2 16,1-2-3-16,-2 1-2 0,0 0 1 0,-3 1-2 16,-4 0 0-16,-4 1 0 0,-5 1 0 15,-6 0-1-15,-4-1 0 0,-8 0 2 16,-4 0 0-16,-5 1 1 0,-7 0-1 16,-7-2 1-16,-6-1 1 0,-8 1 0 15,-7 2-1-15,-5-1-1 0,-3 2 1 16,-2-1-1-16,-1 0 1 0,2 3-1 15,3-3 1-15,2-1-1 0,4-2 0 0,3 0 0 16,7 1 0-16,6 0 1 0,6 1-1 16,4-1 1-16,6 2 0 0,6 0 1 15,7-2 2-15,4 0 0 0,8 0 0 16,5 0 1-16,6 1 0 0,8 1 0 16,5 0-1-16,4 0 1 0,3 0-1 15,0 0 1-15,2-1-2 0,-4-1 1 16,-7-1-2-16,-4-1 0 0,-9 1-1 15,-8 2 2-15,-6-1 4 0,-6-1-1 0,-11 1 1 16,-7 1-1-16,-8 0 0 0,-5 1 1 16,-8-1-3-16,-7 0-4 0,-6 3 1 15,-4-1-1-15,3-1 0 0,1-1-1 16,2 0-1-16,6-1-1 0,6 1 1 16,9-1-1-16,8 0-2 0,5 2-2 15,8-1 0-15,10 1 2 0,7 1 2 0,8 1 0 16,7 0 3-16,6 3 3 0,8 0 5 15,2-1-1-15,1 2 1 0,-1-2-2 16,-1 2 0-16,-5-2-2 0,-6 0-1 16,-8-2-2-16,-7 0 1 0,-6-1 0 15,-6 0 0-15,-13-2-2 0,-5 0-6 16,-7-1-7-16,-5 0-5 0,-6-2-3 16,-4 1-125-16,-3 0-114 0,1-2-288 15</inkml:trace>
  <inkml:trace contextRef="#ctx0" brushRef="#br0" timeOffset="123408.57">18600 7738 290 0,'-2'3'72'16,"1"1"6"-16,0-1-37 0,1 1-7 16,-1 1 7-16,-1-2 2 0,2 1 2 15,0 2-4-15,2-2-3 0,1 1-6 16,1-1-5-16,3-1-5 0,2 1-4 16,0-1-2-16,1-2-2 0,3-2 1 15,2 0-2-15,3-2 1 0,1 1 1 16,1-3 1-16,5-1 1 0,3 3 0 0,2-1 2 15,3-1 1-15,1 2 0 16,4-1-1-16,5 2-2 0,2 0-3 0,1 1-2 16,1-1-4-16,2 1-3 0,-2 2-2 15,-1-2-1-15,-4 1-1 0,-7-2-1 16,-5 1 1-16,-9-1-1 0,-5 0 1 16,-7 1-1-16,-6 2-2 0,-4-1 1 15,-6 3 0-15,-5-2 0 0,-5 3 0 0,-10 1-1 16,-6 0 2-16,-6-1 0 0,-10 4-1 15,-4 1-3-15,-3 1-5 0,-1 1-6 16,1-1-5-16,-1-3-5 0,3 4-2 16,3-4 0-16,6-2 3 0,6-3 5 15,6-1 6-15,7 2 4 0,6-3 6 0,6-3 6 16,7 2 2-16,4 0 4 0,3 1 0 16,3-1 0-16,4-2 0 0,8 1 0 15,5-4-1-15,7 3-3 0,6-3 0 16,5 2 2-16,6 0 3 0,4 2 2 15,1-2 0-15,2 2 1 0,1-1-1 16,-4-1-1-16,1 1-3 0,-5-1-4 16,-7-2-1-16,-6 2-1 0,-9 0 1 15,-7-1-1-15,-6 3-1 0,-9-1 1 16,-11 0 1-16,-7 1-1 0,-8 1 1 0,-7 1-2 16,-9 1 0-16,-9 1 0 0,-3 2-2 15,3 1-2-15,1 1-2 0,5 0 0 16,5-2-1-16,11-1-2 0,8 0-5 15,9-2 0-15,8 3 0 0,10-2 1 16,8-2 1-16,6 3-4 0,4-4-6 16,6 2 9-16,2-4-128 0,1-2-114 0,0 2-295 15</inkml:trace>
  <inkml:trace contextRef="#ctx0" brushRef="#br0" timeOffset="123866.77">16744 7693 465 0,'-5'-4'109'0,"2"-1"3"0,2 4-51 16,4 1-40-16,3 1-8 0,6 2-2 16,5 1-2-16,5 0 0 0,7 2-2 15,9 0-2-15,7 2-1 0,9 0 0 16,5-1-1-16,9 3 84 0,4-1-206 0,6 2-114 15,4 0-335-15</inkml:trace>
  <inkml:trace contextRef="#ctx0" brushRef="#br0" timeOffset="126096.09">18438 8576 324 0,'-1'0'83'0,"1"1"3"0,0-1-31 15,0 0-23-15,1 1-7 0,-1-1-2 0,2 0 2 16,0 0 3-16,2 0 1 0,-1 0-2 16,1 3-1-16,3-1-1 0,3-2 0 15,2 1-6-15,2 0-5 0,5 0-4 16,4 2-3-16,7-3 0 0,8 0-1 15,3 1 0-15,6 1 1 0,8-2 0 16,4 1 1-16,4-1-1 0,2 4 0 16,2 2 0-16,0-3-2 0,0 3 0 15,-2 2-1-15,-5 3-1 0,-4-2 0 0,-7 0 0 16,-6-2-1-16,-10 3 0 0,-7-1-1 16,-6-2 1-16,-11-1 2 0,-6-2 0 15,-9 0 2-15,-8-1 1 0,-7-2-1 16,-10 0 0-16,-11-3-2 0,-8-1-2 15,-7-1-3-15,-8 1-2 0,-4-1-1 16,-3-1-3-16,-1-1-4 0,0 0-2 0,1 1-3 16,7-2-1-16,4 0-1 0,9-2-7 15,3 0-1-15,7-1 3 0,11 0 7 16,8 0 6-16,7 1 8 0,8 0 3 16,7-2 10-16,9 2 5 0,8 0 2 15,6 2 0-15,7 0-3 0,6-1-5 16,6 2 0-16,4 1-1 0,3 3 0 15,4 0-2-15,2 4-1 0,1-1 0 16,1 0-2-16,-1 1 0 0,-5 0-2 16,0 0 0-16,-6 0-2 0,-10 0 1 0,-7-1 0 15,-8 5 2-15,-10-5 1 0,-6-1 1 16,-10 0 0-16,-7 0-2 0,-6-1-2 16,-3 2-8-16,-7-3 1 0,-3 5 17 15,2 3-152-15,-1-5-118 0,5 4-312 16</inkml:trace>
  <inkml:trace contextRef="#ctx0" brushRef="#br0" timeOffset="128547.52">19337 9552 396 0,'1'5'93'0,"-1"-4"2"0,0-1-61 15,2-1-16-15,-2 1-6 0,0 0-2 16,0 1-3-16,1-1-2 0,-1 2 2 16,1 0 4-16,0 0 5 0,0 3 4 15,0-1 5-15,0 1 3 0,-2 1 3 16,-2 0-1-16,-3 0-2 0,-1 4-3 15,-4-3-4-15,-5 3-4 0,-2 0-3 16,-3 1-5-16,-3 4-2 0,-4 1-2 0,-1-2-2 16,-3 6-1-16,-3-1-2 0,-2-3 0 15,-6 1 0-15,0-3 0 0,-4-1-1 16,-5-3 1-16,-4-6 1 0,-1-3 0 16,-1-1-1-16,-4-2 0 0,-3-4-3 15,1-4-3-15,3-2-3 0,-2-7-2 16,3-1-1-16,1-2-1 0,7-1 0 15,5 0 2-15,3-1 3 0,7 2 3 16,9 4 1-16,4 0 1 0,5 1-2 0,5 0 0 16,2 2-6-16,4 1-8 0,2 0-22 15,3 2-83-15,1-1-95 0,3 2-229 16</inkml:trace>
  <inkml:trace contextRef="#ctx0" brushRef="#br0" timeOffset="128850.25">17992 9418 511 0,'-15'2'109'0,"-3"-1"-1"0,-4 0-83 0,0 1-23 15,-3-2-5-15,-1 2-2 0,-2-1 1 16,-1 1-1-16,-1-1-10 0,4 0-6 16,2 0 0-16,4 1 1 0,5-2-8 15,3 0-26-15,8 2 2 0,9-1 22 16,6 3 20-16,4-1 14 0,7 1 8 16,7 3 14-16,7 4 27 0,5 0-1 15,8 1-11-15,3 1-6 0,6 1-124 16,2 2-97-16,3-2-249 0</inkml:trace>
  <inkml:trace contextRef="#ctx0" brushRef="#br0" timeOffset="146925.01">4273 13723 566 0,'2'4'122'0,"-1"-1"1"15,0 0-95-15,1 0-18 0,-1 1-5 16,2 0-3-16,0-1 0 0,2 2-1 15,0-1 1-15,1-3-1 0,0-1 1 16,2 0 0-16,1-1 1 0,0 1 1 16,1-3 1-16,2 2 2 0,-1-3 2 15,2 1 1-15,2-1 1 0,0 1 1 0,1-2-1 16,3 2-1-16,1-2 0 0,2 3-1 16,2 1-1-16,1 2-1 0,4-1 0 15,0 2-1-15,3 3 1 0,1-3 1 16,4 0 0-16,2 0 1 0,5-3 0 15,2-1 2-15,2-1-2 0,4-4 0 0,2 2-2 16,3-1-2-16,2-4-1 0,4 3-2 16,0-4 0-16,3 1-1 0,0 1 1 15,1-1 0-15,0 4 0 0,-1 0 1 16,-1 0-1-16,2 2 2 0,0 2-1 16,2-3 1-16,2-3-1 0,2-1 0 15,1 2-1-15,2-2 1 0,0 0-1 16,1 0 1-16,1 3 1 0,-1 3 2 15,-1-2 2-15,1 4 0 0,-2 1 0 16,0 2 0-16,1 3 0 0,-1 0-2 0,2 2-1 16,0 1-2-16,3 0-1 0,1 1 0 15,0-1-1-15,2-3 0 0,3 0 0 16,2 0 0-16,2-2 0 0,0 0-1 16,2-1 2-16,1 1 2 0,2 1 0 15,1 2 1-15,-1-2 0 0,-3 0 0 16,-1 1 0-16,-3 2-1 0,-2 1-2 0,-1-3-1 15,-3-1 0-15,-1 1 1 0,0 1-1 16,-2 2 0-16,1-4 0 0,0 1 1 16,-1 3 0-16,-1 0 1 0,0 1 0 15,-1-3 0-15,2 3 0 0,0-1 1 16,1-1-1-16,2-1 1 0,2-3-2 16,3 1 1-16,4 1-1 0,3-5-1 15,3-2 0-15,2-2-1 0,-1-2 0 16,0 5 1-16,1-4-1 0,-1 1 0 15,1-1 0-15,-2 2 1 0,0 2-1 0,0 4 0 16,1-5 0-16,1 3 1 0,-5-1 0 16,-1 2 1-16,-1 2 2 0,0-2 0 15,-1 0 0-15,-2-1 0 0,-4 0 0 16,0 0-1-16,1-1-1 0,-1-2-1 16,0 0 0-16,-2-2-1 0,-1-1 0 15,-1 2 1-15,-2-3-1 0,1 1 0 16,0 0 0-16,1 0 1 0,-2 1-1 0,1 0 0 15,1 1 0-15,-2 3 1 0,-1 0-1 16,-3 1 0-16,-2 3 0 0,-4-1 0 16,-6 3-1-16,-4 0-7 0,-5 2-18 15,-9 1-21-15,-9 2-141 0,-13 3-148 16,-12-6-370-16</inkml:trace>
  <inkml:trace contextRef="#ctx0" brushRef="#br0" timeOffset="163760.92">4935 15421 446 0,'-2'4'121'0,"4"-1"1"16,-1 2 0-16,2-5-95 0,2 0-15 15,1-2-5-15,2 2-3 0,0-1-1 16,0-1-1-16,2-2 0 0,0 3-2 15,-1-1 1-15,0 1-1 0,-1 1 1 16,1-1-1-16,-1 1 1 0,0 0-1 0,1 1 1 16,1 2-1-16,1-3 0 0,2 1 1 15,-1 0-1-15,3 1 1 0,0 0-1 16,1-1 0-16,3-1 1 0,1 1 0 16,2-1 0-16,1 0 2 0,2 0 0 15,1-2 0-15,1 2 1 0,1-1 0 16,0 1 0-16,2 0-1 0,2 0 0 15,-3 0-1-15,4 0-1 0,0 2 0 16,2-1-1-16,0 0 1 0,2 2-1 0,3-1 0 16,3 0 0-16,-2 1 1 0,3-1-1 15,1 2 0-15,0 0 0 0,2 0 0 16,-3 0 1-16,1-1 0 0,-2 3 0 16,3-3 1-16,1 0 1 0,-1 0 1 15,1-2 0-15,0 3 0 0,-1-3 0 16,3 0-1-16,-1-1 0 0,-2 1-1 15,0 0-2-15,1 1 1 0,-1-1 0 0,0 3-1 16,-1-1 1-16,0 3 0 0,0-1-1 16,-1 0 0-16,-1 1 1 0,1 2-1 15,-2-3 0-15,0 1-1 0,2-2 0 16,1-2 0-16,2 1 0 0,0 0 0 16,0-2 0-16,1 0 0 0,2 0 0 15,-2 1 1-15,-2-1 0 0,0 0 0 16,-2 5 0-16,0-2 1 0,0 2-1 0,0-1 1 15,-1-1-1-15,2 2 1 0,-1 2-1 16,-1-4 1-16,0 3 1 0,-1-2 1 16,-2 2 1-16,1-1 2 0,-4 3-1 15,1 0 1-15,0-3-1 0,-1-1 0 16,0 0-2-16,3 0-2 0,0-2 0 16,0-3-1-16,-1 0 0 0,1 0 0 15,-1 0 0-15,-3 0 1 0,1 0-1 0,-2-1 2 16,0 3 1-16,-1-1 1 0,1 2 1 15,-1 1-1-15,2-2 1 0,-1 1-1 16,0 3 0-16,1-3-2 0,0 0-1 16,1 0-1-16,0 0 0 0,1 0 0 15,-1-2 0-15,1 0 0 0,0 2 0 16,1 2 1-16,0-2-1 0,4 0 0 16,2 1 1-16,2-1-1 0,4 1 1 0,2-4-1 15,1-1 1-15,1 3-5 0,-1 1-10 16,1 0 0-16,-1-1-132 0,0 4-121 15,-2-1-311-15</inkml:trace>
  <inkml:trace contextRef="#ctx0" brushRef="#br0" timeOffset="172058.4">15590 5131 352 0,'5'-21'100'0,"-4"4"10"0,0 3-42 16,-2 4-15-16,0 5-7 0,-2 0-4 15,-3 8-9-15,1-1-13 0,-3 4-9 16,-1 3-4-16,0 3-4 0,1 1 0 15,0 2-1-15,1-2-1 0,4-1 0 16,1 2 0-16,3-1-1 0,5-3 0 16,4 0 1-16,5-2 1 0,1-3 1 0,6-2 3 15,8-4 3-15,10-3 2 16,6-3 1-16,5 0 1 0,4-1 0 0,12 0-1 16,6 2-2-16,8-1-3 0,3 2-3 15,6 4-1-15,7-1-2 0,9 2 0 16,5-1-1-16,7 1 0 0,1 3 1 15,6-2-1-15,5 1 0 0,4 1 0 16,3 5 1-16,4 1-1 0,2 5 0 16,-2-2 0-16,1 3 1 0,-1 5-1 0,-2 1 1 15,-6 3-1-15,-6 2 0 0,2 0 1 16,-12 6-1-16,-8-1 0 0,-7-4 0 16,-7-4 1-16,-5-5-1 0,-6-5 1 15,-11-5-1-15,-4-5 0 0,-6-3 2 16,-11-6-1-16,-7 1 1 0,-10-3 2 15,-10-3 3-15,-9-2 0 0,-9-4-2 16,-10-4-1-16,-10-1 0 0,-12-2 0 0,-14 0-3 16,-12 0-2-16,-10 1 1 0,-11 4 2 15,-7 5 0-15,-7 3-1 0,-7 3 1 16,-5 6 0-16,-5 3-1 0,-5 3 0 16,-9-3-1-16,-6 6-1 0,-6 0 0 15,-1 1-4-15,-6-2-1 0,2-1-2 16,-3 0 0-16,2-2-1 0,0-4 0 15,2-5 1-15,0 1 3 0,4-3 2 0,-2-2 1 16,8 1 2-16,5 2 0 0,9 2 1 16,7 0 0-16,6 0 1 0,9 2-1 15,17 6 0-15,12 0 1 0,11-1-2 16,9 4 0-16,11 1-2 0,15 2-2 16,9 5-1-16,5-3 0 0,10-1 2 15,15 4 2-15,17-2 0 0,13 3 2 16,12 0 3-16,14-5 0 0,17 1 0 15,9-2-2-15,2-3 0 0,5-1-1 0,12-3 0 16,3-2-1-16,7 0 1 0,3-4 1 16,4 0 1-16,3 2 1 0,2-3 1 15,0 3 1-15,-2 1 1 0,-2 0 1 16,-5 2-1-16,-3 4-2 0,-6-1 0 16,-12 4-1-16,-13-1-2 0,-10 0-2 15,-12 2 1-15,-16-1-1 0,-16-1 0 0,-14-3-1 16,-12 0 1-16,-11-1-2 0,-14-1 1 15,-16-3 0-15,-11-1-1 0,-15-3 1 16,-14-2 1-16,-14-3-1 0,-22-5 1 16,-12-4 0-16,-15-2-4 0,-17-5-5 15,-12 2-7-15,-13 0 64 0,-16-2-193 16,-9 2-126-16,-14 3-343 0</inkml:trace>
  <inkml:trace contextRef="#ctx0" brushRef="#br0" timeOffset="52626.26">17284 3993 495 0,'-22'-3'105'15,"-2"-1"0"-15,-1-2-67 0,-2-4-41 16,-2 1-1-16,2-1 2 0,-3 0 4 15,1-1 1-15,-2-1 4 0,-4-1 7 16,-1 1 3-16,0 2 1 0,-3 4 0 0,-6 0-1 16,-3 1-1-16,-1 5-3 0,-3 4-5 15,-4 2-4-15,-5 2-1 0,-2 2-1 16,1 2-1-16,-6 3 0 0,-2 3 0 16,2-1 0-16,-1 2 0 0,1 5 0 15,1 3 1-15,-3 6 0 0,5 4 0 16,-2 5 1-16,1 6 1 0,2 8 0 15,3 7-1-15,0 3 2 0,2 10 3 0,6 6 0 16,0 8-1-16,2 6-1 0,1 6 0 16,-1 6 0-16,3 8-1 0,1 4-4 15,3 5 0-15,8 8-1 0,1 2 0 16,5 4 1-16,6 5-1 0,5 4 0 16,10-1 1-16,1 7 2 0,0 3 3 0,3 2-1 15,2 2 1-15,-2 3-1 0,5 0 1 16,0 7-1-16,0-4-3 15,2-3-2-15,1 5 0 0,1 2 0 0,2 0 0 16,7 3 0-16,3-4 0 0,11-10 0 16,10 2 1-16,13-6 1 0,10-9 1 15,9-7 1-15,8-8 0 0,4-3 2 16,4-7 1-16,10-5 1 0,1-3 1 16,8-3 2-16,6-5 0 0,7-4 1 15,12-3-1-15,8 3-2 0,2-4-1 0,9 0-3 16,7-5-1-16,10-3-2 0,3 0-1 15,6-4-1-15,3-3 0 0,7-4 0 16,3-2-1-16,1-1 0 0,1-6 0 16,2-3 0-16,0-4 0 0,4-7 1 15,-1-7 1-15,0-8 5 0,0-9 6 16,-5-7 4-16,0-7 4 0,-2-10 3 0,-4-7 1 16,-2-6 0-16,-2-6-3 15,-4-8-6-15,1-3-4 0,-3-9-5 0,-5-1-2 16,-1-8-3-16,-2-6-1 0,-8-5-1 15,0-5-1-15,-3-6-1 0,-4-3-2 16,-4-8 0-16,-2-2 0 0,-5-7 1 16,-2-4 1-16,-9-7 1 0,-3-9 0 15,-5-4 4-15,-5-7 1 0,-12-6 1 16,-13-4 1-16,-3-6 1 0,-10-7 0 16,-8-3 0-16,-8-6-1 0,-9-6-1 0,1-6-2 15,2-6-1-15,-5-1-1 0,-4-2-2 16,-5-1 0-16,-3-1 1 0,-3 4-1 15,-5-2 0-15,-6 5 1 0,-9-1 1 16,1-2-1-16,-7 4 1 0,-11-2-1 16,-2-5 1-16,-9-1 0 0,-8 1-1 15,-2-1 1-15,-12 3-1 0,-9-1 0 0,-3 1 0 16,-10 6-1-16,-9 1 1 0,-6-1-1 16,-8 4 1-16,-5 2 0 0,-5 1 0 15,-7 0 1-15,-4-1 0 0,-6 4-1 16,-8 2 1-16,-5 6 0 0,-2 0 0 15,-9 6 0-15,-5 8-1 0,-4 7 1 16,-9-3 0-16,-7 12 1 0,-9 1-1 16,-15 5-1-16,-6 8 1 0,-15 5-2 15,-17 7 0-15,-7 15 0 0,-10 5 0 16,-13 13-1-16,-5 15 1 0,-11 8 0 0,3 12 0 16,2 14 1-16,2 13 1 0,7 13-1 15,9 12 0-15,16 14-1 0,16 12-4 16,14 12-21-16,19 8-17 0,16 12 5 15,21 7-141-15,22 4-136 0,23 1-328 16</inkml:trace>
  <inkml:trace contextRef="#ctx0" brushRef="#br0" timeOffset="53549.7">19331 12913 807 0,'-1'-4'168'0,"0"-1"-3"15,0 1-141-15,3-1-35 0,2 4-16 16,2 3-9-16,0 4-5 0,2-2-5 16,2 7 0-16,-2 0 4 0,2 5 9 15,0 4 11-15,-1 0 8 0,0-1 5 0,1 4 8 16,-1 0 6-16,2 3 5 0,0-1 3 15,2 3 3-15,3 0 4 0,0 1 3 16,1 2 2-16,0-2 0 0,3-2-2 16,0-3-2-16,-2-3-1 0,1-3-2 15,0-2-4-15,-1-2-3 0,1-4-2 16,-2-2-3-16,3-3-1 0,0-2-1 16,1-3-1-16,3-3 1 0,1-6 1 0,3-2-1 15,8-6 0-15,6-6 0 0,9-4 0 16,8-5-2-16,10-5 1 0,16-5 3 15,13-4 4-15,17-6 4 0,14 1 4 16,19-5 0-16,18-1 2 0,16-3-2 16,15-3-2-16,9-1-10 0,5 2-19 15,5-2-31-15,-3-2-138 0,-2 0-146 16,-9-1-368-16</inkml:trace>
  <inkml:trace contextRef="#ctx0" brushRef="#br0" timeOffset="102495.75">1465 5292 362 0,'-2'-1'105'0,"0"-2"5"0,0 2-21 16,-2 1-46-16,0 0-13 0,1 0-6 15,-2 2-7-15,3-2-7 0,0 0-3 16,1 3 0-16,0-3 2 0,3 0 2 15,0 0 3-15,4-4 2 0,0 1 1 16,5 0-1-16,2-3 1 0,3 2-2 0,0-2-1 16,1 0-1-16,3 0-3 0,-1 2-1 15,-1 1-1-15,0-2-1 0,1 2-1 16,-2 1-1-16,2 0 1 0,-2 1 2 16,2-2 1-16,1 1 0 0,2 3 0 15,2-2 2-15,2 0 1 0,0 0-2 16,3 0-1-16,0-1 0 0,0-2 1 0,1 0 0 15,2 0-2-15,1 0-2 0,1 2 0 16,2-1-1-16,1 3-2 0,3 0-1 16,0 2-1-16,0 0 0 0,0 0-1 15,2 2 1-15,0-2-1 0,-3-1 2 16,4 1-1-16,3-2 3 0,1 1 2 16,3 0 0-16,3 3 3 0,1-1-1 15,3 1 0-15,-2 1 0 0,0 1-3 16,0 1-1-16,0-2-1 0,-1 0-2 15,-3 0-1-15,2 3 0 0,-3-3 1 0,-1 1-1 16,0-1 1-16,-2 1-1 0,-2-1 1 16,-1-1-1-16,0-2 1 0,2 0-1 15,1-1 0-15,3 0 1 0,0-2-1 16,2 1 1-16,1 1-1 0,1-2 0 16,-1 2 1-16,0 0-1 0,1-1 0 15,2 4 0-15,0 0 0 0,3-2 0 0,-1 3 0 16,3-2 0-16,-1-2 1 0,4 0-1 15,-2-1 0-15,4-3 1 0,1-2-1 16,0 3 0-16,1 0 0 0,2-1 1 16,1-2-1-16,0-1 0 0,2 0 1 15,-1 2-1-15,1-4 0 0,2-1 1 16,-2 1-1-16,3-2 0 0,2 0 0 0,-2 1 1 16,3-1-1-16,-1 4 0 0,2-1 1 15,-1 2-1-15,0 1 0 16,0 2 0-16,0 0 0 0,-2 3 0 0,-1-1 0 15,-2 0 0-15,-3-1 1 0,-2 1-1 16,0 2 0-16,-5 0 0 0,0-1 0 16,-1 2 0-16,0-1 0 0,0 0 0 15,-1-1 0-15,-2-1 0 0,1-1 0 16,1-1 0-16,0-3 1 0,3 3-1 0,-2 0 0 16,2-1 0-16,-3 0 0 15,-3-2 0-15,0 1 1 0,-6-4 0 0,-3-1-11 16,-9 1-21-16,-5-3-59 0,-6-6-84 15,-13 3-131-15,-11-2-304 0</inkml:trace>
  <inkml:trace contextRef="#ctx0" brushRef="#br0" timeOffset="106209.79">5167 3902 303 0,'2'4'105'0,"-1"-2"13"16,-1-2 3-16,1 0-50 0,-2-2-11 16,1 3-2-16,0 1-8 0,0-3-13 15,0 0-9-15,0 1-6 0,0 0-2 16,0 0-3-16,-1-1-3 0,2 0-2 16,-1 0-2-16,1-1-2 0,1 2 1 15,-1-1 0-15,0 0 1 0,0-4 3 0,0-1 3 16,0 1 1-16,0-1 2 0,-1-2 1 15,-1-2-2-15,-1 0-2 0,0 1-3 16,-4-3-4-16,0 0-2 0,-2-1-2 16,-2 2-3-16,-1 0 0 0,0 1-1 15,-1 0 0-15,-1 4-2 0,0 2 1 16,0 4-2-16,-3 3 1 0,2 3-1 16,-1 4-1-16,1 8 1 0,-2 0 0 0,3 7 0 15,2 3 0-15,2 1-1 0,2 3 1 16,1-2-1-16,5-3-1 0,2-1 0 15,5-6-1-15,1-3 0 0,4-4 0 16,2-3 0-16,5-5 1 0,1-2 1 16,-1-3 1-16,2-2 2 0,0-2 1 0,0-3 2 15,0-1 0-15,-3-2 3 0,-1-3 0 16,-3-1 2-16,0-2 1 0,-3-2 1 16,-3-1-1-16,-2-2 1 0,0 1 0 15,-4 2 1-15,0 2 1 0,-1 4 1 16,-1 3-2-16,0 5-1 0,-3 3-1 15,1 7-3-15,-2 4-1 0,0 4-4 16,1 3-1-16,-1 5 0 0,2 1 0 16,2 1 0-16,2-3 0 0,4-2 0 15,0 0-1-15,4 2-11 0,3-5-1 0,2 2-9 16,3-2-14-16,1 1-14 0,3-1 3 16,1-4-66-16,-1-3-65 0,-1-2-123 15,0-5-258-15</inkml:trace>
  <inkml:trace contextRef="#ctx0" brushRef="#br0" timeOffset="106610.23">5532 3818 555 0,'-2'-2'146'0,"0"0"5"0,0 0-56 15,0-1-52-15,0 3-6 0,0 0-7 16,0 3-8-16,-3 0-10 0,0 3-6 16,-1 4-1-16,0 6-2 0,-2 2-1 0,0 4 1 15,2 4-2-15,-1 2 1 0,3-2-1 16,2-2 0-16,3-1-1 0,3-2-1 16,3-2-1-16,3-5 0 0,3-1 1 15,4-3 0-15,3-5 2 0,2-2 2 16,2-5 4-16,0-3 4 0,1-3 5 15,-1-2 4-15,-3 0 3 0,-2-1 3 0,-4-3 2 16,-4 0-2-16,-3 0 0 16,-4-4-3-16,-3 0-2 0,-4-4-5 0,-4-2-3 15,-3-3-5-15,-5 0-3 0,-1 1-5 16,-3 1-5-16,-2 3-6 0,-2 2-4 16,-1 7-8-16,0 3-13 0,0 7-15 15,-2-1 18-15,-1 3-158 0,-1 1-142 16,-2 6-350-16</inkml:trace>
  <inkml:trace contextRef="#ctx0" brushRef="#br0" timeOffset="107093.68">4513 3741 538 0,'0'-3'133'16,"0"0"5"-16,-2 0-74 0,-3 0-28 16,-3 3-9-16,-3 3-4 0,-3 1-6 15,-4 1-7-15,0 2-5 0,0 2 0 16,-1 0 0-16,3 1-2 0,2-1 0 16,4 1-1-16,2 1-1 0,5 2-1 15,5 0 0-15,4 3 0 0,5-2 0 0,6 1 0 16,3 2 0-16,3-1 0 0,4-1 1 15,0 0-1-15,3-1 1 0,-2 1-1 16,1 0 1-16,-5-3-1 0,-1 1 1 16,-8 0 0-16,-5-1 0 0,-9-1 0 15,-5 0 0-15,-9 2 1 0,-7 1-2 16,-4-1-8-16,-5 1-9 0,-1-1-11 0,-1-2-118 16,-1-6-117-16,1-6-295 15</inkml:trace>
  <inkml:trace contextRef="#ctx0" brushRef="#br0" timeOffset="107308.96">4393 3445 657 0,'9'-9'159'0,"-3"1"8"0,-4 4-104 15,-2 5-19-15,-3 5-11 0,-5 6-8 16,-2 7-6-16,-1 4-4 0,-3 8-5 15,0 6-1-15,-2 7 1 0,3 1-1 16,5 4-1-16,2 6-2 0,5-2-1 16,5 3-4-16,2 2-5 0,4 2-20 15,4 3-19-15,2 0-100 0,3-2-35 16,-1 4-122-16,1 1-248 0</inkml:trace>
  <inkml:trace contextRef="#ctx0" brushRef="#br0" timeOffset="108258.41">7142 3745 518 0,'3'-1'127'0,"-3"0"4"16,0 1-76-16,-4-3-16 0,0 1-8 15,-4 1-7-15,-3-1-6 0,-3 0-5 16,-2 1-4-16,-4-1-2 0,-3 5-4 16,-3 2 0-16,-2 2-1 0,0 0 0 15,-1 2-1-15,2 1-1 0,1 0 1 0,4 0-1 16,4-4 0-16,5 3-1 0,6 0 0 15,4-2-1-15,4 2 1 0,6 2 0 16,4 0 0-16,3 2 0 0,4 0 1 16,2 3 1-16,3-2 0 0,3 0 0 15,-2-1-1-15,-1 1 1 0,-3-1 0 16,0-1 0-16,-4-1 0 0,-5 1 1 16,-5-1 0-16,-4 0 0 0,-4-1 0 0,-4 1 1 15,-7 1-1-15,-3 0 0 0,-3-1-1 16,-3 0-3-16,-2-3-8 0,-1 1-7 15,-2-5 13-15,2-4-139 0,-1-4-118 16,2-6-301-16</inkml:trace>
  <inkml:trace contextRef="#ctx0" brushRef="#br0" timeOffset="108477.34">6953 3517 665 0,'3'-1'164'0,"-3"1"2"0,-1 1-96 16,-1 2-27-16,0 5-12 0,-4 6-7 16,2 5-9-16,-2 6-7 0,0 9-1 15,-1 4-1-15,2 7-1 0,1 7-1 16,1 1-1-16,0 3 2 0,-1 3-13 0,1 2-12 16,0 2-20-16,1-3 159 0,1-2-293 15,3-5-156-15,0 0-433 0</inkml:trace>
  <inkml:trace contextRef="#ctx0" brushRef="#br0" timeOffset="108941.42">7534 3831 498 0,'1'-7'138'16,"-4"-2"5"-16,1-3-9 0,-2 0-96 0,-3-3-10 15,0 1-3-15,-3-3-3 0,-1 2-6 16,-1 2-3-16,0 2-1 0,-1 1-2 16,-2 5-1-16,1 5-2 0,-2 8-2 15,-3 5-2-15,-3 5-1 0,-1 9-2 16,-1 5-1-16,3 0-2 0,1 3 0 15,6-3-2-15,4-2-1 0,7-4-1 16,5-5-2-16,5-6 1 0,5-1 1 16,3-5 1-16,3-3 1 0,1-4 2 0,2-2 3 15,1-4 3-15,0-3 4 0,-1-2 5 16,-1-3 3-16,-1-2 3 0,-1-1 3 16,-2-4 1-16,-2-3 0 0,-4-1-1 15,-1 3-3-15,-3 2-2 0,-3 3 0 16,-1 3 0-16,-2 6-4 0,1 7-4 15,-2 4-3-15,0 7 0 0,0 5-2 0,0 4-1 16,-1 3-4-16,1 1 2 0,-2 2 1 16,3 0-1-16,3-5-5 0,0-3-4 15,1-3-9-15,4-2-12 0,3-2-14 16,4 0 47-16,2-3-185 0,1-3-138 16,5 1-356-16</inkml:trace>
  <inkml:trace contextRef="#ctx0" brushRef="#br0" timeOffset="109140.14">7918 3691 603 0,'-5'3'151'0,"1"7"9"0,-1 4-33 16,-2 4-86-16,1 5-6 0,0 7-1 15,0 1 1-15,1 3-4 0,1 2-10 16,1 1-6-16,2 2-7 0,-2 0-2 0,2 2-5 15,1 3-13-15,-1 1 76 0,0 3-245 16,-2 6-163-16,-5 3-451 0</inkml:trace>
  <inkml:trace contextRef="#ctx0" brushRef="#br0" timeOffset="-52083.32">1302 5120 374 0,'-8'3'85'0,"5"0"8"0,1-7-61 15,0 1-1-15,0-3 5 0,2 4 3 16,-1-1 4-16,0-4-5 0,0-1-4 16,1 2-7-16,0 0-4 0,-1 1-5 15,1 0-4-15,1 3-4 0,-1 2-4 16,0-1-3-16,0 1-1 0,-1-1 0 15,1 2-1-15,0-1 1 0,0 0 0 16,0-2 1-16,0 3 2 0,1-1 1 16,2 2 2-16,2 2 2 0,4-4 2 0,3-2 1 15,4-1-1-15,7 0 1 0,3 0-2 16,6-1-1-16,2 0-3 0,6 2-1 16,0 3-3-16,4 4-1 0,3 3 0 15,2 0-2-15,4-1 1 0,3 1-1 16,-1-1 0-16,5-2 1 0,6-2-1 15,1-2 0-15,7-1 1 0,6-3 0 0,4-5 0 16,7 3-1-16,1 1 1 16,4-3 1-16,-1 0-1 0,0 3 0 0,-2 4-1 15,3 7 1-15,-4 4-1 0,-4 1 0 16,1 5 0-16,-6 4 0 0,1 2-1 16,-2 2 1-16,-2 1 0 0,-2-2-1 15,3 1 0-15,-4-6 1 0,3-1-1 16,-2-3 0-16,-2-4 1 0,-1-7 0 15,-1-2 0-15,-6-2 1 0,-3-5-1 16,-3-1 2-16,-7-1-1 0,-4 0 0 16,-6 2-1-16,-6 2 1 0,-7-2 0 0,-6 3-1 15,-6 1 0-15,-4 3-1 0,-9-2-1 16,-2 0 0-16,-5-1 2 0,-7-1 1 16,-8-2 0-16,-6-2-1 0,-8-4 3 15,-5 4 0-15,-8-3 1 0,-9-3-1 16,-5 1 0-16,-3-1 0 0,-5-1 0 0,-5 0 0 15,-4 0-1-15,-3 0 0 16,-5 4-1-16,-4 2 0 0,-2 2-1 0,-3 2 0 16,-6 4 0-16,-2 1 1 0,-4 1-1 15,-4 0 0-15,-1 3 0 0,-1 0-1 16,-3 1 0-16,-1-2 0 0,2 0 0 16,2-2 0-16,4 1 0 0,2-3 2 15,4-1-1-15,5-1 1 0,5 2 1 16,3-1 0-16,2 4-1 0,6-1 1 0,4-2-1 15,5 1 0-15,6 3 0 0,6-2 0 16,7 1-1-16,7 1 0 0,6-2 0 16,9 4-1-16,6-2 1 0,6 1-2 15,5-2 0-15,4-1 0 0,3-1 0 16,2 1-1-16,2-2 3 0,2-1 1 16,4 1 2-16,4 0 1 0,5-1 1 0,4-1 0 15,8 2 0-15,7 0-2 0,5 0 0 16,8 1-2-16,2 2-1 0,6 0 0 15,6 1 0-15,1 1 0 0,8-1 0 16,7 3 0-16,2-1 0 0,6 0 0 16,5 1 1-16,6 1-1 0,5-2 1 15,2 1 0-15,1 1 0 0,5-2-1 16,2 0 1-16,-1 1-1 0,1-3 1 16,-2 1-1-16,-3-1 0 0,-5 1 0 0,-5-1 1 15,-5 2-1-15,-5-4 0 0,-10 1 0 16,-6 1 0-16,-11-2 0 0,-6 0 0 15,-10-1 1-15,-10 0-1 0,-11-1 0 16,-5-1 1-16,-8 1 0 0,-4 0 2 16,-5-2 1-16,-1 1 2 0,-5-1 0 15,-4-4 0-15,-8 1 0 0,-5-2-1 16,-8 0-2-16,-6 0-1 0,-9-1-1 0,-6-1-1 16,-4 3 0-16,-3-1 1 0,-4-2-1 15,-3 2 1-15,-2-3-1 0,-2 2 0 16,-3 2 0-16,-2 0 0 0,0-1 0 15,-4 1 0-15,-1 1 0 0,1-1 0 16,-2 2 0-16,0-2-2 0,2-1 1 16,2-1 0-16,4 2-1 0,2-2 1 15,4 1-1-15,3 2 1 0,4-1 1 16,6-1 0-16,2 5 0 0,6 1 0 0,7-1 0 16,4 0 0-16,7 1-1 0,8 3 1 15,6-2-3-15,5 0-2 0,4 0-3 16,3 2 1-16,5 0-1 0,6 0 2 15,5 0 0-15,7 3 3 0,8 2 3 16,8-1 2-16,7 0 1 0,5-2 0 16,7 2-1-16,6-1 0 0,1 2-1 15,5 0-1-15,5-2 1 0,0 1-1 0,5 2 0 16,4-1 0-16,4-1 0 0,3-1 0 16,3-4 0-16,0 0 0 0,6-2 0 15,2-4 0-15,-2-1 0 0,2 2 1 16,3-2-1-16,3 2 1 0,5 3-1 15,1-1 1-15,1 2 0 0,3 2 0 16,2 0-1-16,-1 0 0 0,-1 1 0 16,0 1 1-16,-1 1-1 0,1 3 0 15,-3-7-1-15,-2 3 1 0,1 1 0 0,1-2 0 16,-1-3 0-16,0-2 0 0,-1-3 0 16,-2 3 0-16,-1-3 0 0,-2-3 0 15,-4 3 1-15,-4-2-1 0,-3 2 0 16,-3 2 0-16,-3 0 0 0,-3 0 0 15,-6 2 0-15,-4 0 0 0,-5 3 0 16,-6-1 0-16,-6-2 0 0,-7 2 0 16,-7 2 0-16,-6 0 0 0,-10 0 0 0,-5-2-1 15,-10-2 1-15,-3 2-1 0,-5-2 0 16,-4-2-1-16,-3 2 0 0,-2-1 2 16,-6-4 1-16,-5 0 0 0,-7-1 0 15,-8-2 1-15,-9-3 0 0,-9-3 1 16,-8-3-2-16,-5 4-1 0,-4-2 0 0,-6 1 1 15,-4-3-1-15,-4 4 0 16,-4 1 0-16,-5 3 1 0,-5-2-1 0,-5 1 0 16,-7 1 0-16,-3 1 0 0,-4 1 0 15,1 2 0-15,-6-5-1 0,0 3 0 16,0 3-1-16,-2 3 0 0,2-2 0 16,1-2 0-16,-2 1 0 0,7 5 0 15,0-2 0-15,6 1 1 0,6 0 1 16,6 2 0-16,5 0 0 0,9 2 0 15,3 0 0-15,10 1 0 0,6 0 0 0,8 0 2 16,9 1-7-16,6 0-12 0,7-1-11 16,7-3-5-16,6 1-126 0,5 1-124 15,2-8-305-15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1T16:48:31.2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16833 8714 500 0,'-2'-8'134'0,"-2"-1"1"15,1 1-2-15,0 1-102 0,-2 2-17 16,0 1-6-16,-1 0-2 0,1 1-1 16,0 0 0-16,-3 1-3 0,-2-3-2 15,-3-1-1-15,-5 0-1 0,-1 1 0 16,-6-3 0-16,-4-2 0 0,-5 0 1 15,-5 0 0-15,-6-1 2 0,-5-2 0 16,-6-1 1-16,-8 0 1 0,-2 2 0 0,-3-2 0 16,-5-1 0-16,-4 1-1 15,-3 4 0-15,-5 1-1 0,7 4-1 0,-4 3 1 16,1 3-1-16,-1 4-1 0,6 6 0 16,-1 4-1-16,0 6-1 0,-5 7-1 15,5 3-1-15,5 9-2 0,3 5-1 16,0 3 0-16,3 5 0 0,2-2 1 15,8 6 1-15,-6 5 0 0,-2 1 2 0,7 5 2 16,1 7 0-16,2 2 1 16,4 10 0-16,-3 6 1 0,6 2 0 0,-1 8 1 15,-1 4-1-15,0 2 2 0,3 7-1 16,3 5 2-16,3-1 0 0,3 8 2 16,4 2 1-16,2 1 0 0,1 3 1 15,1 0 1-15,7 3 1 0,4 1-2 16,4 1 1-16,4 1-2 0,6 3 0 15,2 3 1-15,8 0-2 0,4 6 0 16,1 3-1-16,6-2 1 0,2 4 0 0,2 0 1 16,4 0 0-16,0 5 3 0,0 0 1 15,2-1 1-15,-3 1 2 0,1-4 5 16,0-1 1-16,-2-1 0 0,5-6-2 16,-1-2 1-16,4-5-3 0,13-5-3 15,3-5-4-15,2-5-2 0,5-5-3 16,0-4-1-16,3-7-1 0,3-7 0 0,-3-4 0 15,0-3-1-15,5-7 1 0,3-6-1 16,17-9 1-16,11-2 0 0,9-5-1 16,7-3 1-16,8-3-1 0,3-3 0 15,11 3 0-15,-4 1-1 0,-2-4-1 16,0 1 0-16,4-2-2 0,7-1-1 16,4 0-2-16,3-4-1 0,5-4 1 15,6-3-1-15,7-4 2 0,6-3 1 16,4-11 1-16,5-4 1 0,8-5 2 0,2-9 0 15,5-1 1-15,2-8-1 0,3-3 2 16,3-1 0-16,2-4 0 0,4 1 0 16,1-4-1-16,2-5 0 0,2 3-1 15,1-4-4-15,1-2-3 0,0-4-5 16,0-5-2-16,-3 0-4 0,-1-6 1 16,-6-3 1-16,-2-3 3 0,-9-3 5 15,-6-2 8-15,-5-2 6 0,-8-3 8 0,-10-2 4 16,-4 0 4-16,-3 0-4 0,-6-4 6 15,-9-2 1-15,-6 2 2 0,-8-2 1 16,-6 4-1-16,-8-6-4 0,-13-4 6 16,-5-1-9-16,-5-1-2 0,-6-6-6 15,-5-7-5-15,-5-10-4 0,-4 1 1 16,-9 1-2-16,-7-5-1 0,-8-3 1 16,-7-4-1-16,-5-3 1 0,-9-3-1 0,-6-6 0 15,-5-10 0-15,-4-4 0 0,-5-10 0 16,-8 0-1-16,-3-6 0 0,-4-3 0 15,-6-3 1-15,2-4-1 0,-4-3-1 16,-1 2-2-16,0-3 0 0,-8 1 1 16,-1 0-1-16,-1-2 1 0,-9 0-1 15,2 2 2-15,-5-5 1 0,-4 1-1 16,-3-4-3-16,-1 5-2 0,1 3-1 16,-5 0-1-16,-5 5-2 0,-5 4 1 0,-3 6 0 15,0 2 3-15,-4 1 0 0,-4 5 1 16,-5 3-2-16,0 0 0 0,-1 7 0 15,-3 1 0-15,0 5-3 0,-6-3 0 16,-2 5 0-16,-1 3 3 0,-3 1 2 16,-1 0 0-16,-4 5 2 0,-3 4 2 15,-2 9 3-15,-3 0 1 0,3 2 0 16,-5 3 0-16,-2 2 0 0,0 4-1 0,-1 4 0 16,-2 2 0-16,2 5-1 0,-1 4 1 15,1 7 0-15,-3 5-1 0,1 5 1 16,-6 3-1-16,2 6 0 0,-3 1 1 15,-3 6-1-15,-3 4-1 0,-2 0 1 16,-4 3 1-16,-1 4-1 0,-3 0 0 16,-1 8 0-16,-5-1 0 0,-6 4 1 15,-4 4-1-15,-5 3 0 0,-8 3 0 0,-5 1 0 16,-9 6 0-16,-7 2-1 0,-4 5 0 16,-8 7-1-16,0 5-3 0,1 4-12 15,-1 10-14-15,3 0 57 0,4 12-191 16,3 2-137-16,10-1-358 0</inkml:trace>
  <inkml:trace contextRef="#ctx0" brushRef="#br0" timeOffset="11156.93">18895 8644 569 0,'3'2'126'0,"1"-1"4"16,-1-1-94-16,-1 0-4 0,-1 0 3 15,-1 0 3-15,0-1 2 0,0 0-1 16,0-2 0-16,0 1-5 0,0 0-7 15,0-2-6-15,0 2-6 0,-1 0-6 16,1-1-3-16,0 0-1 0,0 1 0 0,0-2 0 16,0 1 1-16,0-4 1 0,0 2 1 15,-1-1-1-15,0 1 1 0,-2-2 0 16,0-1-2-16,-1 4-1 0,-1-3-2 16,0 2-1-16,-2-1-3 0,0 4-1 15,-4 2-2-15,-1 2 1 0,-4 2 0 16,0 6 1-16,-5 3 0 0,-1 4 0 15,-1 2-1-15,1 5 0 0,4 1 0 16,1 3-2-16,3-3 0 0,5 0-1 16,4-1 0-16,2-1 0 0,3-5 0 0,5-1 0 15,3-4 2-15,4-1 3 0,3-3 2 16,2-3 5-16,4-3 3 0,2-4 2 16,2-5 2-16,0 0 0 0,-3-3-1 15,-3-5 1-15,0-3-2 0,-4-4-1 16,-2 2 1-16,-4-2 1 0,-1-1 1 15,-3 2 1-15,-1 3-1 0,-2 4 0 0,-2 5 1 16,0 1-1-16,-1 3-2 16,0 4-5-16,-2 2-1 0,0 4-2 0,0 2-1 15,-2 4-3-15,1 3 0 0,0 3-1 16,0 2 2-16,2-1-1 0,1-2 0 16,2 1-1-16,2-3-2 0,2-2-3 15,1-2-3-15,2-1-21 0,1 0-8 16,1 0-16-16,2-3-10 0,0 0-7 15,1-4-2-15,1-2-46 0,-1-1-53 16,0-4-100-16,2-3-223 0</inkml:trace>
  <inkml:trace contextRef="#ctx0" brushRef="#br0" timeOffset="11478.15">19186 8626 616 0,'2'-15'154'15,"1"5"8"-15,-3 4-93 0,-3 1-14 0,0 7-7 16,-2 0-7-16,-2 5-8 0,-3 2-5 15,-1 2-9-15,-1 2-3 0,-1 3-2 16,0 1-3-16,1 3-2 0,2-1-4 16,2 2-3-16,5 2-1 0,3-1-3 15,2 0 0-15,5-3-1 0,5-3 0 16,2-1 1-16,4-3 0 0,0-4 1 16,4-2 1-16,2-3 3 0,-1-1 2 15,0-3 3-15,0 0 3 0,-3-3 4 16,1-3 4-16,-5-2 3 0,-3-2 2 0,-1-2 0 15,-6-4 0-15,-4-5-1 0,-4-1-4 16,-6-2-5-16,-6-2-3 0,-5 3-5 16,-4 2-4-16,-1 4-4 0,-1 5-2 15,-1 4-3-15,-1 7-5 0,6 3-12 16,3 1-9-16,4 1-14 0,2 2-30 16,6-2-82-16,5 0-49 0,8-3-128 0,5-2-253 15</inkml:trace>
  <inkml:trace contextRef="#ctx0" brushRef="#br0" timeOffset="12233.18">18498 8581 572 0,'8'-3'128'0,"-3"0"5"16,-4-1-93-16,-2 0-14 0,-2 0-4 15,-5 0-1-15,-2-1-1 0,-4 0-5 16,-2 2-3-16,-3-2-4 0,1 2-3 16,-2 2-1-16,0 0 0 0,0 5-2 0,2 2 0 15,-1 0-1-15,3 1 0 0,-1 1 0 16,4 2-1-16,3 0 0 0,3-1-1 16,3-1 0-16,3 0 0 0,3 2 0 15,4 1 1-15,2 1 1 0,1 1 1 16,5 3 2-16,0 0 1 0,2 3 2 15,1-2-1-15,-3 1 0 0,-1-2-1 16,-1 1 0-16,-3-3 0 0,-4 2 1 16,-1-4 1-16,-4 2 1 0,-3-1 0 0,-4-2 0 15,-5 1-1-15,-4-1 0 0,-6-3-3 16,-3 1-4-16,-4-3-5 0,0-2-11 16,2-3-11-16,-1-4-7 0,3-3-126 15,3-2-125-15,3-8-302 0</inkml:trace>
  <inkml:trace contextRef="#ctx0" brushRef="#br0" timeOffset="12452.27">18232 8309 738 0,'8'-1'176'0,"-5"0"3"0,0 3-114 16,-1 1-22-16,-1 4-11 0,-2 6-7 15,-1 3-4-15,-2 7-3 0,1 4-3 0,-1 4-2 16,1 9 0-16,2 5-2 0,2 4-1 16,1 8-4-16,3 3-2 0,-3 7-10 15,1 1-19-15,-1 3-22 0,-1 0-149 16,0 0-156-16,0-3-391 0</inkml:trace>
  <inkml:trace contextRef="#ctx0" brushRef="#br0" timeOffset="17962.08">21171 8524 509 0,'9'-6'128'0,"-1"0"6"16,-6-1-65-16,0 0-17 0,-1 0 0 16,-3 0-3-16,0-2-6 0,-4 4-6 15,0-2-6-15,-2 3-7 0,-2 0-8 16,-3-2-6-16,-2 1-5 0,0 0-1 15,-3 2-2-15,-3 0-2 0,0 1 1 16,3 2-2-16,-1 2 0 0,3 2 0 16,0 2 0-16,6 0 0 0,5 5-1 15,4 2 0-15,2 0 1 0,6 3 1 0,1 0-1 16,5 3 0-16,2-1 1 0,0 2 0 16,3 0 1-16,-1 0-1 0,2-2 0 15,-2 0 1-15,0-1 0 0,-4 0-1 16,-2-3 2-16,-2-3-1 0,-5 2 1 15,-4 0 0-15,-4-1 0 0,-6-3-1 16,-3 1 2-16,-5-2-2 0,-6-1 0 16,-2-2 0-16,-3-4-1 0,1 1-3 0,2-2-9 15,0-3-13-15,1-3-12 0,5-2 28 16,3 0-159-16,2-5-131 0,1-5-321 16</inkml:trace>
  <inkml:trace contextRef="#ctx0" brushRef="#br0" timeOffset="18213.34">20994 8147 693 0,'-1'-1'170'0,"1"0"7"0,0-1-94 16,0 2-27-16,0-1-12 0,-1 2-7 15,1 3-6-15,1-1-6 0,0 4-7 16,0 4-5-16,1 6-5 0,-1 6-1 15,4 8-2-15,-1 6 0 0,0 8-2 16,1 4-1-16,0 8-2 0,1 1-5 0,0 4-8 16,0 2-12-16,-3-1-14 0,-1-3-15 15,0-6-12-15,-3-4 14 0,0-5-139 16,0-9-126-16,-3-6-298 0</inkml:trace>
  <inkml:trace contextRef="#ctx0" brushRef="#br0" timeOffset="18744.95">21702 8458 413 0,'7'1'122'0,"-1"-2"8"16,-3-1-4-16,-1-2-62 0,-1 0-10 15,-2 0-5-15,-2-2-4 0,-2 0-4 16,-4-1-4-16,-1 0-6 0,-3-1-8 16,-5 0-9-16,-2 1-4 0,0 1-3 15,-4 4-4-15,-2 3-2 0,0 3-1 0,-1 6 0 16,1 3-1-16,2 7 1 0,1 4-3 15,5 3-5-15,0 3-3 0,6 1-2 16,6-2-1-16,3 0-2 0,4-4 1 16,5-3 0-16,6-2 6 0,4-5 4 15,6-4 1-15,2-2 4 0,3-7 3 16,0-2 4-16,1-5 4 0,0-2 4 16,-2-4 4-16,0-5 3 0,-5-1 1 15,-1-3 1-15,-2-2 0 0,-4-3-1 16,-2-2-2-16,-4-1-2 0,-3 4-2 15,-3 3 0-15,-1 5-1 0,-2 3-2 0,0 6-4 16,-2 6-2-16,0 7-1 0,-3 3-1 16,2 7-3-16,-2 1-4 0,2 6 2 15,1 4 0-15,2 0 0 0,3 2-3 16,1-2-3-16,4-1-2 0,0 2-16 16,4-3-9-16,3-3-23 0,1 1-11 0,1-5-127 15,2 0-138-15,1-3-322 0</inkml:trace>
  <inkml:trace contextRef="#ctx0" brushRef="#br0" timeOffset="18986.4">22013 8285 663 0,'-1'6'168'0,"0"3"12"0,-3 1-100 15,2 3-13-15,0 2 2 0,1 4-6 16,-1 0-11-16,1 4-11 0,-1 2-10 16,1 2-9-16,0 3-5 0,-1 3-6 15,0 1-3-15,0 3-4 0,-2 0-2 16,3-1-6-16,1 4-7 0,2-4-10 0,3-4-7 16,0-2-19-16,3-5-26 0,0-4-138 15,-2-4-151-15,-4-3-359 0</inkml:trace>
  <inkml:trace contextRef="#ctx0" brushRef="#br0" timeOffset="26602.02">17759 12636 429 0,'2'5'116'0,"0"-1"2"16,2 3-30-16,2-2-47 0,-2 2-17 16,3-2-6-16,1 3-3 0,0-3-2 0,4 0 0 15,-1-4 4-15,2 3 4 0,4-3 4 16,4-2 3-16,4-2 1 0,2-1 0 15,6-3-2-15,7 3-3 0,2-6-6 16,5 0-4-16,3 1-5 0,2 0-2 16,2 2-3-16,1 1 0 0,1 1-1 15,1-1 0-15,-2 3 1 0,0 0 0 16,-4 1 1-16,-1 0-1 0,-4 1 0 16,-3 1 0-16,-6 0-1 0,-5 0-1 0,-6-1 0 15,-5 0 0-15,-7-1 1 0,-4-1 1 16,-3-1-2-16,-5 0-3 0,-4-1 0 15,-5-1-2-15,-4 0-1 0,-5 0-2 16,-6 2-3-16,-7-1-2 0,-6 4 3 16,-4 1-2-16,-5 2 1 0,-4 5-1 15,-6 0 3-15,0 0 1 0,-2 1 2 0,-3 1 2 16,-1-1 0-16,0 1 1 0,1 1 1 16,-1 1 0-16,-1 0-1 0,2 1 1 15,3-1 0-15,2 0-4 0,4-1-2 16,1-4-1-16,6 1 0 0,8-3 0 15,4 1 0-15,6-2 0 0,5-5 4 16,5 3 3-16,7-1 2 0,4-3-1 16,3-2 1-16,5-1 0 0,6-1 1 15,8 2-1-15,5-4 4 0,6 0 1 16,8-2 1-16,7 3-1 0,6 2 2 0,3-1 1 16,3 2-2-16,3 0-2 0,4 3-2 15,2 2-1-15,0-2-1 0,-1 4-1 16,-1-1 0-16,-3 3 0 0,-1-1 0 15,-7-1 0-15,-5-1 0 0,-5 2-1 16,-7-1 1-16,-8-2 0 0,-6-2-1 16,-7 0 0-16,-4 4 0 0,-8-2-3 15,-5-2 1-15,-7 0 1 0,-7 3-1 0,-6-2 1 16,-8 2 0-16,-8-4 0 0,-7 3 2 16,-2 1-3-16,-3-2-3 0,-4-2-2 15,0 0-1-15,1 0-2 0,-1 2-3 16,2 0-1-16,0 1 1 0,0 2 3 15,6 7 0-15,2-1-1 0,8 1 2 16,6 2 2-16,6-1 1 0,8-2 1 16,6 0-1-16,6-3 1 0,5 2 4 0,4-3 4 15,5 0 3-15,6 1 3 0,5-1 3 16,7-1 4-16,6 0 1 0,9-3-1 16,5-4-4-16,7 0-1 0,6 1-3 15,3-3-3-15,6 1-2 0,-1-4-1 16,1 1-2-16,0 0 1 0,-5 1-1 15,-4-2 1-15,-3-1-1 0,-9 0 1 16,-6 4 1-16,-11-3-1 0,-6 3 2 16,-7-2-1-16,-13 0-1 0,-7 2 1 0,-12 0-1 15,-10 1-2-15,-8 2-2 0,-6-1-7 16,-12 6-6-16,-5 4-8 0,-6 3-8 16,1 3 103-16,0 2-229 0,-1 0-130 15,2 1-361-15</inkml:trace>
  <inkml:trace contextRef="#ctx0" brushRef="#br0" timeOffset="31987.58">12311 1213 488 0,'3'4'124'0,"0"-5"8"16,-3-2-62-16,0 3-16 0,-1-3-15 15,1-2-1-15,-2 2-4 0,-1-5-5 16,1 1-6-16,-2 0-6 0,1-1-3 16,-4 2-2-16,-1 0-2 0,-2 3-3 15,-4 0-3-15,0 0-2 0,-4 3-1 0,1 2-1 16,-4 0-1-16,0 4 0 0,3 3 0 15,0 4-1-15,3 4-1 0,2-1-2 16,4 2-4-16,4-2-2 0,5-2-1 16,5 1 1-16,5-8-1 0,3 0 2 15,4-2 2-15,4-3 5 0,3-2 3 16,3-1 1-16,-2-2 4 0,-1 0 4 16,-2-3 5-16,-4-1 3 0,1-1 3 0,-5 0 3 15,-2-2 2-15,0-1 1 0,-3-2-3 16,-1-1-3-16,0-1-3 0,-4 2-2 15,-2 1-1-15,0 2-3 0,0-1-3 16,0 6-3-16,-2 6-1 0,-3 6-1 16,2 4-1-16,0 3-2 0,0 3 0 15,-1 2-1-15,1-3-1 0,2-2-5 16,2-3-4-16,3-3-4 0,2-3-13 16,3-2-13-16,4-2-12 0,4 1-12 15,4-6-110-15,3 0-120 0,1-3-283 0</inkml:trace>
  <inkml:trace contextRef="#ctx0" brushRef="#br0" timeOffset="33002.53">12862 1125 502 0,'6'-2'142'15,"-5"2"4"-15,-6-1-26 0,-3 2-69 0,-6-1-15 16,-5 2-8-16,-7 1-6 0,-5 3-7 16,-5 2-6-16,0 1-4 0,1 6 0 15,2 1-1-15,4 1-1 0,7-1-4 16,6-2-4-16,6 0-4 0,6-1-2 15,5-7 1-15,5-2 0 0,4-1 1 16,7-2 1-16,4-1 4 0,5 2 3 16,2-4 1-16,3 2 0 0,2 0 1 15,-4 0-1-15,-3-1 1 0,-2 0 0 16,-5-5 1-16,-1 2 1 0,-5-5 0 0,-1-7 1 16,-1-5 1-16,-1-2 1 0,-2-4 1 15,-3-3-1-15,-2-4 1 0,0-5-1 16,-3 2 2-16,-3-4 1 0,0-2 1 15,-1-9 1-15,-3 6 2 0,0-2 3 16,-2 8 3-16,0 5-2 0,2 6 3 16,1 7 0-16,0 14-1 0,2 0-3 0,1 10-3 15,1 4-5-15,0 2-1 0,1 13-4 16,-1 4-3-16,0 10-2 0,1 9 2 16,0 0 0-16,2 5 0 0,1 7-1 15,2-4-6-15,3-1-2 0,4-2-9 16,3 0-8-16,5-6-8 0,4-5-6 15,3-1-5-15,5-2-1 0,3-6-1 16,1-8 4-16,3-3 3 0,7-3-40 16,3-7-42-16,0-9-13 0,-1-9 9 0,-4-3 19 15,0-4 26-15,-6-2 32 0,-9 0 71 16,-7 0 67-16,-8 2 28 0,-3-7 1 16,-5 1-12-16,-6-1-15 0,-5 2-19 15,-6 2-23-15,-3 0-18 0,-1 7-7 16,-7 11-1-16,-3 3-2 0,-8 9-6 15,-4 3-7-15,1 6-1 0,0 1 0 16,0 1-2-16,7 3-5 0,5 0-3 0,9-2 0 16,9 0-1-16,7-5 0 0,3-1 1 15,8-2 0-15,5-2 2 0,9-4 1 16,4-4 1-16,3-2 0 0,3-9 1 16,0-3 0-16,-3-1 1 0,-4-3 1 15,-5-2 2-15,-1-3 1 0,-4-9 2 16,-5 0 3-16,0-3 0 0,-2-5 2 15,-1-4 2-15,-4-6 4 0,-1-1 1 0,-3-1 0 16,-2 2-3-16,-2 3 0 0,0 2 3 16,0 5 1-16,-1 4-1 0,0 11-2 15,1 7-2-15,-1 7-1 0,1 9-2 16,-2 5-5-16,-2 7-6 0,0 11-3 16,-1 0-2-16,2 4 0 0,0 2 0 15,4-1-1-15,4 2 1 0,3 0 0 16,5-2 1-16,4-4-1 0,2-1 0 15,3-3-1-15,2 2 1 0,1-2 0 0,5-3 0 16,4-3 0-16,0 1 1 0,5-3-1 16,1 2 2-16,-2-5-1 0,-2-3 1 15,-7 0-1-15,-6-2 1 0,-7-1 0 16,-3-1-2-16,-6 0-1 0,-3 2-1 16,-2-2 1-16,1 3-2 0,-3 2 1 15,2 2-1-15,-1-2 0 0,0-1 2 16,0-1 1-16,1-2 1 0,-1-3 0 15,3-2 2-15,-3-3 3 0,2-2-1 0,0-2 1 16,2-1 1-16,4 0 0 0,3-6 1 16,4 0 1-16,3-3-1 0,3-4-1 15,2-2 1-15,2-1-2 0,-1 1 0 16,0 1-4-16,-3 3 0 0,-2 4-3 16,0 5-5-16,-3 7-13 0,-2-1-24 15,1 4 149-15,0 0-293 0,4 0-166 16,1 5-452-16</inkml:trace>
  <inkml:trace contextRef="#ctx0" brushRef="#br0" timeOffset="33314.57">15071 1144 600 0,'0'1'147'16,"-4"-1"3"-16,-6 0-53 0,-1 3-59 15,-2 4-7-15,0 3-3 0,-2 2-4 16,2 1-6-16,3 2-4 0,2 0-9 16,2 0-5-16,4-3-1 0,1-2-1 15,3 1 0-15,2-4 1 0,5 0 1 16,3 1 1-16,7-2 1 0,4-2 0 16,9 0-1-16,2-5 1 0,0 0 0 0,4-4 3 15,-3 0 5-15,-4-3 5 0,-6 3 6 16,-10-2 1-16,-5-2 0 0,-3-2 0 15,-15-2-3-15,-3-4-7 0,-10-1-7 16,-7-2-8-16,-5 0-7 0,-3 2-7 16,-2 2-12-16,8 5-20 0,1 1-42 0,7 0-94 15,8-2-130-15,13 3-295 16</inkml:trace>
  <inkml:trace contextRef="#ctx0" brushRef="#br0" timeOffset="33534.8">15848 757 564 0,'27'-20'158'16,"-10"6"10"-16,-12 1-25 0,-6 9-92 15,-8 4-3-15,-7 7 1 0,-6 5-7 16,-5 4-9-16,-5 4-9 0,-3 7-5 0,0 4-1 16,5 5-3-16,6-2-7 0,3 3-4 15,6 0-3-15,5 2-1 0,6-3 0 16,3 1-2-16,2 0-6 0,0-3-6 15,1-2-10-15,1-4-30 0,-2 0-7 16,0-2-131-16,-1-4-140 0,-1-1-326 16</inkml:trace>
  <inkml:trace contextRef="#ctx0" brushRef="#br0" timeOffset="33701.8">15422 1087 700 0,'6'-9'160'15,"3"1"12"-15,6 2-115 0,8-2-13 16,4 4-5-16,0-1-4 0,6 2-3 0,3-2-9 16,4-2-11-16,0-2-10 15,2-2-9-15,0-2-35 0,3-4-140 0,-4-6-150 16,-4-4-381-16</inkml:trace>
  <inkml:trace contextRef="#ctx0" brushRef="#br0" timeOffset="34197.32">16870 1046 395 0,'5'17'117'0,"-2"-3"8"0,1 0-18 0,-1 3-66 16,2 1-1-16,-1 5 1 0,4 1 1 16,0 2-22-16,0-6-9 0,3 2-4 15,0-2-3-15,1-2 0 0,1-6-1 16,1-3-1-16,-2 0 0 0,1-1 1 16,-2-3 7-16,-1-1 9 0,-1-1 4 15,-1-4 5-15,0-2 1 0,-2-3 5 16,1-4 4-16,0 1-3 0,-1-3-6 0,3-4-4 15,0-8-5-15,-1-2-2 0,2-2-4 16,-2-1-7-16,-2 0-6 0,1 1-4 16,-1 2-4-16,-1 5-8 0,-1 0-19 15,2 2 33-15,3 3-183 0,4-4-149 16,0 2-384-16</inkml:trace>
  <inkml:trace contextRef="#ctx0" brushRef="#br0" timeOffset="34581.25">18039 830 603 0,'4'7'149'16,"-1"-5"11"-16,-4 0-106 0,-7 0 3 16,-4-2 1-16,-6-2-1 0,-6 0-11 15,-2-1-13-15,-8-3-9 0,-5 0-8 0,-5-2-4 16,-1-3-4-16,2 1-5 0,5 2-1 15,0 0-2-15,6 5-1 0,5 2 0 16,6 2-1-16,7 5-2 0,1 3-2 16,2 3 1-16,2 6-1 0,3 1 1 15,0 4 1-15,3 4 1 0,1 4 2 16,2 3 1-16,0 5 1 0,1-3 0 0,1 4 0 16,0 5 0-16,1 1-1 0,0-6 1 15,0 0 0-15,3 1 0 0,-1-2-1 16,1-1 0-16,1-9 1 0,1-2-1 15,0 2 0-15,-1-4 0 0,0-6 0 16,3-3 0-16,-2-6-2 0,3-1-3 16,4-4-2-16,3-5-8 0,5-3-12 0,5-2-8 15,4-4-10-15,4-5 30 0,3-3-159 16,-1-3-131-16,2-4-317 0</inkml:trace>
  <inkml:trace contextRef="#ctx0" brushRef="#br0" timeOffset="34830.64">18174 823 514 0,'-1'-16'143'0,"-3"7"7"16,2 4-18-16,1 5-94 0,0 6 4 15,1 8 4-15,-2 7-3 0,2 3-7 16,-2 8-5-16,0 5-1 0,-1 4-3 15,0 3-5-15,0-3-5 0,-1-3-7 16,2 5-3-16,0-6-3 0,1-4-1 0,2-3-4 16,0-4-7-16,2-1-12 0,0-2-18 15,0-5-16-15,2-4-97 0,1-3-35 16,2-6-117-16,4-4-231 0</inkml:trace>
  <inkml:trace contextRef="#ctx0" brushRef="#br0" timeOffset="35061.76">18500 1084 438 0,'-13'12'131'15,"-5"-1"11"-15,-4-1-1 0,-2 3-90 16,-6 0-3-16,-1 0 2 0,2 1-8 16,-1-1-15-16,3 0-11 0,3-1-7 15,3-2-4-15,7-1-4 0,6 0-3 16,7-2 0-16,8 1 1 0,8 0-1 15,6-1 2-15,6 3-1 0,5 0 2 0,3 1-8 16,2-1-12-16,2-1-8 0,0 1-3 16,-1-4-127-16,-1-1-121 0,0-5-298 15</inkml:trace>
  <inkml:trace contextRef="#ctx0" brushRef="#br0" timeOffset="35437.08">18721 765 632 0,'4'0'149'0,"3"-2"9"0,2 0-110 16,5-1-9-16,2 6 2 0,3-6 1 16,0 5-4-16,0-2-12 0,0 5-6 15,-1 0-5-15,-2 4-2 0,-1 0-3 0,-3 2-5 16,1 2-2-16,-1 0-2 0,2 2 0 15,-2 4 0-15,0 1-1 0,1 0 0 16,-1 2 1-16,-3 5-1 0,1 1 0 16,-1 6 0-16,0-2 0 0,1 11 0 15,-2-1 1-15,0 3-1 0,-1-1 1 16,0 2-1-16,0 1 1 0,-2 0-1 16,-2-6 0-16,-2 2-2 0,-1-2-1 15,-4 1 0-15,-2-1-1 0,-2-4 0 16,-2-2-1-16,-1-2-2 0,-2-3 3 0,-3-1-2 15,-2-5-5-15,0-6-4 0,-2-4-4 16,-2-3-3-16,1-8-6 0,1-8-6 16,1-5 8-16,1-7-27 0,3-6-106 15,2-5-116-15,2-6-291 0</inkml:trace>
  <inkml:trace contextRef="#ctx0" brushRef="#br0" timeOffset="35675.46">19402 1245 594 0,'2'4'146'16,"-1"-1"12"-16,-1-2-103 0,2 0-4 0,2 5 7 16,1-3 5-16,4-2-11 0,4-1-14 15,5-1-11-15,3 2-5 0,5-1-6 16,2-4-7-16,4 1-4 0,-1-2-5 15,-3 3-5-15,-1-1-8 0,-3-2-18 16,-6 4-18-16,-4-1 156 0,-4 3-292 16,-6 4-158-16,-4-2-432 0</inkml:trace>
  <inkml:trace contextRef="#ctx0" brushRef="#br0" timeOffset="35828.76">19404 1495 499 0,'-6'10'129'0,"6"-2"12"0,5-3-76 15,6-2-11-15,9-1 1 0,6-3-1 16,5-1-13-16,5-2-13 0,3-1-12 16,4-1-7-16,2 1-3 0,1-6-15 15,3 3 4-15,-2-6-151 0,-4 0-134 16,-2-6-347-16</inkml:trace>
  <inkml:trace contextRef="#ctx0" brushRef="#br0" timeOffset="36532.4">20917 1372 405 0,'-2'-3'120'16,"0"1"8"-16,1 0-59 0,0-2-8 15,-2-3 2-15,3-2 0 0,0 2-21 16,0-4-11-16,-1-1-6 0,-1 0-3 0,-1 2-1 15,0-3-5-15,-4-1-2 0,-2 0-2 16,-2-2-2-16,-4 2-3 0,-3-1-3 16,-6 2-1-16,-2 7 0 0,-1 3-4 15,-3 8-2-15,-3 8-1 0,3 3-2 16,0 1 0-16,7 3-1 0,4-4-1 16,5 4-1-16,6-3 1 0,8-1 0 15,8-1 2-15,5 2 1 0,5-1 1 16,4-1 2-16,2-4 2 0,2-2 0 0,1-3 2 15,1-5 1-15,-2-4 1 0,0-2 0 16,0-3 2-16,-1-3 2 0,-5-3 4 16,-2-1 1-16,-6 0 1 0,-1 3 1 15,-3 1 0-15,-5 1-2 0,-2 6-3 16,-1 4-3-16,-3 6-3 0,-4 2-1 16,-3 8-3-16,2 0 1 0,-1 4-2 15,0 2 2-15,5 0-2 0,4-3 0 16,4-2-2-16,7-4 0 0,3-1-4 0,3-8-13 15,6 0-8-15,3-1 8 0,4-3-146 16,4-3-132-16,3-4-331 0</inkml:trace>
  <inkml:trace contextRef="#ctx0" brushRef="#br0" timeOffset="37529.74">21545 1315 587 0,'-9'-1'130'0,"-7"3"7"16,-6 1-82-16,-6 3-24 0,-5 0 2 15,-6 6 1-15,-1 0 0 0,1 1-4 16,6 3-9-16,3-2-8 0,6 1-7 16,6-3-4-16,8-1-2 0,7-1-2 15,6 1 1-15,6-3-1 0,3-1 0 16,5-2 0-16,2 1 0 0,4-2 0 16,1 0 0-16,2-4-1 0,-2 0 2 0,-1-3 1 15,-1-3 0-15,-4-4 1 16,2-2 2-16,-3-4 1 0,-1-5 0 0,0-3 1 15,-3 0 1-15,0-2 0 0,1-4 1 16,-3-13 0-16,0 1-2 0,-2-2 1 16,0-3-1-16,-1-8 1 0,1-2 0 15,-3 2 2-15,1 12 9 0,-4 4 2 16,0 4 2-16,0 9-1 0,-3 8-3 0,0 10-3 16,-4 12-2-16,0 8-9 0,-3 8-2 15,-3 6-2-15,2 9 0 0,-2 4 1 16,0 7 2-16,3 1 0 0,2 6-2 15,5-3 1-15,3 0-1 0,4-2-2 16,4-3-4-16,4 1-5 0,6-6-5 16,4-6-7-16,2-1-20 0,7-3-3 15,6-5-4-15,4-4-2 0,1-7 5 16,-3-2 4-16,4-6 6 0,0-4 20 0,-3-7 4 16,-6 1 6-16,-4-6 5 0,-4-2 2 15,-4-5 6-15,-9-3 4 0,-4-1 8 16,-7 1 1-16,-7-3 0 0,-8 6 1 15,-7 0 1-15,-6 7 0 0,-6 8 0 16,-4 2-5-16,-6 7 0 0,0 4 1 16,-2 3-1-16,4 1-3 0,4 2-6 15,7-2-6-15,4-2-4 0,11-1 0 0,7-1 0 16,8-2 1-16,6-2 1 0,8-3 1 16,6-1 1-16,0 1 2 0,2-4 0 15,0-4 0-15,4-1 0 0,-3-2-1 16,1-1 1-16,-3-6 1 0,0-3 0 15,0-3 1-15,-2-5 1 0,-4-2 1 16,1-5 0-16,-3-9-1 0,1-2 0 16,-4-3-1-16,-1 2-2 0,-2 2-1 0,-3-2 1 15,-4 8 5-15,-1 9 4 0,-3 6-1 16,-1 7 1-16,-2 7 0 0,-1 4 0 16,-2 7-3-16,-1 3-4 0,-4 4-4 15,0 5 0-15,-1 4-1 0,0 1 0 16,2 6 0-16,2 5 0 0,4 2 0 15,4 0 0-15,4-4 1 0,5 4 0 16,3 0 0-16,3-1 0 0,4-4 0 0,4-2 0 16,0 0-1-16,4 3 1 0,5-5-1 15,2-2 0-15,-1-2-2 0,-1-1 1 16,-3-2-1-16,0-2 0 0,-4-3-1 16,-5-2 0-16,-3-1-1 0,-4-4 1 15,-2 0-1-15,-3-3 1 0,-3 0-1 16,-1-3 0-16,-4 2 1 0,0 0 3 0,-3-4 2 15,0-2 0-15,0-3 1 16,-3 0 0-16,3-4 1 0,0-6 0 0,2-3-2 16,4-5 1-16,5-2-1 0,1-6 0 15,6-2 0-15,1 0 1 0,3 2 0 16,1 5 0-16,-2 4-1 0,1 4 1 16,-2 6-2-16,-2 5 1 0,-1 1-2 15,-2 3 0-15,1-1 0 0,2 1-2 16,2-1-5-16,2 2-9 0,6-3-17 15,3 3-16-15,2-1 158 0,-2-3-292 0,1-1-158 16,1 7-425-16</inkml:trace>
  <inkml:trace contextRef="#ctx0" brushRef="#br0" timeOffset="37880.28">23609 1266 560 0,'0'3'131'0,"0"-1"1"0,-3-2-82 16,-3 2-23-16,-2 4 1 0,-3-2-2 16,-3 1-6-16,1 1-2 0,-1 0-2 15,2 4 0-15,3-1-5 0,7 5-4 16,4 1-2-16,6 0-1 0,5 0 0 0,3 1 0 15,5-1 1-15,2-2 0 0,-1-4-1 16,1-4 2-16,-3 1 1 0,-1-3 1 16,-4-3 1-16,-2-1 4 0,-3-1 5 15,-4-3 1-15,-1-1 2 0,-5-5-3 16,-3-4-2-16,-4-3-2 0,-3-2-6 16,-4-1-8-16,-3 2-7 0,1-2-9 15,0 2-9-15,2 4-11 0,5-3-11 0,3-1 29 16,5-4-155-16,8 1-124 0,5 1-314 15</inkml:trace>
  <inkml:trace contextRef="#ctx0" brushRef="#br0" timeOffset="38148.55">24258 1065 549 0,'14'-15'129'0,"-6"-3"6"0,-6 1-101 0,-8 0-5 16,-4 2 5-16,-6-1 0 0,-6 2-2 15,-3 0-2-15,-1 3-3 0,-2 1 1 16,3 1 1-16,0 3-6 0,2 7-7 16,1 5-5-16,4 6-3 0,2 4 0 15,3 7-1-15,1 5-1 0,3 6 0 0,1 5 1 16,3 2-1-16,0 4-2 0,3 2-1 16,1 0 0-16,2 3-1 15,1-1-1-15,3-5 0 0,0-4-4 0,2 0-5 16,-1-4-9-16,2-8-16 0,-2-5-8 15,-1-3-96-15,-2-4-34 0,-2-6-111 16,-5-3-228-16</inkml:trace>
  <inkml:trace contextRef="#ctx0" brushRef="#br0" timeOffset="38332.05">23834 1143 551 0,'30'12'132'0,"0"-1"8"16,3 5-75-16,2 3-39 0,1-2 1 16,-3 1 0-16,-5-3-3 0,2-2-12 0,1-2-7 15,-3-6-10-15,-3-3 153 0,-4-1-292 16,-4-4-144-16,-4-1-432 0</inkml:trace>
  <inkml:trace contextRef="#ctx0" brushRef="#br0" timeOffset="39044.19">20253 2200 498 0,'9'13'126'0,"-1"-1"5"16,0 0-81-16,5 4-10 0,-3 0 2 0,1 4-3 15,1 2-13-15,2 3-10 0,2 1-5 16,-1 4-4-16,1-3-2 0,0 2-2 15,1-3-2-15,0-2 1 0,0-5-1 16,-2-3-1-16,-2-3 1 0,0-1 0 16,-4-5 0-16,0-2 1 0,-5-4 6 15,1 0 10-15,-3-1 7 0,0-3 5 16,-3-2 0-16,1-2 1 0,-1-4 0 16,2-5-6-16,0-3-10 0,0-6-8 15,2-7-3-15,3-1-1 0,0-5-2 16,1-3-3-16,1 2-2 0,0-3-3 0,2 5-4 15,1 1-8-15,1 3-14 0,1 3 12 16,3 6-59-16,0 5-91 0,-2 4-124 16,4 2-293-16</inkml:trace>
  <inkml:trace contextRef="#ctx0" brushRef="#br0" timeOffset="39384.85">21236 2034 460 0,'18'5'118'0,"-4"-2"8"0,-4 0-44 16,-3-1-44-16,-4-2 1 0,-9 1 2 16,-5-1-8-16,-2-3-7 0,-3 2-6 15,-5-1-6-15,-2 0-5 0,-6 0-3 16,2-2-3-16,1 8-1 0,-2-5-2 16,1 2 0-16,2-1-1 0,0 5-1 0,5 1-1 15,3-2-2-15,2 2 0 0,5 5 0 16,2 1 1-16,5 4 1 0,2 3 0 15,2 8 2-15,3 4 1 0,2 1 1 16,-1-1 0-16,2 3 0 0,0 3 0 16,-2-1 0-16,2-4 0 0,-2 1 0 15,-1-1 0-15,-2 1 0 0,0-2 0 0,-1-3 0 16,-1 1-1-16,-1-4 1 16,0 0 0-16,0-3-1 0,3-2 0 0,-1-4-2 15,2-4-3-15,1-3-4 0,5-5-7 16,2-4 25-16,2-7-152 0,6-2-118 15,3-8-310-15</inkml:trace>
  <inkml:trace contextRef="#ctx0" brushRef="#br0" timeOffset="39716.58">21382 2258 415 0,'-9'3'113'15,"-1"3"5"-15,-2-1-19 0,0 2-67 16,-1 3-3-16,0 1 1 0,1 3-7 0,2 1-7 16,1 1-4-16,4 1-3 0,3 3-2 15,4-2-3-15,3 1-1 0,5-1 0 16,3-4 0-16,6 0-1 0,3-3 1 16,1 0 1-16,1-3-1 0,1-3 0 15,-1 0 0-15,0-3 0 0,-4-1 1 16,-2-2 1-16,-1-4 5 0,-3 1 8 15,-4-5 4-15,-2-2 2 0,-5 0-1 16,-1-2 0-16,-3-7 0 0,-3 0-6 16,-3-3-8-16,-1 1-5 0,0 1-3 0,-3 0-2 15,-2 2-7-15,-1 4-11 0,1 3-12 16,1 1 45-16,0 0-174 0,2-1-131 16,2 0-333-16</inkml:trace>
  <inkml:trace contextRef="#ctx0" brushRef="#br0" timeOffset="40086.14">21678 2116 462 0,'13'-7'135'16,"-2"0"8"-16,-1 1-3 0,2-2-96 16,2 3-1-16,0-1 5 0,1 2-9 15,2 1-11-15,3 0-8 0,-1 0-2 16,-1 1-5-16,-3-1-5 0,0 2-5 15,-2-1-2-15,-5 1-2 0,-1-1-1 16,-2 2-3-16,-2 1 0 0,-3 0 0 0,-3 2-1 16,-1 3 2-16,-3 4 1 0,0 6 1 15,-1 5 2-15,1 9 1 0,1 4 0 16,0 0 0-16,4 3 0 0,3 5 0 16,2-1-1-16,3 0 1 0,2-1 0 15,2-1 0-15,-1 3-1 0,1-1 1 16,-1 2 0-16,0-4 0 0,-3-1-1 0,-2 0 0 15,-2-4 0-15,-2-3-1 0,-1-3-1 16,-2-8-1-16,-5-3 0 0,-3-2-1 16,-4-8-4-16,-7-3-7 0,-5-5-10 15,-2-5-5-15,-2-6-94 0,0-6-34 16,3-6-105-16,-3-5-224 0</inkml:trace>
  <inkml:trace contextRef="#ctx0" brushRef="#br0" timeOffset="40411.06">22570 2325 652 0,'3'-2'164'16,"-2"-4"5"-16,0 5-113 0,1 1-10 16,-1 1 1-16,-1 0-8 0,0 4-14 15,-1 1-10-15,0 7-3 0,-1 2 0 16,-2 0-2-16,1 8 1 0,0-1 0 16,2 3-4-16,0-1-4 0,2-2-1 0,0 1-1 15,0 1-1-15,1-2-2 16,1 0-4-16,1-2-8 0,-1 1-19 15,-1-1-15-15,1-3-6 0,2-3-128 0,-3-3-134 16,-1-4-311-16</inkml:trace>
  <inkml:trace contextRef="#ctx0" brushRef="#br0" timeOffset="40613.03">22374 2473 533 0,'8'-1'142'0,"2"0"8"0,2 1-55 16,3 0-41-16,3-4 1 0,2 4-2 16,1 1-12-16,4 0-10 0,3 1-7 15,4-2-7-15,5 0-6 0,1-2-5 0,5-1-5 16,3 0-7-16,3 0-16 0,0-1-11 16,-3 2-140-16,-4-3-141 0,2 5-351 15</inkml:trace>
  <inkml:trace contextRef="#ctx0" brushRef="#br0" timeOffset="40976.06">23582 2139 564 0,'2'-2'138'0,"-2"2"4"16,0 0-85-16,0-1-26 0,-3 4 1 0,-1 5 4 16,0 8-6-16,-5 2-2 0,-1 5-3 15,-4 4-2-15,-2 2 2 0,-1 7-2 16,0-4-5-16,0 1-7 0,-3-1-5 16,3-2-2-16,3 3-2 0,-1-2-1 15,-2-7 0-15,2-1 0 0,3-6-1 16,3-2 0-16,2-3 1 0,3-3-1 15,5-1 1-15,7 0 0 0,5 0 1 16,3-1 0-16,2 1-1 0,5 2 1 16,4-5-2-16,0 0-2 0,3 1 0 0,1 0-8 15,-2-5-8-15,3-2-8 0,-1-5-11 16,-3 2-5-16,-1-3-112 0,-7-7-16 16,-1-1-99-16,-7 4-209 0</inkml:trace>
  <inkml:trace contextRef="#ctx0" brushRef="#br0" timeOffset="41179.51">23628 2464 466 0,'-4'12'135'16,"3"1"8"-16,3 0-34 0,0 4-43 16,0 2 5-16,1 8-12 0,1 3-11 15,1 3-8-15,-2 1-7 0,-1 2-10 16,0 3-6-16,0-5-5 0,0-2-4 0,-2-5-4 15,2-4-2-15,0-2-3 16,0-2-6-16,2-3-12 0,2-4-14 0,1-2 34 16,2-5-178-16,0-4-143 0,3-1-360 15</inkml:trace>
  <inkml:trace contextRef="#ctx0" brushRef="#br0" timeOffset="41449.69">24319 2522 468 0,'2'10'137'0,"-5"0"9"0,-3 1-38 0,-2 3-53 16,-3 0 3-16,-2 4 3 0,-5 3-22 15,-2 0-12-15,-1 5-6 0,-3-2-4 16,-1 0-6-16,-1-3-3 0,-3-3-2 16,4-2-8-16,0-3-10 0,3-3-13 15,2-6 15-15,4 0-156 0,3-4-137 16,2-1-341-16</inkml:trace>
  <inkml:trace contextRef="#ctx0" brushRef="#br0" timeOffset="41664.61">24012 2510 533 0,'11'13'147'0,"3"5"8"16,3 0-44-16,3 6-60 0,0 3 4 16,2 2 0-16,0 1-15 0,3-2-12 15,-3-1-8-15,1-1-6 0,3-4-6 16,-2-2-3-16,1-5-2 0,-1-2-2 0,-1-1-7 15,3-1-11-15,1-5-17 0,-3-3 151 16,-2-5-293-16,-3-2-158 0,-2-4-442 16</inkml:trace>
  <inkml:trace contextRef="#ctx0" brushRef="#br0" timeOffset="41945.25">24665 2352 574 0,'-2'8'142'0,"-1"0"9"0,1 1-100 15,-1 6 1-15,-1 1 7 0,1 2-9 0,-2 2-11 16,1 3-6-16,1 2-7 0,-1 2-6 16,0 0-5-16,3 6-2 0,0-2-4 15,1 2-4-15,2-3-2 0,2 0-1 16,4-3 0-16,3-4 1 0,2-4-1 15,1-3 0-15,4-3 1 0,-1-3-1 16,2-3-2-16,1-4-4 0,-1-4-4 16,2-3-14-16,3-5-15 0,3-3 6 0,0-7-29 15,-1-1-119-15,-3-8-128 0,-2-2-303 16</inkml:trace>
  <inkml:trace contextRef="#ctx0" brushRef="#br0" timeOffset="42130.89">24674 2022 705 0,'-4'2'179'0,"4"-4"6"0,-2 2-120 16,2 0-1-16,2-1 1 0,0-1-18 16,-1 0-21-16,0-1-9 0,0-1-6 15,-1-1-12-15,0-5-16 0,-1-1 114 16,-1-2-293-16,-5-5-177 0,1-6-501 15</inkml:trace>
  <inkml:trace contextRef="#ctx0" brushRef="#br0" timeOffset="45310.76">24650 1955 452 0,'3'-3'118'0,"0"0"5"16,0 0-69-16,-1-1-5 0,-1-1-4 0,-1 1-7 15,1 0-12-15,-4-1-6 0,-1-1-3 16,1 1-1-16,0-1-1 0,0 3-1 16,-1 1-1-16,2 0-1 0,0 3-1 15,0 1 0-15,-2 2-2 0,2 6 0 16,0 2 0-16,-1 3 0 0,1 0 0 16,2 2 2-16,-2 6-1 0,2 3-2 15,2 2-1-15,-1 6-2 0,1 6-1 16,-1 2-1-16,0 6-1 0,0 4-1 0,0 1 0 15,-2-1-1-15,-2-1 1 0,0-5-1 16,-3 1 0-16,-3 2 1 0,2-2-1 16,-2-1 0-16,-1 0-1 0,2-2-1 15,2-2-1-15,0-3-1 0,4-4 0 16,0-9 0-16,2-4-2 0,0-2 0 16,1-7 1-16,0-3-1 0,0-7 0 15,1-6-1-15,4-1 0 0,0-6 0 0,1-8 0 16,1-3 1-16,2-6-4 0,-1-6-2 15,1-5-2-15,-2-10-1 0,-1-3 2 16,1 1 0-16,1-6 1 0,-3-2 4 16,0-1 4-16,-2 0 2 0,1 4 2 15,-2 3 2-15,-3-3 2 0,-1 4 3 16,-1 7 3-16,-1 7 3 0,-2 5 2 0,0 7 3 16,-3 3 2-16,3 10 0 0,-1 5-2 15,2 3-2-15,-3 2-2 0,3 1-4 16,-1 2-1-16,1 2-2 0,-3 6 1 15,0 3-1-15,-1 10 1 0,-2 3 1 16,-1 10 1-16,-3 6-2 0,-1 4-1 16,-1 3-2-16,1 3-2 0,2 0-1 15,2 1-1-15,1-2 0 0,3 2-1 16,4 4 0-16,2-3 0 0,2-2 1 16,0-2-1-16,3-2 0 0,-1-4 0 0,2-7 0 15,2-5 0-15,-2-7 0 0,1-5 0 16,-2-6-1-16,0-5 1 0,-1-3 1 15,0-4 0-15,0-7-2 0,3-3-2 16,-2-7-8-16,2-1-11 0,-2-6-13 16,-1-2 155-16,0-6-293 0,-1 2-153 15,-3-1-426-15</inkml:trace>
  <inkml:trace contextRef="#ctx0" brushRef="#br0" timeOffset="46759.95">25050 2531 442 0,'-4'0'120'0,"0"0"6"15,0 0-62-15,-2 1-13 0,2 0-4 16,-1-1 0-16,2 0-16 0,-1 1-7 0,-1 1-4 16,-1 3-4-16,-3 1-2 0,-2 5-2 15,-4 5-2-15,-6 3-1 0,-4 5-2 16,-7 4-2-16,-2 0-3 0,-3 3 0 16,-2-4 0-16,3-3-1 0,3-3-1 15,7-7 1-15,4-4-1 0,7-2 0 16,5-5 1-16,3-2 0 0,5-2-1 15,4-2 0-15,4-2 0 0,3-3 1 16,4-5 0-16,4-5-1 0,5-5 0 16,2-4 0-16,6-4 2 0,1 0-1 0,3 2 0 15,0 1-1-15,-3 4 0 0,-1 5 1 16,-4 3-1-16,-5 8 0 0,-6 1 0 16,-4 1 0-16,-5 3 0 0,-4 1 1 15,-1 2 0-15,-3 2 0 0,-1 1 0 16,-3 1 1-16,-2 0 0 0,-5 1-1 15,-4 2 0-15,-5 0 0 0,-7 0 0 0,-1 3 0 16,-4 2 0-16,-1 1-1 0,0 3 1 16,3-1 0-16,1 3-1 0,9-3 1 15,3-1-1-15,3-2 1 0,6-3-1 16,5-2 0-16,3-5-1 0,1-1-1 16,2 0 0-16,3-6-1 0,5-3 1 15,3-2 0-15,5-1 0 0,4-4 1 16,5-3 0-16,5-2 2 0,1 4-1 15,1 2 0-15,3 0 0 0,-3-2 1 16,-2 5-1-16,-6 1 0 0,-6 4 1 0,-3 0-1 16,-6 2 0-16,-8 1 0 0,-1 4 2 15,-3 2 0-15,-2 4 0 0,-1-1 0 16,-5 2 0-16,-4 2 0 0,-5 1 1 16,-7 4-2-16,-4 1 1 0,-1 1-1 15,-4 3 0-15,-2 3-1 0,2-1 2 16,2 2-1-16,6-5-1 0,2-2 0 0,3 0-1 15,6-7 0-15,2-1-1 0,7-2-1 16,0-5-1-16,4-1 1 0,2-1-1 16,0 0 0-16,2-3-1 0,2-1-1 15,-2-1 1-15,4-2 0 0,-3 0 0 16,1 0 1-16,0-1 1 0,-1 2 2 16,0-1 1-16,-2 2 3 0,0 0 1 15,1 3 0-15,-2-2 0 0,-1 3 1 0,1-3 0 16,0 2-1-16,0 1 0 0,0-1-1 15,1 1 1-15,0 0 2 0,1-2 1 16,1 2 1-16,2 2-2 0,1-5 0 16,2 5-1-16,3-1 0 0,3 5-2 15,3 1-2-15,5 5 0 0,2-1 1 16,2 7 1-16,4-1 0 0,1 5-1 16,1-4 1-16,0 5 0 0,-2 1-1 15,0 1 0-15,-5 0-1 0,-4-1 0 0,-5 0 0 16,-3 0 0-16,-2-3 0 0,-5-4-1 15,0-2 1-15,-2-3 0 0,0 0-1 16,1-4 1-16,-3-4-1 0,1 1 1 16,-2-2 1-16,1-1 0 0,-1 0 2 15,0-1 4-15,-1-2 1 0,-2-1-1 16,-1-3-1-16,-1-3 0 0,-1-2-1 0,-5-2-2 16,-2-4-3-16,-4-2-2 0,-4-5 0 15,-8 0 0-15,-2-5 0 0,-3 1-2 16,-1-4 0-16,-3-1-2 0,3 0 0 15,1 4 1-15,6-3 0 0,4 4 1 16,2 2 0-16,4 5 2 0,7 4 1 16,3 3 1-16,3 6 1 0,2 3 0 15,1 3 0-15,2 0-1 0,2 4-1 16,1 2 1-16,0 4-1 0,4 0 0 0,2 3 1 16,2 7 1-16,5 2 1 0,3 4 2 15,4-1-1-15,3 0 1 0,7 4-2 16,3 2 0-16,4-2 0 0,2 3-2 15,0-2 0-15,-2 2 0 0,1-1-1 16,-7-4 1-16,-3-1-1 0,-7-4 0 16,-7-6 0-16,-2-3 0 0,-8-3 0 15,-2-2 2-15,-3-3 2 0,-3-3-1 0,-5-2 2 16,-3-3 0-16,-3-2 0 0,-1-4 0 16,-3-4-1-16,-3-2-3 0,-3-5 0 15,-3-3 0-15,-1-4-2 0,-4 0 1 16,-3-1-1-16,0 1-1 0,2 1 1 15,3 3 0-15,3 5 0 0,5 4 0 16,7 4 1-16,4 1 2 0,4 4-1 16,1 4-1-16,4 2-3 0,3 4-1 0,3 4 1 15,4 5-1-15,6 6 0 0,4 2 0 16,7 5 1-16,6 5 4 0,3 3 0 16,0 1 1-16,2 0-4 0,2 1-12 15,-2-1-14-15,-1-5 146 0,-4-2-293 16,-2-2-161-16,2-2-453 0</inkml:trace>
  <inkml:trace contextRef="#ctx0" brushRef="#br0" timeOffset="57374.78">18414 9995 202 0,'-14'4'45'0,"0"1"-2"15,6 1-28-15,1 1-58 0,3 2-40 16,0-4-96-16</inkml:trace>
  <inkml:trace contextRef="#ctx0" brushRef="#br0" timeOffset="58460.31">18359 10059 382 0,'0'1'117'16,"0"-2"3"-16,-1 2-34 0,0-1-26 0,-1 0-20 15,-3-1-14-15,-1 2-13 16,-1-2-8-16,-1 3-4 0,0 1 0 0,-1 0 0 16,1 1 0-16,3 1 1 0,0-1 0 15,3 2 0-15,1-4 2 0,3 0 3 16,3 1 6-16,5 1 3 0,2-3 3 15,6 0 4-15,6 0 3 0,7-1 5 16,6 1 0-16,6-2-4 0,4 0-3 0,8-2-3 16,2 1-4-16,2-3-4 0,3 1-6 15,3 1-3-15,0 1-2 0,0-1-2 16,0 4 1-16,-1 1-1 0,-2 1 1 16,-3 2-1-16,-7-4 1 0,-3 3-1 15,-6-3 0-15,-7-1 1 0,-7-3-1 16,-7 2 1-16,-5-1 0 0,-5 1 0 15,-3 0 1-15,-5 1-1 0,-2 0 0 16,-2 2-1-16,0-3 0 0,-1 2-3 16,-2 1-1-16,-3 1 0 0,-2-2 0 0,-6 2-2 15,-1-2-3-15,-7 3-1 0,-4-3 2 16,-8-1-1-16,-5-1 0 0,-6 1 2 16,-5-3 1-16,-9 0 3 0,-4 0 1 15,-3-3 1-15,-3-2 0 0,-1-1-4 16,-2 0-3-16,1 1-3 0,6 1-4 15,0 2-2-15,2 1 0 0,9 3 0 0,5 3 2 16,7 0 5-16,6 1 2 0,5-1 4 16,10 2 2-16,7-1 1 0,4 0-1 15,6 1-2-15,6-3 3 0,7-1 0 16,4 0 2-16,6-1 1 0,8-1 1 16,6-2 3-16,6 0 3 0,7 0-1 15,4-2-2-15,7-2 0 0,5 2-2 16,1-1 0-16,5 3-1 0,2-1-1 0,4 2-1 15,-1 3 0-15,1 2-1 16,-1 1 1-16,-3 4-1 0,-2-2 0 0,-3 3 0 16,-7 0 0-16,-6 1 0 0,-7 0 0 15,-9-1 0-15,-5-1 0 0,-10-2-1 16,-8 0 3-16,-5 1 1 0,-9 0 1 16,-8-1 1-16,-8-1-1 0,-8 2 1 15,-8-2 0-15,-6 0-2 0,-10-4-2 16,-8-1-1-16,-7 1 0 0,-3 0 0 15,-4 0-1-15,-3 0-2 0,-1 0-3 0,-2 1-3 16,4 0-2-16,4 1-2 0,2 0 1 16,6 1 1-16,4 1 1 0,3 1 4 15,8 0 2-15,6-1 2 0,3-2 2 16,10-1 0-16,5 0 0 0,6 0 1 16,7-1 2-16,4-1 1 0,7 0 2 15,4 0-1-15,6-2 0 0,6 0 0 0,6-2 0 16,7 2-2-16,6-2 1 0,7 0 0 15,3 1 2-15,5-1 2 0,3 2 1 16,4-3 2-16,4 3 0 0,2 2 0 16,1 3-3-16,2-1-1 0,0 2-2 15,-1 1-1-15,-3 1-2 0,-5 1-1 16,-7-3-1-16,-6 0 1 0,-8 2-1 16,-9-1-1-16,-9 0 2 0,-7-3 6 0,-8 0 4 15,-8 0 1-15,-10-2 1 0,-8 1 0 16,-9-2 1-16,-9-1-2 0,-10 1-6 15,-7 2-3-15,-8 0-3 0,-5 0-3 16,-3 1-3-16,-5-1-3 0,0 0-3 16,0 1-4-16,2-2-2 0,3 2-1 15,5-2 2-15,5-1 2 0,8 2 3 16,9 0 3-16,9-1 3 0,9-2 4 16,7-1 4-16,9 2 2 0,8-1 2 0,7 1 0 15,9 0-1-15,8-2 3 0,7 3 0 16,11-1 0-16,8 0 0 0,8 0 1 15,7 0 3-15,4 2 1 0,6 0-1 16,4 3-2-16,2 2-1 0,-1-2-3 16,0 2-2-16,-6-2-4 0,-4 1-8 15,-11 0-8-15,-9-3-11 0,-9 1 144 16,-10-2-279-16,-8 0-150 0,-11 2-417 0</inkml:trace>
  <inkml:trace contextRef="#ctx0" brushRef="#br0" timeOffset="64339.48">23750 3441 485 0,'60'-4'116'0,"-2"4"2"0,2-5-66 15,-1 1-35-15,2 0-1 0,1-1 0 0,-5 0-6 16,2 3-5-16,3-2-1 0,-5 2-1 16,-4 3 1-16,-4-1 2 0,-4 5 0 15,-4 0 1-15,-7-2-1 0,-5 1-1 16,-1 1-1-16,-3-2-1 0,-7 2-2 16,-2-4-1-16,-6 0-1 0,-4 0 0 15,-7 0 2-15,-8 1 1 0,-7 0 0 16,-8 0 1-16,-7-1 0 0,-11 2 0 15,-10 0 1-15,-12 1-2 0,-6-3 0 0,-5 2-2 16,-5 0-3-16,-6 1-4 0,-4-1-3 16,3 1-4-16,3 2-2 0,3-1-4 15,5 0-5-15,2-1-10 0,13-1 1 16,13 1 4-16,10-2 7 0,10-1 6 16,9-2 11-16,9 1 14 0,10-4 16 15,5 1 2-15,7-1 1 0,10-4-2 16,9 3-4-16,9-3-5 0,15-1-6 0,14 3-1 15,8 0 3-15,5 1-1 0,8 1 1 16,4 1 1-16,7 2 1 0,-5 4 1 16,-7 4-3-16,-5-3 0 0,-3 5-1 15,-9 0-2-15,-13 1-3 0,-15 0-1 16,-9-3-3-16,-7-1-1 0,-9 0-1 16,-10 0-1-16,-8 0 2 0,-6 1 2 15,-11-1 0-15,-11 2 0 0,-11-1 2 0,-11-2 0 16,-16 2 1-16,-12 2-2 0,-9-1-4 15,-6-1-7-15,0 1-4 0,-3 0-4 16,0 4-3-16,10 0-2 0,7-2 0 16,10 0 2-16,12 1 5 0,10-2 5 15,13-3 4-15,13 1 3 0,7-5 5 16,11-2 1-16,8-4 1 0,8-5 2 16,9-3 2-16,9-3 2 0,10-2 2 0,12-1-3 15,7-1 2-15,7 0 0 0,9 4 0 16,3 3-1-16,4 2-1 0,-1 1 0 15,-5 3-1-15,-3 4-2 0,-7-1-2 16,-11 3-1-16,-11 3-1 0,-13 0-2 16,-12 0-1-16,-14 0 0 0,-14 0 0 15,-18 1 2-15,-18-1-5 0,-22 1-13 16,-22-1 64-16,-14-2-197 0,-23 1-134 0,-15-2-363 16</inkml:trace>
  <inkml:trace contextRef="#ctx0" brushRef="#br0" timeOffset="65539.14">9675 8849 456 0,'11'6'111'16,"-6"-3"4"-16,-2-3-68 0,-3 1-16 16,-2 1-5-16,-1 0-4 0,-2-1-8 15,-1 0-5-15,-2 2-1 0,-1-2-3 16,0 1 0-16,0 0 0 0,-5 0 1 0,0 1 1 15,0 1 2-15,-3-2 4 0,-1 4 2 16,-5-4 1-16,-2 2 0 0,-7-1 0 16,-5 0 0-16,-8-1-2 0,-6 0-1 15,-6-1-2-15,-5 3 0 0,-3-1-1 16,-2 0-1-16,2 2-2 0,0 1-2 16,2-2-5-16,7 2-11 0,5-1-4 0,7 0-2 15,7-1-1-15,9-3 0 0,7-2-4 16,6 1 0-16,6-4 5 0,5-2 3 15,8-3 0-15,6 0-7 0,3-4-69 16,3 1-39-16,4-3-87 0,2-2-208 16</inkml:trace>
  <inkml:trace contextRef="#ctx0" brushRef="#br0" timeOffset="65817.35">8898 8695 389 0,'0'-6'97'0,"0"3"-1"15,-3-2-52-15,2 2-12 0,0 2-6 16,-1 0-7-16,2 1-6 0,-2 4 0 15,0 2 3-15,-2 0-1 0,-1 4-3 16,-1 2-2-16,-2 1-2 0,-4 4 0 16,-2 0-1-16,-3 2-2 0,-1 2-2 15,0-1 0-15,-4-1-1 0,-2 2-1 16,-3-2 0-16,-1 0 1 0,1 0-2 0,-2-1 4 16,3-2 6-16,3-2 3 15,2-1 1-15,7-3-1 0,4-3 0 0,5-1 0 16,3-2-4-16,4 1-4 0,5-4-3 15,6 1 0-15,6 0 1 0,6 0-1 16,6 0 2-16,5 1-2 0,5-1-9 16,7 0 98-16,1 0-224 0,0-2-127 0,2-1-362 15</inkml:trace>
  <inkml:trace contextRef="#ctx0" brushRef="#br0" timeOffset="66706.97">10393 8631 459 0,'1'2'123'0,"0"-2"5"16,-1 1-32-16,0 0-59 0,-1 0-12 0,-2 3-6 16,2-2-5-16,1 1-5 0,-5 3-4 15,0 1-1-15,-1 2 0 0,-1 3 0 16,-1 2 1-16,-5 5 0 0,-2 3 0 16,0 4 0-16,-2 3 0 0,-2-1-1 0,-1 2 0 15,3-4-1-15,2-2-1 0,1-2-1 16,3-5 1-16,3-3 1 0,3-3-1 15,3-4 0-15,3 1 1 0,3-2 2 16,2-1 1-16,4-2 2 0,2 2 0 16,3-1 0-16,5-1 1 0,1-1-1 15,3 0-2-15,1-1-3 0,0-1-1 16,0 0-2-16,0-2 0 0,-3 1-1 16,-3-1 0-16,-1-2-2 0,-4 0-6 15,-1-2-5-15,-3 0-5 0,-3-1-3 16,-2 0-4-16,-2-1-4 0,0 1-10 0,-2-1 1 15,-1 3 7-15,-1-4 9 0,1 0 9 16,-3-2 10-16,1 2 9 0,0-1 16 16,0 0 10-16,0 0 5 0,-1 3 2 15,1 2-4-15,1 2-4 0,1 4-3 16,-1-2-5-16,-1 3-5 0,-1 3-6 0,-1 3-5 16,1 4-2-16,-2 1-1 0,-1 1-1 15,3 8 1-15,0 1-1 0,-1 0 1 16,2-1-1-16,0 4-1 0,2-1 0 15,-1-2 0-15,2-1-1 0,0-3 0 16,0 0 0-16,2-1-1 0,2-3 4 16,0-1-14-16,1 0-2 0,-1-4-7 15,3-2-6-15,-1-3 32 0,3-4-158 16,0-3-124-16,1-4-298 0</inkml:trace>
  <inkml:trace contextRef="#ctx0" brushRef="#br0" timeOffset="66962.31">11106 8872 542 0,'8'2'124'0,"-4"0"1"15,0 1-87-15,-2 0-16 0,-3 2-4 16,-3 4-1-16,-1 2-4 0,-5 2-1 15,-1 4-1-15,-4 3 1 0,-4 1-1 16,-2 2-4-16,-3 6-1 0,-1-1-2 16,-2 4-2-16,-1-3-1 0,2-2-2 15,1-1-9-15,2-1-5 0,2-6 52 16,2-3-176-16,3-3-118 0,3-6-323 0</inkml:trace>
  <inkml:trace contextRef="#ctx0" brushRef="#br0" timeOffset="67223.56">10825 8903 573 0,'0'0'123'0,"1"1"0"16,1 2-95-16,0 1-17 0,3 2-1 15,1 2 3-15,3-1 2 0,3 4 3 16,2 1 3-16,4 1 0 0,3 1-1 15,2-1-4-15,2 0-3 0,1 3-5 16,0 2-2-16,2 0-3 0,-1-2-1 0,-1 2-1 16,1 0-1-16,-3 1 0 15,1-4-3-15,-1-2-2 0,0-3-6 0,1 1-7 16,0-7-4-16,0-2 0 0,1-3-75 16,-1-2-47-16,1-5-98 0,0-1-219 15</inkml:trace>
  <inkml:trace contextRef="#ctx0" brushRef="#br0" timeOffset="67526.44">11500 8620 522 0,'5'3'131'0,"-1"2"2"15,-1 1-40-15,0 0-70 0,0 0-5 16,0 3-1-16,0 4 2 0,-1 6 1 0,-2 4 0 16,1 5 0-16,-3 6 0 0,0 5 0 15,-2 2-4-15,0 3-6 0,0-1-5 16,0 4-1-16,1-2-2 0,1 0-1 16,1-1 0-16,1-1-1 0,1-1 0 15,0-5-11-15,0-4 0 0,0-4-5 16,1-3-4-16,2-6-7 0,-2-4 0 15,1-5-87-15,1-3-32 0,2-6-103 0,2-5-225 16</inkml:trace>
  <inkml:trace contextRef="#ctx0" brushRef="#br0" timeOffset="67872.56">11826 8916 528 0,'3'6'119'16,"-3"1"2"-16,-3 2-89 0,-5-2-10 15,-3 3-8-15,-3 0-3 0,-6 1-1 16,-3 0-4-16,-5 1-3 0,-1-1 0 16,-1 0-1-16,-1 0 0 0,2-2-1 15,2-2 1-15,4-1-1 0,6-2 0 16,0 0 1-16,6-1 4 0,3-2 1 0,3 2 1 15,3 3 2-15,3 2 5 0,3 1 2 16,6 4 2-16,2 3-3 0,5 3 0 16,1 4 0-16,4 2-3 0,4 1-3 15,0 5-4-15,1-1-2 0,2 4-1 16,0 1-1-16,0-3-1 0,-2 2 0 0,-1 0-1 16,-1-3 1-16,-5-1-10 0,-1 0-9 15,-4-3-1-15,-3 1-132 0,-4-5-121 16,-2-3-310-16</inkml:trace>
  <inkml:trace contextRef="#ctx0" brushRef="#br0" timeOffset="77456.88">7926 10327 511 0,'-14'11'125'16,"-4"0"2"-16,2-7-77 0,1 4-17 15,3-4-10-15,4 1-8 0,-1-2-7 16,3-2-1-16,3-1 1 0,3 1 6 16,2-1 2-16,4-2 4 0,1 1 6 15,5-2 6-15,4-1-1 0,5 0-3 0,5-2-6 16,6 3-2-16,4 0-4 0,5 3-5 15,8 2-6-15,6 0-2 0,7 4-1 16,5 0 0-16,2 1-1 0,0-1 0 16,0 1 0-16,-2-3-7 0,-8 2-6 15,-8-4-10-15,-8-1-3 0,-9-1-64 16,-9 0-77-16,-8-2-120 0,-11-1-266 0</inkml:trace>
  <inkml:trace contextRef="#ctx0" brushRef="#br0" timeOffset="78149.3">6491 10329 452 0,'-2'1'110'0,"1"1"3"0,1 0-58 15,-1-1-26-15,0 0-7 0,2 1-1 16,-1 0 0-16,1 0-1 0,2-1 1 15,-1 2 0-15,2 0 0 0,2-2 0 16,1 1 0-16,3-2-1 0,3-3 0 0,4 2 1 16,4-1 0-16,3-3 1 0,4-1-1 15,5-1 1-15,6 2-3 0,4 2-6 16,5-2-3-16,5 1-3 0,3 0-2 16,3 5-2-16,3 3-2 0,2-2 1 15,3-1-2-15,0 3 1 0,-3 0 0 16,-1-2 1-16,-6 0-10 0,-7-4-14 0,-8 3-48 15,-12-1-96-15,-7 1-127 0,-12 1-307 16</inkml:trace>
  <inkml:trace contextRef="#ctx0" brushRef="#br0" timeOffset="79909.78">18217 10141 429 0,'17'3'112'0,"4"1"2"0,4 1-54 16,-1-2-23-16,4-2-9 0,-1 2-6 16,5 1-6-16,1 0-4 0,1-1 0 15,2 1-1-15,4 0 0 0,4 2-1 16,4-2-3-16,4-1-1 0,3 0 1 0,6 2 2 15,4 0 1-15,6 1 0 16,3-3 1-16,2 0-1 0,2 3 0 0,-3 0-3 16,-3-1-2-16,-7-4-2 0,-9-1-1 15,-9 4-1-15,-10-1 0 0,-9-5-1 16,-8 0 5-16,-8 0 6 0,-8 0 3 16,-8-1 1-16,-12-4 0 0,-11 4-1 15,-9 1 1-15,-14-3-5 0,-13 3-7 0,-13 4-5 16,-9 4-1-16,-4 1-3 0,-8-1-7 15,-3 3-6-15,-1 6-6 0,-1 0-3 16,5-1-2-16,5 2 1 0,4-1 3 16,11 3 5-16,14-4 8 0,11-5 5 15,16-2 3-15,12-1 6 0,13-4 0 16,17-3 4-16,12-5 2 0,12 1 4 16,9-3 2-16,13 2 2 0,9-3-1 15,7-1 0-15,4-1-2 0,5 2-2 16,0 4-3-16,-1 0-2 0,-2 1-1 0,-2 0-2 15,-3 2 0-15,-6 2-1 0,-8 0 0 16,-4-4 0-16,-11 3 0 0,-7 0-1 16,-11 0 2-16,-9 1 0 0,-5 0 3 15,-10 1 1-15,-9 0 0 0,-7 1 0 16,-7 1 0-16,-9 1-1 0,-6 0-1 16,-8 0-3-16,1 0-1 0,1 0 1 0,5-1-1 15,5 1 0-15,9-2 1 0,9-1-5 16,8 0-3-16,8-1 0 0,9 2-2 15,10 3 1-15,9-1-5 0,9 0 51 16,11 0-180-16,6 1-120 0,8 2-343 16</inkml:trace>
  <inkml:trace contextRef="#ctx0" brushRef="#br0" timeOffset="87403.47">9598 9813 512 0,'-3'-2'127'0,"1"0"7"0,2 0-68 0,0 2-15 16,0-2-6-16,0 1-5 0,1 2-2 16,-1-1-3-16,-1-1-2 0,2 1-5 15,-1-1-5-15,0 2-4 0,1 2-2 16,1 0-3-16,-1 5-2 0,-1 4-3 15,0 3-2-15,-1 5-1 0,-1 3 0 16,0 3-4-16,0 5-1 0,-1 4 0 16,-1 3 0-16,1 1-1 0,2 4 0 15,-1 2 0-15,2-1 0 0,0-2-2 16,2-4-5-16,1-4 1 0,5-2-1 0,1-8 0 16,3-5 0-16,1 0 1 0,2-7 2 15,5-5 1-15,0-4 0 0,0-5-1 16,-1-1-4-16,0-4-13 0,-3-4-15 15,-1-2 160-15,-7-4-290 0,-3-1-153 16,-5-4-426-16</inkml:trace>
  <inkml:trace contextRef="#ctx0" brushRef="#br0" timeOffset="87591.56">9433 10105 600 0,'13'4'149'0,"3"-3"8"16,2-2-93-16,4-2-10 0,0-3-5 0,-2 1-11 16,1-4-8-16,-2 0-9 0,1-1-11 15,-1-1-18-15,-3 0-21 0,1-1-3 16,-1 0-135-16,-2-1-136 0,1 0-330 16</inkml:trace>
  <inkml:trace contextRef="#ctx0" brushRef="#br0" timeOffset="87794.53">9970 9937 617 0,'1'2'148'0,"-2"-2"9"0,1 2-91 16,0 4-12-16,0-3-4 0,-1 4-7 16,1 4-6-16,-1 1-6 0,2 4-9 15,-2 1-8-15,0 4-5 0,2 4-3 16,1 0-2-16,1-2-2 0,2 1-4 15,0 1-9-15,3 1-14 0,-1-2-18 16,1-2-10-16,0 0-127 0,0 0-136 0,-1-4-314 16</inkml:trace>
  <inkml:trace contextRef="#ctx0" brushRef="#br0" timeOffset="88001.33">10294 10057 594 0,'0'-1'153'0,"2"1"4"16,0 0-43-16,1-2-70 0,1 2-11 15,3 0-7-15,2-2-5 0,1 0-5 16,1-2-5-16,2 2-5 0,1 1-2 16,0-2-3-16,0 2-5 0,2 2-11 15,-1-1-16-15,2 1-9 0,-2 1-128 16,-1 1-133-16,-1 3-320 0</inkml:trace>
  <inkml:trace contextRef="#ctx0" brushRef="#br0" timeOffset="88161.98">10384 10247 518 0,'-7'9'130'0,"2"-4"5"15,3-3-43-15,4 3-61 0,4-4-5 0,4 1-3 16,2-2-4-16,3-4-4 0,2-2-4 15,4 0-6-15,0-3-16 0,2 0 124 16,-1-2-257-16,-2-1-139 0,6 1-397 16</inkml:trace>
  <inkml:trace contextRef="#ctx0" brushRef="#br0" timeOffset="88757.54">11147 10108 551 0,'0'0'128'0,"-1"1"6"0,-1-2-86 15,0 2-13-15,0-2-2 0,0 0-1 16,-1 1-2-16,-1 0-1 0,1-2-4 16,0 2-3-16,-1-4-4 0,-1 4-2 0,1-4-4 15,-2 0-4-15,0 0-5 16,-3 1-3-16,-2 2-1 0,-2 4-1 0,-3 0-2 16,-1 5-3-16,-2 1-2 0,0 2-1 15,0 2-4-15,0 0-2 0,6 0-3 16,1-1 0-16,4 4 2 0,4 0 1 15,4-1 3-15,3 1 2 0,4-1 5 16,3-1 4-16,3-2 2 0,2-3 4 16,3-1 0-16,0-4 1 0,1-1 2 15,-1-6 3-15,-2 0 3 0,-3-5 5 0,0 1 2 16,-2-4 4-16,-1-3 0 0,-2-3 2 16,1-1-2-16,-2 0-2 0,0-2-5 15,-1 0-4-15,0 2-4 0,-2 2 0 16,0 4-1-16,-2 4-1 0,-1 2-2 15,0 5-1-15,0 2-2 0,-1 2 0 16,0 5-2-16,1 3-2 0,0 2-5 0,1 0-5 16,3 6-3-16,-1 2-8 15,3-2-8-15,4-1-6 0,2-2-7 0,2 2-2 16,3-3 1-16,3-5 7 0,2-3-21 16,3 0-77-16,1 0-2 0,0-5-78 15,0-4-170-15</inkml:trace>
  <inkml:trace contextRef="#ctx0" brushRef="#br0" timeOffset="89122.48">11503 10269 378 0,'9'-12'185'0,"-5"-1"-48"16,-3-6-12-16,-2 2-59 0,-2 0-20 0,-2 1-9 16,0 3-9-16,-4 2-7 0,-1 4-7 15,-2 6-5-15,-1 3-3 0,-3 4-5 16,-2 5-1-16,-1 4-2 0,3 2-3 16,1 4-1-16,3 1-3 0,3 1-2 15,4-1-1-15,7-1-1 0,0-1 1 16,2-4 2-16,6-3 2 0,1-3 4 15,3-2 3-15,2-3 1 0,0-5 2 0,3-4 0 16,0-3 2-16,0-2 1 16,-2-4 1-16,0-4 1 0,-1-3 3 0,-3-5 4 15,-2-3 3-15,-1-1 4 0,-2-3 1 16,0-4-1-16,-4-1 0 0,-1-4 0 16,1 2-2-16,-3-1-4 0,-2 2-3 15,0 3-1-15,-2 5 0 0,1 6 3 16,0 9-1-16,0 3-4 0,0 6-1 15,-1 10 0-15,-1 5-1 0,0 5-3 0,-1 3-3 16,0 6-3-16,0 6 3 0,2 4-1 16,1 2 1-16,1 0 0 0,2 1-2 15,2 1-2-15,2-1-4 0,1-3-4 16,2-1-11-16,2-8-8 0,3 2-7 16,3-3-5-16,2-5-3 0,1-1 15 15,4-4-65-15,3-3-14 0,-1-1-42 0,-1-10-91 16,1-1-199-16</inkml:trace>
  <inkml:trace contextRef="#ctx0" brushRef="#br0" timeOffset="89740.91">11943 10202 298 0,'12'-17'116'0,"-3"2"9"0,-2 5-11 15,-4 4-10-15,-2 1-17 0,-1 2-24 16,-3 2-19-16,-3 1-10 0,-2-1-9 16,-6 3-6-16,-2 0-4 0,-5 2-3 15,-4 1-4-15,-1 2 0 0,0 0-1 16,1 5-1-16,0 0-1 0,3 1-3 0,5 1-1 15,2 0-2-15,4 1 0 0,4 3 0 16,2-4 1-16,8 3 0 0,2-2 0 16,4 0 2-16,3-1 0 0,2 0 1 15,1-7-1-15,2 0 0 0,-1-4 0 16,1-3 0-16,-1-4 1 0,-1-3-1 16,-1-5 1-16,0 0 2 0,-2-5 1 0,-2-6 1 15,-1 0 0-15,-2-6 1 0,0 0 1 16,-2-3 0-16,-1-6-1 0,-1-1-1 15,-1-1-2-15,0-1 1 0,-1 2-1 16,0 5 3-16,1 3 4 0,-2 8 4 16,1 8 1-16,-1 7-1 0,-1 6-2 15,-3 7-2-15,2 3-3 0,-3 5-4 16,0 6-5-16,2 3-1 0,-1 4 2 16,0 6 0-16,4-1 1 0,1 1-1 15,4-1-1-15,0-2 1 0,4 0-1 0,4-2 0 16,4-4 0-16,0-1 0 0,2-1-1 15,-1-2 0-15,2-5 0 0,-2-2-2 16,-4-6 0-16,-1-1-2 0,-2-2 0 16,0-4 0-16,-1-1 0 0,1-3 0 15,0 2 1-15,-2-1 2 0,0 1 0 16,-1-1 1-16,-2 1-2 0,0 2 0 0,-4-1-3 16,0 4-2-16,1 1-1 0,-1 2 0 15,0-1 0-15,0 4 2 0,-1-5 2 16,1 2 1-16,0-2 4 0,-2-5 4 15,0 2 6-15,0-1 0 0,-2-6 1 16,1 1 0-16,0-5 0 0,0-6-1 16,1-3-6-16,1-3-5 0,3-3-3 0,-1 3-3 15,1-1 0-15,4 5-1 16,2 5-4-16,1 3-14 0,0-1-12 16,1 3-9-16,2 2 156 0,1 0-285 0,2 0-150 15,0 1-405-15</inkml:trace>
  <inkml:trace contextRef="#ctx0" brushRef="#br0" timeOffset="90092.18">12845 10077 676 0,'0'0'159'0,"-1"-2"5"0,1-1-108 16,0 2-12-16,-1-2-11 0,1 1-10 15,-1 1-7-15,1 3-5 0,-3 3-5 16,1 0-3-16,0 3-3 0,2 2-1 0,0 1-1 16,2 1 1-16,4 0-1 0,4 1 0 15,4-1 0-15,3-1-1 0,4 0 2 16,2 0 1-16,2-2 1 0,0-3 3 16,-1-1 4-16,-2-2 4 0,-5 0 2 15,-2-1 6-15,-4-4 3 0,-3-3 2 16,-2-2-1-16,-5-3-3 0,-2-2-5 15,-3-4-3-15,-3-4-6 0,-2-3-7 16,-4 1-8-16,-3 0-4 0,-2-1-4 0,-2 2-5 16,-2-1-11-16,2 3-18 0,2 2-12 15,1 3 167-15,4 2-289 0,3 3-151 16,3-1-415-16</inkml:trace>
  <inkml:trace contextRef="#ctx0" brushRef="#br0" timeOffset="90326.07">13314 9805 489 0,'27'-15'148'0,"-3"0"8"16,-7-2 2-16,-4 3-89 0,-4 2-11 15,-7-1-11-15,-5 2-10 0,-7 5-11 16,-3 1-6-16,-4 2-7 0,-3-1-4 16,0 6-4-16,-1 6 1 0,0 2-1 15,1 1 2-15,4 7 0 0,2 2 1 16,2 5-2-16,4 1 0 0,5 2-2 15,5 3 1-15,3 3-3 0,6 0-1 16,1 2-2-16,1 0-1 0,3-3-4 0,-1-2-3 16,-3-1-5-16,1-3-14 0,-1-4-11 15,-1-7-12-15,-1-3 9 0,-3-1-137 16,-1-2-129-16,0-3-305 0</inkml:trace>
  <inkml:trace contextRef="#ctx0" brushRef="#br0" timeOffset="90513.65">13155 9899 618 0,'7'-5'149'0,"5"2"2"15,5 3-63-15,6 2-47 0,5 1-12 16,6 3-10-16,3 0-2 0,2 1 1 16,2-1-1-16,-2-2-5 0,0 0-6 15,-1 0-4-15,-6 0-15 0,-5-1-15 0,-6 3-10 16,-6-4-82-16,-5 3-48 0,-6 3-112 15,-6 2-240-15</inkml:trace>
  <inkml:trace contextRef="#ctx0" brushRef="#br0" timeOffset="90988.81">12214 10612 592 0,'4'7'138'0,"1"4"5"0,0 1-92 15,2 4-16-15,-1 1-2 0,2 4-1 16,1 1-6-16,1 5-6 0,-1 0-3 16,3 2-4-16,2-2-5 0,0 0-3 15,0 0-9-15,0-1-1 0,1-3-1 0,0-3 1 16,-2-2 0-16,0-2 1 0,-1-1 0 16,-2-5 7-16,-1-4 3 0,-1 0 8 15,-3-3 5-15,-2-1 5 0,0-4 5 16,-1-3 1-16,-1-2 3 0,1-6-3 15,0-5-5-15,1-4-7 0,3-5-6 16,3-4-4-16,0-3-3 0,0-1-3 16,2 2 0-16,0 0-2 0,-1 4 0 15,0 3 0-15,-2 4-2 0,-2 3-4 0,0 4-4 16,-1 1-3-16,1 5-5 0,-2-2-7 16,0 3-17-16,-1-1-15 0,1 3 164 15,0-1-289-15,1 2-152 0,0-4-424 16</inkml:trace>
  <inkml:trace contextRef="#ctx0" brushRef="#br0" timeOffset="91392.86">13097 10453 587 0,'4'5'162'0,"0"0"6"16,-2-5-34-16,-1 1-78 0,-3 1-10 15,-3-2-9-15,-2 2-10 0,-3-2-3 16,-3 1-4-16,-4-1-2 0,-3 3-3 0,-1-3-3 16,-2 1-2-16,-3 0-2 0,2 1-3 15,-1 0-4-15,2 1-2 0,0 2-2 16,2 2-3-16,3 3 0 0,1 4-1 16,4 2 0-16,3 3 1 0,3 4 1 15,1 2 3-15,2 2 1 0,1 5 1 16,2 1 1-16,-1 0 1 0,1 2-1 15,-1 0 0-15,0 0-1 0,-1-1 1 0,0-2-1 16,1-1 0-16,1 1 1 0,0-1-1 16,2-4-1-16,1-2 1 0,2-1-1 15,3-2 0-15,3-3 0 0,1-3-1 16,3-3-1-16,3-3 0 0,1-1-4 16,3-3-3-16,1-5-5 0,0-1-4 15,0-5-7-15,0-1-8 0,-2-4-12 16,-1-2-5-16,1-1-72 0,-4-1-46 15,1-4-107-15,-2-3-229 0</inkml:trace>
  <inkml:trace contextRef="#ctx0" brushRef="#br0" timeOffset="91589.17">13183 10507 661 0,'-3'-6'157'15,"-2"2"2"-15,-1 6-112 0,1 9 8 16,-1 5-19-16,1 4-11 0,-1 3-5 0,1 6 1 15,2 3 0-15,1 4 1 0,2-3-5 16,0 1-4-16,2 1-2 0,0-1-3 16,0-3-3-16,-1-5-9 0,1-1-7 15,0-5-9-15,0 0-11 0,-2-5-13 16,1-3 153-16,0-2-291 0,0-2-151 16,1-4-429-16</inkml:trace>
  <inkml:trace contextRef="#ctx0" brushRef="#br0" timeOffset="91840.82">13382 10783 690 0,'-4'7'160'0,"-2"1"2"16,-2 0-103-16,-1 2-25 0,-1-1-7 16,-3 2-9-16,-4-1-4 0,-2-1-1 15,-1-1-4-15,-2-1-2 0,0 2-3 16,-2 0 0-16,3-1-3 0,3-3-5 0,4 3-4 15,4-1-3-15,5 1-1 0,4 2-2 16,6-2 1-16,6 1 1 0,5 1 5 16,6 1-1-16,2-1-4 0,4-2-5 15,4-4-5-15,-2-1-6 0,0-1-6 16,-2-1-4-16,-1-5 12 0,-2-2-124 0,-1-2-105 16,-2-3-276-16</inkml:trace>
  <inkml:trace contextRef="#ctx0" brushRef="#br0" timeOffset="92229.79">13559 10357 531 0,'-2'-5'155'0,"0"2"5"0,0 0 2 0,2 3-110 16,1 1-13-16,2 2-7 15,3 2-1-15,1 2-3 0,3 1 1 0,3 3 0 16,4 1-1-16,1 0-2 0,2 1-1 15,0 2-6-15,1 3-5 0,-3 0-4 16,2 4-4-16,-5 1-3 0,-2 3-1 16,-2-1-1-16,-2 2 0 0,-1-1-1 15,-2 3 0-15,-2-2 0 0,-1 2 0 0,-2 0 0 16,-1 1 0-16,-1-1 0 0,-1 2 0 16,-3-3 2-16,1 1 0 0,-2 2 0 15,0 2 0-15,0-2 1 0,-1 2-1 16,0 0 1-16,1 1-1 0,-1-2 1 15,0 0-1-15,1-4 0 0,0 1 1 16,-1-3 2-16,-4-2 0 0,-3 1 0 16,-4-2 0-16,-3-3 0 0,-2-2 0 0,-4-5-3 15,-5-1-4-15,-2-4-9 16,-2-4-10-16,-5-3-29 0,1-4-157 0,-4-5-165 16,-1-6-408-16</inkml:trace>
  <inkml:trace contextRef="#ctx0" brushRef="#br0" timeOffset="94061.64">6254 11095 546 0,'0'1'125'0,"0"0"3"0,0 0-85 15,1 0-19-15,-1 2-6 0,1 0-5 16,1 0-4-16,2 3 0 0,1-1-1 16,4 1 1-16,5-2 0 0,5 1 3 15,7 0 6-15,8-3 3 0,10-2 1 16,12-1 2-16,10 0 0 0,14-2-2 0,10-1-2 15,12 2-6-15,11 1-3 0,6 2-3 16,3 2-4-16,2 2-1 0,0-2 2 16,-4 1-10-16,-6 3-21 0,-12-3-138 15,-11-3-137-15,-14-4-352 0</inkml:trace>
  <inkml:trace contextRef="#ctx0" brushRef="#br0" timeOffset="99806.87">6356 11989 397 0,'-3'4'107'0,"3"-3"5"0,-2 1-25 16,2-2-46-16,0 0-15 0,0 0-5 16,0 1-2-16,0-1-4 0,0 1-5 15,0-1-2-15,0-1-1 0,0 2-1 16,0-1 0-16,0 0-2 0,0 0-1 15,-1 0 0-15,2-1 1 0,-1 2 1 0,2-1 2 16,-1 0 3-16,0 1 3 0,2 0 4 16,2 0 4-16,2 0 3 0,5 0 1 15,2 0 0-15,5 1-2 0,7-2-4 16,6 3-3-16,6 0-3 0,8-1-3 16,8-1-1-16,6 4-4 0,8-1 2 15,5 0-1-15,4 0 0 0,6-3-2 16,2-2-2-16,0 4-1 0,2-4 1 15,-4 0-6-15,-1-4-9 0,-3 2-12 16,-6-2-9-16,-10 1-130 0,-8-2-129 0,-11-3-320 16</inkml:trace>
  <inkml:trace contextRef="#ctx0" brushRef="#br0" timeOffset="101621.94">17681 13498 562 0,'1'2'127'0,"-1"0"-1"16,-2-2-82-16,-3 0-31 0,-1-2-9 15,-1 1-3-15,-3 1-3 0,1-1-1 16,-2 1 0-16,1-2 1 0,1 1 1 16,1 2 2-16,2-1 2 0,1 3 2 15,0-4 0-15,2 1 1 0,-1 2 0 16,1-2 2-16,2 0 0 0,0 0-1 0,2-1 2 15,3 2-1-15,5 2 1 0,4-1 0 16,8 0 0-16,6 2-1 0,8 0 0 16,8 0-1-16,8 2-1 0,4-1 0 15,9-1-1-15,5 1-1 0,5-3-1 16,5 2 0-16,6-2-2 0,1 0 0 0,4-3 0 16,2 0-1-16,-1 0-1 0,-1 0 1 15,-2-1-1-15,-6 0 0 0,-2 0 0 16,-7 1 0-16,-7-1 1 0,-9 2-1 15,-10-1 1-15,-10 1 0 0,-9-1-1 16,-11 1-1-16,-9 0 3 0,-14 4 2 16,-10-1 0-16,-13 1 0 0,-8 2-1 15,-11 1 2-15,-8-1 1 0,-10 1-4 0,-6-2-4 16,-4 1-9-16,-2-1-4 16,-9-1-2-16,-1-3-6 0,-6-3-2 0,-3-2-24 15,-2 0 0-15,-3-3 8 0,2-2 6 16,3-1 11-16,4-2 14 0,7 1 10 15,11 2 33-15,9 0 6 0,15 0 3 16,10 3-2-16,14 1-7 0,8 2-6 16,9 1-4-16,9-1-7 0,11 2-4 15,11-1-1-15,12 2-1 0,11-1-1 0,17 1-3 16,11 1-4-16,12 5-9 0,10-2 157 16,2 0-291-16,3-3-144 0,-4-1-427 15</inkml:trace>
  <inkml:trace contextRef="#ctx0" brushRef="#br0" timeOffset="106723.09">6301 11977 297 0,'1'1'94'0,"1"0"2"16,2-1-12-16,-1 0-18 0,3-1-12 15,0 0-8-15,-1 0-10 0,1 2-1 16,0-2-2-16,0 0-6 0,1 1-9 16,-1-1-5-16,3-2-4 0,1 1-3 15,0-3-3-15,2-3-1 0,2 2-2 0,0-2 0 16,1 0 0-16,2 2 0 0,-1 0 0 16,1 2 1-16,-2 2-1 0,-2 0 0 15,-1 1-1-15,-3 1 1 0,-2 1 0 16,-3 1 1-16,-2-1 2 0,-2 0 2 15,-2 1 1-15,-2 2 0 0,-5 0 0 16,-1 0-1-16,-3 1-1 0,-4-1-4 16,1-1-4-16,-4-3-2 0,2-1-1 15,-1-2-1-15,3-4 0 0,0 1 1 16,3-1 2-16,2 0 3 0,2 1 3 0,4 1 1 16,3 3 0-16,1 1 1 0,3 1-1 15,2 2 1-15,3 5 0 0,3-2 0 16,1 2-1-16,3 0 2 0,1 0 0 15,3 0-1-15,-1-2 1 0,2 0-1 0,-2-3-2 16,-1 0 1-16,-3-1-2 16,-2 0 1-16,-2 0-1 0,-4-1 1 15,-1 1 0-15,-2 0 1 0,-2-1-1 0,-3 0-5 16,-3-2-6-16,-3 0 11 0,-3 1-57 16,-2 0-82-16,-3-1-106 0,-1 0-261 15</inkml:trace>
  <inkml:trace contextRef="#ctx0" brushRef="#br0" timeOffset="123044.7">6303 10483 408 0,'4'-3'112'0,"-1"1"4"0,-2-2-36 0,0-1-29 15,0 1-15-15,1 1-9 16,-2-1-4-16,2 2-1 0,0-2-1 15,-1 3 0-15,1-3 2 0,-2 6 1 0,0-1 1 16,2-4-2-16,-4 5-1 0,2-2-2 16,0 2-2-16,-2 0-1 0,2-3-2 15,1 1 0-15,-1 1 0 0,1-3-2 16,0 2-1-16,0-2-1 0,0 0 0 16,-1 2-2-16,0 2-1 0,0-1-1 15,0-1 1-15,-1 0 0 0,0 2 0 0,1-2-1 16,-3-1 1-16,-1 0 0 0,-1-2-1 15,-3 2-1-15,-3-1 0 0,-4 0-1 16,-5 0-3-16,-3 0-1 0,-2 1-2 16,-6-2-1-16,0 2 0 0,-3 2-3 15,-1 0 0-15,-2 4-1 0,2 1 1 16,2 2 0-16,2 1 1 0,3 1 0 16,3 1 2-16,5 0 0 0,4-3 0 0,2 0 1 15,4 0-2-15,4 0 0 0,3-1-1 16,1 0-1-16,1-1 1 0,2 1-2 15,0-3 0-15,0 1-14 0,-1-2-12 16,1 0-11-16,0-1-128 0,-1-2-135 16,1-5-324-16</inkml:trace>
  <inkml:trace contextRef="#ctx0" brushRef="#br0" timeOffset="124789.29">5981 10558 362 0,'2'12'105'16,"1"1"6"-16,-3-2-38 0,1 1-18 15,-1 0-2-15,1 2-6 0,-1-1-7 16,1 1-4-16,1 1-1 0,0 0 1 16,1 0-1-16,1 0-2 0,0 1-3 0,1 0-4 15,-1-1-5-15,0 2-4 0,0 0-5 16,-1 1-4-16,0 2-2 0,0-1-1 15,0-1 0-15,0 3-2 0,-1 0 1 16,0 2-2-16,0 4 0 0,2-1-1 16,-2 1 0-16,2 4-1 0,0 2 1 15,0 0 0-15,0 3-1 0,0 0 1 0,-1 3 0 16,0-2 0-16,-1-1 0 0,1-1 0 16,-1 0 0-16,1-2-1 0,0 0 1 15,2-3 0-15,1 2 0 0,1 0-1 16,-1 1 1-16,2 0 0 0,0 1 0 15,0-3 0-15,-1 2 0 0,0-1-1 16,-1 1 1-16,-1-1 0 0,-1-4 0 16,-1 1-1-16,0-1 1 0,-2 0-1 15,0-1 1-15,0 0-1 0,1 0 0 0,0 1 0 16,2 2 0-16,0-2 0 0,0 1 0 16,3 1 0-16,-1-1 1 0,1-2 0 15,0 0 0-15,-1-2 0 0,0 0 0 16,-1 0 1-16,-1-1-1 0,0-1 0 15,-2 2 0-15,0 0 0 0,-1 0-1 16,1-3 1-16,1 1-1 0,-1-4 0 16,0 3 0-16,1-2 0 0,2 0 0 15,-1-1 0-15,-1 2 0 0,2 0 0 0,0-1 0 16,1 1 0-16,-1 1 0 0,2-1 1 16,-1-2-1-16,2 0 1 0,0-1 0 15,-2 0-1-15,1-3 1 0,-1-3-1 16,1 1 1-16,-2-1-1 0,0-1 0 15,-1 0 0-15,1 0 1 0,0 0-1 16,1 1 1-16,-1-2 0 0,0 3-1 0,2 0 1 16,1 0-1-16,-1 0 0 0,2 1 0 15,0-2 2-15,2 1 1 0,1-2 1 16,0 1 2-16,2 0-1 0,2 0 1 16,-2-3-1-16,0 0-1 0,-1-2-1 15,-1 1-2-15,0-5 0 0,-2 2-1 16,-2-2-2-16,-2 1-6 0,0-1-5 15,-2 0-13-15,0-1-13 0,-1-1-10 16,-2 0 5-16,1 0-132 0,-1-1-121 0,0-2-295 16</inkml:trace>
  <inkml:trace contextRef="#ctx0" brushRef="#br0" timeOffset="125219.75">6647 12883 374 0,'0'1'115'0,"-1"0"8"15,1-1-19-15,0-1-32 0,0 1-11 16,0-1-8-16,0 1-1 0,0 1-1 0,0-2-1 15,0 1-3-15,-1 1-4 0,0 1-6 16,0 2-8-16,0 1-8 0,-1 2-7 16,0 4-7-16,1 1-4 0,2 2-2 15,2 2-2-15,1 4-1 0,3-2 0 16,1-2-1-16,2 1 1 0,3-1 0 16,2-2 0-16,0-1 1 0,0 0 0 15,1-1 0-15,-2 0 1 0,-1-2 0 16,-4-2 1-16,-3 0-1 0,-1-3 3 0,-3 0 1 15,-4-1 1-15,-5-2 0 0,-4 2 0 16,-2 1-1-16,-6-2 0 0,-2 3-2 16,-7-5-2-16,-3 0-2 0,0 0-3 15,-2-5-4-15,1-2-4 0,0-2-12 16,3-1-20-16,2 2 95 0,4-1-231 16,2 1-145-16,4-2-391 0</inkml:trace>
  <inkml:trace contextRef="#ctx0" brushRef="#br0" timeOffset="130335.81">11913 12999 653 0,'0'3'157'16,"-1"-2"1"-16,2-1-95 0,-1-1-25 15,-1 1-12-15,1 0-12 0,0 0-7 16,-2 3-3-16,2 0-1 0,-1 1-1 16,-1 5-1-16,0 1 0 0,0 4 0 15,0 3-1-15,-3 2 0 0,2 5 0 0,-3 5-1 16,3 3 0-16,-2 3-1 0,0 1-4 15,2 0-2-15,1 0-1 0,2-6 2 16,1-4-1-16,2-6 0 0,4-6 1 16,-1-2 6-16,4-6 4 0,2-3 2 15,4 0-1-15,2-3 2 0,5 0-1 16,3-4 2-16,5-1-3 0,6 3-2 16,6 1 0-16,4-1-1 0,8 2 0 15,4-1 0-15,6 4-1 0,2 0 0 0,1 1 0 16,-2-1-1-16,0 3-2 0,-4 0-2 15,-2 4-2-15,-7-1 0 0,-2 3 1 16,-7 2-1-16,-4-1 2 0,-6-1 1 16,-4 2 2-16,-7-1 2 0,-6-2 0 15,-4-1 0-15,-3-3-1 0,-4-3 1 16,-3 0-1-16,-1-2 2 0,-3-3 1 0,1-2 0 16,-3-1 2-16,0-4 2 0,-1-5-1 15,1-5 0-15,1-8-1 0,2-5 0 16,-1-9-1-16,3-7-3 0,0-8 0 15,0-4 1-15,-1-4-1 0,2-1 0 16,0 3 0-16,1 6 0 0,0 7 2 16,1 7 1-16,2 12 1 0,-2 8 1 15,-1 7 1-15,0 5 1 0,-3 2 0 16,0 3-1-16,-1 1-2 0,-1 1 0 0,-4 1-2 16,-3 2-1-16,-5 1-1 0,-7 2-1 15,-6 1 1-15,-8 1 2 0,-9 2 0 16,-5-2 0-16,-7 1 1 0,-8 1-1 15,-6 0 1-15,-10-2-1 0,-5-2-1 16,-8 1-1-16,-5 2-2 0,-2 1-1 16,-3-3-3-16,2 1-6 0,8 1-3 15,9 2-6-15,10-1-7 0,10-3-2 16,12 0-22-16,14-2-108 0,9-2-115 0,8 4-287 16</inkml:trace>
  <inkml:trace contextRef="#ctx0" brushRef="#br0" timeOffset="131142.24">11832 14248 486 0,'7'-13'134'15,"2"-1"3"-15,2 1-5 0,4 0-101 16,0 7-5-16,1-2-1 0,-2 4-2 0,3 3-3 16,-3 3-2-16,1 6-1 0,-4 4-2 15,-1 2-2-15,-1 5-6 0,-3 6-3 16,-2 7-2-16,-2 1-1 0,-4 4 0 16,-3 1-1-16,0-1 1 0,-1 0 0 15,0-4 0-15,0-2 0 0,0-6-1 16,3-5 1-16,1-5-1 0,2-4 0 15,4-4 3-15,0-6 3 0,5-2 6 16,3-4 0-16,2 1 1 0,6-3 1 0,3-1 1 16,5-1-4-16,6 1-3 0,7 2-5 15,7-1-1-15,7 2-1 0,6 1 0 16,7 3 0-16,3 2-2 0,5 0-3 16,0 3-8-16,0 1-7 0,1 2-5 15,-5-1 0-15,-5 2-1 0,-4-1 2 16,-6-4 3-16,-5 1 8 0,-9-2 8 0,-7-2 5 15,-8 0 1-15,-6-2 4 0,-5-1 2 16,-7-1 3-16,-5-5 1 0,-4-4 0 16,-3-3 0-16,-4-7-1 0,-2-4-4 15,-2-6-2-15,-1-6-2 0,0-3-2 16,1-2 0-16,0-3 0 0,4-1 1 16,0 2 4-16,2 3 2 0,3 6 1 15,0 3 2-15,1 8 0 0,1 5 0 16,1 4 0-16,-1 8-3 0,0 1 0 0,0 3-1 15,-1 4 0-15,-1-1 1 0,-1 0 1 16,-1 2 0-16,-3-1-2 0,-2-2 0 16,-5 2-3-16,-3-1 0 0,-6 1-1 15,-7 0-2-15,-8 1 0 0,-9 1 0 16,-6 2-2-16,-11-5-5 0,-7 0 3 16,-6 2-7-16,-9 2-5 0,-5 1-5 15,-1 0-8-15,-3 2-8 0,2 7-3 16,0 5-10-16,2-1 2 0,7 0-69 0,8-3-46 15,7 0-99-15,9-8-223 0</inkml:trace>
  <inkml:trace contextRef="#ctx0" brushRef="#br0" timeOffset="131782.81">11509 13103 584 0,'7'5'131'0,"-4"-1"2"15,-1-2-94-15,1 1-18 0,-2-1-5 16,-2-2-3-16,-3 0-4 0,-2 0-1 0,-6-2-2 16,-7 2-1-16,-6 0-2 15,-7 2-4-15,-8 0-2 0,-7 0-1 0,-6-2-2 16,-4 2-2-16,-4-1-1 0,-1 1 2 16,-1 4 1-16,0 2 1 0,3 1 1 15,6 2 2-15,6-2 1 16,6 1 2-16,7 0-2 0,8-6-3 0,7-1 1 15,5-1-35-15,3-5-92 0,5 1-106 16,5-2-265-16</inkml:trace>
  <inkml:trace contextRef="#ctx0" brushRef="#br0" timeOffset="132020.68">10957 13025 680 0,'-2'5'154'0,"-2"0"2"0,-2 1-111 15,-4 1-16-15,-3 1-14 0,-8-1-10 16,-2 1-5-16,-4 2-2 0,-1-1-1 0,-3 1-1 16,0 1-1-16,3-3 0 0,4 1 1 15,4 2 0-15,5 0 1 0,2 0-1 16,8 3-1-16,5 5 1 0,5 1-1 16,8 3 0-16,4 2 0 0,6-1 0 15,8 0 1-15,5-1 0 0,7-4-8 16,5-1 153-16,4-3-287 0,5-4-141 15,4 0-422-15</inkml:trace>
  <inkml:trace contextRef="#ctx0" brushRef="#br0" timeOffset="132525.88">11595 14317 594 0,'3'3'135'16,"-1"1"3"-16,-1-1-100 0,2-2-9 15,-2 0-6-15,0 0-2 0,-1 0 3 0,-1 2 1 16,-1-2 2-16,-4-1-1 0,-3 1-1 15,-4 0-1-15,-8 0-3 0,-7-2-7 16,-8-1-6-16,-8-1-5 0,-7 1-4 16,-4-3 1-16,-5 1 0 0,-1 2 0 15,0 0 1-15,3 3 1 0,2 1 0 16,5 2 1-16,6 2-1 0,6 0 0 0,7-2 0 16,8 2-2-16,4-3-1 0,7 1-4 15,6-3-8-15,1-1-8 0,5 1-9 16,4-2-7-16,4 0-6 0,3-1 3 15,2-2-25-15,3-1-92 0,4 0-103 16,1-4-256-16</inkml:trace>
  <inkml:trace contextRef="#ctx0" brushRef="#br0" timeOffset="132753.51">11018 14262 344 0,'7'-6'115'0,"0"1"8"0,-2 2-12 16,-4 2-20-16,0 2-10 0,-2-3-16 0,-2 1-11 15,-2 0-7-15,-4 1-7 0,-3 0-9 16,-2 0-10-16,-4 1-8 0,-4 5-5 15,-2 2-4-15,-3 2-1 0,-4 4 0 16,0 3-1-16,-1 2-1 0,1 3-1 16,2-3 2-16,4-1-1 0,4 1 0 15,5-4-1-15,7 0 0 0,5 0-1 0,6-2 0 16,7 0-1-16,7-2 1 0,7 0-1 16,8-1 1-16,6-3 0 0,8-10 1 15,4-1-17-15,4-4 145 0,2-6-292 16,-1-3-158-16,-1-3-455 0</inkml:trace>
  <inkml:trace contextRef="#ctx0" brushRef="#br0" timeOffset="133603.21">9406 12971 647 0,'1'-1'153'16,"-1"1"4"-16,0-3-100 0,1 4-13 0,0-3-10 16,-1 3-9-16,-1 2-5 0,0 2-4 15,-1 5-5-15,-1 4-3 0,-2 4-4 16,-1 6-2-16,-1 3-2 0,0 5 0 16,2 2-1-16,1-1-1 0,2-3-1 15,1 1 0-15,4-4 0 0,1-5-1 16,3-4 1-16,3-5 0 0,4-5 0 15,1-2 1-15,6-1 1 0,4-5 0 16,7 0 1-16,4-1 0 0,8-1 1 16,6 2-1-16,7 0 1 0,6 0-1 0,4 2-1 15,4-1-2-15,0-1-8 0,-1 0-8 16,-1-1-4-16,-4 1-1 0,-7-3-1 16,-5 1 2-16,-7 1 2 0,-8 0 7 15,-9-1 9-15,-7 2 5 0,-8-2 2 16,-6-2 3-16,-5 0-1 0,-3-2 1 15,-3-1-1-15,-2-3-1 0,-2-2-2 0,-4-2-1 16,1-1-2-16,1-1-1 0,2-4 1 16,1-2 2-16,3-2 2 0,2-2 3 15,4-5 4-15,2-2 4 0,-1-3 3 16,1-3 0-16,1-1 2 0,-4 1-2 16,0-1-1-16,-2 5-2 0,-4 1-3 15,-2 7 0-15,-1 4 0 0,-4 4 1 0,-4 3-1 16,-2 6 0-16,-6 2 0 0,-3 5-3 15,-6 1 0-15,-8 5-3 0,-4 5 0 16,-8 5-2-16,-8 1 0 0,-7 3 0 16,-5 0-1-16,-7 3 1 0,-2 1-1 15,-3-3-6-15,0-2-3 0,3 1-5 16,4 2-7-16,6 1-11 0,10 0-10 16,7-1 158-16,9 1-287 0,11 0-147 15,11-3-420-15</inkml:trace>
  <inkml:trace contextRef="#ctx0" brushRef="#br0" timeOffset="134308.93">9384 14181 638 0,'1'0'151'0,"0"0"4"16,-1 0-97-16,1 1-19 0,0 2-10 15,0 2-8-15,1 3-7 0,-2 5-5 16,0 4-7-16,-4 4-5 0,1 4-8 16,-2 4-5-16,-3 2-3 0,0 0 1 15,-1 1-1-15,3 0 4 0,1-1 3 0,2-3 6 16,4-3 4-16,3-3 2 0,4-3 3 16,4-6 3-16,4-5 4 0,3-4 3 15,4-3 3-15,5-3 0 0,4-5 1 16,4-3-2-16,6 2-4 0,6-2-3 15,4-1-5-15,5 3-2 0,1 0-1 16,1 4 0-16,-2 1 0 0,-3 0-1 16,-5 1 0-16,-5 1-1 0,-7 1-1 15,-5 3 0-15,-7 1-1 0,-4-1 0 0,-7 4 1 16,-4-2 1-16,-2 2 1 0,-5-3 2 16,-2-2 1-16,-1 1 1 0,-1-2 1 15,-1-4-1-15,1-1 2 0,0-5 0 16,0-4 1-16,1-5 0 0,1-9 2 15,3-5 2-15,2-3 3 0,2-6-1 16,2-4 0-16,4-1 1 0,1 1-2 0,1 3-2 16,1 3-3-16,-3 5 0 0,-1 7-3 15,-1 8 1-15,-4 4-3 0,-3 7 2 16,-1 2 0-16,-3 4 2 0,-2 1 1 16,-3 0-1-16,-3 0-1 0,-3 1 0 15,-4-1-1-15,-8 2-1 0,-6-3-2 16,-6 3-1-16,-6-1 0 0,-7 3 0 15,-9 2-3-15,-8 1-3 0,-6 2-6 16,-6-2-8-16,-3 1-12 0,-4 1-9 0,-2-1 155 16,3 0-281-16,3 0-6 0,2 2-124 15,6-1-320-15</inkml:trace>
  <inkml:trace contextRef="#ctx0" brushRef="#br0" timeOffset="137918.6">10233 13080 589 0,'-4'3'148'0,"2"-1"1"0,-2-1-72 16,1-1-34-16,1-3-9 0,0 1-8 0,2 0-7 16,0-1-4-16,0-1 0 0,1 0-1 15,1 1-2-15,0 0-1 0,1 0-1 16,0 0 1-16,0 0-1 0,0 2-1 15,1 1-2-15,3 0-2 0,0 1-2 16,1 2-1-16,4 1 0 0,2 3-1 16,2 0-1-16,3 1 1 0,1 2-1 0,3 2 1 15,4 0-1-15,0 1 0 0,3 1 1 16,1 3-1-16,2-2 1 0,4 5-1 16,1 2 0-16,2 0 1 0,4 2-1 15,4 0 0-15,3 0 1 0,1 0-1 16,1 1 0-16,0-2 0 0,-1 0 1 15,1 2-1-15,-4 2 0 0,-2 3 1 16,0 1-1-16,1 3 0 0,0-3 0 16,1 1 1-16,-3-4-2 0,1-1 1 0,-1-5 0 15,-2-3 0-15,0-3 0 0,-3 1 0 16,1-3 0-16,0-2 0 0,-2 1 0 16,0-1-1-16,0-1-4 0,-2-1-2 15,-3 0-3-15,-5 1-2 0,-4 2-1 16,-3 0-3-16,-4 0 1 0,-5-1 1 15,-4 0-4-15,-2-2-2 0,-2-4-7 16,-2 0-5-16,-2-4 3 0,-2-1-129 0,-1-4-117 16,-1-2-293-16</inkml:trace>
  <inkml:trace contextRef="#ctx0" brushRef="#br0" timeOffset="138299.24">11835 13724 595 0,'-16'-7'146'16,"3"-3"4"-16,6-1-72 0,-1 3-34 16,1 2-8-16,3-1-8 0,1 4-5 15,1 1-1-15,0 0-2 0,1 5-4 16,0 0-4-16,3 0-2 0,1 4-3 0,0-1-2 15,2 3-2-15,2-1-2 0,4 4 0 16,2-3-1-16,4 1 2 0,2 2 1 16,4 0 2-16,4 0 0 0,-1-2 0 15,1-2 0-15,1 2 0 0,-3-1-1 16,-2 0-2-16,-2-2-1 0,-4 1 0 16,0 1 0-16,-5-3 0 0,-4 2 1 0,-3 1 2 15,-5 2 0-15,-7-1 1 16,-4 4 0-16,-6 0 0 0,-7-1-3 0,-8 3-3 15,-5-1-6-15,-6-3-10 0,-2 0-17 16,-2-5-13-16,0-2 15 0,0 1-148 16,4-5-133-16,3-2-320 0</inkml:trace>
  <inkml:trace contextRef="#ctx0" brushRef="#br0" timeOffset="138902.29">10193 13888 475 0,'-8'13'118'0,"2"-4"4"0,2-2-63 15,2 1-16-15,0-5-15 0,2 0-8 16,0-1-2-16,1-2 1 0,2 0 4 16,0-2 3-16,2 1-1 0,1 1-1 0,1-2-2 15,3 0-2-15,1-1-3 0,2-4-7 16,3 2-4-16,4-6-1 0,3 0 1 16,5-4 5-16,4 0 1 0,4-3 2 15,7-2 5-15,4-5 2 0,4 2 0 16,4-3-1-16,6-2-4 0,8-3-1 15,2-1-3-15,5 2-3 0,1-1-3 16,6-3-2-16,2-2 1 0,3 0-1 16,-3 1 0-16,-3-1-1 0,0-2-1 15,-2 4 1-15,-6 2-1 0,-8 0-1 0,-7 8 0 16,-8 1 0-16,-3 3 0 0,-7 2-1 16,-7 2 0-16,-7 3 1 0,-5 3-1 15,-6 1-1-15,-6 0-1 0,-3 5-2 16,-6-1-3-16,-3 0-21 0,-4 1-16 15,-3-3-76-15,-5 4-65 0,-4-1-126 16,-2-2-281-16</inkml:trace>
  <inkml:trace contextRef="#ctx0" brushRef="#br0" timeOffset="139298.74">11529 13123 489 0,'0'5'132'15,"0"0"4"-15,1 0-13 0,1 1-85 16,2-2-10-16,0 2-6 0,2-2-3 16,1-1-2-16,3-1 1 0,1 1 0 15,2-3-1-15,4-3-1 0,1-2 0 16,2 2-1-16,2-2-4 0,0 1-2 15,2-2-4-15,-2 3-1 0,0 0-3 16,0 5 0-16,-3-3 0 0,-1 6-1 0,-1 3 1 16,0 0 0-16,-3 3 0 0,-2 2 2 15,-1 1 0-15,-2 3 0 0,-3-7 0 16,-1 0 1-16,-3 0-1 0,0-2 0 16,-2-4 0-16,0 1 0 0,-1-3 1 15,-1 1 0-15,-5-1-1 0,-1 3 0 16,-7-1 0-16,-2 4-3 0,-5 1-7 15,-7 3-9-15,-5 2-8 0,-3 6-9 16,-4 1-7-16,-2 6 7 0,-3 2-22 0,-3 2-107 16,-3 1-108-16,-1 1-274 0</inkml:trace>
  <inkml:trace contextRef="#ctx0" brushRef="#br0" timeOffset="158918.53">3508 15022 542 0,'5'8'143'0,"-4"-2"0"16,-1-6-9-16,-1-1-122 0,-1-3-22 15,-2 3-8-15,-1 0-46 0,-3 0-78 16,-1 0 0-16,0 1-83 0,-4 1-148 16</inkml:trace>
  <inkml:trace contextRef="#ctx0" brushRef="#br0" timeOffset="159482.81">3334 15018 475 0,'-15'-5'127'16,"0"-1"6"-16,1-1-44 0,1 0-35 0,2 0-16 15,0 0-8-15,3 2-7 0,-2 0-6 16,3-1-6-16,-1 2-4 0,1 1-6 15,0-2-4-15,1 1-6 0,0-1-4 16,1-3-4-16,1 0-3 0,2 1 1 16,2-3 1-16,1-1 3 0,1 1 5 15,4-2 5-15,1 4 8 0,1-1 5 16,4 1 5-16,4 1 3 0,2 2 4 0,4-1 2 16,6 2 4-16,3-2 0 0,6 2 0 15,5-1-3-15,6 1-1 0,7 4-3 16,8 0-3-16,5 1-4 0,6 2-3 15,5 3-3-15,5 2-2 0,5 3-1 16,3-3-2-16,1 3 1 0,3 0-2 16,0 0 1-16,5-1-1 0,-2-1 0 15,1-4 1-15,-1-1-1 0,-2-1 1 0,-1 0-1 16,-4 0 1-16,-4-3-1 0,-5 2 1 16,-6-4-1-16,-5 4 1 0,-8-6 0 15,-7 3 0-15,-9-3 0 0,-7-1 0 16,-9 1-1-16,-10 1 1 0,-6-3-4 15,-8 1-1-15,-8-3-3 0,-8-2-1 16,-7 0-1-16,-6 1-1 0,-9-1 1 16,-6 0 1-16,-8 2 2 0,-8-1 2 0,-7 3 3 15,-7 1 0-15,-8 2 1 0,-6 1 1 16,-9 0 0-16,-10 2-3 0,-6 2-9 16,-7 5-9-16,-10-2-4 0,-5 3 0 15,-2-1 0-15,0 5-1 0,3-2 3 16,3-2 10-16,7-4 7 0,12 0 4 15,9-4 0-15,10-2 1 0,11-5 2 16,11-1 2-16,14 0 2 0,8 0 7 0,11 0 5 16,10 1 5-16,10 0 1 15,13 1-2-15,15 0 0 0,15-2-3 0,18 3-4 16,21-2-6-16,21-1-4 0,18 2-1 16,22-1-9-16,16 2-17 0,12 3-137 15,10 0-132-15,11-1-343 0</inkml:trace>
  <inkml:trace contextRef="#ctx0" brushRef="#br0" timeOffset="164698.88">3410 8382 399 0,'-1'5'109'16,"-1"2"2"-16,-2-2-17 0,2-3-65 15,-1-1-10-15,1 1-2 0,-3 2-5 16,1 0-5-16,-4-1-3 0,-1 2-2 16,-4 1 0-16,-2 2 0 0,-5-1-62 15,-4 1-55-15,-2 0-90 0,-5 4-222 16</inkml:trace>
  <inkml:trace contextRef="#ctx0" brushRef="#br0" timeOffset="164966.22">3103 8361 711 0,'1'-1'172'0,"-1"0"4"0,1 1-118 0,1 0-11 16,2 0-4-16,2 2-10 0,2 1-10 15,3 2-6-15,2 3-4 0,3 1-3 16,3 3-2-16,1 1-2 0,1-1-3 16,1 3-1-16,-1-2-3 0,-1 2-5 15,0-1-12-15,-1-1-5 0,-4-1-9 16,0 0-21-16,-2-1-11 0,-2-2-124 0,-1-2-129 16,-3-5-303-16</inkml:trace>
  <inkml:trace contextRef="#ctx0" brushRef="#br0" timeOffset="165167.07">3309 8256 557 0,'-7'-7'169'0,"3"2"7"0,2 3 3 0,-1 0-122 16,3 3-9-16,1 1-8 0,-1 3-8 16,1 2-10-16,1 4-7 0,1 3-3 15,1 6 0-15,-1 3-1 0,-2 1-4 16,-1 1-3-16,-1 2-4 0,-4 2-7 15,1 0-11-15,-3-1-29 0,1-3-17 16,0 4-128-16,2-2-145 0,-3-3-339 16</inkml:trace>
  <inkml:trace contextRef="#ctx0" brushRef="#br0" timeOffset="165334.6">2998 8515 724 0,'4'-1'164'0,"4"-1"11"0,4 2-112 16,5 0-19-16,5 0-5 0,6 1-2 0,2-1-3 16,3 1-6-16,2-2-9 0,2-4-11 15,-3-1-24-15,2-2-2 0,-2-2-174 16,1 0-158-16,-5-2-409 0</inkml:trace>
  <inkml:trace contextRef="#ctx0" brushRef="#br0" timeOffset="166080.35">3105 13661 578 0,'7'1'159'0,"-3"1"10"15,-2 2-56-15,-2 1-45 0,-1 1-11 16,-2-1-7-16,-1 1-13 0,-2 2-12 15,0 1-9-15,-2 0-7 0,-2-1-5 16,-1 3-1-16,-3 2-2 0,-3 2-1 16,-1 0-1-16,-3 3-3 0,-1 1-13 15,-2 2-24-15,-2 2-12 0,0-1-131 16,-1-1-142-16,-1-5-337 0</inkml:trace>
  <inkml:trace contextRef="#ctx0" brushRef="#br0" timeOffset="166290.79">2704 13767 700 0,'12'1'167'0,"3"1"2"0,-1 2-115 16,0 0-13-16,1 2-12 0,1-1-15 0,-2 3-8 15,0-1-5-15,-2 1-2 0,1 0-7 16,2 2-11-16,-1-3-13 0,1 2-9 15,3 2-4-15,0 0-103 0,1 0-19 16,2-2-97-16,1-1-192 0</inkml:trace>
  <inkml:trace contextRef="#ctx0" brushRef="#br0" timeOffset="166499.82">2884 13559 654 0,'-6'4'155'0,"3"4"5"0,3 5-89 0,1 5-19 15,4 2-6-15,0 3-8 0,3 5-5 16,1 0-4-16,-2 3-6 0,2 0-7 16,0-2-5-16,-3 2-12 0,-1 1-21 15,-3 2 130-15,-1-3-292 0,-4-2-170 16,0-2-481-16</inkml:trace>
  <inkml:trace contextRef="#ctx0" brushRef="#br0" timeOffset="166685.32">2640 13793 628 0,'-5'-2'175'0,"3"2"2"0,3 5-17 16,3 0-104-16,5 5-20 0,4 1-11 15,7 2-5-15,5 0-4 0,6-1-1 16,5-3-3-16,5-4-1 0,3-5-6 0,4-6-10 16,3-4-33-16,3-6-153 0,1-7-159 15,1-9-402-15</inkml:trace>
  <inkml:trace contextRef="#ctx0" brushRef="#br0" timeOffset="-175669.44">15708 11780 477 0,'3'-12'101'0,"0"-1"0"16,2 0-73-16,-1 3-23 0,-1 3-3 16,1 3 2-16,-3 0 3 0,0 2 4 0,-1 3 3 15,0 0 3-15,0 3 1 0,0 0-1 16,0 1 1-16,0 2-3 0,0 0 0 15,2 0-1-15,1 1-2 0,3-3 0 16,4-1 1-16,3 0 1 0,4-2 2 16,3 0 1-16,4-3-1 0,4-1-1 15,3-1-1-15,3 2-1 0,1-3-2 16,4 1-2-16,-1 2-1 0,0 1 0 16,4 0 0-16,2 3 0 0,3 2 1 15,1 1 0-15,5 2-1 0,6 0 1 16,6-2-2-16,0 1 0 0,4-1-3 0,2 0 0 15,5-2-1-15,0 1 1 0,6-3 0 16,0 1 2-16,5 0 1 0,0 1 1 16,1-2-1-16,-1-1 0 0,2 0-2 15,-7 0-1-15,-2-1-4 0,-3 1-1 16,-7-1-2-16,-4 0-1 0,-6 1 1 0,-7 2 0 16,-6 0-1-16,-7 0 2 0,-6 0 1 15,-4 2 1-15,-8-1-1 0,-5 1-1 16,-3 1 0-16,-7 2-1 0,-7 2 0 15,-5 1 1-15,-6 1-1 0,-7-1-3 16,-7 0-4-16,-7-4-1 0,-4-1-2 16,-2-4-1-16,-4-5 0 0,-4-2 1 15,-1-1 3-15,-1-1 5 0,-3-1 4 16,-4 0 1-16,-5-2 1 0,0 1 1 0,-1 1 0 16,-3 0 0-16,-3-2 1 0,-1 2-1 15,-1-1 0-15,2 3 0 0,-2-2 0 16,1 3 0-16,1-3-1 0,0-1-1 15,3 0 0-15,1 2 0 0,1-4 0 16,0 1 1-16,0-1-1 0,0 0 0 16,3 2 0-16,-1-5 0 0,3-1 1 0,8 3-1 15,3 0 1-15,4-1-1 0,6 4 1 16,2-1-1-16,6 4 0 0,3 2 0 16,1 0 0-16,2 1 0 0,5 2-1 15,2 1 1-15,4 0-1 0,4 0 0 16,2 2-2-16,3 3 0 0,4 0 1 15,4 2 1-15,4-1 2 0,5 4 2 16,8 1 3-16,7 0 2 0,3-1 1 16,9 0-1-16,9 1-1 0,6-2-2 15,5-1-1-15,5 1-3 0,7-2 0 0,7 0 1 16,3 2 0-16,0-1 1 0,5 1 2 16,2-1 1-16,3 0 2 0,1 2 1 15,1 0 1-15,-1 0-1 0,0-3 0 16,-4 0-2-16,-3 1-2 0,-6-1-1 15,-7-1-1-15,-10-1-2 0,-8 0-1 16,-10-1 0-16,-7 0 0 0,-12 0-1 0,-8-1-4 16,-7-2-4-16,-7 0-8 0,-10-1-2 15,-9 0-7-15,-14-2-15 0,-16-1-127 16,-17-1-125-16,-20-1-313 0</inkml:trace>
  <inkml:trace contextRef="#ctx0" brushRef="#br0" timeOffset="191362.51">6676 10355 533 0,'12'5'115'0,"-1"1"0"0,-5-3-88 15,1 0-19-15,-4-2-3 0,0 0-2 16,0 0-2-16,-2-1-1 0,-1 0 1 15,1 0 2-15,-2 0 2 0,1 1 1 16,-1-1 1-16,1-1 0 0,0 1 1 16,-1-1-1-16,1 2-2 0,0-1 0 15,0 0-1-15,1 0 2 0,-1 0 2 0,1 0 0 16,0 0 1-16,2-1 0 0,4 1-1 16,3 0 0-16,5 0-1 0,6 0-3 15,6-2 0-15,8-2-1 0,5-2 0 16,6-1-1-16,2 0-1 0,4-3 0 15,1-1 0-15,-2 0-1 0,1 3 1 16,-5 0-1-16,-4 0 0 0,-5 1 0 16,-6 2 0-16,-7 0 1 0,-6 3-1 15,-8-2 0-15,-5 4-1 0,-8 0 0 16,-7 1 0-16,-8 1 1 0,-8 3-1 0,-8 1 1 16,-8 1 1-16,-8-1 0 0,-5 1 0 15,-2-1 0-15,-1 0-1 0,-2-2 1 16,2 1-1-16,2-3 0 0,5 1 0 15,5 0 0-15,6-1 0 0,5 1 0 16,10-1 0-16,4-3-1 0,9 2-1 0,5 0-3 16,8-1-1-16,7-1 1 0,9-1 0 15,7 0 0-15,7 1 1 0,7-2 1 16,6 1 4-16,4 1 0 0,0-1-11 16,0 2-120-16,-3 0-112 0,-2 0-292 15</inkml:trace>
  <inkml:trace contextRef="#ctx0" brushRef="#br0" timeOffset="190881.29">20871 10266 364 0,'-18'5'80'16,"0"2"2"-16,5-4-52 0,3 1-23 15,1 0-4-15,2-2-2 0,1 0 1 16,4 1-2-16,0-3-3 0,1-1 3 15,0 2-1-15,2-1 5 0,1 0 7 0,3 1 9 16,3 0 7-16,2 1 4 0,5-2 2 16,5-4 2-16,2 2-4 0,2-2-3 15,5-1-8-15,4 3-5 0,4-3-1 16,2 1-2-16,4 2-3 0,5-1-1 16,2 1-2-16,3-3-1 0,-2-1-2 15,1 1-2-15,-2 1 0 0,1 0 0 16,-6 0 0-16,-4 1-1 0,-4 0 1 0,-3 2-1 15,-4 0 1-15,-7-2 0 0,-5 2 1 16,-5-1 2-16,-5 2 5 0,-3-1 1 16,-4-1 3-16,-7 2 1 0,-3 1 0 15,-9 0-2-15,-6 2-2 0,-7-1-4 16,-6 2-2-16,-4 0-2 0,-3-2-1 16,-5-2 0-16,0 1-1 0,0-2 1 0,-1-2 0 15,2 0-1-15,0 3 1 16,0-2-1-16,4 0 0 0,3 0 0 0,5-1 1 15,5 2-1-15,4-2 1 0,8-2-1 16,4 1 1-16,5 1 0 0,6 0-2 16,2 1 0-16,1 1-2 0,4 2 1 15,4-1 0-15,4-1-1 0,6 0 1 16,6 0 0-16,6-1 2 0,6 1 1 16,6-5-1-16,4 1 1 0,3-1-1 0,4 2 1 15,-1-3-1-15,1 2 0 0,-2 0 0 16,-4 2 1-16,-4 2-1 0,-6 0 0 15,-7-1 0-15,-9 2 0 0,-3 1 0 16,-7-1 0-16,-5 0 0 0,-6 0 2 16,-9 1 1-16,-8 2-1 0,-8 0 0 15,-9 1 1-15,-10-1 0 0,-9 2-1 16,-8-1-2-16,-2 0 0 0,-1 2 1 16,-5-2-1-16,5 0 0 0,3 3 1 0,4-5-1 15,2-1 0-15,7 3 1 0,7-2-1 16,8-3 0-16,5 3 0 0,9-5 1 15,5 3-1-15,8 2-1 0,2-3-2 16,6-2 0-16,5 3 0 0,7-2 1 16,7 1-1-16,8 1 0 0,8-2 1 15,9 1 2-15,8 1 1 0,4-3-1 16,3 0 1-16,4 0-1 0,-1-3 1 0,3 2-1 16,-4-1 0-16,-2 1 0 0,-6 1 0 15,-5 0 0-15,-8 2 0 0,-10 1 0 16,-9-1 1-16,-7 2-1 0,-5-2 0 15,-7 1 2-15,-6 0 0 0,-10 1 1 16,-6 1-1-16,-8 0 1 0,-6 1 0 16,-12 1-1-16,-5 1-1 0,-4 0-2 15,-1 1 0-15,-1 0 1 0,-1-1-1 0,1-3 0 16,9 4 0-16,2-5 0 0,6 1 1 16,4-5 0-16,8 0 0 0,6 0 0 15,5 0 0-15,5-2 0 0,5 2-2 16,4 1 0-16,5 0-1 0,8-1 0 15,3-2 0-15,7 3 0 0,6-1 1 16,8 0 2-16,5-2-1 0,5 2 1 16,1 0 0-16,6-1 0 0,2 0 1 0,3 3-1 15,-4-4 0-15,-1 1 0 0,-1 2 1 16,-5 1-1-16,-7 1 0 0,-5 0 0 16,-10 0 0-16,-3 1-8 0,-6 2 2 15,-8 2-134-15,-17 0-118 0,-10-5-311 16</inkml:trace>
  <inkml:trace contextRef="#ctx0" brushRef="#br0" timeOffset="196106.53">23931 3757 428 0,'3'-6'103'0,"-1"4"1"0,0 0-26 16,0 0-73-16,-1 2-7 0,-1 1 1 15,-2 2-1-15,-4-2 0 0,-1 2 1 16,-2 3 1-16,-4 1 2 0,-4-1 0 16,-3 2 2-16,-6-2 2 0,1 1-1 15,-1-2 0-15,-2-1-2 0,1 0 2 16,-1-3-1-16,1-2 0 0,2-1 4 15,-6-3 1-15,-3 1 0 0,0-2 1 0,-3-1-1 16,-4 0 1-16,-9 1-2 0,-2 3-6 16,-3 3 0-16,-1 0-1 0,-8 1 0 15,-2 1 0-15,0 0-1 0,-1 1 0 16,-3-1 0-16,0 2-1 0,0-1 1 16,3-1 0-16,-2 2 0 0,1 0 1 15,1 0-1-15,0 1 0 0,2-2 1 0,-1 4-1 16,-1 0 0-16,0 3 0 0,0-1 0 15,2 2 0-15,-1-1 0 0,-4 0 0 16,3 0 0-16,1 1 1 0,3-1-1 16,-4 0 0-16,3-5 1 0,2-1-1 15,3 0 2-15,-7-2 1 0,2-4-1 16,1 1 1-16,0 1 0 0,-1-2 1 16,2 1-1-16,1-5-1 0,2-1-1 15,-4-3 0-15,2-5-1 0,3-1 1 16,1 0-1-16,-1-2 1 0,0 1-1 0,3-3 1 15,4 2 0-15,-4-1 1 0,-3-3-1 16,1-1 0-16,1 1 1 0,1-5-2 16,1-1 1-16,4 1 0 0,1 0-1 15,7-1 1-15,3 2-1 0,-1-4 0 16,4 1 1-16,-2-3 0 0,-1-2 0 16,4 1 0-16,0 1 3 0,2-4-1 0,3 2 1 15,2-1 1-15,4 0 0 0,6 2 0 16,1 0 0-16,1-1-2 0,-1 5 1 15,2-3-3-15,1 2 0 0,2 0-1 16,0-3 1-16,2-2 0 0,1-3 0 16,1-3 0-16,2-1 0 0,-1-4 1 15,3 0 0-15,-1 3 0 0,2-2 0 16,3-1-1-16,1 2 0 0,3-4 1 0,0 6-1 16,1-3 0-16,1-2-1 0,0-3 0 15,1 0 1-15,-3 1 0 0,2 5 0 16,-1 0-1-16,2 4 1 0,0-4 0 15,-2 3 0-15,3 5-1 0,-2 1 1 16,0-6-1-16,-2 1 0 0,2-5 0 16,0 4 0-16,0 2 0 0,2 0-1 15,2-4 0-15,0 1 0 0,1-3 0 16,2 1 0-16,1-3-1 0,7-1 1 0,2 0 0 16,4-2 0-16,7 0 1 0,2 4 0 15,-1 1 0-15,0 3 0 0,-1-2 1 16,1 2-1-16,-3 2 1 0,-2 0-1 15,1 3 0-15,3 2 0 0,1-5 0 16,4 4 0-16,4 2 0 0,3 2 0 16,2 1 0-16,1 0 0 0,0 4-1 15,0 4 1-15,-1-4 0 0,-2-2 0 0,-2 1 0 16,4 0 0-16,6-1 0 16,3-3 0-16,0 3 0 0,0 3 0 0,1 7 0 15,2-3 0-15,-2 1-1 0,-1 3 1 16,1 5 0-16,9-2-1 0,-1 7 1 15,2-3 0-15,-1 7-1 0,2 4 1 16,2-1 0-16,2 1 0 0,2-1-1 16,2 0 1-16,-2 2 0 0,3 0 0 15,1-1 0-15,0 1 0 0,-1 3 0 16,-4-2 0-16,1 4 0 0,-2 1 0 0,-2 0 0 16,-1 1 0-16,-2 1 0 0,-2 3 0 15,2 1 0-15,-3 0 0 0,-1 3-1 16,1 1 1-16,-2 1 0 0,1-1-1 15,-5-1 1-15,-3 3-1 0,2-1 0 16,1-1 1-16,-1 3-1 0,0 1 0 0,-2 4 1 16,2-1-1-16,-1-2 1 15,-2 1 0-15,2-5 0 0,8 0 0 0,-1-2-1 16,-2-5 1-16,-1 11 0 0,-3 3 0 16,2 0 0-16,-4 7-1 0,-7-2 0 15,2 6 0-15,-1 1 0 0,-4-7-2 16,0 3 1-16,-5 1 0 0,-5-2 0 15,-4 0 1-15,-4 4 0 0,-2 2 0 16,2 6 1-16,-3-6 0 0,1 2-1 16,4 0 1-16,2 2 0 0,-2-2 0 0,4-3 1 15,1-2-2-15,4 2 1 0,1 0 0 16,-1 2 0-16,-2-1 0 0,-4 4 0 16,-1 5 0-16,-3-2 0 0,-5 1 0 15,-1 3 0-15,-2-1 0 0,1 0 1 16,1-2-1-16,-2-2 1 0,-2 7-1 15,-1 1 1-15,-4 0 0 0,-1 3-1 16,-4 1 1-16,-3 4-1 0,-5 0 0 0,-3-4 1 16,-5-1-1-16,-3 6 0 0,-4 0 0 15,-3 0 0-15,0 0 1 0,0-1-1 16,0 1 0-16,2-2 0 0,-1-7 1 16,2 2-1-16,0 2 0 0,1-4 1 15,2 1-1-15,0 1 0 0,2 3 0 16,0-2 0-16,-1-2 0 0,-2-4 0 15,-2 3 0-15,-7 0 1 0,-4-1-1 0,-6-2 0 16,-2-2 0-16,0 2 1 0,-3-4-1 16,-1 1 0-16,-2-6 0 0,-5-5 0 15,-4-3-1-15,-11-4 0 0,-16-6-1 16,-11-3-52-16,-17-9-75 0,-17 1-102 16,-21-5-254-16</inkml:trace>
  <inkml:trace contextRef="#ctx0" brushRef="#br0" timeOffset="211220.97">19922 3432 651 0,'-54'20'133'0,"8"-3"-1"0,2 2-125 16,7 3-17-16,1 2-16 0,8 3-17 0,5-2-7 16,9-4-2-16,4-3 5 0,4-1 14 15,6-4 11-15,7-3 19 0,4-5 24 16,10-4 13-16,9 1 6 0,11-3-1 16,6 0-8-16,11 3-3 0,12 0-5 15,14 1-5-15,11 1-7 0,8 3-4 16,10 4-3-16,15 0-2 0,11-1 0 0,8-2-1 15,14 2 0-15,3-1-1 16,7 0 1-16,10-4-1 0,2-3 1 0,7 1-1 16,7 1 1-16,-6-3 0 0,8-2-1 15,-3-1 1-15,0 1-1 0,0 3 1 16,-9-2 1-16,-5-1 0 0,-4 2 1 16,-16 3-1-16,-7 4 1 0,-13-1 0 15,-14 0 0-15,-12 3-2 0,-17 5 0 16,-19 0 1-16,-14-1-1 0,-15-3-1 0,-15 2 0 15,-14-4-1-15,-17-2-1 0,-11-3 1 16,-18-2 0-16,-20-8 0 0,-14 0 2 16,-18-4-1-16,-14-1 2 0,-18-7 0 15,-12-2 1-15,-10-2-1 0,-2-2 2 16,-15-3-2-16,-7-3 0 0,-6-4 1 16,-3 3-1-16,-8-1-1 0,-7 1 0 0,-6 2 0 15,2-1-1-15,-3 4 1 0,-7 8-1 16,2-4 0-16,0 4 1 0,2 2-1 15,3-2 0-15,3 4 0 0,9 1 0 16,10 0 0-16,4 1 0 0,14-1 0 16,11 4 0-16,14-1 0 0,13 1 1 15,11-2-1-15,9-3 0 0,18 5 0 16,12-1 0-16,14-1 0 0,12 5 2 16,7 1 2-16,17 1 1 0,18 3 0 15,17 0 0-15,11 3 1 0,13 0-1 0,18 0-1 16,20-1-3-16,18 6 0 0,10 1-1 15,11-1 1-15,17-2-1 0,12 3 0 16,11 0 0-16,8-4 0 0,6 4 0 16,10-1 0-16,-2-2 1 0,3 1-1 15,6-4 0-15,-6 2 1 0,-2 5-1 16,-5-5 1-16,-11 4 0 0,-4 0 0 16,-12 0-1-16,-18 5 1 0,-13 0 0 0,-21-1-1 15,-17 0 0-15,-20-5 0 0,-18 2 0 16,-19 0-1-16,-17-4-3 0,-17-1 1 15,-19-2 0-15,-18 0-1 0,-17-2 1 16,-21-1 1-16,-18 0 1 0,-15-6 2 16,-18-2-1-16,-11 1 1 0,-16-2-1 15,-12-2 1-15,-12 0-1 0,-10-2 1 0,-11 4-1 16,-8 2 0-16,-11-6 0 0,-3 4 1 16,-2 1-2-16,3 6 2 0,5 3-1 15,4 1 0-15,12 3 0 0,14 3 0 16,11 1 0-16,15 3 0 0,13-2 0 15,15 2 0-15,13 1 0 0,13-1 0 16,17 2 0-16,19-4 0 0,17 1 0 0,14-3-3 16,15-3 0-16,23-1 0 15,23 0 0-15,17-3-1 0,20-1 1 0,19-5 1 16,27 0 2-16,18-1 1 0,16-1 0 16,18 1-1-16,11 0 1 0,14 3 0 15,12-2-1-15,8 6 1 0,12 2-1 16,6-1 1-16,2 4-1 0,7-2 1 15,1 0 0-15,-4 4-1 0,-2-2 0 16,-9 3 1-16,-7-5 0 0,-5 2-1 16,-16 0 1-16,-14 1 1 0,-15-2 1 15,-20-1 0-15,-16-3 1 0,-23 4-1 0,-27-2 1 16,-18-1 0-16,-20-2-3 0,-26-1 0 16,-31-2-1-16,-26 0-1 0,-27-1-1 15,-23-3 1-15,-29 0-2 0,-24-3 2 16,-20 0 1-16,-11 1-1 0,-14-1 0 15,-7 4 1-15,-8 2 0 0,-4 2 0 0,-7 4 0 16,-3 6 0-16,-5 3-4 0,-1 5-3 16,-3 3-4-16,-3 5-4 0,-1 5 3 15,0 7-17-15,11 9-39 0,4 3-68 16,10 2-99-16,9 14-234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1T16:53:51.7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11359 14313 213 0,'-4'0'76'0,"-2"1"8"0,0 0-3 16,-1 0-19-16,0 1-10 0,-2 0-12 15,-1 3-10-15,-1-1-9 0,-1 1-15 16,0 0-16-16,-1 0-11 0,-1 2-13 15,0 0-8-15,0-3-1 0,2-1 1 16,0 1 9-16,0-1 12 0,2-2 9 0,-1 2 10 16,0-1-31-16,1 0-22 0,-1 1-45 15,1-1-117-15</inkml:trace>
  <inkml:trace contextRef="#ctx0" brushRef="#br0" timeOffset="418.36">10782 14407 515 0,'-4'2'126'0,"-1"-1"-1"0,4 0-42 16,-1 0-65-16,1-1-11 0,1-1-5 16,0 1-2-16,0 0 0 0,0 0 0 15,1 0 0-15,1 0-1 0,2-1 0 16,2 2 1-16,2-2 0 0,1 2 3 15,4-2 1-15,2 0 3 0,2 1 3 0,3-1 3 16,3 0 3-16,2 0 2 0,4 0 2 16,4 0 3-16,1 2 1 15,3-1-1-15,2 1-2 0,3 1-1 0,2 2-1 16,2-1-4-16,1 0-3 0,2-2-2 16,1 1-2-16,0-1-2 0,-1-1-1 15,-3 0-2-15,-1 0 0 0,-4 2-2 16,-4 0-1-16,-3 0-1 0,-6 1-1 0,-5-2-3 15,-3 1-3-15,-7 0-4 0,-3-3-5 16,-4 2-4-16,-4-1-1 0,-2-1 1 16,0 1 4-16,-3-1 2 0,0 1 5 15,-1 0 5-15,-2-2 3 0,-1 0 0 16,-2 0-4-16,-1-3-6 0,0 0-6 16,-1-3-4-16,1 1 22 0,2-3-142 15,-1 1-113-15,1-1-288 0</inkml:trace>
  <inkml:trace contextRef="#ctx0" brushRef="#br0" timeOffset="1048.95">11615 14119 619 0,'-1'2'137'16,"-1"-1"-1"-16,2-2-95 0,0 3-26 16,-1 3-12-16,0-1-6 0,1 1-2 15,0 1-1-15,0-1 0 0,-1 3 0 16,2-5 1-16,-1 1 0 0,1-2 3 16,-1-1 1-16,1 1 2 0,-1-2 1 0,2-1 2 15,0 2 2-15,0-1 1 0,2 0 0 16,2 1-1-16,-1 0 0 0,3 0 0 15,0-1-3-15,-1 1-1 0,2 5-1 16,0-3-1-16,1 3 0 0,2 0 0 16,1 4 0-16,0 2 0 0,1 4 0 15,2-6 0-15,-1 5 0 0,0 1 0 16,1 1 1-16,-1-3-1 0,0 0 0 0,2 0 0 16,-1 2 0-16,-2-2 1 0,2-1 0 15,-4-1 1-15,0-1 0 0,-1 0 0 16,-5-3 1-16,1-2-1 0,-2 0 1 15,-2-1-1-15,-1-2 0 0,-1 2-1 16,-1-2 0-16,-1 0 1 0,0 0 0 16,-2 2 0-16,0 0 1 0,0 1-1 15,-1 1 1-15,-3-2 0 0,1 4-1 0,1-1 1 16,1-2 1-16,-2-1 2 0,2-1 2 16,-1-1 0-16,2 2 1 0,0-3 0 15,0-1 0-15,-1-1-2 0,0 3-1 16,1 0-2-16,-2 0-1 0,2 0 0 15,-2 1-1-15,2 4 0 0,-2 1 1 16,0 1-2-16,-1 2 1 0,-1 0 0 16,0 2-1-16,-3 3-1 0,-2 0 1 15,-3 2-1-15,-3 1-1 0,-4-1-1 0,-4 3-2 16,-3 0-2-16,-2-2-6 0,-3 1-13 16,-2 1-100-16,0 1-31 0,0 0-108 15,-3-6-239-15</inkml:trace>
  <inkml:trace contextRef="#ctx0" brushRef="#br0" timeOffset="22019.52">18088 5195 214 0,'8'-6'0'16,"-1"-3"-30"-16,-2-1-154 0</inkml:trace>
  <inkml:trace contextRef="#ctx0" brushRef="#br0" timeOffset="23156.84">17912 4888 192 0,'-11'10'40'0,"3"-4"1"0,1 1-34 15,1-1-3-15,2-1 8 0,2-1 15 16,2 1 14-16,1-3 20 0,0 0 14 16,2-1 6-16,2-1 3 0,0 1-4 15,3-1-11-15,0-1-11 0,6 2-18 16,2 0-13-16,3 0-6 0,1-2-4 15,6 0-5-15,0 0-4 0,4-2-3 16,-1-2 1-16,2-1 0 0,4 2 1 16,3 2 0-16,5-1 1 0,1 0 1 15,3 3 0-15,4 4 0 0,5-4-2 0,2 1 0 16,6-2-1-16,2 3-1 0,7 1 0 16,5-1-1-16,6 1-2 0,7 3 2 15,8 0 2-15,3 5 1 0,2-3 0 16,4 2 0-16,5 1 0 0,0 2 1 15,-1 6-2-15,-4 0-2 0,-4-3-1 16,-3 0-1-16,-6 5 0 0,-10 0 0 16,-12-2 0-16,-10-7-1 0,-10 0-1 0,-12-1 0 15,-12-3 3-15,-10-2 2 0,-9-6-1 16,-9-1-1-16,-9-4 0 0,-5 0 0 16,-9-6 0-16,-11-4-3 0,-8-4-2 15,-12 2 1-15,-7-1 1 0,-7 2 0 16,-5-2 0-16,-5 4 0 0,-7 2 0 15,-2 3-1-15,-6-1 0 0,-1-1 0 16,-3 2 0-16,-10 2-1 0,1 2 0 0,-2-1 0 16,1-1 0-16,-3 2-4 15,3-1-3-15,3 3-2 0,3 0 0 0,5-5 1 16,9 3 0-16,3-3 2 0,7 2 0 16,7 5 4-16,7-7-1 0,8 2 0 15,7 2-1-15,8 0 0 0,7 3-1 16,10-1 3-16,6-2 1 0,5 4 2 0,5 1 1 15,5 0 0-15,7-2 1 0,3 1 0 16,9-1 0-16,5 0-1 0,10 0 1 16,11-4-1-16,8 3 1 0,11 0 0 15,7 2 0-15,5 0 1 16,14 2 0-16,5 0 0 0,6 7 1 0,7-1 1 16,5 1-1-16,10 3 1 0,3 5-1 15,1-3 0-15,3 5 0 0,-2-4 0 16,-2 4-1-16,-2 2 0 0,-7-3 0 15,-4-1 1-15,-6 3 1 0,-13-3 1 16,-9 3 1-16,-10-6 0 0,-16-5-1 0,-12 0 2 16,-16-2 0-16,-12-6-2 0,-15-2-1 15,-14-8-1-15,-13-3-1 0,-15 0 1 16,-16-2-3-16,-17-1-1 0,-18-2 2 16,-11 4-1-16,-13 3 0 0,-12 4 0 15,-10-1 1-15,-6 5-7 0,-4 2-6 0,-3 0-8 16,1 2-3-16,1 6-4 0,8 0-3 15,8 4 0-15,11-3 5 0,15 0 7 16,14 3 5-16,16-3 5 0,14-1 4 16,15-5 1-16,17 1 2 0,10-1 5 15,13-3 1-15,13-2 1 0,14 0 1 16,13-3 3-16,13 1 1 0,11-6 0 16,13-2-3-16,13 3 0 0,8-2 0 15,5 0-1-15,8-4-2 0,5-3-1 16,5 5 1-16,1 2 1 0,0 0-1 15,-1 1 1-15,-1 1-2 0,-6 6 1 0,-6 5 0 16,-9 0-2-16,-7-1-1 0,-9 1-1 16,-8 3-1-16,-10-1-1 0,-10-2-6 15,-9 0-11-15,-11-1-7 0,-10 1-31 16,-11 0-99-16,-12-2-117 0,-11 2-278 16</inkml:trace>
  <inkml:trace contextRef="#ctx0" brushRef="#br0" timeOffset="24667.79">1899 5991 260 0,'-11'5'57'0,"1"0"4"15,5-3-41-15,-1-1 4 0,5 3 8 16,2-2 9-16,2-2 9 0,5 0 3 16,3-1-1-16,3 3-5 0,5-3-8 15,4-1-8-15,5 1-9 0,6 0-9 16,5 0-6-16,4 0-4 0,6-1-1 15,6-1 0-15,2 3 0 0,3-1-1 0,3 0 0 16,6 1 0-16,4 1 0 16,4-1 0-16,5 0 1 0,3-1-1 0,8 2 0 15,2-2 1-15,4 0-1 0,1-1 1 16,1 0 0-16,3 0-1 0,2 2 0 16,-1-4 2-16,0 2 1 0,0-2 1 15,3-1 0-15,-1 2 2 0,-3 0 1 16,-2-4 2-16,-4 3 0 0,-5-1 0 0,-4 1 0 15,-8 3-1-15,-8-1-1 0,-5 1-1 16,-5 1-2-16,-3 0-2 0,-9 1-2 16,-7 1 0-16,-5-1 0 0,-6 0-1 15,-8 1 0-15,-6 0-1 0,-7 1-1 16,-5-1 0-16,-4-2-1 0,-5 2 1 16,-5 1 1-16,-3 0 1 0,-4-1 2 15,-5 1 0-15,-5 0 2 0,-3 3-1 16,-8-5 0-16,-5 0-1 0,-4 0-1 0,-7 1 0 15,-6-3 0-15,-5 2-1 0,-5-1 1 16,-6 0-1-16,-7 0 0 0,-6-1 1 16,-6 0 0-16,-4 0-1 0,-10-2 1 15,-4 1-1-15,-4 0 1 0,-3 2 0 16,-5 2 0-16,-3-1-1 0,-3 1 1 16,1 0-1-16,-2 1 0 0,2 1 1 15,-2 0-1-15,8-1 0 0,1 1 0 0,6-2 0 16,6 0 0-16,7 1 1 0,7-3 0 15,10 0 0-15,7 1-1 0,10-2 1 16,11 0 0-16,9-1 1 0,11-1 0 16,8 0 0-16,8 2 0 0,7-1 1 15,8 2 1-15,8 1 0 0,9 0-1 16,8 0 0-16,8-1 1 0,7 0-1 16,7-1-1-16,9-1-1 0,6 1 0 0,8 2 1 15,8-1-1-15,6 0 0 0,7 0-1 16,8 3 1-16,7 0 0 0,5 0 0 15,4-3-1-15,6 1 0 0,6 2 1 16,2-3 0-16,-3 1-1 0,1-1 1 16,-3 0-1-16,-4 0 1 0,-4-2-1 15,-9 0 1-15,-7 0 0 0,-5-1 0 16,-9-1 1-16,-9 0 1 0,-7 1 2 16,-12-1 0-16,-9-1 0 0,-7 2 1 0,-11-2-1 15,-7 1 1-15,-6-2-1 0,-8 0-3 16,-3 0-1-16,-4 1 0 0,-4-4-2 15,-5 3-2-15,-6-1 0 0,-4-3-1 16,-4 1 2-16,-5 2 0 0,-8-6 1 16,-7 3 1-16,-5-5 0 0,-6 7 1 15,-10 1 0-15,-6 1-1 0,-10 0 1 0,-7 5-1 16,-3 3-6-16,-11 5-6 0,-5-2-7 16,-5 5 30-16,-2 3-161 0,-1 1-124 15,1 5-324-15</inkml:trace>
  <inkml:trace contextRef="#ctx0" brushRef="#br0" timeOffset="51041.52">7914 5002 425 0,'-4'0'107'0,"3"3"0"16,0-3-20-16,1 0-70 0,0 0-17 16,0 0-3-16,1 2 1 0,-1-1-1 15,0-1 1-15,1 1 1 0,-2 1 1 16,2 3 1-16,-2-3 0 0,0-1 0 0,1 1 0 16,0 0 0-16,-1-1 2 0,1 0 2 15,0-1 3-15,0 2 1 0,0-2 2 16,1 1 0-16,0 0 2 0,3 0 0 15,-1-1-1-15,1 1-1 0,3 1 1 16,3 0-1-16,3 0 0 0,2 2-1 16,3 0-1-16,1-1-2 0,6 1-2 15,1-2-1-15,2 1-1 0,4 0 0 0,0-3-1 16,3 3 0-16,2-2-1 0,2 2 0 16,-2 0 1-16,0-3-2 0,-1-1 1 15,1 0 0-15,1-2 0 0,-5-2 0 16,2 1 0-16,0 1 1 0,2 1 0 15,0 3 1-15,2 2 1 0,0 1 0 16,6 3 0-16,0-2 0 0,3 0-1 16,0-2 0-16,3-2-1 0,3-2-1 15,3 3 0-15,1-2-1 0,2 0 1 0,1 1-1 16,0-1 1-16,3 2 0 0,-3-4-1 16,-1 0 1-16,3-1-1 0,-2 2 0 15,1 1 1-15,0 1-1 0,2-2 0 16,4-1 0-16,-1-1 1 0,1-1-1 15,4-1 1-15,1-1-1 0,0 0 1 0,0 2-1 16,-4 2 1-16,-2 1-1 0,-2 1 0 16,1 1 0-16,-6 1 0 0,1 5 0 15,-3-1-1-15,-1 4 1 0,1 0 0 16,-1 1 1-16,-5-1-1 0,3-2 0 16,1-3 0-16,-1-1 1 0,1 0-1 15,-1-1 0-15,0-1 0 0,-1-1 0 16,0-1 0-16,-2-4 1 0,-3 2-1 15,1-2 0-15,-2 0 0 0,-1 1 0 16,-1 0 0-16,-4 4 0 0,-2 1 0 0,2 1 0 16,-4 0 0-16,-2 1 0 0,1 0 0 15,0-1 0-15,0 0 0 0,1 0 1 16,0-4-1-16,1-1 0 0,3 2 1 16,-2-3-1-16,2 1 0 0,-2 0 0 15,1-2 0-15,-2 4 1 0,-1 0-1 16,-3-5 0-16,-1 3 0 0,-1 0 0 0,-2-1 0 15,-2 0 0-15,0 0 0 0,-1 1 0 16,0 2 0-16,3 0 0 0,-2 1 0 16,0 0 1-16,1 2-1 0,-3 1 0 15,-1-2 0-15,-1 1 0 0,0-1 0 16,-2 2 0-16,1-3 0 0,1 1 1 16,0-3-1-16,2 1 1 0,1-4-1 15,-1 1 0-15,1-2 1 0,-1 0-1 16,0-2 1-16,4 3-1 0,0-2 1 15,2 3-1-15,-3-1 1 0,2 3 0 0,-2-1 0 16,0 1 0-16,-3 0 0 0,-1 3 1 16,-5-3 0-16,4 0-1 0,-1-1 1 15,2-1-1-15,-2 0 1 0,0-1 0 16,2-1-1-16,1 2 1 0,-1 0-1 16,2-1 0-16,-1 2-1 0,2 3 1 0,0-1 0 15,-1-1 0-15,-6 1 1 0,-1 1-1 16,0-1 2-16,1-2-1 0,-2 3 0 15,0-2 0-15,2 1 0 0,4 1 0 16,-1-2-1-16,3-1 0 0,0 2 0 16,1-1-1-16,-2 1 0 0,0-1 0 15,3 1 1-15,0 1-1 0,-3 3 0 16,1-2 0-16,2 2 0 0,4 1 0 16,0 1 0-16,-5-1 0 0,1 0 0 0,-1-2 1 15,-4 1-1-15,-2-2 0 0,-2-2 0 16,7-3 1-16,4 1-1 0,-1-1 1 15,6-2-1-15,5 1 0 0,5 1 0 16,-1 1 1-16,2 4-1 0,-5 0 0 16,3 0 0-16,-4 2 0 0,-7 1 0 15,-1-2 0-15,4 1 1 0,0 0-1 0,-1-1 1 16,1 1 0-16,8 3-1 0,0 0 1 16,1-2-1-16,-2 2 1 0,-6 1-1 15,3-2 1-15,1-2-1 0,-4-1 0 16,2-4 1-16,-2 1-1 0,2-4 1 15,3-3-1-15,4 2 0 0,0 1 1 16,-1-4-1-16,2 6 0 0,2 0 0 16,-2 2 0-16,1-2 0 0,-9 2 0 15,2-2 0-15,2 3 0 0,3-2 0 0,0-1 1 16,-1 4-1-16,-2 0 0 0,5 4 0 16,-4-2 0-16,-2 1-1 0,-3 0 2 15,0 0-1-15,-2-2 0 0,2-1 0 16,1-2 0-16,3 1 0 0,-2-1 0 15,-2-1 0-15,-2 0 1 0,0 1-1 16,-2 1 0-16,-3-1 0 0,-5-1 0 16,-1 1 0-16,0 0 0 0,-1 1 0 0,2-2 1 15,-3 0-1-15,0 0 0 0,-3-1 0 16,4 0 0-16,-1-1 0 0,0 3 0 16,3-4 0-16,0 0 0 0,0 1 0 15,2 2 0-15,-5-1 1 0,-1 2-1 16,-1-2 0-16,-6 2 0 0,-3 2 0 15,-2 0 0-15,-2-2 0 0,-2 0 0 16,-2 1-1-16,-3 0 1 0,-2 0 0 16,-3-1 1-16,1 0 1 0,0 4 0 0,-1-4 1 15,1 0 0-15,-1-1 1 0,1 1-1 16,0 0 0-16,0-2-1 0,0 0 1 16,-1 2-1-16,1-1 1 0,0 1-1 15,0 1 0-15,0-2-1 0,-1 0 0 16,0 1 0-16,-2-1 0 0,-1 0-1 15,-2-1 0-15,-1 0 1 0,-3-1-1 0,-2 2 0 16,-2-2-1-16,-3 2 1 0,-5-1 0 16,-5-2 0-16,-5 2 0 0,-2 0 0 15,-1 0 0-15,-4 1 0 0,-5 0 1 16,2 0-1-16,-1-3 0 0,2 0 0 16,-3-3 0-16,1 1 0 0,-1-1 0 15,-2-1 0-15,-3 1 0 0,1 2 0 16,-1 2 0-16,0 2 0 0,-3 1-1 15,-1-2 1-15,4 2 0 0,1 0 0 0,-3 1 0 16,-2-1 0-16,-2 0 0 0,3-1 0 16,5 2-1-16,0 1 1 0,0-1 0 15,3-1 0-15,5 2 0 0,4-2-1 16,-4 4 1-16,-3-3 0 0,1 1-1 16,-2-1 1-16,-2 2 0 0,2 3 0 15,0 0 0-15,-1 0 0 0,2 0 0 16,0 1 0-16,0-3 0 0,0 0 0 15,2-5 0-15,-6-4 0 0,2-1 1 0,1 1-1 16,-5 0 0-16,-1 0 0 0,1 3 0 16,-1 1 1-16,8 1-1 0,-3 1 0 15,-9-3 0-15,10 3 0 0,-4 0 0 16,-6 0 0-16,-3 0 0 0,-10 4 0 16,1 0 0-16,10 2 0 0,-1-4 0 15,2 0 0-15,-2 0 0 0,3-3 0 0,1-1 0 16,1-2 0-16,-7 3 0 0,-5-1 0 15,2 1 0-15,1-2 0 0,1-2 1 16,1 0-1-16,-5 2 0 0,-1-2 0 16,0 0 0-16,-2 3 0 0,1 0 0 15,-5-1 0-15,1 0 0 0,-1 1 0 16,1-2 0-16,0 0 0 0,-1-2 0 16,0 4 0-16,0 0 0 0,2-2 0 15,2 2 0-15,-3 0 0 0,3 0 0 0,1 0 0 16,-1-2 0-16,1 2 0 0,-4-3 0 15,2 1 0-15,3-1 0 0,-4 0 0 16,-1 0 0-16,0 3 0 0,1-2 0 16,0 1 0-16,1-1 0 0,0 0 0 15,1 0 0-15,0-1 0 0,1 0 0 16,0 2 0-16,2 1 0 0,-5 1 0 0,2 0 0 16,0 3 0-16,-2-2 0 15,-1 2 0-15,-1 1 0 0,1-2 0 16,1 0 0-16,0-1 0 0,1 0 0 0,0-2 0 15,1 0 0-15,2-1 0 0,3 1 0 16,1-1 0-16,1-1 0 0,1 2 0 16,3 2-1-16,0-1 1 0,-2 0 0 15,-2 0 0-15,3 5 0 0,0-2 0 16,0 3 0-16,-2-1 0 0,0 2 0 16,6-1 0-16,-3 1 0 0,-2-3 0 0,1 2 0 15,1 1 0-15,3 0 0 0,0-2 0 16,-2 0 0-16,4-2 0 0,1-2 1 15,2-1-1-15,1-4 0 0,1 2 0 16,2-3 1-16,1 1-1 0,4 1 1 16,2 1-1-16,1 0 0 0,2 1 0 15,1 1 0-15,0 0 0 0,4 1 0 0,-3-1 0 16,0 1 0-16,2 0 0 0,-2 1 0 16,3-5 0-16,-1 4 0 0,0-1 0 15,-1 0 0-15,3-1 1 0,-1 0-1 16,2 2 0-16,1-1 0 0,2-2 0 15,3 1 0-15,4 1 0 0,0-2 1 16,4 2-1-16,2-2 1 0,1-1-1 16,1 2 1-16,1 0 0 0,3 0-1 15,1 0 1-15,0 0-1 0,2 1 0 0,0 0 0 16,2-2-2-16,-1 2-5 0,0-1-12 16,0 0 53-16,-2-2-189 0,-2 2-133 15,-4-2-357-15</inkml:trace>
  <inkml:trace contextRef="#ctx0" brushRef="#br0" timeOffset="58662.37">13276 14917 518 0,'-7'5'130'0,"1"-1"-1"15,2-2-30-15,3-3-79 0,0 2-11 16,0-1-7-16,1-1-2 0,-1 1-1 15,1 0 0-15,1 0-1 0,-1 0 1 16,0 0 0-16,0 1 0 0,0-1 3 16,1 2 2-16,-1-4 3 0,0 2 1 0,0 2 1 15,1-1 1-15,1 0 1 0,0 3 1 16,2 2 1-16,2 0-2 0,4 3 2 16,3 0-1-16,6 1 1 0,3-1-2 15,6 0-2-15,6 0-2 0,6-1-1 16,2-2-2-16,8-3-1 0,2 1-2 15,0-3 0-15,1-2 0 0,1 0-1 16,0-2 1-16,-3 0 0 0,-7 1-1 16,-2 0 0-16,-3 0 1 0,-5 3 0 0,-4-1 2 15,-5 1 2-15,-5 0 1 16,-2 1 0-16,-6-1-1 0,-2 1 1 0,-3-2-2 16,-4 3-4-16,-3-2-4 0,-2 0-4 15,-5 1 0-15,-4 0 0 0,-5 0 1 16,-4-1 0-16,-3-2 2 0,-4 0 2 15,-6-1 4-15,-3-1-1 0,-4-3-1 16,0 0 1-16,-6-1-1 0,-6 1 0 16,-2-3 1-16,-3 2-1 0,1 2 0 0,0-1 1 15,-1 1-1-15,6 1 1 0,7 1 1 16,5 1-1-16,8 0 0 0,7-3 0 16,6 1 0-16,7 2 0 0,3-3 1 15,4 2 0-15,2 0 2 0,3-1 0 16,2-1-1-16,5 2 1 0,5-2 0 15,6 0-1-15,7 0 0 0,4 0 0 16,5 0-1-16,6-2 0 0,-1 0 1 16,0 2-1-16,2 1 1 0,-3 0 1 0,-1 3 1 15,-3 2 1-15,-5 3 1 0,-4 0 1 16,-3 3 0-16,-7-2 0 0,-3 1-1 16,-4-2-1-16,-3-1-1 0,0-1-2 15,-2 1-1-15,-2-3 0 0,-1 1 0 16,-1-2-1-16,0 1-1 0,-2 0 0 15,-2 0 0-15,-2-1 1 0,-3-1-2 0,-5 0 1 16,-3 1 0-16,-9-1 1 0,-3 1-1 16,-3 0 1-16,-3 0 0 0,-2 0 0 15,3-1 0-15,1 1 0 0,7-1 1 16,3-1-1-16,4-2 1 0,5 2 0 16,4 0 0-16,3 1 0 0,3-2 0 15,3 2 0-15,1-1 1 0,2 2-1 16,7-1 0-16,5-2 0 0,7 1-1 15,5 1 0-15,52-1-1 16,-32 4 0-16,-1 2 1 0,2 4-1 0,0 0 1 16,-1 1 0-16,-3 1 0 0,-4-1 0 15,-3 0 1-15,-3-2-1 0,-5-2 0 16,-7 1 0-16,-7 1-9 0,-8 1-18 16,-8 3-136-16,-12 3-135 0,-18-4-348 15</inkml:trace>
  <inkml:trace contextRef="#ctx0" brushRef="#br0" timeOffset="61278.63">4444 9261 504 0,'-5'1'116'0,"0"1"0"0,3-3-53 16,1 0-58-16,1 1-12 0,1-1-5 15,0-2-1-15,2 0 0 0,1-1 1 0,0-2 1 16,1-1 6-16,1-2 7 0,-2 3 7 16,2 0 5-16,-3 0 3 0,-1 2 3 15,-1 2 2-15,1 0 0 0,-2 2-2 16,1 1-2-16,-1 0-4 0,0-1-5 15,0-1-3-15,0 2-3 0,0-2-1 16,1 4-2-16,0-4 0 0,1 1-1 16,0 2 1-16,3 2 0 0,-1-2 0 15,3 0 0-15,0-1 0 0,4 1 1 0,1-1 1 16,2 3-1-16,3-2 1 0,1 0 0 16,4 0 0-16,0 2-1 0,1 0 1 15,3-2-1-15,1-2-1 0,2 2 1 16,2-3-1-16,3 1 1 0,2-2 0 15,2 0 1-15,-1 0 3 0,2-3 0 16,0 2 1-16,-1 2 1 0,1-1 1 0,0 3 1 16,0-1-1-16,2 1-1 0,0 1-1 15,0 1 0-15,2 1 0 0,-2-1-2 16,2-1-1-16,-1-1-1 0,0 1 0 16,3 2-1-16,1-4 0 0,1-1 0 15,0-2-1-15,3 0 1 0,-2 1-1 16,1 1 0-16,-2-1 2 0,0 2 0 15,1-1 1-15,-1 5 1 0,1-2 1 16,0 1-1-16,0-1 1 0,3-1-1 0,0 1-1 16,2 0-1-16,0-2 0 0,0-1-2 15,1-3 1-15,1 2 0 0,-1-2-1 16,0-1 1-16,0-2-1 0,-3-1 0 16,3 3 1-16,-3 0-1 0,0 0 0 15,-3 1 0-15,0-1 0 0,-2 4 0 16,1 1 1-16,-2-1-1 0,0 1 0 15,-1-1 0-15,1 2 0 0,-2 1 0 16,0-3 1-16,-2 1-1 0,-2 0 0 0,-2 0 0 16,-2 0 0-16,-1-1 0 0,-3 0 0 15,1 1 0-15,1-1 0 0,0-1 0 16,0-1 0-16,2 2 0 0,1 0 1 16,1-1-1-16,0 0 0 0,1 2 0 15,1 1 0-15,1-1 0 0,-1 0 0 16,0 2 0-16,2 0 0 0,1 3 1 15,0-3 0-15,-1 0 0 0,3 1 0 0,0 0 1 16,-1-1 0-16,2-1 1 0,0-1 3 16,-1 0 2-16,3 1 0 0,-1-2 1 15,3 2 0-15,3-2 2 0,2 3-2 16,0-1-1-16,3 1-2 0,0 2-1 16,0-1 0-16,0 0-1 0,-1 3-1 15,1-3 0-15,0 1 0 0,0 1-1 0,-1-2 0 16,-2 3-1-16,-4 0 1 0,-3-3-1 15,-5 2 0-15,-7-1 0 0,-7-2 0 16,-4 2 0-16,-5-1 0 0,-6-2 0 16,-4 1-1-16,-4 0-5 0,-2-2-4 15,-2 1-6-15,-5-2-8 0,-4-2-12 16,-7 0 159-16,-4 1-292 0,-8-6-146 16,-12 0-421-16</inkml:trace>
  <inkml:trace contextRef="#ctx0" brushRef="#br0" timeOffset="67509.63">2071 5999 463 0,'-3'-4'107'16,"-3"1"1"-16,1-1-69 0,-3 0-23 16,-1-1-4-16,-1 2 0 0,-2 1-4 15,0 0-4-15,2 1-1 0,1 1 1 0,0 0 2 16,2 1 1-16,3 0 0 16,2 0 1-16,1 0 0 0,0 2 2 0,2-3 0 15,1 2 0-15,2 1 2 0,5-2 3 16,4 0 1-16,7 0 0 0,7-2 0 15,8 0-3-15,9-1-1 0,6-1-3 16,7-2-3-16,4 0-1 0,3-1-2 16,4 1-1-16,0 0 0 0,-2 1 0 15,-4 0-1-15,-4 1 0 0,-5 2 0 0,-8 0 0 16,-10 1-1-16,-8-1 1 0,-7 2-1 16,-8-1 1-16,-5-1 2 0,-5 1 3 15,-5-1 1-15,-6 0 0 0,-5-1 0 16,-8 0 0-16,-7-2 0 0,-6 1-2 15,-8 0-4-15,-7-1 0 0,-3 3-1 16,-2 0 1-16,-3-2-1 0,-5 2 0 0,-4 0 1 16,2-1-1-16,0-2 0 15,-2 1 0-15,5-2 1 0,5 1-1 0,6 0 0 16,9-1 1-16,6 1-1 0,10 2 1 16,9-2 0-16,3 1 0 0,7-2 0 15,4 0 2-15,7 0 0 0,7 0 0 16,6-2 1-16,10-1 0 0,9-2-2 15,11 3 1-15,10-2-2 0,5 1 0 16,6 2 0-16,5-2 0 0,2 1-1 0,3 3 1 16,-4 0-1-16,-2 2 1 0,-5 2-1 15,-9-2 0-15,-7 2 0 0,-11 3 1 16,-13 0-1-16,-7-1-1 0,-9-2-1 16,-7-2 1-16,-8 1 0 0,-10 0 0 15,-7-1 0-15,-9-1 0 0,-7 0 2 16,-11 2-1-16,-8-1 1 0,-5 2-1 15,-2 3 1-15,-5 0-1 0,-2 1 1 16,0 0-1-16,2 0 0 0,3 2 0 16,4-4 0-16,5-2 0 0,8-1 0 0,9-1 0 15,8-2 1-15,8 3-1 0,7-1 0 16,5 0-1-16,6-1-1 0,5 3 0 16,7 0 2-16,8 0-1 0,7-1 0 15,7 1 1-15,12 3 1 0,10-1 1 16,7 1-1-16,6 2-1 0,5 1 1 0,1 2 0 15,3-1-1-15,0 1 1 0,-4 3-1 16,-7 0 1-16,-5-2-1 0,-8-1 0 16,-8 3 0-16,-13-3-1 0,-10-3-3 15,-6-1-2-15,-13-1 1 0,-11 2 0 16,-10-1 0-16,-12-6 1 0,-10 4 1 16,-10 3 4-16,-9-4 1 0,-7 2-1 15,-5-3 1-15,-5 0-1 0,4 1-1 0,-1-2 1 16,6 0-1-16,5-1 0 0,10 0 0 15,10-3 0-15,12 3 0 0,9-1 1 16,10-2 0-16,9 3 2 0,8-1 1 16,13 0 0-16,9 0 0 0,7 0 0 15,14 1-1-15,12 1 1 0,9 2-3 16,6-1-1-16,5 3 1 0,2 2 0 16,3 0-1-16,-5 4 0 0,-6-3 1 15,-6 1-1-15,-11 4 0 0,-8-3-1 0,-13 2-5 16,-13 0-1-16,-12-2 0 15,-15 3 1-15,-13-1 0 0,-15 1 0 0,-12-1 2 16,-12 1 4-16,-9 2 2 0,-9-1 0 16,-2 0-1-16,-4-1 1 0,4-1-2 15,6 2 1-15,7-2-1 0,10-4 0 16,14 2-1-16,10-3 2 0,12-1-1 16,11-2 4-16,12-4 2 0,10-4-1 15,12-3 1-15,11-1 0 0,11 3-1 0,9-2 1 16,9 0-4-16,6 1-1 0,2 3-1 15,2 4 1-15,-2 2 0 0,-1 4-1 16,-7-1 1-16,-7 6-1 0,-8 4-1 16,-10-1-4-16,-12 0-2 0,-13 3 0 15,-17-2 1-15,-13 3 0 0,-14-1 1 16,-13 0 1-16,-11 1 4 0,-11 5 2 16,-6-6 1-16,-5 1-1 0,1-1-1 0,4-1 1 15,6-3-2-15,9-2 1 0,13-6 0 16,11 1 1-16,12-4 3 0,15-5 1 15,13-3 0-15,12-3 1 0,9 1 0 16,11-4 0-16,8-1-2 0,7 1-2 16,4 3-1-16,3 0-2 0,1 2-10 15,-1 2 107-15,-2 1-254 0,-8-2-148 0,-2-5-420 16</inkml:trace>
  <inkml:trace contextRef="#ctx0" brushRef="#br0" timeOffset="73148.38">4109 8195 370 0,'-4'-1'91'0,"1"1"6"0,1 0-62 0,1 0-3 15,1 1 4-15,-1 0 3 0,1-2-2 16,0 2-7-16,0-1-6 0,0 1-2 16,0 0-4-16,0-1-5 0,0 1-6 15,1 3-4-15,0 0-1 0,1 3 0 0,3 1 0 16,1 4 0-16,4 4-1 0,3 0 0 15,4 4-1-15,5 1 1 0,5 3 0 16,4 1-1-16,3-2 0 16,2-2 0-16,2-1 1 0,0-2-2 0,-1-1-2 15,-5-5-3-15,-1-4-35 0,-5 1-77 16,-3-3-6-16,-5-3-82 0,-5-1-162 16</inkml:trace>
  <inkml:trace contextRef="#ctx0" brushRef="#br0" timeOffset="73494.12">4527 8378 492 0,'6'-7'113'0,"-3"0"4"0,-1-3-65 16,-1 5-31-16,0 2 0 0,1-1 3 15,-4 2 2-15,0-1-4 0,2 2-4 16,0 1-6-16,0-1-3 0,1 2-4 16,2 4-4-16,1 0-2 0,2 2-1 15,3 3 0-15,3 2 2 0,3 1 0 16,2 1 0-16,0 1 1 0,0 0-1 16,2-1 1-16,-1-1-1 0,-1 1 0 15,-4-1 0-15,-1 2 0 0,-3-2 0 16,-3-1 0-16,-5-1 0 0,-3 2 0 0,-6-3 0 15,-4 1 2-15,-5-2-1 0,-7-2 0 16,-7-1-1-16,-5-1-5 0,-5-6-2 16,-1 2 55-16,-8-5-182 0,-1-4-120 15,1-1-328-15</inkml:trace>
  <inkml:trace contextRef="#ctx0" brushRef="#br0" timeOffset="76200.97">2551 7896 605 0,'2'2'137'0,"0"-1"0"0,-2 4-103 16,0 1-13-16,0 4 3 0,-1 2-3 0,0 7-5 15,-1 3-1-15,0 4-1 0,-1 5-1 16,2 0-1-16,-1 2-5 0,2 4-2 16,1 1-3-16,0-4-1 0,2 2-1 15,-1-6-3-15,0-1-6 0,-1-4-9 16,0-3-14-16,-1-4-63 0,-1-3-57 15,0-9-107-15,-1 1-237 0</inkml:trace>
  <inkml:trace contextRef="#ctx0" brushRef="#br0" timeOffset="76463.89">2499 7977 669 0,'-1'-18'166'15,"0"1"6"-15,0 6-100 0,1-2-20 16,-1 1-6-16,1-1-7 0,2 2-10 15,4-1-8-15,0 1-4 0,4-3-2 16,3 4-3-16,6-1-2 0,3 0-1 0,2 2-3 16,2 1 0-16,0 3-3 0,2 4-1 15,-1 1-1-15,-4 0-2 0,-3 4 0 16,-5 0-1-16,-3 5 0 0,-6-1 0 16,-7-1 0-16,-7 3 0 0,-5 2 1 15,-5 0-1-15,-4 3-3 0,-5-2-7 16,-1-2-11-16,1 2-17 0,3-2-12 15,2-2-10-15,5-2 29 0,4-2-153 0,4-3-124 16,7-1-299-16</inkml:trace>
  <inkml:trace contextRef="#ctx0" brushRef="#br0" timeOffset="76774.7">3038 7848 692 0,'3'0'163'15,"-8"-5"0"-15,-2 2-108 0,-4 0-24 16,-1-2-9-16,-4 0-9 0,1 2-11 16,-2-1-2-16,3 3 0 0,2 2 0 15,3-1 0-15,3 1 0 0,0 3-1 16,3-3-1-16,2 2 1 0,3 3-1 16,0-1 1-16,3 4 0 0,0 2 0 15,2-1 1-15,-1 1 1 0,3 1-1 0,-1-3 1 16,-2 2-1-16,1-1 0 0,-1 0 0 15,-1-1 1-15,-3 2-2 0,-2-3 1 16,-2 1-1-16,-4 3 1 0,-2-1 0 16,-6 3-1-16,-1 1 1 0,-4 0 0 15,-1 1-10-15,-1-4-12 0,-1-4-8 16,1-2-38-16,1-4-94 0,2-7-120 16,4-5-276-16</inkml:trace>
  <inkml:trace contextRef="#ctx0" brushRef="#br0" timeOffset="77941.64">3049 7898 466 0,'11'1'121'15,"-3"2"5"-15,-1 1-54 0,-1-1-28 16,2 0 2-16,-1-2-8 0,2 0-9 16,1 1-2-16,1-4-3 0,1-1-1 0,0 0-5 15,1-3-4-15,-1 0-2 0,-1-2-1 16,0-1 0-16,-1 1 2 0,-2 1-1 15,-2 1 1-15,-1 1 1 0,-3-1 1 16,-1 2 0-16,-2 0-2 0,-2 1-3 16,-1-1-5-16,-2 3-3 0,-2 1-3 15,-1 6-2-15,-1 1-2 0,1 4 1 16,0 5-1-16,0 1 0 0,3 4-1 0,0 1-3 16,4-2-3-16,1 0 1 15,4 1-1-15,3-4 0 0,3-3 2 0,3-4 3 16,4-3 4-16,2-1 2 0,2-5 0 15,1-4 1-15,-1-3 2 0,-1-2-1 16,1-5 2-16,-1 0 2 0,-3-1 3 16,-1-1 2-16,-1-1 0 0,-2 2 1 15,-2 1 0-15,-4 1-2 0,0 3-2 16,-3 2-1-16,-1 1 0 0,-1 2-2 0,-1 1-2 16,0 6-2-16,-1 2 1 0,-1 3 0 15,0 2-2-15,1 1-1 0,0 1 0 16,2 2 1-16,2 0 1 0,1-4-1 15,4 1 0-15,2-2 0 0,2-6-1 16,0-1 1-16,0-3 1 0,0-2 0 16,0-2 1-16,-1-2 2 0,0-1-1 15,-2 2 0-15,-1-2 1 0,-1 2-1 0,0 0-1 16,-4 1 0-16,0 0 1 0,-2 3-2 16,0 2 1-16,1 1-1 0,-1 2 0 15,1 4 0-15,0-1 0 0,2 2-1 16,3 0-3-16,3-3-8 0,3 1-3 15,2-2-5-15,4-4-5 0,2-1 0 16,3-1-15-16,3 0 2 0,1-4 4 16,0-1 1-16,1-1 4 0,-1 0 5 15,-1-2-1-15,-1-1 17 0,-4 0 2 0,-5 0 6 16,-4-1 13-16,-3 1 8 0,-6-1 3 16,-2 5 5-16,-6-3-1 0,-3 3 1 15,-5 3-3-15,-3 2-10 0,-2 3-6 16,-3 5-5-16,-1 1-3 0,-1 6 0 15,2-2-1-15,2 3 0 0,5 0 0 16,3 0-1-16,5-3 0 0,3-2 0 16,6-3 0-16,3 0 0 0,4-2 0 0,1-2 1 15,3-2 0-15,0-1 0 0,0-1 1 16,2-2 0-16,-3-2 0 0,1-3 1 16,-2-2 0-16,0-3-1 0,-1-4 2 15,-4-3 2-15,0-4 2 0,-1-3 3 16,-4-5 2-16,-1-3 0 0,0-3 1 0,-2-1 0 15,0-1-3-15,-1 6 0 0,1 6 4 16,-1 3 2-16,0 8 1 0,1 7-2 16,-1 7 0-16,0 6-1 0,-1 6-3 15,-1 6-6-15,0 8-4 0,1 4-2 16,-1 8 0-16,2 5 0 0,1 3 0 16,1 2-1-16,2-2-4 0,2-4-4 15,4-3-4-15,2-6-2 0,1-8 0 16,5-3 0-16,2-8 1 0,1-3 3 15,1-2 5-15,-1-4 3 0,0-2 3 16,0-3 1-16,-2-2 0 0,-4-1 1 0,-1-1 0 16,-3 1 0-16,-2-1 0 0,-3 0 0 15,-2 2 1-15,0 4-2 0,-2 1-1 16,-2 4 0-16,1 1-1 0,-2 4 0 16,2 1 0-16,2-1-1 0,1 2 1 15,2-1 1-15,2-2 0 0,3-3 1 0,3-2-1 16,2-2 1-16,1 0 2 0,1-3 3 15,1-3 5-15,-2 1 3 0,-1 0 3 16,-3-3 4-16,-3 1 3 0,-2 0 1 16,-6-1-2-16,-3 0-4 0,-5-2-5 15,-4-1-3-15,-4 0-5 0,-4-1-6 16,-1 1-7-16,0 2-5 0,-2-1-2 16,2 3-6-16,1 3-11 0,5 3-13 15,5 1-9-15,2 0-25 0,4 2-56 0,5 0-53 16,5 0-110-16,4-3-223 0</inkml:trace>
  <inkml:trace contextRef="#ctx0" brushRef="#br0" timeOffset="78082.27">4411 7816 501 0,'7'2'147'0,"-3"-1"5"0,0 1-45 0,1-1-33 16,0-2-18-16,0 2-18 0,0-1-12 15,3 0-9-15,0-4-7 0,0 0-3 16,3-1-6-16,1 2-12 0,4 0 12 15,-1-4-164-15,1 0-137 0,3 2-363 16</inkml:trace>
  <inkml:trace contextRef="#ctx0" brushRef="#br0" timeOffset="78263.32">4756 7752 544 0,'-6'13'128'0,"0"1"2"0,2 0-80 16,2 1-30-16,2 1-2 0,2-4-4 16,2 2-8-16,4-3-7 0,2-2-6 15,1-2-8-15,2-2-51 0,1-2-65 0,1-1-98 16,3-3-232-16</inkml:trace>
  <inkml:trace contextRef="#ctx0" brushRef="#br0" timeOffset="78419.6">4765 7574 595 0,'-9'1'122'0,"2"1"0"16,3 0-114-16,4-5-19 16,2 2-15-16,5-1-31 0,4-2-64 0,3 0-92 15,6 0-206-15</inkml:trace>
  <inkml:trace contextRef="#ctx0" brushRef="#br0" timeOffset="78797.28">5003 7825 333 0,'-2'23'96'0,"-2"-4"5"0,0-2-46 0,1-6 0 16,0-2 11-16,2-4-17 0,0-4-5 16,2-1-6-16,2-3-5 0,0-3-5 15,1-1-6-15,3 0-7 0,2-2-6 16,-1 2-3-16,2 0-3 0,0 1 0 15,1 2 0-15,0 2-1 0,-1 2 0 16,0 4 0-16,-2 0-1 0,1 0-1 0,0 2 1 16,1 0 0-16,1 0 0 15,0-3 1-15,0-4-1 0,0 0 1 0,0-5 0 16,2 0 0-16,0-3 3 16,-1-3 3-16,0 0 1 0,0 0 3 0,1 0 3 15,-1 1 1-15,-2 2 2 0,1 1-3 16,-2 3-1-16,1 0-2 0,-3 2-3 15,0 1-4-15,1 3 0 0,-1 2-2 0,0 4-2 16,0 2 0-16,0-2 0 0,0 3 0 16,-1 4 1-16,0-1-1 0,-4-4-1 15,2 1 0-15,-2-3 0 0,-3 2-1 16,-1-1 0-16,-2-2 0 0,-3-2-3 16,0-1-13-16,-1 0-13 0,-1 0-16 15,3-3-115-15,-1-1-124 0,1-1-300 16</inkml:trace>
  <inkml:trace contextRef="#ctx0" brushRef="#br0" timeOffset="78981.45">5454 7380 545 0,'11'-8'143'16,"-2"8"3"-16,-3 8-27 0,-1 5-78 16,-2 6-3-16,0 4-4 0,-3 5-6 15,0 3-1-15,-1 4-2 0,-2 1-7 16,1-1-5-16,1 0-4 0,0-1-4 15,1-2-5-15,1 0-16 0,0-7-15 0,2-1 25 16,-2-4-165-16,1 0-138 0,-1-3-349 16</inkml:trace>
  <inkml:trace contextRef="#ctx0" brushRef="#br0" timeOffset="79245.14">5466 7851 543 0,'3'-12'135'0,"2"-3"4"16,3 6-77-16,2 1-13 0,1 3-10 15,4 2-5-15,0 3-6 0,0 2-8 16,4 2-3-16,0 1-6 0,0 0-4 16,0 2-6-16,-3-1-3 0,0 2-3 15,-4-2-5-15,-2 0-5 0,-4-1-1 16,-1 3-1-16,-4-3 1 0,-2 1 4 16,-2-3 2-16,1 0 9 0,-1 0 11 15,-1-3 7-15,0-3 4 0,0-1 4 0,1-2 0 16,1-1 2-16,4-4-5 0,1 0-6 15,2 0-5-15,3-1-3 0,3-1-3 16,3 1-3-16,2 0-15 0,0-2-15 16,4 0-139-16,2 0-138 0,6 0-352 15</inkml:trace>
  <inkml:trace contextRef="#ctx0" brushRef="#br0" timeOffset="82114.67">7330 6307 345 0,'-2'1'100'15,"-2"2"5"-15,1-3-14 0,1 0-47 16,0-2-10-16,-1 2-3 0,2 2-3 16,0-2-7-16,1 0-5 0,0 0-2 15,0 1-2-15,0-1 0 0,1 1 0 16,0-3 3-16,1 3 5 0,-1-2 5 0,0-2 1 16,1 0 1-16,-1-5 1 0,1 2 0 15,0-3-3-15,-1-2-3 0,-1-2-5 16,-1 2-2-16,-2-1-1 0,-2 0-4 15,-4 0-1-15,-1 0-2 0,-2 2-3 16,-1 1-2-16,-3 2-2 0,2 2 0 16,-1 4 0-16,1 3-1 0,-2 3 0 15,1 3 0-15,1 7 0 0,1 1 0 16,1 5 0-16,1 5 0 0,2 3-1 0,3 0-2 16,3 1 0-16,3-3-1 0,2-4 0 15,4-3 0-15,4-7 0 0,3-3 1 16,1-6 3-16,2-1 2 0,1-6 3 15,0 0 3-15,1-5 2 0,-1-2 1 16,-1-2 1-16,-1-3 1 0,-1-4 1 16,-1 0 2-16,0-3 0 0,-4 2 0 15,-2-1-1-15,-3 2 0 0,-1 3-1 16,-1 5-1-16,-3 3-2 0,0 3-2 0,1 1-3 16,-2 4-1-16,1 3-1 0,1 4-2 15,0 0-1-15,3 8-1 0,0 1-1 16,-1 2 1-16,2 2 1 0,4 1-5 15,1-2-6-15,2-2-7 0,1-1-22 16,0-3-12-16,3 0-8 0,3-2 8 16,-2-2-29-16,1-4-95 0,-1 0-109 0,-1-5-244 15</inkml:trace>
  <inkml:trace contextRef="#ctx0" brushRef="#br0" timeOffset="82558.34">7707 6358 516 0,'8'-8'139'0,"-2"4"8"15,-3-4-40-15,-2 0-53 0,-2 1-6 16,-3-1-5-16,-5 1-5 0,-2 0-7 0,-2-2-6 16,-2 1-4-16,-2 2-4 0,0 0-3 15,-1 3-4-15,2-1-3 0,-1 2-2 16,3 5-2-16,0 7-2 0,1 3-2 16,1 2 1-16,2 5-1 0,2 3 0 15,3 0 0-15,0 0-1 0,4-2 0 16,3-4 0-16,3 0-1 0,2-5 1 0,3-3-1 15,3-1 1-15,3-4 1 0,1-1 1 16,2-3 0-16,-1-4 1 0,3-1 0 16,0-5 1-16,-2-3 0 0,-2-5 0 15,-1-4 1-15,-1-1 0 0,-2-7 2 16,-2-2 3-16,-2 0 2 0,-3-2 3 16,0-2 1-16,-4-1 0 0,-2-3 1 15,-3 5-2-15,-4 0-2 0,1 2-4 16,-1 3-2-16,-1 5 3 0,3 5 2 15,-1 6 1-15,3 5 0 0,1 2-2 16,0 6 0-16,-2 6-1 0,2 4-4 0,-1 5-4 16,1 3-1-16,0 6 0 0,2 6 0 15,0 5 2-15,1 3-1 0,2 2-5 16,2 6-6-16,3-1-6 0,1 0-7 16,2-4-21-16,2 0-11 0,2-5-4 15,2-6-75-15,1-6-54 0,3-2-117 0,2-7-248 16</inkml:trace>
  <inkml:trace contextRef="#ctx0" brushRef="#br0" timeOffset="82992.27">8090 6306 563 0,'-10'-10'143'16,"-2"2"4"-16,-1 1-62 0,-1 3-45 15,-2 4-7-15,2 0-9 0,0 4-5 16,0 6-6-16,1 0-3 0,-1 4-2 0,4 3-2 15,1 2-2-15,2 5-2 0,2-1-3 16,2-4-2-16,5 2-1 0,1-5 0 16,5-1-1-16,1-4 0 0,3-3 0 15,4-1 2-15,0-4 1 0,2-1 1 16,-2-1 1-16,2-3 0 0,-1-2 0 16,0-3 1-16,-2-4-1 0,0-1 1 0,0-5 0 15,-1-3 0-15,-3-5 1 0,-1-4-1 16,-3-7 3-16,0 1 3 0,-4-7 1 15,-3-2 3-15,-1-2 1 0,-2 4 3 16,-3 0 1-16,0 4-1 0,-2 0 0 16,2 9 1-16,-1 5 4 0,0 3 2 15,3 7 0-15,2 2-2 0,0 7-3 16,-1 4-1-16,1 6-4 0,0 3-7 16,1 9-3-16,-1 0-3 0,2 5 0 15,1 7 0-15,2 4 1 0,3 3 1 0,1 2-1 16,3 4 1-16,3 4-7 0,2 2-5 15,1-3-9-15,-1-2-16 0,1-3-15 16,-1-3-11-16,-2-6 59 0,-1-6-180 16,-2-6-132-16,-1-4-323 0</inkml:trace>
  <inkml:trace contextRef="#ctx0" brushRef="#br0" timeOffset="83634.6">8386 6223 552 0,'1'0'135'16,"0"1"3"-16,-2 0-68 0,2 1-42 16,-1 2-6-16,1 2-3 0,0 2-5 15,2 5-4-15,-2 5-1 0,1 2 0 16,0 4-2-16,0 1-2 0,-1 0-1 15,0 0-2-15,2-2 0 0,-1-4-1 0,2-4-1 16,2-2 0-16,0-4-5 0,2-3-5 16,1-1-5-16,0-3-7 0,2-1 76 15,-1-1-200-15,0-3-127 0,0-2-337 16</inkml:trace>
  <inkml:trace contextRef="#ctx0" brushRef="#br0" timeOffset="83836.53">8377 5991 498 0,'-1'0'133'0,"0"0"5"16,2 0-22-16,0 0-85 0,0-1-4 15,0 2-2-15,0-2-7 0,2 1-7 0,-2 0-5 16,0-2-9-16,-1 2-12 0,-2-1-49 15,3-2-79-15,2 2-112 0,1-1-268 16</inkml:trace>
  <inkml:trace contextRef="#ctx0" brushRef="#br0" timeOffset="84960.94">9988 6080 485 0,'0'2'122'0,"0"-1"7"0,-1-2-52 15,1-2-33-15,0 3-4 0,-2 0-1 0,-1-1-7 16,0 1-6-16,-4-3-6 0,-1 3-7 16,-4 0-6-16,-3 0-4 0,0 0-2 15,-3 2 0-15,-4-1-1 0,2 5 0 16,-3-1 0-16,0 2 0 0,1-1-1 16,1 5 1-16,1-1 0 0,5 2 0 15,1-1-1-15,3-2 0 0,4 1 0 16,3 0 0-16,3-5 0 0,4 1 1 15,3 0 0-15,3 1 0 0,1 0 1 0,4 3 0 16,2 2 0-16,0-2 1 0,2 3-1 16,-1-2-1-16,2 1 1 0,-1-1 0 15,-1-1-1-15,-4 1 1 0,-2-1-1 16,-3-2 0-16,-4 2 0 0,-3-2 0 16,-5 1 0-16,-4-3-2 0,-4-1-3 15,-2-1-4-15,-3 3-8 0,-2-2-6 0,-2-3 14 16,3 1-139-16,2 0-118 0,-2-4-297 15</inkml:trace>
  <inkml:trace contextRef="#ctx0" brushRef="#br0" timeOffset="85160.2">9766 5968 599 0,'4'1'138'0,"0"1"4"15,0 2-91-15,2 2-20 0,-1 3-4 16,1 4 1-16,-1 5-3 0,2 5-5 16,-4 6-5-16,0 1-4 0,1 7-2 15,-3 4-2-15,0 1 0 0,0 2-9 16,0 1-12-16,1-3-15 0,2-1 73 16,0-2-202-16,0-5-137 0,4-3-361 0</inkml:trace>
  <inkml:trace contextRef="#ctx0" brushRef="#br0" timeOffset="85507.86">10390 6133 620 0,'-2'-3'146'0,"-2"0"1"0,-3-3-101 16,-3 3-16-16,-2 1-6 0,-5 2-6 16,-2 0-6-16,-1 4-6 0,-1 3-2 15,0 1-1-15,3 2-2 0,1 2 0 16,4-1 0-16,3 2-2 0,4 2 1 16,2-1 0-16,5 2 0 0,7 3 1 0,1 3-1 15,3 1 1-15,2 0 0 0,1 0 0 16,0-2-1-16,0-1 0 0,-5 0 1 15,-1-3-1-15,-4-2-1 0,-3-1-1 16,-4-2-4-16,-3 1-3 0,-7-3-5 16,-5-1-4-16,-5-2-2 0,-5-2-15 15,-4-2-104-15,0 1-7 0,0-7-93 16,0 0-195-16</inkml:trace>
  <inkml:trace contextRef="#ctx0" brushRef="#br0" timeOffset="85869.66">10446 6256 540 0,'2'3'120'16,"-2"-2"3"-16,-1 4-92 0,-1 1-9 15,-1 3-2-15,1 3 0 0,0 3-5 16,1 3-2-16,0 0-2 0,3 2-2 15,1-3-2-15,4-2 0 0,3-2-2 16,4-1 2-16,1-5 1 0,3-2 1 0,-1-4 2 16,3 0 3-16,3-4 2 15,-1-1 3-15,-2-3 1 0,-1 2 1 0,-1-2 3 16,-3-1 2-16,-4-1 1 0,-4-1-2 16,-6-7-4-16,-4 0-2 0,-6-4-3 15,-7-2-7-15,0 0-4 0,-3 0-3 16,-2 2-3-16,-1 7 0 0,0 1 0 15,3 3-2-15,3 3-4 0,1 4-6 16,3 1-9-16,4 3-11 0,1 1-10 16,4 5-5-16,3-1-12 0,2 4-111 15,1-1-113-15,4 2-271 0</inkml:trace>
  <inkml:trace contextRef="#ctx0" brushRef="#br0" timeOffset="86086.19">10951 6474 537 0,'0'10'131'16,"-1"2"1"-16,-2 0-67 0,-1 2-42 15,-3 4-3-15,-1 1-4 0,-4 4-4 16,-4 1-11-16,-2-3 4 0,-3 0-133 0,-1-1-6 15,1-4-98-15,1-3-216 16</inkml:trace>
  <inkml:trace contextRef="#ctx0" brushRef="#br0" timeOffset="86614.77">11790 6030 567 0,'-2'8'131'0,"1"-2"5"0,-2-1-93 15,1 1-11-15,-1-1 0 0,-4-2-1 0,-1-2-5 16,-6 0-7-16,-2-2-4 0,-6 1-3 15,-3 0-5-15,-1 1-2 0,-2 1-4 16,3 3 0-16,1 1-1 0,3 2-1 16,6 1-3-16,3 1 0 0,3-1 0 15,5 2 0-15,5 3 0 0,4-2 1 16,5 1 1-16,3 1 1 0,7 0 2 0,4 0 0 16,4 3 0-16,5 2 0 0,0 0 0 15,0 1 0-15,-1 2 0 0,-5-1 0 16,-4 0-1-16,-6-3 0 0,-9-4 0 15,-6 0 0-15,-5-2 0 0,-3-5 1 16,-7 2-2-16,-6-5-2 0,-5-3-10 16,-6 1 5-16,-1-4-140 0,-3-4-125 15,0-2-321-15</inkml:trace>
  <inkml:trace contextRef="#ctx0" brushRef="#br0" timeOffset="86833.19">11628 5870 649 0,'9'1'149'0,"-2"5"3"15,1 2-94-15,-3 5-24 0,0 3-5 0,-3 4 0 16,-1 4-5-16,-2 3-4 0,0 6-2 16,1 2-7-16,0 3-4 0,1 2-2 15,2 2-2-15,3 1-5 0,2 1-7 16,2-4-16-16,2-3-14 0,4-1-84 15,-2-5-47-15,0-6-119 0,0-2-242 16</inkml:trace>
  <inkml:trace contextRef="#ctx0" brushRef="#br0" timeOffset="87178.38">11989 6106 593 0,'2'2'145'0,"3"-4"5"0,0 2-59 16,2 0-57-16,4 0-5 0,1 0 0 0,2 0 1 15,0 2-5-15,3 2-6 0,3 0-3 16,-2 1-5-16,2 3-3 0,0 2-3 16,-4 1-2-16,3-2-3 0,-5 1 0 15,-4 2 0-15,-3 1-1 0,-3-1-1 16,-4 2 0-16,-6 0 0 0,-2 1 0 15,-3 3 0-15,-6 3 1 0,-2-4 0 0,2 3 1 16,-2-2 1-16,5 0-1 0,2-1 1 16,3-1-1-16,5-4 0 0,3-1 0 15,3-2 1-15,6-3-1 0,4 1 1 16,3-4 0-16,6-1-1 0,3-3-7 16,4-3-8-16,2-4-13 0,1-4-12 15,0-1 31-15,2-4-160 0,-2-1-129 16,-2-3-316-16</inkml:trace>
  <inkml:trace contextRef="#ctx0" brushRef="#br0" timeOffset="87894.96">12483 6242 559 0,'-5'7'129'0,"-2"1"2"0,3 0-92 16,1-3-13-16,0 2-3 0,6-2 3 16,1-2 2-16,4 0 2 0,2-3-2 15,4 0 0-15,2-4-1 0,3-2-1 0,-2-2-6 16,1-1-8-16,-2-3-6 0,0 0-2 15,-3 1-1-15,-2-1 1 0,-5 3 2 16,-2-2 1-16,-4-2-1 0,-4 0 0 16,-3 1-1-16,-3-1 0 0,-4 2-1 15,-2 1-3-15,-1 2-1 0,-2 7 1 16,-2 6 0-16,-1 4-1 0,3 4-1 16,1 1 1-16,2 3-1 0,4 4 0 15,3 1 0-15,5-1-1 0,5 0 2 0,3 0-1 16,5-1 2-16,4-1-1 0,2-3 1 15,4-1 0-15,3-4 1 0,0-4 1 16,0-3 0-16,5-1 0 0,0-3 0 16,5-1 0-16,1-2 0 0,2 1-1 15,-2-1 0-15,-1 1-1 0,-5-1 0 16,-4 0 0-16,-5 2-1 0,-6 2 0 16,-2 2-1-16,-5 0-1 0,-3 2 1 15,-2 1-1-15,-3 2 1 0,-1-1-1 0,-3 2 1 16,0-2 1-16,1-1 0 0,0 0 0 15,2-2 0-15,1-2 1 0,1-2 1 16,0 0 4-16,2-1 2 0,0-2 1 16,0-3 2-16,2 0-1 0,1-6 0 15,1-1 0-15,4-6-4 0,2-4-3 16,2-2-2-16,3 2-1 0,3 0 0 16,-1 3-1-16,2 4 0 0,-1 4-1 15,1 4 1-15,-3 5-1 0,1 1 1 0,-3 2-1 16,0 2 0-16,-3-1 0 0,-2 4 0 15,-2 1 0-15,-3 1 0 0,-1 4 1 16,-2 1-1-16,-2 3 1 0,0 1 1 16,-1-1-1-16,2 1 1 0,0-3-1 15,1-2 0-15,4-2 1 0,0-3 0 16,1-2 0-16,3-1 0 0,2-3 2 0,2-1 1 16,3-3 1-16,-1-2 2 0,4-1 2 15,-1 1 1-15,1-3 4 0,-4-3 3 16,-1-2 1-16,-4-1 1 0,-1 1-2 15,-5-4-2-15,-6-1-3 0,-5-3-5 16,-4 0-6-16,-3 1-4 0,-4 1-3 16,0 2-3-16,0 2-4 0,0 4-8 15,4 4-10-15,2 3-19 0,1 4-12 16,2 2 162-16,2 5-291 0,-1 0-151 0,4 7-415 16</inkml:trace>
  <inkml:trace contextRef="#ctx0" brushRef="#br0" timeOffset="88078.38">13499 6456 522 0,'5'9'121'0,"-1"-3"4"0,-4 1-96 16,-1 0-2-16,-4 2-1 0,-2-2-6 15,-3 1-7-15,-3 2-7 0,-2-2-12 16,-2 0-24-16,-1 0-98 0,3-3-103 15,1-1-263-15</inkml:trace>
  <inkml:trace contextRef="#ctx0" brushRef="#br0" timeOffset="88465.49">13978 6088 655 0,'-2'-8'154'15,"-2"1"7"-15,1-1-105 0,-2 2-20 0,-1 2-2 16,-1 3-2-16,-1 1-7 0,-3 6-8 16,-1 2-5-16,-1 6-3 0,-1 3-3 15,2 5-1-15,1 2 0 0,4-1-1 16,3 0-2-16,6 0 0 0,4-2 0 0,5-6 1 15,4 1 0-15,3-3 0 16,4-1 2-16,2-2 1 0,3-5 3 0,1-2 2 16,-1 0 3-16,-2-6 2 0,-2-1 3 15,-2-2 4-15,-3-5 1 0,-3-3-1 16,-4-2-1-16,-4-3-2 0,-3-5-3 16,-3-4-4-16,-3-2-5 0,-4 1-4 15,-5 0-3-15,-7 5-2 0,-5 1-1 16,-6 7-1-16,-5 5-6 0,-6 2-11 15,-3 6-9-15,3 1-33 0,3 2-145 16,2 4-162-16,7 5-390 0</inkml:trace>
  <inkml:trace contextRef="#ctx0" brushRef="#br0" timeOffset="125453.93">14599 14842 480 0,'-10'3'122'0,"2"-1"3"16,2-1-53-16,1 1-32 0,3-2-13 16,1-2-7-16,1 2-5 0,1 0-1 15,-1 0-4-15,1-2 0 0,-1 0-2 16,1 0-1-16,-1 2 0 0,8 2 1 16,-10-3-4-16,2 1 0 0,0 2 2 15,1 1 2-15,1 3 3 0,3-3 6 0,-5 2 4 16,10 0 6-16,3 1 5 0,3 0-4 15,2 0 1-15,5-2-3 0,3-1-5 16,1-1-4-16,5 1-6 0,4-1-5 16,1-3 0-16,1 0-3 0,-2 0-1 0,13-1 2 15,4 2-2-15,-4 0 0 0,3 0 0 16,-1 3-2-16,1-1 0 0,-3 2 0 16,-14 0-4-16,-4-2 1 0,-5 2 0 15,-7-3 2-15,-6 0 0 0,-1-1-4 16,-1-1-5-16,-9 1-3 0,-5-1-2 15,-8-1-2-15,-4-1-2 0,-8 0-1 16,-5 0 0-16,-15 0 3 0,-9-3-1 16,-4 2 0-16,1 1 0 0,-1-2 1 15,0 2 3-15,-1 1 3 0,5 2 3 0,6 1 5 16,3 1 2-16,-1 2 1 0,0 1 0 16,3 0 0-16,3 2 0 0,4-2-1 15,8 0 0-15,3-3 0 0,6 0 2 16,4-1 0-16,7 1 4 0,3-2 2 15,2 2 2-15,2 0 7 0,4-1 6 16,4 0 2-16,6 1 2 0,4-2 1 0,5 1-2 16,1-3-1-16,8 0-5 0,0 1-6 15,1-3-3-15,2 2-4 0,2 1-3 16,-2 0-2-16,0 1-1 0,-6 0 0 16,-1 1 0-16,-1 1-1 0,-5 1 1 15,-3-2 0-15,-1 1 0 0,-3 1 0 16,-2-1 0-16,-5-1-3 0,-4 1 0 15,-1 0 1-15,-4-1-1 0,-7 0 0 16,-4-1-3-16,-1-1-3 0,1 0 0 16,-3 0-2-16,-5-3-2 0,1 2 1 15,-4 0-1-15,-3-1 4 0,-3-2 1 0,-1 3 3 16,-5-1-1-16,-2-2 1 0,-2 2-2 16,3 0 1-16,1 1 0 0,1 2 1 15,3-1 1-15,6 3 2 0,2 0 1 16,5 1 3-16,4-1 2 0,5 3 0 15,5-2 2-15,3 5 2 0,6-2 4 0,2 6 4 16,7-1 2-16,3 1 0 0,4-2-1 16,6-1 0-16,3 1 0 0,4-2-5 15,2-5-4-15,2-1-2 0,2-2-1 16,-1 1-1-16,3-3-1 0,5-5-2 16,8 0 0-16,-1-3-2 0,-1-1-5 15,0 1-5-15,-2 0-4 0,-4 0-7 16,-13 2-10-16,-12 0-11 0,1 5-8 15,-16-1-123-15,-6-1-125 0,-7-2-308 16</inkml:trace>
  <inkml:trace contextRef="#ctx0" brushRef="#br0" timeOffset="136869.51">12521 4904 458 0,'0'7'109'16,"0"-1"2"-16,2-3-48 0,1 3-40 15,0 0-17-15,2 0 0 0,0-2-1 16,2 1 2-16,2-1 1 0,3-1 3 16,4-1 4-16,5-2 1 0,5 0 1 15,6 2 1-15,6-4-2 0,3 1-2 16,4 1-3-16,1 1-4 0,3-1-1 16,0-2-2-16,-3 1-1 0,-4 1-1 15,-5 0 0-15,-7 0-2 0,-8-2 3 0,-9 3 4 16,-6 0-1-16,-9-2 1 0,-5 0 0 15,-10 1 0-15,-8-2 1 0,-7 0-2 16,-7-3-5-16,-9 0 0 0,-4-3 0 16,-6 0-1-16,-4-4 0 0,0 2-1 15,-1-2 0-15,4 3 0 0,2-1 0 16,3 1 0-16,7 0 0 0,11 3 1 0,7 0 0 16,7 1 1-16,8 0 3 0,8 0 0 15,7 0 1-15,8 2 0 0,10 0-1 16,7 1 1-16,9-1-1 0,9 2-3 15,8 0-1-15,7 2 0 0,2 0 1 16,4 2-1-16,-2 0 1 0,-2 0-1 16,-2 0 0-16,-10 2 0 0,-10-2 0 15,-11-1 1-15,-9 1-1 0,-13-3 0 16,-13-2 1-16,-15 1-1 0,-12 2 1 16,-9-1 0-16,-10 3 0 0,-9-1 0 0,-2 1-1 15,2 4 0-15,7 0 1 0,8 0-1 16,9-1-1-16,10 0-2 0,16 2 1 15,11-1 0-15,11-2 0 0,13-3 1 16,9 1 0-16,10 0-5 0,9 0-6 16,5-2 54-16,0-2-187 0,4-3-128 0,1-3-349 15</inkml:trace>
  <inkml:trace contextRef="#ctx0" brushRef="#br0" timeOffset="137820.64">16839 4948 394 0,'10'-3'111'0,"3"-1"6"0,6 1-39 15,7-2-33-15,7 1-13 0,7-1-2 16,4-2-7-16,6 1-9 0,6 3-5 15,6 2-1-15,0 2 0 0,-2 2-1 16,-1 1-2-16,-2 5-1 0,-6-2-1 0,-8 1 0 16,-9-3-2-16,-8-1 0 0,-6-2-2 15,-10 2 0-15,-9 0 0 0,-11-1 0 16,-13 0 0-16,-10-1 1 0,-10-1 1 16,-12 2 0-16,-13-1 2 0,-8 0-1 15,-6 0-1-15,-1 0 0 0,0 2-1 16,3 1-1-16,2 1 0 0,8 1 0 0,11 0-1 15,13-3 1-15,10 2-1 0,10-2 1 16,10-1 2-16,15-2 0 0,15-1 1 16,10-1 2-16,9 2 1 0,10-2 0 15,8-1 3-15,9-1-1 0,7 1 0 16,2-1 1-16,0 2-2 0,5 0-1 16,-5 1 1-16,-4 2-3 0,-5-2 0 0,-12 3-1 15,-9-3 0-15,-10 0-1 0,-12 0 1 16,-8-1 0-16,-15-2 1 0,-10 2-1 15,-11-1 0-15,-12 0 1 0,-10-2-1 16,-10 4 0-16,-6-3-2 0,2 3 1 16,2 1-1-16,8 1 1 0,11 0-1 15,10 0-1-15,11-3 0 0,13 2 0 16,10 0 1-16,10 0 0 0,13 1 1 16,9 2-1-16,11-1 2 0,12 3 0 0,5 4 0 15,5 3 0-15,0 3-6 0,-4 1 13 16,-6 0-150-16,-10 0-123 0,-11-1-326 15</inkml:trace>
  <inkml:trace contextRef="#ctx0" brushRef="#br0" timeOffset="151747.56">5121 10027 218 0,'-11'5'72'0,"1"-1"4"15,3-3 1-15,0-1-29 0,2 0-12 16,-1-1-12-16,1 2-5 0,-1-1 6 0,0 2 2 16,0-1 0-16,-1 1-1 15,0 0 1-15,0 3 3 0,1-1 1 0,-2 0-9 16,1 1-5-16,2-2-4 0,1 0-1 16,-1 1-2-16,2-2-1 0,1-1-1 15,2-1 1-15,0 2 3 0,0-2 2 16,2 1 2-16,1-1 1 0,2 1 0 15,2 0 0-15,4-1-2 0,5 2-2 16,3-1-3-16,5 1-3 0,7 0-1 16,6 1-2-16,6 1-1 0,4 2 1 0,6-1-1 15,5 0 4-15,4-1 4 0,4 0 1 16,3 1 1-16,0 0-1 0,1 0 1 16,-4 1-2-16,-5-1-3 0,-6 2-5 15,-9-1 0-15,-10-1-3 0,-10 0 0 16,-8-3-2-16,-9 3-1 0,-9 0-1 15,-9 2 0-15,-7 0-1 0,-9 1 1 0,-5 2 0 16,-6 1-10-16,-5 1-9 0,1-2 16 16,1-2-148-16,3 2-127 0,3 1-325 15</inkml:trace>
  <inkml:trace contextRef="#ctx0" brushRef="#br0" timeOffset="152483.24">7002 10122 476 0,'2'1'122'0,"-1"-1"1"0,-1-1-30 16,2 1-66-16,-2 0-13 0,0 1-7 15,0-2-2-15,1 1-3 0,-1-1 2 16,1 2 4-16,1-1 4 0,2-1 5 16,3 0 6-16,3 0 3 0,4 0 2 0,5 0 1 15,6-2-3-15,6 1-1 0,7 0-3 16,9 2-4-16,6-1-2 0,6 1-2 16,5 0-1-16,8 1-3 0,3 0-3 15,1 2-2-15,0 1-1 0,1 1-2 16,-2 1-1-16,-7-1-5 0,-8 2-7 15,-8-3-8-15,-7 4-8 0,-10-4-10 16,-9 1 7-16,-9-1-138 0,-6-1-122 16,-8 0-303-16</inkml:trace>
  <inkml:trace contextRef="#ctx0" brushRef="#br0" timeOffset="153169.38">8338 10101 334 0,'-1'0'96'0,"1"0"6"0,1 0-27 16,1 1-26-16,-1-1-6 0,1 3-7 16,0-3-5-16,1 2-7 0,-1-2-4 15,0 1-4-15,-1-1-1 0,0 1-2 16,-1-1-2-16,1 1-1 0,-1-2-2 16,1 1 1-16,0-1 0 0,5 0 2 15,2-1 0-15,3-1 1 0,5 1 2 0,6 0 2 16,5-1 1-16,9 1 2 0,6-1-2 15,7 2 1-15,9 0 3 0,5 2 1 16,5 1-1-16,2 2-2 0,1-2-3 16,-1-1-1-16,-2 1-4 0,-5 0-4 15,-5-1-3-15,-8 1-2 0,-7-2-1 16,-11 2 0-16,-8-1-14 0,-9-2-18 16,-8-1 156-16,-11-1-293 0,-8-2-156 15,-10 4-441-15</inkml:trace>
  <inkml:trace contextRef="#ctx0" brushRef="#br0" timeOffset="161896.23">1766 13606 622 0,'4'9'136'0,"-2"0"0"0,-2-8-94 0,0 0-33 16,0-2-17-16,0 0-7 0,1-3-12 16,2 2-61-16,4-2-11 0,-2-4 13 15,5-1 24-15,1 1 25 0,1-3 19 16,6 2 21-16,-1 0 68 0,4 1 17 16,3 4-6-16,6 0-16 0,5 1-18 0,5 3-10 15,9 0-9-15,4 3-7 0,5 0-5 16,5 2-8-16,0 1-3 0,1-1-1 15,-2 4-2-15,-3-1-1 0,-4 3 0 16,-4-1-1-16,-6-2 1 0,-3 0-1 16,-4 1 1-16,-6-4 0 0,-5-1 0 15,-7-3 0-15,-2 0 0 0,-7-1 1 16,-4 0 4-16,-5-2 0 0,-4-2-3 16,-9-1-2-16,-8-2-5 0,-6 0-1 15,-9-1-4-15,-11 0-5 0,-10-1-2 16,-6 4 2-16,-6 5 2 0,-4 2 4 0,-6 1 4 15,-1 1 0-15,0-1 3 0,0 2 0 16,1 2 1-16,2-3-1 0,4 0 1 16,7-2-1-16,5 1 1 0,7 0-1 15,6 1 1-15,6-4 1 0,11 1-1 16,7-2 2-16,5 2 2 0,8-2-2 0,6 2 0 16,10-1 0-16,6-1-1 0,8 0 0 15,7 2-1-15,10-1-2 0,9-1 2 16,9-2 1-16,4 2 0 0,7 1 1 15,4-1-1-15,6 0 0 0,0 1 0 16,1 0 0-16,-3-1 0 0,-1 0 3 16,-1 1 3-16,-8-2 2 0,-6-1 1 15,-9-2 1-15,-8 2 1 0,-6 1 0 16,-11-1-2-16,-9 0-1 0,-6 2-1 0,-4 1-3 16,-9 0-2-16,-8-2-3 0,-9 1-10 15,-10 1-10-15,-12 1-11 0,-10 0-6 16,-14 2-5-16,-8 3-1 0,-8 1 1 15,2 2 9-15,5 0 11 0,6-2 10 16,10-2 6-16,13-2 6 0,14-1 4 16,11 0 3-16,11-4 0 0,12-2-2 15,12 1-2-15,14-2 0 0,14-1 0 0,12-3 10 16,15 0-138-16,10-3-108 0,10-2-291 16</inkml:trace>
  <inkml:trace contextRef="#ctx0" brushRef="#br0" timeOffset="173249.48">11296 15476 583 0,'1'-1'141'0,"-1"1"2"16,0 0-72-16,1 1-41 0,0-1-12 15,0 0-10-15,0 1-5 0,3 0-1 0,-1 2-1 16,1 0-1-16,3-1 0 0,2 0 2 16,3-1 1-16,3 0 1 0,2-3 2 15,5-1 0-15,5-1 1 0,2-2 1 16,6 0 0-16,4-3 1 0,3 2 0 16,6 2 2-16,4-1 3 0,4 3 3 15,3 3 1-15,1 4 0 0,3 4-2 16,-3-1-1-16,-2 0-4 0,-3 2-3 0,-5 0-5 15,-3 0-3-15,-5-6-1 0,-4 0-2 16,-4 0-4-16,-4 0-13 0,-5-4-13 16,-4-2-11-16,-6-1 118 0,-4-3-243 15,-5-3-141-15,-12-3-370 0</inkml:trace>
  <inkml:trace contextRef="#ctx0" brushRef="#br0" timeOffset="173667.36">12101 15269 567 0,'1'-8'123'15,"0"-1"2"-15,-1 0-95 0,1-3-10 0,0 2-7 16,-1 3-1-16,0-1 1 0,0 2 1 15,0 0 1-15,-1-2 0 0,2 3 2 16,-1 0 2-16,0 0 1 0,-1 0-1 16,0 2-1-16,1 2-1 0,0 1-3 15,-2 0-4-15,2 0-4 0,1 1-3 16,1 1-1-16,4-1-1 0,3 4 0 16,4-2 0-16,4 4 0 0,6 3 1 0,7 1 0 15,3 2 0-15,3 2-1 0,0-1 0 16,1 2 0-16,-2-1-1 0,-2 0 0 15,-3 2 0-15,-5-1 0 0,-3 0 0 16,-3-4 0-16,-3 4 0 0,-4-2 1 16,-1-3-1-16,-3-2 1 0,-3-2 0 15,-2-2 1-15,-3 3-1 0,-5-3-3 16,-4 0-5-16,-6 1-7 0,-11-2-11 0,-12 2-5 16,-10 0-41-16,-17 2-88 0,-8-5-113 15,-17 6-259-15</inkml:trace>
  <inkml:trace contextRef="#ctx0" brushRef="#br0" timeOffset="177042.03">5280 10832 416 0,'-6'2'109'0,"2"-1"2"16,1-2-22-16,1 0-60 0,1 0-21 15,1-1-9-15,0-1-5 0,0-1-5 16,2 2-4-16,0 1 1 0,1-1 3 0,2-1 6 15,-2-1 9-15,2 3 10 0,0-1 6 16,-1-1 4-16,2-2 1 0,-1 5-2 16,3 0-5-16,0 0-5 0,1 2-6 15,3 2-3-15,4 0-1 0,0-1-2 16,3-4 1-16,3 2-1 0,2 2 0 16,5-4 1-16,3 2-1 0,4-6 1 15,5 4 0-15,3 1-1 0,5 0 1 16,6-1 0-16,2 1-1 0,3-3 1 15,1 5 0-15,4 0 1 0,0-1 1 0,1 6 2 16,1-1 0-16,-1 4 2 0,1 1 1 16,-2 1 0-16,0 1 0 0,0 2-2 15,0-3 0-15,2 2-1 0,1-2-1 16,3 1-2-16,4-1 0 0,2-2-1 16,2 1-1-16,1-2 0 0,2 0 2 0,0-1 3 15,1 1 3-15,0 0 0 0,4 2 1 16,2-4 1-16,1 3 0 0,3-1-3 15,2-3-2-15,4-2-3 0,5-3-1 16,2 0-2-16,-1-1-4 0,4-6-6 16,-1-2-3-16,2 2-3 0,-3 0-1 15,-5 0 1-15,-2-1 1 0,-1 1 4 16,-6 5 4-16,-3 1 5 0,-5 1 0 16,-5 6 5-16,-6 3-62 0,-7 1-74 15,-7 0-106-15,-8 5-263 0</inkml:trace>
  <inkml:trace contextRef="#ctx0" brushRef="#br0" timeOffset="186451.78">15839 14889 580 0,'1'4'120'0,"0"0"-3"0,-1-4-103 0,0-1-22 16,0 1-18-16,0 0-5 0,0-3-38 15,1 0-41-15,1-1-2 0,-1 0 12 16,0 0 36-16,-1 0 38 0,1-2 29 16,-1 3 52-16,-1 1 51 0,-1 1 7 15,0-2-8-15,-1 2-24 0,1-1-27 16,-1 1-23-16,-1-1-14 0,2 2-8 16,0 0-4-16,1-1-2 0,0 1-1 0,1 0 0 15,0 1-1-15,0-2 0 0,0 2 0 16,0-1-2-16,1 0 1 0,-1 1-2 15,0-1 1-15,1 1-1 0,0 2 1 16,0-1 0-16,1 4 0 0,2 1 1 16,0-2-1-16,2 2 1 0,0 0-1 15,4 1 0-15,1-3 1 0,1 1-1 0,2-2 1 16,3 3 0-16,0-3 1 16,5 0 0-16,0-2 1 0,2 2 1 0,2-1 0 15,3 1-1-15,2-2 1 0,-1 1-1 16,3 2-1-16,1 2 1 0,1 1-2 15,1 2 1-15,3-2 0 0,0 7-1 16,3-1 0-16,-2 0 0 0,1 0 0 16,2 2 1-16,-1-2-1 0,0-1 0 0,0-3 0 15,0 0 0-15,0-5 0 16,0 0 1-16,-2-7-1 0,-1-3 2 0,1-2-1 16,-4-4 1-16,-2-4 0 0,-1 1 0 15,-2-1 1-15,-1-1 2 0,1-1 0 16,-1-2 1-16,0 1-1 0,2-1 0 15,1-1-2-15,2-3-1 0,-1 2-2 16,0 4-2-16,1-2-1 0,-1 1 0 16,0 1 1-16,-1-1 1 0,-5 0 1 0,0-2 3 15,-4 1 1-15,-5-3 1 0,-1 0 3 16,-5-1 2-16,-2-3-3 0,-2-2-2 16,-3-5-2-16,-2-3-5 0,-2 1-2 15,-3-3-3-15,0-3-2 0,-4 1 2 16,1 0 2-16,-4 1 1 0,-1 3 5 15,-2-5 0-15,1 2 2 0,-3 0 1 16,-1 4 0-16,-1 1 0 0,-3 0 1 0,-1 3-1 16,-2 2 0-16,-3 4-1 0,0-1-1 15,-4 0 1-15,1 2-1 0,-4 2-1 16,2 2 0-16,-2-1 0 0,-1 2 0 16,-2 4-2-16,-1-2 1 0,-1 4-1 15,1 0 1-15,-3-2-1 0,0 0 1 16,0 2-1-16,2-2 1 0,-3 1-1 15,2-4 0-15,-4 3 0 0,1 2 0 16,0 1 0-16,-1 0 0 0,-2 4-1 0,1 4 0 16,-2 2-2-16,0 5 1 0,-1 1-1 15,-2 4 1-15,-1 0 0 0,-2 1 1 16,2 4 0-16,2 2 1 0,-1 1 1 16,0 4-1-16,0-3 0 0,1 2 1 15,2 3-1-15,0-1 1 0,-1-1-1 16,1 0 1-16,3 0 1 0,4 3 0 0,3 0 0 15,2 1 0-15,2-1 1 0,6 0 2 16,2 1-1-16,5-2 1 0,1 1-1 16,2-1 0-16,2 0 1 0,3-1-1 15,3-2-2-15,0 2 1 0,3 2 0 16,0-2 0-16,2 2 0 0,2 2 0 16,1 3 0-16,1-2 0 0,2 4-1 15,-1-2 1-15,1-1-1 0,2 3 0 0,-2-2-1 16,2 1 1-16,1 2 0 15,-1-3 0-15,2 2 0 0,0 0 0 0,2 1 0 16,-1-1-1-16,2-2 1 0,1-1-1 16,1 1 0-16,0-3 0 0,2-1 0 15,0-3-1-15,3-2 0 0,1 1 0 16,3 1 1-16,4-3-1 0,4 3 0 16,7-4 1-16,4 5-1 0,4-1 1 15,4-4-1-15,1-1-1 0,3 1-3 0,2-4-4 16,-2 4-5-16,2-5 101 0,-4 0-226 15,1-1-129-15,-4-2-360 0</inkml:trace>
  <inkml:trace contextRef="#ctx0" brushRef="#br0" timeOffset="190115.07">6603 11716 576 0,'0'1'129'0,"-1"4"1"0,1-5-89 15,4 3-25-15,0 1-8 0,1-3-5 16,4 4-2-16,3-1 0 0,1-2-1 16,3 1 0-16,1-5 1 0,0 0-1 15,-1 2 0-15,1-1 2 0,-2-1 1 16,-1 0 3-16,-2-1 4 0,1 1 2 15,-2 1 2-15,0 4 2 0,-1-5 0 0,0 1-1 16,2 0-2-16,2 1-4 0,2-3-3 16,2 3-1-16,3-6-3 0,2 3 0 15,3-5-1-15,1 4 0 0,1-1-1 16,2 0 1-16,3 1-1 0,3-2 0 16,2 2 1-16,6 1 0 0,3 2 0 15,3 1 0-15,4 0 0 0,1-3 1 16,3 5-1-16,2 1 1 0,2 2-1 0,0-1 0 15,4-1-1-15,2 0 1 0,5 2-1 16,-1-1 1-16,2-2 0 0,4 0 1 16,2 2 1-16,1-4 2 0,-1 2 3 15,2-2 1-15,1 2 2 0,3 2 1 16,-2 0-1-16,0 0 0 0,-1 0-3 16,0 2-1-16,-3 3-3 0,-3-3-1 15,0 1-1-15,-2-2-1 0,-3 1 0 16,0-1-1-16,-4-1 0 0,-3-3 0 0,-4 3-1 15,-7-3-3-15,-7 0-2 0,-8-1-5 16,-6-1-6-16,-8 1-11 0,-5 1-7 16,-7-4-128-16,-6 0-125 0,-11-4-312 15</inkml:trace>
  <inkml:trace contextRef="#ctx0" brushRef="#br0" timeOffset="191888.97">4160 12300 251 0,'6'-11'107'15,"-1"0"8"-15,2-1-10 0,-1 2-15 16,1 4-8-16,-2 0-20 0,1 4-23 16,-3 0-16-16,-1 0-8 0,1-1-5 15,-2 2-6-15,0 4-5 0,-2-1-3 16,-2 3-7-16,0 0-5 0,-1 0-2 16,-2 4 1-16,-1-1 3 0,-2-3 6 15,-3 2 3-15,-4-4 6 0,-1-2 5 0,-4 0 4 16,-4-1 0-16,-4-1-1 0,-2 2-2 15,-5-2-2-15,-4 1 1 0,-5 3 0 16,-4-2 0-16,-4 3 0 0,-5 0-2 16,-2 1 0-16,-4 1-1 0,-1 1-2 15,-4-3 0-15,-3 1 0 0,0 0-1 16,-1-3 1-16,0-2-2 0,0-2 1 16,0-1-1-16,-1-4-1 0,3-2 1 0,1-3 0 15,-1 0 1-15,-1-3 1 0,1-4 0 16,0-2 1-16,0-1 0 0,-1 0 1 15,-2-1-1-15,0-2 1 0,-1-1-3 16,1 0 2-16,-1-1-1 0,2-2 1 16,0-2-1-16,2-1 0 0,-1 1 0 15,1-3-3-15,1 0-1 0,1-4 1 16,1 0 1-16,0-4 0 0,2 0 0 0,2-4-1 16,4-3 5-16,2-2-1 0,3 1-3 15,4-3 0-15,5 1 0 0,1-1-1 16,2-1 2-16,3 2 1 0,1 0 0 15,1-2 4-15,2 0 0 0,0 2 1 16,4 2 2-16,4 0 0 0,2 0 1 16,3 0-1-16,2-1-1 0,4 3 0 15,0-3-1-15,3-1-2 0,0 1 0 16,3 0-2-16,2 3-1 0,1 3 1 0,3 1-1 16,0-2 1-16,0 1 0 0,2 1 1 15,1 3 0-15,-1 1 0 0,3 0 1 16,2 0-2-16,1 4 0 0,1 4 0 15,3 1-2-15,2 1 1 0,-1 1-1 16,3 1-1-16,1 4 1 0,3 2-1 16,1 1 0-16,2 2 0 0,1 2 1 15,3 1-1-15,2 3 1 0,1 2 1 0,4 2 1 16,1 1-1-16,2 2 2 0,2-1 1 16,0 6-1-16,-1-2 0 0,2 2 0 15,1 1-1-15,2 0 1 0,0 4-1 16,4-1-1-16,0-3 1 0,6 0 0 15,-1 3 0-15,-1 0-1 0,-1-1 0 16,-5-1 0-16,-4 1-1 0,-5 1 0 16,-7 1-2-16,-5-3-8 0,-7-1-9 0,-5 1-13 15,-4 1-20-15,-7-1-97 16,-4 0-110-16,-3 0-259 0</inkml:trace>
  <inkml:trace contextRef="#ctx0" brushRef="#br0" timeOffset="192432.72">1062 9483 751 0,'-4'-2'155'0,"1"0"1"0,1 0-135 16,1 2-28-16,1-1-15 0,0 1-10 16,1 2-8-16,-1 1-17 0,2 2-10 15,1-1 1-15,1 3 7 0,1-2 14 0,2 2 20 16,0-1 15-16,-1 1 24 0,1-1 15 15,-1 3 5-15,1-3 4 0,1 2-1 16,-2 2-5-16,4 2-8 0,1 0-5 16,0 5-5-16,3-2-4 0,0 5-3 15,2-2-2-15,-1 3-3 0,-2 1 0 16,1-1-1-16,1-2-1 0,-2-1 1 16,0-1-1-16,-1-2 1 0,1-1-1 15,3-3 1-15,-4-2 0 0,2 0 1 16,0-2-1-16,0 0 1 0,1-2 0 15,-3-1-1-15,-3-2 1 0,2 0-1 0,-4 1 0 16,-3-2-1-16,-3 1 0 0,-4 0 0 16,-7 3-1-16,-7 2-1 0,-12 3-1 15,-9 3-2-15,-11 7 0 0,-11 5 0 16,-5 4-2-16,-5 3 1 0,-2 4 2 16,2 4-2-16,1 5 52 0,6-4-175 0,6-1-115 15,2 0-322-15</inkml:trace>
  <inkml:trace contextRef="#ctx0" brushRef="#br0" timeOffset="-191754.99">16991 15006 484 0,'0'1'114'0,"2"-1"-11"0,0-3-71 15,0-4-118-15,1 0-20 0,0-1 0 16,-1-2 16-16,0 3 19 0,-3-1 26 16,-1 0 62-16,1 3 57 0,-3-1 26 15,1 1 6-15,-1 0-7 0,0 1-10 16,2 2-11-16,1-1-14 0,-1 1-14 0,2 0-11 16,-1 0-8-16,2 2-6 0,0-1-6 15,-1 1-5-15,1 1-6 0,1-2-5 16,-1 2-1-16,1 0-2 0,-1 0-3 15,0 0 0-15,0 2-2 0,-2-1-1 16,-3 2 2-16,0 1 1 0,-4 3 1 16,0 1 2-16,-6 2 2 0,-2 1 2 0,-4 0 1 15,0 0 1-15,-3 0 0 0,-2-2-2 16,0-2 0-16,1-3-1 0,-2 0-1 16,1-1-1-16,-2-2 1 0,1-2-1 15,0-2 0-15,-3 1 0 0,0-1 0 16,-2-2-1-16,-3 1 1 0,-2-1-1 15,-4-1 1-15,0 1-1 0,-2 0 1 16,0-3-1-16,0-2 1 0,1-1-1 16,4-1 0-16,4-1-1 0,1 0 1 15,4-1 0-15,2-1-1 0,2-1 0 0,2-1 2 16,-1 0 0-16,1-2 1 0,-1 0 0 16,-1-2 0-16,-3 1 1 0,1 1 0 15,-4 0 0-15,0 1 1 0,-3-3-1 16,1 0 1-16,0 2 0 0,2 0 0 15,-1-2 0-15,3 2-1 0,0-2-1 16,2 4-1-16,3-2-1 0,2-1-1 16,2-1-1-16,3-3 1 0,3-2-2 0,4 1 1 15,3-4 1-15,2-2 1 0,4-3 2 16,2 3 0-16,2-4 1 0,1-2 2 16,2-2 1-16,2 3 1 0,1 0-1 15,1 2-1-15,3-1 0 0,2 3 0 16,2-1-2-16,0 3 0 0,0 2-2 15,0-1 0-15,2 2 1 0,0 1 0 16,4 2 0-16,1 1 0 0,4-1 0 0,5 0 0 16,3 2-1-16,3-1 0 0,3-1-1 15,-1 2 1-15,0 0-1 0,-1 0 0 16,1 2 0-16,-3 3 2 0,2 3 1 16,0 4 1-16,2 0 0 0,2 3 0 15,3 3 0-15,2 5 0 0,4 0-2 16,1 2-1-16,2 2-1 0,2 3-1 0,0 5-1 15,3-1-1-15,-2 2-1 0,0 2 0 16,1-1 0-16,-3 3 1 0,-2-2 1 16,-1 2 0-16,-5 3 2 0,0-2 0 15,-5 5 0-15,-6 0 0 0,-4 1 0 16,-4 5-1-16,-7-1-2 0,-4 3 0 16,-8 3-1-16,-6 2 0 0,-3 2-1 15,-6 5 0-15,-3 1 1 0,-6 2 1 16,-4 4-1-16,-3 0-4 0,-7-2-1 15,-4 1-4-15,-9 0-3 0,-5 0-3 0,-9 1-6 16,-7-2-3-16,-6-2 11 0,-6-1-136 16,-9 0-119-16,-6-5-305 0</inkml:trace>
  <inkml:trace contextRef="#ctx0" brushRef="#br0" timeOffset="-188503.1">9935 11113 454 0,'-4'-10'117'15,"0"1"2"-15,2-1-9 0,-1 0-88 16,1 0-8-16,-3 0-4 0,2 3 0 0,0-1-1 16,-2 2-2-16,2 1-2 0,1 2 0 15,0 0 0-15,1 1 2 0,0 1 2 16,1 2 4-16,0-1 2 0,1-1 3 15,0 2 0-15,1 1 0 0,1-1-1 16,4 1-1-16,3-1 0 0,2 2 0 16,4 1 0-16,5-1-1 0,2-1 0 15,1 0-3-15,2 1-2 0,3 1-2 0,-1 0-3 16,1 2-3-16,-2-1 0 16,1 1-2-16,-2-1 1 0,-2 1-1 0,-2 0 0 15,-3-4 0-15,-4 2 1 0,-2 0-1 16,-3 0 0-16,-2 0 0 0,-4-2 0 15,-1-1 0-15,-1 2 1 0,-1 1 0 16,-2 1 1-16,-1 3-1 0,0 3 1 16,0 3 0-16,-3 4 0 0,1 5-1 0,2 8 0 15,0 3 0-15,2 7-1 0,2 2-1 16,1 7-2-16,4 1-1 0,1 4-2 16,0 0-1-16,2 2-1 0,-1-5 0 15,2 2 0-15,0-6 3 0,-1 0 1 16,-1-3 1-16,-1-3 2 0,-1 0-1 15,-2-2-1-15,-3-3-2 0,-2 0 0 16,-2-2 1-16,0-1-1 0,-1-2 0 0,-2-2 0 16,1-1 1-16,-2-2 1 0,2-2 0 15,-1-3-2-15,-1-3 0 0,1-2-1 16,-1-5 1-16,1-1 2 0,0-2 0 16,0-2 1-16,-1-4 2 0,0 1 1 15,-3-3 1-15,-2-2 0 0,-3 0 1 16,-3-2-1-16,-3 0-1 0,-3-3-1 15,-3-2-6-15,-3 2-11 0,-3-3 162 16,-3-1-293-16,-3 1-143 0,-11 1-423 0</inkml:trace>
  <inkml:trace contextRef="#ctx0" brushRef="#br0" timeOffset="-178824.17">1700 5911 310 0,'-10'-7'89'0,"-1"1"3"16,2 0-2-16,0 3-55 0,2-1-20 15,0 2-6-15,0 1-2 0,3 0-2 16,1 2 1-16,1-1 3 0,-1 0 4 0,3 3 3 15,3-3 3-15,0-1 0 0,0-1 0 16,4 0-1-16,0 0-4 0,3 0-3 16,1-2-3-16,1 1-1 0,1 3-1 15,2-1 1-15,0 1 0 0,3 4-2 16,-2-1 0-16,1 2-1 0,3 4 0 16,1-2-2-16,0 4-1 0,1-1 1 0,0-1-1 15,3 2 1-15,1-1 1 0,3-1 1 16,2 0 0-16,4 1 1 0,5-2-1 15,2-1 1-15,5-2-1 0,1 4-2 16,3-4 0-16,2-1-1 0,0 1-1 16,1-1 1-16,4 4-1 0,0-1 1 15,4-1-1-15,0 2 0 0,3 1 1 16,-1 1-1-16,3 2 1 0,0-3-1 16,0 1 1-16,2 0 0 0,0 3 1 15,2 2-1-15,2-4 1 0,-1-1-1 0,2 0 1 16,2-1-1-16,-2-3-1 0,3-2 1 15,0-3 0-15,0-1-1 0,0-1 0 16,0 2 1-16,1-2-1 0,-2-1 1 16,1 1-1-16,-3 1 0 0,-4 1 1 15,1-1 0-15,-4 0 1 0,-3 2 0 16,-1-1 1-16,-2-1 3 0,-3 0 0 0,-1 0 1 16,-3 1 0-16,-5-2-1 0,-3-1 0 15,-4 0-1-15,-3-4-2 0,-3 1-1 16,0-3-1-16,-5-2 1 0,-1 0-1 15,-2-2 0-15,-1-1 0 0,-2 0 2 16,-1-2 2-16,-3-2 5 0,1 1 0 16,-3-2 1-16,0 1 1 0,-1 0 2 15,-3 0-3-15,0-2-1 0,-1-1-5 16,0-2-1-16,-1-4-1 0,0-3-2 16,0-4-1-16,0-1 0 0,1-5-1 0,-2 2 1 15,2-1 0-15,-5-1-1 0,0 3 1 16,-2 0 2-16,-3 2 0 0,-2 1 0 15,-3-2 1-15,-1 5 2 0,-2-1 0 16,-2 1-1-16,-1-3-1 0,-1 1 0 16,0 3-1-16,2 3-1 0,-3-2 0 15,1 3-2-15,2 1 1 0,-2 6-1 0,0 0 0 16,-2-1 0-16,0 1 0 0,-4 2 0 16,-2 0 0-16,-6 2 0 0,-5-1 0 15,-5 5 0-15,-1-1 0 0,-3 0 0 16,-4 1 0-16,1 1-1 0,0 1 1 15,-1-2 0-15,1 1-1 0,-2-1 1 16,-1 0-1-16,-1 0 2 0,-2 0-1 16,-2 1 0-16,-2 0 1 0,-2 1-1 15,-5 1 1-15,0 3-1 0,-2 2 1 0,-3 1-1 16,-6-2-1-16,-2 3-1 0,-1-2 0 16,-1 1-2-16,-4 0 1 0,1-2-1 15,-2 1 1-15,0 0 1 0,-1 0 1 16,-3 2 0-16,2 0 2 0,-3 0 0 15,-3 2-1-15,-1 0 1 0,-3 1 1 16,-1-1-1-16,-1 4 0 0,-3-2 0 0,-3 2 0 16,2 0 0-16,1-1 0 0,2 1-1 15,2 2 1-15,-1-1-1 0,2 0 1 16,2-2-2-16,1 3 1 0,0 1 0 16,2 2 0-16,0-3-1 0,2 0 1 15,3 3-1-15,1-1 1 0,3 1 0 16,3 3 0-16,2 4 0 0,4 4 1 15,2 2 0-15,3 4-1 0,1 4 0 0,4 4 1 16,3 4-2-16,2 2-1 0,2 3-1 16,7 2-1-16,4 6-1 0,9 4-1 15,6 1 0-15,7 2-1 0,7 2 0 16,11 3 0-16,8 2-2 0,8-1-3 16,12 0-3-16,8 2 34 0,12-1-155 15,11 1-114-15,11 4-307 0</inkml:trace>
  <inkml:trace contextRef="#ctx0" brushRef="#br0" timeOffset="-148149.27">11253 5094 348 0,'-40'16'72'0,"0"-4"0"0,6-3-66 16,-1-1 9-16,1 0 9 0,0-5 5 15,2 0 6-15,4-6 3 0,-1 1 4 16,1-8 3-16,-1-3-10 0,1-3-8 15,1-2-5-15,-1 0-5 0,0-2-5 16,-3-3-3-16,0 1-4 0,-2 1-1 16,3 0 3-16,-4-2-1 0,-1-2 1 15,1 1 0-15,2-2 0 0,1 0 1 0,3 2-1 16,-1-2-2-16,3 1 2 0,2-1 5 16,2 0 4-16,1 1 2 0,3-4 1 15,3 0 2-15,4 0-1 0,5-3-1 16,3 1-5-16,4-3-5 0,4-2-2 15,5 0 0-15,3-1-2 0,2-1-3 16,3-1 0-16,1 1 0 0,-1 1-1 16,2 1 0-16,1 0-1 0,1 1 0 0,0 1 0 15,0 6 0-15,1-1 0 0,4 2 0 16,1 0-1-16,7 5 1 0,5-2 0 16,3-1 0-16,4-2-1 0,6-1 1 15,4 2-1-15,6 1 1 0,3-1 0 16,4 2-1-16,6 2 1 0,2 3-1 15,3-1 1-15,0 1 0 0,4-2 0 16,1 2-1-16,0 3 1 0,1 3-1 0,4-3 1 16,4 2 0-16,4 5-1 0,3 4 1 15,0-3 0-15,1 0 0 0,4 2-1 16,1 0 1-16,0 5 0 0,1-4 0 16,-1 0 0-16,4 3 0 0,-2 1-1 15,0 0 1-15,-5 0-1 0,6-2 1 16,0 3 0-16,-4 2 0 0,-4-2 0 15,1-1 0-15,1 1 0 0,7 0 0 16,-6 3 1-16,-2-3-2 0,9-2 1 0,5 0 1 16,5 3-1-16,-3-1 0 0,0-3 0 15,8 2 0-15,-2 4 1 0,-6-1-1 16,-8 0 0-16,2 0 0 0,8 3 0 16,-8-1 0-16,-7-2 0 0,3-2 0 15,7 3 0-15,0 1 1 0,-6-3-1 16,-7-3 0-16,1-1 0 0,4 6-1 15,-5 0 2-15,-9-2-1 0,2-1 0 0,-3 0 0 16,2 4 0-16,-3 2 0 0,-4 0 0 16,-1 3 0-16,-2-2 0 0,-5 3 0 15,0 2 0-15,-1 2 0 0,-7 0-1 16,-6-1 1-16,-4 2 0 0,-5 2-1 16,-3 1 1-16,-7-1 0 0,-5-3 0 15,-4 1 0-15,-1-3 0 0,-3 0 0 16,0-1 0-16,-3 2 0 0,-1 0-1 15,0 1 1-15,0 2 0 0,-4 1-1 16,-4 1 0-16,-3-3 0 0,-4-1 0 0,-4-1-1 16,-5 0 0-16,-4 2 1 0,-2-3 2 15,-2 2 1-15,-2 0 0 0,-2 2 1 16,0 0 0-16,-2 3 0 0,2-1 0 16,-2 3-2-16,2 1 0 0,-2 4-1 15,-1 2 1-15,0-1-1 0,-2 0 0 16,0 4 0-16,-1 0 0 0,-1 1 0 0,-2-3 0 15,-3 3 0-15,-2 0 0 0,-4 2 1 16,-2-5 0-16,-3 1 1 0,-3-2 0 16,0 0 0-16,-1-2 1 0,0 1-1 15,1 0-1-15,0 0 0 0,1 0 0 16,3-2 0-16,3 2-1 0,0-2 0 16,5 1 0-16,0 1 0 0,3-3 0 15,3 1 0-15,-4-1-1 0,3-1 1 16,-1-1 0-16,3-1 0 0,-4-4 0 15,0 0 0-15,0-5 0 0,3 1 0 0,-1-1 1 16,1-4-1-16,1-2 1 0,3 1 0 16,4-2 0-16,-1 0 0 0,1-3-1 15,1-1 2-15,-1 1-1 0,-2 2 1 16,0 0 0-16,-4 1 0 0,-3 1 0 16,-3 0 0-16,-5 1 0 0,-3 1-1 15,-8-3 1-15,-3 1-1 0,-7-3 0 0,-6 1 0 16,-4 3 0-16,-5-2 0 0,-3 3-1 15,-4 1 1-15,-5-2-1 0,-1 0 1 16,-6 0-1-16,-3-1 0 0,-2 1 1 16,-5 0-1-16,-1 0 1 0,-8 0-1 15,1-1 0-15,3 2 0 0,-2-1 0 16,0 0 1-16,-3-5-1 0,1 2 0 16,8-1 0-16,-2 3 0 0,0-2 0 15,3-3 0-15,-1-1 1 0,-2 1-1 0,0 0 0 16,5 0 0-16,-5-2 0 0,1-3 1 15,-6 1-1-15,-3 2 0 0,7 2 1 16,5-2-1-16,-9-2 0 0,4 0 0 16,-1-1 0-16,4 1 1 0,7 1-1 15,-5-2 0-15,0 0 0 0,0-1 0 0,-4-2 0 16,2 1 0-16,2-1 0 16,-4 1 0-16,4-3 0 0,-8-2 0 0,4 3 0 15,6-1 0-15,-2 3 1 0,0-5-1 16,4 0 0-16,-4-1 0 0,6 0 0 15,0 3-1-15,-1 1 1 0,0 0 0 16,3 0 0-16,-2 4 0 0,3 1 0 16,-1 2 0-16,2 0 0 0,3 1-1 15,-1 1 1-15,3 0 0 0,2 0-1 16,2 2 1-16,2 1 0 0,0 0-1 0,2 3 1 16,5 0 0-16,-2-1 0 0,1-1 0 15,2-3 0-15,1 1 0 0,0-4 0 16,0-1 0-16,2 0 0 0,3 3 0 15,2 0 1-15,3 0-1 0,4 0 0 16,3 1 0-16,4-2 0 0,2 1 0 16,4-3 0-16,4 1 0 0,4 0 0 0,4 0-1 15,5 2 0-15,2 0-1 0,4-1-1 16,4 1-1-16,1 0 0 0,1 1-1 16,2-1 0-16,1 0 1 0,-1-1 2 15,0 3 1-15,1-2 1 0,-1 1 2 16,1-1-1-16,-1-2-1 0,-1 1-2 15,0-3-5-15,1-3-12 0,-2-3-11 16,0 0-131-16,-2-7-127 0,2 2-320 0</inkml:trace>
  <inkml:trace contextRef="#ctx0" brushRef="#br0" timeOffset="-105988.39">1666 7821 391 0,'11'1'103'0,"0"2"3"15,-2-1-43-15,-1-2-26 0,-1 2-4 0,-2 0-2 16,-1-2-5-16,1 2-1 0,-1 2 0 16,0 0 1-16,-2-2-1 0,1 0 1 15,-1 0-1-15,0 3 0 0,2-1-1 16,-2-4 0-16,-1 4-2 0,1-1 1 16,0 1 0-16,-2 3-1 0,-1-3-1 15,-2 2 0-15,-1 3-2 0,-3 0-1 0,-3 3-3 16,-4-1-2-16,-4 3-3 0,-2 1-2 15,-5 2-3-15,-1 2-3 0,-2 1 0 16,-3 1-2-16,3-1 0 0,-1 2-7 16,2-3-10-16,1 0-16 0,3-3-13 15,2-3-4-15,2-4-127 0,-1-2-129 16,4-6-297-16</inkml:trace>
  <inkml:trace contextRef="#ctx0" brushRef="#br0" timeOffset="-105744.97">1404 7809 679 0,'1'0'159'0,"-1"3"3"16,1 0-109-16,0 2-16 0,1 4-4 0,2 3-5 16,-1 6-7-16,2 1-5 0,2 4-1 15,2 0-1-15,1 4-5 0,3-1-4 16,2 1-3-16,4 1-1 0,1-2-1 15,5 2 1-15,-2 0 0 0,2-1-2 16,-1-3-4-16,-1 0-5 0,-3-4-15 16,-4-3-16-16,-2-6 157 0,-2-6-293 15,-2-7-155-15,-4-7-429 0</inkml:trace>
  <inkml:trace contextRef="#ctx0" brushRef="#br0" timeOffset="-105538">1606 7675 678 0,'-2'3'168'0,"-1"3"5"15,0 6-84-15,-3 4-43 0,2 6-10 0,-3 4-7 16,1 4-7-16,-1 4-8 0,1 0-4 16,-1-2-5-16,1 0-1 0,1-2-2 15,1-2-2-15,0 0-4 0,1-1-9 16,0-1-21-16,1 1-17 0,-1 0 25 15,1-3-157-15,-1-1-136 0,0-4-327 16</inkml:trace>
  <inkml:trace contextRef="#ctx0" brushRef="#br0" timeOffset="-105346.52">1290 7981 672 0,'3'5'165'15,"5"0"10"-15,4 2-109 0,3 0-9 16,5 1 2-16,5 1 4 0,2-1-10 16,5-3-15-16,1-1-11 0,2-3-6 0,1 3-8 15,0-3-16-15,1-1-18 0,2-1-22 16,-2-1-160-16,3-2-162 0,0-2-409 16</inkml:trace>
  <inkml:trace contextRef="#ctx0" brushRef="#br0" timeOffset="-102049.29">2488 14442 433 0,'6'1'127'15,"-3"-1"8"-15,-2 1-28 0,0-1-27 0,0-1-10 16,1 1-8-16,-1 1-3 0,0 0-3 15,-1 1-3-15,0 2-4 0,0 1-8 16,-1 2-8-16,-2 0-8 0,1 3-5 16,-3 3-6-16,-3 3-5 0,-2 1-5 15,-3 3-2-15,-2 5-2 0,-5 4 0 16,-3 3 0-16,-3 0-1 0,-3 3-5 0,-1-3-5 16,-3 1-10-16,0-3-11 0,-1-2-18 15,2-4-13-15,0-2-2 0,4-2-19 16,3-5-101-16,2-5-115 0,2-3-261 15</inkml:trace>
  <inkml:trace contextRef="#ctx0" brushRef="#br0" timeOffset="-101828.73">2138 14430 695 0,'5'-7'173'15,"-1"4"6"-15,0 2-104 0,-1 4-16 16,2 4-10-16,0 4-14 0,2 5-9 15,0 5-7-15,4 6-3 0,2 6-5 16,4 3-2-16,2 4-2 0,2-1-1 16,4 3-2-16,-1-3-4 0,1-1-4 15,1-2-6-15,-2-2-4 0,0-4-6 16,-1-5-10-16,-2-5-17 0,-1-2-14 0,-3-5 151 16,-1-5-275-16,-4-6-151 0,-2-6-410 15</inkml:trace>
  <inkml:trace contextRef="#ctx0" brushRef="#br0" timeOffset="-101625.68">2315 14364 704 0,'-4'8'184'0,"4"5"11"16,0 6-63-16,1 6-63 0,0 4-15 15,1 8-9-15,-1 4-9 0,-1 4-10 16,1 4-9-16,-3 1-8 0,-1 1-7 15,0 2-10-15,-2-3-5 0,1-2-9 16,2-4-7-16,-2-5-13 0,4-3-19 16,2-8-15-16,0-5 45 0,0-5-167 0,-1-7-132 15,-1-4-333-15</inkml:trace>
  <inkml:trace contextRef="#ctx0" brushRef="#br0" timeOffset="-101409.45">2002 14582 744 0,'-16'-6'180'0,"1"7"4"0,2 2-119 16,3 2-11-16,3 2-11 0,0 4-8 15,3 1-7-15,3 3-3 0,4-1 1 16,3-1 1-16,5 3-1 0,6-2-1 16,4-2-2-16,8-2-1 0,10-3-1 15,7-2-5-15,8-2-3 0,8-5-2 16,1-2-7-16,7-1-8 0,0-4-14 15,-1-1-15-15,-2 1-35 0,-4 2-158 16,-3-3-175-16,-3-2-421 0</inkml:trace>
  <inkml:trace contextRef="#ctx0" brushRef="#br0" timeOffset="-76129.2">11328 10302 566 0,'-8'-10'124'16,"-1"0"1"-16,-4-2-89 0,-3 3-23 15,-4 6-7-15,-2-1-2 0,-5-1-1 16,-3 5-1-16,-3-1 0 0,-5 2-1 16,-2 0 0-16,-1-1 1 0,-4 2 0 15,-2 1 1-15,-2-4 0 0,-2-1 1 16,-2-1 1-16,0-4-1 16,-5-1 1-16,-2-3 0 0,0 2 0 0,-4-3 2 0,-4 0 2 15,-1 0 2-15,-5-1 2 0,-1-1 0 16,-3 3 2-16,-3-3-1 0,-1 1-2 15,-5-1-10-15,-3 2 12 0,-4 3-1 16,-5 4-1-16,-4-3-2 0,-3 2-1 16,-3 2 0-16,-5 10 7 0,-1-1-14 15,-3 2-2-15,1-3 1 0,-2 5-1 16,-2 0 0-16,-2-2-1 0,4-2 0 16,0-2 1-16,0 1-1 0,0 0 1 0,4-8-1 15,0 3 1-15,4 1 0 0,-1-1 1 16,2-3-1-16,0-1 1 0,3 1-1 15,1 4 0-15,-1-2 1 0,1-1-1 16,2 0 0-16,2 6 1 0,0 0-1 16,1 2 0-16,-1-2 0 0,3 2 0 15,1 3 0-15,1 2 0 0,3-2 0 0,3-1 1 16,1-2-1-16,5 0 0 0,4-2 0 16,2-1 0-16,5-5 0 0,-1-1 0 15,2-3 1-15,3 0-1 0,1 0 0 16,3-2 1-16,-1 4-1 0,5-3 1 15,2 1-1-15,0 1 1 0,6 0-1 16,0 1 0-16,3-2 0 0,2 0 0 16,4 0 0-16,4 1 1 0,4 2-1 0,1 1 0 15,7 2 0-15,5 1 0 0,3 1 0 16,5-1 2-16,3 0 3 0,5 0 3 16,2 1 4-16,2-3 1 0,2 3 0 15,1-2-1-15,2 1-2 0,0 1-4 16,1 3-4-16,0 3-2 0,1 4-2 15,2 2 1-15,0 4 0 0,1 9 1 16,0 2 1-16,0 5 1 0,-1 2-1 16,0 3 0-16,-2 4 0 0,-1 0 0 15,-1-1 0-15,-1 0 1 0,-1-2 0 0,-1 0 0 16,1-3 2-16,-1-2 0 0,1-1 1 16,-2-3 2-16,2 1-1 0,0-6 0 15,0-2-1-15,0-3-2 0,1-2-1 16,0-4 0-16,1-5-3 0,1-1 0 15,2-1 0-15,0-1 1 0,3 0 0 16,0-2 1-16,3-1 2 0,1 2 0 0,2-2 0 16,3 0 1-16,1-2-1 0,4 2 1 15,3-1-1-15,4 0-1 0,4-1-1 16,4 0 0-16,3 0 0 0,2-1-2 16,4 0 1-16,2-1-1 0,2 0 1 15,2 0-1-15,4 3 2 0,1 0-1 16,4 3 2-16,2 0-1 0,3 2 1 15,2-1 0-15,1 4 0 0,2-1 0 16,2 0 0-16,3-3 0 0,3 0 0 16,2-2-1-16,3 2 0 0,3-3 0 0,3-1 0 15,2-1-1-15,0-2 0 0,-1 1 1 16,0 2-1-16,-2 1 0 0,1-3 1 16,-2 1-1-16,1-1 0 0,-1 2 0 15,-2 1 0-15,2 2 1 0,1-1-1 16,-3-1 0-16,4 2 0 0,-5-2 0 15,3 2 0-15,-1 0 0 0,3-2 0 0,-2-4 1 16,0 0-1-16,0-1 0 0,1 3 1 16,2-2-1-16,1 0 1 0,0-6-1 15,0 1 0-15,0 2 0 0,2 2 0 16,1-4 1-16,1-2-1 0,-2 0 0 16,-1 4 1-16,1 1-1 0,0 1 1 15,-1 0-1-15,-1 0 0 0,-1 1 1 16,-3 2-1-16,2 1 0 0,-2 0 0 15,-2-1 0-15,0 0-1 0,-3 2 1 16,-2 0 0-16,-2 0 0 0,-2 0 0 0,-1-1-1 16,-1 0 1-16,-1 0 0 0,-2 0 1 15,-3-1-1-15,0 0 0 0,0-1 1 16,-4 0-1-16,-2-1 1 0,-2 0 0 16,0-1-1-16,2-1 0 0,-1-2 0 15,-3 0 0-15,-2-1 0 0,-4 2 1 0,-1 1-1 16,-5-1 0-16,-5 2 0 0,-3 2 0 15,-4 0 0-15,-6 0 0 0,-2 0 0 16,-5 0 0-16,-4 0-1 0,-5 0 0 16,-4 0 0-16,-1 0-1 0,-3 1 0 15,-1-1 0-15,-2 0 1 0,-1 0 1 16,-1-1 1-16,1 2 2 0,0-2 1 16,-2 0 1-16,4-2 1 0,-1 0 0 15,3-4-1-15,0-2-1 0,2-3 0 16,2-4-3-16,0-3 1 0,2-4-2 0,-1-5 0 15,0-2 0-15,-2-2 0 0,0-1-1 16,-2-3 0-16,-1 0 0 0,-2 3 1 16,0 4-1-16,-2-2 0 0,-1 4 0 15,0 0 1-15,1 6 0 0,-1 4 1 16,0-1-1-16,0 4 1 0,-1 4 0 16,1 3 1-16,1 1-1 0,-1 3 0 0,2 0 0 15,-1 3 0-15,0-3 0 0,0 3 0 16,1 0 0-16,-2 0-1 0,1-1-1 15,0 1 0-15,-1-1 0 0,0 2-1 16,1-1 0-16,0 1 0 0,1 0 0 16,-2-1 0-16,1 2 0 0,1 0 1 15,0-1 1-15,-1 0-1 0,-1-1 1 16,1 1 0-16,0 0 0 0,0-1 0 16,-2 0-1-16,2 1 1 0,0 0-2 0,-1-2 0 15,-1 0 0-15,0 0 1 0,-4-1-1 16,0-4 0-16,-4 0 1 0,0-2 1 15,-2-1 0-15,0-2 1 0,-1-2 0 16,-1-1-1-16,1 1 1 0,3 0 0 16,-1-2-1-16,1 3 1 0,-3-1-1 15,1 3 0-15,1 1-1 0,-1 2 1 16,-2-1 0-16,2 2-1 0,-2 1 1 0,0 1-1 16,-2 1 1-16,2 2 0 0,-1-4-1 15,-1 2 1-15,1 0 0 0,-1-1 0 16,0 1-1-16,-1 0 1 0,-2-1 0 15,-1 3 1-15,0-1-1 0,-2 2 0 16,-2 0 0-16,-2 2 0 0,-1 2 0 16,-2 0 0-16,-2 2 0 0,-2 0 0 15,-2 1 0-15,-2 0 1 0,-2 0-1 16,-4-2 0-16,2 0-1 0,-4-1 1 0,-1 1 0 16,-3-1-1-16,-1-1 1 0,-2 1-1 15,-1-2 1-15,-2-1-1 0,-2-3 0 16,2-1 0-16,-1-1-1 0,0-3-1 15,1 2 1-15,0-1 0 0,0 2 0 16,2 2 0-16,-2-2 1 0,-2 0 1 16,0 3 0-16,-2-2 0 0,0 1 0 0,-3 3 0 15,-2-1 0-15,0 0-1 0,-2 0-1 16,2 0-2-16,0-2 0 0,1-2 0 16,0-1-1-16,2-1 1 0,0-1 1 15,0 1 1-15,2 2 2 0,-2-1 0 16,-2 3 0-16,-1 0 1 0,-3 1 0 15,-2 4-1-15,-3 2 1 0,-4 1-1 16,-2 1 0-16,-2 0 0 0,-2 3 0 16,-1 1 0-16,2-2 0 0,0 1 0 0,2-6 0 15,3 4 0-15,1-1 0 0,2-2 0 16,1-2 0-16,0-1 0 0,-1 2 0 16,3-2 1-16,-1-1-1 0,1 2 1 15,0-3-1-15,0 4 0 0,1-1 1 16,2-1-1-16,-1 5 0 0,1-3 0 15,1-1 1-15,2 6-1 0,0-5 0 16,-1 2 0-16,0-1 1 0,-1 1-1 0,0 0 0 16,-2 1 1-16,-1-4-1 0,0 3 0 15,0-2 1-15,0-1-1 0,1 0 1 16,1-2 0-16,3-1-1 0,1-2 1 16,2-3 0-16,3 1-1 0,2-1 0 15,1 0 0-15,1-1 1 0,-1-1-1 16,3-1 0-16,1 0 0 0,1 1 0 15,3-2 0-15,1-1 1 0,4 0-1 0,1 2 0 16,1-1 0-16,1 0 0 0,3 0 1 16,0 3-1-16,1-3 0 0,0 1 0 15,1 1-1-15,1 0 1 0,1 0 0 16,-2 0 0-16,4-2 0 0,-1 2 0 16,2 1 0-16,3-1 0 0,2 1 0 15,3 0 1-15,3 0-1 0,1 0 0 16,5 1 1-16,0-2 0 0,2 3 0 0,1-2 0 15,2 2 1-15,1 0-1 0,2-1-1 16,1 3 1-16,-1 0-1 0,3 0-1 16,0 0 0-16,1 1-1 0,0 1 0 15,0 0-1-15,0 1 0 0,1 2-2 16,-2 2 1-16,1 2-1 0,0 3 1 16,1 1-1-16,0 4 2 0,-1 0 1 15,0 6 1-15,2 4 1 0,0-1 1 0,0 7-1 16,-2 2 1-16,-1 2 1 0,0 2-1 15,-2 0-1-15,-1 1 1 0,0 1 0 16,-3 2-1-16,2-4 0 0,-1 1 1 16,2-1-1-16,-2-1 0 0,2-6 1 15,-1-2-1-15,2-5 1 0,0-3-1 16,0-2 1-16,0-3-1 0,1-2 1 16,1-2-1-16,0-4 1 0,-1-2-2 15,2 1 0-15,0-2-1 0,1-1-1 0,0-1 1 16,2 2-1-16,5 2 1 0,2 1 0 15,2 2 1-15,5 1 0 0,4 1 0 16,7 3-4-16,2 2-11 0,8 3-13 16,4 3 5-16,8 4-154 0,3 3-141 15,11-8-352-15</inkml:trace>
  <inkml:trace contextRef="#ctx0" brushRef="#br0" timeOffset="-48567.36">3607 8906 330 0,'-16'1'97'0,"4"0"6"0,-1-2-44 16,6 1-5-16,-2-1-2 0,1 0-4 15,1 1-9-15,-2-1-12 0,1 0-5 16,1 1-6-16,0 0-4 0,-1-1-3 16,1 2-2-16,0 0-4 0,2-1 0 15,-1 1-2-15,2 0 1 0,0 0 1 0,2 0 2 16,0 0 1-16,2-1 2 0,0 0 2 15,2-1 1-15,3 1 5 0,0-2 2 16,5 2-17-16,3-3 21 0,6 1-1 16,5-3-3-16,5 2 0 0,5-2-4 15,7 2-4-15,4-1 16 0,5 1-25 16,3-1 2-16,-1 2 0 0,2 0-2 16,-2 1 0-16,-4 0-1 0,-5 1 0 15,-8-1 0-15,-8 2 0 0,-5 0 0 0,-8 0 0 16,-5 0 1-16,-6 0 0 0,-8-1 1 15,-5 2 0-15,-5-1 0 0,-6 2 0 16,-6 1 0-16,-4-1 0 0,-4 2-1 16,-4 0 0-16,-2-3 0 0,-6-1-1 15,-1-1 0-15,-2-1 0 0,-3-2-1 16,-2-1-2-16,1-2 0 0,-1-3 0 16,4 5-19-16,0 0 23 0,1-1-3 15,2 1 0-15,4-1 1 0,3 5 0 0,4 0 0 16,6 0 19-16,6 2-23 0,6-1 3 15,9 4 0-15,3-3-2 0,6 2 1 16,6 0 0-16,7-1 0 0,7-1 1 16,8 2 0-16,8-4 1 0,8 1 2 15,9-1 2-15,6 0-1 0,7-2 0 16,8 2-1-16,5-1 1 0,3-1 0 16,1 1 4-16,0 5-5 0,-2-3 0 0,-7 4-1 15,-8-2 0-15,-9 2 0 0,-12 1-4 16,-9-1-1-16,-10-2 3 0,-10 1 1 15,-7-1 1-15,-10 0 0 0,-10 1-18 16,-8-1 28-16,-10 2-8 0,-7 0-1 16,-6 1 1-16,-7-3-1 0,-4 1 0 15,-3-2 18-15,-4-1-25 0,1-3 2 16,-2-1-1-16,0-1-2 0,3 0-2 0,2-3-1 16,4 2 1-16,7-1 2 0,2 1 1 15,7-1 1-15,6 2 4 0,6 1 0 16,8 1 3-16,5 0-2 0,3-1 0 15,9 2 0-15,7 1 0 0,5 0 5 16,5-1-1-16,4 1-4 0,6-1 1 16,7 3 3-16,7-3 1 0,4 1 1 15,6 0-4-15,4 1 1 0,6 2 3 0,3-1-1 16,-4-1-1-16,-1 3-3 0,-6-2 0 16,-6 1-1-16,-9-1 0 0,-9-1 0 15,-8 1 1-15,-7-1-1 0,-11 0 2 16,-10 0-1-16,-10-1 1 0,-10 0 0 15,-7 2 0-15,-11-2-1 0,-9-1-2 16,-3 0 2-16,-3-1-2 0,0-2-2 16,0 0-2-16,6-1-2 0,6 0-2 15,8 3 0-15,7 0-2 0,9 1 1 0,9-2 2 16,6 2-3-16,8 0 6 0,6 0 0 16,4-2-8-16,8 0-3 0,3-3-42 15,8 2-86-15,6-5-106 0,4-2-272 16</inkml:trace>
  <inkml:trace contextRef="#ctx0" brushRef="#br0" timeOffset="-47870.37">4018 8619 377 0,'2'4'113'16,"-1"0"5"-16,1-3-8 0,1 0-63 15,-1 1-14-15,1 1-7 0,0 1-6 16,2 0-8-16,0 0-2 0,2 2 0 16,1-1 1-16,3 3 1 0,4-1 3 15,3-2-1-15,3 0 1 0,3 2-1 16,3 1-1-16,2 2-2 0,3-4-2 15,-1 4-3-15,-2 1-1 0,0 1-1 0,-3-2 0 16,-3-1-2-16,-4-2-1 0,-6 1-1 16,-3-4 0-16,-3 2 1 0,-4-2 0 15,-3 0 0-15,-2-1 2 0,-4-1 0 16,-3 1 1-16,-5-2-1 0,-6 0 1 16,-3-4-2-16,-5-2 0 0,-5-2 0 15,-1-2-2-15,-4-6 1 0,2 0 0 0,0-4-1 16,1 0 1-16,1 1-1 15,5 1 0-15,0 3 1 0,5 2-1 0,3 3 0 16,5 4 0-16,4 2 0 0,4 0 0 16,1 2 0-16,5 2-2 0,2 0 1 15,3 3 0-15,4 0 1 0,2 4 0 16,2 3 0-16,4 0 1 0,5 3 0 16,2 2 1-16,2 2 0 0,2-1-1 15,4 2-1-15,0 0 1 0,0-1-1 16,-2 0 1-16,-2-2-1 0,-3-1 0 0,-5-1 1 15,-3-1-1-15,-3 0 0 0,-5-1 0 16,-2 0 0-16,-3-1 0 0,0 0 1 16,-3-3-1-16,-1 1 0 0,-2-3 1 15,-1 2-1-15,-2-2 0 0,-4 3 1 16,-3 0-1-16,-3 1 1 0,-5 0-2 16,-6 2-1-16,-3-1-2 0,-4 1-1 0,-3-2-3 15,-2-2-1-15,1 1-2 0,0 0 0 16,3-3-1-16,4-1 2 0,6-2 1 15,4-1 2-15,6-2 2 0,6-1 0 16,5-3 1-16,8-3 2 0,7-3-2 16,6-2 23-16,8-5-151 0,4-2-4 15,7-4-98-15,7 4-226 0</inkml:trace>
  <inkml:trace contextRef="#ctx0" brushRef="#br0" timeOffset="-126549.2">8727 9994 527 0,'-4'2'113'16,"1"1"0"-16,0-2-84 0,1 2-24 15,-1-3-3-15,1 0-2 0,1 0 0 16,-1 1 1-16,2 0-1 0,-1-2 2 15,0-1 1-15,1 0 4 0,-1 1 4 0,1-2 4 16,-1 0 3-16,-1-6 26 16,2 6-20-16,0-1-2 15,3 1-3-15,1 3-4 0,5 0-3 0,6 1-3 16,5 1-3-16,7 2-2 0,6-2-3 16,5 2 0-16,3 0-1 0,1-2 1 15,-3 0-1-15,1-1 0 0,-4 1 1 16,-2 0 0-16,-5 1 1 0,-3-2 0 15,-5 1 0-15,-3 0 1 0,-7 1 0 16,-5-3 1-16,-3 2-2 0,-8-4 0 16,-7 0 1-16,-8 0-1 0,-7 0-1 0,-7 1 0 15,-9 0-1-15,-7 0 1 0,-6 1-1 16,-1 2 1-16,1 0-1 0,-1-1 0 16,1 2 0-16,5 2 1 0,4 1-1 15,5 1 0-15,6 2 0 0,5-3-1 16,9 1 0-16,8-2-2 0,4-1-1 15,8-3 0-15,10-2 0 0,7-2 1 0,10 0-1 16,8-2 1-16,8-2 3 0,8 0 0 16,7 1 1-16,2-1-1 0,3 2 1 15,-3 0 0-15,-3 3-1 0,-3 1 0 16,-6 3 1-16,-9 2-1 0,-5 1-2 16,-9 5-6-16,-8 2-4 0,-5 2-2 15,-9 4 0-15,-9 0-3 0,-6 5-2 16,-6 6 106-16,-6 0-224 0,-1 1-120 15,-2 5-363-15</inkml:trace>
  <inkml:trace contextRef="#ctx0" brushRef="#br0" timeOffset="-120486.45">11210 5094 565 0,'-6'20'118'15,"-2"1"0"-15,3-6-100 0,-1 1-16 16,1-1-5-16,-2-5-3 0,1 1-4 15,-2-6-2-15,-1 0 2 0,-2-2 3 0,-1-1 3 16,-2-2 4-16,-3 2 5 0,-1-3 7 16,-3 0 3-16,-3-1-1 0,-4-1 2 15,-1-3 0-15,-6-1-1 0,-2 0-1 16,-2-3-1-16,0 1-1 0,-3-5-2 16,-1 0-3-16,1-1-2 0,3-1-2 15,2-1-1-15,1-1-1 0,2-1 0 16,3 3 1-16,4-1 0 0,1-4 0 15,0 0 2-15,1-3-1 0,3-5 1 0,2-1 1 16,1-5-1-16,1-2 0 0,2 1 0 16,2-2-2-16,1 1 0 0,2-1 0 15,1 3 1-15,2 3 0 0,1 0 3 16,4-1 2-16,1 5 2 0,4 2 0 16,3-2 1-16,1 0-2 0,7-3-1 15,4-2-4-15,4 3-2 0,3-3-1 16,2-2-2-16,2 2 0 0,5-1 1 15,1-2 0-15,2 4 0 0,2 1 1 0,3-2 0 16,4 4 1-16,3 1-1 0,2 3 1 16,0-1-1-16,3 1 0 0,3-1-1 15,-2-1 0-15,2-2 1 0,6 1-1 16,-1-1 0-16,2 3 0 0,1-1 0 16,-2 2 0-16,4-3 0 0,-1 0 0 15,-4-1 1-15,4 4-1 0,-2 2 0 16,0 0 0-16,1 1 0 0,1 4 0 0,3 3 0 15,0 1 0-15,2-1 0 0,5 3 0 16,1 4 0-16,3-3 0 0,1 0 0 16,2 1 0-16,4 3-1 0,-2-2 1 15,2 1 0-15,2-2 0 0,2 1 0 16,7 2 1-16,3-1-1 0,-2-2 0 16,0-1 0-16,8 0 0 0,-1-1 0 15,-1 2 1-15,-3-2-1 0,-5 3 0 0,3 0 0 16,1 3 0-16,5 0 0 0,-7 3 0 15,4 0-1-15,4 2 1 0,6-3 1 16,6 1-1-16,-8 2 0 0,-4-1 1 16,5-1-1-16,3-2 1 0,-8 3-1 15,-5 2 0-15,-9 0 0 0,7-1 0 16,2 1 0-16,-2 0 0 0,-6 3 0 0,0-3 0 16,0 1 0-16,8 1 0 15,-1 1 0-15,-9 1 0 0,1 4 0 0,-1-1 0 16,2 1 0-16,4 4 0 0,-7 2 0 15,-3 1 0-15,2 1 0 0,-4-2-1 16,2 0 1-16,-2 5 0 0,-7-5 0 16,-4 4-1-16,1-2 2 0,-5 1-1 15,-3 0 0-15,-5 0 1 0,-4-2-1 16,-2 3 0-16,0-2 0 0,-6 3 0 16,-5-1 0-16,-2 3 0 0,-2 0 0 0,-4 3 0 15,-5 1 0-15,-6 0-1 0,1-2 1 16,-2 0-1-16,-2-1 1 0,-2 1-1 15,-2-2 1-15,-2 0 1 0,-2 0-1 16,-2 2 1-16,-3-1-1 0,-2 1 0 16,0-1 0-16,-1 1-1 0,0-5 1 0,-1 3-1 15,-1 1 0-15,1 0 1 16,-2 3 0-16,1 5 0 0,-3-1 0 0,-1 4-1 16,0 1 1-16,-2 1 0 0,0 5-1 15,-3-3 1-15,0-1-1 0,-1 3 1 16,-1 2 0-16,1 0 0 0,-3-1 0 15,-1-1 0-15,0 2 0 0,-1 0 0 16,-3-2 0-16,-1 0 0 0,-4 3 0 16,-2 0 0-16,-4-4 0 0,-5-1 0 15,0-3 0-15,-2-3 0 0,-3-1 0 16,-3-6-1-16,-6-5 1 0,-1-1 0 0,0 0-1 16,-2 0 1-16,-3-4-1 0,-3 1 1 15,-1 0 0-15,1-1 0 0,-2 0 1 16,-8-5-1-16,-1 0 1 0,-3 3-1 15,-2-1 0-15,-3-1 1 0,-2-2-1 16,-1-1 0-16,-4 0 0 0,-1-1 0 0,-1 2 0 16,-2-5-1-16,1-1 1 0,-5 1-1 15,-4 0 1-15,5 0-1 0,0 0 0 16,0-4 1-16,-3-1-1 0,-2 1 1 16,1-1 0-16,7 1 0 0,-4 0 0 15,-3-3 0-15,-2 2 1 0,3 0-1 16,-4-1 0-16,4 3 0 0,2 0 0 15,-5 0 0-15,1-3 0 0,2 2 0 16,-9-2 0-16,12 2 0 0,-1-2 0 0,-6-4 0 16,7 1 0-16,-1-3 0 0,2 0 0 15,7 2 0-15,-3-1 0 0,-3-5 0 16,6 2 0-16,-2-1 0 0,2 2 1 16,3 1-1-16,3 0 0 0,1-2 0 15,1 4 0-15,0-1 0 0,2 2 0 16,0 2 0-16,-1-3 1 0,0 2-1 15,2 3 0-15,-4-2 0 0,1 3 0 0,2 1 1 16,-2-1-1-16,1-1 0 0,1 2 0 16,0-2 0-16,2 0 1 0,1 0-1 15,2-3 0-15,3 2 0 0,-1-2 0 16,0 1 0-16,2 2 0 0,1 0 0 16,1 0 0-16,-2-1 0 0,1 1 0 15,3 1 0-15,3 1 0 0,-2 0 0 16,-1 2 0-16,3 0 0 0,4 4 0 0,3-1 0 15,1 3-1-15,1 2 0 16,5 1-3-16,4 0-5 0,3 1-6 0,-1 1-6 16,2 2-4-16,2 2 168 0,1 3-292 15,2-3-136-15,0-2-398 0</inkml:trace>
  <inkml:trace contextRef="#ctx0" brushRef="#br0" timeOffset="-106469.94">14916 3985 430 0,'0'8'118'0,"0"2"7"0,-1-4-59 15,-1-2-8-15,1-1-8 0,0 0-2 16,1 0-8-16,-1-3-4 0,1 0-2 16,1 0-4-16,-1 1-3 0,0-1-5 0,0-1-4 15,0 1-6-15,0 0-5 0,0 0-4 16,0-1-1-16,0 2 0 0,-1 0 0 16,1-1-3-16,0 1 7 0,1-1 3 15,-2-2 2-15,1-4 1 0,-1-2 2 16,0-6 1-16,0-2 5 0,0-10-6 15,1-11-2-15,1-6 0 0,-1-10-1 16,2-9-1-16,-1-8-2 0,-1-7-2 16,2-2 0-16,1-2 1 0,0-3 0 15,3 1 0-15,0 5 0 0,2-1 1 0,1 1 0 16,2 3 0-16,0 4-3 0,-1 2 0 16,1 1-1-16,1 5 0 0,2 6-2 15,0 4 1-15,0 7-1 0,-3 3-1 16,-2 8 0-16,-1 9 0 0,-2 5 0 15,-4 6 3-15,-1 4-1 0,-1 5 0 16,-1 4-3-16,-1 4-4 0,-3 2-3 0,0-1-7 16,-1 0-11-16,1 2-10 0,1-3-12 15,-1 3-7-15,3-2-6 0,0-1 4 16,1-2-105-16,0-6-13 0,-2 1-97 16,0-5-207-16</inkml:trace>
  <inkml:trace contextRef="#ctx0" brushRef="#br0" timeOffset="-106165.57">14992 2291 574 0,'-3'0'129'0,"-2"0"1"0,-1 4-86 16,-2 3-24-16,-1 5-7 0,-8 4-3 0,-6 1-2 15,3 2-2-15,0 7 0 0,-3-2-3 16,-2-1-1-16,4-2 0 0,5-5-1 16,6-4 0-16,-1-2-1 0,4-3 0 15,7-6 0-15,7-4 5 0,4-2 4 16,0-3 1-16,8-5 3 0,4-2 2 15,4-9 4-15,1-2 1 0,-5 0-3 16,1-1-2-16,2 3 0 0,-4 5-2 0,-3 0-2 16,-1 12-2-16,2 2-2 0,4 6-2 15,0 5 1-15,2 4-1 0,0 10 0 16,-1 6-1-16,-4 3 1 0,-3 6-1 16,2 4-1-16,-1-3 0 0,-2 1-1 15,2-4 0-15,-1-6-7 0,1-2-5 16,3-6-12-16,-3-6-11 0,0-6 32 0,0-7-167 15,-2-8-133-15,2-5-330 0</inkml:trace>
  <inkml:trace contextRef="#ctx0" brushRef="#br0" timeOffset="-105654.9">15139 1522 547 0,'-6'-5'129'16,"-7"2"4"-16,-1 1-79 0,-2 0-28 16,-2-2-2-16,0 1 0 0,-2 5-5 15,0-1-7-15,0 4-3 0,3-4-2 0,-3 3-3 16,2 3-1-16,1 2-1 0,2-4 0 15,3 2 0-15,3-1 1 0,5 3 1 16,7-1 0-16,7 2 0 0,3-1 2 16,3 2 0-16,3 5 1 0,2 1-1 15,-1-1-1-15,-2 0 0 0,1 0 1 16,-2 0-1-16,0-2-1 0,-3-3 1 16,-1 1 0-16,-4 1 0 0,-6-1 1 0,-5-1 0 15,-8 2 1-15,-3 0-1 0,-5 1 0 16,-1-3-3-16,-4-2-10 0,-5-2-10 15,-2-2 80-15,1-6-223 0,4-3-141 16,2-7-388-16</inkml:trace>
  <inkml:trace contextRef="#ctx0" brushRef="#br0" timeOffset="-105438.92">15021 1172 590 0,'3'-4'157'0,"-2"3"5"0,-1 8-46 15,0 8-58-15,-1 2-12 0,-2 4-6 16,-2 4-8-16,1 3-5 0,0 7-3 16,-1 2-8-16,1-2-5 0,1 6-3 0,3 1-2 15,1 2-3-15,1 3-3 16,1-1-8-16,3 0-6 0,0-2-7 16,4-5-14-16,2-5-12 0,5-3-6 0,0-7-131 15,-2-3-127-15,4-7-312 0</inkml:trace>
  <inkml:trace contextRef="#ctx0" brushRef="#br0" timeOffset="-105128.85">15589 1363 573 0,'5'-1'135'0,"-4"2"7"0,-3 2-96 15,-3 2-12-15,-3 0 0 0,-5 3-1 16,-3 4-9-16,-4 3-5 0,-5 0-7 16,-1 3-2-16,-2 1-1 0,3 1-3 0,4 1-3 15,5-5-3-15,4 0 0 0,4-2 0 16,6 2-1-16,4-3 1 0,2 1 0 16,3 5 0-16,2 1 1 0,2 0 0 15,3 2 0-15,3 3 1 0,-2 0-1 16,-1 1 1-16,-1-4 0 0,-3-3 0 15,-4 2 1-15,-5 0 0 0,-5-5-1 16,-6 4 0-16,-5-1-3 0,-4-2-13 0,-2 2 33 16,-4-4-176-16,-1-3-137 0,-4-2-360 15</inkml:trace>
  <inkml:trace contextRef="#ctx0" brushRef="#br0" timeOffset="-104770.06">15692 1573 598 0,'5'0'148'15,"-6"0"8"-15,1-1-91 0,1 1-20 16,-1 0 0-16,2 0-2 0,6-1-7 16,1 1-9-16,5-2-5 0,4 0-4 15,5 1-2-15,2-1-3 0,2 1-4 16,-4 1-3-16,-2 0-2 0,-2 6-3 0,-3-2-1 15,-3 2 1-15,-6-1-1 0,0 5 0 16,-6 4 0-16,-3 4 0 0,-5-1-1 16,-4 7 1-16,-5 5-2 0,-3 1 1 15,-3-2 1-15,-1-5-1 0,4 2 1 16,2 0 0-16,4-6 0 0,5-3-2 16,8-1-1-16,9-4-1 0,7 1 2 15,5-5 0-15,6-2 0 0,2-4 1 16,7-4 2-16,1-2 2 0,-1 0-4 0,-1-5-10 15,3-4-16-15,2 0 112 0,7 1-261 16,2 3-160-16,1-2-434 0</inkml:trace>
  <inkml:trace contextRef="#ctx0" brushRef="#br0" timeOffset="-103822.24">17393 4172 545 0,'0'4'136'0,"1"2"9"0,-1 0-71 16,0 2-27-16,1 0-1 0,-1 1 1 15,0-3-5-15,0 0-10 0,1-3-9 16,0-1-5-16,-1-1 1 0,1-2-3 16,0-3-2-16,3-4-2 0,-1-6-1 15,0-8 0-15,3-9 0 0,0-5-5 0,3-9-2 16,2-12 1-16,2-10 0 0,0-10 0 16,4-8 0-16,1-7 2 0,2-9 0 15,2-3 0-15,1-4 0 0,3 5 0 16,3 5 0-16,-1 8-1 0,1 8-1 15,2 9-2-15,2 10 0 0,-2 13-1 16,-6 5-1-16,-2 7-1 0,-3 3 0 0,-4 4 0 16,-5 6-1-16,-5 2 0 0,-2 5-2 15,-2 5-1-15,-1 3-3 0,-1 6-7 16,-1 3-6-16,-2 1-10 0,-2 5-10 16,-4 5-5-16,-2 0-4 0,-1 6-1 15,-1 0 3-15,-3 0 7 0,1 0 10 16,2-4 10-16,3-3 7 0,1-1 6 15,2-6 3-15,-1 1 4 0,1-2 0 16,-3 0 1-16,-2 0 0 0,-2 0 1 16,-1 1 0-16,-1 4 0 0,-1 0 1 0,2 1 0 15,3-1 2-15,1 0 2 0,2-2 5 16,2 1 3-16,2-5 2 0,4-3 0 16,4-1 0-16,1-4-1 0,6 0-2 15,3-10-3-15,7-3-1 0,5-1 3 16,7-1 1-16,2 0 0 0,2 2 1 15,-1 3 0-15,-2 6-2 0,-6 4-3 0,-5 4-5 16,-4 3-1-16,-7 2-1 0,-3 9 0 16,-3 3 1-16,-3 4 0 0,-3 5 0 15,-3 1 0-15,-1 3 0 0,0 1-2 16,-1-6-6-16,1-3-12 0,2-4-11 16,3-5-12-16,3 0 56 0,2-8-189 15,2-5-137-15,3-7-343 0</inkml:trace>
  <inkml:trace contextRef="#ctx0" brushRef="#br0" timeOffset="-103487.59">18120 1832 566 0,'-5'1'130'15,"-3"0"5"-15,-2 1-82 0,-2 1-34 16,-3 1-2-16,-2-1 3 0,-2 3-1 16,-2-2-8-16,-2 2 1 0,1-2-1 15,3-1 0-15,3 1-2 0,3 0-4 16,4 0-2-16,5 0-1 0,4 3-3 16,3 1 0-16,5 3-1 0,4-1 1 15,4 2 0-15,4 1 2 0,3 0 0 16,2 1 0-16,0 0 1 0,0 0-1 15,-5 0 0-15,-4-2 0 0,-3-1 1 0,-6 1 0 16,-5 0 0-16,-6 2-2 0,-7 0-4 16,-5 3-3-16,-6 1 5 0,-8 1-44 15,-5-1-102-15,1-5-118 0,-4-2-292 16</inkml:trace>
  <inkml:trace contextRef="#ctx0" brushRef="#br0" timeOffset="-103262.66">17966 1493 545 0,'6'-4'147'0,"2"7"3"16,-3 5-15-16,1 6-93 0,-2 5-5 0,1 8 0 16,-3 8-4-16,-2 9-8 0,-3 3-4 15,-4 5-7-15,0 2-4 0,0 4-4 16,-4 1-2-16,0-6-1 0,-1-1-7 15,3 2-9-15,2 0-11 0,2-6-12 16,3-7-11-16,3-4 67 0,4-4-194 16,2-7-127-16,3-7-329 0</inkml:trace>
  <inkml:trace contextRef="#ctx0" brushRef="#br0" timeOffset="-102923.06">18578 1716 587 0,'12'-6'143'0,"-3"2"8"15,-4 2-87-15,0-1-16 0,-4 3-3 0,-3 2-4 16,-4-4-12-16,-1 2-6 0,-3 4-8 16,-3 0-5-16,-8 2-7 0,-4 3-1 15,-4 5-2-15,3 3 0 0,-2 1 1 16,1 0-1-16,2 1 1 0,5 1-1 15,7-2-1-15,9 1 0 0,2-2 0 16,7 2-1-16,5-1 1 0,4 1-1 16,2 4 1-16,5-4 1 0,-1-2 0 0,1 1 0 15,-2 3 0-15,1 1 0 0,-3-4 1 16,-2 1-1-16,-3 2 1 0,-7 2 0 16,-3-1-1-16,-7-2 0 0,-5-2-2 15,-6 1-7-15,-5-1-7 0,-3-5-13 16,0-2 155-16,-5-5-291 0,0-5-152 15,1-4-428-15</inkml:trace>
  <inkml:trace contextRef="#ctx0" brushRef="#br0" timeOffset="-102482.72">18763 1869 574 0,'1'1'151'16,"0"-2"4"-16,2-3-73 0,3-2-37 16,3-3 0-16,3 3-3 0,4 1-9 0,3-4-6 15,2 0-3-15,-1 3 0 0,-4 2-1 16,1 3-5-16,-1 0-7 0,-4-2-4 16,-1 6-3-16,0 1-3 0,0 2 0 15,-2 1 0-15,-1-1 0 0,-2 3 0 16,-4 2 0-16,-2 2 0 0,-4 1 0 0,-2 0 1 15,-3-1-2-15,1 3 1 0,-1-3 0 16,3-2 0-16,0-2 0 0,3-4 0 16,1-1 0-16,4 1-2 0,-1-1 0 15,2 1 0-15,1 1-1 0,4 1 1 16,2 1 0-16,2 3 1 0,1-2 0 16,2 0 0-16,0 2 1 0,0 0-1 15,-3 2 1-15,-3 0 0 0,-2 0 1 16,-3 3 0-16,-4 3 1 0,-6 1 0 15,-4 2 0-15,-7 2 0 0,-8-1-2 0,1-1-2 16,-9 1-2-16,-2-3-1 0,-8-4-6 16,-4-2-8-16,1-3-16 0,4-2-13 15,-5-1 15-15,4-4-149 0,2-3-137 16,3-3-328-16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2-01T16:59:55.79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10755 15410 617 0,'1'2'133'0,"0"-4"1"15,0 1-107-15,1-1-11 0,-1 0-7 16,0 1-3-16,0 0 2 0,0 1 1 16,-1-1 1-16,0 1 0 0,0 0 0 15,0 0-1-15,-1 1-1 0,0 1-2 16,1-1-2-16,-1 1-1 0,0-1 0 0,0 0 0 15,2-1 2-15,0 3 2 0,4-2 5 16,2 2 5-16,5-3 3 0,6 3 4 16,5 0 2-16,7-1 1 0,9 0-2 15,7 0-3-15,8-2-4 0,7 0-4 16,9 1-3-16,7 0-3 0,5 3-3 16,4 0-1-16,2 1-2 0,1 3-1 0,0 1 0 15,-4 1-1-15,-4 0 1 0,-2-1-1 16,-3-2 0-16,-6 0 0 0,-2-2 0 15,-5-1-1-15,-3-1-2 0,-4-3-1 16,-5-1-2-16,-5-1-5 0,-7-1-5 16,-7 2-9-16,-7-2-11 0,-6-2-14 15,-8-1-11-15,-9-3-115 0,-8-3-123 16,-9-2-288-16</inkml:trace>
  <inkml:trace contextRef="#ctx0" brushRef="#br0" timeOffset="491.46">12031 15161 658 0,'1'2'152'0,"-1"0"2"16,0-1-104-16,0-1-16 0,0 2-13 15,-1-1-9-15,0 1-3 0,-2 0-3 16,-1 0-2-16,1 0-1 0,1 2 0 16,-2 0 1-16,2-2 0 0,1 0 1 15,1-1-1-15,1 0 0 0,4-2 1 16,1 1 0-16,4 1 2 0,3 2 1 0,5 1 0 16,4 1 1-16,3 4-1 0,1 5 0 15,3 1-2-15,0 2 0 0,2 4-3 16,-1 1 0-16,-2 1-1 0,-2 0 0 15,-2-2 0-15,-2 1-1 0,-2-2 1 16,-4 1-1-16,-2-2 1 0,-2-2-1 16,-2 2 1-16,-2-1-1 0,-1-4 1 15,-2-1-1-15,1-1 0 0,-2-1 1 0,-2-2 1 16,1-2 1-16,-2 0 1 0,-1-2 1 16,-3 0 0-16,0-1 0 0,-2 0 1 15,-2 0 0-15,1-1-2 0,-1 2-1 16,-1-2 0-16,0-1-1 0,2 0 0 15,0 0-2-15,-1 3-1 0,-3 1-1 16,-3 3-5-16,-5 3-7 0,-5 6-8 0,-6 5-13 16,-10 0-13-16,-11 6 109 0,-11 4-245 15,-15 0-145-15,-10 2-390 0</inkml:trace>
  <inkml:trace contextRef="#ctx0" brushRef="#br0" timeOffset="7489.51">1829 7647 378 0,'-12'-9'89'16,"2"2"2"-16,2-1-62 0,3 1-9 16,0 1-5-16,2 3-4 0,1-1-4 15,0 2 1-15,-2 0 6 0,1 0 5 16,0 1 3-16,-4 0 3 0,0 1 1 0,-3 2 1 15,-1 0-5-15,-2 3-6 0,0 1-6 16,-2 0-3-16,2 2-4 0,1-1-1 16,0-1-1-16,4 0 0 0,3-2 1 15,1-1 1-15,5 0 3 0,4-1 7 16,6 0 3-16,8-2-1 0,6 1 4 16,9-1 1-16,9-2 0 0,6-1-4 15,8-2-3-15,10-2-3 0,6-1 1 16,6 0-3-16,6 1-3 0,3-2-1 0,5 2 0 15,2 2-3-15,1 1 0 0,-5 3 0 16,-3 0-1-16,-1 1 1 0,-5 1-1 16,-7 3 1-16,-6-1-1 0,-10 0 1 15,-8 3-1-15,-6-2 1 0,-11 2-1 16,-9-1 0-16,-6-1 0 0,-8 0-1 16,-4-1-1-16,-6-2 0 0,-6 0 0 0,-5-2 0 15,-5 1 1-15,-8-2 1 0,-4 1 0 16,-9-1 0-16,-7-2 2 0,-5 1-1 15,-4 0 0-15,-2 1-1 0,-3-2 1 16,-6 1 0-16,-2 0-1 0,-2 1 0 16,-2-2 0-16,-2 3 0 0,-3-3 1 15,-2 0-1-15,1 2 0 0,-1-2 1 16,5 2-1-16,4-3 0 0,6 0 1 0,8 2-1 16,9-1 0-16,11 1 0 15,9 1 1-15,9 0-1 0,5 2 0 0,6-1 1 16,9 1-1-16,5 2 2 0,9 0 0 15,9 1 1-15,10-2 0 0,13 3 1 16,9 1-1-16,10-2 1 0,9 1-1 16,9-3-1-16,6 3-1 0,2 0 1 15,4 3-1-15,1-5 0 0,0 5 0 0,-1-2 0 16,-5 2-1-16,-8 1 1 0,-6-3-1 16,-8-1 1-16,-12 3-1 0,-12-5 1 15,-14 0-1-15,-9 1 3 0,-11-5 0 16,-13 1 0-16,-13 0 1 0,-11 1 0 15,-13 0 1-15,-11-1-1 0,-12-1-1 16,-12 0-1-16,-9-1 0 0,-3-3-1 16,-7 3 0-16,0-4-1 0,0-1 1 15,0 3-1-15,2-2 1 0,6 3-1 16,5 1 0-16,8-3 0 0,7 4 0 0,13 1 0 16,11 0 0-16,10 1-2 0,9-1 1 15,11 3-1-15,12 2 1 0,11 1-1 16,9-1 1-16,12 2 1 0,5 0 0 15,12 1 1-15,8-1 0 0,9-1 1 16,3 1-7-16,3 0-9 0,-1-1 6 16,6 1-149-16,-5-3-132 0,-3 1-342 0</inkml:trace>
  <inkml:trace contextRef="#ctx0" brushRef="#br0" timeOffset="9976.03">4254 13802 654 0,'6'6'145'16,"-5"-3"2"-16,0 0-113 0,0-2-13 16,0 1-5-16,-1 2-5 0,0-1-4 15,-1-1 3-15,0 2-1 0,-1 0-3 16,-1 3 4-16,-4-1 1 0,-1 1 4 16,-1 3-2-16,-3 0-1 0,-3-1 1 15,-1 3 2-15,-2-1-3 0,0 0-1 16,-5 0-4-16,-1-2 3 0,-3-1-4 0,-2 0-1 15,-5-1-2-15,-4 3 4 0,-3-1 1 16,-5-1-2-16,-6-1 6 0,-4-2 1 16,-5 0-1-16,-2-1 2 0,-4-4-4 15,-7-1-1-15,-3-1 1 0,-6 0-7 16,-2-4-3-16,-3-1 2 0,0-2 0 0,-7-2-2 16,1-6 1-16,0 0-1 15,0-2 1-15,1-1 0 0,-3-3-2 0,0-2 7 16,2-3-6-16,0-3-2 0,1-2-1 15,-2-5 0-15,-1 0-1 0,-1-3-3 16,1-1-2-16,0-3 5 0,1 1 3 16,-1-2 1-16,2-4 1 0,3-1 0 15,3-6 5-15,1-1-5 0,5-3 1 16,2 0-1-16,2-4-1 0,5 0 2 0,2-3 0 16,2-5 0-16,4 1-1 0,4-5 1 15,5-1-1-15,3-2 1 0,3-5-1 16,4-1-1-16,2-1 1 0,0-3 1 15,3 0-1-15,-1 0 1 0,5-2 0 16,-2-2 1-16,3 0-1 0,5-1 0 16,3-2-1-16,0-2 0 0,2-2 7 15,1-2-5-15,4 1-4 0,2 0 0 16,-3-2 1-16,1 0 0 0,3 0-4 0,2 1-4 16,3 0 5-16,1-2 4 0,3 1-1 15,4 2 0-15,6 1 0 0,3 0 4 16,3-2-3-16,3 4-2 0,4-3 0 15,4 2 0-15,2-1 0 0,-2 1 0 16,2 7 1-16,0 1-1 0,1 2 0 16,-1 4 0-16,-2-1 0 0,1 1 0 0,2-2 0 15,1 2 0-15,2 0-2 0,2 1 0 16,4-1 0-16,3 6-1 0,0 5 1 16,3 6-1-16,0-1 2 0,2 7 0 15,-1 6 1-15,-2 5 1 0,0-2 0 16,2 2 0-16,0 4 0 0,0 4 0 15,3 1-1-15,0 3 1 0,6 5 0 16,2 3-1-16,2 6 1 0,2 2-1 16,-1 2 0-16,1 4 0 0,3 3 0 15,0 1 1-15,3 3-1 0,2 1 1 0,1 6-1 16,1-2 1-16,-2 2 0 0,-4 0 0 16,-5 2 0-16,-5 0 1 0,-7 1-1 15,-9 0 0-15,-6 0-2 0,-7 1-6 16,-4 1-5-16,-5-2-1 0,-6 0-8 15,-3-4-17-15,-2 2-13 0,-3-2-2 16,-1-2 4-16,0-1 1 0,-2 0 27 0,0-2-140 16,-1 1-96-16,2-1-281 0</inkml:trace>
  <inkml:trace contextRef="#ctx0" brushRef="#br0" timeOffset="10402.68">1190 7117 606 0,'3'-2'127'16,"0"1"2"-16,0 0-112 0,0-1-10 15,3 6-3-15,-1 0 1 0,3 4-2 0,1 1-2 16,2 1-1-16,3 3 1 0,2 0 0 16,3 0 0-16,3 0-1 0,2 0 1 15,3 2 2-15,4 1 3 0,4-1 4 16,2 0 3-16,3 2 1 0,-1-1 0 16,-1 1 0-16,-1-3-2 0,-6-1-3 15,-4 1-4-15,-8 0-3 0,-7 0-1 16,-5 1 0-16,-7 0-1 0,-5 3 1 0,-8 2-1 15,-3 2 0-15,-6 3 1 0,-4 2 0 16,-5 2 0-16,-1 1 0 0,-2 4-1 16,0 0-1-16,-1 0 0 0,3 0-2 15,0-1-2-15,2 0-7 0,2-2-5 16,0-2-4-16,4 0-33 0,0-4-89 16,2-3-107-16,0 2-255 0</inkml:trace>
  <inkml:trace contextRef="#ctx0" brushRef="#br0" timeOffset="24239.57">13735 15798 533 0,'-10'-1'122'0,"1"-1"1"15,1 0-76-15,4 1-27 0,1 1-10 16,-1 0-6-16,2 0-2 0,1 1-1 15,-1-1-2-15,0 1 1 0,-2 0-1 16,1 0 1-16,0 0 0 0,-1 1 2 16,2-2 1-16,1 2 1 0,0 0 2 15,-1-1 2-15,3 0 1 0,1 0 1 0,1 0 0 16,2 0 2-16,3 1 0 0,1-1-1 16,6 3-1-16,1-1 1 0,4 0-2 15,3 1 0-15,6-1-2 16,4 2-1-16,2-4-2 0,5 2-1 0,7-1-1 15,2 2 0-15,4 0-1 0,-1 1 0 16,10 0 0-16,3 3 0 0,0 1 1 16,-2 1 2-16,1 0 2 0,1 2 2 15,-1 0 3-15,-4-1 0 0,-7 2-1 16,3-2 0-16,-3 2-2 0,-6-3-3 0,-8-1-2 16,-4-1-2-16,-4-1-1 0,0-1 0 15,-7-1 0-15,-4-3-1 0,-4-1-1 16,-3 0-5-16,-6-1 1 0,-11-1 0 15,-8-2 0-15,-3 1 0 0,-5-1 0 16,-4 3 3-16,-6 0 4 0,-2 0 0 16,0 3 0-16,-6-2-1 0,-3 2 1 0,-5-1 0 15,-4 2-1-15,-1-3 1 0,-3 1-2 16,-13-1-5-16,-1 0-5 0,-2-3-5 16,-3-1-6-16,1-3-1 0,-1-1-2 15,4 0 2-15,14-1 3 0,3-2 7 16,7 3 5-16,7-1 7 0,6-1 3 15,5 0 4-15,3 2 6 0,4 0 4 16,6 3 4-16,3-2 2 0,3 2 1 16,4 2 1-16,2 2-3 0,2-1-3 0,0 1-2 15,4-3-3-15,5 2-3 0,7 0-2 16,8-1-1-16,8-1-1 0,9-1-2 16,12-1-3-16,3 2 0 0,8-1 1 15,11 1 1-15,2 0 0 0,0 0 2 16,-1-1-1-16,-1-1 1 0,-2-1-2 15,-4 2 0-15,-14-2-1 0,-7 2-3 16,-4 1-1-16,-8 0-2 0,-9 3-4 0,-6-2-9 16,-10 2-18-16,-7-1-96 0,-9-1-32 15,-11 0-111-15,-11-4-238 0</inkml:trace>
  <inkml:trace contextRef="#ctx0" brushRef="#br0" timeOffset="27884.77">8455 5456 334 0,'-2'3'103'15,"0"1"5"-15,-1-1-16 0,2 0-38 16,0-1-13-16,-1 3-10 0,1-2-9 16,0 0-5-16,0 2-5 0,1-2-2 0,0 0-2 15,-1 2-1-15,0-1 0 0,-1 5 0 16,0 1 1-16,-2 3-1 0,-2 2-1 16,0 4 1-16,-1 2 0 0,-2 4-2 15,2-2-1-15,-2 1 0 0,4-1 0 16,0-1-1-16,3-2 0 0,4-2 0 15,3-4 0-15,3 0-1 0,4-2 0 0,3 0 0 16,1-4 0-16,2 0 0 0,1-4-1 16,-1-2 0-16,-2-5-1 0,1-4-6 15,-1-4-1-15,-2-5-82 0,-2 0-44 16,-2-3-99-16,-1-1-230 0</inkml:trace>
  <inkml:trace contextRef="#ctx0" brushRef="#br0" timeOffset="28127.89">8525 5207 613 0,'0'0'136'0,"-1"0"1"0,2 0-105 0,-2 0-15 16,0 2-7-16,0 1-3 0,0-2-2 15,0 2-3-15,-3 1-2 0,2 0 1 16,0-1 0-16,0-3 1 0,0 2 0 16,0-1 0-16,0-1-4 0,0-2-7 15,1 0-84-15,0-1-45 0,-1 0-104 16,3-3-241-16</inkml:trace>
  <inkml:trace contextRef="#ctx0" brushRef="#br0" timeOffset="28905.45">7234 5453 386 0,'2'3'109'0,"-1"-2"5"0,0 0-41 15,-1-1-27-15,1-1-4 0,0 2-4 16,-1-1-12-16,-1-1-7 0,1 2-1 16,-1 0-1-16,1 3-1 0,0-1-1 0,-1 1-1 15,1 2-1-15,1 2-2 0,-2 5-3 16,1 1-1-16,0 2-3 0,2 3 0 16,2 2-2-16,0 1-1 0,0 1 0 15,2 1-1-15,2-1 1 0,0 0 0 16,1 0-1-16,-2 0 0 0,1 0 1 15,-2-6-1-15,0 1 0 0,-5-3 1 16,-1 0 1-16,-3-1 1 0,-3-3 1 16,-4 0 0-16,-3-2 0 0,-1-2 1 0,-3-3-1 15,-4 0-2-15,-1-4-3 0,-1-3-9 16,1 0-7-16,-1-7-5 0,-1 0-1 16,2-1-33-16,1-2-90 0,1 0-102 15,2-2-245-15</inkml:trace>
  <inkml:trace contextRef="#ctx0" brushRef="#br0" timeOffset="29156.78">7013 5215 664 0,'5'-1'143'0,"-2"0"0"0,-1-1-117 16,0 2-16-16,0-2-3 0,-1 1-2 15,-1 0-2-15,0 1-1 0,-1 0 0 16,1-1 1-16,0 0-1 0,-1 0-8 16,0 0 53-16,0-5-190 0,0-1-131 15,1-4-360-15</inkml:trace>
  <inkml:trace contextRef="#ctx0" brushRef="#br0" timeOffset="38071.61">15428 15718 481 0,'-15'1'129'0,"2"1"2"0,5-4-25 0,2 1-69 15,1 2-14-15,2-2-10 0,1 1-6 16,1 1-6-16,0-1-6 0,-1-1-3 16,1 2-2-16,0-1 0 0,-1 0 1 15,0-1 1-15,-1 1 3 0,-1 1 2 16,2 1 2-16,-1-1 2 0,1 0 3 16,-1 0 0-16,2 2 4 0,0-3 1 0,1 0 1 15,0 1 1-15,2 0 2 0,3 1-2 16,3 2 0-16,4 0-1 0,5 3 0 15,6-2 1-15,7-2 3 0,5 2 0 16,4-4 2-16,4-2 1 0,5 0 1 16,5-3-1-16,7 1-2 0,5 1-3 15,4-1-2-15,1-2-2 0,0 1-2 16,0 0-2-16,-5 1-1 0,-6 3-1 0,-8-1-1 16,-6 2-2-16,-4 5-1 0,-8 0-6 15,-7 1-13-15,-7-2-12 0,-9 1 11 16,-5 2-141-16,-8-1-125 0,-7-3-313 15</inkml:trace>
  <inkml:trace contextRef="#ctx0" brushRef="#br0" timeOffset="39536.29">17956 15845 616 0,'-6'-3'143'0,"2"2"2"0,0 0-97 15,-2 0-19-15,3 1-10 0,0 0-9 16,0 0-6-16,2 1-5 0,0-1-4 15,0 1-4-15,2 1-1 0,1 3-1 16,2-3 1-16,1 3 2 0,4 0 2 0,1-1 4 16,4 0 3-16,1 1 3 0,3-4 1 15,3 1 3-15,3-1 2 0,2 1 0 16,5-1 1-16,2 2 0 0,4-2-2 16,3 1-1-16,4 0-1 0,1 1-3 15,4-1 0-15,2-1-1 0,1-2-2 0,3 1 0 16,1-2 0-16,2 0 0 0,0 0 0 15,0 2-1-15,3 1 3 0,-1 1 0 16,0 1 2-16,3-1-1 0,-3 2 0 16,2-1 0-16,-2 2 1 0,-1-3-3 15,-2 1-1-15,-2-1 0 0,1 3-1 16,0-3 0-16,-1 1 0 0,-1-2 0 16,0 3 0-16,0-2 0 0,-2 0 1 15,-3-1-1-15,0 0 0 0,0 1 2 16,1 3 1-16,-2-3 1 0,0 2 2 0,0 0-1 15,1-1 1-15,-3 1 0 0,-1-1 0 16,-2-2-2-16,0-1-1 0,-1-1 0 16,-1-3-1-16,1 3 0 0,-3-1-1 15,1 1-1-15,-1 1 1 0,2 1-1 16,-2-2 0-16,-1 3 0 0,-1-1 0 16,0 0 0-16,0 0-1 0,-3 0-1 0,-3 1 0 15,0-1 1-15,-2 0-1 0,-1 2 0 16,-3-2 0-16,-4 0 2 0,-2 0-1 15,-2 2 1-15,-4-2-1 0,-3 0 1 16,-4-1 0-16,-1 2-1 0,-3-2-2 16,-1 1 0-16,-2-1-2 0,-4 1-1 15,-2 1 1-15,-5-1 0 0,-6-1 1 16,-3 3 2-16,-5-5 0 0,-5 0 3 16,-5 0 1-16,-2-2-1 0,-5-2 0 15,-5 0 0-15,-5-1 0 0,-4-1 0 0,-4 3 0 16,0-4 0-16,-6 0 0 0,-1 2 1 15,-1 0-1-15,-2-2 0 0,-3 2 1 16,2-2-1-16,-1 1 0 0,-2 1 0 16,-2 0-1-16,1 0 1 0,-2 1-1 15,-1 0 0-15,1 4 1 0,-2-2-1 16,0 3 1-16,3 0-1 0,0 2 0 0,2-1 0 16,3 1 0-16,2 1 0 0,3 0-1 15,4 2-2-15,0-1 1 0,4 1-1 16,4 2-1-16,3-2 1 0,-2-1 1 15,1 0-1-15,3-1 2 0,4-2 1 16,2 0-1-16,2-2 1 0,4 0-1 16,3 1 0-16,7-1-1 0,3 1-1 15,5-2 0-15,4 2 0 0,4 0 0 16,5-1 0-16,2 0 0 0,3 2 1 0,5-2 1 16,5-1 0-16,6 0 0 0,7-1 0 15,6 0 1-15,12 1 1 0,9-2 0 16,9 1 1-16,8 2 1 0,8-1 1 15,5 1 0-15,8 3 1 0,5 0-1 16,2-1 0-16,2 4-1 0,-2 1-1 16,-5 3-1-16,-3 0-2 0,-7 0-3 15,-10 1-10-15,-9 0-11 0,-9 0 42 0,-9-4-174 16,-11-2-130-16,-10-3-337 0</inkml:trace>
  <inkml:trace contextRef="#ctx0" brushRef="#br0" timeOffset="40203.29">15536 15821 568 0,'-5'0'132'0,"2"-1"4"0,1 1-85 15,1 0-20-15,2-1-10 0,0-1-6 16,2-1-3-16,4 0-4 0,2 0-3 0,3-2-2 15,4-2-3-15,4 1 0 16,2-1 0-16,3-1 1 0,1 3-1 0,7 0 0 16,4 0 1-16,7 2 1 0,7-2 1 15,4 3 3-15,5 1 2 0,1-2 0 16,-1-1 1-16,-2 6 0 0,-3-4-1 16,-5 4-2-16,-6-1-3 0,-5 0-2 15,-7 1 0-15,-6 0 0 0,-8-2-1 0,-6 1 0 16,-5-1 1-16,-6 0-1 0,-4 0 1 15,-7-1-1-15,-6 0-2 0,-4 1-3 16,-7 0-1-16,-7-2-3 0,-6 2-1 16,-4 1-3-16,-5 1 0 0,-5 1 0 15,-4 2 4-15,-3 0 0 0,-2 3 3 16,2 0 1-16,1-1 2 0,5-1 1 16,4 3 1-16,8-3-1 0,6 1-2 15,7 0 0-15,7-1-2 0,4-2-1 0,6 1-3 16,6-1-4-16,7 0 11 0,6-1-127 15,5-3-1-15,4-3-89 0,8 1-194 16</inkml:trace>
  <inkml:trace contextRef="#ctx0" brushRef="#br0" timeOffset="56173.05">15703 15751 501 0,'-5'0'120'0,"-1"0"0"16,2-2-67-16,1 0-25 0,-2 0-17 15,0-2-7-15,-1 3-4 0,-1 1-1 16,-3 0-2-16,-1 0 1 0,-2 1-1 0,-3 4 1 16,1-1 0-16,-2 0 2 15,-1 0 0-15,-1 1 3 0,2 0 0 0,-1-2 3 16,2-1 0-16,1 1 1 0,4 0 1 16,1-2-1-16,3 0 0 0,3-1 0 15,2 1 0-15,0-1 0 0,6 0 1 16,1-1 0-16,6 2-1 0,3-1-1 15,6-1-1-15,5 0-1 0,7 1-1 16,2 1-2-16,4-1 0 0,5 1-1 0,4 0 1 16,6 2-1-16,3 1 1 0,2-2-1 15,2 0 0-15,-1-1 1 0,-3 0-1 16,-2 1 2-16,-5 1 0 0,-4-1 1 16,-4 1 1-16,-4 0 0 0,-3 1 0 15,-7-3 0-15,-4 1 0 0,-5-1-2 16,-6-1 1-16,-5 0 1 0,-4-1 3 15,-4 1 1-15,-7 0 0 0,-5 0 0 0,-7 1 0 16,-5-2 0-16,-6 0-3 0,-5 1-4 16,-5-1 1-16,1 1-2 0,-3-1 0 15,-2-2 1-15,-1 2-1 0,-4-1 0 16,-2 0 0-16,0 0 0 0,-2-2 1 16,4 1-1-16,3 0 1 0,2 0-1 15,4-2 1-15,5 1-1 0,1-1 1 16,6 1-1-16,1 0 1 0,5-2 0 15,4 3 2-15,5 0 0 0,5 0 2 0,4 1-1 16,1 1 1-16,7 0-1 0,2 3 0 16,5-1-1-16,3 3-2 0,4-1-1 15,3 0 1-15,6 4-1 0,1-1 0 16,-1 1 1-16,3-1 0 0,-1 2 1 16,3 0 2-16,0-1 1 0,1-2 0 15,1-1 0-15,2 1-1 0,0-3 1 16,-2-2-2-16,-3 0-1 0,-4 0-1 0,-4-2 0 15,-5 1-1-15,-5-1 1 0,-5 1-1 16,-2 1 2-16,-4-1 3 0,-3-1-1 16,-6 1 0-16,-4-1 1 0,-6 0 0 15,-4-1-2-15,-6 1 0 0,-5 0-3 16,-2 1 0-16,-4-2-1 0,-1 0 0 16,1 1-1-16,0-1-1 0,0-1 0 15,1 1 0-15,-1-1-1 0,3 1 0 16,1 0 0-16,3 1 2 0,3 1 0 0,5 0 1 15,4 0 0-15,7 1 1 0,3 0-2 16,4 1-3-16,6-1-6 0,4 2 1 16,7 3 0-16,5-1 1 0,6 0 1 15,5 3 3-15,7 1 4 0,5-2 6 16,1 1 1-16,3-2 2 0,3 1 0 16,3 1-1-16,4-2 0 0,2-1 1 15,2-3-1-15,2 0-1 0,-3-3-1 0,-5-1-1 16,-5-1 0-16,-4 1-2 0,-7-1 0 15,-8 4 0-15,-5-1-1 0,-4 1-1 16,-7 0 1-16,-3 0-1 0,-2 1 4 16,-5-1 0-16,-4-2 1 0,-6 0 0 15,-5-2 0-15,-6 1-1 0,-6 1 0 16,-9-1-2-16,-8 0-2 0,-7 2 0 16,-4 1 0-16,-5 2 0 0,-2-2 0 0,1 2 0 15,3-1 0-15,4 1 0 0,7 0 1 16,5 0-1-16,7-1 0 0,5 3 0 15,4-3 1-15,5 0-1 0,6 1 0 16,3-2-1-16,5 2-1 0,2-1-2 16,7-1-1-16,3 2 2 0,8 0-1 15,6-4 2-15,8 1 1 0,5 0 2 16,8 0 2-16,7 0 0 0,6-2 0 16,4 1 0-16,2-1-2 0,-1 1 0 0,2 0-1 15,-5 0 0-15,-6 0 1 0,-6 2-1 16,-9-1 0-16,-7 1 0 0,-7 0 0 15,-6 0 0-15,-5 1 0 0,-3 0 0 16,-6 0 3-16,-4 0-1 0,-5 1 1 16,-6 0-1-16,-6 2-1 0,-5-2-1 0,-5 1-1 15,-5 0-2-15,-3 0 1 0,1-2-1 16,-1 0 1-16,4-1 0 0,4-1 2 16,5 1-3-16,5-3-9 0,8 3-10 15,6 0 149-15,8-2-293 0,9 0-154 16,10-2-442-16</inkml:trace>
  <inkml:trace contextRef="#ctx0" brushRef="#br0" timeOffset="61398.68">7141 7464 360 0,'-3'1'91'16,"1"0"4"-16,2-1-39 0,0 0-29 0,-1-1-10 15,1 0-4-15,0 0-4 0,0 1-4 16,0-2 0-16,-1 2 6 0,0-1 6 15,-1 1 4-15,1-1 3 0,-1 1 1 16,1 0 2-16,0 0 0 0,0 0-6 16,0 0-4-16,1 0-3 0,0 0-1 0,1 0 0 15,-1-1-1-15,1 1-2 0,1 0-1 16,0 0-2-16,2-1-2 0,0-1-2 16,3 0-2-16,0 0 0 0,2-1 0 15,0 1 0-15,0-1-1 0,0 1 1 16,0 0-1-16,1 2 0 0,-1 0 0 15,2 0 0-15,-1 1 1 0,2 0-1 16,1 1 0-16,1 2 0 0,3-1 0 16,-1 0 1-16,1 1-1 0,2 0 0 15,1-1 0-15,2 0 0 0,1-1 0 0,2-1 0 16,0 1 0-16,3-3 1 0,2 1-1 16,2 0 1-16,2 1 0 0,0 1-1 15,0-2 1-15,1 1-1 0,1 1 0 16,-1-1 0-16,-1 2 0 0,-2-2 0 15,0 0 0-15,-1 0 1 0,2 0-1 16,-2 1 0-16,0-1 1 0,-2-1-1 0,2 0 1 16,-2 1 0-16,2-1-1 0,0-1 1 15,-3-1 0-15,3 1 0 0,0 1-1 16,0-2 1-16,1 1 0 0,-2 0 0 16,-1-2-1-16,3 0 1 0,0 0-1 15,0 0 0-15,-1 0 0 0,3 0 0 16,3 1 0-16,-1 1 0 0,1 2 0 15,-1 1 0-15,-1 0 1 0,1 2-1 16,-1-2 0-16,-2 0 1 0,-1 0-1 16,1 0 1-16,0-1 1 0,0 1 0 0,0-2 0 15,-2-2 2-15,2 1 0 0,1 1 1 16,0-1 2-16,1 0 0 0,1 0 1 16,2 1 0-16,2-1 0 0,1 1 0 15,1-1-1-15,1-1-2 0,1 3-1 16,-1-1-1-16,-3 1-2 0,0 0 1 15,-4 1-2-15,-3 0 1 0,-3 1 0 0,-3-2-1 16,-3 0 1-16,-2-1 1 0,-5 1-1 16,-3-3 0-16,-2-1 0 0,-3 1 0 15,-2 0 0-15,-2 0-3 0,1-3-9 16,-2 1-7-16,-1 0-83 0,0-3-53 16,-4 1-113-16,-4 1-256 0</inkml:trace>
  <inkml:trace contextRef="#ctx0" brushRef="#br0" timeOffset="67812.89">15826 15832 430 0,'8'1'114'16,"-4"-2"2"-16,-1 1-48 0,-3-1-22 15,0 0-17-15,-1 1-12 0,-1 0-5 16,-1 0-4-16,-2 0-2 0,-1 0-1 15,-1 0-2-15,-3-1-1 0,1 1 2 16,-2-1 1-16,-1-2 3 0,-2-1 2 16,1 0 2-16,-2-2 1 0,1 1 0 15,-3-3-1-15,-1 2-1 0,-2-2-4 0,-3 0-2 16,-2 1-1-16,-6-2-3 0,-4 1 1 16,-2-2-2-16,-5-1 1 0,2 2 0 15,2-1 0-15,-2-3-1 0,5 1 1 16,4-7 0-16,5-1 0 0,1-1-1 15,-3-3 1-15,-3 0 0 0,3-1-1 16,-3 0 1-16,0 1-1 0,0 2 0 0,2-1 0 16,6 2 0-16,5 2 1 0,5 1 0 15,4 0 1-15,2 2 1 0,2 0 1 16,3 2 1-16,-1-2 0 0,2 0 1 16,3-1 0-16,2-1 0 0,2-1-2 15,6-1 0-15,6-2-1 0,7 0-1 16,8-2-1-16,1 1 0 0,2 1 0 15,5 3-1-15,-2 4 2 0,-3 0 1 0,0 2 1 16,-2 2 2-16,4 1-1 0,2 2 1 16,-2-1-1-16,3 1 0 0,3 1-2 15,-1-1-2-15,-2 0 0 0,3-2-1 16,1-1 1-16,4 1-1 0,3-2 0 16,1-1 0-16,1 0 0 0,4-1 0 15,-2 0 0-15,-4 0 0 0,-2 0 0 16,-1 1 1-16,-1 2-1 0,1 1 0 15,-1 3 1-15,0 2 0 0,1-1 1 0,2 1 0 16,-1-1 0-16,-1 0 0 0,-1 0 0 16,-2 2-1-16,-2-1 0 0,0 1-1 15,-2 0 0-15,-2 0 0 0,3 1 1 16,-1-1-1-16,2-1 0 0,1-2 0 16,2-1 1-16,-1 1-1 0,0-1 1 15,0 2-1-15,0 2 1 0,-4-2-1 0,-1 5 1 16,-5-3-1-16,-1 2 0 0,-4 2 0 15,-5-5 0-15,-4 1 0 0,-3 3 0 16,-5-3 0-16,-2 4 0 0,-2 0 0 16,-2-2 0-16,-1 3 0 0,-1 0 0 15,-2-3 0-15,0 2 0 0,0 0 0 16,-2 0 1-16,-1 0 0 0,0-1 0 16,-1 0 1-16,1 3-1 0,0-1 0 15,-1-2 0-15,0 1 0 0,1 0-1 0,1 1 0 16,-1-1 0-16,1 0 0 0,0-1 0 15,2 1 0-15,2 0 0 0,-1-2 0 16,3-1 0-16,0 2 0 0,0-3 1 16,2 2-1-16,0-1 0 0,0 1 0 15,0 0 0-15,0 2 0 0,0-2 0 16,1 4-1-16,0-1 1 0,1 1 0 16,0 0 1-16,2 1-1 0,-1 2 0 0,1-1 0 15,2 2 0-15,0-2 0 0,2 3 0 16,-1-3 0-16,3 0-1 0,1 1 1 15,3-2 0-15,3 0 0 0,2 3-1 16,1-3 2-16,3 0 0 0,-1 1 1 16,2-1 0-16,0-2 1 0,-2 0 1 15,0-1 0-15,0-1 0 0,0 3-1 16,1 0 0-16,-1-2 0 0,-1 4-2 0,2-3 0 16,0 1-1-16,3 0 0 0,0-2 0 15,1-2 0-15,2 2 0 0,-1-2 0 16,1 0-1-16,-1-2 2 0,-1 0-1 15,1 2 0-15,-1 1 1 0,-1-2-1 16,1 1 0-16,3 0 1 0,-2 2-1 16,4-4 0-16,2 0 0 0,-1 1 0 15,2 0 0-15,3 2 1 0,-2 0-1 0,2-1 0 16,-2 5 0-16,0 0 0 0,0-1 0 16,1 1 0-16,1 0 0 0,1-2 0 15,2-1 0-15,-1-1 0 0,2 1 0 16,-2-1 0-16,-2 1 0 0,-1 1 0 15,-2 2 0-15,0-2 0 0,-1 2 0 16,0 1 0-16,-3-2 0 0,2-1 1 16,-1 2-1-16,-3-1 1 0,1 2-1 15,-3-2 1-15,-2 2 0 0,-1 2 0 16,0 0 0-16,-2-1-1 0,-1 0 1 0,-1 2-1 16,0-1 1-16,-2 0-1 0,1 0 1 15,-3 0 0-15,1-1 0 0,-1 2 0 16,2-1 1-16,-1 1-1 0,0 2 2 15,-1 0-1-15,1 1 0 0,-2 1 0 16,2 3 0-16,-2-2 0 0,-2 1 1 0,-2 1-1 16,0 0 1-16,-3 1 0 0,0-2 1 15,-3-1 1-15,-1 1-1 0,-1 0 0 16,1-2-1-16,0 0-1 0,0 1 0 16,1 0-1-16,2 0 0 0,1 2 0 15,3 2-1-15,2 0 1 0,3 1-1 16,0-1 1-16,1 3-1 0,1-1 0 15,-1 0 0-15,-2-1 0 0,-1 2-1 16,-4 0 0-16,-4 0 0 0,-2 1 1 16,-5 0-1-16,-2 2 0 0,-4 1 1 0,-3 1 0 15,-1 2 1-15,-1 0-1 0,-2 4 0 16,-1 2 0-16,1 2 0 0,-3 2 0 16,0-1 0-16,-2 2 0 0,0 1-1 15,0-1 1-15,-2-2 0 0,0 1-1 16,-2-1 0-16,-1 2 0 0,-1-1 0 15,-3-2 0-15,-2 1 0 0,-1-2 0 0,-2-2 1 16,-4-3-1-16,1-3 0 0,-3 0 0 16,1-6-1-16,-2 0 1 0,1-4 0 15,-3-2-1-15,1-5 1 0,-4-2 1 16,-2-4-1-16,-2-1 0 0,-6-3 1 16,-4-2 0-16,-3 0 0 0,-4-1 0 15,-1-3 1-15,-2-2-1 0,-2-1 0 16,-2 0 1-16,0-2-1 0,-3 1 0 15,-1 1 0-15,1-1 0 0,-2 2 0 0,0 0 0 16,-1 0 0-16,0 0 0 0,0 2 1 16,-3 1-1-16,-1-1 0 0,-2 3 1 15,0-1 0-15,-3 0 0 0,-1 3 0 16,1-1 0-16,0 0 0 0,3-2 1 16,-2 1-1-16,1 1-1 0,3-2 1 15,0 3-1-15,0-3 0 0,1 1 1 0,0 1-1 16,2-1 0-16,-2 0 1 0,2 1-1 15,0-1 1-15,1 0 0 0,2 1-1 16,-1 2 1-16,1-1-1 0,1 0 1 16,0 1 0-16,-1 0 0 0,0 1 1 15,2 0 0-15,-2 0 0 0,1 1 0 16,2 1 0-16,2-1-1 0,0 0 0 16,0-1 0-16,1 0 0 0,2 0-1 15,1-2 0-15,0-1 1 0,1 1-1 0,2 1 0 16,0-4 0-16,1 1 0 15,0 0 1-15,-3 1-1 0,-3-3-1 0,-2 0 1 16,-2 0-1-16,0 2 0 0,-2-1 0 16,2 1 0-16,3 1 0 0,2 6 0 15,4 2 0-15,1 0 1 0,3 2 0 16,1 1 1-16,0 1 0 0,1 2-1 0,1-3 0 16,5 3 1-16,1 1-2 0,3 1-6 15,2 3-15-15,1-1 142 0,1-1-293 16,-6 1-160-16,-8-3-459 0</inkml:trace>
  <inkml:trace contextRef="#ctx0" brushRef="#br0" timeOffset="100244.92">15733 15954 525 0,'2'-9'117'0,"0"-2"-1"0,-1 0-68 16,2-1-42-16,-2 0-7 0,0 3-5 15,-1-2 2-15,-1 3 2 0,-3 0 4 16,1 0 2-16,-1 3 1 0,-2 0 3 0,1 1 2 16,-1 1 0-16,1 2-3 0,0 1-1 15,2-1-1-15,0 1-3 0,2-3-2 16,-1 3 0-16,2-1-2 0,-2-1 0 16,2 1 1-16,-1 0 0 0,1 0 0 15,0 0 1-15,0 0 1 0,-1 0 0 0,1 1 0 16,-1-2 0-16,-1 2 0 15,1 2 1-15,-1-1 0 0,0 0 0 0,0 0 0 16,1 1 0-16,-1-1-2 0,2 0-1 16,1-1-2-16,0 0-1 0,0 0-1 15,3 0 0-15,0-1 0 0,4-1 2 16,-1 1 1-16,4 1 2 0,1-1 1 16,4 1 2-16,1-1 0 0,1-2 0 0,2 2 1 15,0-1 0-15,3-2-1 0,3 0-1 16,-1 1 0-16,2-1 0 0,2-1-2 15,1 2 1-15,1-1 0 0,-3-2-1 16,1 2 1-16,-3-1-1 0,-2 1 1 16,-2 1 0-16,-4 0-1 0,-1-1 0 15,0 1 1-15,-1 3-1 0,0 0 0 16,-3-1 0-16,-1 0 1 0,-2 1-1 16,-4 2 0-16,-1 0 1 0,-3-2 2 0,-2-1 0 15,-1 1 1-15,-4-1 2 0,-3 0-1 16,-5-2 1-16,-3 0-2 0,-4 2-1 15,-1-1-2-15,-4-2 0 0,0 3-2 16,0 0 1-16,-1-3-1 0,-2 1 0 16,0 0 1-16,-4 0 0 0,0 0 1 15,0 0 0-15,1 0 0 0,-1-1 1 16,3 1 0-16,3 1 0 0,4 1 0 16,6 0 0-16,4 1-1 0,3-1 1 0,6 2-2 15,3-1 1-15,6 0 0 0,8-3 0 16,6 0 1-16,9 2-1 0,7-3 1 15,9-3 0-15,3 2 0 0,2-3 0 16,1 4-1-16,-3-1 0 0,-3 2 0 16,-2 3-4-16,-6 3-5 0,-5-1-25 15,-6 3-101-15,-5-2-109 0,-11-1-275 16</inkml:trace>
  <inkml:trace contextRef="#ctx0" brushRef="#br0" timeOffset="103761.7">7264 7574 319 0,'2'2'78'0,"0"3"-1"16,-2-1-19-16,2-4-52 0,-2 1-15 15,1-1-1-15,-1-1 1 0,1 2 2 0,0-1 4 16,0-2 10-16,0 2 16 0,0 0 10 16,-1 0 6-16,1 1 3 0,-1-1-1 15,0 1-2-15,0 0-8 0,0 0-10 16,-1 0-8-16,0 0-4 0,2 1-3 16,-1-2-2-16,-1-1 0 0,2 1-3 15,0-2 1-15,2-2 0 0,1-3-1 16,0 1 0-16,2-3-1 0,-2 0 1 15,3-2 0-15,-1 1 1 0,0-1 1 0,1 1 1 16,0 2-1-16,1-1 1 0,-1 0 0 16,2 1 0-16,1 2-2 0,2 1 0 15,2 1-1-15,0-1 0 0,4 0-1 16,1 0 0-16,1-1 0 0,2 1 0 16,3-3 0-16,1 2 0 0,2 1 0 0,3 1 0 15,1 2 0-15,3 2 1 0,3 0 1 16,0 2 0-16,5 0 0 0,1 0 1 15,1 0-1-15,2 1 0 0,1 0 0 16,1 2-1-16,4 2 0 0,-1-3-1 16,1 3 0-16,1-2 0 0,3-1 0 15,1-2 0-15,-1-2 1 0,2-3-1 16,1 3 0-16,1-5 0 0,0 2 0 16,-1 1 1-16,3-4-1 0,0 0 0 15,-4 0 0-15,0-3 1 0,0 4-1 0,-2-1 0 16,-4 0 0-16,-2 4-1 0,-4 1 1 15,-1 1-1-15,-5 3-1 0,-2-1 1 16,-6-1-1-16,-5 2 1 0,-2-1 0 16,-5 1 0-16,-3-1 1 0,-6 0-1 15,-1 0 1-15,-5 1-1 0,-1-1 0 16,-3 0-1-16,-1 1-3 0,-3 1-1 0,-4-2 1 16,-4 0-1-16,-3 1 1 0,-4 0 0 15,-6 0 2-15,-4-2 2 0,-4-3 1 16,-3-1 0-16,-4 2 0 0,-2-2 0 15,-4 1 0-15,-3 1-1 0,-3 1 0 16,-6 2-4-16,-8 0-5 0,0-2-3 16,-7 2-3-16,-2 0-6 0,-4 1-17 15,-3 0-20-15,-3-2-24 0,2 1-25 16,-1 0-62-16,1-2-124 0</inkml:trace>
  <inkml:trace contextRef="#ctx0" brushRef="#br0" timeOffset="115976.73">18065 15884 479 0,'-18'3'130'0,"1"-1"1"0,7-2-8 16,5-2-88-16,2 0-10 0,3 1-6 16,-2-3-4-16,0 0-1 0,4 1-1 15,0-3-1-15,-1 3-3 0,0-1-1 16,-1 0-1-16,2 2-2 0,0 1-1 16,-1 2 0-16,2 0-2 0,-1 1 0 15,0 1-2-15,3 1-1 0,2-1 0 16,3 3 1-16,4-2 0 0,6 2 1 15,5-2 1-15,7-1 1 0,7 1 1 16,7 0 0-16,10-1 0 0,9-1-1 16,8 1 0-16,8-1-1 0,6 1-1 0,9-1 1 15,7 1-1-15,5 1 0 0,1 0 0 16,3 1 0-16,3 1-1 0,0 2 1 16,-3 0-1-16,-5-1 0 0,-4 1 0 15,-5 2 0-15,-5 2 0 0,-8-1 1 16,-8 2-1-16,-9 2-1 0,-8-2 1 15,-10 2 0-15,-8 1-1 0,-11-1 0 0,-9-1 1 16,-7-5-2-16,-5 0-3 0,-7-1-1 16,-4 0 0-16,-8-6-1 0,-7-3 1 15,-6 0-1-15,-8-2 1 0,-7-1 3 16,-8 0 1-16,-5-5-1 0,-5-1 0 16,-2-1 0-16,-5-1 1 0,-3-1 0 0,-3 1 0 15,-2-1 1-15,-4 2 0 0,-1 2 2 16,-5-3-1-16,-2 3 1 0,-4-1-1 15,-4 4 1-15,1-1-1 0,-2 1 0 16,-2-3 1-16,-1 4-2 0,0 0 1 16,-1 3-1-16,4-2-1 0,2 0-1 15,4 4 0-15,5 0 0 0,6 0 0 16,9 3 0-16,9 2 1 0,5-2 1 16,8 4 1-16,5-3-1 0,7 0 1 15,6 2 0-15,6-3 0 0,4-1-2 0,8 0 1 16,8 1-1-16,10 0 2 0,10 1 3 15,12 0 1-15,10 0 2 0,14 0 5 16,13 0 0-16,12-3 1 0,7 1-2 16,11 1-2-16,3-1-2 0,7-2-2 15,4 5-2-15,2-1-1 0,1-1 1 16,-1 0-1-16,-1 1-1 0,0 2 1 0,-4 0-1 16,-6-2 0-16,-6 2 1 0,-9-1-1 15,-4 1 1-15,-9-2 1 0,-7 1 2 16,-12-2 0-16,-9 1 2 0,-11-1 1 15,-8-1-1-15,-9 0 1 0,-11-1-2 16,-10 1-1-16,-13 1 0 0,-10-3-2 16,-14 3 0-16,-8 0-1 0,-8-2 0 15,-13-3 0-15,-6-1 0 0,-6-3 0 16,-4 6-1-16,-3-2 1 0,-2-2 0 16,-7 0-1-16,-3 4 1 0,0 2-1 0,0 0 0 15,4-5 1-15,2 1-2 0,4 3 1 16,5 0-1-16,7-1-1 0,7-3 0 15,9 3 0-15,7-2 1 0,12 1-1 16,9-1 0-16,9-1 1 0,10 1-1 16,12 0 2-16,13-3 1 0,11 0-1 15,14 2 2-15,10-2 0 0,12 2 2 0,15-2 3 16,9 5 0-16,9 2 1 0,7 2 1 16,2 0-1-16,4 1 0 0,2 2-2 15,-1 2-1-15,-3-1-3 0,-8 3 0 16,-8-2-3-16,-8 3-2 0,-10 0-2 15,-11 0-3-15,-11-2-5 0,-12 1-6 16,-10-6-13-16,-11 5-6 0,-14-2 13 16,-14 0-138-16,-11 0-121 0,-12-3-302 15</inkml:trace>
  <inkml:trace contextRef="#ctx0" brushRef="#br0" timeOffset="125684.54">4419 8443 311 0,'1'2'85'0,"0"-1"3"0,1-1-31 0,-1-1-26 16,1 1-10-16,2 0-6 0,-1 0-6 15,0-1-5-15,2 1-3 0,-1-3 0 16,2 1 1-16,0-2 4 0,2 0 5 16,0-2 4-16,1-2 3 0,5 1 3 15,0-2 2-15,1 0 0 0,3 0-3 16,-2 2-4-16,5-3-4 0,1 1-2 0,-1 1-3 16,1 2-1-16,1 0-2 0,2-1-2 15,1 1 0-15,1 1 0 0,1-1-1 16,2 2 0-16,2-2 0 0,2 0-1 15,-1 0 0-15,1 1 1 0,1 1-1 16,-1-1 0-16,3 0 1 0,-1 1-1 16,2 0 1-16,2 0-1 0,2 0 0 15,0 4 0-15,1-3 1 0,0 1-1 16,0 0 0-16,-2 1 1 0,1 1-1 0,0 1 0 16,0-2 1-16,2 1-1 15,-2-2 1-15,3 0-1 0,2 0 0 0,-1 0 1 16,2-5-1-16,0 2 0 0,1 0 0 15,0-1 1-15,-1 1-1 0,0-1 0 16,2 4 1-16,-3-2-1 0,0 3 0 16,-2 0 0-16,0 1 0 0,0 1 0 15,-4 0 1-15,0 1-1 0,-1-2 0 0,1 1 0 16,-1 2 0-16,2-2 0 0,1 0 1 16,0-3-1-16,3 4 0 0,1-3 1 15,0 0-1-15,1-2 0 0,-1-1 1 16,1 1-1-16,0 3 0 0,-1-3 0 15,2 2 1-15,-3 0-1 0,1 2 0 16,0 1 0-16,-3 1 0 0,1 2 0 16,-3 0 0-16,0-1 0 0,-3 2 0 15,3-3 1-15,-2 2-1 0,3-1 0 16,-1-3 1-16,2 1-1 0,0-1 0 0,2 0 1 16,0 0-1-16,1-1 2 0,0 0-1 15,-1 0 1-15,1 2 0 0,0 0 0 16,2 2 0-16,1-1 0 0,-1 4-1 15,0-3 0-15,3 5 0 0,-1-2 0 16,2-2 0-16,-2 1-1 0,2-3 2 16,1 0 2-16,0 1 2 0,1-6 1 0,2 1 0 15,2-1 1-15,2-1 0 0,-1 1-2 16,0-3-2-16,1 3-1 0,1 0-2 16,-2-1 0-16,-2-1-2 0,1 3-4 15,-3-2 0-15,-3 1-97 0,-3-4-30 16,-6-1-95-16,-3-2-220 0</inkml:trace>
  <inkml:trace contextRef="#ctx0" brushRef="#br0" timeOffset="133392.85">8294 8294 330 0,'-7'0'85'0,"3"3"0"0,0 1-9 15,1 0-57-15,2 1-8 0,2 0 4 16,3 0 9-16,3 1 4 0,3 2 4 15,3 0 4-15,5 1 0 0,0-2-3 0,5 1-7 16,5 0-8-16,1 0-4 0,2-2-4 16,6-2-3-16,2 1-3 0,6 0 1 15,1 2 2-15,3-1 0 0,2 1 2 16,3 0 0-16,1 1 2 0,-1-1-1 16,-4-3-1-16,3-1-2 0,-4 1 0 15,-2-2-2-15,-5-2-2 0,-7 1 0 0,-7-1 0 16,-6 1 1-16,-8-3 3 15,-6-1-1-15,-11-2-2 0,-8 1-2 0,-9-2 1 16,-7 0 0-16,-6-1-3 0,-8 2-3 16,-7 0 1-16,-6 1 1 0,-3 0 2 15,-1-1 0-15,-2 1-1 0,-5-1 1 16,3 2 0-16,2 1-1 0,4 1 0 16,3 0 1-16,5 1-1 0,8 0 1 15,9 1-1-15,6 0 0 0,5-2 0 0,8 0 0 16,6 2 0-16,7 1 0 0,8 2-1 15,7-1 2-15,6 0 3 0,8-1 0 16,7-2 2-16,11-1 0 0,6-1 0 16,8-2 0-16,4 1-1 0,7-2-3 15,0-1-1-15,2 3-5 0,-3 0-4 16,-1-2-40-16,-5-1-103 0,-6-2-120 16,-8 4-300-16</inkml:trace>
  <inkml:trace contextRef="#ctx0" brushRef="#br0" timeOffset="134721.6">8179 9218 504 0,'-3'-1'120'0,"0"2"1"16,2-3-68-16,2 4-28 0,-1-2-14 16,3 1-8-16,1 0-2 0,3-1-2 15,0 0 1-15,4 0 2 0,1 0 1 16,6 2 3-16,1-1 1 0,3-1 0 16,4 3 1-16,3-1-1 0,5 2-1 15,3 1 1-15,5-2 1 0,4 0 0 16,7 2 1-16,6-1 2 0,4-2 3 15,9 3 1-15,1-4-1 0,8 2 0 0,3-1-2 16,2-2 1-16,-1 1-3 0,0-1-4 16,-2-1-2-16,-3 0-1 0,-6-1-1 15,-6 1 0-15,-6 0 0 0,-10 0-1 16,-8-3 0-16,-10 3 0 0,-7 0-1 16,-9 2 2-16,-10-5 1 0,-9 4 0 15,-10-2 1-15,-10 3-1 0,-10-2 0 0,-7 2 0 16,-8 2-1-16,-9 4-1 0,-8-2 0 15,-4 0-1-15,-7 0 1 0,-3 2-1 16,-3-3-2-16,-5-2 0 0,-5-2-2 16,3-1 0-16,-3-4 0 0,2 2-1 15,3-4 1-15,1 2 1 0,2 1 1 16,8 0 2-16,6 0-1 0,7 4 1 16,10-2 0-16,8 2 1 0,10-1-1 15,10 1 0-15,10 0 0 0,6 0-1 0,11-2 0 16,8 1 1-16,9 0 0 0,7-4 2 15,10 0-1-15,8-1 2 0,7 2 1 16,5 1 0-16,8 2-1 0,4-3-1 16,9 3 1-16,4 3-1 0,5 0 0 15,7 1 0-15,4-1 0 0,3-2 1 16,-3 4 0-16,-3 2-1 0,-6-1 0 0,-6 1 1 16,-10-1 0-16,-12 1 2 0,-15 3-1 15,-11-7 1-15,-11 0 3 0,-14 0 1 16,-15-2-1-16,-16 0-2 0,-13 1-6 15,-11 2-4-15,-17 0-8 0,-13 1-12 16,-12-2 12-16,-6 4-151 0,-5-3-129 16,-12 5-326-16</inkml:trace>
  <inkml:trace contextRef="#ctx0" brushRef="#br0" timeOffset="140244.28">7953 10004 298 0,'-17'3'76'15,"-1"-1"8"-15,6 0-35 0,0 2 2 16,2-1-2-16,1-1-1 0,1 1-1 16,0 1-2-16,1-2-6 0,2-1-5 15,-1-1-9-15,1-1-5 0,1 2-5 0,0 0-2 16,1-1-2-16,0-1-3 16,2 1-3-16,-2 0-2 0,1 2-1 15,0-3 1-15,0 0-1 0,1 2 1 0,-1-2 0 16,0 2 0-16,2 0 0 0,0-2 0 15,2 2 1-15,-1 1 1 0,2 0 1 16,4 1 2-16,1-2 5 0,5 0 6 16,5 2 6-16,5-2 4 0,5 2 1 15,6-2 0-15,7-1-1 0,4 0-5 16,6 0-7-16,5 1-6 0,6 1-4 16,2 0-3-16,2 0-3 0,1 1 0 0,1-1 0 15,-1-1 0-15,-1-3 0 0,0-2-1 16,-2 1 1-16,-4-1-1 0,-3 1 1 15,-7-1 0-15,-6 1-1 0,-9 2 0 16,-10-3 0-16,-7 3 0 0,-6 1 0 0,-7-1-2 16,-1 1-2-16,-4 1 0 0,-5-1 0 15,-3 0 1-15,-6 1-1 0,-4 1 2 16,-7-1 1-16,-9 1 2 0,-6-2 0 16,-4 1 0-16,-5-1 0 0,-6-4-1 15,-1 1 0-15,-3 0-1 0,-2-2-1 16,-5-2-1-16,-4-2 0 0,1-1-1 15,-1 4-1-15,2-3 0 0,0 1-5 16,5 4-2-16,3 3 0 0,6 2 2 16,2 2-1-16,6 2 1 0,4-1 3 15,6 2 3-15,8-2 5 0,6-2-1 0,7 0 0 16,6 0 1-16,5 1 4 0,8-2 0 16,6 0 1-16,6-1 0 0,6 0 0 15,8-2 1-15,7-4-2 0,8-3-2 16,5 0-1-16,5 0-1 0,5-1 0 15,8 0 0-15,2 2 0 0,5 3-1 16,-3 2 1-16,3 2-1 0,-3-1 0 0,-4 4 1 16,-7-1-1-16,-5 2 0 0,-6 1 1 15,-5 3-1-15,-7-2 0 16,-9 0 0-16,-7-1 1 0,-7-1-1 0,-5-1 1 16,-5 0-1-16,-8-1 1 0,-8 1 0 15,-6-1-1-15,-7-1-1 0,-6 3 1 16,-9-2-3-16,-7 1-1 0,-5-1-1 15,-1-1 0-15,-2 2-1 0,-3-1 1 0,-2-2 1 16,2 0 1-16,0-3 2 0,4 3 0 16,5-2 1-16,6 1 0 0,8 0 1 15,6 0-1-15,10 3 1 0,4-1 1 16,7-3 0-16,3 3 3 0,7 0 0 16,5-1 0-16,8 4 1 0,5-2 0 15,9 3-1-15,11 0-2 0,7 0-1 16,8-7 0-16,4 2 0 0,9-2-1 0,6-2 0 15,4-2 0-15,3-2 0 0,1 1-1 16,-1 3 1-16,0 0 0 0,-5 0-5 16,-5 1-8-16,-9 0-12 0,-12 0-11 15,-9 2-131-15,-9-1-133 16,-12 2-326-16</inkml:trace>
  <inkml:trace contextRef="#ctx0" brushRef="#br0" timeOffset="143190.91">7319 10874 88 0,'-19'5'0'0,"-1"0"-13"0,5-3-62 15</inkml:trace>
  <inkml:trace contextRef="#ctx0" brushRef="#br0" timeOffset="144591.29">7060 10917 345 0,'1'0'97'0,"-1"0"6"0,3 0-40 16,-2 0-15-16,1 0-6 0,1 0-7 15,-1 3-5-15,3-2-8 0,-1 0-3 16,0 0-2-16,2 1-1 0,1-1 1 16,0 3 0-16,2-2 2 0,3-1 2 15,2 2 3-15,2 1 1 0,2 0 3 16,4 0 0-16,4-1-1 0,4 0-2 0,1 0-2 16,3-4-4-16,4-4-4 0,4 1-4 15,0-1-3-15,4-1-1 0,4 2-2 16,3-1-2-16,3 5-1 0,6 1 0 15,0 1 0-15,6-2-1 0,0 1 2 16,0 1 1-16,3-1 0 0,2 0 2 16,1-1 0-16,-2 0 1 0,-1 0 1 0,-1-1-1 15,-1 0 1-15,-3-2-1 0,-7 0-2 16,-2-1 0-16,-3 2-1 0,-5-2-1 16,-2 2-2-16,-4-2 0 0,-6 0 0 15,-3-1-1-15,-5 2 0 0,-7 0 0 16,-5 0-1-16,-4 1 1 0,-4 1-1 15,-2 1-1-15,-5 0-1 0,-1 0-1 16,-2 0-1-16,-3 2 0 0,-6-2 2 0,-7 4-1 16,-5-4 2-16,-7 1 3 0,-10 0 1 15,-3 1 0-15,-6-2 1 0,-6 0-1 16,0-1 1-16,-1 1-2 0,1-1-2 16,-3-1-2-16,-3-2-3 0,1 1-1 15,1-1-1-15,0 0 1 0,0 2-1 16,3 0 3-16,4 2 2 0,5 2 2 15,4 0 1-15,7 1 0 0,6 0 1 0,4-1-1 16,8-1 0-16,5 0 1 0,4-2-1 16,4 1 0-16,3 0 1 0,4 1 1 15,2-2-1-15,6 2 1 0,3-1-1 16,5 1 1-16,8-2 1 0,4 1-2 16,10 2 0-16,8 1 0 0,8-2 0 15,8-1 0-15,6 1 0 0,7 1-1 16,7 2 1-16,4 0 0 0,3-1 0 15,-2 0 1-15,0 2-1 0,-3 1 2 0,-2 2 0 16,-7 1 1-16,-8-1-1 0,-10-1 0 16,-9 2-1-16,-9-1 1 0,-10-1-2 15,-11-3-3-15,-9-1-3 0,-10-2 1 16,-11 1 0-16,-10-3 0 0,-8 1-1 16,-10-1 2-16,-10 0 2 0,-9 0 2 15,-10-2 1-15,-7 1 0 0,-6 0 0 16,-6 0 0-16,-2-2-1 0,-3 6 0 0,-1-6-1 15,0 2 0-15,3-1-1 0,3-2-1 16,6 1 0-16,6 0 0 0,4-3 0 16,7 0 0-16,10 3 0 0,8-1 1 15,8 1 0-15,6 0 1 0,9-2 0 16,6 2-1-16,6 2 3 0,8 0-1 16,4 1 1-16,7 0 1 0,7 1-1 15,5 0 0-15,7 0 2 0,9 2-3 0,3 0 1 16,8 0-1-16,7 2-1 0,5 2 1 15,3 1-1-15,3-2 1 0,1-2-1 16,4-1 1-16,1 3 0 0,-2-2 0 16,0 0 1-16,-3 0 0 0,-5-2 0 15,-2 0 1-15,-10-3-1 0,-8 2-1 16,-10-4 0-16,-11 2 0 0,-7-1-1 16,-7 2 1-16,-10 1-1 0,-9 0 1 15,-9 0-1-15,-12-1 1 0,-11-2 1 0,-9 3-1 16,-13-2 1-16,-7-1-2 0,-7-1 2 15,-8 0-2-15,-1 1-2 0,-3-1-3 16,0 0-2-16,3 1 0 0,3-1 0 16,5 2-1-16,10-3 1 0,7 1 2 15,9-1 2-15,12 1 2 0,8 1 1 16,9-1 0-16,8 3 0 0,8 0 1 0,8 2 2 16,7 2-1-16,7 0 1 0,7 0-1 15,7 0 1-15,9 1 0 0,10 0 0 16,6 2-2-16,7-2 0 0,7 0 0 15,8 1 1-15,5-2-1 0,3-1 0 16,2 1 0-16,4 0 2 0,2-2-1 16,-1 0 1-16,-5-1-1 0,-5-1 0 15,-7 1 1-15,-7-2-1 0,-11 0 0 16,-13 0-1-16,-10 0 1 0,-11 0 4 0,-9 2 2 16,-10-1 0-16,-9 1 0 0,-12 0-1 15,-9-1-1-15,-17 0-1 0,-12-1-5 16,-15 4-1-16,-10 0-2 0,-8 0 0 15,-6 0 0-15,-2 0 1 0,5 3 0 16,5-4 1-16,8 1-4 0,9 0 1 16,8 0-1-16,15 1 1 0,10 0-1 15,11-2 1-15,9 2-3 0,10 2 6 0,9-3 1 16,10 0 0-16,10 0 1 0,9-1 0 16,11 4-1-16,11-3 4 0,12 2-3 15,9-4 1-15,6-1-1 0,10 1 1 16,4 1-1-16,5-2 0 0,-1 0-3 15,-4-3-5-15,-5 3-21 0,-3 1 67 16,-13-1-219-16,-8-5-153 0,-14-2-411 16</inkml:trace>
  <inkml:trace contextRef="#ctx0" brushRef="#br0" timeOffset="152425.04">18432 16116 429 0,'-19'-1'107'0,"1"-1"5"0,7 1-48 15,1 0-29-15,5 2-10 0,0 0-5 16,2 0-3-16,1 2-3 0,0 0-2 16,1 0-4-16,1 0 0 0,0 1 1 15,3 0 0-15,2 0 1 0,4-1 0 0,6 1-1 16,2-1 0-16,6 0-1 0,6 0 0 16,3 0 2-16,6-3 1 0,2-2 1 15,5 1 1-15,4 0 2 0,5-2-1 16,6 1 0-16,7-1-3 0,8 1-3 15,5 1-2-15,4 1-2 0,4-1-1 16,7 6-1-16,2-4-1 0,3 0 0 16,0 4 0-16,-3 1-1 0,2 1 0 15,1 0 1-15,-6 0-1 0,-5 0 0 0,-6 5 0 16,-7-3 0-16,-6 2 0 0,-9-1 0 16,-10 0 0-16,-8 0 0 0,-9-1 1 15,-8-3-1-15,-5-2-1 0,-8 2-3 16,-7-5-4-16,-9 1-2 0,-11-2-2 15,-10-2-3-15,-7 1 0 0,-14-2 0 0,-12-2 3 16,-12 2 4-16,-9 0 2 0,-5-2 2 16,-5 0 3-16,-5 0 1 0,-4 0 0 15,-2 0 0-15,1 0 1 0,2-1 0 16,-4 3 0-16,0 0 0 0,0 0 0 16,1 0 0-16,2 0 0 0,0 2 0 15,1 0-1-15,4 0 0 0,2 3 1 16,8-2 0-16,7 1 1 0,9 4 2 15,13-2 0-15,10 1 1 0,11-2 0 16,13-1 4-16,9 1 1 0,4 0 0 16,9-1 1-16,8 1 0 0,8-1 4 0,8 1 1 15,12 1-2-15,9 0-1 0,10-3-2 16,10 2 1-16,6 1 0 0,9 2-2 16,4 0-1-16,6 0 0 0,5 1-1 15,2 4 0-15,3 0-2 0,1-2-1 16,0-3-1-16,-5 4-2 0,-5 2 0 0,-7 1-1 15,-3-2 0-15,-10-2-1 0,-8 2 1 16,-10-1-1-16,-8 0 0 0,-10-4 1 16,-8-1-2-16,-9-3 0 0,-8 1 0 15,-8 0-2-15,-9 0 1 0,-10-1-1 16,-11 0-2-16,-8 0-2 0,-10 1-3 16,-11-5-1-16,-11 3-2 0,-6-3-1 15,-8 1-1-15,-3-2 2 0,-1-1 2 16,-5 1 4-16,3-1 2 0,2 0 2 15,3 3 2-15,6-2 1 0,8 0 0 0,6 2 1 16,9 0-1-16,8 1 1 0,9-1 0 16,10 0 0-16,7-1 3 0,5 2 2 15,10 1 1-15,10 4 0 0,9-2 3 16,13 3 1-16,13 0 2 0,14 2-4 16,15-1-1-16,15 1-2 0,10-1-4 15,9 1-15-15,6 1-16 0,0 1-135 0,1-2-134 16,4 1-340-16</inkml:trace>
  <inkml:trace contextRef="#ctx0" brushRef="#br0" timeOffset="163823.89">6691 11707 330 0,'-4'10'90'0,"-2"-1"4"16,2-3-12-16,-1-3-45 0,1 0-17 15,0-2-7-15,-1 1-3 0,2-1 0 0,0 3-4 16,1-4-3-16,0 1 2 16,1-2 5-16,-1 1 4 0,1-1 4 0,0 0 1 15,-1-4 3-15,0 5 1 0,-1-3-1 16,2 0-4-16,-1 2-2 0,1-4-3 16,0 1-2-16,1 0-2 0,-1-1-2 15,1-1-1-15,1 3-1 0,0-3-1 16,0 0 1-16,0 4 1 0,1-2 0 0,-1-1 0 15,3 2 0-15,0-1 0 0,2 0-2 16,0 3 0-16,2-3-2 0,1 3 0 16,2 0-1-16,0 1 0 0,-2 0-1 15,2 1 0-15,3-1 1 0,-1 1-1 16,2-1 1-16,0 0-1 0,3 0 0 16,2 1 1-16,1 0-1 0,1-1 0 15,3 1 1-15,0-1-1 0,0 2 0 16,1-2 0-16,0 2-1 0,1-2 1 15,0 0 1-15,-1 2-1 0,4 0 0 0,0 1 0 16,1-1 0-16,3 0 0 0,0 4 0 16,2-2 0-16,2-2-1 0,0 2 1 15,2-1 0-15,-1 4-1 0,-2-2 1 16,3-2 0-16,-2 6 0 0,1 2 0 16,1-3 0-16,-2 1 0 0,2-2 0 15,1 1-1-15,2 0 1 0,1-6-1 0,1-2-1 16,2 5 1-16,0-4 0 0,0-1-1 15,2 0 1-15,0-1 0 0,0 6 0 16,0-4 0-16,2 0 1 0,1 0-1 16,0 0 0-16,-2 0 1 0,0-1-1 15,1-2-1-15,-5 2-2 0,-1 1-4 16,-2-3-2-16,-3 5-2 0,0-3-2 0,0 2 1 16,-3-2 0-16,-1-1 2 15,-2 0 4-15,0 1 3 0,-1-2 1 16,-2 0 2-16,-4-1 1 0,-1 2 0 0,-2-1 0 15,-2 2 1-15,-4 0 0 0,-1 1-1 16,-5 1 1-16,0 2-1 0,-5 0-2 16,0 1-1-16,-5-2 0 0,-1 1-1 15,-2 1 0-15,-3-2 1 0,-4-1 0 16,-3 2 1-16,-1-1 2 0,-2-2 0 16,-2 0 0-16,-2-2 0 0,-3-1 1 0,-1 0-1 15,-3-1 1-15,-5-1 0 0,-3 0 0 16,-4 1 0-16,-2 2 0 0,-3 0 0 15,-4-2 0-15,-2 1 0 0,-1 0-1 16,-3 2 1-16,-4 0-1 0,-2 0 0 16,-3-2 0-16,-2 0 1 0,1 0-1 15,0 0 0-15,-2-1 0 0,2 3 0 16,-1-2 0-16,1 0 0 0,0 2 0 0,2 0 1 16,-1-1-1-16,-1 0 1 15,3-1-1-15,1-3 1 0,1 6 0 0,2-1 0 16,-1 0 0-16,3-3 0 0,2 3 1 15,1-2 0-15,3 4-1 0,2-4 1 16,1 0-1-16,5-3 2 0,0 8-1 16,3-1 0-16,2-2 1 0,2-1 0 15,2 2 0-15,3-1 0 0,2 1 0 0,4-2-1 16,4-1 1-16,3-1-1 0,4 1 1 16,2 0 1-16,4 2 1 0,2 3 0 15,0-3 0-15,2 0 2 0,5 4 0 16,3-2 1-16,2-2-1 0,8-1 0 15,5-3 0-15,6 0-2 0,7 2 0 16,3 0-2-16,8 2 0 0,5 2-1 16,6 1 1-16,2 1 0 0,8 2 0 0,2-3 3 15,6 4 3-15,3-3 2 0,3 3 0 16,2-2 0-16,5 0 0 0,0 0-1 16,3 4-3-16,2-5-3 0,0 1-2 15,0-3-1-15,-2 1-2 0,-3 3 1 16,-2-1-8-16,-7-2 3 0,-8 2-146 15,-6-2-129-15,-16 1-335 0</inkml:trace>
  <inkml:trace contextRef="#ctx0" brushRef="#br0" timeOffset="175952.82">11781 6829 427 0,'1'-4'95'16,"0"1"2"-16,2 4-63 0,0 0-22 15,0 2-7-15,-1-3-1 0,3 2 2 16,-3 1 0-16,2 1 5 0,1 1 9 16,-1-2 4-16,4 1 5 0,3 2 2 15,3-1 2-15,4 1-2 0,6-3-5 16,4 0-8-16,6 1-4 0,1 0-3 0,7-1-3 15,1 3-1-15,7-3-1 0,-1 5 0 16,1 1 0-16,2 3-1 0,-1 1-1 16,-2 2 0-16,-6 4-1 0,-3 3-1 15,-6 3 0-15,-3 1 0 0,-6 6 1 16,-4 3 1-16,-8 8 1 0,-6 3 1 0,-6 5 0 16,-7 4 1-16,-7 6-1 0,-9 5 0 15,-6 4-2-15,-5 4 0 0,-5 0-1 16,-2 2-1-16,-3-2 0 0,-2 2 0 15,0-2-1-15,4 2 1 0,1-3 0 16,4 1 0-16,3-2 2 0,7 1-1 16,4-4 1-16,9-1 1 0,5-4-1 15,6-3 1-15,6-5-1 0,6-2-2 16,8-5 1-16,5-4 0 0,3-4-1 0,7-4 0 16,4-3 0-16,5-2 1 0,3-3 0 15,-3-3 0-15,2 2 0 0,-2 0-1 16,-6 0 0-16,-5 0-1 0,-6 0 0 15,-7 3 0-15,-4 4 0 0,-9 2-1 16,-6 1 1-16,-7 4 0 0,-4 5 1 16,-5 1 0-16,-6 2 0 0,-3 2-1 15,0 3 0-15,2-3 0 0,1 0 0 0,4-4-1 16,3-1 0-16,5-4 0 0,5-3 0 16,0-3-1-16,5-1 1 0,1-1 0 15,3 1 0-15,2 0 0 0,2 0 0 16,3 0 0-16,4 3 1 0,4 0-1 15,2 2 0-15,2-5 0 0,3 4 1 16,1-4-1-16,5 4 0 0,-2-4 0 16,4 2 0-16,0 1 1 0,2 1-1 0,0 0 0 15,-1 3 0-15,-3 0 1 0,-1 1-1 16,-3-1 0-16,-3-2 0 0,-6 1 0 16,-3 2 0-16,-3 1 1 0,-7 3 0 15,-3-2-1-15,-5 3 1 0,-3 3-1 16,-3-2 1-16,-1 1 0 0,-2-4 0 15,0-3-1-15,-1 0 1 0,-2-4 0 0,-1-5 3 16,-3-1 3-16,-1-3 2 16,-5-4 4-16,-2-3 2 0,-2-3 3 0,-5-3-1 15,-5-1-2-15,-7-2-3 0,-7-4-1 16,-8-1-5-16,-8-3-3 0,-5 0-2 16,-5 3 0-16,-6 3-2 0,2 2-1 15,3 1-1-15,2 2-6 0,5 1-8 16,4 0-5-16,7-3-9 0,9-1-10 15,7-6-19-15,9-2-119 0,5-4-124 16,5-8-303-16</inkml:trace>
  <inkml:trace contextRef="#ctx0" brushRef="#br0" timeOffset="178187.13">13494 8886 278 0,'-2'2'75'0,"2"2"5"16,-1-2-13-16,1 1-33 0,1 2-9 16,1-3 1-16,0 2 7 0,1-1 2 15,0 1-1-15,3-1-2 0,0 0-1 16,3 0 2-16,1-1-6 0,1-3-8 15,1-2-5-15,0 0-2 0,1 0-2 0,-1-4 2 16,1 0 2-16,2-1 3 0,-1-1 2 16,-1-1 1-16,-1-1 1 0,0-2 0 15,-2 1-5-15,-3 0-3 0,-3-3-3 16,-4 2 1-16,-3-3-1 0,-4 2 1 16,-3-2-1-16,-4 0 1 0,-1 3-3 15,-2 2-1-15,0 5-4 0,-1 5 0 16,0 3-3-16,0 9-1 0,0 7 0 15,0 4 0-15,-2 6-1 0,0 3 1 0,1 7-1 16,1 2-2-16,4 1-2 0,4-3 0 16,5 1-2-16,7-5-1 0,5-5 1 15,7-7 0-15,4-7 2 0,6-3 3 16,4-6 2-16,2-5 3 0,5-5 4 16,5-1 2-16,1-5 2 0,0-4 1 15,0-1 2-15,0-5 0 0,0-2-2 16,-6 0-3-16,-5 1-1 0,-4 3-1 0,-2 2-1 15,-7 1-1-15,-4 5 0 0,-6 5-1 16,-2 1 0-16,-2 2-2 0,-3 4 1 16,-1 7-1-16,-2 3-1 0,1 3 0 15,1 4 1-15,0 3 0 0,2 1-1 16,0 0-2-16,5-4-1 0,2-3 1 16,3-3-1-16,5-5 1 0,2-5 1 0,3-3 2 15,1-4 4-15,-1-5 0 0,-1-2 1 16,3-3 1-16,-1 0 0 0,-5-2-2 15,-3 0 0-15,-2 2-1 0,0 2-2 16,-2-1 0-16,-5 4 0 0,-4-1-1 16,0 1 1-16,-2 0-1 0,0 2 0 15,0-1-1-15,-2 1 0 0,2 2-1 16,1 0 0-16,2 3-1 0,4 0 0 16,4 1 0-16,5 0 0 0,8 1 0 0,5-1 0 15,2 1 1-15,2-1 1 0,0 0 0 16,-2-1 1-16,1-1 1 0,1-1 0 15,-1 1 0-15,-2-3 0 0,-1 2-1 16,-4 1 1-16,-2 1-2 0,-7 1 0 16,-6 1 1-16,-6 1 1 0,-3-1 1 15,-3 2 0-15,-4 3-1 0,-5 0 1 0,-7 2 0 16,-2 2-1-16,-4 4-1 0,1 3-3 16,0 3 0-16,3-2 0 0,7 1-1 15,4-1-2-15,5 1-4 0,3-5-1 16,2-4 0-16,2-4 1 0,2-2 1 15,2-2 2-15,4-2 1 0,3-3 6 16,5-2 1-16,4-3 1 0,2 1 0 16,0-3 0-16,-2 1-1 0,-2 0-1 15,-4-1 0-15,-5 4 0 0,-4 1-2 16,-3 2-1-16,-1 4-1 0,-2 2-1 0,-1 4 0 16,0 4 1-16,-3 1 0 0,2 5 1 15,-1 2 1-15,0 1 2 0,1 0-1 16,1 0-1-16,3-5-2 0,6 0 0 15,4-6 1-15,7-3 0 0,1-3 0 16,5-3 2-16,9-5 3 0,0-5 1 16,0-6 4-16,-4 0 0 0,-5-5 1 0,3-4 1 15,-2-2-1-15,-3 0-1 0,0-2-2 16,4-2-2-16,-1-7-1 0,1-2-1 16,-1-2 0-16,-4-3 1 0,-6-3 3 15,-4 1 0-15,-5 1 1 0,-4 6 2 16,-2 9 3-16,-4 6 2 0,-2 8-2 15,-5 9-1-15,-6 11-1 0,-5 11-1 16,-3 13-2-16,-2 6-4 0,-2 13-1 16,1 9-2-16,3 8 0 0,6 1 0 15,6 3-1-15,3-4-4 0,5-1-4 0,5-6 4 16,7-7-17-16,8-5-1 0,12-3-1 16,4-9-3-16,4-2-3 0,9-9-3 15,3-6-11-15,3-9 66 0,-1-6-187 16,-3-8-133-16,-2-4-351 0</inkml:trace>
  <inkml:trace contextRef="#ctx0" brushRef="#br0" timeOffset="179376.42">17080 8532 427 0,'-1'-3'120'15,"2"1"3"-15,-1-1-32 0,0-2-41 16,0 1-14-16,0-1-10 0,2 1-7 16,-1 0-4-16,0-1-2 0,-1 1-3 0,1 3 0 15,0-1-1-15,-2 1 0 0,1 3-2 16,0 1-1-16,-1 4 2 0,1 4 0 16,-1 3 2-16,-3 7 0 0,1 6 1 15,-1 8 1-15,-1 7-2 0,0 6-1 16,-1 5-3-16,-2 2-1 0,0 3-6 15,0 5-2-15,2-4-5 0,-1-2-3 16,3-4-2-16,0-5-1 0,6-4-5 0,2-6-1 16,3-6-2-16,2-6 2 0,3-5 2 15,0-5-25-15,3-5-94 0,0-4-101 16,0-8-255-16</inkml:trace>
  <inkml:trace contextRef="#ctx0" brushRef="#br0" timeOffset="179653.82">17348 9064 553 0,'2'1'124'0,"-3"4"0"0,-2 5-81 0,-4 6-28 16,-1 5-9-16,-1 6-4 0,-4 3-6 15,1 0-17-15,1-2-5 0,4 0-4 16,3-6-4-16,6-5 1 0,3-4 8 16,6-6 12-16,5-4 26 0,4-4 12 15,2-5 9-15,4-4 11 0,2-6 5 16,0-2 1-16,-1-4-6 0,-2 0-7 15,-3-2-6-15,-3-1-6 0,-3-2-5 16,-8 1-5-16,-2 0-5 0,-7 2-4 0,-5-4-2 16,-5 2-4-16,-3 4-2 0,-7 5-5 15,-1 2-2-15,-4 8-4 0,-1 1-1 16,-1 9-6-16,1 5-7 0,1 2 39 16,4 1-164-16,3 1-124 0,5 1-328 15</inkml:trace>
  <inkml:trace contextRef="#ctx0" brushRef="#br0" timeOffset="179975.06">17779 9103 584 0,'13'2'126'0,"-6"1"1"16,-2 0-99-16,-2 0-20 0,-1 3-6 15,-2 0-5-15,-2 3-3 0,-1 3 0 0,-2 1 0 16,2 3 0-16,0 0 3 0,3 0 3 15,0 0 2-15,4-3 5 0,4-2 4 16,4-2 4-16,2-4 7 0,0-1-1 16,4-6 8-16,1-3 3 0,2-4-1 15,1-2-1-15,-1-2-2 0,0-4-5 16,-1 0 0-16,-3-1-6 0,-4 3-4 16,-4-1-2-16,-4-1-1 0,-5 2-1 15,-3-2-2-15,-6 0-3 0,-5 0-3 16,-3 2-5-16,-5 2-4 0,-3 2-2 0,0 3-6 15,0 6-3-15,1 2-5 0,2 7-3 16,4-1-7-16,3 2 28 0,4 1-155 16,3-2-122-16,2 0-316 0</inkml:trace>
  <inkml:trace contextRef="#ctx0" brushRef="#br0" timeOffset="180387.85">18108 9024 404 0,'30'-4'122'0,"-3"2"6"0,-2 3-21 0,-3 1-47 15,-2 4-13-15,-5 6-14 0,1 3-9 16,-4 5-8-16,-4 5-5 0,-3 5-4 16,-5 7-1-16,-3 2-2 0,-7 2 0 15,-6 2-3-15,1 5-2 0,-3 0-2 16,1-2-1-16,0 1-1 0,2-2-2 0,2-2-3 16,5-5 0-16,0-5 2 0,2-7 3 15,1-3-1-15,1-8 3 0,2-5 10 16,2-4 7-16,0-7 3 0,1-7 1 15,3-5 1-15,0-8 6 0,4-5 0 16,0-8-3-16,2-8-2 0,0-7 1 16,3-4 0-16,1-6-1 0,1-4-3 15,3-1-4-15,2 6-4 0,4 4-2 0,0 7-3 16,-1 9 2-16,0 10 2 0,1 13 1 16,-2 6 2-16,0 5 0 0,-1 4 1 15,2 5-2-15,0 5-1 0,0 3-5 16,-2 2-2-16,-3 0-1 0,-1 2 0 15,-4 0-1-15,-4 0 0 0,-5 0-1 16,-5-2 0-16,-7 1-1 0,-8-1 0 16,-9 1 1-16,-5 1-3 0,-5-4-5 15,-4-2-11-15,-3-2-16 0,-4-6-13 0,3-4 8 16,7-2-139-16,3-5-131 0,4-1-307 16</inkml:trace>
  <inkml:trace contextRef="#ctx0" brushRef="#br0" timeOffset="181208.99">19874 8959 592 0,'2'-4'135'0,"1"0"1"0,-1-3-87 0,-2-1-30 16,0-1-5-16,-4-1-3 0,-1 2-3 16,-2 0-3-16,-2 1-1 0,-6 3-2 15,-3 2 0-15,-6 6-2 0,-2 3 1 16,0 3-1-16,-5 9 1 0,1 4-2 16,1 6 1-16,3 5-2 0,5 0-3 15,3 0-3-15,6 1-2 0,7-5 0 16,10-5 0-16,5-5 1 0,9-7 4 0,7-3 5 15,7-3 6-15,6-4 7 0,4-3 4 16,0-2 5-16,1-2 2 0,2-2-2 16,-4-1-1-16,-4-2-5 0,-4 2-3 15,-7 0-4-15,-4 0-4 0,-4 2-4 16,-8 1-2-16,-5 0-3 0,-2 7-1 16,-5 2 1-16,-5 4 0 0,0 3 0 0,-3 5-2 15,0 2 0-15,3 2 2 0,-1-1-1 16,5-2-1-16,3-2-1 15,7-3 2-15,5-4 1 0,4-3 4 0,5-4 4 16,3-2 4-16,4-4 5 0,3-2 3 16,-1-1 3-16,1-2 0 0,-1-2 1 15,-4 1-4-15,-2-1-3 0,-6 2-2 16,-6 0-1-16,-7-2-3 0,-9 0-2 16,-8-1-1-16,-8 0-2 0,-6 0-3 15,-5-2-6-15,-4 3-10 0,-1 3-4 16,-3 2-4-16,3 4-3 0,1 3-2 0,3 1-4 15,4 4 3-15,3-1-10 0,7 0-109 16,5-2-111-16,5 0-283 0</inkml:trace>
  <inkml:trace contextRef="#ctx0" brushRef="#br0" timeOffset="182070.17">20162 9148 454 0,'42'-9'120'0,"1"3"6"0,-3-1-53 16,1 4-21-16,-3 2-15 0,-2 4-8 15,-3 4-7-15,-4 5-6 0,-5 5-5 16,-5 6-4-16,-3 1-11 0,-7 6-20 15,-5 2-51-15,-4 0-45 0,-4-1-17 16,-4-1-84-16,-1-4 88 0,1-3 32 16,2-4 47-16,-1-5 83 0,4-6 69 15,2-5 25-15,4-5 88 0,4-4-81 0,0-5-20 16,4-2-23-16,3-4-31 0,0-5-20 16,3-1-7-16,1-1-4 0,-1-3-4 15,2 2-6-15,-1 2-4 0,-1 3-3 16,-2 5-3-16,0 5-2 0,-2 6-1 15,-1 7-1-15,-1 5 1 0,0 5-3 16,0 4-4-16,1 2-5 0,2 3-8 16,5-1-7-16,3-1-5 0,4-2-2 15,0-2-24-15,6-3-7 0,5-2 6 16,4-3 8-16,0-1 29 0,3-3 18 0,-1-4 12 16,5-1 35-16,-3-3 16 0,-1-4 5 15,-4-1 5-15,-2 1-19 0,-8-3-13 16,-2 0-9-16,-9-3-6 0,-5-3-8 15,-10-3-7-15,-7 1-6 0,-11-4-5 16,-9 2-4-16,-7 2-4 0,-5 6-4 16,-6 5 1-16,-3 11 1 0,-2 5 1 0,0 8-3 15,4 4 1-15,2 5 0 0,5 1 0 16,6 1-2-16,7-3-2 0,9 0-2 16,9-4 4-16,10-6 4 0,8 0 5 15,7-7 5-15,5-2 3 0,6-5 9 16,4-5 6-16,2 0 6 0,3-4 3 15,-1-5 1-15,2 0 1 0,0-5-1 16,-3-2-6-16,-3-5-3 0,-3-4-6 16,-2-5-2-16,-5-3-4 0,-3-4-2 0,-4-4-1 15,-2-3 0-15,-1 2-2 0,-2-1 1 16,-2 3-1-16,-2 4 1 0,-3 4 1 16,0 9 4-16,-4 8 1 0,-1 6-1 15,-3 7 1-15,-2 10 0 0,-5 6 0 16,0 8-2-16,-4 4-3 0,-3 8-2 15,-2 6 1-15,-1 5-1 0,0 2 0 16,2 1-1-16,5-2-2 0,5 1-1 0,5-5 0 16,7-5-2-16,6-4 2 0,8-3-1 15,2-2 1-15,3-6 1 0,4-3 2 16,0-5 1-16,1-3 2 0,-1-3 1 16,-1-6 0-16,0-3 0 0,0-2 0 15,-4 0-1-15,-1-1 0 0,-2 2-2 16,-2 2-1-16,-3 2-1 0,-5 4-2 15,-4 5-1-15,-2 4 1 0,-8 7-1 16,-1 1-2-16,-4 4 1 0,-1 4 0 0,-1-2 1 16,0-1 0-16,2-1-1 0,3-4-3 15,5-3 2-15,1-3 0 0,6-4 1 16,3-4 0-16,5 0 1 0,2-7 0 16,1 0 4-16,0-5 0 0,3 0 1 15,-1-4-1-15,-2 1-7 0,-3 0-10 16,-3 0-11-16,-1 0-52 0,-4 2-86 0,-2-2-123 15,-8 3-285-15</inkml:trace>
  <inkml:trace contextRef="#ctx0" brushRef="#br0" timeOffset="182206.99">21865 9007 615 0,'-2'-10'130'0,"1"6"7"15,1-1-185-15,-1 1-78 0,-1-2-103 16,-1 3-250-16</inkml:trace>
  <inkml:trace contextRef="#ctx0" brushRef="#br0" timeOffset="182419.3">22207 8796 578 0,'11'6'124'0,"-4"3"3"0,0 3-105 16,-3 5-11-16,-4 5-1 0,-2 6-1 15,-3 4-2-15,-4 8-3 0,-1 5-2 16,-3 6 0-16,-1 3 0 0,-2 3-1 16,1 3-4-16,-3-3-15 0,3-1-40 15,0-4-70-15,0-6-100 0,0-6-236 16</inkml:trace>
  <inkml:trace contextRef="#ctx0" brushRef="#br0" timeOffset="182707.18">22017 9283 380 0,'10'-9'113'16,"2"3"5"-16,3 2 0 0,3 5-57 15,2 0-37-15,3 3-3 0,1-1-1 16,1-1-1-16,2 1 0 0,1 0-1 16,-2-2 1-16,-1 1 1 0,-1-1 0 15,-3 2 0-15,-1 2-2 0,-5-2-3 16,-4 5-2-16,-2-1-1 0,-5 2-2 0,-3 3-3 16,-2 0 0-16,-1 2-2 0,-1 3-1 15,0-2-2-15,0 1-2 0,3-3-5 16,4-1-7-16,0-2-9 0,3-4-8 15,0 0 7-15,3-4-92 0,1-1-40 16,1-1-99-16,0-5-220 0</inkml:trace>
  <inkml:trace contextRef="#ctx0" brushRef="#br0" timeOffset="183503.74">22718 9491 640 0,'31'-12'150'0,"-1"1"4"0,-2-1-108 15,-3-1-14-15,-2 1-2 0,-3-1-6 16,-7 1-7-16,-2-4-6 0,-5 1-4 16,-6-4-1-16,-7 1-3 0,-4-1-5 15,-4 0-7-15,-9 0-3 0,-4 3-2 16,-4 2 0-16,1 5 0 0,-3 3 1 0,-1 2 5 15,3 6 5-15,6 3 1 0,4-2 2 16,3 3-1-16,6-1-2 0,4 0-1 16,7 0 2-16,6-2 1 0,6-3 2 15,6 0 1-15,3 0 5 0,5-3 3 16,7 1 5-16,2-5 2 0,1 3 1 16,1 0-2-16,0-1-1 0,-2 2-3 15,-1 2-2-15,-5 1-4 0,-2 4-3 16,-3 3-3-16,-4 0-2 0,-5 4-1 0,-3 1-2 15,-3 5 0-15,-2-2-1 0,-3 2-1 16,-3-1 2-16,0-2 0 0,-1 2 2 16,-1-2 0-16,2-4 1 0,1-1 0 15,2-3 2-15,3-1-1 0,1-3 2 16,5-3 2-16,1-2 2 0,3-2 1 16,2-3 3-16,2-4 1 0,3 0-1 15,1-3 2-15,1 0-2 0,1-2-1 0,1 3-1 16,2 4-3-16,-1 3-1 0,-2 6-1 15,-1 6-1-15,-1 5-2 0,-1 6 1 16,-1 6-1-16,-3 2 1 0,-3 4 2 16,0 3-1-16,1 0-6 0,1 2-12 15,2 1-18-15,4-5 67 0,4 0-202 16,4-5-143-16,3-2-369 0</inkml:trace>
  <inkml:trace contextRef="#ctx0" brushRef="#br0" timeOffset="183960.99">22490 9400 655 0,'17'12'136'0,"3"-1"1"16,0 1-122-16,6 1-11 0,-1-1-3 15,-1-1-5-15,-1 1-51 0,-1-1-81 16,0 0-108-16,-1 1-265 0</inkml:trace>
  <inkml:trace contextRef="#ctx0" brushRef="#br0" timeOffset="187461.63">18802 14372 482 0,'-5'18'122'0,"1"0"-3"15,3-3-6-15,2-3-114 0,2-2-14 16,2-1-6-16,-1-1-1 0,1-2 4 0,0-1 7 15,0-3 10-15,1 1 12 16,-2-1 16-16,1-1 13 0,-2 2 11 16,0-2 5-16,-1 0 3 0,0 0-5 15,0 0-4-15,-1-1-7 0,0 0-9 0,0 1-8 16,-1-1-8-16,1 1-4 0,-1-1-5 16,0 0-3-16,-1 1-1 0,1-1-1 15,0-1-2-15,1 0-1 0,-2-1-2 16,2-2 1-16,-2-3 1 0,2-1-2 15,0-4 1-15,1-6 0 0,2-5 0 16,2-6 0-16,2-5 2 0,2-4 0 0,2-9 2 16,2-8-1-16,0-5 1 0,-3-6 0 15,2-3-1-15,-2-5-1 0,2-3-1 16,-1-4-2-16,-1-2 0 0,3 1-2 16,1-3 0-16,0-5-1 0,2-2-1 15,-2 0 0-15,0-1 0 0,2 0 0 16,-2-3 1-16,-2-1 2 0,-2-1 0 0,0-2 3 15,1-3 2-15,-3-4 0 16,-5-1 2-16,4-2-1 0,0 2 1 0,-1-4-2 16,0-1 0-16,1-2-3 0,3 1 0 15,2 0-1-15,-2 3 0 0,2 3 0 16,-1 4 0-16,0 6 0 0,-2 7 1 16,-4 5 1-16,0 4 0 0,-3 6 0 15,-3 2 0-15,-1 7-1 0,-2 2 1 16,-2 3 0-16,-1 5-1 0,-2 2-1 0,0 6 1 15,2 0-3-15,0 1 0 0,1 5 0 16,0 3 0-16,2 2 0 0,2 3 0 16,1 2 0-16,1 3 3 0,1 5 0 15,2 1 1-15,-1 2 0 0,0 6 1 16,1 3-1-16,-2 3 1 0,-1 4 0 16,-1 4-2-16,1 1-1 0,-1 4-2 0,1 1-1 15,1 3 0-15,-1 2 0 0,2 0-2 16,0 2 1-16,-1-1-1 0,-1-2 2 15,0 0-2-15,0 0 0 0,-2-1-2 16,-1 1 1-16,-3 1 0 0,-5 2 0 16,-5 1 1-16,-3 3 2 0,-3 2 0 15,-5 0 3-15,-2-1 1 0,1 4 0 16,3-2 1-16,2-1 0 0,3-1-1 16,5-8-1-16,5 1-2 0,3-3-2 15,1-4 0-15,4-1-1 0,1-3 1 0,1-4 1 16,3 0 0-16,0-4 1 0,1-4-1 15,2-2-1-15,-2 1-2 0,1-3-3 16,-1 2 0-16,0-2 1 0,-2 1 2 16,0 3 2-16,1-4 2 0,-1-2 3 15,1 2 1-15,1 1 0 0,-1 3 1 16,0 0 2-16,2 0 1 0,1 4 3 0,-2 1 1 16,2 1 1-16,0 1 2 0,1 1-1 15,2 3-1-15,0 2-3 0,0 0 0 16,0 0-3-16,1 1 0 0,3 0-2 15,-2 1 0-15,1 0-1 0,2-1 0 16,2 1-1-16,1 1 0 0,2-1 0 16,0 0 1-16,-3 0-1 0,2 0-1 15,-3 2 2-15,1-3 0 0,-5 3 0 16,0 0 1-16,1 3 1 0,0 2-1 16,2 2 2-16,3 6-1 0,3 2 0 15,3 5-1-15,5 0 0 0,2 2 0 0,2 0-3 16,4-2-5-16,0 1-9 0,5-2-16 15,-2-4 64-15,-5-4-204 0,-1-5-144 16,-4-7-375-16</inkml:trace>
  <inkml:trace contextRef="#ctx0" brushRef="#br0" timeOffset="195934.02">4659 12073 214 0,'-20'1'76'0,"0"3"14"0,1-1-13 15,2 0-5-15,2 2-6 0,3-2-3 0,4-1-9 16,2 0-10-16,2-2-10 0,3-1-8 16,2-1-3-16,3-1-2 0,0-4-2 15,1 2 0-15,1-3-2 0,2 3-1 16,-3-1 0-16,0 1 2 0,0 1 4 15,-3 2 0-15,0 2 0 0,-1 0 0 16,-1 0-2-16,0 0-1 0,0 0-4 16,0 0-5-16,0 0-4 0,0 1-2 15,0-1-3-15,-1 1-1 0,1 3 0 0,-1 2-1 16,1 5 1-16,-1 4 1 0,1 6 0 16,-1 7 0-16,0 5 1 0,-1 4 0 15,-1 2-1-15,1 2 0 0,-1-1 0 16,0-1 0-16,-1-2-1 0,2-3 1 15,2-5-1-15,1-2 0 0,3-5-1 16,2-5 0-16,3-3-1 0,4-4-1 16,5-6 0-16,5-4 1 0,5-7 0 0,8-2 0 15,5-3 2-15,6-4 1 0,2-2-1 16,5 1 1-16,1-1 0 0,2 5 0 16,3 3 0-16,2 0 1 0,4 3-1 15,1-1 1-15,3 1 0 0,2 4 0 16,5-1 0-16,2-3 0 0,3 1-1 15,2-3 0-15,3 2 0 0,4 0-1 0,1-2 1 16,3-1 1-16,0 0 1 16,-2 2 1-16,-1 3-1 0,2 3 2 0,-1 2 0 15,0 1 1-15,0 2-2 0,-2 4 0 16,2 4-1-16,4 0-1 0,-1 0 0 16,2-3-1-16,1 2 0 0,2 2-1 15,3-1 0-15,2-3-1 0,2-4 1 16,-1 2 0-16,2 0 0 0,2 1 0 15,1-3 0-15,0 0 0 0,0 2 1 0,1 3-1 16,0 2 1-16,1 3-1 16,-2-1 1-16,2 3-1 0,0 1 0 0,1 3 0 15,-4 0 0-15,-1-1 1 0,-2 0-2 16,-3-2 1-16,-1 5 1 0,-5-4-1 16,-6-2 0-16,1 1 0 0,-4-5 0 15,-3 1 0-15,0 0 0 0,-6-7 1 16,0 0-1-16,-1 0 0 0,-5 0 0 0,-5 2 0 15,-3-4 0-15,-5 2 0 0,-2 0-1 16,-5 1 1-16,-5-3 0 0,-6 1 0 16,-2-3 0-16,-7 0 1 0,-4-1-1 15,-8 1 0-15,-4 0 0 0,-3-2-1 16,-4-2 0-16,-3 0-2 0,-3-3-1 16,-2-2 0-16,1-4-1 0,-2-5-1 15,3-6-3-15,-1-2 0 0,-1-8 3 0,1-1 2 16,-2-6 1-16,-1-4 1 0,-1-2 2 15,-2 0 4-15,1-2-1 0,-1 0 0 16,1-3 0-16,1 3-1 0,3 0 1 16,-1 5 1-16,-1 2-1 0,0 5 2 15,0 4 0-15,0 7 0 0,-2 5 0 16,-2 3-1-16,0 4-1 0,-1 2 0 16,-1 0-2-16,-3 3-1 0,-1-1 0 15,-3 1-1-15,-1 1-1 0,-2-1 1 0,-3 1 0 16,0 0 0-16,-1 2 0 0,-3 0 0 15,0 0 1-15,-2 3 1 0,1-1-1 16,-1 0 1-16,-2 0 0 0,0-1-1 16,-3 3 1-16,0-2-1 0,-4 0 0 15,-1 1 0-15,-3 2 0 0,-4 1 0 16,-3 3 0-16,-6-1 0 0,-3 3 0 16,-5 0 0-16,-4 0 0 0,-4-3 0 0,-2 1-1 15,-3-4-1-15,0-1-2 0,-1-3 0 16,-2 0 1-16,-1-5-1 0,-1 2 0 15,1 2 2-15,-2-2-1 0,0 3 3 16,-4-1 0-16,-4 1 1 0,-2 2-1 16,-4 3 0-16,-2 2 0 0,-3-1 0 15,-4-1 0-15,0 1 0 0,2 1 0 16,0 0 0-16,3-1 0 0,2-4 0 16,0 0-1-16,2-1 1 0,0-2-1 0,1 1 0 15,-1 0 1-15,-3-2 0 0,1-1 0 16,-3 3 0-16,1 3 0 0,-2 2 1 15,-2-2-1-15,-1-1 0 0,-1 3 1 16,1 4-1-16,1-2 0 0,1-4 0 16,3-2-1-16,0-3-4 0,5 1-1 15,4 0-1-15,1-4-1 0,4-1 1 16,0-2 0-16,3 1 1 0,2 2 4 0,1-1 2 16,0 0 2-16,2 0 1 0,0 2 1 15,0 2 0-15,2 2 1 0,1 3-1 16,0-1 0-16,0 2 0 0,2 3-2 15,1 1 0-15,0 0-1 0,0 1-1 16,1-1 0-16,2 3 1 0,2-2-1 16,0-1 0-16,4-2 0 0,3 0 1 15,4 0-1-15,4-1 1 0,2-2 1 0,4-1-1 16,2 0 1-16,1-1-1 0,6 1 1 16,1 1-1-16,3 1 0 0,3 2-2 15,2 1-7-15,1 6-15 0,2 6-12 16,1 6-131-16,0 6-133 0,-1 3-330 15</inkml:trace>
  <inkml:trace contextRef="#ctx0" brushRef="#br0" timeOffset="198757.63">11295 12193 586 0,'8'-8'131'0,"3"-1"1"0,-2-3-86 16,1 1-30-16,-1-3-11 0,-2 1-12 15,-2 2-3-15,-4 1 3 0,-2-9-124 16,-7 0-109-16,-4-4-281 0</inkml:trace>
  <inkml:trace contextRef="#ctx0" brushRef="#br0" timeOffset="199683.22">11242 11945 490 0,'-8'-6'207'0,"2"1"-72"16,1-1-59-16,1 1-50 0,1 2-14 15,1 2-4-15,4 0-1 0,3 2-1 16,6 0-3-16,7 4-2 0,7 2-1 16,11 1-1-16,10 0 1 0,8 4 0 15,8-1-1-15,6 3-3 0,7-1-1 16,1 3-2-16,3 1 0 0,-1 0-1 16,1 3 1-16,-3 2 1 0,-2 4 3 15,-3 0 1-15,-5 2 1 0,-6 2 1 16,-5 2-1-16,-5 2 1 0,-5 0 0 0,-6 1 0 15,-6 0 0-15,-6 2 1 0,-4 2-1 16,-7 1 0-16,-6 5 0 0,-4 0 0 16,-7 1 0-16,-6 2 0 0,-4 1 1 15,-6-2-1-15,-4-1 0 0,-6-2 1 16,0 2 0-16,-6-3-1 0,-2 0 0 16,-3-1 0-16,-2 0 1 0,0-1-1 0,-2 0 0 15,-2-5 1-15,2 1 0 0,0 0 1 16,0 0 0-16,0 0 1 0,-1-2 0 15,-1 1 1-15,1 0 0 16,1 2 0-16,-2 1-1 0,2-2 0 0,-1 2 0 16,3 3-2-16,-1-1 1 0,2 2-1 15,1 1 0-15,-2-1-1 0,2 5 1 16,-2 0-1-16,3 2 0 0,-1 1 0 16,-2 4 0-16,2 0 0 0,1 2-1 15,-1-3 1-15,2 2 0 0,0 2 0 0,0-2 0 16,0 1 0-16,-2 1 0 0,0 1 0 15,0 2 0-15,1-3 0 0,-1-1 0 16,2 2 0-16,3-4 0 0,3 1 0 16,1-3 0-16,3 2 1 0,2-1-1 15,1 0 1-15,2-1-1 0,2 2 1 0,4-4-1 16,3 0 0-16,1-3 1 0,2-1-1 16,5-3 0-16,2 1 0 0,2-8 0 15,2-1 0-15,3-1 0 0,3-3 0 16,3-2 1-16,3-1 0 0,4-4 1 15,2 1 1-15,1-2-1 0,5-2 0 16,1 1 1-16,4-3-1 0,0 2-1 16,0 2 0-16,3 1 0 0,0-4-1 15,-1 4-1-15,1-5 0 0,0 3-1 16,1-3 0-16,0 1-1 0,0-4 0 0,2-1 0 16,1-4 1-16,0 0-1 0,1-4 2 15,2-3-1-15,3-4 2 0,-2-1 0 16,2-1 0-16,0 0 0 0,2-1 0 15,-1 4 1-15,1-1-1 0,0 3 0 16,1 1 0-16,2 1 0 0,2 2-1 16,1 3 1-16,2-4-1 0,-1 1 1 15,-1-1-1-15,1 3 1 0,-2 0 0 0,2-1 0 16,-2-1 0-16,2-2 1 0,3 0 0 16,0-3 0-16,0-1 0 0,0-4 1 15,-3 0-1-15,0-1 0 0,-3 0 0 16,-4-2-1-16,-2 2-1 0,-2-2-3 15,-4 0-1-15,-3 0-1 0,-4 1-1 16,-3 1 1-16,-5 0-1 0,-4 1 2 16,-5 1 1-16,-4 1 2 0,-2 1 1 0,-4-1-1 15,-2 2 0-15,-1 1 0 0,0 3-2 16,-3-1 0-16,1 1-1 0,-3-1 0 16,0 2-2-16,0-2 1 0,0 2-2 15,-1-3 2-15,0 2-4 0,0-2-25 16,0 0-90-16,-1-1-99 0,2-1-251 15</inkml:trace>
  <inkml:trace contextRef="#ctx0" brushRef="#br0" timeOffset="200200.4">12806 15901 578 0,'1'0'128'0,"1"2"0"0,0-2-91 16,1 3-21-16,1-2-7 0,1 2-5 0,1 0-2 15,0 2-1-15,0-3 0 0,-1 0-1 16,1-1 0-16,-1 1 0 0,-1-2 1 16,2 1 1-16,-2 1 2 0,2 2 2 15,0 3 5-15,2-1 4 0,0 2 3 16,1 3 3-16,2 1 0 0,2 1 0 16,1 2-1-16,2 2-3 0,3 0-4 15,2 3-3-15,1 1-3 0,2 0-1 0,1-2-1 16,1 2-2-16,-1-2-2 0,1 3 0 15,-2-3 0-15,-1 0 0 0,-4 0-1 16,0-4 1-16,-5 0-1 0,-4-2 0 16,-2-4-1-16,-4-2 1 0,-3 0-1 15,-2-1-1-15,-2 3 1 0,-2-3-1 16,-2 3 1-16,-3 0 0 0,-2 1 0 16,-3 0 0-16,-4 0 0 0,-3-2-1 15,-2 2-4-15,-3 0-2 0,-4 2-5 0,-4 1-6 16,-1 1-7-16,-4 1-4 0,-3 2 168 15,0 2-289-15,-1-2-138 0,-2-1-403 16</inkml:trace>
  <inkml:trace contextRef="#ctx0" brushRef="#br0" timeOffset="208169.4">22965 14911 542 0,'14'-4'121'0,"1"-6"-2"0,-3-2-61 16,2 0-56-16,-6 2-9 0,-1 1-2 15,-3 1 3-15,-3 5 4 0,1 0 6 16,-5 0 3-16,-2 1 5 0,-2 0 2 16,0-1 1-16,-3-3-2 0,0 0-1 0,-2-2-4 15,1-2-2-15,0-4-3 0,1-4-1 16,0-2-1-16,1-1 0 0,-1-2 1 15,-3-3 1-15,-2-4 0 0,-4-1 0 16,-5 4 0-16,-3 1 0 0,-4-3 0 16,-4 3-3-16,-2 4 1 0,-1 4-1 15,-4 0 0-15,2-1 1 0,-3 3-1 16,0 3 0-16,-1 0 1 0,1 1-1 0,-3 4 1 16,3 2 1-16,-3 3 0 0,-1 2 0 15,-3 2 0-15,0 0 0 0,-1 3 1 16,2 0-2-16,1 0 0 0,3 2 0 15,3-1-1-15,2 0 0 0,4 3-1 16,3-1 1-16,3 4 1 0,1 0-1 16,2 2 0-16,3 3 1 0,2 2 0 15,2 1 1-15,0 6-1 0,1 0 0 0,2 4 0 16,0 4 1-16,0 1 0 0,1 5-1 16,0 0 1-16,-3 3-1 0,1-2 1 15,-1 5 0-15,-1-1 0 0,0 2-1 16,-1 1 0-16,1-1 0 0,2 2-1 15,3 2 1-15,4-3 0 0,2 0 1 16,4 1 2-16,3-1-1 0,4 2 1 0,3 0 0 16,3 0-1-16,2 2 0 0,1 0 0 15,3 1-2-15,3-1 0 16,-1-2 1-16,0-1-1 0,2 0-1 0,-4-2 1 16,0 3-1-16,-3-2 1 0,0 1-1 15,1-1 1-15,-1-2-2 0,1-4 0 16,5-1 3-16,1-5 2 0,8-3 3 15,2-5 3-15,4-1 1 0,5-2 4 16,6-1 2-16,2-5-2 0,3 0-2 16,5-2-3-16,2 2-2 0,5-4-2 15,3 0-2-15,1-5-2 0,4 1-1 0,-2-2-1 16,1-4 0-16,-2-4 0 0,0-3-1 16,-2-4 0-16,-2-4 0 0,2-5-1 15,-5-4 3-15,-2-5 0 0,-5-5-1 16,-1-6 1-16,-5-3 3 0,-3-10 3 0,-4-2 2 15,-7-8-3-15,0-10 1 16,-5-6 2-16,-4-8-2 0,-5-9-2 0,-5-1-4 16,-2-5-1-16,-2 0 0 0,-5-2-1 15,-6-1 0-15,-5 7 0 0,-8 1-1 16,-11 4-1-16,-8 4-4 0,-13 1-9 16,-15 8-9-16,-11 4-5 0,-11 11-10 15,-5 9 136-15,-3 2-262 0,-7 6-140 16,1 7-384-16</inkml:trace>
  <inkml:trace contextRef="#ctx0" brushRef="#br0" timeOffset="209450.12">6392 13478 485 0,'-6'-5'131'16,"1"2"3"-16,2 1-34 0,-1 0-55 16,3 2-18-16,0-2-9 0,1 1-5 0,1 1-4 15,-1 0-4-15,1 2-2 0,-1-2-2 16,0-1-1-16,2 2-1 0,-1-2-1 16,2 1 0-16,0-1 0 0,2-3 1 15,0 3 0-15,3 0 1 0,-1-1 0 16,3 2 1-16,0 0 0 0,1 1-1 15,2 2 1-15,1-1 0 0,4 2 0 16,1-1 0-16,1-1 0 0,5 0 1 16,1 1 1-16,2-3 0 0,5-2-1 0,3 0 1 15,5-1 0-15,4 1-1 0,3-5-1 16,5 0-1-16,2-3 0 0,2 2 0 16,3-1 0-16,-1 2-1 0,4 0 1 15,1 2 0-15,0 0 0 0,2 4 1 16,1 0-1-16,1 5 0 0,2 2 0 15,0 0 0-15,1 3 0 0,2 4 1 0,1 4-1 16,1-3 0-16,0-2 0 0,4-2 1 16,2 1 0-16,4-5-1 0,-1 0 1 15,4-6 0-15,3-2 1 0,4-3 2 16,-1 2 1-16,1-1 2 0,4-2 1 16,2 1-1-16,1 0 1 0,0 4-1 15,-3 3-3-15,1 0-1 0,-4 1-1 16,0 2-2-16,-9 3-13 0,-6 3-52 15,-7-2-85-15,-8-1-118 0,-12 0-286 16</inkml:trace>
  <inkml:trace contextRef="#ctx0" brushRef="#br0" timeOffset="-165314.64">13202 16640 612 0,'1'6'133'16,"2"-2"1"-16,1-1-105 0,-1 0-13 16,1 0-7-16,2-3-8 0,-2 3-1 0,1-3 0 15,-1-3 0-15,-1 1 0 0,1 1 0 16,-1 2 1-16,1-1 3 0,1 1 2 15,-1-2 2-15,0 6 1 0,3-1 2 16,-1 1 1-16,1-3 2 0,1 2 1 16,3-1 0-16,1 4 0 0,4-4 1 15,4 0-1-15,3 1 0 0,3 0-2 0,5-1-2 16,2 1-2-16,4-1-2 0,5 0-1 16,3 3-2-16,0-1 0 0,3 2-1 15,4-2-2-15,3 1-1 0,7-2 0 16,2 2-1-16,6-2 0 0,7 1 0 15,11 3 0-15,-1 0 0 0,1 2 1 16,0 2 0-16,-5 1 2 0,-1 3-1 16,-3-3 1-16,-10 1 0 0,-1 2 0 15,12 0 0-15,6-1-1 0,3-2-2 16,3-6-1-16,3 2-5 0,2 0 0 0,4-6-2 16,-15-3 1-16,-6 2 0 0,-1-3 2 15,-6 1 0-15,-4-4 4 0,-2-1 1 16,-4 0 0-16,-4 0 0 0,-8-3 3 15,-5 3 1-15,2-2-11 0,-2 4 4 16,-2-2 2-16,0-2 0 0,0 1 0 16,2 0-3-16,-1-3 0 0,-4-1 11 0,-4-1-3 15,-2-2 0-15,-3 3 0 0,-4-3 2 16,-3 2-1-16,-3-1 1 0,-3-1 1 16,-4-2-3-16,-2-1 0 0,-2-4-1 15,-3-3-1-15,-1-3-1 0,-1-3 0 16,-3 0-1-16,-3-3 0 0,-1 0 1 15,-1-3-1-15,-1-1 1 0,1-3-1 16,-1-3-1-16,2-2 0 0,0-2 0 16,3 1 0-16,0 3 0 0,-1 0 1 0,-1 6 3 15,-1 4 2-15,-2 5 4 0,-1 6 1 16,-2 2 1-16,-2 4 0 0,-2 3 1 16,-4 1-3-16,-3 2-1 0,-4 0-4 15,-3 2-1-15,-4 0-1 0,-2 1-1 16,-4 1 0-16,-1 1-1 0,-3 0 1 15,-2 0-1-15,-1 1 1 0,-2 0 2 0,-3 3 0 16,-2-4 1-16,-3 6 1 0,-2 2-1 16,-4 0 1-16,-3 3-1 0,-4 0-1 15,-1-1 0-15,-1 1-1 0,-1-2 0 16,-1-2 0-16,-2 3-1 0,-3-3 0 16,0 0 0-16,-7-2 0 0,-8 0 0 15,4-1 0-15,3 0 0 0,4 0 0 16,4 0 0-16,3 0 0 0,6 3 0 15,9-1 0-15,-5 3 0 0,0-1 0 16,-5-1 0-16,-9 2 0 0,-5 0 0 0,0-1 0 16,-1 2 0-16,0-3 0 0,-1 0-1 15,4-1 0-15,11-3 0 0,7 2 0 16,5-1-1-16,3-3 1 0,3 1 0 16,4-1 0-16,4 0 1 0,1-1 1 15,2 1-1-15,1 2 0 0,2 2 1 16,5-1 0-16,2 0-1 0,2 1 0 0,2 1 1 15,2-1-1-15,2-1 0 0,4 1 0 16,2 0 0-16,2 1 0 0,2 0 0 16,4-1 0-16,-1 0-1 0,3 0 1 15,0-1-1-15,0 1 1 0,1-1 0 16,0 2 0-16,-1 0 0 0,1 3 1 16,-2-1 1-16,2 4-1 0,0 3 1 15,1 4-1-15,0 4 0 0,0 6 0 0,1 3-1 16,0 5 0-16,0 6 0 0,-3-2 0 15,2 4 1-15,-1 0-1 0,0-2 0 16,0-1 1-16,0 0-1 0,0-3 1 16,2-3-1-16,2-4 1 0,0-4-1 15,2-4 0-15,0-2 0 0,3-7 2 16,0-2 2-16,1-2 2 0,3-1 2 16,0-3 3-16,2-1 1 0,2 1 1 15,1-3-2-15,2-2-1 0,-1-1-2 0,3 1-1 16,3-1-4-16,1 0-1 0,0-1 0 15,1 2-1-15,5-2-1 0,-1 3 0 16,3-1 0-16,-1 3-1 0,0 1 1 16,-1 0 0-16,4 0 0 0,-1 3 0 15,3-3 0-15,5 0 0 0,4 0 1 16,7-2-1-16,5-2 1 0,2 8 0 16,13-5 0-16,2 4 0 0,0 1 1 0,-1-2-1 15,-1 3-1-15,-1 1 1 0,3-2 0 16,-13 3-1-16,-1 0 0 0,0 1 0 15,-1 1-1-15,15-2 1 0,7 2-1 16,3-2-2-16,8 0 1 0,3-4-3 16,8 1-1-16,1 0 0 0,-12 3 1 15,1 0-1-15,0 0 4 0,-3 1 0 16,-3 0-1-16,-7 1 8 0,2 0-3 0,-4-3 1 16,-5 0-1-16,-3-2 0 0,-6-2-1 15,-2-1 1-15,-2-3-8 0,-6-4 0 16,-7-2-1-16,-4-2-3 0,-6 0-2 15,-4-2-1-15,-6 0 0 0,-4-1 0 16,-4 2 2-16,-4-1 1 0,-3 0 2 16,-2 1 3-16,-2-1 0 0,-1 1 2 15,-4 1 0-15,0 0 2 0,-2 1 0 0,-2-2 1 16,-1 0 0-16,-2 1 0 0,-4-3 0 16,-1 0 1-16,-3-4-1 0,-1-2 0 15,-2-6 0-15,-4 2 0 0,-1-4 0 16,2-1 0-16,-2-4 0 0,2-5 0 15,2-1 0-15,2-2-1 0,3-5 1 16,2-2 0-16,1-2-1 0,2 2 1 16,0 4 0-16,2 2 1 0,0 6 5 15,0 6 4-15,1 2 2 0,1 7 3 0,0 4 2 16,0 2 1-16,1 4-1 0,1 2-4 16,-1 1-3-16,1 3-4 0,0 1-2 15,0 0-2-15,0 1-2 0,0-2 0 16,0 2-1-16,-1 0 1 0,1 2 0 15,-2-2 0-15,-2 1 0 0,-4 1 1 16,-2 3 0-16,-3 2 1 0,-4 2-1 16,-3 3-1-16,-4 1 2 0,-5 1-1 0,0-1-1 15,-7-1 0-15,-1-3 0 0,-4-3 0 16,-5-5-2-16,-4-5-1 0,-7 0-1 16,-6-6-4-16,-8-4-5 0,-9-6-7 15,-9-6-15-15,-13-4-18 0,-18-7 22 16,-21-3-151-16,-7-4-132 0,-8-8-324 15</inkml:trace>
  <inkml:trace contextRef="#ctx0" brushRef="#br0" timeOffset="-160018.71">18035 954 585 0,'0'1'138'0,"-1"-1"9"0,1 0-97 16,0-1-9-16,1 0 2 0,-1 1 1 16,-1 0-7-16,2-2-8 0,-2 2-8 15,0 2-7-15,-3 0-2 0,-2-1-4 16,-5 3-4-16,-5-1-2 0,-1 5-1 16,-5 0-2-16,-5 2 2 0,-11 3 0 15,-4 3-1-15,-4-1 0 0,1 3 0 16,-1-1 1-16,-1-1-1 0,3-3 1 15,10-2-2-15,6-3-1 0,8 0-6 0,2-4-8 16,5 1-12-16,4-4-8 0,3-2-5 16,2-2-128-16,5-3-122 0,3-2-296 15</inkml:trace>
  <inkml:trace contextRef="#ctx0" brushRef="#br0" timeOffset="-159743.15">17630 906 484 0,'-2'0'129'0,"-1"1"0"16,-1-2-12-16,-3 2-96 0,-1 1-6 15,-4 2-3-15,-2-1-2 0,-2 2-5 16,-4 3-1-16,-3 5-2 0,-1 0-1 0,-1 4 1 16,0 4-1-16,-2 2 1 0,1 1-1 15,1 1 0-15,3 1 0 16,-2 2 0-16,2-2 0 0,3-1 0 0,6 2 1 15,5-4 0-15,8 2 0 0,5-2 3 16,11-5-1-16,6 0 0 0,4-3 1 16,6-3-1-16,3 0 0 0,0-4-6 15,5-4-10-15,-3-2 42 0,-1-4-169 16,0-3-122-16,5-4-327 0</inkml:trace>
  <inkml:trace contextRef="#ctx0" brushRef="#br0" timeOffset="-159031.75">16402 1131 567 0,'1'2'132'16,"-1"-1"8"-16,-1-1-91 0,1 0-10 16,-2-2-1-16,-1 1 1 0,0-2-5 15,-3-1-8-15,-1 0-8 0,-1-3-7 16,-3 2-4-16,-3-2-2 0,-2 0-3 15,0 1-1-15,-7 3-1 0,-2-2-1 16,-5 5-1-16,-1 2 1 0,4 6-1 0,1 3 0 16,2 4 0-16,5 2 0 15,2 6-2-15,6 1-4 0,5 1-3 0,0-2 0 16,2-2-2-16,4 0-1 0,2-4 0 16,4-5 2-16,0-3 3 0,5-2 3 15,5-4 2-15,2-2 3 0,9-3 4 16,1-2 3-16,6-4 4 0,3-1 6 15,-1-1 4-15,-4-3 4 0,-1-2 0 0,-9-6 2 16,-3 0-2-16,-4 0-1 0,-5 0-2 16,-4 2-1-16,0 2-2 0,-3 5 0 15,-2 6-3-15,-2 2-5 0,-2 3-2 16,-3 7-3-16,-2 0-3 0,0 8-3 16,-1 4-1-16,-1 3 0 0,1 2 3 15,2 0 0-15,1-2-1 0,4 0-1 16,1-4-5-16,2-3-8 0,3 0-9 0,4-1-8 15,2-1-16-15,3-2-8 0,3-2 32 16,4-2-154-16,1-1-121 0,1-8-306 16</inkml:trace>
  <inkml:trace contextRef="#ctx0" brushRef="#br0" timeOffset="-158682.17">16754 1082 524 0,'-11'5'114'0,"0"-2"3"15,1 0-90-15,5 2-16 0,0 0 0 16,0 1 0-16,0 2-1 0,1 2-5 16,1 4-2-16,0 2-1 0,3 1 0 15,1 3-1-15,3-2-2 0,1-3 0 16,4 1-2-16,6-5 0 0,2-3 0 0,4-2 0 15,2-4 3-15,0-1 3 0,-1 0 6 16,0-1 5-16,-3-1 7 0,0-1 4 16,-4-4 7-16,1 2 4 0,-3-3 3 15,-1-5 0-15,-2-4-1 0,-5-6-3 16,-1-1-5-16,-8 2-8 0,-3-1-5 16,-4 0-7-16,-4 6-6 0,-1 3-4 15,-6 7-4-15,-3 2-5 0,-6 0-12 0,-2 3-15 16,-2 2-8-16,1 3-126 0,2 0-130 15,8 2-314-15</inkml:trace>
  <inkml:trace contextRef="#ctx0" brushRef="#br0" timeOffset="-158193.98">18290 1868 584 0,'4'2'146'0,"-7"-3"6"16,3 2-95-16,3 1-10 0,-7-3 2 15,0 2-3-15,-2-2-11 0,0 2-10 16,-3 0-5-16,-7-1-3 0,-4 4-5 16,-2 2-4-16,-5 1-3 0,-5 2-2 15,-6 1-1-15,-2 0-2 0,-1 4-1 0,0-3-4 16,-2-2-9-16,-1 1-12 0,2-1-14 16,3-1-7-16,4-3 59 0,4-2-184 15,3-1-126-15,6-6-319 0</inkml:trace>
  <inkml:trace contextRef="#ctx0" brushRef="#br0" timeOffset="-157953.02">17727 1789 591 0,'-13'1'139'0,"-2"2"3"0,0 1-102 16,-1 0-15-16,0 2-2 0,-1 0 1 15,2 1-8-15,-2 3-9 0,1 1-3 0,-1 4-1 16,1 4 0-16,3-2 0 0,2 4-1 16,5 2 0-16,5-1 0 0,7 0-1 15,3-5 0-15,9 0 0 0,3-1 1 16,11-2-1-16,4 1 2 0,6-1-2 16,4-1-8-16,-2 1-7 0,-2-1-17 15,-3-2-117-15,-7-3-119 0,-9-4-302 16</inkml:trace>
  <inkml:trace contextRef="#ctx0" brushRef="#br0" timeOffset="-157334.48">16522 2052 563 0,'0'0'146'0,"0"-3"9"0,0-1-51 0,-2 1-60 16,-2-1-8-16,1-2 1 0,-3-1-2 15,0 1-11-15,-3-2-9 0,0 0-4 16,0-1-2-16,-4-1-2 0,0 1-4 16,0 4-4-16,-2 0-1 0,0 5 0 0,-4 6-1 15,-2 3 1-15,1 5 0 0,0 3-1 16,-6 1 0-16,2 6-1 0,5 0-4 15,2 1 0-15,7 2-2 0,8-2-2 16,5 1 1-16,10-1 0 0,6-6 3 16,3-4 1-16,2-6 2 0,1-6 4 15,-2-5 6-15,0-5 4 0,1-2 6 16,-1-5 3-16,-1-5 5 0,0-1 3 16,-2-2 1-16,0-2 0 0,-4 2-3 15,-2-2-4-15,0 7-2 0,-6 2-3 0,-1 3-2 16,-3 6-2-16,-3 5-5 0,0 0-3 15,-3 4 0-15,-2 5-2 0,1 1 0 16,-1 7-3-16,1-2 1 0,-2 7 0 16,3 4-1-16,1 0-7 0,2-3-8 15,5 2-10-15,2-4-12 0,1 1-11 0,5-7-13 16,-1-4-36-16,4-2-84 0,4-4-115 16,1-6-262-16</inkml:trace>
  <inkml:trace contextRef="#ctx0" brushRef="#br0" timeOffset="-157166.1">16953 1951 584 0,'1'-12'170'0,"1"3"5"15,-5 5-40-15,0 6-73 0,-2 5-11 16,-3 3-4-16,1 3-11 0,0 3-11 0,-2 2-5 16,1-1-3-16,2 3 1 0,1 4-3 15,1 2-5-15,1 1-5 0,0 1-3 16,3 3-5-16,0 3-10 0,2-2-15 15,1-4-30-15,1-1-139 0,3 0-152 16,0-6-375-16</inkml:trace>
  <inkml:trace contextRef="#ctx0" brushRef="#br0" timeOffset="-155978.61">17148 2670 595 0,'3'1'148'0,"-3"0"10"0,0-1-88 16,0 0-16-16,0 2-3 0,0-1-1 16,0-1-5-16,1 4-11 0,-2-4-10 15,1 0-7-15,1 3-5 0,-1 2-3 0,1 6-4 16,0 4-3-16,-1 4-2 0,2 8-1 16,-2 4 2-16,2 6 0 0,0 2 0 15,1 3-1-15,-1-1 1 0,2-1 0 16,0-2 1-16,0-2-1 0,-1 0-1 15,-1-3 1-15,-1-4-1 0,-1-2 0 16,-2-4-1-16,-2-4 0 0,-2-3 0 16,-2-6 1-16,-4-2-1 0,-4-5-1 15,-3-2-6-15,-3-3-9 0,-2-7-15 16,-3-3-16-16,-1-10 158 0,-1-8-293 0,2-4-155 16,3-8-422-16</inkml:trace>
  <inkml:trace contextRef="#ctx0" brushRef="#br0" timeOffset="-155800.18">17052 2535 666 0,'2'9'160'16,"-2"-5"7"-16,-1 1-113 0,0 0-11 16,-1-3-4-16,0 1-6 0,-2-3-10 15,2 0-7-15,-1-3-7 0,1-2-12 16,-1-2-28-16,3 1 96 0,2-2-238 15,2-2-154-15,7-1-414 0</inkml:trace>
  <inkml:trace contextRef="#ctx0" brushRef="#br0" timeOffset="-155101.04">17655 2751 562 0,'0'2'140'16,"-2"-3"10"-16,1 1-99 0,0-3 0 16,0 0 5-16,-1-3-4 0,-1-2-11 0,-1 0-11 15,0-2-10-15,-3-1-4 0,0-2-5 16,-4 1-4-16,-1 1-4 0,-2 0-1 16,-3 2-3-16,-2 2 0 0,-1 4-1 15,-3 9-1-15,-1 3 1 0,-1 6-1 16,2 3-1-16,5 2 0 0,2 3-4 0,6-1-4 15,4-2-2-15,7-4 0 0,6-2 0 16,5-3 1-16,4-1 2 16,6-4 4-16,3-3 4 0,5-3 2 0,1-3 5 15,0-5 3-15,-1-1 3 0,0-2 3 16,-1-1 5-16,-4 0 1 0,-3 0 3 16,-4-1 1-16,-4 2-1 0,-3 1-1 15,-3 1-2-15,-7 3-3 0,-1-1-2 16,-4 5-3-16,-1 3-4 0,-3 1-2 0,-1 4-2 15,1 3-2-15,-1 0-1 0,2 1 0 16,4 1 0-16,2 3 0 0,6 1 0 16,3-1 0-16,4-2 0 0,5 1 0 15,1 2 0-15,4-1 0 0,3-5 1 16,-1 0-1-16,2-2 1 0,-3-3 0 16,-1-5 0-16,0-3 1 0,-1-5 0 15,0-5 0-15,0-3 1 0,3-5 1 0,1-3-1 16,1-7 1-16,0-5 0 0,-4-2 0 15,-3-2 1-15,-1-3 0 0,-4-2 0 16,-2 0 0-16,-5 1 0 16,-5 5 1-16,0 5 1 0,-1 3 3 0,-2 7 1 15,-2 7-1-15,-1 8 0 0,-2 9-1 16,0 8 0-16,-3 6-1 0,-3 7-3 16,-3 7-1-16,0 9 2 0,-1 4 0 15,0 6-1-15,2 4 0 0,3 3-2 0,5 2 0 16,4-1-1-16,6-1 0 0,2 2-3 15,6-5 1-15,4-3-2 0,1-3-2 16,4-6-8-16,5-3-5 0,2-3-9 16,4-6-4-16,3-5-10 0,1-2-23 15,1-8 49-15,-1-5-188 0,-2-7-148 16,1-8-377-16</inkml:trace>
  <inkml:trace contextRef="#ctx0" brushRef="#br0" timeOffset="-154410.23">19501 2521 458 0,'5'0'116'16,"-1"-1"5"-16,1 0-49 0,-1-3-35 15,0 4 0-15,0-1 2 0,-1 1-2 16,-1 0-3-16,1 0-3 0,-2-2-2 0,-1 3-2 16,0-3-4-16,-3 1-5 0,-1 1-3 15,-2-2-5-15,-4 1-3 0,-3 0-3 16,-2 0-3-16,-2-1 1 0,-2 4-1 16,-4-1 1-16,-1 2-1 0,-2 0 0 15,-1 3 1-15,1 1-1 0,0 0 1 16,3 2-1-16,6-2 0 0,5 0 0 15,8-1 0-15,5 1 1 0,5 1 1 16,7 2 0-16,4 1 0 0,4 1 1 0,2 5-1 16,0 3 1-16,0 1-1 0,-1 2-1 15,-3-4 0-15,-3 1 0 0,-5-1-2 16,-2-4 1-16,-3 0-1 0,-3-3 0 16,-7-1 0-16,-1 1 0 0,-5-2 1 15,-8-1-1-15,-1 1 1 0,-8-5-2 16,-3 1 0-16,-3-4-3 0,-2-2-12 0,2 1-14 15,5-2-7-15,3 0-5 0,7-3-123 16,5-4-125-16,5-1-290 0</inkml:trace>
  <inkml:trace contextRef="#ctx0" brushRef="#br0" timeOffset="-153952.64">19635 2640 635 0,'10'11'149'0,"-6"1"4"0,-2 3-114 0,-3 1-3 16,-3 3 0-16,-2-1-4 0,-2-2-11 16,0-1-8-16,3-1-2 0,-1-2-2 15,3-3-3-15,4 0-3 0,4-3 0 16,3 0 1-16,2-3 0 0,2 0 0 16,5-3 0-16,1 0-1 0,2-2 0 15,0-3 1-15,1 0 4 0,1-1 5 0,-2-3 2 16,-1-1 4-16,-1 0 1 15,-3 2-1-15,-2 0-2 0,-4 0-4 0,-3 4-6 16,-1 1-4-16,-2 1-7 0,-3 5-1 16,-1 1 1-16,-1 1 0 0,1 4 0 15,0 2 0-15,2 1 1 0,2 4 4 16,2-1 0-16,3 0 1 0,3 1-1 16,3-3 1-16,2 0-1 0,1-4 0 15,1-2 1-15,0-1 0 0,-1-4 1 0,-3-3 1 16,-2-2 4-16,-2-5 4 0,-2 0 1 15,-3-5 1-15,-2-3 0 0,-2-2 0 16,-1-3-3-16,-2-3-5 0,-2-2-3 16,-4-7-3-16,-1-2-3 0,0-1-2 15,-1 1-2-15,1 2-3 0,-1 1-3 16,5 7-2-16,0 5-4 0,4 7-8 16,1 3-10-16,2 4-14 0,3 1-10 0,3 6-25 15,2-2-97-15,2 6-121 0,8-1-268 16</inkml:trace>
  <inkml:trace contextRef="#ctx0" brushRef="#br0" timeOffset="-153103.27">20570 2628 612 0,'-8'-12'138'0,"-2"-3"2"0,-2-3-96 16,-2 2-28-16,-1-2 3 0,-3 4 4 15,0 3-3-15,1 2-8 0,-1 5-1 16,-3 3-1-16,-1 3-2 0,-3 5-2 16,-1 2-2-16,-1 4-1 0,2 4 1 15,3 3-1-15,5 3-1 0,7 0-1 16,7 1-1-16,8 0 0 0,7-1-1 0,3-3 1 16,6-2-1-16,2-3 1 0,-1-4 0 15,0-4 1-15,0-1 0 0,-3-2 0 16,2-3 1-16,-2-1 1 0,-2-2 2 15,2-2 4-15,0-1 4 0,-2-2 3 16,-2-1 1-16,-1-3 0 0,-3 2 1 16,-4 1-2-16,-2 3-7 0,-4 2-3 15,-2 4-3-15,-5 4-1 0,0 4-1 16,-3 0-1-16,1 2-1 0,-1-1 3 0,3 0-1 16,4-3 0-16,3 0 1 0,4-2 0 15,6 0 0-15,3-2 0 0,6-1 0 16,4-1 1-16,1-2 0 0,1-1-1 15,3-2 3-15,1-3 4 0,2 2 1 16,-1-2 3-16,1-2 2 0,-2-1 0 0,-2-1 1 16,-3 2-3-16,-4-2-1 0,-6 1-2 15,-4 1 0-15,-3 1-2 0,-3 4-1 16,-2 3-1-16,-2 1-2 0,-3 1-2 16,0 4-1-16,-3 3-1 0,1 4-2 15,-2 0 2-15,2 4 1 0,1 3 0 16,-2 3 1-16,3 2-1 0,1 1 0 15,-2 4 0-15,0 3-1 0,-2 1 1 16,-4 1-1-16,-2-2-1 0,-4 5 0 16,-3 1-3-16,-1 0 1 0,-2-2-1 0,1-2-3 15,1-2-3-15,2-3-3 0,5-7 1 16,2-7 3-16,3-4-1 0,3-6 2 16,1 1 4-16,3-5 6 0,0-4 4 15,1-4 0-15,1-3 1 0,2-4 1 16,5-5 2-16,3-11 0 0,3-4-2 15,2-6 1-15,7-6 0 0,2-10 3 16,3-8-2-16,2-4-1 0,-1 3-2 0,4-2-2 16,2 4-1-16,-3 8-1 0,-1 11 1 15,1 13-1-15,-5 8 1 0,0 13-1 16,-4 7 0-16,-3 3 0 0,-2 6-2 16,0 3-1-16,-1 3-2 0,-3 2 2 15,-3 1-1-15,-2 4 0 0,-2 1 2 16,-6-1 0-16,-4 2-1 0,-5-1 1 15,-3-5 0-15,-4-1 1 0,-7-3 1 0,-3-3 0 16,-6-4-1-16,-3-1 1 16,-3-7 1-16,-4 0-2 0,-3-5-6 0,3-2-8 15,-1 0-12-15,4-6-8 0,3-1-23 16,3 1-15-16,7-1-142 0,5 1-146 16,6 3-351-16</inkml:trace>
  <inkml:trace contextRef="#ctx0" brushRef="#br0" timeOffset="-140449.35">22063 844 573 0,'-2'3'116'0,"1"-3"1"0,1-1-110 15,1 1-8-15,-1 2-1 0,1 0 0 16,-1 1 1-16,1 0-1 0,-1-1 0 16,2 0 1-16,-3 0 2 0,2-1-1 15,-1-1 1-15,0 0 1 0,3 3-1 16,2-3 2-16,2 0 0 0,4 0 1 0,6 0 1 16,5 2 0-16,9-2 1 0,5 1-1 15,10 1 0-15,4-3 0 0,3 1-2 16,-1 1 0-16,2 0-1 0,-6 2-1 15,-3 1 0-15,-11 2-1 0,-5 3 0 16,-6 1 0-16,-7 1-1 0,-5 1 1 16,-5 0 1-16,-9 2 1 0,-4 3 1 15,-9 3 1-15,-7 2 0 0,-6 5 1 16,-3 0-1-16,-4 5-1 0,-1 5 0 16,0-2-1-16,3 1-1 0,6 3 0 0,5 0-1 15,3 3 0-15,7-2 0 0,8-5 0 16,6 3 0-16,6-5 0 0,5-1 0 15,4-4 1-15,2-5 0 0,2 0 0 16,-1 1 0-16,-3-2 0 0,0 0 0 16,-2-1 0-16,-4 0 0 0,-2 3-1 15,-1-1 1-15,-4-2 0 0,-4 0-1 0,-2 0 1 16,-4 3 1-16,-1 4 0 0,-6 1 0 16,-1 2 0-16,2 0 0 0,1 0-2 15,4 4 1-15,4 0-1 0,4 1 0 16,5 4 0-16,5 0-1 0,2 1 1 15,4 0 0-15,0-1 1 0,2-2-1 16,-2-3 0-16,0-5 0 0,-1-4 1 16,-2-2-2-16,-6 0 2 0,-7-3 2 15,-7-1 1-15,-7-1 1 0,-7 0 2 16,-11 4-1-16,-10 4 2 0,-6 2-2 0,0 3-2 16,0 0-2-16,1 2-3 0,4-6-9 15,9-2-21-15,9-8-107 0,6-9-110 16,3-10-282-16</inkml:trace>
  <inkml:trace contextRef="#ctx0" brushRef="#br0" timeOffset="-140152.15">23084 1735 715 0,'-3'-15'136'0,"-1"2"-9"0,0 3-94 16,2 2-182-16,2 4-119 0,0 2-326 0</inkml:trace>
  <inkml:trace contextRef="#ctx0" brushRef="#br0" timeOffset="-138063.8">23047 1741 571 0,'1'3'120'16,"2"3"0"-16,3-1-96 0,3 4-22 0,2 3-1 15,4 0 0-15,5 4 0 0,3 1-1 16,2-2 1-16,6 4-1 16,4-1 1-16,4 3-1 0,4 2 1 0,-1 2-1 15,2 1 0-15,2-2 0 0,-2 3 1 16,1 2-1-16,-3 6 1 0,-3 4 0 16,2 1 0-16,0 2 1 0,1 9 0 15,1-3 1-15,2 3 0 0,-4-3-1 16,-2-1 1-16,-3 3 0 0,-3 7 0 15,-3 1 0-15,-5 1-1 0,-7 4 1 0,1 2 0 16,-3-2 1-16,-2 1 0 0,-1 2 0 16,-2 3 1-16,0-1 0 0,0 1 0 15,-1 4 0-15,-1 2 0 0,0 8 0 16,-1 0 0-16,1 0-1 0,-2 4-1 16,-2 0 1-16,1 3 0 0,-1 6-1 15,1-2 1-15,-3 2 0 0,-4 0 1 0,2 3 1 16,1 7 1-16,0 1 0 0,-3 1 2 15,-1-1-2-15,3 4 0 0,2 2 0 16,-1 1 0-16,-2 1-2 0,3 3-1 16,2 2-1-16,0 3-1 0,-2-3 1 15,4 3-2-15,5 3 0 0,1-2 0 16,-1-1-1-16,2 0 1 0,4 3 0 16,2 2 0-16,-1-4 0 0,-6 0 0 15,0 4 0-15,0 0 0 0,-3 3 1 16,-5 1 1-16,-4 4 1 0,-2 0 1 0,-3 4 0 15,-2 1 0-15,-6 1 0 0,-2 4 0 16,2 2-2-16,-6 1 0 0,-1 2 0 16,4-1-1-16,1-1-1 0,2 2 1 15,3-5-1-15,1-1-1 0,3-4 0 16,3 4 0-16,-1-4 0 0,1-1 1 16,-1-2-1-16,1-2 0 0,0-1 1 0,-1-1-1 15,-1-3 0-15,0-1 0 0,1 0 0 16,1-1 0-16,-2-2 0 0,1-2 0 15,4 2 0-15,-1-2-1 0,-3-3 1 16,3-2 0-16,3-2-1 0,-3 0 1 16,-3-5-1-16,-1-2 1 0,3 1-1 15,-2 0 0-15,-4-4 1 0,-2 1 0 16,4-3-1-16,-1-1 1 0,1-2-1 16,-2-2 0-16,2-1 0 0,3-1-1 15,1-2-1-15,0 0 1 0,-3-1-1 0,2-3 1 16,1 0 0-16,-1-4 1 0,-3-3 0 15,0 1 1-15,-2-2 0 0,1-2 0 16,-2 3 1-16,-1-4-1 0,2 0 0 16,0-2 1-16,5-2-1 0,1-5 0 15,3 1 0-15,5-5-1 0,2-2-1 16,5-4-1-16,1 0-1 0,0 0 0 0,3-3-1 16,-2 0 1-16,2-3 1 0,-2-4 1 15,-2 2 1-15,-2-6 1 0,-2-2 0 16,-2-2 1-16,-3-1-1 0,-1-2 1 15,-5-1-1-15,-2-3 1 0,0-1-1 16,0-3 1-16,-3-1-1 0,2-3 0 16,-1-1 0-16,0-1-1 0,0 2 1 15,-1 0-1-15,1-3 0 0,-1 1 0 16,0-2 0-16,0 1 0 0,2-1 0 16,-2-3 0-16,2-1 1 0,1 0 0 0,-1-2 0 15,1 1 0-15,0-6 0 0,1 0 1 16,-1-2-1-16,1 1 0 0,0-2 1 15,0-1-1-15,0 0 0 0,-1 0-1 16,1-2 1-16,0 3 1 0,-1-3-1 0,1 0 1 16,-2 0 0-16,1-2 1 0,1 2 1 15,0-1-1-15,1 1 0 0,-2 0-1 16,1 2 1-16,1 0-2 0,0-1 1 16,0 0-1-16,-1 0-1 0,-2-2 0 15,2-1 0-15,-2 1-1 0,-1 1 1 16,-1 0 0-16,-1-1 1 0,0 1 1 15,-2 1 3-15,-1 0 2 0,-2-1 2 16,1 0 0-16,-1 1 1 0,0 1 0 16,-1-1-1-16,0 1-3 0,1 0 0 0,1 1-3 15,-3 1 0-15,4 0-2 0,0-1 1 16,1 3-1-16,-2-3 0 0,-1 0 0 16,0 0 0-16,-1-1 1 0,0-3-1 15,-3 1 1-15,-1 0 1 0,-1 1 0 16,1 0 2-16,-2-3-1 0,0 3 1 15,0-1 0-15,-2 1 0 0,1-2 0 16,-2 0 0-16,1 0-1 0,-3 0 1 0,-2-2 1 16,-3 1 0-16,-1-1-1 0,-3 1 1 15,0-2 0-15,-3 2-1 0,0-2-1 16,-3 1 1-16,0-2-2 0,0 4 0 16,-3-3-1-16,-2 1 0 0,0-1-1 15,-2 2 1-15,-1-2-1 0,0 2 0 16,1-3 0-16,-1 1 1 0,-1-1-2 0,-2 0 2 15,-1-2-2-15,-1 1 1 16,-2-1-1-16,-1-2 0 0,-2-1 0 16,3 0 0-16,2 0 0 0,-2 0 1 0,0-1 0 15,3 1 2-15,-2-1 0 0,2 1 0 16,-3 0 2-16,-1 0 1 0,3 1 0 16,0-1 1-16,1-2-1 0,0 1-1 15,1-1 0-15,-1 0-2 0,2-2 0 0,-1-1-2 16,-3-2 0-16,1 2 0 15,0-2 1-15,2-1-1 0,-1-2 1 0,0 2 1 16,-1 0 1-16,1 0 1 0,-1 1 1 16,-2 0 0-16,-3 0 1 0,0 1 0 15,1 1-1-15,-1 0-2 0,0 1 0 16,-1-1-1-16,1 4 0 0,0 0-1 16,-1 1-1-16,-3-1 1 0,1 1-1 15,1 0-1-15,1-1 1 0,1-3 0 16,1 3 0-16,1-4 0 0,3 2 0 0,-3 0 0 15,2-3 0-15,-1 1 0 0,2 1 0 16,2 1 0-16,-2-3 0 0,3 4 0 16,1-1 0-16,-2 1 0 0,1 1 0 15,-3 1 0-15,-3-1 1 0,1 4 0 16,0-2 0-16,1 0 1 0,0 0 0 16,1-1 1-16,1 0 0 0,3 2 1 15,-1-1 0-15,0-2-1 0,1 1 0 0,1-1 0 16,1 1-2-16,2 0 0 0,2-3-1 15,2-4 0-15,0 5 0 0,-1-4 1 16,0 1-1-16,2-1 0 0,-3 3 0 16,0-1 0-16,-3 5 0 0,0 0 0 15,2 0 0-15,-2 0 0 0,2 3 0 16,3-6 0-16,0 1 0 0,4-1 0 16,3-3 0-16,2 3 1 0,2 1-1 0,4-2 0 15,2 1 0-15,4 2 0 0,2 0 0 16,2-1 0-16,2 0 0 0,3-1 0 15,1 0 0-15,2 0 0 0,1 0 0 16,1 2 0-16,2 0 0 0,-1 1 0 16,2 0 0-16,-1-2 0 0,1 1 0 15,-1 2 0-15,-1-3 0 0,0 1-1 16,0-1 0-16,-4 0-1 0,-1 1-1 16,-2 0-1-16,-3-3-1 0,-4 2-2 0,-3-1-2 15,-4-3-2-15,-2 3 1 0,-1-3 0 16,-3-1 2-16,-1 0 1 0,3 3 2 15,0-1 4-15,4 1 1 0,1 2 0 16,4 0 1-16,3 0 0 0,2-1-1 16,3 2 0-16,2-1-1 0,3 1 1 15,0-1-2-15,3 1-1 0,0 1-2 0,2-1-3 16,1 1-3-16,0 0-4 0,0 0-4 16,1 0-4-16,-1 0-5 0,0 0-4 15,0 0-6-15,-3 0-1 0,1 1-22 16,-2-1-96-16,-3 0-108 0,1 1-263 15</inkml:trace>
  <inkml:trace contextRef="#ctx0" brushRef="#br0" timeOffset="-137418.92">17821 16182 556 0,'0'-2'127'0,"-1"0"4"16,1 0-86-16,-1 2-18 0,1-1-6 15,-1 1-4-15,0-1 5 0,0 1 1 16,1 0-1-16,-1 2-1 0,-2-1 1 16,2 0-2-16,-1 3-1 0,-1 0-5 15,-2 1-2-15,0 0 0 0,-1 0 0 16,-2 0 0-16,-3 3-2 0,-5-2 0 15,-1 2-2-15,-4 1-3 0,-3 0-2 16,-3 3-2-16,-5 1-1 0,-1 0 0 16,-2-1 0-16,-1 1 0 0,0-1 0 0,-1-1 0 15,3 0 0-15,5-1 1 0,3-4-1 16,4 1 0-16,4-2 0 0,3 0 0 16,4-2 0-16,3-1-1 0,2 0 1 15,2 3-2-15,4-2 0 0,2 1 0 16,4 0 0-16,3 2 1 0,2-1 1 15,2 0 0-15,2 2 1 0,3-2 1 0,0 1 0 16,1 0 0-16,0 0-1 0,-1 0 0 16,1 1 0-16,-4-1 0 0,2 1-1 15,-3 1 0-15,1-1 1 0,2 4 0 16,-1 0 1-16,5 2 1 0,3 2 0 16,6 0 2-16,3 1 1 0,6 4 1 15,4-3-1-15,7 4 0 0,5-2-2 16,5-1-2-16,4-1 2 0,1-2-24 15,2 0-16-15,0-2 43 0,-4-4-183 0,-7-1-141 16,-11 0-365-16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EBDAF799-59D4-44C1-AEDC-0998DA9264E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D0F26716-30A3-4D6C-9BF8-BEF2057E221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D3CE56B-D6A4-4965-93AE-077D3228E75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E59961C3-417A-4D38-A354-6D133A9E936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35B3D7D7-7F44-41BE-8DDE-D85D5AEBD56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812BD5F-4DBB-4FDF-ABFF-D73A8DBA58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ED10375-18B2-445D-9B94-013B7862BC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81FEB6E-B7D1-4D78-93DC-B1F6E7D917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049895-BF14-4F99-9059-A1B5E149BDB7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D1D72C9-5D37-4BB2-91E6-1DF5315377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1A5DB0B-1326-4D8F-A23A-2B89A57460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8A12A703-93D7-4AA0-8443-DABCBFD9AB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8835F2-B03C-4CA1-B8E8-19E6946978FA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02DE71C-9E8A-4CD7-8918-61B4C5A1CE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74412939-1E33-462F-B333-02A2198070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C0E9F98D-4D93-4E5D-BAF1-0474BD7333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94C7AB-AA14-410A-B83D-B498F7634270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D5999AA3-5299-4109-AD60-F488E47091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E4DCFDC0-33B4-4094-99F2-DAA244B4DC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205CBDAF-1477-4ECE-8B38-F2E6643AF8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4BE7A3-3FD4-4346-ABC6-A522E38314BA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080EED-466B-4498-B6C2-A51C89DC76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1283A863-D038-4171-BA11-FB25312CEE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76B16296-4972-44C9-B519-8332CFA949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BB8391-012C-4EE7-B7A5-89E3A5597D60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C8670389-8EEB-4CCB-ACE3-1D99729F7A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CCA5C74-B813-42F3-8FD6-7E4115B415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89937436-A8F0-4010-A150-B2CDCF1725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9DECC4-18B4-41A4-B805-3C3F4A0FC65E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1F7FB29C-4CE6-4FAD-B4C2-089CEF5FEE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10E3EBA7-1784-4495-89F3-0967145B5B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E341792B-ED8D-4D3E-8764-4054D28900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D3414C6-0070-4D00-B552-F65E3923B11B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EB151227-5D2C-411A-A4A8-CC8F8A5E7D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FF125C4B-562B-43F6-8BB4-B35D6D56AE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F3532FB3-8A48-4A52-A995-ECC1F01240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0214B3-22BD-46AF-8900-B80D7BC4D6BC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7E87EE20-1639-40F5-B809-C9F703CC3B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C8C65EFC-473C-4797-A0D5-3BE62DA766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4CA32290-8783-4E17-849D-DE5EFF64BD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9231B0-8D63-402B-8210-72765F8E2EDF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C36388CB-9D32-4286-879C-A86676A9B0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B298BED6-AED9-479B-A6AA-0A929D8651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65E95716-7125-4B81-89D4-886F0C1D49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877569-7F7C-456A-8EB3-ABBE67B95CDD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81BF706E-779A-474D-AAF8-5668920392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22DD0A6E-B35D-4ECB-82D4-3F17178A30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2A258C37-1C90-4CE7-88FE-F6063A63EF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E84007-59FD-499A-B27E-45DE9C7EFD5C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543C643A-6AB7-453C-A055-1C13E790C7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CD5D3655-6896-474C-8897-C30429EBF7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AED88B0-32FF-4099-B92C-C84116191D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F1C2EC-0A94-4574-AB5F-495ACBC69B98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53438B7-E281-4607-B0CE-24AD6D9572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A54B425-CB49-4D68-8104-AA5546CD5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6E0F1D47-5E6E-4133-AA42-E2B4213CCC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2F2E1D-6CD3-461F-AC1D-FF92F882BC78}" type="slidenum">
              <a:rPr lang="en-US" altLang="en-US" sz="1200" smtClean="0"/>
              <a:pPr/>
              <a:t>20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ECBC17FF-CBCA-41BB-85D4-C2D5BC3746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84F54935-C6F9-47A1-9616-AB84AA5518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2AFBB09C-F5D1-4776-9F14-AFE8F36DC4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5ADDBF-FD8E-496B-BDBF-4C25A671C73E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7EEDBD62-0D7C-46A2-8D37-7E4D053DA4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DEC4A166-8FFA-4F6F-9155-61FC3C3D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A026D622-DB0C-4B21-A1A3-8FA320C2DD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2EA1B4-6070-4E81-AAB5-5CA37EA96D2E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085A8F1-34BA-400B-9C4B-0BAF297F67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F97E9839-62AB-4115-B57F-A79AB1BA6E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E886C0AA-9FF6-434C-A785-7332ECC40C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65DCC9-4D5B-4B54-B63D-68ED9AE5F889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9BCD847F-E605-43D2-927C-62D9137482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E3623A4F-D593-482A-9DB1-74E98C07AD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DD1578E4-6643-42E9-B2E0-7F5EEED2B2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14C7E9-A796-4BB0-B642-E05D2D20B017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28B8D6A4-59AC-4C1F-A071-3E136AE45E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5496AA06-362B-45B8-8A4B-790A4EB7E5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3B1CD39B-3044-4ACD-88CC-491314F4DB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566FAF-5B9D-4A93-AF02-C7D7BED26A37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237C391-684A-412D-A7C6-961E3E2C58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BC0FEC-B451-4488-AEA6-510976ACB5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0425F21-49C5-4D09-A893-BADC5E133F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CBE7014-D940-4B74-BC6B-C809BFF14DEA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14BAEC21-A3CD-42EF-81B4-E135812CDD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5011B999-3920-4CD4-A28B-9BB0843553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7F1B9B29-9B1D-47A8-8D61-8B0215E44B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BBCCB5-5AA6-4EC7-A5FD-39567D51A1A8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B5579F9-1DA8-4BEB-B3F0-2DF7CE3EF9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2A4BECF8-247B-4B90-9EAD-013F229DA7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53D4F3-B73F-48F9-9045-53F8BF6998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5E3C47A-9C4F-41F6-A059-4C00BD603E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3606D8-862B-4906-8838-8235813100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97053-65A1-42FB-86F8-065E061830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188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7911D4-2CE3-498C-9ADA-C508CB53F2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93D6D2-5B0B-4BA7-8700-97E2FEC9C8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96FC20-99A0-4A94-BC7B-957F112D0E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4EDE0-0775-456A-9B81-1BCEEB4BB2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6538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41444F-2506-41D9-903E-FA0906096B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0629D3-055D-48BA-A3D9-6E616CCE2A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51CC0F-B50F-48AE-80DF-F38F06BD03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DC5CC-58C2-4B36-9C54-5D2E14EA1C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1964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0C94D0-73EE-49C8-AAFA-DA61CD2F24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C5C81C-5A4A-4EEB-B279-DBA772B0BE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983C1D-FEED-432B-82AE-9190C077DB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163CC-5673-468E-A03C-567AFD59F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6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10CF4E-63F8-4C94-B8C1-645EEF1C2D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57A5B8-BF4E-44BE-94ED-11481BFE9A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44F3D5-35EA-4745-968A-E59A7DB192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34127-E757-4C14-98F9-E7F7210F78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5781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00625F-6554-43BB-9965-35DD41FF03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33AF39-7653-4493-B908-A5029D21AB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318EEA-4898-43E5-81EA-E865B39190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5E92D-9B1D-44D2-8B9D-E48FD1FDED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225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098057A-2492-4B00-AE92-7594B5AE2B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466E22B-F4EE-4BFF-BD85-2934FD487A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0AC190D-22C4-41F7-97A5-626764E23F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B71DC-0D52-4250-B252-AB01B5C525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04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3AB3757-F6E8-4D91-B438-830DC3DD50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7B66C4E-7F52-4AC1-9389-2139B790C3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F95CFCB-2171-434B-97CD-A4CCFD3BE8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B80A5-5086-4647-8022-55ED3153E0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5E74A04-D3BC-42C7-B3CB-97AB58388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549F41C-59F4-4783-82F6-5BDC1F0676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C51047E-1652-460F-90AE-3982EBEFE4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D1B62-2794-49C7-B53E-3A2485D780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358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5F38D1-75A2-498C-9454-A9B8BB59C1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A36F11-B33C-4E4A-8C4E-11392DD60F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86AC3F-1C9D-4413-9EF4-DC617FDAAF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0A029-8A36-41BD-85A4-3B28C4A29F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86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A1E56E-5BD7-4932-9717-989447D8CE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3BC897-DA78-4CDA-971D-038E40BC89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1D1A3F-EB1A-4814-84AB-2380BEF754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7A5C1-A6C5-4C0D-A601-C480E90486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105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FD3DE7B-02E3-44DE-891E-63E89701F1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1AD6AFF-EE24-4ED3-A958-980EE5E909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B292AD9-56DD-46B0-B71A-B50EA15A587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A96C338-F21F-4664-8546-51855B6784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9F8AB13-F8B3-4125-9D12-0D292E1F222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A46A9BA4-3602-4FE8-B2F5-D1808510B7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customXml" Target="../ink/ink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5.png"/><Relationship Id="rId7" Type="http://schemas.openxmlformats.org/officeDocument/2006/relationships/customXml" Target="../ink/ink1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customXml" Target="../ink/ink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7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38404D6-8023-44C4-8F86-B43BB18C7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1A5C46-EE5E-4E0A-8501-DAF41F07EF58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B9D4D1BF-2693-47B8-A220-01BEFC269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965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7: Examples, MARS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59C5AAEA-C980-4203-BC51-71AE0C7EB9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240C97D1-B99B-4A7B-A341-222133E0F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78326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More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MARS intro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2B4ECA4-078A-4CB4-BB18-DD339D287994}"/>
                  </a:ext>
                </a:extLst>
              </p14:cNvPr>
              <p14:cNvContentPartPr/>
              <p14:nvPr/>
            </p14:nvContentPartPr>
            <p14:xfrm>
              <a:off x="221760" y="207000"/>
              <a:ext cx="8850600" cy="5721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2B4ECA4-078A-4CB4-BB18-DD339D28799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2400" y="197640"/>
                <a:ext cx="8869320" cy="5740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DAB973D-8EEA-4D80-832C-1DB3B2A1E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30470-BCAF-4B50-8AB7-BEDF6601860E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A4E6C40A-1EFF-4B63-A540-C4162A5BC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626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sort Procedure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4CD6AA77-B28B-475D-83F6-F47616811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6C05491C-04C8-46D2-AF49-94971C797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480253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Register allocation: arguments v and n use $a0 and $a1, i and j use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$s0 and $s1; must save $a0 and $a1 before calling the leaf procedure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outer for loop looks like this: (note the use of pseudo-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move   $s0, $zero            # initialize the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loopbody1: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bge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$s0, $a1, exit1     # will eventually use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… body of inner loop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$s0, $s0,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j            loopbody1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exit1: </a:t>
            </a:r>
          </a:p>
        </p:txBody>
      </p:sp>
      <p:sp>
        <p:nvSpPr>
          <p:cNvPr id="22534" name="Text Box 5">
            <a:extLst>
              <a:ext uri="{FF2B5EF4-FFF2-40B4-BE49-F238E27FC236}">
                <a16:creationId xmlns:a16="http://schemas.microsoft.com/office/drawing/2014/main" id="{01DF59BF-2B05-464A-A759-06A6E12E1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029200"/>
            <a:ext cx="4204292" cy="1631216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for (i=0; i&lt;n; i+=1)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for (j=i-1; j&gt;=0 &amp;&amp; v[j] &gt; v[j+1]; j-=1)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swap (v,j);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28150AE-941F-4367-B984-5215372FE37E}"/>
                  </a:ext>
                </a:extLst>
              </p14:cNvPr>
              <p14:cNvContentPartPr/>
              <p14:nvPr/>
            </p14:nvContentPartPr>
            <p14:xfrm>
              <a:off x="173880" y="420120"/>
              <a:ext cx="7224840" cy="5161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28150AE-941F-4367-B984-5215372FE37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4520" y="410760"/>
                <a:ext cx="7243560" cy="5180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DEB0984-AECB-4C52-BA22-F0027308F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D81E0B-B7C5-47F7-AF06-AC3330B678EE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1239B83E-7E48-47F0-BA74-1A0A0FB4E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626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sort Procedure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A1F18DDF-CA25-4E59-BD5F-37C032A22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63FA61D5-4551-4195-A3BC-E83C74EA2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338356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inner for loop looks like this: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$s1, $s0, -1          # initialize the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loopbody2: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blt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$s1, $zero, exit2   # will eventually use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$t1,  $s1,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add      $t2, $a0, $t1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$t3, 0($t2)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$t4, 4($t2)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ble       $t3, $t4, exit2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… body of inner loop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$s1, $s1,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j            loopbody2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exit2: </a:t>
            </a:r>
          </a:p>
        </p:txBody>
      </p:sp>
      <p:sp>
        <p:nvSpPr>
          <p:cNvPr id="24582" name="Text Box 5">
            <a:extLst>
              <a:ext uri="{FF2B5EF4-FFF2-40B4-BE49-F238E27FC236}">
                <a16:creationId xmlns:a16="http://schemas.microsoft.com/office/drawing/2014/main" id="{E37F5E86-6F6C-4D8A-9D4F-4599078A7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029200"/>
            <a:ext cx="4204292" cy="1631216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for (i=0; i&lt;n; i+=1)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for (j=i-1; j&gt;=0 &amp;&amp; v[j] &gt; v[j+1]; j-=1)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swap (v,j);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0948B17-18EB-4EF2-8336-B129571CDBF3}"/>
                  </a:ext>
                </a:extLst>
              </p14:cNvPr>
              <p14:cNvContentPartPr/>
              <p14:nvPr/>
            </p14:nvContentPartPr>
            <p14:xfrm>
              <a:off x="-85320" y="303840"/>
              <a:ext cx="8872920" cy="5797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0948B17-18EB-4EF2-8336-B129571CDBF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94680" y="294480"/>
                <a:ext cx="8891640" cy="5815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87E30F9-9EDC-497A-8F69-A5735A169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E2D46D-B7C2-4276-946E-77D2B234EE57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96C5EB55-8D1F-4A6D-8032-6288B3C47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521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Saves and Restores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40B1E2F6-4853-4677-A837-EEC514F9FD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E8927C7E-F285-422E-806E-D5D3F97BC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19225"/>
            <a:ext cx="828726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Since we repeatedly call “swap” with $a0 and $a1, we begin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“sort” by copying its arguments into $s2 and $s3 – must update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rest of the code in “sort” to use $s2 and $s3 instead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$a0 and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Must save $ra at the start of “sort” because it will get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over-written when we call “swap”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Must also save $s0-$s3 so we don’t overwrite something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belongs to the procedure that called “sort”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798A74C-C6DA-4916-B7B8-8634E5288A14}"/>
                  </a:ext>
                </a:extLst>
              </p14:cNvPr>
              <p14:cNvContentPartPr/>
              <p14:nvPr/>
            </p14:nvContentPartPr>
            <p14:xfrm>
              <a:off x="2021400" y="438840"/>
              <a:ext cx="6472080" cy="4511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798A74C-C6DA-4916-B7B8-8634E5288A1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12040" y="429480"/>
                <a:ext cx="6490800" cy="45302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1756E887-7C94-4017-9357-BF6E88A5C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85134-30A5-416F-9E92-EF380AEA41D2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94CDB9D2-210B-47EB-A09F-78A2B581B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521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Saves and Restores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1ACA6EAC-6E35-4205-8A42-B4492A07B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8C9883FE-F540-4785-A62E-CD5491036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19225"/>
            <a:ext cx="6370398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sort:    addi     $sp, $sp, -20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sw       $ra, 16($sp)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sw       $s3, 12($sp)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sw       $s2, 8($sp)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sw       $s1,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sw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move    $s2, $a0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move    $s3,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move    $a0, $s2        # the inner loop body starts here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move    $a1,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jal         swap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exit1:  lw  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addi       $sp, $sp, 20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jr            $ra</a:t>
            </a: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660D8DF9-55BD-4499-8715-B8E499BF6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286000"/>
            <a:ext cx="4345549" cy="40011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 lines of C code </a:t>
            </a: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35 lines of assembly</a:t>
            </a: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B177FF0-B30B-426F-AF49-CE871F5F4238}"/>
                  </a:ext>
                </a:extLst>
              </p14:cNvPr>
              <p14:cNvContentPartPr/>
              <p14:nvPr/>
            </p14:nvContentPartPr>
            <p14:xfrm>
              <a:off x="944280" y="1262160"/>
              <a:ext cx="5102280" cy="4831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B177FF0-B30B-426F-AF49-CE871F5F423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34920" y="1252800"/>
                <a:ext cx="5121000" cy="4849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EED459D-D6F7-4B22-8A32-F8FDF2223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AD55A-97F2-4B70-89E2-1A680083B3D4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34DA0D6-37B5-449E-BB68-1B4AA67A1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1795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4FED7D4E-454C-42BB-8347-0C104C1F60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1B3CBAF3-A190-4CD3-8464-CFB1F4BBC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9093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MARS is a simulator that reads in an assembly program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models its behavior on a MIPS processor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Note that a “MIPS add instruction” will eventually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converted to an add instruction for the host computer’s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architecture – this translation happens under the hood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simplify the programmer’s task, it accepts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pseudo-instructions, large constants, constants in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decimal/hex formats, labels,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simulator allows us to inspect register/memory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values to confirm that our program is behaving correctly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DBE711D-78E2-48C4-92B1-4E06D1CF1D22}"/>
                  </a:ext>
                </a:extLst>
              </p14:cNvPr>
              <p14:cNvContentPartPr/>
              <p14:nvPr/>
            </p14:nvContentPartPr>
            <p14:xfrm>
              <a:off x="923400" y="4818240"/>
              <a:ext cx="3997440" cy="114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DBE711D-78E2-48C4-92B1-4E06D1CF1D2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14040" y="4808880"/>
                <a:ext cx="4016160" cy="133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91D63F2-3380-4E6A-A976-850FDF23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87CEB6-5A48-474C-9DA8-69698E2F07E6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991654EF-B8EB-480F-9398-B2C1CB73D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796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MARS Intro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FB346C52-4B45-4A71-BDC6-B18A8A8DB6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8EE8BCDC-8E06-46D5-B2FB-0118957B2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61259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Directives, labels, global pointers, system calls</a:t>
            </a:r>
          </a:p>
        </p:txBody>
      </p:sp>
      <p:pic>
        <p:nvPicPr>
          <p:cNvPr id="32774" name="Picture 7" descr="welcome screen.JPG">
            <a:extLst>
              <a:ext uri="{FF2B5EF4-FFF2-40B4-BE49-F238E27FC236}">
                <a16:creationId xmlns:a16="http://schemas.microsoft.com/office/drawing/2014/main" id="{E1668A8D-8629-4E84-8EC3-133C3FE54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33600"/>
            <a:ext cx="7770813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19CC7AE-ADA0-4DC2-83AB-42B725CF9CCE}"/>
                  </a:ext>
                </a:extLst>
              </p14:cNvPr>
              <p14:cNvContentPartPr/>
              <p14:nvPr/>
            </p14:nvContentPartPr>
            <p14:xfrm>
              <a:off x="308160" y="119880"/>
              <a:ext cx="8674920" cy="4296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19CC7AE-ADA0-4DC2-83AB-42B725CF9CC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8800" y="110520"/>
                <a:ext cx="8693640" cy="4314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91D63F2-3380-4E6A-A976-850FDF23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8DAEC8-96C4-48C1-B789-40FF1091CB68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8E307B04-E41A-47E3-9080-22DD0E31F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796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MARS Intro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574F6BC1-8B52-4945-8749-522425E475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4821" name="Picture 2" descr="https://lh4.googleusercontent.com/sv4gAHJIFB11aFIoVJUv-7ZtaXMc-xr00DI50xT1dG_tXiDPVG5oODJMUfg0Q5gvVlaPnDK7J-gCE45dssO90nWxVM0JQBLE6DhTR19amnq65BCMikNq_dVt2dTgs53gBvvsYj0">
            <a:extLst>
              <a:ext uri="{FF2B5EF4-FFF2-40B4-BE49-F238E27FC236}">
                <a16:creationId xmlns:a16="http://schemas.microsoft.com/office/drawing/2014/main" id="{B9502BF2-D280-40D8-9560-CDF6741843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4788" y="1257300"/>
            <a:ext cx="1370012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6" descr="https://lh3.googleusercontent.com/p13W2DRIOJ6Edswn9E-JuCrcBWAZoDXoiNS7cIFDT_vH0-QUFzGKd0HqnlNdYZwNhXcst4IZqe2eI2yBd9iy86PY_gX4GZ5hq86KmO7RwXq4yR4ZgZJ_9rCEYV7eLzLwW5TXgMM">
            <a:extLst>
              <a:ext uri="{FF2B5EF4-FFF2-40B4-BE49-F238E27FC236}">
                <a16:creationId xmlns:a16="http://schemas.microsoft.com/office/drawing/2014/main" id="{5DC598C9-9853-481A-A39A-0344675C6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22375"/>
            <a:ext cx="14573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3" name="Picture 8" descr="https://lh4.googleusercontent.com/4pQnSDLd4tgZth7wccTqAmqsQ-nvRBUii-Di8GaVWAfw76Mm_lI432ngNCKnhlFekuGODRpd8G3SbncCC1UUk5UZArP_8ZDFEWT7mcbu9ZjMgyecf6jTl93JML8F7uWoDGXm7eM">
            <a:extLst>
              <a:ext uri="{FF2B5EF4-FFF2-40B4-BE49-F238E27FC236}">
                <a16:creationId xmlns:a16="http://schemas.microsoft.com/office/drawing/2014/main" id="{2397DE12-F3C4-4B03-AF90-FEB03F568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760663"/>
            <a:ext cx="8521700" cy="202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4" name="Picture 2" descr="https://lh4.googleusercontent.com/eW1sz1aj1FJGMSFuGowl4Ko880XWXl4H6Af6GHErytRxcGhwIa1eMrfyr20vgzX57MeDE7nIp0m5vcYbH9U1EIJnCpDVOoVvWVyrhrDZPpygxt3eqVBQ8-em0sbj91hhxyqqNNI">
            <a:extLst>
              <a:ext uri="{FF2B5EF4-FFF2-40B4-BE49-F238E27FC236}">
                <a16:creationId xmlns:a16="http://schemas.microsoft.com/office/drawing/2014/main" id="{FBC3FBCD-820D-4299-AE2E-BD435D584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60925"/>
            <a:ext cx="8112125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145EEBB-3872-4CEE-982D-BC6A7B036CC3}"/>
                  </a:ext>
                </a:extLst>
              </p14:cNvPr>
              <p14:cNvContentPartPr/>
              <p14:nvPr/>
            </p14:nvContentPartPr>
            <p14:xfrm>
              <a:off x="227160" y="143280"/>
              <a:ext cx="8552520" cy="5525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145EEBB-3872-4CEE-982D-BC6A7B036CC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17800" y="133920"/>
                <a:ext cx="8571240" cy="5544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91D63F2-3380-4E6A-A976-850FDF23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6529C-0B55-4B02-98D8-6C1195098EF9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EFFA9048-E513-4907-810D-28A015FA6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796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MARS Intro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761EF5E2-AA41-4205-A63F-996FD865F6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C0156A0D-8ACC-4D39-8947-8B245BDC4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71073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Read the google doc on the class webpage for details!</a:t>
            </a:r>
          </a:p>
        </p:txBody>
      </p:sp>
      <p:pic>
        <p:nvPicPr>
          <p:cNvPr id="36870" name="Picture 2" descr="https://lh4.googleusercontent.com/_CTw1FiWgGi1aXCO_qp5TbuWHu9lJt_-h5eVXrfeuOMfCpvpXcpwh2oeRp_vE0boQ2lihNFKKcpsMrKQODeHfRNtkL_pAhz2hSqXFzLag_I95QQkjkLIrIrrI3q1rYP9qtjo0As">
            <a:extLst>
              <a:ext uri="{FF2B5EF4-FFF2-40B4-BE49-F238E27FC236}">
                <a16:creationId xmlns:a16="http://schemas.microsoft.com/office/drawing/2014/main" id="{1758322B-564E-4F51-8EDB-223D1D000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475" y="2209800"/>
            <a:ext cx="4386263" cy="425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BB0FF64-23A3-4DDE-B19F-19AAB36BF626}"/>
                  </a:ext>
                </a:extLst>
              </p14:cNvPr>
              <p14:cNvContentPartPr/>
              <p14:nvPr/>
            </p14:nvContentPartPr>
            <p14:xfrm>
              <a:off x="6405480" y="3402360"/>
              <a:ext cx="2410920" cy="2536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BB0FF64-23A3-4DDE-B19F-19AAB36BF62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96120" y="3393000"/>
                <a:ext cx="2429640" cy="2554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11D9CD1-9155-4C4D-8DAF-8A03F84E1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DA190-E2D7-465C-A465-49840829BD17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75AEDF79-3778-455C-94FA-38BF1162C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808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Print Routine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EB386FDE-C8C2-4AA7-A7D2-1297112632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9911264E-49F3-46D4-BBCD-429793976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11974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str:     .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asciiz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“the answer is 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.text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li      $v0, 4               # load immediate; 4 is the code for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print_string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la     $a0, str            # 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print_string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expects the string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#  address as the argument; la is the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#  to load the address of the operand (str)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#  MARS will now invoke syscall-4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li      $v0, 1              #  syscall-1 corresponds to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print_int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li      $a0, 5              #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print_int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expects the integer as its argument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#  MARS will now invoke syscall-1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5797950-FEBD-4BE2-B45A-1C7F20E8D13A}"/>
                  </a:ext>
                </a:extLst>
              </p14:cNvPr>
              <p14:cNvContentPartPr/>
              <p14:nvPr/>
            </p14:nvContentPartPr>
            <p14:xfrm>
              <a:off x="267840" y="358200"/>
              <a:ext cx="8676360" cy="4838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5797950-FEBD-4BE2-B45A-1C7F20E8D13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8480" y="348840"/>
                <a:ext cx="8695080" cy="4856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EF49DCB-70E9-4457-87A1-7057E52B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DC5BA4-9EBC-4283-9F8A-81FE196AB246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01A2D330-5F5C-42AF-B444-0C67335AC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A2AA2A5C-DFB9-4B25-8161-6F6629B721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5CF8FA15-99E8-4227-8B92-8E3B976E6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732226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 an assembly program to prompt the user for two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numbers and print the sum of the two numbers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AB8838-8EB0-4215-B5A2-809991BF8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085FE-92C0-4B9B-9D8D-1EBDA3FBF30D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C12D71CA-FB0B-469A-A59D-E5E755FF8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370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Characters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2C3FAFE7-3CD2-4F9E-8BD0-152464F699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F0A580CB-89DA-4909-82E2-0A6A3A9FC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1420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are also provided to deal with byte-sized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half-word quantities: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lb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(load-byte), sb,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sh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These data types are most useful when dealing with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characters, pixel values,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 employs ASCII formats to represent characters –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character is represented with 8 bits and a string ends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null character (corresponding to the 8-bit number 0);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is 65, a is 97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20F0BE7-541E-42CC-B821-982D4A980FFD}"/>
                  </a:ext>
                </a:extLst>
              </p14:cNvPr>
              <p14:cNvContentPartPr/>
              <p14:nvPr/>
            </p14:nvContentPartPr>
            <p14:xfrm>
              <a:off x="774360" y="2339280"/>
              <a:ext cx="6097680" cy="3005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20F0BE7-541E-42CC-B821-982D4A980FF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65000" y="2329920"/>
                <a:ext cx="6116400" cy="3024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3728DDA-F660-4B7A-86AB-E2DFCE61B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EC14E2-010B-4593-A1BE-F347ECD66F41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DA7F5192-857F-4575-B57B-C1F0341CD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25CCB3EA-9FAB-42A0-B85A-4D8C4587A9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E7AA21D0-02F1-4D80-A444-E1230C7FF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43000"/>
            <a:ext cx="7153369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.data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str1:  .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asciiz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“Enter 2 numbers:”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.text                                                    str2:  .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asciiz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“The sum is 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la  $a0, str1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add  $t0, $v0,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add  $t1, $v0, $zero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4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la  $a0, str2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 $v0,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add  $a0, $t1, $t0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107C8A6-98F8-49C4-9C23-30189DDAA24C}"/>
                  </a:ext>
                </a:extLst>
              </p14:cNvPr>
              <p14:cNvContentPartPr/>
              <p14:nvPr/>
            </p14:nvContentPartPr>
            <p14:xfrm>
              <a:off x="5526360" y="1775880"/>
              <a:ext cx="1752120" cy="461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107C8A6-98F8-49C4-9C23-30189DDAA24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17000" y="1766520"/>
                <a:ext cx="1770840" cy="479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8330CE9-0D33-4778-A3B6-77DA3F98B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39257A-A317-4975-BB63-9970A8F6580A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5027CA89-A494-4645-B164-366DE4831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5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3 </a:t>
            </a:r>
            <a:r>
              <a:rPr lang="en-US" altLang="en-US" sz="20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108)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E4EBB08D-73C6-43E4-A46F-C443FF470C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08885455-409E-40E6-9D4F-6A20239DA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3218445" cy="255454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altLang="en-US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strcpy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(char x[], char y[])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int i;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i=0;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while  ((x[i] = y[i]) != `\0’)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 += 1;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8198" name="Text Box 5">
            <a:extLst>
              <a:ext uri="{FF2B5EF4-FFF2-40B4-BE49-F238E27FC236}">
                <a16:creationId xmlns:a16="http://schemas.microsoft.com/office/drawing/2014/main" id="{6EE9163E-7C8D-4BD6-93DA-511167FB9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600200"/>
            <a:ext cx="2786019" cy="440120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strcpy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-4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$s0,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add      $s0, $zero,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L1: add  $t1, $s0,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lb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$t2,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add      $t3, $s0, $a0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sb        $t2, 0($t3)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$t2, $zero, L2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$s0, $s0,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j         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L2: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$s0,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$ra</a:t>
            </a:r>
          </a:p>
        </p:txBody>
      </p:sp>
      <p:sp>
        <p:nvSpPr>
          <p:cNvPr id="8199" name="Text Box 6">
            <a:extLst>
              <a:ext uri="{FF2B5EF4-FFF2-40B4-BE49-F238E27FC236}">
                <a16:creationId xmlns:a16="http://schemas.microsoft.com/office/drawing/2014/main" id="{F02F9C1B-A42D-42D5-9C14-402DC1623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95800"/>
            <a:ext cx="283481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 registers not saved.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4F401D1-D95E-4ACC-A0E6-FC05216E38E9}"/>
                  </a:ext>
                </a:extLst>
              </p14:cNvPr>
              <p14:cNvContentPartPr/>
              <p14:nvPr/>
            </p14:nvContentPartPr>
            <p14:xfrm>
              <a:off x="356400" y="143280"/>
              <a:ext cx="8709120" cy="5913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4F401D1-D95E-4ACC-A0E6-FC05216E38E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7040" y="133920"/>
                <a:ext cx="8727840" cy="5932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B7F81BA-BD16-4449-B99C-3739A47EB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F6C0C-4479-48C5-AD3A-BD2BF271AD09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1FE9A055-27CE-4BC8-9759-0EFF92F18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2801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Large Constants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8F27B192-E64B-4869-9DBD-9E1A7DDB8E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34BA98E9-93BD-4DFF-8948-39F1393F7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18203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Immediate instructions can only specify 16-bit constants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lui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 is used to store a 16-bit constant into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the upper 16 bits of a register… combine this with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OR instruction to specify a 32-bit constant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destination PC-address in a conditional branch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specified as a 16-bit constant, relative to the current PC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jump (j) instruction can specify a 26-bit constant; if more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bits are required, the jump-register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instruction is used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B890C9F-3555-414C-AB69-14CD4CF26A69}"/>
                  </a:ext>
                </a:extLst>
              </p14:cNvPr>
              <p14:cNvContentPartPr/>
              <p14:nvPr/>
            </p14:nvContentPartPr>
            <p14:xfrm>
              <a:off x="871920" y="536400"/>
              <a:ext cx="8336880" cy="5513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B890C9F-3555-414C-AB69-14CD4CF26A6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2560" y="527040"/>
                <a:ext cx="8355600" cy="5531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9E9948BB-9A34-4B09-BCC9-46148678A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F84634-23BC-4DEC-908D-314AEDB12969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6F15F1A9-63A8-4740-AB71-50525F797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905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Starting a Program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DCD82688-D711-4A38-9D2B-8842DA3EBD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3" name="Rectangle 7">
            <a:extLst>
              <a:ext uri="{FF2B5EF4-FFF2-40B4-BE49-F238E27FC236}">
                <a16:creationId xmlns:a16="http://schemas.microsoft.com/office/drawing/2014/main" id="{2D969B0F-B0D1-421C-B816-502CB19D4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95400"/>
            <a:ext cx="1295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 Program</a:t>
            </a:r>
          </a:p>
        </p:txBody>
      </p:sp>
      <p:sp>
        <p:nvSpPr>
          <p:cNvPr id="12294" name="Rectangle 9">
            <a:extLst>
              <a:ext uri="{FF2B5EF4-FFF2-40B4-BE49-F238E27FC236}">
                <a16:creationId xmlns:a16="http://schemas.microsoft.com/office/drawing/2014/main" id="{A79605F3-3578-44E0-823E-F39277274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590800"/>
            <a:ext cx="3048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Assembly language program</a:t>
            </a:r>
          </a:p>
        </p:txBody>
      </p:sp>
      <p:sp>
        <p:nvSpPr>
          <p:cNvPr id="12295" name="Rectangle 10">
            <a:extLst>
              <a:ext uri="{FF2B5EF4-FFF2-40B4-BE49-F238E27FC236}">
                <a16:creationId xmlns:a16="http://schemas.microsoft.com/office/drawing/2014/main" id="{62F5A0AC-955D-4C01-B511-4FE9EEE49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810000"/>
            <a:ext cx="3581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Object: machine language module</a:t>
            </a:r>
          </a:p>
        </p:txBody>
      </p:sp>
      <p:sp>
        <p:nvSpPr>
          <p:cNvPr id="12296" name="Rectangle 11">
            <a:extLst>
              <a:ext uri="{FF2B5EF4-FFF2-40B4-BE49-F238E27FC236}">
                <a16:creationId xmlns:a16="http://schemas.microsoft.com/office/drawing/2014/main" id="{4DBEB70D-6385-41DD-9275-5ECE023FC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810000"/>
            <a:ext cx="4419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Object: library routine (machine language)</a:t>
            </a:r>
          </a:p>
        </p:txBody>
      </p:sp>
      <p:sp>
        <p:nvSpPr>
          <p:cNvPr id="12297" name="Rectangle 12">
            <a:extLst>
              <a:ext uri="{FF2B5EF4-FFF2-40B4-BE49-F238E27FC236}">
                <a16:creationId xmlns:a16="http://schemas.microsoft.com/office/drawing/2014/main" id="{F7C30894-CD11-4C91-B244-A38D18889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029200"/>
            <a:ext cx="426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Executable: machine language program</a:t>
            </a:r>
          </a:p>
        </p:txBody>
      </p:sp>
      <p:sp>
        <p:nvSpPr>
          <p:cNvPr id="12298" name="Rectangle 13">
            <a:extLst>
              <a:ext uri="{FF2B5EF4-FFF2-40B4-BE49-F238E27FC236}">
                <a16:creationId xmlns:a16="http://schemas.microsoft.com/office/drawing/2014/main" id="{AFCB8EDF-43A2-4AF2-B38F-38D9F8D5D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6248400"/>
            <a:ext cx="1295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12299" name="Oval 14">
            <a:extLst>
              <a:ext uri="{FF2B5EF4-FFF2-40B4-BE49-F238E27FC236}">
                <a16:creationId xmlns:a16="http://schemas.microsoft.com/office/drawing/2014/main" id="{DC728657-54D2-47AF-B32F-F81EC7734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9050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Compiler</a:t>
            </a:r>
          </a:p>
        </p:txBody>
      </p:sp>
      <p:sp>
        <p:nvSpPr>
          <p:cNvPr id="12300" name="Oval 16">
            <a:extLst>
              <a:ext uri="{FF2B5EF4-FFF2-40B4-BE49-F238E27FC236}">
                <a16:creationId xmlns:a16="http://schemas.microsoft.com/office/drawing/2014/main" id="{61CE4D34-FB5F-4F1E-A30D-AA394CFD9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2004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Assembler</a:t>
            </a:r>
          </a:p>
        </p:txBody>
      </p:sp>
      <p:sp>
        <p:nvSpPr>
          <p:cNvPr id="12301" name="Oval 17">
            <a:extLst>
              <a:ext uri="{FF2B5EF4-FFF2-40B4-BE49-F238E27FC236}">
                <a16:creationId xmlns:a16="http://schemas.microsoft.com/office/drawing/2014/main" id="{E0778858-D3A4-4E2B-A496-680048D98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4196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Linker</a:t>
            </a:r>
          </a:p>
        </p:txBody>
      </p:sp>
      <p:sp>
        <p:nvSpPr>
          <p:cNvPr id="12302" name="Oval 18">
            <a:extLst>
              <a:ext uri="{FF2B5EF4-FFF2-40B4-BE49-F238E27FC236}">
                <a16:creationId xmlns:a16="http://schemas.microsoft.com/office/drawing/2014/main" id="{4B28F415-0352-4256-8B25-267C6CEFF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6388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Loader</a:t>
            </a:r>
          </a:p>
        </p:txBody>
      </p:sp>
      <p:sp>
        <p:nvSpPr>
          <p:cNvPr id="12303" name="Line 19">
            <a:extLst>
              <a:ext uri="{FF2B5EF4-FFF2-40B4-BE49-F238E27FC236}">
                <a16:creationId xmlns:a16="http://schemas.microsoft.com/office/drawing/2014/main" id="{992C4F82-3A5F-4050-93B6-5E6ED8C5D2C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17526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4" name="Line 20">
            <a:extLst>
              <a:ext uri="{FF2B5EF4-FFF2-40B4-BE49-F238E27FC236}">
                <a16:creationId xmlns:a16="http://schemas.microsoft.com/office/drawing/2014/main" id="{211E428D-23A9-4E94-AE1B-E92A835B4D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3622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5" name="Line 21">
            <a:extLst>
              <a:ext uri="{FF2B5EF4-FFF2-40B4-BE49-F238E27FC236}">
                <a16:creationId xmlns:a16="http://schemas.microsoft.com/office/drawing/2014/main" id="{789ECB1A-E8E9-480E-BD49-0C224B13CA3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0480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6" name="Line 22">
            <a:extLst>
              <a:ext uri="{FF2B5EF4-FFF2-40B4-BE49-F238E27FC236}">
                <a16:creationId xmlns:a16="http://schemas.microsoft.com/office/drawing/2014/main" id="{D6AEECEC-3EC3-4D78-81E7-9407D8E6CC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6576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7" name="Line 23">
            <a:extLst>
              <a:ext uri="{FF2B5EF4-FFF2-40B4-BE49-F238E27FC236}">
                <a16:creationId xmlns:a16="http://schemas.microsoft.com/office/drawing/2014/main" id="{42DA22F7-16EA-4DD2-B1D0-AD31F58C3B98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42672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8" name="Line 24">
            <a:extLst>
              <a:ext uri="{FF2B5EF4-FFF2-40B4-BE49-F238E27FC236}">
                <a16:creationId xmlns:a16="http://schemas.microsoft.com/office/drawing/2014/main" id="{778D77C9-0EA0-4427-AAA4-14E6D46DA4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42672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9" name="Line 25">
            <a:extLst>
              <a:ext uri="{FF2B5EF4-FFF2-40B4-BE49-F238E27FC236}">
                <a16:creationId xmlns:a16="http://schemas.microsoft.com/office/drawing/2014/main" id="{3B3E409E-FC3D-4D62-86CA-1B5DF0F071B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8768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0" name="Line 26">
            <a:extLst>
              <a:ext uri="{FF2B5EF4-FFF2-40B4-BE49-F238E27FC236}">
                <a16:creationId xmlns:a16="http://schemas.microsoft.com/office/drawing/2014/main" id="{09EE936D-CC3D-4DC9-B64F-757D37CE18F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4864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1" name="Line 27">
            <a:extLst>
              <a:ext uri="{FF2B5EF4-FFF2-40B4-BE49-F238E27FC236}">
                <a16:creationId xmlns:a16="http://schemas.microsoft.com/office/drawing/2014/main" id="{FEAADB9B-8846-4B3B-B538-FBE6F38BBD7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60960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2" name="Text Box 28">
            <a:extLst>
              <a:ext uri="{FF2B5EF4-FFF2-40B4-BE49-F238E27FC236}">
                <a16:creationId xmlns:a16="http://schemas.microsoft.com/office/drawing/2014/main" id="{F6749A51-8F5D-4945-8665-7376CC12B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725" y="1306513"/>
            <a:ext cx="46839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x.c</a:t>
            </a:r>
          </a:p>
        </p:txBody>
      </p:sp>
      <p:sp>
        <p:nvSpPr>
          <p:cNvPr id="12313" name="Text Box 29">
            <a:extLst>
              <a:ext uri="{FF2B5EF4-FFF2-40B4-BE49-F238E27FC236}">
                <a16:creationId xmlns:a16="http://schemas.microsoft.com/office/drawing/2014/main" id="{D99DA628-918F-4913-8E35-0244C6F86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590800"/>
            <a:ext cx="4603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x.s</a:t>
            </a:r>
          </a:p>
        </p:txBody>
      </p:sp>
      <p:sp>
        <p:nvSpPr>
          <p:cNvPr id="12314" name="Text Box 30">
            <a:extLst>
              <a:ext uri="{FF2B5EF4-FFF2-40B4-BE49-F238E27FC236}">
                <a16:creationId xmlns:a16="http://schemas.microsoft.com/office/drawing/2014/main" id="{9EEEA1B4-E58C-4199-BC85-23B3A1C21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0"/>
            <a:ext cx="4940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x.o</a:t>
            </a:r>
          </a:p>
        </p:txBody>
      </p:sp>
      <p:sp>
        <p:nvSpPr>
          <p:cNvPr id="12315" name="Text Box 31">
            <a:extLst>
              <a:ext uri="{FF2B5EF4-FFF2-40B4-BE49-F238E27FC236}">
                <a16:creationId xmlns:a16="http://schemas.microsoft.com/office/drawing/2014/main" id="{9E3B4FE4-7A02-4EC4-84E6-EA08DAC92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352800"/>
            <a:ext cx="10150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x.a, x.so</a:t>
            </a:r>
          </a:p>
        </p:txBody>
      </p:sp>
      <p:sp>
        <p:nvSpPr>
          <p:cNvPr id="12316" name="Text Box 32">
            <a:extLst>
              <a:ext uri="{FF2B5EF4-FFF2-40B4-BE49-F238E27FC236}">
                <a16:creationId xmlns:a16="http://schemas.microsoft.com/office/drawing/2014/main" id="{0DDBC098-A39C-4CC4-B5FE-071C000EA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105400"/>
            <a:ext cx="747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a.out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271DD3E-5809-486F-BB1D-8BADCEBF7C7E}"/>
                  </a:ext>
                </a:extLst>
              </p14:cNvPr>
              <p14:cNvContentPartPr/>
              <p14:nvPr/>
            </p14:nvContentPartPr>
            <p14:xfrm>
              <a:off x="432720" y="1440720"/>
              <a:ext cx="7936920" cy="4613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271DD3E-5809-486F-BB1D-8BADCEBF7C7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3360" y="1431360"/>
                <a:ext cx="7955640" cy="4632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F54D7D9-2B0A-45B0-839E-FF54E5975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89B540-EB2E-4129-ABBE-C8F2BFD76D61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5BD5922D-D49F-4B82-B09D-2DF5DCF23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83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Role of Assembler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ED941381-A9B2-48AA-B752-C461574AF1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AA9FFC5F-56B7-4487-923D-D5BEEF9FE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1183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Convert pseudo-instructions into actual hardware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instructions – pseudo-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make it easier to program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 assembly – examples: “move”, “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”, 32-bit immediate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operands, labels, etc.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Convert assembly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into machine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– a separate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object file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x.o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is created for each C file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x.c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– compute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the actual values for instruction labels – maintain info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on external references and debugging information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9B5BAC9-1EB2-4421-BADA-3EC9E6A55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9A9A40-BC35-41A9-8F22-91E64307067E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68B59DC7-D367-4B74-99BE-D52CEC455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441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Role of Linker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F4BACC6-E171-485B-A636-974FD378AD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BF4C1EA1-408C-45C2-9EA2-C726AEC45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222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Stitches different object files into a single executable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patch internal and external references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determine addresses of data and instruction labels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organize code and data modules in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Some libraries (DLLs) are dynamically linked –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executable points to dummy routines – these dummy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routines call the dynamic linker-loader so they can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update the executable to jump to the correct routine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438961F1-43D3-4593-80C5-6DABE2D99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1942F8-E675-48E4-8E06-1A896A0CFB28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70A99FC5-5151-4A89-8DC9-89CEF2E5F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936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Full Example – Sort in C </a:t>
            </a: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133)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F8FC0898-9C0E-4F3C-AF27-D921FE8799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E104ABBD-CA49-42D2-BB7A-B926A2E5F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572000"/>
            <a:ext cx="53147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Allocate registers to program variables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Produce code for the program body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Preserve registers across procedure invocations</a:t>
            </a:r>
          </a:p>
        </p:txBody>
      </p:sp>
      <p:sp>
        <p:nvSpPr>
          <p:cNvPr id="18438" name="Text Box 5">
            <a:extLst>
              <a:ext uri="{FF2B5EF4-FFF2-40B4-BE49-F238E27FC236}">
                <a16:creationId xmlns:a16="http://schemas.microsoft.com/office/drawing/2014/main" id="{E66D5EA8-FB37-49EE-9ECE-E49CD6373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492833" cy="2862322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void sort (int v[ ], int 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int i, j;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for (i=0; i&lt;n; i+=1)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for (j=i-1; j&gt;=0 &amp;&amp; v[j] &gt; v[j+1]; j-=1)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swap (v,j);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8439" name="Text Box 6">
            <a:extLst>
              <a:ext uri="{FF2B5EF4-FFF2-40B4-BE49-F238E27FC236}">
                <a16:creationId xmlns:a16="http://schemas.microsoft.com/office/drawing/2014/main" id="{ED9C0229-CCB2-458C-9AD9-29FC5A18A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524000"/>
            <a:ext cx="2677271" cy="2246769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void swap (int v[ ], int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int temp;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temp = v[k];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v[k] = v[k+1];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v[k+1] = temp;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F270B0E-6037-4E6B-A49E-03093656C9EE}"/>
                  </a:ext>
                </a:extLst>
              </p14:cNvPr>
              <p14:cNvContentPartPr/>
              <p14:nvPr/>
            </p14:nvContentPartPr>
            <p14:xfrm>
              <a:off x="171360" y="1097280"/>
              <a:ext cx="8602200" cy="4572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F270B0E-6037-4E6B-A49E-03093656C9E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2000" y="1087920"/>
                <a:ext cx="8620920" cy="4591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DA3F70B-1705-420E-863A-24750962D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3F1A33-9E99-4D0E-9259-D9FCC6D1912D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494008B9-A589-4244-9123-57F36BE81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660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swap Procedure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13C0C7FA-1340-4252-B521-F781615145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DAEE0DF3-CBD3-44CD-BB07-80380575D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69031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Register allocation: $a0 and $a1 for the two arguments, $t0 for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temp variable – no need for saves and restores as we’re not using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$s0-$s7 and this is a leaf procedure (won’t need to re-use $a0 and $a1)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swap: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$t1, $a1,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add   $t1, $a0, $t1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$t0, 0($t1)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$t2, 4($t1)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$t2, 0($t1)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$t0, 4($t1)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$ra</a:t>
            </a:r>
          </a:p>
        </p:txBody>
      </p:sp>
      <p:sp>
        <p:nvSpPr>
          <p:cNvPr id="20486" name="Text Box 6">
            <a:extLst>
              <a:ext uri="{FF2B5EF4-FFF2-40B4-BE49-F238E27FC236}">
                <a16:creationId xmlns:a16="http://schemas.microsoft.com/office/drawing/2014/main" id="{F7EE4498-978B-4E97-AF92-3771BCD84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276600"/>
            <a:ext cx="2619563" cy="2246769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void swap (int v[], int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int temp;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temp = v[k];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v[k] = v[k+1];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v[k+1] = temp;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6EAF17E-9F40-4FA7-B299-53BC512A175A}"/>
                  </a:ext>
                </a:extLst>
              </p14:cNvPr>
              <p14:cNvContentPartPr/>
              <p14:nvPr/>
            </p14:nvContentPartPr>
            <p14:xfrm>
              <a:off x="947880" y="91080"/>
              <a:ext cx="8124120" cy="5921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6EAF17E-9F40-4FA7-B299-53BC512A175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38520" y="81720"/>
                <a:ext cx="8142840" cy="5940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49947</TotalTime>
  <Words>1867</Words>
  <Application>Microsoft Office PowerPoint</Application>
  <PresentationFormat>On-screen Show (4:3)</PresentationFormat>
  <Paragraphs>291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272</cp:revision>
  <dcterms:created xsi:type="dcterms:W3CDTF">2002-09-20T18:19:18Z</dcterms:created>
  <dcterms:modified xsi:type="dcterms:W3CDTF">2022-02-01T17:53:19Z</dcterms:modified>
</cp:coreProperties>
</file>