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3" r:id="rId2"/>
    <p:sldId id="583" r:id="rId3"/>
    <p:sldId id="606" r:id="rId4"/>
    <p:sldId id="607" r:id="rId5"/>
    <p:sldId id="608" r:id="rId6"/>
    <p:sldId id="609" r:id="rId7"/>
    <p:sldId id="610" r:id="rId8"/>
    <p:sldId id="611" r:id="rId9"/>
    <p:sldId id="612" r:id="rId10"/>
    <p:sldId id="601" r:id="rId11"/>
    <p:sldId id="644" r:id="rId12"/>
    <p:sldId id="645" r:id="rId1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6:10:18.6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8260 4041 484 0,'-1'1'123'15,"-2"2"4"-15,-2-3-50 0,1 1-38 16,-1-1-7-16,1 0-2 0,-1 1-3 16,0-1-2-16,1 0-3 0,3-1 0 0,-2-1-2 15,2 1 1-15,1 1-2 0,0-2-1 16,0 0-2-16,1 0-1 0,1 1-2 16,-2 1 1-16,1-1-2 0,-1 0-1 15,1 0 0-15,2 0 0 0,-1 0-1 16,2-2-2-16,0 0-1 0,1 1-2 15,2-2-1-15,1-1-1 0,2 0-1 16,3 0 0-16,0 0-1 0,2 2 1 16,4-1-1-16,0 2 0 0,1 3 0 0,3 0 1 15,-1 1-1-15,0 2 0 0,-1 0 0 16,-1 1 0-16,-2 0-1 0,-2-1 0 16,-3 2 0-16,-2-2 0 0,-4 3-1 15,-2-1 1-15,-3 4 0 0,-3 2 0 16,-6 4 0-16,-3 2 1 0,-2 2 1 15,-2-1-1-15,-6 3 1 0,0-3 0 16,-3 0 0-16,2-6 1 0,1-1-1 0,1-3 0 16,5 0 2-16,3-6-1 0,3-2 0 15,4-1 1-15,3 1-3 0,3-2 0 16,4 0 0-16,0-1 0 0,4 1-1 16,3 0 0-16,4-1 1 0,1 1 1 15,3 1 0-15,1 1 0 0,1 2 0 16,-1 1-1-16,2 0 0 0,-1 4 0 15,-1 2-1-15,-2 2 1 0,-4 3 0 0,-2 2-1 16,0 0 0-16,-8 4 1 0,-3-2-1 16,-4 2 1-16,-4 0 0 0,-7 0 1 15,-4 2 0-15,-4-1 1 0,-3-2 0 16,-3 0 2-16,-3-3 0 0,-2-2 0 16,0 0 1-16,0-5-1 0,-3-2 0 15,-1-7 0-15,1-1-1 0,4-4-1 16,1 0-4-16,3-7-6 0,7 0-9 15,4-3-6-15,8 0-18 0,7-1-20 0,5-1 147 16,7-4-277-16,7 0-151 0,4-7-415 16</inkml:trace>
  <inkml:trace contextRef="#ctx0" brushRef="#br0" timeOffset="345.07">9005 3840 646 0,'2'-2'152'0,"-2"-1"4"15,0 4-115-15,-2 1-11 0,1 4-2 16,-5 5-3-16,1 6-9 0,-4 1-10 16,-1 7-4-16,-3-1-3 0,0 0 3 15,-3 2 1-15,0 3-2 0,0-2 1 0,2 1-1 16,-1-1 0-16,3-2 4 0,1 1-4 15,4-3-1-15,1-4 1 0,5-4-1 16,2-2 1-16,2-2-1 0,5-3 0 16,1-2 2-16,2 1 0 0,4-4 0 15,0 0 0-15,4 0 1 0,0-1-1 16,-3-1 0-16,3 0-1 0,-2-2 0 0,0 0-1 16,-4-2-13-16,-1-1-10 0,-1 0-8 15,-1-1-8-15,-3-1 8 0,-1 0-91 16,-3-2-40-16,0-2-90 0,0-3-211 15</inkml:trace>
  <inkml:trace contextRef="#ctx0" brushRef="#br0" timeOffset="507.87">9076 4102 497 0,'0'-8'136'0,"-1"4"10"15,1 1-48-15,0 5-38 0,-2 1-11 16,1 5-6-16,-1 2-4 0,0 5-5 16,0 1-7-16,0 6-5 0,1 0 0 0,0 4-3 15,1 2-4-15,0 1-5 0,2 1-4 16,0 2-2-16,3 2-1 0,-1 0-2 15,2 0 0-15,-1-3-1 0,0-3-7 16,1 0-21-16,-2-3-20 0,1-3-54 16,-2-4-75-16,0-3-123 0,2-6-270 15</inkml:trace>
  <inkml:trace contextRef="#ctx0" brushRef="#br0" timeOffset="972.95">9303 4039 668 0,'3'-5'160'0,"1"-3"9"0,-1 2-117 16,1-1-5-16,3 1-1 0,2-3-4 16,1 0-10-16,4-1-12 0,0 2-7 15,3 1-5-15,2-1-3 0,1 4-2 16,2 2-2-16,2 4 0 0,-2 3-1 15,-3 2 0-15,2 2 0 0,-4 4 0 16,-3-2 0-16,-6 3 0 0,-5-1-1 16,-2 6 1-16,-3-1 1 0,-6 4 0 0,-4-1-1 15,-4 3 1-15,-2-1 1 0,-2-1 0 16,1-4 0-16,-2-4 1 0,4-4 0 16,3-3 1-16,4-4 1 0,1-1 2 15,6-2-1-15,1 1-2 0,2-1-1 16,1 0-2-16,3 0-1 0,3 0-2 15,4 0-1-15,3 1 0 0,6-1 1 0,2 1 2 16,2 1 0-16,3 2 0 16,3 0 1-16,-2 2-1 0,1 3 0 0,-3 1 1 15,1 3-1-15,-6 4-1 0,-4-2 1 16,-5 4-1-16,-6-2 1 0,-7 3-1 16,-7 1 1-16,-9-4 0 0,-8 1 1 15,-3 1-3-15,-9 0-3 0,-3-2-11 16,-7-4-32-16,-7-1 73 0,-3 0-211 15,-3-6-153-15,-5-2-391 0</inkml:trace>
  <inkml:trace contextRef="#ctx0" brushRef="#br0" timeOffset="4919.35">7256 3550 462 0,'5'6'112'0,"0"-1"4"16,-1-3-73-16,-1-1-5 0,-1 1-9 15,-1 0-4-15,0-2-1 0,0 1 0 16,-1-2 1-16,0 2 6 0,0 1 2 15,0-4 2-15,0 2 0 0,-1-1 1 16,0-1-2-16,-1 1-2 0,0-2-3 16,-3-1-5-16,-1 0-4 0,-1-1-4 15,-2-1-4-15,1 0-3 0,-2 0-3 0,-2 1-2 16,-1-1-3-16,-1 3-2 0,1 1-1 16,0 3-1-16,0 3 0 0,0 2-1 15,2 1 1-15,2 4 0 0,3 5 0 16,0 1 1-16,3-2-1 0,2 4 0 15,4-1 0-15,2 0-1 0,4-4 0 16,3-2 0-16,1-3-1 0,4-2 1 16,-2-4 0-16,1-4 1 0,0-2 1 0,-1-5 1 15,-2-3 1-15,-2-4 1 0,0-4 1 16,0-2 0-16,-2-4 0 0,-1-3 0 16,1-1 0-16,-3-2-1 0,0-4 1 15,-1-1 0-15,-2-2 1 0,-3 1 0 16,0 1 1-16,-6-1 0 0,0 4-1 15,-1 6 1-15,-1 5 1 0,1 7 0 16,3 5-1-16,-1 5 0 0,3 6 0 0,0 7 0 16,0 9 0-16,2 4-1 0,-1 5-1 15,3 7-2-15,1 7-1 0,4 4-1 16,1 1 1-16,4-1-2 0,2 2 0 16,1-3 1-16,1-2 2 0,1-6 0 15,1-5-1-15,0-7 1 0,1 0-1 16,-2-6 0-16,2-4-3 0,-1-9 1 15,0-4 0-15,0-4 0 0,-1-9 1 16,2-7 0-16,1-8 2 0,-1 0 1 0,1-3 0 16,-2-2 0-16,0 0 0 0,-2 4 0 15,-5 2 2-15,-5 6 1 0,-4 1 0 16,-4 5 0-16,-6 6 0 0,-5 5 0 16,-4 10-1-16,-4 6 0 0,-1 4-2 15,-1 7 3-15,-1 3 0 0,2 3 2 0,3 2-1 16,7 1 1-16,4-4-2 0,3 2 1 15,6-3-4-15,7-2 0 0,3-4-1 16,2 0-1-16,8-9-2 0,5-1 1 16,4-4-1-16,3-4 0 0,-2-1-2 15,3-1-3-15,3-4-7 0,-4 3-20 16,-1-2-16-16,-2-3-132 0,-4-4-142 16,4-5-343-16</inkml:trace>
  <inkml:trace contextRef="#ctx0" brushRef="#br0" timeOffset="5298.22">8056 3431 712 0,'-5'3'174'0,"-2"-2"5"16,-2 1-119-16,-2 1-10 0,-2-1-6 16,-1 2-13-16,-1-1-14 0,-1 2-7 0,0 2-4 15,-1 4-3-15,2 1-2 0,1 3-1 16,1 3-2-16,2 5 0 0,4 1-1 15,4 2 0-15,5-2 1 0,5 0-1 16,4-2 0-16,4-2 1 0,7-5-1 16,3-4 0-16,1-5 1 0,4-5-1 15,0-4 1-15,0-3 1 0,2-4 0 16,-2-3 1-16,-4-3 1 0,-1-1 0 16,-2 0 1-16,-4 0 0 0,-5 1 2 15,-4-1 1-15,-4 5 1 0,-1 1 4 0,-3 5 1 16,-2 1 2-16,-1 4-1 0,0 1-3 15,0 3-2-15,13-24 2 16,1 50-4-16,-4-19-4 0,-4 1-2 16,4 2 1-16,1 0 1 0,3 1 0 15,-10 23-8-15,3-49 1 0,5 17-18 16,6-4-22-16,2-5-15 0,0-1-132 0,-1-6-144 16,0-7-340-16</inkml:trace>
  <inkml:trace contextRef="#ctx0" brushRef="#br0" timeOffset="5445.9">8322 3300 707 0,'-15'6'148'0,"1"2"0"0,3-1-121 16,2-3-22-16,4 0-1 0,1-2-8 0,1-1-11 15,4-2-133-15,1-2-125 0,3-2-326 16</inkml:trace>
  <inkml:trace contextRef="#ctx0" brushRef="#br0" timeOffset="5916.21">8521 3434 592 0,'1'12'136'15,"-1"0"2"-15,0 0-107 0,-1 0-7 16,0 1-3-16,1-1-4 0,0 1-8 15,1-2-6-15,-1-1-1 0,2 0-1 16,0-1 0-16,0-4 0 0,0-2-1 0,0 1 2 16,-1-2 4-16,0-2 14 15,-1-3 8-15,1-2 2 0,-1-1 3 0,2-2 0 16,-1-5 1-16,1-3-6 0,2 0-14 16,2-3-7-16,3 2-2 0,2-1-3 15,1 3-1-15,2 2 0 0,3 6-1 16,-1 3-1-16,-1 5 1 0,0 3-2 15,-1 3 1-15,-1 5-3 0,-1 1-1 16,-2 2-4-16,-1 1-4 0,-2 0-3 0,-2 0-2 16,-1-2 0-16,-2-3 1 0,1-3 3 15,-1-1 3-15,-1-3 4 0,0 0 5 16,1-3 7-16,-1-3 6 0,0-1 6 16,0-1 4-16,0-5 2 0,2 1 2 15,-1-6 0-15,1 1-2 0,3 0-7 16,-1-1-5-16,2 1-3 0,1 1-2 15,0 1-2-15,3 4-2 0,0 3-2 16,1 0 0-16,0 2-1 0,1 4-1 0,-1 4 1 16,3 2-1-16,-2 0 0 0,-1 1-4 15,0 4-10-15,-1-1-15 0,0 1-16 16,-1-2 5-16,-3 0-139 0,1-2-135 16,1 0-316-16</inkml:trace>
  <inkml:trace contextRef="#ctx0" brushRef="#br0" timeOffset="6515.61">9272 3299 632 0,'-2'-7'158'0,"-2"4"2"15,-5 0-81-15,-3 4-43 0,-3 4-11 16,-4 0-4-16,-3 4-9 0,-1 6-8 0,0 1-2 15,1 4 0-15,5 2 0 0,1-3-1 16,6 5-5-16,3-7-3 0,4-3 0 16,7-4-5-16,5-3-4 0,3-5-4 15,4-2-3-15,0-4 4 0,5-2 2 16,1-1 2-16,-1-1 3 0,0-4 5 16,-3-4 4-16,-1 0 3 0,-3 1 4 15,-2-3 2-15,-3 5 3 0,-4-1 3 16,0 5 1-16,-3 4 0 0,-1 4-5 15,-2 2-4-15,-1 8-2 0,-2 0-2 0,0 6-3 16,-1 2-7-16,0 2-7 0,1 1 1 16,3 0-3-16,1-4-5 0,1 0-7 15,4-5-6-15,3-4-2 0,3-3 6 16,1-4 3-16,2-5 7 0,3 0 8 16,0-5 12-16,1 0 12 0,0-3 16 0,1-5 8 15,0 0 6-15,-1-5 4 0,0-2 3 16,-1-2 0-16,2-5 0 0,0-3-2 15,-2-4-5-15,4-3-4 0,0-1 1 16,-2-2-6-16,0-1-7 0,-1 4-2 16,-5 7 1-16,-1 6 0 0,-6 6-1 15,-3 5-5-15,-5 9-2 0,-3 5-1 16,-2 4-4-16,-2 5-5 0,-5 7-4 16,-1 7 0-16,0 8-2 0,2 6 2 0,1 8 1 15,1 3 0-15,2 3-1 0,2 1-3 16,4 2-10-16,1-1-8 0,-2-1-11 15,4-7-5-15,2-1 3 0,-1-6-13 16,5-6 4-16,5-7 1 0,7-10 1 16,4-7 2-16,5-8 103 0,6-7-227 15,3-7-120-15,3-8-362 0</inkml:trace>
  <inkml:trace contextRef="#ctx0" brushRef="#br0" timeOffset="16037.87">7145 5369 300 0,'-8'8'92'16,"-1"-2"9"-16,0 1-21 0,3-2-23 15,-2-1-5-15,3-3-7 0,1 0-9 16,2-1-5-16,1 1-7 0,2-1-6 16,1-3-2-16,3 3 2 0,2-1 0 15,3-2 2-15,5 3 2 0,2-3 4 16,2 1 1-16,3 1 0 0,1-2-2 0,2 2-4 15,2 2-3-15,-2-2-4 0,1 1-6 16,-3 3-2-16,0 0-2 16,-3 1-2-16,-3-1 0 0,-3-2-2 0,-4 1 1 15,-1 0-4-15,-3-2-12 0,-2-3 12 16,-2 1-156-16,-3-2-133 0,-1-3-347 16</inkml:trace>
  <inkml:trace contextRef="#ctx0" brushRef="#br0" timeOffset="16231.08">7341 5117 672 0,'1'5'159'16,"-4"-7"4"-16,1 3-99 0,0 2-24 16,1-6-7-16,0 5-7 0,1 0-7 15,-1-1-5-15,2-1-5 0,-2-3-4 0,1 4-3 16,0-2-11-16,2-1-20 0,-1 2 78 15,3 1-222-15,-3 2-149 0,2 7-400 16</inkml:trace>
  <inkml:trace contextRef="#ctx0" brushRef="#br0" timeOffset="16411.59">7316 5618 569 0,'0'9'146'0,"1"-1"14"0,0-1-60 16,1-3-50-16,2 0-2 0,-2-4-2 16,0 0-9-16,0 0-10 0,-1 0-12 15,-1-1-8-15,0 0-20 0,-2 0 34 16,-1-2-192-16,1-1-150 0,0 2-400 0</inkml:trace>
  <inkml:trace contextRef="#ctx0" brushRef="#br0" timeOffset="16863.55">7574 5251 571 0,'3'1'164'16,"-2"-1"12"-16,-1 0-35 0,0-1-64 16,-1 0-12-16,0-1-8 0,0 1-12 15,1-3-13-15,1 1-11 0,1-1-9 0,3-1-5 16,1 3-1-16,2 0-3 0,3 1-1 16,1 2-1-16,3 0-2 0,2 2 1 15,0 5-2-15,2 1 0 0,-1 2 0 16,-2 3-2-16,-2 2-2 0,-4 4-1 15,-3 1 1-15,-4-1-1 0,-5 1 0 16,-2 0 0-16,-3 1 0 0,-3 0 1 16,-5 0-1-16,-3-1-1 0,1 0 1 15,-2 2 1-15,-1-3 0 0,2-3 2 0,3-4 0 16,4-2 2-16,6 0-2 0,4-5 1 16,5-1 0-16,7-1 1 0,8 1 0 15,3-2 1-15,3 0 1 0,6 2 1 16,4 1 1-16,2-2-1 0,1 0 4 15,-2-1-6-15,3 0-26 0,-3 1-53 16,-2-4-100-16,-3 1-141 0,-4-1-336 16</inkml:trace>
  <inkml:trace contextRef="#ctx0" brushRef="#br0" timeOffset="22075.46">9117 5183 480 0,'1'-5'120'0,"1"-2"6"0,0-1-51 16,0 3-38-16,-1 2-6 0,2-3-1 16,-3 2-1-16,1 1-4 0,-1 0-3 15,0 1-3-15,0 1-1 0,0-1-4 16,-1 3-3-16,2 1-3 0,-1 4-3 15,1 2-2-15,1 2-2 0,0 6 0 0,1 3 0 16,2 7 2-16,0 1 0 0,1 4 0 16,0 3 0-16,0 1-1 0,-2 1 0 15,1-2-1-15,-1-4 0 0,-1-1-1 16,1-5-2-16,-1-2-3 0,0-5-5 16,0-4-7-16,1-4-9 0,-1-1-5 15,0-5-19-15,2-5-102 0,-3-4-108 0,4-4-261 16</inkml:trace>
  <inkml:trace contextRef="#ctx0" brushRef="#br0" timeOffset="22477.43">9403 5161 527 0,'-5'1'124'0,"0"2"3"0,1-2-89 0,0 0-3 15,2 3-3-15,-1-4-5 0,2 1-6 16,-1-2-4-16,4 1-3 0,0 1-3 16,4-2 2-16,1-1 1 0,3 1 3 15,2 0 3-15,2-1 2 0,1 2 0 16,3-4-1-16,-2 2-5 0,3 1-4 16,-2 0-4-16,-1 0-4 0,0 2-3 0,-2-2 0 15,0 2-1-15,-2 0 1 0,-1 1-1 16,-1 0 0-16,-2 3-1 0,0-1 1 15,-1 2-1-15,-3-1 0 0,-1 1 0 16,-1-2-1-16,1 4 2 0,-3 1-1 16,-2 4 2-16,0 3 0 0,-2 6 1 15,-2 4-1-15,-2 3 1 0,-3 5 0 16,0 0-2-16,1 0 0 0,1 0-2 16,3-3-2-16,0-2-3 0,4-6-5 0,3-2-8 15,0-5-4-15,2-3-9 0,2-5-4 16,-1-4 91-16,4-3-211 0,-1-2-123 15,4-9-345-15</inkml:trace>
  <inkml:trace contextRef="#ctx0" brushRef="#br0" timeOffset="22743.3">9900 5192 613 0,'0'-7'148'0,"0"0"8"0,0-2-100 16,2 3-11-16,-1 2-1 0,-2 0-2 15,2 3-9-15,-1-2-9 0,0 6-8 0,1 4-4 16,-3 4-2-16,2 1-3 0,0 5-2 16,1 2 0-16,0 8-1 0,-1 1 1 15,4 1-2-15,-2 0-1 0,1 4 0 16,0 1 0-16,0-2-2 0,1-1-6 15,3-3-12-15,-3-2-12 0,3 1-14 16,-1-7-35-16,1-1-98 0,1-5-124 16,5-3-278-16</inkml:trace>
  <inkml:trace contextRef="#ctx0" brushRef="#br0" timeOffset="25211.45">11200 5161 445 0,'2'-5'116'15,"0"-4"6"-15,-1 4-50 0,1-1-26 16,0 3 0-16,-1 0 0 0,0 0-2 15,1 3 0-15,-1 0-2 0,-1 3-6 16,0-1-5-16,0-1-6 0,-3 2-7 16,2 5-6-16,0 3-8 0,-1 0-2 15,0 4-1-15,1 5 1 0,0 6 0 16,0 3-1-16,1-1 0 0,1 3 0 0,-1 2 3 16,2-2-15-16,-1 0-5 15,-1-3-8-15,1-2-8 0,-2-7 7 0,1 0-39 16,0-4-105-16,-1-4-102 0,1-3-280 15</inkml:trace>
  <inkml:trace contextRef="#ctx0" brushRef="#br0" timeOffset="25660.98">11237 5211 609 0,'-5'-5'139'16,"1"0"5"-16,-2-3-90 0,1 0-25 15,2 0-3-15,2-1 0 0,1-3 0 16,4 1-6-16,2-2-4 0,4 2-5 0,2 3-3 16,3-1-3-16,0 5-1 0,5 6-2 15,-2 1-2-15,3 5-1 0,0 0 1 16,0-1-1-16,-2 8 0 0,-1-4 0 16,-5 1-3-16,-2 1-4 0,-3-1-5 15,-4 3-3-15,-3-3 0 0,-5-2-1 16,-5 4-1-16,-4-3 3 0,-6 2 6 15,-3-3 3-15,-2 0 3 0,-4-2 1 16,2 3 1-16,-1-7 1 0,1-2 0 16,4-1 1-16,3-3 0 0,3 1 0 0,3-2 2 15,4-4 1-15,5 3-1 0,4 3 1 16,3 1 2-16,5 3 2 0,3 2 0 16,3 2 1-16,3 3 0 0,1 0 1 15,1 2 0-15,0-1-2 0,2 2-1 16,-1 1-2-16,0 4-1 0,0-1-3 15,0 4 1-15,0 0-1 0,0 4 0 0,-3 1 0 16,2 0 0-16,-3-2-1 0,1 0-5 16,-2-2-5-16,0-1-10 0,-1-4-10 15,1-3 5-15,-4-3-132 0,-3-3-120 16,2-5-294-16</inkml:trace>
  <inkml:trace contextRef="#ctx0" brushRef="#br0" timeOffset="26402.73">12615 5086 634 0,'1'5'158'0,"-1"-4"9"16,0 4-91-16,-1 0-22 0,1 3-8 15,1 4-2-15,1 4-6 0,0 0-10 16,3 4-6-16,1 2-6 0,2 4-3 15,1 0-2-15,-2 2-2 0,0 2-3 16,0 3 0-16,-3 2-12 0,-3-1-6 16,0-1-24-16,-1 2-21 0,-1-1 36 0,0-3-169 15,0-1-147-15,3-3-332 16</inkml:trace>
  <inkml:trace contextRef="#ctx0" brushRef="#br0" timeOffset="33395.93">9593 6347 461 0,'5'3'115'0,"-4"-5"4"0,-1 2-61 16,-1 1-18-16,0 0-12 0,-1-1-8 15,1-1-4-15,-1 1-3 0,0 1-1 16,2-3-1-16,-2 1 0 0,1-1 0 15,0 0 0-15,-1 4 0 0,1-5-1 16,-1 2-1-16,-1 2-1 0,-1-3-2 0,-1-1-1 16,1 0 1-16,-2-2-2 0,1 1 0 15,-3-3-1-15,2 2-1 0,-2-3 1 16,1 0-2-16,-1 1-1 0,0 1 0 16,-1 3-1-16,1 2 0 0,2-3-1 15,-1 7 0-15,1 1 0 0,-1 1 0 16,2-2 1-16,-1 1 0 0,0 2 1 0,0 0 0 15,1 2-1-15,1-1 1 0,1 1 0 16,2 3-1-16,-2-3 1 0,3 2-1 16,1 1 0-16,-1-1 1 0,2 1 0 15,0-1 0-15,-1 0-1 0,4 7 1 16,-1-2-2-16,4-2-1 0,-1 0-3 16,2 5-3-16,2-2-2 0,0 2 0 15,2-1-5-15,1 2 1 0,0 3 1 0,-2-2 3 16,-2-2 3-16,0-1 1 0,-2-2 2 15,-2-2 3-15,-3-2 1 0,-2-2-1 16,-1 0 0-16,-2-2 0 0,-3 0 1 16,-2 0 1-16,-3-4 0 0,-2 1 1 15,-3-2 1-15,-1-2 0 0,-1 0 2 16,-1-4 1-16,3 0 3 0,1-4 2 16,0-2 3-16,6-3 3 0,1-1 2 15,4-4 3-15,3-2 0 0,2-1-1 0,2-1 0 16,4-1-1-16,1 1-1 0,1 2-3 15,1 2-3-15,1 4-3 0,0 1-1 16,0 2-3-16,0 3-4 0,-1 1-13 16,-1-2-10-16,-2 2-9 0,2 0 45 15,-1 1-171-15,2-2-129 0,0-1-321 16</inkml:trace>
  <inkml:trace contextRef="#ctx0" brushRef="#br0" timeOffset="33778.91">9743 6369 565 0,'1'1'129'0,"1"-1"1"0,-2 0-89 15,0 0-19-15,0 1-7 0,-2 2-3 16,-1 4-4-16,-2-1-2 0,-1 2-2 15,0 3 0-15,-2 0 0 0,1-1-1 16,2-2 0-16,2 0 1 0,3-1 2 16,2-1 1-16,3 1 1 0,2-3 2 15,3 1 4-15,0 0 2 0,2 1 2 16,1-2-1-16,3-1 2 0,1 2-3 0,1-2 0 16,1 3-5-16,0 2-2 15,-3 0-3-15,-1 1-3 0,-4 2-1 0,-2-1-1 16,-3 4 0-16,-5-3 0 0,-4 1 0 15,-2 1 0-15,-4 2 0 0,-2 2 0 16,-3-1-1-16,-1-2-3 0,-3 0-5 16,1-1-9-16,0-4-7 0,2-1-10 0,1-2-5 15,2-4-71-15,2-2-48 0,-1-6-103 16,1 0-220-16</inkml:trace>
  <inkml:trace contextRef="#ctx0" brushRef="#br0" timeOffset="33935.49">9707 6433 504 0,'11'-6'142'0,"2"-3"8"0,3-3 4 15,4 0-105-15,3-4-8 0,3 0-7 0,1-3-5 16,2 2-5-16,1 0-11 0,1 4-26 16,-2-2-4-16,-3 4-147 0,-2-1-135 15,-2 1-348-15</inkml:trace>
  <inkml:trace contextRef="#ctx0" brushRef="#br0" timeOffset="34418.33">11152 6438 476 0,'0'1'126'0,"0"0"6"15,0-2-34-15,0 2-55 0,0-1-7 16,0 0-2-16,0 1-4 0,0-1-8 0,1 2-5 15,0 5-4-15,1 1-4 0,-2 3-2 16,-2 6-1-16,0 4-1 0,-1 4-2 16,-1 2-1-16,-2 6-21 0,1-1-6 15,0 2-1-15,3-6-6 0,0-1-4 16,3-7 11-16,0-2-125 0,1-7-88 16,2-4-270-16</inkml:trace>
  <inkml:trace contextRef="#ctx0" brushRef="#br0" timeOffset="34745.15">11171 6497 524 0,'2'-21'133'0,"-1"3"6"0,2 5-61 15,3 1-30-15,1 3-6 0,3 4-4 16,4-2-4-16,2 3-6 0,3 2-6 16,2 0-6-16,0 2-5 0,1 2-5 0,-2 0-2 15,-2 4-4-15,-3 1-1 0,-3 0-2 16,-4 3-2-16,-4-2 1 0,-5 3-1 15,-2-1 0-15,-4-1 1 0,-3 0 0 16,-3-3 3-16,-1 0 0 0,-2-4 2 16,-1-2 0-16,1 0 1 0,-1-2 1 15,1-1 0-15,1-2 1 0,3 0-1 16,5 2 1-16,-1-1 0 0,4 3-2 0,3 0-1 16,4 3-1-16,3 4 1 0,3 2 0 15,1 4-2-15,3 6 1 0,3 3 0 16,0 4 2-16,0 2 0 0,1 2-3 15,-1 3 0-15,3-1-7 0,1-1-17 16,-2-2 9-16,2-1-145 0,0-6-130 16,-1-5-329-16</inkml:trace>
  <inkml:trace contextRef="#ctx0" brushRef="#br0" timeOffset="35233.12">12585 6350 592 0,'1'0'151'0,"0"-1"9"0,-1 0-90 15,0 0-11-15,0 1-6 0,2 0-7 16,-4 0-12-16,2 2-11 0,0 3-8 16,-1 4-5-16,1 5-3 0,0 5-3 15,0 4-1-15,0 6 1 0,1 2 0 16,1 2-1-16,-1 3-11 0,1-1-33 15,0-1-72-15,-1-3-64 0,1-1-128 16,-1-9-289-16</inkml:trace>
  <inkml:trace contextRef="#ctx0" brushRef="#br0" timeOffset="41576.15">12801 4799 439 0,'5'-9'114'0,"-3"3"6"15,0 2-56-15,-1 0-14 0,-1 3-5 0,0-2-4 16,-1 1-4-16,0 0-5 0,0 1-5 15,0 0-5-15,1-2-5 0,-1-2-3 16,-1 2-3-16,0 2-3 0,2-1-3 16,-1-5-1-16,-1 1-1 0,0 2-2 15,-2-1 1-15,2-4-1 0,-1 1-1 16,-2 1 3-16,-3 0-1 0,0-1 1 16,-1 2 0-16,2 0-1 0,-1 1-1 0,-1 1 1 15,-1 0-3-15,1 1 0 0,0-2-1 16,-2 4 1-16,0-2 1 0,-1 2 0 15,-1 2 0-15,1-1 2 0,1 1-1 16,0 2-1-16,0 0 0 0,2 0 0 16,-1 1-1-16,1 1 0 0,0-1 1 15,-1 3-1-15,-1-2 2 0,-1 3 0 16,0-1 0-16,1 0 0 0,-1-2 0 16,2 4 0-16,1-2-1 0,1 0 0 0,2 0 0 15,0-1 0-15,2-1 1 0,1 3-1 16,0-4 1-16,1 0 0 0,1 2 0 15,-1 2 0-15,0-1 0 0,-2 3 0 16,0 0 0-16,-5 1 0 0,-1 4 0 16,-2 0-1-16,-2 0 1 0,0 0-1 15,0 1 0-15,-2-2 1 0,4 1-1 16,1-2 0-16,1 0 1 0,4-1-1 0,-2 3 0 16,3-3 0-16,1 1 1 0,1 0 0 15,1 1 1-15,1 1 0 0,-1 0 0 16,1 1 1-16,-1 2 0 0,2 0 1 15,0 0-1-15,2-2-1 0,-2 2 1 16,1-3-1-16,0 1-1 0,1-3 1 16,-1 0-1-16,0 2-1 0,1 3 1 15,-1 0 0-15,-1 1-1 0,2 2 1 16,0 2-1-16,0 0 1 0,0 0-1 0,0-2 1 16,2 0-1-16,0-1 1 0,1 0 0 15,1-1-1-15,2-2 1 0,-1 1 0 16,2 0-1-16,0-2 1 0,0-1 0 15,-1-1 0-15,0 2-1 0,-1-1 1 16,-1 0-1-16,1-2 0 0,-1 2 0 16,2-1 0-16,0 0 0 0,0-2 0 0,3 0 0 15,1-4 0-15,3 1 1 0,0-3 0 16,1 0 0-16,3-2 0 0,1 1 1 16,-2-3-1-16,1 0 0 0,1 0 0 15,-1-1 0-15,-1 2-1 0,1 2 1 16,-1-1-1-16,1 3 0 0,2-3 1 15,-3 1-1-15,1 1 0 0,-3-1 1 16,-1-4-1-16,-1 1 0 0,-1-4 1 16,-2-1-1-16,0 0 1 0,0-3 0 0,3-3 1 15,0-1 1-15,1-3 1 0,0 1 0 16,0-4 1-16,2-1 0 0,-2-1 0 16,-2 1-1-16,0-1 0 0,0-1-2 15,-2-1 0-15,1-1-1 0,1 0 0 16,-1-2 0-16,-1 1 0 0,-1-3 0 15,0 1 0-15,-2-1 0 0,-1 1 0 0,-5-3 0 16,-1-1 1-16,-1-2 0 0,-3 1-1 16,-1-1 0-16,1 0 0 0,0 1 0 15,-1-4 0-15,3 1-1 0,0 2 0 16,0-1 1-16,2 3-1 0,-1 1 0 16,1 3 0-16,0 6 1 0,-2 1 1 15,1 3 0-15,-1 2 0 0,-1 1 2 16,-2 0 0-16,-2 1-1 0,-1 0 1 15,-3-1-2-15,-2-2 0 0,-2-1 0 16,0 0-1-16,0-2 0 0,0-2 0 0,-3-1-1 16,2 1 1-16,-1 0 0 0,-2-2-1 15,-1 1-2-15,0 1-1 0,-1 1-1 16,2 3-2-16,0 0-1 0,-2 4-1 16,3-1-1-16,-3 2-6 0,1 0-6 15,-2 1-1-15,-2 1-149 0,3 2-139 16,0 5-352-16</inkml:trace>
  <inkml:trace contextRef="#ctx0" brushRef="#br0" timeOffset="50291.54">16419 1660 409 0,'-2'-2'108'0,"-1"1"4"0,1-2-5 0,1 0-82 15,0 0-5-15,0-1 1 0,1 1 2 16,-1 1-1-16,1 0-3 0,0 0-3 15,0-1-2-15,0 2-4 0,0 2-3 16,1-1-4-16,0 0-1 0,1 4-2 16,1-1-1-16,3 1 0 0,3 0 2 0,2 1 1 15,3 1 1-15,3-1 2 0,4 1 2 16,4-1 1-16,3-3 2 0,5 2 1 16,5-3 0-16,9 0 0 0,4-1 0 15,1-1-1-15,3 2-1 0,4 0-2 16,-1 1-2-16,2 2-1 0,-5-1 0 15,4 2-2-15,5-2-1 0,-3 1 0 16,2 0 0-16,-2 1 0 0,0 1-1 16,1 2 0-16,-2-1 0 0,2 2 1 15,3-1-1-15,-2-1 0 0,0 0 0 0,1 2 1 16,1-4-1-16,-2 2 0 0,-5-4 0 16,1 0 1-16,2 0-1 0,-3-2 0 15,2-1 0-15,-3-1 0 0,-3-2 0 16,0 1 0-16,-4 0 0 0,-4-1 0 15,3 1 0-15,0-4-1 0,2 1 1 0,-1-2 0 16,0 0 0-16,1 1 0 0,1-1 0 16,-1 3-1-16,0-1 1 0,-3 1 0 15,6 1 0-15,3-2 0 0,2 0 0 16,0-1-1-16,1 2 2 0,-3-1-1 16,3 2 0-16,-5 0 0 0,-4 2 0 15,-2-1 0-15,0 0 1 0,3-2-1 16,-3 2 0-16,-3-2 0 0,0-1 0 15,0 3 0-15,-1 1 0 0,-1 0 0 0,-3-1 0 16,1-4 0-16,-1 2 0 16,2 0 0-16,-2-1 0 0,2 0 0 0,-1-1 0 15,-4 5 0-15,-2 3 0 0,1-2-1 16,-1 4 1-16,-3-1 0 0,0 2 0 16,-1-1 0-16,2-1 0 0,1-1 0 15,0 0 0-15,1-1 1 0,5-2-1 16,3-1 0-16,-2 1 0 0,-2-2 0 15,0 1 0-15,3 2 0 0,-2 0 0 0,-3-1 0 16,-2-2 0-16,3 2 0 0,1 0 0 16,2-2 0-16,-2 2 0 0,2 0 0 15,-1 1 0-15,0 2 0 0,-6 0 0 16,0 0 1-16,-3 0-1 0,-3 0 1 16,-1-5 0-16,-4 2 0 0,-2-3 0 15,0-2 0-15,2-1 1 0,0-1-1 16,0 3 1-16,-2-3-1 0,-1 1 1 0,0 2 0 15,-1 2 0-15,-1 0 0 0,-3 0-1 16,-1 1 1-16,-2 0-1 0,-1 0 0 16,-2 2-1-16,-5-2 0 0,0 1-1 15,-3 0-3-15,0 1-8 0,-3-1-11 16,-1 0 70-16,-6-1-200 0,-2-1-131 16,-4 0-354-16</inkml:trace>
  <inkml:trace contextRef="#ctx0" brushRef="#br0" timeOffset="52282.06">21331 828 457 0,'6'-1'117'0,"-5"1"7"16,0 0-62-16,-1-1-22 0,1 0 2 16,-1 0 6-16,0 1-9 0,0-1-6 0,0 1-4 15,0-2-3-15,0 0-2 0,0 4-4 16,0-2-5-16,0 1-5 0,-1 2-3 16,0 6-3-16,-1 5-2 0,0 4 1 15,0 3 0-15,1 8 1 0,2 6 0 16,2 2 1-16,2 2-1 0,2-1-1 15,1 0-1-15,2 4-1 0,-1-6 0 16,-1-2-1-16,-2 1 0 0,-2-2 1 16,-2-1 0-16,-3-4-1 0,0-4-10 15,-3 0-17-15,2-4 80 0,-1-6-215 0,-2-3-140 16,1-10-381-16</inkml:trace>
  <inkml:trace contextRef="#ctx0" brushRef="#br0" timeOffset="56671.54">13372 4292 241 0,'-1'-1'75'16,"0"2"10"-16,1-2-24 0,0 1-9 16,0 0-4-16,1 0-6 0,-1-2-9 15,1 2-11-15,1 1-9 0,-1 0-7 16,0 0-3-16,0 2 0 0,0-2-1 0,-1 0 2 15,0 0-1-15,0-1 1 0,0 1 1 16,0-1 2-16,0-1 1 0,-1 1-1 16,2 2 1-16,-1-1-1 0,0-1 1 15,0 1-2-15,0 2-1 0,0 0-1 16,0 0-1-16,2 0-1 0,-1 2 0 16,-1 0-1-16,1 3 1 0,0 1 0 15,0 1 0-15,-1-1 0 0,-1 3 0 16,1 4 0-16,-2-1-1 0,-3 0 0 15,2 3-1-15,-2 3 1 0,-1 0-1 0,-2-2 0 16,2 3 0-16,-1-1 0 0,2 1 0 16,-1-1 1-16,2-6-1 0,0-1 0 15,1-2 0-15,1-2 0 0,1-3 1 16,-1-2 3-16,2-4 1 0,0 2 3 16,3-2 1-16,-1 1 1 0,2-2 0 15,0 0 0-15,3 1-2 0,1 0-3 0,2 0-1 16,3 1 0-16,3 1-1 0,2-1 0 15,3 0 0-15,3 1 0 0,1 1 0 16,2-1 1-16,-1-1 0 0,0 1-1 16,1 0-1-16,1-1 1 0,-4-1-1 15,-1 1 0-15,-4-1-1 0,-4 0-2 16,-4-1-1-16,-3 1-44 0,-7-2-83 16,-2-2-103-16,-8-3-258 0</inkml:trace>
  <inkml:trace contextRef="#ctx0" brushRef="#br0" timeOffset="57353.65">14033 4273 380 0,'3'0'89'16,"-1"1"7"-16,0-1-63 0,0 0-7 16,-2-1 1-16,2 0 6 0,-1 2 0 15,-1-2-2-15,-1 1-2 0,-1-1-3 0,1 1-1 16,-2-2-3-16,-1 0-5 0,-4 0-5 16,-2 2-6-16,-1-2-4 0,-4 1-1 15,-2 1 0-15,-1-1 0 0,-3 2-1 16,0-2 1-16,0 3 0 0,3-1 0 15,2 1 0-15,3 1-1 0,2 5 0 16,6-2 0-16,1 0 1 0,3 1 1 16,1 2 2-16,0-3 4 0,3 1 0 0,-1-3 2 15,2 2 0-15,3-2 0 0,2 0-2 16,1 1-2-16,4 1-4 0,1 1 0 16,0 2-2-16,1 0 0 0,-2 5 0 15,-1-1-1-15,-2 4 1 0,-1 0 0 16,0-1-1-16,-2 1 1 0,0-3 0 15,1 1 0-15,-1-3 1 0,-2-2-1 0,1-1-1 16,-3-3 0-16,-1 3 0 0,0 1-2 16,-5-2 0-16,-3 0 0 0,-2 3-1 15,-4-2 2-15,-4 2 0 0,-4-1 0 16,-5-2 1-16,-2-3 1 0,-1-2 1 16,2 0-1-16,2-3 1 0,-1-4-1 15,3-1 0-15,3-3 0 0,5-2 0 16,0 2-2-16,2-3-5 0,2 1 23 15,2 1-92-15,5 2-59 0,1 2-105 0,3-2-259 16</inkml:trace>
  <inkml:trace contextRef="#ctx0" brushRef="#br0" timeOffset="57807.3">14217 4322 392 0,'1'0'108'0,"0"3"6"15,0 0-52-15,0 1-16 0,0 4-6 16,0-3-4-16,0 5-13 0,0 3-7 0,2 0-3 15,-1 4-3-15,0 0-1 0,1 4-2 16,-1 1 0-16,3 0-2 0,-2-2-2 16,1-1-1-16,0 2-2 0,0-1-1 15,-2-4 0-15,-1 2-2 0,-2-4-2 16,1 0-1-16,-1-2-1 0,-1-4-17 16,1-1-103-16,-1-5-101 0,0-8-263 15</inkml:trace>
  <inkml:trace contextRef="#ctx0" brushRef="#br0" timeOffset="58490.88">14235 4333 326 0,'0'-9'92'15,"-1"1"8"-15,1-1-37 0,-1 2-20 16,0 2-3-16,0-1 4 0,0 3-1 0,1 0-13 16,0-1-6-16,0 2-4 0,1 1-2 15,1-1-3-15,1 0-3 0,2-1-3 16,3 2-2-16,3-2-3 0,3-2 1 15,0 0 0-15,3 3 2 0,4 1 0 16,0-1 0-16,-2-3-1 0,0 4 0 16,-1 2-2-16,-2-1-2 0,-1 1 0 15,-2-1-2-15,-3 4 0 0,-3-1 0 16,1-1-1-16,-2 3-1 0,0 0 0 0,-2 1-2 16,-3 1-2-16,-2 3 0 0,-2 2-1 15,-2 2 0-15,-4 1 1 16,-2 0 1-16,-3 0 1 0,-4 1 3 0,-3-3 1 15,-1-3 1-15,-1-2-1 0,-1 0 1 16,2-2 0-16,3-3 0 0,3-1 0 16,5 0 0-16,5-1-1 0,0 2 2 0,5-3 1 15,2 3 4-15,3-1 0 0,1 0 0 16,3 0 1-16,0 2 0 0,5 0 0 16,1-2-2-16,2 2-4 0,2 0 0 15,0 1-1-15,0 0 0 0,-1 0 0 16,1 1 0-16,-3 1 0 0,0 0-1 15,-3-2 0-15,0 1 1 0,0 2-1 16,0-2-1-16,-1 2 1 0,0 0 0 16,-3-1 0-16,0 4 0 0,-4 0 0 0,-1 0-1 15,-7 2-1-15,-1-2 1 0,-2 1 0 16,-4-1 0-16,0 0 1 0,-2-1 0 16,1-2 2-16,-2-3 0 0,-1 0 1 15,-6-1-2-15,-2-3 0 0,-7-1 0 16,1-2-2-16,-2-1-2 0,2 0-6 15,3 0-5-15,0 0 5 0,4-2-51 16,8 1-78-16,1 0-103 0,2 3-249 0</inkml:trace>
  <inkml:trace contextRef="#ctx0" brushRef="#br0" timeOffset="70322.83">9476 7131 492 0,'0'-3'121'0,"0"4"4"16,0-2-79-16,0 1-13 0,0 0-5 15,0 2-7-15,-1 0-8 0,2 3-6 16,-1-2-4-16,0 5-1 0,0-2-1 16,0 2 0-16,-1-1 0 0,0 2 2 15,-2 1-1-15,0 1 2 0,-2 2-1 16,-2 5 1-16,-1 0 0 0,-3 3 0 16,-4 4-1-16,-1 2-1 0,-3-1 0 0,1 0-1 15,-2-1 0-15,1-3 0 0,2-2 0 16,4-3-1-16,3-5 1 0,3-3-1 15,3-3 0-15,2-3 1 0,3 1 0 16,1-2 1-16,1 0 2 0,3 0 1 16,2-1 0-16,3 2 1 0,4 3-1 15,0-1 0-15,1 2-2 0,4 0-1 16,-1-2-1-16,0 2 0 0,0-1-1 0,0-1 0 16,-2 0-5-16,1-2-3 0,-3 0-32 15,-1 0-99-15,-2-3-111 0,-3-1-279 16</inkml:trace>
  <inkml:trace contextRef="#ctx0" brushRef="#br0" timeOffset="70527.07">9501 7403 543 0,'-1'0'150'0,"1"0"7"0,1 1-13 0,-1 0-99 15,0 0-12-15,0 1-6 0,0 1-6 16,0 1-7-16,-2 6-7 0,1 2-4 15,-1 5-1-15,0 5-1 0,-1 3 1 16,1 8 0-16,-1 3-1 0,1 6-8 16,-2 3-17-16,2 2-14 0,1 1 40 15,0-2-167-15,0-5-131 0,3-7-328 0</inkml:trace>
  <inkml:trace contextRef="#ctx0" brushRef="#br0" timeOffset="70957.42">9725 7432 592 0,'-2'-4'139'15,"-2"-3"8"-15,2 1-92 0,-1-1-15 16,1-3 0-16,-1 2-2 0,2-2-5 15,1 1-5-15,2 0-8 0,3 2-5 16,1-1-3-16,2 0-4 0,3 4-1 0,2 0-2 16,3 1-2-16,0 2-2 0,2 2-1 15,-1 2-2-15,2 4-2 0,-2 1-1 16,-1 3-1-16,-3 1-1 0,-2 2 0 16,-3 3 1-16,-2-2 1 0,-4 1 0 15,-2 3 1-15,-3 1-1 0,-5-1-2 16,-3 6-2-16,-3-4-2 0,-3 2-1 15,-2-3 1-15,-2-1 0 0,0-2 3 16,1-1 2-16,5-6 3 0,2-1 3 0,3-2 0 16,5 0 1-16,2-2 0 0,4-1 2 15,4 1 4-15,5 0 2 0,4 2 0 16,6 0 2-16,4 1-1 0,3 0 0 16,5-2-1-16,2 3-4 0,1 0-2 15,0-3-3-15,-2 0-15 0,1 1 147 16,0-4-293-16,-5 1-155 0,-3-4-451 15</inkml:trace>
  <inkml:trace contextRef="#ctx0" brushRef="#br0" timeOffset="71781.22">12608 7232 433 0,'2'2'126'16,"1"-1"8"-16,-2 1-2 0,1 2-74 15,-2-2-10-15,1 3 5 0,-2 2 3 16,1 2-4-16,-2 2-5 0,0 3-7 15,-1 0-6-15,1 5-5 0,-1 2-10 16,0 1-9-16,0 1-5 0,1 0-5 16,1 2-6-16,-1 1-13 0,0 3-25 15,-2 1 122-15,2 3-261 0,0-1-157 0,-1 5-422 16</inkml:trace>
  <inkml:trace contextRef="#ctx0" brushRef="#br0" timeOffset="73891.14">9391 8394 388 0,'-2'-1'114'16,"2"0"5"-16,0-1-36 0,-1 0-24 15,1 1-14-15,-1-3-12 0,0 2-11 16,0-1-5-16,2 3-5 0,-2-1-2 16,1 1-2-16,-1-2-1 0,2 2 0 15,-1 1 0-15,2 1 0 0,-3-3 1 16,2 1 0-16,0 0 3 0,0 1 2 0,1-2 1 15,-1-1 0-15,2-2-1 0,1 1-1 16,3 1-1-16,2-1-2 0,-1-5-3 16,4 4-2-16,1 0-2 0,0 1-1 15,2 1-2-15,0 0-2 0,1 3-1 16,-2 5-1-16,-1-1-1 0,-2 0 0 16,-2 6-1-16,-2-1 0 0,-2 2 1 0,-3-1 1 15,-1 2 1-15,-3 1 0 0,-4 3 2 16,-1-1 1-16,-5 5 1 0,-4 2-1 15,-2 0-1-15,-4 3-2 0,-2 1-1 16,-3-2 0-16,0-1-1 0,1-2 0 16,2-4 0-16,2 0 3 0,3-7 1 15,4-1 2-15,6-4 0 0,4 1-1 16,2-4 1-16,4 1 0 0,5-2 2 16,4 1 2-16,2-3 0 0,4 2 1 15,3-3 2-15,3 1-1 0,2 0 0 0,1-1-2 16,0-2-1-16,2 3-1 0,-3-5-4 15,-1 3-2-15,-1-1-5 0,-3-3-135 16,-2 2-120-16,-3 0-318 0</inkml:trace>
  <inkml:trace contextRef="#ctx0" brushRef="#br0" timeOffset="74208.28">9857 8325 484 0,'1'1'130'0,"-1"1"8"15,0-2-37-15,-1 0-42 0,1-2-11 16,0 5-6-16,1-3-4 0,-1 0-7 16,1 2-8-16,-1 1-6 0,3 5-4 15,0 2-2-15,0 4-3 0,-1 3-2 0,4 5 1 16,-2 4-1-16,3 0 0 0,-2 2-3 16,0 3 0-16,-1 1-6 0,3 0-2 15,-3-5-13-15,-1-1-11 0,1 0 13 16,0-4-152-16,-1-5-135 0,1-2-329 15</inkml:trace>
  <inkml:trace contextRef="#ctx0" brushRef="#br0" timeOffset="75086.46">12642 8315 581 0,'4'-1'133'0,"-2"-3"4"0,-3-3-93 16,-2 3-10-16,-1-1-2 0,0-2 1 15,-1 3-4-15,0-2-3 0,0 5-2 16,0 0-4-16,2 0-5 0,-1-1-3 0,1 3-2 15,-1 2-4-15,-2-3-1 0,0 3-3 16,-2 4-2-16,-1 2 0 0,-2 4-1 16,0 2 0-16,1 2 1 0,2 6-1 15,-1-3 1-15,2 2 0 0,4 1 0 16,2 1-1-16,3-3 1 0,3-2 0 16,1-1 0-16,5 1-1 0,2-1 0 0,0-4 1 15,4-2-3-15,1-1 1 0,2-2-1 16,2-6 1-16,0-4 1 0,2-4 1 15,1-3 0-15,-2-4 2 0,-2-3 2 16,-2-4 1-16,-3-1 0 0,-4-2 0 16,-4-1 0-16,-2-2 0 0,-3 0 2 15,-6-4-1-15,0 4 2 0,-7-4-1 16,-5 2 0-16,-4 0-1 0,-4 3-4 16,-3 3-2-16,-2 7-1 0,0 1-4 15,1 6-6-15,3 4-13 0,3 4-17 0,3 1-10 16,6 1-119-16,1 1-127 0,4 3-303 15</inkml:trace>
  <inkml:trace contextRef="#ctx0" brushRef="#br0" timeOffset="76753.92">9484 9287 412 0,'-1'-1'117'0,"1"1"6"0,-1-1-23 16,-1 0-45-16,4 3-20 0,-4-2-9 15,2-1-6-15,0 0-3 0,0 0-5 16,0 0-3-16,0 3-3 0,0-2-3 16,0 0 0-16,0 2-1 0,3-2 0 0,-2 3 1 15,0 3 2-15,-1 2 3 0,1 4 3 16,-1 4 4-16,-1 3 4 0,-1 4-1 16,-1 4 0-16,0 0-3 0,1 4-1 15,0 1-5-15,0 1-3 0,0 1-4 16,4-4-3-16,-1-3-2 0,1-2-4 15,0-3-6-15,1-4-6 0,1-5-7 16,-1-3 0-16,0-3-45 0,0 0-81 16,0-4-105-16,-2-2-253 0</inkml:trace>
  <inkml:trace contextRef="#ctx0" brushRef="#br0" timeOffset="77145.92">9799 9355 553 0,'-2'-2'129'0,"-1"0"4"0,-1 0-73 16,1 1-35-16,0 1-5 0,0-2-3 16,-2 4-4-16,2 0-4 0,-1 1-4 15,-1 4-2-15,1 2-2 0,-1 7 0 16,0 0 0-16,2 5-1 0,-1 2 1 15,2 2-1-15,1 3 1 0,2-1-2 16,4-5 1-16,1-1 1 0,6-5 1 0,1-2 2 16,3-5 3-16,2-4 3 0,1-7 3 15,2-1 0-15,-2-3 0 16,1-5 0-16,0-4-2 0,-3-1-3 0,0-6-1 16,-4-2-3-16,-2 2 0 0,-2-1 1 15,-6-1-1-15,-3 2 0 0,-5 0-1 16,-4 5 0-16,-5-2-2 0,-6 0 0 15,-2 2-2-15,-2 0-5 0,0 4-5 0,2 6-4 16,0 0-10-16,2 4 160 0,5 5-292 16,3 2-145-16,1 9-418 0</inkml:trace>
  <inkml:trace contextRef="#ctx0" brushRef="#br0" timeOffset="78080.58">12683 9193 577 0,'-1'-5'139'0,"0"0"8"0,-2 3-84 15,2-2-12-15,0 0 0 0,0 3-2 16,0 1-4-16,0 0-4 0,1 0-5 15,0 0-9-15,-1 1-6 0,1 0-4 16,0 1-5-16,1 4-4 0,1 6-3 16,0 3-2-16,2 6-2 0,-2 4-1 0,0 7 1 15,0 3 1-15,-1 1-2 0,-1 1-6 16,0 0-10-16,0 0-13 0,1-2-17 16,0-1 153-16,1-3-293 0,-1-2-159 15,-1 1-430-15</inkml:trace>
  <inkml:trace contextRef="#ctx0" brushRef="#br0" timeOffset="79736.72">9815 10082 121 0,'0'2'57'0,"-2"-2"13"0,2 3 12 0,-1-1-3 16,1 3 3-16,0-3 2 15,0 1-2-15,0-2-10 0,1 1-11 0,-1-1-9 16,0-1-8-16,0 2-9 0,-1-4-5 16,0 2-6-16,-1-1-3 0,-2 2-3 15,-4-2-4-15,-3 1-4 0,-1 0-4 16,-4 1-4-16,-4 2-2 0,-2-3-1 15,-1 1 0-15,0 1 0 0,0 1-1 16,2 1 0-16,4 0 0 0,2-1 0 0,4 3 0 16,4-1 1-16,2 0-1 0,2-1 1 15,2 0-1-15,1 0 1 0,1-1-1 16,0 1 1-16,1 2 1 0,-1-1-1 16,2 1 1-16,-3-1 1 0,0 5-1 15,1 0 0-15,-2 1 0 0,0 2 0 16,-1 0 0-16,1 1 0 0,-1 3 0 15,0-3 1-15,1-2-1 0,-1-1 0 16,1-2 0-16,1-3-1 0,-2 2 1 16,4-6-1-16,-1-2 0 0,0 1 2 0,2-1 0 15,1 0 0-15,3-5 1 0,1 2 0 16,0-1 0-16,2 1-1 0,2 2 0 16,0-1-1-16,3 1 0 0,-2 3 0 15,3-3 0-15,1 3 0 0,0 1 0 0,0-1 0 16,0 1 0-16,0-1 0 15,-1 1 0-15,-2 3 0 0,-2-2-1 0,-2-1 1 16,-1 4-1-16,-1-2 1 0,-3 2-1 16,-2 2 1-16,-3 0 1 0,-1 4-1 15,-2 0 2-15,-4 1-1 0,-2 2 1 16,-3 3 0-16,-3 1-1 0,1 0 0 16,-2 2 0-16,-1-1 0 0,0-1 0 15,-2-3 0-15,1-1 0 0,-1-2-1 16,-2-4 1-16,2-2 0 0,1-3-1 15,1-3-6-15,2-2-7 0,0-3 78 0,3 0-215 16,2-3-134-16,1 1-374 0</inkml:trace>
  <inkml:trace contextRef="#ctx0" brushRef="#br0" timeOffset="80874.56">12786 10152 297 0,'1'1'106'0,"-1"-1"8"16,0 1-12-16,0-1-31 0,0 1-13 16,-1-1-7-16,0 2-14 0,0-1-12 15,1 1-4-15,-1 0-1 0,-1-2-2 0,2 1 1 16,0 1 3-16,0-3-1 0,0 2-3 16,2-2-2-16,-4 1-3 0,2 1 0 15,-2 0-3-15,-2 0-4 0,-4 1-1 16,0 3 0-16,-2 0-2 0,-3-1-1 15,0 2 0-15,-1 3-2 0,1 1 1 16,1 2-1-16,0-1 0 0,2 2-1 0,1 0 0 16,4 2-1-16,0 1 1 0,4-1 0 15,3-1 0-15,4 1 1 0,1 0 0 16,2-1 1-16,2 1 1 0,4 0-1 16,0-5 0-16,0 0 1 0,-1 0-1 15,1 0 0-15,0-1 0 0,-3-2 0 16,-1-2 1-16,1 0 1 0,-1-2 3 0,1-3 2 15,0-3 1-15,-1-3 1 0,2-4 2 16,0 0 0-16,1-3-1 0,-2-2 0 16,0-2 0-16,-4 0-2 0,1-2 0 15,-4-3 1-15,-2-3 2 0,-5 0-1 16,-4 1-2-16,-3-2 1 0,-3 2-2 16,-2 2 0-16,-2 4-3 0,-4 6-2 15,1 1-1-15,0 2-2 0,1 2-1 16,1 4-1-16,0 1-2 0,3 1-3 0,4 1-4 15,2 0-3-15,2 1-10 0,1 2-15 16,4 0 2-16,0 2-141 0,1-2-133 16,-1 5-332-16</inkml:trace>
  <inkml:trace contextRef="#ctx0" brushRef="#br0" timeOffset="82472.61">9559 11174 343 0,'0'1'106'16,"0"-2"10"-16,1 0-31 0,-1 0-18 16,0 3-8-16,0-4-9 0,0-1-10 15,1 3-11-15,1-1-9 0,0-1-6 16,0-1-3-16,1 0-2 0,3-1-3 0,1 2-2 15,2-1 1-15,2-2-2 0,1 7 0 16,1-2-2-16,0 2-2 0,1 1 1 16,-3 1-2-16,1 2-1 0,0 2 1 15,-2-1 0-15,-2 1 1 0,0 2 0 16,-1 1 0-16,-3 1 1 0,-2-1 1 16,-1 4-1-16,-4-2 1 0,-3 4 0 15,-2-1 0-15,-3 1 1 0,-4 1-1 0,-3 3 0 16,-2-4 0-16,-1 3 0 0,2 0-1 15,-1-1 1-15,0-3-1 0,3-1 1 16,3-3-1-16,5-2 1 0,0-2 0 16,3-4 0-16,3-3 1 0,2 2 0 15,3-5 1-15,1 4 3 0,3-4 2 16,1 1 2-16,2 0 2 0,3 1 1 0,4-1 0 16,0-1 0-16,5 0-3 0,2 2-3 15,1 0-1-15,0 2-2 0,4-1-5 16,-2 1-13-16,2 0 152 0,-1 2-293 15,-2-3-150-15,2 2-440 0</inkml:trace>
  <inkml:trace contextRef="#ctx0" brushRef="#br0" timeOffset="83337.17">12901 11088 428 0,'0'-1'130'16,"-1"0"6"-16,1 1 3 0,-2-1-73 15,-1 0-26-15,1 0-7 0,0 0-1 0,-1 0-2 16,0-3-2-16,1 1 0 0,1 3-2 16,0-1-3-16,0 2-2 0,2 1-5 15,0 2-6-15,1 2-5 0,1 5-3 16,-1 1-2-16,1 6 0 0,-2 3 0 16,0 3 1-16,-2 2 0 0,0 4-11 15,-1 0-19-15,0 1 151 0,-2 0-293 0,1-2-158 16,-1 6-449-16</inkml:trace>
  <inkml:trace contextRef="#ctx0" brushRef="#br0" timeOffset="84854.86">9639 12091 395 0,'1'-2'118'16,"0"1"5"-16,-1-2-25 0,2 1-32 15,-2 0-13-15,1 0-11 0,-1 1-5 16,1 0-1-16,-1 0-1 0,0 1-2 16,0 1-4-16,0-1-5 0,0 2-4 15,1 3-5-15,0 3-5 0,0 3-4 16,1 6-3-16,0 6-1 0,2 5 0 16,-1 4-1-16,-1 2 1 0,0 2 0 15,2 0-3-15,-2-3-2 0,0-1-3 0,1-4-5 16,0-3-8-16,0-2-11 0,1-6-7 15,2-3-68-15,-2-4-56 0,0-5-108 16,1 0-241-16</inkml:trace>
  <inkml:trace contextRef="#ctx0" brushRef="#br0" timeOffset="85990.32">12944 12113 463 0,'1'-1'119'16,"-1"1"3"-16,0-3-47 0,0 2-37 15,1 0-11-15,-1-1-3 0,0 2-4 16,0-1-2-16,0 0-1 0,0 1 2 16,-1-1 0-16,1-2 1 0,-1 1 1 15,-1 0-1-15,0 1 1 0,1 0 0 0,-1 0-3 16,0 0-3-16,-3 2-2 0,2-1-3 15,-3-1-2-15,-1 0-3 0,-2 1-2 16,0-1-2-16,0 1 0 0,-1 1-2 16,1-1 1-16,-1 1-1 0,2 1 0 15,1 2 0-15,-1 1 1 0,2-1 0 16,-2 2-1-16,1 2 1 0,2 1 0 16,0-1-1-16,2 3 1 0,1 0-1 15,2 3 0-15,2 0 0 0,3-1 0 0,1 3 1 16,4 0 0-16,2-3 0 15,2 3-1-15,3-6 2 0,1 0-1 0,1-2 1 16,2-1 0-16,-2-3 0 0,1-2 1 16,0-3 2-16,-3 1 3 0,-1-3 2 15,-2-3 1-15,-4-3 0 0,0-1 1 16,-4-3-1-16,0-4-2 0,-4-3-2 16,-2 0-2-16,-1-3 0 0,-2 0 0 0,-4-2 1 15,-1 1-1-15,-2 1 1 0,-3 3-1 16,0-1-4-16,0 4-3 0,0 4-7 15,0 4-6-15,-4 4-17 0,-1 6 147 16,-2 8-292-16,-2 2-156 0,-2 5-444 16</inkml:trace>
  <inkml:trace contextRef="#ctx0" brushRef="#br0" timeOffset="89556.23">9718 13022 377 0,'1'0'113'16,"0"1"6"-16,-1-2-39 0,-1-1-18 0,1 1-10 16,0 0-9-16,0 1-11 0,0 0-8 15,-1-2-4-15,1 0-4 0,-1 4-1 16,0-4 1-16,-1 2 1 0,-2-2-2 16,1 2 0-16,-2 0-3 0,-2 0-2 15,-2 0-1-15,1 1-5 0,-3-1-1 16,1 4-1-16,-1-2-1 0,1 2 0 15,1-1-1-15,0 2 0 0,4 1 1 0,1 4-2 16,1-1 0-16,5 4 0 0,1-1 0 16,2 6 0-16,3 0 0 0,2 3 0 15,1 0 0-15,1 2 1 0,2-2-2 16,0-1-1-16,2-3 0 0,-1 1-1 16,1-5 1-16,0-4-1 0,-2-3 1 15,-2-1 1-15,-1-4 3 0,0-2 4 16,-2-5 2-16,-1-2 3 0,-1 0 1 0,-1-3 3 15,-2-5 1-15,-2 0-1 0,-1-2-3 16,-4 1-2-16,-1-2-2 0,-4 3 1 16,-4-3-3-16,-1 5-1 0,-4 0-1 15,0 2-1-15,-1 0-1 0,0 1-5 16,2 2-8-16,2 2-5 0,1 1-8 16,2 5 15-16,2 1-155 0,1 3-130 15,3 5-331-15</inkml:trace>
  <inkml:trace contextRef="#ctx0" brushRef="#br0" timeOffset="90701.74">13086 13001 261 0,'-7'-5'87'0,"2"-1"7"0,1 2 6 16,-1 0-40-16,2-2-10 0,0 2-3 16,1-2-5-16,0 4-3 0,1-2-3 15,0 0-1-15,1 1 0 0,0 1 3 16,0 1 2-16,-1 2 3 0,1-2-1 0,1 1-4 15,-1 1-4-15,0 2-4 0,0 2-9 16,0 1-5-16,0 3-7 0,-1 4-3 16,0 3-1-16,1 2-2 0,-1 1 0 15,1 1 0-15,0 8-1 0,0 0 0 16,1 3-1-16,0 1 0 0,-2 3-2 16,0-1-9-16,0-1-10 0,0-5-12 15,1-3-11-15,1-4 135 0,0-7-266 16,1-4-148-16,5-2-391 0</inkml:trace>
  <inkml:trace contextRef="#ctx0" brushRef="#br0" timeOffset="93815.07">13486 13836 452 0,'2'2'107'0,"-2"-1"4"0,-2 1-77 16,0-2-6-16,-1 1-1 0,-1-1 2 0,2 0-6 15,-2-1-4-15,1 1 0 0,0-3 1 16,1 2 0-16,1-1-2 0,0 1-2 15,0-2-1-15,-1 3-3 0,1-3-2 16,1 2-4-16,0 0-2 0,1 0-2 16,-1 1-1-16,2 3-2 0,-1 3 0 15,2 6 1-15,0 3-1 0,-1 5-5 16,1 6-4-16,0 6-4 0,0 2-2 16,-1 2-3-16,2-2-15 0,-3-1-3 0,2-3 4 15,-1-7 8-15,0-7 7 0,0-6 7 16,0-5 8-16,0-6 19 0,0-4 7 15,-1-5 5-15,1-3 2 0,-1-4 0 16,1 0 0-16,-2-4-2 0,-3-3-1 16,2-2-2-16,-1-1-3 0,1-1-4 15,0-2-1-15,1-3-4 0,2 3-2 16,-1 0-2-16,2 3 0 0,1 0-2 16,-2 3 0-16,2 6-2 0,0 5-1 0,-2 1-2 15,1 5-3-15,0 3-2 0,2 4-1 16,1 3-1-16,2 3 1 0,0 3-1 15,2 2 0-15,1 2 0 0,1 4 2 16,0 0 1-16,-1 1-1 0,0-3 2 16,1-1-1-16,1 0 1 0,-2-6 2 15,0-1-1-15,-3-4 1 0,2-1 1 0,-2-4 2 16,0-2 0-16,-1-5 0 0,1-3 0 16,2-4 1-16,-1-7-1 0,2-4-1 15,-1-1 0-15,-1-1 0 0,0 0-1 16,-2 1 1-16,-1 5-1 0,0 7 0 15,-3 4-1-15,-1 5-2 0,2 5 2 16,0 6 0-16,0 10 1 0,-1 3 0 16,2 8 1-16,-1 6 1 0,-1 6 1 15,0 6-1-15,-1 2 2 0,1 4-12 0,0 3-8 16,2-2-16-16,1-4-6 0,2-2-4 16,3-4 160-16,0-7-286 0,0-9-126 15,0-9-380-15</inkml:trace>
  <inkml:trace contextRef="#ctx0" brushRef="#br0" timeOffset="94152.09">14220 13635 692 0,'-6'2'160'15,"-1"-3"3"-15,-4 5-110 0,-2 4-18 16,-5-1-9-16,-2 3-11 0,-2 3-6 16,3 1-4-16,0 2-1 0,2-2-2 0,2-2-2 15,6 1-3-15,3-1-1 0,6-1-1 16,7 0-1-16,2-4 1 0,8 2-1 16,2-2 1-16,0 0 2 0,6-1 2 15,0 3 1-15,0 1 0 0,-2 3 0 16,0 2 0-16,-2 1 0 0,-1 3-1 15,-8 5 1-15,-4 0-1 0,-7 0 2 16,-2 2-2-16,-7-1-7 0,-4-1-7 0,-8 1-7 16,-2-8-9-16,1 2 6 0,-1-2 27 15,-2-4-163-15,-4-4-115 0,2-1-312 16</inkml:trace>
  <inkml:trace contextRef="#ctx0" brushRef="#br0" timeOffset="94732.21">14521 13653 495 0,'9'9'119'0,"-5"4"2"16,2 2-42-16,-2 5-67 0,-2 4-1 15,-1 3-3-15,1 3-4 0,-1 4 0 16,0-2-4-16,-1 2-2 0,3 0-8 0,1-1-30 15,2 0-29-15,-1-7-6 0,1-3-1 16,-2-4 17-16,1-7 26 0,-2-4 25 16,-1-3 41-16,-2-5 34 0,-2-4 13 15,-1-2 3-15,-3-4-8 0,0-5-21 16,-3-4-15-16,-1-6-7 0,-1-5-6 16,2-3-2-16,2-3-3 0,3 0-3 15,2 0-3-15,5-2-2 0,2 1-3 0,2 5-1 16,4 1-3-16,3 5-1 0,-1 1-2 15,2 7-1-15,0 6-1 0,2 4-1 16,-3 7 0-16,0 3-2 0,-2 5 1 16,1 3-4-16,-2 4-5 0,-2 1 0 15,-3 4-2-15,-1 0 0 0,-4 0 1 16,-3-1 1-16,-2 0 1 0,-2 0 5 16,1-4 2-16,-2-3 2 0,-1-2 0 15,1-4 2-15,1 1 1 0,1-5 1 0,0-1 1 16,1 0 0-16,2-2 0 0,3-2-2 15,3 3 1-15,2-2-2 0,4 2-1 16,4 2 0-16,3 1-1 0,3 5 0 16,-1 2 0-16,2 0 0 0,-1 4-1 15,0 3 0-15,-2-1-1 0,-4 3-2 16,-1-3-1-16,-3 3-2 0,-1 1-1 16,-4 0-2-16,-4-1 0 0,-5-1 2 0,-3 1 2 15,-1-1 1-15,-4-3 2 0,-3 1 2 16,-2-3 1-16,-5-6-8 15,0 1 10-15,-2-4-16 0,-1-4-125 0,1 3-116 16,-13-13-304-16</inkml:trace>
  <inkml:trace contextRef="#ctx0" brushRef="#br0" timeOffset="101939.18">20957 988 389 0,'-1'-3'101'0,"1"1"4"16,1-2-60-16,-1 3-8 0,1-2-2 16,-1 2-7-16,1 2-11 0,-1-2-4 15,1 1-4-15,-1 1-1 0,0-6-1 16,0 3 0-16,0 2 1 0,0-6 0 15,-1 6 1-15,1 0 0 0,-1 0-1 16,1 5 1-16,0-4-1 0,0-1-1 0,-1 6 0 16,2-6 1-16,-2-2 1 0,2 3 3 15,-1-2 1-15,1 2 1 0,-2-2 1 16,1-1-1-16,1 0-1 0,-1 1-3 16,0 0-1-16,1-2-2 0,-2 1-1 15,1 0-2-15,1 3 1 0,-2-2-1 0,1 0 0 16,0 1-1-16,-1 1 0 0,2-2 0 15,-1 1-1-15,-1-2 1 0,1 2 1 16,0 0 0-16,0-1 1 0,0 2 3 16,0-2 0-16,0 1 2 0,0 0 0 15,1-1-1-15,-1 1-1 0,0 0-1 16,0-1-2-16,0 2-3 0,-1-2-1 16,1 2-1-16,0 1 0 0,-1 2 0 15,0 1-1-15,1 4 0 0,-2 3 1 16,0 7 2-16,1-1 1 0,0 4 0 0,0 1-1 15,0 0 1-15,1 3 0 0,-1 2 0 16,1-3-3-16,-1 4 0 0,1 0-3 16,-1-4 0-16,0 1 1 0,-2-2-1 15,2-4 0-15,1-1 0 0,-1-2-1 16,0-1 0-16,1 4-4 0,0-3-3 0,1-3-6 16,-1-3-8-16,0 0-7 0,0-4-126 15,0-6-119-15,1-6-303 0</inkml:trace>
  <inkml:trace contextRef="#ctx0" brushRef="#br0" timeOffset="103146.47">20604 1018 351 0,'-1'-5'105'0,"1"1"7"0,1 2-3 15,0-5-68-15,-1 6-2 0,0 2 2 16,0-3-4-16,1 1-5 0,0 0-1 16,-2-1 0-16,0 5-1 0,1-2-1 15,-1-2-1-15,1 0-5 0,-2 3-6 16,1 4-5-16,-1 0-3 0,-1 3-3 16,1 3-2-16,-2 2 0 0,0 5-1 15,2-1-1-15,-1 7 1 0,1 2-1 16,-1 1-1-16,2 1 0 0,2-2-1 0,-1 0 1 15,3-3-1-15,0-5-1 0,0-1-3 16,1-4-4-16,-1-1-9 0,-1 3-12 16,0-1-1-16,-1-1-128 0,-1-2-121 15,0-1-299-15</inkml:trace>
  <inkml:trace contextRef="#ctx0" brushRef="#br0" timeOffset="104371.03">20018 1071 257 0,'-2'0'88'16,"2"0"7"-16,0 0-27 0,0 2-9 0,0 0 1 16,0-3-4-16,1 1-13 15,0 0-14-15,-1 1-6 0,-1 0-3 0,0-1-5 16,2-2-2-16,-1 1-2 0,0 2 0 16,-1 1-2-16,-2-4 0 0,1 3 0 15,0 0-1-15,-2 1-1 0,-2 2-2 16,0 1 0-16,-1-3 0 0,1 5 0 0,0 0 1 15,-1 2-1-15,0 1 1 0,1 1-1 16,1 2 0-16,0 6-1 0,2 0-1 16,0 1 1-16,3 1-1 0,1-5 0 15,1 3 0-15,1-3 0 0,3-1-1 16,1-3 0-16,2 0-1 0,1-2 0 16,1 2 0-16,2-4 0 0,3-1 1 15,-2-2 1-15,3-2 1 0,0-4 2 0,1-2 1 16,-1-1 1-16,0-2 1 0,0-3 0 15,-1-2 1-15,-2-1 1 0,1 2 1 16,-5-1 0-16,1-2 1 0,-3-1 0 16,-1-4 1-16,-2-3-1 0,-2-1-2 15,-5-3 0-15,0 0-3 0,-3 3-2 16,-2-1-1-16,-3 6-3 0,-2 2-1 16,-1 1 0-16,-2 2-2 0,-2 1 1 15,1 0-1-15,-3 0 1 0,2 3 0 0,-1 3-1 16,1 4 0-16,-2-2-4 0,3 5-13 15,-1-1-11-15,3 2-8 0,1 0 16 16,2 2-144-16,2-4-125 0,1-1-300 16</inkml:trace>
  <inkml:trace contextRef="#ctx0" brushRef="#br0" timeOffset="105286.79">19597 952 429 0,'0'1'116'0,"-2"-3"8"0,3 2-48 16,0 0-20-16,0-1-6 0,-1 1-6 16,0 1-6-16,1-1-3 0,-1 0-4 15,1-2-4-15,-1 2-4 0,-1 2-4 16,2-2-3-16,-1 1-3 0,-1-1-4 15,1-1-2-15,-1 3-1 0,2-2 0 16,-1 1 0-16,-1-2 0 0,0 1-1 0,1 2 0 16,0-1-1-16,0-2 0 0,0 1 0 15,-1 0-2-15,1 0 0 0,1-1-1 16,0 1 0-16,-2 0-1 0,1 0 0 16,0 4 0-16,1-2 0 0,-1 4-1 15,-1 6 1-15,0 4 0 0,-1 2 0 16,0 5 0-16,-2 4 0 0,-1 8 1 15,-1 4-1-15,2-5 1 0,1-1-1 16,0 0 0-16,2-1-1 0,1-4-1 0,0-5-4 16,3-5-5-16,-1 1-7 0,-1-2-7 15,0-4-9-15,0 0-5 0,-1-3 35 16,1-2-157-16,-2-5-118 0,-2-1-307 16</inkml:trace>
  <inkml:trace contextRef="#ctx0" brushRef="#br0" timeOffset="107238.64">18927 1054 486 0,'0'1'117'0,"0"-2"5"16,0 1-66-16,0-1-30 0,0 1-3 15,0-1 0-15,0 1-4 0,-2 0-4 16,2 0-4-16,0 0-1 0,0 0-2 16,-1 0 1-16,1 0-1 0,0 1-1 15,-1 2-1-15,0 0-2 0,-1 3 1 16,0 4-2-16,-2 1 1 0,1 2-1 0,-1 3 0 16,2 3-1-16,-1 0 0 0,3 0 0 15,2 3-1-15,1-2 0 0,2-3 1 16,2 0 1-16,3-5 2 0,2-1-2 15,2-3 3-15,2-5 4 0,1-2 3 16,2-1 1-16,-1 0 2 0,0-3 1 16,-2-4 2-16,-1 3-2 0,2-5-2 15,-3-3-2-15,0-2-2 0,-3-6-1 0,-2 1 1 16,-1 0-1-16,-4-4 0 0,-4 1-1 16,-2 2-1-16,-5 3-2 0,-2 0-4 15,-4 3-2-15,-2 2-1 0,-4 2-1 16,-1 2 0-16,-2 3-3 0,0 1-10 15,-1 7-12-15,1 0-12 0,3 1 4 16,3 3-136-16,1 0-130 0,0 2-307 16</inkml:trace>
  <inkml:trace contextRef="#ctx0" brushRef="#br0" timeOffset="107786.47">18511 970 307 0,'0'0'90'0,"-1"0"12"0,0 4-34 16,-1 5-10-16,-1-7 1 0,0 2-1 16,2-3-7-16,-1 4-10 0,0-2-6 15,1-2-5-15,0 4-4 0,2 0-3 16,1 1-2-16,0 2-2 0,0 0-2 15,2 5-4-15,0 2-3 0,0 0-2 0,-1 1-1 16,-1 4-3-16,0-2-2 0,0 9 0 16,-1-1-3-16,-1 1-5 0,-1-1-10 15,1 1-4-15,-4 2 99 0,1 2-229 16,-3-4-135-16,0-3-367 0</inkml:trace>
  <inkml:trace contextRef="#ctx0" brushRef="#br0" timeOffset="108550.45">18102 1078 417 0,'-3'0'111'0,"2"0"6"0,0-1-56 16,0 0-17-16,1 2 0 0,0-1 0 15,1 1-10-15,-2-1-11 0,-2 2-6 16,0 2-5-16,-4-1-4 0,-2 2-4 15,-2 3-2-15,-3 3-1 0,-2 6-1 16,-2 6 0-16,-1 3-1 0,3 0 0 16,0 1 0-16,2 2-1 0,5-3 0 15,2-2-2-15,6-3-1 0,4-3-1 16,6-2 0-16,4-4 2 0,5-4 1 0,3-4 3 16,5-3 3-16,0-4 4 0,1-5 3 15,0-1 2-15,0-3 3 0,0-3 0 16,-1 0 0-16,-6-3 0 0,-2 1 2 15,-3-1 3-15,-5-2-1 0,-7 0-2 16,-7-2-1-16,-6-1-2 0,-4 0-1 16,-4 0-6-16,0 0-6 0,-4 2-4 0,-1 3-5 15,3 2-5-15,4 2-3 0,3 2-8 16,2 3-8-16,3 3 67 0,4 5-192 16,1 2-124-16,5 6-340 0</inkml:trace>
  <inkml:trace contextRef="#ctx0" brushRef="#br0" timeOffset="108954.67">17504 1048 576 0,'0'0'136'0,"2"-2"6"0,-2 1-96 16,1 2-6-16,0 0-2 0,0 2-4 16,-1 2-5-16,1 2-6 0,-1 1-7 15,-1 9-4-15,-1 4-3 0,-3 8-3 16,0 3-1-16,-1 4-2 0,-2 4 1 16,0 3-8-16,-1 1-15 0,1-1-11 15,2-4-4-15,-1 2-126 0,2-1-125 16,0 1-302-16</inkml:trace>
  <inkml:trace contextRef="#ctx0" brushRef="#br0" timeOffset="116525.73">22801 712 243 0,'4'0'85'0,"0"0"10"0,0 0-21 16,-1 3-12-16,-1-5 0 0,-1 2 1 15,-1 2-9-15,-1 3-10 0,0-1-5 16,0 5-5-16,-2-2-1 0,-1 5-4 16,0 2-3-16,0-1-5 0,-1 3-4 15,2 4-3-15,1 2-2 0,1 4-1 0,-1 6-1 16,4 4-2-16,-1 4 0 0,0-1-3 15,0 3-1-15,1-3-2 0,-1 1-2 16,2-4 0-16,2-4-2 0,-1-6 0 16,2-4-3-16,-1-5-11 0,0-2-7 15,-1-7 3-15,-1-3-130 0,-2-5-119 16,1 0-299-16</inkml:trace>
  <inkml:trace contextRef="#ctx0" brushRef="#br0" timeOffset="116839.35">22750 1123 470 0,'11'0'130'0,"1"0"7"0,3 0-25 15,3 0-71-15,-3 1-2 0,1-2 2 16,-6 0-9-16,-3 1-7 0,0 0-7 16,-4-1-4-16,-2 1-4 0,0 2-3 0,-1 0-2 15,2 4-3-15,2 0-1 0,0 4-1 16,3 1 0-16,1 3 0 0,1 4 0 15,1-2 0-15,-1 0 0 0,0-1-1 16,-2-2 0-16,-1 0 1 0,-3-4-2 16,-1-2-1-16,-1-2 0 0,-1 1 0 15,-2-2 1-15,-2 0-3 0,-3-2-1 16,-4 1-1-16,-3-2 1 0,-4-2-2 16,-3-2-1-16,-2 1-4 0,-2-1-4 0,4-1-3 15,0 0 2-15,4 1-27 0,4 2-99 16,4-2-109-16,5 0-265 0</inkml:trace>
  <inkml:trace contextRef="#ctx0" brushRef="#br0" timeOffset="117045.32">23106 1151 470 0,'5'9'129'0,"-1"0"5"16,-1-1-16-16,2 5-91 0,-2 1-2 15,-1 2 2-15,1-1-4 0,0-1-11 16,0 2-7-16,-1-1-1 0,-1-7-2 16,2 2-1-16,0-3 0 0,-1-2 0 15,0 1-1-15,0-3 1 0,1 3-11 0,1-4 14 16,0-1-144-16,1-3-119 16,0-1-316-16</inkml:trace>
  <inkml:trace contextRef="#ctx0" brushRef="#br0" timeOffset="117219.02">23157 1050 575 0,'-3'0'128'0,"3"0"0"0,0-3-108 0,1 1-7 16,3-2 0-16,-1 1 2 0,0-3 9 15,1-1-151-15,0-2-114 0,0 4-307 16</inkml:trace>
  <inkml:trace contextRef="#ctx0" brushRef="#br0" timeOffset="117596.67">23352 1159 374 0,'9'17'117'0,"1"-1"3"0,-1-1-17 15,-1 3-60-15,-6-3-2 0,-2-4-5 16,-1 1-20-16,-2-4-8 0,-2-2-1 15,-1 1 0-15,-2-4-2 0,1 3-1 0,1-1-1 16,0 0-1-16,2-1 0 0,1-2-1 16,2-1-1-16,1 0 1 0,2-3 1 15,1 0 2-15,2-1 2 0,1-4 1 16,2 2 0-16,2-2 2 0,0-2-1 16,1-4 1-16,-1-7 1 0,-2-1-3 15,0-4 1-15,-3 1-1 0,-1-3-1 16,-1 3 0-16,-1 3 0 0,0 8-1 15,0 4 0-15,2 4 0 0,-1 0-2 0,1 5 1 16,2 2 0-16,0 5-1 0,3 1-2 16,3 3 0-16,0 6-1 0,3 3 1 15,3 7 0-15,1 5 0 0,-2-3 0 16,2-3 0-16,-3 0 0 0,1-3 0 16,-3 1 0-16,-2-7-1 0,-2-4 0 15,-3 3 0-15,1-3-1 0,-3 1-3 16,-3-3-9-16,0-6-6 0,0 0 11 0,-1-3-139 15,1-4-120-15,1 0-305 0</inkml:trace>
  <inkml:trace contextRef="#ctx0" brushRef="#br0" timeOffset="121568.97">19784 1571 272 0,'-5'1'73'0,"6"-2"5"0,1 1-33 0,5 1-13 16,-1-1 4-16,1 0 2 0,-1 1-10 16,0-1 7-16,-1 1 1 0,0-1 6 15,-5 1 1-15,-5-1-2 0,0 2-4 16,-2-1-3-16,2-1-1 0,-2 0 1 15,2 1-4-15,-2-1-2 0,6 0-3 16,1-1 0-16,1 1-3 0,-1 0-3 16,1 0-4-16,0 0-3 0,1 0-1 15,-1 0-1-15,-1-1-1 0,1 1 0 16,-1 0-2-16,0 0 0 0,-1 1-2 0,1-1-1 16,-1 1-1-16,-2 2 0 0,2 1-1 15,0 4 0-15,0 4-1 0,0 6 1 16,1 4 0-16,0 5 0 0,2 1-1 15,0 2 1-15,5 0-1 0,0-2 0 16,0-2-1-16,2 0 1 0,0-3-1 16,-1-5 1-16,0 1-1 0,-2-3 1 0,-2 0-1 15,1-4 1-15,-1-1 0 16,-2-3-1-16,0 1 1 0,0-2-1 0,-1-3 1 16,2 2-1-16,-2-3 0 0,0-1 0 15,1-2 1-15,1 0 0 0,2-2 1 16,1 1 0-16,1-4 0 0,1 1-1 15,0 0 1-15,2-1 0 0,-2 2-2 16,-1 0 0-16,1 0 0 0,1 2 0 16,1 1 0-16,1 0 0 0,1 3 0 0,3-1 0 15,2 1-1-15,1-1 1 0,2 0 0 16,3 2 0-16,0-1 0 0,1-2 0 16,2 2 0-16,3 0 0 0,0-1 1 15,4-1-1-15,2 1 0 0,1 0 0 16,1 0 0-16,0-2 1 0,-1 0-1 15,0 2 0-15,-2-2 0 0,1 0 0 16,-1 1 1-16,1-2-1 0,0 2 0 16,3 1 0-16,2 0 0 0,1 1 1 0,-2 1-1 15,-2 1 0-15,-1-1 0 0,-1 1 0 16,-3-3 0-16,-2-1 0 0,-2 0 0 16,0-2 0-16,1-1 0 0,3 1 0 15,-1 2 1-15,-1 1-1 0,-1 1 0 16,0 1 0-16,-1-1 0 0,-3-2 0 15,-2 2 0-15,-1-2 0 0,-3-1 0 0,-2-1 1 16,-5 1-1-16,1 3 0 0,0-3 0 16,-3-2 0-16,1 2 0 0,0 2 0 15,-1-1 0-15,0 0 0 0,-1-2 0 16,0 1-1-16,-2 1 1 0,2-1 0 16,1 1 0-16,2-2 0 0,1 1 0 15,3 1 0-15,0-1 0 0,1 1 0 16,0 0 0-16,-1-1 1 0,1 0-1 15,-2 0 0-15,-2 0 0 0,-2 1 0 0,-1-1 1 16,-4 0 0-16,1 0 0 0,-4 0 0 16,-2 0 0-16,-1-1 0 0,2 1 0 15,-4-2 0-15,2 2 0 0,0 1 0 16,0 0-1-16,2-2 1 0,-2 2-1 16,0-1 0-16,1 1 0 0,0-2 0 0,0 0 0 15,1 0 1-15,-1 0-1 16,0 0 1-16,1 0 0 0,1-2 0 15,-2 2 1-15,0-1 0 0,0-2 2 0,0 1 0 16,1-2 0-16,0-3 0 0,-1-2 0 16,3-3-1-16,0-1-1 0,2-3 0 15,-2-6-2-15,0 2 0 0,2 0 1 16,-1 0-1-16,0 2 0 0,-1 3 1 16,-3 3-2-16,1 1 0 0,-1 0 1 15,1 1-2-15,-2-1 1 0,-3 0 0 0,0-2 0 16,0-1 1-16,-2 1 0 0,-1-2 0 15,-2-3 1-15,-1-1 1 0,1 1 0 16,0 1 0-16,0-1-1 0,1 2 1 16,1 3 0-16,1 0-1 0,1 7 0 15,1 1-1-15,0 1-1 0,0 2 0 16,0-1-1-16,0 2-6 0,0 1-15 0,-2-1-18 16,-1 1 152-16,-1-2-293 15,1 0-161-15,-3 4-444 0</inkml:trace>
  <inkml:trace contextRef="#ctx0" brushRef="#br0" timeOffset="123711.77">17834 1625 498 0,'0'0'119'15,"-1"0"5"-15,2 0-68 0,-1-1-23 16,0 0-3-16,1-1-5 0,-1 2-4 16,1-1-5-16,1 1-4 0,0-1-4 15,0 1-2-15,0 2-3 0,1 2 0 16,0 1 0-16,1 4 0 0,-2 2 0 16,0 3 0-16,-2 3 0 0,-1 6-1 15,-1 1 0-15,-2 0-1 0,-1-2 1 16,2 2-1-16,-1 0 0 0,1-2-1 0,3-4 1 15,0 3 0-15,3-2-1 0,-1 0 1 16,1-3 0-16,1-3 0 0,1 1 0 16,0-2 0-16,0-4 1 0,-1 0 0 15,0 1 0-15,1-3 0 0,-2 1-1 16,2-2 0-16,-3 3 0 0,1-2 0 16,0 0 0-16,-1-2-1 0,1 2 1 0,0-2-1 15,-1 2 1-15,0-3-1 0,2 2 0 16,0 2 1-16,2-3-1 0,-1 4 1 15,2-1 0-15,1-3 0 0,2-1 0 16,2-1 1-16,-1-2 0 0,3-1 0 16,2-4 1-16,1-1 1 0,3 1-1 15,1-3 0-15,1 1 1 0,1 1-1 16,1 1 0-16,2 1-1 0,2 3-1 16,2 0 1-16,4 3-1 0,0-2 0 0,2 1-1 15,2-2 0-15,-2 0 1 0,1-1-1 16,0 1 0-16,2 1 0 0,-3-2 1 15,2 1-1-15,5 0 0 0,2 4 0 16,2-2 0-16,-1-1 0 0,-3 0 0 16,0 1 0-16,1-2 0 0,-4-1 0 15,-5-3 0-15,-5 3 0 0,0-2 0 16,1 2 0-16,-5-2 0 0,-3 3 0 0,-1-1 1 16,-2 1-1-16,-3-1 0 0,1 1 0 15,-2-2 0-15,0 1 0 0,1 2 0 16,0-1-1-16,2 0 1 0,1 2 0 15,0-1 0-15,0 0 0 0,1 0 0 16,-1-1 0-16,-3 1 0 0,-1 0 0 16,-3-1 0-16,-4 0 0 0,-3 0 0 15,0 0 1-15,-3 0-1 0,-1-2 1 16,1 2-1-16,1-1 0 0,-1 0 0 0,1 2 0 16,2 0 0-16,-1-3 0 0,2 0 0 15,0 2 1-15,-1-1-1 0,1 1 0 16,-2-4 0-16,2 0 0 0,-2 4 0 15,0-1 0-15,-1 0 0 0,0 0 0 16,0-3 0-16,0 5 0 0,0-1 0 0,0-1 0 16,-1 2 0-16,2-1 0 0,-1 0 0 15,-1 2 0-15,-1-2 0 0,-1-2 0 16,1 6 0-16,0-2-1 0,-2 0 1 16,0-1 0-16,0-1 0 0,0 1 0 15,2 2 0-15,-1-3 0 0,1 0 1 16,1 3-1-16,3-1-1 0,-1 0 1 15,1 0 0-15,-1-1 0 0,1 2 0 16,-2 0-1-16,1-2 1 0,-3 1 0 16,1 0 0-16,-2 1-1 0,-1-3 1 0,1 2 0 15,-1 0-1-15,0-2 1 0,-1-1 0 16,1 4-1-16,0-4 1 0,1 2 0 16,-1 0-1-16,-1-1 1 0,1 2 0 15,1-1-1-15,-1 0 1 0,-1 0-1 16,1 1 0-16,-1-3 0 0,2 3 0 15,-1-2 1-15,-1 2-1 0,1-2 1 0,1 2 0 16,-1 0 1-16,0-2-1 0,0 1 0 16,0 1 0-16,0-2 0 0,0 0 0 15,0-2 0-15,0 1 0 0,0 2 0 16,-1-2 0-16,1 1 0 0,0 1 0 16,0-1 0-16,0 0 0 0,0 1-1 15,0 1 1-15,1-1-1 0,-2-2 0 16,1 2-1-16,0 1 0 0,1-1-1 15,-1 1-2-15,0 2 1 0,0-1-1 16,1 2 1-16,-1-4 0 0,0 0 1 0,0-1 1 16,0-2 1-16,0 2 0 0,0 0 1 15,0-2 0-15,0 2-1 0,1 0-3 16,-1-3-6-16,1 3-6 0,-1-2-121 16,0-2-5-16,0 1-99 0,0 0-204 15</inkml:trace>
  <inkml:trace contextRef="#ctx0" brushRef="#br0" timeOffset="124923.71">19771 1602 509 0,'0'0'122'0,"-1"0"4"16,0-1-84-16,0 0-12 0,-1-1 2 15,0-1-2-15,-1 2-7 0,0 0-4 16,1 0-1-16,0 0-1 0,0 0-1 16,0 1-1-16,1 0-2 0,1-1-2 15,-1 1-2-15,0 0-2 0,0 0-1 0,0 1-1 16,-1 0-2-16,-2 1 1 0,1 0 0 16,0-1 1-16,1 1 1 0,-2 1 0 15,2-1 1-15,0 0-1 0,-1 0 1 16,1 0-1-16,-2 2 0 0,1 0 0 15,0 2-2-15,-2 1 1 0,2 3 0 16,1 2 1-16,0 2 0 0,-1 1 0 16,1 1 1-16,0 0-1 0,0 3 0 0,0-1-1 15,-1-2-2-15,2 1 0 0,0-1-1 16,0 1 0-16,1-2-1 0,0 0 1 16,0-1-1-16,1 3 0 0,1-3 0 15,1 1 0-15,0-2 0 0,-1 0 0 16,0-4 0-16,1 1 0 0,-2-4-1 15,0 0 1-15,-1-2-1 0,-1 0 0 0,2-1 0 16,-2-2 0-16,1 2-1 0,0-2 1 16,-1-1 0-16,1 0 0 0,0 0 0 15,-2 0 1-15,2 1-1 0,2-1 1 16,-2 0 0-16,0-1 0 0,0 1 0 16,0-1-1-16,-2-1-1 0,1 4 0 15,-1-5-1-15,-1 4 1 0,-2 1-1 16,-1-4 1-16,-2 5 0 0,-3-3 1 15,-2 0 0-15,-5 1 0 0,-3-1 0 0,-4 0 0 16,-4 0-1-16,-1 1-1 0,1 1-4 16,-3-1-5-16,3 2-5 0,0 1-5 15,3-1-4-15,2 1-4 0,2 0-7 16,1 0-4-16,6 0 174 0,3-1-288 16,3-2-135-16,3-1-404 0</inkml:trace>
  <inkml:trace contextRef="#ctx0" brushRef="#br0" timeOffset="126638.59">17683 1696 345 0,'0'0'99'0,"0"0"6"0,0 1-52 15,0-1-5-15,0 0 2 0,0 0-4 16,-1-1-13-16,1 2-10 0,1-1-6 16,1 0 0-16,2-1-2 0,1 1-2 15,2 0-1-15,0-1-1 0,1-1 1 16,1-1 2-16,-3 1-1 0,-1 1 0 0,-3 0 2 15,-1-1 1-15,-1 1 1 0,0 0-1 16,0 2-1-16,-1-2-2 0,0 0-1 16,0 1-3-16,0 0-2 0,-1 0-1 15,2 0-1-15,-1 0-1 0,1-1 0 16,0 2-1-16,0 1-1 0,0 0 1 16,-2 2-1-16,-1 1-1 0,-2 1 1 15,0 6 0-15,0 2 1 0,-3 0 0 16,-1 2 1-16,1 2-1 0,1 0 1 15,-1 2 0-15,0-1-2 0,1-2-1 16,1 0 1-16,1 0-1 0,0 0-1 0,1-2 1 16,2-2-1-16,0-1 1 0,1-1-1 15,-2-3 1-15,3-2-1 0,-1 1 0 16,1-3 0-16,-1 1 1 0,1-3-1 16,0-2 1-16,-1 1-1 0,1-1 1 15,1-1 0-15,-2 1 1 0,1-1-1 16,0 1 1-16,0 0-1 0,0 1 1 0,0-1 0 15,1-1-1-15,-1 2 0 0,0-1 1 16,0 0-1-16,0 0 0 0,0 0 0 16,0 0-1-16,-1 0 1 0,1 0 0 15,-1 0 1-15,1 0-1 0,-1 1 0 16,1-3 0-16,-1 3 0 0,1-2 0 16,0 2 0-16,-1 0 0 0,0-1-1 15,0 0 1-15,-1 2-1 0,1-1 0 16,-2 1 1-16,-1 3-1 0,-2-4 0 0,0 1 1 15,-2 0 0-15,-2 1 0 0,-2-2 0 16,-1 2 0-16,-4-4 1 0,0 1-1 16,-3 0 0-16,-2 0 1 0,1 0-1 15,-2 1 1-15,0-3 0 0,-2 2 0 16,-1 2 0-16,-4-1 0 0,-1 0 0 16,-4 2 0-16,-2 1 0 0,2-1 0 0,-1 0 1 15,-1-2-1-15,2 2-1 0,1-1 1 16,-4-2-1-16,0 4 0 0,-2-2-1 15,-5-1 0-15,-3 4 0 0,-4-1 0 16,2-4 0-16,2 3 0 0,-3-4 0 16,1 1-1-16,3 1 1 0,3-1-1 15,5 2 0-15,-2 0-1 0,1-2 1 16,-1 4-1-16,1-4 1 0,2 1-1 16,1 0 1-16,1-2 0 0,7-2 0 0,3 4 1 15,9 0-1-15,3-1 0 0,6-1-1 16,4 1-1-16,0 0-1 0,1 3-1 15,1-3-1-15,0 0-2 0,1 0 0 16,0 1-1-16,1-1-3 0,0 0-7 16,0-1-10-16,0-1-4 0,0 2-129 15,0-1-124-15,2-2-309 0</inkml:trace>
  <inkml:trace contextRef="#ctx0" brushRef="#br0" timeOffset="133807.13">20738 3583 418 0,'2'2'102'0,"-1"0"8"16,0-2-56-16,-1 0-21 0,0 0 3 15,1 1 4-15,1-1 2 0,-1 0-6 16,-1-1-5-16,1 1-1 0,0-1-2 16,1 2-2-16,-2-2-5 0,2 0-3 15,1 0-2-15,1 0-2 0,1 1-2 16,1 0-2-16,6 2-2 0,4-3 0 0,1 1-1 15,4 2 0-15,1 0 0 0,2-2 0 16,4 0-1-16,-2-1-1 0,2 2-1 16,0 0 0-16,-3 1-1 0,1-3-1 15,-3 2 0-15,-2 0 0 0,-6-2 0 16,-4 1-1-16,-2 1 1 0,-3-1-1 16,-3 2 2-16,-1-1-2 0,-3 1 1 15,2 1 0-15,-2 0 0 0,-1 2 0 16,0 5 0-16,-2 2-1 0,0 0 1 0,0 6 0 15,-2 4 0-15,-1 3 0 0,0 4-1 16,-2 2 0-16,-2 1 0 0,1 5 0 16,-2-2-1-16,0-2 0 0,0-1 0 15,1-1 0-15,-1-6-1 0,4-4-1 16,0-3-4-16,1-4-10 0,0-1-15 16,3-4-7-16,2-4-131 0,0 2-131 15,-4-2-319-15</inkml:trace>
  <inkml:trace contextRef="#ctx0" brushRef="#br0" timeOffset="136943.06">20135 3529 422 0,'4'2'117'15,"1"-1"6"-15,-3-1-56 0,0 1-18 16,1-2 3-16,0 2 1 0,-1 1-15 15,0-2-7-15,-1 2-1 0,0-1 0 16,0-1-1-16,-1 0-4 0,1 0-3 16,-2-3-4-16,-2 3-5 0,-3-1-4 15,-3 1-5-15,-8 0-3 0,-4-1-2 0,-3-1-1 16,-5 1 1-16,-1-1 1 0,1 2 1 16,2-2-1-16,5-1 1 0,4 1-1 15,5 2 1-15,4-1-1 0,4 1 1 16,2-1 0-16,2 0-1 0,1 0 1 15,0 2 0-15,1 1 1 0,-1 1 0 16,0 3-1-16,0 3 1 0,0 2 0 16,0 4 0-16,0 1 0 0,-1 3-2 15,1 0 1-15,-1-1-1 0,0 2 0 16,1-4 0-16,-1 0 0 0,0-3 1 0,0-1-1 16,-1-2 0-16,2 0 0 0,0-4 0 15,0 1 0-15,0-4 0 0,0-1 0 16,2 0 0-16,-1 0 1 0,-1-6 1 15,2 3-1-15,0-1 1 0,1 1 0 16,2-2-1-16,0 2 0 0,3 1-1 0,2 1 1 16,1 0-2-16,3 0 1 0,2 2 0 15,2 4 0-15,4-1 0 0,1 2-1 16,3 2 1-16,0 1 1 0,0 1-1 16,-2 0 0-16,-1 0 0 0,-6 1 0 15,-3-2-1-15,-4 2 0 0,-3 1-1 16,-5 2 0-16,-4 0-1 0,-6-1 0 15,-3 3-1-15,-3 1 1 0,-6-1 0 16,-3-6 1-16,-2 3 1 0,-2-6 0 16,-2 1 2-16,0-3 0 0,-1-4 0 0,3-1 0 15,-2 2 0-15,2-3 0 0,-2-1 1 16,3-1-10-16,0-2-15 0,-1-1 152 16,1-1-292-16,2-2-154 0,1 0-444 15</inkml:trace>
  <inkml:trace contextRef="#ctx0" brushRef="#br0" timeOffset="137983.07">19383 3556 391 0,'3'-2'106'16,"-1"-1"7"-16,0-1-56 0,0 1-16 15,0 3 1-15,1 0 0 0,-2 0-9 16,-1 0-13-16,1 3-1 0,0 3-1 16,0 4 0-16,-1 2 2 0,1 4 1 15,0 4 2-15,0 6 0 0,0 4-4 16,-1 1-3-16,0 0-1 0,1 4-4 0,0-1-5 16,-1 3-3-16,3-5 0 0,-2-1-1 15,1-1 0-15,-1-4-1 0,0-4-1 16,1-2 1-16,-2-6-1 0,0-4-7 15,0-3-13-15,0 0-53 0,0-4-79 16,-1-3-117-16,-1-2-276 0</inkml:trace>
  <inkml:trace contextRef="#ctx0" brushRef="#br0" timeOffset="148898.32">17993 3584 428 0,'-4'8'101'0,"-2"2"2"0,1-1-69 16,-1 2-11-16,1 1-1 0,0 1 3 15,0 4-5-15,-1 3-6 0,1 2-1 16,-2 2-3-16,3 3-1 0,0 0-3 16,0 3-2-16,2-3-2 0,1-2 0 0,2-2-2 15,4 1 2-15,0-5 1 0,3-4 1 16,0 0 2-16,6-3 0 0,0-4 2 15,1 0 2-15,2-2 3 0,1-3 4 16,0-2 1-16,2-5 3 0,-1-3 5 16,-1-2 2-16,-1-4 0 0,-1-3 0 15,-2-5-4-15,-1-2-3 0,-3-3-4 0,-2-4-2 16,-3 1-3-16,-2-4-1 0,-2 1-4 16,-1-1 0-16,-3 1-2 0,-2 3 0 15,-2 1-2-15,-3 2-3 0,-1 5 0 16,-3 6-1-16,-1 3 0 0,-3 5 1 15,0 7-1-15,-1 4-1 0,1 5 0 16,3 4-1-16,1 4-9 0,3 3-13 16,3-1-11-16,3 2-6 0,4 0 100 15,2 0-221-15,3-5-132 0,3-2-341 16</inkml:trace>
  <inkml:trace contextRef="#ctx0" brushRef="#br0" timeOffset="149143.35">18462 3824 466 0,'0'5'112'16,"1"1"2"-16,-2 0-73 0,-1 2-7 15,-1-2-11-15,-1 3-7 0,-2 1-3 16,0 1-4-16,-1 1-1 0,-1 0-1 15,-2 0-2-15,-1 2-1 0,-3-2-1 16,1 0-1-16,-1-1 0 0,1 0-2 16,0-2-1-16,1-1 167 0,2-2-289 15,-1-3-129-15,1-2-397 0</inkml:trace>
  <inkml:trace contextRef="#ctx0" brushRef="#br0" timeOffset="149350.35">18263 3790 485 0,'11'5'126'0,"-2"-1"4"0,2 4-43 0,-1 2-55 16,0 1-3-16,-2 2-5 0,-3 1-6 16,0 1-6-16,1 1-6 0,2 3-1 15,0-1-3-15,0-1 0 0,4-1-2 16,-1 2-3-16,1-3-6 0,4 0 18 15,-1-1-146-15,4-1-117 0,0-1-310 16</inkml:trace>
  <inkml:trace contextRef="#ctx0" brushRef="#br0" timeOffset="152316.21">19010 4448 483 0,'-6'3'107'16,"4"1"3"-16,1-4-83 0,0 0-11 16,3 1-2-16,0 0 0 0,2 0-1 15,3 1-4-15,2-2 0 0,5 0 0 16,4-2 2-16,3 1 0 0,2-2 1 16,5-2 2-16,5-1 0 0,4-2 1 0,7 2 0 15,4 2 1-15,8-1-2 0,8 2-1 16,6 0-2-16,8 1-2 0,4 1-2 15,8 0 0-15,6 1-1 0,3-1 2 16,5 0 1-16,2 1 1 0,2 2 2 16,1-2 0-16,-2-2-1 0,1 0-2 15,-6 0-1-15,-5-2-3 0,-8-4-2 16,-6 2 0-16,-10 0-2 0,-10-2-3 0,-13-1-3 16,-9-3-11-16,-11-4 82 0,-10 3-220 15,-13-7-138-15,-14-5-382 0</inkml:trace>
  <inkml:trace contextRef="#ctx0" brushRef="#br0" timeOffset="164657.5">22933 3554 573 0,'-1'-4'132'0,"2"1"3"0,-1 1-100 16,-1 0-5-16,1-1 0 0,-1 1-4 15,0 1-5-15,1-2-3 0,-1 2-1 16,1-1-2-16,0 2-1 0,-1 0-2 16,1 0-3-16,0 2-2 0,-1 4-2 15,-1 4-3-15,0 5-1 0,0 7 0 0,-1 9-1 16,-3 2 1-16,-1 8 0 0,0 3 0 15,-1 1-1-15,2-3 0 0,-1 1 0 16,3-3 0-16,2-3-1 0,2-4 1 16,1-7-1-16,0-4 0 0,2-2 1 15,-2-5-1-15,1-3 1 0,-1-3 1 16,1-3-1-16,-1 1 0 0,-1-5 3 16,-1-3 0-16,-2-4 1 0,1-3-2 15,-1-1 1-15,-1-3 0 0,-1-2 0 16,0-1-3-16,0-1-1 0,2 1 0 0,1-3-1 15,2 2 1-15,2-1-1 0,1 3 0 16,4 1 1-16,1 0 0 0,2 1 1 16,3 5 0-16,-1 0 1 0,-1 1 0 15,1 3 0-15,-1 0 0 0,-2 3 0 16,0 1 0-16,1 0 1 0,1 2 0 0,0 0 1 16,1 4 0-16,1 2 0 0,0 2 2 15,-2 3-1-15,0 3 0 0,-2 1 0 16,-2 1-1-16,-4-2 0 0,-1 2-1 15,-2 0-1-15,0 2 0 0,-1-5 0 16,-1 0 0-16,2 2-1 0,0 1-2 16,0-2-5-16,2-3-9 0,-1-2-9 15,2 1-9-15,2-2 1 0,-2-3-130 16,2-5-120-16,4-3-295 0</inkml:trace>
  <inkml:trace contextRef="#ctx0" brushRef="#br0" timeOffset="165294.82">23261 3962 350 0,'-4'6'103'0,"2"1"8"0,2-2-10 16,0 0-61-16,2-3 0 0,-1 3-1 15,2 0-7-15,-1-2-11 0,1 1-8 16,0-3-4-16,2 2-2 0,-1 1 0 0,4-3 1 16,0-1 1-16,1 0 1 0,5-1-2 15,-1 1 0-15,2-1 1 0,3-1 0 16,-1-2-1-16,1 3 0 0,-2-2-1 15,-2 0 1-15,-3-1 0 0,-1-2 0 16,-3-2 0-16,-3 1-1 0,-3-3 0 16,-1-1-1-16,-2-2 0 0,-4-1-3 15,-3 2-3-15,-3 4-1 0,-3-1-1 0,-3 3 0 16,-3 4 0-16,-4 7 0 0,-1-1 1 16,3 1 2-16,-2 5-1 0,2 5 0 15,2 1 1-15,3 0-2 0,6 0 1 16,4 0-1-16,3 5 1 0,5-3 0 15,4 1 0-15,5 0 0 0,3 3 0 16,3 0 1-16,5 2-1 0,2-1 1 0,4-3 3 16,3-4 1-16,1-2 1 0,0-6 1 15,3-3 1-15,0-5 1 0,-1-1 0 16,0-5-2-16,-2-2-1 0,2-2 0 16,-1-5-2-16,-1-6 1 0,-4-2-1 15,-1-2 0-15,-2 3-2 0,-1 0 0 16,-1-1 0-16,-3 4 0 0,-3 6-2 15,-3 2 0-15,1 2 1 0,-3 2-1 16,0 0 0-16,-2 3 0 0,-1 1-1 0,0 1-1 16,-2 1-5-16,-1-1-6 0,-1 1-8 15,-1 1-7-15,-2 1-6 0,0 1-89 16,0 1-32-16,-1 0-98 0,2 3-213 16</inkml:trace>
  <inkml:trace contextRef="#ctx0" brushRef="#br0" timeOffset="165593.7">23566 3796 376 0,'-8'1'108'0,"0"1"8"16,4 5-8-16,0 4-69 0,3 4 2 16,3 6 2-16,5 3-8 0,2 3-9 15,4 1-4-15,3 2-4 0,5 2-4 16,4 5-3-16,4 0-4 0,1 1 0 16,5-1-1-16,3 1-2 0,-1-2-5 15,1-3-4-15,-3-6-6 0,-4-2-8 0,-4-4-14 16,-6-3-108-16,-5-5-109 0,-1-2-271 15</inkml:trace>
  <inkml:trace contextRef="#ctx0" brushRef="#br0" timeOffset="177919.46">10006 4263 400 0,'2'-1'115'0,"0"-1"7"0,-2 1-22 16,1 1-34-16,-1-3-19 0,0 4-5 16,0-1-5-16,-3 2-6 0,2 0-6 15,-1-1-5-15,-1 0-7 0,1 2-4 16,0 0-3-16,-1-1-1 0,2 1-1 0,0-2-2 15,1 2-1-15,-1-2 1 0,1 2-1 16,1-3 2-16,1 1 1 0,1 0 2 16,-1-1 3-16,0-2 2 0,1-2 0 15,0 1 1-15,-1 0 0 0,-1-1 1 16,0 2 0-16,-2-2 0 0,0 2-1 16,-1 2-2-16,0 0-2 0,-1 2 0 15,0 3-2-15,-4 1-4 0,1 1-1 0,-1 5-2 16,0 1 1-16,1-2 0 0,1-2 0 15,1-2-2-15,3 1 1 16,2-4 1-16,0-6-1 0,1 2 2 0,2-2 0 16,-2-1 0-16,1-1 2 0,-1-1-1 15,-1 0-6-15,2 1-20 0,-3-2-16 16,0 0-132-16,0-1-139 0,4 1-343 16</inkml:trace>
  <inkml:trace contextRef="#ctx0" brushRef="#br0" timeOffset="178761.44">10220 3969 430 0,'4'0'123'0,"1"0"7"0,0-2 4 16,1 1-85-16,-1 0-9 0,0-3-1 15,-3-2 0-15,2-1-6 0,0 0-4 16,1-1-5-16,-1-1-4 0,3-3-3 15,0 2-2-15,3 1-2 0,1 1-2 16,1-1-1-16,3 0-1 0,0 0-2 16,1 2-1-16,1 3-1 0,0 0-3 0,0 1-1 15,-2 4-1-15,0 6-2 0,-1 0 1 16,-3 3-1-16,-2 1 0 0,0 2 1 16,-4 6-1-16,-3-2 1 15,-2 2 0-15,-4 3 1 0,-3-1 0 0,-3 6 0 16,-3 2 1-16,-1-4 0 0,-4 8-1 15,-1-3-1-15,1 1-1 0,0 0-1 16,0-6 0-16,2 0 0 0,2-2 0 0,3-7 1 16,2-1 1-16,4-3 1 15,0-2 0-15,4-4-1 0,0 0 0 0,2 0 0 16,4-2 1-16,-1-5 0 0,3 0 2 16,3-1 1-16,2 0 1 0,1 0 0 15,4-6 0-15,0 4 0 0,1 0-1 16,3 0-1-16,-1-2-1 0,2 4-1 15,0-2 0-15,-2 3 2 0,0 0-6 0,-1 1-6 16,-1 2-16-16,1-2-12 0,-2 1 15 16,-2 2-146-16,-3-3-132 0,1 1-312 15</inkml:trace>
  <inkml:trace contextRef="#ctx0" brushRef="#br0" timeOffset="179049.67">10799 3904 669 0,'0'-2'162'0,"0"0"8"0,0 2-108 16,0-2-13-16,0-2-4 0,2 4 0 0,-2 0-13 15,0 1-10-15,2 9-10 0,0 2-2 16,1 3-3-16,1 8-2 0,0 4-3 16,0 7 1-16,1 3 0 0,-2 4 0 15,1-1 0-15,0 1-2 0,0 3-6 16,-1-2-30-16,1-2-16 0,0-4-135 16,0-7-148-16,3 0-360 0</inkml:trace>
  <inkml:trace contextRef="#ctx0" brushRef="#br0" timeOffset="-184317.21">23865 5315 381 0,'22'11'84'0,"-1"0"5"0,-6-8-53 15,-1 3-16-15,-3 2 2 0,-4-4 5 16,-2-1 4-16,-3 2 1 0,-2 1-4 16,0 0-3-16,-5-1-3 0,-4 0-2 15,-3 2-4-15,-7 1-4 0,-5-1 0 16,-9-2-2-16,-5 3-1 0,-5 1-1 16,-6-1-1-16,-11-3-2 0,-2 2 0 15,-8-3-2-15,-8 4-1 0,-8-3-1 16,-10-3 0-16,-2-1 0 0,-10 3-1 0,-4-2-1 15,-5-1 1-15,1-3 0 0,-5-1-1 16,0 3 1-16,-5-2-1 0,5-2 1 16,-6-3 0-16,4 5 1 0,-6-2-1 15,5 0 1-15,-7-4-1 0,3-1 1 16,-6 3-1-16,5 0 1 0,-6-4-1 16,6 4 1-16,-4 0-1 0,4-3 1 15,-1 5-1-15,5-1 1 0,-2 0 0 16,6 1 1-16,-4-2 0 0,7 3 0 0,1 3 0 15,3-1 0-15,-1 1 0 0,0 1 0 16,1 1 0-16,5 3 0 0,1-5 0 16,3 2-1-16,0-1 0 0,6-1 0 15,4 0 0-15,4 1-1 0,3-4 1 16,-1-2-1-16,4-1 0 0,3 1 1 16,1 1-1-16,1-2 0 0,2 1 0 15,0 1 1-15,0 1-1 0,2 1 0 0,1 2 0 16,2 0 0-16,-1-1 0 0,1 2 0 15,-4-1 0-15,4 2 0 0,1 2 1 16,-2-4-1-16,0 2 0 0,0-1 0 16,2-1 0-16,2 1 0 0,-5-2 1 15,1 0-1-15,-2 3 1 0,-5-2 0 16,-3 1-1-16,-9 1 0 0,-3 1 0 16,6 2 0-16,-3-1 0 0,2 1 0 15,4-1 0-15,6 2 0 0,5-2 0 0,7 0 0 16,7 1-1-16,5-1 1 0,3 1 0 15,7-1 0-15,3-1 0 0,7-1 0 16,5 2 0-16,2-2 0 0,6-1 0 16,6 1 1-16,3-1-1 0,7 0-1 15,2-1 0-15,2 1 1 0,2 2-1 16,-1-3 0-16,2-1 0 0,1 3 0 0,0 2 1 16,0 3 2-16,1 1 0 0,1 5 1 15,1 1 2-15,0 5 1 0,0 4 0 16,4 4 1-16,1 1-1 0,0 5-1 15,2 0 0-15,0 6-1 0,1 4-1 16,0 1 0-16,-1 0 0 0,0 3 0 16,-3-1 1-16,0 4 0 0,-2 4 0 15,-1 1 0-15,-4 5-1 0,2 6 0 16,-3 5 0-16,0 6-1 0,-3 5-1 16,-1 0 1-16,0 6-1 0,2 2 1 0,-2-1-1 15,0 2 0-15,2 2-1 0,1 1 0 16,4 0 0-16,1-2 0 0,0-3 1 15,-2 0-1-15,2 0 0 0,1-1 0 16,2-1 0-16,0-1 0 0,-2 0 0 16,-1 3 0-16,1 0 0 0,2 1 1 0,-2-2 1 15,-3 2 2-15,0 6 1 0,2 1-1 16,0 2 1-16,-1-2 1 0,-1 1-1 16,0 3-3-16,0 2 0 0,3-3-1 15,-2 0 1-15,0 1-1 0,-2 2 0 16,1 2 0-16,0 0 0 0,-1-2 1 15,-2 1-1-15,0-1 1 0,-5 2-1 16,3-2 0-16,0-2-1 0,-3 2 1 16,2 2-1-16,1-3 1 0,1 1-1 15,1-2 0-15,-2 2 0 0,2 1 0 0,2 0 0 16,-2 0 0-16,-1 1 0 0,0 3 0 16,-1 2 0-16,3-1-1 0,-2 0 1 15,-2-1 0-15,2-4 0 0,2-1 0 16,2-3 0-16,1-5 0 0,1 1 0 15,1-4-1-15,1-1 0 0,3-2 0 16,-2-2 0-16,-3-3 1 0,-1 0-1 0,-2-2 1 16,-1-3 0-16,-1 2 0 0,-3 0 0 15,-1 3 1-15,0-3-1 0,1-1 0 16,0 0 0-16,0-4 0 0,2-1 1 16,1-6-1-16,0-4 0 0,1-5 1 15,2-3-1-15,-1-5 0 0,2 1 0 16,-1-5 0-16,-4 2 0 0,3-3 0 15,-1 2-1-15,1-2 1 0,-1-1-2 16,0 1 0-16,-1-5-1 0,3-3 0 16,-1 0 0-16,1-2 0 0,0-3 1 0,1 0 0 15,0-4 1-15,0 1 1 0,0-1 0 16,-1-2 1-16,1-2-1 0,0 0 0 16,1-1 0-16,0-1 1 0,-1-1-1 15,0 0 0-15,2 0 0 0,-2 0 0 16,0-2 0-16,-1 0 0 0,3 1-1 15,0-1-1-15,-1 4-1 0,1-7-2 0,0 0-1 16,1-1-2-16,-1-1-2 0,0-3-3 16,-2-3-2-16,1-5-4 0,-1-1-3 15,2 2-2-15,-3-3 1 0,2-1-18 16,-1 1-98-16,2 0-101 0,0 2-256 16</inkml:trace>
  <inkml:trace contextRef="#ctx0" brushRef="#br0" timeOffset="-182651.43">16353 5885 603 0,'-2'-2'144'16,"2"0"9"-16,-1 0-96 0,0-2-9 16,0-1 0-16,1 1-1 0,0-2-6 15,-2 1-6-15,1 0-9 0,0 0-5 16,1 3-5-16,-1 2-4 0,1-2-4 0,-1 2-5 16,0 5-2-16,1 1-3 15,-1 4 0-15,1 5 0 0,1 6-1 0,0 4 1 16,0-1 2-16,0 2 0 0,3 5 0 15,-2-1 1-15,-1 3-2 0,1-3-1 16,0 0 0-16,0-1 1 0,-1-2-1 16,-2-4-1-16,2-1-1 0,-2-4 1 15,-2-3 0-15,-3 2 0 0,-5-5 0 16,-4-1-3-16,-5-1-3 0,-8-5-6 16,-5-2-5-16,0-4-5 0,4-2-8 0,-1-5-10 15,2-4-4-15,0-4-120 0,5-2-117 16,4-6-293-16</inkml:trace>
  <inkml:trace contextRef="#ctx0" brushRef="#br0" timeOffset="-182461.94">16073 5537 655 0,'0'9'134'0,"0"-5"1"16,0 3-119-16,-2-2-13 0,1 0 0 16,1-1-3-16,-1-1-5 0,1-4-5 15,2-1-125-15,3-1-114 0,0-4-298 16</inkml:trace>
  <inkml:trace contextRef="#ctx0" brushRef="#br0" timeOffset="-181714.95">16642 5888 449 0,'2'1'123'0,"2"-3"4"15,-1-4-19-15,1 4-69 0,-1 0-5 16,0 0 4-16,-2-3-4 0,-2 0-4 0,-1 0-3 16,-2-2-2-16,-1-5-5 0,-1-2-5 15,0 2-8-15,-3-1-6 0,0 2-4 16,-2-1-3-16,-2 7-2 0,-2 6 0 16,-3 2-2-16,0 8-2 0,-1 5-1 15,0 5-1-15,3 2-2 0,2-1-2 16,4 1 0-16,4 0 2 0,5-6 2 15,5-3 4-15,2-3 4 0,5-3 5 16,2-2 3-16,4 0 4 0,-1-4 3 0,4 0 0 16,1-2 2-16,-2-3 1 0,1-4 0 15,-2-1-1-15,-2-4-1 0,-3 0 1 16,0 0-1-16,-5-1-1 0,1 3 0 16,-5 4 0-16,1 1-2 0,-3 4-6 15,-3 5-2-15,-4 3-1 0,0 4 0 16,-2 1-1-16,2 2-2 0,-1 1 2 15,2 1 3-15,3-5-1 0,3-1-3 0,4-1-4 16,3-4-1-16,2-2-1 0,4-3 1 16,2 2 0-16,4 0 1 0,0-4 1 15,1-2 5-15,0-1 2 0,-2-3-1 16,1-3 0-16,-1-6 1 0,1-4 0 16,-2-4 0-16,1-7 1 0,-1-3 0 15,-2-4 3-15,0-2 2 0,-5-3 0 16,-2-3 2-16,-4 1 2 0,0 2 4 15,-3 5 2-15,-1 5 3 0,-1 6 6 0,0 9 5 16,-1 6 1-16,-1 7-2 0,-1 6-4 16,-3 4-3-16,-3 8-6 0,-1 8-7 15,-3 5-7-15,-1 7-1 0,-2 6 0 16,3 6 0-16,2 2-1 0,3 0 0 16,5-1 1-16,4 0-1 0,5-2 1 15,4-6-4-15,2-1 0 0,2-1 4 16,3-3-11-16,0-3-1 0,1-4-9 0,0-3-11 15,0 0-3-15,2-6-9 0,1-6-9 16,-2-5-54-16,1-4-59 0,1-7-100 16,5-10-229-16</inkml:trace>
  <inkml:trace contextRef="#ctx0" brushRef="#br0" timeOffset="-181047.63">18211 5768 561 0,'3'4'127'0,"4"0"7"0,0 0-94 16,0 3-9-16,1-2 2 0,1 3-2 0,-3 1-3 15,3 5-4-15,0 0-5 0,-2 6-5 16,2 1-5-16,-1 2-2 0,-3 0-3 15,2 2 0-15,-4-7-2 0,0-1-1 16,0-3-1-16,0 1 0 0,-1-1-4 16,-1-4-3-16,1-2-4 0,0 4-4 15,-2-2-5-15,-2-3-4 0,1-3-3 0,-1-3 1 16,-2-1 4-16,-4-2 1 0,-3-4 3 16,0-3 5-16,-4 0 5 0,-3-2 3 15,-1 0 2-15,0 1 1 0,3 2 4 16,0 0 4-16,2 1 2 0,3 1 5 15,3 1 5-15,2 2 4 0,2 0 4 16,1 1 4-16,2 1 1 0,1-1-3 16,2 2-3-16,3 3-5 0,2-1-2 0,3 0-2 15,6 0-5-15,3-1-3 0,5 3 0 16,2-2-4-16,4-2-3 0,1-1-12 16,0-3-15-16,-1 1 26 0,0-2-164 15,-1-3-135-15,6 2-339 0</inkml:trace>
  <inkml:trace contextRef="#ctx0" brushRef="#br0" timeOffset="-180581.62">19701 5770 560 0,'2'-5'134'16,"0"-4"5"-16,-2-1-95 0,-2 0-13 16,-1 4 1-16,-2-2 1 0,-3 1-7 15,-2 3-10-15,-2 2-5 0,-3 0-2 16,-3 4-2-16,-1 0-3 0,-1 3-2 15,0 1-1-15,1 3 0 0,3 0 0 0,3 2 0 16,4 0 1-16,5 2 1 0,1 1 1 16,6 1 0-16,2 2 2 0,4 4 0 15,3-1 1-15,2 1-1 0,3-1 0 16,1 1 0-16,1-1-2 0,-1-3 0 16,0 0-2-16,-3-2 0 0,-3 1 0 15,-2 0-1-15,-3-4-1 0,-4 1-1 16,-2 0 1-16,-4 0 0 0,-5-4 0 0,-5 2 0 15,-3-5 0-15,-4 2 0 16,-5-1 0-16,-4-5-4 0,1-3-5 0,-2 2-7 16,3-7-10-16,2 0-8 0,0-4 41 15,7-5-165-15,4 0-123 0,0-1-314 16</inkml:trace>
  <inkml:trace contextRef="#ctx0" brushRef="#br0" timeOffset="-180350.47">19588 5511 634 0,'1'10'156'0,"2"2"7"0,-3 3-108 16,-2 4-4-16,1 1 1 0,-1 8-2 16,0 0-12-16,-1 5-11 0,-2 3-8 0,0 3-6 15,-1 1-4-15,1 3-3 0,-1-2-4 16,0-3 0-16,1 0-1 0,1-5-3 15,3 0-8-15,0-2-7 16,1-4-12-16,2 0-17 0,0-1-9 0,2-3-129 16,0-4-129-16,1-3-309 0</inkml:trace>
  <inkml:trace contextRef="#ctx0" brushRef="#br0" timeOffset="-179979.89">19884 5804 575 0,'2'14'132'0,"2"1"8"0,-1 1-90 0,1 4-26 16,1 2 0-16,-2 2 1 16,-1-1 2-16,0-2-12 0,-1 0-8 0,0 0-2 15,1-3-1-15,-1-1-2 0,-1-3-1 16,2-1 0-16,-2 0-1 0,1-3 1 15,0-1-1-15,-1-4 0 0,0 0 2 16,1-5 2-16,-1-4 1 0,0-3 0 16,0-7 0-16,0-2 2 0,0-5 3 15,0-4-1-15,1-6 0 0,1-5 2 16,3-4 1-16,0-2 0 0,3 2 3 0,1 2 0 16,1 3 0-16,-1 5-3 0,1 5-2 15,0 11 0-15,0 3-2 0,1 5-5 16,1 1-2-16,1 3-1 0,0 4-6 15,3 0-7-15,0 2-10 0,3 0-10 16,-1 2-11-16,2-2-5 0,0 0 52 16,2 1-172-16,1 0-117 0,0-1-307 15</inkml:trace>
  <inkml:trace contextRef="#ctx0" brushRef="#br0" timeOffset="-179565.39">20472 5822 550 0,'4'-6'134'0,"-1"2"4"0,-1-5-92 16,-1-1-6-16,-1-2 0 0,-2-1-5 0,-2 0-8 15,-2 2-8-15,-4 0-5 0,-2 2-3 16,-2 3-3-16,-5 4-4 0,-2 6-1 16,-4 5-3-16,-2 3-1 0,-1 6 1 15,1 4-2-15,3 2 1 0,3 3-1 16,7-3 0-16,4 0-1 0,7-2 1 15,5-5-1-15,5 1 0 0,3-4 1 0,2-3 0 16,2-2 0-16,2-2 1 16,2-2 1-16,0-3 0 0,1-3 0 0,0-1 1 15,-2-2 1-15,0-3 1 0,-2-3 2 16,-2-3 0-16,-1-2 1 0,-3-2 1 16,-2-1 2-16,-1-2 0 0,-2 0 1 15,0 3 2-15,-2 5 1 0,-3 4-1 16,-4 6-2-16,-1 7-1 0,-4 7-1 15,0 6-2-15,0 6-5 0,0 1 0 16,5 1-1-16,2-3 1 0,4-1-1 0,4 0-5 16,6-2-5-16,5-4-7 0,4 0-12 15,4-4-9-15,8-4-130 0,6-2-128 16,5-7-314-16</inkml:trace>
  <inkml:trace contextRef="#ctx0" brushRef="#br0" timeOffset="-176481.01">16140 6951 276 0,'0'4'82'0,"-1"-1"8"0,0-3-24 16,0 2-3-16,0 0 2 0,1 0 0 15,-1 0-3-15,1 0-6 0,0 1-5 16,0 3-8-16,1-2-10 0,0 3-8 0,1 5-5 16,1 4-6-16,-1 5-3 0,2 5-3 15,2 6-3-15,-1 9-2 0,1 8-1 16,-2 2-1-16,-1 4 0 0,-1-1 0 15,2 2-2-15,-2-4-1 0,2-6-1 16,-2-4-15-16,4-7-10 0,2-7-35 16,-2-2-85-16,1-10-112 0,-4-4-260 15</inkml:trace>
  <inkml:trace contextRef="#ctx0" brushRef="#br0" timeOffset="-176212.19">16142 7113 640 0,'-2'-19'150'0,"1"5"7"16,0 2-105-16,-1 2-9 0,1 3-4 15,-1 2-2-15,2-1-7 0,-1 3-6 0,2-3-9 16,3 0-4-16,6 0 0 0,3 2-3 16,5 1-2-16,3 1-2 0,3 0 0 15,2 5-1-15,0 3-1 0,-3 1-3 16,-3 3-2-16,-4 0-1 0,-2 3-1 15,-6 1 1-15,-3 2-1 0,-4 1-2 16,-2 0-5-16,-5 1-2 0,-4-1-5 16,-2-1-11-16,-1-1-9 0,-1-5-7 15,0-2 49-15,-4-4-166 0,3-3-124 0,3-3-313 16</inkml:trace>
  <inkml:trace contextRef="#ctx0" brushRef="#br0" timeOffset="-175746.44">16463 7099 501 0,'23'6'121'0,"-4"0"1"0,-2 4-68 16,-2-1-29-16,-2 5-6 0,-4-2-5 0,-4 4-6 15,-3-4-2-15,-2 2-2 0,-3-1 0 16,-1 0 0-16,-3-3 0 0,0-1 0 16,0-3 0-16,2-1 1 0,-2-5 0 15,2-2 0-15,1-5 2 0,2-2 2 16,1-4 0-16,3-5-1 0,2-3-1 15,1-4 0-15,3-5-1 0,2-1-3 16,-1 0 0-16,3 2 1 0,1 5 0 16,-1 5 1-16,0 4-1 0,-1 5 0 0,-3 6-2 15,0 4-2-15,-1 2-1 0,-1 1-1 16,0 2 0-16,-1 2 0 0,1 5 1 16,1 1 1-16,2 2 1 0,2 1 0 15,0 2 0-15,0-1-1 0,0 0 1 16,1-1-1-16,-1-2 1 0,-1-2-1 0,0 0 0 15,-1-4 1-15,0-1 1 0,2-3 1 16,-2-3 2-16,0-2 1 0,-2-2 1 16,1-4 1-16,-1-1 1 0,-1-5 1 15,-1 0 1-15,-2-3-1 0,1-1 0 16,-2-1 0-16,2 0-2 0,-2 2 0 16,-1 0-3-16,0 1-2 0,0 1-2 15,-1 3 0-15,0 1-2 0,-1 2-1 16,0 1 0-16,0 1-4 0,-2 2-3 0,-2 2-8 15,1 1-7-15,-1 1-7 0,0-2-36 16,-2 1-89-16,3 0-109 0,0 1-261 16</inkml:trace>
  <inkml:trace contextRef="#ctx0" brushRef="#br0" timeOffset="-175516.49">17064 6947 504 0,'8'1'124'0,"-5"-1"7"0,-2 0-73 16,-3 1-18-16,-5 1-4 0,-1 3-3 16,-4-2-1-16,-4 2-9 0,0-1-7 15,-3 4-7-15,3-1-1 0,0 3-2 16,3 2-1-16,4 1-3 0,4 2-2 16,5 1-2-16,5 2 1 0,4-3 1 0,3-1 0 15,5-1 0-15,0-2-1 0,4-1-3 16,1-4-11-16,2-3 23 0,1-3-155 15,-1-3-123-15,0 0-325 0</inkml:trace>
  <inkml:trace contextRef="#ctx0" brushRef="#br0" timeOffset="-175081.54">17637 6955 525 0,'3'12'118'15,"-3"4"1"-15,-1 4-93 0,-3 4-8 16,-3 3-1-16,-1 4-2 0,-3-1-6 0,-2-1-4 16,3 0-2-16,0-3-1 0,0-4-1 15,2-4-1-15,2-3 1 0,2-3-1 16,1-2 0-16,2-6 1 0,1-2 5 15,1-5 0-15,1-7 1 0,1-3 1 16,2-2 2-16,0-8 1 0,2-5-1 16,1-3-1-16,1-9 0 0,1 3 2 15,0-4 2-15,0 0 2 0,0 3 3 16,-1 3 5-16,-1 6 4 0,-1 7 2 0,0 7-1 16,-2 2-2-16,3 9-3 0,-2 4-3 15,4 6-5-15,1 6-3 0,0 4-4 16,1 3 0-16,1 5 0 0,1 3-1 15,1 4 0-15,-1 1-3 0,1-1 0 16,2 1-1-16,-2-2 0 0,0-2-4 16,-3 0 1-16,-2-4-5 0,0-3-15 15,-3-3-18-15,0-2 152 0,-3-1-294 0,-3-4-156 16,-1-1-446-16</inkml:trace>
  <inkml:trace contextRef="#ctx0" brushRef="#br0" timeOffset="-174918.24">17604 7160 532 0,'6'3'140'0,"1"1"8"0,4 1-43 15,4-3-65-15,4 1-3 0,3-2 1 16,3-1-5-16,1 0-14 0,0 0-9 16,0 0-5-16,-3 0-17 0,-3-1 146 15,-3 1-292-15,-3-3-154 0,-4 3-447 16</inkml:trace>
  <inkml:trace contextRef="#ctx0" brushRef="#br0" timeOffset="-174271.04">18011 8382 639 0,'7'2'148'0,"-1"3"3"16,0 0-108-16,1 4-10 0,-1 2-1 15,0 3-5-15,-2 4-8 0,3 5-4 16,-2 1-4-16,1 6-3 0,-2 2-3 16,-2 0-2-16,2 1-1 0,-2 0-3 0,-1-1-12 15,0 1-14-15,-2-5-9 0,0-3-63 16,0 0-64-16,-2-3-113 0,0-4-245 15</inkml:trace>
  <inkml:trace contextRef="#ctx0" brushRef="#br0" timeOffset="-174017.32">18012 8433 485 0,'3'-23'140'0,"2"5"8"16,2 4 3-16,3 1-103 0,0 0-8 15,3 4-3-15,2 0-4 0,2 5-6 16,0-2-8-16,0 2-5 0,-1 5-3 16,1 1-4-16,-2 3-4 0,0 5-2 15,-2 0-2-15,-1 7-1 0,-1 0 0 16,-3 2 2-16,-4 0-2 0,-4 1-1 0,-3-2-1 16,-5 2-2-16,0-3-5 0,-5 1-14 15,-3-4-10-15,0 1-4 16,-2-5 104-16,3-2-226 0,-2-6-132 0,1-1-352 15</inkml:trace>
  <inkml:trace contextRef="#ctx0" brushRef="#br0" timeOffset="-173549.22">18327 8417 548 0,'22'14'126'0,"-3"-4"0"15,-5 5-94-15,-3-1-7 0,-4 2-6 16,-3 2-8-16,-2-1-3 0,-2 0-4 15,0 0 0-15,-1-2-2 0,-1-1 0 16,0-2 0-16,-1-4 0 0,2-3 0 16,-1 1 0-16,1-5 2 0,-1-5 0 15,0-2 3-15,1-5 2 0,-3-4 1 0,1-4 1 16,2-3-1-16,2-1 0 0,1 0 0 16,0 0-2-16,3 1 0 0,1 2-1 15,2 3 2-15,1 3 0 0,0 0 1 16,2 3-1-16,-1 4-1 0,4 0-1 15,0 3-2-15,0 3-2 0,0 1-3 16,1 3-1-16,-1 0 0 0,-2 5 0 0,1 4 1 16,-1 0 0-16,-2 1 0 0,-1 1 0 15,-2 1 2-15,1 2-1 0,-2 0 0 16,-1-4 0-16,0 0 0 0,1-2 0 16,1 0 0-16,0-2 0 0,1-5 1 15,0-1 1-15,0-3 3 0,1-3 4 16,-1 0 2-16,1-7 2 0,-1 0 2 15,2-2 2-15,1-1 1 0,0-3-2 16,-2 1-2-16,-3-1-2 0,0-1-2 0,-5 2-3 16,-4-4-3-16,-5 3-4 0,-2-1-3 15,-2 2-3-15,-2 4-4 0,0 2-3 16,-1 2-7-16,2 3-13 0,1 1-11 16,2 3-7-16,2 2 52 0,1 1-173 15,3 0-126-15,1-1-314 0</inkml:trace>
  <inkml:trace contextRef="#ctx0" brushRef="#br0" timeOffset="-173318.1">18909 8334 605 0,'7'2'141'16,"-3"0"8"-16,-1 2-99 0,-2-6-7 16,-2 0 0-16,0 7-6 0,-2-1-8 15,-2 1-6-15,-1 0-8 0,-1 2-9 16,0 6-3-16,-1 0-3 0,3-1 0 15,-1 0-1-15,5 0-2 0,2 0 1 0,2-1 0 16,4-1 0-16,5 0 0 0,2-1 0 16,4-3-3-16,1 1-3 0,1-4-5 15,1-1-10-15,1-1-11 0,-1-2 7 16,-4-4-133-16,-1-1-121 0,-2-2-298 16</inkml:trace>
  <inkml:trace contextRef="#ctx0" brushRef="#br0" timeOffset="-172762.41">19454 8248 444 0,'-6'7'117'16,"3"3"6"-16,1 1-68 0,2 0-6 15,0 2 3-15,2 1-3 0,2 5-8 16,3 2-10-16,-1 1-6 0,2-1-5 0,0 2-6 16,-1 1-4-16,1-4-4 0,-1 1-4 15,-2-2-1-15,-1-4-1 0,0 2-10 16,-1-4-5-16,-2-3-15 0,-1-3-119 15,-2-1-118-15,-1-2-301 0</inkml:trace>
  <inkml:trace contextRef="#ctx0" brushRef="#br0" timeOffset="-172315.58">19432 8433 497 0,'-6'-35'123'16,"1"-4"7"-16,2 3-70 0,3-1 1 15,-1 1-11-15,1 5 4 0,1 4-1 16,2 6-2-16,-1 6-5 0,3 0-5 15,2 1-9-15,5 4-9 0,2 3-8 16,4 0-4-16,1 6-4 0,6 2-2 16,-1 6 0-16,3 2-1 0,-1 2 0 0,0 0-1 15,-3 1-1-15,-3-1 0 0,-2-1-2 16,-4-1 0-16,-6 2-1 0,-4 1-1 16,-4-1 1-16,-2 2 0 0,-4 0 0 15,-3 0 0-15,-6-1 0 0,1-1 0 16,-3 0 0-16,-3-2 1 0,0-2-1 15,0-1 1-15,3 0-1 0,3-2 1 0,2-4 1 16,4 0-1-16,4 1-2 16,1 0-1-16,6 0 0 0,1-1 0 0,4 4 0 15,3 1 0-15,2 2 2 0,3-1 1 16,4 2 2-16,1 3 0 0,2 1 1 16,3 1 0-16,0 0 0 0,2 3-1 15,-1-3 1-15,0 2-1 0,-1 0-1 16,-4 1 0-16,-6-1-1 0,-4 1 0 15,-5 0 0-15,-4 1 0 0,-5 1 1 0,-6-2 0 16,-4 1 0-16,-4-4 1 16,-9-1-1-16,-2 0 1 0,-6-4-1 0,-3-2-2 15,-4-1-6-15,-3-3-9 0,-2-1-13 16,0-3-16-16,2-5-8 0,1 1-130 16,0-8-134-16,-4-2-313 0</inkml:trace>
  <inkml:trace contextRef="#ctx0" brushRef="#br0" timeOffset="-169690.4">18383 10346 423 0,'3'-6'112'0,"1"2"5"0,-3 0-54 0,1 2-14 15,-2 0-9-15,0 3-9 0,1 0-9 16,-2 0-6-16,0 0-4 0,1 2-4 16,-1-1-3-16,1 3-2 0,0 1-1 15,1 3 0-15,1 0 0 0,1 1-1 16,1 1 0-16,0 1 0 0,2 0-1 15,-1-1 1-15,0 1-1 0,1 1 0 16,-1 0 0-16,1-1 0 0,-2 0 0 0,1-3 0 16,-2-1 0-16,-1-2 0 0,0-3 0 15,-1 0 0-15,1-2 2 0,-4-1 0 16,2-1 1-16,-1-2 1 0,-2-3 0 16,0-5 2-16,-2-2-1 0,0-1 0 15,-3-3 0-15,1-2 1 0,-2-2 1 0,1 0-1 16,2 3 0-16,0-2 0 0,3-1-1 15,1 6 0-15,2-2-2 16,1 2-1-16,3 2 0 0,2 2-1 16,2 0-1-16,4 2 0 0,3-1-1 0,2 1 0 15,2 2-2-15,0 1-3 0,1-1-8 16,0 3 47-16,0 0-175 0,-3 1-123 16,0 0-332-16</inkml:trace>
  <inkml:trace contextRef="#ctx0" brushRef="#br0" timeOffset="-169316.18">18715 10260 429 0,'6'8'112'0,"-2"-4"4"0,3 2-62 16,0-1-7-16,1 0-2 0,1 0-6 0,2-1-11 15,-2-1-4-15,3 0-4 16,3-2-6-16,-1 1-3 0,1-1-3 0,0-3-1 15,-1 0-1-15,-2-3-2 0,-2 1 0 16,-3 0 0-16,-1-2 2 0,-4 1 2 16,0-2 0-16,-2 2 1 0,-2-1 1 15,0 0-1-15,-3-2 0 0,-1 4-2 16,-2-2-4-16,-3 4-1 0,-1 1-2 16,-2 3-1-16,-4 2 1 0,1 3-1 15,-3 2 0-15,-1 5 1 0,4 2 0 16,0 3 0-16,4 1 1 0,5 1-1 0,2-1 0 15,7-1 0-15,7-1 0 0,3-4 0 16,4 0-1-16,5 0-3 0,3-1 1 16,-1-3-6-16,1 0-4 0,-2-3-4 15,-1-2 6-15,0-5-49 0,-1-2-26 16,-2-3-60-16,2-5-93 0,-1-3-213 0</inkml:trace>
  <inkml:trace contextRef="#ctx0" brushRef="#br0" timeOffset="-169031.85">19073 9999 528 0,'-3'-16'144'0,"1"4"5"15,0 2-32-15,1 3-68 0,-1 4-9 0,4 4-8 16,-2 4-7-16,2 0-5 16,1 3-2-16,0 4-4 0,1 3-2 0,1 5-2 15,-2 3-1-15,1 2 0 0,-1 1-3 16,-2 4-4-16,1 4 0 0,0 1-1 15,0 0 0-15,-1 0 0 0,3-1-1 16,0-1-4-16,4-1-1 0,0-6-1 16,2-2-1-16,2-2 0 0,0-4 0 0,0-3-8 15,-1-3-2-15,-1-3-4 0,-2-2-7 16,1-3-4-16,-1-5-4 0,-3-4-3 16,2-2-2-16,2-3-28 0,-1-2-46 15,1-4-22-15,1-1-81 0,-2 0-167 16</inkml:trace>
  <inkml:trace contextRef="#ctx0" brushRef="#br0" timeOffset="-168868.17">19171 10146 524 0,'-12'-3'128'0,"2"1"3"16,3 2-66-16,4 0-32 0,3 3-3 16,4 0-1-16,4 2 1 0,2-2-3 15,5 1-2-15,4 0-3 0,2-3-2 16,1 1-5-16,1-3-3 0,-1-1-6 15,0-2-17-15,-3 0-12 0,-2-2 7 16,-3 1-141-16,-1-2-128 0,-2 3-320 0</inkml:trace>
  <inkml:trace contextRef="#ctx0" brushRef="#br0" timeOffset="-147050.45">18409 10871 434 0,'-4'6'119'0,"2"-2"6"0,2-1-7 16,1-2-80-16,1-1-6 0,3-1 1 15,0-1-2-15,4-1-1 0,2 1-4 16,2 0-2-16,2 0-4 0,3-1-4 16,4 1-3-16,4 0-5 0,4 2-3 15,2-2-3-15,8 2-1 0,6 0 0 16,3 1-1-16,5 1 1 0,3 0-2 0,1 0 3 15,4 1 0-15,-1-3 2 0,-2 0 1 16,-1-1 1-16,-5-1 0 0,-5-1 2 16,-8 1-1-16,-8-1 1 0,-8-1-1 15,-8 1 3-15,-7 0-1 0,-9-3-3 16,-6 2-4-16,-10-1-1 0,-8-1-3 16,-8 3-1-16,-7-1-2 0,-8 2-1 0,-7 2 3 15,-6 0 3-15,-1 2-1 0,-2 2 0 16,-3-1-1-16,2 0 0 0,0 3 0 15,4-2 0-15,5 2 0 0,4 1 1 16,7-1 1-16,10-2-1 0,9-2 1 16,5 1-1-16,9 0-4 0,6-2 0 15,9 1 2-15,8 0 4 0,5 1 3 16,5-1 2-16,8-1 3 0,7-2 6 0,7-1-1 16,4-2-1-16,5 2-4 0,2-2-3 15,3-1-3-15,0 0-1 0,-1-3-2 16,-5 3 0-16,-3-4-1 0,-8-1 0 15,-7 2 0-15,-9 2 0 0,-6 1-1 16,-8 1 1-16,-7 0-3 0,-9-1 1 16,-8 2-2-16,-8 1 1 0,-8-3 0 15,-9-2 1-15,-6 0 0 0,-5 1 2 16,-4-2 1-16,-3-2 1 0,2-2 0 0,3 0-1 16,6 1 1-16,3 1-1 0,5 0 0 15,8 4 0-15,9 0 1 0,6 4-1 16,5 0 0-16,7 0-1 0,9-1 0 15,5 1 1-15,9-2 1 0,10 0 1 16,11-1 0-16,8 0 2 0,7 0 0 16,6 3 0-16,5 0 0 0,1 0-3 0,0 3 0 15,-4-1 0-15,-2 1-1 0,-10-1 0 16,-9-1 0-16,-11 2-1 0,-9 0 1 16,-14 0-3-16,-14 1-1 0,-16-1 0 15,-12 3-3-15,-11-1-1 0,-9 4 0 16,-14-1-3-16,-2 2-1 0,-4-1 0 15,-1 1 0-15,1 1 2 0,5 1 0 16,6-3 2-16,11 2 1 0,5 0 3 16,9-1 2-16,13 3-1 0,7-3-7 15,10 1-5-15,9 1 2 0,10-4-1 0,8 0 1 16,10 1 0-16,7-2 0 0,10-1 1 16,4 1-126-16,-3-11-117 0,12 3-309 15</inkml:trace>
  <inkml:trace contextRef="#ctx0" brushRef="#br0" timeOffset="-114536.19">20525 10203 447 0,'2'-2'110'16,"1"-1"5"-16,1 3-56 0,-2-3-21 15,-1 2-6-15,0 0-4 0,-1-1-1 0,-1 2-4 16,0 1-3-16,-2-1-3 0,0 0-3 16,1 1-2-16,0 1-3 0,1 2 0 15,0-3 0-15,0-1 1 0,1 0 1 16,0 1 0-16,-1-1 0 0,1 0-1 0,0 1-1 16,-1 0 0-16,1 4-3 15,-1-3-1-15,-1 0 1 0,1 1 1 0,-1 1 1 16,1-1 0-16,-2 2 0 0,-1 1 0 15,4 1 0-15,-1 2-1 0,1 2-1 16,1 0-1-16,-1 2-1 0,3 1-1 16,1 3-1-16,-1 3 0 0,2-1-1 15,-1 2 0-15,-1 2 0 0,2 3 0 16,0 1-1-16,-1-2 1 0,0 0-1 16,-1 3 0-16,0-2 1 0,0-1-1 0,-1-3 0 15,-1 0 1-15,1-1-1 0,-1-3 1 16,0-1-1-16,0-4 1 0,-1 0 2 15,-1-3 4-15,-1-2 3 0,-2-2 4 16,-2 0 2-16,-2-4 2 0,-5-3 0 16,-2-3-2-16,-3-2-4 0,-3-5-2 15,-2-4-5-15,-3-4-1 0,0-1-3 16,0-2-2-16,0-1-4 0,-2 0-6 16,3 0-5-16,2 2-9 0,2 2-15 0,4-1-13 15,1 2-126-15,3 2 2 0,4 1-105 16,3 2-205-16</inkml:trace>
  <inkml:trace contextRef="#ctx0" brushRef="#br0" timeOffset="-114277.88">20365 9864 735 0,'1'5'174'0,"-1"-5"2"0,0 0-116 0,-1 1-18 15,1-1-14-15,0 1-11 0,0-2-7 16,0 1-3-16,0-2-1 0,0 0-1 16,2 0-2-16,-1-1-4 0,2 0-11 15,0 2-29-15,1-1 77 0,3 3-217 16,-1 3-153-16,1 4-396 0</inkml:trace>
  <inkml:trace contextRef="#ctx0" brushRef="#br0" timeOffset="-113555.88">20696 10120 413 0,'5'1'113'15,"1"-1"4"-15,-4 1-15 0,1 0-64 16,-2 2-14-16,-1 1-4 0,-1 0-3 16,0 2-1-16,-1 0-2 0,1 2-1 15,0 2-1-15,-1 2-2 0,1 1-1 16,-1 3-2-16,2 2-3 0,2 2-2 0,0-1 0 15,1 2-2-15,0-1 1 0,2 1-2 16,0-4 1-16,2 0 0 0,-2-1 0 16,3-3 0-16,-3-2 0 0,1-1 0 15,-1-3 1-15,-2-2 0 0,-1-2 1 16,-1 0 1-16,-2-3 5 0,-1-3 3 16,-3-2 1-16,0-2 2 0,-2-1 1 15,-2-9 0-15,1-3 0 0,-1-3-3 16,-1-2-1-16,1-2 0 0,0-2 2 0,3-1 0 15,0 3 1-15,3 4 0 0,2 4 0 16,2 1 0-16,5 6-1 0,1 0-2 16,5 4-1-16,6 0-1 0,5 2 0 15,5 0-3-15,2 0-1 0,-1-1-1 16,1 4-1-16,0-1-2 0,-4 2-15 16,-4-1-26-16,-4 2-134 0,-3 2-142 15,-4 3-357-15</inkml:trace>
  <inkml:trace contextRef="#ctx0" brushRef="#br0" timeOffset="-112452.22">22249 10067 465 0,'5'0'116'0,"-1"0"5"0,-1-1-59 16,1 1-19-16,-2 0-6 0,-1-1-5 0,0 2-2 16,-1-1-1-16,-1 1-2 0,0-1-3 15,-3-2-4-15,-1 1-3 0,-1 0-3 16,-4-2-3-16,-2-1-5 0,-3 1-1 16,-1 1-2-16,-3 3-2 0,-1 1 0 15,-1 0-1-15,-1 4 1 0,1 0-1 16,1 4 0-16,3 1 0 0,1-2 0 0,4-1 1 15,4-1-1-15,2 0 1 0,4-1-1 16,2 0 2-16,4-3 0 0,4 4 2 16,3 0-1-16,3 1 1 0,4 2 0 15,3 2 2-15,3 1-1 0,1 1 2 16,1 1 0-16,2-1 2 0,-1 0 0 16,-1 4-1-16,-4-3 1 0,-3-2-2 15,-4 1 0-15,-5-3 0 0,-6 0 1 16,-6-1 0-16,-7-2 1 0,-5-2-1 15,-6 1 1-15,-5-3-1 0,-7 2-2 0,-4-3-2 16,-3-2-1-16,-1-2-2 0,-1-1-1 16,1-2-8-16,6-4-9 0,2-1-12 15,3-3-12-15,6-2-8 0,4-3 67 16,3-2-193-16,3 0-126 0,0-3-328 16</inkml:trace>
  <inkml:trace contextRef="#ctx0" brushRef="#br0" timeOffset="-112177.63">22089 9744 567 0,'2'0'142'0,"-1"0"6"0,-1-1-63 16,1 1-40-16,-1 2-3 15,2 4 1-15,0 0 1 0,4 5-2 16,-1 3 0-16,3 6-2 0,1 4-5 0,0 4-7 15,1 6-7-15,-1 4-7 0,0 6-5 16,-2 2-5-16,0 4-2 0,-1 3-2 16,-2 2 0-16,-1-3 2 0,-1 0-11 15,1-4 0-15,-2-3-8 0,2-2-6 16,0-5-6-16,1-3-10 0,1-4-17 0,0-4 0 16,2-5 163-16,-3-5-284 0,2-6-143 15,-1-4-407-15</inkml:trace>
  <inkml:trace contextRef="#ctx0" brushRef="#br0" timeOffset="-111763.39">22493 10085 668 0,'8'3'148'0,"-1"2"2"16,1-1-114-16,-2 4-14 0,2 1-1 15,-3 2-2-15,1 3-5 0,-1-1-3 16,0 5-1-16,-1 1-4 0,-1 1-1 16,0-1-2-16,-1 3 0 0,-2-2-2 15,-1-1-1-15,1-2 1 0,0-3-1 0,-1 0 0 16,-1-5 0-16,0-2 0 0,2 0 0 16,0-3 2-16,-1-2 3 0,-1-4 1 15,-1-2 1-15,-1-4 2 0,1-3 4 16,-1-4 2-16,-1-5 0 0,1-4 0 15,1-3 0-15,1-1 1 0,0 2-1 16,4 0 1-16,1 2-3 0,0-1-1 16,3 7-3-16,0 1-1 0,3 4-3 15,2 1-2-15,1 2-3 0,1 0-1 16,4 4 0-16,1-2-1 0,4 1-1 0,1 1-3 16,1-1-7-16,4 2-8 0,-2 0-10 15,1 2-13-15,0 2-12 0,-1 1 4 16,-2 1-130-16,-2 2-122 0,-2 2-297 15</inkml:trace>
  <inkml:trace contextRef="#ctx0" brushRef="#br0" timeOffset="-111321.79">23024 10143 546 0,'2'4'127'0,"1"-2"6"0,0 0-80 16,-1-2-16-16,0 0 4 0,0-2 3 15,0 2 2-15,-2-2-2 0,-1 0-3 16,-1-1-6-16,-1 0-7 0,-3-2-8 0,-2 1-5 16,-6-1-7-16,-1 2-4 0,-1 0-4 15,-4 5 0-15,-1 0-1 0,-3 7-1 16,1 2-1-16,0 3 0 0,1 5-2 16,1 5-1-16,4-2-2 0,4 4-2 15,6-3-1-15,5 0-2 0,5-2 2 16,6-4 0-16,5-2 2 0,3-3 1 15,1-3 4-15,3-1 2 0,-2-4 1 16,-1-2 2-16,0-4-1 0,-2-3 1 0,1-4 2 16,-3 0 0-16,-1-6 2 0,2-3 1 15,0-2 2-15,-2-1 3 0,-2-2 2 16,-4-2-1-16,0 1-1 0,-3 4 0 16,-3 4 1-16,-1 3 0 0,-2 2-2 15,-3 6-1-15,-2 8-1 0,-2 4-1 16,1 3 0-16,-2 4-3 0,1 5-3 0,3 4 0 15,1 2 0-15,6 0-1 0,4 1-1 16,4 2 1-16,5-4-1 0,3-1-1 16,4-1-1-16,3-1-4 0,2-2-23 15,3 1-11-15,0-3-9 0,0-3 23 16,2-1-153-16,-3-3-131 0,-3-4-307 16</inkml:trace>
  <inkml:trace contextRef="#ctx0" brushRef="#br0" timeOffset="-110762.66">21737 10817 490 0,'0'4'118'0,"2"-4"7"0,3 0-62 0,5 0-24 16,4-1 0-16,6-2 2 0,6 1-3 15,5-3-4-15,9 1-4 0,8-1-4 16,8-2-2-16,9 0-4 0,10 2-4 15,5-1-2-15,11 3-3 0,5-2-2 16,6 1-2-16,3 4-2 0,-3 1-2 16,-3 2 0-16,-1 1-1 0,-2-2-1 15,-10 1 1-15,-10 3-1 0,-13-1-1 16,-11 0 0-16,-10-4-1 0,-17 1-3 0,-14-2-4 16,-18-1-6-16,-12 0-7 0,-11 0-7 15,-11 1-5-15,-10 3-3 0,-9-3-1 16,-5 1-1-16,-2 0 3 0,-4 1-30 15,-3-1-73-15,0 2-96 0,-1-3-235 16</inkml:trace>
  <inkml:trace contextRef="#ctx0" brushRef="#br0" timeOffset="-110105.3">21844 10785 251 0,'-31'1'79'0,"4"0"6"15,6 0-10-15,5 0-5 0,7 0 2 16,8-1-4-16,10 3-2 0,3-3-2 15,5-2 0-15,7 1-13 0,4 0-8 16,2 1-7-16,5-1-4 0,3 0-6 16,6-3-9-16,6 0-6 0,5-1-4 15,5 1-4-15,8-4-2 0,5 0 0 0,3 2 0 16,3 0 0-16,1 1 0 0,2 0-1 16,-1 2 1-16,-3 4-1 0,-4 2 0 15,-4 0 0-15,-6 2-1 0,-7 2 1 16,-9 0 0-16,-10 1-1 0,-7-1-1 15,-11-2 3-15,-10 4 1 0,-15-3 0 16,-12 2 1-16,-15-2 0 0,-7-1 1 0,-14 1 0 16,-13-1-1-16,-8-3-2 0,-8 3-1 15,-5-1 0-15,-3-1-1 0,-5 2 0 16,1 1-1-16,3 0 0 0,3 0-3 16,7 0 0-16,9-1-1 0,8 2-1 15,14-2 0-15,8-1 0 0,11 0 1 16,12-1 1-16,8-1-3 0,9 1 2 15,4-1 2-15,8-1 1 0,9-1 2 16,9-1 0-16,9-1 2 0,9 0 5 0,6-1 2 16,9 0-1-16,6 0 0 0,5 2-1 15,3-2-1-15,2 0 1 0,2 1-4 16,1 1 0-16,0 0-1 0,-6 1-1 16,-9-1 2-16,-6 1 0 0,-10 2 1 15,-13 0 0-15,-10 0 2 0,-13-2 3 16,-9 0 1-16,-12-1 0 0,-12 0-1 15,-12 0-1-15,-13-1 0 0,-10-1-3 16,-13 1-2-16,-8 1-1 0,-5 1-1 0,-7 0 0 16,1 0 0-16,0 2-1 0,3-1 1 15,6 2 0-15,9-1-1 0,9 0 1 16,14-1 0-16,12 0 0 0,12-1 0 16,16-1 0-16,14 2 0 0,15-2 3 15,14 0 0-15,16-1 0 0,13 1 1 16,14 2 0-16,9-1 0 0,12 0-1 15,7 1-2-15,0 3-1 0,-1 2-1 0,-4-2-3 16,-4-1-11-16,-8 3-13 0,-17-2 132 16,-14-1-278-16,-17-1-155 0,-14-4-436 15</inkml:trace>
  <inkml:trace contextRef="#ctx0" brushRef="#br0" timeOffset="-85160.62">19938 11134 644 0,'-4'7'135'0,"1"1"0"0,-1-5-113 0,-2 1-15 16,2 1-7-16,0-2-5 0,1 0-3 16,2 1-3-16,0-1 0 0,4 2 0 15,3 0 3-15,4-1 8 0,5-2 10 16,5 3 10-16,8 0 9 0,8 1 5 15,6-3 2-15,6 2 1 0,8 1-5 16,4 2-7-16,6-3-6 0,2 3-6 0,4-3-4 16,4 2-3-16,3-2-3 0,2 0-1 15,4 1 0-15,5-1-2 0,5-3 0 16,2 0-1-16,4 1 0 0,3-1 0 16,3-2-1-16,3-2 1 0,2 2-2 15,-2 2 1-15,0 1 0 0,0-2 1 16,0 1-1-16,-3 2 0 0,-5 3 0 15,-6-2 2-15,-6-1-1 0,-5-1-1 16,-8-1-1-16,-8 0 0 0,-9 0 0 0,-6-4-1 16,-6 0-3-16,-8-1-4 0,-8-2-3 15,-7 1-1-15,-6 1-4 0,-6-3-3 16,-3 2-2-16,-6 0 3 0,-2-1 3 16,0 3 4-16,-6 1 3 0,-5-4 4 15,-6 5 2-15,-7-2 4 0,-8 2 2 16,-12 0-1-16,-10-1 1 0,-9 0 0 0,-7 0 0 15,-9-6 0-15,-7 5 1 0,-8-2 0 16,-7 1 0-16,-1 0-1 16,-6-2 1-16,-3 0 0 0,-3 5-1 0,-1-2 0 15,0-1-1-15,1-2 1 0,-4 2-1 16,0 2 1-16,4 0-1 0,-1-4 0 16,5 0 1-16,4 2 0 0,7 1 1 15,3-4 0-15,10 0 2 0,5-2 0 16,7 2 1-16,6-1 0 0,6-2 0 15,9 2 0-15,7-1 0 0,3 1-2 0,8 1 0 16,8-1 0-16,6 2 0 0,4 1 5 16,7 1 4-16,2 2 3 0,8-3-1 15,8 0-1-15,9 0 0 0,7 0-1 16,9-2-5-16,10 1-4 0,11-1-3 16,7 2 1-16,8 3 0 0,4-2 1 0,9 2 0 15,5 1 0-15,4 1 0 0,6 2 1 16,5-1-1-16,7-2 0 0,0 1 0 15,1 3-1-15,3-2 0 0,1 0-1 16,-1-1 1-16,-2 1-1 0,-1 1 0 16,1-4 0-16,1 0 1 0,-4 0-1 15,-3 2 0-15,-1-3 0 0,-3-2 0 16,-4 2 1-16,-7 2-1 0,-10 0 0 16,-4 2 0-16,-9 0 0 0,-11 1 0 0,-7 2-1 15,-11 2 1-15,-9 0-2 16,-8 0-1-16,-7 1-3 0,-12 2-2 0,-8-2 1 15,-13-1 0-15,-10 1 1 0,-8-4 0 16,-13-3 2-16,-14-3 4 0,-10-1 1 16,-10-3 0-16,-6 1 0 0,-7-4 0 15,-10 1 0-15,-3 3 0 0,-1 0 0 16,0 2-1-16,-3-2 1 0,-1 0-1 16,-4 5 0-16,3 0 1 0,-4-1-1 0,1 0 0 15,-5 1 1-15,4 3-1 0,1 1 0 16,4-3 1-16,2 1-1 0,8 1 0 15,7 3 1-15,9-3-1 0,7 0 1 16,11 0-1-16,10-2 0 0,8 0 1 16,9-1-1-16,10-1 0 0,8 1 2 15,8-1 3-15,6-1 5 0,9 2 2 16,10 0 0-16,9 2 1 0,7-4 1 0,11 2-2 16,8 3-3-16,13 1-4 0,7 0-3 15,8 1-1-15,7-1 1 0,5 1 0 16,5 2-1-16,4-1 0 0,3-4 0 15,3 0 1-15,0 0-1 0,-2 0-1 16,3 1 1-16,-1-6 1 0,-3 0-1 16,-4 1 2-16,-4-1-1 0,-4-1 1 15,-4-2-1-15,-5 0 0 0,-9 1 0 16,-3 0-1-16,-7-2-1 0,-7 2-1 0,-5 0-1 16,-9-1-4-16,-7 2-6 0,-6 0-13 15,-7-1-20-15,-11 2-129 0,-8-1-137 16,-16-6-336-16</inkml:trace>
  <inkml:trace contextRef="#ctx0" brushRef="#br0" timeOffset="-32579.98">16539 8392 465 0,'4'-2'128'0,"-2"1"4"0,-1 0-1 16,0 0-92-16,0 0-11 0,-2 1-2 15,1 0-3-15,-1 0-3 0,1 1-5 16,0 0-4-16,0 2-2 0,0 3-1 15,1 1 0-15,0 4-1 0,1 7 0 16,0 4 0-16,3 1 1 0,-1 6-1 16,1 3-3-16,1 2-1 0,1 1-2 15,0-2 0-15,1 0 0 0,0 1-1 0,-2-6 1 16,1-2 0-16,-2 0-1 0,-1-6 0 16,-1-2 0-16,-3-3 0 0,-1-3-1 15,-1-3 0-15,-2-2 0 0,-2-3 2 16,-2-1 3-16,-3-3 3 0,-2-2 3 0,-2-2 1 15,-4-5 1-15,-2-2 0 0,-2-4-2 16,-3-6-4-16,0-4-7 0,-2-3-7 16,3 1-13-16,0 0-12 0,0 0-3 15,3 1-131-15,3 3-127 0,-1 2-307 16</inkml:trace>
  <inkml:trace contextRef="#ctx0" brushRef="#br0" timeOffset="-32409.9">16479 8193 618 0,'2'-4'158'0,"5"8"0"0,-8-5-14 16,-2 2-120-16,1 0-20 0,-1-2-3 16,1 2-1-16,0-1 2 0,1 0 2 15,-1-1-16-15,4 2 14 0,1 0-160 16,1 1-136-16,1 6-357 0</inkml:trace>
  <inkml:trace contextRef="#ctx0" brushRef="#br0" timeOffset="-31893.25">16901 8398 407 0,'1'3'119'0,"-1"-2"10"16,0 0-39-16,0-1-16 0,0 0 0 16,1 0-1-16,-2-3-11 0,2 0-7 0,-2-1-7 15,0-2-10-15,-1-2-9 0,-3-2-9 16,0-1-7-16,-2 0-6 0,-2-2-5 15,0 2-2-15,-2 1-2 0,-1 4-1 16,-2 2-1-16,0 7 0 0,-1 1-1 16,-2 5 2-16,2 3-1 0,2 4-1 15,3 3-3-15,2-1-2 0,5 0-2 16,6 1 0-16,5-3 0 0,4-3 0 16,2-3 3-16,2-2 4 0,-1-3 1 0,1-1 3 15,-4-3 2-15,-1-1 1 0,-1-1 3 16,-1-2 4-16,-1-1 2 0,-1-3 4 15,1 0 1-15,-1-3 1 0,-2-1 0 16,0-1-1-16,-3 0-2 0,0 0-1 16,-2 2-2-16,0 3-3 0,0 3-2 15,-1 3-3-15,1 5-2 0,-1 6 0 16,2 2-3-16,0 3 0 0,1 3-1 0,1 3 3 16,3 0-2-16,2-3-2 0,0 1-3 15,3-3-7-15,1 0-12 0,1-2-18 16,-1-3-11-16,1-2 93 0,-3-3-218 15,0-4-138-15,0-1-354 0</inkml:trace>
  <inkml:trace contextRef="#ctx0" brushRef="#br0" timeOffset="-31614.48">17145 7989 687 0,'3'-4'170'15,"-4"1"7"-15,0 1-91 0,1 2-39 16,-1 2-11-16,-1 3-7 0,0 4-2 16,-3 3-3-16,1 7-4 0,1 7-2 15,-3 4-1-15,3 6 0 0,-1 6 0 0,0 5-6 16,0 5-7-16,-1 0-3 0,3 2-1 16,1 0-2-16,1-2-5 0,1-1-5 15,5-7-7-15,1-5 0 0,4-4-6 16,1-6-11-16,2-4-21 0,1-8-105 15,2-9-24-15,3-9-117 0,2-8-257 16</inkml:trace>
  <inkml:trace contextRef="#ctx0" brushRef="#br0" timeOffset="-3584.98">1721 8549 429 0,'2'-7'119'0,"-2"0"6"0,1 0-47 0,0 0-13 16,-1 6-16-16,-1-1-12 0,2 2-8 15,-1 0-5-15,0 0-4 0,0 0-5 16,0 1-6-16,0 1-2 0,2 1-3 15,-1 2 0-15,2 3-1 0,0 4 1 16,0 4 0-16,1 4 1 0,0 3 0 16,-2 8 0-16,1 3 0 0,-2 6-1 0,0 3 0 15,0 1-1-15,-1 5-1 16,0 5 0-16,0 0-1 0,0 3 0 0,0 4-1 16,1 2 0-16,2 4 1 0,-2 0-1 15,-1 0 0-15,1 3 0 0,-1-1 0 16,-1 2 0-16,0 0 1 0,-1-1 0 15,-1-1 0-15,1 5 0 0,-1-2 1 16,-2 3-1-16,0-1 2 0,-2 3 5 16,0 3 1-16,-3 5-1 0,-1 1 1 15,2 2 0-15,-1 3 0 0,0 0-1 16,-2 2-6-16,1 2 0 0,1-1 0 0,3 1-1 16,0-3 0-16,-2 0 0 0,4 0 0 15,1-4-1-15,0-4 1 0,2-2-1 16,0-5 1-16,0-3-1 0,1-5 1 15,0-4-1-15,-1-4 1 0,0-3 0 16,1-4-1-16,-1-3-2 0,1-6-11 16,-2-3-6-16,0-4-12 0,1-2 113 0,0-3-247 15,-4-6-141-15,2-5-388 0</inkml:trace>
  <inkml:trace contextRef="#ctx0" brushRef="#br0" timeOffset="-2115.68">1735 8482 492 0,'-4'3'123'0,"-2"-1"3"16,4-3-48-16,3-3-52 0,2 1-8 16,4-3-4-16,4 0-5 0,1-3-4 15,5 1-2-15,4-1-1 0,2 1 0 0,2-2-1 16,1 0 0-16,2 1 0 15,2 0 0-15,2 2 0 0,3 1 0 0,4 2-1 16,2 3 1-16,3-2 0 0,5 5-1 16,2 1 1-16,2 0-1 0,1 1 0 15,1-2 0-15,2 0 0 0,3 2 0 16,3-5 1-16,1 0 0 0,4 0 2 16,4-1 3-16,3-3 1 0,3 1 1 0,2-1 1 15,4 0 0-15,-1-1 0 16,1-2-1-16,0 1-3 0,3 0 0 0,-1 1-1 15,2 1-1-15,-3-2-1 0,0 2 0 16,0 1 0-16,2 3-2 0,-4 2 1 16,0-1 0-16,-4 3-1 0,-2-2 1 15,-3 2-1-15,-3 0 0 0,-2-2 1 16,-4 1-1-16,-4-2 0 0,0 1 0 16,-3 0 1-16,0 0-1 0,-2 0 0 0,-6 0 0 15,-1-1 0-15,-2 3 1 0,-4-2-1 16,-2 2 0-16,-4-2 0 0,-2 2 0 15,0 0 0-15,-4 4 1 0,-2-3-1 16,-1 2 0-16,-5-3 0 0,-1 2 0 16,-5 1 0-16,-1-2 0 0,-6-2 1 15,-2 0-1-15,-1 0 1 0,-4 1 1 16,-1-3 2-16,-1-1 3 0,0 2 1 0,-1-2 1 16,0 2 1-16,0 0 0 0,0-1-1 15,0 2-1-15,0 2-1 0,2-2 0 16,-2 4 1-16,1 1 0 0,-1 1 0 15,-1 5 0-15,-1 2 1 0,0 3-1 16,-1 6-2-16,-3 6-1 0,1 7 0 16,-3 6-2-16,1 7-1 0,-2 3 0 15,-1 8-1-15,0 5 0 0,-2 4 0 16,0 6 0-16,2 1 0 0,1 6 0 0,1 3 0 16,-2 3-1-16,1 2 0 0,4 3 0 15,0 0-1-15,1-1-1 0,-2-1 1 16,1 0-1-16,0 1 1 0,5 2 0 15,0-3 0-15,-2 0 1 0,0 4 0 16,1 1 0-16,1-1 0 0,2-2 0 16,-3-2 1-16,-1 1-1 0,0-1 0 15,-1-4 0-15,1-4 1 0,-2-1-1 0,-3-3 0 16,0 0 0-16,-3-3 1 0,0-4-1 16,-1 0 1-16,-2-5-1 0,0-4 0 15,-3-1 0-15,1-9 1 0,0-3-1 16,2-5 0-16,0-1 0 0,1-5 1 15,3-1-1-15,0-4 0 0,3 1 0 16,1-1 0-16,-1 2 0 0,2 0 0 0,0 1 0 16,-1-1 0-16,2 0 0 0,0 1 0 15,0 0 1-15,0-4-1 0,1-3 2 16,-1-1 0-16,-2 2 0 0,1-7-1 16,-2-4 0-16,-1-4 4 0,-3 2 2 15,-1-5 2-15,-2 0-1 0,-3-4 3 16,-2 3 2-16,-6-2 1 0,-3 1-2 15,-1-2-3-15,-2-1-2 0,1-1-2 16,-3-4 0-16,-1-1-1 0,0 1-3 16,0-1 0-16,-3-1-1 0,-1 0-1 0,-3-1 0 15,-5 2-1-15,-5 1-1 0,-3-1 1 16,-5 1-2-16,-4-3 2 0,-1-1-1 16,-5-1 1-16,0 3 1 0,-2-3 0 15,-2 0 1-15,0-2 0 0,0 2 0 16,0 0 0-16,-1-1 0 0,1-3 0 15,-3-1 0-15,2 1 1 0,-3-2-1 0,1 2 0 16,-3-4 1-16,-1 0 0 0,-2 0 0 16,3 1 0-16,-1-2 0 0,2 0 0 15,1-1 0-15,3 2-1 0,0 1 1 16,3 3-1-16,1 1 0 0,2 2 0 16,2 2 0-16,1 3 1 0,3 0-1 15,3 0 0-15,4-1 0 0,7-1 0 16,4-2 0-16,4-1 2 0,4-1-9 0,2-5-15 15,2-3-24-15,4-4-135 16,-1-5-144-16,7-8-361 0</inkml:trace>
  <inkml:trace contextRef="#ctx0" brushRef="#br0" timeOffset="-554.91">1937 8941 474 0,'1'2'114'0,"-1"-1"4"0,-1-1-61 0,0 0-31 16,0 3-4-16,0-1-3 0,0 0-4 15,0 0-2-15,1 1-1 0,-1 1 0 16,2 1 0-16,-1 3-1 0,0 3-2 16,0 3-1-16,0 5-2 0,0 4 0 15,0 2-3-15,-2 3-2 0,1 3-3 16,1 3-5-16,-2 1-6 0,0-1-3 16,-1 0-21-16,0 0-97 0,-1 0-104 15,0-5-253-15</inkml:trace>
  <inkml:trace contextRef="#ctx0" brushRef="#br0" timeOffset="-170.03">1973 8967 592 0,'5'-5'145'15,"-2"-1"6"-15,-1 2-77 0,-1-1-34 16,-1 1-6-16,-1 0-4 0,-1-1-9 16,1 2-4-16,0 3-6 0,2-2-5 15,2 0-1-15,4-1-3 0,1 0-1 16,3 1 2-16,3-2-3 0,1-1-1 0,4 1 1 16,-2 2-1-16,1 1 1 0,-1 1-2 15,-1 3-1-15,-3 2 0 0,-3 3 0 16,-4 1 0-16,-5 2 1 0,-2 2 0 15,-4 2 0-15,-3 3 2 0,-4 2 1 16,-2 0-2-16,-2 1 2 0,1 1-1 16,0-1 0-16,-1-2-1 0,1-3 0 15,2-2-2-15,1-3 0 0,1-2-1 0,1-2-2 16,4-3-1-16,-2-3-7 0,2-2-9 16,1-2-2-16,1-2 125 0,-2 13-255 15,4-17-137-15,1-5-385 0</inkml:trace>
  <inkml:trace contextRef="#ctx0" brushRef="#br0" timeOffset="433.08">2256 9054 467 0,'5'4'114'0,"-1"0"2"15,-2-1-41-15,1 1-61 0,1 2-1 16,-3 0 0-16,1 3-3 0,-1 0-4 16,-1 1-2-16,-1 2-1 0,1-2-1 0,-3-1 1 15,2 1-2-15,-3-2 0 0,2 0 1 16,1-4-2-16,0 0 2 0,0-1 0 16,1-2 10-16,-1-1 7 0,1-2 4 15,-1-3 5-15,-2 0 2 0,2-4 3 16,1-1 1-16,-1-2-9 0,1 0-6 15,2-2-5-15,1-3-2 0,1 2-4 16,1 0-2-16,2 0-3 0,2 2-1 16,0-1 0-16,0 1-1 0,3 6-1 0,1 0 0 15,-1 0-1-15,1 3 0 0,0-1-1 16,0 5-1-16,0 1-2 0,0-1-4 16,0 5-4-16,0 1-2 0,-3 0-1 15,1 0-1-15,-2 1 0 0,-1 3 3 16,-3 0 3-16,0-2 4 0,-2 3 3 15,-2 0 2-15,1 2 0 0,-2-1 1 0,0-2 0 16,-1 0 1-16,0 0 0 0,1-1 0 16,0-3 1-16,-1 1-1 0,1-3 1 15,-1 1-1-15,1-2 1 0,0-2 2 16,0-1 3-16,0-2 4 0,1-1 3 16,-1-2 4-16,2-1 0 0,-1-5-2 15,1-2-1-15,2-2-1 0,0-2-4 16,1-1-2-16,1 0-2 0,0 0 0 15,-1 3 1-15,-1 3-1 0,0 2 1 0,-2 0-2 16,-1 6-1-16,-2-1-2 0,-1 3-2 16,0-6-4-16,-4 6-7 0,1 2-8 15,-1 1-6-15,1-1-7 0,-1 0-3 16,2 1-2-16,-1 7-4 0,3-7-109 16,-1-2-103-16,3 0-268 0</inkml:trace>
  <inkml:trace contextRef="#ctx0" brushRef="#br0" timeOffset="698.68">2681 8973 540 0,'2'2'139'16,"1"0"8"-16,-3-1-60 0,1-1-34 16,-2 0-3-16,0 1-6 0,-3-1-8 15,1-1-6-15,0 1-8 0,-2-2-7 0,-1 2-6 16,1 0-2-16,1-1-3 0,1 3 0 15,-1 3-3-15,1 1-1 0,0 4-1 16,2 1 0-16,-2 1 1 0,3 2-1 16,0 1 1-16,2 0-1 0,1-1 1 15,1-1-5-15,2-2-7 0,0 1-7 16,2-4-7-16,1-2-3 0,1 0-7 16,1-4-1-16,1-1-127 0,1-2-116 0,1-1-296 15</inkml:trace>
  <inkml:trace contextRef="#ctx0" brushRef="#br0" timeOffset="1180.01">2973 8897 449 0,'0'1'119'0,"3"8"5"16,-3-2-7-16,-2 0-88 0,1 3-9 15,0 2-2-15,-1 4-1 0,0 0-4 0,-1 3-3 16,2-1-3-16,0 2-3 0,0 1-1 16,0 0-2-16,0-3-1 0,-1 0 1 15,1-3-1-15,0-3 0 0,0-2 0 16,0-2 0-16,0-4 3 0,0-3 3 15,0-2 1-15,0-2 1 0,0-4 0 16,-2-3-1-16,2-3 1 0,1-4-2 16,0-5-4-16,0-1-1 0,2-2 1 15,1-1-1-15,0 0 1 0,1 4 0 16,0 2 4-16,0 4 2 0,0 3 2 0,1 2 2 16,-1 2 0-16,1 5-1 0,-1-2 0 15,2 4-4-15,3 3-3 0,0 1-1 16,0 3-3-16,2 1 0 0,0 3 1 15,0 2-1-15,0 1 1 0,0 1 0 16,-2 1-1-16,2 2 1 0,-1 1 0 0,-1 2-1 16,1 1-4-16,-2 1 3 0,-1-1-10 15,0-1-3-15,-1-3-6 0,0 0-7 16,-2-3 43-16,-1-5-167 0,0-2-127 16,-4-1-316-16</inkml:trace>
  <inkml:trace contextRef="#ctx0" brushRef="#br0" timeOffset="1369.97">2955 9017 585 0,'2'1'136'0,"2"-2"5"16,0 0-100-16,1-1-7 0,3 2-4 15,1-2-5-15,2 1-7 0,0-1-7 16,2 1-11-16,0-1-15 0,1 1 8 15,1-2-140-15,-1 1-122 0,1-4-314 16</inkml:trace>
  <inkml:trace contextRef="#ctx0" brushRef="#br0" timeOffset="1693.14">3392 8803 484 0,'1'2'130'0,"-1"0"7"0,1 2-29 16,-1-2-57-16,0 1-4 0,0 2 1 15,0-4-4-15,-1 1-8 0,1 1-5 16,-1 0-7-16,1 0-7 0,-1-1-6 16,1-2-4-16,0 3-3 0,0 0-1 15,0-2-2-15,0-2-1 0,1 1-7 16,-1 0-14-16,-1 0-14 0,3 1 71 16,3 5-206-16,-5-6-140 0,1 0-366 15</inkml:trace>
  <inkml:trace contextRef="#ctx0" brushRef="#br0" timeOffset="1899.11">3344 9025 655 0,'-1'2'167'0,"2"-2"6"0,0 0-105 16,-1 0-11-16,0 1-7 0,-1-2-11 0,1 1-16 15,1 1-11-15,0 0-6 0,-2-2-4 16,2 2 0-16,0 0-7 0,2 0-21 16,-2 2-19-16,1-1-134 0,-1-2-143 15,5-3-355-15</inkml:trace>
  <inkml:trace contextRef="#ctx0" brushRef="#br0" timeOffset="5097.9">3907 9035 505 0,'-1'7'125'15,"0"-1"3"-15,0 0-74 0,0-3-18 16,1 0-2-16,0-3-4 0,0 2-10 16,0-2-6-16,0-2-4 0,-1 2-2 15,1-1-5-15,1 0-5 0,-2 1 2 16,0-2-138-16,0-2-119 0,-1 2-313 0</inkml:trace>
  <inkml:trace contextRef="#ctx0" brushRef="#br0" timeOffset="5279.94">3859 9208 431 0,'0'5'93'0,"0"-3"0"0,0 0-71 0,-1 1-23 16,1 2-83-16,0-2-7 0,-2-2-68 15,1 0-145-15</inkml:trace>
  <inkml:trace contextRef="#ctx0" brushRef="#br0" timeOffset="5430.71">3869 9371 434 0,'2'3'112'0,"-1"-3"3"0,0 1-59 15,-2-3-26-15,2 1-7 0,0 0-19 16,-1 2-110-16,0-4-102 0,-1 3-252 16</inkml:trace>
  <inkml:trace contextRef="#ctx0" brushRef="#br0" timeOffset="5567.9">3895 9551 574 0,'0'8'144'15,"0"-1"3"-15,-1-4-61 0,0-3-55 16,0 1-9-16,-7-1-15 0,7-2-143 16,-2-3-9-16,3 0-105 0,0-3-230 15</inkml:trace>
  <inkml:trace contextRef="#ctx0" brushRef="#br0" timeOffset="27264.05">6781 9071 459 0,'4'-2'124'0,"2"0"4"16,-4 1-29-16,1 0-57 16,-1 2-1-16,2-1 1 0,-1 1-1 0,0 1 1 15,1 0 1-15,-1 3-1 0,0 0-2 16,0 3-3-16,0 2-4 0,-1 1-5 16,0 4-5-16,0 5-3 0,-1 2-5 15,-1 3-3-15,1 2-4 0,-1 2-4 0,1 0-2 16,-1 1-3-16,0 1-2 0,0-4-5 15,0-3-11-15,-1-2-9 0,0-1-20 16,-1-5-12-16,0-1-117 0,0-6-10 16,-3-3-107-16,0-3-206 0</inkml:trace>
  <inkml:trace contextRef="#ctx0" brushRef="#br0" timeOffset="27577.04">6710 9151 663 0,'1'-15'164'0,"2"2"8"16,0-1-96-16,3 1-21 0,2-2-3 16,-1 0-7-16,2 1-8 0,1-1-7 15,0 2-7-15,1 0-4 0,2 1-4 16,1 4-4-16,1 5-3 0,2 1-3 16,-1 3-3-16,2 3-1 0,0 6-3 0,0 2 1 15,-3 3-1-15,1 0 1 0,-4 2 0 16,-3 0 0-16,-1-1 0 0,-2 0 1 15,-3-3 0-15,-2-2 0 0,-1-1-1 16,-2-2 0-16,0 1 0 0,-4-2-1 16,0 0 1-16,-5 0 0 0,-1-2-3 15,-3 0-4-15,-2-4-7 0,-3-1-10 16,1-2-11-16,2-5-14 0,0 2-10 0,3-3-5 16,3 0 168-16,3 3-282 15,2-1-136-15,4 2-393 0</inkml:trace>
  <inkml:trace contextRef="#ctx0" brushRef="#br0" timeOffset="27930.43">7302 9117 616 0,'1'5'159'0,"-2"-5"9"15,-3 0-93-15,1-1-8 0,-3 1-2 16,1 0-9-16,-2-1-10 0,3 0-8 16,-2-1-6-16,2 1-5 0,1 0-4 15,-2-1-2-15,1 1-4 0,-3 1-4 16,-1 1-4-16,-2 2-4 0,-5 5-1 16,-2 4-4-16,-3 3 0 0,0 7-1 0,-1 2 0 15,0 3 0-15,2 0 0 0,4 0-1 16,3-2 0-16,4 1 0 0,4-6-1 15,3-1 2-15,7-1 0 0,3-3 1 16,4-1 0-16,6-3 2 0,2-1 1 16,3-3-1-16,1-3-4 0,-1 0-10 0,1-3-9 15,0-4-24-15,-3 1-22 0,-1-2-138 16,-2-3-155-16,-4 1-361 0</inkml:trace>
  <inkml:trace contextRef="#ctx0" brushRef="#br0" timeOffset="28817.55">5658 9533 531 0,'0'-3'132'0,"-1"0"3"15,0-1-63-15,0 2-31 0,0-2-2 16,-2 3-3-16,2 1-2 0,0 0-1 0,1-1-1 16,-1 1-3-16,1 0-5 0,0 0-6 15,0 1-5-15,0 1-4 0,0 3-4 16,0 5-1-16,0 4-2 0,-1 1 0 15,1 7 0-15,-1 6 0 0,0 4 0 16,-1 6 0-16,-1 1 0 0,0 2-6 16,0 1-6-16,-2-1-7 0,1-5-6 15,1-2-5-15,-2-5-3 0,3-6-5 16,0-4 0-16,0-3 2 0,1-5 129 16,1-3-244-16,0-8-127 0,1-7-376 15</inkml:trace>
  <inkml:trace contextRef="#ctx0" brushRef="#br0" timeOffset="29680.26">5649 9512 622 0,'-2'-1'148'16,"0"-1"5"-16,-2 0-89 0,1 0-24 15,1-1-2-15,0 2-4 0,0-1-5 16,1 0-4-16,1 2-5 0,0-3-4 15,1 2-5-15,2 2-5 0,2-2-1 16,3 5-3-16,3-2-1 0,3 1-1 16,4 2 0-16,3 1 1 0,5 2 0 15,2-2 1-15,5 1 1 0,1-2 1 0,3 0 0 16,3-3 0-16,2 0 0 0,1-2-1 16,2 0 0-16,2-2-1 0,4 2-1 15,0-1 0-15,1 1-1 0,-2 1 1 16,-3-2-1-16,-4 1 1 0,-6-4 0 15,-3 2-1-15,-7 0 1 0,-7 0-1 16,-4-1 0-16,-8-1 1 0,2 3-4 16,-2 1 0-16,-3-1 0 0,1-2 0 0,0 1 0 15,1-1 0-15,5 2 0 0,-2 0 3 16,0 0 0-16,1 0 0 0,2 0 0 16,0 0-1-16,-1 0 1 0,0 0 0 15,-1-3 0-15,-3 2 0 0,-1 1 1 16,-3 0 0-16,-2 0 1 0,-1 0 1 15,-2 1 0-15,1 0 0 0,0 0 0 16,0 0 0-16,-1-1-1 0,1 0-1 0,0 0 1 16,0-1-1-16,0 2-1 0,-1 0 1 15,1 0-2-15,1 0 0 0,-1 0 0 16,0 2-2-16,0-1 0 0,0 0 0 16,1 0 0-16,-2 4 0 0,1 2 2 15,0 3 0-15,-1 4 2 0,0 2 1 16,0 5 0-16,-1 4 0 0,1 7 1 15,1 3-1-15,0 4-1 0,0 0 0 16,1 5-1-16,1-3-1 0,-2 2-3 0,1-2-4 16,-1-3-5-16,0-1-1 0,1-2-2 15,-1-4-1-15,1-1 0 0,0-6 2 16,0-5 2-16,0-1 7 0,0-5-1 16,0-1 2-16,0-2 2 0,1-2 1 15,-2-4 1-15,0-1 1 0,0-2 2 16,-2-1 1-16,1-3 1 0,0 0 0 0,0-1 1 15,-2-1 2-15,1 0 1 0,-3-2 3 16,-1-1 1-16,-1 2 1 0,-1 0 1 16,-1 0 1-16,-3-2-2 0,-2 2-1 15,-2 0-2-15,-3 2-2 0,-3-1-1 16,-3 4 0-16,-4 1 4 0,-4 2 1 16,-7 2-1-16,-5-2-1 0,-5-1 1 15,-6 0 3-15,-6-2 0 0,-5-1-3 0,-4 0 0 16,-4-1 5-16,1 0 0 15,0 1-1-15,5 0-3 0,5 0-3 0,6-2-2 16,7 2-2-16,11-1-5 0,8 3 0 16,8-1-1-16,7 0-2 0,6 1-5 15,7 0-11-15,4-1-6 0,3-1-4 16,4-2-35-16,3-1-142 0,2-4-154 16,1-2-373-16</inkml:trace>
  <inkml:trace contextRef="#ctx0" brushRef="#br0" timeOffset="63224.96">5631 9670 416 0,'1'3'105'15,"0"2"1"-15,0-1-51 0,0-3-27 16,-1-1-9-16,0 1-6 0,0-1-4 16,0 0 1-16,0-2 0 0,0 1 2 15,-1-1 0-15,1 0 0 0,0 2 0 16,0 0-1-16,1-1-3 0,-1 1 0 16,0-1 1-16,1 1 0 0,0 1 1 0,-1-1 3 15,0-1 4-15,0 1 3 0,0 1 3 16,1 0 3-16,-1-1 2 0,-1 0 0 15,1-1-2-15,0 2-2 0,0-1-2 16,0-2-3-16,0 1-2 0,-1 0-2 16,1 1-1-16,0 0-2 0,0-1 1 15,-1 1-2-15,1 0-1 0,0 0-2 16,0 0 0-16,-1 0 0 0,1 0-1 16,0-1-1-16,0 1 0 0,0 1-1 0,0-1 0 15,0 1-2-15,0-1 1 0,-1 1-1 16,1-1 1-16,-1 0-1 0,0-1 2 15,-1 2-1-15,-1-1 1 0,0-1 0 16,-2 1 0-16,0 0 0 0,-3-2-1 16,1 1 0-16,-4-2-1 0,-1 0 0 15,0 2 0-15,0-2-1 0,-2 1 0 16,1-1 0-16,0 2 0 0,1 0 0 0,-1 1 0 16,-1-1-1-16,1 2 0 0,-2 0-1 15,1 0 1-15,0-1 0 0,-2 1-1 16,2 1 0-16,-1-2 0 0,-3 1 0 15,1 0 1-15,-1-1-1 0,0 1 0 16,-1-2 0-16,-1 0 1 0,3 2-1 16,-1-3 0-16,2-1 1 0,2 1-1 15,-2 1 0-15,1 0 0 0,1 0 0 16,-1-1 0-16,0 1 1 0,-1-2-1 0,-2 2 0 16,1-1 0-16,-2-1 0 0,-1 0 0 15,-1-1 0-15,1 2 0 0,-1 1 0 16,0-1 0-16,1 2 0 0,1 0-1 15,1 2 1-15,2-1 0 0,1-1 0 16,1 1 0-16,2 0 0 0,-1-2 0 16,1 0 0-16,-1 0 1 0,0-1-1 15,-2 2 0-15,-1-1 0 0,-2-1 0 0,2 2 0 16,-2-2 0-16,-1 4-1 0,-1-1 1 16,1 0 0-16,1 0 0 0,1 0-1 15,1 0 1-15,0 2-1 0,2-2 1 16,2 0-1-16,1 1 1 0,1 0-1 15,3 0 1-15,-1 0 0 0,3 0-1 16,0-1 1-16,1 1-1 0,1-1 1 16,-1 1-1-16,3-1 1 0,-1 0-1 15,1-1 0-15,0 0 1 0,-1 0-2 0,-1 0 0 16,1-1-2-16,-1 0-3 0,0 0-2 16,-1 1-3-16,1 0-3 0,1-1-3 15,0-2-8-15,-1 1-13 0,2 1-12 16,0 0-4-16,1-1-125 0,0 1-127 15,-1-3-304-15</inkml:trace>
  <inkml:trace contextRef="#ctx0" brushRef="#br0" timeOffset="63896.59">4464 9537 463 0,'1'-5'121'0,"2"2"8"0,0 2-53 16,1-1-24-16,-2 1-9 0,0-2-7 16,-1 1-3-16,2 7-3 0,-3-5-6 15,-1-2-3-15,-1 1-2 0,2 0-1 0,-1 2-2 16,2-1-3-16,-1-1-1 0,0 3-1 15,-2 1-3-15,5-2 0 0,-3 0-2 16,1-1 1-16,-1 0 0 0,0 0-1 16,1-1-1-16,4-1 3 0,-5-1 0 15,1 3-1-15,0 0-1 0,-1 0 0 16,0 0-1-16,0 0 0 0,-1 1 0 16,1 1 0-16,-2 0 0 0,-2 0 0 15,0 2-1-15,-2 0 0 0,-2 4-1 16,-2-1 0-16,-1 3-2 0,-2 1 0 0,-1 2-1 15,-2-1 0-15,1 2-2 0,1-3-1 16,-1 1 1-16,1-1-1 0,2-4 0 16,2 0 1-16,4 0 0 0,1-1 0 15,1-2 0-15,3 0 0 0,0-1 0 16,3 0 0-16,0 2-1 0,1-2 1 0,0-1 1 16,2 3 0-16,1-1 1 0,1 1 0 15,1 1 0-15,2-1 1 0,1 1-1 16,3 0 0-16,-1 0 0 0,4 2 1 15,0-1-1-15,1-1 1 0,-1 1-4 16,2-1-8-16,-1 0-17 0,3-1-16 16,-1 0-129-16,0-2-137 0,-2 4-335 15</inkml:trace>
  <inkml:trace contextRef="#ctx0" brushRef="#br0" timeOffset="66975.7">5916 9751 380 0,'3'-1'114'0,"0"-1"4"16,-1-2-40-16,1 1-16 0,2 1-6 16,-2-3-8-16,0 1-13 0,1 1-7 0,-1-1-1 15,-1 1-2-15,0 1-3 0,-1-1-2 16,-1 1-2-16,0 0-2 0,0 1 0 16,-1-2-1-16,0 1 1 0,-1-3 1 15,0 2 1-15,-1-1-1 0,-1-1 0 16,0-1-2-16,0-1-1 0,-2 1-2 15,-1-2-3-15,-1 0-3 0,-1 2-2 16,-1-1-1-16,-1 4-1 0,0 1-2 16,0 0 0-16,-1 4 0 0,0 0-1 15,1 0 0-15,0 2-1 0,-1 1 0 16,1 0-1-16,1 1 0 0,4 1-1 0,0 2 0 16,2 0 0-16,3-1-1 0,2 1 1 15,4 2 0-15,2-2 0 0,4 2 1 16,3 1 1-16,4 0 1 0,-1 0 0 15,2 0 0-15,-1-1-6 0,0 3-5 16,-3 0-10-16,0-1-1 0,-3 1-3 16,-4 0-4-16,-2 0-3 0,-2 1 2 0,-3-1 3 15,-3 2 7-15,-3 0-1 0,-3 1 2 16,-3 1 0-16,-1 0 0 0,-3 1 3 16,2-3 1-16,-1-5 7 0,2-3 6 15,-1-5 12-15,1-3 13 0,2-4 12 16,3-6 7-16,-1-4 8 0,1-4 2 15,3-1-1-15,2-2-7 0,3-2-7 16,0 1-5-16,3 2-4 0,1 4-6 16,-1 0-5-16,0 4-3 0,2 4-4 0,-1 1-2 15,1 0-4-15,-2 3-2 0,2 1-1 16,0 0-1-16,3-1-2 0,0 0-4 16,2-1-9-16,3-1-14 0,1-1-12 15,2-3-10-15,0 1 7 0,1-3-89 16,-1-1-42-16,0-1-102 0,-2-1-220 15</inkml:trace>
  <inkml:trace contextRef="#ctx0" brushRef="#br0" timeOffset="67283.7">6085 9615 572 0,'1'2'142'0,"-1"-2"8"0,1 0-78 16,0 0-22-16,-1 2-6 0,0 2-3 0,-1 0-9 15,-1 2-7-15,0 5-7 0,-2 3-8 16,-3 1-3-16,0 6-2 0,0 1-2 16,0 2-2-16,-2 0 0 0,2-1-2 15,0-2 1-15,1 1 0 0,0-6-1 16,2-2 1-16,1-3 0 0,0-4-1 16,2-2 1-16,1 1-1 0,1-4 0 15,2 0 2-15,0-2 0 0,2 0 1 16,2 0 1-16,3-2 0 0,1-1 1 0,2-2-1 15,1 2 0-15,1 2-3 0,1 0 1 16,0 0-5-16,0 0-6 0,-3 1-8 16,0 2-18-16,-2-3-6 0,-2 0-5 15,-2 2-123-15,-4-2-119 0,0-2-284 16</inkml:trace>
  <inkml:trace contextRef="#ctx0" brushRef="#br0" timeOffset="67493.76">6217 9774 651 0,'0'0'156'0,"-4"1"2"0,1 2-98 15,0 0-18-15,-8 5-9 0,4 2-8 16,1 0-6-16,-2 2-6 0,3-1-4 16,-1 3-4-16,2 2-3 0,2-1-1 0,0-1-1 15,4 1-2-15,0-2-11 0,2 2-11 16,0-3-10-16,2-5-2 0,1 4-51 15,1-5-81-15,-2 0-113 0,-1 0-248 16</inkml:trace>
  <inkml:trace contextRef="#ctx0" brushRef="#br0" timeOffset="67796.43">6362 9735 639 0,'-1'-3'157'0,"0"3"3"15,-1 2-91-15,-2 0-31 0,-1 6-9 16,0 3-9-16,-3 0-8 0,0 3-7 16,1 3-2-16,0-1-2 0,4 3-1 15,1-3 0-15,4 1-1 0,2-1-3 16,5-3-1-16,2-2-1 0,1-2 1 0,3-5 0 16,1 0 0-16,-1-4 2 0,0-1 5 15,1-3 3-15,-1-1 2 0,-1-4 2 16,-2 0 3-16,-2-2 2 0,-2-1 6 15,-3 0 3-15,-2-1 1 0,-5-1 0 16,-2 1-2-16,-5-2-3 0,-4-1-4 16,-3-2-4-16,-4 2-13 0,-1 1-6 15,-2 5-7-15,-1 2-15 0,-1 3 61 0,5 11-218 16,-1 2-157-16,3-3-407 0</inkml:trace>
  <inkml:trace contextRef="#ctx0" brushRef="#br0" timeOffset="70933.86">4370 9985 332 0,'-4'0'95'0,"2"-1"8"15,2 1-46-15,-3-4-7 0,2 3-3 0,2-1-9 16,0 1-12-16,0 0-7 0,0 0-6 16,0 0-2-16,2 3 0 0,0-2 1 15,-1-1 6-15,-1 2 1 0,0-2 1 16,0 1 1-16,1-1 1 0,0 1 1 0,2-2-1 15,-2 1-5-15,2 0-1 0,1 0 1 16,1-2 1-16,0 1-2 0,1-1 0 16,2 1-2-16,0 1-2 0,2-2-1 15,0 1-3-15,1 0-2 0,0 0-2 16,-1 1-2-16,0 0-1 0,0 1 0 16,0 0-1-16,-1 1 0 0,0 1 0 15,0 1 0-15,4 3 0 0,-1-3 0 16,-1 3 0-16,2 1 0 0,0 0 0 15,1-2 1-15,-1 2-1 0,1-1 0 16,0 0 0-16,3-1 1 0,-2-1-1 0,2-1 1 16,2 2 0-16,-1-2-1 0,2-2 1 15,2-1 0-15,0-1-1 0,0 1 0 16,1-2 0-16,0-1 1 0,3 0-1 16,-3 1 1-16,0 0-1 0,-1 0 0 15,1-1 0-15,-2 2 0 0,-1 1 0 16,0 1 0-16,-3-1 0 0,0 0 1 0,-2 2-1 15,-2 1 0-15,1-1 0 0,-3 0 1 16,-1 1-1-16,-1 0 0 0,-1 2 0 16,-1-2 0-16,-1-1 0 0,-3-1-4 15,-1 1-4-15,0-1-7 0,-2 0-12 16,0-1-5-16,2 1-33 0,-4-2-96 16,-2 0-113-16,-2-2-268 0</inkml:trace>
  <inkml:trace contextRef="#ctx0" brushRef="#br0" timeOffset="71507.13">4517 9851 429 0,'2'-2'129'16,"-2"3"7"-16,1 3-13 0,-1-4-57 15,-1 1-16-15,1 0-9 0,-2-1-5 16,0 2-3-16,1-1-5 0,-1 1-2 0,0 1-5 16,-2-1-3-16,1 0-3 0,-2-1-5 15,-1 0-4-15,-1 0-2 0,-2 1-1 16,-1 1-2-16,-2 1 0 0,-1 4-2 15,-3-2-1-15,0 4 1 0,-2 4-1 16,0 1 0-16,-1-1 0 0,1 0 0 16,1 0 0-16,2 1 1 15,3-3-1-15,3-5-1 0,2 1 0 0,4 0-2 16,2-3 0-16,1 1-1 0,3-1 1 0,3 0 0 16,0 2 1-16,4 0 1 0,2 0 2 15,3 2 1-15,3 1 1 0,1 0 0 16,2 0 0-16,2 0-1 0,2-1 2 15,0 1-8-15,2-1-15 0,2-1 7 16,-1 0-147-16,1 0-131 0,-1-2-338 16</inkml:trace>
  <inkml:trace contextRef="#ctx0" brushRef="#br0" timeOffset="72475.79">5926 10183 469 0,'1'2'123'0,"1"-1"7"0,-1-2-35 16,0 1-45-16,-1-2-5 0,-1 1 0 16,0 0-3-16,-1-1-4 0,0 1-6 0,1 0-4 15,-2-1-5-15,0-1-5 0,-1 0-3 16,1 1-2-16,-2-2-1 0,-2 0-2 15,-2 1-3-15,-2 0-1 0,-2-2-3 16,-3 3 0-16,-3 1-2 0,-1 1-2 16,-1 3 0-16,2 2-2 0,-3 0 0 15,3 4 0-15,3 1 0 0,2 1-1 16,3 1 1-16,1-1 0 0,3 1-1 16,4-2 0-16,2 1-1 0,1 0 0 15,3-1 0-15,1-1 0 0,4 1 1 0,2-2 1 16,2 3 1-16,3-5 2 0,3 3 0 15,3 1 0-15,0-2 0 0,0 2 0 16,-1 1 1-16,-1-2-1 0,-4 2-1 16,-3-1 0-16,-3-1-1 0,-5 0 0 15,-1 0 0-15,-5-2 1 0,0 1-1 16,-2-2 1-16,-3 3 0 0,1-2 0 0,-3-1-1 16,-2-2 1-16,0-3 0 0,-3-1 0 15,0-1 1-15,-4-4 0 0,-1-1 0 16,3-1 1-16,1 1 0 0,-1-1 1 15,4 1-1-15,2 1 4 0,4-2 1 16,3 1 1-16,4 0 0 0,2-1-1 16,3-1 1-16,5-2-1 0,4 0-3 15,1-1-2-15,6 3 0 0,-1-4 0 16,2-2-1-16,0 2 1 0,-1 0 0 16,0 2-4-16,-5-2-15 0,-1 0-14 0,-3 2 153 15,-1 1-290-15,-4-1-156 0,1 1-435 16</inkml:trace>
  <inkml:trace contextRef="#ctx0" brushRef="#br0" timeOffset="72805.05">6065 10177 444 0,'0'-2'126'0,"2"-4"5"15,1 3 3-15,-3 5-91 0,0-2-12 16,1 2-3-16,0 0-1 0,0 3-2 15,1 0-1-15,-1 3-3 0,1 2-2 16,-2 2-3-16,-2 1-2 0,1 4-4 16,-3 0-3-16,-3 3-3 0,0-1-7 15,-3 1-3-15,0-2-2 0,0 0 0 0,0-2 0 16,3-3 0-16,0-3 1 0,3-3 3 16,0-2 3-16,2-1 1 0,1-1-1 15,1-1 0-15,2-1-1 0,0 0 0 16,3-2 1-16,0 2 0 0,3-3 1 15,1-1 1-15,3 1 0 0,1 0 1 16,1 1-1-16,2 1 1 0,-1-2-2 16,0 3 1-16,1-1 0 0,-2 0-3 15,-2 0-9-15,-2 0-9 0,-2 0 13 0,0 1-33 16,-2 0-111-16,-3-1-116 0,-1-1-287 16</inkml:trace>
  <inkml:trace contextRef="#ctx0" brushRef="#br0" timeOffset="72999.53">6200 10291 524 0,'-4'-6'157'0,"2"-1"5"0,-1 1-46 15,3 7-30-15,0 0-37 0,0-1-12 16,9 9-14-16,-9-8-9 0,1 9-5 16,0 1-3-16,1 0-1 0,-1 5 0 15,0 1-2-15,-3 6 1 0,9-1-4 16,-6-5-6-16,-2 3-14 0,2 2-17 15,-3-2-10-15,0-3 12 0,2 4-137 16,-9-9-124-16,6 1-291 0</inkml:trace>
  <inkml:trace contextRef="#ctx0" brushRef="#br0" timeOffset="73324.66">6397 10243 595 0,'5'-8'148'0,"-1"1"7"0,1 1-83 16,-2 0-22-16,-1 3-6 0,-1 1-7 15,0 1-8-15,0 0-7 0,-1 1-7 16,0 4-6-16,0 2-2 0,0 1-1 16,-1 3-1-16,0 2-2 0,-2 3 1 15,-2 3-1-15,0-2-1 0,-2 2 1 16,1-1-1-16,-1 0-1 0,1-3 1 15,1-1-2-15,1-3 1 0,1 0-2 0,2-5 0 16,1 2-2-16,2-5 1 0,1 2-1 16,4-2 1-16,2-1 0 0,1 0 1 15,2-2 0-15,2 0-2 0,0 1-8 16,-1-1-11-16,0 0-7 0,-3-2-6 16,0 2-45-16,-4-2-91 15,1 1-119-15,-3-2-268 0</inkml:trace>
  <inkml:trace contextRef="#ctx0" brushRef="#br0" timeOffset="73483.24">6495 10361 509 0,'-2'-6'148'15,"0"3"5"-15,-2-1-44 0,3 6-29 16,1-1-38-16,-1 5-10 0,1 3-8 16,0 5-8-16,0-2-5 0,3 5-1 15,-2 0-2-15,1 0-13 0,-1 2-17 0,1-3 151 16,-1 1-293-16,1 0-154 0,3 4-444 15</inkml:trace>
  <inkml:trace contextRef="#ctx0" brushRef="#br0" timeOffset="98807.75">5788 10882 286 0,'1'4'80'0,"0"-4"6"15,-1 2-16-15,2-1-18 0,2-2-5 16,-2 2-2-16,-1 1-2 0,1-3-2 16,5 0-3-16,-6 1-9 0,1 0-5 15,-5 1-1-15,4-1 1 0,-1 0 1 0,0 2-1 16,-4 2 0-16,3-4 2 0,0 0-2 16,-1-2-2-16,0 1-2 0,0-1-1 15,-1-1-2-15,-1 0 0 0,1-1-2 16,-1 0 1-16,-1-2-1 0,1 2-2 15,-1 0 0-15,-1-2-3 0,1 3-1 16,-2-1-3-16,0-1-1 0,1 2-2 0,-2 1-1 16,-1 0 0-16,2 2-1 0,-2 0-2 15,0 1 1-15,1 1-1 0,-1 0-1 16,1 1 0-16,0 2 1 0,2-2-2 16,-1-1 1-16,3 1 0 0,-1 0-1 15,3-1 0-15,1 1 0 0,1-2-1 16,1 2 1-16,1 2 0 0,2-2 1 15,-1 0 0-15,0 1 0 0,1-1 2 16,-1 2-1-16,-1 0 1 0,1-1 0 16,1 2 0-16,-1-1 0 0,2 2-1 0,1-1 0 15,3 1 1-15,-1 3-1 0,3 0 1 16,1 1 0-16,2 1 0 0,-1 2 0 16,1 0-1-16,-1 0 1 0,-1-2-1 15,-1 0-1-15,-1 2 0 0,-2-2-1 16,-3-1 0-16,-3-3-3 0,-2-1-2 0,-2 1-1 15,-3-3 1-15,-2 0 1 0,-3-2 0 16,0-1 2-16,-1-1 4 0,-2-1 2 16,1 0 2-16,-1-3 1 0,-1-2 0 15,0 0 1-15,0-2 3 0,2-1 1 16,0-1 2-16,2 0 2 0,2-1 1 16,2 3 1-16,2 0 0 0,1 1-2 15,0 4-2-15,2-1-3 0,1 1-2 16,2 1-1-16,2 0-3 0,-1-3 0 0,1 0 0 15,2-3 1-15,2 0 0 0,0-2 0 16,2-3-1-16,1 0 1 0,1 0-1 16,2 0-8-16,0 1-10 0,0 0-14 15,0 1-16-15,0 3 152 0,-1 2-289 16,-2-1-157-16,-1 0-422 0</inkml:trace>
  <inkml:trace contextRef="#ctx0" brushRef="#br0" timeOffset="99506.7">6093 10833 473 0,'5'-1'124'15,"0"0"7"-15,-2 1-33 0,-1-1-46 16,-1 1-2-16,-1 1 0 0,0-1 0 0,0 1-3 16,0 0-5-16,-1-1-7 0,1 0-7 15,-1 0-7-15,0-1-5 0,-1 1-4 16,-1-1-4-16,-2 1-2 0,-1-1-2 15,-4 2-2-15,-2-2 0 0,-1 2-2 16,-4-2 0-16,0 1 0 0,-1-1 0 16,2 1 0-16,0 0-1 0,3 2 1 15,1-3-1-15,3 2-1 0,5 1 0 16,0-1 0-16,2 4-1 0,2-2-1 0,3-1 1 16,0 4 0-16,1-2 1 0,0 0 0 15,-8-1-1-15,8 1 0 16,-1 1 0-16,-1 1 0 0,0 0 0 0,-2-1 0 15,0 2 0-15,7 2 3 0,-8-1 0 16,-3 0 1-16,2-1-1 0,0 0 0 16,0-2 1-16,0 2-1 0,2-5 0 15,-1 0 0-15,2 0-1 0,0-3 2 16,1-1 0-16,1-2 0 0,2-1 1 0,-1 2-1 16,4 0 2-16,0-4-1 0,2 4-1 15,1 0 0-15,1 3-1 0,0-3 0 16,0 3 0-16,2 0 0 0,-2 3-1 15,0 1 0-15,0 4 0 0,-1-1 0 16,-1 4-1-16,-3 1 1 0,0 2-1 16,-2-1 2-16,-3 1 0 0,1-1 0 0,-4 2 0 15,-2 0 0-15,-1-3 1 0,-2 1 0 16,-2 0 0-16,-3-1 1 0,-2-2-1 16,-3-2 1-16,0 0-1 0,-2 1 0 15,1-1-1-15,-1-3-2 0,4 1-3 16,0-4-4-16,3 1-5 0,2-5-2 15,4 3-10-15,1-1-13 0,3 1-6 16,4-3 48-16,2 0-169 0,0-3-123 16,0 4-323-16</inkml:trace>
  <inkml:trace contextRef="#ctx0" brushRef="#br0" timeOffset="100055.12">6284 10834 305 0,'2'-4'73'0,"1"-1"3"16,0 2-33-16,-2 1-12 0,4-1 7 15,-2-1 7-15,-1 3 0 0,2 0 3 0,-10-6 4 16,8 9-5-16,-2 0-8 16,0 2-7-16,-1 1-7 0,0-1 1 0,-1 0 1 15,6 10-3-15,-6-9 0 0,-1 1-3 16,-1-2-2-16,1 1-3 0,0 1-3 16,-1 0-6-16,-1 1-1 0,0 2-2 15,-1 0 0-15,1 2 0 0,-1 3 0 16,2 0-1-16,2 2-1 0,-1 1 1 15,3-1-2-15,2 0 0 0,0 0-1 0,2-2 1 16,2-1-1-16,0 0 0 0,2 0 0 16,1-3 0-16,0 0 1 0,1-2-2 15,0-2 1-15,1-2 1 0,-1-2 0 16,1-1 1-16,-1-1 0 0,-1-3 0 16,-1-1 2-16,0-2 0 0,-1-3 1 15,-1 0 1-15,-1-4 1 0,-2 1 0 16,-2 0 3-16,-1-1 1 0,-2 2 1 15,0 1-2-15,-4 4-1 0,1-1 0 0,-3 4-2 16,-2 1-3-16,-1 4-1 0,-2 2-2 16,-1 3-1-16,-1 0-3 0,1 0-9 15,1 2-10-15,1 0-15 0,2-2-10 16,2 0 42-16,3-3-169 0,0 0-131 16,-1-4-316-16</inkml:trace>
  <inkml:trace contextRef="#ctx0" brushRef="#br0" timeOffset="101904.96">5451 10934 494 0,'0'-1'125'0,"1"4"3"0,-2-1-59 16,-1 2-28-16,-1-1-6 0,-1-1-5 16,7 4-2-16,-6-3-1 0,2 0 1 15,0-2 0-15,1 0 0 0,-1 0 0 0,1 1-3 16,1-2-4-16,-1 0-2 0,0-2-2 16,0 2-3-16,0 0-3 0,0 0-2 15,-1 0-2-15,1 0 0 0,0-1 0 16,-1 2-1-16,0 1 0 0,-2-1-1 15,-1-1-1-15,-1-1-1 0,-3 2 0 16,-3-1-2-16,-3 2 0 0,-3-1 0 16,-4 0 0-16,-4 1 2 0,-2-1 0 15,-5 1 1-15,-2 1 0 0,-3-2 2 0,-1-1-1 16,0 2-1-16,1-1 0 0,2 1-2 16,1-1 0-16,3-1-1 0,5 1 0 15,4-1-1-15,4 0 1 0,2 0-1 16,5-1 0-16,5 0 0 0,2 1-1 15,2-1-1-15,1 0-1 0,1 1-1 16,1-1-4-16,0 2-7 0,-1-1-13 16,2 0-17-16,0 1-8 0,1 7-129 15,-3-7-136-15,1 0-320 0</inkml:trace>
  <inkml:trace contextRef="#ctx0" brushRef="#br0" timeOffset="102275.05">4940 10833 596 0,'6'-1'143'0,"-4"-1"8"0,-2-1-94 16,-1 1-15-16,0 2-7 0,-4 2-7 0,0 1-7 16,-2 2-5-16,-1 1-6 0,-2 3-1 15,-2-1-4-15,0 1 0 0,-2 3-1 16,1-2 0-16,1 1-2 0,0 1-1 16,1-1-1-16,3 0 0 0,1 0 0 15,1-1-2-15,4 0 0 0,3 1 0 16,2-2 0-16,2 2 0 0,2-2 0 15,4 4 1-15,3 0 2 0,1 1 0 0,4 0-4 16,0-2-12-16,3 0-13 0,1-1 88 16,-2-2-220-16,-2 2-139 0,2-8-374 15</inkml:trace>
  <inkml:trace contextRef="#ctx0" brushRef="#br0" timeOffset="103540.29">3367 10809 539 0,'2'-2'130'0,"-2"1"6"0,1-3-76 0,-1 4-17 16,0 0-5-16,1 0-5 0,-2 2-5 16,1-2-5-16,-3-2-6 0,3 6-7 15,0-3-8-15,2 3-3 0,0-2-1 16,1 4-2-16,0 2 0 0,5 1 2 15,-5 2 3-15,0 0 0 0,0 4 0 16,1 1 1-16,-1 3 0 0,-1-2 0 0,2 2-1 16,-2-1 0-16,1 2 0 0,-2-2 0 15,0 1-1-15,0-3-1 0,-1-1 1 16,0-3-1-16,-1-2 1 0,-1-1 1 16,0-2 1-16,-1-3 3 0,-3-2 4 15,-1-2 5-15,-1 0 4 0,-2-2 2 16,-1-2 3-16,0 0-2 0,-1-5-2 15,0 0-4-15,-1 0-5 0,0-3-4 16,-1 0-3-16,1-3-2 0,0 3-3 0,2 2-3 16,2 3-8-16,3-1-11 0,-1 4-16 15,3 0 158-15,-3 0-293 0,4-1-153 16,0-3-427-16</inkml:trace>
  <inkml:trace contextRef="#ctx0" brushRef="#br0" timeOffset="103761.71">3318 10616 632 0,'0'1'145'0,"0"-1"4"15,-2-1-108-15,2 3-12 16,-3-2-4-16,2 0-9 0,1 1-6 0,0 1-4 15,0-2-4-15,2 2-3 0,1 0-11 16,1-1-9-16,-1 3-130 0,2 2-124 16,0 0-320-16</inkml:trace>
  <inkml:trace contextRef="#ctx0" brushRef="#br0" timeOffset="104402.41">3622 10845 518 0,'1'1'136'16,"-1"-2"5"-16,-1 1-37 0,0 0-55 0,0 0-5 15,1-1-2-15,-1 0-5 0,0 0-5 16,-1-1-4-16,0 0-7 0,-1-1-6 15,0 2-5-15,-1 0-4 0,-1-2-2 16,0 2-2-16,-1-1 0 0,-1-1-1 16,-2 0-2-16,-1 1-1 0,0 0-2 0,-2 3-1 15,1 0-1-15,1 3 0 0,3 2-1 16,-1 3 1-16,4-1 2 0,1 3 0 16,3 0 1-16,2 0 1 0,0 0 0 15,0-1 0-15,1-1-1 0,2-3 0 16,0 1 0-16,1-3 0 0,-1-2 0 15,2 0 0-15,-2-1 2 0,2-1 1 16,-2-3 2-16,1-1 1 0,0-1 1 16,0-4 0-16,0-1 2 0,1-1-1 15,0-1-1-15,0 0 0 0,0 1-2 0,-2 3 0 16,1 2-1-16,-3 0-1 0,1 6-1 16,-2 2 0-16,1 5 0 0,-1 2 1 15,-1 2 0-15,-1 4 0 0,0 0 1 16,1 0-2-16,-1 0-3 0,1-2-4 15,1 1-5-15,2-3-8 0,0-2-8 16,0 0-4-16,2-3-2 0,0-3-1 0,2-2 7 16,0-3-50-16,-1-1-65 0,0-3-96 15,0-3-242-15</inkml:trace>
  <inkml:trace contextRef="#ctx0" brushRef="#br0" timeOffset="104638.39">3735 10616 561 0,'-1'-18'146'0,"1"2"8"0,0 4-72 16,0 2-21-16,1 6-6 0,-1 2-9 0,8 4-12 15,-8-1-11-15,2 6-5 0,0 2-5 16,0 4-2-16,2 2-3 0,-1 5-2 16,-5 1 4-16,6 7 0 0,1 3-2 15,-1-1-2-15,0 3-4 0,1 0 0 16,-1-1-3-16,0-2-8 0,1-2-7 15,-3-4-5-15,1-1-9 0,2-6-9 16,-2-2-9-16,0-5 7 0,1-4-129 0,0-1-120 16,-1-7-301-16</inkml:trace>
  <inkml:trace contextRef="#ctx0" brushRef="#br0" timeOffset="104942.01">3990 10874 561 0,'0'7'138'0,"0"1"6"0,0 2-88 16,2 2-15-16,-1 2-3 0,0 5-8 16,1 1-9-16,-1 3-9 0,0 1-5 15,0 3-3-15,0 0-2 0,0 1-4 16,-1-1-12-16,0-1-11 0,1 0 12 16,-1-3-137-16,0-1-123 0,2-4-304 15</inkml:trace>
  <inkml:trace contextRef="#ctx0" brushRef="#br0" timeOffset="105280.87">4004 10959 608 0,'0'-14'149'0,"0"2"7"15,1 2-93-15,0 2-15 0,1 3-3 0,0-2-6 16,1 2-6-16,2-1-6 0,0 1-5 15,1 0-3-15,-1 1-5 0,3 1-3 16,1 2-3-16,1 1-3 0,-1 1-3 16,3 1-1-16,2 3-1 0,-2 1 0 15,1 0 0-15,-1 1 0 0,-2 0 0 16,2-2-4-16,-6 2-1 0,-1 0-3 0,-4 2-1 16,-1 0-1-16,-3 1-1 0,-2 0-2 15,-6 2 0-15,1-2-2 16,0-3-1-16,0-1 0 0,-3-3-1 0,1-6-1 15,0 0-3-15,4-1-3 0,-3-8-4 16,3-1-1-16,-1-4-4 0,6 2 0 16,3 2-10-16,0-5-101 0,1 2-100 15,2 4-252-15</inkml:trace>
  <inkml:trace contextRef="#ctx0" brushRef="#br0" timeOffset="105806.86">4270 10820 488 0,'9'5'131'0,"-3"3"4"0,1 17-26 15,-5-18-74-15,-1 3-8 0,0-3-5 0,-9 3-6 16,8-1-6-16,-1 0-4 0,0-3-1 16,0 2-3-16,0-1-1 0,1-2 0 15,0 2-1-15,0-2 1 0,0-2-1 16,0 2 0-16,1-3 5 0,-2-3 9 15,2 1 11-15,-1-3 5 0,-1-3 2 16,2 0 0-16,-1-2 1 0,0-1-4 16,2 0-10-16,1-2-9 0,-1-1-6 15,2 1-2-15,0-1 0 0,2-1-1 0,2 2-1 16,-2 0 1-16,3 3-2 0,-1 0 1 16,-1 2-1-16,2 3 0 0,0 1 0 15,0 1 0-15,-1 2-2 0,0 2-1 16,-1-3-4-16,0 5-3 0,0 0-2 15,-1 3-2-15,-1-1-2 0,-2 3 0 16,-1 0 1-16,-1 4 5 0,-2-3 3 0,-2-1 2 16,-2 0 4-16,-1-1 1 0,2 2 1 15,-2-2 1-15,3-2-2 0,1 2-2 16,1-2-4-16,2-1-1 0,2 0 0 16,1-5 0-16,4 0 0 0,0-3 2 15,-1-2 2-15,3-1 4 0,0 0 1 16,0-1 2-16,-1 0 3 0,-2 0 3 15,0 1 2-15,0 2 2 0,-3-1 2 16,-1-3 0-16,-2 1 0 0,0 0-3 16,-2 1-3-16,-1-3-4 0,-1-1-8 0,-3 3-9 15,1-2-12-15,-2 0-9 0,2 2-7 16,-1-1-5-16,2 4-119 0,1-3-115 16,-2 0-274-16</inkml:trace>
  <inkml:trace contextRef="#ctx0" brushRef="#br0" timeOffset="106048.96">4595 10847 458 0,'-4'6'134'0,"-4"-2"4"15,-4 2 3-15,0-1-91 0,0 1-13 16,0-1-5-16,1 2-7 0,0 1-7 15,2 1-4-15,2-1-6 0,1 3-4 16,3 0-2-16,1 1-1 0,2-2-1 0,3 1-1 16,0 3-10-16,4-3-7 0,-1 1-9 15,4-4 47-15,1-2-171 0,1 1-125 16,-1-3-322-16</inkml:trace>
  <inkml:trace contextRef="#ctx0" brushRef="#br0" timeOffset="106242.96">4629 11027 467 0,'-5'2'124'0,"0"4"1"16,2-2-14-16,1 2-86 0,0 0-8 16,3 2-3-16,0 1-5 0,1 2-2 15,1-1-3-15,1 3-1 0,0 0-1 16,0 1-2-16,0 2-2 0,-1 1-5 0,-1-2 10 15,0 0-111-15,-1-4-22 0,-1 1-95 16,0-1-214-16</inkml:trace>
  <inkml:trace contextRef="#ctx0" brushRef="#br0" timeOffset="106638.32">4626 11163 560 0,'1'-24'144'15,"1"-2"7"-15,4 0-66 0,-1 2-27 0,3 3-8 16,1 4-8-16,-1 2-8 0,2-2-3 15,1 3-4-15,2 1-7 0,2 2-5 16,-1 1-3-16,-1 0-2 0,0 3-5 16,-2 4-3-16,-1 1-2 0,-5 4-2 15,0 1-1-15,-4 4-1 0,-2 1-1 16,-3-1-1-16,-1 2 0 0,-4 2 0 0,0 0 0 16,-3-1-3-16,-1 0 0 0,1 1-1 15,-1 0 1-15,2-4 0 0,1-1 2 16,4-2 0-16,0-1 4 0,4 0 1 15,1-4 2-15,3-2 1 0,2 4 0 16,3-2 1-16,1 0 0 0,2-1 0 16,3 1 0-16,0 3 0 0,1 0 0 15,0-1-1-15,1 5-1 0,-2 1 0 16,-1-2 0-16,-2 2-2 0,-2-1-2 16,0 0-5-16,-4 2-3 0,-1-2-1 0,-3 0 0 15,-5 3-2-15,-1 0 1 0,-4 2 1 16,-4 1 2-16,-5 1 1 0,-2 4-3 15,-2-1-1-15,-2-2-1 0,-1 0-3 16,-3 2 162-16,3-6-290 0,-3-3-137 16,-3-3-414-16</inkml:trace>
  <inkml:trace contextRef="#ctx0" brushRef="#br0" timeOffset="109603.01">4630 10938 303 0,'6'0'107'0,"-2"0"7"0,-1 0-16 16,-3 2-22-16,2 0-9 0,-2 0-12 16,0 0-15-16,-2 0-9 0,2 1-6 0,-1 1-5 15,0-2-4-15,1 1-4 0,0-2-4 16,0 0-3-16,1 3-1 0,0-3 1 16,1-1 0-16,-1 0 1 0,1 0-2 15,-1 0 1-15,0 1-1 0,-1-1-1 16,0 1 0-16,0 0-2 0,0 0 1 15,0 0 0-15,0-1 1 0,0 1 3 16,-1-1 2-16,1-1 2 0,-1 0 1 0,1 0 1 16,-1-2 0-16,1 0 1 0,0-2-4 15,-1 0 0-15,1-1-1 0,0 1-1 16,-1-2 0-16,1 1 0 0,0 0 0 16,-2 1 0-16,1-1 1 0,0 2 0 15,0-3-1-15,0 3 0 0,1-3-2 16,0 0 0-16,1-1-2 0,0 0-1 15,1-1-1-15,1 0-1 0,-1-3 1 16,0 1-1-16,0 0 0 0,0 0 0 0,-1 0 1 16,1 2-1-16,-1 1 1 0,-1 3-1 15,1 0 0-15,-1 3 0 0,0 1-1 16,0 1 0-16,2 0 0 0,-1 1-1 16,2 0 0-16,1 4 1 0,1-1 0 15,1-1 0-15,1 3 2 0,1-2-1 16,0 1 0-16,-1 1 0 0,0-3 0 15,-1 1 0-15,0 1-1 0,-3-1 1 0,0 1-1 16,-1 0 0-16,-4 1 0 0,0-2 1 16,-1 4 0-16,-3-1 0 0,0 1 1 15,-1 1-1-15,0 0 1 0,-1 0 0 16,0-1-1-16,2-2 0 0,1-1 1 16,1 0-1-16,0-2 0 0,1 0 0 15,1-1-4-15,0 0-11 0,0 1-15 16,-1-2 30-16,-2 1-171 0,-2-2-140 0,-1 1-355 15</inkml:trace>
  <inkml:trace contextRef="#ctx0" brushRef="#br0" timeOffset="116037.84">1539 12356 343 0,'-5'11'88'15,"2"-2"1"-15,1-3-40 0,3 0-17 16,1-1-10-16,1 1-2 0,2 1-1 15,-1 3 1-15,0 1 1 0,1 3 1 16,-2 5-1-16,-1 3-3 0,-2 3-4 16,-1 6-2-16,-1 2-3 0,-2 5-3 15,-3 2-2-15,-2 0-2 0,-1 2 0 16,1 0 4-16,-1 1 4 0,2 1 2 0,0 0 1 16,3 2 3-16,2 0 2 0,3 2 2 15,2 4-2-15,-1 1-4 0,1 1 0 16,-1 3-2-16,0 4-1 0,0 2-2 15,-2 0-3-15,-2 3-1 0,-1 2-1 16,-3 2-2-16,-1 0-1 0,-2 1 0 16,0 2 0-16,-3-1 0 0,0 1 0 15,0 0-1-15,1-1 1 0,-1-3-1 16,1-1 0-16,0-3 1 0,0-3-1 0,2-4 0 16,1-2 0-16,2-2 0 0,0-3 0 15,1-2 1-15,1-2-1 0,0 1 0 16,-2-1 0-16,0-1 0 0,0 0 0 15,-1 1 0-15,0 2 0 0,1 2 0 16,0-1 0-16,1-2 0 0,0 4 0 16,2-3 0-16,-2 0 0 0,2-2 0 15,1-2 0-15,-1-1 0 0,2-2 0 0,0-4 1 16,1-2-1-16,1-1 0 0,-1-2 0 16,0 1 1-16,-2-2-1 0,2-4 0 15,-1 2 0-15,1-2 0 0,0 0 0 16,0-1 0-16,1-2 0 0,1 1 0 15,0-2 0-15,1 0 0 0,0-3 0 16,1-1 0-16,0-1 0 0,-1-2 0 16,1-2 0-16,1 1 0 0,-1 0 0 0,1 1 1 15,1-2-1-15,-1 2 0 0,2-1 0 16,0 1 1-16,1-3-2 0,1 0 1 16,1-3-1-16,1 0-1 0,1-2-1 15,1-1 0-15,1-4 0 0,0 0 0 16,4-1 0-16,-2 0 1 0,3-2 1 15,1 1 1-15,1 0 1 0,1 2 0 16,2 0 1-16,1 1 2 0,2 2 2 0,3 1 2 16,1 2 1-16,2-2 0 0,4 1 1 15,3 1-2-15,2-1 0 0,2-3-3 16,1 0-2-16,2 0-1 0,2 0-1 16,0-1 0-16,2 2 0 0,1 1 0 15,4-2-1-15,1 3 1 0,2-3-1 16,-1 3 0-16,2-1 0 0,1 2 0 15,3-1 1-15,-1-1-1 0,5-2 1 16,2 0-1-16,1 0 1 0,2-3 0 0,2-2-1 16,-1-4 1-16,4 0-1 0,-1 2 1 15,1-2-1-15,3 2 1 0,-1 1-1 16,2 0 0-16,1 2 0 0,1 2 0 16,-1 1 0-16,1 2 0 0,0-3 1 15,-1 2-1-15,2-1 0 0,0 2 1 16,-3-1-1-16,-2-2 0 0,-4-3 0 15,-1 3 1-15,-3 0-1 0,-3-1 0 0,-4-1 0 16,-4 0 0-16,-3-1 0 0,-2 0 0 16,-5-1 0-16,-3-2 0 0,-4 1-1 15,-5-2 0-15,-4-1-3 0,-3 1 0 16,-4 1-3-16,-3-3 0 0,-2 1 0 16,-3-4 0-16,-3 0 1 0,-1-3 1 15,-4-1 2-15,-3-5 3 0,0-4 1 16,-5-3 1-16,0-5 1 0,-3-3 1 15,-2-5 0-15,-1-6 0 0,0-4 0 16,-4-4-1-16,2-2 0 0,-3-4 0 0,0-1 0 16,1-1 0-16,0-3 0 0,0-4-1 15,0-3 0-15,2-2 0 0,0-2 1 16,2-4 2-16,1-6 0 0,-1 0 1 16,2 3 1-16,0-3 1 0,1 0-1 15,0 2 0-15,-1 2 1 0,-1 0 0 16,-2-3-1-16,-2 2 1 0,1 0-1 0,-2-2 1 15,-1-3-2-15,0-2-1 0,-1 1-2 16,2 2 0-16,3-2-1 0,1 1-1 16,-1 3-1-16,1 2 1 0,1 2-1 15,0 2 0-15,1 3 0 0,-3 4 0 16,1 3 0-16,0 4 0 0,-1 5 1 16,0 2-1-16,-3 4 1 0,1 2-1 15,-2 3 1-15,2-1-1 0,-1 1 0 0,3-2 1 16,2 5-2-16,-1 0 1 0,4 1 0 15,2 3 0-15,-2 3-1 0,1 1 2 16,-1 5-2-16,-1 0 1 0,1 4 0 16,-2 4 0-16,-1 1 0 0,-3 2-12 15,-1 2-19-15,-2 2-140 0,-4 3-140 16,-2 0-359-16</inkml:trace>
  <inkml:trace contextRef="#ctx0" brushRef="#br0" timeOffset="117207.59">1720 13887 508 0,'0'-3'141'0,"1"0"9"0,-2 1-28 15,1-4-61-15,-1 3-11 16,0 0-5-16,-1 0-6 0,1 0-6 0,-1 1-4 15,1 1-7-15,-3 3-5 0,3-3-1 16,1 1-5-16,-1 1-6 0,1 5-2 16,1 2-2-16,-1 8-3 0,2 5 0 15,1 4-1-15,-1 5 0 0,2 4-1 16,1 2-14-16,0-3-14 0,3 0-12 16,-1-2-2-16,0-5 16 0,1 0-147 15,-2-8-124-15,-2-4-290 0</inkml:trace>
  <inkml:trace contextRef="#ctx0" brushRef="#br0" timeOffset="117494.44">1670 13839 577 0,'-2'-8'156'0,"1"-1"4"15,1 0-23-15,1-2-89 0,1 0-12 16,1-3-3-16,4 1-6 0,2-1-7 15,2-1-3-15,1 1-6 0,1 1-4 16,1 3-4-16,1 4-1 0,0 3-2 16,-1 4-1-16,-3 5 0 0,-1 3-1 15,-2 5 1-15,-2 2 3 0,-4 0 1 0,0 0-1 16,-4 1 1-16,-2-2-5 0,-2 1-5 16,-3-1-5-16,3-3-8 0,-5 3-6 15,-2-1-6-15,0-1-7 0,0-2 0 16,-1-3-3-16,1-5 5 0,-1 1 4 15,6-7-12-15,2-2-101 0,6-4-102 16,-2-1-263-16</inkml:trace>
  <inkml:trace contextRef="#ctx0" brushRef="#br0" timeOffset="117995.53">1926 13844 462 0,'1'7'96'0,"-1"2"2"0,0 1-83 16,-1 0-11-16,0-1-1 0,-1-1 1 16,1 2-1-16,-1 0 0 0,1-1-2 0,-1-2-1 15,0-1 0-15,1-2 2 0,0 0 16 16,0-3 10-16,-3-2 3 0,4-4 3 16,-1-1 2-16,1-6 3 0,1 0 0 15,1-5-12-15,1 0-9 0,6-3 1 16,-2 1 0-16,0 1 0 0,1 1-1 15,0 3-2-15,-1 2-3 0,0 1-2 16,-1 3-3-16,1 4-3 0,-2 2-2 16,3 2-3-16,0 1 0 0,-1 2-1 0,2 5-1 15,0 0-1-15,0 1-3 0,-3 5 0 16,0-1-1-16,-1 3 1 0,0-2-1 16,-3 2 2-16,0-2 1 0,0 0 2 15,0-2 2-15,1-1 0 0,-1 0 1 16,0-2 0-16,1-1 0 0,2-3 0 15,0-2 0-15,1 1 0 0,0-3 0 16,1-1 0-16,0-1-1 0,1-2 1 16,1-1 0-16,0 0 0 0,-1-3 0 0,0-2 1 15,1 0 2-15,-2-4 5 0,1-1 5 16,-2-1 4-16,-2-2 2 0,-1 0 2 16,-2-1 0-16,0 2-1 0,-2 0-3 15,-1 2-6-15,-1 2-3 0,-1 2-3 16,-1 2-2-16,1 2-6 0,-2 2-13 15,0-1-13-15,0 2 76 0,1 3-225 0,0 1-152 16,2 5-404-16</inkml:trace>
  <inkml:trace contextRef="#ctx0" brushRef="#br0" timeOffset="118269.8">2358 13718 674 0,'12'16'159'16,"-18"-12"9"-16,-1 3-100 0,-2-4-24 16,0 2-5-16,1-2-3 0,0-1-8 15,0-3-5-15,2 2-8 0,-1 2-7 16,6-1-6-16,-6 2-2 0,3 2-2 16,0 2-1-16,2 5-1 0,0 1-1 15,4-1 0-15,-4 5 3 0,8 0 0 0,0-2-1 16,2 2-2-16,1-2-2 0,1-1-8 15,2-1-7-15,-1-2-9 0,-1-3-8 16,1-1 0-16,0-3-21 0,0-3-111 16,-1-3-113-16,-1-1-281 0</inkml:trace>
  <inkml:trace contextRef="#ctx0" brushRef="#br0" timeOffset="118463.37">2543 13766 688 0,'1'0'166'0,"-2"0"3"0,2 1-107 16,-2 1-21-16,1 0-6 0,0 4-12 15,0 2-9-15,0 4-6 0,1 2-4 16,0 7-3-16,0 2-2 0,1 3-2 16,-1 1-17-16,1 2-14 0,0 0-1 15,-1 3-138-15,2 1-135 0,0-5-329 16</inkml:trace>
  <inkml:trace contextRef="#ctx0" brushRef="#br0" timeOffset="118918.69">2562 13867 575 0,'-3'-26'145'0,"-1"2"5"16,2 4-72-16,2-1-29 15,0 3-5-15,2 3-5 0,0 4-7 0,1 1-6 16,1 1-6-16,1 3-5 0,4 1-5 15,1 2-4-15,1 1-3 0,2-1-1 16,0 2-2-16,2 2 0 0,-2-1-1 16,-1 3-1-16,-2 4-1 0,-2 2-1 15,-1 2-3-15,-3 3-3 0,-3-1-1 16,-2 4 1-16,-3 1 1 0,-4-2 0 0,-2 2 2 16,-2-1 2-16,-1 0 3 0,-2-2 1 15,-2-3 1-15,3-2 0 0,0-4 2 16,2-2 2-16,2-3 1 0,4-2 0 15,1-1 0-15,5-3 0 0,1 1 0 16,4 1-2-16,1-1-2 0,2 1 0 16,3 0-1-16,3 0-1 0,-2 5-2 15,0-2 1-15,1 2-1 0,0 1 0 0,0 4-1 16,-4-3 3-16,0 6 1 0,1 0 1 16,0 3-1-16,-1 1 1 0,-3 0-3 15,0 2 1-15,-3 5-1 0,-2-3 0 16,-3 1 1-16,-4-1-1 0,-1 1 1 15,-3-1 0-15,2 2-3 0,-5-5-8 16,-1-3-4-16,-2-4-5 0,1 0-6 16,0-4-3-16,-1 0-3 0,0-11-1 0,2 1 18 15,3-2-105-15,2-4-18 0,4-1-91 16,0-4-209-16</inkml:trace>
  <inkml:trace contextRef="#ctx0" brushRef="#br0" timeOffset="119154.97">2921 13890 651 0,'0'1'141'0,"0"-2"0"0,0 2-115 16,0-2-15-16,2 0-3 0,1 0-3 0,-1 0-13 16,1-1-42-16,-1 0-91 0,1 2-112 15,2 5-278-15</inkml:trace>
  <inkml:trace contextRef="#ctx0" brushRef="#br0" timeOffset="119335.01">2956 14083 758 0,'-2'2'169'0,"1"0"3"16,0 0-119-16,1-1-32 0,0-2-7 16,2 1-1-16,1-2-5 0,2-1-8 15,0-2-27-15,2 0-146 0,-1-2-144 16,4 0-374-16</inkml:trace>
  <inkml:trace contextRef="#ctx0" brushRef="#br0" timeOffset="121717.17">4993 13804 406 0,'-3'-3'120'0,"0"4"1"0,0-1 0 16,-1 2-76-16,0 5-22 0,1-4-7 15,0-1-7-15,1 1-1 0,0-2-2 16,0 1 0-16,2-2 0 0,0 0 0 16,0 0 1-16,0 1 1 0,0-2 0 0,2 2-1 15,-2-1 0-15,1 1-1 0,0 0 0 16,0 1-1-16,1 1 2 0,1 1 3 16,3 0 3-16,1 2 3 0,2-2 2 15,2 2 1-15,4-2 2 0,4 0-1 16,2-1-1-16,2-1-2 0,4-1-2 15,6 1-3-15,3-1-2 0,4 1-2 0,0-2-2 16,2 1-2-16,0-1-2 0,-3 2-1 16,-4-2 0-16,-3 1-1 0,-4 0 0 15,-2 3 0-15,-2 2 0 0,-5 1-1 16,-1 2-1-16,-3 1-2 0,-3-1-2 16,-2-2-4-16,-3 0-7 0,-3-3-9 15,-2 1 10-15,-3-5-105 0,-2-3-42 16,-4 1-112-16,0-1-250 0</inkml:trace>
  <inkml:trace contextRef="#ctx0" brushRef="#br0" timeOffset="122421.16">5144 13719 444 0,'-1'3'115'0,"1"0"7"16,-1 3-58-16,0-4-14 0,0-1-4 15,0-2-5-15,0-2-4 0,-2 3-6 16,1 1-6-16,-1-3-3 0,0 1-5 16,-1-3-6-16,1 4-2 0,1 0-4 15,-1 0-2-15,1-2-1 0,0 3 0 0,0-1 0 16,-1 5 0-16,-1-1 1 0,1-1 0 15,-2 2 1-15,-1 1 1 0,-3 2 0 16,0-1 0-16,-1 0-1 0,-1 0 1 16,-1 3-1-16,-3-1-1 0,1 0 0 15,1-1-1-15,-1 1 0 0,0-3 0 16,-2 1-1-16,1-1 0 0,2 2 0 0,0-2-1 16,1 1 0-16,2 1 1 0,2 1-1 15,1-1 0-15,3-1-1 0,1 1 1 16,2-2 0-16,0-1-1 0,1-1 1 15,1-1 1-15,1-1 2 0,-1 1 2 16,2-2 2-16,-1 1 3 0,3-1 1 16,-2-1 2-16,2 1 2 0,-3-1-1 15,1 0-1-15,0 0-3 0,1-1-2 16,-1 1-1-16,1 0-2 0,2 0-2 16,1 1-2-16,2 0 0 0,3 3-1 0,2-1 0 15,3 2 0-15,3 2 0 0,0 3 0 16,3 0 0-16,2 2-1 0,0-1-1 15,-2 1-2-15,1 0-4 0,0-1-9 16,-2-1-8-16,-1-3-12 0,-3 1 26 16,-1-3-163-16,-3 1-134 0,-2-3-334 15</inkml:trace>
  <inkml:trace contextRef="#ctx0" brushRef="#br0" timeOffset="123790">5916 13591 399 0,'-1'-2'123'0,"1"3"7"16,-4-1-19-16,4-1-39 0,-1 1-15 15,1 1-10-15,0-2-6 0,0 1-4 16,-1 0-4-16,5-2-2 0,-4 4-4 16,0-2-3-16,0 0-3 0,0 2-7 0,0-1-3 15,1 2-2-15,1 4-2 0,2 4-2 16,0 5-1-16,1 5-1 0,0 4 0 16,-1 8 0-16,1 2-1 0,-2 4-1 15,0 1 0-15,-2-2-1 0,1 2 0 16,-1-4 0-16,0-3 0 0,0-4 1 15,-1-5-1-15,0-4-1 0,0-5 0 16,-1-4-5-16,1-3-5 0,0-2-11 16,-1-4-7-16,0-1-12 0,-2-2 13 15,0-4-145-15,0 0-124 0,-1-4-311 0</inkml:trace>
  <inkml:trace contextRef="#ctx0" brushRef="#br0" timeOffset="124468.94">6252 13652 239 0,'2'-1'80'0,"0"-3"6"15,1 1-20-15,1-1-5 0,-1 1-5 16,1-2-8-16,0 1-7 0,-2 2-3 16,0 1-3-16,0-2-1 0,-1 2-2 15,-1 1 1-15,0 0-1 0,0 0-2 16,0-1 1-16,-1 1-1 0,1 1-2 15,-2-1-2-15,1-1-2 0,-2 0-3 0,-2 1-2 16,1 0-5-16,-2 1-4 0,0 0-3 16,-2 0-2-16,0 4-2 0,-1-1-2 15,-1 5 0-15,0 2-1 0,0-1 0 16,1 3 0-16,-1 2 1 0,3 2-1 16,-1 1 0-16,3 0-1 0,-1 1 1 15,3 1 0-15,2 0-1 0,2 1 1 16,1 0-1-16,4 1 0 0,0 0 1 15,3-1 0-15,1-1-1 0,0 1 1 16,1-4 0-16,-1 0 0 0,3-3 0 0,-3-2 0 16,1 0-1-16,0-4 1 0,-1 0-1 15,0-3 0-15,1 1 0 0,-1-3 1 16,0-2 1-16,1-1 2 0,-1-2 1 16,-1-2 0-16,2-1 1 0,-2-2 1 15,0-1-1-15,-2-4 0 0,-1 1-2 0,-2-1-1 16,0-2 1-16,-3 2-1 0,-1 0 1 15,-2 1-1-15,-1 3 1 0,-1 0-1 16,-2 0 1-16,-3 2-1 0,-1-2-1 16,-1 3-2-16,-2 0 0 0,0 2-2 15,-3 3-1-15,1 1-2 0,0 3 1 16,1 3-1-16,-1-2-8 0,1 4-7 16,2 0-5-16,0 1-4 0,3-3-5 0,1 2-2 15,2-3-19-15,4 1-49 0,1-3-41 16,3-2-91-16,1-3-212 0</inkml:trace>
  <inkml:trace contextRef="#ctx0" brushRef="#br0" timeOffset="125052.33">6610 13596 504 0,'-1'-5'129'0,"1"3"4"0,0-1-64 16,0 1-20-16,-1 1-11 0,1-1-12 16,0 0-6-16,0-1-2 0,0 2-2 15,1 0-2-15,-1 2 0 0,0 0-1 16,1 2-1-16,0 1-3 0,0 3 0 15,0 0-1-15,-1 2-1 0,1 1-3 16,0 5 0-16,-1 1-1 0,-1-1 0 16,1 4-2-16,-2-1 0 0,0 3 0 0,0 2-1 15,-1-2 1-15,-1 2-1 0,1-1 0 16,1-5 1-16,-2-1-1 0,3-3 0 16,0-3 0-16,1-4 0 0,0-1 0 15,0-1 0-15,2-1 0 0,2 1 0 16,-1 0 1-16,3 0 1 0,1 1 0 15,3-3 0-15,2 1 1 0,1 0-1 16,1 0 1-16,2-4-1 0,0 3-1 0,1-1-1 16,-2 1-3-16,0-2-6 0,1 0-10 15,-2 0 4-15,-2 1-40 0,-1-2-106 16,-3 0-123-16,-2 1-295 0</inkml:trace>
  <inkml:trace contextRef="#ctx0" brushRef="#br0" timeOffset="125271.73">6748 13787 708 0,'-4'4'169'16,"1"-4"4"-16,1 0-114 0,0 2-16 16,0-1-9-16,-1 3-12 0,2 2-8 15,-1 4-6-15,1 1-3 0,0 5-3 16,2 1-1-16,0 3 0 0,1 2-1 15,0 1 1-15,1 1-4 0,1 2-6 0,1-3-13 16,-1 0-14-16,2-1-11 0,-1-2 63 16,2-4-193-16,-2-4-135 0,0-1-338 15</inkml:trace>
  <inkml:trace contextRef="#ctx0" brushRef="#br0" timeOffset="125634.05">6956 13757 662 0,'-3'5'156'16,"-3"0"5"-16,1 2-106 0,-1 0-15 16,1 2-6-16,1 2-8 0,-1 0-8 15,2 2-6-15,1 1-5 0,1 3-5 16,3 0-1-16,1 3-1 0,3 0 0 0,1 2-1 15,2-3 0-15,2-1-1 0,1-4-1 16,1-2-1-16,0-3-1 0,2-3 0 16,-1-6 1-16,-1-3 2 0,0-1 1 15,-1-5 2-15,0-2 2 0,-2-2 2 16,-1-3 0-16,-1-3 1 0,-2-3 1 16,-3 0 1-16,0-1 4 0,-5 0 5 15,-1 0 3-15,-3 1 2 0,-3 3 1 16,-2 1-1-16,-4 0-2 0,-3 4-8 0,0 3-7 15,0 5-6-15,-1 5-6 0,1 2-15 16,-1 7-24-16,3 5-146 0,-1 3-152 16,4 4-378-16</inkml:trace>
  <inkml:trace contextRef="#ctx0" brushRef="#br0" timeOffset="143669.82">3197 15254 333 0,'1'1'111'16,"-1"0"7"-16,0 0 0 0,0 0-49 0,-1-1-15 16,1 0-7-16,0 0-8 0,0-1-7 15,0 0-6-15,0 0-5 0,0 0-2 16,0 1 1-16,-1-2-1 0,1 2-1 16,0 0-2-16,0 1-1 0,0 1-2 15,-1 0-2-15,1 4-3 0,0 1-3 0,1 3-3 16,-1 1-1-16,0 3 0 0,1 2-1 15,0 1 0-15,2 1 1 0,-1 1-1 16,0 2 0-16,0 2 0 0,1 0 0 16,1 1-1-16,0 2 0 0,-1-1 0 15,0-1 0-15,-1-1-1 0,-1-1 1 16,-1-1 0-16,-1-2 1 0,-3-2 0 16,1-3 0-16,-2-2 2 0,-1-2 6 15,0-4 7-15,-3-3 6 0,-1-3 3 16,-1 0 2-16,-1-6 0 0,-2 3-1 15,-2-6-7-15,1-1-6 0,-1-4-6 0,0 0-4 16,-1-4-2-16,3 3-1 0,0-3 0 16,2 5-3-16,4 1-8 0,1 5-12 15,2 1-13-15,1 2 12 0,2 1-159 16,0 0-143-16,5-2-352 0</inkml:trace>
  <inkml:trace contextRef="#ctx0" brushRef="#br0" timeOffset="143879.21">3136 15026 660 0,'-7'3'172'0,"4"0"1"0,-1-3-27 15,0-1-116-15,1 1-15 16,1-1-3-16,0 0-6 0,2 0-10 0,2 1-13 15,0 0-18-15,2 2 92 0,3-2-231 16,1 1-148-16,4-1-397 0</inkml:trace>
  <inkml:trace contextRef="#ctx0" brushRef="#br0" timeOffset="144275.66">3345 15201 468 0,'5'2'119'16,"-1"0"5"-16,-1 1-49 0,2 1-40 0,0 2-9 16,1 5-5-16,-1 2-7 0,0 2-4 15,-1 2-4-15,0 4-3 0,-2 1-2 16,1 1 0-16,-2-2 0 0,0-2 0 15,-1-3-1-15,-1-3 0 0,1-4 5 16,0-2 5-16,-1-3 9 0,1-2 9 16,-3-1 6-16,1-2 4 0,-1-2 2 15,-2 0-2-15,0-3-4 0,-2-1-8 16,1-2-8-16,0-3-7 0,0-1-3 0,3-1-4 16,1-1 0-16,2 0-3 0,3-2-1 15,2 0 0-15,3 1 0 0,3 2-1 16,1 0 1-16,2 0-1 0,2 0 0 15,0 1-1-15,-1 4 1 0,0 1-2 16,-1 4 1-16,-2-1-13 0,0 6-19 16,-2 4 153-16,-2 1-293 0,0 2-157 15,1 3-446-15</inkml:trace>
  <inkml:trace contextRef="#ctx0" brushRef="#br0" timeOffset="145273.57">4275 15259 548 0,'0'-1'139'0,"0"0"8"0,-1 1-68 15,-1-1-24-15,0 1-6 0,-1-1-6 16,-4 1-5-16,-1-1-8 0,-2 2-5 16,-1 0-8-16,-4 1-3 0,-2 1-5 15,-3 0-3-15,0 1-3 0,-1-1-1 16,3 2-1-16,0-1-1 0,4 0 0 16,2 1-1-16,4-2 0 0,4 0-1 15,2 2 0-15,4 0 0 0,2 1-1 0,4-1 1 16,3 2 0-16,2-2 1 0,2 3 0 15,2 1 1-15,-1-3 0 0,1 1 0 16,-1 1 1-16,-1-1-1 0,-1 0 0 16,-2-1 0-16,-3-1 0 0,-1 2 1 15,-1 0-1-15,-4 1 0 0,-2-2 0 0,-3 4 1 16,-4-1 0-16,-1 1 0 0,-3-3 1 16,-2 1 1-16,-3-1-1 0,-2-3 1 15,0-2-1-15,-2-2 1 0,0-3-2 16,2-1 1-16,-1-3-2 0,3 0 1 15,2 0-2-15,2-1-3 0,3 3-5 16,2 0-14-16,2 1-16 0,3 1 50 16,2-2-184-16,0 1-138 0,3-1-352 15</inkml:trace>
  <inkml:trace contextRef="#ctx0" brushRef="#br0" timeOffset="145500.48">4227 15041 648 0,'1'1'164'0,"-1"-1"4"0,0 1-89 0,0 2-26 15,0 2-11-15,0 2-9 0,0 5-13 16,0 1-6-16,0 6-5 0,1 2-3 16,-1 5-3-16,1 2 0 0,0 3 0 15,1 1-2-15,0 3 0 0,-1 2-1 16,1 3-6-16,1 2-16 0,1 1-16 15,0-1-2-15,1 1-40 0,0-4-99 16,0-7-125-16,-1-4-274 0</inkml:trace>
  <inkml:trace contextRef="#ctx0" brushRef="#br0" timeOffset="145899.9">4402 15270 603 0,'5'7'144'0,"-2"0"6"15,-1 2-86-15,3 1-24 0,-2 3-8 16,1 1-6-16,1 4-9 0,-1 1-4 16,0 0-6-16,2 3-4 0,-2 0-2 15,1 1-3-15,-2-2-2 0,0 0 0 16,-1-1-1-16,0-3 1 0,-1-4-1 15,-1-2 0-15,-1-3 4 0,-1-4 4 0,-1-3 4 16,0-3 5-16,0-4 3 0,-3-3 1 16,1-3 4-16,-1-5 0 0,1-1 0 15,0-4-2-15,1-1-3 0,1-2-3 16,0-1-1-16,3 1-2 0,2 0-2 16,2 4-2-16,0-1-2 0,4 4-1 15,2 2-1-15,1 2-1 0,1 3 0 16,2 2-1-16,0 2 0 0,3 1-3 15,-1 1-4-15,1 3-10 0,-1 3-12 16,-1 1-14-16,3 2-8 0,-3 3 45 0,0 2-171 16,-3 3-127-16,-1 0-313 0</inkml:trace>
  <inkml:trace contextRef="#ctx0" brushRef="#br0" timeOffset="146397.93">4835 15400 546 0,'1'-4'140'0,"-1"0"10"16,0 2-63-16,-1-4-24 0,0 0-2 16,-1-2-4-16,-1-1-4 0,-1 0-5 15,-1 1-10-15,-1-2-8 0,-1 0-6 16,-3 0-6-16,-1 2-4 0,-2 1-4 15,0 0-4-15,-1 2-2 0,0 2-1 0,0 2-3 16,0 4-1-16,2 2-2 0,0 4-1 16,2 4 0-16,1 3-1 0,2 4-1 15,4 1-1-15,3 3-3 0,2-1-3 16,4 0 0-16,1-3 0 0,3-3 0 16,1-1 1-16,0-4 3 0,2-5 2 15,-1 0 3-15,0-4 2 0,0-2-1 0,-1-1 1 16,-1-2 0-16,0-2 1 0,-1-2 0 15,-2 0 0-15,-1-4 1 0,1-2 0 16,-3-2 0-16,-1-2 0 0,1 0 1 16,-3-6-1-16,1 0 1 0,-1 2 0 15,0 3 1-15,-1 0 2 0,0 3 2 16,1 4 3-16,-1 5 0 0,1 4 0 16,0 5 0-16,0 7 0 0,2 2-2 15,0 5-3-15,0 2-2 0,2 7 0 0,0 1-2 16,2 1-1-16,0-3-4 0,2 1-3 15,2-1-7-15,1-5-3 0,3-2-24 16,1-5-7-16,0-2 159 0,1-4-290 16,-1-6-151-16,3-5-421 0</inkml:trace>
  <inkml:trace contextRef="#ctx0" brushRef="#br0" timeOffset="154120.69">6737 11241 326 0,'4'-3'105'0,"-1"-1"9"16,-2-1-26-16,0 4-11 0,0-4-7 15,-1 3-9-15,0 4-8 0,0-2-4 16,0-2-4-16,-1 4-6 0,1-3-7 0,-1 2-8 16,1 1-7-16,0 1-7 15,0 2-6-15,0 2-4 0,1 2 0 0,0 6-1 16,0 0 1-16,0 4 0 0,0 1-1 16,-1 5 1-16,0 2-1 0,-1 0-1 15,0 4-10-15,-1-1 2 0,1-1-10 16,0-1-3-16,0-4-5 0,-1-7-4 15,2-1-3-15,0-7 133 0,-1-4-246 16,0-3-121-16,0-3-361 0</inkml:trace>
  <inkml:trace contextRef="#ctx0" brushRef="#br0" timeOffset="154519.68">6749 11218 596 0,'0'-10'135'0,"1"2"4"16,-1-1-99-16,1 2-9 0,-1 0-2 0,0-1-4 16,1 1-3-16,-1 1-3 15,2 1-3-15,0-1-3 0,-1 1-3 0,1 2 0 16,1 0-3-16,2-1-2 0,-1 2 0 16,3-1-2-16,0 0-1 0,3 1-1 15,0 0 0-15,2-1 0 0,0 2 0 16,1-3 0-16,3 4-1 0,-3-1 0 0,1 1 0 15,-1-1-1-15,-1 2 1 0,-1 0-1 16,-2 3 0-16,-1-1 0 0,-4 1 0 16,-1 3 1-16,-2 3 0 0,-2 3 2 15,-1 1-1-15,-2 5 1 0,-2-3 0 16,0 3-1-16,-2-2 0 0,-1-1 0 16,0-2-1-16,0-3 1 0,-1-2 0 15,1-2 1-15,-1-1 1 0,-1-3 3 16,0-2 1-16,1-2 0 0,0-2-1 0,2 1-1 15,0-2-5-15,3 0-7 0,2 0-11 16,1 1-10-16,2 0-10 16,2 0-41-16,2-1-87 0,5 1-112 0,-3-1-263 15</inkml:trace>
  <inkml:trace contextRef="#ctx0" brushRef="#br0" timeOffset="154982.97">7104 11189 353 0,'2'-2'103'0,"0"0"4"16,1-4-13-16,1 3-42 0,0 0-15 15,2-1-8-15,-2 0-4 0,2 1-3 0,-2 0-1 16,1-1-2-16,-2 1-1 0,-1 1 2 15,0 0 3-15,-1 0 2 0,0 0 2 16,-1 2 0-16,0 0 1 0,0-1-2 16,0 0-3-16,-1 0-3 0,1-1-4 15,0 1-2-15,-1-3-3 0,1 1-1 16,-1 1 0-16,0-1-1 0,-1-1 1 16,-1 1-1-16,-1 0 1 0,-1 0 0 15,-2-2 0-15,-3 2-2 0,-7 3-5 16,5-1-2-16,-1 2-2 0,-1 1 0 0,0 6-3 15,0 3 0-15,3 3-1 0,6 2 4 16,-5 5 0-16,1 4 0 0,2 4 1 16,3-2-1-16,2 2 1 0,2-3-1 15,2-2 1-15,3-3-1 0,3-4 1 16,1-2-1-16,3-3 1 0,0-2-1 0,2-3 1 16,0-1 1-16,2 3-7 0,0-3 3 15,0 0-11-15,-1-2-20 0,-1-3-9 16,0-2-130-16,-3-1-134 0,0-6-321 15</inkml:trace>
  <inkml:trace contextRef="#ctx0" brushRef="#br0" timeOffset="159345.89">7515 11389 262 0,'1'-3'62'0,"0"6"1"15,-3-5-31-15,0 1-16 0,0 0-3 16,-2 1 0-16,1-1 3 0,-1 3 5 0,0-4 2 16,0 2 0-16,1 0 5 0,-2 0 6 15,2 1 4-15,1-2-1 0,0 0 1 16,0 1 0-16,1 0 0 0,0 1-4 16,0-2-5-16,2 1-5 0,-2-1-3 15,0 0 0-15,1 1 0 0,0 1 0 16,-1-3-2-16,1 2-2 0,-1-1 1 15,1 2-2-15,0-1-3 0,-1 0-3 0,1-2-2 16,1 4 0-16,0-1-3 0,0 0-2 16,1 1-2-16,3 0-1 0,0 3 0 15,3 1-1-15,2 2 0 0,1 1 1 16,2 3 0-16,1 1 1 0,1 0-1 16,3 2 0-16,1 3 0 0,2 2 0 15,1-1 0-15,2 2 0 0,1 3 0 0,1 6 0 16,-1 0 1-16,1-1-1 0,0 1 1 15,-1 0 0-15,0 2 0 0,-2-1 0 16,-1-2 0-16,0 2 0 0,-5 0 0 16,1-2-1-16,-3 3 1 0,-4 0 0 15,2-3 0-15,-2-1 0 0,-1-1-1 16,0-2 0-16,-1 2-1 0,-1-3-1 16,0-3-5-16,-2-3-9 0,-1 0-9 15,-2-1-7-15,0-4 11 0,-1-3-81 16,-2-3-53-16,0-2-99 0,-2-4-226 15</inkml:trace>
  <inkml:trace contextRef="#ctx0" brushRef="#br0" timeOffset="159652.38">7868 12131 548 0,'1'0'121'0,"-1"1"-1"0,2 3-85 16,1 1-23-16,2 2-5 0,1 3-4 16,3 2-2-16,2 3 0 0,2 2 0 15,1-2 0-15,2 1-1 0,-1 0 1 16,3-3-1-16,-1-3 0 0,0-4 1 16,-3-1 3-16,0-1 5 0,-2-3 9 15,1-1 9-15,-3-4 8 0,-1-2 7 0,-1-1 4 16,-3-3 0-16,-1-3-4 0,0-5-9 15,-3 0-9-15,0-1-7 0,-2-1-10 16,0 0-9-16,1-2-20 0,1 3-16 16,2 1-8-16,1 2 79 0,3 1-206 15,2 1-135-15,4 3-338 0</inkml:trace>
  <inkml:trace contextRef="#ctx0" brushRef="#br0" timeOffset="160434.06">7536 12703 343 0,'1'-1'90'15,"-1"-1"5"-15,1 0-38 0,0-3-10 16,0 5-4-16,0-3-1 0,0-3-3 15,0 1 1-15,1 2 0 0,-1 0-1 16,-1-1-4-16,0-1 0 0,-1 2-2 16,-2 0-3-16,0 2-4 0,0-2-4 15,-3 1-5-15,0 0-3 0,-2 1-5 0,-2-1-2 16,0 1-3-16,-2 5-1 0,0-3-1 16,0 3-2-16,1 2-2 0,0-1-1 15,1 1-2-15,4 1 1 0,0-1-1 16,3 1 1-16,2 1 1 0,3 0 0 15,1-1 1-15,4 3 1 0,1-2 0 16,3 1 0-16,2-2 0 0,1 0 1 0,1 1 0 16,2 0 1-16,-2-1-1 0,-1 2 1 15,0 1-1-15,-4-3 0 0,0 3-1 16,-3 0 0-16,-4 0 0 0,-1 1 0 16,-3 0 2-16,-1 2 0 0,-3 1 1 15,-5 4 2-15,-2-5 0 0,-1 2 2 16,-3-1 0-16,-1 1-1 0,-2-6 1 15,0-2-2-15,1-5-1 0,-2 0-1 16,3-4 0-16,-1-3-3 0,3-5-1 0,0-3-1 16,3-2-1-16,4 1-3 0,1-1-11 15,2-2-9-15,1 1-78 0,-2-15-53 16,6 17-113-16,-1 1-254 0</inkml:trace>
  <inkml:trace contextRef="#ctx0" brushRef="#br0" timeOffset="160653.1">7545 12380 629 0,'3'-2'157'0,"-2"2"3"0,-2 4-73 16,-2 3-48-16,-3 4-13 0,-1 3-7 16,0 7-9-16,-2 5-3 0,1 5-3 15,1 5-1-15,2 1-1 0,2 3 0 16,2 4-1-16,2-1 0 0,2 1-2 0,3 3-14 15,3 0-19-15,-1 0 108 0,2 4-238 16,2-11-144-16,1-2-391 0</inkml:trace>
  <inkml:trace contextRef="#ctx0" brushRef="#br0" timeOffset="160998.72">7727 12755 532 0,'3'-5'148'0,"-4"5"0"0,1 1-15 16,0 2-102-16,1 3-13 0,1 1-9 16,1 4-7-16,0 2-5 0,2 3 1 15,-1 2 3-15,2 1 0 0,-2-2-1 0,0 3 0 16,1-3 0-16,-3-1-1 0,1-1 1 15,-2-4 0-15,0-1 0 0,-1-4 1 16,0-3 1-16,-1 0 3 0,0-3 5 16,-2-1 0-16,0-4 1 0,-2-3 0 15,-1-3 2-15,0-5 0 0,1-3 0 0,0-4-2 16,3-6-1-16,1 0 2 16,1-1-1-16,3 1-2 0,3 3-1 0,2 2-3 15,0 4-2-15,3 6-1 0,2 0-3 16,2 2-2-16,1 4-9 0,3 4-18 15,0 0 22-15,2 1-160 0,-1 2-136 16,2 8-347-16</inkml:trace>
  <inkml:trace contextRef="#ctx0" brushRef="#br0" timeOffset="161399.65">8093 12834 567 0,'-4'-1'134'15,"0"-2"5"-15,-2 0-77 0,0-1-21 16,0-3-3-16,0 1-2 0,-1-2-5 16,-1 0-3-16,2-2-5 0,-2 3-7 15,0 0-5-15,2 3-5 0,-1 4-4 0,0 3-4 16,0 5-1-16,0 5-1 0,1 3-5 16,-1 7-5-16,2 2-5 0,3 2-7 15,2 0-4-15,1-1 1 0,2 1 0 16,2-5 3-16,3-6 4 0,0-4 9 15,1-4 9-15,0-6 5 0,1-7 5 16,0-4 3-16,0-3 6 0,0-5 6 16,-2-4 4-16,-2 0 3 0,-2-1 0 0,1 2-1 15,-3 0-1-15,-1 3-2 16,0 5-1-16,-1 5-1 0,0 0-1 0,0 4-4 16,-1 5-2-16,1 5-2 0,0 3-5 15,2 5-3-15,2 4-4 0,0 3-2 16,3 4 0-16,0 0-9 0,3-1-17 15,1 1-14-15,2-7-7 0,0-2-85 16,2-2-44-16,-2-5-114 0,0 0-219 16</inkml:trace>
  <inkml:trace contextRef="#ctx0" brushRef="#br0" timeOffset="162880.7">8310 13124 458 0,'-5'-1'129'0,"-1"1"5"16,3-1-11-16,-1 0-78 0,3 0-2 16,0 0-3-16,1 1-5 0,0 0-4 15,1 0 0-15,-1-2-3 0,1 4-4 16,-1-2-3-16,1 0-3 0,-1 1-5 0,1-1-2 15,1 0-5-15,4 1-2 0,1 0-1 16,4 1-1-16,3-1 1 0,4-1 1 16,2 0 3-16,3 0-1 0,2-1 2 15,0 0-2-15,2-1 0 0,3 1 0 16,2-3-2-16,2 5-2 0,3-2-1 16,4 2 1-16,3 1-1 0,6 0 0 15,0 1 0-15,-1 0 0 0,0 2 0 16,0-2 0-16,-3 1-1 0,-2 1 0 0,-6 1-1 15,1-1-1-15,-3 2 0 0,-1-1 0 16,0-1-2-16,-3-3 1 0,-1 4 1 16,1-5-6-16,-2-1 1 0,-3-1-1 15,-2-1 0-15,-2 0-2 0,-2 0-4 16,-2-2-5-16,-3 1 1 0,-2 2-5 16,-2-3-2-16,2 3-1 0,-3 1-1 0,-3-1 3 15,1 1 3-15,0 0 5 0,-3-1 4 16,1 1 3-16,-3-1 2 0,-1 0 3 15,0-2 2-15,-3 2 2 0,1 1 3 16,0-2 1-16,-2 1 0 0,0 0 0 16,0-1 1-16,0 0-1 0,0-2 0 15,-2-1-1-15,1 1-1 0,2-3-1 16,-1 1 1-16,0-3-1 0,1 2 0 16,0-1 0-16,0-2-1 0,0 0 1 15,-1-1 2-15,1-2 0 0,-1 0 4 0,0-5 2 16,0-1 2-16,0-4 2 0,-2-4 1 15,2-4-1-15,-1-3 0 0,0-4-3 16,0-1-3-16,-2-1-2 0,3 2-2 16,-1 3 3-16,1 3-2 0,0 6 0 15,1 6 1-15,0 7 0 0,0 3 1 16,0 1 1-16,0 5 0 0,-1 3-1 0,2 1 1 16,-1 0-1-16,-1-1 1 0,1 1 1 15,-1 1-2-15,-1 0-1 0,0 0 0 16,-1-1 0-16,1 1-1 0,-1 1 1 15,-1-1-1-15,0 0 0 0,1-2 0 16,-2 1 0-16,1-1 1 0,0 0 1 16,-1 0-2-16,1 0 1 0,-3-2-1 15,-2 0-1-15,0 1-1 0,-2 0 0 0,-4-1-1 16,-1 1 0-16,-4-2 0 16,-1 1 1-16,-4 0 0 0,-3-2 0 0,-4 0-1 15,-3-1 1-15,-3-2-1 0,-4-3-1 16,-2 1 0-16,-1 2 0 0,-2-4 0 15,-2 2 0-15,-2 0 0 0,2 4 0 16,2 1-1-16,1 1 1 0,3 1-1 16,3 2 0-16,2-1 0 0,7 5 0 15,3-1 0-15,3 2 0 0,4-3 0 0,4 3 1 16,4-2 0-16,4 0 0 0,1-1 0 16,3 0 0-16,1-1 0 0,3 2 0 15,0 0 0-15,0-2 1 0,1 1-1 16,0 1 1-16,0-1 0 0,0-1 1 15,-1 0-1-15,1-1 1 0,-1 2-1 16,0-1 1-16,-1 0-1 0,-1 1 0 16,0 0 0-16,0 0-1 0,-2 0 1 15,1 0-1-15,-1 0 0 0,0 1 0 16,0-1 0-16,-1-1 0 0,1 1-1 0,-2 0 1 16,1 0-1-16,-2 0 1 0,0 1-1 15,0 0 1-15,0 1 0 0,-1-2-1 16,1 1 1-16,0 1 1 0,0-1-1 15,-1-1 1-15,0 1-1 0,1 0 1 16,-1-1 0-16,0 0 0 0,0 0 0 16,1-1 0-16,-2 1 0 0,1-1-1 0,-1 0 1 15,1 0 0-15,0 0 0 0,-1 0-1 16,2 0 0-16,0 0 1 0,2 1-1 16,0-1 0-16,1 0 0 0,2 1 0 15,-1 0 1-15,2-1 0 0,0 2 1 16,0-1 2-16,1-1 0 0,1 0 2 15,0 0 0-15,0 0 2 0,0 1-1 16,0-2-1-16,-2 2-1 0,4 0-2 16,-4 0 0-16,2 0-3 0,0 2 0 0,-1 3 0 15,1 5 0-15,0 4-1 0,0 4 1 16,0 6 0-16,0 8 0 0,0 7 0 16,0 5-1-16,-1 8 1 0,0 4-3 15,1 4-6-15,1 0-8 0,1 1-9 16,3-5-6-16,1-4-3 0,2-7-6 15,1-7-3-15,1-6-6 0,1-7 167 0,-3-8-283 16,0-8-142-16,-5-2-422 0</inkml:trace>
  <inkml:trace contextRef="#ctx0" brushRef="#br0" timeOffset="165511.74">8642 12635 421 0,'0'1'116'15,"0"-1"5"-15,-2-1-45 0,1 4-24 16,-1-3-13-16,0-2-12 0,-1 5-7 15,1-1-1-15,1 0-1 0,0 1 2 16,0-2 0-16,1-1 1 0,0 2-1 16,1-5-1-16,-1 3-1 0,1-1-1 0,-1-1-3 15,1 0 0-15,-1 2 0 0,0-3 1 16,-1 1 1-16,-1-1-1 0,0 0-2 16,-3 1 0-16,0 0-1 0,-2-2-2 15,0 3-1-15,-2-1-2 0,-1 0-2 16,-1 0-1-16,-1 0-1 0,0 2-2 15,0 0 0-15,0 4-2 0,0-1-1 16,1 0-1-16,1 3-1 0,1 0 1 0,2 2-1 16,1-1 1-16,2-1 0 0,-1 1 1 15,3 2 1-15,1-2 1 0,0-1-1 16,1 0 1-16,0 1-1 0,1-2 0 16,0 1 1-16,0-1-1 0,1 2 0 15,1-1 0-15,1 2 0 0,1 1 0 16,2 2 0-16,2 0 0 0,0 1-1 15,3-1 1-15,0 0-1 0,1-1 1 0,1-1-1 16,1 0-1-16,0 0 1 0,-2-1 0 16,0 0 0-16,-1 1 0 0,-2-1 1 15,-1 1 0-15,-4-1-1 0,-1 2 0 16,-2-1 0-16,-4 2-3 0,-1-2-5 16,-2 1-3-16,-4-1 0 0,-1 0 0 15,-1-1 0-15,-1 1-1 0,0-3 4 16,-1 1 5-16,-1-3 3 0,2-1 4 15,-2-3 5-15,2 0 6 0,1-2 4 0,0-2 6 16,3-1 3-16,0-1 3 0,0-3-3 16,4-2-4-16,1 1-4 0,2-3-5 15,1-1-3-15,1-1-5 0,2 0 1 16,1 1 0-16,3-1 0 0,1-1 0 16,0-1 0-16,3-1-1 0,1 0 0 15,2-3-2-15,-2-1-2 0,1 1-1 16,0-1-2-16,0 4-4 0,-1-1-11 0,-1 3-11 15,1 5-15-15,-1 2-14 0,0 1 92 16,-2 3-220-16,-2 3-137 0,3 3-357 16</inkml:trace>
  <inkml:trace contextRef="#ctx0" brushRef="#br0" timeOffset="166033.52">8915 12588 482 0,'1'-1'138'0,"-1"1"7"0,0 0-33 16,1 0-37-16,-2 0-16 0,2 1-10 16,-1 0-8-16,0-1-1 0,0 3-4 15,-2-3-6-15,0 1-8 0,-1 1-5 16,-2 1-4-16,0 4-3 0,-3 1-6 0,-2 2-2 16,-1 5-2-16,-2 1 0 0,1 4 0 15,0 3 0-15,0 1 0 0,1 1-3 16,2 4-2-16,2-3-3 0,3 0 0 15,2 1-1-15,4-2 1 0,3-5-2 16,2-2 2-16,4-2 3 0,5-2 2 16,0-2 0-16,1-6-1 0,1-3 1 15,1 0 1-15,-2-2 0 0,-1-6 0 16,-3 2 1-16,-1-4-1 0,-2 1 1 0,-3-3 0 16,0 1 1-16,-4-3 2 0,-2 1-1 15,-1-1 2-15,-1 0-1 0,-3 1 2 16,-1 2-1-16,-2-1 0 0,-3 3-1 15,-1 0 1-15,-1 2-2 0,-1 1-3 16,0-1-8-16,-2 2-8 0,0 4-10 16,1 2-8-16,1 0 2 0,2 3-40 0,0-1-96 15,2 2-113-15,2-1-273 0</inkml:trace>
  <inkml:trace contextRef="#ctx0" brushRef="#br0" timeOffset="166535.09">9173 12726 509 0,'0'1'128'0,"-2"3"7"0,1-1-60 15,-2 1-26-15,1 3-11 0,-2-1-4 16,0 1-6-16,0 1-5 0,-1 1-6 16,1 0-6-16,1 1-4 0,-1 0-3 15,2 3-2-15,2-1 0 0,0 0-2 16,2-1 0-16,2 0 0 0,0-1-1 15,3 0 0-15,-1-2 0 0,4-3 0 16,0 1 0-16,0-3-1 0,0-2 2 0,1-2-1 16,-1-1 0-16,-1-3 2 0,0 1 2 15,-2-3 2-15,0 1 1 0,0-2 4 16,-2-2 2-16,1-1 5 0,-2-1 2 16,0-1 1-16,-2-1 2 0,-1-1 1 15,-2-1 1-15,0 3-1 0,-4 1-3 16,0 0-2-16,-3 1-2 0,-2 2-3 15,-2 2-4-15,-1 1-3 0,-1 3-7 0,0 2-4 16,-1 0-7-16,1 4-13 0,1 2-17 16,2 2 29-16,2 2-176 0,1-1-144 15,2 7-367-15</inkml:trace>
  <inkml:trace contextRef="#ctx0" brushRef="#br0" timeOffset="172011.48">3563 15810 409 0,'-4'7'120'0,"-1"1"4"16,1-4-18-16,-1 0-53 0,1-3-13 15,1 1-10-15,1-2-7 0,1 1-5 16,0-2-5-16,-1 1-2 0,2 0-4 16,0 0-1-16,0-2-3 0,0 4-1 15,0-4-2-15,0 4-1 0,2-1 0 16,-1 0 1-16,1 2-1 0,1 3 2 15,0-2 0-15,2 2 2 0,0 2 1 0,1 0 2 16,0-2 2-16,3 0 2 0,1-3 1 16,2 0 1-16,2-3-1 0,4-1 0 15,4-2-1-15,3-1-2 0,6-1-4 16,1 0-1-16,5-1-1 0,3 1-1 16,3-1 0-16,4 4-1 0,-1 2 0 15,1 2 1-15,4 4-1 0,-1 0 0 16,2 3 1-16,-1 1-1 0,-3 0 0 0,-2-1 1 15,-4-3-1-15,-3-1 0 0,-4 0 1 16,-4-1-1-16,-3 0 0 0,0-4-1 16,-2 0 1-16,-1 1 1 0,0-3-1 15,-3-1 0-15,-1-1 1 0,-1 2 0 16,0-1 0-16,-2-1 1 0,0 0-2 16,-2 2 0-16,-2-2-1 0,-1 2 1 15,-4-1-1-15,-1 2 1 0,-4 1 0 0,-4 0 4 16,-4-1-1-16,-5 0 1 15,-5 0 0-15,-5 0 0 0,-5-3-1 0,-5-1-1 16,-5-1-2-16,-5-1 1 0,-2-2-1 16,-4 0 0-16,-7-1 0 0,-2 0-1 15,-4 1 1-15,-2 2 0 0,2 1 0 16,1 4-1-16,3 2 0 0,4 6 0 16,6 1-1-16,6 4 1 0,3 3 1 15,2-1 0-15,4-1 0 0,2 1 1 16,3-4 1-16,6-2 2 0,0-2 0 0,4-5 0 15,5 1-1-15,2-3-1 0,4-3 0 16,4 1 0-16,5-3-1 0,5 0 0 16,4-1 0-16,4-1 1 0,6 1 0 15,2 2 0-15,4 2 0 0,2 0-1 16,1 4-1-16,1 4 1 0,2 0-1 16,3 2 0-16,1 2 0 0,5 0 0 15,1-1 1-15,-1 0-1 0,1-3 1 0,1 0-1 16,-1-3 1-16,-2-2 0 0,-3 0 0 15,1-3-1-15,-2 0 1 0,0-2-1 16,0 1 1-16,-2 2 0 0,-3-1-1 16,-2 2 0-16,-5 2 1 0,-4 1-1 15,-5 2-1-15,-5 0 0 0,-6-1 0 16,-4 1 1-16,-4-1 1 0,-4 2 0 16,-6-2 2-16,-5-1 1 0,-6-1 1 0,-6 0-1 15,-5-1-1-15,-5-2 0 0,-7-2-1 16,-3 0-2-16,-2 0-1 0,-2 2 0 15,-3-1-1-15,-4-1 1 0,-1 1-1 16,0 1 1-16,3-1 0 0,3 2 0 16,2-2 1-16,6 2 1 0,7-1-1 15,7 2 1-15,6 1-1 0,3-1 1 16,5 0 0-16,6 0 0 0,2 1 0 16,2-1-2-16,4 1-1 0,5 0 0 0,7 1-1 15,7 1 0-15,7 3 0 0,9 2 0 16,9 4 1-16,11 1 2 0,4 1-3 15,4 2-6-15,2 1-18 0,0-2-8 16,-1-2 11-16,-4-3 10 0,-6-4-149 16,-5-4-121-16,2-1-297 0</inkml:trace>
  <inkml:trace contextRef="#ctx0" brushRef="#br0" timeOffset="180933.56">5343 15323 206 0,'0'1'60'0,"0"-1"1"0,0-1-21 16,-1 1-13-16,0 0-6 0,0-1-6 15,-1 0-8-15,0 1-10 0,0-1-19 16,-1 1-40-16,0 1-52 0,-1-2-122 16</inkml:trace>
  <inkml:trace contextRef="#ctx0" brushRef="#br0" timeOffset="182572.9">5293 15318 276 0,'0'-2'90'0,"-1"1"7"0,0 0-15 16,-2-1-27-16,0 1-9 0,-1 1-9 15,1 0-12-15,-3 1-9 0,1 0-5 16,-2 1-3-16,1 1-1 0,-1 1 1 16,-1 0-1-16,2 0 1 0,0 1 0 15,1-1-2-15,1 0 1 0,-1 1-2 16,3-3 0-16,0 0 2 0,1 0 3 15,0 0 2-15,1-1 2 0,0-1 2 0,0 1 4 16,0-1 1-16,0 0 2 0,-2 1 0 16,2-1 0-16,0 0-1 0,-1 1-2 15,0 0-3-15,1 1-3 0,-1 1-2 16,0 0-2-16,0-1-2 0,0 1-1 16,1 1-1-16,1-2 0 0,-1 1-2 15,3 1-1-15,1-1-1 0,0 1-1 16,4 0-1-16,0 2 1 0,4 2-1 0,3-2 0 15,1 1-1-15,3 1 2 0,2 1 0 16,0 0 0-16,2 0 0 0,0-3 1 16,2 3 3-16,-1-1 2 0,0-3 1 15,0 1 1-15,1-2 2 0,1 1 0 16,1-2-1-16,-1 0-1 0,1 0-2 16,1-3-2-16,1-1 0 0,4-1-1 0,1-1-1 15,1-3 0-15,0 0-1 0,3-3 0 16,0-2-1-16,2 1 0 0,-1-1 0 15,-2-2-1-15,2 0 1 0,0-2 0 16,0-1-1-16,-2 0 0 0,0-2 1 16,-1-1-1-16,-3-3 1 0,-2-4 0 15,-2-1-1-15,-3-4 2 0,-4-1-1 16,-2-2 0-16,-5-3 1 0,-3 1-1 16,-4-1 0-16,0 0 1 0,-3-3-1 15,-2 2 0-15,1-3-1 0,0 0 1 0,0-4 0 16,1 0-1-16,-2-1 0 0,0-1 1 15,2 0-1-15,-1-3 0 0,-2 3 0 16,3-2 0-16,-1 0 0 0,0-5 0 16,2 1 0-16,-1-2 0 0,0 0 0 15,-2-2 1-15,0 1-1 0,1 0 0 16,-1 2 0-16,0-2 0 0,0 1 0 0,3-5 0 16,-2 2 0-16,0-3 0 15,0 1 0-15,-1 0 0 0,-1 0 0 0,1 2 0 16,0 0 0-16,0-1 0 0,1 4 0 15,-3 2 0-15,0-2 0 0,-1 4 1 16,0 0-1-16,-2 3 0 0,0 1 0 16,2 1 1-16,-1 1-1 0,0-1 0 15,0 0 0-15,-1 0 0 0,-2 2 0 16,-2 1 1-16,0 0-1 0,-1 2 0 0,-1 1 1 16,1 5-1-16,-2 0 1 0,0 3-1 15,1 2 1-15,-1 1 0 0,-1 2 0 16,0 2 0-16,-1-2-1 0,-2 3 1 15,1-1 0-15,-1 1-1 0,-1 0 1 16,0 0-1-16,-2 0 0 0,1 0 0 16,0 1 1-16,0 0-1 0,1 0 0 15,-2-2 0-15,3 4 0 0,1-5 0 0,1 2 0 16,0 2 0-16,1 0 0 0,1 2 1 16,1-2-1-16,-1 2 0 0,1 5 0 15,1 0 1-15,-1 0 0 0,-1 2 1 16,2 0 0-16,-2 2 0 0,1 0 0 15,-1-1 0-15,2-2 0 0,-1 0-1 16,0 0-1-16,2 0 0 0,-2-1 0 16,1 0 0-16,0 0 0 0,-1 2 0 15,0 0 0-15,2 2 0 0,0 1 0 0,1 1 1 16,-1 4 2-16,3 1 1 0,0 1 2 16,1 1 1-16,0 0 0 0,-2 1-1 15,2-1 1-15,0 1-3 0,0 0-1 16,-1 0-2-16,2-1 0 0,0-1 0 15,0-2-1-15,1 2 0 0,-1-2 0 16,1-1-1-16,0-1 1 0,0 1-1 16,0 0 1-16,1 1-1 0,-1-1 1 0,0 3 0 15,0 1 0-15,0 0 1 0,0 3 0 16,0-2 0-16,-1 1 0 0,0-1 0 16,-1 0 0-16,0-2 0 0,-1 2-1 15,1-3 0-15,-1 1 1 0,1-1-1 16,0 2 0-16,-1-1 0 0,1 1-1 15,0-2 1-15,1 3 0 0,-1 0 0 16,1 0 0-16,-2 1 0 0,1 0 0 0,0 0 1 16,-1 1 0-16,-1-1 0 0,1 1 0 15,-1-1 0-15,0 0 0 0,0 1 0 16,-1 1-1-16,-2-1 1 0,2-1-1 16,-3-1 1-16,0 2 0 0,-1-1 0 15,0 0 0-15,-2 0 0 0,0-1 0 16,-1-1 0-16,-3 2 0 0,0-1-1 15,-1 1 1-15,-1-1-1 0,1 0 0 0,-1 2 0 16,0-1-1-16,-1 2 1 0,2-2-1 16,1 2 1-16,0-1 0 0,2 1 0 15,-1-2 0-15,2 1 1 0,0-1 1 16,1 0 1-16,-1-1 0 0,0-1 1 16,-1-2 0-16,-2 2 1 0,2-1 0 15,0 0-1-15,-1-1 0 0,-2 2-1 16,1-1 0-16,-1 2-1 0,0 0-1 15,-1 1 0-15,-3-1 0 0,1 1-1 0,-1 1-1 16,-2 0 1-16,0-1 0 0,0 2 0 16,0-1-1-16,2 0 2 0,1 0-1 15,1-1 0-15,2 1 0 0,2 0 1 16,1-2 0-16,2 0 0 0,1 1 1 16,1-2-1-16,1 1 1 0,1 0-1 15,1-2 0-15,0 0 0 0,1 2 0 0,-1-1-1 16,1 3 0-16,2-2 0 0,-2 1 0 15,1 0 0-15,1 0 0 0,1 0 0 16,1 0-1-16,0 1 0 0,1-1 0 16,0-1-1-16,0 2-1 0,1-2-1 15,-1 2 0-15,3 0-2 0,-1-1-7 16,1 1-7-16,0 3-12 0,1-2-15 16,-1 1-14-16,0-1 36 0,-1 0-167 15,1 1-133-15,-2-6-330 0</inkml:trace>
  <inkml:trace contextRef="#ctx0" brushRef="#br0" timeOffset="183340.48">5232 11325 436 0,'0'2'115'0,"0"-2"2"0,0-1-49 16,1 0-27-16,0-2-10 0,0-2-9 15,0 2-8-15,0 1-3 0,0-1-3 16,0 2 1-16,-1-1 1 0,2 4 1 16,-2-2 3-16,0 0 1 0,0 1 2 15,0 0 1-15,0 0-3 0,0-1-2 16,0 1-2-16,0-1-2 0,0 1-2 0,0 0 0 16,0-1 0-16,0 0 2 0,0 0 0 15,0 0 2-15,1 1 2 0,-1-2 1 16,0 1 1-16,0 0 2 0,-1 0 0 15,-1 0-1-15,0 0-1 0,-1 2-3 16,-3 0-2-16,-1 2-3 0,-3 0-3 16,-1 5-2-16,-3 0-1 0,-3 1 0 0,-1 0-1 15,-3 4 0-15,0-5 1 0,-1 4-1 16,0-3 0-16,0 4 1 0,3-2-1 16,-1-1 0-16,3-1 0 0,3-1 1 15,1-1-1-15,2-1 0 0,3-3 2 16,3-2 2-16,1-2 2 0,1 1 2 15,1-1 0-15,1 1 2 0,0-3 0 16,0 1 1-16,0 1-2 0,0 0-1 16,1 0-2-16,0-1-1 0,-1 1-1 0,1 2-2 15,0-2 0-15,0 0-2 0,0 0 0 16,0-1-1-16,0 1 1 0,1-1-2 16,-1 0 1-16,0 1-1 0,0 0 0 15,1 0-1-15,0 1 1 0,2 0 0 16,0 1-1-16,2 0 2 0,3 2-1 15,1-1 1-15,3 5 0 0,3 2 1 0,0-1 0 16,3 1 0-16,0 5 0 0,2 0 0 16,-1-1 0-16,0 0 0 0,2-2 0 15,-2 0 0-15,-1 1 0 0,1-4 0 16,-2-3 1-16,1-1-3 0,-2-1-6 16,1-2-18-16,-1 0-20 0,0-1 38 15,-2 1-175-15,-1-2-142 0,1 0-352 16</inkml:trace>
  <inkml:trace contextRef="#ctx0" brushRef="#br0" timeOffset="-207856.84">3476 14128 459 0,'0'-5'103'0,"1"1"-1"0,-1-1-62 0,0 0-28 16,0 1-9-16,0 1 3 0,0 2 5 15,0 2 5-15,0 0 5 0,-1 2 1 16,1 1 2-16,-2 0 2 0,2 3-2 15,0 0-4-15,2-3-5 0,-1 1-4 0,2 1-1 16,1-2-1-16,1-2 0 16,2 1 0-16,3-2 2 0,2 0 1 0,2-1 0 15,4-1-1-15,4 0 0 0,2-2-3 16,3 1-2-16,4 2-3 0,3 0-1 16,3-1-1-16,1 2 0 0,1 3 0 15,-1 0 0-15,1-1 0 0,-3 1 0 16,-2-1 0-16,-1 2-1 0,-3-1 0 15,1-1 1-15,-2-2-1 0,-2 1 1 0,-1-2-1 16,-1 0 0-16,0-4 1 0,-2-1-1 16,-3-3 1-16,-1-1-1 0,-4-2 1 15,-2 0 0-15,-2 1 0 0,-4 2 1 16,-5-1 0-16,-3 3 2 0,-3 1 0 16,-5 1 2-16,-4 2 1 0,-5 0 0 15,-3 1 0-15,-4 0-2 0,-4-3 0 16,-5 2-2-16,-1 0-1 0,-5-2-1 15,0-1-1-15,-3 1 1 0,-2 1-1 0,0-2 1 16,0 3 0-16,0 0 1 0,0-1 1 16,4 3 1-16,-1-4 2 0,5 3-1 15,3 1 1-15,3-2 2 0,3 2 0 16,4 0-3-16,3 0 3 0,3 0 1 16,4 0-1-16,2-1 0 0,4 0 0 15,2 0 0-15,1 1-1 0,3-1-2 16,0 1-2-16,1-1-1 0,2 1-1 0,0 1-2 15,2-1 0-15,3-1-1 16,1 2 0-16,6 0 1 0,1-1-1 0,4 0 2 16,5 1 0-16,6-1 0 0,3 1-1 15,4-2 2-15,5 1-2 0,5 0 2 16,3-2-1-16,0-3 0 0,1 2 1 16,2-1-1-16,-3-3 1 0,-1 3-1 0,-2-3 1 15,-3 0-1-15,-1 0 0 0,-5 1 0 16,-3-4 0-16,-4 1 1 0,-4-2-1 15,-6 1 0-15,-5 2 1 0,-4 2 1 16,-6-2 1-16,-6 5 0 0,-5 0 0 16,-6 3-1-16,-6 1-1 0,-4-1-2 15,-5 3-1-15,-4-1-1 0,-3 0 0 16,-3 1 1-16,-1-2 0 0,-4 1 1 16,0-2 0-16,-3 2 0 0,-3-1 1 15,1 0-1-15,-1 1 0 0,1 2 1 0,3 3 0 16,1 0 0-16,6 0 1 0,5 0-1 15,7-1 1-15,5 1 1 0,5-4-1 16,5 1 2-16,5-3-1 0,2 0-1 16,6-2 0-16,2 0 0 0,5 1-1 15,5 1-1-15,6-1 0 0,5 2 1 16,7-1 0-16,6 1 0 0,3-1 0 16,3 0 0-16,2-2 0 0,3 0 0 0,-2-2 0 15,-2-1 0-15,-2-1-1 0,-5 0 1 16,-3-2 0-16,-5 0 0 0,-6 1 0 15,-6 2-4-15,-5 0-13 0,-6 1-15 16,-7 2-28-16,-6 0-113 0,-5 1-134 16,-3 2-316-16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7:23:25.5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2596 4925 563 0,'9'5'115'16,"0"2"0"-16,2-1-109 0,1 2-3 16,2 1-1-16,-2 1-1 0,-1-1 0 0,0 1-1 15,-1 1 0-15,1-2 0 0,1-1 0 16,1 0 1-16,-1-1-1 0,0 0 1 15,1-1 1-15,1 1 0 0,0-2 1 16,3 0 1-16,0-3 1 0,5-4 1 16,3-2 0-16,7-2 0 0,5-5-1 15,7-1 1-15,3-5-1 0,6 2 0 16,4 0-1-16,3-2 1 0,0 1-1 16,0-1 3-16,-1 3-1 0,2 2-1 0,-2-1 0 15,-2 0 0-15,-2 5-1 0,1 1-1 16,-2 0-2-16,-2 5 0 0,-6-1-1 15,-5 1 1-15,-5 0-1 0,-8-1 0 16,-6-3 1-16,-6 1 0 0,-7-5 0 16,-4-1 4-16,-4 0 2 0,-4-3 0 15,-3-3 1-15,-6 1 0 0,-3 2 0 16,-7-3 0-16,-3 3-4 0,-7 1-2 0,-4 0 0 16,-6 3-1-16,-3 0 0 0,-5 0-1 15,-4 1 1-15,-3 3-1 0,-2 0 0 16,-2 4 0-16,-5 1 0 0,0-2 0 15,-2 2-1-15,-2 2 1 0,0 0-1 16,1 0 1-16,1-1-1 0,2-1 1 16,3-1 0-16,6-2 0 0,5-2 1 15,7-1-1-15,5-2 1 0,6 0 0 16,8-1 0-16,6 3 0 0,6 2 0 16,2 1-1-16,5 1 2 0,5 1-3 0,2 0-1 15,9 5 0-15,4 2 0 0,6 2-1 16,8 2 1-16,7 2-1 0,6 2 2 15,7 3 1-15,3 0-1 0,2-2 1 16,4-2 0-16,2 0-1 0,2 1 0 16,4-2 1-16,2-2 0 0,0-1 0 0,2-5 0 15,3 0 0-15,0-1 0 0,0-3 0 16,-1-1 1-16,-1 1-1 0,-2-1 0 16,-1 0 1-16,-4-2-1 0,-5 3 0 15,-3-3 1-15,-7 2-1 0,-3-1 0 16,-6 0 0-16,-8 3 0 0,-7 1 1 15,-8-1-2-15,-4 2 0 0,-6-2-3 16,-6 2 1-16,-9-1 1 0,-6-2-1 16,-9 1 0-16,-7 2 1 0,-8-1 1 15,-11 1 2-15,-7-1-1 0,-4 0 1 0,-7-1-1 16,-4 0 1-16,-2-2 0 0,-3 3 0 16,-2-2 0-16,-1 2-1 0,-2-2 1 15,0 3-1-15,3 0 0 0,4 2 0 16,1-2 0-16,5 1 0 0,4-1 1 15,8 1-1-15,8-3 0 0,8 0 0 16,6-3 1-16,7-1-1 0,8-3 0 0,6 2 1 16,8-1-1-16,6 1 0 0,5-6-1 15,9 2 1-15,9 0 0 0,8 2 0 16,8 1 0-16,7 1 1 0,5 6-1 16,7 2 1-16,5 5 0 0,1 2-1 15,4 1-1-15,1 4 1 0,1 1 0 16,-1 1 0-16,-3 0 0 0,-3 1-1 15,-2 1 2-15,-2 0-1 0,-4-4 0 0,-5-2 0 16,-3-6 1-16,0 3 0 0,-8-4 0 16,-3 0 1-16,-8-6-1 0,-3 5 1 15,-6-3 0-15,-4 2-1 0,-6-3 2 16,-3 3 1-16,-2-2-1 0,-4 1 2 16,-4-3 0-16,-7 0-1 0,-8-2 1 15,-7 4-1-15,-8-1-2 0,-10-1-1 16,-8 2 0-16,-4 3 0 0,-4-1-1 15,-3 2 1-15,-3-3-1 0,-2-2 0 0,0 1 1 16,4-6-1-16,-2-1 1 0,2 0-1 16,5-2 1-16,5 3-1 0,3-3 1 15,3 0-1-15,4 2 0 0,7 2 1 16,3 0-1-16,8-2 0 0,3 0 0 16,7 3 0-16,5 1-2 0,7 2 0 15,2-3-5-15,9 2 1 0,7 2 0 16,7-1 0-16,8 0-1 0,11 0 3 0,9-3 0 15,7-1 5-15,8 1-1 16,6-3 0-16,6 3 1 0,2 0-1 0,0-1 0 16,2 0 0-16,3 3 0 0,-3 2 1 15,-1-1-1-15,-5 2 1 0,-5 0 0 16,-3 2 0-16,-6 4 0 0,-11 0 0 16,-8-1-2-16,-10 3 0 0,-8 1-1 15,-7 0-3-15,-7 2 1 0,-10-3-1 16,-6-1 1-16,-7 0 1 0,-7-2 1 0,-6-1 1 15,-9-5 3-15,-2-3 0 0,-3 0 0 16,-1-5 1-16,-1 0-1 0,-2-5 0 16,0-3 0-16,1-2 0 0,-1-2-1 15,-1-3 0-15,1 1 0 0,-3 0-1 16,0 3 1-16,1-2-1 0,-3 4 0 16,-1 3-1-16,-3 0-1 0,0 3 0 15,3 0 1-15,0 5-1 0,2 3 0 0,2 0 1 16,5 2 0-16,3 0 1 0,4 0 1 15,6 1-1-15,6-1 0 0,4-1 0 16,7 0 0-16,3 0 0 0,5 2 0 16,5 3 1-16,5 1 0 0,7 7 1 15,4 0 0-15,8 1 1 0,8 7 0 16,7-2 0-16,4-2-1 0,8-1-2 16,4 0 1-16,5 1 0 0,4-2 0 15,2-1-1-15,4 0 0 0,3-2 1 0,-2-2-1 16,0-3 1-16,-1-1 1 0,-5-4 1 15,-3-1 1-15,-4 3 3 0,-5-2-1 16,-6 1 0-16,-8-1 1 0,-8 0-2 16,-9 3-2-16,-6-3-2 0,-8-1-4 15,-9 2 0-15,-12 1 0 0,-11 1-2 16,-10 1-3-16,-12 0-3 0,-11 3-4 0,-9 1-1 16,-5 2-4-16,0-1-92 0,-1-4-30 15,0 1-95-15,4-2-215 0</inkml:trace>
  <inkml:trace contextRef="#ctx0" brushRef="#br0" timeOffset="35522.83">12273 4873 380 0,'3'1'104'0,"3"-2"7"16,1-1-28-16,2-1-40 0,2-1-13 15,1-1-7-15,1-2-4 0,2 2-6 0,1-2-3 16,2 2-3-16,1 0 0 0,4 1 0 16,4 0 1-16,3-1 0 0,6 0-1 15,8-1 0-15,9 0-2 0,4-3 0 16,6-1-2-16,4 0 0 0,4-1-1 15,3 1 0-15,3-1 0 0,-2 2 0 16,0-2-1-16,0 1 1 0,-1 1-1 16,-4 0 0-16,-2 4-1 0,-6-1 1 0,-5 4-1 15,-4 2 0-15,-7 1 0 0,-10 1-1 16,-7 1 1-16,-9 0-3 0,-13 0 2 16,-12-1 1-16,-14-1 0 0,-12 1 0 15,-9-2 2-15,-8 0 0 0,-11 1 1 16,-8 1 0-16,-8-1-1 0,-5 0 0 15,-5 0-1-15,-7 5 0 0,-3-2-1 16,-2-2 0-16,-3 3 0 0,7 0-1 0,5 3 1 16,7 2 0-16,5-3 0 0,10 3 0 15,10 2 0-15,10-1 0 0,7-1 0 16,8-2-1-16,8-3-1 0,10 1 2 16,10-1 3-16,6 2-1 0,8-1 2 15,9 1 1-15,11-2 0 0,8 2 1 16,8-3-2-16,11-4-1 0,13-1-2 15,6-2 1-15,8-4-2 0,5 1 1 16,6-4-1-16,9 1 0 0,-2-2 1 0,-5 1-1 16,-4-3 0-16,-5 1 1 0,-8-1-1 15,-11 2 0-15,-20 0 1 0,-9 2 2 16,-14 0-1-16,-16 3 0 0,-14-2-2 16,-17 3 0-16,-16 3 0 0,-14 2-1 15,-15 3-3-15,-17 0-5 0,-9 5-12 16,-9 4-115-16,-7 2-110 0,-11-3-287 15</inkml:trace>
  <inkml:trace contextRef="#ctx0" brushRef="#br0" timeOffset="50708.13">4652 7310 246 0,'-11'6'52'0,"-1"3"1"16,1 0-41-16,0-3-9 0,2 2-2 0,2-1 1 15,-1 0 0-15,0 1 4 0,1 0 3 16,-1-2 3-16,-1 3 1 0,1 0 1 16,0-2 1-16,1 1 2 0,1-1-1 15,1 0-1-15,3-1 1 0,1-2 3 16,1 2 1-16,1-2-1 0,1 0 0 16,1 0-1-16,0-2 0 0,1 2 8 15,3-2 5-15,-1 2 3 0,3-2 3 16,2 0 0-16,1 1-2 0,5-3-1 0,0 0-10 15,4-1-9-15,2 0-4 0,3 0-3 16,3-1 0-16,3-1-1 0,0 0 0 16,2 0 0-16,3 1-1 0,0-2 0 15,-2-1-2-15,0 2 0 0,-1 0-1 16,-1 2 1-16,-2-1 3 0,0 1 1 16,-1 1 1-16,0 0 2 0,-1-3-1 0,2 3 1 15,-1 0-2-15,1-1-4 0,-1 0-2 16,1 0-1-16,1-1-1 0,1-1-1 15,-1-2 1-15,1 1-1 0,1-3 1 16,2 0-1-16,2 1 0 0,0 3 0 16,2-2 0-16,3 3 0 0,0-1 0 15,0 3 0-15,0 1 0 0,-3-1 0 16,2 1 1-16,-3 0-2 0,1 2 1 16,-3 1 1-16,0-2-1 0,2 0 0 0,-2 0 0 15,1 1 0-15,2 0 0 0,1-2 0 16,2-1 0-16,3 1 0 0,-1-3 1 15,2-1-1-15,2 0 0 0,4 0 0 16,-1 0 0-16,1 1 0 0,1 0 0 16,2 3 0-16,2-1 0 0,-1-1 0 15,-1 1 0-15,1 0 0 0,1 0 1 0,-1-1-2 16,0 1 2-16,0 5-1 16,-1 0 0-16,0-2 0 0,-2 3 0 0,-3-3 0 15,-1 1 0-15,-2 1 0 0,0-2 0 16,-1-1 0-16,0 2 0 0,-1-1 0 15,2 0 0-15,-1 0 1 0,1 0-1 16,-3-4 0-16,1 1 0 0,0 0 0 16,0 0 0-16,2 0 0 0,-2 2 0 15,4 1 0-15,-1 0 0 0,2 0 0 0,1 0 1 16,-1-2-1-16,-1 0 0 0,1-2 0 16,-1 1 1-16,2 0-1 0,-2 0 0 15,2 0 0-15,2-1 0 0,1 1 0 16,-2-3 1-16,0-3-1 0,-5 1 0 15,0-2 0-15,-2 0 0 0,-2 2 0 16,-3-2 1-16,0 2-1 0,1 2 0 16,0-1 0-16,1 2 0 0,-1 0 0 15,2-1 1-15,-1-1-2 0,0 2 1 16,0 1 0-16,-4 0 0 0,-1 0 0 0,-4 1 0 16,-5 2 0-16,-4 0 0 0,-4 0 1 15,-7 0-1-15,-4 1 3 0,-4-3 1 16,-3 1-2-16,-4-2 0 0,-1 0 0 15,-3-1 1-15,1-1-1 0,-3-2-2 16,1 2 0-16,-2-3 1 0,0 3 1 16,1-5-1-16,-2 3 1 0,0-1-1 0,-4 1 0 15,-2-1-1-15,-3 2 1 0,-3 0-1 16,-2 2 0-16,-4 2 0 0,-4-2 0 16,-2 1 0-16,-5-1 0 0,-5-2 0 15,-3-1 1-15,-3-3-1 0,-4-1 0 16,-1 0 0-16,-3-1 1 0,-2 2-1 15,-3 2 0-15,-2-1 1 0,-3 2-1 0,-2-1 0 16,-2-1 1-16,-3 3-1 0,1-1 0 16,-4-1 1-16,-3 0-1 0,0-1 0 15,1 1 0-15,-1 2 0 0,-1-1 0 16,0 0 1-16,3 0-1 0,2 0 0 16,-1 0 0-16,2 2 0 0,4-2 0 15,2 1 0-15,2 0 0 0,0 0 0 16,3 1 0-16,1 0 0 0,-1 0 0 15,1-1 1-15,0 0-1 0,1 1 0 16,3 0 0-16,-1 0 0 0,0 2-1 16,4 2 1-16,-2-1 0 0,2 0 0 0,0-1 0 15,1 0 0-15,5 2 0 0,-1 0 0 16,0 2 0-16,-1 1 0 0,1-2 0 16,-2 1 0-16,1-1 0 0,-3-1 0 15,1 1 0-15,1 0 0 0,1-1 0 16,2 1 0-16,-2 1 0 0,0 1 0 0,1-2-1 15,0-1 1-15,0-1 0 0,-1 1 0 16,1 0 0-16,3 1 0 16,3 2-1-16,1 0 1 0,4 3-1 0,1 0 1 15,1 2-1-15,1-1 1 0,0 1-2 16,1 0 1-16,2 1-2 0,0 1 0 16,0-1 0-16,1 0-2 0,3 0 0 15,2-2 1-15,1 1 0 0,3 0-1 16,0-3 2-16,2 0 0 0,2 2 0 0,1-2 2 15,0 1-1-15,2-1 1 0,-1-2 0 16,3-1 1-16,4 1-1 0,1-4 1 16,4 1 1-16,0-2-1 0,3 0 0 15,2 2-1-15,0-2 0 0,1 1 0 16,1 0-3-16,0 0-2 0,0 0 0 16,2 0 1-16,2 0 0 0,0 0 0 15,0 0 1-15,4 0 2 0,0-1 2 16,2 1 0-16,-1 0 0 0,2-1 0 0,0 2 0 15,1-2 0-15,0 0 0 0,0 1 0 16,2 1 0-16,-1 0 0 0,1-2 0 16,3 3 0-16,0-1 0 0,3 0 0 15,3 1 0-15,3-1 0 0,3-1 0 16,3 1 0-16,3 0 0 0,5 2 0 16,2-1 0-16,3-1 1 0,0 2-1 15,5-1 1-15,3 0-1 0,2 0 1 0,-1-2-1 16,4 3 1-16,-1 1-1 0,3-1 0 15,-2 0 1-15,0 1-1 0,0 0 0 16,2 0 0-16,-1-1 0 0,0-1 1 16,2 0-1-16,0 0 0 0,2-2 0 15,-3-3 1-15,0 0-1 0,4 0 0 0,-3 1 1 16,2-1-1-16,-1-2 0 0,1 2 0 16,2 2 0-16,-4 0 0 0,0 0 1 15,0-1-1-15,-1 1 0 0,1 4 0 16,-2-1 1-16,2-1-1 0,2 0 0 15,-2-2 0-15,2 1 0 0,3 1 0 16,1-3 1-16,1 2-1 0,0 0 0 16,2-1 1-16,1 0-1 0,-2 1 2 15,-1-1 20-15,-2-4-165 0,-5-2-127 16,-5-1-345-16</inkml:trace>
  <inkml:trace contextRef="#ctx0" brushRef="#br0" timeOffset="58365.91">2977 6483 399 0,'13'-4'100'0,"1"-1"3"0,0 0-59 16,-2 2-13-16,2 1-7 0,-2 0-6 15,0 1-6-15,1 2-5 0,1 0-4 16,2 0 0-16,1 2-2 0,2 2 1 16,3 0 0-16,2 1 3 0,3-2 2 15,3 0 1-15,4 1 2 0,1-2 0 16,3-1 0-16,3-1 0 0,1 0-2 16,6 0-3-16,1-2-1 0,2 1-1 0,3-1-1 15,3-1 0-15,1-2-1 0,-1-2 0 16,-4 2 0-16,-1-1-1 0,-2 0 1 15,-6 1 0-15,-3-2 0 0,-5 3-1 16,-6 1 1-16,-5 1 0 0,-6-2 0 16,-6 1 1-16,-6 1 3 0,-3 1 4 15,-4 0 1-15,-5 0 0 0,-3-1-1 16,-6 0 1-16,-4 1-2 0,-6 0-3 0,-5 0-4 16,-5 1-1-16,-3 1 1 0,-4 0 0 15,-4 2-1-15,-4-2 0 0,-3 1-2 16,-4-1-2-16,-7 2-1 0,0-1-3 15,-2 3-6-15,0-1-5 0,2 0-5 16,-2 1-8-16,3-2-1 0,5 1-1 16,4-3-2-16,4 0 5 0,5 2 6 15,7-1 6-15,8-1 8 0,6 1 4 0,7-1 4 16,5 0 5-16,4-1 3 16,5 1 1-16,7-2 3 0,3 1 4 0,4-2 3 15,6 1 3-15,5-2-1 0,4 2 0 16,7 0 1-16,6 2-1 0,4-2-4 15,5 0-1-15,2-2-3 0,4 0-1 16,2 0-1-16,3 0 0 0,2 0-1 16,0-2 1-16,0 2-1 0,0-1 0 15,-1 0-1-15,-4 0 1 0,-5 1-2 0,-5-1-1 16,-5 0 0-16,-7 2 0 0,-7 0-2 16,-7 1 0-16,-5-2 2 0,-6 1 3 15,-4 1 3-15,-7-1-1 0,-7 2 1 16,-7-2 0-16,-6 2-1 0,-4 2-1 15,-8-2-4-15,-7-2-3 0,-8-1-1 16,-3 1-2-16,-3 1-3 0,-4-1-2 16,-4-3 0-16,0 1-1 0,2 3 0 15,1-2 0-15,1 1 2 0,1-2 2 16,3 1 2-16,6 1 1 0,4 0 0 0,3 0-1 16,7 1 1-16,8 0 0 0,9 2 0 15,7 0-2-15,6 1 0 0,7 1 0 16,6-1 0-16,8 0 0 0,7 0 0 15,8 0 1-15,6-1 3 0,7-1 1 16,4-2 2-16,8 0 0 0,7 0 1 16,0-3-1-16,5 3 0 0,0-2-1 0,-1-1 0 15,-1-1-2-15,-7 1 0 0,-6-3-3 16,-7 2 19-16,-8-5-144 0,-8 1-113 16,-4-1-302-16</inkml:trace>
  <inkml:trace contextRef="#ctx0" brushRef="#br0" timeOffset="72019.14">12292 4829 334 0,'24'-3'87'0,"4"-4"4"0,0 3-43 16,5-1-12-16,6-1-9 0,6 2-3 16,5 0-7-16,11 1-4 0,2 4-3 15,5-3-2-15,3 4-2 0,4 2-2 16,3-1 0-16,1 2 0 0,-1 2-2 15,-2-1 0-15,-3 5 0 0,-4-1-1 16,-5-1 0-16,-8 0 0 0,-9-2 0 16,-9 0-1-16,-6-1 1 0,-8-5-1 0,-6 1 2 15,-7-3 4-15,-9 3 4 0,-9-3 1 16,-7 1-1-16,-7 1 1 0,-10 1 1 16,-7-2-1-16,-9 2-3 0,-11-4-2 15,-10 2-1-15,-7-2 0 0,-6 1 0 16,-6-1 0-16,-4 2-2 0,-8 0-2 0,4 3 0 15,4 3-3-15,0 1-1 0,4-1-1 16,10 1 0-16,5-2 1 16,17 2-1-16,4-1 2 0,12-5 0 0,12 3 0 15,10-2-1-15,9 1 2 0,13 0 1 16,9-4 3-16,10 2 2 0,10-2 0 16,11-4 2-16,11 1 2 0,9-4-3 15,17 1-1-15,5 0-2 0,11-2 7 16,3-1-131-16,4 0-106 0,5-1-284 0</inkml:trace>
  <inkml:trace contextRef="#ctx0" brushRef="#br0" timeOffset="76412.16">2943 6469 330 0,'9'2'87'0,"1"-2"3"15,3-2-47-15,1 1-8 0,3 0-4 16,0 1-7-16,3 0-5 0,3 0-5 16,1 1-1-16,1 0-2 0,1 2-1 15,3-1 0-15,0-1 1 0,2 2 0 16,0-1 1-16,2 1 0 0,-2-3 0 0,1-3 0 16,0 1-2-16,-2 0-1 0,-1-2-2 15,0 0-1-15,-2 2-2 0,-1 0-1 16,1 3-1-16,-4-1 0 0,0 0-1 15,-5 1 1-15,-2 0 0 0,-5 0 0 16,-2 2 1-16,-3-3-1 0,-4 2 0 16,-1-1 0-16,-1 0 0 0,-2 1 2 15,-1 1 0-15,-4 0 0 0,-4 0 0 16,-5-1 1-16,-5 2-1 0,-5-1 0 0,-5-2-3 16,-4-1-2-16,-3 0-1 0,-4-1 0 15,-3-2 0-15,-3-1-2 0,-2 1-2 16,-1-1-2-16,-2 1 1 0,1 1-1 15,2 1-1-15,4 2 0 0,7 0 0 16,5 1 3-16,6 2 2 0,7-2 0 16,7 0 0-16,4 1 0 0,6-2 1 0,5 2 0 15,7 0 3-15,4-2 1 0,4 1 3 16,5-1 1-16,8 0 4 0,5 0 0 16,6 0 0-16,6-1-1 0,7 0-2 15,5 0-2-15,2-1-1 0,1 0-1 16,0-2 0-16,3 0-2 0,-4-1 158 15,-5 0-279-15,-6-3-126 0,-4 2-388 16</inkml:trace>
  <inkml:trace contextRef="#ctx0" brushRef="#br0" timeOffset="81385.41">4867 4890 175 0,'11'-5'44'16,"0"2"2"-16,-1 0-10 0,-2 0-13 15,1 1 3-15,-1 2 6 0,-3-1 6 16,1 0 6-16,-1 1 5 0,1-2-2 16,-1 0-7-16,2-3-6 0,1 0-6 15,1-2-5-15,3 0-3 0,4-1-2 16,1 0 1-16,4 2 1 0,4 0-1 0,4 1 1 15,4 3-4-15,2-2-3 0,1 2-4 16,1 2-2-16,1 0-4 0,1 2 0 16,-3-1-2-16,0 4 1 0,-3-3-1 15,-3 2 0-15,-2-2 0 0,-3 3 0 16,-3-2 0-16,-5 2 0 0,-4-3-1 16,-3 1 0-16,-4 0 1 0,-6 2 0 0,-6-2 1 15,-6-1 0-15,-4 1 0 0,-2 2 1 16,-5-1-1-16,-5 1 1 0,-1-4-1 15,-2 2-1-15,-2-1 0 0,-3-2 0 16,0 1 0-16,0-2 0 0,-1-1-1 16,1 2 1-16,1-4 0 0,1 4-1 15,4-2 1-15,0 2-1 0,5 0 0 16,3 3 0-16,4-1 1 0,5 2-1 16,4-2-1-16,3 2 1 0,3-1-1 0,0 4 0 15,2-4 0-15,1 2 1 0,3-1-1 16,-1 0 1-16,2-1 1 0,0 2 0 15,4-4 0-15,2-1 1 0,4 0-1 16,7-1 2-16,6-2 0 0,6-1-1 16,6-5 1-16,4 3-1 0,5 0-1 15,0-1 1-15,1 0 0 0,-3-2 0 0,-3 4 0 16,0 0 1-16,-5 1-1 16,-3 1 1-16,-4 1 0 0,-7 2-1 0,-3 2-1 15,-4-2-2-15,-8 2 0 0,-6 1 1 16,-6-1 0-16,-7 2 0 0,-8 1 1 15,-3 0 0-15,-7 0 1 0,-5 3 0 16,-4-2-1-16,-5 3 0 0,-2-3-1 16,0-2 0-16,-5 0-1 0,1 1-1 15,1-5-1-15,-1-3 0 0,5 2 0 16,5 0 0-16,4-1 0 0,4 1 1 0,4-1 0 16,7 2 1-16,7 2 0 0,4-2-1 15,2 0 0-15,5 2 0 0,5-1 0 16,4 0 0-16,3 0 1 0,3-2 0 15,6 2 1-15,4-1 1 0,6 0 0 16,3-1 0-16,3-1 0 0,5 1-1 16,3 0 1-16,2 0 0 0,0-1 0 15,-2 0 1-15,-2-1 0 0,-5 2 0 0,-6-3 0 16,-5 1 1-16,-4 1-1 0,-6-1 0 16,-4 2-1-16,-4 0 0 0,-3-1-2 15,-2 3 1-15,-6-1 0 0,-3 3 0 16,-4-1 0-16,-5 4 1 0,-4-1 0 15,-5 3 0-15,-5 0-1 0,-3-1 1 16,-7-2-1-16,0 2 0 0,-5-2 0 16,1-1 0-16,0 1 0 0,1-2 0 0,2 0 0 15,6 2 0-15,6-2-2 0,5 0 1 16,4-2-1-16,7 0-2 0,7-1 1 16,4 0 0-16,5-1 0 0,5-1 1 15,5-2 2-15,6-1-1 0,6 1 1 16,5-2 2-16,3 2 1 0,2-1 0 15,1-1 0-15,3 4 0 0,-2-1 0 16,-1 0 0-16,-1 0 0 0,-1 0-1 16,-4-1-1-16,-6 2-1 0,-4 0 1 0,-6 1-1 15,-5 0 1-15,-4 0-2 0,-7 2 2 16,-5-1-3-16,-4 0-2 0,-4 0-4 16,-5 2-3-16,-3-2-6 0,-3 1-80 15,-1-2-36-15,2 1-92 0,0-3-207 16</inkml:trace>
  <inkml:trace contextRef="#ctx0" brushRef="#br0" timeOffset="88501.52">19758 5034 416 0,'3'-2'103'0,"0"0"4"15,-3 0-73-15,0 2-2 0,-2-1-1 16,1-2-4-16,0 3-6 0,1 1-6 0,-1-1-3 16,1 0-1-16,0 2 2 0,1 0 0 15,0 2 1-15,-1 4-1 0,0 3-1 16,-1 5 0-16,0 6-2 0,0 3-2 15,-1 5-3-15,1 2-1 0,0 4-2 16,0-1-2-16,2 1 0 0,-1-2 0 16,0 0-1-16,-1-2 1 0,0-2-1 0,-1-3 1 15,1-5-1-15,0-4 1 16,0-1 0-16,0-6 1 0,0-2-1 0,0-3 0 16,0-3 0-16,0-1 1 0,0 0 1 15,-2-5 2-15,2 1 1 0,1-3 1 16,0-1 0-16,2 0 0 0,3-5-1 15,-1 1-1-15,2 1 0 0,0-1-1 16,1 1 0-16,1 2 0 0,-3 0 1 16,0 5 0-16,4 0 0 0,1 2-1 15,1 1-1-15,0 1 0 0,2 0 0 16,2 3-1-16,2-1 0 0,-4 0 0 0,-1 2 0 16,2-1 1-16,0 1-1 0,-2 0 1 15,-1 1 0-15,-1-2 0 0,1 2-1 16,0 2 0-16,-1 3 1 0,-3-1 1 15,-6 2 0-15,-2 0 0 0,-6 4 0 16,-3 0 1-16,-3-3-1 0,-2 3-1 0,-2-2-1 16,0-1-1-16,-2 1 0 0,2-4-2 15,-4-5-1-15,2 2-3 0,1-7-5 16,-2 0-4-16,2-3-5 0,3-2-3 16,1-3 33-16,4-3-153 0,3-2-113 15,3-3-300-15</inkml:trace>
  <inkml:trace contextRef="#ctx0" brushRef="#br0" timeOffset="88831.75">20162 5069 502 0,'-1'0'109'0,"0"1"0"16,1 0-90-16,-1 2-5 0,1 1 3 15,0 0 4-15,1 7 5 0,1 3 3 16,-1 4 4-16,2 4-2 0,-2 2-2 15,1 8-5-15,-2 3-6 0,-1 2-7 16,0 4-6-16,-1-1-3 0,-1 1-3 0,2 4-9 16,-1-4 5-16,2 2-74 0,1 1-64 15,0-7-109-15,0-4-257 16</inkml:trace>
  <inkml:trace contextRef="#ctx0" brushRef="#br0" timeOffset="89187.33">20413 5070 530 0,'0'-1'118'15,"0"2"2"-15,0 0-98 0,-1-3-5 16,2 3 1-16,0 3 3 0,0-2-2 15,1 1-1-15,-1 2 4 0,0 1 2 0,0 6 1 16,-1 0 1-16,0 6-3 0,-2 0-3 16,-2 3-4-16,1 2-4 0,0 7-3 15,-2 0-3-15,2 4-2 0,1 1-2 16,1 2-1-16,2 2-1 0,1-1 1 16,1-3 0-16,3-2-1 0,2-1 1 0,1-2 0 15,3-2-1-15,3-3 1 0,1-2-1 16,2-3 0-16,0-1-1 0,1-6-1 15,0-3-6-15,-3-3-1 0,0-3-10 16,1-4-8-16,-1-5-5 0,0-3 19 16,-3-5-138-16,-2 1-112 0,-3-6-290 15</inkml:trace>
  <inkml:trace contextRef="#ctx0" brushRef="#br0" timeOffset="89448.57">20184 5325 514 0,'2'-3'114'0,"4"0"6"0,3-2-89 15,3 0-6-15,5 3 1 0,2 0-1 16,4 1 0-16,4 1-3 0,2 0-6 15,-1 2-3-15,1 1-2 0,-1-2-6 16,0 1-8-16,-2 0-12 0,-4-2 47 16,-2-2-168-16,-3 0-119 0,1-3-315 15</inkml:trace>
  <inkml:trace contextRef="#ctx0" brushRef="#br0" timeOffset="91219.2">22235 5235 285 0,'3'-1'72'0,"0"1"1"0,-1-1-1 16,0 1-68-16,-1-2-4 0,1 1 1 0,-2 1 2 16,1 1 0-16,2-1 11 0,-3 0 8 15,0 0 8-15,0 2 4 0,-1-2 0 16,-1 1-1-16,-2-2 0 0,-4 1-12 16,-1 1-7-16,-6-1-5 0,-2 1-4 15,-5 0 1-15,-3-1-1 0,1 2 0 16,-2-2 0-16,1 1 1 0,3 0-2 15,3-1-1-15,3 1-1 0,3 0 0 0,2-1 0 16,3 1 3-16,5 1-1 16,2 1 4-16,2 1 1 0,2 0 0 0,3 2 1 15,4 1-1-15,2 3-2 0,1 0-1 16,4 1-1-16,3 4-2 0,2-1-1 16,2-1 0-16,-1 3-1 0,-2-2 0 15,-2 0 0-15,-3-1-1 0,-6-1 0 16,-2-2 0-16,-6 1-1 0,-2-2 1 15,-3 2 0-15,-4-3 1 0,-5 0 0 0,-3-1 0 16,-7-2-1-16,-2-1 0 0,-5-1-2 16,-3-2-1-16,1-1-4 0,1 0-6 15,3-1-19-15,2 0-95 0,4-2-99 16,1 1-250-16</inkml:trace>
  <inkml:trace contextRef="#ctx0" brushRef="#br0" timeOffset="91509.03">22000 5012 353 0,'0'-1'88'0,"1"2"2"0,-1-1-22 15,0 0-60-15,1 1 7 0,0 3 8 16,0-1 7-16,2 2 0 0,1 3 3 0,0 6 2 15,0 3 0-15,1 5-7 0,-3 6-10 16,1 2-5-16,-3 4-6 0,-1 3-3 16,0 5-1-16,-1-1-1 0,0 3-1 15,2-1 0-15,0 2-1 0,2 0-1 16,1-3-2-16,2-3 0 0,1 0-3 16,2-4-3-16,-2-5-4 0,2-4-6 15,1-3-11-15,0-5-82 0,-2-5-11 0,2-8-78 16,-1-3-164-16</inkml:trace>
  <inkml:trace contextRef="#ctx0" brushRef="#br0" timeOffset="92165.49">22523 5367 414 0,'5'-1'105'16,"-2"-3"4"-16,1-1-66 0,0 2-11 16,-1-2 3-16,-2-2 3 0,-1-1-10 15,-2-3-9-15,-1 2-4 0,-3-5-3 0,-2 1-3 16,-1 1-4-16,-2 1-3 0,-1 1-2 16,0 4-1-16,-3-1 1 0,0 4 0 15,-2 3 1-15,-1 4 0 0,-3 3 1 16,0 4-1-16,-1 4 1 0,-1 5-2 15,0 4 0-15,5-3 0 0,3 2-1 16,4-2 1-16,5 0 1 0,5-6-1 16,5 0 1-16,6-4 0 0,2 2 1 15,5-3 0-15,-1-3 0 0,3-1 1 0,0-2 1 16,-1-1-1-16,-2-3 1 0,1-2-1 16,-5-2 0-16,0 1 1 0,-3-2-2 15,-2-3 0-15,1-2 0 0,-1 0 1 16,-1-2 0-16,1-3-1 0,-1-3 2 15,2 0 1-15,1 0 0 0,-2 0 2 16,0 1 2-16,-1 4 0 0,0 3-1 16,-3 2 0-16,1 6-2 0,-2 7-1 0,-2 4-2 15,0 4-1-15,-4 1 0 0,3 7-1 16,-1 1 0-16,1 1 0 0,2 0 0 16,1 1 0-16,3-2-2 0,1 1-2 15,4-2-1-15,1-1-3 0,0-1-5 16,1-3-4-16,1-2-4 0,0 2 1 15,2-9-94-15,-3 0-26 0,-2-3-90 16,1-6-204-16</inkml:trace>
  <inkml:trace contextRef="#ctx0" brushRef="#br0" timeOffset="92834.12">22750 5253 358 0,'0'3'91'0,"-1"-2"3"16,-1-1-51-16,1 1-21 0,-1 2-2 16,-2-1-1-16,1 1-5 0,-1 1-7 15,-1 0 1-15,2 3 3 0,1 0 3 16,-2 1 1-16,2 3 0 0,1 2-1 16,2 0 0-16,1 2-3 0,2 0-4 15,-1-1-2-15,1 1-2 0,3 0-1 0,1-1 0 16,0-1 0-16,2-1 0 0,0-1 0 15,2-1 0-15,0 0 0 0,-1-4 0 16,1 0 2-16,0-3 0 0,-1 0 1 16,0-1 1-16,1-4 1 0,1-1 0 15,1 0-1-15,-3-3 0 0,-2 0-1 16,2-2 1-16,-2-1 0 0,-2 1 2 16,-2-3 3-16,1-1 1 0,-3 0 1 15,-1-2 1-15,-2-1-3 0,-1 1-1 0,-2-2-5 16,-5 1-2-16,-4 1-3 0,-4 0-2 15,-5 2-1-15,-7 3 1 0,-2 1 0 16,-2 4 1-16,0-1-2 0,3 5-3 16,1 2-1-16,4 0-4 0,4 1-1 15,5 0-9-15,1 1-113 0,2 0-104 16,1-1-270-16</inkml:trace>
  <inkml:trace contextRef="#ctx0" brushRef="#br0" timeOffset="93602.45">23173 5580 372 0,'7'4'105'16,"1"4"4"-16,1 1-15 0,0 0-61 15,0 4-8-15,-1 1 0 0,-2 2-5 0,-1 2-9 16,0-4-4-16,-4 0-2 0,-1 2-3 16,-2-3-2-16,-6 0-2 0,-4-1-1 15,-2-1-1-15,-6-1-7 0,-2-2-66 16,-2-2-38-16,-1-3-85 0,2-3-196 16</inkml:trace>
  <inkml:trace contextRef="#ctx0" brushRef="#br0" timeOffset="94020.37">23623 5235 514 0,'2'-1'120'0,"-2"-3"2"0,2 3-79 16,-1 2-24-16,0 2-4 0,-2 0-1 16,1 3-1-16,-3 3-2 0,2 5 0 15,-2 4 2-15,2 6 1 0,-2 0 0 16,-1 5-2-16,2 0-4 0,2 3-2 16,0-1-1-16,-1-2-3 0,1-1-2 15,0-1-3-15,1-2-4 0,0-1-8 0,-1-4 41 16,0-2-163-16,0-4-117 0,-1-3-312 15</inkml:trace>
  <inkml:trace contextRef="#ctx0" brushRef="#br0" timeOffset="99193.87">23918 5716 318 0,'1'-1'80'0,"-2"-2"2"0,-2 2-49 0,-2-2-10 16,2 3-3-16,0-1-7 0,-2 0-5 15,2-1-4-15,1 3-1 0,1-2 0 16,0 2 1-16,0-2 0 0,2 0 3 15,-1 2 1-15,1-1 2 0,0-1 1 16,-1-2-1-16,2 1 2 0,-2 0 1 16,1 2 0-16,-1-1 1 0,1 1-1 15,-1 0 1-15,0 0 0 0,0 0-2 16,0 1-3-16,1-1-2 0,0 0-2 0,3 1-2 16,0 0-1-16,3 2-2 0,-1 1 1 15,3 1 0-15,-1 3 0 0,-1 0-1 16,-1 1-1-16,-2 3 0 0,-3 3 0 15,-1 0-1-15,-5 1 0 0,-3 0-1 16,-3 0-3-16,-1 1-9 0,-4-3-17 16,-2-1-78-16,1-1-85 0,-2-2-212 15</inkml:trace>
  <inkml:trace contextRef="#ctx0" brushRef="#br0" timeOffset="100948.58">24200 5680 270 0,'0'2'79'15,"0"0"12"-15,1-2-15 0,-2 1-33 16,2-1-1-16,-1-1 4 0,1 1 0 16,-1-1-12-16,2 1-9 0,1-1-6 0,2 1-3 15,0 0-3-15,4 1-3 16,0-2 0-16,4 1-2 0,4-2 0 0,5-1 0 15,5 1-1-15,2 0 0 0,2-2 0 16,4-1-1-16,0 2 0 0,0 0 0 16,-2 0 0-16,0 3-1 0,-2-3-1 15,2 0 0-15,0-2-1 0,-3-2-1 0,-4-3 0 16,-3 2-1-16,-5-3 0 0,-4 4 1 16,-5 0 1-16,-4 2 2 0,-3 2 0 15,-2 2 0-15,-1-1-1 0,-1 3 0 16,-3 1 0-16,-5 2-2 0,-3 2-2 15,-6 3 0-15,-5 2 0 0,-4 3 0 16,-6 0 1-16,-4 3-1 0,1-4 0 16,-3 0 0-16,-2-2 0 0,-4-1-1 15,1-2-1-15,2-2-2 0,2 2-3 0,3 0 0 16,5-3-2-16,8-1 2 0,5 0-1 16,7-2 2-16,4-2 5 0,5-1 3 15,4-2 3-15,6-3 0 0,3 2 0 16,6-2 0-16,2-1 0 0,8-1-1 15,7-2-3-15,5 1 0 0,2 0 0 16,0 0-1-16,3-1 1 0,2 2-1 16,-3 0 0-16,-1 2 1 0,-4-5-1 15,1 2 0-15,-2 1 0 0,-3 0 1 0,-5-1-1 16,0-1 0-16,-4 3 0 0,-5 3 0 16,-4 2 0-16,-3-1 0 0,-3 3 0 15,0-3 1-15,-8 5-2 0,-5-1 1 16,-4 1 0-16,-4 0-1 0,-4 2 1 15,-5 2 0-15,-6 4-1 0,-4 0 1 16,-3 1 1-16,-6-2-1 0,-2 5 0 16,0 0-2-16,-2-4 0 0,2-2-1 15,0 2 0-15,5-1 0 0,7-2-1 0,4-2 1 16,8-1 0-16,5 1 0 0,5-3 0 16,8-1 2-16,8 0-1 0,6-1 2 15,8-2 0-15,5 0 1 0,6-1 2 16,3 1-1-16,4-2 0 0,2 0 0 15,-1-1 0-15,1 0 0 0,-3-1 0 16,2 0 1-16,-5-4 0 0,-4 3 0 0,-2 0 0 16,-5 0-1-16,-5 2 0 0,-6 0 0 15,-6 3-1-15,-1 1 0 0,-4 0-1 16,-6 2-1-16,-4 0 1 0,-5 1 1 16,-6 2-2-16,-5 2 1 0,-5 2 0 15,-8 1 1-15,-2 0-1 0,-3 1 0 16,1 0 0-16,-2 0-1 0,1-2 0 15,2-1 0-15,4 0-2 0,4-2 1 16,3 2-1-16,5-4 0 0,7 3 0 0,4-4 0 16,6-1 2-16,6-1 2 0,8-1-1 15,5-3 1-15,4 0 1 0,11-3 0 16,4-2 1-16,4 0-1 0,7-1-1 16,1 3-1-16,0-2 1 0,3 1-1 15,-4 0 0-15,-1 1 1 0,-4 1-1 16,-5 2 0-16,-7-2 1 0,-4 4-1 15,-8-2-1-15,-4 3 0 0,-8 1-2 0,-4 1 1 16,-6 1-3-16,-8 0-5 0,-5 3-10 16,-5-2-43-16,-5 2-67 0,-1 1-100 15,-4-1-233-15</inkml:trace>
  <inkml:trace contextRef="#ctx0" brushRef="#br0" timeOffset="116213.57">19092 4986 469 0,'-1'-1'112'0,"-1"-2"5"0,1 2-74 15,-1-1-11-15,1 2-4 0,4 2-5 16,-5-4-5-16,4 2-5 0,-2 0-5 16,1 0-2-16,-1 0-2 0,-3 0-1 15,2-1 0-15,-1-1 0 0,1 2 3 16,1-2 1-16,-1-1 1 0,1 0 2 16,2 0 1-16,4 1 0 0,1-1-1 15,2-4-1-15,4 1-2 0,3 1-2 16,3 0-1-16,5-1 0 0,2 1-2 15,3 1 0-15,3 2-1 0,1 2 0 16,-1 1 0-16,-3 4-1 0,-5 0 1 0,-1 2-1 16,-6-1 0-16,-3 5 0 0,-3 1 0 15,0-1 0-15,-3 1 0 0,-2-1-1 16,1 5 1-16,-2 1 0 0,-3 1-1 16,1 0 0-16,-5 3 0 0,0 3 0 0,-3 3 1 15,-5-2 0-15,-1-3 0 0,0 3 0 16,-1 1 1-16,0 2-1 0,1-1 1 15,2-4-1-15,4 2 0 0,4 0-1 16,0-3 1-16,2-1 0 0,2-3 0 16,0-2 1-16,3 0 0 0,0-2 1 15,3-2 0-15,2-1 2 0,2-4 0 16,2 2-1-16,5-5 0 0,1-1 0 0,3-3 0 16,1-1-1-16,1-3 0 0,-2-1-1 15,-1-2 0-15,-4 2 0 0,-2-1 0 16,-4 3-1-16,-3 1 1 0,-4 1-1 15,-2 2 0-15,-2-1-2 0,-3 1-1 16,-1 3 0-16,-3 2 1 0,-1 2-2 16,-3 2 1-16,-4 2 2 0,0 3 0 15,-3 1 1-15,0-1 0 0,-2 0 0 16,3-3 1-16,2 0-1 0,3-2 0 0,2-1 0 16,3-2 0-16,1 0 0 0,3 0 0 15,1 2 1-15,1-1 0 0,-1 3 1 16,2-1 0-16,1 1 0 0,1 2 0 15,1 0 0-15,-2 1-1 0,0 0 0 16,3 2-1-16,-3 0 1 0,2 3-1 16,-2-3 1-16,-1 3-1 0,0-5 0 15,-2 2 0-15,0 0 0 0,-1-3-1 0,-2-1 1 16,-2 1 0-16,2-1 0 0,0-1 0 16,-2-1 0-16,2-2 0 0,1-1 0 15,0 0 0-15,2-3 1 0,0 0 0 16,1 0 1-16,0 0 1 0,0 2-1 15,0-1 1-15,0 3 0 0,0 1 0 16,0 1-1-16,0-3 0 0,0 5-1 16,1 1-1-16,-1 1 2 0,-2-2-1 0,2 3 0 15,-1 4 1-15,-1 0 0 0,-1-1 0 16,1-1 0-16,-1 0-1 0,0-1 0 16,0-2 0-16,-2 1 0 0,2-3 0 15,-2-1 1-15,-2 1 0 0,0 1 0 16,-4 0 2-16,-3-1-1 0,-4-1 2 15,0 2-1-15,-4-1 1 0,-6-2-1 16,-2 2-1-16,-4-3 0 0,-2 0-2 0,-2 1-6 16,0-4-12-16,1 0-9 0,3-1-4 15,2-4-1-15,5-2-124 0,3-5-118 16,3-8-278-16</inkml:trace>
  <inkml:trace contextRef="#ctx0" brushRef="#br0" timeOffset="129207.27">12213 9030 369 0,'-19'9'79'15,"1"-3"-1"-15,-1 2-61 0,4-1-10 16,1 0-6-16,2 4 0 0,3-3 5 16,2 2 12-16,3-3 7 0,0 1 5 15,3 0 7-15,2-3 4 0,1 0 4 0,4 1 0 16,5-2-7-16,3 2-5 0,5-2-2 15,7 0-5-15,6-2-3 0,7 0-4 16,7-1-6-16,5-1-2 0,3 0-4 16,5-3-2-16,1-2-1 0,4 1-2 15,-1 0 0-15,-3-1 1 0,0 1 0 16,-6-2 0-16,-4 2 1 0,-7 0 0 16,-8-1 0-16,-6 0-1 0,-10-3 1 0,-6 0 1 15,-10 0-1-15,-10-2-1 0,-9 0-2 16,-10 1 0-16,-10 0-1 0,-8 1-1 15,-11 1-2-15,-4 4-1 0,-6 1 1 16,-2 3-1-16,-3 2-1 0,-2 3-1 16,0 3-1-16,3 3-3 0,3 1-3 15,3 1-1-15,6 0 1 0,8-3 2 16,8 0 2-16,9-3 2 0,7-2 2 16,9-3 5-16,7 1-1 0,7-1 1 0,10-1 1 15,5-1 1-15,8 0 2 0,10 0-1 16,11 2 1-16,10-5 2 0,9 0-1 15,6 2-1-15,7-3-2 0,7-1 0 16,3-1-1-16,-1 0 0 0,-2-1-1 16,-4 2 1-16,-6-3 0 0,-9 1 0 0,-8-1 0 15,-15-1 0-15,-10 2 2 0,-14-2 1 16,-13 1 0-16,-14 0-1 0,-15 1-2 16,-12 2-1-16,-12 1-2 0,-11 1-2 15,-8 1-4-15,-8 1-4 0,-6 2-5 16,1 2 0-16,-1-1 0 0,0 1 0 15,5-1 2-15,7-2 1 0,11 0 5 16,11-3 5-16,10-2 3 0,13 1 4 16,9 0 3-16,12 2 2 0,10 0 1 15,9 0 1-15,11 2 1 0,10 1-1 16,10-2-3-16,12 1-1 0,10 0-2 0,6 3-1 16,6-3-1-16,5 1 0 0,1-1 0 15,0 0 1-15,-3 1-1 0,-8-1 0 16,-8 0 1-16,-11 1-2 0,-15-4 0 15,-15 4 4-15,-16 0-1 0,-20 0-1 16,-19 1-2-16,-16 0-6 0,-16 1-4 0,-11 3-3 16,-13 3-8-16,-5 0-13 0,1 3-63 15,2-1-41-15,4 2-89 0,9 3-201 16</inkml:trace>
  <inkml:trace contextRef="#ctx0" brushRef="#br0" timeOffset="134497.95">12798 6395 368 0,'0'-1'81'0,"-1"0"-10"16,-1-1-60-16,0-1-25 0,2 1-6 15,0 2 6-15,0-1 7 0,-1-2 14 16,1 1 25-16,0 0 19 0,0 1 6 16,0-1 0-16,-1 2-1 0,1-1-8 0,0 2-12 15,-1-1-15-15,0 0-9 0,0 2-4 16,1-1-4-16,-1 3-2 0,-1-1-1 16,0-2 0-16,-2 2 0 0,0 3 2 15,-2-3 1-15,0 3 2 0,-4-2 0 16,-3 4 0-16,-3 0 1 0,-7 2-1 0,-2 2-1 15,-2 2-1-15,-5 1-1 16,-4 2-1-16,1 2 0 0,-3 2-1 0,0 2 0 16,-2 2-1-16,-2 5 1 0,2-1-1 15,-1 3 1-15,-2 6-1 0,1 1 0 16,2 5 1-16,1-1-1 0,-2 4 1 16,2 1-1-16,3 2 0 0,-1-1 1 15,3 2-1-15,3-1 0 0,1 3 0 16,4-2 1-16,3 3-1 0,1-2 0 15,2 1 1-15,0 7-1 0,2-1 1 16,-2 4 0-16,-1 0-1 0,-4 4 1 0,-1 0 0 16,-1 0 0-16,3-7-1 0,1 2 1 15,3-2-1-15,0-3 1 0,7-4 0 16,3-1-1-16,2-4 0 0,2 0 0 16,2-4 1-16,3-9 0 0,3-3 2 15,4-4 1-15,2-1 2 0,2-4-1 16,4-4 0-16,2-3 2 0,4 0-2 0,3 2 0 15,0-1-2-15,3 1-1 0,0-2 1 16,1 0-2-16,-1 0 0 0,-2 2-1 16,-2-2 1-16,-1-2-1 0,-4 0-1 15,0 1 1-15,-2-1 0 0,-2 0-1 16,-3-3 1-16,-2-1-2 0,-2-3-1 16,-2-3-4-16,-3 0-7 0,0-3-2 15,-2-3-126-15,-1-3-115 0,2-3-294 0</inkml:trace>
  <inkml:trace contextRef="#ctx0" brushRef="#br0" timeOffset="134911.57">11961 8506 356 0,'-1'3'110'0,"0"-2"7"0,1-2-21 16,0 0-38-16,0 1-10 0,1 1-9 0,-1-2-10 16,0 1-8-16,0 0-7 0,1 2-2 15,-2 0-4-15,2-2-2 0,0 2-1 16,1 0-2-16,2 2-1 0,3 4-2 15,0 2 1-15,2 3 1 0,4 5-1 16,-1-1 0-16,2 3 1 0,-1 0-1 16,0-1 0-16,0 0 0 0,-2-2-1 15,-2-3-1-15,0-1 8 0,-4 0 3 16,0-1 3-16,-4 0 1 0,0 2-1 16,-3-2 2-16,-3 2 0 0,-5 1-8 0,-4 0-3 15,-4 0-5-15,-9 0-7 0,-6-2-4 16,-5 0-6-16,-4 0-6 0,0 0 0 15,-3 1-123-15,-1 1-112 0,0-4-279 16</inkml:trace>
  <inkml:trace contextRef="#ctx0" brushRef="#br0" timeOffset="142111.04">18724 6674 426 0,'2'0'96'0,"-2"-1"2"15,-3 2-64-15,-2 0-19 0,1 2-8 0,-1-2-3 16,0 0 0-16,2 0 1 0,1 0 0 15,-1 0 1-15,2-1 1 0,1-1 3 16,1 2 1-16,-1-2 1 0,0 0 0 16,0 0 0-16,2-1 1 0,-1 0-1 15,1 0-2-15,0-1-1 0,2 1-1 16,2-1-2-16,3 0 0 0,1 1-1 16,0 1-1-16,5 0 2 0,2 1 0 15,2 1 1-15,-1 3 2 0,2 0 0 0,0 2 0 16,-1 1 0-16,-2 3-2 0,1 0-1 15,-2 1-1-15,0-3-3 0,2 4 0 16,0 2-1-16,-1-2-1 0,0 1 0 16,-1 2 1-16,-2-1-1 0,-2 3 1 15,-3-1 0-15,0-1 2 0,-3 5 0 16,-1 1 1-16,-3-1 0 0,-3 3 1 0,0 6 0 16,-1 3 0-16,-5 6-2 0,0 2 0 15,0 5-1-15,0 5 0 0,2 2-1 16,-1-1 0-16,2 2-1 0,2-1 1 15,1 2-1-15,1 0 1 0,1-1 0 16,1 1-1-16,0 2 1 0,0-3-1 16,3-3 0-16,-2-3 1 0,0-5 0 15,-1-4-1-15,1-4 1 0,-2-4-1 16,-1-3 1-16,0-4 0 0,-1-2-1 16,-1-4 1-16,1 1 0 0,-1-4-1 15,0-5 1-15,0-1-1 0,0-3 1 0,-1-1 1 16,1 0-1-16,1-2 1 0,0-3-1 15,0 3 0-15,0-1 0 0,0-1 0 16,0 2 0-16,-3-2-1 0,1 1 1 16,-1 2 1-16,-2-1 1 0,-3 0 1 15,-3 0 1-15,-2 1 1 0,-2 1 0 16,-4-1 1-16,2 0 0 0,0 1-1 0,-3-1-1 16,-3-1 1-16,1-1-1 0,-5 1 0 15,0 1-1-15,-4-3-1 0,0 2 0 16,1-2-1-16,-1 2-1 0,-1-1 0 15,1 0 0-15,-2-1-1 0,-3 1 0 16,1-3 0-16,0 0 0 0,-3-3 0 16,1-2 0-16,-2-2-1 0,2 1-1 0,3 1-3 15,1-1-2-15,1 2-2 0,7 3-5 16,6 1-8-16,6 0 59 0,5 0-187 16,4 1-125-16,7-5-342 0</inkml:trace>
  <inkml:trace contextRef="#ctx0" brushRef="#br0" timeOffset="145393.35">5182 6443 291 0,'-23'11'59'0,"6"-1"0"0,5-6-56 0,3 1 0 15,5-2 6-15,2-1 10 0,-1-1 12 16,2 0 12-16,1 0 6 0,0 2 2 16,0-2 4-16,1 0-2 0,-1 1-8 15,1 2-12-15,2 1-10 0,-1 0-7 0,1 1-3 16,3 0-5-16,0 1-4 0,3 2 1 15,2-3 3-15,5 2 0 0,8-2 1 16,8-2 2-16,8-4 0 0,10-6 0 16,10-2-1-16,11-6-3 0,11 0 0 15,7-4-2-15,11-3 0 0,10 1 0 16,8 0-2-16,9 2 0 0,7 0-1 16,5 4 1-16,4 3-2 0,3 4 0 0,1 5 0 15,-4 7 1-15,-5 1 29 0,-9 4-171 16,-13 0-126-16,-14 3-344 0</inkml:trace>
  <inkml:trace contextRef="#ctx0" brushRef="#br0" timeOffset="149092.41">15254 7322 240 0,'18'1'66'0,"-1"0"6"0,0 0-32 0,-1 0 2 16,-2 0 5-16,-1 0 1 0,2 2-4 15,-2 0-5-15,3 0-3 0,2-1-3 16,3 3-5-16,2-1-4 0,2-3 0 16,3 1-1-16,0-1 0 0,-2-2-2 15,5 1-3-15,-1-4-1 0,3 1-4 16,2-1-3-16,0 0-1 0,0 3-4 15,-1-5-1-15,-6 1-2 0,-4 3-1 0,-6 0 1 16,-7-3 1-16,-4 3 4 16,-6-3-1-16,-4 3-1 0,-7-1 0 0,-8 0 1 15,-7-3-2-15,-10 3-1 0,-4 0-3 16,-5 0-1-16,-5-1 2 0,-6 2 0 16,-2 0-1-16,0 0 1 0,1 1-1 15,-2-3-1-15,-5 0 0 0,2 1 0 16,5-1 0-16,8 2 0 0,4 0-1 0,9 1 1 15,6 0 1-15,10 0 0 0,9 0 1 16,6 1 2-16,5 0 1 0,5 0-1 16,8 0 1-16,11 0 0 0,7-2 0 15,7 4-1-15,8-1-1 0,2-1-2 16,7 0 1-16,1 0 0 0,-4 1-1 16,2 1 0-16,-5-3 1 0,-2 0-1 0,3 1 0 15,-7 0 0-15,-2 1 0 0,-5-1 1 16,-6 0-1-16,-4 1 0 0,-7 0 1 15,-7 0 0-15,-7 0-1 0,-12 0 0 16,-7 0 0-16,-10 1-1 0,-5 0 1 16,-6 1 0-16,-8 1-1 0,-4 1 1 15,-7 1 0-15,-1 2 0 0,1 0 0 16,-4-2 0-16,1 1-3 0,-1-3-2 16,5-1-2-16,7 1 0 0,8-3 0 15,6 0-1-15,10-1 1 0,6 2 4 0,13-3 4 16,11 0 2-16,10 0-1 0,5 0 2 15,8 0-1-15,6 2 3 0,5-1-3 16,5 2 0-16,0 2 1 0,3 0-1 16,0-1 0-16,-4-1 0 0,-1 3-2 15,-1-2 0-15,-7 0 0 0,-8-2-1 16,-6 0 0-16,-8 3 2 0,-4-3 0 16,-9-1 0-16,-12 1 0 0,-5-2 0 0,-6 0-1 15,-7-3 1-15,-8 3-1 0,-10-3-1 16,-3 1 0-16,2-4 1 0,-1 3-1 15,-3-3 1-15,9 3-1 0,4-3 0 16,14 3-1-16,6 0 0 0,6 1-2 16,13 3 1-16,14 0 0 0,8 0-1 0,10 0 31 15,8-1-171-15,8-1-125 16,1 0-343-16</inkml:trace>
  <inkml:trace contextRef="#ctx0" brushRef="#br0" timeOffset="151042.53">13835 8404 442 0,'10'6'106'0,"3"-3"1"16,2 2-66-16,1 0-13 0,3-1-12 0,-1 0-8 16,1 1-6-16,3-2-1 15,2-2 4-15,4 0 12 0,9-4 8 0,5 2 5 16,14-1 3-16,10-2 4 0,10-3 3 16,10 0-4-16,13-1-11 0,7 2-6 15,3-3-6-15,9 1-3 0,6 1-3 16,0 0-3-16,-2 7-1 0,-6 0-1 15,-7 0-1-15,1 4 0 0,-14 2-1 16,-11 0 1-16,-10 1-1 0,-11-1 1 16,-10-1-1-16,-13 0 0 0,-11-3 1 0,-15-1 0 15,-10-2 0-15,-13-3-2 0,-12-1 1 16,-11 1-1-16,-11-2 0 0,-12 3-1 16,-8 1-2-16,-10 1 0 0,-10 0-1 15,-4 3-1-15,-7-1-3 0,-8 3-5 16,5 0-3-16,-8-4 0 0,3 2 2 15,0 0 0-15,-4 2 2 0,8 2 4 0,9-4 5 16,-9 1 2-16,12 2 1 0,0-1-6 16,12 2-16-16,15-3-17 0,5 1-11 15,13 1-2-15,12-1 0 0,12 0 9 16,13 0 11-16,5-3 32 0,13-2 27 16,9 0 19-16,15-3 7 0,12 2 3 15,5-6-6-15,17-2-4 0,17-3-14 16,6-1-9-16,5-1-7 0,5-2-5 15,8-2-1-15,7 2-2 0,-4 4 0 0,-3 2 1 16,-7 1 1-16,-2 0-2 0,-7 5 1 16,-10 2-2-16,-11-3 0 0,-16 4-2 15,-12 1-4-15,-10-2 6 0,-16 4 2 16,-18-5 0-16,-21 3-1 0,-19 4 1 16,-12-2-1-16,-20 1 3 0,-18 4-8 15,-21-1-2-15,-15 2-1 0,-9 2 1 0,-3 0-1 16,-10-1 1-16,6 2 2 0,8-4-15 15,14 0 13-15,14-3-156 0,18-3-133 16,18 0-349-16</inkml:trace>
  <inkml:trace contextRef="#ctx0" brushRef="#br0" timeOffset="162326.96">16847 7386 304 0,'-3'6'71'0,"3"-3"11"0,3-1-34 16,1-1-5-16,4 2 2 0,2 0-3 15,3-1 0-15,1 1-1 0,4 1-8 16,2-4-14-16,3 1-6 0,3-1-3 16,4-2-2-16,1-1-1 0,7 1-3 15,1 1-1-15,8-1 0 0,4-1-2 16,2 2 0-16,3-2 0 0,8 1-1 0,2 0 1 16,6 0 0-16,1 1 1 0,2-1 2 15,-1-1 2-15,1 3 1 0,-3-1 0 16,-2 2 0-16,-9-4 0 0,-7 0-2 15,-4-1-1-15,-9 1-2 0,-9-2-1 16,-10 0 1-16,-9 0-4 0,-8 2-5 16,-9-2 3-16,-10 4-85 0,-12-3-36 0,-5-2-93 15,-11 2-214-15</inkml:trace>
  <inkml:trace contextRef="#ctx0" brushRef="#br0" timeOffset="162919.84">15324 7320 292 0,'2'2'69'0,"4"2"7"0,0-3-46 16,7 4-10-16,6 0-1 0,6 0 1 15,5 0-52-15,5-2-36 0,2-4-70 16,7 2-150-16</inkml:trace>
  <inkml:trace contextRef="#ctx0" brushRef="#br0" timeOffset="173142.2">8047 5952 314 0,'-4'6'73'0,"-1"1"1"0,0-2-45 15,2-1-9-15,0 0 4 0,1-2 2 16,0-1 2-16,2 0 1 0,0-2 1 15,2 2 1-15,0-1-1 0,1 1-7 16,1-1-4-16,2 1-2 0,-1 0-1 16,3 1-2-16,3-2-1 0,1 1-3 15,3-2-3-15,5 2-2 0,3-2-2 0,4-1 0 16,6 0-1-16,4 0-1 16,7-1 2-16,4-2 2 0,4-1 0 0,5-1 2 15,9 1-1-15,2 0 1 0,5-2-1 16,7 1-1-16,2-2-2 0,8 2-1 15,3 1 0-15,2-2-2 0,4 4 2 16,-1-2-1-16,2 4 0 0,3 2 0 16,0 2 0-16,-1 1 0 0,-3 1 0 15,-1 0-1-15,4 3 0 0,-5-3 0 0,-5 3 1 16,-4-4-1-16,-4 1 0 0,-1 0 0 16,-6 0 0-16,-4-2 0 0,-4 1 0 15,-3 2-1-15,-3-3 1 0,2 2 0 16,-5-1 0-16,-2 0 0 0,-2 1 0 15,-2 2 0-15,-1-1 0 0,-6 3 0 16,-7-2 0-16,-5 1 0 0,-5 1 0 16,-6-2 0-16,-4-1 0 0,-5-4 0 15,-2 1 0-15,2 1 0 0,1 2-1 0,-1-2 0 16,3 1 0-16,-1-3 0 0,2 2 0 16,-1-3 1-16,0-2-1 0,-4 0-2 15,0-1-2-15,-3-2-5 0,-2 2 55 16,-3-1-173-16,-4-3-113 0,-1 2-311 15</inkml:trace>
  <inkml:trace contextRef="#ctx0" brushRef="#br0" timeOffset="173394.05">11303 5804 501 0,'-4'11'102'0,"1"3"0"0,0 0-97 16,3-1-4-16,2 1-2 0,2 0 1 15,6-2 1-15,6-1 3 0,6 1 6 16,3-2 3-16,4 1 3 0,1-2 0 0,-1 1-1 16,0 0 0-16,-5 0-3 0,-5-5-5 15,-2 4-3-15,-6-1 0 0,-5-1 3 16,-6 3 0-16,-7 1 0 0,-8 2 0 16,-5 2 0-16,-8 2 0 0,-6 3-2 15,-4 3-2-15,-3-3-3 0,1 1 7 16,-1 1-132-16,3-2-109 0,5-3-291 15</inkml:trace>
  <inkml:trace contextRef="#ctx0" brushRef="#br0" timeOffset="174656.43">12910 5241 273 0,'6'-2'61'16,"-1"1"8"-16,-3 0-46 0,-3-2-1 16,-6 2 2-16,-1 1 1 0,-4-2 1 15,-5 4-4-15,-1-2-6 0,-6 0-3 0,-3 1-3 16,-4 2-3-16,-3 2-3 16,-1 4 4-16,-1 6-1 0,0 5 1 0,3 5 1 15,2 4 3-15,4 2 3 0,5 0 2 16,2 2-3-16,4 0-2 0,0 2-2 15,4-1-3-15,4 6-2 0,1 1-2 16,4 6 1-16,4 4 0 0,2 1 0 16,3 3 1-16,3 4 1 0,4-2-1 15,2 7 0-15,1-3-2 0,2 4-1 0,-1 0 0 16,1 2-1-16,-3-4 0 0,3 4 0 16,-3-2 0-16,0 1 1 0,-4-1 1 15,-1 3 0-15,-3 2 0 0,-6 0 0 16,-2 1 0-16,-5 0 0 0,-1-1 0 15,-3 0-2-15,1-3 0 0,-1-2 0 16,3 1 0-16,-1-6-1 0,2-6 0 0,1-4 1 16,1-5-1-16,-1-2 0 0,3-6 1 15,2-4 0-15,0-3 1 0,0-1-1 16,1-3 0-16,-1-1 1 0,0-3-1 16,0-1-1-16,0 0 1 0,0-1-1 15,0 1 0-15,-1-3 1 0,0 1-1 16,0-2 0-16,-1 0 1 0,-2-2 0 15,0 0-1-15,1-3 1 0,-2-2-1 16,2 0 1-16,1-3-1 0,0-2 1 16,0 0-1-16,1-4 0 0,1 2 3 0,0-2 5 15,0 0 3-15,0 0 1 0,0-1 1 16,1-1 0-16,-1 1 1 0,0-1-4 16,0 1-4-16,0-1-3 0,0 1-2 15,-1 0 0-15,1 1 0 0,-1-2 0 16,1 1 0-16,0 1 0 0,0-2-1 15,1 1 0-15,-1 0 0 0,1 0-1 0,1 1 0 16,0 0 0-16,0 0 0 0,2 0 1 16,2 0 1-16,0 1 0 0,4 1 1 15,0 1 1-15,4 3-1 0,3 2 1 16,4 2-1-16,3 3 0 0,2 2-1 16,4 2 0-16,1 4 1 0,2-2-4 15,1 1 1-15,1 0-1 0,2 0-5 16,0-1-34-16,-1-4-92 0,-1-6-105 15,-1-8-263-15</inkml:trace>
  <inkml:trace contextRef="#ctx0" brushRef="#br0" timeOffset="177075.35">4859 7279 592 0,'4'-3'122'16,"4"6"-1"-16,2 1-116 0,3 3-1 16,0 2-2-16,3 0 0 0,-1 1 0 0,3 4-2 15,-1-2 1-15,6 0-1 0,2-2 2 16,6 1 0-16,6-3 0 0,9 1 1 16,8-1 1-16,10 1 1 0,7-5 1 15,10 1 3-15,9 0 1 0,8 0 0 16,10-4 1-16,10 0 0 0,11 2 1 15,9-2-1-15,9 1-2 0,10 0-1 16,8-5 0-16,9 5-2 0,6-3-1 0,2-2-1 16,6 3-2-16,3-4 0 0,-1 0-1 15,-1 3 0-15,-3-6 0 0,-4 2-1 16,-3 2 1-16,-6-5-1 0,-7 3 0 16,-7 0 0-16,-11 2 0 0,-10 2 0 15,-15-3 0-15,-16 3 0 0,-17 2 0 16,-19 2 0-16,-19 1-1 0,-19-2-3 0,-21 1 2 15,-22 3-1-15,-22-1 1 0,-18 0 0 16,-19 0-6-16,-16-3-5 0,-14 2 16 16,-12 1-143-16,-5-4-118 0,-2-2-309 15</inkml:trace>
  <inkml:trace contextRef="#ctx0" brushRef="#br0" timeOffset="177832.08">8304 7547 265 0,'-22'2'72'15,"3"0"5"-15,4 2 4 0,4 3-44 16,2-1 1-16,4 3-1 0,2 1 1 15,2 0-1-15,4 2-3 0,1 0-8 16,6 0-8-16,4 1-5 0,6 0-2 16,5 0-1-16,5 2 0 0,5 1-1 15,4 0-1-15,5 3 0 0,5 4 0 16,6 1 0-16,3 1 2 0,7 2 0 16,0-1 0-16,4 1 1 0,-1 3 1 15,1-2 1-15,-4 6 0 0,-1 3-1 0,-4 1 0 16,-4 4-1-16,-6 4-2 0,-3 4-1 15,-6 1-2-15,-8 2-1 0,-7 2-2 16,-5 2 0-16,-7 3-2 0,-5 2 0 16,-5 3 0-16,-4 3 0 0,-3-1 0 15,-4 1 0-15,-2-1 0 0,-1-1-1 16,-4-1 1-16,-2-1 0 0,1-3 0 0,-1 4 1 16,0-3-1-16,1 2 2 0,-1-4 0 15,2-1 1-15,1 0-1 0,0 4-1 16,2-3 1-16,0 1-1 0,1 1-1 15,1 0-1-15,4-1 0 0,2 2 0 16,2-8 1-16,5-1-1 0,2 1 1 16,6-2-1-16,6-3 1 0,6 0-1 15,4-8 1-15,5 3 0 0,4-4 0 16,5-4 0-16,1-3 1 0,6 0 1 0,4-1 2 16,5 0-1-16,6-4 1 0,9 2 0 15,3-4 0-15,10 0 0 0,2-2-3 16,5 2 0-16,1-2-1 0,1-3 0 15,1-3 0-15,1 2-1 0,-3 0 1 16,-1-5-1-16,-5-3-1 0,-5-2 2 16,-5-1-9-16,-7 0-12 0,-8-5-8 15,-10-1 20-15,-10-6-146 0,-9 0-122 0,-10-5-306 16</inkml:trace>
  <inkml:trace contextRef="#ctx0" brushRef="#br0" timeOffset="178191.12">10951 10492 563 0,'14'5'129'15,"0"-2"0"-15,2 3-79 0,-1-1-32 16,1 3-8-16,2 3-5 0,2 2-2 16,1 2-1-16,4 3-1 0,1 2 0 0,3 2 0 15,4 4 0-15,0-2 2 0,3 1 0 16,-2 1 1-16,-1-2 2 0,-3-1 2 16,-6 1 2-16,-3-4 3 0,-8 0 2 15,-6-2-2-15,-10 0 0 0,-8 1-1 16,-7 1-2-16,-10 0-2 0,-7 2-3 15,-5 1-2-15,-6 3-2 0,-4 2-2 16,1-1-7-16,-1 2-10 0,0-1 3 0,0 1-134 16,2-3-122-16,2-4-307 0</inkml:trace>
  <inkml:trace contextRef="#ctx0" brushRef="#br0" timeOffset="183798.19">18907 9176 446 0,'-9'0'107'16,"4"4"1"-16,0-1-37 0,1-1-56 15,4 2-8-15,1-2 0 0,0 1 1 16,3-1 2-16,1 1 1 0,1-3 2 0,3 0 0 15,1-3-2-15,1 1-2 0,1 1-2 16,0-2-2-16,0 1-2 0,1-1-1 16,0 2 0-16,1 0-1 0,0 0-1 15,2 0 1-15,2 1-1 0,0 1 1 16,5 1 0-16,1 0 0 0,3 4 2 16,1 2 1-16,2-1 2 0,-1 3 2 0,1 1 1 15,-3 1 1-15,0 1-1 0,-4-1 0 16,-6 3-2-16,-3-1-1 0,-4 0-1 15,-2 3-2-15,-6 2-1 0,-2 1 0 16,-2 3-1-16,-1 3 0 0,-3 5 0 16,1 5 0-16,-3 4-1 0,1 6 0 15,0 2 1-15,2 3-1 0,4 3 1 16,1 2-1-16,3 0 1 0,1 0 0 0,4 1 0 16,0 3 0-16,2 1 1 15,1 3 0-15,2-2 0 0,2-3 0 0,-1 2 0 16,0-4-1-16,-1 1 1 0,-1-3-1 15,-3 0 0-15,-4 1-1 0,0 1 1 16,-3-1-1-16,-2-1 1 0,0-6-1 16,0 0 0-16,-2-4 1 0,2 1-1 15,0-5 0-15,1-2 0 0,-1-3 1 16,1-2-1-16,-1-3 0 0,1-1 1 16,-1-7 0-16,-2-1 3 0,0-2 1 0,0-1 2 15,-1 1 1-15,-1-2 1 0,0-2 0 16,-1 0 0-16,0-2-3 0,-2 1-2 15,2-2-1-15,-2-2-1 0,2-3 1 16,-2 0 4-16,1-1 5 0,-3-4 4 16,0-1 4-16,-2-1 2 0,-2-2 2 15,-4 0-1-15,-1-3-4 0,-3-2-6 16,-5 2-3-16,-3-2-4 0,-3 0-4 0,-3 0-1 16,-4 1-1-16,-6 0 0 0,-3 0 0 15,0-3-1-15,-2 1-2 0,-1-3-4 16,2-1-5-16,0-6-11 0,5 0-10 15,7-2-10-15,5-1-10 0,6 0-32 16,8 1-83-16,3-1-106 0,8-2-242 0</inkml:trace>
  <inkml:trace contextRef="#ctx0" brushRef="#br0" timeOffset="184168.26">20201 9810 608 0,'1'0'125'16,"-1"2"1"-16,0 1-114 0,-1 3-8 16,-1 0 1-16,-3 0-1 0,0 4 1 15,-3 2 0-15,-1 0 0 0,-1 0 1 16,-1-1-1-16,-2 2 0 0,-1 5 0 16,-2 0-1-16,-2 1-2 0,-2 0 0 15,-2 2-1-15,-1 2 0 0,-2 0-1 16,1-3-1-16,1-4-4 0,3-2-5 15,2-2-3-15,2-7-81 0,4-2-39 16,4-3-96-16,-1-3-216 0</inkml:trace>
  <inkml:trace contextRef="#ctx0" brushRef="#br0" timeOffset="184410.61">19888 9721 511 0,'-4'0'114'0,"1"2"1"0,-3 6-59 0,0 0-51 16,0 3-1-16,0 1-1 0,1 1 1 16,2 1 1-16,4 0 0 0,3 1 1 15,4-1 0-15,2 1 0 0,0 0-1 16,2 1 0-16,2 1-2 0,-1 0-1 16,0 0 0-16,1 2-1 0,-1-3-2 0,1 1 1 15,-2-3 0-15,1 0-1 16,-3-2 0-16,0-2-2 0,-4-2-2 0,0-3-14 15,-2 0-104-15,0-3-100 0,-2-3-259 16</inkml:trace>
  <inkml:trace contextRef="#ctx0" brushRef="#br0" timeOffset="184648">19911 9812 497 0,'0'1'118'0,"3"1"3"16,-2-1-46-16,1 3-56 0,1 0-6 15,1 3-4-15,-1 1-1 0,1 6 0 16,1 2-2-16,0 7-3 0,-1 1-2 0,1 4-2 16,0 0-1-16,0 4-4 0,-1 0-1 15,2-3-18-15,-2-3-27 0,1-1-63 16,2-6-9-16,-3-1-76 0,1-7-146 15</inkml:trace>
  <inkml:trace contextRef="#ctx0" brushRef="#br0" timeOffset="184856.26">19778 9996 480 0,'5'0'117'0,"2"-2"5"16,6 0-67-16,2-2-19 0,4-1-4 16,6-5-9-16,5 0-5 0,4-1-5 15,4-1-5-15,5 1-4 0,3-1-2 0,1 1-1 16,0 1 5-16,0 2-136 0,-3 0-113 16,-2 1-301-16</inkml:trace>
  <inkml:trace contextRef="#ctx0" brushRef="#br0" timeOffset="186592.6">19366 13713 234 0,'3'-8'70'16,"2"0"1"-16,-1 1-26 0,1 1-11 16,2-1-10-16,0 2-11 0,0-3-12 15,1 0-26-15,0 3-46 0,-2-1-57 16,1 0-140-16</inkml:trace>
  <inkml:trace contextRef="#ctx0" brushRef="#br0" timeOffset="187559.01">19341 13390 487 0,'4'2'120'0,"-2"2"2"16,2-3-67-16,-2 1-23 0,1 1-11 15,-1-1-11-15,1 2-6 0,1-1-2 16,0 0-1-16,1 2-1 0,-1-3 1 16,2 0-1-16,2 0 1 0,1 2 1 15,3-2 4-15,1 0 3 0,5-1 2 16,2 1 2-16,2-1 2 0,2 0 2 16,2-1-2-16,0 0-2 0,-1-1-4 0,-1 1-2 15,-1 0-2-15,-1 1-2 0,-3-1-2 16,-3 2 0-16,-2 1-1 0,1 1 1 15,-3 2 0-15,-1-1 1 0,-1 4-1 16,-2 1 0-16,2 1 1 0,-1 0-1 16,-1 2 1-16,-2 1-1 0,1 1-1 15,-1 4 1-15,0 1-1 0,-2 2 0 16,2 3 1-16,-3 3-1 0,1 1 1 0,-1 3 0 16,-1 2-1-16,-1 2 0 0,0 2 1 15,-2 5-1-15,0 1 0 0,-1 4 0 16,-2-1 0-16,1 2 0 0,0 3 0 15,-1 1 1-15,3-1-1 0,0 2 0 16,1 0 0-16,2 3 0 0,2 0 0 16,1 0 1-16,3-2-2 0,1 1 1 15,-1-1 0-15,1-5 0 0,0-1 0 16,0-4 0-16,-3 0 0 0,2 0 0 0,-1-3 0 16,0-1 0-16,0 0 0 0,0-2 1 15,0 2-1-15,1-4 0 0,0-2 1 16,-1 0-1-16,1-4 0 0,-2-1 1 15,1-4-1-15,-3-3 2 0,1-2-1 16,-2-2 0-16,-1-2 1 0,0-2 0 16,-1 1-1-16,-1-3 1 0,-1-1 1 0,0 2-1 15,-1-1 0-15,0 0 1 16,-2 1-1-16,2 0 0 0,0-1 2 0,-2 2 0 16,0-2 0-16,-1 0 0 0,1 1 0 15,-1-1 0-15,1-1 0 0,-1 0-2 16,1-2 0-16,1 1 2 0,1-5 1 15,-1 2 3-15,1-3 4 0,0 1 2 16,1-3 3-16,0 0 1 0,-2-1-1 16,-1-2-1-16,-2-2-2 0,-3 2-2 15,-2-2-2-15,-4 0-3 0,-5-2-1 0,-5-1-2 16,-4 3 0-16,-3-1-2 0,-2-1 0 16,-2 4 0-16,-2 2-2 0,-1 0 1 15,-1 2 0-15,3-1-1 0,0 3 0 16,3-1-3-16,2-1-3 0,4 0-4 15,7-2-6-15,5 2-9 0,3-3-8 16,5-2-8-16,3-4-6 0,3-4-124 0,2-5-122 16,2-4-299-16</inkml:trace>
  <inkml:trace contextRef="#ctx0" brushRef="#br0" timeOffset="188040.41">20730 14384 634 0,'1'2'149'0,"1"-1"2"16,-1 2-99-16,1 2-22 0,0-1-8 16,-1 1-7-16,-1 1-8 0,0 4-4 15,-4 3-3-15,1 4-4 0,-5 1-4 0,-1 4-6 16,-4 3-6-16,-3 5-7 0,-1 2-2 15,-4-2-77-15,-3 2-42 0,-3-2-98 16,0-5-215-16</inkml:trace>
  <inkml:trace contextRef="#ctx0" brushRef="#br0" timeOffset="188261.38">20399 14370 640 0,'1'2'144'0,"0"4"1"0,1 4-104 16,3 1-17-16,0 3-12 0,4 5-5 15,3 2-5-15,4 0 0 0,3 0-1 16,3-2-1-16,2 2-2 0,2-2-6 0,2-3-6 16,0-2-5-16,-1 0-5 0,-1-3 20 15,-3-1-142-15,-2-1-111 0,-4 0-287 16</inkml:trace>
  <inkml:trace contextRef="#ctx0" brushRef="#br0" timeOffset="188505.73">20625 14315 655 0,'0'13'152'0,"0"2"3"16,0 4-107-16,2 0-17 0,0 1-8 15,1 5-7-15,2 3-6 0,-1 3-6 0,1-1-1 16,-1 2-3-16,1 2-3 0,1-1-6 16,-1-1-11-16,0-4-9 0,-1 0-18 15,-1-4-110-15,-2-3-118 0,-1-3-282 16</inkml:trace>
  <inkml:trace contextRef="#ctx0" brushRef="#br0" timeOffset="188718.27">20364 14673 583 0,'3'-3'141'15,"4"-3"5"-15,4-2-87 0,5-3-16 16,5-1-3-16,4-6-8 0,5 2-9 16,4-2-6-16,4 1-5 0,4 0-7 0,2 2-3 15,0-2-24-15,2 4-103 0,-1-1-32 16,-1 4-115-16,-2 0-255 0</inkml:trace>
  <inkml:trace contextRef="#ctx0" brushRef="#br0" timeOffset="196872.2">7595 7398 317 0,'-13'5'76'0,"3"-1"1"0,2 1-31 0,4-1-34 16,3 0-6-16,1 2-1 0,3-1-2 16,1 0-2-16,3 0 0 0,2 1 1 15,3-2 4-15,3 0 1 0,5 1 2 16,2-1 2-16,2-1 3 0,3 0 0 15,5-1 0-15,2 1 0 0,3-1-1 16,2 2 3-16,4-2 4 0,3 2 2 16,4 0 0-16,5 1 1 0,2 3-3 0,6-1-1 15,3 1-5-15,3-1-5 0,3-2-3 16,5 1-2-16,-1-2-1 0,3-1-1 16,1-3 0-16,0-1-1 0,-1-1 0 15,0 1 0-15,-3-1-1 0,-2 1 1 16,-2-2 0-16,-4 3-1 0,-3 1 0 15,-2 3 1-15,-3-2-1 0,-8 2 1 16,-2-2-1-16,-8 1 0 0,-5 0 0 16,-7 0 1-16,-8-1-2 0,-7 2 2 0,-2-2 2 15,-8-1 5-15,-5-1 0 0,-9-1 2 16,-4 0 0-16,-8 2 1 0,-8-3-1 16,-10-2-3-16,-9 0-4 0,-9-5-1 15,-4 1 0-15,-10-3-1 0,-2-4 1 16,-4 2-2-16,-8-1 1 0,2 1-1 15,-6 1 0-15,-2-3 0 0,0 3-1 16,-3 3 1-16,-3-1 0 0,3 2 0 0,-1 1 0 16,3 4 0-16,6 3 0 0,2 1 0 15,6 0 1-15,11 0-1 0,5-1 0 16,13 4 1-16,7-3-1 0,10-3 1 16,7 1 0-16,10-1 2 0,6 1-1 15,6 1-1-15,4-3 1 0,7 1 0 16,6-1-1-16,7 0 0 0,8 2-2 15,11 0 1-15,8-2 0 0,10 2 1 16,11 2-1-16,9 3 0 0,8 2 0 0,8-4 1 16,5 1-1-16,5 4 0 0,6 4 0 15,-2-4 1-15,0-1-1 0,-2-1 0 16,0 3 1-16,-5 0-1 0,-3-4 1 16,-9-3 0-16,-8 0 0 0,-6-1-1 15,-9-2 1-15,-13 0 0 0,-11-1 0 16,-10 2 0-16,-11-1 8 0,-7-1 7 15,-11 2-1-15,-13-1 0 0,-9-1 0 0,-13 2-1 16,-11-3 0-16,-13-1-7 0,-10 0-7 16,-8 1 0-16,-5 1 1 0,-5 1-2 15,-5-4-1-15,-3-1-2 0,0 3-1 16,-3-4-1-16,-3 2 0 0,-3-4 0 16,-1-4 1-16,-1-2 2 0,0 1 1 15,0-4 1-15,3 1 0 0,1-1-1 16,4-2 0-16,7 3 0 0,8 2 1 0,10 4-1 15,10 3 1-15,10 1 0 0,13 3 1 16,11 4 0-16,8 1 1 0,8 0-9 16,9 0-1-16,8 3 0 0,9-1 0 15,8 1 1-15,14 1-1 0,10 2 0 16,11 2 8-16,12 1 2 0,9 1-1 16,13 0 1-16,8 1-1 0,4 1 0 0,4 1 1 15,6-2-1-15,0-1 0 0,2 1 0 16,-5-1 0-16,-1-1 0 0,-4-2 1 15,-3 2-1-15,-5-1 1 0,-8 2 0 16,-7-5 1-16,-10 1-1 0,-10 0 1 16,-14 0 0-16,-11-3-2 0,-13 0 2 15,-10-2 5-15,-10 2 2 0,-12 1 1 16,-11-2 0-16,-14-2 0 0,-12 0 0 16,-12-2-1-16,-14-2-5 0,-13 0-3 15,-8-1 0-15,-10-3 0 0,-4 0 0 0,-8-1 0 16,-3 2-1-16,-6-2-1 0,-3-1-2 15,-2 0-1-15,3 4 0 0,1-1 0 16,9 4 0-16,5-1 0 0,9 3 1 16,14 3 1-16,13 1 2 0,10-1 0 15,16 3-1-15,11 0 0 0,12-1-3 16,13 2-2-16,10 1-2 0,10 1 1 16,12 0-1-16,12-1 1 0,12 0 1 0,13 2 3 15,16-2 2-15,10-2 2 0,15-2 0 16,11 2-1-16,6-2 1 0,7-1-1 15,3 3 0-15,1-1 1 0,1 0-1 16,-6 0 1-16,-7 0 0 0,-7 3 1 16,-10 2 0-16,-11-1 1 0,-15-4 1 15,-16 1-1-15,-13 1 1 0,-13-2 4 16,-16-2 6-16,-14-2 1 0,-17 0-1 0,-17 1-1 16,-14 0 1-16,-15 0 0 0,-15-1-5 15,-16-1-6-15,-10-1-2 0,-5 1 1 16,-5-1-1-16,-5-3 0 0,0-1-3 15,1 0-2-15,9 1-4 0,5-1-1 16,11-1 0-16,9-2-1 0,16 1 0 16,13 2 2-16,14-1 4 0,11-1 1 15,14 2-3-15,14 2 0 0,15 3 1 0,12 2 0 16,14-1 0-16,11 3-1 0,15 2 2 16,14 4 4-16,8-1 1 0,6-3 0 15,11 3-1-15,6 2 1 0,5-2 1 16,-2 0 0-16,0-4 0 0,-3 4 1 15,-1 2 0-15,-15-1 1 0,-10-2 0 16,-19 0-1-16,-12 0 0 0,-17-2 4 16,-16-3 7-16,-19 0 0 0,-20-2 0 15,-16 0 0-15,-20-2-1 0,-13 3-1 0,-19-2-7 16,-15-1-11-16,-11 1-3 0,0 6-4 16,1 0-6-16,4-2-2 0,7-2-135 15,11 2-122-15,12 3-312 0</inkml:trace>
  <inkml:trace contextRef="#ctx0" brushRef="#br0" timeOffset="-203792.95">13025 12457 489 0,'-7'-1'121'0,"3"0"2"16,1-2-65-16,2 3-23 0,2 1-12 15,2 1-8-15,-1-2-4 0,2 0-2 16,2 0 0-16,4 1-1 0,1-1 1 0,3 0-1 16,2-1 0-16,3 1-2 0,2-2-1 15,-1 0-1-15,5-1-3 0,-1 2 0 16,1-1 0-16,1 1 4 0,5-3 3 15,1 4 4-15,3-1 3 0,2-1 3 16,1-3 3-16,4 0 2 0,1-1-1 16,3 1-2-16,0 1-2 0,1-1-3 15,-6 1-2-15,0 3-3 0,-1 1-3 16,1 0-2-16,-4 0-1 0,-2-1-3 0,-2-1 0 16,3-2 0-16,0 1-1 0,3 0 0 15,-3 0 1-15,2-2-1 0,1 4 0 16,1 0 1-16,7 0-1 0,3 0 0 15,-2 1 0-15,0-2 1 0,-2-1-1 16,8 1 0-16,-3-2 0 0,-3-1 0 16,1 3 0-16,-1 0 0 0,1-1 0 15,5 3 0-15,-8 0 0 0,-2 2 0 0,-4 0 0 16,0-2 0-16,5 0 1 0,4 1-1 16,-3-2 0-16,4 1 0 0,3-1 1 15,4-1-1-15,0 1 0 0,-4 1 0 16,-2-2 0-16,1-1 0 0,-2-1 0 15,-1 0 0-15,-1 0 0 0,2 1 0 16,1-1 0-16,2-1 1 0,0 3-1 0,3 1 0 16,4-3 0-16,2 0 0 15,-2-2 0-15,-1 0 1 0,3 2-1 0,2 1 0 16,1-2 0-16,0 3 0 0,1-2 0 16,1 4 0-16,1-1-1 0,-1 4 1 15,-5-2-1-15,1 4 1 0,-2 1 0 16,-3 2-1-16,3-2 1 0,-3 2 0 15,-1-4 1-15,-2 0 0 0,1 2 0 16,-2 0 2-16,2 1-1 0,-2 2 0 16,-1 0 0-16,3 0 0 0,-1-1-1 15,-1-1 0-15,0 1 0 0,0 0-1 0,-2 3 0 16,-1-1 0-16,-2 1 1 0,2 1 2 16,0 1 0-16,-3-1 1 0,4 0 0 15,-1-4 1-15,0 1-1 0,-2-2 0 16,-4-1-3-16,-1-3 1 0,-5-3-3 0,-4-3-4 15,-5-1-4-15,-5-3-7 16,-3-1-10-16,-2 0-9 0,-4-1-7 0,-2 1-4 16,-3 0 2-16,-1 3-16 0,-2-2-97 15,-3 3-102-15,-1 1-256 0</inkml:trace>
  <inkml:trace contextRef="#ctx0" brushRef="#br0" timeOffset="-193409.78">13028 13268 482 0,'2'-2'122'0,"0"2"2"15,-3-1-46-15,1 2-49 0,-2-1-12 16,0 0-4-16,-4 2-3 0,2 1-3 16,0-1-2-16,-1 0 0 0,1 1 0 15,2 1 0-15,1-1 1 0,2-1 1 0,1 2 0 16,1-3 6-16,3 0 9 0,3 0 7 16,0 0 3-16,3-1 3 0,4 0 1 15,0-1-1-15,4-1-5 0,3-2-9 16,2 2-8-16,6 0-4 0,0 2-5 15,7-1-1-15,4 1-2 0,7 1 0 16,2-1-1-16,4-2 1 0,4 0-1 16,8 0 0-16,0 2 1 0,4 0-1 15,6 3 0-15,6 1 0 0,4 0 1 0,10 5-1 16,3 0 1-16,4-4 0 0,0 1 0 16,4-1 1-16,-2-2 1 0,-3-1 1 15,-2-6-1-15,7-3 0 0,6 1-1 16,4 0 1-16,-1-5-2 0,-3-2-1 15,5 1 0-15,0 0-1 0,-10 2-3 16,-1-1-1-16,-12 0-3 0,-3 4-4 16,-1 5-6-16,-3 1-8 0,-9 4-8 0,-5 3-9 15,-9-1 55-15,-1 2-180 0,-9 2-129 16,-8 0-332-16</inkml:trace>
  <inkml:trace contextRef="#ctx0" brushRef="#br0" timeOffset="-163181.17">17683 16698 570 0,'-1'5'124'0,"2"-1"-1"16,0-4-99-16,0 0-18 0,1-2-10 0,1-1-22 15,-1 0-45-15,1 0-47 16,-1-1 0-16,0 2 22 0,1-2 23 15,-2-1 31-15,-1 4 41 0,0 1 56 0,-2-3 53 16,-1 3 8-16,-1 2-16 0,0 0-13 16,0 2-24-16,0-1-22 0,1-1-9 15,0 4-8-15,2-4-5 0,0 0-5 16,2-1-5-16,2 0-4 0,-1 0-3 16,2-1-1-16,2 0 0 0,1 0-1 15,3 0 0-15,-1-1-1 0,2 0 1 0,1 1 0 16,0 1 1-16,1 0 0 0,0 0 1 15,2 2 0-15,0-2 2 0,2 1-1 16,2 0 1-16,3-3-1 0,2 0 2 16,6-1 0-16,0 1 0 0,4-3 0 15,2 0 0-15,3-3-1 0,0 1 1 16,2-2-2-16,-2 1-1 0,3-1-1 0,1 1 0 16,-2 2 0-16,2 0-1 0,2 3 0 15,-4 0 0-15,2-1 1 0,-1-1-1 16,-1 4 0-16,0-2 0 0,-1 2 0 15,-1 0-1-15,-2 2 1 0,-1 4 0 16,-3-1 0-16,-2-3 0 0,-2 4 0 16,-2-2 0-16,-4 7 0 0,-1-9-1 15,-3 2 1-15,-1-2-2 0,-5 5 0 16,-3-3-3-16,-2-1-1 0,-4-4-2 0,-5 5 0 16,-5-2 1-16,-5 1 0 0,-3-3 1 15,-3 1 2-15,-4 1 2 0,-3-1 2 16,-3-1 0-16,0-2 0 0,-3-2 0 15,1 0 1-15,-2-1 0 0,-2-2-1 16,-1 2 1-16,-2 0 0 0,-4 5 0 16,-4-2 0-16,-2 0 0 0,-4 2 0 0,-1-2 1 15,-2 1-1-15,0-1 0 0,0-1 0 16,1 3 0-16,-2 2 0 0,-2-2-1 16,1 2 0-16,2 1 0 0,-1 0 0 15,1-3 0-15,0-2-1 0,0 2 1 16,3 4 0-16,0 2 0 0,-1-3 1 15,-1 3 1-15,4 2 1 0,4 0 1 16,4-1 1-16,4-2 0 0,4 0 1 16,7 1 0-16,4-1-1 0,3-1-1 15,6-1-1-15,2 1-2 0,3-3 0 0,3 0 0 16,1-1 0-16,3 1 1 0,2-2 1 16,5-1-1-16,4-2 1 0,5 2 0 15,5-2 0-15,6-2 0 0,9 0-1 16,4-1-1-16,3-1 1 0,4 1 0 15,5-2 1-15,3 5 0 0,1 0 1 16,0 3-1-16,4 1 0 0,3 5 0 16,0-2-1-16,2 3-1 0,2-1-1 15,1-1 1-15,0 2-1 0,-2-2 2 0,2 0 0 16,-2 1 1-16,-3-2-1 0,-4 0 1 16,-5 1 0-16,0-5 0 0,-8 2-1 15,-5 1 0-15,-7-1-2 0,-6 1 1 16,-5-2-1-16,-6 1 0 0,-6 3-1 15,-5-3 1-15,-5-1 0 0,-7 0 1 16,-8-1 0-16,-5 1 1 0,-8-2 0 0,-5 1 0 16,-7 0 0-16,-8 1 0 0,-4-2-2 15,-4 1 1-15,-3-2 0 0,-1-1-1 16,-6 1 0-16,-3-2-2 0,0-2 0 16,-2 4-1-16,-3-1-1 0,1 1 1 15,1 0-1-15,0-2 1 0,2 0 1 16,3 0 2-16,4-2 0 0,4 1 1 15,1 0 1-15,4-1 0 0,8 3 0 0,3 1 0 16,5-1 0-16,7-1-1 0,5 1 0 16,4-3-1-16,5 4 0 0,5-1 0 15,4 2-1-15,3-1 0 0,2 5 0 16,3 0 0-16,3 4 0 0,3 0 1 16,5 2 0-16,5 0 1 0,6 3 1 15,10-2 1-15,6 0 1 0,9-4 0 16,7-2 0-16,8-4 0 0,4 1 1 0,10-2-1 15,3-4-1-15,9 0 0 0,2-2-2 16,1 6 0-16,-1 1 0 0,4-3-1 16,-4 3 0-16,-4 0 0 0,-9 1 0 15,-3 2 0-15,-8-1 0 0,-7-1 1 16,-12 3-1-16,-9-3 0 0,-9 3 1 16,-7 3-1-16,-7-4 2 0,-7-1 0 15,-4 0 1-15,-4 0 0 0,-5-2 0 16,-8 1 1-16,-9-8-3 0,-9 4-4 0,-8-3-5 15,-12 3-2-15,-12-1-4 0,-8 2-3 16,-7-2-4-16,-4 4 1 0,-5 3 3 16,-8 2 3-16,-1 0 2 0,4 4 3 15,4 0 3-15,0 2 5 0,8 0 3 16,8-4 1-16,11 2 2 0,10-3 0 16,11-3 3-16,8 2 1 0,13-1 1 0,11-4 0 15,15 0-2-15,15-5 0 16,15-2 0-16,14-1-3 0,18-3-1 0,16-4-1 15,15 1-2-15,10-2-2 0,8 2-11 16,5 3-16-16,3-2-130 0,-4-1-130 16,-5-4-332-16</inkml:trace>
  <inkml:trace contextRef="#ctx0" brushRef="#br0" timeOffset="-112653.48">17188 16618 554 0,'-19'11'126'16,"4"-2"-1"-16,1-4-81 0,5-4-26 16,2 1-9-16,3-3-6 0,1 1-3 15,2 0-1-15,-1-2 0 0,4 0-1 0,0 2 0 16,2-2 0-16,3-3 1 0,3 3 1 16,0-1 1-16,4 4 0 0,1-3 1 15,3 3-1-15,1 1 1 0,4 5-1 16,1 0-1-16,5 1 1 0,4 0 0 15,2 4 0-15,3-6 2 0,4 2 0 16,-3-1 0-16,1-1 1 0,-3-1-1 16,-4 0 1-16,-5-2-1 0,-4 3-1 15,-5-4 0-15,-6 0 0 0,-3 0-1 0,-2-1 1 16,-5-1 0-16,-3-2 0 0,-6-2-2 16,-6-1-3-16,-5 2-3 0,-8-2-1 15,-10 0-1-15,-6 1 0 0,-7 2-1 16,-3 0 2-16,0 0 5 0,-2 0 3 15,4 1 2-15,3-1 2 0,6 1 3 16,1-4 0-16,6 3 2 0,6 1 1 16,4 0 2-16,5-1 2 0,5 0-1 0,3-1 1 15,5 3 0-15,6 0-2 0,6 0-2 16,7-3-1-16,8 2-3 0,6 0-1 16,7 0-2-16,7 1-1 0,1-2 0 15,0 1-2-15,-1 2-1 0,-5 0 0 16,-4 0-2-16,-4-1 0 0,-7-1 0 15,-6 1 0-15,-6 1 1 0,-5-1-1 16,-5 1 1-16,-7 3 0 0,-6-2-1 0,-5 2-3 16,-3-1-1-16,-2 0-2 0,-1 0-6 15,1-2-7-15,4-2-15 0,5 2-110 16,3-2-110-16,5-4-280 0</inkml:trace>
  <inkml:trace contextRef="#ctx0" brushRef="#br0" timeOffset="-51141.48">15210 10721 334 0,'-6'15'94'16,"2"-1"10"-16,2-6-21 0,1-2-35 15,2 0-4-15,-1-3-3 0,1 0 1 16,0-2-2-16,1 0-5 0,-1-2-5 16,0-1-5-16,0-2-4 0,0-1-3 15,1-2-8-15,-1-1-11 0,1 0-4 0,1-3-2 16,0 1 0-16,-1 1 2 0,2 0 1 16,1 2 5-16,5 3 8 0,4-3 8 15,2 2 6-15,7-1 6 0,7 1 5 16,8-1 2-16,8 3-2 0,1-2-2 15,6 1-5-15,7 2-6 0,10-1-6 16,2 0-6-16,0-1-4 0,1-1 0 0,-1-1-7 16,-5 2-7-16,-7-2-21 0,-11 3-7 15,-9 0-11-15,-9 0 3 0,-8-1-70 16,-8 0-59-16,-5 2-104 0,-3 0-221 16</inkml:trace>
  <inkml:trace contextRef="#ctx0" brushRef="#br0" timeOffset="-50673.2">15137 11521 562 0,'-17'5'147'0,"4"-1"6"15,7-1-41-15,6-1-66 0,6 1-4 16,9-5-5-16,2 2-6 0,6 3-4 16,8 0-5-16,7 0-4 0,8 5-6 15,5-2-4-15,2 7-4 0,5-1-2 16,3-1-1-16,-1 1 0 0,4-1-1 0,-2-2 0 15,1 1-1-15,2-3 1 0,1-1-1 16,1-1-1-16,-5-4-1 0,-2 0-12 16,-4-3-18-16,-3-4-98 0,-9 1-43 15,-8-7-124-15,-9-2-269 0</inkml:trace>
  <inkml:trace contextRef="#ctx0" brushRef="#br0" timeOffset="-47697.31">16792 9862 293 0,'-1'4'99'16,"0"0"6"-16,0 0-23 0,-1 1-16 15,0 0-11-15,1 2-12 0,-2 2-16 16,3-2-9-16,0 0-6 0,1 1-3 15,4-2 0-15,3-1 2 0,1-2 3 16,6 1 1-16,4 0 2 0,8-2 1 16,6-2-1-16,6-2-1 0,9-1-4 0,9 1-3 15,11-2-2-15,8-2-3 0,6 2-1 16,10-3-1-16,5 3-1 0,6 3 0 16,5 0 0-16,3 0 0 0,2-4 0 15,3 3 0-15,-4 1 0 0,-6 1-1 16,-3-4 1-16,-7-1-2 0,-15 2 34 15,-12-1-171-15,-14-4-125 0,-14 3-339 16</inkml:trace>
  <inkml:trace contextRef="#ctx0" brushRef="#br0" timeOffset="-42577.47">13164 13563 568 0,'-16'-7'2'0,"12"-11"-2"0,3-4-191 16,5-2-188-16</inkml:trace>
  <inkml:trace contextRef="#ctx0" brushRef="#br0" timeOffset="-41212.13">13153 13365 550 0,'-9'-1'131'16,"-1"1"0"-16,-3 1-80 0,0 1-24 15,0 3-9-15,-1 0-8 0,-1 3-5 16,0-2-3-16,1 1-2 0,1-3-1 0,-2 2-2 15,0-4-3-15,-3-2 0 0,-1-1-1 16,-1-2 0-16,-4-2 0 0,0 1 2 16,-4 1 2-16,1-1 2 0,-1 4 1 15,-2 4 2-15,-2 2 5 0,0 3 2 16,0 2 2-16,2 5 1 0,-3 4 0 16,2 2 0-16,2 7-3 0,0 5-3 0,2 7-4 15,0 3-1-15,0 5-1 0,1 0 0 16,1 6-1-16,-2 1 1 0,1 0 0 15,1 3 0-15,-1 4 0 0,2 1-1 16,-1 0 2-16,2 0 0 0,2 0 2 16,1 1 2-16,2-5 0 0,3-2 0 15,1-1 1-15,3-1 0 0,2-5-1 16,2-2-2-16,3-3-1 0,1-5 0 16,2-5-1-16,2-4-1 0,2-2 0 15,3-2 1-15,0-1-1 0,3 1 1 0,1 0-1 16,0-3 1-16,1 3-1 0,-1 3 1 15,1 1 0-15,0 1-1 0,-2-3 1 16,-1 4-1-16,1 2 1 0,-1-3-1 16,0 0 0-16,0-3 0 0,2-1-1 15,1-2 1-15,2-6-1 0,1-2 1 0,2-2 0 16,6-4 0-16,2-1 2 0,2-2 0 16,2 2 0-16,4-1 1 0,2 1 0 15,1 0-1-15,1-2 0 0,1 2-1 16,2 4 0-16,1 0 0 0,2-1-1 15,2 3 0-15,1-2 0 0,3 3 0 16,1-3-1-16,3-2 1 0,-1-2 0 16,2-1 0-16,-3 1 0 0,3 0 0 15,-2-2 1-15,2-1-1 0,0 1 1 16,3-2-1-16,1 0 1 0,6-6-1 16,-1-2 0-16,1 3 1 0,-2-3-1 0,0 0 0 15,1 2 1-15,-1-2-1 0,1 0-1 16,0 1 0-16,3-1-2 0,4 5 0 15,7-3-2-15,0 2-1 0,-4 1-2 16,-1 0 1-16,0 2 1 0,-2-1 0 16,-2-1 2-16,-9 0 1 0,4-3 1 15,-1 3 2-15,-1-2 0 0,15-2-1 0,6 0 1 16,0-2 0-16,10 0-1 0,0-1 1 16,5 0-1-16,0-2-1 0,-11 4 1 15,-1-1 0-15,3 1 0 0,-3 0 1 16,-2-1 0-16,1 0 0 0,0 1-2 15,1-2 0-15,-1 0-1 0,0-2 0 16,-1 1 0-16,0 1 0 0,-1 3 1 16,0-1 2-16,-3 1 2 0,-2 1 1 15,-3 2 0-15,-2 0 0 0,-2-2 0 0,-1 2 0 16,-3-2-2-16,-1-1 1 0,-1-2-1 16,-1 1-1-16,3-4 1 0,-3 1 0 15,1-2 0-15,1-1 1 0,0 1 0 16,-2 0 1-16,0-1 0 0,0 2 1 15,0 1 0-15,1-2-1 0,1 0 0 0,0 1-1 16,3 0 0-16,-1-1-1 16,-1 2-1-16,2 0 0 0,-1-1-1 0,-2 1 1 15,-2-1-1-15,-3-1 1 0,-2-2 0 16,-6-1 0-16,-4-2 0 0,-7-2 2 16,-4-2 0-16,-4-4 1 0,-4-4 1 15,-4 0 0-15,-6-7 0 0,-3-4 0 16,-6-3 0-16,-3-6-1 0,-3-3-1 15,-4-2 0-15,-1-10 0 0,0-2-1 0,1-3 0 16,0-3-1-16,-1 0 1 16,0 0 0-16,0-1 3 0,-1 2 1 0,0-3 3 15,-2-1 1-15,0-1 0 0,-2 3 1 16,-1-2-1-16,0-1-3 0,0 3-2 16,-3 2-1-16,-2 3-2 0,0 2 0 15,-1 1-1-15,0 1 1 0,0 0-1 16,0-1 0-16,-1 2-1 0,-3 3 1 0,3 1-1 15,-3-1 0-15,3 3 0 0,-2 4 1 16,2 3-1-16,-1 0 1 0,0 3 0 16,0 6 0-16,-3 3 1 0,-3 2-1 15,-3 3 0-15,-6 1 0 0,-4 4 0 16,-2 3 0-16,-5 0 0 0,-2 1 0 16,-2 2-1-16,-4 1 0 0,-1 4 0 15,-4 0 0-15,-5 0-2 0,-2-3-1 0,-2 5 0 16,-3-3 0-16,-4 0 0 0,-3-1 0 15,-2 2 1-15,-3 3 1 0,-2 3 1 16,-5-3 1-16,-1 6 1 0,-4 5 0 16,-4 1 1-16,2 3 0 0,-4-1 0 15,-4 6-1-15,-3 4 1 0,-5 0-1 16,0 0-1-16,0-1 0 0,-2 2-2 16,-2-2-1-16,-2-5-2 0,2-2-2 0,4-2-2 15,-1-4-3-15,-4-5-5 0,-4-5-8 16,-13-2 5-16,3-3-59 0,0 0-70 15,-7-3-106-15,-1 4-250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6:14:22.0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612 3913 550 0,'0'2'136'0,"1"-1"7"0,0-2-83 0,0-1-11 16,-1 0 0-16,0 0-3 0,-1 0-4 15,1 0-3-15,0 1-4 0,0-1-4 16,0 4-7-16,0 1-6 0,2 8-4 15,-1 2-5-15,2 3-5 0,0 6-2 16,1 8-1-16,-1 5 1 0,2 8 0 16,-2 4 0-16,1 9 0 0,2 3-1 15,0 3 0-15,1-1-2 0,0-5-1 16,0-3-3-16,2-8-1 0,-2-7-9 0,-2-7-14 16,1-8-17-16,-3-5 70 0,0-6-202 15,-3-10-141-15,3-7-366 0</inkml:trace>
  <inkml:trace contextRef="#ctx0" brushRef="#br0" timeOffset="283.83">574 3986 683 0,'-5'-8'158'0,"-1"-1"4"0,2-1-121 15,3 1-5-15,2 1-5 0,1-1-6 16,4-1-8-16,3 3-6 0,1-3-3 15,6 0-1-15,1 0-2 0,4 1-2 16,4 5-1-16,2 0-1 0,2 0-1 16,2 4 0-16,2 6 0 0,0 4 0 15,-2 1-1-15,-4 1 0 0,-5 3 0 0,-5 1 1 16,-6 3-1-16,-4 0 0 0,-7-1 0 16,-6 2 1-16,-5 0 0 0,-3-1 0 15,-5 2 1-15,-4 0-2 0,-3-2-1 16,-5-2-11-16,-1-2-8 0,-1-2-8 15,0-6-13-15,3-3 5 0,4-7-132 16,3-3-121-16,10-6-291 0</inkml:trace>
  <inkml:trace contextRef="#ctx0" brushRef="#br0" timeOffset="836.65">1065 4035 483 0,'8'13'110'16,"-2"1"5"-16,0 5-91 0,-2-1-4 15,1 1-1-15,-2 3 0 0,0-1-8 16,1-3-6-16,0-3-3 0,-2-4-1 16,1-1 1-16,0-4 1 0,-2-2 7 15,0-2 10-15,-1-2 12 0,-1-2 3 16,-1-2 2-16,-1-3-1 0,0-5-1 15,-1-6-6-15,0-3-12 0,1-3-11 0,2 0-3 16,2-2-2-16,1 3 0 0,3 1 0 16,1 5 0-16,2 2 0 0,2 3-1 15,1 1 1-15,2 3-2 0,2 0 1 16,3 4-2-16,1 0 1 0,3 2-1 16,1 2-1-16,1 1 0 0,1 2-1 15,-2 3 0-15,-1-3-1 0,-3 6 0 16,-2 2-9-16,-5 2-1 0,-4 2 0 0,-3 5-1 15,-4 3 0-15,-2 3 2 0,-1 0-1 16,-2 2 11-16,2-2 1 0,0-3 1 16,3-2 2-16,1-4 0 0,3-3-1 15,1-5 1-15,3-2 0 0,1-6 3 16,2-1 3-16,1-3 5 0,1-5 5 16,1-1 5-16,0-4 6 0,-2-2 2 15,1-3 1-15,-2-1 0 0,-3-3-2 16,-1 1-4-16,-4-2-2 0,-3 3-6 0,-3 2-3 15,-3 0-2-15,-6 3-4 0,-3 2-4 16,-2 2-4-16,0 1-7 0,-4 1-13 16,1 2-10-16,2 4-10 0,1 1-56 15,2 2-79-15,3-2-119 0,7 2-267 16</inkml:trace>
  <inkml:trace contextRef="#ctx0" brushRef="#br0" timeOffset="1115.91">1919 3980 535 0,'-6'6'155'0,"-1"-2"10"0,-5-2-32 0,-2 2-68 16,-1-2-6-16,0 0-10 15,-2-1-12-15,2 1-12 0,1 3-11 0,2 0-4 16,1 3-5-16,1 4-2 0,3 4-3 15,2 3 0-15,1 3 0 0,4 2-1 16,3 3 1-16,1 1 0 0,3-3 0 16,0-2 0-16,3-1-1 0,0-5 0 15,3 0 1-15,0-5-5 0,2-1-4 16,1-5-1-16,1-1-14 0,3-6-8 16,1-4-17-16,2-4 163 0,1-3-289 0,4-6-147 15,1-4-418-15</inkml:trace>
  <inkml:trace contextRef="#ctx0" brushRef="#br0" timeOffset="1600.1">2251 3862 603 0,'0'9'139'0,"-1"1"4"16,-2 3-103-16,-1 2-10 0,-1 4-4 16,-2 0-8-16,0 4-7 0,1 0-4 0,-2 5-3 15,3 1-1-15,-2 1-2 0,2 1 0 16,-1-1-1-16,2-1 1 0,-1-2-1 16,3-5-1-16,-1-5 1 0,1-4 0 15,1-5-2-15,2-3 8 0,-1-3 12 16,1-3 7-16,0-6 1 0,2-5 1 15,3-1 0-15,-2-8 2 0,3-5-7 16,-1-6-13-16,2-2-5 0,1-4-2 16,-2-3-1-16,1-5 0 0,2 1-1 15,-1 2 1-15,0 3-2 0,0 4 3 0,0 5 2 16,0 9 1-16,-3 7 1 0,1 7-1 16,-1 7 0-16,1 4 1 0,2 3-1 15,0 4-1-15,1 6-1 0,3 6 1 16,0 2 1-16,-1 2 0 0,0 2-1 15,0 1-1-15,0 0-1 0,-2-3 0 16,1-1-1-16,1-1 0 0,-2 1 0 0,-1 0 0 16,1-1-3-16,-1-1 1 0,1 2-7 15,0-3-4-15,-1-2-5 0,-1-2-28 16,2-5-5-16,-2-3 75 0,-2-3-209 16,-1-1-136-16,-4-6-361 0</inkml:trace>
  <inkml:trace contextRef="#ctx0" brushRef="#br0" timeOffset="1785.26">2189 4026 652 0,'-2'6'137'0,"4"-4"13"0,7 0-105 15,6-3-7-15,5 1-2 0,5-1-3 16,7-1-2-16,3-3 1 0,1 1-12 15,3-3-6-15,-1 1-38 0,0-2-144 0,2-3-143 16,1 2-374-16</inkml:trace>
  <inkml:trace contextRef="#ctx0" brushRef="#br0" timeOffset="3399.09">2184 5719 427 0,'7'-2'124'16,"2"0"9"-16,1-2-12 0,-2 3-65 15,-1 1-13-15,1 3-8 0,-1 4-7 16,0 5-5-16,2 5-5 0,-2 4 0 16,0 7 1-16,1 4 0 0,0 4-1 15,-2 2-2-15,0 2-1 0,-2 1-4 16,1 6-5-16,-2 3-3 0,-1 0 3 16,1 3-23-16,-1 1-6 0,2-3-9 15,-2-5-5-15,1-9-4 0,-1-4 12 0,3-9-137 16,-3-12-92-16,1-8-278 0</inkml:trace>
  <inkml:trace contextRef="#ctx0" brushRef="#br0" timeOffset="3665.63">2297 5835 627 0,'-8'-11'149'15,"1"5"5"-15,2-2-87 0,2 2-21 16,0 3-2-16,1-2-5 0,3 0-4 15,4 2-4-15,1-1-4 0,4-1-5 16,3 2-5-16,3-1-5 0,2 5-3 16,3 0-1-16,0 1-2 0,1 3-1 15,-2 5-3-15,-3 3-1 0,0 2-1 16,-3-1 1-16,-3 5-1 0,-3-3 2 0,-1 1-1 16,-4 0 0-16,-3-3-1 0,-1 3 1 15,-4-2-2-15,-4 0-5 0,-2 1-8 16,-3-3-10-16,-2-2-15 0,0 0-14 15,-3-5 19-15,0-4-152 0,0-3-130 16,0-3-318-16</inkml:trace>
  <inkml:trace contextRef="#ctx0" brushRef="#br0" timeOffset="4145.09">2610 5832 498 0,'18'12'113'0,"-4"0"2"15,-1 2-77-15,-2 3-18 0,-3 1-6 16,-3 1-5-16,-1-1-2 0,-1 0-1 16,-2-3-1-16,-1-2 0 0,-1 0-1 15,-2-4 0-15,2-1 1 0,-1-4 0 0,-1 1 9 16,1-4 5-16,-3-1 2 0,2-3 6 16,-1-4 1-16,-1-1 0 0,1-4 0 15,1-2-9-15,0-2-5 0,2-2-2 16,3 1-3-16,1-1-1 0,2 1 1 15,2 1 1-15,3 1 0 0,1 2-1 0,3 1 1 16,3 1-3-16,4 3-2 16,2 7-1-16,0-5-2 0,1 5-1 0,1 4 0 15,0 1-2-15,-4 3 0 0,-1 1-2 16,-3 0 0-16,-4 8-1 0,-3 0 0 16,-6 1 0-16,-2 4-1 0,-2 1-2 15,-3-2 1-15,0-1 0 0,0 0 1 16,2 1-1-16,1-4 0 0,1-4-1 15,3-2 4-15,0 0-1 0,4-6 2 16,-1-4 3-16,3-4 5 0,1-3 5 16,2-1 2-16,1-2 4 0,0-3 1 0,-1-1 1 15,-1-3-4-15,-1 3-4 0,-2-2-2 16,-3-1-1-16,-1-1-1 0,-4 1-2 16,-1-2-1-16,-4 3-1 0,-1-2-6 15,-3 0-9-15,-3 2-13 0,-2 3-9 16,-1 4-11-16,-1 4 163 0,-1 4-291 0,1 1-144 15,2 2-405-15</inkml:trace>
  <inkml:trace contextRef="#ctx0" brushRef="#br0" timeOffset="4403.47">3399 5820 507 0,'3'3'141'0,"-4"0"4"0,-7 1 2 15,-3-1-108-15,-3 2-2 0,-2 0-2 16,-4 4-5-16,0-1-6 0,1 2-4 16,-1-2-6-16,5 2-5 0,5 1-6 15,3 2-2-15,5-1-2 0,7 2-1 16,4-2-1-16,6 1 2 0,5-2 0 16,2-3 0-16,3 0 1 0,2-2-3 15,-1-1 2-15,-1-3-17 0,-1-1-14 16,2 0-124-16,-1-2-8 0,-2-5-110 15,0 2-221-15</inkml:trace>
  <inkml:trace contextRef="#ctx0" brushRef="#br0" timeOffset="4583.97">3703 5591 688 0,'3'5'157'16,"-2"6"9"-16,1 3-112 0,-2 4-19 15,1 6-2-15,0 3-1 0,0 9-4 16,-1-1-9-16,0 0-10 0,0 0-6 16,1 1 0-16,1 0-5 0,0-5-23 15,1-4-18-15,2 0-133 0,0 0-139 16,-1-6-351-16</inkml:trace>
  <inkml:trace contextRef="#ctx0" brushRef="#br0" timeOffset="5006.91">3660 5722 663 0,'0'-26'160'15,"5"3"8"-15,4 5-106 0,3 2-9 16,4 1-9-16,5 5-7 0,3 2-7 16,4 3-9-16,0 1-7 0,3 4-5 0,-2 1-3 15,0 5-1-15,-2 0-2 0,-5 5-1 16,-2 3 0-16,-4 1 0 0,-3 0-2 15,-4 6 0-15,-4-2-1 0,-5 2-1 16,-3-1 0-16,-2 0-1 0,-4 0 1 16,-4-3 0-16,0-2 2 0,-1-4 1 15,-1-4 1-15,1 0 1 0,2-9 1 16,3-1-2-16,3-1-1 0,1 0-1 0,5-3-1 16,4 3 0-16,4-3 0 0,3 7-1 15,3-1 1-15,3 5 1 0,4-1 0 16,2 2 1-16,1 2-1 0,1 0 1 15,1 1-1-15,2 1 0 0,-2-2 0 16,-4 1 0-16,-1 2-2 0,-4-1 1 16,-2 1 0-16,-7-1-1 0,-4 2 0 15,-6 0-1-15,-8 4 0 0,-8-2 0 0,-5-1 0 16,-9 1-1-16,-6 4 0 0,-7 0 2 16,-3-1-1-16,-4-1-7 0,-2-3-23 15,-1-3-14-15,2-2-100 0,2-10-30 16,3-4-119-16,3-6-239 0</inkml:trace>
  <inkml:trace contextRef="#ctx0" brushRef="#br0" timeOffset="8730.65">6405 3713 526 0,'0'2'121'0,"0"-1"0"0,2 1-72 16,0 2-23-16,2 0-5 0,0 4-3 16,1 1-1-16,-1 4-1 0,3 4 2 15,-2 9-3-15,0 5-4 0,0 6-3 16,-1 6-2-16,-2 9-2 0,2 8 0 0,-2 8-2 16,-1 6 0-16,-1 8-1 0,0 4 0 15,0 8 0-15,1 3-1 0,-1 0 1 16,-2-2-1-16,-1-3 0 0,2-1-1 15,2-2 5-15,-2-5 8 0,1-1 3 16,0-4 4-16,-2 0 6 0,2 5 4 16,0-1 2-16,-1 2-4 0,0 4-8 0,-3-1-2 15,1 3-3-15,-2 3-7 0,1 6-3 16,-3 3-1-16,-3 2 0 0,0 6-2 16,1 7 1-16,-1 5 4 0,-2-4 1 15,-1 0 0-15,-1-2 0 0,3-2 0 16,1-5 0-16,0-6 0 0,0-1-4 15,0-4-1-15,1-6 3 0,5-2 1 16,-1-9 0-16,0-3 1 0,-1-6-1 16,2-6 0-16,1-7-1 0,-1-5-2 15,0-4-2-15,0-4-3 0,-2-5-8 0,2-8-12 16,-1-3-23-16,1-3-14 0,-1-7-129 16,-3-6-143-16,1-15-330 0</inkml:trace>
  <inkml:trace contextRef="#ctx0" brushRef="#br0" timeOffset="10114">6526 3667 529 0,'5'1'123'0,"-1"0"5"15,2 0-85-15,1 0-8 0,1 1-6 16,2 1-3-16,3-1-2 0,3 1-4 0,2-2-3 16,3 0-4-16,4 2-3 0,5-6-1 15,3 3-3-15,3-2-2 0,4-2-1 16,3 0-1-16,3-2 1 0,5-2-1 16,1 1-2-16,5-2 1 0,7 3-1 15,4 1 0-15,3-2 1 0,2 4-1 16,4 1 0-16,2 2 0 0,1 3 0 0,-2-2 0 15,-2 5 1-15,1 1-2 0,0 0 1 16,-3 1 0-16,1-5 1 0,1-1-1 16,1-2 0-16,1-4 1 0,-3-5-1 15,2-1 0-15,1-1 1 0,-5 0-2 16,-4-1 2-16,-1 3 0 0,-5-1-1 16,-1 4 1-16,-4 2-1 0,-7 0 1 0,-3 2 0 15,-4 2-1-15,-4 0 0 16,-5 3 0-16,-2 3-1 0,-3-1 1 0,-4 3 0 15,-2 0 0-15,-5-3 0 0,-4 1 0 16,-3-2 0-16,-3-1 1 0,-4-1-1 16,0 0 0-16,-3-2 0 0,0 1 0 15,-1-1 0-15,0 0 0 0,0 0 0 16,-1 0 0-16,0-1 0 0,0 2 1 16,-1 0 0-16,1 1 0 0,-1 1 1 15,0 0 1-15,0 3 0 0,0 2 1 0,-1 0-1 16,-2 2 0-16,1 4 0 0,0 2-1 15,-2 4 0-15,0 3 0 0,1 6-1 16,-3 5 0-16,0 6 0 0,0 0-1 16,0 5 1-16,1 9 0 0,-2 5 0 15,1 5 1-15,1 8-1 0,-1 4 1 16,-2 7 0-16,1 7 1 0,-1 6 0 0,1 2 1 16,-2 3 0-16,1-1 1 0,1 2 0 15,3 4 1-15,2-3-1 0,-1 0-1 16,1 0 0-16,4 1-2 0,2 7 0 15,-2-2-1-15,-1-1-1 0,2 2 1 16,1 3-1-16,-1 0 0 0,-6-1 0 16,0-4 0-16,1 1 0 0,-2 0 1 15,-1-2-1-15,-2-9 1 0,3-1 0 16,1-4 0-16,1 0-1 0,-1-2 1 0,-1-1-1 16,3-3 1-16,0 2-1 0,0-3 1 15,-1 1-1-15,1-3 1 0,0-4 0 16,-1-1-1-16,1 1 0 0,-2-3 0 15,1-1 1-15,-1-4-2 0,-1-1 1 16,1-1-1-16,-1-5 0 0,0-4 0 16,0-5-1-16,-1-1 0 0,-1-5 1 15,2-4-1-15,-1-2 1 0,0-5 1 0,-1-2 0 16,1-4 0-16,-1-6 0 0,1-5 1 16,-1-4 0-16,0-4 3 0,0-3 2 15,-3-6 1-15,-3-1 0 0,-3-3 1 16,-3-1-1-16,-4-3-1 0,-2-1-2 15,-2-3-3-15,-3 2 0 0,-1-2-1 16,-3 0-1-16,-2-2 0 0,-3 1 0 16,-2 2-2-16,-5 1 1 0,-4-1-1 0,-4 0 0 15,-2 1 1-15,-2 0-1 16,-2-4 1-16,-4 0 2 0,-1-5-1 0,1 1 1 16,-2-1 0-16,-2-1-1 0,-3-3 1 15,-1 1 0-15,-1-2 1 0,-1 3 0 16,-2 0 0-16,-2-1-1 0,1 3 2 15,-3 0-1-15,1 9 1 0,-4 3 2 16,1-3 2-16,-1 4 1 0,3 1 2 0,3 0 1 16,4-2-1-16,5-1-1 0,5-4-2 15,4 1-1-15,7-5-4 0,6-1-2 16,2 0-2-16,6-2-9 0,4-1-12 16,6 1-15-16,5-5-138 0,8-2-136 15,6-8-346-15</inkml:trace>
  <inkml:trace contextRef="#ctx0" brushRef="#br0" timeOffset="10858.98">6399 7642 479 0,'-4'-4'117'15,"1"0"6"-15,-1-3-69 0,0 3-11 16,1 0-3-16,1 0-1 0,0 1-3 16,-1 0-1-16,1 2-4 0,2 1-1 0,-1-1-4 15,1 0-4-15,1-1-4 0,1 2-4 16,4 0-4-16,2-2-3 15,3 3-4-15,3 0-2 0,4 2 0 0,5 2 0 16,5 2-1-16,2 0 0 0,8 2 1 16,3-1-1-16,5 2 0 0,6-2 0 15,4-2 1-15,4-2-1 0,2-2 0 16,2 2 1-16,5-2-1 0,2-3 0 16,3 0 0-16,-1 1 1 0,3 1-1 15,-1-1 0-15,1-1 0 0,-1-1 0 0,0 2 1 16,-3-3-1-16,2 6 0 0,-1-3 0 15,0 3 0-15,1 2 0 0,-2 2-1 16,-1 4 0-16,2 1 0 0,-3 0 0 16,-2 1-2-16,-4 2 1 0,-2-4-1 15,-5 1 1-15,-6 1 0 0,-7-4 2 16,-6 0-4-16,-6-1-8 0,-8-3-15 0,-6 1 17 16,-7-3-149-16,-5-3-130 0,-6-1-329 15</inkml:trace>
  <inkml:trace contextRef="#ctx0" brushRef="#br0" timeOffset="11745.19">6397 6856 454 0,'-3'2'113'0,"2"-1"3"0,-1-1-43 16,1-1-45-16,0 0-6 0,-2 1-3 15,2-2-2-15,1 3-2 0,-1-2-2 16,1-1-1-16,0 2-1 0,2-1-3 15,3-1 0-15,1-1-1 0,2-2-2 0,3 3 0 16,4 0 0-16,4-3 1 0,2 4 0 16,4 0-1-16,5 2 1 0,6 0 0 15,1 2-1-15,5 1 0 0,4 0 0 16,4 0-2-16,4 2 1 0,2-1-1 16,2 3 1-16,2-2-1 0,3 2-1 15,2 1-1-15,2 2 0 0,-1 0 0 0,3-2 0 16,-2 2-1-16,3 0 0 15,2-1 0-15,1-1 1 0,2 0 1 0,2-1-1 16,3 2 2-16,4 1 2 16,2 2 1-16,3 1 1 0,0 5-1 15,-1 2 0-15,-5 0 0 0,-2 1-2 0,-5-3-1 16,-6-3-1-16,-10-2-1 0,-9-6 2 16,-6-3-7-16,-5-4-14 0,-7-1 124 15,-7-1-256-15,-5-5-142 0,1-6-404 16</inkml:trace>
  <inkml:trace contextRef="#ctx0" brushRef="#br0" timeOffset="13150.44">7574 6372 407 0,'3'0'115'0,"-3"1"4"16,-1-2-27-16,0 1-40 0,0 0-17 0,0 0-7 15,0 1-5-15,0-2-5 0,0 2-4 16,0 1-3-16,1 0-2 0,0 4-2 16,1 4-1-16,0 4-1 0,2 3 1 15,0 4 0-15,3 7-1 0,-1 2 0 16,1 3-1-16,-2 2-1 0,-1 1-2 16,1 2-1-16,-3 2-2 0,-1 0-5 15,-2-1-7-15,-1-2-5 0,-1 1-8 0,0-7-2 16,0-2-5-16,1-5-71 0,0-6-27 15,1-8-80-15,-2-3-178 16</inkml:trace>
  <inkml:trace contextRef="#ctx0" brushRef="#br0" timeOffset="13578.8">7540 6261 471 0,'-5'10'102'15,"-3"1"1"-15,-2 1-80 0,-2 3-13 16,-1 3-3-16,-2 1-2 0,-2 0-1 15,2-1-1-15,1-4-2 0,2-1-1 16,2-4 3-16,3-5 4 0,4 0 2 16,3-5 2-16,4-5 1 0,3-2 0 15,3-1 3-15,1-2-3 0,2-5-1 0,2-2-2 16,1-3 1-16,0-1 2 0,0 0 0 16,1-2 2-16,0 1 1 0,2 2 1 15,-3 2-1-15,1 3 0 0,-1 2 0 16,-3 3-1-16,-2 3 0 0,-2 3-1 15,-2 3-3-15,-1 5 0 0,0 2-1 16,-1 5-1-16,1 4-5 0,-2 6-8 16,1 4-6-16,2 1-8 0,0 3 10 15,-1 1-140-15,2 0-121 0,0-1-302 0</inkml:trace>
  <inkml:trace contextRef="#ctx0" brushRef="#br0" timeOffset="17012.29">6509 4386 439 0,'0'1'116'15,"1"0"5"-15,0-1-60 0,-1 0-16 16,0 0-5-16,0 1-6 0,0 0-9 16,-1-1-6-16,1 0-2 0,0 1-2 15,-1-2-3-15,1 1-3 0,0-1-3 0,1 1-2 16,0 1-2-16,2 0-1 0,0 0 2 15,2 1 4-15,4 1 2 0,2 0 2 16,3 1 4-16,4 0 2 0,4-1 2 16,4 0 1-16,3 0-4 0,2 0-3 15,3-2-1-15,6 2-4 0,0-2-2 16,3-1-3-16,2 0-2 0,2-1 0 16,1 1-1-16,4 1 1 0,0-3-4 15,-1 4 1-15,0 0 0 0,1 0-1 0,-1 2 1 16,-2-3-1-16,-1-1 1 0,-6 1 2 15,3-2 0-15,-3-1 0 0,2-1 0 16,-1 2 0-16,-2-1 0 0,1 2 0 16,0-2 1-16,0 0-1 0,-1 0 0 15,-3 0 0-15,1-1 1 0,0 1-1 16,1-1 1-16,1-1-1 0,0 3 0 16,3 1 0-16,0-1 0 0,1 1 1 15,2 1-1-15,0 0 0 0,0 2 0 0,-1-3 0 16,-3 1 0-16,0-1 0 0,-1-1 0 15,1 0 0-15,0-1 0 0,1 4 0 16,-4-2 0-16,3-2 0 0,2 1 0 16,-1 2 0-16,-3-2 0 0,0 1 0 15,-2-2 0-15,-1 1 0 0,-4 0 0 16,-4 1 0-16,-1-2-1 0,-5 1 0 16,-3-2-2-16,-3 3-2 0,-1-1-3 0,-3 0-6 15,-4 1-6-15,-2-1-8 0,-3 0-4 16,-1 0-124-16,-1-2-120 0,-2-1-295 15</inkml:trace>
  <inkml:trace contextRef="#ctx0" brushRef="#br0" timeOffset="17648.9">9559 3942 493 0,'-3'-4'115'0,"1"-5"6"0,0 3-61 15,-1 0-29-15,3 1 1 0,-2-3 2 16,2 5 1-16,0-1-1 0,0 2-2 0,-1-3-5 16,1 3-5-16,-1-2-3 0,1 4-3 15,-2-3-5-15,-1 0-4 0,-3 2-3 16,-2 2-2-16,-4 3-3 0,-4 0 0 16,-3 2 0-16,-1 1 0 0,-2 3 1 15,0 2-2-15,2-1 1 0,2-2-2 16,5 0 1-16,2 2-3 0,5-2 0 15,2 0-1-15,3-1 0 0,6 1 1 16,1-2 0-16,4 1 1 0,1 0 2 0,3 0 1 16,2 0 2-16,-1 2 0 0,0-2 0 15,0 3 1-15,-3-1 0 0,-2 0-1 16,-3-2 1-16,-2 0-1 0,-3-2 2 16,-2 1 0-16,-5-3-1 0,0 1-2 15,-4-1-5-15,-3 3-6 0,-1-2-7 16,-5 0-6-16,0-3-6 0,-1 0 49 0,-1-3-170 15,1-3-116-15,2-2-309 0</inkml:trace>
  <inkml:trace contextRef="#ctx0" brushRef="#br0" timeOffset="17885.33">9601 3631 643 0,'5'0'143'0,"0"-1"3"0,-3 1-93 16,0 1-28-16,-1 3-8 0,1 3-2 16,4 4 3-16,-4 3-1 0,0 3-5 15,2 6-4-15,0 5-2 0,-1 5 0 16,2 3-1-16,-2 4-3 0,2 2 0 16,1 0-1-16,-1 3-6 0,2-3-11 0,1-2-15 15,0-2-5-15,4-3-12 0,-2-5-113 16,0-3-117-16,-2-7-266 0</inkml:trace>
  <inkml:trace contextRef="#ctx0" brushRef="#br0" timeOffset="18414.48">9615 3935 582 0,'2'-1'136'0,"1"-3"4"15,2 1-88-15,4 3-13 0,2-3-6 16,1 1-1-16,3-1-6 0,3 1-4 16,0 1-4-16,1 1-3 0,-2-3-4 15,2 1-3-15,2 1-4 0,-2 2-2 16,0-2 0-16,3 3-1 0,1 1-3 16,0-2-1-16,1 1 1 0,-1 0 2 0,-1-1-1 15,-2 1 1-15,-3-2 0 0,-2-1 1 16,-3 1-1-16,-2-1 0 0,-4 2 0 15,-3-2 1-15,0 0 1 0,-2-1 1 16,-2 1 0-16,-3-1 1 0,-3 2-2 16,-3 0 1-16,-2 2-2 0,-5 3-1 15,-1 3-1-15,-2 2-2 0,-1 3-1 16,3 1-2-16,1 0-4 0,4-1 0 16,4-2-3-16,5 3 0 0,4-3 0 15,4-2 0-15,4-1 2 0,2-2 2 0,3-2 3 16,2 0 1-16,2-4 2 0,1-2 4 15,0-4 2-15,-1-1 4 0,1 0 3 16,-4 0 2-16,-2-1 4 0,-1-2 2 16,-2-1 0-16,-1 1 1 0,-2-1-1 15,-1 0-1-15,-2 1-2 0,0 0-2 16,-1 3-3-16,-2 4-3 0,-1 2-2 0,-3 5-2 16,1 6-1-16,-2 2-1 0,2 2 1 15,0 3-5-15,0 0-4 0,2 0-9 16,3-3-10-16,4 0-6 0,2-2-13 15,3-3 164-15,1-1-290 0,1-4-141 16,4-3-407-16</inkml:trace>
  <inkml:trace contextRef="#ctx0" brushRef="#br0" timeOffset="18648.86">10406 3870 580 0,'-11'1'125'0,"-2"2"6"16,-3-2-103-16,-2 3-9 0,-1 3-1 16,0 2 0-16,2 3-1 0,0 2-6 0,0 3-5 15,4 1-4-15,2 2 0 0,3 1-2 16,4-2-1-16,3 0-1 0,4-1 0 16,3-4-1-16,2 0-3 0,1-3-3 15,5-1-2-15,-1-1-2 0,2-4-5 16,1-3 0-16,3-3-31 0,2-2-82 15,2-7-96-15,0-4-240 0</inkml:trace>
  <inkml:trace contextRef="#ctx0" brushRef="#br0" timeOffset="18849.48">10461 3552 528 0,'0'9'115'15,"1"5"3"-15,2 3-93 0,2 9-4 16,0 4-1-16,4 5 2 0,1 5-2 0,0 1-4 16,0 0-4-16,-1 2-4 0,-1-4-3 15,-1-3-2-15,-3-2-1 0,-1-2-4 16,-2-2-4-16,-1-3 0 0,0-4-125 16,-2-7-110-16,2 0-288 0</inkml:trace>
  <inkml:trace contextRef="#ctx0" brushRef="#br0" timeOffset="19112.18">10750 3839 480 0,'-9'12'121'0,"-3"-4"6"0,-3-1-54 16,-2 0-38-16,-5-1-5 0,-1 1-4 0,1-1-6 15,1-1-8-15,3 3-5 0,4-3-4 16,2 2-3-16,5-1-1 0,4 2 0 16,3 4 0-16,5 0 0 0,2 1 1 15,6 3 0-15,3-1 1 0,6 4 1 16,4-5 0-16,2 3-3 0,2-1 5 16,1-1-4-16,-2-1-134 0,2-2-115 15,-3-2-306-15</inkml:trace>
  <inkml:trace contextRef="#ctx0" brushRef="#br0" timeOffset="31381.47">6614 4952 177 0,'1'0'41'0,"-1"0"-3"0,-1-1-28 16,1 2-22-16,-1-3-8 0,-1 1-3 16,1 1 3-16,-2-1 6 0,1 1 10 15,-2-1 16-15,2-2 16 0,0 4 13 16,0-1 10-16,-1 0 5 0,2-1 2 16,0 0-3-16,0 1-7 0,-1 0-4 0,0-2-7 15,0 2-9-15,-3 0-7 0,1-1-8 16,-2 2-5-16,0 0-4 0,0 0-1 15,2 1-2-15,0-2 1 0,0 0 4 16,2 2 3-16,2-4 3 0,-1 4 3 16,1-2 3-16,0 0 1 0,0 0 0 15,0 1-2-15,-1 1-1 0,-2 0-1 0,-1-2-2 16,0 3-2-16,-2 1-1 0,0-1-2 16,-2-1-1-16,1 0-2 0,0-1-2 15,0 4 0-15,3-5-1 0,0 1 0 16,0 1 1-16,3-1 0 0,1 1 2 15,0-1 1-15,1-1 1 0,-1 2-1 16,1-1 0-16,1-1 0 0,-2-4 1 16,0 4-1-16,1 3 2 0,0-2 3 15,0 0 4-15,1 0 4 0,-1 0 2 0,3 4 2 16,-1-2 2-16,0-2 0 0,2 0-1 16,2 0-2-16,1 0-3 0,4 1 0 15,3-1-2-15,5 1-1 0,3 0-2 16,4 0-2-16,5-1-2 0,4 1-1 15,1-1-2-15,3 1-2 0,3-1 0 16,-2 0-3-16,2 1 0 0,-3 1-1 0,2-3-1 16,-1 2 1-16,-2 0-1 15,2 2 0-15,-3-1 0 0,1 1 0 0,2-2 1 16,-1 2-1-16,0-2 0 0,-2-1 0 16,1 0 1-16,-2 0-1 0,0-2 0 15,-4 1 0-15,2 0 1 0,0 0-1 16,3 1 0-16,-1-2 0 0,-1 2 1 15,1 2-1-15,2-1 0 0,-2 1 0 16,-1 0 1-16,-3-1-1 0,-1 3 0 0,0-3 0 16,-1-2 0-16,-2 2 0 0,-1 0 0 15,-1-1 0-15,0 0 0 0,-2 1 0 16,1-1 0-16,0 1 0 0,0 0 1 16,-1-2-1-16,0 1 0 0,0 2 0 15,0 0 0-15,-1-1 0 0,-1-2 0 0,0 1 0 16,2-1 0-16,-1 1 0 0,0-3 0 15,-1-1 0-15,1-2 1 0,0 2-1 16,-1-2 0-16,-1 1 0 0,-1-3 0 16,0 4 0-16,0 0 0 0,2 2-1 15,0-1 1-15,2 2-1 0,0 0-1 16,1 1 1-16,-2 1-1 0,-1-2 1 16,1 1-1-16,-3 1 1 0,0 0 0 15,-1 1 1-15,-2-2 0 0,0-2 0 16,-3 1 0-16,-1-2 0 0,-1 1 0 0,-2-2 0 15,-1-2 0-15,0 1 0 16,1 3 1-16,0-2-1 0,1 0 0 0,2 0-1 16,2 2 1-16,-1 0 0 0,1 0 0 15,1 0 0-15,2 1 0 0,-2 0 0 16,2 0 0-16,-2 1 0 0,1 0 0 16,-3-1 0-16,-1-1-6 0,-5 1-7 0,-2 2-25 15,-4-2-15-15,-5-1-129 0,-6-3-142 16,-3 3-335-16</inkml:trace>
  <inkml:trace contextRef="#ctx0" brushRef="#br0" timeOffset="32044.49">7227 4642 464 0,'0'-1'116'0,"0"1"2"0,0 1-58 0,0 0-25 16,1 2-8-16,0 1-2 0,-1 3-3 16,2 2-2-16,-1 2-1 0,1 2-2 15,1 1-2-15,-1 4-3 0,-2 1-4 16,0 3-4-16,0-1-2 0,-1 4-5 15,-1 0-7-15,-2-2-5 0,2 0-6 16,0-2-117-16,0-5-111 0,1-3-279 16</inkml:trace>
  <inkml:trace contextRef="#ctx0" brushRef="#br0" timeOffset="32313.05">7197 4698 619 0,'1'-10'141'0,"3"0"4"0,1-1-105 0,2 0-9 16,-1 0-5-16,1 3 0 0,-1 2-1 15,0 1-5-15,-2 0-4 0,0 3-5 16,-1 2-3-16,0 1-3 0,0 3-2 16,1 0-3-16,0 3-2 0,3 0-2 15,-1 4-1-15,1 1 1 0,-1-2-1 16,1 1-4-16,-2 1-4 0,1-1-5 15,-4 0-2-15,-1-2-2 0,-2-3-3 16,-3 2 0-16,-3-2-1 0,-3-2 10 0,-2-1-69 16,-2-2-52-16,0-1-96 0,-3-1-234 15</inkml:trace>
  <inkml:trace contextRef="#ctx0" brushRef="#br0" timeOffset="32815.65">7456 4640 486 0,'9'4'126'0,"-4"1"0"16,-3 2-20-16,-4 2-85 0,0 2-8 15,-4 0-5-15,0 0-3 0,-1 1-2 16,2-2 1-16,-1-1-1 0,3-3 0 16,1 1-1-16,0-3 1 0,0 0-1 15,2-1 0-15,-1-3 0 0,1 1 1 16,0-1 2-16,-1-1 0 0,1-2 2 0,-1-1 1 15,0 0 1-15,-1-1 1 0,2-1 1 16,-1-1-1-16,1-1 0 0,1 0 0 16,1-1-1-16,2 1-1 0,2 1-2 15,2-3-1-15,0 3-1 0,2 1-1 16,3 1-2-16,-1 1 0 0,3 1-1 16,-3 1 0-16,1 2 0 0,-1 3-1 15,2 1 0-15,-2 2 1 0,0-1-2 0,-3 4 0 16,0-2-1-16,-2 3 0 0,-2 0-1 15,-4-1 1-15,0 1-1 0,-2 1 2 16,0 0 0-16,0 0 1 0,0 1 1 16,1-4-1-16,2 2 1 0,0-3 0 15,2-3 1-15,2 0 0 0,2-3 1 16,0-2 0-16,2-4 1 0,2-1 0 16,0-2 2-16,0 0 0 0,-2-5 1 15,-2 2 2-15,-2 2 2 0,-1 1 1 16,-3-1 1-16,-3 0-1 0,-1 0-1 0,-2 1-2 15,0-2-5-15,-2-2-5 0,-1 2-8 16,-1-1-6-16,2 2-5 0,0 1-8 16,2 4-5-16,1 0-124 0,0 0-117 15,2 1-292-15</inkml:trace>
  <inkml:trace contextRef="#ctx0" brushRef="#br0" timeOffset="33033.6">7834 4669 469 0,'14'11'128'16,"-10"-8"8"-16,-3 0-24 0,1-2-64 16,-4-8-6-16,-2 6-6 0,0-2-6 15,-3 1-8-15,-1 2-7 0,1 0-8 16,-1 2-4-16,2 3-2 0,1 2 1 16,2 3 1-16,1-2 0 0,2 0-1 0,2 2 1 15,1 0-3-15,4 0-2 0,-1-1-8 16,4 1-7-16,1-4-8 0,2 1-4 15,0-3-58-15,3-2-63 0,-2-3-103 16,1-3-236-16</inkml:trace>
  <inkml:trace contextRef="#ctx0" brushRef="#br0" timeOffset="33429.51">8181 4586 565 0,'-3'9'126'0,"-3"0"3"0,1 2-103 16,-4 2-7-16,-1 2-2 0,0-1-3 16,-2 2-6-16,1 1-3 0,-1 0-3 15,1 1-1-15,3 0-1 0,-1-2 0 0,2 2 0 16,3-5-1-16,-1-1 0 0,3-4-1 16,1-3 0-16,0-1-1 0,1-2 3 15,0-5 5-15,-4 1-2 0,5-7 0 16,1 0 2-16,3-5 2 0,2-3 2 15,2-5-3-15,1 0-3 0,5-5 3 16,-3 4 0-16,0-3 1 0,-1 2 3 16,-1 5 3-16,-1 1 4 0,-1 7 1 0,-1 2-1 15,0 4 0-15,0 6-2 0,0 3-4 16,0 3-5-16,0 3-3 0,0 3-2 16,-1 6 0-16,0 1 1 0,-2 2 0 15,0 1 0-15,1 0 0 0,-1 0 1 16,1 1-3-16,1-1 2 0,0-2-2 15,-1-3-6-15,2-2-6 0,-2 1-12 0,0-3-6 16,-1-5-2-16,-1-4-104 0,-1 0-21 16,0-4-95-16,-2-6-204 0</inkml:trace>
  <inkml:trace contextRef="#ctx0" brushRef="#br0" timeOffset="33603.14">8086 4698 515 0,'-4'4'118'0,"3"-2"4"16,4-2-61-16,2 2-43 0,3-1 2 0,3 0 0 15,1 1-1-15,4-1-2 0,3 1-3 16,0-1-9-16,0 1 43 0,0 1-180 16,-4 0-122-16,3-3-337 0</inkml:trace>
  <inkml:trace contextRef="#ctx0" brushRef="#br0" timeOffset="42746.37">9145 4720 90 0,'0'-1'30'16,"2"-2"1"-16,1 1-4 0,0 0 17 15,0 1 17-15,0 0 8 0,1 0 6 16,-3 0 6-16,-1 2 5 0,1-1-5 15,-2 0-11-15,0 1-16 0,-1-1-17 0,-1-1-9 16,0 0-5-16,1-1-3 0,0 0-4 16,-1 2-3-16,2-1-1 0,0 0-2 15,1 1-2-15,0 0-1 0,0 0 1 16,0 0-1-16,0 0 3 0,0-1-1 16,1-1 2-16,-1 1 1 0,0 3-1 15,-1-3 0-15,0 1 1 0,0 0-3 16,0 0 0-16,0 2-3 0,-1-2-1 0,-2 0-2 15,3 0-1-15,0 1-1 0,0 0-1 16,0-1 0-16,1-1-1 0,0 1-1 16,0 0 1-16,0 1 0 0,0-1 0 15,0 0 0-15,1 0 1 0,-1 1 0 16,-2-1 2-16,0 2-1 0,-2-4 1 16,0 2 0-16,-3-1 0 0,0 1 0 15,-2 0-1-15,1 0 0 0,1 0 0 16,0-1 0-16,2 2-1 0,-1-1 1 15,1-1 0-15,-1 2 2 0,1-1 0 0,-3 1 1 16,0 1 0-16,1-2-1 0,-2 2 1 16,0-1 0-16,2-1-1 0,1 1 0 15,3 0 0-15,-2-1 0 0,3 1-1 16,1 0-1-16,2 0-1 0,-1 0-1 16,1 0 0-16,-1-1 0 0,1 2-1 15,-1-1 1-15,1 0 1 0,-1-1-1 0,0 1 0 16,0-1 0-16,2-1 0 0,0 2-1 15,1-1 1-15,1 0 1 0,3 0-1 16,1 0 2-16,2 1-1 0,3 0 1 16,3-1-1-16,4 0 0 0,4 1 1 15,4 2-1-15,6 1 0 0,5-3 1 16,5 2 0-16,0-1 1 0,5 3 1 16,0-4 2-16,0-1 0 0,3 0 1 0,4-1 0 15,-2-3 1-15,6 3 0 0,0-1-2 16,1 1 0-16,5 0-2 0,-2-1 0 15,0 1-1-15,4 1 0 0,0 0-1 16,0 2-1-16,-1-1 1 0,-6 2-1 16,-1 0 1-16,-6 2-1 0,-10 0 0 15,-7-2 2-15,-8-1-5 0,-9-2-7 0,-4 0-12 16,-6 0-15-16,-6-4-74 16,-4-1-61-16,-5-1-124 0,-2 0-259 0</inkml:trace>
  <inkml:trace contextRef="#ctx0" brushRef="#br0" timeOffset="43411.63">9058 4661 335 0,'3'-4'80'0,"4"-1"0"16,2-3-25-16,2-2-45 0,0 3-10 15,1-2-1-15,-2 0 9 0,0 4 10 0,-4-3 9 16,-1 2 7-16,-2 2 8 0,-3 0 5 16,0 0 4-16,-1 1-1 0,-2 0-8 15,-2 1-6-15,-1 2-7 0,-4 1-5 16,0 2-6-16,-1 1-4 0,-1 1-4 16,-2 1-4-16,0 1-2 0,-1-2 0 15,1 1-2-15,0-1 0 0,-1 1-1 16,-1 0 0-16,0-1 0 0,2 0 0 15,0 1-1-15,3 0 0 0,0 0 0 16,4-5 0-16,-1 2-1 0,4 2 0 16,3-1-1-16,0 1 1 0,2 1-1 0,2 1 1 15,1 1 1-15,3 2 1 0,1-2 0 16,0 2 1-16,2 1-1 0,1 0 1 16,0 0 0-16,0 1-1 0,0 0 0 15,1 1 0-15,0-1-2 0,1 0 1 16,3-1-3-16,2 0-10 0,3-1-8 0,3-2 166 15,5 0-293-15,0-5-142 0,6 1-414 16</inkml:trace>
  <inkml:trace contextRef="#ctx0" brushRef="#br0" timeOffset="44227.43">10867 4711 447 0,'7'-5'124'0,"-2"0"7"0,-1 0-39 16,-1-1-34-16,-1 2-10 0,0-1-6 15,0 5-5-15,-1-1-3 0,-1 0-4 16,0 0-6-16,-1 0-4 0,1 1-3 16,0 1-5-16,-2 1-4 0,4 6-5 15,-4 1-2-15,0 3-1 0,-1 3 0 16,-3 3 0-16,1 4 2 0,-2 1 0 0,0-1-2 16,-1-2-1-16,2 1 0 0,0-3-1 15,3-4-1-15,-1-3 0 0,2-3 0 16,2-4 1-16,-1-3 2 0,1-2 1 15,2-1 0-15,-1-7 1 0,2-4-1 16,0-4 1-16,0-5-1 0,2-4 0 16,0-3-1-16,1-6-1 0,0 1 1 15,1-1-1-15,1 1 1 0,1 1-1 16,1 4 1-16,0 3 1 0,0 5-1 16,1 4 2-16,-2 5 0 0,-2 2 2 0,2 4 1 15,0 1 0-15,-2 4-1 0,1 3 0 16,1 2 0-16,1 3 0 0,-2 0-1 15,2 9 0-15,-1 1-1 0,0 4 2 16,0 2-2-16,-2 3 1 0,0 2-1 16,-2 1-1-16,1-2 1 0,-2-2-1 0,-1-2-8 15,1-1-10-15,-1-2-9 0,-1-2-10 16,2 0 3-16,-3-3 4 16,0-3-140-16,-1-4-116 0,0 0-294 0</inkml:trace>
  <inkml:trace contextRef="#ctx0" brushRef="#br0" timeOffset="44393.49">10897 4718 568 0,'-1'1'128'0,"2"0"6"16,3-2-70-16,4 1-35 0,3 0-5 16,5 0 0-16,3-1-2 0,4-2-1 15,0-1-6-15,1 2-15 0,-3 0-18 16,1-2-4-16,-2 1-127 0,-2 0-119 15,3 1-304-15</inkml:trace>
  <inkml:trace contextRef="#ctx0" brushRef="#br0" timeOffset="44617.07">11450 4654 596 0,'-7'1'143'16,"-7"-1"7"-16,-1 3-88 0,-4 1-25 15,0 2-6-15,-3 1-3 0,-1 3-8 0,3 1-7 16,4 2-8-16,3-1-6 16,2 1-3-16,5 2-2 0,4 3-1 15,5-1 0-15,5 2 0 0,3 0 2 0,4-3-1 16,6 1-4-16,3-4-4 0,3-3-7 16,1-4-4-16,3-4 108 0,-2-3-232 15,-3-5-127-15,0-6-354 0</inkml:trace>
  <inkml:trace contextRef="#ctx0" brushRef="#br0" timeOffset="44847.46">11615 4399 622 0,'-6'-8'146'0,"0"0"5"16,2 7-103-16,3 2-14 0,0 4-3 15,2 6-2-15,1 1-5 0,-1 5-5 16,1 4-4-16,0 4-1 0,0 4-1 15,-2 5-3-15,0 0-4 0,-1 2-3 0,0 1-1 16,0 2-1-16,0-1-1 0,1-2-2 16,-2 0-13-16,5-5-3 0,0-2-6 15,2-4-9-15,2-5-8 0,1-4 9 16,-1-4-132-16,3-6-108 0,-1-3-295 16</inkml:trace>
  <inkml:trace contextRef="#ctx0" brushRef="#br0" timeOffset="44999.15">11558 4701 639 0,'-8'-1'150'0,"2"-1"7"0,3 3-109 15,2-1-13-15,4 0-3 0,2 1-1 16,2 0-7-16,4 0-6 0,4 0-7 16,2-2 0-16,4 0 1 0,1-1-23 15,4-5-21-15,3 0-135 0,-2-5-137 0,2-4-350 16</inkml:trace>
  <inkml:trace contextRef="#ctx0" brushRef="#br0" timeOffset="45362.15">12429 4456 571 0,'3'6'139'0,"-1"4"10"0,0 1-93 16,0 1-7-16,1 4-4 0,-3 1-2 16,-1 6-9-16,-2 0-10 0,2 3-9 15,-2 4-9-15,0 1-1 0,-2 0-1 16,2 2 0-16,-2-1-10 0,0 0-13 0,-1-4-12 16,0-1 53-16,1-2-186 0,-1-4-135 15,2-5-348-15</inkml:trace>
  <inkml:trace contextRef="#ctx0" brushRef="#br0" timeOffset="45709.74">12388 4590 657 0,'-4'-29'145'0,"3"2"11"16,2 4-128-16,4 3 22 0,4 7-7 16,2 2-7-16,4 1-1 0,2 3-3 15,1 4-9-15,4 0-8 0,-1 2-4 16,0 4-3-16,-1 1-3 0,-4 5-2 15,-1 1-2-15,-4 3-2 0,-3 0-1 16,-3 0-2-16,-2 2-3 0,-4-1 0 16,-2 1-2-16,-2-3 0 0,-4-3 0 0,-2 1 0 15,-1-1 3-15,0-3 2 0,-3-4 1 16,0-3 3-16,-1-2 0 0,3-1 1 16,1-3 0-16,2-2 0 0,1 2 1 15,4 1 0-15,1 4-2 0,4 1 0 16,3 4 0-16,1 4 0 0,3 5 1 15,1 3-1-15,4 6 0 0,2 3 1 0,1 3 1 16,-1 1 0-16,0 1 0 0,1 0-1 16,-1 0 1-16,-1-7-7 0,3 0-16 15,1-4-13-15,0-2-7 0,6-3-130 16,3-5-132-16,2-4-318 0</inkml:trace>
  <inkml:trace contextRef="#ctx0" brushRef="#br0" timeOffset="46042.4">12821 4664 562 0,'-3'5'123'0,"0"1"4"15,3 3-100-15,4-2-7 0,2 0 2 16,3-3 2-16,4 1-2 0,4-2-4 16,1-2-3-16,2-5-1 0,0-3-3 15,-2-2-4-15,1 2-3 0,-5-2 0 16,0-3 2-16,-4 1 3 0,-1 3 3 15,-2-3 0-15,-5 2 3 0,-2-3 0 0,-4-2 1 16,-2 1-1-16,-3-1-2 0,-3 1-3 16,-3 3 0-16,-3 1-2 0,-4 5-1 15,-3 9-4-15,1 5 0 0,0 6-2 16,2 6-1-16,2 5-3 0,3 3 0 16,5 3-1-16,6-2 1 0,4-1-2 15,6 2 1-15,3-4 0 0,5-1 2 16,7-2 3-16,5-3-8 0,3-7-9 15,6-2-11-15,3-6-8 0,4-2 106 0,-1-5-232 16,3-7-137-16,5-3-357 0</inkml:trace>
  <inkml:trace contextRef="#ctx0" brushRef="#br0" timeOffset="46726.58">13416 4573 611 0,'-14'3'143'0,"-3"3"7"0,0 1-101 15,-5 5-17-15,-1 6-3 0,-5 3 1 16,3 0-6-16,0 2-10 0,-1 2-7 16,0 1-6-16,8-1-4 0,6-2-4 15,8-1-2-15,7-2 1 0,9-3-1 16,6-2 0-16,10-4 3 0,3-3 2 16,2-3 1-16,2-3 0 0,4-2 0 0,-4-2 1 15,0-4-1-15,-6 0 1 16,0-3 3-16,-3 0 4 0,-5-2 4 0,-5 4 3 15,-4-2 5-15,-5-1 4 0,-3 3 0 16,-4 2 3-16,-1-1-3 0,-3 4-3 16,-2 1-3-16,1 2-5 0,-2 4-4 15,2 0-4-15,1 2-7 0,0 1-3 16,5 1-1-16,5 2-1 0,0-1 0 16,6-2 1-16,6-1 3 0,3 2 3 0,3-2 2 15,0-4 2-15,2 0 1 0,0-2 4 16,-2 2 2-16,-7-5 2 0,-2 2 5 15,-2-2 7-15,-7 1 0 0,-3-4 1 16,-4-4-3-16,-3-3-3 0,-6-1-2 16,-4-3-9-16,-5-2-7 0,-5-4-6 15,0 4-3-15,-1 0-7 0,2 2-9 16,4 3-13-16,3 2-8 0,4 1-9 0,5 2-2 16,5 1-1-16,4-2 1 0,4 4 8 15,6 0 12-15,4 2 11 0,6 2 9 16,4 3 5-16,5 2 4 0,-1 0 8 15,-2 4 4-15,-1-1 5 0,1 0 6 16,-1 3 6-16,-1-2 6 0,-3 3 2 16,2 3-1-16,-2-1-2 0,-4 2-1 15,-2-1-5-15,-5-2-4 0,-3 2-5 16,-4-1-2-16,-3-1-1 0,2-5 1 0,-3 2-2 16,-2 0-1-16,1-3 1 0,-2-2 1 15,1-2 2-15,-1-1 5 0,0-1 5 16,1-3 2-16,-1-4 4 0,-2 1 1 15,3-4-1-15,-1-2-2 0,1-4-6 16,0 3-4-16,2-1-3 0,2 2-5 16,2 0-1-16,1-1-2 0,2 4-2 0,2 2-2 15,2 0-9-15,0 0-12 0,1 2-13 16,3-2-14-16,0 4 16 0,2-3-144 16,5 2-129-16,3 0-304 0</inkml:trace>
  <inkml:trace contextRef="#ctx0" brushRef="#br0" timeOffset="47084.15">14445 4693 672 0,'2'4'172'16,"-3"-4"3"-16,-3-2-107 0,-3-1-19 0,-4 0-8 15,-6 3-9-15,-7 1-15 0,-3 0-13 16,-2 3-2-16,0 0 0 0,2 0-1 16,3 3-2-16,6-1-5 0,3 2-5 15,10-1-3-15,3 1-1 0,4 2 0 16,6 4 0-16,8-4 1 0,3 0 1 15,8-1 4-15,-1-1 2 0,2-4 1 0,0-1 0 16,-4-6 0-16,-4 0 2 0,-2-3 6 16,-5-1 4-16,-4-4 2 0,-2-2 2 15,-1-6 2-15,-1-2 2 0,1-5-1 16,-3-5-2-16,-1-4-3 0,1-4 0 16,-2-6-3-16,1 1-2 0,0 5 1 15,-4 0 4-15,0 11 1 0,0 6-1 16,-2 10 1-16,0 13-2 0,-2 11 0 15,-1 8-3-15,1 8-5 0,2 3-2 16,-2 6-1-16,4 4-1 0,1 3 1 0,2 0 0 16,3-2 2-16,5 3-2 0,1 1-2 15,5-1-35-15,5-5 151 0,6-6-285 16,-1-2-158-16,3 1-444 0</inkml:trace>
  <inkml:trace contextRef="#ctx0" brushRef="#br0" timeOffset="71890.91">6470 5551 541 0,'2'-1'129'0,"-1"-1"3"16,1 1-80-16,-1 0-21 0,2-1-8 0,-3 2-6 15,0 0-4-15,0 0-4 0,0 0-2 16,0 1-3-16,0-1 1 0,0 0-2 16,0 0 0-16,0 2-1 0,1 0 0 15,-1 0-2-15,0 1 1 0,1 1 0 16,1 2 2-16,0-1 3 0,0-2 2 15,2 3 1-15,1-4 3 0,2 1 2 0,0-2 1 16,2 0 1-16,3-1-2 0,3-1-2 16,2 0 0-16,4 0-2 0,3 0-3 15,2 3-3-15,4-1-1 0,1 2-2 16,3 1 0-16,4-2 0 0,-2 2-1 16,2 2 1-16,2-5-1 0,0 1 0 15,-2 1 1-15,2 0 0 0,-1 3 0 16,3 1 0-16,0-3 0 0,0 4 1 15,1 2 0-15,2-3 0 0,0 3-1 16,-2-1 1-16,0-1-1 0,-1-1 0 0,0-1 0 16,-1-3 0-16,1-2-1 0,1 0 1 15,-1-1 0-15,0 0-1 0,2 0 1 16,0-1 0-16,-2 2-1 0,-1-2 1 16,0-1 0-16,-1 0-1 0,-2-2 1 15,0 0-1-15,-2 2 0 0,-1 0 0 16,1 0 1-16,-3 2-1 0,-4 0 0 15,2-3 0-15,-2 3 1 0,-2-2-1 0,-2 1 0 16,-2 0 0-16,1 0 1 0,0-2-1 16,2 1 1-16,-3 0-1 0,2 1 1 15,-1-1-1-15,1-2 0 0,-1-1 1 16,1 2-1-16,0 0 0 0,1-2 0 16,1 2 0-16,0 2 0 0,-1 0 0 15,-2 1 0-15,0-1 0 0,-2 1 0 16,-1-1 0-16,-3-1 0 0,1 0 0 0,0 0 0 15,-1-2 1-15,0 2-1 16,-1-2 1-16,-1 2-1 0,0 1 1 0,1-2-1 16,-2-2 0-16,2 1 1 0,1 0-1 15,1-2 0-15,0 1 0 0,-1-1 0 16,0 0 0-16,1-1 0 0,-1 3 0 16,-2-2 0-16,-2 2 0 0,-2 2 1 0,-2-2-3 15,-3 2-8-15,-3 1-15 0,-4 0 152 16,-2 0-293-16,-4-4-154 0,-3 1-444 15</inkml:trace>
  <inkml:trace contextRef="#ctx0" brushRef="#br0" timeOffset="72524.48">7301 5279 510 0,'1'-6'125'16,"-1"-1"3"-16,1 2-50 0,1-2-47 16,0 5-3-16,-1 1-2 0,-1 0-3 0,0 1-4 15,1 1-3-15,-1 2-3 0,0 4-4 16,1 1-3-16,-1 4-3 0,0 4-1 16,1 4-1-16,0 3 2 0,-1 1-1 15,1 0-1-15,-2 0-5 0,2-1-9 16,-2-1-8-16,-1 0 5 0,-2-2-130 15,0-3-119-15,-1 0-294 0</inkml:trace>
  <inkml:trace contextRef="#ctx0" brushRef="#br0" timeOffset="72872.58">7324 5286 615 0,'-2'-4'155'0,"1"2"6"15,0 1-77-15,0-3-37 0,0 2-6 0,0 1-7 16,0-2-8-16,-2 0-7 0,2 0-6 16,0 0-4-16,0 1-4 0,3-2-2 15,-1 2-1-15,5 0-1 0,0-1-2 16,2 3 0-16,3-2-1 0,2 0 0 16,1 2 1-16,1 2-1 0,-2 0 1 15,0 1-1-15,-2 0 1 0,-2 2 0 16,-3 0-1-16,-2 0 0 0,-2 0-1 15,-3 2 1-15,0 0 1 0,-4 0-1 16,1 2 2-16,-3-2-1 0,2 1 1 0,-3-1 0 16,3 0 0-16,-4-1-2 0,1-4-2 15,0 0-2-15,-1 0-2 0,-3-2-1 16,0-1-8-16,-3-2-6 0,2 0-4 16,-1-3-6-16,2 0-6 0,2-2 89 15,3-1-210-15,4-1-123 0,4 0-344 0</inkml:trace>
  <inkml:trace contextRef="#ctx0" brushRef="#br0" timeOffset="73426.28">7495 5261 562 0,'-3'5'126'0,"2"-1"4"0,0-2-98 16,1 1-11-16,-1-2-3 0,1 3 0 0,0 1-6 15,1 4-4-15,0 1-4 0,-1 2-1 16,1 2-1-16,-1 2 0 0,0 3-1 16,0-4-1-16,-1 1 0 0,1-2 0 15,-1-3 0-15,0-1-1 0,0-6 1 16,-1-1 0-16,2 3-1 0,-1-6 1 16,1 0 0-16,0-4 0 0,0-2 0 15,1-2 0-15,1-3 2 0,0-4 0 16,1-1 1-16,0-5 1 0,3 2-1 0,0 1 1 15,2 1 1-15,-1 3 0 0,0 1 0 16,2 1 1-16,1 4 1 0,1 3 1 16,0 0 0-16,1 2-1 0,1 2-1 15,1 1-1-15,0 3-1 0,2 0-2 16,-1 3-1-16,-1 0-1 0,0 4 1 16,-3 1-1-16,-2 0 1 0,-2 0 0 0,-5 2 0 15,-2 2 1-15,-2-1-1 0,-1-1 1 16,-3 0 1-16,1 0-2 0,0-1 1 15,1 1 0-15,1-4-1 0,3 1 0 16,1-3-1-16,3-1 2 0,3-1 2 16,1-6 4-16,2-2 2 0,1 0 1 15,1-2 2-15,1-1 3 0,0-3-1 16,-3-1-3-16,1 2-3 0,-2-3 1 0,-1 1 1 16,-3-3-1-16,0-2-1 0,-3 3-2 15,-3-2 0-15,-2 2-1 0,-2-3-3 16,-2-2-4-16,-1 4-1 0,-1 0-5 15,0 2-6-15,1 2-8 0,1 2-8 16,1 1-11-16,2 3 7 0,1 2-137 16,1 0-123-16,2-1-304 0</inkml:trace>
  <inkml:trace contextRef="#ctx0" brushRef="#br0" timeOffset="73693.16">7999 5249 517 0,'3'-2'153'0,"-1"-2"7"16,-1 1-7-16,-1-1-100 0,0 3-11 16,-4 0-9-16,0 0-10 0,0 3-10 15,-4 1-6-15,-1 2-4 0,-1 3-1 0,-1 3 1 16,-1 4-1-16,0 2 0 0,1 1-1 16,3 0 0-16,-1 4 0 0,3-1-1 15,1-3-2-15,3-1-1 0,4-1-3 16,1-2-3-16,5 0-2 0,2-7-5 15,3-1-2-15,3-4-5 0,4-1-5 16,0-5-5-16,0-3 6 0,2-1-43 16,0 0-82-16,-1-1-106 0,-1-2-255 0</inkml:trace>
  <inkml:trace contextRef="#ctx0" brushRef="#br0" timeOffset="73898.47">8256 5195 607 0,'1'5'146'0,"1"-3"6"0,-1 2-98 16,2 3-8-16,-1 2-4 0,1 3-6 15,-1 2-9-15,-2 3-8 0,1 5-6 16,0 1-3-16,0 2-6 0,-1 2-2 16,1-2 4-16,0 0-20 0,4-1-1 15,-3-2-14-15,0-2-8 0,0-1-5 16,-1-6 81-16,0-2-210 0,1-4-107 15,-2-3-339-15</inkml:trace>
  <inkml:trace contextRef="#ctx0" brushRef="#br0" timeOffset="74312.03">8272 5266 638 0,'-1'-14'156'0,"1"3"6"15,1 0-94-15,2 4-20 0,3 2-4 16,3 3-7-16,1 1-6 0,5 1-7 15,0 1-6-15,3 1-3 0,1 0-4 16,2 1-5-16,-1 0-2 0,-2 2-3 0,0 1 0 16,-3 3 0-16,0-2-1 0,-6 3-1 15,-3 0-3-15,-4 1-2 0,-4 1 0 16,-5 0-1-16,-4-1 0 0,-2 0 1 16,-3-1 1-16,-4-4 2 0,1 0 3 15,0-3 1-15,1-2 0 0,4-2 1 16,2 0 1-16,2-1-1 0,6 2 0 15,0-3 0-15,5-1-1 0,4 4 0 0,1 0-1 16,4 1 0-16,5 3 0 0,0-1-1 16,4 4 1-16,0-1 0 0,2 3 0 15,-2 0 0-15,-1-2 0 0,-2 2-1 16,-4-1 1-16,-2 1 0 0,-4 0 0 16,-3-1 0-16,-3 2 0 0,-4 0 0 15,-3 1 0-15,-5-1 1 0,-3-2 0 0,-5 0 0 16,-3 0 1-16,-4-3-1 15,-2-2 0-15,-1 0-1 0,1-2-7 0,3-1-5 16,2-1-11-16,5-3-13 0,3 0 151 16,4-3-293-16,4 0-155 0,8-2-433 15</inkml:trace>
  <inkml:trace contextRef="#ctx0" brushRef="#br0" timeOffset="106469.81">9500 5079 159 0,'-1'-6'52'0,"-1"-2"14"0,0 0 0 16,1 3-11-16,-1-1 6 0,2 2 6 15,0 1 1-15,0 0-9 0,2 1-11 0,-2 0-10 16,0 1-8-16,1 1-7 0,-1 0-7 15,-1 0-4-15,-2 1-2 0,1 1-3 16,0 1-2-16,-2 2-1 0,0-1 0 16,0 2 0-16,-2-1 0 0,2 2-1 15,0-1 0-15,0 0 0 0,1-1-1 16,1 0-1-16,1-2 0 0,0-1 0 16,0-2 1-16,1 1 2 0,1-1 0 0,-1 0 1 15,0-1 2-15,0 1 1 0,1 0 0 16,0 1 0-16,0-1-1 0,-1-2 0 15,1 3-1-15,0-2-1 0,0 2-1 16,0-1 0-16,1 0-2 0,1 0 0 16,0 2 0-16,3-2 1 0,1 3 3 15,2-2 3-15,3 0 1 0,1 3 3 16,3 1 4-16,2-3 2 0,4 3 2 16,4 1 1-16,5 1 1 0,2 0-1 0,3-3 1 15,5 2-3-15,1 6-3 0,0-2-3 16,0 1-4-16,-2-3-3 0,2 2-2 15,-6-1-3-15,-2-2 0 0,-3-4-1 16,-4-1 0-16,-5-1-1 0,-6-1 0 16,-4 0-5-16,-2 1-5 0,-4-1-9 15,-6 1-11-15,-3-1-12 0,-3 0 20 16,-2 0-152-16,-1-1-128 0,-1 0-318 0</inkml:trace>
  <inkml:trace contextRef="#ctx0" brushRef="#br0" timeOffset="107253.11">9586 4981 298 0,'2'-4'70'0,"4"0"1"0,1 1-46 16,3-1-8-16,0-1-4 0,2 4-4 16,-1-3 0-16,-3 3 2 0,-1 0 4 15,-2 0 14-15,0 3 6 0,-3 1 0 16,-1-1 1-16,-3-2 2 0,0 2 1 15,0 1 1-15,-3-1-9 0,1 1-1 0,-1-2 2 16,1 0-2-16,2 3-2 0,-1-5 0 16,0 2-3-16,2-1-3 0,1 0-3 15,0 0-3-15,-1-2-1 0,0 1-1 16,0 1-4-16,-2-1-4 0,-4 2-4 16,-4-2-1-16,-1 2-1 0,-3 1 0 15,-3 1 0-15,-1 3-1 0,-4-1 1 16,0 0 0-16,0-1 0 0,0 2 0 15,2-3 0-15,2 0 0 0,4-1-1 16,4-2 1-16,4 1 0 0,3 0 1 16,4-1-1-16,1 2 1 0,4 0 2 0,1-1 1 15,0 1 2-15,1 0 0 0,1 0 5 16,-3 1 0-16,1-1 2 0,-3-2-2 16,-1 2-2-16,-1 0 0 0,-2 1-3 15,-1 2-3-15,1-2-1 0,-2 2-2 16,-1-1 1-16,0 1-1 0,1 2 1 15,1 0-1-15,1 0 1 0,1 3-1 0,1-1 1 16,3 2 0-16,1 1 0 0,1-1 0 16,4 4 2-16,3 0 3 0,3 1 1 15,4-4 0-15,2 0 1 0,2 0-1 16,3 0 0-16,2-2-3 0,-1-1-1 16,1-1-5-16,-2 2-11 0,-3-2-24 15,-3 1 150-15,-5-3-292 0,-3-2-162 16,-6 2-452-16</inkml:trace>
  <inkml:trace contextRef="#ctx0" brushRef="#br0" timeOffset="109460.11">9477 5646 253 0,'1'-3'73'0,"0"1"7"0,0 0-1 16,-1 0-37-16,0 1-1 15,-1 1 4-15,0-1 2 0,0-2-3 0,-1 3-7 16,0 0-7-16,0-1-7 0,-1 1-4 16,0 0-5-16,0-1-3 0,1 2 0 15,-1-1 0-15,1-1 2 0,1 2 0 16,0-2 0-16,1 1-1 0,0 0 0 15,0 1 1-15,-1-2-1 0,2 2-1 0,-1-1 2 16,1 0-1-16,-1 1-1 0,1-1-1 16,0 0 2-16,3 3 1 0,-2-2 1 15,2 0 4-15,2 1 1 0,2-1 2 16,3 2 0-16,3 1-2 0,1-1-3 16,5 3-2-16,3 3-4 0,5-1-2 15,4 4-1-15,3 1-2 0,1 4 0 16,7-1 0-16,-2 3 0 0,3 1-1 15,0 2-2-15,0-1 0 0,-2-1 0 16,-4-3-1-16,-2 0 0 0,-4-3 0 0,-7-4-1 16,-6-2-1-16,-7-3-10 0,-4-3-16 15,-4-1-12-15,-8-2-23 0,-4-3-114 16,-2 0-131-16,-3-3-300 0</inkml:trace>
  <inkml:trace contextRef="#ctx0" brushRef="#br0" timeOffset="110062.53">9519 5503 401 0,'3'0'117'0,"0"0"7"0,1-1-42 15,-1 2-12-15,0-2-6 0,0 1-10 16,-1 1-12-16,0 0-7 0,-2-1-7 16,0 1-4-16,-2 0-6 0,-2 2-5 15,1-2-3-15,-1 2-1 0,-3 0-1 16,0 2-1-16,0 0-2 0,-3 1-2 16,0 1-1-16,-2 2-1 0,-2 0 0 15,-2-3-1-15,-1 1 1 0,-2 0-1 0,1-4 0 16,0 0 1-16,2-3-1 0,1 0 0 15,5 2 1-15,3-1-1 0,3-2 1 16,0 1 1-16,3 0 0 0,1 0 1 16,1 0-1-16,0 1 1 0,2-1 0 15,-2 3 0-15,2-1 0 0,1 3 0 16,1-1 0-16,0 2 0 0,2 1 1 16,-1 0 1-16,3 2 0 0,1 3 1 0,1 2-1 15,1 3 0-15,2-2 0 0,2 3-1 16,0 4-1-16,2-2-2 0,0 0 1 15,1 1-1-15,-2 0-2 0,1-1-14 16,-2-2-18-16,0-4-95 0,-3 0-43 16,0-1-122-16,1 1-264 0</inkml:trace>
  <inkml:trace contextRef="#ctx0" brushRef="#br0" timeOffset="111314.45">10744 5102 230 0,'3'-2'66'0,"1"-2"8"15,1-2 3-15,-1 1-29 0,2-1 3 0,-2 0 4 16,-1 0 4-16,0 2-1 0,0-1-2 15,-1 2-6-15,-1 1-5 0,0-1-6 16,-1 0-2-16,0 2-1 0,0-1-4 16,0 0-4-16,-1 1-4 0,0-1-5 15,0 0-5-15,0 1-5 0,-2 0-3 16,1-1-2-16,-1 1-2 0,0-1 0 16,-3 0-1-16,-1-2 0 0,-2 0-1 15,-1 0 0-15,0 0-1 0,-1 2 0 0,-3-1 0 16,1 2 0-16,0 1 0 0,-1 2 0 15,0 0 1-15,0 1 1 0,0 2 0 16,4-1-1-16,1 2 2 0,0-1-1 16,5 2 1-16,1 1 2 0,0 3 3 15,2 3 0-15,0 1 0 0,0 2 0 16,2 4 1-16,0 0-2 0,2-1-1 16,-1 1-3-16,1-1 1 0,1 1-1 0,4 2-1 15,-1-1 1-15,-1 0-1 0,2 1 0 16,-3 1-1-16,1-2 1 0,-4 1-3 15,-2-3 1-15,-1-3-6 0,-1 1-5 16,-2-5-6-16,1-1-13 0,0-3 12 16,-1-3-85-16,-1-2-65 0,0-4-112 15,-1-4-263-15</inkml:trace>
  <inkml:trace contextRef="#ctx0" brushRef="#br0" timeOffset="111555.84">10488 5279 539 0,'3'1'138'0,"1"-2"8"15,0 1-52-15,3-3-50 0,1 0-5 16,0 0-4-16,0-1-4 0,0 1-8 0,-1-1-8 16,1-1-6-16,-3 1-3 0,2 1-2 15,0 2-1-15,1 1 0 0,3 1-3 16,2 1 0-16,3 1-1 0,2 3-1 15,5-1-1-15,4 0-6 0,-1-2-8 16,-1 1-11-16,0-2 21 0,0 2-154 16,-6-4-127-16,-3-2-325 0</inkml:trace>
  <inkml:trace contextRef="#ctx0" brushRef="#br0" timeOffset="111856.7">10890 5250 397 0,'-4'-3'118'0,"1"3"5"16,-1-1-7-16,2 0-66 0,2 2-12 15,0-1-8-15,1 3-1 0,3 1 0 16,-2 2-1-16,1 3-2 0,0 5 0 15,2 1-1-15,-1 5-2 0,1 1-6 0,-2 4-7 16,0 1-5-16,-1 2-3 0,1-3-1 16,-3 0 0-16,0 1-1 0,1 2-2 15,-2-4 2-15,-1-5-11 0,0 2-12 16,-1-3 9-16,1-4-105 0,-2-3-37 16,2-2-108-16,-2-6-241 0</inkml:trace>
  <inkml:trace contextRef="#ctx0" brushRef="#br0" timeOffset="112183.39">10931 5315 433 0,'4'-13'124'0,"1"-1"9"16,0 5-3-16,1 2-76 0,-1 1-6 15,0 1-3-15,-1 1-1 0,-2 0-6 0,1 1-5 16,1 2-7-16,-2-1-5 0,2 0-5 15,0 0-3-15,0 2-4 0,4 0-3 16,-1 4-2-16,2 1-1 0,2 2-1 16,0 4-1-16,1 2 0 0,1 1 0 15,1 3 0-15,2-1 0 0,-1-2 0 16,-1 0 0-16,-1 2-1 0,0-5 0 16,-5 0-4-16,-2-4-1 0,-7 1-1 15,-8 0-3-15,-4-2-2 0,-6-2-3 16,-5-2-3-16,-4 0-1 0,-4-1-2 15,-1 0-2-15,1-1-1 0,3-3 1 0,2 1 0 16,6 0-4-16,4-4 15 0,6 3-60 16,5-3-71-16,9 0-103 0,7 1-256 15</inkml:trace>
  <inkml:trace contextRef="#ctx0" brushRef="#br0" timeOffset="112954.77">10367 5090 480 0,'6'-1'120'16,"3"-1"4"-16,0-3-65 0,1 2-23 15,0-1-9-15,-2-1-5 0,0 1-7 16,0 0-5-16,-4 0-5 0,2 3-1 16,-3 0 0-16,-1 0 2 0,-1 1 3 15,-1 1-1-15,-2 1 0 0,0 2 0 16,-3-1 1-16,1 2 0 0,-5 0-4 0,0-1 0 16,-3-1-1-16,-2 0 0 0,0-3-1 15,-1 0-1-15,-1-1-1 0,1 1 0 16,1-2 0-16,3 4-1 0,1 0 1 15,2 0-1-15,4 1 0 0,2 2 0 16,3 1 2-16,2 3 1 0,2 0 1 16,4 1 0-16,2 0 0 0,1 4 1 0,1 0-2 15,2-1 0-15,-2 1-1 16,0-1-1-16,-2 2 0 0,0-3-1 0,-4 0 0 16,-1-2 0-16,-2-1 0 0,0 0-1 15,-2 0 1-15,-2-2-1 0,-1 0 0 16,-1 0 0-16,-2-3 0 0,0-2 1 15,-3 2-1-15,-3-2 1 0,1-1 0 16,-3-3 1-16,-3 0-3 0,-1-2-6 16,-1 0-6-16,-1-2-3 0,0 0-6 0,-3-2-63 15,3 2-59-15,0-1-101 0,4-1-230 16</inkml:trace>
  <inkml:trace contextRef="#ctx0" brushRef="#br0" timeOffset="113304.63">10359 4956 479 0,'2'-4'123'0,"-2"1"7"0,1-2-60 16,0 1-19-16,-1 3-6 0,0-1-5 15,-1-2-4-15,-1 2-7 0,0 1-5 0,-1 0-6 16,0 2-3-16,0-1-5 0,0 2-2 16,1 2-2-16,0 0 0 0,0 3 2 15,4 0 0-15,-2 4 1 0,1 3 0 16,2 4 0-16,-2 4-1 0,1 4-2 16,0 5-2-16,-3 4-2 0,0 0-1 15,-2 3 0-15,0 1-1 0,-3 0 0 16,0-3-1-16,0-2-1 0,2-3-7 0,-2-2-8 15,3-2-12-15,1-5 156 0,0-4-291 16,0-5-152-16,2 1-428 0</inkml:trace>
  <inkml:trace contextRef="#ctx0" brushRef="#br0" timeOffset="115483.49">10558 5870 448 0,'6'1'109'16,"-2"-1"5"-16,-1 1-66 0,-1-1-11 16,-2 0 1-16,0 0-1 0,-1 0-3 15,1 0-2-15,-1 0-1 0,-1 0 0 0,1 0 1 16,0 0-3-16,2 3-2 0,-3-7-3 16,2 4-4-16,-1-2-2 0,0 2-5 15,-1-3-5-15,-3 1-4 0,-1-4-1 16,-3 4-2-16,-2-1-1 0,0 0-1 15,-4 0 0-15,-2 3 0 0,1 1 0 16,1 3 0-16,-1 0 0 0,2-1 0 16,1 3 0-16,3-3-1 0,3 1-2 0,4 1-1 15,2-2 0-15,3 2 2 0,4 3-1 16,2 0 2-16,3 1 1 0,3 0 2 16,-1 1 1-16,1 2 0 0,-1-2-1 15,-1 0 0-15,-2-1 0 0,-3 0 1 16,-3 2 3-16,-3 1 1 0,-2 0 0 15,-3 2 2-15,-3-2 0 0,-2 0 1 16,-2 1-3-16,-1-4-2 0,-2-3 0 16,-2 0-2-16,-2-2 0 0,1-1-1 0,-1-2 0 15,-1-4-2-15,1 2-9 0,1-1-9 16,2-4-13-16,3-3-9 0,1 0 165 16,3-3-292-16,3 1-147 0,3-2-399 15</inkml:trace>
  <inkml:trace contextRef="#ctx0" brushRef="#br0" timeOffset="116268.36">10499 5683 437 0,'-1'0'118'0,"0"2"7"15,-1-2-11-15,1 2-72 16,-1 0-9-16,-1 1-2 0,2 1-2 0,1 0-2 15,1 0-5-15,-1 2-4 0,4 2-4 16,-1 1-3-16,1 2-2 0,-1 5-3 16,-1 5-1-16,-1 3-2 0,-3 6 0 15,-4 2 0-15,-4 2 0 0,-3 2-1 16,-1 1 1-16,-2 1-1 0,-2-1-4 0,0 2-2 16,2-4-3-16,2 0-5 0,3-7-4 15,3-2-6-15,3-5-6 0,4-5 1 16,3-7-54-16,2-2-64 0,4-6-97 15,5-5-232-15</inkml:trace>
  <inkml:trace contextRef="#ctx0" brushRef="#br0" timeOffset="116720.91">10992 5865 565 0,'1'0'133'0,"-1"-3"7"0,2 3-88 0,-2 2-5 16,-2-2 1-16,2 0-1 0,-1-2-4 16,-1 4-7-16,0 0-6 0,0-1-8 15,-4-1-8-15,-1 3-5 0,-3 2-5 16,-3-1-3-16,-2 2 1 0,-3 1-1 15,-1-1-1-15,-2 2 1 0,3-1-1 16,0 1 0-16,4-2 0 0,2 0 0 16,2-2-1-16,4 4 0 0,4-3-2 0,1 2 0 15,3-2 0-15,4 3 0 0,2 1 1 16,3-1 0-16,3 0 0 0,1 3 2 16,0 0 0-16,2 2 0 15,-4-2 0-15,0 0 0 0,-4 1 1 0,-3 1-1 16,-1-2 2-16,-5-1 0 0,-2 0 0 15,-5 3 0-15,-4-1 0 0,-4 0 0 0,-5-1 0 16,-4-1-1-16,0-2 0 0,-2 0-1 16,0-4-6-16,3-3-11 0,1-1-10 15,4-4-11-15,3 1 2 0,0-3-134 16,3-3-129-16,3-2-300 0</inkml:trace>
  <inkml:trace contextRef="#ctx0" brushRef="#br0" timeOffset="116923.28">11150 5958 560 0,'3'1'151'0,"1"3"8"16,-3 1-22-16,0 3-90 0,-2 1-7 16,-3 2-1-16,1 4-5 0,-3 5-7 15,0 3-7-15,-2 3-6 0,0 5-5 16,0 2-2-16,1 4-6 0,2-1-8 15,-1 1-8-15,2 0-13 0,0-4-15 0,0-3 11 16,1-1-147-16,1-5-131 0,-1-4-321 16</inkml:trace>
  <inkml:trace contextRef="#ctx0" brushRef="#br0" timeOffset="117237.23">11108 5987 665 0,'0'-8'159'16,"3"-1"8"-16,0 2-113 0,1 0-4 15,3 0-4-15,1-1-3 0,1 1-7 16,1 4-7-16,1-1-7 0,2 1-3 16,1 0-4-16,1 1-3 0,2 5-3 15,0 0-3-15,0 0-3 0,2 4-1 0,-1 2-2 16,-1 1 1-16,-2 3-1 0,-1-2 0 15,-2 3 0-15,-3 1 0 0,-2 0-2 16,-4 0-2-16,-3-1-2 0,-4-1-1 16,-4 0 0-16,-5-1-1 15,-2-4-1-15,-5-3 2 0,-4-2-1 0,-2-3-3 16,-3-5-6-16,-2-1-14 0,3-6-11 16,0-4-11-16,3 1 164 0,3-2-291 0,4 0-145 15,6 2-407-15</inkml:trace>
  <inkml:trace contextRef="#ctx0" brushRef="#br0" timeOffset="128982.74">11491 5351 368 0,'-1'-1'110'0,"1"0"3"15,-1-2-11-15,1 2-47 0,-1-2-18 16,2 3-9-16,-1 0-5 0,-1-2-3 15,1 1-2-15,-2-1-4 0,1 2-2 16,0 1-2-16,0-1-1 0,-1 0-2 16,2 0-1-16,-1 1-1 0,1 0 0 15,-1-1 0-15,1 0 0 0,1-1 0 0,-1 1 1 16,1 1 0-16,1-1 0 0,0 1 0 16,2 0 0-16,-1 0-1 0,0 0-1 15,3 0 1-15,-1 0-2 0,1-1-1 16,0-1 1-16,4 0 0 0,0 2 1 15,0 2 2-15,2-2 2 0,3 1 1 16,3 0 3-16,1 2 2 0,3 1 1 0,6 1 1 16,1 0 1-16,1-1-1 0,-1 2-2 15,3-1-2-15,1 3-2 0,2-2-2 16,1-1-2-16,2-3-2 0,1 1-1 16,6-2 0-16,-1-1-1 0,4 0 1 15,1-2-1-15,-1 5 0 0,1 2-1 16,2 1 0-16,-2 0-1 0,4 2 1 15,-5 1-1-15,-2-1 0 0,4-2 0 0,1 0 0 16,-1 1 0-16,-2-1 0 16,-4 1 0-16,-3-1-1 0,0 1-6 0,-10 1-5 15,-8-2-10-15,-5-2-11 0,-4 0-10 16,-4-2-5-16,-3-1-26 0,-5-3-91 16,-2-3-109-16,-1 0-248 0</inkml:trace>
  <inkml:trace contextRef="#ctx0" brushRef="#br0" timeOffset="129516.88">12869 5369 493 0,'-1'2'123'0,"2"-1"3"16,0-2-45-16,2 2-50 0,3-2-8 15,3 3-2-15,-1-1-1 0,3 0-1 16,4 0-3-16,1 0 0 0,1 0 0 16,0 3-2-16,1-3-2 0,0 3-2 15,2 0-3-15,-4 1-1 0,0 0-3 0,-1 4-1 16,-1-1-1-16,-2 2-1 0,0-2 0 15,-2 2 0-15,-1 1 0 0,-1 1 0 16,-3-4 1-16,-2 2-1 0,-1-2 1 16,-5 1 0-16,-1 0 2 0,-2 1-1 15,-1 1 1-15,-3 2 0 0,-2-1 0 16,-2 0-1 0,-3 0 1-16,-1 1-2 0,-4-2 2 0,-4-2-3 0,-1 2-6 0,-1 1-8 15,-2 3-8-15,-1 0-6 0,3-2 75 16,0 3-201-16,1 2-124 0,3 1-333 15</inkml:trace>
  <inkml:trace contextRef="#ctx0" brushRef="#br0" timeOffset="130836.34">14211 5314 446 0,'0'1'117'15,"0"1"7"-15,1-4-11 0,-1 3-78 16,0-2-4-16,-1 0 2 0,1-2 2 15,0 3-4-15,-1-2-5 0,0 3-6 0,0-2-5 16,-5 2-4-16,0 1-3 0,-1 3-2 16,-3-2-3-16,1 3-2 0,-2-1 0 15,0 2-1-15,3-3 0 0,-1 2 1 16,1 0-1-16,1-2 1 0,0 2-1 16,1-2 1-16,-2 1 1 0,0-2-1 0,2 1 1 15,-2-2-1-15,3 3 1 16,0 3-1-16,1-6 0 0,-1 0 0 0,2 1-1 15,2 0 1-15,0 2-1 0,2-4 0 16,-1-2 1-16,3 5 2 0,4 2 0 16,3 2 3-16,2 0 0 0,1 0 0 15,-1 4 1-15,3 0 0 0,4-1-2 16,-1 0-1-16,-3 1-2 0,-1 1 1 16,-2-1-2-16,-1-1 0 0,-2 0 0 0,-7 0 2 15,-1-1 1-15,-3-2 1 0,-7-2 0 16,-4 3 0-16,0-1 1 0,-2-2-1 15,-5 0-2-15,-2-2 0 0,-2 2-2 16,5-4 1-16,1 0-2 0,-2-3-1 16,2 0-5-16,3-1-8 0,2-1-12 15,2 0-10-15,3-2-7 0,2-2 10 16,3-1-132-16,-2 3-117 0,6-3-281 0</inkml:trace>
  <inkml:trace contextRef="#ctx0" brushRef="#br0" timeOffset="131084.73">14426 5238 647 0,'2'-10'155'0,"-1"0"12"0,0-2-103 16,-2 3-16-16,1 0-3 0,-1 2 0 0,1 3-5 15,-1 0-12-15,1 3-11 0,-1 5-6 16,1 4-4-16,0 3-2 0,0 3-2 15,0 5-2-15,-1 7-1 0,-1 6 1 16,-1 2 0-16,0 2 0 0,-1 5-1 16,-1 3-8-16,0-2-5 0,-1 1-32 15,2 0-4-15,-1-2 7 0,0-3-143 0,1-4-132 16,2-8-310-16</inkml:trace>
  <inkml:trace contextRef="#ctx0" brushRef="#br0" timeOffset="131983.24">14244 5469 486 0,'7'-2'135'0,"2"0"13"0,5 0 7 16,2-1-106-16,3 2-4 0,3 1 0 15,1-1 1-15,-3 1-10 0,1 1-11 16,-1 1-9-16,-3 2-6 0,2-4-4 15,5-1-3-15,4 1-1 0,2 1-2 16,-1-1 1-16,5 1-1 0,2 0 0 16,4 4 0-16,-3 0 0 0,-8-1 1 0,-3-1-1 15,0 0 0-15,-9-3 1 16,-4 2 2-16,-6-3 5 0,-7 0 1 0,-5 0-1 16,-5-1 1-16,-9 2 0 0,-6 2-1 15,-3-1-3-15,-3 2-5 0,-9 6-3 16,0 5-1-16,1 5-3 0,9 0-1 15,3 2-1-15,4 0-4 0,4 0-4 16,9-4 2-16,7-4 1 0,6-1 1 0,3-2 3 16,6-2 1-16,6-5 5 0,5 1 4 15,1-7 2-15,-1 0 3 0,2-5 1 16,1-3 2-16,1-3 1 0,-4 1 2 16,0-3 0-16,-1-2-1 0,-2 2-1 15,0 0-2-15,-4 8-1 0,-7-2-2 16,-3 4-2-16,-3 6 0 0,-3 7-1 15,-2 1 0-15,-1 4 1 0,-1 1-1 16,2 2-1-16,3 3 1 0,-1-4-1 0,4-2-1 16,-2-1 0-16,2-2-1 0,4-2-1 15,4 0 1-15,2-4 0 0,4-1 0 16,-1-2 1-16,4-2-1 0,0 0-1 16,-5-7 0-16,-2 3 1 0,-4-5-1 15,-1-4 0-15,-2-2 1 0,0-4 1 16,1-5 1-16,1-2 0 0,1-7 1 0,1-6 0 15,1-5 2-15,0-3 2 0,1 1 0 16,1-1 4-16,-1 1 2 0,0 6 5 16,-3 10 5-16,-2 9 2 0,-2 8-1 15,-2 5-2-15,-8 11-3 0,-2 10-3 16,-6 6-4-16,-1 6-7 0,-3 4-3 16,0 10-1-16,-1 6 2 0,2 3 1 15,2 2-2-15,4 0-5 0,2 2-8 16,0-2-7-16,3-5-4 0,0-5-1 0,2-5-2 15,1-8 1-15,1-2 4 0,-1-6 7 16,1-4 7-16,0-6 4 0,1-4 1 16,2-3 2-16,1-5 1 0,0-6 2 15,3-2 1-15,1-5 0 0,2-1 0 16,3-1 1-16,3 3-2 0,0 3 1 16,3 7-1-16,-2 1-1 0,5 7 1 0,-2 6 0 15,-1 3 0-15,-4 1 0 0,-3 4-1 16,-1-2 1-16,-2 4-1 0,-6-5 0 15,-1-1 0-15,-1-1-1 0,-1 0 1 16,0-3-2-16,-5 0-1 0,-5-3 0 16,-4 1-3-16,-3 0-3 0,-3-1-4 15,-1-2-12-15,-2 1-9 0,3-3-8 16,3 0-6-16,4-4-58 0,2-2-63 16,4-5-109-16,2-5-234 0</inkml:trace>
  <inkml:trace contextRef="#ctx0" brushRef="#br0" timeOffset="132418.7">15404 5096 626 0,'7'0'146'0,"-5"1"8"0,-1 4-104 15,-4 3-5-15,-3 6 0 16,-2 5 0-16,-3 3-9 0,-1 5-7 0,0 7-7 15,-1 2-6-15,2 5-6 0,2-2-3 16,4 2-4-16,1 0-1 0,3 0-2 16,0-5 0-16,3-3-1 0,1-4 0 15,3-2-1-15,-1-4 1 0,5-1 0 0,4-7 0 16,2-1-1-16,2-4 0 0,3-4 1 16,1-4-1-16,2-4 1 15,-2-4-1-15,-1-3 2 0,-2-2 1 0,-1-1 0 16,-3-1 3-16,-3-1 3 0,-3-1 3 15,-2 0 2-15,-4 1 0 0,-3 2 1 16,-3 3-1-16,-5 5-2 0,-2 5-3 0,-1 4-3 16,-4 5-1-16,0 2-2 0,-1 5-1 15,3 0 0-15,2 0-1 0,3-1-2 16,4 3 0-16,6-4-1 0,4 3 1 16,4-6 0-16,5 0 0 0,6-1 1 15,2-3-1-15,0-2-5 0,3-2-6 16,1 0-10-16,5-2-9 0,-2-1-17 15,3-2 158-15,0-1-290 0,2-2-151 16,-4 0-422-16</inkml:trace>
  <inkml:trace contextRef="#ctx0" brushRef="#br0" timeOffset="133201.62">16881 5505 479 0,'1'1'128'0,"0"0"9"0,-1-1-30 16,1-1-51-16,-2 1-14 0,-3-2-6 15,-3-2-5-15,-3-1-7 0,-3 0-10 0,-5-1-10 16,-6 2-3-16,-6 1-1 0,-1 3 0 15,1 2 0-15,1 1-1 0,4 3 2 16,4 1-2-16,6 1 0 0,6-1-2 16,6 1 0-16,3 5-1 0,2 1 1 15,2 1 0-15,4 3 1 0,3 2 0 16,5 3 2-16,3 0 1 0,3-2 0 16,4 0 0-16,2 0-1 0,-1-1 1 0,-1-1-1 15,-7-2 0-15,-3-2 0 16,-5-3-1-16,-5 0 0 0,-10-3 1 0,-3 0-1 15,-6-4 0-15,-7 1-1 0,-9-4 0 16,-3-1-1-16,-5-2-4 0,1-2-8 16,-2-4-4-16,-1-1 4 0,2-2-38 15,9-2-94-15,2-1-108 0,1-4-264 16</inkml:trace>
  <inkml:trace contextRef="#ctx0" brushRef="#br0" timeOffset="133451.96">16972 5173 588 0,'4'-15'139'0,"1"1"9"16,-2 3-73-16,-1 2-31 0,-1 5-1 16,0-2-1-16,-1 4-4 0,-1 6-8 15,1 4-8-15,0 7-8 0,-1 5-5 16,-1 1-2-16,1 12-3 0,-1 4 1 15,-4 5-1-15,3 1 1 0,-1 1-2 16,0 5-1-16,1 0-4 0,0-3-12 16,-1 1-14-16,3-5-13 0,-2-3 4 15,0-4 31-15,1-4-170 0,-1-5-127 16,0-6-312-16</inkml:trace>
  <inkml:trace contextRef="#ctx0" brushRef="#br0" timeOffset="134452.78">16795 5469 511 0,'2'-5'133'0,"4"-1"8"0,3 2-7 0,3 1-92 16,2-1-2-16,4 0-1 0,3 2 0 16,1-2 1-16,1 3-8 0,1-2-10 15,1 2-7-15,2 1-4 0,2 1-2 16,-3 0-12-16,1 1-18 0,-2 3-16 15,-1 1-11-15,1 2-5 0,-1 1-7 16,-1 3-43-16,-1 1-37 0,-1 1 0 16,1 1 5-16,-3 2 15 0,-2-1 21 0,-3-3 31 15,-3 0 65-15,-2-1 67 16,-2-7 29-16,-2 1 20 0,-2-3 6 0,-2-3-4 16,0 1-7-16,-1-3-19 0,-3-5-21 15,-2-1-12-15,-3-4-9 0,-3-1-10 16,-4-2-13-16,-4 1-16 0,-4-1-5 15,-1 6-3-15,-1 3 0 0,-3 5 0 0,1 5-1 16,-2 5-1-16,1 4-2 0,4 5-7 16,1 0-4-16,4 3-6 0,5 1-2 15,5-2 0-15,6 0-1 0,6-2 3 16,5-2 7-16,3-3 5 0,5 1 5 16,3-6 3-16,2-1 2 0,-1-4 2 15,2-2 2-15,2-2 4 0,-1-4 1 16,0 1 5-16,-2-2 2 0,-1 1 2 15,1-3 1-15,-3-2-1 0,-2 2-3 16,-4-2-2-16,-2 0-1 0,-3 1 0 16,-1 1 1-16,-3 4-2 0,-2 1-2 0,-1 2-1 15,-2 2-1-15,-1 0-2 0,-2 0-4 16,0 1-3-16,-1 2-1 0,2 2-2 16,1-1-1-16,1 2 0 0,4-4-1 15,3 3-1-15,3-2 1 0,1-1 0 16,-1 0 3-16,1-4 2 0,0-1 0 15,0 2 1-15,1-2 0 0,-1-1 1 0,2 1 0 16,1-3-1-16,3 3 1 0,1-2-1 16,-1 3 1-16,1 0-1 0,-3 4 0 15,0-2 0-15,-2 6 0 0,-1 2 0 16,-1 3-1-16,-2 3-1 0,0 1-2 16,1 1-2-16,-2 2-4 0,2 1-2 15,-1 1-8-15,1-4 1 0,1-2 1 0,-1-2 1 16,0-2 3-16,-1-4 6 15,-2-2 8-15,0-4 11 0,-1-3 3 0,-1-2 2 16,1-3 2-16,0-4 0 0,3-3-3 16,0-5-4-16,5-2-4 0,3 0-3 15,0 2-2-15,1 1-2 0,4 4 0 16,0 2 0-16,0 3 0 0,-1 3-1 16,0 1 1-16,-3-3 0 0,3 2 1 15,-3-3 2-15,1-1 3 0,-3-2 2 0,-1 0 5 16,0-1 3-16,1-2 2 0,-2-5 2 15,-3 0 0-15,0-3-1 0,-1-1-2 16,-2-3-3-16,1-5-2 0,-4 1-3 16,1-2-1-16,1 4-1 0,-1-2-1 15,0 3 1-15,-3 3 0 0,2 9 3 16,-2 2 0-16,1 7-1 0,-2 2-2 16,-2 5-2-16,2 4-1 0,-3 5-3 15,-3 5-2-15,1 7-1 0,0 6 0 0,-2 6 1 16,3 7 0-16,0 6 1 0,4 0-1 15,2 2 0-15,3 2 0 0,0 1-6 16,3-2-7-16,-1-1-1 0,-2-5-33 16,-1-3-4-16,1-2-11 0,-3-9-3 15,-1-4-69-15,-1-5-48 0,0-3-110 16,-2-6-203-16</inkml:trace>
  <inkml:trace contextRef="#ctx0" brushRef="#br0" timeOffset="134644.7">17810 5531 641 0,'-1'-3'147'15,"2"4"4"-15,2 2-111 0,4 3-4 0,2 1 2 16,4 2-1-16,6 0-5 0,4 1-8 16,5-1-4-16,5-2-2 0,2-3-7 15,5-2-14-15,1-2-20 0,2-4-17 16,2-3-132-16,0-3-136 0,3 3-341 15</inkml:trace>
  <inkml:trace contextRef="#ctx0" brushRef="#br0" timeOffset="135454.49">19120 5656 370 0,'2'-4'109'16,"-2"-1"8"-16,0 0-1 0,-3 0-64 16,2-3-14-16,-2 0-2 0,1 2-2 15,-2-1-8-15,1 1-7 0,0 2-5 16,0 1-3-16,-3 3-4 0,1 1-2 0,-3 4-1 15,-2 2-2-15,0 4 0 0,-2 2-1 16,-1 5-1-16,0 2 1 0,-1 2-2 16,3-1 1-16,2 1-2 0,5-1 1 15,4-2-1-15,4-2 1 0,6-2 1 16,4-2 2-16,3-4 2 0,2-3 4 16,1-3 4-16,1-3 1 0,0-3 2 15,-2-3 2-15,1-3 1 0,-2-6-1 16,-2-1-3-16,-2-3-2 0,-1 1-2 15,-2-3 0-15,-2-2-3 0,-6-2-3 0,-2 2-3 16,-3-1-3-16,-4 1-4 0,-4 0-3 16,-2 4-6-16,-4 2-5 0,-1 4 16 15,-1 4-17-15,2 1-136 0,2 1-123 16,2 2-327-16</inkml:trace>
  <inkml:trace contextRef="#ctx0" brushRef="#br0" timeOffset="135718.75">19700 5223 546 0,'4'-7'129'0,"-5"3"4"0,-3-1-90 16,-6 5-15-16,-4 0 5 0,-5 1 3 0,-3 0-6 15,0 5-5-15,-2 3-3 16,0 1-1-16,1 3-3 0,2 3-6 0,3 6-4 15,0 4-3-15,4 3-2 0,4 4 0 16,0 3-1-16,5 6 0 0,-2 0-1 16,3 4 0-16,-1-2-5 0,0 0-6 15,2-1-9-15,-1-2-9 0,2-2 3 16,3-4 0-16,1-6-132 0,1 0-115 16,2-6-289-16</inkml:trace>
  <inkml:trace contextRef="#ctx0" brushRef="#br0" timeOffset="135904.38">19271 5537 615 0,'5'1'132'0,"5"0"9"16,6 4-99-16,5-2-22 0,2 1-2 15,8 1 1-15,2-1 2 0,2-4-7 16,1-2-20-16,2-4 117 0,2-1-258 15,-1-4-140-15,5 3-406 0</inkml:trace>
  <inkml:trace contextRef="#ctx0" brushRef="#br0" timeOffset="136145.79">20404 5259 574 0,'2'1'133'16,"-2"5"12"-16,0 2-60 0,-2 6-43 0,-1 6 1 15,1 5 4-15,-2 5 3 0,-2 4-6 16,0 5-12-16,-3 1-10 0,0 2-11 16,0 1-3-16,-1-1-3 0,1 2-2 15,0-4-4-15,0-3-9 0,5 1-16 16,-2-7-20-16,2-2 161 0,-1-2-294 15,1-6-156-15,1 0-427 0</inkml:trace>
  <inkml:trace contextRef="#ctx0" brushRef="#br0" timeOffset="136758.84">20096 5595 580 0,'-7'-2'137'0,"1"3"13"15,4-2-101-15,1-1 1 0,4 0 0 0,4-2-1 16,5 0-7-16,2-3-11 0,5-1-12 16,0-3-8-16,7 1-5 0,0-2-1 15,4 0-1-15,0 0-2 0,3 2 0 16,0-3-1-16,3-2 1 0,-1 0 1 16,0 0 1-16,-1-1 0 0,-2 0 1 15,-2 3 2-15,-3 1-1 0,-4 7 0 16,-4 5-2-16,-5 6 0 0,-4 7-1 15,-5 7-1-15,-5 8-1 0,-3 6 0 16,-4 4 0-16,-2 5 1 0,-2 1-1 0,0-3-1 16,0-1 0-16,2-6-1 0,0-3-1 15,4-5 0-15,1-8-1 0,2-5 0 16,3-1 0-16,0-3 1 0,4-5 0 16,-1-6 0-16,3-3 2 0,3-2 0 15,1-5 2-15,1-5 0 0,2-1 0 16,0-2 0-16,2 3-1 0,-3 3-1 0,-2 5-2 15,-2 6 0-15,-1 4-1 0,-2 5 0 16,-3 2 1-16,0 4 0 0,2 2 1 16,0 0 1-16,5 0-1 0,2-1 1 15,3-4-1-15,5 2 0 0,4-7 1 16,2 2-1-16,2-4 1 0,-2-2 0 16,0-2 0-16,1-3 1 0,-3-2 0 15,-2-1 1-15,-4-4 2 0,0 0 1 16,-3-4 3-16,-4-1 3 0,-2 0 1 15,-5-3 0-15,-3 0 0 0,-5 6-2 0,-3-1 0 16,-5 7-2-16,-2 6-4 0,-4 6 0 16,0 7-1-16,-1 4-1 0,3 3-1 15,3 5-1-15,3 0-1 0,6 0-1 16,4-1 0-16,5 1 1 0,4-1-2 16,5-5-3-16,6 1-7 0,3-3-10 15,4-5-16-15,5-4-18 0,3-3-14 16,3-5-116-16,4-4-126 0,4-5-293 0</inkml:trace>
  <inkml:trace contextRef="#ctx0" brushRef="#br0" timeOffset="137200.57">21737 5437 540 0,'-13'16'133'16,"-2"7"10"-16,3 1-59 0,-1 7-55 15,-2 2 0-15,2 5 2 0,-3-1-1 16,1 2-12-16,2 0-10 0,0-3-3 16,1-4-1-16,2-4-2 0,0-4-3 15,2-1-3-15,1-5-2 0,0-4-2 16,1-2-1-16,3-2-2 0,0-5-1 16,2 0 1-16,2-4 3 0,2-4 2 0,4-5 1 15,0-3 3-15,3-5 1 0,3-4 3 16,2-6 3-16,-2-6 5 0,2-5 3 15,1-5 1-15,-1-6 6 0,0-1 4 16,-2-2 2-16,-1 3-1 0,0 2-1 16,-2 5 1-16,-3 9 4 0,-2 11-3 15,-2 4-1-15,0 7-4 0,-2 6-2 16,0 3-5-16,-2 5-6 0,1 5-4 0,-1 5-4 16,1 5-2-16,-1 4 1 0,2 7 0 15,-1 6 1-15,2 3 1 0,2 3 0 16,4-1 0-16,3 3-1 0,1 0 1 15,5-4-1-15,0 1-2 0,3-7-4 16,1-2-7-16,-1-4-7 0,-2-6-12 16,-2-3-13-16,-2-5-13 0,-5-4 6 15,0-3-129-15,-4-2-121 0,-4-5-293 0</inkml:trace>
  <inkml:trace contextRef="#ctx0" brushRef="#br0" timeOffset="137370.82">21599 5660 597 0,'-12'2'137'16,"5"1"3"-16,3 1-99 0,4-1-11 0,4 1 4 15,7 1 2-15,3-2-7 0,6 0-6 16,1-2-3-16,3-1-12 0,2-3-18 16,2-4-17-16,0 0 60 0,-1-2-192 15,0-6-134-15,2 3-346 0</inkml:trace>
  <inkml:trace contextRef="#ctx0" brushRef="#br0" timeOffset="137564.35">22054 5495 583 0,'-6'15'139'0,"-2"1"11"0,1 5-87 16,-1 3-20-16,-1 2 2 0,1 5 1 15,2 0-9-15,1-2-8 0,1 1-12 16,1-3-4-16,-1 1-8 0,2-5-3 15,1 0-3-15,0-5-5 0,0 0-9 0,0-4-10 16,1-3-8-16,0-2-8 0,-1-3 165 16,0-2-290-16,1-3-139 0,1-2-399 15</inkml:trace>
  <inkml:trace contextRef="#ctx0" brushRef="#br0" timeOffset="137923.7">22008 5646 577 0,'-3'-39'140'0,"1"1"8"15,1 1-91-15,2 4-2 0,2 4 1 16,4 3-5-16,3 6-4 0,1 4-6 16,2 2-7-16,3 3-8 0,2 1-7 0,1 3-3 15,0 3-2-15,0 3-5 0,0 2-4 16,0 4-2-16,-4 4-2 0,1 3-1 16,-4 3 0-16,-2 3 0 0,-4 2-1 15,-1-1 1-15,-3 0 0 0,-2 2-1 0,-2-3-1 16,-5 1 0-16,-3-4-1 15,-4 1 0-15,-5-1 0 0,0-2 0 0,-4-4 1 16,-2 0 0-16,1-6 2 0,1 1 1 16,4-4 0-16,3-1 0 0,4-1 0 15,5 0 0-15,1 1 1 0,4 3-3 16,1-4-2-16,2 4-1 0,2 2-1 16,3 7 1-16,-1 5 0 0,4 0-1 15,1 5 2-15,3 7 3 0,3 2 0 16,5 4 1-16,0-3 0 0,2 3-1 0,2-1-7 15,4-2-11-15,1-1-15 0,3-4-15 16,0-3-26-16,1 0-107 0,-1-5-125 16,-4 0-284-16</inkml:trace>
  <inkml:trace contextRef="#ctx0" brushRef="#br0" timeOffset="164753.35">2859 6737 598 0,'1'5'137'0,"-1"-1"6"0,0 1-104 16,0 2-11-16,0 0-4 0,0 3-1 16,2 1-5-16,0 1-6 0,3 2-6 15,-1-1-1-15,1 2-1 0,1-3-1 16,0 1 0-16,0-1-1 0,1 1-4 16,-3-1-10-16,-1 0-9 0,-1 0-4 15,-1 0-12-15,1-1-113 0,-2-3-115 16,0-3-268-16</inkml:trace>
  <inkml:trace contextRef="#ctx0" brushRef="#br0" timeOffset="164917.38">2798 6591 650 0,'-9'-4'136'0,"1"0"1"0,1 1-116 16,4-1-17-16,2-1-5 0,4-1-3 15,3 0-5-15,2-3 26 0,5 2-154 16,1-3-116-16,3-1-308 0</inkml:trace>
  <inkml:trace contextRef="#ctx0" brushRef="#br0" timeOffset="165229.73">2977 6753 521 0,'-1'36'118'0,"0"-1"1"16,1-3-88-16,0-1-13 0,0-6-2 15,1-4-2-15,0-3-5 0,1-5-4 16,-1-4-1-16,2-2-1 0,-1-2 0 16,-1-3 1-16,2-4 1 0,0-3 1 15,3-3 1-15,0-4 0 0,2-3 1 16,1-5 6-16,0-2 4 0,-1-1 3 16,0 0 4-16,-1 0 0 0,-1 1-1 0,0 6-1 15,-2 3-6-15,0 2-5 0,2 2-6 16,0 6-3-16,2 5-2 0,2 3 1 15,1 5-1-15,2 1 0 0,1 5 2 16,3 1-1-16,-2 1 0 0,3 0 0 16,-1 2 0-16,2-4 0 0,1 1-4 15,0-2-4-15,0-3-8 0,0 0-10 16,-2-4-6-16,1-4-7 0,-1-3-84 16,-3-3-35-16,-1-4-97 0,-2-5-208 0</inkml:trace>
  <inkml:trace contextRef="#ctx0" brushRef="#br0" timeOffset="165411.94">3388 6485 635 0,'-6'-20'157'15,"3"7"8"-15,1 5-104 0,1 3-11 0,2 4-7 16,0 4-8-16,1 5-9 0,1 4-12 16,2 5-6-16,-1 6-5 0,1 7 1 15,1 5-1-15,1 3 1 0,-1 3-1 16,3 1-8-16,1 0-18 0,0-1-14 15,1-3-3-15,-1-3-67 0,-2-5-68 16,-1-5-116-16,-2-3-242 0</inkml:trace>
  <inkml:trace contextRef="#ctx0" brushRef="#br0" timeOffset="165566.53">3340 6710 651 0,'12'-3'149'0,"1"1"-1"0,4-1-111 16,2 0-14-16,0 1-7 0,-1 0-19 16,0 1 8-16,0-1-153 0,3 0-126 0,2-3-330 15</inkml:trace>
  <inkml:trace contextRef="#ctx0" brushRef="#br0" timeOffset="165758.12">4146 6672 583 0,'-8'15'128'0,"-2"2"1"16,-3 4-111-16,-1 3-5 0,-1 2 0 16,-4 0 0-16,1 3-7 0,0-2-8 15,0-2-5-15,2-2 29 0,-2-5-151 16,2-3-113-16,2-4-303 0</inkml:trace>
  <inkml:trace contextRef="#ctx0" brushRef="#br0" timeOffset="165937.2">3868 6692 578 0,'17'5'138'16,"5"-1"5"-16,2 0-85 0,7 1-26 15,1 2-3-15,3 3-6 0,0 2-6 0,-1 2-8 16,0 4-8-16,-2-2-12 0,-4 2 157 16,-3-1-294-16,-4-1-144 0,-5-1-431 15</inkml:trace>
  <inkml:trace contextRef="#ctx0" brushRef="#br0" timeOffset="166135.69">4436 6911 616 0,'4'8'144'0,"-1"-2"1"16,-1 3-109-16,-1 2-9 0,-2-1-3 16,-1 0-5-16,-4-1-9 0,0 5-14 0,-3 0-12 15,-1-3-4-15,-1 2-101 0,0-2-25 16,0-2-104-16,-1-4-214 0</inkml:trace>
  <inkml:trace contextRef="#ctx0" brushRef="#br0" timeOffset="166588.87">4630 6576 604 0,'2'2'136'0,"1"4"7"16,-2 4-103-16,1 6-9 0,-2 0-4 15,1 6-6-15,1 1-5 0,0 0-3 0,1-3-7 16,1-2-3-16,0-3-1 0,4-2 1 16,1-3 0-16,2-4 1 0,0-4 2 15,1-2 3-15,1-3 2 0,0 0 4 16,-1-6 3-16,0 0 3 0,-1-3 3 15,-1-1 0-15,0-1-1 0,-2-4-1 16,-1 1-4-16,0 3 1 0,-2-2 1 16,0 3 0-16,-3 3-1 0,-1 4-3 15,0 6-3-15,0 5-2 0,0 5-4 16,0 3-4-16,0 6-4 0,3 2-1 16,0 5 1-16,2 2 1 0,0 1 1 0,1 0 0 15,0 2 0-15,0-1-1 0,1-1 0 16,-4-2-1-16,-1-4 2 0,-3 2-11 15,-2-2 1-15,-1-1-1 0,-5 1-1 16,-1 0-2-16,-3 2-3 0,-3 0-7 16,-4-5 3-16,-1-1-11 0,-6 0-7 15,1-5-10-15,-4-2-5 0,-2-5-125 0,-3-4-125 16,-3-4-304-16</inkml:trace>
  <inkml:trace contextRef="#ctx0" brushRef="#br0" timeOffset="169981.3">18052 7151 562 0,'1'-1'134'0,"0"-1"6"0,-1-1-88 0,-1-1-18 15,0 2-4-15,1 0-3 16,-2-3-5-16,1 2-5 0,0 0-3 0,0-1 0 16,-1 2-1-16,-1-2 1 0,2 1 1 15,-2 1-1-15,1 1-1 0,-1-1-2 16,-1 1-2-16,0 0 0 0,-1 1-3 16,0 1-2-16,-3 0-2 0,-2 1 0 15,-2 3-1-15,-2 0 0 0,-1 2 0 16,-3 3-1-16,2 1 1 0,1-2-1 0,1 3 1 15,2 2 0-15,4 2-1 0,2 2 1 16,3-1 0-16,3 2-1 0,1 2 1 16,1-1-1-16,4-2 1 0,-1 1 1 15,5-3-1-15,1-2 1 0,3-2 1 16,3-2 1-16,1-1 0 0,3-6 0 0,0-2 1 16,1-3 2-16,0-2 0 0,-2-6 0 15,0-2 1-15,-2-2 2 0,-2 0 2 16,-2-3 1-16,-3-1 0 0,-2 0 1 15,-3-1-1-15,-4-1-1 0,-4-2-3 16,-2 3-3-16,-3-5-2 0,-3 2-3 16,-1 0-5-16,-1 3-1 0,-1 4-2 15,-2 3 0-15,1 0-7 0,0 5-8 16,2 2-13-16,-1 0-13 0,3 2-7 16,2-1-129-16,3-1-135 0,4 1-310 15</inkml:trace>
  <inkml:trace contextRef="#ctx0" brushRef="#br0" timeOffset="170581.17">18609 6708 560 0,'-2'2'134'0,"1"0"8"0,-1 0-91 15,1 0-6-15,0 1 2 0,-3 3 1 16,-1 1-5-16,-2 3-6 0,-5 4-5 16,-5 5-7-16,-2 4-4 0,-6 4-4 15,0 7-5-15,-1 3-3 0,0 5-4 16,2 5-1-16,1 2 0 0,4 1-1 15,5 2-1-15,3-2 0 0,6-1-1 16,5-4-1-16,5-7-4 0,6 0-9 16,1-6-18-16,5-6-7 0,4-6-12 0,5-7 101 15,1-3-228-15,2-5-137 0,4-5-354 16</inkml:trace>
  <inkml:trace contextRef="#ctx0" brushRef="#br0" timeOffset="170913.95">19048 7052 629 0,'-6'-1'152'0,"-3"0"7"16,-4-1-81-16,-4 0-37 0,-4-2-8 16,-3 1-1-16,0 0 0 0,-1 0-9 15,-1 1-9-15,-2 2-3 0,2 4-4 16,3 1-3-16,1 2-2 0,2 2-4 0,6 2-2 15,5-1 0-15,9 5 0 0,5-1 1 16,6 1 0-16,4 1 2 0,5 0 1 16,1 0 1-16,-1 1 0 0,1-2 0 15,-2-2-1-15,-3 2-2 0,0-3-1 16,-5-1 0-16,-3-1 0 0,-1-2-1 16,-4-3-3-16,-1-1 2 0,-5-2 1 15,-3 2 1-15,-2-2 0 0,-5-3-2 0,-3 0-7 16,-2-2-7-16,-3 0-9 0,-2-1-9 15,1-2-4-15,-2 0-47 0,3-3-75 16,0-3-103-16,5 0-237 0</inkml:trace>
  <inkml:trace contextRef="#ctx0" brushRef="#br0" timeOffset="171131.37">18819 6727 607 0,'3'-8'157'0,"3"4"8"15,-1 2-81-15,3 4-33 0,0 8-1 16,-1 6 2-16,0 7-7 0,1 7-13 16,0 5-9-16,-2 5-4 0,-1 4-2 15,1 1-7-15,-1 2-4 0,1-2-3 16,1-2-1-16,0-2-3 0,2 1-8 16,0-4-5-16,-1-4-21 0,1-4-19 15,0-3 157-15,-1-1-293 0,-2-6-158 0,1-3-427 16</inkml:trace>
  <inkml:trace contextRef="#ctx0" brushRef="#br0" timeOffset="171549.97">19498 6843 505 0,'4'-1'139'0,"-3"2"10"0,-1-2-36 15,-1 1-55-15,-4-1-8 0,-1-1-3 16,-5-2-6-16,-5-1-8 0,-1-3-6 16,-3 2-7-16,-2-3-2 0,0 2-2 15,3 3-1-15,0 1-2 0,2 4-5 16,0 4-5-16,3 4 0 0,1 6 1 0,2 3 0 16,-1 7 0-16,2 4 0 0,3 3 1 15,3 5 0-15,1 1-1 0,3 1-1 16,2 0-2-16,2-3-2 0,3 1-4 15,0-2-9-15,3-3-13 0,1-3-16 16,-1-4-13-16,-1-2-122 0,-1-5-5 16,-2-1-108-16,-2-6-203 0</inkml:trace>
  <inkml:trace contextRef="#ctx0" brushRef="#br0" timeOffset="172114.01">19156 7138 637 0,'1'-2'154'16,"1"0"9"-16,2 2-86 0,3-1-33 15,3 1-5-15,4 0 5 0,3 0-1 0,5 0-11 16,5 0-7-16,0 0-5 0,3 1-5 16,0 1-4-16,1-2-5 0,-2 0-4 15,-2-2-1-15,-2 5 0 0,-4 0 0 16,-3 1 0-16,-1 1 0 0,-6-1 0 15,-2 4-1-15,-2-1 1 0,-3 2-1 0,-2 0 0 16,-2 3 0-16,-2 3 0 0,-2 4 1 16,-1 0-1-16,-2 2 0 0,-2 1-1 15,2 1-2-15,-1-1-4 0,2-1-1 16,0-3-4-16,2-3 0 0,0 0-3 16,2-4-3-16,1-2-2 0,1-1-1 15,-1-3-3-15,1-2-1 0,1 1-1 16,0-5 0-16,1 0 3 0,2-4 5 15,-1-1 3-15,4-3 6 0,-2-3 2 0,2-6 7 16,-1 0 8-16,-1-6 5 0,0-7 4 16,-1-2 6-16,0-4 1 0,-2 1 2 15,1-2 3-15,-1 1-1 0,1 2-4 16,-2 11 0-16,2 3-5 0,-1 4 0 16,1 2 0-16,2 5-6 0,0 4-6 15,2 4-1-15,3 1-3 0,2 4-1 16,2 3-2-16,2 3-1 0,2 4 0 0,-2 4 0 15,0 0 0-15,-2 2 0 0,-4-3-1 16,-1 1-2-16,-3 0-3 0,-3-3-6 16,-1 0-2-16,-5-2-3 0,1-1-4 15,-4 0-2-15,-3-1-3 0,-2-1-7 16,-2-2-3-16,-3-3-6 0,-1-2-2 16,-3-2 49-16,2-4-169 0,-2-1-119 0,-1-2-309 15</inkml:trace>
  <inkml:trace contextRef="#ctx0" brushRef="#br0" timeOffset="172417.28">19898 6708 548 0,'-2'-3'158'15,"0"1"11"-15,3 2-2 0,-2 1-123 16,3 3-7-16,1 7 10 0,5 1 1 16,4 9-13-16,5 3-10 0,4 7 0 15,7 2 3-15,5 4-5 0,3-1-8 16,1 1-6-16,0 2-2 0,2 2-2 16,-3-3-2-16,-2 2-2 0,-6 1-3 0,-4-1-5 15,-4 1-6-15,-7-3-10 0,-8-5 0 16,-9 1-4-16,-9-3-10 0,-9-3-12 15,-6-5-11-15,-9 1 0 0,-8-4 125 16,-6 0-241-16,-3-4-137 0,-1-2-356 16</inkml:trace>
  <inkml:trace contextRef="#ctx0" brushRef="#br0" timeOffset="174150.44">17972 7933 432 0,'4'2'117'0,"-2"-1"5"0,-1 1-16 15,-1-1-71-15,1-1-10 0,-2 0-2 0,0 0-5 16,1 0-5-16,0 1-4 0,0 0-3 16,0 3 0-16,0 2-1 0,-1 0 1 15,-3 3 0-15,-1 6-1 0,-4 3-1 16,-3 3-1-16,-3 6-1 0,-3 3 0 15,0 3-1-15,-3 3-1 0,-1-1-3 16,-1 1 1-16,3-3-1 0,2-6 1 16,2-1-1-16,3-5 0 0,3-4 1 15,2-5 1-15,6-4 0 0,2-1 0 0,7 0 2 16,2-1 0-16,6 0 2 0,4-2 3 16,1-1 0-16,5-3 2 0,3 4-1 15,-1-3-1-15,2-3 0 0,-4 0-4 16,-1 0-4-16,-2 2-7 0,-5 0 34 15,-5-3-164-15,-3 0-121 0,-4-1-326 16</inkml:trace>
  <inkml:trace contextRef="#ctx0" brushRef="#br0" timeOffset="174366.86">18051 8191 679 0,'-1'-3'160'0,"0"1"4"0,1 3-105 15,-1 1-18-15,0 4-4 0,-3-1-3 16,2 5-5-16,0 2-1 0,1 4-4 0,-2 0-3 16,2 5-5-16,1 3-3 0,0 1-4 15,1 3-6-15,0 1-8 0,1 4-3 16,0 2-5-16,-1-1-15 0,1 0-16 16,2 0-8-16,1-3 156 0,0-4-287 15,0-6-153-15,2-7-416 0</inkml:trace>
  <inkml:trace contextRef="#ctx0" brushRef="#br0" timeOffset="174697.21">18645 7856 544 0,'0'-3'142'0,"0"1"6"0,-2 2-56 0,-2 0-41 15,-1 3-1-15,-2 3 2 0,-2 0-4 16,-5 2-6-16,-1 3-4 0,-2 3-3 16,-4-1-7-16,1 5-6 0,-2 4-7 15,0 7-5-15,2 9-3 0,1 2-2 0,3 6-3 16,5 8 0-16,5 1 0 0,4 2-2 15,5-4 0-15,5-2-2 0,3-2-8 16,2-4-6-16,4-4-6 0,1-2-15 16,0-8-14-16,2-4-10 0,0-4-19 15,1-8-101-15,-2-5-118 0,3-9-277 16</inkml:trace>
  <inkml:trace contextRef="#ctx0" brushRef="#br0" timeOffset="175139.76">19072 8175 516 0,'14'1'124'0,"-3"-1"5"15,-2-1-70-15,-2 1-22 0,-3 0 0 16,-4 0 0-16,-4 2 1 0,-5 1-2 16,-4-1 0-16,-4 1-3 0,-4 0-5 15,-7 2-6-15,-1-3-3 0,-2 1-6 0,2 2-4 16,4-1-5-16,1-1-2 0,5 2-1 16,5-2 0-16,4 4-1 0,4-1 1 15,3 1 0-15,4 1 0 0,4 3 1 16,4 5 1-16,2 0 0 0,2 4 1 15,3 2-1-15,4 0 0 0,2 1 0 16,0-2 0-16,1-2-1 0,0 0 0 16,-1-2 0-16,-2-1-1 0,-6-1 0 15,-5-3-1-15,-5 0 0 0,-4-2 0 0,-8-2 1 16,-3-2-1-16,-6-2 0 0,-6-6 0 16,-3 2-1-16,-2-5-3 0,0-3-8 15,-2-3-19-15,3-3-12 0,-2-2 161 16,5-5-292-16,3-3-152 0,-1-2-418 15</inkml:trace>
  <inkml:trace contextRef="#ctx0" brushRef="#br0" timeOffset="175380.42">18950 8002 648 0,'6'-6'158'16,"0"-1"9"-16,-3 2-87 0,-1 1-33 15,-1 8-8-15,0 4 1 0,-1 8-1 16,0 2-6-16,-2 9-8 0,0 6-3 16,1 7-1-16,-3 4-2 0,4 4-7 0,0 0-4 15,3 5-4-15,-1-4-2 0,3 0-3 16,0-2-4-16,1-2-12 0,0-4-3 16,0-4-10-16,0-6-27 0,0-5-10 15,1-5-126-15,-2-4-135 0,1-7-318 16</inkml:trace>
  <inkml:trace contextRef="#ctx0" brushRef="#br0" timeOffset="175683.53">19705 8013 650 0,'2'-6'154'0,"-6"-2"8"0,-4-2-90 16,-6 0-23-16,-3 1-5 0,-5 1-3 0,-3 1-4 15,-3 2-2-15,-1 1-5 0,0 4-6 16,2 4-6-16,1 2-3 0,0 8-3 16,5 6-3-16,2 9-3 0,1 3-3 15,4 9-1-15,3 5-2 0,5 7 1 16,4 1 0-16,4 2 0 0,-2-2 0 0,3 0-3 15,2-3-4-15,2-3-7 0,-2-5-5 16,0-4-30-16,-1-3-13 16,2-6-6-16,-2-5-126 0,1-5-132 0,-2-6-309 15</inkml:trace>
  <inkml:trace contextRef="#ctx0" brushRef="#br0" timeOffset="176200.32">19242 8323 651 0,'15'-2'152'0,"3"1"7"15,6-1-104-15,1-1-15 0,4 2-4 16,2 0 0-16,3 1-7 0,4 2-9 16,0-2-5-16,-1 2-7 0,-1 0-3 15,-3 1-2-15,-5 1-1 0,-6 3 0 0,-8 2 1 16,-4 7-1-16,-6 3 2 0,-4 2 0 15,-2 4 1-15,-1 2 1 0,-4 4-1 16,0 3-1-16,1-1 0 0,0 2-1 16,0 1 0-16,0-2-2 0,3 1 0 15,1-3-2-15,1-5-2 0,1-2-2 16,-1-4-2-16,2-3 0 0,0-6-2 16,0-5-2-16,0-1 0 0,2-4 1 15,0-3 1-15,1-2 3 0,-1-6 0 16,2-4 3-16,0-3 2 0,-1-7 2 0,0-3 3 15,-3-6 3-15,0-5 2 0,-1-6 1 16,-3-4 1-16,-2-2 2 0,0 0 1 16,0 5 0-16,2 1 0 0,0 7 2 15,1 12-2-15,2 7-3 0,2 9-2 16,4 9-3-16,1 1-1 0,3 9-3 0,3 2-3 16,6 2 1-16,1 5 0 0,5 2 0 15,-1-2 1-15,1 2-1 0,-1-2-1 16,-2 0-1-16,-8-1-4 0,-3-4-5 15,-4 0-4-15,-5 0-3 0,-3-4 0 16,-7-1-2-16,-4-4-7 0,-2-3-18 16,-4-1-3-16,-4-4 1 0,0-5 167 15,3 0-291-15,1-4-145 0,3-4-388 16</inkml:trace>
  <inkml:trace contextRef="#ctx0" brushRef="#br0" timeOffset="176474.84">19993 7906 689 0,'2'-5'151'0,"-3"3"1"0,2 3-112 16,4 5-19-16,4 2 6 0,1 8 4 15,6 6 3-15,7 8 1 0,7 10 1 16,5 5 0-16,4 5-9 0,3 7-7 15,4 0-7-15,-2 1-3 0,-3-2-6 16,-3-3-1-16,-4 0-2 0,-6 0 0 16,-6-5-2-16,-9-1 1 0,-7-1-1 0,-9-1 0 15,-7-2-4-15,-11-6-3 0,-9-3-6 16,-11-2-37-16,-8-4-110 0,-7-4-28 16,-11-3-128-16,-7-1-266 0</inkml:trace>
  <inkml:trace contextRef="#ctx0" brushRef="#br0" timeOffset="193732.71">10627 6488 169 0,'-10'4'67'0,"2"1"14"16,5-2 0-16,-1-1 4 0,3-3 4 15,2 2-4-15,-2-1-9 0,-1 1-8 16,1-2-7-16,-2 1-13 0,-2-1-10 15,1 0-5-15,-1-2-2 0,1 1-3 16,0-2-3-16,0 3-4 0,2-1-2 16,0 1-2-16,1 0-1 0,1 2-4 0,3-1-3 15,4 1-2-15,6 0-3 16,4 1 0-16,10 2 0 0,6-1 3 16,7 0 3-16,7 4 1 0,6 2 0 0,1-3-1 15,3 1 0-15,-5-2-3 0,0 2-3 16,-6-1-2-16,-7-1-2 0,-6-2 1 15,-7 1-1-15,-8 0 0 0,-5 0 0 16,-5-2 0-16,-6-1-1 0,-8-2-2 16,-6-1 0-16,-6 0-2 0,-8-1-1 0,-5 0 0 15,-10-1-3-15,-6-4 1 0,-4 2-2 16,-2-3 0-16,-4 0 2 0,0 0 1 16,-1-2 1-16,3 1 1 0,6 2 3 15,5 0 1-15,6 5 2 0,7-3-1 16,8 4 1-16,8 0 1 0,5 2-1 15,5 0 1-15,6 2 1 0,7 3 3 16,6-2 1-16,6 0 1 0,8 3 0 0,8-1 2 16,6-2 1-16,7 2-1 0,3-4-2 15,4 0-2-15,2-1 0 0,-2 0-2 16,-5-2-1-16,-4 0-2 0,-8-1-3 16,-7 0-27-16,-9-1-151 0,-8-2-150 15,-5 4-388-15</inkml:trace>
  <inkml:trace contextRef="#ctx0" brushRef="#br0" timeOffset="194232.02">10881 6825 563 0,'3'2'141'0,"-1"-1"7"0,1 1-83 15,0-1-11-15,-2 0-6 0,0 0-6 16,-1 2-8-16,1 3-10 0,0-1-8 16,1 6-5-16,-1 4-3 0,2 4 0 15,1 8-1-15,-2 4 0 0,2 8-1 16,2 8 0-16,1 0-1 0,6 4-3 0,3 4 0 15,6-1-1-15,4-3 0 0,6 0 2 16,4-8 2-16,5-2 2 0,2-1 2 16,3-6 0-16,2-4-1 0,0-5 0 15,-1-3 0-15,-2-3-4 0,-5-4-4 16,-2-6-9-16,-6-3-18 0,-3-5-15 16,-8-4 89-16,-4-3-228 0,-4-3-149 0,-4-4-388 15</inkml:trace>
  <inkml:trace contextRef="#ctx0" brushRef="#br0" timeOffset="194486.45">11591 7417 653 0,'0'0'151'0,"0"1"10"16,-2 4-101-16,2 0-10 0,0 3-2 16,2 3-2-16,-1 1-1 0,1 3-4 0,1 4-9 15,4 2-9-15,1 3-5 0,3 1-4 16,4 0-5-16,-1 2-3 0,3 2-2 15,1-2-1-15,-1 2-1 0,-2-3 0 16,-3-1-2-16,-2-2 1 0,-6-1-2 16,-6-2 0-16,-6-1-1 0,-5-4-1 15,-8-1-2-15,-5-2 0 0,-4 0-2 0,-3-2-2 16,-3-4-8-16,-2-4-13 16,-4-4-15-16,1-3-1 0,-1-4-144 0,0-3-143 15,5-1-342-15</inkml:trace>
  <inkml:trace contextRef="#ctx0" brushRef="#br0" timeOffset="195660.02">12351 7855 542 0,'4'-6'126'0,"1"-2"5"0,0 5-81 0,-1 1-17 15,2-2-5-15,-3 3-1 0,2 3-2 16,-3 0-4-16,0 5-4 0,-2 3-4 16,0 4-4-16,-1 6-1 0,0 1-4 15,0 3 0-15,0 6-2 0,1-4 0 16,3-1-1-16,1 0 0 0,4 0-1 0,2 1 0 15,2-4 0-15,1-5 0 16,3-2-1-16,2-3 2 0,0-5 0 0,0-4 1 16,0-3 2-16,-1-3 6 0,1-2 4 15,-4-3 4-15,-1-3 0 0,-2-2 3 16,-3-4 2-16,-1 0-1 0,-2-5-4 16,-2-1-5-16,-1 1-2 0,0 3-2 15,-2 2-3-15,2 3-2 0,-2 3-1 16,0 5-3-16,0 4 0 0,0 2-1 15,0 1 1-15,0 6-1 0,1 0 0 0,0 6 0 16,1 3 1-16,0-1 1 0,3 3-1 16,1 4 0-16,3-3 0 0,1 1-1 15,3-4-1-15,1 1 0 0,5-3 1 16,-1-2-1-16,0-3 0 0,-1-4 1 16,0 0 0-16,0-4 2 0,-1-3 0 15,-3-2 0-15,-2-1 0 0,0 1 1 16,0-3-1-16,-4-1 1 0,-1 1 0 0,-2 1-1 15,0 1-1-15,-2 4 0 0,-2 2 0 16,-1 3 0-16,0 5 0 0,-2 1-1 16,0 1-1-16,-1 2 1 0,1-1 1 15,0-2-1-15,2-4 0 0,0-1-1 16,0 0 0-16,3-3 1 0,1-2 1 16,3-2 2-16,0-1 2 0,2-3 4 15,2 1 3-15,2-3 0 0,-1-2 1 0,2 2-1 16,0 0-2-16,0 2-2 0,1 3-4 15,0 0-1-15,0 3-2 0,0 3 0 16,1 0 0-16,-2 2 0 0,1 1 0 16,-1 1 0-16,0 1 0 0,0-1 0 15,1 1 1-15,2 0-1 0,3-3 1 16,2 1-1-16,1-3 0 0,2-3 1 0,2-3 1 16,-2-3-1-16,-4-3 2 0,-2-1-1 15,-5 0 0-15,0-5 1 0,-2 1-1 16,-1-1 0-16,0-1 0 0,0 1-1 15,-1 1 0-15,-1 2-1 0,2 3 0 16,-1 5-1-16,-1 4-1 0,-2 3 1 16,3 7-1-16,0 3 1 0,2 2 1 15,0 3 0-15,1-1 0 0,0 3 1 16,1 0 0-16,-1-2 0 0,-2-1-1 16,-1-2-1-16,-3 2 1 0,-2-2-2 0,-6-1-1 15,-4 1-5-15,-6-1-8 0,-7-3-11 16,-4 0-12-16,-3-3-15 0,-1-2 48 15,0-4-180-15,3-5-137 0,-1-2-339 16</inkml:trace>
  <inkml:trace contextRef="#ctx0" brushRef="#br0" timeOffset="195859.01">13656 7700 699 0,'16'10'170'0,"-6"5"6"15,-6 5-103-15,0 7-15 0,-5 2-6 16,-5 3 1-16,-2 3-13 0,1-2-8 16,-3 2-6-16,2 0-7 0,2 1-9 15,3 0-4-15,6-1-5 0,2-1-4 16,3 1-10-16,-1-3-8 0,2-3-24 16,-1-5 18-16,-2-1-175 0,-2 1-158 0,-4 2-384 15</inkml:trace>
  <inkml:trace contextRef="#ctx0" brushRef="#br0" timeOffset="196627.25">13581 8094 589 0,'9'-13'157'16,"3"3"10"-16,6 4-38 0,3 1-75 16,6 2-7-16,2 4-3 0,-1 0-4 15,2 1-11-15,1 3-8 0,2-1-7 16,-1 4-4-16,-1-1-4 0,2 2-2 15,1-1-2-15,1 1-1 0,-5-1 0 16,-5 1-1-16,-4-3 0 0,-6-1 0 16,-4-2 1-16,-4-2 0 0,-6 2-1 0,-5-3 0 15,-6 2 1-15,-3 1 0 0,-5 0-1 16,-4 4 0-16,-3 4-2 0,-5 1-1 16,3 3-1-16,1 2-2 0,4-1-3 15,3 2-2-15,7-2-2 0,7-4 1 16,6-3 1-16,6-2 1 0,6-3 3 15,5-3 1-15,2-5 4 0,3-5 2 16,4-2 1-16,1 0 2 0,-2-2 0 0,-1-3 1 16,-2 1 0-16,-4 3 0 0,-3 4 1 15,-6 2-2-15,-2 3-1 0,-5-1-1 16,-3 10 0-16,-1 5 1 0,-3 1-1 16,1 3-1-16,1 2 1 0,0 3 0 15,2-1-2-15,0-6 0 0,2-1-1 16,1-3 0-16,4-6 0 0,6 2 0 15,1-11 0-15,1 4 2 0,1-5 0 16,0-5 1-16,6-2 0 0,2-3 1 0,-1-6 1 16,4 1 0-16,1-9 0 0,1-1 1 15,-2-4 1-15,-3-3 2 0,-4-2 3 16,-3 1 1-16,-5-4 5 0,-2 4 4 16,-2 4 5-16,-1 11 1 0,-2 7 0 15,-3 7-4-15,-2 10-3 0,-1 10-3 16,-1 8-4-16,-2 3-5 0,-2 3-3 0,1 6-2 15,0 4 1-15,0 1 0 0,-1 2-1 16,3-2-1-16,1 1 0 0,0 0-1 16,-1-1-1-16,1-2 0 0,0-3-2 15,0-4-2-15,-1-2 0 0,-2-3-2 16,1-3 0-16,3-5 0 0,-2-5 0 16,1-3 0-16,3-3 2 0,3-6 1 15,2 0 1-15,2-3 1 0,1-1 1 16,2-2 0-16,1 4 1 0,2-1 1 0,2 5-1 15,2 0 0-15,3 0 0 0,-2 3 0 16,1 3 0-16,-1-1-1 0,-4 1 1 16,-4 1-1-16,-3 2-1 0,-5-1-3 15,-1 3-4-15,-2 2-3 0,-1-2-5 16,-2 1-2-16,-3-1-5 0,-2 2-4 16,-2 0-6-16,-4-1-5 0,-5-2-6 15,-1 2-10-15,0-2 162 0,2-1-288 0,1-4-147 16,2-3-416-16</inkml:trace>
  <inkml:trace contextRef="#ctx0" brushRef="#br0" timeOffset="197001.81">14737 7758 631 0,'21'10'152'0,"-7"5"7"0,-4 7-98 16,-5 2-14-16,-2 7 0 0,-6-3 5 15,-4 6-7-15,-3 5-11 0,-1 1-4 16,0-2-7-16,1 2-6 0,2-4-7 16,7 3-5-16,4-4-4 0,9-4-1 15,1-5-1-15,2-1 0 0,7-6 0 16,5-1 0-16,3-8 1 0,-2-3 0 0,1 1 0 16,4-6 1-16,7-5-1 0,5-1 1 15,-3-4 0-15,-3-1 1 0,-1-3 0 16,-4-2 3-16,-7-2 6 0,-8 1 7 15,-13 2 3-15,-6 2 0 0,-5 2 2 16,-13 2-1-16,-9 4-2 0,-6 4-7 16,-3 7-6-16,-2 2-3 0,2 3-2 15,5 5-1-15,10-1-1 0,10 3-1 16,7 0 0-16,9-3 0 0,7 2 0 16,13-3-1-16,11-4-3 0,10 3-7 0,8-4-11 15,6-1-29-15,6-4-160 0,1-3-167 16,-1 2-417-16</inkml:trace>
  <inkml:trace contextRef="#ctx0" brushRef="#br0" timeOffset="201427.23">3353 8381 453 0,'2'-2'104'0,"0"0"1"0,1-3-59 16,1 1-30-16,0-3-4 0,2 2 3 0,-2 0 1 16,0 0 3-16,0 1 3 0,-2 2 3 15,-1-2 1-15,-1 2 0 0,-1 5-2 16,0 2-4-16,-1 2-3 0,-2 4-3 16,2 3-1-16,-1 2-3 0,1 4-3 15,-1-2-2-15,2 3 0 0,2-1-2 0,3-3 0 16,-2 1-2-16,3-2-1 0,0 2-1 15,-1-4-3-15,2-3-3 0,-2 0-9 16,-1-1 12-16,1-1-140 0,-3-5-119 16,0-7-305-16</inkml:trace>
  <inkml:trace contextRef="#ctx0" brushRef="#br0" timeOffset="201613.73">3383 8108 697 0,'-5'-4'163'0,"2"1"2"16,-3 1-119-16,3 2-10 0,0-2-9 15,0 2-10-15,3 2-9 0,0-1-4 16,-1 1-2-16,2-1-8 0,-1-2-16 16,2 3-15-16,0 0-53 0,-1-1-76 0,5-1-121 15,5-2-270-15</inkml:trace>
  <inkml:trace contextRef="#ctx0" brushRef="#br0" timeOffset="201964.91">3747 8105 490 0,'14'-9'114'16,"0"1"2"-16,-3 0-70 0,-2 2-25 16,-2 2-1-16,-2 3 2 0,-2-3 0 15,-2 2 1-15,-3 0 2 0,-4 0-2 16,-2 2-1-16,-1-2-4 0,-7-1-6 0,0 3-5 16,-4-1-3-16,-1 3-4 0,2-1 0 15,-1 0-2-15,1 3 1 0,3 4 0 16,2 2 0-16,4 3-2 0,1 0 2 15,3 6 0-15,4 4 0 0,4 3 0 16,3 4 1-16,1 5 0 0,4 2 1 16,0 6-3-16,0-1 1 0,-1 2-5 15,-1-1-4-15,-1 2-5 0,-1-6-1 0,-3 2-5 16,-1-6-117-16,0-1-109 16,-1-5-271-16</inkml:trace>
  <inkml:trace contextRef="#ctx0" brushRef="#br0" timeOffset="202180.37">3546 8375 559 0,'2'7'134'0,"2"1"5"0,3-1-69 16,4-1-41-16,2 1-2 0,4-3-6 15,2-4-5-15,2 1-4 0,1-1-9 16,1-3-14-16,0-1-1 0,-2-3-133 0,1 3-120 16,-2-2-312-16</inkml:trace>
  <inkml:trace contextRef="#ctx0" brushRef="#br0" timeOffset="202810.47">4362 8137 565 0,'0'2'135'0,"1"0"4"15,-2-2-86-15,-1 1-18 0,1-1-7 16,-1 3-6-16,0-1-7 0,-2 0-5 16,-3 1-4-16,0 3-3 0,-4 0-1 15,-2 7-2-15,-2 7-1 0,1 8-1 16,0 6-1-16,3 6-1 0,4 2-1 0,6 3-4 15,6 0-2-15,6-3 1 0,5-3 0 16,6-5-2-16,5-6-3 0,4-2-2 16,2-7 30-16,2-6-147 0,2-5-113 15,3-6-299-15</inkml:trace>
  <inkml:trace contextRef="#ctx0" brushRef="#br0" timeOffset="203069.86">5190 8194 553 0,'15'9'129'0,"1"2"4"15,2 1-92-15,4 3-8 16,1-1-2-16,1 5-5 0,1 2-4 0,-1 4-5 15,-2 2-4-15,-3 1-2 0,-6 1-4 16,-3 3-7-16,-8 0-7 0,-6 0-7 16,-6 1-9-16,-5 1 136 0,-6 4-259 15,-5-2-134-15,-4 0-379 0</inkml:trace>
  <inkml:trace contextRef="#ctx0" brushRef="#br0" timeOffset="209941.97">4011 9322 545 0,'-1'3'132'0,"0"-1"5"16,1-3-83-16,1 1-13 0,-1-3-6 15,1 3-6-15,-1 2-6 0,1-4-1 16,-1 4-4-16,0-2-2 0,1 0-3 16,1 4 0-16,-1 1-1 0,0 2-3 15,-1 5-2-15,1 1-2 0,0 6-1 0,-1 2-2 16,0 0-1-16,1 1-6 0,0 0 0 15,2-2-3-15,1-4-3 0,-1-1-3 16,1-5-4-16,2-5-9 0,-1-4 9 16,1-4-85-16,-2-4-50 0,-1-5-103 15,2-3-244-15</inkml:trace>
  <inkml:trace contextRef="#ctx0" brushRef="#br0" timeOffset="210095.11">3992 9128 637 0,'1'-3'153'0,"-2"1"2"0,1 1-96 16,-2 1-26-16,4-1-9 0,-2 1-7 15,-2 0-14-15,2 0-15 0,2 0-17 16,-1 0 102-16,1-1-229 0,1 2-138 16,4-2-369-16</inkml:trace>
  <inkml:trace contextRef="#ctx0" brushRef="#br0" timeOffset="210487.18">4195 9273 560 0,'0'12'120'0,"0"0"1"16,3 2-106-16,0 1-4 0,1 1 0 16,2 3-4-16,0-2-3 0,3 4-2 0,0 0-1 15,1 0-1-15,-2-2 0 16,1-1 0-16,-2-5 0 0,-2-3 0 0,-2-2 0 15,0-6 8-15,-3-2 6 0,-4-2 1 16,0-5 1-16,-3-2 0 0,1-1 0 16,-3-1 0-16,0-2-8 0,1-1-5 15,1-2-2-15,2 0 1 0,2 0-1 16,3 3 1-16,4-2 0 0,2 2 0 16,3-1 1-16,3 5-1 0,1-4 2 0,5 4-1 15,-3 5 0-15,0 1 2 0,1 2 2 16,1 6 1-16,-1-1 2 0,-2 10-2 15,-3-2 2-15,1-1 0 0,0 3-2 16,-1 0-3-16,-2 1-2 0,-1 2-1 16,1 1 0-16,-1 2-1 0,-2-3-1 15,1 0-1-15,-2 1-4 0,2-3-5 0,-2 3-6 16,1-4-7-16,-1-1-2 0,0 0-2 16,-2-2 73-16,0-4-194 0,0-1-117 15,-1-4-329-15</inkml:trace>
  <inkml:trace contextRef="#ctx0" brushRef="#br0" timeOffset="210760">4562 9138 520 0,'-2'-23'146'0,"2"5"6"0,0 6-37 16,0 4-55-16,1 2-9 0,1 5-9 15,0 6-10-15,0 1-8 0,0 5-6 16,1 5-7-16,2 4 0 0,0 9-1 15,-1 0 0-15,3 5-1 0,0 3-2 16,0 3-1-16,1-2-2 0,1 2-2 0,-1-3 0 16,1 0-1-16,-1 0 0 0,2-6 2 15,-3-1-7-15,2-5 2 0,1-4-7 16,1-2-2-16,1-6-5 0,0-3-7 16,-1-4-14-16,1-4 1 0,-1-4-11 15,-1-1 70-15,-1-5-189 0,-3-3-125 16,-1-2-327-16</inkml:trace>
  <inkml:trace contextRef="#ctx0" brushRef="#br0" timeOffset="210924.68">4501 9334 545 0,'-10'0'147'0,"6"-2"6"16,4 0-47-16,2 3-63 0,6-3-5 15,3 1-4-15,4-2-8 0,4 0-9 16,5 0-4-16,2 1-1 0,1-5-2 15,1 6-2-15,-1-1-9 0,-1 0-13 0,0-1 118 16,-5-1-269-16,-3 2-154 0,-3-3-438 16</inkml:trace>
  <inkml:trace contextRef="#ctx0" brushRef="#br0" timeOffset="211920.29">5097 9318 480 0,'-3'-1'118'0,"2"0"5"0,-2-1-63 16,2 0-22-16,1 0-3 0,-1 2-7 15,2-2-5-15,-1 2 0 0,1 2-4 16,2-1-2-16,0-1-3 0,0 3-2 16,2-2-1-16,2 1 1 0,3 1 3 15,1-1 3-15,2 1 3 0,4-2 4 0,1-2 2 16,4-1 1-16,2 2-4 0,3-2-4 16,-1-1-5-16,1-3-4 0,-2 2-5 15,0 0-3-15,-6-1-1 0,-3-1-2 16,-7 0 0-16,-1 4 1 0,-3 1 2 15,-5 1-2-15,-5 3-1 0,-1 2 1 16,-8 5-1-16,-1 0 0 0,-6 5 0 16,-4 1-2-16,-2 3 1 0,0 0 2 15,1 1-1-15,3-4 1 0,4-1 0 0,6-4 0 16,5-1-2-16,2-4-1 0,7 0 0 16,6-2 1-16,5 1 3 0,8-1 3 15,5 2 2-15,6 0 3 0,7-3 2 16,4-2 0-16,3 2-2 0,4-3-7 15,0 1-1-15,-3-1-24 0,2-1 98 16,-4 1-262-16,-7-3-165 0,-5 2-458 0</inkml:trace>
  <inkml:trace contextRef="#ctx0" brushRef="#br0" timeOffset="-211350.84">6551 5707 383 0,'1'-2'107'0,"-1"2"-1"0,-2 0-9 15,0-4-64-15,-2 3-19 0,1 1-9 16,1 0-4-16,-2 0 0 0,2-1 2 15,1 0 2-15,0 0 2 0,1 1 4 0,-1-1 1 16,2 0 1-16,-2 0-1 0,1 1 0 16,0 1-2-16,-1 0-1 0,-1-2-4 15,1 3 0-15,-3-1 1 0,1 1 1 16,-1 1 2-16,-1-2 1 0,2 0 1 16,-1 0 1-16,0-1-1 0,2 1 0 0,0-1 0 15,2-1-2-15,-1 2-1 0,1-1-2 16,-1 0 0-16,1 1 0 0,0-2 0 15,0 0-2-15,0 0 0 0,1 1-2 16,-1 0 0-16,1-1 0 0,1 0-1 16,0 2 0-16,2 2-1 0,0-1 3 15,0 0 1-15,2 0 1 0,-2 2 2 16,2 0 2-16,-1 1 1 0,1-4 1 16,-1 2-1-16,1 0-1 0,1 2-1 15,1-3-2-15,1 0 0 0,2-1-1 16,1-1-2-16,1 0 1 0,2-1-1 0,1-1 0 15,-1 1 0-15,1 0-1 0,1-1-1 16,-1 2 1-16,0 0 0 0,-3 0 0 16,1 0 1-16,1 3 2 0,0-3 3 15,0 0 1-15,0 2 2 0,3-2 0 16,-1 0 0-16,2 0 0 0,-2 0-3 16,3 0-1-16,-1-1-2 0,0 0-2 0,0 1-1 15,0-1 0-15,-3-1-1 0,1 4-1 16,-2-1 1-16,0 0-1 0,1 1 0 15,-1 0 0-15,-1 1 0 0,3 0 1 16,0-1-1-16,3 1 0 0,0-1 0 16,-1-1 0-16,2 2 0 0,1-3 1 15,2 0-1-15,0 1 0 0,-1-2 0 16,1-1 1-16,0 2-1 0,-1-1 0 16,2 0 1-16,-2 2-1 0,-3-2 0 0,2 2 0 15,0 0 0-15,-2 1 0 0,1-1 0 16,0 2 0-16,-2-1 0 0,2 1 0 15,0 3 0-15,0-2 0 0,1 1 0 16,1-1 0-16,-4-1 0 0,1 2 0 16,-2-5 0-16,-2 2 1 0,0-1-1 15,0 0 0-15,-3 1 1 0,2 0 0 16,1-2 1-16,-2 2 0 0,1-2 1 0,1 1-1 16,0-2 1-16,-2-1-1 0,2 2 0 15,-2 0-1-15,2 2 0 0,2-2-1 16,-1 0 0-16,0 2 1 0,2 0-1 15,0-1 0-15,2 0 0 0,0 0 0 16,0 5 0-16,0-3 0 0,1-1 0 16,1-1 1-16,0-1-1 0,-2 1 0 15,-1-2 1-15,-1-3 0 0,-2-2 0 0,0 3-1 16,-3-1 1-16,0 0-1 0,-1 1 1 16,0 0-1-16,0 0 0 0,1 0 0 15,-1 1 0-15,-2 1 0 0,0-2 0 16,1 1 0-16,-1 4 0 0,1-1 0 15,0-1 0-15,1 2 0 0,2-2 0 16,3 5 0-16,-3-5 0 0,3-3 0 16,-1 2 0-16,4 0 0 0,0-1 0 15,0 2 0-15,-1-1 0 0,6-1 0 0,-2-1 0 16,-1 0 0-16,-4 0 1 0,2-1-1 16,-2 0 0-16,-2 1 0 0,0 1 0 15,-1 1 0-15,0 1 0 0,0 0 0 16,-1 1 0-16,1-2 0 0,-1 1 0 15,0-1 0-15,-1 1-1 0,0-2 1 16,-2 1 0-16,1 0 0 0,0 1 0 16,0 0 0-16,2 0 0 0,-1 2 0 0,1-2 0 15,2 3 0-15,-1-2 0 0,3 0 0 16,-3 1 0-16,0-1 1 0,-1 1-1 16,-2 1-1-16,-3-1 2 0,-5-2-1 15,-4 0-4-15,-3-4-17 0,-6 1-13 16,-1-3 62-16,-5-1-206 0,2-1-148 15,-1 0-384-15</inkml:trace>
  <inkml:trace contextRef="#ctx0" brushRef="#br0" timeOffset="-189086.88">11589 6221 423 0,'-1'0'114'0,"0"0"5"0,-1-1-3 16,1 0-86-16,2-2-4 0,-1 2-2 15,0 0 0-15,1 0-3 0,1 1-4 16,2-1-1-16,1 1-3 0,2 2-3 0,4 0-2 16,1 1-1-16,3 1 0 0,4 0 1 15,3 3 0-15,1 1 0 0,1 0 0 16,1 3 0-16,1 0-2 0,3 3 0 16,-3-5-2-16,0 4-3 0,1-1 1 15,-2-2-9-15,-2-2-12 0,-2-1 23 16,-3-4-151-16,-1 2-125 0,-3-7-321 0</inkml:trace>
  <inkml:trace contextRef="#ctx0" brushRef="#br0" timeOffset="-188390.8">12544 6332 484 0,'0'2'128'0,"1"-5"5"0,0 1-63 0,0 0-20 15,1-3-12-15,0-2-11 0,1 0-7 16,-2 0-6-16,0 1-2 0,-1 0 0 15,-1-1 0-15,-4 1-2 0,-1 1-1 16,-4 3-1-16,-3 0-3 0,-2 4-2 16,-1 0-2-16,-3 5-1 0,1-1 0 15,0 4 0-15,3 0 0 0,2 2-1 16,2-3-1-16,1 3 0 0,6-2-1 0,1 1-1 16,6 0 1-16,2 0 0 0,6-2 0 15,1 3 1-15,4 1 2 0,5-3 1 16,0 1 0-16,1-2 0 0,-1-1 0 15,-3 1-1-15,0-3 0 0,-6 0 0 16,-5 0 0-16,-5 1 0 0,-6 4 2 16,-4-1 0-16,-7 0 0 0,-4-1 0 15,-4 3 0-15,-4-2-4 0,0-2-3 0,-1-5-6 16,1 1-8-16,4-4-4 0,2-4 30 16,5-3-153-16,3-2-117 0,5-2-302 15</inkml:trace>
  <inkml:trace contextRef="#ctx0" brushRef="#br0" timeOffset="-188177.85">12632 6072 694 0,'4'1'158'16,"-4"-2"2"-16,-1 2-117 0,1 1-15 15,-1 2-9-15,-1 3-2 0,4 6-5 16,-1 4-3-16,1 3-4 0,1 9 0 15,1 5 0-15,1 3-1 0,-2 4-1 16,-1-1-1-16,-1 4-4 0,-3-2 3 16,-2-1-24-16,-1-2-15 0,1 0-128 0,0-3-135 15,-3-3-334-15</inkml:trace>
  <inkml:trace contextRef="#ctx0" brushRef="#br0" timeOffset="-187653.78">12604 6416 497 0,'3'-2'135'0,"5"2"8"16,3-5-7-16,1 2-96 0,7 0-6 16,2 1-1-16,7-3-2 0,-2 0-7 15,0 1-8-15,0 4-6 0,0 2-3 16,-1 1-4-16,-1-1-2 0,-2 7-1 15,-1 2 0-15,-1-2-1 0,-2 3 0 0,-2-3-1 16,-3 0 0-16,-3 1 0 16,-6-6-1-16,0 1 2 0,-1 0 1 0,-3-1 2 15,-3-1 1-15,-2-4 1 0,-2-2 2 16,-1 3 0-16,-3-2-1 0,-3-1-1 16,0 0-1-16,1 3-2 0,-1 1-2 15,2 0-1-15,0 3 0 0,1 4-3 16,2 1-1-16,1 2-4 0,3 0-2 15,3 1-4-15,1-1-3 0,3-3 0 0,3 0 2 16,4-3 3-16,1-2 4 0,1-2 3 16,0-2 6-16,1-2 3 0,-1 1 2 15,-2-4 0-15,-2-1 2 0,0-2-2 16,-4-2 1-16,3 2-1 0,-4-2 0 16,0 2-1-16,-1 2-1 0,0 3-2 15,0 1-2-15,0 3-1 0,-2 2-1 0,2 4 2 16,-2 2-1-16,1 4 0 0,1 1 1 15,0 3 2-15,1-2 1 16,2 4 0-16,1-6-1 0,4 1 0 0,1-4 0 16,3 0 0-16,0-1-1 0,4-3 1 15,0-5 0-15,0 0-3 0,-3-1-7 16,0-3 157-16,-3-3-292 0,-2-4-142 16,-1-1-426-16</inkml:trace>
  <inkml:trace contextRef="#ctx0" brushRef="#br0" timeOffset="-187372.88">13327 6496 523 0,'0'1'156'16,"0"-1"10"-16,0-2-7 0,1-1-98 0,-2 2-10 15,0-2-7-15,-2 0-10 0,-3 1-14 16,-4 2-8-16,-1 1-6 0,-3 2-3 15,-5 2-2-15,1 4-2 0,-2 3 0 16,1 2 1-16,5 2-1 0,2 1-1 16,3-1 1-16,9 1-1 0,4 0 0 15,2-3 0-15,6-1 0 0,3-1 0 16,0-3-7-16,1-1 1 0,0-3-15 16,0-4-16-16,-1-1-9 0,-2-6 102 0,-3 0-227 15,-1-5-133-15,0-3-362 0</inkml:trace>
  <inkml:trace contextRef="#ctx0" brushRef="#br0" timeOffset="-187156.14">13409 6294 558 0,'5'-26'147'0,"-3"3"12"0,-1 9-77 0,0 3-19 16,-1 5-6-16,0 6-9 0,-1 3-10 16,-1 5-10-16,-3 5-8 0,2 6-6 15,-2 3-2-15,0 7-1 0,-1 3 1 16,0 2-1-16,2 0-4 0,-2 1-3 15,2-1-2-15,1-1-1 0,-1-2 0 16,2 0 0-16,0 0-3 0,2-2-1 16,0-4-7-16,1-3-7 0,1-2-14 15,1-5-18-15,2-5 159 0,1-6-290 0,4-5-156 16,2-6-422-16</inkml:trace>
  <inkml:trace contextRef="#ctx0" brushRef="#br0" timeOffset="-186954.67">13551 6494 497 0,'-8'3'139'0,"-2"-1"9"0,-2 2-14 15,0 0-87-15,1 0-8 0,1 3-4 0,0 1-6 16,4 0-10-16,-1 0-7 0,4-2-6 16,-1 1-3-16,3 1-1 0,2-1-1 15,2 0-1-15,2 2-1 0,3 0 1 16,4 2-1-16,3 1 2 0,3 0-6 15,4-3-6-15,5 1-11 0,5-3 20 16,2-2-156-16,4-3-132 0,-3-4-332 16</inkml:trace>
  <inkml:trace contextRef="#ctx0" brushRef="#br0" timeOffset="-186567.52">14109 6535 626 0,'-5'9'155'0,"-4"-1"10"0,-1-1-94 16,0 2-25-16,0 2-3 0,4 3-2 0,-1 0-8 16,1 5-14-16,2 1-7 0,2 3-5 15,-1 3-2-15,0 1-1 0,-2 0-2 16,2 0-1-16,0 2-3 0,-3-4-7 16,1 0-4-16,1-2-7 0,1-3-10 15,-1-5-8-15,-1-3-9 0,2-3-2 16,2-6 1-16,0-1 1 0,0-3-8 15,0-4 10-15,4-4 10 0,1-3 11 0,2-7 11 16,2-3 8-16,0-6 10 0,3-4 15 16,-1-3 4-16,1-4 6 0,-1 1 2 15,1 5 1-15,0 3-3 0,-1 6 0 16,-2 6-3-16,1 7-3 0,-1 7-6 16,0 5-5-16,-3 3-6 0,1 5-2 15,-1 1-1-15,1 4-2 0,-1-1 1 16,-1 2-1-16,0-1 1 0,-3 0 0 15,-2 0 0-15,-2 1-4 0,-2-3-8 16,-3-2-10-16,0 1-7 0,-6-5 99 0,0 0-226 16,-1-5-134-16,-1-2-359 0</inkml:trace>
  <inkml:trace contextRef="#ctx0" brushRef="#br0" timeOffset="-186358.57">14369 6271 641 0,'15'14'140'16,"-4"4"13"-16,-1 2-103 0,-3 3-10 15,-3 3 2-15,-1 1 1 0,-2 0 1 16,0 0-7-16,-2 0-13 0,0 3-11 16,0-2-5-16,0 0-6 0,-1 0-11 15,1 0-20-15,1-3-18 0,0-3-94 16,0-5-36-16,0-2-121 0,-6-3-238 0</inkml:trace>
  <inkml:trace contextRef="#ctx0" brushRef="#br0" timeOffset="-186024.74">14370 6570 644 0,'4'-3'148'0,"2"1"7"0,2-2-112 16,0 2-8-16,1 1 1 0,1-1 2 15,1 1-5-15,0 2-11 0,1 1-6 16,0 4-5-16,5 0-3 0,5 3-4 16,6 3-2-16,0 3-1 0,0 1-3 15,-2-1-3-15,0-2-6 0,-4 1-5 16,-5-2-4-16,-9-4-2 0,-1-1-1 0,-2-2 3 16,-1-2 3-16,-5-1 7 15,-5-2 6-15,0-4 6 0,-1-1 2 0,0-1 4 16,1-4 6-16,1-4 4 0,5-1 3 15,7-4 3-15,4-2 1 0,4 2 0 16,7-2-3-16,0 2-5 0,3 4-6 16,6 2-3-16,2 3-5 0,-1 4-2 0,-2 2-1 15,-4 2-6-15,2 0-22 0,0 1-14 16,0-2-137-16,5 2-142 0,2-4-352 16</inkml:trace>
  <inkml:trace contextRef="#ctx0" brushRef="#br0" timeOffset="-183357.56">13365 1993 537 0,'-1'2'137'15,"2"0"7"-15,-1-2-60 0,-1-2-41 0,1 2-7 16,0-3-2-16,0-2-2 0,0 1-4 16,-1-1-6-16,0-3-3 0,0 3 0 15,0 0-2-15,-4-4-4 0,-1 3-4 16,-6-2-5-16,-3 4-1 0,-8 0-2 15,-7 1 0-15,-5 2-1 0,-1 8-1 16,-2 2 1-16,3 5 0 0,0 1 0 16,7 1-1-16,6 1 0 0,6 1 0 15,2 5-1-15,6-1-1 0,5 5 1 16,5 2 0-16,4 6 0 0,4 5 1 0,3 0 1 16,1 2-1-16,1-1-5 0,-3 3-16 15,0 0-13-15,-5-4 10 0,-1-1-141 16,-4-2-132-16,-1-1-316 0</inkml:trace>
  <inkml:trace contextRef="#ctx0" brushRef="#br0" timeOffset="-182107.6">12935 2351 676 0,'-9'-6'155'0,"4"1"13"0,2-1-128 15,6 1-2-15,3 0-1 0,5-1 2 0,3 0-9 16,5 0-10-16,5 0-12 16,2 2 0-16,3 2-1 0,3 2-1 15,5 3-2-15,1 5-3 0,3 2 0 0,-2 5-1 16,-2 2 0-16,0 2 0 0,-7 8-1 16,-6-1 1-16,-3 3-1 0,-7-2 1 15,-3-2 0-15,-1 1 0 0,-1 3 0 16,-4-6 0-16,0-3 0 0,-3-4 0 15,0-1 0-15,-1-5 1 0,-1-3 1 16,-1-6 2-16,0-3 1 0,-2-4 0 0,-2-4 0 16,0-3 1-16,0-2-2 0,-3-3 0 15,1-4-4-15,3-1 0 0,2-1 0 16,3 1-2-16,2-1 1 0,4-1-1 16,3 2-1-16,0 3 0 0,3 3-1 15,2 3 2-15,0 2-1 0,2 5 1 16,1 3-3-16,3 4-8 0,2 1-13 15,3 0-14-15,2 2-9 0,0 1-3 0,4 5 0 16,-1-1 3-16,0-2 8 0,-1 4 13 16,-6-3 15-16,-4-1 9 0,-3 1 3 15,-5-4 1-15,-3-1 3 0,-4 2 8 16,-3-5 8-16,-1 2 11 0,-1-1 8 16,0-6 3-16,0 2 2 0,-1-3-2 15,-1-3-7-15,-2 3-9 0,-1-4-10 0,-5 3-8 16,-4 4-4-16,-6-1-2 0,-3 5-2 15,-5 6 1-15,-3 4-1 0,-1 3 1 16,5 3-1-16,1 1-1 0,8 2-1 16,6 1-2-16,6-2-1 0,9-4-1 15,6-1 0-15,8-3 0 0,4-2 1 16,4-2 1-16,1-4 2 0,5 1 2 16,-3-4 1-16,-1-3 0 0,-7 1 1 15,1-4-1-15,-4-4 1 0,0-1 0 0,-3-2 0 16,0 0 0-16,-1-1 2 0,-1-2 0 15,-1 2-1-15,-1 4 2 0,-4 1 2 16,-3 3 0-16,0 3-2 0,-3 3-1 16,-1 5 0-16,-2 4 0 0,0 3-2 15,-2 1-1-15,-1 1-1 0,1 4 2 16,0 0 0-16,3-2-1 0,2 0 0 0,0-2 0 16,2-2-1-16,3-2 0 15,-1-3-1-15,1 0 0 0,0-5 1 0,1-1 0 16,2-3 0-16,2 0 1 0,1-2 0 15,2-4 2-15,2 0-1 0,1-1 1 16,0-1 0-16,-2 1-1 0,0 1 0 16,-3 1 0-16,-2 4-1 0,-3 0-1 15,-1 6 0-15,-2 2 0 0,-1 3-1 16,-2 5-3-16,1 2-1 0,-1 1-1 16,0 1-5-16,-1-5-2 0,2 0 0 0,0-3 1 15,1-4 2-15,-1 0 1 0,2-4 3 16,3-4 7-16,1 1 3 0,-1-3 3 15,3-2 3-15,5-3 0 0,1-2 1 16,1-1-1-16,0 4-2 0,0-2-2 16,-1 2-2-16,-1 1-3 0,-3 5-1 15,-1 1 0-15,0 4-1 0,-1 3 1 16,-1 1 1-16,-1 6-1 0,0 1 2 0,-3 1 0 16,0 3 0-16,0-3 1 0,1 0-1 15,2-3 0-15,1-2-1 0,2-1 0 16,3-3 0-16,2-4 1 0,0 0-1 15,-1-3 1-15,-1 1-1 0,-1-1 1 16,-1-3-1-16,-1 2 1 0,-2 0-1 16,-2-1 0-16,1 1 0 0,0 3-1 15,-3 2 1-15,1-2 0 0,1 2-1 0,-1 1 1 16,2 1 0-16,2 0 1 0,4-2-1 16,4-1 2-16,2 0 5 0,0-1 3 15,0-1 1-15,-1-4 2 0,-4-1 3 16,-1 0 4-16,-1-3 4 0,-2-1-2 15,-2-1-1-15,0-1-1 0,-1 4-1 16,1 1-2-16,-5-1-4 0,-7 6-6 16,-4 2-5-16,-1 5-1 0,0 4 0 15,0 3-2-15,0 4-1 0,4 5-1 0,2-2 0 16,10 2 1-16,8 0 0 0,12 0-1 16,-2-2 1-16,11-2-14 0,7 0-8 15,3 1-18-15,-4-3-19 0,-3-5-131 16,-9-4-144-16,16-3-340 0</inkml:trace>
  <inkml:trace contextRef="#ctx0" brushRef="#br0" timeOffset="-181557.66">15588 2356 654 0,'0'-3'139'15,"0"8"7"-15,-2 1-110 0,1 6-18 0,-1 6 4 16,0 5 2-16,-2 9 3 0,-2 3-5 16,-1 2-6-16,2 7-5 0,-2 2-3 15,-1 0-2-15,2 2-3 0,0-4-10 16,3 1-8-16,2-6 0 0,2-4-5 16,0-5-5-16,0-5-10 0,2-6-3 15,-2-4 1-15,0-6 7 0,-1-4-1 16,0-4 3-16,1-6 7 0,1-4 8 15,-1-4 8-15,-1-8 8 0,1-5 4 0,0-6 5 16,-1-6 3-16,-2-8 2 0,1-6-1 16,5-1-2-16,2 3 0 0,-1 3 6 15,1 4 5-15,0 8 3 0,2 10 0 16,1 10-1-16,-4 6 1 0,2 6-3 16,3 4-8-16,4 3-8 0,3 6-5 15,5 2 0-15,5 5 0 0,6 0 0 16,-1 0 1-16,1-2-1 0,-3 2-1 0,-6 0 0 15,-4-3-1-15,-6-1-11 0,-12-1-3 16,-8-2-12-16,-11-1-10 0,-10-3 2 16,-8-2-132-16,-5-2-126 0,-2-4-295 15</inkml:trace>
  <inkml:trace contextRef="#ctx0" brushRef="#br0" timeOffset="-181336.03">15975 1894 652 0,'3'7'147'15,"-4"5"14"-15,-1 4-71 0,-3 5-57 16,-2 1 0-16,0 5 3 0,0 6 4 16,1 5-4-16,2 5-14 0,2 1-8 0,2 2-5 15,2 8-2-15,3-4-3 0,2-1-3 16,3-2-12-16,0-8-9 0,2-3-16 15,-2-2 22-15,1-3-170 0,-4-6-146 16,1-1-360-16</inkml:trace>
  <inkml:trace contextRef="#ctx0" brushRef="#br0" timeOffset="-180989.26">15960 2312 693 0,'-5'-10'165'15,"2"4"7"-15,2 2-123 0,1 0-10 16,2 2-1-16,3 2-1 0,3-1-12 16,2 2-13-16,3 2-7 0,4 1-3 15,2 5-2-15,-1 2 1 0,2 2-2 0,-3 7 0 16,5 3 1-16,1 3 0 0,-2 1-1 16,0 1 0-16,3 0-3 0,-1-3-1 15,-1-3-2-15,-5-5-1 0,-2-5-1 16,-4 0 1-16,-3-7 0 0,-4-1 3 15,-2-3 4-15,-3-2 2 0,0-3 1 16,-2-1 1-16,1-6 1 0,1-2 1 16,0-3 2-16,1-4-1 0,5-5-1 0,5 0 2 15,3-3 0-15,5 2-1 16,4 1-1-16,5 5-3 0,4 3 0 16,3 5-1-16,1 3 0 0,2 3-3 0,1 1-8 15,2 1-19-15,1 0 144 0,-1 0-292 16,1 0-163-16,-3 1-460 0</inkml:trace>
  <inkml:trace contextRef="#ctx0" brushRef="#br0" timeOffset="-179453.66">13683 2794 544 0,'-1'2'120'0,"1"-1"4"0,-1-1-97 0,0 0-8 15,-1 0 2-15,-1-1 0 0,-1 1-1 16,0-1-5-16,-3 1-6 0,-3 1-1 16,0 1-2-16,-1 0-2 0,-2 4-1 15,-1 0 0-15,-1 3-1 0,-2 1 0 16,2 0 2-16,-4 3 0 0,0 3 0 16,-4 0 2-16,-3-2 0 0,1 2 1 0,0-1-1 15,-5 1 0-15,0-1 1 16,-1 0-1-16,-4-2 1 0,0 3-2 15,-2-1 0-15,0-1 0 0,5-2 0 0,0 4-1 16,1 0-1-16,7 0 0 0,1-1 0 16,3 3 0-16,-2 1 0 0,3 2-1 15,-2-1-1-15,1 0 1 0,2-2-1 16,-1 1 0-16,1 0 0 0,1-1 1 16,2 1-1-16,1-1 1 0,1 0-1 0,-2 3 2 15,0 1-1-15,-1-1 2 0,-4 0-1 16,-1-4 1-16,-6 2 0 0,-1-1 0 15,3 0-1-15,1 0 0 0,-1 1-1 16,3 2-1-16,1 1 1 0,2 0-2 16,0 0 1-16,0 1 0 0,-1 1-1 15,-2 0 1-15,2-2-1 0,-1 0 1 16,0-2-1-16,1 1 0 0,1 0 1 0,1 0 0 16,1-1 0-16,2-2 0 0,-1 3-1 15,0 0 2-15,1 0-1 0,-2-3 0 16,0-1-1-16,-2 0 1 0,-1 1 0 15,0-3-1-15,0 1 1 0,0-1-1 16,3 1 0-16,0 1 0 0,2 0 0 16,1 1 0-16,0-1 0 0,2 4 1 15,-2-2-1-15,1 0 0 0,-1 1 0 16,-1-1 0-16,2-1 0 0,-1 2 0 0,-1-3 0 16,1 1 0-16,-2 1 0 0,1 3 0 15,0-3 0-15,0 2-1 0,1 0 1 16,2 0-1-16,1 0 1 0,1 0-1 15,1-3 1-15,2 1 0 0,-2-2 0 16,1 1 0-16,1 0 1 0,-2-1-1 16,-2-2 0-16,-1 2 1 0,-1 2-1 15,0 1 1-15,-3-1-1 0,2-3 1 0,0 2-1 16,-1-2 0-16,2 1 1 0,1-4-1 16,0 1 0-16,2 0 0 0,-2 2 0 15,2 0 0-15,2 0 0 0,-1 3 1 16,0-4-1-16,0 0 1 0,0 0-1 15,-1-2 1-15,-1-1 0 0,2-2-1 16,-1 0 1-16,0 0-1 0,0 0 0 0,2-2 1 16,0 1-1-16,1-1 0 15,0 1-1-15,1-3 1 0,1-1 0 0,-1 0 0 16,3 0 1-16,-1 0-1 0,-1-1 0 16,1 0 0-16,-2-1 1 0,1 0-1 15,-1 0 1-15,-1 1 0 0,-1-3 0 16,0 3 0-16,0 1-1 0,0-2 1 15,-2 2 0-15,0 2 0 0,0 2 0 16,2 2 0-16,-2-2 0 0,0 4-1 16,-1 0 1-16,3 1-2 0,1-2 1 0,1-2 0 15,2-3-1-15,0 0 1 0,2-1-1 16,2-4 1-16,-1-1-1 0,0-2 1 16,1 1 1-16,0 1-1 0,0-1 2 15,0 0-1-15,0 0 0 0,0 0 0 16,0 1-1-16,0-1-6 0,-1 0-7 15,0 1-7-15,0-2-8 0,0 1-6 16,1 1-93-16,0 0-34 0,-1-1-103 0,4-3-220 16</inkml:trace>
  <inkml:trace contextRef="#ctx0" brushRef="#br0" timeOffset="-178989.12">11213 5042 279 0,'-9'-3'25'0,"5"1"53"0,2 2 6 15,0-3-36-15,1 2-21 0,0 0-1 16,1 0 2-16,1-1-1 0,0 1-4 0,0-2-1 15,0 3 2-15,3 2 2 0,-3-2 4 16,2 1 0-16,-2 0 1 0,1 0-1 16,0 1 0-16,0 1-3 0,-1-1-3 15,0 2-3-15,-1-1-2 0,0 4-3 16,0 0-4-16,-1 1-4 0,0 3-3 16,-1 2-2-16,1 4-1 0,0 1-1 15,-1 1 0-15,1-1-1 0,-1 0 1 16,1-4-1-16,0-2 0 0,-2-2 1 0,2-6-1 15,0 1 0-15,0-2 0 0,1-3 1 16,-1 1-1-16,1 0-1 0,1-2 0 16,-1 3 0-16,1-4 1 0,1 1 0 15,1 2 0-15,2-3 1 0,1 1 0 16,2 0 2-16,3 0-2 0,0 2 0 16,3 1 0-16,2 0-1 0,1 4 1 15,3 0 1-15,2 3-12 0,1-2 21 0,2 0-156 16,0 0-125-16,6-4-334 0</inkml:trace>
  <inkml:trace contextRef="#ctx0" brushRef="#br0" timeOffset="-153977.3">2629 6443 334 0,'4'-5'104'15,"-1"0"8"-15,-3 3-37 0,0-1-6 16,0 2-11-16,-1 1-12 0,1-1-10 16,-2-2-8-16,1 3-4 0,-1 0-2 15,0 0 0-15,-2-2-1 0,-1 1 0 16,-2-2-1-16,-2 3-2 0,-2-1-3 0,-3 0-2 15,-3-2-4-15,-3 3-2 0,-2-1-3 16,-1 1-1-16,-2 0-2 0,-1-2-1 16,-4 2-3-16,2-1-4 0,-4 0-2 15,-2 0-1-15,1 2-1 0,1-3 1 16,4 4 0-16,1-2 3 0,4 1 4 16,6 1 1-16,4 2 1 0,2-3 1 15,3 2 0-15,1-1 0 0,4 1-1 0,1 3 0 16,2-2 0-16,0 3 1 0,2 2-1 15,-1 0 2-15,1 4-1 0,2 0 2 16,-2 3 0-16,-1 5 1 0,0 4 0 16,-1 2-1-16,0 10 1 0,0 6-2 15,0 3 1-15,-2 5-1 0,1 4-1 0,-1-1 1 16,-2 6-1-16,0 0 1 16,-3 1-1-16,1 3 0 0,-1 3 0 0,0 1 1 15,-1 1-1-15,0-2 0 0,2 2 0 16,-1 1 0-16,2-1 0 0,0 0 0 15,1-2 0-15,-2 3 0 0,3-3 0 16,0 1 3-16,0 0 2 0,0 0-1 16,0 0 2-16,0 4-1 0,-2 4 1 15,1 3-1-15,0 3-1 0,0 7-2 16,-2 0-1-16,-1-1 1 0,1-1-1 16,2 1 0-16,1-3-1 0,0 0 0 0,-2-7 0 15,3 1 2-15,1-1 0 0,2 0 2 16,-1-3 0-16,2 1 0 0,4-3 0 15,0 2 1-15,2-5-2 0,0-1 0 16,1-1-1-16,0 0 0 0,0 0-1 16,0 0 1-16,-2 1 0 0,-1 0-1 15,0 4 0-15,-2 3 0 0,-2 1 0 16,0 1 0-16,-1 1-1 0,-1 1 1 0,-1-1-1 16,1 0 1-16,0-2-1 0,0-2 0 15,0-1 0-15,1-3 1 0,1-4-1 16,-1-4 1-16,1-3-1 0,-1-3 1 15,2-3-1-15,0-5 1 0,3-4-1 16,1-2 0-16,0-4 1 0,2 1-1 16,1-3 0-16,-1-3 0 0,-2-1 1 15,2-1-1-15,-2-3 0 0,-1 2 0 16,-1-4 0-16,-1 1 0 0,-1-1 0 0,-1 1 0 16,1-1 0-16,-2-2 0 0,1 0 0 15,0-3 0-15,0-2-1 0,2-3 0 16,0-2 1-16,2-3-1 0,1-5 0 15,1 0 0-15,2-2 0 0,1-1 1 0,1-2 0 16,2-2 1-16,0-1 1 0,3 1 0 16,-1-2-1-16,1-1 1 0,1 1 0 15,0-1-1-15,0 1 0 0,1-1 0 16,2 0 0-16,-1 1-1 0,2-1 1 16,2 0-1-16,3 0 0 0,3 0 0 15,4 2 0-15,4-1 1 0,5 1-1 16,5 0 0-16,1 0 0 0,0-3 1 15,3 2-1-15,0-1 0 0,4-2 1 0,0 0 0 16,3-2 1-16,4-1 1 16,1-1-1-16,2 1 1 0,-2-2 1 0,-1 0 0 15,2-2 1-15,-3 2 0 0,2 0-1 16,0 1 1-16,1-2-1 0,2-1-1 16,-1 1-2-16,0 0 1 0,1-1-2 15,2 0 0-15,1 1 0 0,3-3 1 16,-1 2-1-16,1-1 0 0,2 0 0 15,-2 0-1-15,3 0 2 0,-2 0-2 0,3 1 2 16,0 1-1-16,1 0 0 0,-1 0 0 16,2-1 0-16,1 2 0 0,-2-1 0 15,0 0 0-15,0-1 0 0,-3 2 1 16,1-1-1-16,-1 1 0 0,-2-1-1 16,-3 0 1-16,-2 2 0 0,-1 2-1 15,-3-2 0-15,-3 3 1 0,-1 0-1 16,-4 2 1-16,-3 1-1 0,0-2 0 15,-3 2-1-15,-3 1 1 0,-2 0-1 0,-4-1 1 16,-4 2 0-16,-3-1 0 0,-3 0 0 16,-5-1 1-16,-2-3 0 0,-2 1 1 15,-2-2 0-15,-4 0 2 0,-2-2 0 16,-2-3 0-16,-2-4 1 0,-3-2 0 16,-3-4-1-16,0-5 0 0,-3-3-1 15,-1-3-1-15,-3-4 0 0,1-4 0 16,-1-4 0-16,0-2 0 0,-3-2-1 0,1-4 1 15,-3-2 1-15,1 2 0 0,-1-1 3 16,-1-4 0-16,-2-1 1 0,-2-3 0 16,0-2 0-16,-2-4 0 0,2 1-1 15,0-5 0-15,0-1-1 0,-1-2-1 16,1-2 0-16,1-1 0 0,1 1-1 16,0-5 0-16,1 0-2 0,1-1 1 15,2 1-1-15,1-1 0 0,-1 0 0 0,3 0 0 16,-2-3 2-16,1 1 0 0,-2 3-1 15,0-3 3-15,0 4-1 0,-2-1 2 16,2 0-1-16,-2 0 1 0,0 0-1 16,0-1 0-16,0 2-1 0,0-4 0 15,4-1-1-15,1 1 0 0,2 3 0 16,1-1 0-16,2 4-1 0,3 1 0 16,5 3 0-16,0-1 0 0,0 3-1 0,1 0 0 15,1 3 1-15,3 1-1 16,-3 2 1-16,-2 2-1 0,-2 2 1 0,0 1-1 15,-2 0-1-15,-1 4 1 0,1-3 0 16,-2-1-1-16,-1 3 0 0,0 1 1 16,0-1-1-16,-1 0 1 0,-2 1-1 15,-1 3 0-15,0 0 0 0,1 1 1 16,-1 3-1-16,1 6 1 0,-1 5 0 16,-2 3 0-16,1 2 1 0,-2 4 0 15,-1 3-1-15,-2 1 1 0,1-1 0 0,-2-1-1 16,1 2 1-16,0 2 0 0,0-1 0 15,1 3-1-15,1-1 1 0,-1 2-1 16,3 4-1-16,-2 0 1 0,2 1 0 16,0 1 0-16,-2 2 2 0,1 2 1 15,-3 0 0-15,-1 0 2 0,-3 2 0 16,-3 2 0-16,-4 0-1 0,-3 3-1 16,-3 2-1-16,-4 1-1 0,-4 2 0 0,-2 0-1 15,-4 0 0-15,-1 3 1 0,-5-2 0 16,-3-1 0-16,-3 1 0 0,-1 4-1 15,-3-1 1-15,-2 1-1 0,0-1 0 16,-1 0 0-16,0 2 1 0,-3 0-1 16,0-1 0-16,0 0 0 0,-2-1 0 0,1 1 0 15,-1-1 0-15,0 3 0 0,2-1 0 16,-3 1 1-16,-2-3-1 0,3 0 0 16,-3 0 0-16,2-1 0 0,1-2 0 15,0 0 1-15,3 1-1 0,0-2 0 16,-1 2 0-16,-1-1 0 0,-1 0 0 15,-1-1 0-15,1 1 0 0,-1 1 0 16,0-1 0-16,0 4 0 0,-1-1 0 16,-1 3 0-16,1-1 0 0,-1 2 0 0,-1 0 0 15,1-1 0-15,0 0 0 16,-1 0 0-16,0 0-1 0,1 1 0 0,-3-1-1 16,0-1-2-16,1 0-3 0,0 2-5 15,-1 0-7-15,0-2-14 0,-1 1-10 16,1-1-12-16,0 3 130 0,0-3-260 15,3-1-148-15,3-4-395 0</inkml:trace>
  <inkml:trace contextRef="#ctx0" brushRef="#br0" timeOffset="-118307.08">6531 10238 528 0,'-16'8'135'15,"0"0"6"-15,5-3-64 0,0 2-25 16,3-3-9-16,1 3-7 0,2-3-6 16,0-1-6-16,2-1-6 0,2 2-5 0,2-2-7 15,3 2-2-15,4 2-3 0,5-2-2 16,6 3 0-16,8 1 0 0,10 2 0 16,11 0 1-16,12 1 1 0,11-2-1 15,11-1 0-15,12 0 1 0,13-1 0 16,5-2 0-16,6-1 0 0,4-1 1 15,2 0-1-15,-1 1 0 0,-6 1 0 16,-9-2 0-16,-8 3 0 0,-8 0 1 16,-7 1-3-16,-13-2-21 0,-11 2-138 0,-10-6-133 15,-12 2-349-15</inkml:trace>
  <inkml:trace contextRef="#ctx0" brushRef="#br0" timeOffset="-117829.04">8537 9774 711 0,'1'-1'164'0,"0"2"4"15,-1 0-121-15,0 1-14 0,0 2-5 16,0 6-6-16,0 4-4 0,-2 4-5 16,3 6-2-16,-1 8 0 0,4 12-2 15,-1 7-1-15,3 13 0 0,3 10-4 16,3 12-1-16,2 14-2 0,3 13-1 16,-1 8-1-16,3 8-3 0,-3 5-3 15,1 1-6-15,-3 3-8 0,-4-7-4 0,-4-8 0 16,0-7 1-16,-3-11 4 0,-2-14-6 15,-1-11-6-15,0-11-1 0,0-11 20 16,-1-11-141-16,-1-7-124 0,0-11-305 16</inkml:trace>
  <inkml:trace contextRef="#ctx0" brushRef="#br0" timeOffset="-116793.54">8635 9847 602 0,'3'0'140'16,"2"-1"4"-16,4 1-98 0,2-1-11 15,3 0-3-15,5 0-3 0,3-1-3 16,3-1-5-16,7 0-6 0,3 1-3 0,5-4-3 16,6 3-2-16,8-2-2 0,6-1-2 15,9-2-1-15,8 2 0 0,7-3-1 16,9 1 0-16,6 1 0 0,11-2 0 15,6 0 0-15,6-1-1 0,7-3 1 16,6 3 0-16,4 1-1 0,4 1 2 16,1 0 0-16,1 4 4 0,-1-1 2 0,-4 3 1 15,-3 1 2-15,-4 1 1 0,-7-2 0 16,-6 2-1-16,-6-2-3 0,-8 2-3 16,-9 0-1-16,-7 0-2 0,-10-4 0 15,-6 4-1-15,-9 0-1 0,-6 0 0 16,-6 0 0-16,-7-1 0 0,-5 2 0 15,-4 1-1-15,-4 0 0 0,-4 0 0 16,-3 1 0-16,-3 2 0 0,-3 0 0 16,-4 1 0-16,0-1 0 0,-4 2 0 15,-3-2 0-15,-1 3 1 0,-2-3 0 0,-3 0 1 16,1 1 0-16,1 1 1 0,-4-1 1 16,1 1-1-16,0 1 1 0,0 1-2 15,-2 4 1-15,1 0 0 0,-2 2-1 16,2 6 1-16,-1 3-1 0,-3 5 1 15,2 7-1-15,0 6 1 0,1 10-1 16,1 7 0-16,0 6-1 0,0 7 0 0,5 1-2 16,-1 9 1-16,4 3-1 0,2-1 0 15,1 3 0-15,1-3 1 0,5 0 0 16,-2 1 1-16,2-6 3 0,-1-5-3 16,1 1 2-16,0-3 4 0,0 1-1 15,-3-6 2-15,1-2 1 0,-4-3-2 16,-1-1 4-16,-4-7-2 0,0-4-2 15,-3-7 1-15,-1-4-2 0,0-6-1 16,-2-4-1-16,-2-5 0 0,-2-4-2 16,0-3 0-16,-1-3-1 0,-1-1 1 0,0-1-1 15,-3-3 0-15,1 0 0 0,-2-1 0 16,-4 0-1-16,0-1 0 0,-3 1 0 16,-1 0 0-16,-3 1 1 0,-2-1-1 15,-3 0 1-15,-3 0 0 0,-3-2 1 16,-5-1-1-16,-8-6 1 0,-5 1 0 15,-5-3 0-15,-8 1 1 0,-6 0-1 0,-6-1 0 16,-8 0 1-16,-5 0-2 0,-7 3 1 16,-4 1-1-16,-7 2 0 0,-5 2 0 15,-5-1-1-15,-4 5 1 0,-3 4-1 16,-4 1 0-16,-3-1-1 0,-1 2 0 16,-1 0-2-16,-1 5-3 0,1-1-1 15,0 0-2-15,1 1 0 0,2 3 1 16,2 0 0-16,3 0 2 0,2 0 2 15,3 0 3-15,2-3 1 0,8-1 0 16,2-3 1-16,3-3 0 0,6-4 0 0,7-3 0 16,6-2-4-16,6-5-8 0,7-4-19 15,7-2 145-15,8-2-293 0,7-1-163 16,-1-1-455-16</inkml:trace>
  <inkml:trace contextRef="#ctx0" brushRef="#br0" timeOffset="-111678.17">9204 10108 398 0,'8'-3'110'0,"-1"-1"6"0,-5 1-32 16,-1 0-36-16,-2-1 0 0,0 2-4 16,-3-1-3-16,1 1-5 0,0 1-3 15,-3 0-3-15,2-1-6 0,0 2-5 16,-2-1-4-16,1 2-4 0,-1 1-5 16,1-2-2-16,-3 0-1 0,0 0-2 15,0 1 0-15,-3 1-1 0,-1 1-1 0,-1-1 1 16,0 4 0-16,0-2-1 0,2 2 1 15,1 0 0-15,3-1-1 0,1-2 0 16,3 0-2-16,3 0-1 0,3 1 0 16,3-2 1-16,2 0 0 0,6 1 1 15,1 3 1-15,1-2 1 0,5 0 2 16,0 1-1-16,1 2-1 0,-3-1 1 16,-3 3-1-16,-3 0 0 0,-2 2 0 15,-4 0 1-15,-6 2-1 0,-2 1 2 16,-4 2-1-16,-3 0 1 0,-3-1-1 0,-3-1 0 15,-1 1 0-15,-1-6-1 0,-2 0-2 16,2-3-3-16,0-2-6 0,1-3-8 16,2-4-8-16,0-3 76 0,1-3-200 15,2-1-126-15,1-6-341 0</inkml:trace>
  <inkml:trace contextRef="#ctx0" brushRef="#br0" timeOffset="-111445.59">9114 9936 627 0,'4'-3'151'15,"-2"-1"6"-15,-1 2-98 0,-1 0-12 16,-1 0-10-16,-1 2-10 0,-3 3-6 0,1 1-5 16,1 7-7-16,-2 1-4 0,2 7-2 15,1 7-1-15,4 2 0 0,1 3-1 16,3 6 1-16,0 1 0 0,3 6-4 15,1-3-19-15,0-1-12 0,0-1-8 16,2-3 143-16,-1-4-269 0,-1-5-145 16,-2-8-382-16</inkml:trace>
  <inkml:trace contextRef="#ctx0" brushRef="#br0" timeOffset="-110961.27">9545 10097 532 0,'2'3'121'0,"-2"-2"6"0,0 0-89 15,-1-1-3-15,1 1-2 0,-1-1 2 0,-1 0-2 16,-1-2-2-16,-2 2-6 0,0-2-4 16,-3 1-5-16,-3-2-5 0,-1 2-6 15,-2 2-4-15,-3 1-3 0,0 1-1 16,-2 3 0-16,-1 0-1 0,3 2 0 15,2 0 1-15,0-1-1 0,6 1-1 0,4 0 0 16,4-1 0-16,5 1-1 16,6 2 2-16,2-3 0 0,4 1 1 0,2 1 1 15,2-4 2-15,1 3 0 0,-3-2 1 16,-1 0-1-16,-2 1 1 0,-3-1-1 16,-3 2 0-16,-3 1 1 0,-6-2-1 15,-3 3 0-15,-3 1 0 0,-3 1-3 16,-5 1-8-16,-2-1-7 0,-1-1-5 15,-1 0 0-15,1-2-103 0,1-3-18 16,1-4-92-16,1-4-190 0</inkml:trace>
  <inkml:trace contextRef="#ctx0" brushRef="#br0" timeOffset="-110751.89">9723 10004 625 0,'2'6'147'0,"-2"2"2"16,0 4-106-16,0 2-10 0,-1 1-6 15,-2 1-9-15,3 2-7 0,0-1-6 16,2 2-3-16,1-2 1 0,0 2-6 16,3-1-15-16,0 3 146 0,1 0-280 15,-1 2-145-15,1-1-424 0</inkml:trace>
  <inkml:trace contextRef="#ctx0" brushRef="#br0" timeOffset="-109948.27">11138 10171 504 0,'7'-3'106'0,"-2"-1"0"0,-2-1-85 16,1 1-74-16,-2 1-53 0,2 0-82 16,2 1-202-16</inkml:trace>
  <inkml:trace contextRef="#ctx0" brushRef="#br0" timeOffset="-109867.95">11267 10134 442 0,'18'-1'119'0,"-4"2"0"16,-2-1-29-16,-1-1-55 0,-2 0-16 15,-5 0-128-15,0-1-108 0,-4-1-281 16</inkml:trace>
  <inkml:trace contextRef="#ctx0" brushRef="#br0" timeOffset="-109026.66">9261 10737 506 0,'2'1'132'15,"1"1"5"-15,-2-1-36 0,-1-1-56 16,-1 1-7-16,-2-2-7 0,-2 5-6 16,-2-1-5-16,-4-1-4 0,-2 4-6 15,-2 0-7-15,-1 0-2 0,0 4-1 16,0-2 1-16,3 2-2 0,2 0-1 16,1 0-1-16,4 1-1 0,4 1 0 0,3-1-2 15,4 2 0-15,2 0 2 0,6-1 0 16,3-2 1-16,1 1 1 0,2-1 1 15,0-2 1-15,-2 0 0 16,-2 0 0-16,-4-1 1 0,-2 1 1 0,-6 1 1 16,-5 0 0-16,-3 0-2 0,-7 0-7 15,-5 2-11-15,-2-1-7 0,-4-1 55 16,-3-3-180-16,1-2-125 0,1-3-323 16</inkml:trace>
  <inkml:trace contextRef="#ctx0" brushRef="#br0" timeOffset="-108856.65">9158 10668 670 0,'6'-8'164'0,"-3"5"5"15,-1 2-105-15,-2 4-15 0,0 8-12 0,-2 3-12 16,1 5-9-16,0 3-7 0,0 2-5 16,0 4-2-16,2 2 0 0,2-2-4 15,4-1-15-15,3-1-20 0,2 0-126 16,2-3-10-16,4-3-117 0,1-6-239 15</inkml:trace>
  <inkml:trace contextRef="#ctx0" brushRef="#br0" timeOffset="-108589.79">9568 10568 730 0,'1'1'163'0,"0"2"3"15,0 1-121-15,2 1-16 0,-2 4-10 16,1 5-7-16,-1 6-4 0,-1 4-1 16,-1 4-2-16,-1 3-3 0,-2 4-1 0,1 1-3 15,0-1-3-15,-1-3-4 0,3-4-3 16,1-2-4-16,1-3-3 0,3-6-2 16,1-2 2-16,0-5 1 0,1-2 1 15,1-2 0-15,0-6-4 0,2-5-2 16,1-1-4-16,1-2 4 0,0-2-61 15,0-4-59-15,-1-1-100 0,-3-4-225 16</inkml:trace>
  <inkml:trace contextRef="#ctx0" brushRef="#br0" timeOffset="-108439.67">9625 10720 521 0,'-13'-14'141'0,"0"2"8"16,4 7-51-16,1 0-28 0,4 4-16 15,2 0-5-15,1 0-8 0,1 0-8 16,2 0-7-16,2-2-10 0,3 3-5 15,11 2 1-15,-6-2-13 16,3 2-18-16,-1 1-15 0,3-1 4 0,0-3-145 16,3 0-137-16,0-2-338 0</inkml:trace>
  <inkml:trace contextRef="#ctx0" brushRef="#br0" timeOffset="-108292.08">9983 10659 607 0,'-3'11'143'0,"-1"2"2"0,-2 1-91 16,1 3-25-16,0 0-10 0,1 2-8 16,0-1-9-16,1 0-12 0,2 0-9 15,5-5 19-15,0 0-145 0,2-3-120 16,8-2-306-16</inkml:trace>
  <inkml:trace contextRef="#ctx0" brushRef="#br0" timeOffset="-108164.42">10274 10843 503 0,'-4'1'0'0,"2"-3"-72"16,0-5-359-16</inkml:trace>
  <inkml:trace contextRef="#ctx0" brushRef="#br0" timeOffset="-108015.29">10668 10697 618 0,'1'9'135'0,"-1"-5"1"0,0-1-95 16,-2-4-36-16,1-1-14 0,-1-4 23 16,1-2-148-16,2-2-115 0,1-3-308 15</inkml:trace>
  <inkml:trace contextRef="#ctx0" brushRef="#br0" timeOffset="-107883.64">10924 10703 582 0,'6'10'129'0,"-3"-3"1"16,0-2-94-16,-1-3-23 0,-1 0-8 0,0-1-33 16,-3-3-98-16,0 1-109 0,2-7-271 15</inkml:trace>
  <inkml:trace contextRef="#ctx0" brushRef="#br0" timeOffset="-107627.45">9698 11438 721 0,'20'8'160'16,"1"-7"0"-16,-1-4-103 0,1-3-48 16,-1-3-21-16,2-3-11 0,-1-3-136 15,-1-3-132-15,5-4-331 0</inkml:trace>
  <inkml:trace contextRef="#ctx0" brushRef="#br0" timeOffset="-107485.3">10367 11362 652 0,'-1'8'138'16,"1"-3"2"-16,-3-3-113 0,1-1-31 15,0-4 162-15,0 0-293 0,1-3-140 16,2-6-426-16</inkml:trace>
  <inkml:trace contextRef="#ctx0" brushRef="#br0" timeOffset="-107375.42">10790 11213 764 0,'4'19'191'0,"-5"-6"1"16,-2-3-73-16,-4-5-83 0,0-4-46 15,-1-3-168-15,-4-2-171 0,-1-19-416 16</inkml:trace>
  <inkml:trace contextRef="#ctx0" brushRef="#br0" timeOffset="-25799.24">9524 11764 464 0,'0'7'122'0,"2"-2"3"15,1-2-28-15,-3-2-57 0,0-1-3 16,0-1-3-16,0 0-1 0,-3-2-3 16,1 2-2-16,0-1-3 0,-2-1-3 15,-2-1-5-15,0 0-4 0,-2 2-2 16,-3 2-2-16,-1 1-2 0,-2 2-1 16,-2 1-2-16,0 0-1 0,-3 4-1 15,2-2 0-15,-1 1 0 0,4-3-1 0,2-1 1 16,3 4-1-16,3-5-1 0,1 1 0 15,4 1-2-15,1-1 0 0,2-1-1 16,3 2 1-16,1-1 0 0,4 0 0 16,0 0 1-16,3 0 1 0,2-1 1 15,2 1 0-15,-1-2-1 0,2 1 1 16,-3-1-1-16,-1 4 1 0,0-1-2 0,-3 2 1 16,-4-1 0-16,-1 4 0 0,-5 4 0 15,-4 1 1-15,-3 5 0 0,-4-2 1 16,-2 3 0-16,-2 2 0 0,-4-1 0 15,1-5 0-15,-2 0-1 0,1-6-1 16,0-2-1-16,-1-3-6 0,3-5-5 16,1-6-9-16,2-4-10 0,0-3-7 15,5-5-124-15,-1-4-123 0,5-4-297 0</inkml:trace>
  <inkml:trace contextRef="#ctx0" brushRef="#br0" timeOffset="-25519.08">9418 11541 602 0,'0'2'146'0,"1"0"7"16,-1-2-91-16,0 1-22 15,1 5-6-15,0 4-4 0,3 5-4 0,0 3-8 16,0 9-4-16,3 6-3 0,1 4-1 16,-3 5-1-16,2 0-2 0,-1 6-3 15,1 0-5-15,-1-2-10 0,1 0-11 16,1-6-6-16,0-1-8 0,1-5 23 15,1-7-156-15,0-4-122 0,-3-3-304 16</inkml:trace>
  <inkml:trace contextRef="#ctx0" brushRef="#br0" timeOffset="-25231.31">9856 11573 514 0,'-2'-3'148'0,"0"-1"7"0,-1 0-6 16,-2-2-93-16,0 2-7 0,-2 1-6 15,-2 0-6-15,-2 1-8 0,0 2-6 16,-1-1-5-16,-1 2-3 0,1 1-3 0,1 3-2 16,4-1-1-16,1 5-3 0,3 3-1 15,2 3-1-15,2 6-3 0,1 3-1 16,2 5 0-16,3 2 0 0,2 5 0 16,-2-3 0-16,2 3-5 0,0-3-9 15,0 0-17-15,-2-3-14 0,0 2-17 16,-3-4 10-16,0 0-132 0,-2-4-121 15,-2-3-280-15</inkml:trace>
  <inkml:trace contextRef="#ctx0" brushRef="#br0" timeOffset="-24705.35">9681 11829 672 0,'2'2'156'0,"1"-1"5"15,3 0-108-15,0-1-13 0,2 0-8 0,1 0-8 16,3-2-4-16,2 0-6 0,3 0-3 16,0-3-5-16,4-1-1 0,2 0-2 15,2 1-1-15,-2-2-1 0,0 3 0 16,-2 0-1-16,-2 2 0 0,-3 2 0 16,-4 3-1-16,-1 2 1 0,-1 4-1 15,-2 1 1-15,-3 2 0 0,-1 1 0 16,1 3 1-16,-1 4-1 0,-1 1-2 15,1 2-4-15,-2 1-5 0,2 2-13 16,1 3-11-16,0 0-3 0,0-2 0 0,0-4 0 16,-1-1 5-16,2-5 5 0,-2-6 13 15,0-2 13-15,-2-5 9 0,-1-2 8 16,0-3 8-16,-1-3 4 0,-2-3 2 16,-1-2 1-16,-1-6-1 0,0-4-2 15,-2-4-2-15,0-3-4 0,0-4-2 0,1-2-1 16,2-3 0-16,1 0 1 0,2-1-3 15,5 2-3-15,0 0-4 0,4 5-2 16,1 4-1-16,3 2-2 0,1 5-1 16,3 5-3-16,-1 2 0 0,1 7 0 15,0 2-1-15,0 1-1 0,-1 6 1 16,-3 1-1-16,-1 2 0 0,-2 1-1 16,-3 1 0-16,-3 2 1 0,-5 3 0 0,-3-1-1 15,-3 1 0-15,-5 0-2 0,-1 0-5 16,-4-3-3-16,1-3-5 0,-2 0-6 15,2-3-12-15,-2-5-14 0,2-3 166 16,0-3-289-16,2 0-147 0,5-10-418 16</inkml:trace>
  <inkml:trace contextRef="#ctx0" brushRef="#br0" timeOffset="-24021.31">11320 11559 620 0,'4'-3'157'0,"-2"1"10"0,0-2-91 16,-5 0-15-16,-3 0-7 0,-3 1-10 15,-3-1-11-15,-4 3-12 0,-3 3-9 16,-3 2-8-16,0 1-2 0,0 2-1 16,2-1 0-16,2 3-1 0,4-1 1 0,3-3-2 15,4 1-1-15,5 0-2 0,3 1 1 16,6 1 0-16,2 0 1 0,5 2-1 16,3 1 2-16,4-1 2 0,1 1 0 15,1 0 1-15,1-1-1 0,-2-1 0 16,0-2-1-16,-5 3 1 0,-1-2-1 15,-5 1 1-15,-6 2-1 0,-4-1 1 0,-5 3 1 16,-6 1 0-16,-4-2-2 0,-4 2-2 16,-4 0-4-16,-3-3-5 0,0-2-9 15,0-1-9-15,-2-6-12 0,2-1-8 16,2-5-6-16,3-3-51 0,3-6-61 16,3-6-101-16,2-5-226 0</inkml:trace>
  <inkml:trace contextRef="#ctx0" brushRef="#br0" timeOffset="-23838.79">11196 11302 681 0,'1'-1'157'0,"-1"3"1"0,0 3-106 16,0 4-15-16,1 5-6 0,1 5-8 16,3 6-5-16,1 5-2 0,1 4-2 15,2 3-3-15,2 6-4 0,1 5-1 16,1 4-12-16,1 1-18 0,0 2-2 0,1 1-116 15,-2-1-31-15,-1-8-120 16,-2-5-254-16</inkml:trace>
  <inkml:trace contextRef="#ctx0" brushRef="#br0" timeOffset="-23459.4">11616 11485 608 0,'1'3'145'16,"-1"-3"8"-16,-1 0-100 0,1 0-6 16,-2 1-5-16,-3 3-7 0,0 0-8 15,-5 3-9-15,0 2-7 0,-3 5-6 0,0 0-4 16,-1 1 0-16,2 1-1 0,3-3-1 15,2-1 0-15,2-2-1 0,3-2 1 16,4-1 0-16,3 1 2 0,2-2 1 16,2 2 2-16,5 0 1 0,0 0 0 15,1 0 1-15,1 1-1 0,-2 1-1 16,-1-1-2-16,-3 2 0 0,-4 0-2 16,-2 1 2-16,-5 4-1 0,-4-1 0 0,-5 3-1 15,-3-3-3-15,-4 2-3 0,-1 0-8 16,-1-3-13-16,0-3-11 0,1-3-7 15,1-3 16-15,4-3-137 0,-1-5-117 16,8-6-286-16</inkml:trace>
  <inkml:trace contextRef="#ctx0" brushRef="#br0" timeOffset="-23278.05">11794 11641 563 0,'5'19'135'15,"-1"3"7"-15,-1 3-76 0,0 2-31 16,-1-1-4-16,0 4-3 0,0-3-7 16,-1 3 0-16,-1 1-20 0,0 1-6 15,0 0-14-15,1 1-6 0,-1-2-19 16,1 3-58-16,0-4-54 0,1-6-85 16,0-2-210-16</inkml:trace>
  <inkml:trace contextRef="#ctx0" brushRef="#br0" timeOffset="-22970.83">11845 11864 613 0,'-5'-43'150'0,"1"1"7"0,0 1-87 0,1 3-20 16,3 3-6-16,0 2-5 0,3 4-3 16,-1 6-6-16,1 4-7 0,1 3-5 15,2 3-3-15,3 2-2 0,0 5-3 16,2 3-4-16,2 1-1 0,1 4-3 15,0 2 0-15,2 3-2 0,0 4 1 16,-2 0 0-16,0 0-1 0,-2 3-1 16,0-1-1-16,-3-1-1 0,-1-1-2 15,-3-2-2-15,-3 2-4 0,-2 2-3 0,-3 2-3 16,-5 0 0-16,-5 1 1 0,-4 3-1 16,-7 0-3-16,-5-2 1 0,-1 0 0 15,-2-4-1-15,0-2-3 0,-1-2-7 16,4-5-2-16,1-6 4 0,4-4-2 15,2-2-120-15,5-2-111 0,1-2-282 16</inkml:trace>
  <inkml:trace contextRef="#ctx0" brushRef="#br0" timeOffset="-6016.31">20186 17058 598 0,'3'2'131'0,"-2"-4"1"0,-1 0-100 0,1 2-18 15,0-2-9-15,-1 2-6 0,0-1-4 16,0 1 0-16,-1 2 0 0,-1 1 0 16,-2-1 2-16,2 5 2 0,-3-3 5 15,0 2 4-15,1 2 2 0,-2-2 4 16,3 1 3-16,0 0 3 0,0-2 2 15,1 0-2-15,1 0-1 0,0-1-2 0,2-1-1 16,0 1-4-16,2-3-2 0,0 1-3 16,2-1-1-16,4 0-1 0,2-2-3 15,5-2-1-15,1-2-3 0,5 2-4 16,2-1-1-16,2 0-2 0,2-1 0 16,4 2 1-16,0 0 2 0,2 3 1 15,1 0 5-15,2 3 4 0,0 1 2 16,2 1 2-16,0 1 1 0,0-1 2 15,3 1 1-15,1-1 0 0,3 1-2 16,5-2-2-16,5 1 0 0,5-3-1 0,6-1-3 16,4-3-2-16,4 1-2 0,5-3-1 15,2 2 1-15,2 0-1 0,-1 2 0 16,2 1 0-16,-1 7-1 0,-3-3 4 16,0 6 1-16,-4-1 1 0,-4 1 0 15,-2 2 1-15,-7 1-1 0,-1-2 2 0,-6 1-3 16,-5-2-1-16,-4-1-1 0,-4-1-1 15,-3-1-1-15,-6-5-2 0,-6-1-1 16,-1-2-1-16,-5-2-2 0,-6 1 0 16,-2 0 0-16,-5-1-1 0,-3 1 1 15,-3-3-1-15,-7 2 0 0,3 3-6 16,-1-2 0-16,-1 1 0 0,-4-1 1 16,-1 1 3-16,-1 3 2 0,4 1 1 15,-8-3 7-15,-3 0 2 0,0 0 0 16,-2 1 0-16,-2 0 2 0,-2-1 0 15,-4-1 0-15,-1 0-1 0,-5-3 1 0,-4-1-1 16,-4-2-2-16,-3 0 0 0,-4-4-1 16,-5-1 0-16,1 0 0 0,-3 2 0 15,0-1 0-15,-2-1 2 0,-2 1-1 16,0 1 0-16,-1 2 2 0,-5 1 0 16,-3 1 0-16,-1 1 0 0,0-2-1 15,-3 3 0-15,-4 2-1 0,0-3 0 0,-3 2-1 16,3 1 0-16,-1 1-1 0,2 0 1 15,2-2 0-15,1 2 0 0,2 2 0 16,3-1 0-16,0-1 0 0,0 0 0 16,2 2 0-16,4 1 0 0,3-2 0 15,4-2 0-15,2 3 0 0,5 0 0 16,3 2 1-16,0 1-1 0,2 0 0 16,5 3-1-16,1 0 1 0,6-3 0 0,3 2 0 15,6-3 0-15,5-2 1 0,6 5 1 16,3-7 1-16,4 2 0 0,6-3-1 15,7 0 1-15,8-1-1 0,7-2 0 16,8-4-1-16,10 3-1 0,7 1 2 16,3 2 0-16,4-2 0 0,3 7 1 15,1-2 0-15,3 2 1 0,1 1 2 16,2 1 0-16,3 1 0 0,0 3 1 0,1-2 0 16,3 1 0-16,-1 0-1 0,5 1-1 15,0-2-1-15,3 0 0 0,2-3 0 16,2-4-1-16,1 0-2 0,1-2 0 15,0 0-10-15,-3-2 2 0,1-1 0 16,-3-1-2-16,-4 0-2 0,-5 2-2 16,-4-1 0-16,-5 2 9 0,-5 1-3 15,-6 0 0-15,-7 2 2 0,-6 1 2 16,-7 1 2-16,-9 0 1 0,-5-2 0 16,-7 1 0-16,-4-1-4 0,-6 1-4 0,-6-1-1 15,-7 2 0-15,-4-1-1 0,-8-1 0 16,-5 0 0-16,-8-1 2 0,-9-1 3 15,-4-1-2-15,-6 1-2 0,-8-1 0 16,-4-2 0-16,-4 0 1 0,-6-1 0 16,-4 0 2-16,-5 1 3 0,-5 0 2 15,-2 1 1-15,-4 0 0 0,-5 4 3 0,-3 1-8 16,-3 3 137-16,2-3-268 0,0-1-136 16,-7 1-403-16</inkml:trace>
  <inkml:trace contextRef="#ctx0" brushRef="#br0" timeOffset="18606.2">1684 4792 371 0,'4'2'113'0,"-2"2"2"0,-1-3-4 0,0 0-64 16,1-3-9-16,1 2-2 0,5-2-6 15,2-2-2-15,4 1 1 0,5-4 1 16,3 0-1-16,4 0-5 0,4-3-5 15,2 0-2-15,4 1-5 0,1 1-4 16,1 0-3-16,0 0-3 0,0 2 0 16,-4-1 1-16,-5 3 1 0,-6 1 2 15,-4-1 2-15,-7 3 2 0,-6 0 2 0,-6 2 2 16,-6 1-1-16,-8 2-2 0,-8 0-2 16,-7 0-2-16,-5 3-2 0,-7 0-2 15,-3 0-3-15,-2 1-1 0,1 0-1 16,1 0 0-16,4 0 1 0,3 0-1 15,7-1 0-15,7-1 1 0,5-2 0 16,7 0 0-16,8-1 0 0,6 2 1 0,7-1 2 16,8-1 3-16,5-1 1 0,7 0 0 15,9-1 1-15,4-1 1 0,6-2-1 16,2-1-11-16,4-3-25 0,1 2-143 16,-4 2-141-16,-2-4-367 0</inkml:trace>
  <inkml:trace contextRef="#ctx0" brushRef="#br0" timeOffset="20353.94">2686 4421 310 0,'3'-7'100'16,"1"3"8"-16,1-3-3 0,-2 1-52 15,0-3-5-15,-1 2-4 0,1 2-6 16,-1 0-8-16,-1 0-2 0,0-1-2 16,-1 0 0-16,1-2-3 0,-2 2-2 15,0-2-4-15,0 1-1 0,0 1 0 0,0 1 1 16,0-1 2-16,-1 4 2 0,2-3 2 15,-1 2 3-15,1 1 1 0,0 0 0 16,0-1-3-16,1 3-2 0,-1-2-3 16,0 2-2-16,2-1-3 0,-1 0-3 15,-1 0-1-15,1 1-2 0,-2 0 0 16,2 1 0-16,-2-2 2 0,1 2 0 16,0-1 0-16,0 2 0 0,0-1-1 0,0-1-1 15,1 1-3-15,-1-1-1 0,0 1-3 16,0 3 0-16,1-3-1 0,0 3-1 15,1 5 1-15,0 5 0 0,0 6 1 16,2 3 0-16,-2 4 0 0,1 6 0 16,-2 6 0-16,-1 4 0 0,-1 6 0 15,0 2-1-15,-1 4 0 0,0-1 1 16,0-2 0-16,0-1-1 0,4-8 1 0,0-3 0 16,3-6 0-16,1-6 0 0,1-1 0 15,1-1-1-15,0-4 1 0,0-4 0 16,-1-1 0-16,0-1 0 0,-3-1-1 15,0-3 1-15,0-4-1 0,-2-2 0 16,-2-1 0-16,1 1 0 0,-1-5 0 16,0 0-1-16,1-1 1 0,-2 0-1 15,1 0 1-15,1 0 1 0,-1 0-1 0,1 0 0 16,-1 0 0-16,0-1-1 0,1 2 1 16,1 0-1-16,1 0 0 0,0 0 0 15,0 1 0-15,3 2 1 0,1 0 0 16,1-1 0-16,2 1 0 0,1-1 0 15,2 2 0-15,2-1 0 0,3 0 0 16,2-1 1-16,5 0-1 0,5 1 0 16,6 0 0-16,4 1 0 0,7 0 0 0,6 0 0 15,6 1 0-15,4 2-1 0,6-3 0 16,7 1 0-16,5 0 0 0,4 0-2 16,3 2 0-16,6-3-1 0,5-1-1 15,3 2-1-15,-2-2-2 0,-2 0-2 16,-1-3 2-16,-3-2 0 0,-2-1 0 15,-8 2 2-15,-6-1 1 0,-5 0 3 16,-7 0 1-16,-6 0 0 0,-7-1 1 0,-8-1 0 16,-9-1-1-16,-7 1 1 15,-6-1 0-15,-7-1 0 0,-3 2 2 0,-5-1-1 16,-3-1 1-16,-1 1 0 0,-1-2 0 16,-1 0 0-16,1-1 0 0,1-2-1 15,1 1 1-15,1-3-1 0,0-2 1 16,4-4-1-16,-1-3 0 0,1 0 0 15,1-5 0-15,1-2 0 0,0-6 0 16,1-4-1-16,-1-7 1 0,-1-6 0 0,-2-8-1 16,-3-8 1-16,0-6-2 0,-2-4 1 15,-1-4 0-15,-2 1 0 0,1 6-1 16,-1 4 1-16,0 6 0 0,0 7 1 16,-1 10 0-16,-2 12 3 0,1 10 1 15,-1 6 1-15,1 7 0 0,-1 3 0 16,-1 5-1-16,-1 2 0 0,-2 2-4 15,-3 1-1-15,-1 0 1 0,-1 0-1 0,-2 2 2 16,-1 0 1-16,-1 2 0 0,-2-2 0 16,0 0 1-16,0 1-1 0,-2-2 0 15,-2 1 0-15,-3 0-2 0,-4-2 1 16,0-1-1-16,-7 0 0 0,-7-3-1 16,-3 2 0-16,-6-2 0 0,-6 2 0 15,-6 0 1-15,-6 0-1 0,-5 0 1 16,-6 0-1-16,-8 0 0 0,-4 2 0 0,-4-2 0 15,-6-1 0-15,-1-3 0 0,-2 3 0 16,3 6 0-16,2-3-1 0,4 1 1 16,1 3 0-16,9 1-2 0,4 2 1 15,6 0-1-15,7 0-1 0,7-1 0 16,9 3-2-16,9-1 1 0,8 0 0 16,7 1-1-16,8-2 0 0,4-2 1 15,6 1 0-15,4-5 0 0,1 0 1 16,4-2 1-16,0 0 0 0,1 0 1 0,2-1 0 15,-1 1-1-15,1 0 0 0,-1 1 0 16,0 0-2-16,2 2-2 0,-1-1-2 16,1 0-2-16,2 2-1 0,-1-1-2 15,1-1-2-15,1 2-4 0,-2-3-7 16,1 0-18-16,1-1-7 0,-1-1-129 16,1-4-135-16,0-1-327 0</inkml:trace>
  <inkml:trace contextRef="#ctx0" brushRef="#br0" timeOffset="20972.54">3192 4410 706 0,'2'0'171'16,"-1"0"3"-16,1 0-114 0,0 3-21 15,2 4-5-15,0 2-11 0,0 5-12 16,3 2-7-16,0 4-3 0,1 4-1 16,1 1 2-16,2 2-1 0,1 1 0 15,2 0 0-15,2 1-1 0,0-3 1 16,2-2-1-16,-1-4-1 0,0-3 1 0,-1-2 0 16,-2-5 1-16,-2-5-1 0,-2-3 4 15,-2-4 3-15,0-3 1 0,-2-10 0 16,0-2 1-16,0-6-1 0,1-4 0 15,0 0-2-15,0 3-4 0,-1 2-1 16,-2 6-1-16,-1 4-3 0,-1 7-1 16,2 8-2-16,-3 6 1 0,1 4-1 0,2 2-1 15,1 5 0-15,2 1 2 0,3 0 1 16,2-3 1-16,3-3 0 0,1-3 1 16,3-2 0-16,-2-5 3 0,0 0 4 15,-3-2 4-15,-2-3 8 0,-2-1 7 16,-3-5 5-16,-1 0 4 0,-1-4-1 15,0-5-2-15,-2-4-4 0,-1-4-7 16,0-3-8-16,-2-2-5 0,0-1-4 16,0 0-4-16,0 3-3 0,0 3-3 15,0 4-3-15,1 3-6 0,1 4-5 0,0 2-20 16,1 3-19-16,3-2-145 0,0-3-155 16,2 3-381-16</inkml:trace>
  <inkml:trace contextRef="#ctx0" brushRef="#br0" timeOffset="21159.05">3943 4423 692 0,'1'10'170'0,"-1"0"5"16,0 3-110-16,0 5-23 0,-1 2-2 16,-1 2-8-16,0 3-14 0,0 4-9 15,1 0-5-15,0 3-2 0,2-2-1 16,2 1-6-16,1 0-8 0,3 2-39 15,-2-2 31-15,2-6-158 0,-2-3-140 16,0 1-342-16</inkml:trace>
  <inkml:trace contextRef="#ctx0" brushRef="#br0" timeOffset="21576.24">3924 4458 720 0,'11'-12'175'15,"1"0"7"-15,2 3-117 0,4 0-10 16,1 5-7-16,2 1-9 0,2 3-12 16,2 0-8-16,3 4-8 0,-1 1-5 15,-2 3-4-15,-2 2-1 0,-1 1-3 16,-3 2-4-16,-4 1-3 0,-5 1-3 16,-2-1-2-16,-6-1-1 0,-4 0 0 15,-6 0 1-15,-3 0 3 0,-4-2 4 16,-2-1 4-16,-1-2 2 0,-1 0 1 15,4-5 3-15,0-1 1 0,4-3 2 16,4-2 2-16,1-2 0 0,3 1-1 0,4 0-1 16,2 0 0-16,6 0-2 0,2 2-1 15,3 4-2-15,6 2 0 0,3 1 1 16,4 3 0-16,2 1 0 0,0 5 0 16,2 1-1-16,0 0 0 0,-3 1-1 15,-3 2 1-15,-3-1-1 0,-5-1 0 0,-4-1-1 16,-8 2 2-16,-6-2 0 0,-10 5 3 15,-8-2-2-15,-14 2 1 0,-9 2 2 16,-10-2-1-16,-12-3-2 0,-4 3-5 16,-6-7-8-16,-5-3-25 0,1-6-20 15,6-3-135-15,2-8-147 0,6-8-357 16</inkml:trace>
  <inkml:trace contextRef="#ctx0" brushRef="#br0" timeOffset="53355.29">17060 12023 189 0,'-4'1'30'0,"1"-3"-19"0,-1-5-38 16,-3 0-39-16,-2-1-71 0</inkml:trace>
  <inkml:trace contextRef="#ctx0" brushRef="#br0" timeOffset="54015.71">16979 11593 475 0,'0'-3'118'0,"0"2"2"0,0-1-54 15,0 0-30-15,0-2-9 0,0 1-4 16,0 0 0-16,2 2 2 0,-1-1 4 16,0-1 3-16,0 1 2 0,1 1 1 15,-2 1 0-15,1 0-2 0,-1 0-2 16,1 0-6-16,1 0-5 0,0 1-5 15,0 5-3-15,1 0-2 0,2 4-3 16,1 8 0-16,3 6 0 0,0 5 0 16,-1 9 0-16,1 3 0 0,1 6-1 15,0 7-2-15,-2 1 0 0,-4 1-3 0,-1-1-4 16,-1-1-6-16,0-2-3 0,-4-9-4 16,1-3-8-16,-1-8-11 0,0-6-12 15,-1-8-4-15,2-6-1 0,-2-5-87 16,1-1-28-16,-2-12-96 0,-3-9-200 15</inkml:trace>
  <inkml:trace contextRef="#ctx0" brushRef="#br0" timeOffset="54271.48">16968 11665 602 0,'-3'-7'170'0,"1"-1"6"0,1 3-24 15,1 2-93-15,0 3-12 0,0 1-15 16,1-2-11-16,4 1-5 0,2-3 1 15,4 2-2-15,5-1 1 0,4 0-1 0,6-1-1 16,2 1 0-16,2 0-3 0,0 5-5 16,0 0-4-16,-2 1-4 0,-3 5 0 15,-5 2-3-15,-3 4-2 0,-4 2-1 16,-7 0-1-16,-3 2 1 0,-6 1-2 16,-6-3-3-16,-7 0-5 0,-1-3-8 15,-5-2-12-15,-3 0-15 0,-2-5-8 16,1-3 45-16,2-1-166 0,1-5-125 15,2-2-313-15</inkml:trace>
  <inkml:trace contextRef="#ctx0" brushRef="#br0" timeOffset="54721.81">17280 11727 517 0,'33'9'140'16,"-1"3"0"-16,-5 0-38 0,-3 0-65 15,-4-2-7-15,-6 3-12 0,-4-1-11 16,-5 2-3-16,-3-2-1 0,-5-1-2 0,0-2 1 15,-4 0 0-15,0-4 2 0,-1 0 1 16,-1-4 1-16,2-1 1 0,0-3 3 16,-1-2 3-16,4-3 3 0,1-4-1 15,3-2-1-15,4-4 0 0,5-3-2 16,5-1 0-16,5-2-3 0,1 1-3 16,5 2 0-16,-1 1 1 0,1 6-1 15,-1 2 0-15,-2 3-1 0,-2 6-3 16,-1 5-1-16,-1 1-1 0,-3 5 0 15,-3 1-2-15,-3 0-1 0,0 5-1 0,-4-1-1 16,0 1 1-16,-2 0 0 0,0 0 0 16,1 0 1-16,0 0 2 0,0-3 0 15,3-2 2-15,2-2 1 0,0 0 0 16,1-3 1-16,2-3 0 0,2 1 0 16,-1-6 0-16,0 2 0 0,1-3 0 15,-2-5 2-15,0 1 3 0,-2-3 2 0,-2 0 3 16,-3-3 3-16,-2-1 5 0,-1 0 1 15,-4 2-2-15,-1-3-4 0,-3 2-3 16,-3-1-4-16,-2 5-5 0,-1 1-6 16,-2 2-2-16,-3 5-4 0,-1 3-4 15,-1 2-8-15,1 3-8 0,3 1-23 16,2-1 138-16,2 2-273 0,3-1-156 16,6-2-420-16</inkml:trace>
  <inkml:trace contextRef="#ctx0" brushRef="#br0" timeOffset="54972.36">18233 11636 641 0,'9'2'164'0,"-8"2"2"16,-9-2-68-16,-5 2-60 0,-8 4-9 0,-4 0-1 16,-7 3-11-16,-3 3-4 0,-1 2-1 15,0 0-1-15,3 1-2 0,6 1-1 16,5 0-4-16,5-1-4 0,9-3-1 15,8 0-3-15,5-1-2 0,9-1 0 16,5-3-6-16,7-2-4 0,6-4-12 16,3-2-16-16,1-4 29 0,4-4-158 15,-2 0-130-15,0-3-327 0</inkml:trace>
  <inkml:trace contextRef="#ctx0" brushRef="#br0" timeOffset="55618.01">18552 11470 568 0,'3'2'152'0,"0"1"5"0,1 0-53 15,0 3-55-15,0 3-8 0,1 4-4 16,-2 4-5-16,0 1-8 0,1 4-3 16,-2 3-3-16,-1 0-3 0,-2 3-2 15,1-2-3-15,0 1-2 0,-1 2-12 16,-2-3 1-16,1-3-12 0,1-1-12 15,0-7-9-15,2 1-5 0,0-8-6 16,1-1 3-16,-1-3-4 0,1-1 7 0,-1-1 12 16,1-3 10-16,0-6 4 0,0-3 5 15,1-2 7-15,0-4 9 0,-1-8 11 16,0-7 9-16,-2-4 11 0,0-5 8 16,-1-4 6-16,0-4 2 0,0 0-1 15,2 2-3-15,-1 5-5 0,3 4-9 16,2 10-6-16,0 3-5 0,2 7-5 15,-1 5-4-15,2 4-4 0,4 3-3 16,0 3-2-16,4-1-2 0,2 5-2 0,2 2-1 16,3 2-1-16,0 2-1 0,0 0-1 15,-1 0-3-15,-4 4-2 0,-3-1-1 16,-3 1-2-16,-5 2-1 0,-2 2-2 16,-6-1 1-16,-5 1 3 0,-4 3 1 15,-3-3 1-15,-4 1 3 0,-3-4 2 16,-3-1 3-16,2-4 2 0,3-2 0 15,1-4 1-15,4 0 1 0,3-4 1 16,5-1 3-16,1 0 2 0,3 0-1 0,3-1 1 16,1 2-1-16,3 1 0 0,5 2-2 15,3 4-3-15,4 1-4 0,3 2 0 16,1 2-1-16,1 1 0 0,2 0 0 16,-1 2 0-16,0 0 0 0,1 0-1 15,-2 2 1-15,-1 0-1 0,-1 1-1 16,-5 0-1-16,-2 2 0 0,-8 1-1 0,-6-2 0 15,-6 2 1-15,-9-1 0 0,-4-1 1 16,-6-1 2-16,-4-2 0 0,-5-1 2 16,-4-4-1-16,-2 0 2 0,1-4-1 15,-3-3-3-15,-1-4-5 0,3-3-8 16,-1-6-6-16,3-3-6 0,3-5-20 16,1-3-14-16,7-2 156 0,4-1-287 15,2-4-151-15,8-5-430 0</inkml:trace>
  <inkml:trace contextRef="#ctx0" brushRef="#br0" timeOffset="56701.47">14692 11784 505 0,'0'4'136'0,"1"0"1"0,-2-5-4 15,1 2-102-15,1 1-3 0,-1-2-3 16,1 1-4-16,0 3 0 0,2 0 0 16,-1 4-2-16,3 2-6 0,1 8-2 15,0 4-2-15,1 6-2 0,-2 6-3 16,1 2-2-16,-1 7-2 0,-2 1 1 16,-2 1-15-16,0 3-1 0,-3-4 0 15,-1-5 0-15,-1-3 0 0,-3-4 0 16,0-3-1-16,-3-5 15 0,1-7 1 15,-2-2 1-15,-2-3 1 0,-3-4 1 0,-5-4-1 16,-1-5-6-16,-2-5-2 0,-4-5-8 16,2-7-121-16,-1-11-13 0,0-7-103 15,3-8-217-15</inkml:trace>
  <inkml:trace contextRef="#ctx0" brushRef="#br0" timeOffset="56851.59">14423 11575 642 0,'11'-5'158'0,"-4"4"2"0,-1 0-98 16,-3 2-18-16,-1-1-11 0,-1 0-14 15,0 1-10-15,-1 1-8 0,0-2-11 16,0-2-17-16,1-3-135 0,1-1-133 16,1-2-339-16</inkml:trace>
  <inkml:trace contextRef="#ctx0" brushRef="#br0" timeOffset="57566.63">15203 11832 627 0,'2'2'151'0,"-2"-5"9"16,-1 0-99-16,-3 0-10 0,-1-4-2 16,-6 2-7-16,-4-4-9 0,-6-3-9 15,-3-1-7-15,-3 1-10 0,0 2-4 16,0 4-4-16,4 4 0 0,2 6-3 16,4 10-5-16,5 4-7 0,1 8-9 0,4 4-10 15,0 5-10-15,4 1 0 0,2 0-87 16,2-1-35-16,3-6-99 0,2-3 138 15,4-6 72-15,3-8 33 0,6-5 13 16,6-6 97-16,5-5 46 0,3-3 112 16,0-5-120-16,-2-4-49 0,-4-1-17 15,-5-3-7-15,-6-2-5 0,-6-1-2 16,-3 1-3-16,-3 1-7 0,0 2-6 16,-3 3-5-16,-1 4-3 0,0 4-5 0,-1 2-5 15,-3 8-3-15,2 6-1 0,-1 5-4 16,-1 5-4-16,2 7-10 0,0 3-8 15,2 4-15-15,2 0 1 0,3-3-1 16,7 0 0-16,2-5 1 0,1-5 6 16,4-4 13-16,3-4 16 0,2-6 0 0,1-2 1 15,-4-8 2-15,1-1 0 0,1-4 1 16,-2-4-2-16,-3-7 2 0,2-1 1 16,-2-7 1-16,-1-2 2 0,0-8 3 15,-1-2 1-15,-1-11 3 0,-2 0 1 16,-2-7 2-16,-2-1 1 0,-2 0 2 15,-3 0 0-15,-2 3 0 0,-2 10 0 16,0 7 1-16,-1 8 1 0,0 9-2 16,-1 7-1-16,-1 9-4 0,-2 5-2 15,0 7-3-15,-3 8-3 0,-2 4-6 16,1 12-2-16,0 7-2 0,1 8 0 0,0 8 0 16,3 4-1-16,4 0-1 0,2 3-1 15,2-2-3-15,4-2-3 0,1-6-8 16,4 1-8-16,3-9 1 0,0-4-5 15,0-5 5-15,4-4-18 0,2-8 4 16,2-1 0-16,3-10-9 0,3-7-12 0,2-2-125 16,3-4-137-16,0-6-307 0</inkml:trace>
  <inkml:trace contextRef="#ctx0" brushRef="#br0" timeOffset="63553.89">15554 9981 403 0,'7'-5'112'16,"-1"4"2"-16,-2 1-1 0,-2 0-74 16,-1 2-16-16,0 0-3 0,-1 1-2 15,0 0-2-15,0 0 2 0,-1 0 0 16,0-3 2-16,0 2 3 0,-1-2 3 16,2 1 4-16,0-1 4 0,-1 0 2 0,1 0 1 15,-3-1-4-15,-1-1-5 0,-1-2-6 16,-6-1-5-16,-3-2-5 0,-3 0-5 15,-5 0-5-15,-3 0-2 0,-4 3-2 16,0 1 1-16,1 4-2 0,-5 2 1 16,2 5 0-16,3 0-1 0,4 0 1 15,4 2-1-15,4 1 1 0,2-1-1 16,8 2-2-16,5-2-1 0,5 2 0 16,1 0 0-16,10 1 1 0,2-1 0 0,4 4 1 15,3-6 2-15,4 7 1 0,3-3 1 16,3 1 0-16,-6 2 0 0,1 3 0 15,-3-1 1-15,-3 5-3 0,-6 1 1 16,-5-2 0-16,-6 1 2 0,-5 0 0 16,-4-1 0-16,-6-1 0 0,-5-4 2 15,-7 1-1-15,-5 0 0 0,-4-4-1 0,-2-2 0 16,-5-3 0-16,-1-4 1 16,3-3 0-16,0-7 1 0,0-3-2 0,0-4-2 15,1-3-5-15,8-3-3 0,3-3-3 16,6 2-2-16,7-1-7 0,7 4-5 15,9-2-6-15,5 3-3 0,7 2-27 16,2 3-95-16,-1 4-111 0,3 0-266 16</inkml:trace>
  <inkml:trace contextRef="#ctx0" brushRef="#br0" timeOffset="64608.99">15892 10250 667 0,'-4'-14'159'0,"-1"-3"5"0,-3-3-100 16,0 0-20-16,-2-1-7 0,-2 3-6 15,-3 3-6-15,1 3-4 0,-1 5-6 16,-1 3-5-16,1 4-4 0,-1 5-2 15,-1 7-2-15,1 5-2 0,1 6-2 16,-1 7-3-16,3 4-7 0,1 2-10 0,3 0-2 16,4-3-1-16,4-4-1 0,1-6-1 15,3-6 1-15,1-5 7 0,5-4 11 16,1-5 5-16,2-2 4 0,2-4 5 16,2-4 3-16,3-3 7 0,3-4 4 15,-1-2 2-15,1-4 1 0,-2-1-3 16,-3-2 0-16,-1 0-1 0,-4 5-3 15,-4 0-2-15,-2 5-3 0,-3 4-1 0,-1 3 0 16,-1 8-1-16,-2 5-2 16,0 8-1-16,0 2-4 0,1 2-5 0,1 2-3 15,2 1-4-15,3-4-3 0,2 0-2 16,3-6-1-16,2-3 3 0,2-5 3 16,3 0 2-16,1-4 3 0,-1-4 4 15,2-4 5-15,-1-4 3 0,0-2 3 16,-2-2 2-16,-2-4 1 0,-2-3 2 15,-1-1-1-15,-3-1-2 0,-3 3-1 16,-1 1-1-16,-2 4 0 0,-1 4-2 16,-1 6 1-16,0 8-2 0,-1 5 0 0,0 6-2 15,-1 5-3-15,1 4-3 0,0 3-4 16,0 2-4-16,2-2-3 0,3-1-1 16,2-2-1-16,4-3 1 0,3-3 2 15,2-5 2-15,3-4 3 0,0 0 3 0,2-4 1 16,0-2 2-16,-2-2 0 0,-1-2 2 15,-4-2 0-15,1-2 2 0,-5-3 1 16,-3-1 2-16,-2-4 1 0,-2-1 0 16,-3-4 0-16,-1-1 0 0,0 3-1 15,0 3-3-15,-1 1 1 0,1 7 1 16,1 0-2-16,3 7-1 0,1 4-1 16,3 1 0-16,2-3 0 0,6 3-2 15,2-3-1-15,5 0 0 0,4-1 0 16,2-1 1-16,2-5-1 0,1 1 0 0,-1-4 1 15,-3 1 0-15,-2 0 0 0,-4-3 1 16,-2 1 0-16,-6-1 0 0,-5 0 2 16,-4 1 3-16,-2 1 3 0,-4 0-1 15,-2 2-1-15,-4 0-1 0,-3 5-1 16,-1 5-1-16,-1 5-4 0,-2 4-2 16,1 8 0-16,1 5 1 0,2 1-1 0,3 2 1 15,6-1-2-15,4-1 0 0,6-5-2 16,4-3 0-16,1-7 0 0,4-2 1 15,1-3 1-15,2-5 1 0,0-1 2 16,-2-2 2-16,2-4 3 0,0-2 0 16,1-4 2-16,-4-3-2 0,0-1 0 15,0-5 0-15,-1-1-1 0,-2 4-3 16,-2 1 0-16,-1 5 0 0,0 2 0 16,-1 6 1-16,-1 7 0 0,1 4 1 0,0 4 0 15,0 1-1-15,3 1 2 0,-1 4-8 16,0 0 0-16,1-1-1 0,-1 1 0 15,1-2-1-15,-1-1 1 0,-5 3-3 16,-2-2 5-16,-3-2 0 0,-3-2-1 16,-4 1 1-16,-4-2-1 0,-6-1-1 15,-1-4 3-15,-4-3-1 0,-3-2-4 0,-2-2-7 16,0-4-15-16,-4-7-20 0,1-4-142 16,-8-10-150-16,-3-4-366 0</inkml:trace>
  <inkml:trace contextRef="#ctx0" brushRef="#br0" timeOffset="69371.76">18384 9844 446 0,'1'0'111'0,"0"1"4"0,-1 0-54 16,2 1-22-16,-4-2-8 0,2 0-6 16,0 0-1-16,-1 0 1 0,1 0 2 15,-2-1-2-15,0-1-2 0,-2 1-3 0,-3 0-3 16,-2-4-4-16,-3 1-5 0,-2 1-4 15,-3-1-4-15,-1 3 0 0,-3 0-2 16,0 2 1-16,2 4-1 0,-1 0 1 16,2 1-1-16,3 1 0 0,2 0-1 15,3 1 1-15,4-1-1 0,2 0-1 16,2 0 2-16,2 0-1 0,3 1 2 16,3-1 1-16,1 1 0 0,3 0 1 15,2-1 0-15,4 2 1 0,0-2 0 0,0 3-1 16,1-1-1-16,-1 5 1 0,1-1-1 15,-3 1 0-15,-2 0-1 0,-2 3 1 16,-1-2-1-16,-4-1 1 0,-3-2 0 16,-4 1 0-16,-2-2 0 0,-4-1-1 15,-2 0 1-15,-3-2 0 0,-6-1-1 16,0-1-2-16,-2-3-3 0,-3 0-8 0,0-3-5 16,-2-1 14-16,2-2-136 0,1-2-114 15,1-3-292-15</inkml:trace>
  <inkml:trace contextRef="#ctx0" brushRef="#br0" timeOffset="69716.84">18228 9653 618 0,'-4'-4'141'0,"2"1"6"0,0-1-100 16,0 1-10-16,1 1 1 0,1 1 0 15,-2 0-2-15,2 1-4 0,2 0-6 16,0 2-6-16,2 3-5 0,2 4-7 0,-2 4-4 16,2 8-2-16,-1 2-1 0,-2 8 0 15,-1 5 1-15,-4 3 0 0,-1 3-1 16,-1 5 0-16,-3 0 0 0,0 3 0 15,1-2 0-15,-1 0-1 0,3-2-3 16,0-3-4-16,1-6-6 0,2-5-7 16,0-5-10-16,2-4-9 0,0-7-9 15,3-5 1-15,1-4-120 0,2-7-116 16,4-8-280-16</inkml:trace>
  <inkml:trace contextRef="#ctx0" brushRef="#br0" timeOffset="70200.59">18747 9815 521 0,'4'-1'133'16,"-3"-2"4"-16,0 2-43 0,1 3-54 0,-2-3-6 16,0 0-5-16,-2 0-6 0,-2 0-5 15,-3 0-4-15,0 1-5 0,-4 0-6 16,-1 0-2-16,-1 2-2 0,0 1 1 16,-1 4-1-16,2-1 1 0,1 2 0 15,0 0 0-15,3-1 0 0,0 1 0 16,1 0 0-16,3-2 0 0,1 2 1 15,2-2 1-15,2 2 0 0,1 0 0 16,1-1 1-16,3 2 0 0,0 0 0 0,1 3-1 16,2-1-1-16,-1 1-1 0,1 0 1 15,1 1-1-15,-1-1-1 0,0 1 1 16,-2-2 0-16,0 2-2 0,-2 3 0 16,-1-3 0-16,-3 3 0 0,-2-1 1 15,-4 0-1-15,-1-1 0 0,-4-1 2 16,-2-1-1-16,-4-3-1 0,0 1 1 15,-2-2-2-15,1-4 1 0,-2-1-4 0,3-4-3 16,-1-3-4-16,2-1-3 0,3-2-6 16,0-3-3-16,2 2 52 0,3-2-173 15,3 2-116-15,2-2-317 0</inkml:trace>
  <inkml:trace contextRef="#ctx0" brushRef="#br0" timeOffset="70584.59">18977 9807 559 0,'-8'3'130'0,"3"-1"6"16,-1 0-86-16,1-1-18 0,2 2-2 16,-1-2 1-16,3 0-2 0,0-1-2 15,2 2-4-15,0 1-1 0,3 4-1 0,-1 2-2 16,1 3-5-16,-1 3-3 0,1 2-3 15,-1 8-1-15,-1 0-3 0,-2 0-2 16,-1 1-1-16,0 2-9 0,-1 0-2 16,0-3-8-16,-2-2-14 0,3-3-9 15,0-1 26-15,1-5-151 0,1-4-114 16,-1-6-306-16</inkml:trace>
  <inkml:trace contextRef="#ctx0" brushRef="#br0" timeOffset="72427.79">18460 10417 525 0,'0'2'120'0,"-1"-2"5"16,-4 2-81-16,0-2-16 0,-3 1-2 15,-1 1-1-15,-3 1-3 0,0-3-4 16,0 1-5-16,0-1-4 0,1 1-3 16,-1-1-3-16,1 1-1 0,-1-1-2 15,0 3 0-15,-1-2 0 0,1 2-1 16,-1 1 0-16,3 1-1 0,1 2 0 15,3 0 1-15,1-1-1 0,2 3 1 16,3 0 0-16,1 0 1 0,2 0 1 16,3 0-1-16,0 3 2 0,3-1-1 0,1-1 1 15,1 0-1-15,1 1 1 0,-1-1 1 16,0-2 2-16,-3 0-1 0,-1-1 2 16,-1-1 1-16,-3-1 1 0,-2-1 0 15,-1 0 0-15,-3 2-1 0,-4-1-1 16,-2 1-1-16,-4-2-3 0,-2 3-5 15,-5-3-8-15,-3-1-5 0,-1-2-5 0,1 2-4 16,1-2 21-16,1 1-143 0,2-3-111 16,3-2-290-16</inkml:trace>
  <inkml:trace contextRef="#ctx0" brushRef="#br0" timeOffset="72640.74">18272 10312 590 0,'5'-6'154'0,"-2"0"7"0,-1 0-46 0,1 3-63 16,-2 3-13-16,0 1-8 0,1 1-6 15,0 2-6-15,2 7-8 0,0 6-5 16,1 1-4-16,-1 4-2 0,0 7 0 16,-2 5-5-16,-2 3-10 0,-1 4-11 15,-2 1-10-15,-3 1-10 0,2 2-26 16,-2-4-99-16,3-4-115 0,0-7-262 15</inkml:trace>
  <inkml:trace contextRef="#ctx0" brushRef="#br0" timeOffset="73119.04">18805 10382 374 0,'0'2'110'0,"0"0"4"0,-1 3-7 16,-2-3-57-16,-1 1-13 0,0-1-2 15,-1 1-2-15,-1-1-3 0,0 0-2 16,-2-1-3-16,0 1-4 0,-2 0-4 0,-1-1-4 15,-2 2-4-15,1 0-4 0,-3-1-3 16,0 2 0-16,1 1-2 0,0 0 1 16,2 4-2-16,1-1 1 0,1-1-1 15,2 1 0-15,4 1 0 0,3-2 1 16,2 1 0-16,3 0 1 0,4 1 0 16,2 0 1-16,2 3 2 0,1-1 0 0,0 1 0 15,0-1-1-15,-1-1 0 0,-2 0 0 16,-2-2 0-16,-1-3 0 0,-5 1 0 15,-2 0 1-15,-4 1 0 0,-2-1 1 16,-4 2-1-16,-3 1-1 0,-4 0-2 16,0-3-1-16,-4 1-4 0,0-2-3 15,2-1-4-15,-1-3-4 0,3-1-7 16,2-4 6-16,3-1-48 0,4 2-84 0,3-4-109 16,3-1-263-16</inkml:trace>
  <inkml:trace contextRef="#ctx0" brushRef="#br0" timeOffset="73652.04">18941 10449 573 0,'1'1'141'0,"-1"-2"8"16,0-1-84-16,1 1-14 0,0-2-2 0,2-2-3 16,1-1-7-16,0 1-7 0,4 0-8 15,0 0-6-15,3-2-5 0,1 3-3 16,2 1-5-16,0-1-3 0,1 2-1 15,1 2-2-15,-2 1 1 0,0 2-2 16,-1 1 0-16,-3 0-2 0,-1 2-1 0,-3 3-1 16,-3 1-2-16,-3 0 1 0,-4 2-3 15,-2 1 0-15,-4 1 2 0,-2-1 1 16,-1-2 2-16,-2-1 1 0,1-2 0 16,2-2 3-16,1-2 1 0,2 1 1 15,4-3 3-15,2-3 4 0,0 0 2 16,2-2 0-16,4 2 0 0,-1 0-1 15,2 0-1-15,2 1-3 0,0 1-4 16,4 1-2-16,1 3-1 0,-1-1 0 16,1 4 1-16,0 1 0 0,-1 0-1 0,-3 0 1 15,-1 1 0-15,-3-3 0 0,-1 1 0 16,-2 0 0-16,-3-1 1 0,-3-2 0 16,-1 1-1-16,-5 0-1 0,-1 1 0 15,-3-3 0-15,-2 0-4 0,-1 0-11 16,0-3-13-16,1-2-9 0,-1-3 163 15,0 1-291-15,3-2-148 0,0-1-414 0</inkml:trace>
  <inkml:trace contextRef="#ctx0" brushRef="#br0" timeOffset="74231.13">18384 10950 397 0,'0'-3'111'0,"1"1"5"16,-1 1-17-16,0-3-44 0,0 2-12 15,0 2-1-15,1-1 1 0,-2 1 3 16,1 0-1-16,-1-1-2 0,-1 2-5 0,-1 1-7 15,-3-2-5-15,-1 0-7 0,-4 1-6 16,-3 2-7-16,-2-1-4 0,-1 0-3 16,-3-1 0-16,-1 5-2 0,2 1 1 15,4 0-2-15,2-1-1 0,4 2-2 16,3 2 1-16,4-1 1 0,5 0 1 16,2 0 0-16,5 2 1 0,2 0 1 15,3 2 1-15,3-1 0 0,1 1-1 16,0-1 0-16,-1-1-2 0,-3-2 0 0,-2 1-2 15,-3-1 0-15,-3-1 0 0,-4 0-1 16,-3-1 1-16,-3 1 1 0,-5-2 0 16,-2 1 1-16,-3-3 0 0,-3 0-4 15,-4-3-2-15,-3-1-5 0,1-1-9 16,3-4-5-16,1 0 49 0,2-1-170 16,2-1-117-16,2-2-315 0</inkml:trace>
  <inkml:trace contextRef="#ctx0" brushRef="#br0" timeOffset="74443.11">18363 10823 585 0,'-3'-4'163'0,"0"0"5"0,-2 0-8 15,-1 3-117-15,-1 3-14 0,1 5-1 0,-1 5-5 16,1 4-8-16,0 6-7 0,4 5-1 15,0 3-2-15,1 4-1 0,0 1-6 16,1 4-13-16,0-3-19 0,0 0-17 16,0-2 22-16,1-1-149 0,2-6-132 15,0-3-309-15</inkml:trace>
  <inkml:trace contextRef="#ctx0" brushRef="#br0" timeOffset="74801.32">18675 10885 601 0,'-2'2'145'15,"0"-2"9"-15,0 1-89 0,0 0-16 16,0 0 0-16,1 0-1 0,-1-1-5 15,1 0-8-15,1 1-9 0,0 0-6 16,0 2-7-16,1 1-4 0,-1 3-3 16,0 3-3-16,0 4-1 0,-1 1 0 0,-1 3 0 15,-1 3-1-15,-1 2 0 0,-2 0-3 16,1 0-2-16,-1-1-4 0,2 0-3 16,-1-1-2-16,4-2-3 0,1-4-4 15,2-1-1-15,3-2 2 0,0-2 0 16,4-2 2-16,0-3-3 0,1-2 1 15,3-3-3-15,1-3-7 0,1-1-3 16,2-4 63-16,-2-3-185 0,1-2-121 16,-2 0-329-16</inkml:trace>
  <inkml:trace contextRef="#ctx0" brushRef="#br0" timeOffset="75006.78">18578 11028 599 0,'-2'0'149'0,"1"-1"6"0,2 0-79 16,3 0-29-16,3 0-6 0,3-1-5 15,2-1-9-15,1 1-8 0,4-1-5 16,1-3-4-16,2 1-5 0,2-1-8 16,1 0-9-16,2-1-13 0,2 1-11 15,-2-2 160-15,2 3-293 0,-1-3-151 16,-1-1-417-16</inkml:trace>
  <inkml:trace contextRef="#ctx0" brushRef="#br0" timeOffset="75189.09">19039 10899 685 0,'-3'0'171'0,"3"1"6"15,-2 0-101-15,1 0-21 0,1 5-8 16,-1 1-10-16,0 5-9 0,1 1-8 0,0 6-7 15,-1 5-2-15,-2 5-7 0,1-2-7 16,-1 2-15-16,-3-1-25 0,1 3-122 16,-3-1-25-16,-1-2-131 0,-1-1-263 15</inkml:trace>
  <inkml:trace contextRef="#ctx0" brushRef="#br0" timeOffset="83399.89">16767 12719 424 0,'1'11'117'0,"-1"-2"4"16,0 0-26-16,-1-2-44 0,0-5-9 15,1 1-4-15,-1-2-4 0,1 2-4 16,0-2-1-16,1-2-5 0,-1 1-5 15,1 1-3-15,-1 1 0 0,-1-3-2 16,-2-3-1-16,-3 2-2 0,-6 2-1 16,-4 1 0-16,-5 0-1 0,-5 2-4 15,-8 4-1-15,-5 5-1 0,-7 0-1 16,-2 2-1-16,-3-2-2 0,-2 3-2 0,0-2-4 16,4-2-4-16,4 1-4 0,7 0-1 15,7-1-1-15,6-1 0 0,5-2 1 16,8-1-3-16,5 1 10 0,2-4-140 15,5 0-120-15,1-4-320 0</inkml:trace>
  <inkml:trace contextRef="#ctx0" brushRef="#br0" timeOffset="83782.77">16344 12672 619 0,'-3'2'145'0,"-3"1"4"16,3 0-94-16,-2-1-16 0,0 1-5 16,-1 0-4-16,-1 1-6 0,0 2-4 15,-1-1-3-15,-1 1-2 0,0 3-3 16,1-2-1-16,-3 3-2 0,-3 3-1 0,-1 0 0 15,-1 3-2-15,-4 2-2 0,0 1-2 16,-1 4-1-16,0 1-1 0,0 0 0 16,2-1-1-16,2-2 1 0,3-3-1 15,3-3-1-15,5-3 1 0,6-6 0 16,8-1 1-16,5-1 1 0,5 0 1 16,5-2 0-16,8-1 1 0,7-2-1 15,4-1-12-15,4-2-21 0,4 1 150 16,2-1-292-16,3-3-161 0,-1 5-449 0</inkml:trace>
  <inkml:trace contextRef="#ctx0" brushRef="#br0" timeOffset="84388.24">17386 12665 547 0,'0'-1'136'16,"0"-2"4"-16,0-1-64 0,0 2-32 0,2-1-5 15,-1 0-1-15,2-1-2 0,-1 0-1 16,0-1-2-16,-1 1-3 0,0-1-2 15,-2-1-2-15,-2-3-5 0,-3 2-6 16,-2-2-3-16,-6 1-3 0,-2 2-4 16,-4 0-2-16,-3 3-2 0,-2 3 0 15,0 3-1-15,1 4 0 0,1 0 0 0,3 4 1 16,4 0-1-16,5 1-1 16,4 3 1-16,4-3 0 0,4 0 0 0,4 1 1 15,3-1 0-15,4 2 1 0,2-1-1 16,4 0 1-16,0 2-1 0,2-2 0 15,1-3 0-15,1 0 0 0,-3-2-1 16,-2 1 0-16,0-1 0 0,-4-2 0 16,-5 1-1-16,-2 2 0 0,-5-3 0 15,-3 0 0-15,-3-1 0 0,-3 1-1 16,-5-2-1-16,-2 0-3 0,-2 0-6 0,-2-2-13 16,-2-1-13-16,2-2-11 0,0 0 7 15,3-2-114-15,0-1-21 0,4 1-104 16,0-1-209-16</inkml:trace>
  <inkml:trace contextRef="#ctx0" brushRef="#br0" timeOffset="84642.1">17316 12434 711 0,'-2'-4'172'15,"1"1"6"-15,0 3-107 0,0 1-21 16,1 3-11-16,0 1-5 0,1 4-5 16,0 7-7-16,0 2-5 0,-1 5-4 0,-1 7-4 15,1 4 0-15,-1 4-3 0,-2 1-2 16,0-2-3-16,1 2-6 0,1-3-8 16,1-3-8-16,1-4-8 0,0-3-10 15,1-5-17-15,2-1-9 0,0-3-81 16,-1-5-36-16,2-3-106 0,0-1-233 15</inkml:trace>
  <inkml:trace contextRef="#ctx0" brushRef="#br0" timeOffset="85007.57">17838 12567 688 0,'2'-1'167'0,"-2"-2"7"16,-1 0-110-16,-2-2-11 0,0 2-7 15,-5-3-8-15,-4 1-11 0,-2 0-10 16,-4 5-8-16,-5 0-5 0,0 2-2 16,0 1-2-16,3 6-1 0,3 3 1 15,3 1-1-15,6 2-1 0,4 3 1 16,4 2-1-16,4-1 1 0,3 1 0 0,6 0 0 15,4-2 1-15,-1 0 1 0,3 0 0 16,0-1 1-16,-1-2-1 0,-3 0 1 16,-4-3-2-16,-2 1 0 0,-6-3 0 15,-3-5-1-15,-5 2 0 0,-7-3-3 16,-6-1-5-16,-4 1-5 0,-2-1-10 16,-3-2-12-16,1 1-10 0,-2-1-9 15,5-2 8-15,4 0-18 0,4-1-104 16,4-1-107-16,1-3-263 0</inkml:trace>
  <inkml:trace contextRef="#ctx0" brushRef="#br0" timeOffset="85216.39">18067 12473 627 0,'5'-4'178'0,"0"1"7"0,-5 0-27 16,-1 3-93-16,-1 6-13 0,-3 6-10 15,-1 4-10-15,2 4-8 0,-3 7-7 16,2 6-4-16,-1 3-4 0,3 2-3 16,1-2-13-16,0 0-8 0,2-1-12 15,1-5-22-15,0-3-17 0,2-3-137 16,-1-3-147-16,2 0-341 0</inkml:trace>
  <inkml:trace contextRef="#ctx0" brushRef="#br0" timeOffset="85688.47">16781 13303 672 0,'8'7'162'0,"-2"-1"5"0,-3-3-110 16,1 0-8-16,-3-1 0 0,0-2-5 0,-3-1-9 16,-3-2-10-16,-4-2-6 0,-2-1-7 15,-5 1-6-15,-6 1-6 0,-6 1-6 16,-4 4-4-16,-4 5-4 0,-4 0-5 15,-7 4-9-15,-2 1-6 0,1 1-6 16,1 1-2-16,2 1 0 0,4-3 6 0,4 3-5 16,8-5-117-16,6-1-109 15,5 0-293-15</inkml:trace>
  <inkml:trace contextRef="#ctx0" brushRef="#br0" timeOffset="85930.85">16390 13259 722 0,'-3'1'172'16,"-1"-2"2"-16,-4 5-105 0,-2-2-29 0,-5 4-14 15,-3 3-10-15,-5 2-7 0,-2 3-4 16,-2 4-2-16,0 3-1 0,2 4-1 16,2 3-2-16,4 0-2 0,5 5-4 15,7 0-2-15,4-1-3 0,6 0-1 16,4-3-1-16,7 1-1 0,6-3-4 0,8-3-4 15,3-4-6-15,9 0-7 16,6-8 164-16,4-7-291 0,5-4-143 0,1-4-411 16</inkml:trace>
  <inkml:trace contextRef="#ctx0" brushRef="#br0" timeOffset="86446.14">17565 13381 426 0,'-1'-3'127'0,"1"1"5"0,1-1 7 16,0-2-75-16,2 2-14 0,-2-1-1 15,0-1 0-15,3 2-1 0,-1-1-1 16,-1 0-2-16,-1 2-3 0,0-2-3 16,-2-1-3-16,-2 3-4 0,-4-2-6 15,-3-1-4-15,-3 1-6 0,-3-1-6 0,-6 3-5 16,-2 4-3-16,-1 0-3 15,-3 3 0-15,3 5-1 0,2 1 0 0,4 2-1 16,5 1 1-16,4 2-2 0,6-2 0 16,4 1-1-16,3-2 0 0,5 2 1 15,5-1-1-15,3 0 2 0,4 0 0 16,4 1 0-16,3-4 2 0,-1 2-1 16,-1-1 1-16,-1-1 0 0,-4-2-1 0,-4 0 1 15,-5-1-1-15,-3 0 0 0,-4-1-1 16,-7-1-1-16,-5 2-3 0,-5-1-4 15,-3 1-5-15,-5-2-6 0,-4 3-6 16,-1-3-8-16,-1 0-9 0,3-4-6 16,2 0 32-16,2-2-157 0,3-4-127 15,1-2-323-15</inkml:trace>
  <inkml:trace contextRef="#ctx0" brushRef="#br0" timeOffset="86700.14">17529 13177 729 0,'-5'-4'180'0,"3"2"7"16,-1 0-98-16,-1 6-34 0,3 2-13 0,-1 7-6 16,2 7-8-16,1 3-6 0,-1 5-6 15,2 9-4-15,2 2-3 0,0 3-2 16,2 0-2-16,-3 1-2 0,2 1-4 15,0 1-6-15,-2-5-6 0,-1 2-7 16,-1-4-6-16,-2-1-6 0,0-4-4 16,0-4-13-16,0-7-7 0,0-1-3 15,1-6-125-15,0-5-127 0,3-5-315 16</inkml:trace>
  <inkml:trace contextRef="#ctx0" brushRef="#br0" timeOffset="87115.54">18023 13328 665 0,'0'-1'173'15,"1"1"9"-15,-2 0-91 0,-2-3-18 16,0 0-6-16,-1 2-12 0,-2-2-14 15,-1 1-11-15,-2-3-9 0,-4 2-9 16,1 4-4-16,-3-1-5 0,-1 2-1 0,-1 3-2 16,-1 2-1-16,3 2-1 0,0 2 0 15,4-1-2-15,2 1 0 0,2 2 0 16,4 1-1-16,3-2 0 0,3 1 0 16,5-1 1-16,2 2 1 0,4-1 1 15,0-3 0-15,4 4 2 0,0-2 0 16,1 0 1-16,-2 2 0 0,-1-1 0 15,-3 1 0-15,-2-1-1 0,-2-3 0 16,-5 2 0-16,-2 2 0 0,-3-2-1 16,-6 3-1-16,-4-2-1 0,-4 3-2 0,-2-2-6 15,-4 0-6-15,-2-5-5 0,1 1-6 16,0-3-10-16,0 2-12 0,1-4-9 16,2-5 116-16,1-1-238 0,0-2-140 15,0-1-382-15</inkml:trace>
  <inkml:trace contextRef="#ctx0" brushRef="#br0" timeOffset="88228.93">18314 13266 497 0,'-4'-1'134'0,"-1"-1"7"0,0 0-35 15,-1 1-51-15,2-2-7 0,1 3-3 16,-1 2-4-16,3-2-4 0,0 0-3 16,1 2-3-16,0-2-4 0,2 2-4 15,2-3-1-15,-1 0-2 0,2 0-1 16,3-1-4-16,3 1-3 0,0-2-1 0,1 3-2 16,0 1-2-16,1 1-3 0,-1 1-2 15,-2 5-1-15,-2-2-3 0,-3 4-2 16,0 1-5-16,-3 0-5 0,-3 2-3 15,-4-1-4-15,-1 0-2 0,-3 2 0 16,-2 1 1-16,-2-1 6 0,0-1 3 16,-1-3 4-16,2-1 6 0,2-1 5 15,0-2 5-15,2-4 4 0,4 0 2 0,2-2 2 16,1 1-2-16,2-1 0 0,4-1-3 16,3 0-2-16,2 1-3 0,2 0-1 15,1 2-2-15,2 3 2 0,2-1-1 16,-2 3 0-16,-1-1-1 0,-1 4 0 15,-2 0-1-15,-1 2-1 0,-2-1 0 16,-6 1-1-16,-2 0-1 0,-2 1 0 0,-4 0-1 16,-2 2 0-16,-3-3-3 0,-4 0-4 15,-1 0-8-15,-2 1-10 0,-1-1-14 16,-2-2-4-16,0-3-134 0,-3 0-133 16,0-3-316-16</inkml:trace>
  <inkml:trace contextRef="#ctx0" brushRef="#br0" timeOffset="88738.88">16199 14020 541 0,'12'0'136'0,"4"-1"5"0,6 0-68 0,5 1-27 15,6 1-9-15,6 1-10 0,2 0-7 16,5 2-6-16,3-1-4 0,1 0-5 16,0 1-3-16,-2 1 0 0,-3-1-2 15,-3 3-1-15,-6-3-1 0,-5 1-2 16,-5 0-2-16,-6 0-10 0,-6-3 25 16,-5 0-93-16,-4-1-65 0,-5-2-114 15,-6 1-275-15</inkml:trace>
  <inkml:trace contextRef="#ctx0" brushRef="#br0" timeOffset="89045.19">16357 13922 694 0,'-1'0'162'0,"-3"1"2"15,-3 0-109-15,-1 1-16 0,-6 0-8 16,-2 3-12-16,-3 1-8 0,-4 4-2 16,0 2 0-16,-2 1-4 0,-1 4-3 15,1 0 0-15,2 0-2 0,1 0 1 16,3 2-2-16,4-3 0 0,4-1 0 16,5 1-1-16,5 0 0 0,6 0 1 15,3-1-1-15,7 2 1 0,3 0 0 0,7-1 1 16,5 1-1-16,4 0 0 0,5 1-1 15,6-2-15-15,1-1-18 0,4-3 157 16,-2-1-292-16,1-3-155 0,-1-1-437 16</inkml:trace>
  <inkml:trace contextRef="#ctx0" brushRef="#br0" timeOffset="89686.1">17685 14031 640 0,'-11'0'144'0,"-3"0"4"16,-2-1-109-16,-4 0-10 0,-3 0-6 15,-2 1-5-15,-2-1-4 0,2 2-5 16,3-1-2-16,5 2-3 0,3 2-3 15,6 2 2-15,6 2 0 0,6 0 1 16,2 2 0-16,3 1 0 0,6 3-1 0,0-2 1 16,1-1 2-16,2-1-1 0,-1 1 0 15,1-1 1-15,-1 0 2 0,-2-3 0 16,-3 1 1-16,-1 0 0 0,-4-1 1 16,-2-2 1-16,-3 3 1 0,-3-2 2 15,-3 2-1-15,-5 0-1 0,-3 0-2 16,-4 2-1-16,-4 0-4 0,-3-2-5 0,-6-1-9 15,-1 0-6-15,1 0-8 0,-3-5-12 16,3 0-14-16,-1-4-2 0,4-3-58 16,3-1-61-16,3-4-108 0,3-3-236 15</inkml:trace>
  <inkml:trace contextRef="#ctx0" brushRef="#br0" timeOffset="89917.07">17548 13862 748 0,'1'-1'191'16,"0"1"8"-16,-2 0-95 0,0 5-34 15,1 2-19-15,0 5-10 0,1 5-9 16,3 5-8-16,0 4-7 0,3 8-6 16,0 1-2-16,1 2-2 0,1 5-3 15,-2 1-4-15,2-1-6 0,-1 1-4 0,0 0-10 16,-3-1-7-16,2-5-7 0,-2-4-11 15,-1-5-18-15,1-4-2 0,-3-4-140 16,0-6-139-16,0-3-345 0</inkml:trace>
  <inkml:trace contextRef="#ctx0" brushRef="#br0" timeOffset="90268.59">17931 13889 663 0,'2'-2'168'15,"0"2"8"-15,-2-2-91 0,0 2-19 16,0 3-5-16,1 0-8 0,-1 1-8 0,1 1-3 16,-2 1-6-16,2 3-6 0,-1 0-4 15,0 3-5-15,0 4-5 0,-1 2-5 16,-1 3-5-16,0 1-3 0,-3 4-1 15,0 1-2-15,-1 2-1 0,2-2 0 16,-1 2 0-16,0-2 0 0,3-1-2 16,2-2-3-16,1-3-2 0,2-1-3 15,3-5-1-15,2 1-3 0,2-7-3 16,4 0 1-16,1-3-8 0,2-3 0 16,3-3-4-16,1-4-4 0,-1-3-6 0,1-2-11 15,-3-3-14-15,1-3 5 0,-3-1 46 16,-3 1-163-16,-3 0-123 0,-3-1-305 15</inkml:trace>
  <inkml:trace contextRef="#ctx0" brushRef="#br0" timeOffset="90463.16">17819 14108 559 0,'5'0'152'0,"3"0"6"0,3 0-44 15,2 0-63-15,2 1-11 0,3 2-6 16,1-2-11-16,0 0-10 0,3-1-6 16,0-1-3-16,2 0-9 0,1-2-16 0,2-4-13 15,-1 1 161-15,0-2-293 0,0 0-150 16,-2-3-424-16</inkml:trace>
  <inkml:trace contextRef="#ctx0" brushRef="#br0" timeOffset="90654.64">18314 13897 692 0,'-1'3'171'0,"0"0"9"0,0 1-100 15,1 5-14-15,-1 1-8 0,0 4-15 16,1 4-8-16,-1 3-4 0,-1 3-8 16,1 2-7-16,0 2-5 0,-1 1-6 15,1 0-10-15,-2 3-11 0,0 1-12 16,0-3-23-16,0-2-11 0,0-2-140 15,-1 0-149-15,2 0-345 0</inkml:trace>
  <inkml:trace contextRef="#ctx0" brushRef="#br0" timeOffset="106014.45">19448 10410 435 0,'-8'0'118'16,"3"-1"5"-16,4-1-50 0,0-1-20 16,3 0-4-16,1-1-4 0,3 2-7 15,-1 1-3-15,3-1-1 0,-2 1-4 0,2 1-1 16,0 1-1-16,-2-1-4 0,0 0-4 15,1 2-2-15,2-1-3 0,2 0-2 16,4 1-1-16,2 0 1 0,6 1 0 16,4-1 0-16,4-1 0 0,6 1-1 15,7 0-1-15,1-1-2 0,3 0-2 0,3 1-3 16,-1-2-2-16,1 1-1 16,-1-4-5-16,-4 1-8 0,-2 0-12 0,-7 0-17 15,-5 1-12-15,-6-1 56 0,-7-2-187 16,-5 3-135-16,-7 0-337 0</inkml:trace>
  <inkml:trace contextRef="#ctx0" brushRef="#br0" timeOffset="106365.08">20163 10175 522 0,'2'-3'125'0,"-1"2"4"0,-1 2-63 15,0 4-31-15,2 3-3 0,1 0 1 16,3 4 3-16,-1 2 2 0,4 0-1 0,5 1-3 16,1 2-4-16,3-1-6 0,4-1-6 15,1 2-5-15,3 0-7 0,-1 3-1 16,-4-2-2-16,-2-2-1 0,-4 1-1 15,-6 1-1-15,-4 0 1 0,-6-2 0 16,-3 1-1-16,-7 0-1 0,-5-1-1 16,-6 3-1-16,-4-1-1 0,-3-3 0 15,-3-1-1-15,-1-3-4 0,4 0-1 16,-1-2-10-16,5-4-10 0,3-1-5 0,3-3-7 16,4-2 135-16,2-5-256 0,2-3-131 15,0-8-368-15</inkml:trace>
  <inkml:trace contextRef="#ctx0" brushRef="#br0" timeOffset="106967.63">20882 10049 541 0,'0'17'143'0,"-3"4"7"0,0 4-62 0,-3 5-40 15,0 2-6-15,-1 2-6 0,-1 1-9 16,-2 3-10-16,3-2-8 0,-2-2-3 16,1-2-2-16,2 1-3 0,-1-7-6 15,2-1-9-15,4-3-12 0,-2-1-3 16,2-4-130-16,1-4-126 0,0-5-309 16</inkml:trace>
  <inkml:trace contextRef="#ctx0" brushRef="#br0" timeOffset="107197.02">20871 10018 636 0,'7'9'146'16,"-1"4"6"-16,1 2-108 0,-2 4-10 15,1 2 1-15,-1 0-2 0,0 2-9 16,1 1-6-16,2-2-5 0,0-2-5 0,3 3-3 15,0-3-1-15,1-3 0 0,1-2-7 16,1-3-3-16,-1-3-10 0,0-2-15 16,-1-6-8-16,-1-1-127 0,0-4-128 15,0-7-307-15</inkml:trace>
  <inkml:trace contextRef="#ctx0" brushRef="#br0" timeOffset="107373.34">21383 9947 619 0,'7'10'149'16,"-2"3"7"-16,-4 4-98 0,-4 6-11 16,-6 1-1-16,-4 3-6 0,-5 0-9 15,-5 2-9-15,-3 0-5 0,-4 4-7 16,0-4-5-16,-1 2-2 0,-1-1-8 0,2-3-22 16,3-3-15-16,3-3 163 0,3-8-294 15,6-2-153-15,4-5-425 0</inkml:trace>
  <inkml:trace contextRef="#ctx0" brushRef="#br0" timeOffset="107583.2">21328 9998 654 0,'6'-7'163'0,"-3"2"3"0,-1 5-83 16,-2 4-29-16,0 3-12 0,0 7-5 15,0 5-2-15,0 2-4 0,1 3-2 16,0 6-3-16,0 4-6 0,1 3-6 15,2 0-5-15,-3 0-3 0,1 3-4 16,-1-1-4-16,-1-3 1 0,-1-2-17 16,1-3-1-16,-1-4-12 0,1-1-28 15,1-8-4-15,2-1-131 0,3-3-141 16,3-8-314-16</inkml:trace>
  <inkml:trace contextRef="#ctx0" brushRef="#br0" timeOffset="108365.77">21598 10309 591 0,'0'11'139'15,"0"0"8"-15,1-1-87 0,-1-2-20 16,1-2-3-16,2-1 0 0,4-2-5 16,1-3-5-16,4-3-7 0,2-4-6 15,1 0-4-15,1-4-3 0,-1 0-2 16,-2-4-2-16,-2 0-2 0,-3 1 0 15,-1-4-1-15,-3 2 2 0,-2-2 0 16,-4 2 0-16,-2-1-1 0,-4 5 1 16,-5 3 0-16,-3 3 0 0,-4 8-1 0,-3 4 0 15,-1 6 0-15,-2 5-1 16,-2 6 1-16,4 3-1 0,1 2 0 0,5-1 0 16,2 2-2-16,6-3-2 0,5-3-1 15,6-1 1-15,6-2 0 0,5-5 1 16,5-2 1-16,5-2 2 0,7-3 4 15,4-3 3-15,4-7 1 0,1-2 1 0,4-4 2 16,0-1 1-16,-1-2 2 0,-3-2-1 16,-2-2 0-16,-1 1-2 0,-3-4 1 15,-4 0-1-15,-5-3-1 0,-3 2 0 16,-2 2 2-16,-6 1 1 0,-2 6 1 16,-5 3-2-16,-2 7-1 0,-3 3-1 15,-3 7-1-15,0 2-3 0,-1 2-4 16,-3 3-2-16,1 1 1 0,0-1-2 15,2-3-1-15,0-2-1 0,2-1-3 0,1-1 0 16,2-1 0-16,0-4-2 0,0-1-1 16,0 0 1-16,3-2 2 0,-1-4 2 15,3-2 3-15,0-1 0 0,3-4 2 16,2 0 3-16,3 0 0 0,2-7 2 16,1 1-1-16,3-2 0 0,0 2-1 15,1 2 0-15,-2-2 0 0,-3 4-2 0,1 5-2 16,-2 4 0-16,-2 3 0 0,-2 3-1 15,0 4 0-15,-1 3-4 0,-2 1-1 16,-2 0-1-16,-1 1 0 0,-4-1-1 16,0 2-1-16,-1-5 2 0,0 1 3 15,-1-1 1-15,1-3 0 0,1-2 1 16,0-1 3-16,1-3 1 0,0-1 1 16,3-3 1-16,0-4 1 0,3-1 1 15,2-5 2-15,4-3-1 0,2-5 0 16,3-1 0-16,1-4-2 0,2 3 0 0,0 1-1 15,-1 5-1-15,-1 4 0 0,-1 10-2 16,-2 6 0-16,-1 7 2 0,-3 4 0 16,-2 7 1-16,-2 1-1 0,-3 3-1 15,0 0 0-15,-3-2-2 0,-2 0-3 16,0-4-6-16,1-1-5 0,-1-4-17 16,3-4-21-16,1-2-13 0,3-3-134 0,4-2-145 15,3-2-342-15</inkml:trace>
  <inkml:trace contextRef="#ctx0" brushRef="#br0" timeOffset="109697.09">21797 10832 324 0,'2'0'104'16,"-1"-1"5"-16,1-1 2 0,1 0-47 15,0-1-22-15,-2 0-4 0,1 1-4 16,0 0 0-16,1 0 0 0,-2-2 2 16,0 4-1-16,1-3 0 0,-2 0-2 15,1-1 0-15,-1 2-2 0,0 0-3 16,0-1-4-16,-1-3-3 0,0 5-3 0,0 0-4 15,-3 0-5-15,-1-1-3 0,-5 1-2 16,-2 2-2-16,-2 1 0 0,-3 1 0 16,0 5 1-16,-4 0 1 0,0 5-1 15,-1 1 1-15,2 2-1 0,-2 4 0 16,-1 2-1-16,0 1-1 0,1 2 0 16,1 0-1-16,4 4 1 0,4 0-1 15,3 0 0-15,5 2-1 0,5-1 0 0,7 0-1 16,5-1 0-16,5 0-1 0,6-3 1 15,6-1-1-15,2-2 1 0,6-3 0 16,2-2-1-16,2-4-6 0,-2-4-10 16,-2-1-15-16,-3-6-11 0,-5-2-131 15,-7-3-136-15,-5-4-324 0</inkml:trace>
  <inkml:trace contextRef="#ctx0" brushRef="#br0" timeOffset="110056.82">22235 11048 556 0,'0'-7'154'0,"-5"3"1"0,-5 0-1 15,-3-2-119-15,-5 2-18 0,-2 0-3 16,-3 2-6-16,0 1-2 0,2 0 0 15,1 2 0-15,2 0 0 0,4 0 0 16,3 0-1-16,2 0-1 0,4 3-1 16,3 2-2-16,4 1 1 0,2 4 0 0,3 2 1 15,3 1 0-15,4 4 1 0,1-1 1 16,3 3 3-16,-2 0-1 0,1-2 0 16,-4 0 1-16,-2-2 2 0,-6 0 1 15,-4 0 0-15,-5-4-1 0,-6-1-1 16,-5-2-2-16,-5-1-2 0,-4-2-4 15,-2-3-9-15,-2-3-9 0,2-1-14 16,3-4-15-16,4-1 58 0,4 1-190 16,5-4-139-16,1-2-347 0</inkml:trace>
  <inkml:trace contextRef="#ctx0" brushRef="#br0" timeOffset="110298.18">22306 10754 700 0,'22'-11'163'0,"-3"-1"5"0,-6 3-105 0,-1 3-16 16,-3-1-6-16,-3 7-6 0,0 4-2 15,-3 5-2-15,-1 7-2 0,0 4-4 16,0 6-5-16,-1 6-4 0,-2 3-3 16,-1 5-3-16,-1 1-4 0,0 1-2 15,0-2-6-15,-1-1-7 0,1-1-7 16,0-4-9-16,1-5-12 0,-2-3-27 15,0-3-14-15,0-3-120 0,-4-3-132 16,-3-2-315-16</inkml:trace>
  <inkml:trace contextRef="#ctx0" brushRef="#br0" timeOffset="110754.38">22208 11040 655 0,'12'-14'155'0,"2"1"5"15,5 2-96-15,2 1-17 0,3 0-7 0,1 2-4 16,3 4-6-16,3 1-3 0,1 2-4 16,1 1-5-16,1 3-8 0,-2 5-4 15,4-3-3-15,-4 4-3 0,-1 1-1 16,-2 1-1-16,-5-1 0 0,-5 1-1 16,-4-4 1-16,-6 2 0 0,-3-1 1 15,-6-3 1-15,-3-2 0 0,-5 0 1 16,-4-3 0-16,-3-3-1 0,-4 2 0 15,-3-1-1-15,-3 2 0 0,-1 1 0 16,-2 2-2-16,2 5 2 0,2 0-1 0,3 3 0 16,5 0-2-16,2 0-2 0,7 0-4 15,3-3-3-15,8 1-1 0,2-2 1 16,6-3 1-16,6-3 2 0,5-2 4 16,2-1 3-16,4-4 6 0,0-1 3 15,1-2 3-15,-2-2 0 0,-3 1 1 16,-2-2 2-16,-5-1 2 0,-5 0 1 0,-2 3-3 15,-4 2-2-15,-3 2 0 0,-3 4 1 16,-3 3-1-16,0 6-2 0,-3 4-1 16,-1 2-1-16,-1 4-1 0,2 4-1 15,-1-2-5-15,4 2-3 0,1-2-3 16,3-3 3-16,3 0-15 0,1-3 1 16,4-4-8-16,3-2-12 0,1-4-14 15,4-1 50-15,1-5-184 0,4-1-122 16,1-6-349-16</inkml:trace>
  <inkml:trace contextRef="#ctx0" brushRef="#br0" timeOffset="110950.84">23108 10992 642 0,'0'-8'154'0,"-2"2"2"0,-3 6-88 0,-3 4-31 16,-3 4-8-16,-3 1-6 0,-2 5-8 15,0 1-2-15,0 3-1 0,1-2-2 16,3 1-2-16,5-1-4 0,1-2-2 15,5-1-4-15,3-1-3 0,4 0-2 16,4-2 0-16,3-1-2 0,3-1-9 16,4-4-17-16,2-2-2 0,1-3-125 15,2-2-126-15,-1-4-315 16</inkml:trace>
  <inkml:trace contextRef="#ctx0" brushRef="#br0" timeOffset="111174.99">23335 10718 613 0,'0'10'153'0,"0"4"7"0,0 6-80 15,-1 3-29-15,1 3-6 0,-2 1-2 0,1 1-5 16,1 0-6-16,-1 5-5 0,0 0-3 16,-1 0-6-16,-1 0-4 0,0-1-2 15,-3-3-4-15,-1-1-3 0,0-3-5 16,-2-3 3-16,1-4-20 0,0 0-6 15,0-4-19-15,4-2-16 0,1-3-1 16,3-5-129-16,3-3-138 0,6-3-287 16</inkml:trace>
  <inkml:trace contextRef="#ctx0" brushRef="#br0" timeOffset="111374.45">23543 11083 600 0,'-6'5'145'0,"-7"1"6"0,-5 0-76 15,-3 2-35-15,-4-3-8 0,0 1-1 16,-1 1-7-16,1-3-5 0,5 2-5 0,3-1-5 16,5-1-3-16,6 3-3 0,4-3-2 15,7 2-3-15,5 1-1 0,5 1-2 16,4-1-2-16,4-1-4 0,3 1-8 16,4-2-10-16,0 2-4 0,3-3-128 15,-1 0-124-15,1-2-310 0</inkml:trace>
  <inkml:trace contextRef="#ctx0" brushRef="#br0" timeOffset="111646.73">23665 10547 641 0,'3'8'147'0,"3"4"7"15,1 3-107-15,5 7-6 0,2 6 1 0,3 6 5 16,6 3-1-16,6 8-3 0,5 3-2 16,-2 7-4-16,3 3-4 0,3 2-4 15,-2 4-8-15,-4 0-5 0,-5 0-5 16,-6-4-5-16,-5 2-3 0,-8-4-3 16,-9-2 0-16,-12-2 0 0,-8-5-3 15,-12-2-4-15,-12-3-6 0,-11-4-38 16,-12-6-150-16,-12-3-161 0,-7 2-406 15</inkml:trace>
  <inkml:trace contextRef="#ctx0" brushRef="#br0" timeOffset="143309.01">20220 12553 501 0,'-2'-9'128'0,"-1"2"3"15,0 1-49-15,-3-1-39 0,2 1-5 16,-1 2-2-16,1-2 2 0,-1 3 1 15,1 0 3-15,1 1 0 0,0-1-2 16,0 2-1-16,2-1-3 0,0 2-6 16,0 2-5-16,1-2-6 0,-1 0-4 0,1 2-4 15,-2 4-2-15,1 3-3 0,-1 3-2 16,1 4 0-16,1 6-1 0,0 5 0 16,0 5-1-16,1 2-1 0,0 3 0 15,-1 0 0-15,0 0-7 0,0 0-2 16,0 0-12-16,0-5-10 0,0-3-13 15,1-4-10-15,2-2-10 0,0-3 1 0,0-6 3 16,-1-3-17-16,0-4-90 16,0-2-98-16,-2-1-255 0</inkml:trace>
  <inkml:trace contextRef="#ctx0" brushRef="#br0" timeOffset="143745.39">20033 12532 611 0,'-1'-19'160'0,"2"3"8"0,3 4-57 0,0 1-52 16,2 4-9-16,2 0-7 0,4 0-3 16,3 0-6-16,4-3-8 0,4-1-6 15,1 1-5-15,6 1-3 0,1 3-3 16,0 1-4-16,1 5-3 0,-1 5-2 16,-4 2-1-16,-1 2 0 0,-4 2-2 15,-5 2 0-15,-4 0 0 0,-6 2 0 16,-1 0 1-16,-7-1 1 0,-4 4 0 0,-1-4 1 15,-3-2 1-15,-4-1-1 16,-3 0 0-16,-2-5 0 0,-2-2 0 0,-2-3 0 16,-1-3 0-16,1 0 0 0,2 1 1 15,2-2 0-15,3 2 1 0,3 2-1 16,3 2 0-16,3 2-1 0,3 2 0 16,4 0-1-16,1 3 0 0,3 2 1 15,4 1 1-15,4 4 1 0,2-2 1 0,3 3 0 16,2 2 1-16,3 2-1 0,2-1-1 15,-1 1-1-15,0-2-3 0,-1 1-3 16,0-3-5-16,-1-4-8 0,-2 0-8 16,0-1-6-16,-1-2-22 0,-1 0-5 15,-1-1-6-15,-2-2 1 0,-3-1 5 16,0-3-5-16,-2 1-10 0,0-8-20 16,0-2-40-16,-1-3-80 0,-1 0-183 15</inkml:trace>
  <inkml:trace contextRef="#ctx0" brushRef="#br0" timeOffset="144208.9">20652 12845 289 0,'7'-6'218'0,"-2"3"-26"15,1 2-93-15,-2 0-24 0,0 0-18 16,1 1-15-16,0 0-6 0,1 0-4 16,-1 0-3-16,2-3-1 0,-1 0-1 15,2-2-1-15,1-2-4 0,0-3-3 16,-1-1-2-16,2 0-3 0,-2 0 1 0,-2-3 0 16,-1 2-2-16,-4 0 2 0,-6-1 3 15,-2 0 1-15,-3 0 0 0,-2 2-3 16,-2 1 0-16,-2 4-2 0,-1 2-3 15,0 4-4-15,1 5-2 0,-2 5-3 16,1 3-1-16,2 5-2 0,0-1-1 16,7 4 0-16,2 1-3 0,6-2 0 15,6-3-1-15,4 0 1 0,5-5 0 16,3-1 1-16,5-1 0 0,3-3 2 16,1 0 1-16,4-2 1 0,0 0 0 0,2-2 1 15,0-4 1-15,2-1 1 0,0-4 2 16,-1 0-1-16,-2-4 2 0,-2-2-1 15,-4-2 0-15,-5-2 0 0,-4 0 0 16,-5 0-1-16,-5 1 0 0,-4 2 1 16,-3 2 1-16,-1 3-1 0,-2 4-1 15,1 3-1-15,-1 4-1 0,1 3 0 16,3 2-2-16,1 2-2 0,4 2-1 0,3 0 1 16,2 2 0-16,0-2 1 0,3 2 0 15,-1 0 0-15,1-2 0 0,-2 2-2 16,-3 2-1-16,-5-1-1 0,-5 1-6 15,-3 0 1-15,-7-2-4 0,-7 1-4 16,-5-3-5-16,-4 0-6 0,-6-3-9 16,0-2-8-16,0-3-6 0,2-3-7 15,1-4 3-15,5-6-31 0,6-6-85 0,5-6-103 16,4-6-252-16</inkml:trace>
  <inkml:trace contextRef="#ctx0" brushRef="#br0" timeOffset="144456.27">21308 12411 790 0,'15'28'183'0,"0"2"5"15,-2 3-126-15,1 3-20 0,-1 4-4 16,-4 1-10-16,-2 2-8 0,-2 0-6 15,-1 1-4-15,-3-1-5 0,-1-2-5 16,0-2-4-16,-1 0-8 0,1-2-19 16,-2-3-10-16,2-4-13 0,2-2-15 0,-2-2 47 15,2-3-170-15,0-7-130 0,2 1-311 16</inkml:trace>
  <inkml:trace contextRef="#ctx0" brushRef="#br0" timeOffset="145160.79">21277 12872 572 0,'-7'-10'171'0,"3"0"7"16,3 4 0-16,5-3-109 0,4 2-16 15,1 3-7-15,5 0-8 0,2-1-8 16,4 2-5-16,1-3-3 0,3 2-4 16,2 0-4-16,4 0-2 0,-1 2-3 15,0 2-2-15,-1 0-3 0,1 2-1 16,-4 3-2-16,-3 1-2 0,-5 2-2 15,-4 2-1-15,-2 1 0 0,-5 2-2 0,-4 3-2 16,-1 4-1-16,-2-1 1 0,0 0 0 16,-1 0 0-16,1 0-1 0,2-3 1 15,1 0 0-15,1-3 1 0,4-3 1 16,0-3 0-16,2-1 2 0,2-5 1 16,1-2 3-16,-2-7 1 0,0-2 3 15,-2-1 1-15,-3-2 1 0,-3-2 1 16,-4-3-1-16,-6 0-1 0,-3 0-2 0,-1 2-2 15,-2-1-2-15,2 5-2 0,-1 1 1 16,3 1-1-16,1 4-1 0,2 1 1 16,0 0-4-16,2 2-2 0,3-2 1 15,4 2-1-15,4 3 0 0,6 2 0 16,6 1 2-16,4 4 4 0,4 2 2 16,1 2 1-16,3 3 0 0,-1 0 0 15,-1 1 0-15,-4 2-1 0,-1 0 9 16,-7 1-20-16,-1 1 1 0,-5-4-1 0,-4 1 0 15,-3-4 1-15,0-2 1 0,-1-1-7 16,-2-6 20-16,-1 1 0 0,1-4 1 16,-1-1 0-16,-1-1 0 0,2 1 0 15,0-2-1-15,3-2 0 0,1-3 0 16,4 0-1-16,4 1 1 0,3 0-1 16,5-2-1-16,2 3 0 0,3 0-1 0,3 2-1 15,1-1-1-15,-2-2 0 0,0-1 2 16,-5 2-2-16,-3-2 5 0,-5 2 6 15,-4 0 7-15,-3 0 4 0,-4 4 3 16,-4-2 1-16,-2 0 5 0,-6 0-4 16,-2-1-3-16,-1 0-2 0,-4 1-4 15,-3 2-2-15,-1 3-3 0,2 4-1 16,0 4-2-16,4 3-4 0,2 3-8 16,6 1-5-16,7-2-3 0,5 2-1 0,6-1-3 15,7-1-5-15,7-2-5 0,5-4-3 16,3-1-8-16,2-1-18 0,3-4-14 15,-2-2-70-15,1-3-57 0,-7-1-119 16,2-4-253-16</inkml:trace>
  <inkml:trace contextRef="#ctx0" brushRef="#br0" timeOffset="146173.08">22955 12361 542 0,'2'2'131'15,"-1"-4"6"-15,0 4-70 0,-1-2-20 0,1 1-2 16,-2-2-1-16,1-1-4 0,0 1-1 16,0 0-2-16,-2-3-5 0,1 0-5 15,0-1-6-15,-2-3-3 0,5-5-3 16,-6 2-2-16,-4-2-3 0,-4 1-3 16,-6 2-3-16,-6 2-1 0,-5 2-2 15,-9 9-1-15,-4 1-7 0,7 5-1 0,3 6 0 16,3 0 1-16,7 4 0 0,7 3 0 15,4-3 1-15,14 5 3 0,-2-1 2 16,8-2-1-16,5 3 1 0,6-2 0 16,6-2 0-16,6 0 1 0,3-3 0 15,1 1 0-15,2-1 1 0,-2-1 0 16,-2-2 0-16,-6 1 1 0,-5-1 0 16,-5 0 0-16,-5-2 0 0,-5 0 0 15,-8-2 0-15,-7-1-1 0,-5 1-3 0,-2-3-4 16,-7 1-1-16,-3-4-2 0,-2-3-7 15,-5-2-15-15,0-7-15 0,3-4 110 16,-3-1-235-16,5-3-143 0,3-4-385 16</inkml:trace>
  <inkml:trace contextRef="#ctx0" brushRef="#br0" timeOffset="146425.33">23089 11850 809 0,'12'-2'187'0,"3"3"4"15,0 3-127-15,1 8-19 0,-1 5-9 16,-3 9-4-16,-1 7-2 0,-1 5 0 16,-2 6-2-16,-3 2-4 0,-1 3-4 0,-2 3-3 15,-4-2-4-15,0-2-6 0,-1 1-6 16,-3-2-7-16,2 0-8 0,-1-3-8 15,0-3-11-15,2-4-22 0,-4-1-23 16,2-5-75-16,-1-2-60 0,1-6-131 16,3 2-272-16</inkml:trace>
  <inkml:trace contextRef="#ctx0" brushRef="#br0" timeOffset="146907.38">23012 12375 741 0,'-1'-1'176'0,"1"-1"6"0,3 0-110 16,4 0-25-16,0-1-12 0,5-1-6 15,5-1-6-15,5 2-4 0,4 1-5 0,5 0-1 16,1 0-1-16,5 1-1 0,0-1-3 16,1 1-3-16,1 0-1 0,-1-1-3 15,-6-1-1-15,-5 2 0 0,-6 0 2 16,-6 0 3-16,-4 1 3 0,-5-1 1 15,-7 3 4-15,-1-1-1 0,-5 1-4 16,-1 5-1-16,-6 2-5 0,-3 3-5 16,-4 3-5-16,-4 5-4 0,-2 1-5 15,3 3-4-15,2-1-3 0,5-1-5 0,5-1-2 16,4-4 1-16,7-2 3 0,7-1 3 16,4-6 7-16,6-2 3 0,2-3 5 15,5-4 7-15,1-3 7 0,0-3 7 16,-2-5 5-16,-1 0 5 0,-2-1 3 15,-2-1 3-15,-5 0 0 0,-1 0-3 16,-2 2-4-16,-3 4-4 0,-2 1-4 16,-3 1-2-16,-1 3-4 0,-1 4-3 15,-2 6-2-15,0 1-1 0,0 6-2 0,1 3-3 16,1 3-4-16,3 2-3 0,2 2-4 16,5-4-4-16,3-2-4 0,4-5-5 15,3 1-5-15,2-6-7 0,2-2-10 16,2-5-9-16,-1-6 12 0,3-2-104 15,-3-4-23-15,-1-6-103 0,-2-5-211 16</inkml:trace>
  <inkml:trace contextRef="#ctx0" brushRef="#br0" timeOffset="147123.76">23916 12285 615 0,'-1'-6'180'0,"-4"7"5"0,-1 3-21 15,-4 4-93-15,-2 2-19 0,-3 5-15 16,-2 1-12-16,0 3-10 0,-1 3-4 0,2 1-3 15,0-5-2-15,3 3-2 0,3-4-2 16,6 1 0-16,1-3-3 0,4-3-6 16,3-1-6-16,5-1-5 0,5-3-4 15,4-3-6-15,1-3-12 0,4-4-6 16,1-1-6-16,2-4-3 0,-3-3-1 16,0-2 1-16,-1-1-75 0,-4-4-27 15,1-1-91-15,-2-1-201 0</inkml:trace>
  <inkml:trace contextRef="#ctx0" brushRef="#br0" timeOffset="147307.27">24099 12048 529 0,'-1'-42'153'0,"1"6"12"16,-1 8-6-16,-2 9-90 0,0 8-11 15,0 11-4-15,-3 6-4 0,1 7-8 16,-1 9-6-16,1 5-7 0,-1 6-3 16,3 2-4-16,3 7-3 0,1-2-3 15,4 4-3-15,-1-2-5 0,3-1-4 0,0 1-1 16,1 0-2-16,0-5-5 0,-4-2-8 15,1-1-7-15,1-2-10 0,-3-5-15 16,1-3-20-16,-4-3 87 0,1-3-227 16,0-5-150-16,1-7-395 0</inkml:trace>
  <inkml:trace contextRef="#ctx0" brushRef="#br0" timeOffset="147559.58">24397 12294 770 0,'-5'10'172'0,"-2"4"2"16,-6-1-123-16,-5 1-19 0,-3-1-2 15,-5-3-4-15,-4 0-3 0,-3 0-3 16,2-1-1-16,0-1-6 0,5-1-3 16,1-2-5-16,5 3-3 0,4-1-3 0,9 1-2 15,6 1-1-15,8 4 0 0,4 3-3 16,10 2-4-16,4 0-4 0,7 3-3 15,3-3-9-15,4-1-9 0,-3-2-11 16,2-3-7-16,-3 1 165 0,-5-4-288 16,-6-1-147-16,-4-6-406 0</inkml:trace>
  <inkml:trace contextRef="#ctx0" brushRef="#br0" timeOffset="148541.98">21707 12096 534 0,'5'1'140'16,"0"1"3"-16,-2-2-34 0,1 1-70 15,-3-1-5-15,-1 0 2 0,1 0-1 16,-1-1-1-16,-1 1 1 0,0-2 0 0,-1 1-2 16,-1 1-6-16,1-2-2 15,-2 2-5-15,-1-1-4 0,-1 1-2 0,0-1-2 16,0 1-4-16,-2-1-2 0,0 1-2 16,-3-1-2-16,0 0-1 0,-2 0-1 15,-1-2 1-15,-1 3-1 0,-3 0 1 16,-2 1-1-16,-2 2 0 0,-2-2 0 15,-2 1 0-15,1 1 0 0,-1-2 0 16,-3 0 0-16,1 1 1 0,-2-2-1 16,-1 1 0-16,2-2 0 0,-2-2 0 0,-1 3 0 15,3 0 0-15,0 0 0 0,2 0 0 16,1 0 0-16,-2 3 0 0,1 1-1 16,-1 0 1-16,0 1 1 0,1-1-1 15,-1 3 1-15,0-2-1 0,0 2 1 16,1-2 0-16,-2 0 1 0,1 0-1 15,-2-1 0-15,1 2-1 0,-3-1 1 0,1 0-1 16,0-1 1-16,-2 1-1 0,-2-3-1 16,-2 0 0-16,-1-2 1 0,1 1-1 15,-3-4 0-15,0-1 0 0,-4 1 0 16,-1-2 0-16,0 0 0 0,-1 1 0 16,-2-2 0-16,-1 3 0 0,0 0 0 15,5 3 0-15,2-2 0 0,2-1 0 16,3 1 0-16,5-1 1 0,3-3 0 0,5 1 0 15,0-3 0-15,1 2 0 0,3 0 0 16,4 1 1-16,1-1 0 0,4 4-1 16,1 0 1-16,6 1 0 0,2 0 1 15,0 1 1-15,1 0 0 0,1 1 0 16,0-1-1-16,-2 1 1 0,2 0-2 16,-1 0-1-16,0 0 0 0,0-2-1 0,1 3-3 15,-1-2-4-15,1 0-6 0,0 1-9 16,-1-2-13-16,1 0-15 0,0 0-9 15,-2-1-91-15,-1 3-35 0,1-5-113 16,6-3-227-16</inkml:trace>
  <inkml:trace contextRef="#ctx0" brushRef="#br0" timeOffset="149042.87">19587 12000 558 0,'-2'0'130'15,"2"-1"2"-15,-2 3-73 0,4-3-31 16,-1 2-4-16,0-1-1 0,0-1 2 15,0 1 2-15,0 0 0 0,2-2 0 16,-3 2-2-16,1 1-2 0,-1-2-3 16,1 2-6-16,0-2-2 0,0 0-4 15,1 0-2-15,-2-1-3 0,0 4-1 16,1-4-1-16,-1 1-1 0,1 2 0 0,-1-2 1 16,0 5-1-16,0-3 0 0,2-3 0 15,-1 3 0-15,-1 0 1 0,1-1 0 16,-1 2 1-16,0-2-1 0,-1 3 1 15,-2 3 0-15,-2 0 0 0,-3 1 0 16,-2 3 0-16,-3 1 0 0,-2 0-1 16,-4 0 0-16,1 1 0 0,-1-1 0 15,3 1-1-15,0-1 0 0,4-2 0 0,3 2-1 16,6 1 0-16,5 0-1 0,5 2 0 16,6 0 0-16,7-1 0 0,6 0 1 15,5-1 0-15,5 0-1 0,2-3-5 16,3-1-10-16,-1-4-8 0,1 2-13 15,-3-2-8-15,-2-2-124 0,-7-1-123 16,-1 1-293-16</inkml:trace>
  <inkml:trace contextRef="#ctx0" brushRef="#br0" timeOffset="-171657.82">17876 10314 485 0,'-1'-6'112'15,"-1"0"3"-15,2 1-67 0,-2 0-25 16,1 1-6-16,1-2-3 0,-1 3 1 16,0-1-2-16,1 1-2 0,0-1-2 15,0 3 1-15,1-4-2 0,-1 2 0 0,2 1-3 16,0-3-1-16,0 1-2 0,-1 2 0 15,0-2-2-15,0 4 0 0,1-2-1 16,-1-1 0-16,0 3 1 0,2 1-1 16,0-2 0-16,1 2 1 0,4 1 0 15,2 2 3-15,4-2 2 0,4-3 2 16,2 1 2-16,5 0 1 0,3 0 1 16,4-3 0-16,1-2-2 0,2 1-2 15,3 2-2-15,3-1-1 0,0 1-2 0,2 0-1 16,0-1 0-16,4 3 0 0,-1 2-1 15,-1 1 0-15,1 2 0 0,-4 1 0 16,0 0 1-16,-2 1-1 0,-3 2-1 16,-2 1 2-16,-2-4-1 0,-3-2 1 15,1-2-1-15,-2-2 1 0,-2-2 0 16,0-6 0-16,-1-5 1 0,0-3-1 16,-2-1 0-16,1-2 0 0,1 0 0 0,0 0 0 15,0 0-1-15,0 2 0 0,-1-1 1 16,1 0-1-16,-3 1 0 0,-1-1 0 15,-2-1 1-15,-1 0 1 0,-3-1 2 16,-1 2 2-16,-3 2 4 0,-2-3 1 16,-3 4 2-16,-2-3 1 0,-3 1 0 15,-2 0-1-15,-2-2-1 0,-5-2-3 16,-5-3-2-16,-1-3-1 0,-4-1-1 0,-3 2-1 16,-5 0-1-16,-3 1 0 0,-2 2 0 15,-1 2 1-15,-3 1 0 0,-4 1 0 16,-1 0 0-16,1 2 0 0,-3-1-1 15,-4 1-1-15,-1-1 0 0,-2 4-2 16,-2 1 1-16,-2 0-1 0,-4-1 1 16,0 2-1-16,4 1 0 0,-2 4 0 15,-1-1 0-15,2 4-1 0,0 3 1 0,3 4-1 16,0 7 0-16,0 6-1 0,0 5 1 16,0 9 0-16,4 6 0 0,1 11-4 15,3 9-5-15,0 4-10 0,-1 6-10 16,8 1-8-16,10 2-1 0,10-6-2 15,8-5 3-15,14-2 6 0,12-4 9 16,15-5 11-16,13-6 7 0,14-5 2 16,9-4 2-16,13-4 0 0,8-9 11 15,10-8-133-15,10-5-106 0,2-2-288 0</inkml:trace>
  <inkml:trace contextRef="#ctx0" brushRef="#br0" timeOffset="-94839.28">8277 5919 329 0,'-3'-3'79'0,"-1"1"5"0,1 0-44 15,-2 0-11-15,2-1-4 0,0 1-2 16,1 0-1-16,0 1 1 0,1 0 0 16,0 0-2-16,0 0 0 0,1 1 0 15,0 0-1-15,0 0-1 0,0 1-2 16,1-1-1-16,-1 1-2 0,0-1 0 0,0 0 2 16,0 1 0-16,0-1 0 15,0 1-1-15,0-1-1 0,-1-1 1 0,1 1-2 16,1 0-2-16,-1-1-2 0,0 1-2 15,0 1-1-15,0-2-1 0,0 1-2 16,0 0-1-16,1 2-1 0,-1 0 1 16,0 0 0-16,1 2 1 0,0 1 2 15,-1 3 3-15,1 1 0 0,1 0 0 16,-2 2 1-16,1 1-2 0,-1-1 0 16,1 3-2-16,-1 0-3 0,0 3 0 15,1 1-1-15,0 2-1 0,1 3 0 0,0 2 1 16,1-1-1-16,-1-1 0 0,2 0 0 15,-2 0 1-15,2 0-1 0,-2 0 0 16,0 0 1-16,-1 3 0 0,-1-1 1 16,-2 0 0-16,1 0-1 0,-1-1 1 15,-1-2 0-15,1-1 0 0,0-4-2 16,-1-2 0-16,2 2 0 0,-3-1 1 0,3 1-1 16,-1-1 0-16,1 2 0 0,0-1 1 15,2 3 0-15,-2-3 0 0,0 1 1 16,0-3 0-16,0 0 0 0,-1-3 0 15,0 1 0-15,0 0 0 0,0 0 1 16,-1 1-1-16,-1 2 0 0,1 1 2 16,-2 2 1-16,1 2 2 0,-1 1-1 15,0-1 1-15,0-1 0 0,-1-1-1 16,2-4-2-16,0-2-1 0,0-3-1 0,1-3-2 16,1-3 1-16,0-2-1 0,1-1 1 15,1 0 0-15,-1-1-3 0,1-2-4 16,0 3-12-16,0-2-9 0,0 0-12 15,0 0 23-15,1 0-149 0,-1-1-123 16,1-1-301-16</inkml:trace>
  <inkml:trace contextRef="#ctx0" brushRef="#br0" timeOffset="-94430.35">8078 6793 536 0,'0'2'130'0,"0"-1"6"0,-1 1-70 0,0-1-29 16,0 1-6-16,0 1-4 0,0-1-3 16,1 2-6-16,1 1-6 0,3 0-3 15,2 0-2-15,1 2 0 0,3 0-1 16,2 2-1-16,1 4 0 0,3-3-1 16,-1 1-1-16,1 2-1 0,0-1-1 15,-1 2-7-15,-2-2-6 0,-1-2-12 16,-2 1-3-16,-1-1-126 0,-4-3-120 0,0 0-298 15</inkml:trace>
  <inkml:trace contextRef="#ctx0" brushRef="#br0" timeOffset="-94174.02">8412 6802 560 0,'-3'6'129'0,"1"-3"6"0,-2-2-95 16,2 2-8-16,-1 0 0 0,0 1-3 15,-2-1-3-15,-2 2-5 0,-3 0-4 16,0 5-3-16,-4-3-2 0,-1 3-1 16,-3-1-2-16,-1 2-3 0,2 3-1 15,-1-1-2-15,1-2-1 0,-1 1-1 0,3 0-2 16,2-1-1-16,2-1-1 0,1-4-1 15,1 2-4-15,4-2-6 0,0 0-6 16,3-3-5-16,2-1-5 0,0-1 25 16,1 1-146-16,0-4-113 0,1-1-293 15</inkml:trace>
  <inkml:trace contextRef="#ctx0" brushRef="#br0" timeOffset="-16328.01">18107 17118 555 0,'-7'7'132'0,"1"-3"-1"16,0 0-66-16,3-2-44 0,0-1-18 0,1 0-17 15,1-3-34-15,1 0-72 0,-2-2-11 16,2 3-85-16,-2-2-162 0</inkml:trace>
  <inkml:trace contextRef="#ctx0" brushRef="#br0" timeOffset="-15261.19">17957 17162 556 0,'-8'5'137'0,"3"0"2"0,2-4-68 15,-1 0-35-15,3-1-13 0,1 0-10 16,1-4-8-16,-1 1-7 0,0-1-6 15,-1 0-5-15,1-1-6 0,-1-2-15 16,-2-1-13-16,-3 3-5 0,0-2 2 16,-2 0 7-16,-1 0 10 0,-1 4 14 15,-3-2 27-15,2 4 20 0,-1 0 15 16,2 1 6-16,1 1 3 0,0 0-3 0,3-1-10 16,2 1-10-16,3 1-8 0,0-2-6 15,1 0-6-15,2-3-6 0,2 0-4 16,2-2-2-16,1-1-2 0,2-2 0 15,3 5-1-15,0-1 1 0,0 2 1 16,1-1 2-16,2 4 1 0,-3 1 3 16,0 1 1-16,-1-2 1 0,1 1 1 15,0 0 0-15,1 2 0 0,-1-2 1 0,3 3-2 16,2-1-1-16,4-2 0 0,0 1-1 16,3-1-1-16,0-2 0 0,0 2-1 15,1-5-1-15,-1 3 1 0,-3-1 0 16,-1 2 0-16,-3 2-1 0,1 3 1 15,-1-1 1-15,0 4-1 0,-3-3 1 16,3 2 1-16,1-1 0 0,1-2 0 16,1 2 0-16,3 0 0 0,3-1 0 15,1 1 0-15,4-4-1 0,2 1 0 0,-1-2-1 16,3 0 1-16,-2-3-1 0,2-2 0 16,-1 3 0-16,-1 2 0 0,0-2 0 15,-1 2 0-15,0-2 1 0,-1 1-1 16,1 0 3-16,-1-1 1 0,2-1 1 15,2 1 1-15,1-5 2 0,1 5-1 16,2-2 2-16,-1 0-3 0,1-1-1 16,-1 3 0-16,-1-1-1 0,-1 1-1 0,-1-3 0 15,0 3 1-15,2 0-1 0,1-1 1 16,1-2 0-16,2 0-2 0,1-2 1 16,0 1-2-16,2-3 0 0,-3 2-1 15,-1 2 0-15,-2 2 0 0,-4-1 0 16,0 5 0-16,-1-1 0 0,-2 3 0 15,-2 0 1-15,1-1 2 0,-1 3 1 16,1-1 0-16,0 1 1 0,-1-2 0 16,-1 1-1-16,0-1 0 0,-1 1-2 0,-1-4 0 15,-1 1-2-15,0 2 0 0,-1-3 0 16,-1 2 0-16,-1-1 0 0,-1 1 1 16,1 0-1-16,-1-2 0 0,0 2 1 15,4-2 0-15,-1-2 0 0,2 0-1 16,1 0 1-16,2-1-1 0,0-3 1 15,3-1-1-15,-1 1 0 0,0-2-1 16,0 1-1-16,1-1 1 0,0 2-2 0,-1 3 1 16,-2 0 0-16,2-2 1 0,-2 2 0 15,2 0 1-15,-1 1 0 0,0-1 0 16,2 0 1-16,1 0 0 0,0 0 0 16,2 1 0-16,0-1 0 0,0 0 1 15,1 1 0-15,0-1-1 0,2 3 1 16,-2 1 0-16,2 4-1 0,1-2-1 15,2 3 1-15,2 0-1 0,2 1 1 0,2-1-1 16,2 0 0-16,0-3 1 0,1 2-1 16,1 0-1-16,0 1 3 0,-3-1 3 15,3-2 1-15,0 0 0 0,1 2 1 16,3-3 0-16,-1-1 3 0,1-1-5 16,0 2-2-16,-1-2 0 0,-1 1-1 15,-1-3 0-15,-1-1-2 0,-1-1 1 16,2-2-1-16,-2-3-1 0,1 2 1 15,0-1 0-15,-3 2-1 0,-2 1 1 0,-3 2 0 16,-4 1 0-16,-3 0 0 0,-3 0 0 16,-3 1-1-16,-3 0 0 0,-2-1-3 15,-3 1-1-15,-3-1-2 0,-5 2-4 16,-3-2-7-16,-3 1-9 0,-4 1-12 16,-3 0 18-16,-1-2-149 0,-4-2-129 15,-4 0-324-15</inkml:trace>
  <inkml:trace contextRef="#ctx0" brushRef="#br0" timeOffset="11000.32">15507 708 436 0,'1'0'127'0,"-1"0"8"0,0-1-1 16,0-2-74-16,0 6-12 0,0-6 1 15,0 2 0-15,0 0-3 0,0 0-6 0,-1 1-4 16,1 2-7-16,0-3-9 0,0 3-7 16,0-2-5-16,1 4-4 0,0 8-1 15,1 3-2-15,-1 7 0 0,0 8 1 16,1 7 1-16,-1 8-1 0,0 6-1 15,-2-4 0-15,0 4-1 0,-1 4 1 16,1-5-1-16,-3-5-2 0,1-6-1 16,1-4-4-16,0-3-9 0,1-3-5 0,-2-10-14 15,0-1-11-15,0-1-7 0,-2 0-56 16,1-7-62-16,-4-6-104 0,1-9-236 16</inkml:trace>
  <inkml:trace contextRef="#ctx0" brushRef="#br0" timeOffset="11333.98">15487 843 551 0,'-3'-11'126'0,"-1"1"8"16,-2-1-91-16,2 0-8 0,1 0-1 15,-2-7 2-15,3 4 2 0,1 0-4 16,0 2-5-16,2 1-4 0,1 2-1 15,1-1-2-15,3 4-2 0,1-1-5 16,2 0-2-16,3 1-3 0,2-1 0 0,1 1-3 16,1 4-2-16,1 5-3 0,-1 3-1 15,2 1-2-15,0 0 0 0,1 7-1 16,0 6 0-16,0 3 0 0,2 0-1 16,-2 1 1-16,-4 3-1 0,-4 5-1 15,-5-8 0-15,-9 0 1 0,-4-3-2 16,-9-4 1-16,-4-1-1 0,-3-3 0 0,-3-1-1 15,-1 1-3-15,1-6-2 0,-2-2-5 16,2-3-5-16,2-2-5 0,0-2-6 16,1-4-3-16,4-7-3 0,5 0 4 15,7-2-118-15,7-4-106 0,6 1-272 16</inkml:trace>
  <inkml:trace contextRef="#ctx0" brushRef="#br0" timeOffset="11899.57">15880 772 480 0,'1'20'127'0,"0"-5"4"0,0 3-78 16,-1 3-8-16,0-1-4 0,0-3-11 16,1 2-14-16,1-6-9 0,0 3-5 0,2-2-1 15,-1 1 0-15,0 0 0 0,1-3-1 16,-3 0 1-16,1 4-1 0,-2-8 1 15,0 0-1-15,0-4 4 0,0-4 14 16,-1-1 6-16,0-5 1 0,1-4 0 16,0-2 1-16,0-4 1 0,2-4-5 15,0-7-12-15,2 0-6 0,3-2-1 16,0 3 0-16,0-5-1 0,3 3 1 16,0 2-1-16,1 5 1 0,-1 3 0 15,1 5 0-15,1 2-1 0,1 7 1 0,0 2-1 16,1 2 0-16,0 7-2 15,-1 1 1-15,-1 3-2 0,0 1 0 0,-2 1 0 16,-4 2-2-16,0 4 0 0,-3-4 0 16,-1 5 0-16,-1-1-1 0,-3 3 2 15,-1 0 0-15,1-3 0 0,1 2 2 16,-2 0 0-16,4-6 0 0,2 3 0 16,3-7 2-16,5 1 0 0,1-2 1 0,2-4 1 15,2-1 0-15,6-4 1 0,1-2 0 16,-1-4 1-16,-3-2 1 0,1-3 2 15,0 0 0-15,-2-2 0 0,-6 0 0 16,-2-4-1-16,-1 2-2 0,-2-3-2 16,-3 0-2-16,-3-1-2 0,-3-1 0 15,-1 1-2-15,-5 2 0 0,-2 1-1 16,0 3 0-16,-1-9-1 0,-1 11-2 16,-4 2-2-16,-1 1-4 0,4-1-6 0,1 4-6 15,1 0-9-15,1 11-10 0,3-8 11 16,7-3-100-16,6-3-29 0,4 2-100 15,3-2-218-15</inkml:trace>
  <inkml:trace contextRef="#ctx0" brushRef="#br0" timeOffset="12182.34">16625 796 387 0,'0'5'119'15,"-2"-4"10"-15,-1-2-35 0,-1 0-26 16,-2-1-3-16,0-2-4 0,-3 0-15 16,1-7-13-16,0 9-10 0,-3 0-7 15,1 2-3-15,-1 2-5 0,1 5-4 0,-1 4-2 16,-1 11 0-16,1-5 2 0,1 5 2 16,3 2 0-16,1 0 1 0,2 0 1 15,4-2 0-15,4 1-1 0,3-3-1 16,3-1-3-16,0-2 0 0,4-3-1 15,1 0-3-15,1-1-1 0,-1-3-18 16,-1-3-7-16,-1-3 39 0,0-2-174 16,0-2-132-16,0-2-342 0</inkml:trace>
  <inkml:trace contextRef="#ctx0" brushRef="#br0" timeOffset="12958.69">16924 656 492 0,'3'-2'128'15,"0"0"4"-15,1 2-43 0,-1-1-52 16,0 3-4-16,2-1 2 0,-1 7-1 16,0 0-3-16,2 0-1 0,-1 9-1 15,0 3 1-15,-2 5-4 0,0 2-6 16,-2 1-6-16,-2 6-4 0,-1 4-3 0,-2-3-3 15,-1-2-2-15,2-3-1 0,-2 1-2 16,0-5-4-16,2-4-7 0,0-1-9 16,-1-6-11-16,2-2-9 0,-1-1 56 15,1-3-183-15,-1-3-127 0,1-4-329 16</inkml:trace>
  <inkml:trace contextRef="#ctx0" brushRef="#br0" timeOffset="13422.89">16963 765 488 0,'5'-17'131'0,"-12"2"8"15,11-1-28-15,2 2-61 0,-1 6-2 16,-12-7-6-16,17 4-3 0,-2-1-8 16,2 6-6-16,0-7-8 0,4 4-5 0,2-1-3 15,1 3-2-15,2 2-2 0,-2 2-2 16,2 3-2-16,3 2-1 0,0 4-1 15,-2 2-2-15,-2 9 1 0,0-2-2 16,-3 0 0-16,-3-2-1 0,-5 2-1 16,-6 4 1-16,-5 1-1 0,-5-6 0 15,-6 3-1-15,-1-1 0 0,-3 2 1 0,-3-3-2 16,0-6-1-16,1-2 1 0,1 0 0 16,2-4 2-16,4 0 1 15,2 0 1-15,3-3 3 0,3-1 3 0,3 0 2 16,3 1 0-16,3-1 1 0,0 1 0 15,4 1-1-15,2 0-1 0,3 3-2 16,3 0 0-16,0 3-1 0,4 2-1 16,0 1 1-16,4 0-1 0,0 0 1 15,3 0 0-15,-3 0-2 0,0 0 0 16,-4-2-1-16,-4 3-1 0,-6 2-3 0,-5 1 0 16,-12 3 0-16,-7 0 0 0,-7 2 1 15,-6 0 1-15,-2-3 2 0,-8 0 2 16,-4-3 1-16,-3-2 1 0,-2-2 0 15,-2 1-1-15,-6-2-10 0,-7-1-8 16,2-3-128-16,5-4-121 0,2 0-314 0</inkml:trace>
  <inkml:trace contextRef="#ctx0" brushRef="#br0" timeOffset="15312.57">18100 420 350 0,'7'-7'110'16,"-4"-2"8"-16,0 5-10 0,-1 3-49 15,-1-4-10-15,-1 7-4 0,-1-2-8 0,-4 2-5 16,1 3-2-16,-3-2-2 0,-2 6 0 16,-5 3-1-16,-1 0 1 0,-4 6-3 15,-1 0-5-15,-3 8-4 0,-2 2-3 16,2 8-1-16,3-3-3 0,1 6-1 16,4 5-3-16,4 4 0 0,4-1-1 15,6-1-2-15,2-9 1 0,5 8 0 0,1-5 0 16,4-2 0-16,5-5 0 0,4-5-1 15,3-2-5-15,6-1-11 0,4-2-15 16,4-2-9-16,6-3-132 0,3-6-133 16,-1 5-325-16</inkml:trace>
  <inkml:trace contextRef="#ctx0" brushRef="#br0" timeOffset="15989.1">20892 479 449 0,'1'-11'113'0,"1"1"4"0,3 4-67 16,1 0-6-16,0-2-9 0,-2 3-8 15,0 3-5-15,-1 2-1 0,1 0-2 16,-2-2-3-16,0 2-2 0,1 0-2 0,1 5-2 16,3-1-3-16,1 2-1 0,4 4 0 15,2 2 0-15,4 4 1 0,3 7 1 16,2 1 0-16,1 6-1 0,1-3-1 15,1 2-1-15,-2 10-1 0,-2 3-3 16,-4 2 0-16,-4 3 0 0,-3-5-2 0,-6 5 0 16,-6-1-1-16,-5-7 0 0,-8-3-1 15,-4-5 0-15,-6-4 1 0,-5-2-2 16,-6-1-9-16,-3-2 6 0,0-3-96 16,-1-4-41-16,-2-3-105 0,-5-4-239 15</inkml:trace>
  <inkml:trace contextRef="#ctx0" brushRef="#br0" timeOffset="17226">18219 706 153 0,'0'0'55'16,"1"0"9"-16,0 0-3 0,1 0-11 16,1 0 6-16,0 6 8 0,-1-6 1 15,0 0-4-15,0 8-5 0,0-3-7 16,0 8-7-16,-2 4-7 0,-2-5-9 15,2 10-9-15,-1 4-8 0,0-5-2 16,-1 3-3-16,3-4-1 0,1-3-1 16,1-2 0-16,-2-2 0 0,3-3-1 0,1-4 1 15,5 0-3-15,-1-3-7 0,2-2-56 16,-1-2-62-16,2-4-99 0,-2-3-237 16</inkml:trace>
  <inkml:trace contextRef="#ctx0" brushRef="#br0" timeOffset="17384.69">18254 587 522 0,'0'1'131'0,"1"-1"3"16,-1-1-87-16,0 1-10 0,2-2-2 16,-2 0-6-16,2-3-14 0,1 2-13 15,-3 2 2-15,1-4-140 0,-1-2-119 16,-1 6-310-16</inkml:trace>
  <inkml:trace contextRef="#ctx0" brushRef="#br0" timeOffset="17753.65">18398 773 380 0,'5'21'109'0,"-3"1"5"0,1-5-58 15,-2-3-3-15,1-2-7 0,-1 0-16 16,-2-1-14-16,-1-3-8 0,1-1-4 15,-1 1-2-15,1-4 0 0,0 1-1 0,0 0 0 16,1-2 0-16,-1 0 0 0,1-2 2 16,0-2 4-16,1 0 0 0,0-5 2 15,0-4 0-15,1-1 1 0,0-3 1 16,0-3-1-16,1-5 0 0,-1-4 0 16,0 0 0-16,-1 3 1 0,0 2 0 15,2 4 1-15,-2 4-3 0,0 3-1 16,0 5-2-16,0 5-1 0,1 0-3 0,0 4 0 15,3-4-2-15,0 2-1 0,3 4 1 16,1 8-1-16,0-1 1 0,2 5 0 16,0 2 1-16,-1 7-1 0,0 2 1 15,0 1-1-15,-1-5 0 0,-2 0 0 16,1 1 0-16,-1-4-1 0,-2-1 0 16,1-2-3-16,-2-5-6 0,0 0-5 15,2-3-27-15,-1-6-98 0,0 0-111 16,0-5-271-16</inkml:trace>
  <inkml:trace contextRef="#ctx0" brushRef="#br0" timeOffset="18012.77">18656 501 560 0,'0'-4'126'15,"-1"7"5"-15,0 0-84 0,0 3-21 16,0 5 1-16,-2 1 1 0,1 6-2 15,0 2-1-15,1 6-5 0,0-1-5 16,2-2-4-16,1 6-4 0,2 2-2 16,3 2-2-16,1 3-1 0,3-6 0 15,2 4 0-15,1 1-1 0,-1-5 1 16,1-4-2-16,1-3-2 0,1-2 1 0,-1-3-12 16,-1-3 0-16,-1-3-9 0,2-1-6 15,-1-5 14-15,3-6-136 0,-5-7-119 16,-1-5-285-16</inkml:trace>
  <inkml:trace contextRef="#ctx0" brushRef="#br0" timeOffset="18192.32">18542 709 480 0,'2'0'129'0,"4"-2"4"0,2 4-75 16,4-2-6-16,4 2-1 0,2-4-11 15,3 0-15-15,6-4-10 0,1 1-5 16,3-7-4-16,2 2 2 0,1-2-88 16,-2-3-63-16,0 3-112 0,-7 5-274 0</inkml:trace>
  <inkml:trace contextRef="#ctx0" brushRef="#br0" timeOffset="19966.98">19264 706 296 0,'3'0'83'0,"-1"0"11"16,-2 5-37-16,0 6-15 0,0 2-1 15,-1 5 0-15,-1 0-2 0,0 5-15 16,1 4-10-16,1-3-5 0,0-2-3 15,2-2-1-15,0-2-1 0,2 1 0 0,5-4-1 16,1-4 1-16,1 0 1 0,1-5-1 16,3-1 0-16,1-1-1 0,0-4-11 15,-2 0-48-15,-1-2-55 0,-2-2-88 16,0-4-209-16</inkml:trace>
  <inkml:trace contextRef="#ctx0" brushRef="#br0" timeOffset="20131.5">19255 577 559 0,'-5'0'129'15,"1"-1"5"-15,2 1-98 0,2 0-4 16,1-1 0-16,3 0-7 0,0-2-6 16,0 1-6-16,3 1-7 0,3-5-14 0,1 3-132 15,0-2-120-15,-1 4-317 0</inkml:trace>
  <inkml:trace contextRef="#ctx0" brushRef="#br0" timeOffset="20333.14">19603 1078 407 0,'6'11'114'0,"0"-3"3"0,-1 3-61 15,1 0-17-15,-2-2 0 0,-2 4-4 16,-1 1-18-16,-2-8-13 0,-3 11-5 16,-2-4 0-16,-5 1-15 0,-3 1-104 15,-2-4-97-15,-5-2-256 0</inkml:trace>
  <inkml:trace contextRef="#ctx0" brushRef="#br0" timeOffset="20628.06">19879 814 502 0,'3'7'120'0,"-2"1"7"16,-2 1-76-16,-1 4-24 0,-1 2-2 15,0-1 0-15,-1 1-8 0,2 0-7 0,1-3-5 16,2 1-2-16,2-6-1 0,2 1 0 16,1-2-4-16,2-3 31 0,-2-1-160 15,1-3-116-15,-2-3-318 0</inkml:trace>
  <inkml:trace contextRef="#ctx0" brushRef="#br0" timeOffset="20771.67">19793 677 519 0,'-9'-2'127'0,"3"-6"5"0,4-2-60 0,1 5-52 15,2-1-1-15,0 1 0 0,1-2-9 16,1 1 17-16,4-1-158 0,-2 1-118 15,2-3-316-15</inkml:trace>
  <inkml:trace contextRef="#ctx0" brushRef="#br0" timeOffset="21096.83">19982 933 352 0,'5'28'87'0,"-1"-6"4"0,0-6-54 16,-1-3-6-16,-2-3-16 0,0-3 2 15,0-2 11-15,-2-7-6 0,2-3-1 16,-1-2-2-16,4-3 1 0,-3-5-1 16,2-2-4-16,1-6-12 0,2 1-1 0,-1-3 0 15,0-1 0-15,-1-1 1 0,0-6 3 16,0 11 5-16,-1-3 2 0,-1 3 2 16,0 5-1-16,0 3-1 0,0 12 0 15,-1 14-4-15,2-6-2 0,-2 10-4 16,1 3 0-16,3 2 0 0,0 8 0 15,2-5 1-15,2-1-2 0,0 0 1 0,1 3-2 16,2-1 0-16,-1 1 1 0,0-4-1 16,-1-4 0-16,0 0-1 0,-1-5 0 15,1-2-2-15,-2-5-9 0,2-1-70 16,2-6-50-16,-1-4-99 0,-1 0-229 16</inkml:trace>
  <inkml:trace contextRef="#ctx0" brushRef="#br0" timeOffset="21299.29">20270 516 485 0,'0'-3'130'0,"-1"4"8"0,-2 3-7 16,2 5-97-16,-1 3 2 0,2 2 3 16,0 5-2-16,2 9-6 0,-1-2-8 15,2 4-7-15,0 3-5 0,0 3-3 0,2 3-3 16,-2 0-5-16,1-5-7 0,3 2-11 15,-1-4-12-15,0-6 41 0,-1-1-172 16,1-6-132-16,-7 0-333 0</inkml:trace>
  <inkml:trace contextRef="#ctx0" brushRef="#br0" timeOffset="21462.86">20184 839 566 0,'0'0'131'0,"1"0"3"0,4-1-98 16,5 0-13-16,3 0 0 0,3 0-1 16,6 0-8-16,3-3-7 0,3 1-6 15,0-1 10-15,-2-2-148 0,0-1-118 16,-3-1-321-16</inkml:trace>
  <inkml:trace contextRef="#ctx0" brushRef="#br0" timeOffset="21845.85">20678 873 370 0,'1'10'121'15,"1"0"7"-15,-2-1-10 0,0 4-58 16,0 0 0-16,0 2-3 0,0 3-21 0,0 4-9 16,0-1-6-16,1 3-3 0,0 0-3 15,2 2-4-15,0 3-1 0,3-3-4 16,-1 0 0-16,2 3-3 0,-3-4-1 15,1-1 0-15,-2-1-1 0,-3-3-1 16,-2-2 1-16,-4-2-1 0,-1-4-1 16,-4-2 0-16,-1-2 0 0,-4-3-3 15,-1-5-9-15,0-6-10 0,-1-1 36 0,-1-4-165 16,1-3-128-16,-1-3-331 0</inkml:trace>
  <inkml:trace contextRef="#ctx0" brushRef="#br0" timeOffset="22047.26">20540 680 571 0,'8'5'144'0,"-3"-4"5"16,1 5-94-16,-4-6-7 0,0 7-2 15,-1-8-10-15,1 1-12 0,-5 1-6 16,1 3-6-16,-2-6-2 0,2-2 0 15,-3-5-3-15,0 0-18 0,-1-3 39 0,2-4-189 16,-4-2-142-16,-1 5-380 16</inkml:trace>
  <inkml:trace contextRef="#ctx0" brushRef="#br0" timeOffset="34030.45">17027 4154 545 0,'9'5'128'0,"3"-3"4"0,1-2-96 16,1 1-6-16,-1-2-3 0,0 0-5 15,-2 0-6-15,0 2-8 0,-4-2-4 16,-2 0-3-16,-3 1-1 0,0 0 1 0,-6 1 0 16,0 0 1-16,-6 2-1 0,-2 1 1 15,-6 0 0-15,0 1 0 0,-2 3-1 16,0 0 0-16,1-1-1 0,0 1 1 15,4 2 0-15,4-2 0 0,2-1 1 16,3-1 0-16,4-2 3 0,4 2 3 16,6-2 2-16,2-1 2 0,1 3 0 15,3-1 0-15,3 1-1 0,0 0-2 16,0 1-3-16,-2 0-3 0,0 2-1 16,-3 0-2-16,-2 2 0 0,-4 0-1 0,-4 0 0 15,-2 2 0-15,-3-1 1 0,-3 1-1 16,1-2 1-16,-3 1 0 0,-1-1 1 15,0-1-1-15,2 1 0 0,1-1 1 16,2-1-1-16,1-1 0 0,3 0 1 16,1 3-1-16,1-2 1 0,1 1-1 0,0 0 1 15,2-2 0-15,-3 4 0 0,-2 1 0 16,-1 1 0-16,-5 0 1 0,-3 0 0 16,-10 1 0-16,-7 1 1 0,-4-4 0 15,-7-3-1-15,-8-4 1 0,-8-2-10 16,0-5-14-16,-2-4 31 0,1-4-165 15,-2-9-129-15,4-2-340 0</inkml:trace>
  <inkml:trace contextRef="#ctx0" brushRef="#br0" timeOffset="35044.96">17671 3645 491 0,'0'-7'122'0,"0"1"6"16,2-1-57-16,-1 2-35 0,1 0-4 15,1 1 0-15,-1 2-4 0,0 1-6 16,-1 1-5-16,1 3-3 0,-1 4 0 16,1 2-3-16,-1 8-4 0,0 3-2 15,1 0 0-15,0 6 0 0,0 2-1 16,3 1-2-16,0-1-1 0,1-2-1 16,0 0 0-16,1-2 0 0,-1-5 1 15,0-1-1-15,-2-6 0 0,-2-2 1 0,1-5 1 16,-2-1 1-16,-2-5 1 15,-2-3 0-15,-2-3 0 0,-3-4 1 0,-2-7 0 16,-1-2-1-16,-1-6-1 0,0 0 0 16,2-3 0-16,3-2 0 0,4-2 1 15,1 0 0-15,6 2 0 0,3 3 1 16,4 2 1-16,1 3 1 0,4 4-2 0,2 7 0 16,2 2 0-16,0 4-1 0,0 4-1 15,-1 0-3-15,2 3 1 0,-3 2-2 16,-2 1-9-16,0 0-13 0,2 1-14 15,1 2 149-15,-2-1-276 0,1-1-146 16,5 0-402-16</inkml:trace>
  <inkml:trace contextRef="#ctx0" brushRef="#br0" timeOffset="35412.88">18063 3688 546 0,'-5'8'125'0,"0"-3"6"0,2-4-94 16,2 1-10-16,0-2 2 0,1 1 2 16,0 0-5-16,1-1-6 0,3-1-5 0,3 0-3 15,1 0-2-15,0 0-4 16,4-2-2-16,2-1 0 0,0-1-2 0,-1 2 0 16,-2-2-1-16,-1 1 1 0,-1 2 1 15,-3-3 0-15,-3 1 7 0,0 2 6 16,-2 0 1-16,-4-2-1 0,-2 0 0 15,-4-1-3-15,-3 3 0 0,-3 2-7 16,-4-1-6-16,1 3-2 0,-1 6 1 16,0 4 0-16,3 3 1 0,3 3 0 15,3 2 0-15,4 2 0 0,4 0 1 16,2 1 1-16,6-2 0 0,5 0 1 0,1-4 0 16,6-2 0-16,2 1-3 0,2-3 0 15,2-5-3-15,3-1-5 0,1-6-7 16,3-1-11-16,-2-2-12 0,2-7 11 15,1-4-136-15,-2-7-124 0,-5-3-299 16</inkml:trace>
  <inkml:trace contextRef="#ctx0" brushRef="#br0" timeOffset="35630.38">18435 3312 605 0,'-5'-9'145'0,"2"6"7"16,0 2-89-16,2 5-17 0,-1 5 1 15,2 3 0-15,-1 4-5 0,1 4-6 16,1 4-5-16,2 5-4 0,-3-1-6 0,0 3-7 16,0 3-5-16,-1-3-3 0,-1 1-3 15,1 2-1-15,-1-1-1 0,2 1 0 16,-1-4-1-16,2-2-6 0,1 3-22 16,1 1-2-16,-1-4-22 0,-1-4 10 15,1-1-144-15,1-2-135 0,-2-6-312 16</inkml:trace>
  <inkml:trace contextRef="#ctx0" brushRef="#br0" timeOffset="36262.44">18322 3654 516 0,'-19'-11'132'0,"3"2"7"16,0 4-28-16,3 2-76 0,2 2 3 15,5 0 3-15,2 1-1 0,6 0-5 16,3-3-7-16,7 1-4 0,3-3-6 15,7 2-5-15,1 2-7 0,7-3-4 0,-2 2-2 16,3 6 0-16,-1-1-1 0,-1 1 0 16,-3 2-1-16,0-2 0 0,-7 4 2 15,1-1 0-15,-5 0-1 0,-4 0 0 16,-3 4-1-16,-5 2 1 0,-2 2 0 16,-3 1 0-16,-1 0 0 0,-1-2 1 15,0 2 1-15,1-1-1 0,2-5 1 16,1-1 1-16,3-3 0 0,2 0 1 0,1-2 0 15,3-3 1-15,1-2 0 16,2-1 0-16,1-4 0 0,2-1 0 0,4-3-1 16,2 1-1-16,-1-2 0 0,1-1 1 15,1 0 0-15,-1-1 0 0,-2 2-1 16,-6 0 1-16,-2 1-1 0,-3 3-1 16,-4 3-3-16,-1 3-2 0,-2 4 0 15,-1 5-1-15,-1 2 0 0,1 1 2 0,0 0-1 16,1 1 3-16,3-1 1 0,3-3 2 15,2-2 0-15,1-1-1 0,3-1 1 16,2-2 0-16,3-1-1 0,-2 0 0 16,4-1-1-16,-1 1 0 0,0-1 0 15,2 1 0-15,-2-1 0 0,-3 2 0 16,0 1-1-16,-4 1-3 0,-1-1-2 16,-5 4-5-16,0-1-3 0,-4 4-4 15,-4 0-1-15,-3-1 0 0,-1 0 1 0,-2-3 3 16,-1 1 4-16,1-2 4 0,-1-1 4 15,0-4 6-15,2-1 5 0,1-4 5 16,1 0 1-16,1-5 3 0,3-4-1 16,2 0 0-16,2-1-3 0,4-1-4 15,3-2-4-15,3-2-2 0,4 4-2 16,3 2-4-16,1-5-5 0,-1 2-12 0,-1 1-10 16,-1 4-11-16,-2 2-6 0,1 0 138 15,-2 3-255-15,-2 0-132 0,2 3-361 16</inkml:trace>
  <inkml:trace contextRef="#ctx0" brushRef="#br0" timeOffset="36560.34">19329 3654 545 0,'0'9'128'0,"-1"-3"6"0,-1 2-96 0,2 2-5 16,0 1 1-16,-1 0-1 0,0 0-8 16,-1-1-9-16,0 3-6 0,-3-3-4 15,2 3-1-15,-3-3-3 0,-1-1-1 16,2 2 0-16,-1-2-1 0,2-1 1 15,0-2-1-15,1-3 2 0,2 0 0 16,1-2 8-16,0-3 4 0,7-3-1 16,-2-4-1-16,1-3 1 0,2-3-1 15,5-2 0-15,2-4-8 0,1-1-4 0,-5-2 1 16,3 3 1-16,-1 4-1 0,0 3 0 16,-3 5-1-16,0 6-1 0,0 9 0 15,1 7-1-15,0 4 0 0,-1 6 1 16,0 4 0-16,1 1 0 0,-2 3 1 15,-1-1-5-15,1 0 2 0,0-3-4 16,0 0-12-16,0-5 2 0,0-2-140 16,-1-4-129-16,4-4-322 0</inkml:trace>
  <inkml:trace contextRef="#ctx0" brushRef="#br0" timeOffset="44409.27">19603 2359 321 0,'2'1'100'0,"0"0"6"0,-1 0-36 16,0 0-13-16,1 0-3 0,-1-1-4 15,0 4-12-15,-1-3-7 0,0 1-3 16,0 0-1-16,2 0-1 0,-2 0-2 16,0 1-2-16,1 0-5 0,-1-1-2 15,0-2-3-15,0 2-1 0,1 2-2 16,-2-3 0-16,1 2 0 0,-3-1 0 0,1 3 0 15,0 0 0-15,-3-2-1 0,-1 2-1 16,0 2-1-16,-3 2-1 0,-3 1 0 16,-3 0-1-16,-2 3-1 0,-3 2 0 15,-2 1 0-15,-2 0-2 16,-4 2 0-16,-2 1 0 0,-2 1 0 0,1 1 0 16,0-4-1-16,0 2 0 0,3-1-2 15,5-5-2-15,5-1-3 0,7-3-11 16,1-4-9-16,5-1-8 0,2-3 28 15,2-4-150-15,-1-2-120 0,2-4-301 0</inkml:trace>
  <inkml:trace contextRef="#ctx0" brushRef="#br0" timeOffset="45003.06">19249 2375 605 0,'-4'2'150'16,"1"-3"9"-16,2 2-93 0,1-2-16 16,13 7-3-16,-11-13-4 0,3 1-10 15,-1-3-9-15,2 2-11 0,-1-1-5 0,1 1-3 16,-13-6-2-16,16 12 0 0,-2 4-2 15,2 2-1-15,-1 6 1 0,2 5-1 16,1 0 0-16,2 5 0 0,1 0 1 16,1 2 0-16,2 1 0 0,1-2-1 15,4-2 1-15,2 2 0 0,3 1-1 16,-2-3 1-16,1 0 0 0,2-1-1 0,-2-3-4 16,-2 3-17-16,-4-4-26 0,-4-3-82 15,-3-3-45-15,-2-1-121 0,2-4-253 16</inkml:trace>
  <inkml:trace contextRef="#ctx0" brushRef="#br0" timeOffset="47345.46">20491 3607 487 0,'3'1'122'0,"1"-1"5"0,-1-1-69 15,-1 0-21-15,0 1 1 0,-1 0 0 16,2 1-6-16,-2-1-3 0,-1 1-3 0,0-1 2 16,0 1-1-16,0 0-3 0,-3 1-5 15,0 0-4-15,-3 2-2 0,-3 2-3 16,-4 3-5-16,-4 1-2 0,-1 3 0 15,-6 2-1-15,-4 3 0 0,1-2-1 16,-3 0 0-16,1-1-1 0,0-1-4 16,2-2-5-16,4-1-6 0,3-2-6 15,4 0-7-15,2-2-7 0,5-2 0 16,-1-4-125-16,2-2-114 0,1-4-292 0</inkml:trace>
  <inkml:trace contextRef="#ctx0" brushRef="#br0" timeOffset="47580.5">20190 3543 560 0,'1'2'138'0,"0"4"6"0,1 3-90 16,1 2-9-16,1 1 2 0,0 2-1 15,3 2-8-15,0 1-11 0,5 0-5 16,0 1-4-16,5-1-5 0,1 1-3 15,4-1-3-15,1 0-3 0,0 1 0 16,-1 1-2-16,-1-4-1 0,-1 2-7 16,-2-1-12-16,-1 0-17 0,-2-4 135 15,-2-4-269-15,1 1-150 0,1-3-414 16</inkml:trace>
  <inkml:trace contextRef="#ctx0" brushRef="#br0" timeOffset="47874.77">20985 3564 654 0,'-1'5'157'0,"1"2"6"0,-1-3-116 16,0 4-14-16,-1-2 1 0,-2-5 4 15,3 1-10-15,0-1-14 0,-1-1-4 16,2-1-2-16,0-1-3 0,-1-1-14 16,1 3-21-16,-2-2 152 0,-2 2-293 15,0 1-159-15,-1 7-443 0</inkml:trace>
  <inkml:trace contextRef="#ctx0" brushRef="#br0" timeOffset="48130.15">20913 3895 558 0,'-1'-1'145'15,"3"3"9"-15,-1-1-69 0,-4-2-42 16,5 1-1-16,1 1 3 0,2 2-7 0,0 5-13 16,2 2-5-16,1 2-2 0,2 5 2 15,-1 2-1-15,-1 2-4 0,-4 0-2 16,-4 2-4-16,-4 1-3 0,-7 4-3 16,-5 0-8-16,-6 0-11 0,-8-3-17 15,-7-1-16-15,-3-1-131 0,-3-4-140 0,-2-4-335 16</inkml:trace>
  <inkml:trace contextRef="#ctx0" brushRef="#br0" timeOffset="70194.94">10851 9884 462 0,'5'-3'128'15,"0"1"8"-15,-3 1-40 0,0 1-33 16,-1-1-14-16,0 1-9 0,-2 0-3 15,1 0-3-15,0 0-3 0,0 0-2 0,0-1-2 16,0 1-2-16,-1 0-3 0,0-2-5 16,0 1-5-16,-1-1-4 0,-3 1-4 15,0-1-4-15,-3 1-1 0,-3 1-2 16,0 1 0-16,-2 2-1 0,-2 0 0 16,0 2 0-16,-1 1-1 0,1 0-1 15,1 0 1-15,2 1-1 0,2-1 1 16,1-2-1-16,4 0 1 0,2 0 1 0,3 0 1 15,5-1 2-15,0 1 1 16,4-2-1-16,1 1 2 0,2 0 1 0,0 1 0 16,2-1 0-16,-1 1-1 0,2 2 0 15,-1-1-1-15,-1 3 0 0,0 0 0 16,-1-1 0-16,-2 2-1 0,-2 0 0 16,-2-3-1-16,-1 2 0 0,-4 0 1 15,-2-1-1-15,-5 3 1 0,-3 1 1 16,-3-1-1-16,-3 2 2 0,-3-1-1 0,0-2-2 15,-2 0-5-15,-1-3-6 0,0-3-7 16,2-1-10-16,0-4-8 0,1 0 19 16,-1 0-144-16,2-3-118 0,3-4-299 15</inkml:trace>
  <inkml:trace contextRef="#ctx0" brushRef="#br0" timeOffset="70478.73">10750 9745 632 0,'1'-6'147'0,"0"-2"3"0,0 2-100 16,1 1-14-16,-1 0 0 0,-1 1-4 15,0 4-8-15,1 1-5 0,0 2-1 16,0 3-2-16,1 5-2 0,-1 2-2 15,0 6-1-15,2 4 0 0,-1 3 0 16,1 5-1-16,-2-2-3 0,-1 6-3 16,0 1-4-16,0-1-2 0,-1-3-5 15,0 0-5-15,-1-2-12 0,1-2-12 16,0-6-12-16,2 1 59 0,-1-6-186 16,1-5-131-16,1-1-335 0</inkml:trace>
  <inkml:trace contextRef="#ctx0" brushRef="#br0" timeOffset="71240.5">11195 9913 471 0,'1'1'126'0,"-1"-2"5"0,0 1-47 16,0-1-32-16,0 0-11 0,-1 0-7 15,1-2-6-15,-1 1-4 0,0 0-1 16,-1-1-2-16,1-1-1 0,-2-2-1 15,1-1-2-15,-1-3-2 0,0 2-3 16,-2-3-3-16,1 0-3 0,-2-1-3 16,-1 1-1-16,-1 1-2 0,-2 2 0 0,1 4 0 15,0-2-1-15,-1 5-1 0,0 6 1 16,-1 4-1-16,1 5 0 0,-1 1-1 16,0 4-3-16,-2 4-7 0,1 3-5 15,0 0-4-15,2-2 0 0,1-1 1 16,3-1 0-16,1-2 4 0,3-4 6 15,2-5 7-15,2-3 7 0,3-4 3 0,1-1 1 16,2-5 2-16,2-2 1 0,2-1 3 16,2-5 1-16,-1-5 2 0,-1 0 0 15,0 0 0-15,0-3 0 0,-2 0-2 16,-1-1 0-16,-1 2 1 0,-2 0-2 16,1 3-1-16,-2 0 0 0,0-2 1 15,-2 5 0-15,0 1 0 0,-1 2-2 16,-1 2-2-16,1 1-2 0,0 6-3 15,0 1-1-15,0 5-1 0,0 2-2 0,2 7-1 16,-1 1 0-16,1 2 0 0,0 2 2 16,-1 3-2-16,-1-3-3 0,1-1-4 15,1 1-7-15,0-1-10 0,0 0-8 16,2-5-11-16,2-3-4 0,-2 0-105 16,2-3-18-16,-2-5-99 0,0 1-209 15</inkml:trace>
  <inkml:trace contextRef="#ctx0" brushRef="#br0" timeOffset="71592.56">11374 9872 601 0,'-2'1'138'0,"-1"-1"2"0,0 4-94 16,-1 0-19-16,-1 2-5 0,1 0-5 15,0 3-6-15,1 1-3 0,2 3-2 16,1 2-2-16,2 2-2 0,0-2-1 16,3 0 0-16,1 3 0 0,3-5 0 15,0-2-1-15,2-3 0 0,2-3 3 16,0-1 1-16,3-1 0 0,-2-6 2 16,1-2-1-16,-2-4 4 0,2-2 6 15,-2-5 4-15,0-2 3 0,-2-2 4 16,0-3 1-16,-3 1 5 0,0-3 1 0,-3-1-4 15,-3 3-5-15,-4 2-5 0,-3 2-4 16,-4 6-4-16,-4 5-6 0,-3 9-7 16,-5 8-6-16,-4 6-10 0,-4 3-16 15,0 3-11-15,0 1 12 0,3-1-156 16,4-4-142-16,5-1-343 0</inkml:trace>
  <inkml:trace contextRef="#ctx0" brushRef="#br0" timeOffset="74486.15">11760 9945 459 0,'4'-3'122'0,"-1"1"5"0,-1-1-44 15,0 2-26-15,-1 1-5 0,0-1-1 16,-1 1 2-16,0 0 1 0,-1 1 0 16,1-1-6-16,0 1-9 0,0-1-9 15,-1 0-9-15,1-1-10 0,0 2-12 0,0-2-11 16,0 1-22-16,1-1-17 0,2 0-131 16,0 0-139-16,2-2-339 0</inkml:trace>
  <inkml:trace contextRef="#ctx0" brushRef="#br0" timeOffset="74641.94">11918 10158 649 0,'1'1'142'16,"2"-4"0"-16,1 0-108 0,0-3-21 15,3 1-11-15,-4-1 154 0,2 1-296 16,-1-3-145-16,3-2-428 0</inkml:trace>
  <inkml:trace contextRef="#ctx0" brushRef="#br0" timeOffset="74769.6">12033 10343 686 0,'3'6'141'15,"2"-5"-2"-15,-1-1-135 0,2 0-15 16,-1-3-128-16,-2-1-118 0,3-3-306 0</inkml:trace>
  <inkml:trace contextRef="#ctx0" brushRef="#br0" timeOffset="75731.27">11758 10527 467 0,'-3'-1'132'15,"0"-1"4"-15,-2-1-18 0,-1 1-67 16,-1 2-13-16,-1 0-5 0,0-2-6 15,-2 0-6-15,-2 1-5 0,0 2-3 16,-2-2-4-16,1 1-3 0,0 0-4 16,0 3-3-16,-1-2-2 0,1 1-2 0,2 1 0 15,1 1 0-15,2 2 0 0,2 1 0 16,0-1 1-16,3 3 0 0,3 1 1 16,1-2-1-16,3 2 0 0,3 0 2 15,1-1 0-15,3 0 1 0,3-1 0 16,2 0 2-16,2 1 0 0,-1 0 1 15,0-1-1-15,-2 1 0 0,-2 0 0 16,-4-1 0-16,-2-1 0 0,-5-1 2 16,-2 0 2-16,-5 1 1 0,-2 0-2 0,-4-1-2 15,-5 1-5-15,-1-1-6 0,-3 1-6 16,-1-3-8-16,-1-2 24 0,0 2-152 16,2-3-118-16,2-2-306 0</inkml:trace>
  <inkml:trace contextRef="#ctx0" brushRef="#br0" timeOffset="75954.22">11628 10328 627 0,'0'0'155'16,"0"0"5"-16,1-1-83 0,0 3-34 15,0 1-10-15,1 4-6 0,2 3-8 16,-1 3-7-16,0 3-4 0,3 6-3 15,-2 4-1-15,0 1-2 0,1 5-1 16,-1 0-6-16,2 1-12 0,0 4-10 0,1 0-8 16,0-2-7-16,1-1 31 0,1-5-157 15,0-2-118-15,-1-5-296 0</inkml:trace>
  <inkml:trace contextRef="#ctx0" brushRef="#br0" timeOffset="76414.55">12013 10575 522 0,'3'-2'137'0,"-2"-1"4"15,-1-1-40-15,-3-2-59 0,0-1-5 16,-2 1-4-16,-1-3-3 0,-4 0-2 0,1 0-4 15,-2 0-3-15,0 1-3 0,1 2-4 16,-1-1-4-16,0 6-8 0,1 4-5 16,-2 5-5-16,-1 6-8 0,-1 5-8 15,-1 3-8-15,3 5-7 0,0 2-3 16,6-1 1-16,2-1 3 0,7-4 6 16,2-4 8-16,5-3 9 0,4-5 7 15,1-6 8-15,1-2 8 0,1-4 5 16,0-3 4-16,-2-4 5 0,-2-2 5 0,0-3 6 15,-3-1 4-15,-1-1-2 0,-2-3-1 16,-2 4-1-16,-2-3-1 0,1 1-4 16,-3 2-3-16,1 2-3 0,-1 1-3 15,-1 3-3-15,1 1-3 0,0 4-2 16,1 4-4-16,1 3-2 0,1 3-3 16,1 3 0-16,3 1-1 0,1 3-1 15,1 3 1-15,0-1-3 0,-1 1-5 0,1 0-7 16,-1 1-13-16,-1 0-19 0,1 1-13 15,-3-2-61-15,1-2-61 0,-1-1-113 16,2-4-237-16</inkml:trace>
  <inkml:trace contextRef="#ctx0" brushRef="#br0" timeOffset="76892.82">12231 10479 625 0,'-3'-2'163'16,"0"0"6"-16,1 0-65 0,1-3-47 15,2 0-8-15,1-2-8 0,1 1-9 16,2-1-7-16,0-1-3 0,3 1-5 16,-1 1-4-16,3 2-2 0,1 0-2 0,2 1-3 15,0 2-1-15,3 3-3 0,-1 2-1 16,-1 2 0-16,1 3-2 0,-3 2 0 15,-2 2-1-15,-3 0-2 0,-2-1-1 16,-4 1-2-16,-2 0-3 0,-4-1-4 16,-1-1-1-16,-4 1-1 0,-1-1 1 0,-3 0 2 15,0-4 2-15,0 0 4 16,1-4 3-16,2-1 4 0,2-3 1 0,3 1 3 16,1-2 0-16,3 1 0 0,2 1-1 15,2 1 1-15,4 2 0 0,1 1 0 16,3-1-2-16,2 4 1 0,4 1 1 15,-1 0 1-15,2 2-1 0,-3-3 1 16,-1 3-1-16,-1 2-1 0,-4-2 0 0,-4 2-1 16,-3 1-1-16,-3 2 0 15,-5 2-1-15,-4-3 0 0,-3 3 0 0,-2 1 0 16,-3-2 0-16,-1-2-1 0,0-1-1 16,0-3-3-16,0-1-8 0,1-5-19 15,3-4-17-15,0-2-3 0,2-5-131 16,2-4-137-16,4-13-315 0</inkml:trace>
  <inkml:trace contextRef="#ctx0" brushRef="#br0" timeOffset="88227.47">18969 1269 278 0,'18'0'68'15,"-1"1"7"-15,-1-2-41 0,-2 1 4 16,1 2 7-16,-1-2 4 0,2 0 0 15,-2 0-8-15,0 1-6 0,-1-1-7 0,-2 3-9 16,0-3-8-16,-1 0-2 0,-2 0-2 16,0 0-1-16,-3 0-1 0,-2 0-2 15,1-2 0-15,-2 2-2 0,-2 0-15 16,0 2-65-16,0-3-36 0,-1 0-85 16,3 0-196-16</inkml:trace>
  <inkml:trace contextRef="#ctx0" brushRef="#br0" timeOffset="88724.19">20122 1319 409 0,'-13'1'95'0,"-2"0"3"0,0 1-72 16,0 0-8-16,-1 0-1 0,1 1 3 0,3-1-1 15,2-1-4-15,2 3 3 0,4-4 2 16,2 1 3-16,4-3 1 0,7-2-3 15,6 0-4-15,9 1-3 0,7-3-5 16,10-2-4-16,8 1-3 0,7-1-1 16,3 5 0-16,0 1-1 0,-1-1-1 15,-2 0-2-15,-5 2 15 0,-5 0-136 16,-7-2-109-16,-5-1-290 0</inkml:trace>
  <inkml:trace contextRef="#ctx0" brushRef="#br0" timeOffset="125886.25">10761 10848 411 0,'5'0'122'0,"-3"0"5"15,-1 2-33-15,-2-2-32 0,0 1-9 16,-2 0-10-16,2 2-8 0,0 0-4 15,-1 0 1-15,1-1-3 0,1 0 0 16,-1-1-1-16,1 0-1 0,1 0 0 16,-1-1-2-16,0-1-1 0,0 0 0 15,-1 0-1-15,1-1-1 0,-1-2-2 0,-3 0-4 16,0 0-3-16,-1-2-5 0,-5 2-2 16,-1-2-4-16,-2 1-2 0,-2 2-1 15,0-2-2-15,-2 4-1 0,-1 0 0 16,3 1 0-16,-1 2 0 0,4 0 0 15,1 2 1-15,3-1 1 0,2-1 1 16,3 0 0-16,2 1 1 0,1-1-1 16,0-1 0-16,1 1 0 0,1 2 1 0,0 2-1 15,1 0 1-15,1 0 0 16,-1-1-1-16,1 3 1 0,3 0-1 0,1-2 1 16,0 1-1-16,3-2 0 0,1 3 1 15,3-1-1-15,0 2 1 0,0 1-1 16,1 1 0-16,-3 1 1 0,0 3-1 15,-2-2-1-15,-1 2 1 0,-4-1 0 16,-2 2 0-16,-2-2 0 0,-3-1 0 0,-1 0 0 16,-6 1 1-16,-3 1-1 0,-4-3 0 15,-4-1 0-15,-3-1-2 0,-2-2-6 16,-2 0-6-16,0-5-8 0,1-3-6 16,2-2-6-16,1-1-9 0,4-3-1 15,2-2 0-15,3-1 28 0,4-2-143 16,2-1-116-16,4-1-302 0</inkml:trace>
  <inkml:trace contextRef="#ctx0" brushRef="#br0" timeOffset="126385.91">10588 10636 441 0,'8'-8'128'0,"-1"-2"0"16,1 2 0-16,-1 1-86 0,-1 2-12 16,-1 1-3-16,-2 2 1 0,-1 2 2 15,-2 2 3-15,-2 3 6 0,-3-1 3 16,0 4 3-16,0 2-3 0,-2 1-5 0,-1 2-6 15,2 1-2-15,0 2-5 0,2 4-7 16,1 0-4-16,1 4-5 0,1 3-1 16,0 5-2-16,2 0 0 0,2 4-2 15,-1 7-1-15,0 1 0 0,1 4-12 16,1 0-12-16,0 1-6 0,0 2-11 16,1-4-7-16,-1-7-12 0,-1-2-8 0,2-7-14 15,-2-5-93-15,0-7-115 0,-1-5-268 16</inkml:trace>
  <inkml:trace contextRef="#ctx0" brushRef="#br0" timeOffset="127347.85">10850 10824 462 0,'-1'-4'129'0,"0"1"5"0,0-1-16 16,0 1-62-16,1 1-11 0,0 1-5 16,1-1-4-16,0 3-3 0,0-2-4 15,1 2-7-15,1 2-6 0,1-2-6 16,2 6-2-16,0 1-2 0,1 2-3 15,2 3-1-15,2 4-1 0,-1-1 1 0,1 3-1 16,0 0 0-16,1 0-1 0,0 2 1 16,-1-1-1-16,0-2-1 0,-1 2 0 15,0-1 0-15,-2-3 0 16,-2-3 0-16,-1-2 0 0,1-2 1 0,-3-1 0 16,-1-6 0-16,-1-1 1 0,0-1 3 15,0-2 1-15,1 0 2 0,0-4 5 16,0-5 3-16,3-4 4 0,1-5 2 15,3-4-1-15,2-3-1 0,0-3-3 0,2-2-4 16,1 3-3-16,0 2-5 0,0 1-2 16,0 4-2-16,-2 6-2 0,-2 0-5 15,-3 4-11-15,-1 3-18 0,-3 2 140 16,-2 3-291-16,-1-1-168 0,2 3-459 16</inkml:trace>
  <inkml:trace contextRef="#ctx0" brushRef="#br0" timeOffset="127823.25">11287 10890 517 0,'-5'-2'136'0,"-1"0"6"16,3 3-55-16,0-1-33 0,-1 1-13 16,2 1-6-16,0-1-7 0,-1 2-7 0,1 2-3 15,0-1-4-15,0 2-3 16,1 0-2-16,0 3-1 0,1 1-2 0,-1 4 0 15,1 0-3-15,0 3-1 0,1 1 0 16,0 2-2-16,2-2 0 0,2-2 0 16,0-3 0-16,3-1 0 0,2-4 1 15,3-3 2-15,2-2 0 0,2-3 2 16,1-1 3-16,1-4 2 0,-2-1 2 16,1-2 4-16,-4-1 1 0,-2-2 5 0,-3 1 3 15,-4 2 1-15,-2-4 0 0,-4 1-2 16,-6 0-4-16,-5-2-4 0,-5-2-5 15,-2 1-5-15,-5 1-7 0,0 3-6 16,-2 1-6-16,3 4-7 0,3 1-8 16,2 4-19-16,4 0-4 0,4 0-145 15,1 0-143-15,5 3-350 0</inkml:trace>
  <inkml:trace contextRef="#ctx0" brushRef="#br0" timeOffset="129959.32">12035 10973 435 0,'-3'3'128'0,"0"-5"8"16,1 1-5-16,-2 1-71 0,2-3-13 16,-1-1-8-16,-1-3-7 0,-2-2-8 15,-1-1-7-15,-1 2-6 0,-1-3-6 16,-2 2-1-16,-1 2-1 0,0 2 0 16,-1 4 0-16,-1 2-1 0,0 0-1 15,1 5 0-15,0 2 0 0,2 2-1 16,2 1 0-16,2 2-1 0,2 0 0 0,5 1-1 15,3-1 1-15,3-2 0 16,3 0 0-16,1 0 1 0,3 1 0 0,0 0 2 16,2 0 0-16,1-1-1 0,-1 1 1 15,-1-2 0-15,0-1-1 0,-3-1 0 16,-2-1 1-16,-2-1 0 0,-3 2 1 16,-3-1 1-16,-3 1 0 0,-4 1 0 0,0 2 0 15,-5 0-1-15,-1 1-2 0,-5-1-2 16,1-1-2-16,-3-1-4 0,0-3-9 15,-2-1-9-15,1-5-8 0,1-4-4 16,2 0 15-16,3-3-134 0,-1-1-113 16,6-2-276-16</inkml:trace>
  <inkml:trace contextRef="#ctx0" brushRef="#br0" timeOffset="130149.33">11936 10833 640 0,'4'-1'161'0,"-1"0"4"0,1 1-91 16,-2 1-22-16,0 1-7 0,-2 6-11 15,-1 2-10-15,-1 3-6 0,-3 6-5 16,1 2-2-16,-3 6-5 0,1 5-3 0,-2 0-1 16,2 2-2-16,0 2-2 0,2 1-7 15,1-2-21-15,1 0-16 0,2-3-72 16,1-4-60-16,0-1-123 0,2-2-263 15</inkml:trace>
  <inkml:trace contextRef="#ctx0" brushRef="#br0" timeOffset="130485.63">12093 10960 635 0,'1'0'154'16,"2"1"2"-16,-2 2-83 0,0-1-38 16,1 3-9-16,1 4-6 0,1 3-5 15,-1 6-6-15,2 1-3 0,3 3-1 16,0 4-6-16,0 2-6 0,2 1-7 0,1 1-4 16,0 0-7-16,-1 0-1 0,1 0 0 15,-1-4 2-15,1-4 6 0,-1-4 8 16,-1-3 7-16,-1-6 13 0,0-5 8 15,0-3 5-15,-2-5 4 0,0-4 5 16,0-7 3-16,1-6-4 0,2-6-5 16,-1-4-6-16,1-5-6 0,1 0-4 15,-1-2-4-15,0 5-7 0,-2 3-9 16,0 6-16-16,-2 4-16 0,2 5 32 0,-2 1-164 16,-1 5-136-16,0-1-331 0</inkml:trace>
  <inkml:trace contextRef="#ctx0" brushRef="#br0" timeOffset="130657.69">12454 11042 710 0,'0'9'170'0,"0"0"6"0,0 2-109 16,0 2-15-16,1 6-10 0,0 0-9 15,-1 5-10-15,0 29 1 16,0-23-17-16,-2 1-28 0,1 1-24 15,-1-1-141-15,-1-2-151 0,0 1-378 16</inkml:trace>
  <inkml:trace contextRef="#ctx0" brushRef="#br0" timeOffset="185027.91">15081 1320 281 0,'-34'10'73'0,"9"2"0"0,1 1-37 15,5 1-10-15,-1-1-12 0,-3 2-6 0,2 0-4 16,2-2 3-16,1-3 9 0,5-3 9 16,2-2 5-16,6 0 2 0,5-1 3 15,1-4 0-15,-1 0-6 0,1 0-9 16,-1 3-7-16,0-2-5 0,0 3-2 16,3-5 1-16,8 4 0 0,2-2 1 0,4-3 1 15,3-1 0-15,0 0-1 0,4 0-1 16,-2 4 0-16,1-5 2 15,3 3 1-15,4 0 0 0,3 2 0 0,2-1 2 16,7 1-1-16,4-3 0 0,-1 3-1 16,-1-2-2-16,-3 1-1 0,1 3 0 15,1-2-1-15,-3 0 1 0,-5 2-2 16,7 1 2-16,0 0 0 0,6-1 0 16,4-3-1-16,0-1 1 0,2-1-2 15,5-1 1-15,-8-1-1 0,-1 1-2 0,-1 1 0 16,-3 1 0-16,5 2-1 0,3 2 0 15,-1-2-1-15,2-1 0 0,2-1 0 16,-2 0 0-16,0 0 0 0,-8 0 0 16,0-1-1-16,2 2 1 0,3 0-1 15,1 3 0-15,1-1 1 0,-2-1-1 16,1 0 1-16,0 3-1 0,-3-1 1 0,-1-1-1 16,-6 1 1-16,3 0-1 0,3 2 0 15,-2-4 0-15,1 3 1 0,-1-6-1 16,-1 5 0-16,1-2 0 0,0 1 1 15,-3-1-1-15,1 2 0 0,-2 1 0 16,2 1 0-16,3-1 0 0,1-1 0 16,0 1 0-16,1-2 0 0,-1 0 1 15,1-2-1-15,2 1 0 0,1-3 0 16,-3 3 1-16,1-1-1 0,5 1 0 16,1-1 0-16,-1 0 0 0,-2 2 0 0,-1 1 0 15,2-3 0-15,0-1 0 0,-2 1 0 16,0 0 0-16,5-1 1 0,3-2-1 15,-3-1 0-15,0 0 0 0,0 2 1 16,2-1-1-16,-2 2 1 0,-1 0-1 16,-1 4 0-16,3 2 0 0,1 0 0 15,-3-3 0-15,0 3 0 0,-1 0 1 0,0-1-1 16,0-1 1-16,-2-2-1 0,-1 1 1 16,9 0 0-16,-2 1-1 0,-2-3 1 15,-1 2-1-15,2 0 0 0,0 0 1 16,-1-1-1-16,-4 3 0 0,2-4 0 15,5 3 0-15,0 0 0 0,-4-2 0 16,-2 1 0-16,0 2 0 0,0-1 0 16,-2 1 0-16,-9-1 0 0,5 0 0 0,3-1 0 15,2-1 1-15,0-1-1 0,-6-1 0 16,1 0 0-16,4-1 1 0,-5 0-1 16,-3-3 1-16,-6 1-1 0,2-1 1 15,2 2-1-15,-1-1 0 0,2-1 0 16,2 0 1-16,-3-1-2 0,0 2 1 15,-2 0 0-15,-1-1 0 0,-3 1 0 16,-6-1 0-16,-6 4 0 0,-4 0 0 16,-4 0 0-16,-4 1 0 0,-4 0 0 0,-5 0-1 15,-4 0-4-15,-2 2 1 0,-4-1 1 16,-6 1-1-16,-5-1 1 0,-5-1 0 16,-2 1 1-16,-3 0 3 0,-6-2 1 15,-4 0-2-15,-5-2 1 0,-2 2 0 16,-2 1 0-16,-4 0 0 0,-7 3 0 15,-3-2 0-15,0 1 0 0,0 1 0 16,-8-2 0-16,-3 1 0 0,-1 2 0 16,-4-2 0-16,1 0-1 0,-5 1 1 0,-8 0 0 15,7 1-1-15,-5 0 1 0,-1 1 0 16,1-1 0-16,-4-1 1 0,-4 1-1 16,5-1 2-16,-5-1 0 0,1 1-1 15,-2-1 1-15,-7-1-1 0,2 1 0 16,1-1 1-16,-2 0-2 0,2-1 1 15,-6-1-1-15,3 0 1 0,1-1-1 16,2-1 0-16,-1-1 0 0,-5 0 0 0,-2-2 0 16,6 2 0-16,-4-1 1 0,2 0 0 15,-3-1 1-15,1 1-1 0,3 2 0 16,1 1 0-16,1-1 0 0,-3 3-1 16,2-3 0-16,2 4 0 0,2 1 0 15,1 1 0-15,-4-3 1 0,6 1 0 16,-1-1-1-16,2 5 1 0,1-4-1 0,-1-2 0 15,-3 1 0-15,13-1-1 0,-3 1 0 16,6-2 0-16,2 0 1 0,1-3-1 16,5 1 1-16,2-1 0 0,3-1 0 15,3-1-1-15,3 2 1 0,2-2 0 16,2 5-1-16,5-1 0 0,6 1 1 16,-3 4-1-16,2-2 0 0,-2-1 0 15,1 2 0-15,4-3 0 0,0 1 1 16,4-2-1-16,8 1 0 0,1 3 1 15,10-2-1-15,8-2 2 0,4 0-1 0,4 1 0 16,1 1 1-16,2-1 0 0,1-3-1 16,1 5-1-16,0-1 0 0,0 2 0 15,1 0-1-15,-1-1 0 0,1 1-1 16,0 0 0-16,-1 0 1 0,3 1 0 0,-2-3 0 16,0 0 1-16,0 0 1 0,0 1 0 15,1 0 1-15,-1-2 1 0,1 2 0 16,0-1 1-16,-1 0 1 0,-1-3-1 15,1 3 1-15,0-1 1 0,-1 0 0 16,0-3-1-16,1 5 1 0,-1-2-1 16,1 0-1-16,0-2 0 0,0-2-2 15,0 2 0-15,0 4-2 0,2-6 0 16,1 3 0-16,0-1-1 0,2 4 0 16,0-1 1-16,5-3-1 0,1 2 0 15,3 1 0-15,2 0 0 0,5 0-1 0,2 0 1 16,0 1 0-16,4-1-1 0,5-2 1 15,1-1 1-15,2-1-1 0,1-2 1 16,6 2 0-16,6 0 0 0,1 4 0 16,7-4 0-16,13 0 0 0,7-2 0 15,3 2 0-15,4 0 1 0,11-6-1 0,12-2 0 16,3 4 0-16,-2 1 1 0,8 2-2 16,8-4-3-16,7 1-5 0,-2 3-6 15,0 1-6-15,6-1-8 0,2 0-10 16,1 3-34-16,1-4-90 0,-4 2-112 15,0-6-266-15</inkml:trace>
  <inkml:trace contextRef="#ctx0" brushRef="#br0" timeOffset="-190955.19">3216 12332 375 0,'1'1'112'16,"0"0"7"-16,-1-1-35 0,1 1-18 15,-1-2-12-15,0 2-11 0,-1-2-9 16,1 1-7-16,0 1-7 0,0 1-4 0,-1 3-4 16,0 2-3-16,0 3-2 0,0 6 0 15,1 4-1-15,-1 8 0 0,1 9-1 16,0 10 1-16,1 11-2 0,0 8-1 15,0 8-2-15,-3 13 0 0,-1 7 0 16,1 5 0-16,-2 5-2 0,-3 3 10 16,-4 8 3-16,2 3 1 0,-1-4 9 15,-5 1 3-15,0-3 1 0,-1 0 3 16,-1-2-9-16,0-6-3 0,-2-7-2 16,2-2-7-16,1-11-5 0,3-9-2 15,1-9-3-15,2-12-1 0,2-11-3 0,3-9-3 16,1-7-10-16,-1-6-9 0,2-10-11 15,1-8 24-15,-2-10-156 0,-1-10-130 16,4-10-324-16</inkml:trace>
  <inkml:trace contextRef="#ctx0" brushRef="#br0" timeOffset="-190106.5">3438 12352 441 0,'-1'0'121'15,"-1"0"3"-15,2 0-38 0,0-1-38 16,2-3-16-16,1 1-11 0,3-3-4 0,1 0-4 16,2-2-1-16,2-2-2 0,4 0 0 15,2 0-2-15,3 1-2 0,4-2-1 16,2 1-2-16,7 1 0 0,5 0-1 16,7 0 0-16,6 1 0 0,6-1-1 15,5-1 0-15,7 2-1 0,8-3 1 16,6 0 0-16,5 2-1 0,5-2 1 15,7-1-1-15,6 1 1 0,3-1-1 16,2 1 0-16,0-1 1 0,4-1-2 0,2 1 7 16,-2 1 4-16,-2-1 2 0,0-2-1 15,1 4 1-15,-3 1 1 0,-2 0 0 16,-5 0-7-16,-3 0-3 0,-2 5-1 16,-2 3-1-16,-8 0-1 0,-5 0 1 15,-6 3 0-15,-5 2-1 0,-4 4 1 16,-5-1-1-16,-7 0 1 0,-4 3-1 15,-2 0 0-15,-5 1 1 0,-5 0-1 0,-6-1 0 16,-5 2 1-16,-5-1 2 0,-4 1 2 16,-6 0 3-16,-1-1 2 0,-5 2 1 15,0 0 2-15,-2-1 2 0,-2 0 0 16,-1-1-2-16,-1 1-1 0,-1-1-2 16,0-1 0-16,-1-1-3 0,-1 0-1 15,0-2-2-15,0 2-1 0,-1-1-1 16,0 3 0-16,-1 0-1 0,-2 2 0 15,-1 1 0-15,-1 4 1 0,-1 1 0 0,-2 2 3 16,0 1 0-16,-1 2 2 0,0 3 2 16,-2 2 1-16,1 2 1 0,0 3 0 15,0 2 0-15,1 4 0 0,1 5 0 16,0 3-1-16,1 6-1 0,0 7-1 16,-2 5 0-16,-1 8-2 0,0 8-2 15,-3 10-2-15,-3 6 1 0,-1 11-2 0,-1 4-1 16,-2 7 0-16,-4 6 0 0,-1 0 0 15,-4 2 0-15,3 4-1 0,1-4 1 16,-2 1-1-16,2-2 0 0,4-6 0 16,2-3 0-16,5-8-1 0,2-7 1 15,0-9 0-15,3-11 0 0,3-7-1 16,1-9-3-16,0-10-6 0,0-9-5 16,0-5-7-16,1-9-6 0,-1-5-14 15,-1-8-13-15,0-5 74 0,0-5-201 16,0-4-137-16,0-8-365 0</inkml:trace>
  <inkml:trace contextRef="#ctx0" brushRef="#br0" timeOffset="-188722.68">3237 13678 212 0,'-4'-3'57'16,"2"0"6"-16,-2-4-25 0,3 3-6 15,-1-1 2-15,0 1 5 0,1 1 1 0,0-2 1 16,0 1 3-16,1 2 1 0,-1 0 0 16,1 1 0-16,0 1-2 0,-1-2-3 15,2 4-5-15,-1-1-6 0,-1-4-2 16,1 5-4-16,0-4-3 0,0 2-3 16,0 2-3-16,0-2-3 0,0-2-4 15,0 5-2-15,2-4-3 0,1-2-1 16,2 2-1-16,2-1 0 0,6 0-1 15,1 1 1-15,3-3 1 0,3 3 2 16,2 0 2-16,2 0 0 0,2 1 1 0,1-2 0 16,2 2-1-16,2 0 0 0,3-1-2 15,3 1-1-15,3-1-1 0,2-1 0 16,2-1-1-16,2 1 2 0,1 0-1 16,0 2 0-16,-2 1 0 0,-1-1 0 15,0 2 1-15,-1 4-1 0,-3-1 0 16,3 3 0-16,0-1 0 0,3 0 0 0,3 1-1 15,1 1 0-15,2-3 0 0,2 1 1 16,0-2-1-16,1-1 0 0,2-1 0 16,1-1 0-16,2-3 0 0,5 1 0 15,0-3 1-15,-1-2-1 0,4 0 0 16,-1 0 0-16,0 2 0 0,0-1 0 16,0 0 1-16,0 3-1 0,1 2 0 15,0 2 0-15,-1 0 0 0,1 2 0 0,-1-1 1 16,2 1-1-16,-1-2 0 15,-1 0 0-15,0-3 0 0,0-5 0 16,-1 0 0-16,-1 0 0 0,-2 0 0 0,1 1 1 16,-2-2-1-16,-2 1 0 0,-5 0 0 15,-1 0 1-15,-6 1-1 0,-5 0 0 16,-7 0 0-16,-5 4 1 0,-6 2 0 16,-4 0-7-16,-7 2-8 0,-3 2-7 15,-3 3-4-15,-3-2-2 0,-3-1-4 0,1-2-7 16,-2 2-19-16,-1-2-82 0,-1-2-95 15,-3-3-246-15</inkml:trace>
  <inkml:trace contextRef="#ctx0" brushRef="#br0" timeOffset="-187880.47">2992 14323 421 0,'-1'0'122'0,"0"-3"4"16,0 2-20-16,2 0-56 0,0 0-16 15,0 0-10-15,3-1-2 0,0 1-1 16,2-1-1-16,1 0 2 0,1 1 0 15,1 1-1-15,-1 3-3 0,2-1-5 16,1 1-3-16,1 2-4 0,1 0-1 0,3 1-2 16,2 1-1-16,5-3 0 0,4 1 0 15,6-1-1-15,4 1 4 0,2-3 2 16,5-2 0-16,3 1 0 0,4-2 0 16,3 1 0-16,1-2 0 0,4 0-4 15,4-1-2-15,0 0 0 0,4 1 0 16,-2-1-1-16,-1 1 1 0,-1 0-1 15,0 0 0-15,2 2 1 0,2-1-1 16,1-2 1-16,-1-1-1 0,2 0 1 16,2-1 0-16,0 1-1 0,-1-1 0 0,1 2 1 15,2 1-1-15,-2-1 0 0,1 2 0 16,1 1 0-16,-1 1 0 0,0-1 0 16,-2 2 1-16,0 0-2 0,-2 4 1 15,-2-2-1-15,-1 2 0 0,-4-1 0 16,-4 2 1-16,-1 3-1 0,-1-1 0 15,-2 2 1-15,0 0 0 0,-5 1 0 16,0 0 0-16,-1-1 0 0,-4-3 1 0,-2-1 0 16,-4-1 1-16,0 0 1 0,-1-3 1 15,-4-1 0-15,-2 0 0 0,-4-1 1 16,-3 2-1-16,-4-6-2 0,-6 5-23 16,-6-4 149-16,-3 1-294 0,-9-2-156 15,-3 0-454-15</inkml:trace>
  <inkml:trace contextRef="#ctx0" brushRef="#br0" timeOffset="-187303.11">7280 13247 463 0,'9'-8'125'0,"-4"1"6"0,-2 2-38 0,-2-1-33 15,-2 2-10-15,-2 2-8 0,-3 0-5 16,-2-3-6-16,-1 3-6 0,-2 1-8 16,-4-1-6-16,1 1-5 0,-4-1-2 15,-1-3-3-15,-1 2 0 0,0 0-1 16,0 0-1-16,1 5 0 0,2 0 0 0,2 6-1 16,3 5 0-16,3 4 1 0,2 6-1 15,2 3 1-15,3 6 0 16,2 4 1-16,1 0-1 0,0 5 1 0,2 2 0 15,-1 1-5-15,1 2-7 0,-1 2-9 16,-1-2-8-16,-1-1 1 0,-1-5-68 16,1-4-59-16,-1-5-100 0,-2-7-228 15</inkml:trace>
  <inkml:trace contextRef="#ctx0" brushRef="#br0" timeOffset="-186999.4">6928 13552 524 0,'3'-2'148'0,"2"1"6"0,3 0-11 0,3 0-99 15,2-1-11-15,4 0-5 0,-1-3-9 16,4 3-7-16,2-4-6 0,0 3-3 16,2 1-3-16,-1-1-7 0,0 0-7 15,1 0-6-15,-1 2-3 0,-1 2-1 16,0 0-1-16,-1 1 1 0,-2 2 6 15,-1-2 7-15,0 2 5 0,-2 1 3 16,-3-1 2-16,-2 1 2 0,-1 0 3 16,-2 2 3-16,-1 1 3 0,-3 5 2 0,1 2 1 15,-2 4 0-15,-1 6-2 16,0 2-2-16,-2 4-3 0,-1 1-2 0,-1 6-9 16,0 1-11-16,-1 2 122 0,-1-2-253 15,1 1-138-15,0-5-396 0</inkml:trace>
  <inkml:trace contextRef="#ctx0" brushRef="#br0" timeOffset="-186785.92">7381 14025 453 0,'2'-22'131'16,"2"-9"5"-16,-2-4-38 0,0-6-27 0,-1-2-18 15,0-5-14-15,2-2-9 0,-1 4-4 16,2 3-2-16,2 4-1 0,0 4-3 16,2 3-4-16,1 9-4 0,-1 7-1 15,3 4-1-15,-2 5-4 0,0 3-4 16,1 5-2-16,0 4-1 0,-2 3 1 15,1 2 0-15,-1 3 1 0,-3 1 0 16,-1 5 1-16,-2 0-1 0,-3 2-1 0,-2 1-3 16,-1 1-12-16,-3-3-10 0,0 1-12 15,-2-4 32-15,-1-4-162 0,-1-3-129 16,1 1-321-16</inkml:trace>
  <inkml:trace contextRef="#ctx0" brushRef="#br0" timeOffset="-186352.48">7228 14327 547 0,'-6'-8'156'0,"2"0"6"0,-3 1-11 16,-1 0-99-16,-2 2-9 0,-2-2-10 15,-1 4-8-15,-3 0-8 0,0 3-7 16,-2 0-5-16,2 3-2 0,2 0-2 16,2 2 0-16,2-1 0 0,3 0-1 15,4 2-2-15,2-3 0 0,2 3-1 16,2 0-1-16,4 1 1 0,2 1-1 0,0 2 1 15,5 1 1-15,0 3 1 0,0-1 1 16,-1 0 0-16,-1 0 0 0,-3 2 0 16,-4 2 1-16,-3 0 0 0,-6 1-2 15,-3 3-3-15,-5-1-5 0,-5 3-6 16,0-2-7-16,-5 0-5 0,0-1-7 16,-1-3-6-16,0-3 3 0,2-2-49 15,0-3-68-15,2-2-102 0,4-6-244 16</inkml:trace>
  <inkml:trace contextRef="#ctx0" brushRef="#br0" timeOffset="-186175.95">7448 14483 464 0,'14'16'122'0,"-4"4"0"0,-3 2-14 16,-2 2-85-16,-1 2-8 0,-4 2-7 15,-2 1-4-15,-1 3-4 0,-2-2-12 16,-1 0-21-16,0-5-37 0,-1-2-52 16,-1-2-3-16,3-2-71 0,1-3-112 15</inkml:trace>
  <inkml:trace contextRef="#ctx0" brushRef="#br0" timeOffset="-185923.07">7429 14858 346 0,'-1'-12'179'0,"0"-5"-37"0,-1-3 5 15,1-5-56-15,-1-6-22 0,0-4-20 0,-2-5-7 16,3-3-9-16,2-1-6 0,3-2-5 15,1 3-5-15,3 4-5 0,3 4-3 16,3 8-3-16,2 4-2 0,2 7-1 16,1 5 0-16,0 6-1 0,2 5 0 15,0 5-1-15,0 3-2 0,0 4-2 16,-3 2 0-16,1 2 0 0,-3 2-1 0,-3 3-1 16,-2-3 0-16,-3 1 0 0,-4 1 0 15,-3 1-1-15,-3-1-1 0,-4-1-4 16,-5-1 0-16,-3-3-2 0,-4-3-1 15,-3-3 1-15,-2-5 0 0,-3-2 0 16,0-5 0-16,-3-4-5 0,2-2 2 16,0-5-47-16,3-4-88 0,2-3-116 0,6 0-276 15</inkml:trace>
  <inkml:trace contextRef="#ctx0" brushRef="#br0" timeOffset="-184620.32">4101 13922 496 0,'1'7'121'0,"1"3"2"0,-1 2-74 0,-1 3-20 16,3 4-7-16,-3 3-6 0,2 1-7 15,-2 0-6-15,2-1-2 0,0 1-1 16,-1-2-1-16,0-1-1 0,-1-4 0 15,0 1-2-15,0-2 0 0,-3-3-2 16,0-2-5-16,1 1-5 0,-2-6 0 16,1 1 1-16,0-3 3 0,0-2 11 15,-2-3 6-15,1-4 9 0,-1-6 13 0,1-3 5 16,-1-6 4-16,-1-6 2 0,1-4-1 16,0 0 1-16,0-3 0 0,1 1-4 15,3-2-2-15,2 6-2 0,2 3-2 16,2 3-7-16,3 2-3 0,1 5-4 15,0 5-2-15,3 6-3 0,-1 4-2 16,1 1-2-16,2 1-2 0,-2 3-2 16,1 3-1-16,-1 2-1 0,-2 3-2 0,-2 0-1 15,-1 1 0-15,-4 1-2 16,0 0-2-16,-5 2-4 0,0-2-4 0,-2-2-11 16,-3-2-10-16,0-1-9 0,-3-4-27 15,-1-2-99-15,-1-4-117 0,1-2-271 16</inkml:trace>
  <inkml:trace contextRef="#ctx0" brushRef="#br0" timeOffset="-184126.1">4283 13876 543 0,'14'7'126'0,"-4"2"3"16,1-1-91-16,-1-1-7 0,-1 0-2 15,-3 1-6-15,1 1-6 0,-3 0-4 16,-2 0-3-16,-1 1-3 0,1 2-4 15,-2-1-1-15,-2 0-1 0,0-1-1 16,0-2 1-16,0 1-2 0,0-2 1 0,0-5 1 16,0-1 0-16,1-2 1 0,1-2 2 15,0-5-1-15,1-3 2 0,3 1-1 16,0-3 1-16,3 0-1 0,1-1 0 16,1-1 0-16,1 7 0 0,0-3 0 15,1 1 1-15,0 2 0 0,1 3 0 16,-1-1-1-16,1 3 0 0,0 1-1 15,-1 3-1-15,-1 2 0 0,-1 1-1 16,-3 2 1-16,0 2 0 0,-3 1 0 0,-1 1 1 16,0 2-1-16,-1-1-1 0,0 0 1 15,2 0-2-15,0-2 1 0,2-1-2 16,2-3 0-16,2-2 0 0,-1 0 0 16,3-4 1-16,0-4 0 0,0-1 1 15,0-2 5-15,0-2 3 0,-1 0 2 16,-2-1 2-16,-2 0 5 0,0 1 5 15,-3 2 1-15,-2-2-2 0,-4 0-2 16,-1 1-2-16,-3 2-2 0,-1-1-4 0,0-1-5 16,-5 0-4-16,1 1-1 0,0 0-1 15,1 1-3-15,0 1-3 0,3 0-5 16,0 4-9-16,3 1-10 0,2 3-7 16,2 4-13-16,2 1 70 0,2 2-197 15,0 0-132-15,5 3-344 0</inkml:trace>
  <inkml:trace contextRef="#ctx0" brushRef="#br0" timeOffset="-183874.77">4955 13908 567 0,'-4'-2'164'16,"-1"1"2"-16,-6-2-3 0,-3-2-113 15,-4-1-19-15,-2 0-10 0,-3 0-10 16,1 1-6-16,1 0-2 0,1 2 0 0,3 1-1 15,4 2-1-15,3 3 0 0,5 6-1 16,4 2 1-16,2 3-2 0,4 3 0 16,5 2 0-16,3 3-1 0,3-1 0 15,1-5 0-15,3 2 1 0,1-5 0 16,1-1-7-16,-2-1-20 0,2-2-10 16,-1-4 79-16,0-1-209 0,-2-3-140 0,-1-2-361 15</inkml:trace>
  <inkml:trace contextRef="#ctx0" brushRef="#br0" timeOffset="-183472.59">5305 13792 603 0,'2'2'146'0,"-3"3"4"0,0 1-88 16,-3 4-24-16,-2 3-8 0,-1 4-6 15,-4 4-8-15,0 2-7 0,-1 4-3 16,-1 0-3-16,2 3-2 0,1 1 0 15,1-2-2-15,1 0-3 0,4 0-6 16,1-2-6-16,0-2-2 0,3-3-1 16,1-5 0-16,1-2-1 0,0-7 3 15,1-4 5-15,1-5 9 0,1-9 4 16,1-6 5-16,2-4 2 0,1-7 5 0,1-5 3 16,0-4 4-16,1-3 0 0,1-3 2 15,0-1-2-15,3 3 0 0,-1 2 0 16,2 5 1-16,-1 3-1 0,-1 6 0 15,0 4-5-15,0 9 1 0,-5 3-1 16,1 3-2-16,-1 7-1 0,0 3-2 16,0 6-2-16,-2 4-1 0,0 4 0 15,-2 4-1-15,1 6-1 0,-4 0-1 16,1 5-2-16,-1-2 1 0,2-1-2 0,0 0 0 16,0-5-6-16,2-3-10 0,0-2-10 15,1-6-13-15,1 0-13 0,-2-4 8 16,1-4-66-16,-1 0-72 0,-1-3-109 15,-1 0-255-15</inkml:trace>
  <inkml:trace contextRef="#ctx0" brushRef="#br0" timeOffset="-183305.05">5281 13997 575 0,'1'18'123'0,"6"-5"3"15,4-2-99-15,2-8-12 0,5 0-2 16,1 0-2-16,1-3-3 0,-2-3 155 0,0-1-288 16,-4 0-137-16,3-3-412 0</inkml:trace>
  <inkml:trace contextRef="#ctx0" brushRef="#br0" timeOffset="-182605.91">2991 14296 309 0,'0'-1'99'0,"0"0"8"0,0 1-21 16,0-1-16-16,1 0-10 15,-1 0-8-15,1 0-8 0,1 1-5 0,-2-1-7 16,0 1-6-16,0 1-1 0,0 3-2 16,0 0-3-16,-2 5-3 0,2 2-3 15,-1 3-3-15,1 5-2 0,-1 2-3 16,1 5-3-16,0 3 0 0,0 2-2 16,1 7 1-16,-1 3-2 0,0 5 1 15,-3 5 0-15,-1-2 0 0,-4 2-1 16,-1 2 1-16,-1 1 0 0,-1-4 0 0,-2-1-1 15,1 2 1-15,1 3 1 0,-2 0 2 16,1 0 3-16,-2 1 0 0,1 2 1 16,0 0 0-16,2-4 0 0,1 0-1 15,1-5-3-15,1 0-2 0,4-6-1 16,1-5-1-16,0-6 0 0,1-5 0 0,2-6-2 16,1-7-7-16,2-4-7 0,0-6-7 15,1-6 5-15,1-5-142 0,-1-5-128 16,4-7-319-16</inkml:trace>
  <inkml:trace contextRef="#ctx0" brushRef="#br0" timeOffset="-165333.01">3175 14566 256 0,'-2'7'90'16,"-1"-1"8"-16,0-1 0 0,-2-4-31 15,1 1-4-15,-1-2-6 0,2-3-13 16,-1 0-9-16,0 2-9 0,0-3-6 0,1-1-8 16,1-2-5-16,-2 1-1 0,2-2-2 15,0 1 0-15,0-2-1 0,0 1-1 16,-1 2 0-16,2 0 0 0,-1 0 3 15,0 1 5-15,-2 2 1 0,-1 0 3 16,1-1 3-16,-3 2 1 0,1-2-1 16,-2 0-2-16,0-1-3 0,2 0-1 15,-1 0 1-15,2 0 0 0,-1 0 1 16,2 1 2-16,-1 1 2 0,1 1 1 0,1-2 0 16,-1 2 0-16,2 0-3 0,0 1-2 15,1 0-2-15,0 1-3 0,0 0-2 16,1 0-3-16,0 1-1 0,0-1-1 15,1 0-2-15,-1 1 0 0,0 0-1 16,1 0 1-16,-1 2 0 0,1-2 1 16,0 3-1-16,0-1 1 0,1 0 0 0,2 0-1 15,-1-1 0-15,2 0 0 0,1 0 1 16,2 1-1-16,0 0 0 0,2-1 1 16,2 0-1-16,1-1 1 0,3 1 0 15,-1 0 0-15,3 1 0 0,1-1 0 16,1 1 0-16,2 1 1 0,1 0-1 15,1 0 0-15,-1-1 1 0,0 0-1 16,-1-1 1-16,0-2 0 0,-1-2 2 16,0-1 1-16,-2 0 1 0,2 1 0 0,1 0 0 15,-2-3-1-15,-2 2 0 0,1-1-2 16,0 3-1-16,-2 2-1 0,0-1 0 16,-1 1 0-16,0 3 0 0,1 1 0 15,-1 1 0-15,0-1 0 0,-1-2 0 16,0 0 0-16,0-1 1 0,-2 0-1 15,1 0 0-15,2-2 1 0,1-3 4 0,1 3 3 16,2-1 0-16,2-1 1 0,-1-1 1 16,1 0-1-16,-1-1-1 0,-2 3-4 15,2-1-1-15,0 1-1 0,-1 1-1 16,1 0 0-16,0 2 0 0,1 0 0 16,-1-1 0-16,0 3-1 0,0-1 0 15,1 2 2-15,0 1 0 0,-2-1 0 16,1 2 0-16,0-2 1 0,0 0 0 15,-2-1 2-15,-2 1-1 0,1-2 0 0,0-1 1 16,0 0-1-16,-1-1 1 0,1-1-2 16,-1-1-1-16,1 0-1 0,-2 0 0 15,1-1 0-15,-1 0-1 0,2 1 0 16,0-1 1-16,0 1-1 0,0-2 0 16,2 1 1-16,0 0-1 0,1 2 0 15,0-1 0-15,-2-2 0 0,1 3 0 16,-1 1 0-16,-1-2 0 0,-1 0 0 15,-1-1 0-15,1 0 0 0,-2 0 0 16,1-3 0-16,0 0 1 0,0 0-1 0,2 0 1 16,-1 1 0-16,0-3-1 0,0 0 0 15,-2-1 1-15,2 3-1 0,-2 1 0 16,-1 2-1-16,0-2 1 0,0 4 0 16,-2 3-1-16,0 1 1 0,0 0 0 15,0 2 0-15,-1-2 0 0,0 2 0 16,-1-1 0-16,0-1 0 0,-2 0 0 0,1-2 1 15,-1-2-1-15,1 2 0 0,-1-1 0 16,1-1 0-16,1 1 0 0,1 1 0 16,1-2 0-16,2 1 0 0,-1-1 0 15,3-1 0-15,-1 1 0 0,0-3 0 16,3 3 0-16,-1 1 0 16,2 2 0-16,0-2 0 0,0 3 0 0,2 1 0 15,0 1 0-15,-1 1 0 0,0-1 0 16,0 2 0-16,0 1 0 0,0-1 0 0,0 0-1 15,0-1 2-15,1-1-1 0,0-1 0 16,2-1 0-16,0-2 0 0,1 2 0 16,-1-3 0-16,2 0 0 0,0 0 0 15,3 2 0-15,-3-2 0 0,1 1 0 16,1 1 0-16,1 0 0 0,0-2 0 16,-2-1 1-16,0 2-1 0,0-1 0 0,1 3 0 15,-1-3 0-15,0 4 0 0,2 1 0 16,0 0 0-16,2 4 0 0,-1-1 0 15,1-2 0-15,1 1 0 0,-4 0 0 16,0-4 0-16,-3 3 0 0,-1-6 0 16,-2 0 0-16,-3 0 1 0,-4-1-1 15,-1-1 1-15,-3 0 0 0,-1-1-1 16,-4-1 1-16,0 2-1 0,-3 1 1 0,-2-3-1 16,0 1 0-16,1 2-1 0,-2 2 1 15,1-1-2-15,-1 0-2 0,0-2-5 16,-3 0-9-16,0 2-22 0,-3-3-9 15,-1-4-145-15,-3 3-150 0,-5-6-360 16</inkml:trace>
  <inkml:trace contextRef="#ctx0" brushRef="#br0" timeOffset="-163572.33">3127 14649 246 0,'-9'3'74'0,"0"3"14"15,1-4-8-15,0 1-13 0,0-5-10 16,3-1-3-16,0 0-3 0,0-1-5 16,2 1-12-16,-2 1-13 0,2-4-4 15,-1 3-4-15,-1-1-2 0,2 0-3 16,-1 1 0-16,-1 1-1 0,-1 1 1 15,0 1 1-15,1 0 1 0,-1 1 4 16,2 2 3-16,0 0 3 0,0-1 1 0,1 0 1 16,2 0-2-16,-1 3-2 0,1 0-4 15,1-2-4-15,-1-1-4 0,2-1-2 16,0 2-2-16,2 0-1 0,3-1 0 16,0-2 0-16,2 1 0 0,1 1 1 0,1 2 0 15,3-2 1-15,0-1-1 0,1 1 0 16,0 1 0-16,3 3-1 15,-1-1 0-15,2 1 0 0,0 0 0 0,1 2 0 16,1-1 0-16,3-2-1 0,2 1 1 16,1-2-1-16,3 0 0 0,-1 0 0 15,2-4 1-15,-1 2-1 0,-1 0 1 16,-2-4-1-16,1 2 1 0,0 2-1 16,-1-1 0-16,1 0 0 0,0 0 1 15,-1-1-1-15,0 4 0 0,-1-3 1 0,0-1-1 16,0 2 1-16,-2-1-1 0,-1 3 0 15,-2 1 1-15,0 0-1 0,-1 1 0 16,-3-3 0-16,-1 0 0 0,0 2 0 16,-3-4 1-16,0-2-1 0,1-2 0 15,-1-1 1-15,1 0-1 0,1-1 0 16,1-1 0-16,0-1 0 0,-1 3 1 16,0 0-1-16,0 1 0 0,0 2 0 0,-2 1 0 15,-1 2 0-15,0 2 0 0,0 0 0 16,-1-1-1-16,-2 3 1 0,0-3 0 15,0 1 0-15,-2 1 1 0,2-3-1 16,-1 1 0-16,0-2 0 0,1 0 0 16,1 1 0-16,0-2 0 0,2 0 0 15,0-2 0-15,1 1 1 0,3 0-1 16,0 0 0-16,1 1 0 0,3-1 0 0,1-1 0 16,0 0 0-16,1 1 0 15,1-1 0-15,-1 2 0 0,1 2 0 0,-2-1 0 16,0 0 0-16,-1 1 0 0,1 0 0 15,-1-1 0-15,0 0 0 0,3 0 0 16,-1 2 0-16,1-2 0 0,1 0 0 16,0 0 1-16,2 0-1 0,-1-1 1 15,1 0-1-15,3-1 1 0,0 0-1 16,0 1 1-16,1 1 0 0,0 0-1 0,-2 0 1 16,-1 0-1-16,0 1 2 0,-3 2-1 15,-1-1 1-15,-2-1 0 0,-1 1 1 16,2 2-1-16,-3-2 0 0,1 1 1 15,1 0 0-15,-2-1 1 0,1 0 1 16,1 1 1-16,0-1 1 0,-1-1-1 16,2 0 1-16,1-1-2 0,0 0-1 15,1-1-1-15,1-1-2 0,-2 2 0 16,0 1-1-16,-2-1 0 0,-2 1 1 0,1 0-1 16,-2 1 0-16,-1 2 1 0,-1-1 0 15,0 2 0-15,1-1-1 0,-2 2 1 16,1-3-1-16,-2 1 0 0,2 2 0 15,-1-3 0-15,0 0 0 0,1-2 0 16,1 0 0-16,0 0 1 0,2-1-1 16,0 1 0-16,2-2 0 0,0-2 1 15,2 0 2-15,0 1 3 0,1 0 1 0,1 1 0 16,1-1 1-16,-1 2 0 0,-1 1-1 16,-1 0-2-16,-2 3-2 0,-2-2-2 15,-2-1 0-15,-2 3 0 0,-1-1-1 16,-1 0 0-16,-1 1 1 0,1-2-1 15,1 1 0-15,2 2 0 0,-1-1 0 16,0 1 1-16,0-3-1 0,2 2 0 0,-1-2 1 16,-1 0-1-16,-2-1 0 15,-1-3 1-15,0 1-1 0,-3 4 1 0,-2-4 0 16,-1 1-1-16,-3-2 2 0,-1 1-1 16,-1 1 1-16,1-1 0 0,-1-1 0 15,0 1 0-15,1 1-2 0,1-1 0 16,3 2-1-16,0-1 0 0,4 0-1 15,1 1 1-15,2 0 0 0,2-2 1 16,0 1-1-16,2 1 1 0,0 0 0 16,1 0 1-16,-2 0-1 0,1 0 0 0,0 2 0 15,-2 0 0-15,0-1 0 0,-1 1 0 16,1-1 0-16,-2 0 0 0,0 0 0 16,0 2-2-16,-1 0-3 0,0 1-5 15,-2-2-5-15,0 2-8 0,0 0-9 16,-1 1-13-16,-2-1-22 0,0 1-108 0,-1 1-123 15,0-4-292-15</inkml:trace>
  <inkml:trace contextRef="#ctx0" brushRef="#br0" timeOffset="-160025.99">1723 13739 509 0,'2'-4'126'0,"-1"0"4"16,-1-2-63-16,-1 1-28 0,0 1-4 15,-2 1 1-15,0-1-2 0,0 1-5 16,-3-1-5-16,1 1-4 0,-1 0-4 15,-1 0-5-15,-2-1-3 0,0 3-4 16,1-1-3-16,-3 0 0 0,1 1 0 16,-2 1-1-16,0 0 0 0,0-1 0 0,1 1 0 15,1-1 0-15,1 1 0 0,1 1-1 16,2 0 0-16,2 0 0 0,1 1-1 16,1-1 0-16,0 5 0 0,0-1 0 15,-1 4 1-15,1 1 0 0,0 2 0 16,1 1 1-16,1 4 0 0,0 3 0 15,0 1 0-15,1 2 1 0,1 5-1 16,1 6 1-16,1 3-1 0,0 3-4 0,1 4-8 16,0 1-11-16,0 2-2 15,0-2-20-15,-1-2-53 0,-2-3-56 0,0-6-99 16,-4-3-212-16</inkml:trace>
  <inkml:trace contextRef="#ctx0" brushRef="#br0" timeOffset="-159437.81">1419 14021 567 0,'1'-1'131'16,"0"-1"3"-16,3-1-79 0,0-3-26 15,3-1-5-15,1-3-4 0,3-1-1 16,4-2-3-16,2-1-2 0,2 0-1 15,1 1-5-15,3 3-3 0,0 1-2 0,2 3-2 16,-2 4 0-16,-3 2 0 0,0 1-1 16,-2 3 1-16,-3 1-1 0,-2 0 1 15,-2 3 1-15,0-3 0 0,-2 2 1 16,0 0-1-16,-1 2 0 0,1 3-1 16,-1 0 1-16,-1 4-2 0,0 2 0 15,0 4 1-15,-2 6-1 0,1 2-3 0,-2 5-9 16,0 5-4-16,0 1-8 0,-2 5-4 15,1 1-10-15,0-1-33 0,3-1-18 16,-2-4-3-16,1-4 6 0,0-5 11 16,1-9 16-16,-3-4 23 0,0-7 60 15,-1-6 35-15,-2-6 19 0,0-5 4 16,-2-6 1-16,-1-6-6 0,0-6-12 16,-2-5-26-16,0-8-11 0,-1-4-6 15,2-2-2-15,-2-4 1 0,2-2 0 0,-1 3 2 16,1 2 0-16,2 3 1 0,1 6-1 15,2 4-2-15,2 3-5 0,2 8-4 16,0 2-4-16,3 5-1 0,0 3-2 16,-1 1-3-16,1 3 0 0,0 1-1 15,-2 3-1-15,2 0 0 0,-1 2-2 16,1 2 0-16,-1 1 0 0,-1 2-1 16,1 2 0-16,-2-1-1 0,1 3 1 0,-3-1-1 15,-1 2 0-15,0 0 0 0,-2 1-2 16,-2 3-4-16,-1 0-2 0,-1 2-4 15,-3-1-4-15,-1 2-6 0,-3-1-9 16,-2 0 5-16,-1-4-63 0,-4-3-64 16,-1-5-109-16,-2 1-247 0</inkml:trace>
  <inkml:trace contextRef="#ctx0" brushRef="#br0" timeOffset="-158605.93">2247 14108 455 0,'-2'-1'121'16,"0"1"4"-16,0-1-55 0,0 1-22 0,-1 0-5 15,0-1-6-15,1 1-6 0,0 0-2 16,1 1-1-16,0-2 0 0,-1 2-3 16,1-2-3-16,1 1-4 0,0 1-4 15,0-2-5-15,0-1-4 0,0 2-2 16,0 0-2-16,0 0-1 0,0 0-1 15,1 2 0-15,1-2-1 0,0 1 1 0,0 1 0 16,2-1 0-16,1 1 0 16,-1 0 0-16,3-2 1 0,-1 2-1 15,2-2 0-15,2 2 1 0,-1-2-1 0,3 0 1 16,1 1 0-16,1 0 0 0,1 1 0 16,3 2 1-16,-2 0-1 0,4 0 0 15,0 2 0-15,-2-2 1 0,2-1-1 16,0 0 0-16,-1 0 1 0,1-1-1 15,0 1 1-15,1 0 3 0,0 1 0 0,-2-1 1 16,1 2-1-16,-4 0 1 0,2-2-1 16,-4 0-1-16,-2 2-2 0,0-2-1 15,-1 0 0-15,0 0 0 0,0 0 0 16,0 0-2-16,0 2 0 0,-1-3-2 16,-1 1-2-16,-2-2-3 0,-1 1-9 15,-2-1-10-15,0-1-5 0,-4-2 89 16,-2-1-214-16,-1-1-131 0,0-2-352 15</inkml:trace>
  <inkml:trace contextRef="#ctx0" brushRef="#br0" timeOffset="-157923.84">2705 14056 478 0,'1'-1'120'0,"-1"-1"1"0,2-1-59 16,-1 1-29-16,0-3-8 0,-1 2-7 15,1 1-4-15,-1 0 0 0,0-1 1 16,0 3 1-16,0-1 3 0,0 1 1 16,0 1 1-16,0 0-2 0,0 1-1 0,0-2-1 15,-1 1 0-15,2 0-2 0,-1 0 1 16,1 0 0-16,0 0 1 0,0 0 0 15,1 1-1-15,0-2-1 0,1 1 0 16,-1 0-2-16,1 1-2 0,-1-1-1 16,2 0-2-16,1 3-2 0,1 1-1 15,1-1-2-15,2 2-1 0,0 2 0 16,1-1-1-16,1 3-1 0,-2-3 1 0,2 3 0 16,-2 0-1-16,0-2 0 15,0 2 1-15,-1-2-1 0,1 0 0 0,0 1 0 16,-1-3 0-16,-1 2 1 0,0 1-1 15,-1-3 1-15,-1-1-1 0,-1 2 0 16,0-3 0-16,-3 0 0 0,1-1 0 16,-2-2 1-16,0-1-1 0,0 3 1 15,-1-3-1-15,0 1 1 0,0 0 0 16,-4 0 0-16,1 1 0 0,-4 1 0 0,-3 2-2 16,-2 1-1-16,-2-1-2 0,-3 0 1 15,-2 2-2-15,-2-3 0 0,1 2 0 16,0-2 0-16,1 1-2 0,0 2-4 15,2 0-9-15,0-1-10 0,2 2-11 16,-2 0 27-16,3 1-158 0,0 1-128 16,0-1-322-16</inkml:trace>
  <inkml:trace contextRef="#ctx0" brushRef="#br0" timeOffset="-133621.37">21027 927 613 0,'-9'11'133'0,"-2"-9"5"16,0 0-115-16,2-1-4 0,1 1 1 16,-2 0 2-16,1 1 1 0,2-5-6 15,3 6-4-15,1-2-2 0,1-1-3 16,2 2-2-16,1-3-3 0,2 1-2 0,2-2-12 16,2-3-12-16,2 1 1 0,3-1-128 15,1-3-120-15,2-2-304 0</inkml:trace>
  <inkml:trace contextRef="#ctx0" brushRef="#br0" timeOffset="-133451.31">21598 1005 587 0,'5'15'123'0,"1"-4"1"0,-2 0-116 15,2-6-1-15,2-5 0 0,1-5 1 16,1-4-2-16,1-3-4 0,1-1-5 15,1-6 9-15,1 0-131 0,4-7-106 16,-2 2-288-16</inkml:trace>
  <inkml:trace contextRef="#ctx0" brushRef="#br0" timeOffset="-133296.72">22091 901 450 0,'11'26'121'0,"-2"-1"2"16,0-3-27-16,-2 0-73 0,-2-2 0 15,1-5-7-15,-4-2-6 0,2-5-8 16,4-5-3-16,3-4-101 0,2-8-22 0,-7-5-91 16,20-4-207-16</inkml:trace>
  <inkml:trace contextRef="#ctx0" brushRef="#br0" timeOffset="-133151.11">22747 1006 596 0,'1'12'123'16,"0"-3"1"-16,-1-6-116 0,1-2 1 0,2-4-1 16,5-6 0-16,1-2-3 0,2-4-4 15,3-3-3-15,5-3-37 0,4-3-88 16,3-2-102-16,-4 1-256 0</inkml:trace>
  <inkml:trace contextRef="#ctx0" brushRef="#br0" timeOffset="-133008.49">23153 864 593 0,'13'22'139'0,"-2"-2"10"16,-4 0-103-16,-2-1 0 0,-2 1 0 16,-3-4-8-16,-3-2-8 0,1-4-8 15,-1-2-8-15,2-2-6 0,1-6-6 16,3-6-8-16,2-5-15 0,1-4-14 16,4-4-127-16,3-8-130 0,5-5-325 15</inkml:trace>
  <inkml:trace contextRef="#ctx0" brushRef="#br0" timeOffset="-132706.51">23487 398 506 0,'-8'-11'126'16,"1"-2"7"-16,1 3-81 0,0 1-4 15,3 5 2-15,1 1-7 0,-2 1-8 16,4 5 1-16,4 5 1 0,1 6-4 16,6 5-5-16,5 5 0 0,9 7-1 15,7 7-1-15,5 11-9 0,5 3-7 16,9 10-2-16,3 10-1 0,0 3-1 16,-3 8 0-16,-10 3-2 0,-6-3 1 15,-13 7 0-15,-15-7-1 0,-20-3 1 16,-20-6-8-16,-11-9 3 0,-13-3-12 0,-13-6-23 15,-15-9-14-15,-12-9-136 0,-10-9-143 16,-2-8-345-16</inkml:trace>
  <inkml:trace contextRef="#ctx0" brushRef="#br0" timeOffset="-13885.37">23398 16032 552 0,'-10'0'137'0,"1"1"2"0,4-3-45 16,1-2-66-16,2-1-16 0,1-1-5 16,1 0-5-16,1-1 0 0,0 1-1 15,2-1-1-15,0 3 1 0,0-1 0 16,0 1 3-16,2 1 4 0,1-1 5 15,1 2 3-15,3-1 3 0,3-2 3 16,4 1 1-16,4 0 1 0,3-2 0 16,5 3-3-16,0-1-3 0,4 1 0 15,-1 3-3-15,-3 1-1 0,1 2-3 0,-3 0-4 16,-2 1-2-16,-4 3-2 0,-4-3-2 16,-2 3-1-16,-3 1 0 0,-2 1-1 15,-2 2-1-15,-2 4 1 0,0 1-1 16,0 4 1-16,-1 2 0 0,0 2 0 15,0 3 0-15,1 1 1 0,1 2 0 16,0 1 0-16,3 2 0 0,0 3 0 0,1 3 1 16,0 3-1-16,0 4 1 0,0 3-1 15,-1 5 0-15,-1 2 1 0,0 1-1 16,-2 5 0-16,-3 2 0 0,-1 4-1 16,-3 2 1-16,-1 3-1 0,-1 4 0 15,-2 3-1-15,2-2 0 0,0-4-1 16,4-4 1-16,2-5 0 0,2-6 0 15,0-8 0-15,3-7 2 0,3-3 0 16,1-7 1-16,-2-2 0 0,2-7 1 16,-1-5 0-16,-2-6 0 0,-1-3 0 0,-3-5-1 15,-1 0 0-15,-1-5-1 0,-1 0-2 16,-2-1-1-16,0 0 1 0,0-1-1 16,-1 1 1-16,0-3 0 0,-2-1 1 15,-1 0 1-15,-1-3 2 0,-2 1 0 16,-3-4 0-16,-4-1 0 0,-3-2 0 15,-2 1-1-15,-4-3 0 0,-5 1-1 0,-4 0 0 16,-9 2 0-16,-6 0-2 0,-9 3 0 16,-7 3 0-16,-6 0 0 0,-2 5-1 15,0 4 1-15,-2 1 1 0,-1 6 1 16,3 3-5-16,4 1-24 0,2 0-138 16,1-1-6-16,1 3-120 0,8 0-252 15</inkml:trace>
  <inkml:trace contextRef="#ctx0" brushRef="#br0" timeOffset="139058.14">1633 2633 407 0,'2'-3'107'15,"-2"5"1"-15,0-1-57 0,0 0-11 16,0 1-1-16,0-1-4 0,0 1-8 15,0 2-2-15,0-3 1 0,1 1 2 16,-1-1-1-16,1 0-1 0,-1 0 1 16,0-2 1-16,0 2 1 0,0-2 3 0,0 1 2 15,0 0 1-15,-1-1 0 0,0 1-4 16,0-1-3-16,-1-2-5 0,-1 0-4 16,-1 0-5-16,-2 1-5 0,-2-1-5 15,-3-2-2-15,0 2-1 0,-3 2 0 16,-2 1-2-16,0 2 1 0,-2 2-1 15,3 3 0-15,-1 3 0 0,-1 2 0 16,1 2 0-16,2 4 0 0,1-2 1 16,1 3-1-16,3 0 0 0,1 1 0 0,5 1 0 15,0 0-1-15,4-1 1 0,3 0 0 16,2 2-1-16,1-1 1 0,4 1 0 16,0-2 0-16,3-4 1 0,3-1 0 15,0-1-1-15,1-6 2 0,3 1-1 16,1-2 0-16,1-3 1 0,-3-1-8 15,0-2-13-15,-3-1-20 0,0-2-14 16,-3-2-95-16,-1-3-34 0,3 0-118 0,1-2-224 16</inkml:trace>
  <inkml:trace contextRef="#ctx0" brushRef="#br0" timeOffset="140272.42">1963 2844 506 0,'2'-6'126'0,"0"-2"8"0,0-2-60 15,-2-2-33-15,0-1 1 0,0 3 2 16,-2-1-4-16,0 0-3 0,-3 0-4 16,-1 2-5-16,-1-1-2 0,0 4-3 15,-3-2-5-15,-1 3-4 0,0 1-5 0,0 6-2 16,0 3-1-16,-1 4-3 0,0 3-3 15,0 3-1-15,2 5 1 0,1 3 0 16,2 1-1-16,3-1 0 0,3 0-1 16,2-1 1-16,5-3-2 0,0-5 1 15,4-3-1-15,2-5 1 0,1 0 1 16,3-4 2-16,-2-4 0 0,-1-3 1 16,0-2 1-16,-1-2 0 0,0-4 0 15,0-4 0-15,-2 0 0 0,0-2 0 0,0 0 1 16,-1 1 0-16,-3-1 1 15,0 4 0-15,-3 2 0 0,-2 3 1 0,-1 2-1 16,0 5-2-16,-1 2-1 0,1 6-2 16,0 4 1-16,1 4-1 0,1 4-1 15,1 4 0-15,2 1 1 0,1-1 0 16,2 0-1-16,3-3 1 0,4-3-1 0,1-4 0 16,2-3 1-16,1-3-1 0,0-3 1 15,-2-2 1-15,1-2-1 0,-3-2 2 16,-1-3-1-16,-1-3 1 0,1-4 0 15,-2-4 0-15,-1-4 0 0,0-2 0 16,-2-4 0-16,0-3 0 0,-1-5-1 16,-2-2 1-16,-2 1-1 0,-2-4 1 15,0-2-1-15,0 0 1 0,-2 2 0 16,0 6-1-16,-1 5 7 0,2 5 4 16,0 8 2-16,-1 3-1 0,-1 9-1 0,0 10-1 15,-2 9 0-15,-2 5-5 0,-1 8-5 16,0 3-2-16,0 11 0 0,-2 4 2 15,3 2 0-15,3 0-1 0,3-2-1 16,2-1-1-16,5-3 0 0,1-4-1 16,3-8-1-16,4-5 0 0,-1-4 0 15,0-5 0-15,1-3 1 0,-3-5 1 16,1-5 0-16,-1-4 2 0,-1-7 0 0,-1-5 2 16,1-5 0-16,-1-8 0 0,0-4 1 15,-1-4-1-15,-1-6 0 0,-1-1 0 16,0-3-1-16,-1-2 1 0,0 4-1 15,-3 1 0-15,0 5 0 0,0 10 3 16,-3 3 2-16,-1 9 0 0,-1 5 0 16,-4 6-1-16,0 11 0 0,-2 5 0 15,-2 3-3-15,2 11-2 0,-3 2-1 0,-1 7 2 16,2 7 0-16,0-1-1 0,4 1 1 16,2 0-1-16,4-3 0 0,2 0 0 15,2-2-1-15,5-8 0 0,3-2 0 16,4-6 0-16,4-1 0 0,2-5 0 15,4-5 1-15,3-3 0 0,3-5 0 16,1-5 1-16,2-5 0 0,0-6 0 16,-2-3 1-16,-5-2-1 0,-1-3 1 15,-5-1 0-15,-6 0 0 0,-6-1 0 0,-4 0 1 16,-5 2-1-16,-3 0-1 0,-5 2-3 16,-2 3-1-16,-3 6-2 0,-2 6 0 15,-4 7-1-15,0 6 1 0,-3 5 0 16,1 6 3-16,2 2 0 0,4-2 2 15,3 2-1-15,5-1 1 0,6-3-1 16,7-1 1-16,4-2 0 0,5-2 0 0,2-4 0 16,4-2 1-16,3-1-1 0,-1-2 1 15,0-3 0-15,0-2 0 0,-1 0-1 16,1 1-1-16,0 1-2 0,-2 3-11 16,-2 1-1-16,0 5-1 0,-2 2 0 15,-4 1-6-15,-3 3 1 0,-3-3 1 16,-2 0 11-16,-4-2 0 0,-2-2 0 15,-1-3 0-15,0-1 8 0,-2-3 6 16,0-2 5-16,-1 0 5 0,0-5 3 16,-1-3 4-16,-1-2 4 0,3-3 1 0,1-4-5 15,2-3-4-15,7-7-5 0,5 0-2 16,6-1-5-16,5 0-4 0,6 0-3 16,7 5 0-16,4 0-1 0,3 3 1 15,1 2-1-15,1 0-11 0,1 4-36 16,0-2-152-16,2 1-162 0,-2 4-414 15</inkml:trace>
  <inkml:trace contextRef="#ctx0" brushRef="#br0" timeOffset="142027.51">2068 6170 502 0,'11'-2'126'0,"0"-1"6"15,-5 2-62-15,0-1-29 0,-2 2-6 16,-3-2-1-16,-1 4-5 0,0-4 0 16,0 4-1-16,-1-1-1 0,0 0 0 15,0 0 1-15,-1 1 0 0,-3 1-2 16,1 2-5-16,-3-1-3 0,-1 3-3 0,-4 1-4 15,-3 4-3-15,-2 4-2 0,-4 5-2 16,-3 3-1-16,-4 6-1 0,-4 3-1 16,-3 2 0-16,-4 0 0 0,0 3 0 15,-1-3 0-15,1 2-1 0,3-2 0 0,4-3-1 16,3-3-2-16,6-2-1 16,6-5-5-16,3-4-3 0,5-5-3 0,1-3-4 15,4-4-9-15,2-3-12 0,2-2 19 16,0-3-150-16,1-4-129 0,0-3-332 15</inkml:trace>
  <inkml:trace contextRef="#ctx0" brushRef="#br0" timeOffset="142269.76">1558 6494 604 0,'-3'2'139'15,"-1"-1"2"-15,-1-1-101 0,-1 2-15 16,-2 0-3-16,-2 0-6 0,-1 4-6 15,-1 4-4-15,-1 2-3 0,-1 5-1 16,-1 7-1-16,0 3 0 0,1 6 0 16,1 2-1-16,1 0-1 0,3-2 0 0,5-2-1 15,2-3 0-15,7-3-1 0,2-5 1 16,7-4 1-16,5-3 1 0,5-4 1 16,6-5 1-16,5-1 1 0,2-7-9 15,3-2 124-15,3-5-261 0,-4-2-140 16,4-4-408-16</inkml:trace>
  <inkml:trace contextRef="#ctx0" brushRef="#br0" timeOffset="142932.65">451 7240 532 0,'3'1'123'0,"-2"-1"5"16,1-1-87-16,-1-3-6 0,0 1 0 15,0-1-2-15,-1-2-2 0,-1-1 0 0,0 1-1 16,-1-1-2-16,-1 1-2 15,-3-2-2-15,1 2-1 0,-4 0-3 0,-2 0-4 16,-2 0-4-16,-1 1-3 0,-2 4-4 16,0 1-2-16,-3 2-2 0,2 3-1 15,-2 5-1-15,1 5 0 0,-1 8-1 16,3 5 2-16,0 4-1 0,4 5 0 16,2 2-2-16,6 3-3 0,3-2-1 15,5-3-3-15,4-3-1 0,4-3-2 16,4-4 1-16,4-3-8 0,2-5-8 0,2-5-6 15,3-5-107-15,0-6-17 0,-1-6-103 16,6-1-215-16</inkml:trace>
  <inkml:trace contextRef="#ctx0" brushRef="#br0" timeOffset="143292.21">748 7386 618 0,'-9'-7'166'0,"1"-4"5"15,-2 0-54-15,-1 0-71 0,-1 0-11 16,-1 3-7-16,-1 3-11 0,0 3-11 16,-2 7-5-16,-2 5-1 0,-1 6-2 15,-1 6-1-15,1 5-5 0,-2 5-9 16,2 6-15-16,4-1-9 0,6 0-2 16,6-4 0-16,4-4 1 0,5-6 4 15,10-8 10-15,2-6 17 0,5-6 9 0,3-9 5 16,1-3 4-16,1-5 1 0,2-2 3 15,-4-5 2-15,1-3 6 0,-4 0 5 16,-3 1 5-16,-2 0 2 0,-5 2-1 16,-3 4 1-16,-5 5 0 0,0 3-3 15,-3 3-8-15,-2 4-8 0,-2 8-3 16,-3 1-3-16,0 9-2 0,1 2-4 0,-3 5-2 16,3 5 1-16,0 2-5 0,2 1-11 15,3 1-10-15,4-6-10 0,2-2-9 16,4-2 1-16,0-3-127 0,2-7-117 15,2-2-280-15</inkml:trace>
  <inkml:trace contextRef="#ctx0" brushRef="#br0" timeOffset="143490.98">1067 7102 530 0,'-3'-28'156'0,"4"7"5"0,-2 3-2 15,1 6-108-15,0 4-11 0,0 9-4 16,-1 9-10-16,1 10-12 0,-1 5-4 16,1 8-7-16,-1 11 1 0,0 8 1 0,-1 6 0 15,-1 2 0-15,1 5 2 0,1 3-23 16,0 1-18-16,1 0-13 0,0-4-126 16,2-7-134-16,3-6-328 0</inkml:trace>
  <inkml:trace contextRef="#ctx0" brushRef="#br0" timeOffset="143717.94">1223 7164 666 0,'0'-13'162'0,"-1"4"6"15,0 6-116-15,1 2-11 0,-1 4-5 16,0 7-7-16,1 5-9 0,-1 6-3 15,1 8-2-15,0 6 0 0,1 7 2 16,-1 7-1-16,0 3-1 0,0 4-7 0,-1 3-4 16,-2 0-11-16,1-1-18 0,0-4-18 15,2-2 65-15,2-5-206 0,1-7-149 16,4-7-378-16</inkml:trace>
  <inkml:trace contextRef="#ctx0" brushRef="#br0" timeOffset="144219.52">1359 7563 539 0,'2'10'126'16,"1"-3"2"-16,2 2-83 0,1-1-22 16,2-3 1-16,1-3 3 0,2-2-2 15,1-3-2-15,0-5 0 0,1-2 0 16,-1-5 0-16,0 0-4 0,-1-1-3 15,-1-3-4-15,-2 0-4 0,-3 3-1 16,-1-2 1-16,-3 2 3 0,-4 2 2 0,-3-1 2 16,-2 2 2-16,-3 4-1 0,-2 5 0 15,-2 5-3-15,-1 8-3 0,0 4-4 16,-1 7-4-16,0 6-2 0,3 6-1 16,1 4 1-16,6 2-1 0,2-1 0 15,8-1 0-15,2-2 0 0,5-5 1 16,3-4-1-16,5-6 1 0,0-5 0 0,4-4 0 15,2-5 0-15,1-5 0 16,5-5 0-16,2-4 0 0,1-3 0 16,2-3 1-16,-1-1-1 0,1-4 1 0,-1-4-1 15,-6-1 1-15,-3-3 1 0,-3-1-1 16,-6-1 2-16,-6 0 2 0,-7 4 0 16,-4 3 5-16,-5 4 2 0,-6 5 0 15,-5 7 0-15,-2 7-1 0,-2 4-1 0,-1 7-1 16,0 8-5-16,2 7-3 0,2 5 0 15,6 2-1-15,5 4-1 0,5 0 1 16,8-2-1-16,5-2 1 0,6-8 0 16,6-3 1-16,7-2-11 0,3-5-1 15,3-6-17-15,1-5-23 0,1-5-136 16,1-3-147-16,2-8-357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6:45:14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17588 6286 400 0,'-4'0'90'0,"1"2"-1"0,2-2-59 16,1 1-18-16,0 2-9 0,2 1 1 15,2 1 6-15,1-2 8 0,3 2 6 16,3 0 6-16,4-1 4 0,7 0 2 16,4-3-4-16,7 1-3 0,4-1-6 15,2 0-5-15,3-2-6 0,5 2-2 16,0-2-3-16,3 0 0 0,0-2-4 16,4 0-1-16,6 0 3 0,4 1 3 0,2-4 0 15,3 2 1-15,3 0 1 0,2-2 1 16,2 1-1-16,2-1-1 0,-4 1-3 15,0-1-2-15,-2 4 1 0,-4 0-2 16,-2 1 0-16,-7 1-1 0,-4 2-1 16,-5-1 1-16,-4 5-1 0,-7-3-1 0,-8 0 0 15,-9 0-1-15,-3 2 1 0,-11-3-1 16,-2 3 0-16,-6-1 3 0,-5-1 0 16,-1 0 0-16,-4 2 0 0,-4-2 0 15,-4 1 1-15,-1-1-1 0,-3-1-3 16,-4 1 0-16,0 0 0 0,-6-1 0 15,-3 0-1-15,-3 0 1 0,-6 0-1 16,-3-2 0-16,-7-2 0 0,-7 0-2 16,-1-1-1-16,-6 3-1 0,-4-1-1 15,-2 1 0-15,-4 2 0 0,-4-4-4 0,2 1-3 16,-2 2-1-16,1-2 0 0,3 0-3 16,2 0-1-16,4-1-1 0,4 2 2 15,5 1 1-15,7-1 2 0,9 1 2 16,6 2 3-16,7-1 2 0,10 1 1 15,9 2 3-15,7 0 0 0,6 1 2 16,2-3 1-16,4 3 5 0,4 0 3 0,3 2 2 16,6 0 2-16,7 1 4 0,5-1 1 15,8 4 0-15,4-4-1 0,7 2-3 16,7-4-1-16,5 0-1 0,5-4 0 16,6-1-1-16,4-2-2 0,9 2-1 15,3-6-1-15,4-1-1 0,3 2 0 16,3-1-1-16,-1-1-1 0,-2-2 0 15,3-2 0-15,-3 2 1 0,-3-2 1 16,-5 0 1-16,-8 0 1 0,-5 1 1 16,-11 3 0-16,-10-2 1 0,-14 3-3 15,-10 0 4-15,-11 1 3 0,-12-1-2 0,-11-1-2 16,-13-1-2-16,-10 3-2 0,-14-3 0 16,-11 2-4-16,-9-2-5 0,-9 6 0 15,-4 2-3-15,-3 1-4 0,-4 3-2 16,-2 1-2-16,1 2-1 0,-3 3-1 15,0 0-1-15,0 0 4 0,-3 0 5 0,4 2 3 16,5 0-1-16,2 0-1 0,4-2-4 16,7 0-2-16,6-1-12 0,8-1-32 15,6-3-39-15,2-1-15 0,4-1 3 16,6 1 5-16,4-1 5 0,5-2 16 16,7 1 33-16,4 0 58 0,10-2 49 15,10 0 15-15,8-2 11 0,7 0 8 16,10-3 5-16,2 0 2 0,8-1-14 0,7 0-32 15,6-3-14-15,6-1-11 0,5-2-8 16,10 2-6-16,3-1-4 16,6 2-1-16,5-2 1 0,-1 2 0 0,2 3 1 15,0 0 2-15,-9-1 0 0,-2 3-1 16,-6 1 0-16,-8 0-1 0,-7-2 0 16,-8 2-1-16,-11 0-1 0,-6 0-2 15,-8 0 1-15,-8-2 0 0,-5 2 2 16,-9 2-7-16,-6 0-9 0,-10-2-8 0,-10 3-123 15,-6-3-118-15,-9-5-301 0</inkml:trace>
  <inkml:trace contextRef="#ctx0" brushRef="#br0" timeOffset="46761.91">9594 7037 489 0,'-19'10'117'16,"3"1"0"-16,3 1-34 0,3-3-77 0,-2 2-8 15,-1-1-1-15,-1 3-1 0,1 0-1 16,-2 0-1-16,2 1 1 0,0-2 2 16,1-1 0-16,-1-2 2 0,2-3 0 15,1 1 2-15,0-3 2 0,3-1 2 16,0-1 3-16,3-1 3 0,0 0 4 0,2 0 2 16,2-1-1-16,0 0-1 0,1 0-3 15,0 1-3-15,0 0-4 0,2 0-3 16,-1 0-1-16,2 1-1 0,0 0 0 15,1 0 0-15,0 1 0 0,2 0 1 16,1 1 0-16,-1-1-1 0,3 1 2 16,1-1 0-16,2 0 2 0,2-3 2 15,1 1 1-15,2-1 0 0,0 1 1 16,5-1 0-16,1 0-1 0,5 0-1 0,4 1-2 16,3 0 0-16,5-1-1 0,8 0 1 15,2-1 0-15,5-1 1 0,5-2 1 16,3 0-1-16,7 0 3 0,5 0 1 15,3-2 0-15,5 2-2 0,4 0 1 16,6 3 0-16,2-1 0 0,1 3-2 16,2 3-1-16,5-1 1 0,5-1-1 15,3 5 0-15,-1-1-1 0,6-1 0 0,3-2-1 16,2-1-1-16,1 0-1 0,2-3 0 16,2-3 0-16,2-3-1 0,-2 1-1 15,-4-4-5-15,1 0-5 0,-5-1-7 16,-5 1-6-16,-6 0 25 0,-8-3-157 15,-5-3-125-15,-4 2-316 0</inkml:trace>
  <inkml:trace contextRef="#ctx0" brushRef="#br0" timeOffset="50989.58">4325 9380 486 0,'-1'4'108'0,"2"-2"0"16,-2-2-74-16,2 1-24 0,-4 1-4 16,3 1-1-16,-2 2-2 0,-3 1 0 15,-2 1-1-15,-2 1 1 0,-3-1-1 0,0 1 0 16,-3 0 0-16,2-3-1 0,-1 1 1 16,2-1 1-16,-1-3 3 0,4 0 3 15,0 0 4-15,2-1 3 0,1-1 4 16,1-1 1-16,1 1 0 0,2 0-2 15,0-2-4-15,0 2-3 0,2 0-5 16,2 2-4-16,0 0-2 0,2 1-1 16,1 1 0-16,1 2-1 0,3-1 1 15,2 1 0-15,1-2 0 0,2 1 0 0,3-3 0 16,0 0 1-16,4-1 0 0,1 0 0 16,3-1 1-16,0 0 1 0,3-1-1 15,1 0 1-15,1 0 0 0,3 0 0 16,3 0 0-16,0 1 0 0,6 1 0 15,2 2-1-15,4-1 0 0,4 3 0 16,1-4 0-16,2 0-1 0,-1-1-1 16,1 0 1-16,0-2-1 0,0 1 1 0,2 1-1 15,0 0 0-15,1 0 0 0,2 1 0 16,-1 0 1-16,-2 1-1 0,1 1 0 16,-3 1 0-16,-1 3 1 0,-1 1-1 15,0 3 0-15,1 1 1 0,-1 1-1 16,2-2 1-16,1-1-1 0,0 0 1 15,3-2-1-15,2-1 1 0,3-1-1 0,2-1 0 16,0 0 0-16,2 1 1 0,3-1-1 16,0 2 0-16,-2 0 1 0,1 1 0 15,-2 1 0-15,1 2 1 0,0 1 0 16,-2-1 0-16,-2 2 0 0,1-1 0 16,0-2-1-16,2 1 0 0,-1-3 0 15,-1-3 0-15,0 1 0 0,2-4-1 16,0 1 1-16,-2 0-1 0,-2-3 0 15,1 2 0-15,-2 0 0 0,3 1 0 0,-2-1 1 16,-4 0-1-16,0 3 0 0,-1 0 0 16,1 2 1-16,-1 1-1 0,0-2 1 15,1 3-1-15,0-4 0 0,2-2 0 16,-1 0 1-16,1-1-1 0,-1-2 0 16,0-1 0-16,2-1 0 0,1 0 1 15,0-1-1-15,0-1 0 0,-1 2 1 16,3 0 1-16,-3-1 2 0,3 0 0 15,-1 1 2-15,-1 1-1 0,1 1 0 0,2-2 1 16,-3-1-2-16,1 2-1 0,1-3 0 16,-1 2 2-16,3-4 2 0,1 0 0 15,2-6 1-15,-2 0-1 0,2 0 0 16,-3 2 0-16,0 0-4 0,-4-1-2 16,-5 2 0-16,-2 4-2 0,-4-1 2 15,-8 1-1-15,-6-1-7 0,-8 0-16 16,-8 2-135-16,-7-1-132 0,-9-4-340 0</inkml:trace>
  <inkml:trace contextRef="#ctx0" brushRef="#br0" timeOffset="56286.15">14797 10016 591 0,'0'0'130'0,"0"-1"0"0,0-1-96 16,0-1-19-16,0-1-8 0,0 1-5 16,-1-2-1-16,1 2-1 0,0 0 2 15,0 1 5-15,1-1 2 0,-1 1 2 16,0 0 0-16,0 1 0 0,1 0 0 0,0 2-2 16,1 2-1-16,-1 0-1 0,2 2 1 15,-1 0 4-15,1 4 2 0,2 3 1 16,0 2 0-16,2 3 0 0,1 1-3 15,1 5-1-15,2 3-4 0,1 0-3 16,0 1-2-16,-1-3 0 0,0 1-1 16,-3-2-1-16,0-3 1 0,-4-3-1 15,0-1 0-15,-1-3 1 0,-1-1 0 16,-1-2 1-16,-2-1 1 0,-1-4 1 0,-2 1 1 16,-2-3-1-16,-4-2 1 0,-5-2-1 15,-3-1-1-15,-1 2-2 0,-4-2-2 16,-3-3-6-16,-3-2-5 0,-1 2-4 15,5 0-3-15,0-3-6 0,-3-4-7 16,3-2-6-16,2-2-16 0,3-1-96 16,3-6 1-16,-3-1-89 0,1-7-169 15</inkml:trace>
  <inkml:trace contextRef="#ctx0" brushRef="#br0" timeOffset="56448.16">14587 9692 655 0,'7'5'146'0,"-2"3"0"16,0 4-109-16,1 3-17 0,-2 0-15 0,0 0-15 15,-2 0 0-15,0 0-96 0,0-2-40 16,1-2-106-16,1-4-233 16</inkml:trace>
  <inkml:trace contextRef="#ctx0" brushRef="#br0" timeOffset="57205.02">15382 10105 674 0,'6'-22'148'16,"-2"1"-1"-16,-5-3-110 0,-2-1-25 15,-4 2-4-15,-2 3-3 0,0 0-3 16,-5 3-6-16,2 2-2 0,0 4-2 15,-5 6 0-15,-2 2-2 0,1 4-1 16,-9 5-1-16,-2 5 1 0,-6 8 0 16,0 5 0-16,3 6 0 0,2 2-2 0,2 2-1 15,8 1-1-15,8-3 2 0,8-1 2 16,6-7 1-16,8-5 2 0,12-6 5 16,6-6 11-16,3-4 6 0,7-4 7 15,3-8 5-15,0-1 2 0,-4-3 3 16,-5-3 1-16,-3 1-5 0,-2 1-3 0,-5-3-4 15,-4 3-4-15,-4 0-1 0,-2 3-5 16,-4 0-2-16,-3 3-5 0,-4 2-2 16,-2 4-1-16,-3 4 0 0,-3 7-2 15,-1 1 0-15,1 6 0 0,-2 2 1 16,1 3 0-16,3 1 0 0,4 1-1 16,4-3 0-16,5 0-1 0,5-4 1 15,4-3 1-15,4-2 1 0,3-5 2 16,1-6 4-16,3-4 4 0,-2-6 4 15,2-3 0-15,-2-4 0 0,0-4-2 0,3-2 0 16,-1-3-4-16,2-3-4 0,-1 0-3 16,1-5 0-16,-4 1 0 0,-2-2-1 15,-4 0 4-15,-3 0 1 0,-3-4 3 16,-6 2 1-16,0 4 0 0,-1 5 2 16,-4 4 2-16,-1 3-2 0,-3 9-3 15,0 5-3-15,-5 9 0 0,0 10-1 16,-3 7-2-16,0 6-2 0,1 8 0 0,-1 5 0 15,0 8 0-15,4 6 0 0,2-2-1 16,6 0 0-16,3-4-1 0,5 0-6 16,7-6 0-16,5-5-2 0,4-10-3 15,4-3-3-15,3-6-1 0,-1-6-6 16,-3-8-14-16,2-3 151 0,0-7-289 16,-3 1-156-16,-3-10-442 0</inkml:trace>
  <inkml:trace contextRef="#ctx0" brushRef="#br0" timeOffset="59604.38">4283 11484 509 0,'19'8'125'0,"-2"-2"2"0,0 1-57 16,-4 1-44-16,0 1-13 0,-1 1-2 15,-1-1-5-15,1 1-3 0,-1-2-2 16,1 1 0-16,-1-3 0 0,1-3-1 16,1 0 0-16,0-3 1 0,0 0 1 15,4-1 3-15,-1 0 5 0,4-2 5 16,1 1 2-16,2-1 2 0,1 0 1 15,4 0 1-15,2-2-2 0,3 1-3 0,2 0-4 16,1 0-2-16,1 1-2 0,3 1-2 16,-2 0-1-16,0-3-2 0,1 2-1 15,1 0 0-15,2-2-1 0,3-1-1 16,3-1 1-16,5 0 0 0,1 0-1 16,3-1 0-16,1-3 0 0,3 2 1 15,0 0-1-15,0 0 0 0,2 2 0 16,1 2 1-16,1 0-1 0,2 2 1 15,-1 1 0-15,-3 0 0 0,2 1-1 0,-3-1 1 16,1 2 0-16,-1 1-1 0,2-1 1 16,-2-4 0-16,1 1-1 0,-1-2 1 15,2-3-1-15,-1-3 0 0,1 1 1 16,0-3-1-16,3 3 0 0,1 0 0 16,-1-1 1-16,-1 4-1 0,-1-1 0 15,1 3 0-15,-1 2 0 0,-1 2 1 0,-2 5 0 16,-2 0 0-16,-1 0 0 0,-1 3 1 15,0 1-1-15,-2-1 0 0,0 2-1 16,0 0 1-16,2 0-1 0,1-2 0 16,1 1 0-16,-1 0 0 0,-1-3 1 15,1 3-1-15,0 0 0 0,0 2 1 16,4 2 2-16,-2 0 0 0,0-1 0 16,-2 0 1-16,1-2-1 0,-3-5 3 15,-3 2-15-15,-4-4-153 0,-5-1-137 0,-7-2-365 16</inkml:trace>
  <inkml:trace contextRef="#ctx0" brushRef="#br0" timeOffset="64149.86">15049 10905 549 0,'0'0'127'0,"-1"0"3"0,2 0-83 15,0-1-19-15,0 0-8 0,1-1-5 16,-1 1-4-16,1 0-1 0,1 1-1 15,3 0-1-15,0-1-1 0,3 0 0 0,1 2 0 16,1 2-1-16,0 1-1 0,-1 5 0 16,-2 5 1-16,1 4 0 0,-2 8 2 15,0 4 0-15,-1 6 1 0,-2 9-1 16,-3 4 0-16,-5 5-2 0,-6 2 0 16,-4 1-7-16,-5 0-1 0,-2-1 0 15,2-8-1-15,1-8 0 0,5-7 0 16,4-7-1-16,5-9 2 0,1-6-5 15,1-7 1-15,2-4-4 0,0-6-10 0,2-7 64 16,-1-5-191-16,1-7-128 0,9-7-340 16</inkml:trace>
  <inkml:trace contextRef="#ctx0" brushRef="#br0" timeOffset="64987.48">15076 10939 567 0,'-4'-5'123'0,"0"1"0"0,2-2-102 0,1-1-9 16,1 0-6-16,3-1-5 0,3 0-1 16,5 0-1-16,3-2-1 0,3 0 1 15,1 0 2-15,0 2 2 0,-1 2 3 16,-3 0 3-16,-2 2 3 0,-1 2 5 16,-3 0 1-16,-1 3 2 0,4-1 2 15,5 0 1-15,0-1-1 0,3 1 0 0,4-3-1 16,6 0 0-16,7-2-1 0,2-1-1 15,4 0-2-15,3-2-2 0,7-2-3 16,4 1-2-16,5 1-3 0,6-4-3 16,4 2-1-16,5-2-1 0,5 1-1 15,3 0-1-15,5-4 1 0,0 3-1 16,-2 0 0-16,1 0 0 0,-1-1-1 16,0 1 1-16,-6 3-1 0,-6 2 0 0,-6-1 0 15,-7 4 1-15,-8-1-1 0,-8 1 0 16,-8 1-1-16,-5-3-1 0,-8 2-2 15,-6-1-2-15,-6 2 1 0,-3 0 0 16,-4 2 0-16,-2 0 1 0,-3 1 1 16,-1 1 3-16,0-2 1 0,0 1-1 15,-1 0 1-15,1-2-1 0,1 4 0 16,-1-2 0-16,1 0 0 0,-1 2 0 0,1-3 0 16,1 2 0-16,-1-1 0 0,0-1 1 15,0 1-1-15,1-1 1 0,-1-1-1 16,0 5-1-16,-1-2 1 0,0 4 0 15,0 4 0-15,0 2 1 0,1 6 0 16,-1 9 0-16,0 4 1 0,0 8 1 16,0 4-1-16,1 7 1 0,0 5-1 15,2 3 0-15,2 0 0 0,-1-1 0 0,3-1 0 16,-1-2 0-16,2-5 0 16,-2-7-1-16,0-3 1 0,-1-8-1 15,-1-2 1-15,-1-5-1 0,0-5 1 0,1-2 0 16,-3-3-1-16,0-2 1 0,0-3 0 15,-1 0-1-15,-1-1 1 0,-1-3 0 16,-1 1 0-16,1-2 2 0,-1-1 0 16,0 0 2-16,-3-2 2 0,1 0 2 0,-2-2 4 15,-1 1 0-15,-3 0-1 0,-1 1 1 16,-3 0-2-16,-4 2-2 0,-1 2-3 16,-4 2-2-16,-6 0-2 0,-3 0 0 15,-3 0-1-15,-2 2 0 0,-4-1 0 16,-4-2 0-16,-4 1-1 0,-3-1 1 15,-2 1-1-15,-6-1 0 0,-4-3-1 16,-4-1 0-16,-4-5 1 0,-1-3-1 16,-1-5 0-16,-5-6 0 0,-1-7 1 0,-1-1 0 15,-1-1-1-15,7 1 1 0,-2 3 0 16,2 4-1-16,4 9 0 0,4 6 0 16,7 4-1-16,7 6 0 0,6 4-4 15,2 0-7-15,10 2-22 0,9 0-12 16,10 1-130-16,5-4-135 0,12-1-334 15</inkml:trace>
  <inkml:trace contextRef="#ctx0" brushRef="#br0" timeOffset="65818.12">17519 10930 600 0,'4'4'142'0,"-2"-2"3"0,0 2-98 16,0 2-17-16,0 1-8 0,-3 2-8 15,0 5-10-15,-3 3-6 0,0 5-3 16,-2 0-1-16,0 2-1 0,-1 0-1 16,1-2 0-16,1-2 1 0,3-6 2 15,0-4 0-15,2-2 4 0,-1-5 9 0,2-2 10 16,0-3 5-16,1-4 4 0,-1-4 1 15,2-2 3-15,-1-5-4 0,-1-5-7 16,1-3-8-16,-1-5-5 0,0-3-3 16,1 1-1-16,1-2-2 0,-1 2-1 15,2 0 0-15,3 1 1 0,-1 6-1 16,2 4 3-16,0 4 2 0,0 7 3 16,3 4 0-16,1 7 3 0,0 8 1 15,0 5-1-15,1 7-2 0,0 3-3 0,0 5 0 16,0 4-2-16,0 4-4 0,5 0-1 15,-1 2-2-15,1-3-2 0,0 1-2 16,1-3-3-16,-1-3-5 0,-2-6-4 16,-4-1-15-16,-2-3 0 0,-2-5-3 15,-3-5-5-15,-1-3-2 0,-4-4 67 16,-2-4-183-16,0-2-103 0,-3-8-329 16</inkml:trace>
  <inkml:trace contextRef="#ctx0" brushRef="#br0" timeOffset="65986.19">17607 10954 557 0,'-2'6'133'0,"2"0"5"15,4-2-71-15,3-2-36 0,3-2-6 0,4-1-1 16,5-3-5-16,3-3-5 0,1-2-8 16,0 1-9-16,0 0-13 0,-1-2-9 15,-1 2 3-15,-5 2-126 0,-2-1-113 16,-2 3-278-16</inkml:trace>
  <inkml:trace contextRef="#ctx0" brushRef="#br0" timeOffset="66492.71">18054 10845 586 0,'15'-3'140'0,"-2"1"2"16,-3 1-89-16,-2 1-22 0,-1 2-9 16,-3 4-8-16,-1 3-6 0,-4 4-6 15,-3 6-1-15,-2 5-1 0,-2 6 0 16,-3 5-1-16,-2 2-3 0,0 1-2 15,1 4-5-15,2-5-5 0,0 0-11 16,2-4-17-16,3-5-1 0,2-5 2 16,0-4 13-16,1-8 16 0,2 0 14 0,0-7 21 15,1-6 21-15,-1-4 4 0,1-6 3 16,0-5-10-16,1-2-12 0,-2-10-10 16,-2 1-8-16,-1-5-2 0,1-2 1 15,-4 0 2-15,2-3 0 0,1 3 2 16,2 3 0-16,2 0 0 0,2 7-2 15,4 3-2-15,5 5 1 0,2 6 0 16,3 5 1-16,2 4 0 0,3 2 0 0,1 2-1 16,2 2 0-16,3 4-4 0,-1 1-3 15,1 0-1-15,-1 2-1 0,-2 1-1 16,-2 2-3-16,-3 0-1 0,-5-2-1 16,-4 0-1-16,-4 0 0 0,-7 0 0 15,-7-2 3-15,-4-1 1 0,-8-3 3 16,-2 0 3-16,-5-3 0 0,-1-3 1 15,-2-1 0-15,2-2-1 0,2-3-1 16,3 0 0-16,3-2-2 0,3 1 1 16,4 2 0-16,3 0-1 0,5 3 1 0,3 3-1 15,4 5 0-15,6 7 0 0,3 4 1 16,5 5 0-16,4 4 0 0,4 5 1 16,5 4 0-16,2 3-2 0,3-1 2 15,0-1-12-15,-2-1-7 0,1-1-14 16,-3-5 97-16,1-3-232 0,-5-3-141 15,0-5-388-15</inkml:trace>
  <inkml:trace contextRef="#ctx0" brushRef="#br0" timeOffset="73685.52">17288 12617 433 0,'-2'1'110'15,"5"1"4"-15,-1-3-39 0,0-1-39 16,1-2-12-16,1 2-4 0,-1 1-2 0,0 0-1 16,-1 1-3-16,1 0 0 0,-2-1 2 15,-1 1 1-15,-1 3-2 0,-3-3 1 16,0 1-2-16,-3 2-2 0,-3-1-2 16,-2-1-4-16,-2 1-2 0,-2-1-1 15,-3 1-1-15,-2-1-1 0,-2-2 0 16,-1 1 0-16,0 3 2 0,0-3 1 15,1 1 2-15,1-1 1 0,3 2 1 16,4 1 2-16,3 0-1 0,3 1 0 16,3 0-2-16,2 0 0 0,7 2-2 15,1 0 0-15,7 0 0 0,2 1-1 0,6 1-1 16,5 1 1-16,1 1-1 0,2 0-1 16,2 1-1-16,-2 1-1 0,1 3-1 15,-3 2-1-15,-2-1-2 0,-2-1 1 16,-3 3 0-16,-3-3 0 0,-6 1 0 15,-1-4 1-15,-6-3 1 0,-5 2 0 16,-6-1-2-16,-4-2-3 0,-6 2-3 0,-2 0-4 16,-6-1-4-16,-3 1-6 0,-3-1-4 15,-2-2 1-15,-3-1-10 0,0-1-108 16,-2-3-106-16,-1-1-268 0</inkml:trace>
  <inkml:trace contextRef="#ctx0" brushRef="#br0" timeOffset="74051.94">17223 12239 591 0,'-3'-2'136'16,"0"3"3"-16,2-1-96 0,0 0-18 15,2 1-4-15,0 0-5 0,2 1-5 16,0 2-2-16,1 2 0 0,1 3 3 16,-1 3 2-16,2 4 3 0,-2 7 1 15,0 6-1-15,1 5-1 0,-2 6-3 16,0 7-4-16,-1 6-3 0,1 2-3 0,-2 1-1 15,0-1-2-15,0 1 0 16,0-2-6-16,0-5-8 0,-1-4-8 0,2-2-6 16,-1-5-3-16,0-6-4 0,2-4-2 15,0-6 20-15,0-4-129 0,-1-6-107 16,2-5-285-16</inkml:trace>
  <inkml:trace contextRef="#ctx0" brushRef="#br0" timeOffset="74784.85">17575 12417 524 0,'-3'1'122'0,"1"-1"2"16,0-1-79-16,1 1-21 0,1-2-5 16,-1 1-5-16,1 1-4 0,0-2-3 15,-1 3-1-15,2 0-1 0,-1-1 0 0,1 1-1 16,2 0 1-16,0 3 1 0,0 2 2 16,1 1 2-16,2 5 0 0,0 5 1 15,2 4-1-15,1 4-2 0,0 2-1 16,3 4-3-16,1 5-2 0,1-2 0 15,0 3-1-15,1-2-1 0,0-1-3 16,-2-3 0-16,0-3 0 0,-1-5 1 16,-1-1 3-16,0-8 5 0,-2-2 8 0,-1-5 7 15,1-2 6-15,0-3 3 0,1-4 3 16,-3-5-1-16,1-2-4 0,0-5-7 16,-1-6-4-16,1-2-7 0,-1-9-1 15,0-3-7-15,0-1-2 0,-1-3-2 16,0 0-3-16,-1 2-3 0,0 2-4 15,-1 8-5-15,1 4-3 0,-3 7-4 16,0 2-4-16,-1 5-6 0,1 7-6 16,-1-1-1-16,0 2-119 0,1 0-116 0,-1 0-290 15</inkml:trace>
  <inkml:trace contextRef="#ctx0" brushRef="#br0" timeOffset="75333.38">18173 12492 482 0,'2'-2'117'0,"0"-1"3"0,-2 3-74 16,1-1-13-16,-1 0-5 0,0 1-9 16,0 1-7-16,-1-1-3 0,0 0-2 15,-1 3-2-15,-1-1-1 0,-3 1 0 16,-2 0 2-16,0 2 0 0,-4 1 1 0,-2 3 0 15,0 1 1-15,-1 1 0 0,1 4 1 16,-2 4-1-16,4 3 0 0,3 0-1 16,2 4 0-16,4-1 0 0,3 0-1 15,3 1-1-15,6-6-1 0,0-2 0 16,7-5 1-16,2-4 2 0,3-3-1 16,3-5 3-16,3-3 1 0,0-3 4 15,0-2 0-15,-1-2 1 0,-3 0 0 0,-1-3 2 16,-2-2-3-16,-4-2-1 0,-2-3-3 15,-3-3-3-15,-3-2-2 0,-4-3-1 16,-5-3-3-16,-4 0-2 0,-3 0-4 16,-4 1-5-16,-3 2-3 0,-2 6-3 15,-4 6-1-15,-1 7-1 0,-3 9-5 16,-2 7-4-16,-3 5 0 0,-1 7 16 16,3 4-139-16,0-1-119 0,7 1-303 15</inkml:trace>
  <inkml:trace contextRef="#ctx0" brushRef="#br0" timeOffset="78865.09">10963 13717 429 0,'-2'0'126'0,"-2"-4"4"15,2 1 3-15,1 1-87 0,0-1-7 0,1-1-4 16,-1 2-1-16,0-1-1 0,0 3-1 16,1-1-2-16,0 2-2 0,-3-1-1 15,1-1-5-15,2 2-4 0,-1-1-7 16,0 3-3-16,1 0-2 0,0 5-4 16,2 3-1-16,3 7-1 0,-2 0 0 15,3 5 0-15,2 5 1 0,0 2 0 16,2 1 0-16,-2 2 0 0,2-4-1 15,-2 2 0-15,0 0 1 0,-2-5-2 0,0-2 1 16,-3-3 0-16,0-2-1 0,-2-2 1 16,-3-3-1-16,-2-2 2 0,-4 2 0 15,-2-3 1-15,-5-2 1 0,-4 0 0 16,-3-4-1-16,-3 1-1 0,-2-3-2 16,-3-3-2-16,0-1-6 0,-1-2-14 15,0-5-14-15,2 5-7 0,1-8-5 16,4-1-61-16,2-1-59 0,1-2-103 0,5-6-216 15</inkml:trace>
  <inkml:trace contextRef="#ctx0" brushRef="#br0" timeOffset="79055.14">10779 13390 766 0,'-1'-1'172'0,"-1"-2"-1"0,1 1-120 15,1-1-23-15,-1 2-14 0,0 2-11 16,0 4-3-16,0 0-2 0,0 3-2 16,0 1-10-16,0 1-14 0,1-1-14 15,1 0 5-15,2 0-134 0,1-4-128 16,3-1-309-16</inkml:trace>
  <inkml:trace contextRef="#ctx0" brushRef="#br0" timeOffset="79417.86">11194 13761 341 0,'9'23'91'0,"-1"-5"1"16,0-3-10-16,0-2-47 0,-2-1 1 15,-1-5-2-15,-1 0 1 0,-3-3 7 16,0-3 9-16,-1-1 2 0,0-1 1 16,-2-3-4-16,-2-4-2 0,-2-4-3 15,0-4-7-15,-3-3-10 0,-3-8-10 16,0-3-7-16,-2-2-3 0,0 2-2 0,1 1-3 16,1 3 0-16,2 2 0 0,4 7 0 15,0 5 1-15,5 4 0 0,5 2-1 16,1 1 1-16,5-1-1 0,3 3-2 15,6-2 0-15,3-2 0 0,6-2-2 16,4 0-8-16,2-1-16 0,4-1-19 16,0-3-132-16,1 1-139 0,1-2-346 0</inkml:trace>
  <inkml:trace contextRef="#ctx0" brushRef="#br0" timeOffset="80169.99">12719 13421 550 0,'3'1'131'0,"-1"-1"4"16,0 0-89-16,-1 0-5 0,0 0-4 15,-1 2-2-15,-1-2-4 0,-2 2-5 16,-1-1-3-16,-4 3-3 0,-4 0-5 16,-4 3-3-16,-3-1-6 0,-4 2-4 15,-2 1-1-15,0 5-2 0,1 0 0 0,2-1-1 16,0 0 1-16,4 2-1 15,5-3 0-15,5 0-1 0,2-6 1 0,5 1-1 16,4 0 1-16,5-2 0 0,4-1 2 16,3 1 0-16,5-1 2 0,2 1 0 15,4-3 2-15,3 2 0 0,1 2-1 16,1 2-1-16,0 2 0 0,-5 2 0 16,-2 3 2-16,-4 2 2 0,-5 1 4 15,-4 1 1-15,-5-1 0 0,-6 2 0 0,-5-1-1 16,-2 1-2-16,-7-1-3 0,-2-2-5 15,-5-3-5-15,-3-3-6 0,-2-2-6 16,-1-3-14-16,-1-6-11 0,-2-3-6 16,2-4 29-16,1 0-145 0,2-2-117 15,1-4-288-15</inkml:trace>
  <inkml:trace contextRef="#ctx0" brushRef="#br0" timeOffset="80436.32">12624 13085 591 0,'1'-6'145'0,"-1"4"6"0,-1 1-93 16,1 3-10-16,1 5-9 0,2 4-8 16,3 6-7-16,0 4-4 0,2 5-1 0,2 7-3 15,-1 5-2-15,1 5 0 0,0 4 1 16,-2 4-2-16,0 2-5 0,-2 5-4 15,0 2-2-15,-1-2 0 0,1 0-2 16,-1-4-2-16,-2 0-8 0,2-2-6 16,-2-7-9-16,1-6-7 0,1-3-6 15,-2-7-6-15,-1-5 165 0,3-7-285 0,-3-5-136 16,1-6-404-16</inkml:trace>
  <inkml:trace contextRef="#ctx0" brushRef="#br0" timeOffset="80832.3">13131 13594 559 0,'4'11'122'0,"0"2"2"16,0 2-100-16,0 4-10 0,2 3-3 15,-1 0-2-15,1 0-4 0,-2 1-2 16,1-2-1-16,-2-1-1 0,0-2-1 16,0-5 5-16,-2-2 4 0,2-3 6 0,-2-3 11 15,0-1 9-15,-1-4 8 0,-1-2 8 16,-3-2-1-16,1-3 0 0,-1-2-4 16,-3-6-8-16,0-2-7 0,-1-5-8 15,-1-4-7-15,0-4-3 0,1-2-4 16,0 0-4-16,2 3-2 0,2 0-2 15,3 5-2-15,2 2-1 0,3 5 0 16,4 2 1-16,2 1-1 0,3 1 0 16,4 2 1-16,1-1 1 0,3 0-1 15,1-1-5-15,1 0-4 0,1 1-9 0,3 0-13 16,2 0-16-16,2 1-14 0,-1 2 19 16,3 1-142-16,0 4-127 0,-1 2-302 15</inkml:trace>
  <inkml:trace contextRef="#ctx0" brushRef="#br0" timeOffset="81368.75">13736 13625 486 0,'-1'-8'139'0,"-1"-1"7"0,0-4-4 15,-1-2-87-15,-1-1-8 0,-2 0-3 16,-3-2-4-16,-4 1-7 0,-1-1-7 16,-2 3-6-16,-3 0-3 0,0 2-5 15,0 5-5-15,-1 5-2 0,2 5-2 16,0 8-2-16,0 8-1 0,2 5-3 15,0 7-1-15,4 4-3 0,2 3-6 0,4 1-5 16,4-1-3-16,3-6-1 0,2-2-2 16,5-7 0-16,3-6 4 0,1-6 9 15,2-8 10-15,2-3 8 0,1-2 7 16,-1-6 8-16,2-2 6 0,-1-3 2 16,0-4 2-16,-1 0-2 0,-3-3-3 15,-1-1-2-15,-2-2-4 0,-1 2-1 16,-5 1 0-16,0 1-2 0,-3 5 0 15,0 3 0-15,-1 4 0 0,-1 4-2 16,1 3-1-16,1 4-2 0,-1 8-2 0,2 6-3 16,3 3-3-16,-2 7-2 0,3 6-4 15,3 2-3-15,1-1-4 0,2-4-7 16,1-1-4-16,3-4-1 0,3-9-2 16,4-5 1-16,5-6 0 0,3-5 2 15,4-6 5-15,5-5-2 0,2-6-7 16,-2-4-21-16,0-5 111 0,0-4-252 0,-4-7-158 15,-4-5-423-15</inkml:trace>
  <inkml:trace contextRef="#ctx0" brushRef="#br0" timeOffset="124746.56">20446 10156 557 0,'2'3'124'0,"-3"-2"2"0,0-1-79 0,2 2-34 15,-1-2-6-15,1 0 0 0,-1 0 1 16,0 0 2-16,2 0 3 0,0 1 1 15,-1-1 1-15,0 0-1 0,0 0-1 16,0 0-3-16,-2 0-4 0,2 1-2 0,-2 1-2 16,-1-1-1-16,1 3-1 0,-1 2 0 15,2 2 1-15,-1 2 0 0,0 1 0 16,2 3 0-16,2 2 0 0,-1 0-1 16,2 4 1-16,2 1 0 0,1 2 0 15,1 1 0-15,1 5 0 0,0 1 1 16,0 3 1-16,0 7 1 0,0 2 0 15,-1 8 1-15,0 3 0 0,0 4-1 16,-1 2 0-16,-1 6-1 0,-1 4-1 16,-3 1 0-16,0 3-1 0,-2-1 0 0,-2 1-1 15,0 3 1-15,-1-7 0 0,2-8-1 16,1-1 1-16,1-7-1 0,0-4 1 16,1-8-1-16,1-6 1 0,0-2-1 15,1-6-1-15,-1-7-4 0,0-5-11 16,-1-5-10-16,1-1 28 0,0-9-152 15,-1-9-120-15,-1-10-310 0</inkml:trace>
  <inkml:trace contextRef="#ctx0" brushRef="#br0" timeOffset="126247.65">20424 10185 422 0,'-6'1'104'0,"1"-1"7"15,3-4-44-15,0 2-33 0,1 0-9 16,0-1-2-16,1-1 0 0,0 2-4 16,1-1-6-16,0 0-4 0,1-1-3 15,1 1-2-15,2 1-3 0,0-3 1 0,1 1-1 16,0 0 0-16,2-1-1 0,1 2 1 15,1-1-1-15,3-1 1 0,0 2 0 16,2 0-1-16,3-3 3 0,1 1 2 16,3-2 2-16,4 1 2 0,1-3 1 15,3-2 0-15,2 1 0 0,6-1-1 16,2 0-1-16,0 0-1 0,1 0-1 0,3 1 0 16,3 3 2-16,0-1 1 0,3-1 0 15,-1-1 1-15,5 2 0 0,0 1 0 16,1 3-1-16,1-2 0 0,3 0 0 15,-2 3 1-15,6 0 1 0,-1 1 1 16,3 1 0-16,1-1 0 0,1-2-1 16,2 3-1-16,3-1-3 0,-1 2-1 15,2-4-2-15,3-1-2 0,2 0-1 0,2 0 0 16,1 0 0-16,0-1 0 0,-1 0-1 16,1 2 1-16,-2-3-1 0,-4 4 1 15,-1-1-1-15,-2 4 0 0,-3-1 1 16,-3 0-1-16,-3 3 0 0,0 1 0 15,-3-2 0-15,0-1 0 0,-4 0 1 16,-4 1-1-16,-6 2 0 0,-4-2 0 16,-6 1 0-16,-6 1 0 0,-7-1-1 0,-5-2 1 15,-3 2 0-15,-5-1-1 0,-4 1 1 16,-2-2-1-16,-2 0 1 0,0 0 0 16,-2 1 0-16,1-1 1 0,-1 0-1 15,-1 0 1-15,2 1-1 0,-1 0 1 16,-1-1-1-16,2 0 0 0,-2-1 0 15,2 2 0-15,0-1 0 0,-2-1 0 16,0 1 0-16,1 0 0 0,0 3 1 16,0-2 0-16,0-1 0 0,-1 0-1 0,2 2 1 15,-1-1-1-15,0 2 0 0,1-2 1 16,0 4 0-16,0 2 1 0,0 5-1 16,0 1 2-16,2 4-1 0,-1 4 0 15,-1 3 0-15,1 6-1 0,1-1 0 16,2 3-1-16,0 4 1 0,2 3-1 15,2 1 1-15,-1 3-1 0,1-1 1 16,1 5-1-16,1 6 0 0,1 2 1 0,-2 3-1 16,0 3 0-16,-1 3 1 0,-1 2-1 15,0-2 1-15,0-1-1 16,-2-1 0-16,1-3 1 0,-1 0-1 0,1-2 0 16,-2-1 0-16,3-1 0 0,-1-2 0 15,0-4 0-15,1-2 0 0,0-1 0 16,2-2 0-16,-2-2 1 0,2-2-1 15,-1-1 0-15,-1-1 1 0,-1-2-1 0,1-3 0 16,-2-4 0-16,2-2 1 0,-2-3-1 16,1-3 0-16,1-2 0 0,-1-3 1 15,-2-2-1-15,0-3 0 0,0 0 0 16,-3-2 0-16,0-1 0 0,-3-2 1 16,1-1-1-16,-1-1 2 0,0 0-1 15,-3-2 2-15,-1-1 0 0,-2 0 0 16,-2 0 0-16,-4-2 0 0,-5-1 0 15,-4 0 0-15,-2-1-1 0,-3-2-1 0,-6-1 0 16,-3-1 0-16,-5 2-1 0,-3-1 1 16,-3 0-1-16,-3-3 0 0,-4 1 0 15,-5 3 1-15,-3-4-1 0,-2 5 0 16,-3-1 0-16,-4 3 0 0,1 0 0 16,-1 0 0-16,-2-2 0 0,0 3 0 15,-1-2 1-15,1 1-1 0,1-3 0 16,-3 3 0-16,2-3 0 0,-1 0 0 0,2 2 1 15,0 1-1-15,0-1 0 0,-1 3 0 16,4 0 0-16,-1 2 1 0,0 1-1 16,1-1 0-16,-1 4 0 0,0 0 0 15,-3 1 0-15,0-1 1 0,-2 4-1 16,1 0 0-16,-2 2 0 0,2-1-1 16,-2-2 1-16,3 1 0 0,2 1 1 15,-1-3-2-15,3 1-7 0,3-2-19 0,0-3-8 16,3 1-138-16,1-5-139 15,-5 2-345-15</inkml:trace>
  <inkml:trace contextRef="#ctx0" brushRef="#br0" timeOffset="212768.47">21313 11252 523 0,'5'-1'134'0,"3"2"4"0,-2-2-52 0,1 1-44 16,1-2-9-16,-2 1-5 0,-2-1-2 15,0 0-3-15,-2-4-1 0,1 3-1 16,-2-4-4-16,-1-2-1 0,-1 0-3 16,-1-1-2-16,-2 0-3 0,-4 0-3 15,-3 3-1-15,-3 1-1 0,-5 3-1 16,0 2 1-16,-3 5-1 0,-2 2-1 0,1 3 0 16,0 1 0-16,3 5 0 15,0-1 0-15,2 1-1 0,0-2 0 0,4 2 1 16,2-1-1-16,2-1 0 0,2-2-1 15,5 0 1-15,4-1 1 0,4 0-1 16,5 0 1-16,3-2 1 0,5 0 0 16,3 0 0-16,2-1 1 0,2 1-2 0,-1 0 0 15,0 0 0-15,-3 3-2 16,-3-1 0-16,-5 1-1 0,-5 0 0 16,-3 0-1-16,-8 0 1 0,-6-1-1 0,-3-1 1 15,-5-2 0-15,-2 2-5 0,-6-3-10 16,0-1-6-16,-2-3-8 0,0 0-9 15,-3-2 6-15,1 0-57 0,2-3-68 16,1 0-99-16,2-5-243 0</inkml:trace>
  <inkml:trace contextRef="#ctx0" brushRef="#br0" timeOffset="213001.38">21098 11035 678 0,'13'-6'157'16,"-3"3"2"-16,0 1-101 0,-1 1-16 0,-2 1-7 16,0 0-4-16,-2 3-4 0,1 4 0 15,-1 0-2-15,2 4-3 0,-1 2-5 16,1 7-5-16,-2 2-5 0,1 5-3 16,-2 5 0-16,1 2-2 0,-3 3-1 15,0 3-4-15,-1-3-14 0,0 2-24 16,1-2-17-16,1-5 29 0,0-1-158 15,1-6-139-15,1 1-321 0</inkml:trace>
  <inkml:trace contextRef="#ctx0" brushRef="#br0" timeOffset="213353.66">21453 11231 557 0,'4'-2'155'0,"2"1"2"0,-1 1 1 16,1 1-115-16,-2 2-14 0,2 0-7 15,-1 3-3-15,1 1-3 0,0 5-1 16,1 0-3-16,-1 3-4 0,1 1-2 16,-1 4-2-16,2 0-1 0,0 0-2 15,-1-2-1-15,1 1-1 0,-1-3 0 16,0-2 1-16,1-2-1 0,0-2 1 0,-2-2 0 15,2-1 2-15,-1-4 6 16,-2 0 5-16,0-3 6 0,0-2 4 16,-1-4 1-16,1-5 0 0,-1-3-1 0,0-2-6 15,2-6-5-15,-1-3-6 0,2-3-5 16,-1 3-4-16,1 0-4 0,1 3-2 16,-1 2-5-16,-1 6-9 0,-1 0-16 15,2 4-20-15,-3 3 158 0,2 3-289 0,-3-3-159 16,3 7-431-16</inkml:trace>
  <inkml:trace contextRef="#ctx0" brushRef="#br0" timeOffset="213653.37">21896 11265 618 0,'3'2'152'16,"-1"-1"7"-16,-2-2-87 0,-2 2-24 15,-3 0-8-15,0 1-7 0,-2 1-8 16,0 0-7-16,-3 3-7 0,-1 1-5 15,1 3-3-15,2 1-1 0,1 0-1 0,2 1-2 16,6 0-1-16,4 1-2 0,2-1 1 16,4-3 0-16,4-2 0 0,1-1 1 15,3-4 2-15,-1 0 1 0,1-5 1 16,1-1 1-16,1-2 2 0,-2 0 2 16,1-2 3-16,-4 0 3 0,-4 0 3 15,-2-2 1-15,-4 0-1 0,-8-2-3 0,-6-2-4 16,-5 0-8-16,-5 2-9 0,-3 2-10 15,-2 4-15-15,-4 3-16 0,-4 4 49 16,0 3-183-16,-3 4-137 0,3 5-352 16</inkml:trace>
  <inkml:trace contextRef="#ctx0" brushRef="#br0" timeOffset="-207796.14">19966 12509 567 0,'-9'-7'133'15,"2"-3"2"-15,2 0-86 0,2 0-12 16,1-1-2-16,1 3 1 0,1 0 2 16,2 2 1-16,0 2 3 0,-1 1 0 15,2 0-1-15,-3 3-6 0,1 0-6 16,0 4-7-16,-1 1-5 0,0 4-6 0,-1 6-3 15,0 6-3-15,-2 3-2 0,2 7 1 16,-1 4-1-16,2 4 1 0,1 5-1 16,1-1 0-16,3 2-6 0,-3 1-12 15,1 0-22-15,-1-2-21 0,-1-2 1 16,-1-2-135-16,-1-3-141 0,-1-5-313 16</inkml:trace>
  <inkml:trace contextRef="#ctx0" brushRef="#br0" timeOffset="-207376.64">20067 12784 706 0,'8'-8'170'0,"0"0"1"16,0 4-109-16,0 0-21 0,-2 6-13 15,-1 5-10-15,-3 2-8 0,-1 5-5 0,-3 5-3 16,0 4-3-16,-2 4-4 0,1 4-4 15,1-1-3-15,2 3-3 0,3-2 0 16,3-3-1-16,4-6 3 0,2-3 3 16,4-6 4-16,2-4 3 0,1-6 4 15,3-4 3-15,-1-2 4 0,0-5 4 16,-3-1 4-16,-1-1 1 0,-2-2 0 16,-2-1-1-16,-3 2-3 0,-2 3-3 15,-2 0-5-15,0 6-3 0,-1 3-3 0,1 3-4 16,-2 5-5-16,2 0-5 0,0 1-2 15,4-2 1-15,2 0 0 0,4-3 1 16,0-2 5-16,5-2 12 0,2-3 11 16,1-2 5-16,-2-4 3 0,-1-3 4 15,-2-3 4-15,-2-1 0 0,-5-6-4 16,-3-2-8-16,-3-1-2 0,-3-1-3 16,-3-4-4-16,-4-2-6 0,-2-1-5 0,-2 0-7 15,-2 4-6-15,-2 2-9 0,0 2-20 16,1 7 146-16,2 3-292 0,2 0-161 15,7 0-447-15</inkml:trace>
  <inkml:trace contextRef="#ctx0" brushRef="#br0" timeOffset="-206345.12">23079 12691 497 0,'6'-2'119'16,"0"0"3"-16,-3 0-68 0,-1 4-18 16,1-2-2-16,-2 1 0 0,-2-1-2 15,1 2 3-15,0-3 0 0,-2 2 0 16,2-2-3-16,-2-1-7 0,-1 2-5 15,-1 0-4-15,-4-3-5 0,-2 3-2 16,-3-2-3-16,-4 0-1 0,0 3 1 16,-3 0-1-16,2 1 0 0,0 2-1 0,3 0-2 15,2 0-1-15,2 1-1 0,2 1-1 16,0 1 1-16,3 1 0 0,-2-2-1 16,1 2 1-16,3 2 1 0,-1 0-1 15,2-1 1-15,0-1-2 0,3 0 0 16,2 0 0-16,2 1-1 0,2-1 0 15,-1 1 0-15,2 0 1 0,1 2 0 0,2 0 1 16,-3 0 0-16,1-3 1 0,-2 1-1 16,2 1 1-16,-1-2 0 0,-2-2-1 15,0 2 1-15,-2-1 0 0,-1-2-1 16,-1-1 1-16,0 1 0 0,-1-1 1 16,0-1 0-16,-1-1 1 0,0 1 1 15,0-1 0-15,-1 0 0 0,0-1 0 16,-2 0 0-16,1 1-1 0,0-1 0 15,-1-1-1-15,1 0-1 0,1 1 0 16,0 0 1-16,1-1-1 0,0 0 1 0,1 0-1 16,0 0 2-16,0 1-2 0,0-2 1 15,1 2-2-15,-1-2 0 0,0 2 0 16,0-1-2-16,0 0 1 0,0 0-2 16,-1 0-2-16,1 0-3 0,-2-1-5 15,2 2-6-15,-1-2-7 0,0 1-6 0,-1-1-7 16,0-1-5-16,-1 0 25 0,-1 1-142 15,2-1-116-15,-1 0-299 0</inkml:trace>
  <inkml:trace contextRef="#ctx0" brushRef="#br0" timeOffset="-205193.21">20109 12498 571 0,'-6'3'140'15,"2"-1"3"-15,2 1-77 0,1-1-31 16,3 4-10-16,1-1-8 0,2 3-5 16,3-2-6-16,3 3-1 0,3 0-2 0,4-1 0 15,4 0-2-15,4-1 0 0,5 0-1 16,4 0 0-16,4 1 1 0,5-2-1 16,4 0 0-16,3-2 1 0,1 2-1 15,-1-2 1-15,-3 1-1 16,-5-3 1-16,-5 3-1 0,-7 2 1 0,-8-2-1 15,-12 5 1-15,-8 0 0 0,-11 2 1 16,-9 6-3-16,-12-2-1 0,-10 3-2 0,-12 1-1 16,-6 2-4-16,-7-2-6 0,-7 2-4 15,-2-2-1-15,-2 1 2 0,1-1 0 16,5-1 0-16,5 0 2 0,7-1 4 16,9-1 5-16,10-1 1 0,11-3 2 15,7-3 4-15,9 0 1 0,10-5 3 16,9-2 5-16,7-6 5 0,10-1 4 15,10-4 2-15,9 0 0 0,8-4 1 16,7-3-1-16,4 1-5 0,4 0-3 0,3 1-5 16,-3 0-3-16,-1-2-1 0,-6 4-2 15,-7 4-1-15,-12-1 0 0,-8 1 1 16,-13 3 4-16,-9 2 3 0,-14 2-2 16,-11 2-2-16,-12 2-2 0,-11 4-1 15,-8 3 0-15,-8 3-6 0,-7 2-3 16,-1 2 0-16,-2 4 3 0,3-1 2 15,5 0 0-15,5-3 1 0,7-2 6 0,9-3 3 16,8-3 2-16,7-6 1 0,12-2 1 16,7-5 0-16,8-3 1 0,11-3-2 15,5-2-2-15,9-3-1 0,4-1-1 16,6-1 0-16,2-1-1 0,-1 2-2 16,-2 2-2-16,-3 1-3 0,-6 4-1 15,-8 3-3-15,-9 5-1 0,-9 5 0 0,-8 7 1 16,-10 4 0-16,-10 3 3 15,-6 4 1-15,-6 5 3 0,-4 0 1 0,1 2-1 16,0-1 0-16,3-1 1 0,7-3-2 16,7-3-11-16,7-5-14 0,12-2-6 15,10-9-126-15,9-8-126 0,13-12-311 16</inkml:trace>
  <inkml:trace contextRef="#ctx0" brushRef="#br0" timeOffset="-202463.02">20798 13540 587 0,'2'4'139'0,"0"-1"6"16,-2-2-85-16,0-1-14 0,0-1-2 15,-1-2-2-15,0-1-4 0,-1 0-2 16,1-3-4-16,-4-1-5 0,2-2-6 16,-1-2-3-16,-1-1-3 0,1-2-4 15,-3-1-5-15,1-1-2 0,-1 2-4 16,1 1-5-16,-2 3-3 0,-1 3 0 16,-2 7 0-16,-1 7-1 0,-2 3 1 15,-3 7 1-15,-1 8 1 0,-1 4 0 16,1 5-7-16,1 2-2 0,2 1-1 0,4 0 0 15,1-3 2-15,6-4-1 0,4-4 3 16,3-6 5-16,3-6 5 0,5-4 5 16,5-6 5-16,2-3 3 0,2-7 4 15,1-4 3-15,1-5 4 0,1-3 1 16,-2-3-3-16,-2-1-3 0,-2 0-2 16,-3 3-2-16,-2 1-1 0,-3 5-3 0,-4 3 0 15,-2 4-2-15,-2 5-1 0,-2 5-2 16,-4 8 0-16,1 2-1 0,-3 6-3 15,1 4-2-15,-3 1-5 0,2 5-11 16,3-2-14-16,2-2-20 0,3-2 68 16,4-2-204-16,3-3-145 0,4-3-366 15</inkml:trace>
  <inkml:trace contextRef="#ctx0" brushRef="#br0" timeOffset="-202291.48">21166 13698 737 0,'-4'-9'166'16,"-3"-1"1"-16,-3-1-119 0,-2 1-25 16,-3 2-12-16,-4 5-10 0,-2 6-5 15,-1 8-1-15,-2 5-7 0,1 7-9 0,1 2-7 16,3 3-9-16,3-2 15 0,6-1-140 16,4-4-122-16,6-3-294 0</inkml:trace>
  <inkml:trace contextRef="#ctx0" brushRef="#br0" timeOffset="-202077.14">21065 13851 474 0,'24'-16'124'0,"-1"-4"4"16,0-4-51-16,-3-5-22 0,-1-5-13 16,-4-6-2-16,-5 0-1 0,-3-6 3 15,-2 0 1-15,-5-4 0 0,-3 2-3 16,-2 2-2-16,-1 4-7 0,-1 6-6 0,-1 6-4 16,2 7-2-16,-1 8-8 0,2 8-2 15,-1 7-2-15,0 11-1 0,0 7-2 16,0 9-2-16,0 4-3 0,2 12 2 15,0 4-4-15,4 5-8 0,4 5-15 16,1-3-20-16,4-2-11 0,2-2 0 16,3-6-25-16,3-3-91 0,3-7-4 0,5-10-84 15,1-3-166-15</inkml:trace>
  <inkml:trace contextRef="#ctx0" brushRef="#br0" timeOffset="-201727.51">21502 13853 434 0,'29'-20'128'0,"-4"-3"9"0,-2-1-1 16,-7-5-67-16,-2 0-8 0,-6-2-3 15,-4 1-1-15,-4 2-4 0,-4 4-8 16,-1 2-8-16,-3 7-10 0,-3 6-6 0,-3 8-6 16,-1 9-7-16,-4 9-5 0,-1 5-2 15,1 8-8-15,0 4-7 0,1 0-9 16,6 1-13-16,4-5-9 0,5-4-7 16,4-4 0-16,5-5 5 0,4-7 7 15,5-3 12-15,2-6 14 0,2-2 14 16,2-5 8-16,2-4 8 0,0-3 7 15,-2-4 6-15,0-4 6 0,-2-6 2 0,0-7 1 16,-1-5 1-16,-3-6-2 0,-2-7-3 16,-1-5-2-16,-3-3-4 0,-5-2 0 15,0 2-3-15,-4 6-1 0,-4 5-4 16,0 9-1-16,0 10-5 0,-3 14-4 16,0 11-3-16,-1 15-3 0,-2 11 0 15,-1 11-1-15,-1 12-2 0,-1 10-2 16,1 7-4-16,2 2-6 0,4 3-12 15,5 0-16-15,3-5-24 0,7-6-15 16,5-10-127-16,5-6-143 0,6-8-326 0</inkml:trace>
  <inkml:trace contextRef="#ctx0" brushRef="#br0" timeOffset="-201064.25">23601 13526 589 0,'5'0'140'0,"0"0"8"0,-3-2-92 16,1 1-6-16,-1 0-3 0,-3-3-4 15,-4 0-4-15,-3-1-5 0,-7-1-7 16,-4 1-7-16,-5 0-6 0,-4 1-5 15,0 4-2-15,-1 3-3 0,2 3-2 16,2 0-1-16,4 3-2 0,4 1 0 16,5 3-1-16,2-1-1 0,5 1-1 15,4 0 1-15,4 4-1 0,6 0 0 16,3 1 2-16,2-1-1 0,4 0 1 16,1 0 1-16,6 2 0 0,0-3 1 15,0 1-1-15,0-3 1 0,-2 0 1 0,0-1-1 16,-4-1 1-16,-5-1-1 0,-4-1 0 15,-7-2 1-15,-4-2-1 0,-7 0 0 16,-6-2-2-16,-8 0-6 0,-5-3-5 16,-5-1-8-16,-3-2-9 0,-2-2-11 15,-3 0-5-15,1-1 144 0,3-1-262 0,1-3-134 16,1-3-378-16</inkml:trace>
  <inkml:trace contextRef="#ctx0" brushRef="#br0" timeOffset="-200862.79">23489 13133 689 0,'20'5'169'0,"0"8"4"0,-1 6-100 16,-4 6-21-16,-3 6-13 0,-4 6-9 16,-5 6-8-16,-3 4-6 0,-4 1-3 15,-3 3-4-15,-1-3-2 0,0 0-3 16,-1-2-4-16,5-2-9 0,0-6-20 15,2-4-23-15,2-4-133 0,3-3-147 16,1-5-357-16</inkml:trace>
  <inkml:trace contextRef="#ctx0" brushRef="#br0" timeOffset="-200528.86">23664 13505 513 0,'8'-6'144'0,"1"2"2"0,1 4 0 16,1 5-105-16,-1 6-10 0,1 4-7 0,-2 6-6 15,0 5-4-15,-3 0-3 0,0 4-3 16,-3 0-4-16,1-1-4 0,-2-2-2 16,3-4-3-16,-1-4-2 0,2 0-2 15,2-4 0-15,1-5 1 0,2 0 3 16,0-2 4-16,1-3 5 0,1-4 8 15,3-2 6-15,-2-3 6 0,1-4 6 16,1-4 1-16,0-4 2 0,-1-4-1 16,2-4-4-16,0-6-6 0,0-4-7 0,-2-4-7 15,-1-3-7-15,-2 1-7 0,0 2-9 16,-5 6-8-16,-3 5-10 0,-1 9-18 16,-6 2-4-16,0 9-128 0,-2 1-132 15,-10 1-316-15</inkml:trace>
  <inkml:trace contextRef="#ctx0" brushRef="#br0" timeOffset="-200243.17">24155 13575 643 0,'8'8'151'0,"0"1"3"16,-5 0-86-16,-2-1-35 0,-2 2-11 15,-3 3-4-15,-3-1-4 0,-2 2-3 16,-2 0-3-16,2-2-5 0,-1 2-2 0,3-5-2 15,5-1-3-15,3-3-2 0,5-2 0 16,4-3 0-16,3 1 1 0,4-3 3 16,3 0 4-16,1-2 6 0,5-2 2 15,2-2 2-15,-1 1 2 0,0-4 2 16,-1-2 2-16,-1-4 0 0,-2 0 2 16,-7-5-1-16,-2-1-3 0,-4-1-3 15,-4 0-6-15,-8 3-5 0,-7 3-4 0,-10 4-8 16,-5 9-13-16,-9 3-9 0,-4 7-17 15,-2 1-129-15,0 3-140 0,-1 0-341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6:46:44.7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11474 9552 549 0,'-19'1'130'16,"1"1"-1"-16,5 1-49 0,1 1-65 0,0 2-11 15,2-2-6-15,0 4-1 0,1-3-1 16,1 1 1-16,1-1 0 0,2-1 0 15,0-3 1-15,1 0 3 0,2-1 3 16,-1-1 3-16,1 1 4 0,2-1 0 16,0 2 2-16,0 0-1 0,1 0-1 15,2 1-1-15,0 1-1 0,2-1-1 0,2 2 2 16,4-2 2-16,2 0 0 0,3 1 1 16,3 1-1-16,3-1-2 15,4 1-2-15,5 0-3 0,2-1-2 0,5 2-2 16,6-1 0-16,4 0 0 0,3 0 0 15,4 0 0-15,3 1-1 0,4 1 1 16,1 0 0-16,2 3-1 0,4-1 2 16,1 0-1-16,2 3 2 0,2 3 0 15,0-1 1-15,3 0 0 0,1-1 1 16,0 2 0-16,2-2-1 0,2 0 1 0,1-4-2 16,3-3 1-16,0 3-1 0,0-2 2 15,0-2 2-15,1 0 0 0,-4-1 3 16,2 1 0-16,-1-1 0 0,-7 0-1 15,3 3-1-15,-2-1-1 0,1 2-1 16,-1 3-1-16,-1 2-1 0,2 1-1 16,7 4 0-16,-8-1 0 0,-6 0-1 15,-4 2 0-15,0-2-2 0,-8 1 0 16,-13-2 0-16,-11-3 0 0,-4-2-1 0,-4-1-3 16,-11-2-15-16,-10-1-18 0,-8-5 14 15,-11-1-152-15,-14-5-137 0,-7-1-340 16</inkml:trace>
  <inkml:trace contextRef="#ctx0" brushRef="#br0" timeOffset="7069.06">5293 12358 451 0,'-1'5'116'16,"0"-3"2"-16,1-2-27 0,0 1-64 15,0-1-13-15,0-1-5 0,0 1-3 16,0-1-3-16,0 2-1 0,0-1-1 15,0 0 0-15,0 0-1 0,0 1 1 16,0-2-1-16,0 1 1 0,0 0 1 0,0-1 0 16,0 1 2-16,0-1 1 0,1 1 2 15,-1 0 1-15,1 0 1 0,0 0 2 16,0 1 2-16,4-1-1 0,0-1 0 16,3 2 0-16,2-2-1 0,1-1 0 15,3 1-3-15,3-2-2 0,1 1-1 16,3 0-1-16,-2-2-2 0,4 1-1 15,2 1-2-15,0 0 0 0,1 2 0 0,3 0-1 16,0 1 1-16,4 0-1 0,0 0 1 16,3 0 0-16,2 1 1 0,1-1 0 15,1-2 0-15,1 0 0 0,2 0 0 16,-1 0 0-16,3-1 0 0,0 0 0 16,3-1 1-16,3 1-1 0,1 1 1 15,3 1 0-15,3-1-1 0,0 0 1 16,1-1-1-16,2 3 0 0,-1-1 0 15,1 2-1-15,2-1-1 0,-1 4 0 0,2-2 0 16,1 1 0-16,0-2-1 0,0 2 1 16,0-1 1-16,1 0 1 0,0-1-1 15,1 0 2-15,-2 0-1 0,2 1 0 16,1-2 1-16,0 2-1 0,0 0 0 16,0-2 1-16,1 2-1 0,1-1-1 15,2 0 1-15,1-1 0 0,-2 1 0 0,2 0 0 16,2 0 0-16,-2 1 0 0,0 1 0 15,-2-3 0-15,0 3 0 0,0-1 0 16,-1 1 0-16,-1 1 0 0,0-2 0 16,1 3 0-16,2-1 0 0,-1-1 0 15,1-1 0-15,2-1 0 0,-1-1 0 16,0-1-1-16,3-2 1 0,-1-1 0 16,1 2 0-16,0-1 0 0,2 2 0 0,-1-2 0 15,1 3 1-15,1 2-1 0,1-1 0 16,1 2 0-16,1-2 0 0,0 3 0 15,2-2 0-15,1-1 0 0,0 1 0 16,1 3 1-16,3-4-1 0,0 0 0 16,-1-1 1-16,2 3-1 0,0-2 0 15,2 1 1-15,0-5 1 0,0 2-1 16,0-3 1-16,-2-1-1 0,-1 0 1 16,-2 0-1-16,0-2 0 0,-2 2 0 0,0-5 0 15,-2 0-1-15,0 3 0 0,-2-2 0 16,1 0-1-16,-2 1 0 0,-2 0-3 15,-1 5-6-15,-5 1-5 0,-3 1 91 16,-4 2-217-16,-9 5-125 0,-7-1-353 16</inkml:trace>
  <inkml:trace contextRef="#ctx0" brushRef="#br0" timeOffset="12083.74">2529 12784 620 0,'-4'-4'140'0,"-1"1"1"0,0-4-97 16,-2 3-23-16,3 0-8 0,-1-2-1 15,1 4-5-15,0-2-1 0,-1 2-2 16,1-1-1-16,-1 0 0 0,0-1 0 16,-2 1 0-16,-2-4-1 0,-1 0 0 15,-2-1 0-15,-4 3-1 0,-2 0-1 0,-4 3 0 16,-6 3-2-16,-2 4-1 0,-6 1 1 15,-5 5 0-15,-4 3 1 16,-1-1 0-16,0 3 1 0,3-3 0 0,3 0 2 16,4-1 0-16,3-2 0 0,5-3 1 15,3-1-1-15,4-3 2 0,4 1-1 16,1-1 0-16,3 0 1 0,3 0-1 0,3 0 0 16,1 0 1-16,2 3-2 0,1 0 1 15,2 4 0-15,1 3-1 0,2 1 1 16,2 5-1-16,3 4-1 0,4 6 1 15,2 3-1-15,2 5 0 0,2 3 0 16,1 7 0-16,1 6 0 0,-1 2 0 16,0 3-1-16,-3 3 1 0,0 6-1 15,-2 1 0-15,-2 2 1 0,-4-1 0 16,-3-1-1-16,-2-1 1 0,-3-2 0 16,-4-4 1-16,1-6 0 0,-3-4-2 0,3-4 1 15,1-6 0-15,1-8 0 0,3-4-2 16,2-6 0-16,2-2-1 0,4-4 1 15,3-2-1-15,5 0 1 0,5-1 0 16,4 0 0-16,5 3 0 0,6-1 1 16,7 0-9-16,4-1-7 0,4-1-9 15,5 2-129-15,1-4-125 0,3-3-314 0</inkml:trace>
  <inkml:trace contextRef="#ctx0" brushRef="#br0" timeOffset="13338.53">20682 12937 420 0,'0'-12'92'0,"2"-3"1"0,2 1-53 16,1-2-25-16,0 1-6 0,1 3 4 16,-2 5 7-16,-1-1 6 0,-1 1 4 0,0 2-1 15,-4 1-1-15,-1 0-2 0,-2 1-2 16,-4 1-6-16,-1 1-6 0,-1 0-4 15,-1 0-2-15,1 1-1 0,1 0-2 16,3 0 1-16,1 0-1 0,3-2 5 16,2 2 3-16,2-3 0 0,4 2 1 15,5 0 1-15,5-2-1 0,7 1 0 16,6 0-4-16,8 1-4 0,3 2-1 16,5 1 0-16,3 1-1 0,1 2-1 15,0-1 1-15,-2 0-2 0,-3 0 1 0,-1 2 0 16,-5-2-1-16,-6-3 0 0,-6 3 0 15,-4-1 1-15,-7 0-1 0,-4-1 0 16,-4 1-1-16,-4-1 0 0,0 1 1 16,-2-1-1-16,-1 1 0 0,0 3 0 15,-2 1 1-15,-2 2 0 0,0 6 0 16,-3 1 1-16,0 6-1 0,1 4 0 0,-1 4 1 16,0 8-1-16,3 3 0 0,-2 4 0 15,1 6 0-15,-1 6 0 0,-1 6 0 16,1 4 0-16,-1 5 0 0,-1 2 0 15,2 1 0-15,1-4-1 0,3-1 1 16,3-1-1-16,2-4 1 0,5-3 0 16,0-2 0-16,2 0 1 0,0 0-1 15,-1 1 0-15,-2 1 0 0,0-1 1 0,-3-1-2 16,-2-1 2-16,-1-2-2 0,-2-4 1 16,0-7 0-16,-3-6-1 0,-2-6 1 15,-3-4-1-15,0-7 0 0,-2-4 1 16,-4-2 0-16,0-3 0 0,-4-4 0 15,-1 0 2-15,-2-2-1 0,-3-2 1 16,-1-1 1-16,-1-4 0 0,-2 0 0 16,-4-1 0-16,-4-1 0 0,-3 0-1 15,-7 0 1-15,-8 0-11 0,-10 3 49 0,-4 1-191 16,-13 5-132-16,-8-3-366 0</inkml:trace>
  <inkml:trace contextRef="#ctx0" brushRef="#br0" timeOffset="20198.75">21704 15777 503 0,'-3'3'126'16,"0"1"5"-16,0-3-51 0,1 1-45 15,0 1-6-15,1-2-4 0,-1 1-3 16,1 0-3-16,1 1-3 0,1 2-2 0,1-2-2 15,-1 2-2-15,0 2-2 0,0 3-2 16,1 3-3-16,-1 2-1 0,1 5-1 16,1 3-1-16,-1 3-2 0,-1 3-2 15,1 0-4-15,0 0-4 0,0 2-5 16,0-3-2-16,-1-2-1 0,0 0 1 16,0-4 2-16,-1-3 3 0,0 0 5 0,1-4 5 15,-1-2 3-15,0-2 5 0,0-2 1 16,0-1 2-16,-1-2 2 0,-4-1 1 15,0-2 1-15,-5-2-3 0,-2 0-2 16,-4 1-4-16,-5-4-8 0,-2-4-6 16,-4-4-47-16,-2-5-80 0,-2-6-105 15,1-13-254-15</inkml:trace>
  <inkml:trace contextRef="#ctx0" brushRef="#br0" timeOffset="20368.56">21372 15507 815 0,'0'15'197'0,"-1"-5"-1"16,2 0-94-16,0-5-69 0,-1-1-32 0,0-3-32 16,0 0-32-16,0-2-133 0,-2 0-152 15,4-7-358-15</inkml:trace>
  <inkml:trace contextRef="#ctx0" brushRef="#br0" timeOffset="20718.75">21831 15811 699 0,'8'8'158'0,"-1"-1"0"0,1-2-107 16,-1 1-31-16,-1 1-15 0,-2 4-11 15,2 5-12-15,-2 4-4 0,0 5-4 16,-1 1-5-16,1 2-4 0,0 1 0 16,0-1-1-16,-1 0 6 0,2-5 2 15,-1-4 9-15,0-2 12 0,1-4 14 16,-2-5 18-16,0-4 14 0,0-7 12 0,-1-5 7 16,-2-6 2-16,-1-7-4 0,-2-5-7 15,-1-7-10-15,-1-5-5 0,-1-3-8 16,1-1-7-16,-1 3-5 0,3-1-4 15,1 4-3-15,3 5-2 0,2 3-2 16,3 6-2-16,2 4 0 0,4 2-2 16,4 5 0-16,6 4-4 0,1 1-6 15,5 4-6-15,5 4-8 0,2-3-15 0,2 1-16 16,2 1-128-16,0 0-135 0,2-2-324 16</inkml:trace>
  <inkml:trace contextRef="#ctx0" brushRef="#br0" timeOffset="21132.8">23240 15683 656 0,'-5'12'149'0,"-2"-5"4"16,-5 2-106-16,-3 2-16 0,-3-3-7 16,-3 3-5-16,-3 0-5 0,0-2-5 0,1 2-3 15,1-3-5-15,2-1-2 0,5 2 0 16,3-3 0-16,5 0 2 0,3 2 1 16,4 3 3-16,5-1 3 0,4 2 5 15,3 1 2-15,3 1 3 0,5 0-1 16,0 2-1-16,2-2 0 0,-1 1-2 15,-1 0-3-15,0 1-3 0,-3 0-2 16,-4-1-1-16,-2-3 0 0,-5-1-1 16,-2 0-3-16,-4-2-3 0,-3-2-3 0,-1-2-8 15,-6 2-7-15,-4-3-9 0,-3 0-12 16,-4-3-11-16,-7-2-3 0,-2 0 52 16,-3-5-166-16,1-5-119 0,0-2-306 15</inkml:trace>
  <inkml:trace contextRef="#ctx0" brushRef="#br0" timeOffset="21337.32">23111 15358 605 0,'12'-14'154'16,"-3"2"10"-16,-1 3-78 0,0 7-20 15,-2 6-8-15,-1 3-7 0,-3 5-8 16,-1 4-7-16,-2 2-9 0,-1 7-10 15,-2 4-5-15,-1 8-5 0,-3 5-3 0,1 4-4 16,-1 6-1-16,1 3-2 0,2-1-3 16,-1 2-6-16,4 0-6 0,3-2-11 15,4-5-13-15,0-3-4 0,4-3-142 16,0-5-137-16,3-5-335 0</inkml:trace>
  <inkml:trace contextRef="#ctx0" brushRef="#br0" timeOffset="21693.9">23424 15714 543 0,'13'34'122'0,"0"3"0"15,-1 2-86-15,0 1-19 0,-2-4-8 16,-1-1-7-16,-1-3-3 0,-3-5-3 15,-3-4 0-15,0-5-1 0,0-7 2 16,-2-3 3-16,0-6 6 0,1-1 8 16,0-7 10-16,0-3 8 0,0-4 9 15,1-4 6-15,-1-7 2 0,-1-4 1 16,-1-4-2-16,-1-3-3 0,-1-4-4 0,-2-1-5 16,2-2-6-16,2 1-6 0,1 1-7 15,3 6-6-15,3 3-6 0,2 7-7 16,3 6-5-16,3 7-1 0,2 6-3 15,1 5-2-15,3 6-5 0,2 2-3 16,2-1-4-16,4 4-9 0,0-1-9 16,3-2-8-16,2-2 10 0,-1 0-135 15,0-3-124-15,-2-1-304 0</inkml:trace>
  <inkml:trace contextRef="#ctx0" brushRef="#br0" timeOffset="22118">24071 15740 451 0,'9'9'111'0,"1"-2"0"0,-1-2-35 15,0-1-54-15,-2 1-10 0,2-1-2 0,-2 2 1 16,-2-2 3-16,-1-1 6 0,-1 0 4 16,-1-2 3-16,-3 0 8 0,-4-1-1 15,-2-2 0-15,-5-2 1 0,-7 0-3 16,-3-2-4-16,-3 0-4 0,-5 0-8 15,3 3-1-15,-3 2-3 0,3 3-5 16,2 5-3-16,3 1-3 0,1 6-2 16,2 0-4-16,4-1 0 0,7 2 1 15,6-1 0-15,4-2 2 0,5-3 4 0,7 0 4 16,3-3 7-16,1-2 2 0,1-2 3 16,-1-2 4-16,3-3-3 0,0 0 0 15,0-4 2-15,0-2 0 0,-2-1-1 16,0-2-3-16,-2 0-1 0,-3 0 2 15,-3 0-2-15,-3 1-4 0,-2 4-3 16,-3-1-3-16,-1 2-3 0,-2 4-4 0,-1 3-1 16,-2 5-4-16,-1 7-8 0,-2 3-5 15,2 5-3-15,2 3-5 0,4 4-5 16,4-1-14-16,9-4-14 0,5-6-3 16,9-5-90-16,4-5-28 0,5-3-107 15,7-11-216-15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6:49:28.3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6697 5480 463 0,'-26'4'95'0,"1"2"-2"0,2-4-86 15,2 3-9-15,5-3 0 0,2 1-1 16,2-2 1-16,4 0 1 0,2 0 0 16,3 0 2-16,2-1 3 0,0 0 6 0,1 0 5 15,1-1 3-15,0 1 1 0,5 0 1 16,2 1-1-16,6-1-1 0,6 1-4 15,8 2-3-15,9 3-1 0,11 0 1 16,10-3 0-16,12-1 0 0,13 3 0 16,11 1-1-16,11 0-1 0,8-6-1 15,11 2-2-15,7 4-1 0,8-3-1 0,6-1-1 16,3-1 0-16,3-4-1 0,2 2 0 16,-2-1 0-16,-2-3-1 0,-5 2 0 15,-8-1-1-15,-8-3 0 0,-9 6 163 16,-9-3-293-16,-12-4-134 0,-15-2-411 15</inkml:trace>
  <inkml:trace contextRef="#ctx0" brushRef="#br0" timeOffset="798.39">17650 5505 491 0,'2'4'114'16,"2"-4"0"-16,-2 1-70 0,1-2-25 15,0-1-9-15,1 1-3 0,-1 1-2 0,0 0-1 16,-1 0-2-16,2 0 1 0,-2 0 1 15,1 0 3-15,2 0 1 0,2 0 2 16,2-1 1-16,2-1 1 0,1 1-1 16,3-1-2-16,2-1-1 0,4 0-2 15,-2-1-1-15,4 1-1 0,4 0-1 16,2-1 0-16,6 0 0 0,8-2-1 16,3 0 0-16,11-2-1 0,13 0 0 0,8 0-1 15,10 0 1-15,11-3-1 0,14 3 0 16,9 3 1-16,9-1-1 0,11 2 0 15,8 1 1-15,6-1-1 0,11 5 0 16,-5 1-2-16,7-4-3 0,-1 6-20 16,-8-3-108-16,-5-1-108 0,-6-7-279 15</inkml:trace>
  <inkml:trace contextRef="#ctx0" brushRef="#br0" timeOffset="19157.46">10430 7306 594 0,'-11'3'124'16,"4"2"1"-16,-3 1-101 0,1 0-21 16,1 1-6-16,3 3 1 0,-1-2-2 15,3 2 1-15,1-2 1 0,2 0-1 16,0-3 2-16,2-1 0 0,-1 1 1 15,1-2 3-15,1 1 1 0,1 0 2 0,0-1 1 16,1 0 3-16,1 2 0 16,3-2 0-16,1 1 0 0,4 0-1 0,3-2-1 15,1 1-1-15,4 0-2 0,1 1 0 16,2 0 0-16,4 0-2 0,3 1 1 16,3 0-1-16,2 1 0 0,6-2-1 15,4 1 1-15,4-3-1 0,5-1 0 16,4-2-1-16,2-3 1 0,6 0-1 15,3 0 1-15,1 0-1 0,4-1 0 0,-1-2 0 16,5 1 1-16,3 0-1 0,0 2 1 16,3-4-1-16,5 1 1 0,-1-1-1 15,7 4 0-15,0 1-1 0,2-1 1 16,1-4 0-16,2 2-1 0,1 0 1 16,2 3-1-16,0-4 1 0,2-1-1 15,0-3 1-15,5-1-1 0,-1-3 0 16,-3 0 1-16,2-1-1 0,4-2 0 0,-6 1 0 15,-1 2 0-15,-5 4 0 0,0 2 0 16,-1-1 0-16,5 2 1 0,-8 4-1 16,-3 4 0-16,4-1 0 0,6 1 0 15,-1 2 0-15,-1 1 0 0,-14-1 0 16,7 0 0-16,6-3 0 0,-1 1 0 16,-7 0 1-16,0-1-1 0,0-1 0 15,8-2 0-15,0 0 0 0,1 3 0 0,-4 0 0 16,-1 0 3-16,3-1 2 0,7 2 1 15,-2 4 0-15,-4 2 1 0,0-1-1 16,3 2 1-16,2-1-4 0,-2 4-1 16,-3 1-2-16,-1-1 1 0,3-1-1 15,1 0 1-15,-2 1-1 0,-1 1 0 16,0-3 0-16,1 1 0 0,0 1 0 16,-2-2 0-16,2 3 1 0,2-6-1 15,5 3 0-15,-1-2 0 0,3 1 1 0,5-2-1 16,6 2 0-16,-4-5 1 0,3 4-3 15,1 0 8-15,3 1 4 0,0-2 1 16,-2 3 1-16,-2-3 1 0,5 5-1 16,-3 1 3-16,-2-1-8 0,-3-3-3 15,1 6-3-15,1-3 0 0,-3 4-1 16,-6-6 0-16,-1 0 1 0,-1 1-1 16,-7 2 0-16,-5-4 0 0,-10 0 0 15,-5-4 1-15,-8 1-1 0,-7-1 1 0,-13-2-1 16,-9-2 0-16,-6-2 1 0,-7 0-1 15,-6-1-7-15,-6 0-13 0,-6-2-11 16,-1-1-132-16,-1-1-132 0,-12-3-332 16</inkml:trace>
  <inkml:trace contextRef="#ctx0" brushRef="#br0" timeOffset="-106498.53">890 9129 485 0,'1'5'126'0,"-2"-3"3"16,-1-1-55-16,0 0-33 0,-3 0-10 0,3 0-5 16,0 1-6-16,-1-4-2 0,0 2 0 15,1 0-1-15,1-1-1 0,-1 2-2 16,0-2-1-16,1 1-3 0,-2 0-3 15,2-1-2-15,-1 1-2 0,1 0 1 16,-1 0 4-16,1 0 2 0,-1 0 1 16,-2-1 0-16,1 0 1 0,-3 0-1 15,0 2-1-15,0-2-5 0,-2 0-2 0,-2 0-2 16,0 2-1-16,0 0 0 16,1 1 0-16,-1-1-1 0,1 3 0 0,-1 0 0 15,2 3 0-15,0-1 0 0,2 2-1 16,-1 1 0-16,3-1 1 0,-1 3-1 15,3 1 1-15,2 3-1 0,2 1 1 16,3 1-1-16,1 3 1 0,3 3-1 0,2 0 1 16,1 2 0-16,1 1 1 0,0 2-1 15,1 2 1-15,1-2 0 0,-3-2 0 16,0 2-2-16,-3 0-3 0,1-2-3 16,-2-3-2-16,-1 1-12 0,-3-1-1 15,0 0-6-15,-1-3-12 0,-1-2-56 16,-3-2-55-16,-1 0-100 0,-2-5-222 15</inkml:trace>
  <inkml:trace contextRef="#ctx0" brushRef="#br0" timeOffset="-106261.81">625 9579 560 0,'1'-5'124'0,"1"1"1"16,0 0-79-16,3-2-33 0,0-2-7 16,4-1 0-16,1-1-1 0,3-2-2 15,4 0 1-15,3 0-2 0,2-2-1 16,1 3 0-16,1 2 0 0,-1 1-1 16,0 2-18-16,-3 3-60 0,-3 0-50 15,-1 0-97-15,-4 1-223 0</inkml:trace>
  <inkml:trace contextRef="#ctx0" brushRef="#br0" timeOffset="-105836.41">976 9456 321 0,'2'7'91'16,"-1"0"9"-16,-1 1-6 0,0 4-58 16,1 2-12-16,2 3-1 0,3 2-3 15,-1 4-7-15,4 3-7 0,0 3-3 16,3 6 0-16,1 2-1 0,1 2-1 0,-1 0-3 15,0-3-2-15,-1-3-1 0,-2-5-2 16,-1-8 1-16,-4-4 0 0,0-4 0 16,-3-4 4-16,-1-4 2 0,-2-2-5 15,-1-4-3-15,-1-5 1 0,-2-4-1 16,0-5 0-16,-4-4 2 0,1-7 0 16,-2-7 9-16,-1-2 5 0,-1-4 7 15,1-1 9-15,3-1 4 0,1-1 6 0,2 3 4 16,4 6 1-16,2 2-1 0,2 5-4 15,3 4-7-15,0 4-6 0,1 5-4 16,0 4-6-16,2 0-2 0,0 3-4 16,-1 4-1-16,1 2-1 0,0 1-1 15,0 1-1-15,-2 1 0 0,0 5 0 16,0 1 1-16,-3-2 0 0,-1 5 0 16,-2 0 0-16,-1 1 0 0,-3 2 1 0,-1 2 0 15,-2-2-1-15,1 1-1 0,-2-3-1 16,1 5-1-16,-1-5-4 0,-2-7-8 15,2-1-2-15,-1-2-19 0,1-2-114 16,0-7-116-16,-2-8-289 0</inkml:trace>
  <inkml:trace contextRef="#ctx0" brushRef="#br0" timeOffset="-105545.6">1387 9418 412 0,'0'-3'118'0,"1"3"3"0,1 0-6 15,-2-1-75-15,1 0-21 0,0 0 1 0,2 1-1 16,1-1-5-16,3-1-3 0,2 1 0 15,1 0 0-15,-1-2 0 0,4 1-2 16,0 0-5-16,0 0-2 0,0 1 0 16,0-2 5-16,0 1-15 0,0 2 0 15,-1-1-5-15,-1 0-88 0,-3 0-33 0,-1-1-99 16,1 3-216-16</inkml:trace>
  <inkml:trace contextRef="#ctx0" brushRef="#br0" timeOffset="-105334.15">1414 9616 473 0,'5'-2'129'0,"2"1"2"0,0-3-64 15,2 1-15-15,0-2-7 0,1 0-18 16,2-1-12-16,0 0-6 0,1-3-3 15,0 3-2-15,2-2 12 0,2-3-142 16,-2 0-11-16,2 0-102 0,-1-1-233 0</inkml:trace>
  <inkml:trace contextRef="#ctx0" brushRef="#br0" timeOffset="-104625.59">1981 9235 395 0,'1'-3'100'15,"-1"0"6"-15,-1-1-48 0,1 2-23 0,-1-1-1 16,1 3 3-16,0 0-2 0,0-1-6 15,-1 0-5-15,1 2-4 0,0-3-3 16,0 3-3-16,1 3-3 0,-1 1-3 16,1 4-2-16,1 4-2 0,1 2-1 15,-1 7 0-15,-1 2-1 0,1 3-1 16,-1 0 1-16,0 0-1 0,0 4 2 0,0-2 0 16,0-1-2-16,4-3-3 0,-1-1-5 15,2-2-2-15,-1-3-37 0,0-6-92 16,-1-4-106-16,-3-4-262 0</inkml:trace>
  <inkml:trace contextRef="#ctx0" brushRef="#br0" timeOffset="-104275.53">2143 9304 466 0,'0'-1'131'15,"-1"2"3"-15,0 0-3 0,-1 1-94 16,0 1-20-16,0 5-3 0,0 1-4 16,1 3-6-16,1 5-2 0,0 2-2 15,3 1 0-15,-1 2 0 0,3 1 0 0,1 1 0 16,1-2-1-16,3-5 0 0,1 0 0 16,0-4 0-16,1-5 0 0,0-2 0 15,1-5 1-15,1-1 0 0,-1-4 1 16,-1-5 1-16,-2-4 2 0,-2 0 0 15,0-4 3-15,-5-1 1 0,-2-4 3 16,-5 0 0-16,-3 1 0 0,0 2-1 16,-5 1 0-16,-4-1-2 0,-2 1-3 15,0 4-2-15,1 4-1 0,0-1-3 0,1 6-4 16,3 2-6-16,1 3-6 0,2 2 4 16,2 0-135-16,-1-1-121 0,3 9-304 15</inkml:trace>
  <inkml:trace contextRef="#ctx0" brushRef="#br0" timeOffset="-103942.2">2431 9294 318 0,'3'0'100'0,"-3"2"3"16,0-1 3-16,-1 5-64 0,1 0-10 15,-2 3 1-15,2 2-10 0,-1 3-7 16,2 3-4-16,1 2-2 0,1 2-3 16,2 1-2-16,3-1-1 0,1 1 0 0,2-1 0 15,1-4-1-15,2-3 0 0,1-3 2 16,3-4 1-16,-1-5 4 0,3-5 2 16,-1-6 2-16,-2-4 1 0,0-1 2 15,-3-1 1-15,-3-3 0 0,-3 1-2 16,-3 0-2-16,-4 0-2 0,-2 1-1 15,-3 8-2-15,-6-7-4 0,-4-3-2 16,-5 2-2-16,-2 0-3 0,-3 0-6 0,2 6-5 16,-2-6-46-16,2 13-85 0,2 9-112 15,0 10-273-15</inkml:trace>
  <inkml:trace contextRef="#ctx0" brushRef="#br0" timeOffset="-100621.77">787 11190 511 0,'2'-7'113'0,"-2"1"3"0,-2 0-87 16,-1 1-12-16,-1 1-2 0,1 1-1 15,-1 1-3-15,-3 2-1 0,1-1-1 16,-3 8 0-16,0-1 0 0,-3 2 0 16,-1 3-2-16,-2 2-1 0,-1 3 0 15,0 0-3-15,0-2 0 0,1 3-2 0,2 0 0 16,1 0 0-16,1-2-1 0,2-2 1 16,4-3-1-16,1 1 0 0,3-4 0 15,3-1 0-15,4-2 1 0,2 0 1 16,3-1-1-16,2-1 2 0,2-1-1 15,0 2 1-15,3-2-1 0,2 0 0 16,-2 1-1-16,0-1 0 0,-2 3 1 16,-3 2 0-16,-4 0-1 0,-2 5 0 15,-5 5 1-15,-3 1 0 0,-6 6 0 0,-4 2-1 16,-2 5-1-16,-1 1 2 0,-4 1-4 16,-1-1-2-16,0 1-6 0,1-2 0 15,3-3-32-15,2-3-21 0,2-4-71 16,2-7-92-16,6-8-217 0</inkml:trace>
  <inkml:trace contextRef="#ctx0" brushRef="#br0" timeOffset="-100234.3">875 11415 460 0,'9'10'110'0,"-1"2"3"16,-2 3-63-16,-1 5-25 0,1 3-8 15,-2 0-8-15,-1 1-4 0,2 2-2 16,0 2-1-16,1-1 1 0,0 3-3 16,0 0 1-16,0 0-6 0,1-1-2 0,-3-2-2 15,-1-5 0-15,0-6-1 0,-1-6 3 16,-2-5 3-16,0-2 6 0,-2-7 7 16,-2-3 5-16,2-4 3 0,-3-5 3 15,-2-6-1-15,-2-7-1 0,1-4-2 16,-1-3-1-16,2-1-2 0,2-2 2 15,1-1 0-15,4 2 3 0,5 5 1 0,3 3 2 16,0 3-2-16,2 1-3 0,0 7-4 16,2 5-2-16,0 4-2 0,0 4-2 15,-2 2-3-15,2 4 1 0,-1 1 0 16,-2 3-2-16,-2 1-3 0,-1 2-2 16,-3 3-1-16,-3 3 0 0,-2 3-1 15,-3 2-5-15,-3 2-5 0,-3 2-3 16,0 1-6-16,-1-2-9 0,0-3-116 15,0-5-111-15,1-5-276 0</inkml:trace>
  <inkml:trace contextRef="#ctx0" brushRef="#br0" timeOffset="-100040.18">1251 11338 555 0,'15'5'124'15,"-2"-4"3"-15,0 1-98 0,2-2-4 16,1-1-4-16,-1 1-3 0,0-4-4 16,0 0-4-16,1 1-3 0,-1-4-3 15,0 1-7-15,-2-2-5 0,0-1 88 16,-2-1-214-16,-3 3-124 0,0-8-353 16</inkml:trace>
  <inkml:trace contextRef="#ctx0" brushRef="#br0" timeOffset="-99873.28">1312 11547 593 0,'5'3'123'16,"3"-6"0"-16,3-1-109 0,2-4-9 16,2-1 0-16,4-4-1 0,1-2 0 15,2 0-1-15,3-2-1 0,2 0-127 0,3-3-107 16,0 3-287-16</inkml:trace>
  <inkml:trace contextRef="#ctx0" brushRef="#br0" timeOffset="-99443.99">1876 11085 616 0,'1'-2'138'0,"0"2"4"16,-1-2-108-16,2 0-14 0,1-1-2 16,0 2 0-16,2-3-7 0,2 1-5 15,3-2-2-15,2 2-2 0,1-1-1 16,1 1 1-16,2 1-1 0,-1 4 1 16,0 1 0-16,-1 1 0 0,-2 1 0 0,-3 5 2 15,-2 1-1-15,-5 5 1 0,-3 1-1 16,-5 2-1-16,-1 3 0 0,-4 0-2 15,-1-1-1-15,1-2-1 0,0-3 0 16,1-3 1-16,2-6 0 0,4 0 0 16,1-4-1-16,3-1 1 0,1 0-1 15,2 1 1-15,3-1-1 0,2 2 1 0,2-4 0 16,2 2 1-16,2 2 1 0,1-2 1 16,-1 0 0-16,-1 2-1 0,-2 2 2 15,0 2 2-15,-3 0 2 0,-3 2 0 16,-4 6 0-16,-3 1 1 0,-3 2 0 15,-6 0-2-15,-4 7-1 0,-3 0-5 16,-3 0-10-16,-2 1-14 0,-3 0 4 16,0-4-81-16,1-1-55 0,1-7-110 15,1-4-240-15</inkml:trace>
  <inkml:trace contextRef="#ctx0" brushRef="#br0" timeOffset="-99100.96">2287 11110 479 0,'2'7'121'0,"-4"5"3"0,-3 1-70 16,0 5-18-16,-3 0-6 0,1 3-6 15,0 1-8-15,3 1-7 0,-2-4-2 16,5 0-2-16,1-3-3 0,3-4-1 15,2-4 1-15,2-1 0 0,1-7 5 16,2-3 3-16,0-4 3 0,1-2 4 0,0 0 4 16,0-3 4-16,-4-3 0 15,1 4-2-15,-4-3-1 0,0 3-2 0,-5-3-2 16,-3 1-3-16,0 1-4 0,-5 0-2 16,-4 0-3-16,-1 3-6 0,-3-2-7 15,1 3-8-15,1 3-8 0,-2-2-7 16,5 3-9-16,2-1 36 0,4 2-158 15,2 1-121-15,3-4-312 0</inkml:trace>
  <inkml:trace contextRef="#ctx0" brushRef="#br0" timeOffset="-98835.64">2477 11003 455 0,'8'8'118'15,"-4"0"7"-15,-1 2-56 0,-2 2-15 16,0-2-17-16,-1 0-5 0,0 0-6 15,0 3-5-15,-1-1-5 0,1 0-5 0,-1 1-4 16,2 0-2-16,2 2-1 0,1 0-2 16,2 0-2-16,1-5 0 0,1 0 0 15,3-4 0-15,0-4 4 0,0-3 5 16,-1-4 3-16,3-5 4 0,0 4 1 16,-2-8 3-16,0-2 1 0,-2 2-2 15,-1 0-1-15,-4-2-2 0,-3 0 0 16,-3-2-2-16,-5 4-1 0,-3 1-2 0,-2 0-1 15,-5 0-6-15,-3 1-15 0,2 8-17 16,-4 4-13-16,1 6-132 0,-1 4-135 16,5 3-333-16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6:54:48.7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352 9689 546 0,'2'-2'124'16,"3"0"2"-16,0-4-93 0,4-1-11 15,1-3 1-15,1 0-1 0,2-2-6 16,1-2-5-16,-1 0-2 0,3-1-3 0,-1 2-1 16,-1 1-7-16,1 3 13 0,-1 1-146 15,-2-2-116-15,-1 1-315 0</inkml:trace>
  <inkml:trace contextRef="#ctx0" brushRef="#br0" timeOffset="106891">2354 4553 483 0,'1'-4'125'0,"1"-1"4"0,-2-1-67 0,2 3-14 16,-2 2-9-16,2-2-9 0,-2 2-10 15,1 1-5-15,-1 1-4 0,0 2-2 16,2 1-1-16,0 4 1 0,-1 3-1 15,1 5 1-15,1 6-1 0,-1 4 1 16,3 6 1-16,-2 3-3 0,2 7-1 16,1 6-1-16,-2 0 0 0,1 1-1 15,-1 2-1 1,-2-1-1-16,1 2 0 0,-4-6-1 0,-1-5 0 0,2-2 0 16,-1-5-1-16,1-5 0 0,0-4 0 0,0-7-2 15,1-5-6-15,-2-3-7 0,2-5-4 16,-2-5-134-16,-2-6-124 0,4-2-318 15</inkml:trace>
  <inkml:trace contextRef="#ctx0" brushRef="#br0" timeOffset="107205.04">2350 4590 583 0,'4'-12'132'15,"-1"-1"2"-15,1 0-91 0,0-1-17 16,1 2-3-16,1 3-3 0,0 0-2 16,0 4-2-16,1 0-3 0,1 1-2 0,2 2-2 15,2 1-4-15,1 1-2 0,3 2-1 16,2 0-1-16,2 3-1 16,1 0 1-16,2 3 0 0,1-1-1 0,0 1 1 15,-2 0-1-15,-4-1-1 0,-1 2 0 16,-5 1 0-16,-6 1 0 0,-5 1 0 15,-6 2 1-15,-6 4 0 0,-7 2 0 16,-5-1 0-16,-3 1-2 0,-7 1-3 16,-2-2-6-16,-1 0-6 0,1-2-14 0,-1-2-36 15,5-4-81-15,-1-5-106 0,6-3-248 16</inkml:trace>
  <inkml:trace contextRef="#ctx0" brushRef="#br0" timeOffset="107831.04">2842 4566 360 0,'0'8'101'16,"1"-1"9"-16,-1 0-12 0,1 2-66 15,1 4 0-15,-1 0-1 0,0 3-1 16,3 2-11-16,1 4-8 0,0 0-5 15,0 0-1-15,0 0-1 0,0 2 0 16,0-2 0-16,-1-2-1 0,-1-4-1 0,1-1 1 16,-3-2-1-16,0-6-1 0,0-1 0 15,-1-4 5-15,0-2 7 0,-2-5 1 16,0-2 0-16,-1-4 2 0,0-3-1 16,0-5 3-16,0-2 2 0,0-5-4 15,1-3 1-15,1-1 1 0,0-1 2 0,2 1 1 16,1 1-1-16,3 1-6 0,1 5 1 15,2 5 0-15,2 1-1 0,2 3-2 16,1 5-1-16,2 2-2 0,4 0-1 16,0 3-4-16,1 2-2 0,2 2-2 15,2 1 0-15,0 3 0 0,-1 0 0 16,-1 5-2-16,-2 0-1 0,-3-1-2 16,-3 3-2-16,-3 2-1 0,-6 1 0 15,-2 4-3-15,-1-1 1 0,-4 3 2 16,-1 2 1-16,-2 0 2 0,0-2 1 15,3 0 1-15,0-5 3 0,2 0 0 0,2-3 0 16,4-3 0-16,0-3 1 0,4 0 1 16,2-4 2-16,1-4 1 0,1-4 3 15,2-3 2-15,0-1 1 0,1-5 1 16,-3-3 1-16,-3-2-1 0,1-1 2 16,-4 0-3-16,-3 0 2 0,-4-1 0 15,-4 4-1-15,-3 0-1 0,-3 3-3 0,-7 2-1 16,-1 0-2-16,-5 2-3 0,0 1-2 15,0 3-3-15,0 2-3 0,1 3-4 16,2-1-6-16,0 3-10 0,5 4-11 16,3 0-8-16,1 0-4 0,5 2-13 15,5-1-112-15,6 1-116 0,5-1-276 16</inkml:trace>
  <inkml:trace contextRef="#ctx0" brushRef="#br0" timeOffset="108089.36">3770 4485 521 0,'19'-2'147'16,"-9"0"13"-16,-8 0-62 0,-6-2-28 15,-9 0-12-15,-4 2-12 0,-2-1-9 16,-6 3-12-16,-3 0-9 0,-1 4-1 16,0 1 0-16,-1 5 0 0,3 1-1 0,1 2-3 15,6-1-3-15,4 6-4 0,5 0-2 16,5 2-2-16,6 1 1 0,6 1 1 15,4 1 0-15,7 0 1 0,3-1 0 16,6-1 0-16,2-3 0 0,4-2 0 16,2-3 0-16,0 1-2 0,1-7 0 15,-1-2-11-15,-1-1-22 0,-4-6-46 16,-2-2-107-16,-2-4-140 0,-1-4-332 0</inkml:trace>
  <inkml:trace contextRef="#ctx0" brushRef="#br0" timeOffset="109272.49">4684 4333 322 0,'0'1'92'0,"0"-1"7"0,0 2-36 16,0-3-13-16,0 1-6 0,0-1-1 15,0 1-7-15,0-2-7 0,-1 0-5 0,1 2-3 16,0 0-3-16,-1-1-4 0,1 1-4 15,-1 1-3-15,0 4-3 0,-3 2-1 16,0 0-2-16,-2 7 0 0,-3 2-1 16,-1 7 0-16,-3 1 1 0,-4 4-1 15,-3 2 0-15,1 5 1 0,-1 1 0 16,0 1 0-16,2-1-1 0,-1-1 1 16,4-2-1-16,3-2 1 0,1-5 0 0,2-2-1 15,1-7 0-15,3-2 0 0,1-5 0 16,2-1 1-16,1-3 1 0,0-4 1 15,1-2 4-15,1-1 2 0,0-4 1 16,1-2 0-16,2-6 0 0,-1-4-1 16,2-1-1-16,2-10-3 0,3 1 0 15,1-8 1-15,3 0 1 0,3-1 2 16,1-6 0-16,3 0 3 0,2 2 3 16,1-5 1-16,0 5 2 0,-2 1 2 0,-1 5 2 15,-2 5 1-15,-4 5-1 0,-3 6-2 16,-4 6-4-16,-2 6-4 0,0 4-4 15,-3 2-4-15,1 3-2 0,1 5-2 16,0 3-1-16,2 4 0 0,2 4 1 16,0 6 0-16,3 4 1 0,1 2 0 15,-1 3-1-15,2 0 1 0,0 2-1 16,1 1 1-16,-3-2-1 0,2 2 1 16,-2-1-1-16,1-2 1 0,-2 0-2 0,-2-6-1 15,-1 0-9-15,-1-4-12 0,-3-4-11 16,0-3 25-16,-3-1-165 0,-4-7-135 15,-1-1-340-15</inkml:trace>
  <inkml:trace contextRef="#ctx0" brushRef="#br0" timeOffset="109463.44">4558 4599 605 0,'2'7'144'15,"4"-2"8"-15,2-1-86 0,4-1-27 16,4 0 2-16,2-2-1 0,3-2-3 16,4 0-11-16,3-2-8 0,2 0-4 0,2-3-18 15,0-3-35-15,-1-2-130 0,5 0-139 16,-4-3-354-16</inkml:trace>
  <inkml:trace contextRef="#ctx0" brushRef="#br0" timeOffset="111889.24">16157 7672 426 0,'8'-6'123'0,"-4"1"6"0,0 1-8 16,0 0-61-16,-2 1-14 0,0 0-2 0,0 2 0 15,0 0-2-15,2-1-4 0,-2 2-5 16,0 0-5-16,0 1-6 0,3 1-5 15,-1 2-3-15,1 6-2 0,3 5-1 16,0 4-1-16,3 8-1 0,-1 5 0 16,1 5 0-16,-2 3-3 0,2 1-3 0,-4 1-1 15,0 2-2-15,-3-1 1 0,-1 0-15 16,1-1 1-16,-4-3-4 0,0-2-11 16,2-4-7-16,-2-7-10 0,1-3-10 15,-3-5-1-15,-1-6-110 0,1-6-115 16,-3-5-268-16</inkml:trace>
  <inkml:trace contextRef="#ctx0" brushRef="#br0" timeOffset="112156.43">16207 7661 675 0,'0'-18'161'0,"0"2"7"0,1 3-114 15,-1 5-4-15,0-1-3 0,1 2-3 16,2 3-8-16,3 2-9 0,3-1-7 15,4 3-6-15,3 0-4 0,2 4-4 16,2 2-4-16,0 2-1 0,-3 2 0 0,1 5-1 16,-3-2-1-16,-2 4 0 0,-2-1-1 15,-1 1 0-15,-3 0 0 0,-5 0 0 16,-4-1 0-16,-4 2 0 0,-3 0-1 16,-7 0-1-16,-3-3-3 0,-3 0-6 15,-5-4-11-15,-3-2-15 0,-1 1-13 16,-2-9-6-16,4 0-32 0,4-4-89 15,2-6-113-15,9 0-249 0</inkml:trace>
  <inkml:trace contextRef="#ctx0" brushRef="#br0" timeOffset="112691.34">16675 7629 555 0,'18'11'123'0,"-5"2"1"0,-1 2-81 0,-2 1-30 15,-3-2-3-15,-2 1-2 0,-4 2-3 16,-1 1 0-16,0-3-2 0,-1-3-1 16,0 0 0-16,0 2-1 0,-2-5-1 15,1-1 1-15,0-1-1 0,0-2 0 16,1 0 2-16,-1-3 6 0,-1-6 8 16,-1 1 5-16,-2-6 3 0,0-4 3 15,-2-5 2-15,-1-2 3 0,3-3-4 16,-1-1-4-16,3 0-2 0,4 1 0 0,4 1-2 15,3 3-2-15,3 2-4 16,2 1-2-16,4 3-4 0,3 0-3 0,2 3-1 16,1 4-2-16,-1 0-1 0,4 2 0 15,1 3-1-15,-1-1 0 0,-1 5 0 16,0 0 0-16,0 1-2 0,-1 2 0 16,-3 1-4-16,-3 1-4 0,-4 5-4 15,-3 3-2-15,-4 2-1 0,-3 2 0 0,0 0 1 16,-2 1 3-16,-1 0 3 0,1-3 5 15,2-2 1-15,1-2 3 0,4-4 0 16,1-3 2-16,2-4 2 0,3-5 3 16,-1-1 1-16,3-6 3 0,-2-4 3 15,-1-1 0-15,0-2 0 0,-3-1-1 16,-2-2-2-16,-4-3 0 0,-1 0-1 16,-3 2-2-16,-1-2-2 0,-3-1 0 15,-3 0-2-15,-3 3-1 0,-1 1-2 16,-2 3-3-16,-1 2-1 0,0 2-4 0,0 5-5 15,2 4-8-15,1 1-13 0,1 2-11 16,2 2-53-16,1-1-74 0,3 3-116 16,5 2-256-16</inkml:trace>
  <inkml:trace contextRef="#ctx0" brushRef="#br0" timeOffset="112922.95">17673 7539 689 0,'1'1'159'0,"-7"-2"0"0,-9 0-120 16,-5 2-11-16,-6 1 1 0,-5 2-2 15,-7 3-11-15,-2 2-2 0,2 4 0 16,2 2 0-16,5 4-2 0,3-1-3 16,8 3-5-16,7 3-3 0,9 0 0 0,7 0 0 15,5-1 0-15,7-2 0 0,8 0-1 16,7-1 1-16,4-5-2 0,3-3-5 15,3-4-17-15,1-4-12 0,5-2 153 16,0-3-292-16,-2-5-157 0,2-6-436 16</inkml:trace>
  <inkml:trace contextRef="#ctx0" brushRef="#br0" timeOffset="113273.05">18218 7194 555 0,'2'7'138'16,"8"6"7"-16,-4 5-91 0,2 7-4 0,5 9-1 15,0 3-3-15,0 2-9 0,1 5-10 16,1 0-6-16,-1 5-6 0,-3-4-5 16,-1 1-2-16,-1 2-6 0,-4 0 0 15,0-1-10-15,-4-4-19 0,0-5-11 16,-1-2-7-16,-4-5-72 0,1-10-47 15,-1-5-111-15,-3-5-210 0</inkml:trace>
  <inkml:trace contextRef="#ctx0" brushRef="#br0" timeOffset="113704.63">18179 7435 632 0,'3'-37'154'0,"1"5"8"0,5 1-104 16,3 4-7-16,3 2-2 0,4 6-3 15,4 6-8-15,3-1-9 0,0 10-6 16,1 3-5-16,0 3-4 0,3 4-4 0,-2 2-3 16,-1 6-4-16,-1 3-1 0,-2 1-1 15,-2 0-1-15,-2 2 0 0,-4 1-3 16,-5-2 1-16,-6 0 0 0,-4-1 0 16,-5 1-1-16,-8 0 0 0,-6 0 0 15,-2-3 1-15,-6-2-1 0,1-3 1 16,0-1-1-16,2-3 2 0,5-5 0 0,4-2 2 15,4-3 2-15,4-1 2 0,4 2-1 16,2-1 0-16,2 3-1 0,3 3-1 16,7 1 0-16,5 5-1 0,4 0-1 15,6 4 0-15,4 2 1 0,3 2 0 16,2-1 0-16,-2 2 0 0,0-1-1 16,-2 3 1-16,-3-1 0 0,-3-1-1 15,-5 0 0-15,-8-1-1 0,-3 1 1 16,-11 2-1-16,-10-2 1 0,-6 2-1 15,-6-2 1-15,-10 1 2 0,-7-2-1 0,-8 0 1 16,0-4 1-16,-4-3-2 0,-4-5-9 16,-5-3-16-16,3-4-21 0,2-6-11 15,2-3-131-15,1-8-141 0,-5-13-328 16</inkml:trace>
  <inkml:trace contextRef="#ctx0" brushRef="#br0" timeOffset="117305.54">4154 5497 430 0,'2'-2'116'0,"0"0"5"0,0 2-25 16,-1 0-53-16,-1 0-7 0,1 1-3 15,1-1-3-15,-2 1-6 0,1 1-3 16,-2 0-4-16,-1-2-4 0,1 0-4 0,-1 2-4 15,0 1-2-15,0-2-7 0,-2 0-9 16,1 2 163-16,1-1-293 0,-1 1-142 16,-2-1-417-16</inkml:trace>
  <inkml:trace contextRef="#ctx0" brushRef="#br0" timeOffset="117470.65">4137 5755 513 0,'0'9'116'0,"0"-5"2"0,-1 2-92 16,1-4-9-16,0 0 0 0,-1-1-3 15,1 0-6-15,0-2-7 0,1 0 5 16,0-1-124-16,0 0-104 0,-2 2-274 16</inkml:trace>
  <inkml:trace contextRef="#ctx0" brushRef="#br0" timeOffset="117625.45">4124 6171 547 0,'8'0'119'0,"-1"-4"2"16,1-3-99-16,-1-1-3 15,-2 0-101-15,-3 1-30 0,-1-1-96 0,-2 2-218 16</inkml:trace>
  <inkml:trace contextRef="#ctx0" brushRef="#br0" timeOffset="117758.63">4178 6446 572 0,'3'6'130'0,"3"0"0"15,-6-4 18-15,-2-2-273 0,-3 1-125 16,-5 0-355-16</inkml:trace>
  <inkml:trace contextRef="#ctx0" brushRef="#br0" timeOffset="121041.92">4193 6815 376 0,'3'1'104'0,"2"-1"4"16,-2-6-34-16,0 1-32 0,2-4-7 16,-1 0-4-16,-1 0-6 0,2 0-3 15,-2 0 0-15,0 2 1 0,0 0 1 16,-2 2 1-16,0 0 0 0,-1 1 0 16,-1 2-4-16,0 0-1 0,-3 0-1 15,1 1-3-15,-2 0-2 0,-3-1-5 16,-1 1-1-16,0 0-2 0,-2 0 0 0,-3 1-3 15,0 0-1-15,-1 2 0 0,-2 1-2 16,2 0 0-16,-2 2 0 0,1 2-1 16,-1 1 0-16,3-1-1 0,2 3 1 15,2 0-1-15,2 0 0 0,2-1 0 16,3-1-1-16,2 1 0 0,2-1-1 16,2-1 0-16,4 2 0 0,-1-2 0 15,3 2 1-15,3-3 0 0,1 3 1 16,4-3 1-16,0 2 0 0,2-2 1 0,-1 0 1 15,1 1 1-15,-1 2-1 0,-2-2 0 16,-3 1 1-16,-1 1 1 0,-4-1 0 16,-3 1 1-16,-1-1 1 0,-3-2 2 15,-1 2 2-15,-5 1 0 0,-1-3 1 16,-4 2-1-16,-3 0-1 0,-4 2-1 16,-4 1-2-16,-2-2-2 0,-2 0-1 15,0 2-2-15,0-5 0 0,1 1-2 0,2-3-5 16,1-1-9-16,2-4-7 0,2 0-7 15,2-5-7-15,0 0-18 0,3-5-105 16,4-2-111-16,-1-3-263 0</inkml:trace>
  <inkml:trace contextRef="#ctx0" brushRef="#br0" timeOffset="121333.99">4042 6518 535 0,'1'-5'151'16,"0"4"9"-16,0 0 7 0,-1 0-118 15,1 1-10-15,-1 0-5 0,-1 0-5 16,2 5-8-16,-1 3-7 0,-1 4-5 0,1 8-2 16,0 4-1-16,0 7 1 0,1 8 1 15,2 7-2-15,-1 5-1 0,0-1-1 16,-1 2-2-16,1 1-1 0,1 1-1 15,1-4-1-15,-1-6-1 0,1-5-1 16,2-2-1-16,0-3-5 0,2-6-10 16,-1-5-7-16,0-5-14 0,0-5-6 15,0-5 30-15,-1-6-159 0,0-8-125 16,-1-7-313-16</inkml:trace>
  <inkml:trace contextRef="#ctx0" brushRef="#br0" timeOffset="121919.97">4619 6708 418 0,'1'1'123'15,"-1"-1"8"-15,-1 0-18 0,1 0-48 0,-1 1-10 16,1-2-5-16,0 2-7 0,0-2-3 16,-1 1-7-16,1 0-5 0,0 0-4 15,-1-1-5-15,1 3-4 0,-1-2-3 16,-2 3-4-16,-1 0-1 0,-2 1-1 15,-3 0-2-15,-3 1 0 0,-3 3-2 16,-2 1-1-16,-1 3 0 0,-1 0-1 0,-2 1 1 16,3 1-1-16,2 0 0 15,3-3 0-15,2-2 0 0,3-2-1 0,3-4-1 16,4 1-2-16,2-2-1 0,2 3 0 16,3-2 1-16,2 4 1 0,3-1 0 15,3 5 2-15,1-2 2 0,4 0 0 16,1 1 1-16,1-1-1 0,2 3-1 15,1 1 1-15,-1-3-1 0,-2 3 1 16,-3 0-1-16,-3 0 0 0,-3 0 1 0,-4 0 0 16,-7-1 2-16,-1 1 0 0,-4 2 2 15,-3-1 0-15,-6 2-1 0,-5-3 1 16,-3 1-2-16,-2-2 0 0,-1-1-2 16,-2-3 0-16,-1-4-2 0,1-4-2 15,3-6-3-15,2 1-5 0,2-3-6 16,2-1-3-16,4-1-5 0,3 0-8 0,3 2-6 15,3 0 30-15,3-1-155 0,5-2-120 16,0-2-321-16</inkml:trace>
  <inkml:trace contextRef="#ctx0" brushRef="#br0" timeOffset="122204.58">4854 6684 588 0,'5'-1'143'0,"-3"0"5"16,0 1-72-16,-2 1-40 0,3 2-2 15,0 3 3-15,-1 5-2 0,0 6-1 0,2 5-4 16,-1 5-3-16,0 4-2 0,-2 3-5 15,1 3-4-15,-4-1-5 0,1-4-7 16,2 1-6-16,1 0 1 0,-1-1-10 16,0-5-11-16,2 1-16 0,2-2-14 15,-1-4-129-15,0-2-133 0,3-7-329 16</inkml:trace>
  <inkml:trace contextRef="#ctx0" brushRef="#br0" timeOffset="125338.81">4159 7611 369 0,'2'1'109'0,"1"0"6"15,-3-2-46-15,0 2-7 0,0 0 0 16,0-2-8-16,0 2-8 0,0-2-8 15,0 1-4-15,-2 0-3 0,2 0-3 16,-1 0-6-16,-1 1-4 0,-1-4-4 16,-2 2-5-16,-1 0-3 0,-3-1-4 0,-2-1-2 15,-2 2 0-15,-1 0-1 0,-2 2-1 16,-1 3 0-16,1 0 0 0,-1 1 0 16,2 2-1-16,2-1 1 0,2 2 0 15,1 0 0-15,3-1 1 0,3-2-1 16,1-1 0-16,3 1 0 0,1-1 1 15,2-1-1-15,1 1 1 0,2-3 1 16,3 2 0-16,0 2 0 0,2-2 2 16,1 0-1-16,3 4 0 0,-2-3-1 15,1 4 1-15,0-2-1 0,1 1 1 0,-2 2-1 16,-1-1 0-16,-2 0 0 0,-3 3 0 16,1 0-1-16,-4 0 1 0,-2 2-1 15,0-3 1-15,-5 2 0 0,-1-1 0 16,-4 0 1-16,0-2 0 0,-3-1 1 15,-4 0-1-15,-2 0 2 0,-3-2-1 16,0 0-1-16,0-2-2 0,-3 2-6 0,2-3-6 16,0 0-4-16,1-1-5 0,4 1-18 15,2-2-25-15,-1-1-26 0,4-2-55 16,3-3-91-16,1-1-198 0</inkml:trace>
  <inkml:trace contextRef="#ctx0" brushRef="#br0" timeOffset="125656.46">4080 7447 493 0,'-3'-1'132'15,"0"-3"7"-15,-1 2-32 0,2 1-57 16,1-1-6-16,0 2-5 0,0-2-4 0,1 2-6 15,0 0-6-15,0 2-8 0,0 1-5 16,1 4-4-16,-1 3-1 0,1 4-3 16,0 7-1-16,0 5-1 0,0 7 1 15,2 7-1-15,-1 6 1 0,1 5 0 16,0 2-1-16,0 2 1 0,0-2-1 16,-1-4-1-16,0-5-1 0,0-5-5 15,2-5-8-15,-1-5-7 0,1-7-11 16,3-2 18-16,-2-5-146 0,1-8-125 0,0-5-306 15</inkml:trace>
  <inkml:trace contextRef="#ctx0" brushRef="#br0" timeOffset="126239.2">4550 7380 479 0,'2'-6'129'0,"0"4"6"0,-2 0-47 16,-2 1-39-16,2 3-12 0,0-4-9 16,0 5-6-16,-1-1-4 0,0 2-1 15,1 0 0-15,0-1 2 0,-1 4 0 16,1 4 0-16,-1 1 0 0,0 2-3 0,-1 3-4 16,0 2-4-16,-2 9-3 0,1 2-1 15,0 4-2-15,-1 5 0 0,2 2-1 16,0 4 0-16,2 1 0 0,0-3-1 15,2-5 1-15,2-2-1 0,2-4 0 16,2-4 0-16,-1-8-1 0,4-2 2 16,1-4-1-16,3-4 1 0,-1-3 1 15,2-4 1-15,0 0-3 0,0-3 0 0,1-2-12 16,-3-3-7-16,-1-2-11 0,-1-2-7 16,-1-2 19-16,-1-3-145 0,-4-2-127 15,-1-2-295-15</inkml:trace>
  <inkml:trace contextRef="#ctx0" brushRef="#br0" timeOffset="126445.6">4445 7642 584 0,'4'0'128'0,"4"-1"9"16,1-2-97-16,2 1-7 0,2-1 0 15,3-3-2-15,3 1-3 0,2 1-2 16,-1-3-10-16,2 0-7 0,-2 0-3 16,-1 1-20-16,-1 1 78 0,-4-2-217 0,-2 1-139 15,0 3-384-15</inkml:trace>
  <inkml:trace contextRef="#ctx0" brushRef="#br0" timeOffset="128340.81">5025 7497 507 0,'-3'-2'135'16,"2"-1"5"-16,0 0-46 0,0 1-46 15,0 0-10-15,-1 0-6 0,2 2-6 16,-2-1-7-16,-2 1-5 0,1-1-4 16,0 3-3-16,-3 3-4 0,1 3 0 15,-2 4-1-15,1 7-3 0,-1 4 1 16,4 5 0-16,0 5 0 0,2 1 0 0,3 2 0 15,2 0 0-15,4-2 0 0,2-4 1 16,2-4 1-16,2-4 1 0,1-3 0 16,1-5 2-16,-1-4 2 0,-1-5 0 15,0-3 2-15,-3 0 2 0,-1-8 2 16,0-1 2-16,-1-3 1 0,-4-6 0 16,1-2-1-16,-3-3 1 0,-3-4-4 15,-1-2-2-15,-3-1-3 0,-4-1-1 0,-2 0-1 16,-2 1-2-16,-1 1-1 0,-1 4-2 15,-1 4-2-15,1 4-3 0,0 4-3 16,-1 6-1-16,-1 5-3 0,3 5-13 16,-2 2-18-16,1 5 149 0,-2 0-281 15,2 3-154-15,6 0-430 0</inkml:trace>
  <inkml:trace contextRef="#ctx0" brushRef="#br0" timeOffset="129429.9">4175 8472 339 0,'2'-5'112'0,"0"-1"7"16,-1 1 2-16,0 0-57 0,1 2-6 15,-2-1-1-15,0 1-8 0,0 1-7 0,-2 1-2 16,0 0-5-16,-1 1-7 0,-3 0-5 16,-3 1-5-16,-2 2-4 0,-3 0-7 15,-2 1-4-15,-5 2-1 0,-3-2-2 16,0 1 0-16,0 3 1 0,-1 0-1 16,2 0 0-16,2 1-1 0,4 0 0 15,3 0 1-15,3 0-2 0,3-3 1 16,5 3-2-16,3-1 2 0,3-1-1 15,3 2 1-15,4 2 0 0,2-1 0 16,2 2 2-16,2-4 0 0,3 0 1 0,1 0-1 16,2 0 1-16,-2-3-1 0,1 2 0 15,0-2-1-15,-2 2 1 0,-4-2-1 16,-4 3 0-16,-2-3 0 0,-4 3-1 16,-4 0 0-16,-4-1 1 0,-2 1 0 0,-5 0 0 15,-1-2 1-15,-5 1 0 16,0-1 1-16,-3 1-1 0,-1-2-5 0,-1 0-8 15,-1-2-10-15,1-1-10 0,0-1-2 16,0-3-42-16,4-3-86 0,1-4-108 16,2 1-249-16</inkml:trace>
  <inkml:trace contextRef="#ctx0" brushRef="#br0" timeOffset="129674.57">4079 8271 627 0,'2'-2'150'16,"-2"-1"2"-16,-1 4-103 0,0 3-15 15,0 2-7-15,0 5-8 0,-1 6-6 0,-1 3-6 16,-1 8-3-16,1 0 1 0,1 8-1 16,1 4 1-16,1 4-2 0,0 2 0 15,3 4 0-15,0 3-5 0,3 1-13 16,-2-3-13-16,2-3 5 0,-2-4-66 15,1-6-69-15,0-7-114 0,-2-7-246 16</inkml:trace>
  <inkml:trace contextRef="#ctx0" brushRef="#br0" timeOffset="130315.96">4691 8401 356 0,'1'-1'110'0,"-2"-1"6"16,1 1-29-16,-2-1-30 0,2 2-8 16,-1-1-11-16,1 1-12 0,-1 1-10 0,1 2-5 15,-1-1-3-15,0 0 0 16,1 0 0-16,-1 3 2 0,0-3 2 0,-1-1 3 16,-1 1 1-16,2-2 2 0,-1 2-1 15,0-2 2-15,-1-1-1 0,-1 1-1 16,1 0-3-16,1-1-2 0,-1 0-2 15,-1-1-2-15,0 2-2 0,0 0-3 16,-2 1 0-16,1-1-1 0,-3 1 0 16,-2 3-1-16,-2 2 0 0,-2-2 1 0,-2 3-1 15,1-3 1-15,-2 4-1 0,1-2 1 16,2-1-1-16,1 1-1 0,2-2 0 16,3 1 0-16,2 2-1 0,0 0 0 15,3 2 0-15,2 0-1 0,0-1 1 16,3 3-1-16,1-1 1 0,2-2 1 15,1 0 0-15,2 1 0 0,1 0 2 16,3 2-1-16,2-1 1 0,2-1 1 0,2 1-1 16,0 1 0-16,3-2 0 0,-1-1 0 15,-1 1 0-15,-4 1-1 0,-2 0 0 16,-1 0-1-16,-5 1 1 0,-4 1-1 16,-3 0 0-16,-3 1 1 0,-5 1-1 15,-4 0 1-15,-4 0 0 0,-3-2 0 16,-4-4 1-16,-1 1-1 0,-1-3-3 15,-1-5-6-15,3 0-7 0,3-2-7 16,1-4-9-16,4-2-5 0,4-2-5 0,2-3-45 16,6 2-65-16,3-3-99 0,2 0-230 15</inkml:trace>
  <inkml:trace contextRef="#ctx0" brushRef="#br0" timeOffset="130820.74">4901 8501 434 0,'1'-10'115'0,"0"-1"7"16,1-1-48-16,2 2-34 0,0 0 4 15,3 2 5-15,1 2-8 0,1-1-6 16,1 2-3-16,2 0-4 0,0 1-3 0,2 0-3 15,3 1-6-15,0 2-3 0,2 1-3 16,1-1-4-16,0 2-1 0,2 2-1 16,-1 0-2-16,-3 1-1 0,-4 1-1 15,-2 2-3-15,-3 2 0 0,-6-1 0 16,-4 0 0-16,-5 3 1 0,-5 1-1 16,-2 2 2-16,-4-1 2 0,-4-1 1 15,0 1 0-15,1-2 0 0,3-1 1 0,3-4 0 16,3 0 1-16,2-3 2 0,6-1 0 15,0-2-1-15,2 2 2 0,4-3 0 16,0 2 2-16,4 3 1 0,3-1-1 16,3 3 0-16,4 1 0 0,3 1 0 15,0 1 0-15,3-2-3 0,-1 1-1 16,0 2-1-16,-1-1-1 0,-1 0 0 16,-5 2-1-16,-1 3-1 0,-5 1 0 15,-2-1 0-15,-7 0-1 0,-5 3 1 0,-4-2 0 16,-4 0 0-16,-5 0 0 0,-4-1 0 15,-2 1 0-15,-5-5-1 0,-1-1-6 16,-1-5-9-16,-1 0-11 0,-1-3-9 16,3-6-10-16,-1-5-15 0,3 1-117 15,0-9-120-15,3-7-286 0</inkml:trace>
  <inkml:trace contextRef="#ctx0" brushRef="#br0" timeOffset="131324.22">5847 6841 529 0,'13'0'129'16,"-4"-2"3"-16,5 3-76 0,2 0-17 15,1 1-5-15,5 0-5 0,1 0-3 16,5-2-3-16,5-1-2 0,4-1-2 15,3-2-4-15,3-2-4 0,1 0-3 0,-1 1-2 16,-3-3-3-16,-4 0-2 0,-5-2-7 16,-6 1-11-16,-6-2 63 15,-5 1-200-15,-7-2-137 0,-6 4-368 0</inkml:trace>
  <inkml:trace contextRef="#ctx0" brushRef="#br0" timeOffset="131639.47">6024 6659 530 0,'3'0'132'0,"-2"-2"4"0,-1 1-70 15,0-2-29-15,-3 3-9 0,-3 2-6 16,-3 1-7-16,-6 0-6 0,-2 5-5 0,-5-1-3 15,-3 6 1-15,-3 2-1 0,-1 1 0 16,-1 5-1-16,3 1 1 0,2 0-1 16,2 4 0-16,5-1 1 0,5 1-1 15,5-2 0-15,7-2 1 0,3-2 0 16,7 1 0-16,4-5 1 0,6 2 1 16,4-1-1-16,4-3 1 0,4-2 0 15,3-1-5-15,1-2 3 0,3-2-140 0,1-4-4 16,1-1-103-16,1 0-227 15</inkml:trace>
  <inkml:trace contextRef="#ctx0" brushRef="#br0" timeOffset="132199.29">6419 7553 567 0,'0'-3'140'0,"0"2"9"15,-2-3-71-15,1 2-27 0,-1-1-4 0,-3 3-4 16,-3 0-5-16,-4 2-7 0,-7 0-8 16,-4 0-8-16,-5 4-6 0,-6 2-2 15,-6-1-1-15,-1 3-2 0,-2 0-1 16,0 1-3-16,3 2-1 0,1-2-5 15,3 1-10-15,5-1-8 0,6-1-7 16,4 0-8-16,5-3-8 0,5 0-6 16,4-3-62-16,2-1-42 0,2-3-96 15,2-3-216-15</inkml:trace>
  <inkml:trace contextRef="#ctx0" brushRef="#br0" timeOffset="132472">5959 7402 475 0,'7'-7'121'0,"-1"3"3"15,-1-1-59-15,-2 2-26 0,-3 3-9 16,-4 3-12-16,-4 6-6 0,-3 1-4 16,-3 2-3-16,-3 6-1 0,-3 4-1 15,-2 1-1-15,1 1 0 0,1-1-1 16,4 0 0-16,2 2 0 0,7-2-1 15,5-2 1-15,4-2 1 0,5 0-1 16,6-3 2-16,3-1 0 0,6-4 0 16,1-4-1-16,5-2 0 0,3-3-2 15,3-3 3-15,2-1 31 0,3-2-168 0,-1-1-118 16,1-1-327-16</inkml:trace>
  <inkml:trace contextRef="#ctx0" brushRef="#br0" timeOffset="133046.78">6573 8452 395 0,'-2'4'114'16,"-1"-1"5"-16,0 0-35 0,-1-2-30 16,-1 2-5-16,-2-1-6 0,-2 3-12 15,-2 2-7-15,-3 0-4 0,-3 2-4 16,-5 3-2-16,-4 1-3 0,-4 3-2 16,-4 1-1-16,-2-1 0 0,-2 0-2 15,-1-2-1-15,0-1-2 0,3-3-3 0,1-2-4 16,3-4-3-16,4-1-4 0,4-2-3 15,3 0-4-15,5 0-2 0,3 0-7 16,5-1-114-16,1 0-106 0,2-1-277 16</inkml:trace>
  <inkml:trace contextRef="#ctx0" brushRef="#br0" timeOffset="133310.16">6085 8359 557 0,'5'-3'136'0,"-3"2"6"0,-2 3-73 15,-1 2-36-15,-5 6-4 0,-3 2-3 16,-2 4-7-16,-2 3-7 0,-1 6-5 16,-2 0-1-16,-1 0-2 0,4-2-1 0,4 2-1 15,3-1-1-15,5-1 1 0,4-2 1 16,5-2 1-16,6-1 1 0,4 0 1 15,5-1 1-15,6-1 1 0,4-4-1 16,3-1-1-16,5 0-2 0,1-6-17 16,1-4-143-16,0-6-133 0,1-3-351 15</inkml:trace>
  <inkml:trace contextRef="#ctx0" brushRef="#br0" timeOffset="140426.1">5918 4788 224 0,'1'1'65'0,"1"1"6"15,-2-1-31-15,0-2-1 0,1 1 2 16,-1 0 1-16,0 0-3 0,1 0-4 16,0 0-2-16,-2-2-2 0,2 1 0 15,1 0-1-15,-1 0-1 0,2-2-4 16,-1 1-1-16,1 0 2 0,0 0 0 16,1 0 0-16,-2-1 2 0,0 1 1 15,0 1 1-15,-1 0-1 0,-1-1 0 16,0 1-3-16,-2-1-5 0,-1-2-4 0,-4 2-4 15,0-1-4-15,-4-1-3 16,-2 2-3-16,-4 1-3 0,-2 0 1 0,-1 1-1 16,-1 2 0-16,0 0 0 0,2 3 0 15,2-1-1-15,3 2 0 0,5-1 0 16,3 2-1-16,4-1 0 0,4 2 0 16,3 2 0-16,4 0 1 0,3 2 0 0,2 0 0 15,2-1 2-15,3 0-1 16,1-1 1-16,-1-1 0 0,2 0 0 0,-2 1-1 15,0 1 1-15,-1 2 0 0,-2-2-1 16,-4 0 0-16,-1 0 0 0,-2 2 0 16,-5-4-1-16,-3-1 1 0,-5 0 0 15,-1 1 0-15,-4 0 1 0,-3-1 1 16,-4-3-1-16,-2 1 1 0,-2-2 0 16,-2-2 0-16,-2-1 0 0,0-2-1 15,-1-1 0-15,2 0 0 0,1-4 0 16,1 1-2-16,5-3-3 0,2-2-5 0,3 0-5 15,3-2-8-15,1-1-9 0,6 0 0 16,1 0-25-16,1-1-101 0,4 0-109 16,-1-3-268-16</inkml:trace>
  <inkml:trace contextRef="#ctx0" brushRef="#br0" timeOffset="140639.74">5856 4580 524 0,'2'-11'145'0,"1"2"8"15,-2 2-32-15,0 2-65 0,0 1-9 16,0 3-11-16,-1 4-7 0,-1 3-9 16,1 5-8-16,-2 3-4 0,2 7-3 15,-1 3-1-15,2 7 2 0,1 3-1 16,0-1-1-16,4 4 0 0,0-1-2 0,-1-1 0 16,2-1-2-16,1-2 0 0,0-2-2 15,-2-3-14-15,-2-4-17 0,1-4 108 16,-2-5-244-16,-1-2-148 0,1-3-404 15</inkml:trace>
  <inkml:trace contextRef="#ctx0" brushRef="#br0" timeOffset="141003.57">6139 4790 633 0,'1'2'144'0,"-1"0"1"0,0 2-98 15,-1 3-25-15,1 3-5 0,-1 1-5 16,1 2-5-16,1 4-3 0,0 2 0 16,2 1-3-16,2-1 0 0,0-2 0 0,1 2-1 15,-1-3 1-15,2-1-1 0,-2-5 1 16,-2 0-1-16,1-3 1 0,-3-3 0 16,0 0 1-16,-2-3 1 0,0-4 1 15,-1 0 0-15,-3-3 2 0,0-3 1 16,-1-2 1-16,0-4 2 0,-2-3 0 15,2-2 1-15,1-3-1 0,3-2-1 16,1-2-1-16,4 0-2 0,2 2-1 0,2 1-1 16,2 3-1-16,2 5 0 0,0 3 0 15,0 3 0-15,1 2-1 0,-1 4-1 16,3 2 0-16,0 2-1 0,1 1-1 16,3 0-12-16,1 2-11 0,-1 1-12 15,2 0 16-15,-2-1-146 0,0 0-129 16,-3 1-315-16</inkml:trace>
  <inkml:trace contextRef="#ctx0" brushRef="#br0" timeOffset="141390.54">6529 4787 349 0,'2'2'118'0,"0"-2"7"0,-2-1-24 16,1 0-15-16,-1 1-6 0,-1-3-19 15,0 1-17-15,-1-1-8 0,-2 1-5 16,-3-2-9-16,-1 2-7 0,0 0-4 15,-3 2-4-15,-1 2-2 0,0 6-3 0,-2 2-2 16,2 5 0-16,-1 4-1 0,2 2 0 16,2 2 0-16,3-2 0 0,3-1 0 15,2-1 0-15,2-4 0 0,3-2 0 16,3-2 0-16,0-4 0 0,3-1 1 16,1-1 1-16,-1-3 1 0,2-2 1 15,-2-3 1-15,1-3 1 0,-1 1 0 0,-2-6 0 16,0-1 1-16,0 0-1 15,-3-3 3-15,1 0 5 0,-3-1 2 0,0-1 1 16,1 3 1-16,-3 2 0 0,0 2 0 16,-1 1-3-16,1 6-8 0,0 2-3 15,1 5-2-15,1 5-1 0,3 4-1 16,-1 3-1-16,2 1 0 0,2 3 2 16,3 3 0-16,0-3 1 0,0-2-6 15,4-1-9-15,3-2-16 0,0-1-22 16,1-4-42-16,2-3-84 0,1-5-123 0,4 1-267 15</inkml:trace>
  <inkml:trace contextRef="#ctx0" brushRef="#br0" timeOffset="141720.18">7009 4891 498 0,'0'1'122'0,"1"1"1"0,2 1-57 16,4-3-22-16,3 2-6 0,4 4-1 0,4-1-1 15,7 0 3-15,4 1 4 0,3-1-4 16,5 2-6-16,4 0-7 0,1 1-5 15,3-5-4-15,2 0-5 0,-2-2-5 16,5 2-2-16,-3-3-2 0,0 0-2 16,0-3 0-16,-4 2-1 0,-4 0-8 15,-4 0-11-15,-6 0-17 0,-6-1 80 16,-8-4-217-16,-6 0-146 0,-7 0-381 0</inkml:trace>
  <inkml:trace contextRef="#ctx0" brushRef="#br0" timeOffset="142102.72">7226 4746 506 0,'5'-8'133'15,"0"-1"7"-15,-2 0-40 0,0 1-56 16,0 0-5-16,-1 3-5 0,-1-1-2 16,-1 2-6-16,-1 1-4 0,-2 2-5 15,-1 0-4-15,-2 4-2 0,-2 2 0 0,-5 2-4 16,-2 3-4-16,-2 3-2 0,-2 2 0 16,-3 5 1-16,-1 1-2 0,-1 2 1 15,4 0 0-15,0 0-1 0,1 0 1 16,5-3-1-16,2-2 0 0,5-1 0 15,5-4 0-15,3 1 1 0,4-3 5 16,9 0 3-16,4 1 1 0,5 0 1 16,7-1 1-16,3 0-1 0,2-1-1 0,5 1-4 15,1 2-3-15,-1-3-3 0,-2-1-9 16,-4 4-32-16,-2-2 103 0,-3 1-237 16,-4-1-152-16,-3-1-407 0</inkml:trace>
  <inkml:trace contextRef="#ctx0" brushRef="#br0" timeOffset="183106.26">8835 3551 324 0,'1'4'102'0,"0"1"7"16,-3-4-24-16,0 0-21 0,0-1-8 16,1 1-9-16,-2 0-8 0,1-2-7 15,0 0-5-15,0 2-6 0,1-1-3 16,1-1-4-16,-2 2-4 0,0 0-4 0,1 4-3 16,1 4-1-16,-1 3 0 0,0 5 0 15,0 8 1-15,1 4 0 0,0 8 0 16,2 6 1-16,0 7-1 0,2 4-1 15,-1 8 1-15,3 0-2 0,-2 5 1 16,1 1-1-16,0-3 0 0,1-3 1 16,2-2-1-16,-1-6 0 0,-1-6 0 0,2-8-1 15,-3-8-2-15,1-7-7 0,-2-6-7 16,-2-5-5-16,-1-6-5 0,2-4-116 16,-2-8-111-16,0-1-272 0</inkml:trace>
  <inkml:trace contextRef="#ctx0" brushRef="#br0" timeOffset="183932.42">8892 3569 425 0,'10'-17'108'0,"3"0"5"0,-2 1-68 16,2 4 2-16,0 4-3 16,-1 2-5-16,-3 2-1 0,-3 2-2 0,-3 0-2 15,-1 1-3-15,0 3-2 0,-3-4-5 16,0 3-1-16,0-2 0 0,1 1-2 16,1 0 0-16,1 0 2 0,3-2 2 15,2 0 3-15,5-2-1 0,7 2-5 16,7 1-3-16,9-1-2 0,9-3-3 15,10 2-4-15,11 1-4 0,9-1-2 16,10-1-2-16,10-3 0 0,6 3 0 0,10 2-1 16,5-1 0-16,8-1-1 0,3 4 1 15,2-2 0-15,4 4 0 0,-1-4-1 16,0 4 1-16,-5-6-1 0,-1 3 0 16,-2 0 1-16,-5 0-1 0,-8-1-1 15,-6-1 1-15,-8-2 0 0,-8 5 0 16,-10-1-1-16,-13-1 0 0,-11-1 0 0,-12-1 0 15,-9 5-1-15,-10-2 1 0,-8 0-2 16,-7-1 1-16,-6 4-1 0,-1-2-1 16,-1 0 0-16,-1-1 0 0,1 2-1 15,-1-1 0-15,0 1 1 0,-1-1 0 16,1 5 1-16,1 1 1 0,-1 2 0 16,-1 3 1-16,1 2 0 0,0 5 0 15,-1 2 1-15,1 4-1 0,-2 4 1 16,0 7 0-16,1 4 0 0,0 6 0 0,-2 3 0 15,1 6 0-15,-1 2 1 0,0 1-1 16,1-4 0-16,0 0-2 0,-1-1-3 16,-3-2-3-16,1-5 0 0,0-5-1 15,-1-3 0-15,2-1 0 0,-2-4 2 16,3-6 3-16,1-4 2 0,-2-2 1 16,1-5 1-16,-3-3-1 0,0-2 1 0,-3-2 0 15,-2-5 2-15,-5-2 0 0,-1 0 0 16,-1 0 1-16,-2 0 1 0,-4-3 1 15,-6-2 1-15,-4 0 0 0,-5 2 2 16,-11 1 0-16,-11-3 0 0,-9 4 1 16,-13 1 0-16,-9 5 0 0,-8 1-1 15,-10 2-1-15,-11 3 0 0,-8 3-1 16,-11-2-2-16,-4 5-1 0,-6-3-1 16,-6 2-1-16,1 0 0 0,3-4-1 0,6-2 0 15,10-1 0-15,10-5-5 0,11-2-4 16,12-6-7-16,10-1-8 0,14 0-8 15,14 2-10-15,12-1-11 0,9 2 3 16,13 2-128-16,11 3-122 0,12-1-299 16</inkml:trace>
  <inkml:trace contextRef="#ctx0" brushRef="#br0" timeOffset="184472.02">9499 3700 559 0,'4'-7'132'0,"0"1"7"0,-1 0-88 16,-2 0-10-16,-1-2-4 0,0 1-4 0,-1 0-5 15,-1 0-8-15,-1 1-5 0,-2-2-7 16,1 2-3-16,-4 0-1 0,-2-1-2 16,-2 2-1-16,-2 0-1 0,-1 1 0 15,-4 1 1-15,-1 1-1 0,2 4 0 16,-1 1 0-16,0 5-1 0,3 2 1 15,1 4-1-15,1 4 1 0,2 4-1 16,3 2 1-16,2 3 0 0,4 2-1 0,0 4 1 16,5 0 1-16,0-2-2 15,2-1-8-15,2 2-12 0,-2-3-8 0,1-1 38 16,-1-8-162-16,-1-3-125 0,0-3-313 16</inkml:trace>
  <inkml:trace contextRef="#ctx0" brushRef="#br0" timeOffset="185016.99">9162 3854 606 0,'7'-1'137'0,"3"-3"7"0,3-3-104 0,3-3-11 15,2-3-4-15,4 2-1 0,1-1-4 16,3 0-7-16,-1 1-10 0,1 2-10 15,-1 4-10-15,1-1-7 0,0 1-6 0,-2 2-2 16,-2 3-1-16,-3 0 3 0,-2 0 5 16,-2 4 10-16,-4 0 7 0,-2 4 7 15,-4 3 3-15,-1 1 1 0,-2 5 1 16,-2 2 1-16,0 2 0 0,0 5-1 16,-1 0 0-16,0 0-1 0,-1 1-1 15,0-2-1-15,1-2-1 0,-1 5-1 16,-1-6-4-16,-2 0-3 0,2-3-1 15,0-1 1-15,-2-3-1 0,2-2 1 16,0-6 2-16,1-2 3 0,0-1 5 0,1-5 4 16,-1-4 6-16,2-5 3 0,0-3 1 15,1-3 2-15,4-4 1 0,-2-3 0 16,1-2-1-16,4-4-3 0,0 0 0 16,2 1-2-16,3 0 2 0,1 1 1 15,2 1 0-15,4 6 1 0,0 1-1 0,2 8-1 16,-1 2-1-16,-2 6-1 0,0 2-3 15,-3 5-2-15,-1 0-2 0,-3 4-2 16,-3-2-1-16,-1 3 0 0,-3-1-1 16,-1 3-1-16,-3-4-1 0,-3-1 1 15,-1 3 0-15,-6 2-2 0,-4-1-2 16,-4 0-4-16,-4-2-9 0,-3 1-9 16,-2 2-6-16,-3-2-6 0,3-2 31 15,3-3-151-15,3-2-116 0,5 0-295 0</inkml:trace>
  <inkml:trace contextRef="#ctx0" brushRef="#br0" timeOffset="185298.1">10118 4010 557 0,'3'3'130'16,"0"0"3"-16,-1 2-95 0,0-2-11 0,0 4-3 15,-1-2-4-15,0 3-7 0,-2 3-5 16,-2 0-4-16,-4 1 0 0,-1 2-4 15,-3 1-7-15,-3 1-6 0,-1 0 21 16,-1-3-146-16,-2-1-115 0,3-5-302 16</inkml:trace>
  <inkml:trace contextRef="#ctx0" brushRef="#br0" timeOffset="185684.69">10564 3794 606 0,'1'-1'147'16,"-2"-2"6"-16,1-1-102 0,-2 0-9 16,-3 1-4-16,-1 0-9 0,-4 1-7 15,-3 1-10-15,-3 0-7 0,-1 2-2 16,-2 4-1-16,1-1-2 0,0 1 1 15,4 3-1-15,3 2-1 0,2 0 0 16,5 4 0-16,2-2-1 0,3 2 1 16,2 1 0-16,4-1 1 0,1-1 0 0,5 1 0 15,3-2 1-15,-1-1-1 0,4 0 1 16,-2-1 1-16,-1-1-1 16,-4-2 0-16,-2 0-1 0,-5 0 1 0,-4-1 0 15,-5 2 0-15,-6-2 0 0,-4 0-1 16,-6-2 0-16,-5 2-2 0,-3-3-5 15,-2-2-14-15,-1 0-8 0,4-2-5 0,2-1-2 16,6-1-123-16,6-5-116 0,3-2-276 16</inkml:trace>
  <inkml:trace contextRef="#ctx0" brushRef="#br0" timeOffset="185898.77">10761 3837 572 0,'5'6'132'0,"-2"4"7"16,-1-1-74-16,-1 1-27 0,0 1-2 15,0 3-2-15,1 1-2 0,0 2-4 16,0 0-6-16,-1 2-8 0,1 0-7 16,-2 1-2-16,0 0-3 0,-1 2 0 15,0 2 0-15,0-1-12 0,-1 1-15 0,0 1-10 16,1-2-36-16,-1 0-90 0,1-5-120 15,-3-5-266-15</inkml:trace>
  <inkml:trace contextRef="#ctx0" brushRef="#br0" timeOffset="186195.69">10745 3866 637 0,'2'-14'153'0,"2"0"10"15,0-2-105-15,0 6-8 0,0-3-4 16,1 5-3-16,0 0-7 0,0 1-9 16,1 3-9-16,3 2-6 0,2 2-4 15,3 3-2-15,4 0-3 0,2 6-1 16,3 0-1-16,4 5-1 0,-1 0 0 16,-1 1 0-16,-2 0-2 0,-3 0 0 0,-6-3 0 15,-3 3-1-15,-9-5 0 0,-7-1 1 16,-7 2-1-16,-7-3 1 0,-8-1 1 15,-5-4-1-15,-3-2-3 16,0-2-5-16,-2-3-6 0,-1-5-10 0,3-2-14 16,5-3-11-16,3-2 167 0,3 0-288 15,2-4-145-15,11 1-403 0</inkml:trace>
  <inkml:trace contextRef="#ctx0" brushRef="#br0" timeOffset="204329.91">4846 5521 565 0,'3'1'136'0,"2"-2"4"16,-4 0-86-16,0-1-15 0,0 0-5 15,-3 1-7-15,-1-2-5 0,-3 1-4 16,-3-2-5-16,-2 1-2 0,-5 0-2 16,-4 0-3-16,-3-1-2 0,-1 3-4 15,1 2 0-15,-3 4 0 0,1 0-1 0,4 3 0 16,2 1 1-16,4 0-1 0,3 2 1 15,3 1 2-15,5-1 0 0,5-1 3 16,4 0 1-16,5 1 2 0,3 1 0 16,3-4 1-16,2 1-1 0,4 0-2 15,0 2-1-15,1 1-1 0,-2-1-2 16,-1 1-1-16,-4 3 0 0,-2-2 0 16,-7 1-1-16,-5 0 0 0,-4 4 1 15,-7-1 0-15,-3 2 0 0,-3 0 0 0,-3-2 0 16,-1-2 1-16,1-1-1 0,-2-7 1 15,2-1 0-15,0-4 1 0,0-3-2 16,2-6-1-16,0-5-9 0,0-4-10 16,2-4-9-16,3-4-10 0,2-5-22 15,4-2-106-15,4-1-118 0,2-2-271 16</inkml:trace>
  <inkml:trace contextRef="#ctx0" brushRef="#br0" timeOffset="204547.39">4697 5337 494 0,'8'-16'142'15,"-2"2"8"-15,0 3-15 0,-2 2-66 16,1 3-9-16,-3 1-6 0,-1 4-5 16,-1 0-7-16,0 1-9 0,-1 5-9 15,1 2-7-15,-2 3-5 0,0 5-4 16,1 6-5-16,-1 5 0 0,0 7 0 16,1 5 0-16,-1 1 0 0,2 5-1 0,-1 1 0 15,0 0-1-15,1 0-4 0,2 0-8 16,0-4-6-16,1-2-10 0,2-6-11 15,0-3-13-15,2-5 25 0,-1-4-157 16,1-4-129-16,-1-2-329 0</inkml:trace>
  <inkml:trace contextRef="#ctx0" brushRef="#br0" timeOffset="205195.81">5225 5650 403 0,'5'-1'124'0,"-2"1"9"16,-2-1-19-16,0 0-46 0,-1-3-2 16,0 0-5-16,-1 0-13 0,-1-2-8 15,-2-2-7-15,0-3-6 0,-1-2-7 16,-2-2-6-16,0-1-5 0,-1-2-3 15,0 2-4-15,0 0-1 0,1 3-2 0,-3 3-1 16,-1 3-2-16,-1 2 0 0,0 4-1 16,-4 3-1-16,-1 4 1 0,-1 3 1 15,2 7 0-15,1 2 3 0,1 3 0 16,2 4 0-16,4 2 1 16,2 0 0-16,4 0 2 0,2-7-1 0,1 2 1 15,2-5-1-15,3-2 1 0,3-5-1 16,-1 0 1-16,3-3-1 0,0-1 0 15,1-3 1-15,0-2-1 0,0-2 1 0,-1-4 1 16,1-3 0-16,0-2 2 0,2-1 1 16,-3-2 1-16,0-3 1 0,-1-1 1 15,-1 1 1-15,-1-2 0 0,-2 2-1 16,0 3-1-16,-2 1-1 0,0 3-2 16,-2 3-2-16,-1 4-2 0,0 3-2 15,1 6 0-15,-1 3 0 0,0 4-1 16,2 5 0-16,-1-1 0 0,1 4 2 0,0 2 0 15,2-1-4-15,0-2-7 0,1-1-9 16,1-3-11-16,2 1 0 0,0 2-74 16,-1-4-71-16,0-3-118 0,-1-1-268 15</inkml:trace>
  <inkml:trace contextRef="#ctx0" brushRef="#br0" timeOffset="205514.07">5473 5534 567 0,'0'-2'157'16,"-2"1"5"-16,-1-1-19 0,0 6-101 15,0 3-12-15,-3 2-5 0,-1 2-8 16,0 6-9-16,1 3-3 0,-2 4-2 16,3 3-1-16,1-2 0 0,4 1 0 15,4 5 0-15,1-8 0 0,3-2 0 0,2-3 0 16,3-5 0-16,1-2 0 0,3-3 1 15,1-8 0-15,4-1 1 0,-1 0 2 16,0-6 3-16,1 1 3 16,1-6 2-16,-4-3 2 0,-5 1 2 0,-2-1 1 15,-4-6-2-15,-5 2-2 0,-4-5-3 16,-8-2-4-16,-4-1-3 0,-6-2-4 0,-4 2-7 16,-4 3-11-16,-2 2-9 15,-4 8-14-15,-1 6-18 0,2 10-133 0,1 2-142 16,1 9-335-16</inkml:trace>
  <inkml:trace contextRef="#ctx0" brushRef="#br0" timeOffset="-192020.81">4510 12515 303 0,'-1'-7'92'0,"0"1"13"0,-1-1-31 15,1-1-9-15,1 3-6 0,-1-2-5 16,1 3-8-16,-1-1-5 0,1-1-6 16,-1 1-2-16,0 0 0 0,0 1 1 15,0-1 1-15,-1 2 0 0,1 0-1 0,-2 0-4 16,1 0-3-16,1 1-4 0,1 1-4 16,-1-1-4-16,1 2-3 0,-1 0-4 15,1 0-4-15,1 1-2 0,-1 2-2 16,1 2-2-16,1 1 1 0,2 4-1 15,-1 2-1-15,1 5 2 0,1 1 2 16,-2 4-1-16,1 1 1 0,1 3-1 16,-2 2 1-16,1 0-1 0,-2 1 0 0,2-3 0 15,-3 3 1-15,-2-2-1 0,0-3 0 16,-4-3 0-16,1-1 0 0,-3-3 0 16,0 0 1-16,-2-4 0 0,-1-1 1 15,-2-5 1-15,-1 1 0 0,0-1 1 16,-3-4 2-16,0-2-1 0,-2-3 0 15,-1-3 0-15,-3-2 0 0,-1-4-1 16,-1-1-1-16,2-1-1 0,2-2 0 16,1 2-1-16,3 1 0 0,5 2-1 0,2 3-2 15,3 1-11-15,0 1-22 0,2-1 147 16,-1 1-293-16,2-2-164 0,2 0-457 16</inkml:trace>
  <inkml:trace contextRef="#ctx0" brushRef="#br0" timeOffset="-191804.38">4454 12096 706 0,'-1'-2'165'0,"-1"-1"3"0,0 1-112 16,0-1-20-16,1 1-11 0,0 0-8 15,0 2-8-15,1 0-5 0,0 0-4 16,0-1-6-16,1 1-12 0,2 1-14 0,4 0 155 16,1-1-293-16,3 2-154 0,4 5-435 15</inkml:trace>
  <inkml:trace contextRef="#ctx0" brushRef="#br0" timeOffset="-191265.63">4884 12446 530 0,'3'1'153'0,"-3"-1"8"0,-3-1-44 16,2-2-45-16,-1-3-10 0,0-2-6 16,-1-1-10-16,-3-2-14 0,2 0-6 15,-2-4-6-15,-1 0-6 0,-3 2-3 16,-1 0-3-16,0 2-5 0,-2 1-2 0,0 2-2 16,-2 4-3-16,2 5-2 0,-1 4 0 15,0 6-2-15,-1 4 0 0,3 5-2 16,0 6-4-16,4 2-2 0,0 3-4 15,5 1-7-15,3-3 0 0,2-3 1 16,4-3 3-16,2-6 4 0,2-5 4 16,2-4 5-16,0-5 6 0,0-3 4 15,1-4 5-15,0-2 6 0,-1-3 5 16,-1-3 4-16,1-2 1 0,-1-4 1 16,-2 0 0-16,-1 0-6 0,-2 2-7 0,0-1-3 15,-1 3-2-15,-2 3-3 0,0 4 0 16,-1 1 0-16,0 2-2 0,2 4-1 15,-2 3 0-15,3 4 0 0,0 4 0 16,1 2 1-16,2 4 0 0,2 5 0 16,0 0-3-16,-1-1-2 0,2 0 1 15,3-3-19-15,-4-2 0 0,3-8-12 0,0-3-4 16,-1-6 6-16,-1-6-47 0,0-5-87 16,-3-7-94-16,2-4-265 0</inkml:trace>
  <inkml:trace contextRef="#ctx0" brushRef="#br0" timeOffset="-191033.14">5082 12069 553 0,'1'-8'159'15,"-1"5"10"-15,0 2-33 0,-1 1-73 16,1 3-11-16,0 3-4 0,0 1-10 16,1 4-7-16,-1 2-8 0,0 6-2 0,1 6-4 15,1 0-3-15,-1 5-3 0,1 5-6 16,1 1-3-16,-1 4-1 0,2 4-1 15,0-5-1-15,2 3-2 0,2-3-2 16,1-2-4-16,4-2-4 0,0-5-1 16,2-7-3-16,1-3-3 0,3-5-3 15,0-6-7-15,0-5-13 0,2-5 34 0,-1-4-170 16,-1-4-135-16,1-5-349 0</inkml:trace>
  <inkml:trace contextRef="#ctx0" brushRef="#br0" timeOffset="-190621.07">6039 12401 562 0,'5'1'134'16,"-4"1"5"-16,0 0-80 0,0 4-25 16,1-2-3-16,0 5 0 0,0 2-7 15,2 6-4-15,-1 3-3 0,1 7-4 16,0 3-4-16,0 7-3 0,-1 3-1 16,1 5-6-16,-2 2-18 0,-1 1 60 15,0 0-196-15,-1-4-136 0,0-6-368 16</inkml:trace>
  <inkml:trace contextRef="#ctx0" brushRef="#br0" timeOffset="-190345.22">6035 12459 689 0,'4'-23'165'0,"2"4"5"0,-1 2-110 0,1-1-10 16,1 3-6-16,1 0-9 0,1 3-8 15,2 1-5-15,0 1-6 0,3 0-4 16,2 3-4-16,3 2-5 0,1 4-2 16,-1 0-2-16,2 4-2 0,0 1-1 15,-2 4-2-15,-3 1 1 0,-3 0-1 16,-2 4 0-16,-4 2 1 0,-4 1 2 16,-4 2 0-16,-7 1 0 0,-3 0-5 15,-4 3-6-15,-4-2-9 0,-1 0-13 0,-3-5-12 16,-2-3-8-16,2-3-7 0,3-3-109 15,-1-3-115-15,3-6-263 0</inkml:trace>
  <inkml:trace contextRef="#ctx0" brushRef="#br0" timeOffset="-189836.23">6461 12451 543 0,'15'10'124'0,"-4"4"2"0,-1 4-82 15,-2 1-18-15,-3 0-14 0,0 1-5 16,-3 1-2-16,-1 0 0 0,0-5-2 16,-2-1-1-16,1-3 0 0,-1-2 2 15,0-4 8-15,0-3 8 0,-2 0 4 16,1-5 5-16,-1-5 1 0,0-1 2 16,-1-6 1-16,1-4-7 0,0-5-7 0,2-2-6 15,2 0-1-15,1 2-1 0,1-3 0 16,3 5-1-16,1 2-2 0,2 2-1 15,0 5 0-15,-1 1-2 0,2 1-1 16,0 3-3-16,0 1-1 0,1 3 0 16,1 2 0-16,2 0-1 0,1 1-1 15,-1 2-2-15,0 0-2 0,1 4-6 0,-3-1 0 16,0 4-1-16,-1 3 0 0,-4 0 1 16,-1 5 2-16,-2 3 4 0,-3 2 4 15,-2 5 1-15,-1 0 1 0,-2 0 0 16,-1 2 1-16,1-3-1 0,1-6 0 15,0-3 0-15,3-3-1 0,1-8 0 16,5-5-1-16,2-5 1 0,1-5 0 16,5-3 1-16,0-3 0 0,3-6 2 15,1-1 3-15,-1-3 1 0,0-1 2 16,-2 1-1-16,-2 1 0 0,-2 2 1 16,-4 0-1-16,-3 3-2 0,-4 1-2 0,-5 4-4 15,-4 1-6-15,-6 2-3 0,-4 2-7 16,-2 6-9-16,-2 1-8 0,0 3 1 15,2 2-15-15,4 3-113 0,3-2-117 16,4 0-283-16</inkml:trace>
  <inkml:trace contextRef="#ctx0" brushRef="#br0" timeOffset="-189567.8">7161 12346 598 0,'-2'2'158'0,"-5"1"6"0,-3-3-50 16,-3 3-60-16,-1 0-11 15,-1 0-10-15,-2 4-10 0,1 0-8 0,1 1-5 16,1 5-7-16,2 2-2 0,5 1-2 16,2 5 0-16,4 2 1 0,6 1-1 15,0 1 0-15,6-2 0 0,3 0-3 16,2-1-7-16,1-3-10 0,3-6-12 15,0-1-7-15,3-7-6 0,0-2-81 16,0-6-42-16,-2-2-103 0,2-6-216 0</inkml:trace>
  <inkml:trace contextRef="#ctx0" brushRef="#br0" timeOffset="-189197.14">7641 12181 636 0,'4'8'167'0,"0"0"7"0,-2 3-83 16,1 1-32-16,-2 2-8 0,0 4-11 15,-2 4-15-15,0 3-11 0,-2 5-5 16,0 2-4-16,-3 2-3 0,2 4-2 0,-1 1-7 15,2 2-10-15,0-2-16 0,0 1 15 16,3-2-164-16,0 0-146 0,0-5-360 16</inkml:trace>
  <inkml:trace contextRef="#ctx0" brushRef="#br0" timeOffset="-188737.99">7549 12437 673 0,'-3'-31'165'0,"2"5"8"0,1 0-105 16,3 1-10-16,2 2-9 0,5 2-9 16,2 4-7-16,4 0-8 0,2 0-7 15,5 1-5-15,3 1-3 0,3 4-2 16,1 1-2-16,0 2-2 0,-1 3 0 0,-2 2-3 16,-4 6-4-16,-4 3-1 0,-5 2-2 15,-4 2 1-15,-6 7-2 0,-7 0-2 16,-5 4-1-16,-5-2 0 0,-3 2-1 15,-4 0-1-15,-2-4-2 0,-1-5 2 16,2-1 2-16,1-4 2 0,3-2 3 16,3-3 3-16,2-2 3 0,5-2 2 15,4 0 0-15,3-1 0 0,5 2 3 16,5 0 0-16,4 0 1 0,5 2 0 16,2 0-1-16,4 2 1 0,2 0-1 0,2 3-3 15,-2-1-1-15,1 2-2 0,-3 1-1 16,-2 0-2-16,-4 3-2 0,-4 1-1 15,-2 0-2-15,-4 2 0 0,-5 0-2 16,-4 3 1-16,-4 2 2 0,-5 1 1 16,-6-2 2-16,-5 4 1 0,-5 1 0 15,-6 0 0-15,-4-5 0 0,-3 0 1 0,-4-2 1 16,0-10-1-16,0-1-5 0,0-10-11 16,4-3-10-16,3-6-11 0,2-7-6 15,5-5 96-15,5 1-223 0,5-4-127 16,9-1-340-16</inkml:trace>
  <inkml:trace contextRef="#ctx0" brushRef="#br0" timeOffset="-177488.53">2522 9512 320 0,'-1'5'84'15,"2"6"7"-15,-2-3-35 0,-1 0-19 16,0 0 0-16,0 2 6 0,-3 1 3 15,2 1-6-15,-2-1-4 0,-2 2-5 16,-3 3-3-16,-2 1-5 0,-2 2-5 0,-4 3-6 16,-3 1-4-16,-2 1-3 0,-4 1-2 15,-1-1-2-15,-2-3 0 0,2-2-2 16,-2-3-3-16,5-3-4 0,3-1-3 16,3-4-3-16,4-4-16 0,5-2-32 15,3-3-20-15,4-4-46 0,2-4-78 16,3-5-168-16</inkml:trace>
  <inkml:trace contextRef="#ctx0" brushRef="#br0" timeOffset="-177255.63">2201 9568 504 0,'-2'0'143'16,"0"-1"8"-16,1-2-2 0,-1 2-101 16,2 1-10-16,1-1 0 0,1 2-2 15,2-3-5-15,2 3-7 0,2 1-4 16,1 2-1-16,2 1 0 0,2 5-2 15,-2 2-3-15,1 5-3 0,1 4 0 0,-4 2-1 16,2 7-3-16,0 1-1 0,0-2-2 16,1 2-1-16,-1-5-1 0,2-1-1 15,1-2-2-15,0-6 1 0,-1-2-2 16,0-2-4-16,1-2-4 0,-1-2-21 16,0-3-17-16,-4-3 56 0,-1-5-194 15,-2-3-146-15,-1-3-366 0</inkml:trace>
  <inkml:trace contextRef="#ctx0" brushRef="#br0" timeOffset="-177035.16">2361 9522 599 0,'-6'12'140'0,"-2"2"6"15,3 4-93-15,0 0-13 0,3 5 1 0,0 1-1 16,3 5-5-16,0 3-8 0,2-1-4 15,1 2-8-15,-1 0-5 0,-1 1-5 16,1-4-4-16,0-3-3 0,-3-1-10 16,1-3-11-16,-2-3-12 0,-1-2-6 15,2-6-78-15,-1 0-48 0,-1-6-109 16,-2-3-224-16</inkml:trace>
  <inkml:trace contextRef="#ctx0" brushRef="#br0" timeOffset="-176806.18">2095 9740 426 0,'-17'12'122'0,"2"-2"5"0,3-4 3 16,5-1-80-16,1-2-2 0,4 0-4 16,2-2-7-16,2-2 1 0,7-3 3 15,4-2-4-15,7 1-5 0,6-1-8 0,6-1-1 16,6-2-1-16,5 1-6 0,1 1-9 15,1 1-4-15,-3 2 0 0,0-1-1 16,-4 2 0-16,0 3-11 0,-6 2-33 16,-3 2-134-16,-5 0-144 0,-1 6-367 15</inkml:trace>
  <inkml:trace contextRef="#ctx0" brushRef="#br0" timeOffset="-162073.6">2670 13854 528 0,'1'4'131'16,"0"-2"6"-16,-1 0-74 0,0 0-16 16,2-1-6-16,-2 0-7 0,0 0-6 15,-2 0-6-15,1 1-4 0,-1 4-5 16,-2 1-3-16,-2 2-2 0,-2 3-2 16,-3 3 0-16,-3 4-2 0,-3 3-2 0,-2 0-4 15,-2 3-4-15,0 2-6 0,-1 3-6 16,0 0-4-16,1-3-5 0,-1 0-5 15,2-1-3-15,3-6-1 0,-1-4 10 16,2-5-87-16,2-5-22 0,2-2-85 16,2-8-194-16</inkml:trace>
  <inkml:trace contextRef="#ctx0" brushRef="#br0" timeOffset="-161855.83">2337 13929 511 0,'-1'-9'145'0,"0"1"8"0,0 2-22 15,0-1-73-15,2 0-10 0,1 2-7 16,2 0-11-16,2 3-9 0,4 2-7 0,2 4-7 16,2 4-3-16,4 4-3 0,2 6-1 15,0 2 0-15,2 4 1 0,-1 2-2 16,0 0-2-16,-3-1-1 0,1 1-5 16,-3-4-6-16,1-2-7 0,-3-1-8 15,-1-5-6-15,-2-2-2 0,-2-2-52 16,-2-6-68-16,-4-3-102 0,-2-7-239 15</inkml:trace>
  <inkml:trace contextRef="#ctx0" brushRef="#br0" timeOffset="-161656.7">2572 13745 670 0,'0'0'169'0,"-1"3"2"0,-3 2-88 0,0 3-37 16,-3 1-14-16,1 9-11 0,-3 6-13 15,0 5-5-15,2 7-2 0,2 3 0 0,2 5-1 16,4 1 0-16,2 1-6 0,5-3-18 16,1-2-12-16,2-2-7 0,1-8-7 15,1-3 67-15,-2-6-190 0,0-6-120 16,-2-4-304-16</inkml:trace>
  <inkml:trace contextRef="#ctx0" brushRef="#br0" timeOffset="-161440.74">2317 14032 494 0,'-6'1'132'16,"2"0"7"-16,0 1-30 0,4-1-68 16,1-1-10-16,4-1 0 0,2 1 3 15,5-2-2-15,4 1-5 0,4 0 1 0,5 0-3 16,4 2 1-16,4 0-4 0,4 3-9 15,3-3-5-15,0 0-1 0,3 0-25 16,1-1-18-16,3-1-135 0,-1-1-140 16,-1-5-352-16</inkml:trace>
  <inkml:trace contextRef="#ctx0" brushRef="#br0" timeOffset="-110238.72">18885 8484 515 0,'0'1'127'0,"0"0"6"0,-1 0-67 16,1-1-25-16,1 0-2 0,-2 0 1 15,2 2-3-15,-1-2-6 0,-1 0-5 16,1 0-5-16,1 0-4 0,-2 0-5 15,1 2-5-15,-1 0-2 0,0 1-2 16,-2 3 0-16,-2 1-1 0,-4 5 0 16,-3 3-1-16,-4 2 1 0,-4 1 0 15,-4 0-1-15,-4 3-1 0,0 1 1 16,2 0-2-16,-1-2-1 0,3-1-5 0,3 1-6 16,5-2-6-16,3-7-9 0,2-1-8 15,2-4-5-15,4-2 9 0,1-4-123 16,1-1-108-16,0-2-274 0</inkml:trace>
  <inkml:trace contextRef="#ctx0" brushRef="#br0" timeOffset="-109997.31">18606 8461 545 0,'-5'-9'133'0,"10"6"7"0,0 0-55 16,3 0-48-16,-2-2 0 0,2 3 1 15,-2-1-1-15,0 2-8 0,-1 2-6 16,2 2-5-16,0 2-6 0,-1 5-5 16,1 2-4-16,0 7-1 0,3 2-1 0,3 3 0 15,-1 1-1-15,2 0-1 0,0-1 2 16,1 2-15-16,-1-6 1 0,0 1-10 16,-5-5-8-16,1-3-7 0,0-2 7 15,0-3-133-15,-2-4-106 0,-3-4-294 16</inkml:trace>
  <inkml:trace contextRef="#ctx0" brushRef="#br0" timeOffset="-109774.39">18814 8380 591 0,'-11'9'140'16,"1"1"7"-16,0-1-83 0,0 3-29 0,0-1-4 15,3-1-2-15,1 4-3 0,2 0-7 16,0 0-7-16,2 4-5 0,2 1-2 16,1 3 0-16,2 2-6 0,-1-1-6 15,0-1-11-15,1 1-10 0,-1-1-8 16,-2-2 16-16,0-3-140 0,-3 0-116 16,-2-1-289-16</inkml:trace>
  <inkml:trace contextRef="#ctx0" brushRef="#br0" timeOffset="-109557.97">18499 8699 632 0,'-2'0'153'16,"2"0"10"-16,2-3-104 0,5 0-8 15,2-1 0-15,2-3-2 0,4-1-4 0,2 2-13 16,3 0-9-16,2 0-7 0,0 3-5 15,2-1-3-15,1 1-4 0,4 3-10 16,1 0-10-16,3 0-25 0,0 1 28 16,2-2-172-16,5 1-150 0,-3-6-366 15</inkml:trace>
  <inkml:trace contextRef="#ctx0" brushRef="#br0" timeOffset="-107990.27">20117 9571 587 0,'-6'10'132'16,"1"-2"4"-16,2-2-95 0,3 1-10 16,-2-4-2-16,1-1-2 0,1 0-3 15,0-1-1-15,0 1-4 0,0-2-3 16,-2 0-4-16,3 0-5 0,-1 0-4 0,-1 0-11 16,0-2-12-16,0 1-11 0,-1 0 125 15,2 0-251-15,-1-1-137 0,4 1-377 16</inkml:trace>
  <inkml:trace contextRef="#ctx0" brushRef="#br0" timeOffset="-107843.6">20194 9821 650 0,'1'12'140'0,"1"-4"0"16,1-3-108-16,-1 0-21 0,0-1-4 15,2-2-6-15,1-3-8 0,1-2-8 16,2-4-120-16,1-2-6 0,1-4-99 15,5-6-203-15</inkml:trace>
  <inkml:trace contextRef="#ctx0" brushRef="#br0" timeOffset="-107712.45">20607 9851 618 0,'3'10'133'0,"1"-2"-3"16,-1-4-99-16,0 1-41 0,1-2 5 15,-3-3-124-15,-2-2-3 0,-1-1-92 16,1-1-188-16</inkml:trace>
  <inkml:trace contextRef="#ctx0" brushRef="#br0" timeOffset="-107577.27">20597 10046 628 0,'-4'21'135'0,"3"-4"-3"15,1-4-105-15,1 0-32 0,-2-3 83 0,2-2-211 16,0-6-124-16,-1 0-348 16</inkml:trace>
  <inkml:trace contextRef="#ctx0" brushRef="#br0" timeOffset="-107440.62">20259 10419 565 0,'18'20'117'0,"-8"-17"-12"0,-3-3-212 0,-1 0-103 16,-2 0-260-16</inkml:trace>
  <inkml:trace contextRef="#ctx0" brushRef="#br0" timeOffset="-107306.77">20216 10531 542 0,'7'13'139'0,"-1"-2"-9"0,1-6-92 0,-1 0-164 16,1-9-113-16,-6-3-245 0</inkml:trace>
  <inkml:trace contextRef="#ctx0" brushRef="#br0" timeOffset="-105130.23">18822 11641 565 0,'0'-3'128'16,"2"-2"7"-16,-1 2-93 0,0-2-8 15,1-1 0-15,0 3 1 0,0 1 2 16,1 1-2-16,-2 0-4 0,1 2-4 15,0 2-5-15,0 1-4 0,0 0-4 16,1 3-5-16,-1 3-4 0,0 2-2 16,-1 2-2-16,1 4-1 0,-1 0-1 0,2 4-3 15,-1-1-4-15,0 0-5 0,0-2-8 16,1 0-9-16,-2-5-7 0,3 1-6 16,-3-1-3-16,1-3-76 0,-2-3-32 15,1 0-93-15,-1-2-202 0</inkml:trace>
  <inkml:trace contextRef="#ctx0" brushRef="#br0" timeOffset="-104845.2">18928 11702 511 0,'0'-1'120'0,"-3"2"6"16,1 1-64-16,-2 0-31 0,-2 0-3 15,0 4-1-15,-2 1-2 0,-2 0-5 16,-3 3-5-16,0 0-4 0,0 3-5 16,-4 0-2-16,0-1-4 0,-3 3-2 15,-1-1-5-15,4-2-5 0,-1 1-6 0,2-3-2 16,4-1-35-16,1-2-85 0,5-1-103 15,2-3-246-15</inkml:trace>
  <inkml:trace contextRef="#ctx0" brushRef="#br0" timeOffset="-104461.71">18547 11690 575 0,'-2'1'141'0,"0"-1"9"0,2 1-89 15,1 1-9-15,0-2-1 0,0-1-1 16,5 2-3-16,0-1-6 0,5 1-6 16,3 2-6-16,2 1-4 0,4 2-4 15,3 3-6-15,2 1-4 0,2 8-3 16,4-1-2-16,2 3-2 0,0-1 0 16,3 1-1-16,1-1-1 0,1-3 0 0,0-1-2 15,-1-2-10-15,-4-4-6 0,-3-2-10 16,-4 1-17-16,-6-4-13 0,-5-2-3 15,-4 0-131-15,-6-2-124 0,-3-4-305 16</inkml:trace>
  <inkml:trace contextRef="#ctx0" brushRef="#br0" timeOffset="-104213.85">18958 11589 645 0,'-4'-2'149'0,"0"2"5"15,0 0-102-15,2 0-12 0,0 1-2 16,1 2-5-16,-3 2-3 0,1 3-5 0,-1 3-6 16,-1 6-6-16,-1 5-5 0,-1 5-3 15,-1 3-3-15,0 3-5 0,-2-1-11 16,-1 3-17-16,-1-1-14 0,0 2 52 15,0-5-181-15,0-1-134 0,5-3-337 16</inkml:trace>
  <inkml:trace contextRef="#ctx0" brushRef="#br0" timeOffset="-82523.68">5488 15265 391 0,'1'0'113'16,"-1"0"4"-16,0 0-2 0,-2-1-66 15,1 0-20-15,1 1-5 0,-1 1-5 16,1-2-1-16,-1 1-4 0,1 0-2 15,0 1-3-15,0-1-1 0,0 0-1 16,-1 0-1-16,2 0 0 0,-1 0-1 16,0 0 1-16,0 0 1 0,0 1 2 0,0 0 3 15,1 1 2-15,0-1 3 0,2 2 0 16,0 0 1-16,3-1-1 0,3 0-2 16,2 0-2-16,2-2-2 0,4 1-1 15,2-1-2-15,3-1-2 0,1-1-1 16,2 0-1-16,0-1-1 0,2 1-1 15,-1-1-1-15,0 2 0 0,0 0-1 16,0 2 1-16,-2-1 0 0,-3 4-1 16,-3-1 0-16,-2 1 1 0,-3 0-2 15,-5-1-4-15,-1 1-10 0,-3-1-13 0,1-2-10 16,-3 2 66-16,-1-3-192 0,-2 0-129 16,1 1-332-16</inkml:trace>
  <inkml:trace contextRef="#ctx0" brushRef="#br0" timeOffset="-81882.17">5525 15130 519 0,'0'-1'121'16,"0"-1"3"-16,0 3-70 0,0-2-24 15,-1 2-8-15,1-1-2 0,0 4-2 16,0-1-3-16,-1 3-2 0,0 1-4 16,0-2-1-16,-1 4 0 0,0 1 2 15,-2-1 1-15,1 1 4 0,-1 0 2 16,-1 0 2-16,-1 1 1 0,-2-2 1 15,-1 3-2-15,-2-2-3 0,-1 1-3 0,-2 0-4 16,-5 0-3-16,1 0-3 0,-4-1-2 16,0 3-1-16,-1 0 0 0,-1-1 0 15,3-1-1-15,3-1 0 0,2-2 0 16,5-1 0-16,3-3-1 0,3-3 1 16,5-2-1-16,3-2 1 0,4-5 1 15,3 0-1-15,1-2 2 0,4-2-1 16,2 0 2-16,1 1-1 0,1 2-1 0,-1 3 0 15,1 4-1-15,0 1 0 0,-4 3-1 16,1 4 1-16,3 1-1 0,-4 5 0 16,1 3 0-16,0 0-1 0,-1 2 0 15,2 1-1-15,-1 2-3 0,0-3-6 16,-1 0-5-16,0-3-4 0,2 0-5 16,-1-2-6-16,-1-3 49 0,0-1-170 0,-1-2-116 15,-2-3-315-15</inkml:trace>
  <inkml:trace contextRef="#ctx0" brushRef="#br0" timeOffset="-80895.76">6610 15049 430 0,'1'2'113'15,"-1"-2"5"-15,0-1-60 0,0 1-8 16,0 0-6-16,0 1-9 0,0-1-4 0,-1-1-1 16,1 3-2-16,-1-2 0 0,0 1 1 15,-1-2 0-15,1 2-1 0,-3 0-3 16,0-1-3-16,-2-2-3 0,-1 3-4 16,-2 0-4-16,-3 2-3 0,-2 0-3 15,-2 2-2-15,1 2-1 0,0 0-1 16,-1-2-1-16,2 4 0 0,1-3-1 0,2 4-1 15,2-3 1-15,2-1-1 0,1 5 0 16,3 0-1-16,2-2 1 0,1 2 0 16,2-3 0-16,1 0 1 0,3 2-1 15,1-2 1-15,1 0-1 0,0-1 1 16,1 0 1-16,4-2-1 0,-1 2 1 16,2-3 0-16,-1 1 0 0,1-1 0 15,0 3 0-15,0-2 0 0,-2-1 0 16,-2 3 0-16,-2 0 0 0,-1-1-1 15,-3 2 1-15,-3-2 1 0,-1 1 0 16,-2 1 2-16,-4-1-1 0,-2 1 1 0,-3 0 0 16,-3-1-1-16,-2 2-2 0,-2 0-2 15,-2-1-10-15,-1-1-16 0,-1 0-9 16,0-2-7-16,2-3 119 0,0 1-238 16,3-3-133-16,3-1-348 0</inkml:trace>
  <inkml:trace contextRef="#ctx0" brushRef="#br0" timeOffset="-80648.23">6471 14889 600 0,'1'0'150'0,"-2"1"4"0,0 3-82 16,0-1-31-16,0 2-9 0,-1 4-8 15,4 3-7-15,0 1-9 0,1 4-3 16,4 2-1-16,1 5-2 0,3 2 1 16,2 4-1-16,3 3-1 0,-2 3-9 15,4 5-18-15,-1 0-9 0,1 4-12 16,0-1-112-16,0-4-121 0,-4-3-280 16</inkml:trace>
  <inkml:trace contextRef="#ctx0" brushRef="#br0" timeOffset="-80194.35">6966 14930 564 0,'3'0'138'15,"-2"1"12"-15,-3 1-84 0,0 1-12 16,-1 1-3-16,-2 0-3 0,1 2-2 16,-4 1-7-16,-2-1-10 0,0 1-7 15,-3 0-4-15,1 0-4 0,-1 0-4 16,-1-1-5-16,1 3-3 0,2 0-2 16,1 1-2-16,1 0 0 0,4 1-1 0,2 1 0 15,1-1-1-15,6 1 1 0,1 0 0 16,4-2 0-16,3 1 1 0,2-3 0 15,3 2 1-15,0 0 0 0,2-1 1 16,-2-2 1-16,1 2-1 0,-2-2 1 16,-1 0-1-16,-4-2 0 0,-2-1 0 15,-1 3 0-15,-4-2-2 0,-1 1 0 16,-4 4-1-16,-3-3-1 0,-2 5 0 0,-3-1-3 16,-3 1-5-16,-3 2-4 0,-3-2-4 15,-2-1-9-15,1-2-6 0,-3 0-7 16,-1-1-2-16,1-4 23 0,2-1-137 15,4 1-113-15,0-3-288 0</inkml:trace>
  <inkml:trace contextRef="#ctx0" brushRef="#br0" timeOffset="-79965.61">7144 14948 666 0,'0'1'168'15,"-3"1"4"-15,2 2-89 0,-1-1-30 16,1 2-12-16,-1 1-13 0,2 2-10 16,0 0-7-16,2 3-6 0,3 4-3 15,2 3-1-15,2 6-1 0,1 4 1 16,1 3-10-16,1 3-32 0,-1 4-71 15,-2-1-66-15,0 1-131 0,-3 2-291 16</inkml:trace>
  <inkml:trace contextRef="#ctx0" brushRef="#br0" timeOffset="-78748.61">5443 15939 513 0,'2'2'118'0,"-2"1"4"0,-1-1-76 16,1-1-19-16,0 0-3 0,0 2-2 15,-1-3-3-15,1 1 1 0,0-1-2 16,-1 0-3-16,3 2-3 0,2 0-1 0,2 1-1 16,5 2-1-16,2 0-4 15,5 3-1-15,5 0 0 0,2 0-1 0,3 2 0 16,4 0-1-16,0 2-3 0,3-1-3 16,1-1-13-16,0 0 13 0,-1 0-140 15,-2-4-120-15,-4 3-309 0</inkml:trace>
  <inkml:trace contextRef="#ctx0" brushRef="#br0" timeOffset="-78247.96">5548 15809 470 0,'0'1'134'16,"-1"0"6"-16,-1 2 0 0,0-1-90 15,1-1-10-15,-1 1-1 0,-1 0-5 16,2-1-4-16,0-1-3 0,0 2-5 15,-1-1-5-15,0 0-4 0,0 0-4 0,-1 0-2 16,0 2-4-16,-1 3-2 0,-2-1 0 16,-1 4-1-16,-2 2 0 0,-1 2-1 15,-2 3 1-15,-3 3-1 0,-1-1-1 16,-1 0-1-16,-1 0-1 0,1-3 0 16,0-1 0-16,3-2 0 0,2-3 1 15,2-2 0-15,3-2 2 0,3-2 0 0,1 1 0 16,2-4-2-16,3 1 1 0,2 0-1 15,2-2 0-15,1 2 1 0,3 0 0 16,5 0 1-16,0 1 1 0,2 4 1 16,2 0-1-16,4 4 1 0,0-1-1 15,3 5 0-15,-1 2-1 0,2 3-6 16,-3 0-10-16,1 1-10 0,-3-2-8 16,0 1-5-16,-1-3-35 0,-4-1-85 15,0-6-105-15,-2-1-239 0</inkml:trace>
  <inkml:trace contextRef="#ctx0" brushRef="#br0" timeOffset="-77190.91">6590 15994 492 0,'1'-4'124'0,"-1"0"3"0,0-2-52 0,-1 1-36 15,0-4-5-15,-1-2-3 0,0 1-1 16,0 1-2-16,-1-1 1 0,0 2-2 16,0-1-1-16,0 3 0 0,-2 3-3 15,0-1-3-15,-2 2-3 0,-2-2-3 16,-1 3-5-16,-2 0-4 0,-3-1-2 15,-1 2-3-15,-1 2-2 0,0 1-1 0,-1 3-2 16,2 0-1-16,1 5-1 0,2 5-3 16,3 1-1-16,3 4-3 0,2 3-2 15,5 5-3-15,4 2-1 0,1 0 0 16,3-1 1-16,2-2 3 0,2-3 4 16,0-3 3-16,0-6 3 0,-1-4 4 15,1-5 2-15,-1-2 1 0,0-5 1 16,-1-2 1-16,0-5-1 0,-2-3 2 0,2-3 1 15,-2-2 1-15,-2-4-1 0,0-3 1 16,-2-2-1-16,0-1 0 0,-1 0 0 16,-1-1 0-16,0 0 1 0,1 4 0 15,0 0 2-15,-1 4 0 0,1 2 1 16,-1 2-1-16,1 5 0 0,-1 3-1 16,1 1-2-16,0 5-2 0,1 3 0 15,1 3-1-15,-1 5 0 0,2 1-1 16,-1 7-1-16,2 2 2 0,-2 2-4 0,2 1-6 15,-1-1-10-15,1 2-8 0,1-2-7 16,2-1-5-16,-2 0 115 0,2-4-234 16,-1 0-123-16,-1-5-349 0</inkml:trace>
  <inkml:trace contextRef="#ctx0" brushRef="#br0" timeOffset="-76863.02">6761 15965 528 0,'-1'3'142'0,"-2"2"4"15,0-1-25-15,-2 4-84 0,1-2-11 16,2 5-7-16,-1 1-9 0,3 2-5 16,3 0-2-16,0 3-4 0,3-2 0 15,2 3-2-15,2-2 1 0,2-5-1 0,0-1 1 16,1 0 0-16,1-7 1 0,1 0 1 15,-1-7 0-15,0-2 2 0,-2-1 0 16,0-4 2-16,-2-1 2 0,-1 0 2 16,-4-2 1-16,0 0 1 0,-4 1 2 15,-1 1 3-15,-2 3-1 0,-4-1-2 16,-1 1-1-16,-3 1-3 0,-2 2-4 16,-4 1-5-16,0 1-10 0,-4 1-13 0,-1-1-12 15,0 3 163-15,3 0-291 0,0-1-144 16,2 2-414-16</inkml:trace>
  <inkml:trace contextRef="#ctx0" brushRef="#br0" timeOffset="-76246.68">6124 15859 473 0,'3'3'115'0,"-1"0"5"15,0 0-56-15,-1 2-27 0,2-1-5 16,-3 1-2-16,1-1 2 0,-2-1 3 15,-1 1 1-15,1-2-2 0,-2 0-4 16,-1 0-4-16,-3-1-4 0,-1 1-6 16,-1 2-6-16,-2-2-5 0,-1 2-3 0,-3 4 0 15,1 0-2-15,1 1 0 0,0 1-1 16,2 0 0-16,2-1-1 0,1 0 0 16,4-4 0-16,1 1-1 0,3-2-1 15,1-1 1-15,3 2 0 0,4-2 0 16,0-1 0-16,4 1 1 0,0 0 2 15,2-2-1-15,-1 1 1 0,1 2 1 16,-2 1-1-16,1 2 0 0,-3 2 0 0,-3 0 0 16,-1 2 0-16,-1 2 1 0,-4 2-1 15,-2 3 1-15,-2-4-1 0,-4 1-1 16,-1 4-3-16,-3 0-10 0,-1-3-9 16,-2-2-7-16,0-2-5 0,0 2 67 15,-1-2-187-15,2-5-120 0,2 1-314 16</inkml:trace>
  <inkml:trace contextRef="#ctx0" brushRef="#br0" timeOffset="-76029.25">6056 15760 519 0,'2'-7'147'0,"0"5"3"0,-1 1-18 16,-1 2-85-16,0 1-11 0,0 4-9 0,0 0-9 15,0 6-6-15,-1 3-4 0,0 6-2 16,0 3-2-16,-1 5-1 0,1 3 0 16,1 5-1-16,0 3-7 0,1 2-17 15,0 1-10-15,1 3 165 0,0 0-292 16,1 0-147-16,2-3-417 0</inkml:trace>
  <inkml:trace contextRef="#ctx0" brushRef="#br0" timeOffset="-44153.89">14966 2886 590 0,'0'6'127'0,"0"1"8"15,0-6-110-15,-1 1-2 0,1-1-1 16,-1-1 2-16,-2-2 3 0,-1-2-3 15,0-4-5-15,-2-1-1 0,2-4-2 0,-1-3 1 16,-1-6-1-16,1-6-4 0,-2-9-4 16,-2-8-2-16,-3-6-2 0,-2-8-1 15,2-10 0-15,0-9 0 0,-1-11 0 16,5 2 2-16,1-3-1 0,6-9 5 16,-3-4 0-16,-4 0 0 0,0-1 0 15,-2 1-1-15,-9-7 1 0,0 0 1 16,0 6-3-16,-2-2 0 0,3 1 0 15,2 2 1-15,2 7-1 0,9 4-1 0,4 7-1 16,2 2-1-16,4 11-2 0,3 12-1 16,1 10 1-16,0 10-1 0,-2 9 1 15,-4 11 3-15,-1 6 0 0,1 3 0 16,-1 8 0-16,-2 1 0 0,2-2-2 16,-2 3-1-16,5-2-2 0,2 3-2 15,3 0 0-15,5-2 0 0,1 2 1 0,4 3 0 16,8-3 0-16,2 0 2 15,1 0-1-15,-1 3 0 0,3-4 1 0,13 1-1 16,7-3 0-16,7 0 0 0,6 3 0 16,7 1 0-16,7 2-1 0,8-5 1 15,3 1-1-15,7 6-1 0,-3 3 0 16,1-6-1-16,8 2-1 0,11-6 0 16,0 13 0-16,-3 0 0 0,-4-7 1 15,7-1 0-15,3 6 1 0,-7-3 1 0,-11 5 1 16,-5-6-1-16,-1-1 1 0,-3 5 0 15,-7-1 0-15,-9 0 0 0,-3 2-1 16,-7 0 2-16,-2 0-1 0,-8-4 0 16,-10 1 0-16,-6-4 0 0,0 0 0 15,-3-5 0-15,-5 0 0 0,0 2 0 16,-3 0 0-16,-1 3-1 0,-4 2 1 16,-5 0-1-16,-1 2-1 0,-3 0 0 0,-4 2-1 15,-2 0 0-15,-3 3 0 0,-1 1 0 16,-2-1 1-16,-5 8 0 0,-1-3 1 15,-2 4 1-15,0 3 0 0,-1-1 1 16,1 5 0-16,0 4 1 0,2 2 0 16,3 3 0-16,0 8 0 0,4 5 1 15,1 8-1-15,1 9 0 0,-3 10 0 16,5 6-1-16,-1 9 0 0,1 10 0 0,-3 9 1 16,0 7-1-16,3 3 1 0,0 5-1 15,-2 5 0-15,1-1 1 0,0-5-2 16,1-2 0-16,-2-10 0 0,3-4 1 15,3-12-1-15,2-9 1 0,0-11 0 16,2-5 0-16,0-10 0 0,-2-8 1 16,-4-7-1-16,-3-9-2 0,-3-9-4 15,-1-6-7-15,-6-15-21 0,-5-16 127 0,-1-10-275 16,-8-14-159-16,3-13-442 0</inkml:trace>
  <inkml:trace contextRef="#ctx0" brushRef="#br0" timeOffset="-42899.41">14726 1402 370 0,'-22'-12'102'0,"4"0"7"0,3 0-48 16,7-1-10-16,2 5-7 0,4 2-3 15,4-1-4-15,4 4-6 0,0-1-2 16,2 4-1-16,2 2-2 0,-2-2-1 16,1 2-2-16,2 0-1 0,-1 1-1 0,1 1-3 15,0-1-3-15,2 0 0 0,5 2-1 16,-3-1-2-16,-3 3-2 0,5-1-2 15,5 1-1-15,4-1-2 0,0 1 0 16,1 3-2-16,12 1-1 0,14-3 0 16,1 2-2-16,10-1 1 0,5 1 0 15,5 0-1-15,6-1 1 0,1-2 0 16,2 1-1-16,9-1 1 0,-4 1-1 0,2-1 1 16,-1 1-1-16,4-6 1 0,6 0-1 15,-3-2 0-15,-9-1 1 0,0-2-1 16,0-2 0-16,1 2 0 0,0-2 0 15,-11-1 0-15,-3 0 0 0,1 1-1 16,-1 2 0-16,-4-1 1 0,-1 1-1 16,-4 2 0-16,2-1 0 0,-4 1 0 15,0 2 1-15,-5-1-1 0,1-1 1 16,-5 2-1-16,-6 3 0 0,-8 1 1 0,-4 1-1 16,-5-1 0-16,-7-2-2 0,-7 1-3 15,-6-1-7-15,-5-4-6 0,-5 1-5 16,-3-1-3-16,-3-2-3 0,-1-2 1 15,-1 0 3-15,1 2 8 0,2 1 1 16,-1 1 4-16,3 1 2 0,4 0 1 16,5 3 2-16,2-1-1 0,3-2 2 15,0 2 2-15,2-3 3 0,1 2 1 0,0-2-1 16,-6 1 50-16,-2-2-171 0,-4-1-110 16,-1-5-312-16</inkml:trace>
  <inkml:trace contextRef="#ctx0" brushRef="#br0" timeOffset="-42151.22">14985 2086 545 0,'-1'0'112'0,"-4"-1"4"0,1 0-101 16,-3-1-3-16,-3-1 1 0,-2 3 1 15,-3-2 1-15,-3 1 0 0,0 0-2 16,0 2-4-16,2 0-2 0,2 4-1 15,3-4-1-15,3 2-2 0,4 1 0 0,1 0 0 16,4-2 1-16,2 1 0 0,1-2 1 16,3 3 3-16,2-2 1 0,4 1 1 15,2-1 1-15,1 3 0 0,3-3 1 16,-2 1 0-16,1-1-1 0,1 0-1 16,-1-4 1-16,6 2 0 0,12-2-1 15,5-1-1-15,13 2 0 0,8 1-2 16,10-1-2-16,10-2-1 0,4 2-2 15,11 0 0-15,3 4-1 0,1-5-1 0,3-3 1 16,9 3 0-16,3 5 0 0,-1-1 4 16,-7-2 1-16,0-4 0 0,3 2 2 15,-3 7-1-15,-7-2 0 0,-4-6 0 16,-2-2-3-16,-3 0-1 0,-1 4-2 16,-10-1 1-16,-4-3-1 0,-6 3 0 0,-10 4-1 15,-7 3 0-15,-9 3 0 16,-13-3 0-16,-4 0-1 0,-7 0 1 0,-6 1 0 15,-1-1-1-15,-3 0 0 0,-3 3-1 16,0 1 0-16,-1-1-2 0,0 2-1 16,-2-2-6-16,0 0-1 0,-2-2-2 15,0 0-1-15,-2-4-5 0,0-1-10 16,-1 0 54-16,-1-4-177 0,0-8-125 16,-4-4-342-16</inkml:trace>
  <inkml:trace contextRef="#ctx0" brushRef="#br0" timeOffset="-40636.66">19076 1762 395 0,'5'11'101'0,"0"-1"5"0,-1 0-45 16,-1 5-27-16,-2 0 1 0,-4 0-2 16,0 4-7-16,-2 2-6 0,-2 4-6 15,-2-2-3-15,-1 1-6 0,0-3-3 0,2 1 0 16,-1-7-1-16,2-2 0 0,0-6-1 15,4-2 1-15,-1-4-1 0,2 5 2 16,0-7 8-16,1 0 5 0,2-3 2 16,2 0 1-16,0-2 1 0,2-3 1 15,2-9-2-15,2-3-8 0,2-4-4 16,0-2-3-16,0-5 0 0,3-2-1 0,1-2-1 16,-1 3 1-16,1 5 0 0,-2 3 2 15,0 7 0-15,0 5 2 0,-3 4 0 16,0 8 0-16,-3 2 0 0,3 6 2 15,0 7 0-15,0-1-1 0,2 8-1 16,1 5 1-16,-2 1 0 0,5 6-1 16,-3-1-2-16,-1-3-2 0,0 2 0 15,-1-4-1-15,-2-4-3 0,0-5-4 16,-3-1-10-16,-1-4-8 0,-1-3-2 16,-2-5-9-16,-2-2-121 0,-1 0-114 0,-4-2-281 15</inkml:trace>
  <inkml:trace contextRef="#ctx0" brushRef="#br0" timeOffset="-40450.16">19027 1862 560 0,'3'-1'131'0,"1"1"9"16,7-2-78-16,5 1-26 0,3-1-2 15,5-2 1-15,2-2-3 0,5 2-9 16,1-2-7-16,0 2-7 0,-4-3-6 15,-1 5-15-15,-2 0-14 0,-5 1-37 16,-5-4-92-16,-2 3-118 0,-1-1-279 16</inkml:trace>
  <inkml:trace contextRef="#ctx0" brushRef="#br0" timeOffset="-39953.36">19612 1799 534 0,'8'11'126'0,"0"1"6"0,-3 2-88 0,-2 3-13 16,-1 3 0-16,-4 2-2 0,-2 0-8 16,0 1-7-16,-4-4-7 0,1-3-4 15,-1 3-2-15,0-8-4 0,0-2-4 16,0-5-4-16,1 2-4 0,2-1-3 16,-1-2-1-16,3-3-2 0,-1 0 2 15,2 0 3-15,0-2 5 0,-2-6 3 16,0-4 2-16,0-1 4 0,1-5 5 15,-2-4 3-15,3-6 5 0,1 2 2 16,1-1 3-16,2 1 2 0,2 2 1 0,2 4-1 16,3 3-1-16,2 5-1 0,1 4 0 15,3 7-1-15,3 5 0 16,-2 0 0-16,2 6 1 0,-1-1-2 0,4 3-2 16,-1-3-3-16,0 2-2 0,-4-1-2 15,-1 1-3-15,-2-2-1 0,-2 2-1 16,-6 0-2-16,-4 1 0 0,-4-1-1 15,-6-1 0-15,-5-1 1 0,-4-3 0 0,-2-4 1 16,0 2 1-16,-1-7 1 0,0 1 0 16,6-1 1-16,4 0 1 0,3 0 0 15,1 3 3-15,4-1-1 0,3 6 1 16,2-1 2-16,4 3 1 0,3 7 0 16,1 0 0-16,6 0-3 0,6 4 1 15,2-2-1-15,7 0-2 0,1-1-2 16,1-2 0-16,-1-1-3 0,-1 0-9 15,-4 0-22-15,-2-2-9 0,-4-1-124 16,-3-2-130-16,2-6-316 0</inkml:trace>
  <inkml:trace contextRef="#ctx0" brushRef="#br0" timeOffset="-39501.32">20928 1596 533 0,'0'1'128'0,"0"0"7"16,-2-1-79-16,0-1-19 0,-3-1-1 0,-3-2-1 15,-6-2-4-15,-4-1-8 0,-5-2-7 16,-5 1-6-16,-1-1-3 0,-2 4-1 15,4 3-1-15,-1 4-2 0,5 5-1 16,0 7-1-16,5 6 0 0,0 7 1 16,5 8-1-16,1 4 0 0,2 4 0 15,6 2 0-15,3-1-2 0,4-3-5 16,4 0-8-16,-1-7-5 0,4-3-6 0,1-4 15 16,0-2-144-16,-1-6-118 0,0-2-298 15</inkml:trace>
  <inkml:trace contextRef="#ctx0" brushRef="#br0" timeOffset="-38868.72">20468 1895 626 0,'7'-3'143'0,"2"0"8"15,6 2-106-15,1-2-13 0,5 1 0 16,1 2 3-16,3-1-2 0,-2 1-9 15,0-1-7-15,1 1-5 0,1 0-3 16,1 3-3-16,-5 1-3 0,-1 1-2 16,-3 1-2-16,-3 4-1 0,-4-3-2 15,-7 5 0-15,-4 0 0 0,-3 5 0 0,-5-2 1 16,-1 4 0-16,0-3 2 0,0-2 1 16,4 1-1-16,5-2 1 0,5-8 1 15,6 0-1-15,6-2 1 0,7 0 1 16,5-1 0-16,-2-3 1 0,0-2-1 15,-1 0 1-15,2-2 0 0,-5 0 1 16,-5-2 0-16,-4 0 0 0,-2-3 1 16,-5-2 0-16,-5 0 0 0,-7-4-2 15,-4-3-1-15,-4-1-2 0,-5-2 1 0,-6 4-2 16,-1 3 0-16,-2 1 0 0,2 2 1 16,2 4 1-16,4 4 0 0,4 3 0 15,5-2-1-15,7 2 0 0,3 0 0 16,3 2 0-16,4 0-1 0,4 4 0 15,5 0 0-15,3 5 1 0,4 0 0 16,1 4 0-16,3-2 0 0,4 5 0 16,0-1 0-16,1 1 0 0,2-2 0 0,1-1 0 15,1-1 0-15,-2 0 0 0,0 0 0 16,-5-3-1-16,-1-2-2 0,-5-1-2 16,-5-2 0-16,-4 1 0 0,-1-4 0 15,-5 1-1-15,-3-3 1 0,-4-1 1 16,-3 1 2-16,-2 0 1 0,-3-3 0 15,-2 0 1-15,-1-4 4 0,0-1 2 16,0-3 3-16,2-1 0 0,2-3 1 0,2 0 1 16,2-1 1-16,3-1-3 15,4-1-3-15,6 4-1 0,5-1-2 0,2 0-1 16,7 3-3-16,4-1-6 0,3 3-7 16,1 2-10-16,-3 0-17 0,1 0 154 15,0 2-289-15,-2-2-152 0,4-1-426 16</inkml:trace>
  <inkml:trace contextRef="#ctx0" brushRef="#br0" timeOffset="-38664.27">22061 1898 582 0,'2'11'124'15,"4"-1"8"-15,-3 4-101 0,-1-1-8 16,0 1 3-16,2 2 2 0,-3 2 1 0,0 3-6 15,0 3-8-15,-1 1-6 0,2 6-3 16,-3-1-3-16,0 3-6 0,1 2-2 16,-2-3-22-16,0-2 2 0,-1-2 10 15,1-5-133-15,-1-4-114 0,0-5-284 16</inkml:trace>
  <inkml:trace contextRef="#ctx0" brushRef="#br0" timeOffset="-38432.88">22054 1938 518 0,'2'-31'124'16,"0"3"7"-16,2 4-79 0,0 5-17 15,2 6-2-15,3 8 0 0,2 1-6 16,2 4-8-16,1 0-6 0,4 2-4 16,0 4-3-16,-1 4-2 0,2 2 0 15,-2 6 0-15,-1 1-1 0,0 2-1 0,-5 5-1 16,-2-2-6-16,-4 0-3 0,-6-1-5 15,-5-7-3-15,-4-2-4 0,-6-1-4 16,-6-7-6-16,-4-1-8 0,-2-4-36 16,-2-3-59-16,-1 1-91 0,1-3-209 15</inkml:trace>
  <inkml:trace contextRef="#ctx0" brushRef="#br0" timeOffset="-37918.6">22501 1816 600 0,'17'29'126'16,"-1"1"6"-16,-1 1-113 0,-6-2 2 15,0-3 0-15,-4-2 1 0,-4-3-2 16,-1-3-4-16,-1-4-5 0,-3-4-6 0,0-3-3 16,-2 0 0-16,0-2-1 0,-1-1 0 15,-2-3 0-15,1-5 0 0,-2 0 1 16,0-1 0-16,0-2 0 0,-1-1 1 15,2-4 0-15,3-2 0 0,1-2 1 16,4-4 0-16,4-4 1 0,1-2 1 16,5-1-1-16,2 3 1 0,2 4 0 15,3 4 0-15,2 4-1 0,-1 4-2 16,0 6 0-16,0 1-1 0,-1 2-1 0,0 2 0 16,-2 1-1-16,2-1 0 0,-2 3 0 15,0 1-1-15,-2 4 1 0,0 1-1 16,-2 3 0-16,-2 3 0 0,-3 5 0 15,-2 1 0-15,-1-1 1 0,-4-3 0 16,1 1 0-16,-1-6 0 0,-1-2 1 16,2-4-1-16,2-1 0 0,2-1 0 0,4 2 0 15,3-7 0-15,3 1 0 0,4-3 1 16,4 2 0-16,3-4 0 0,3-3 1 16,0-1 1-16,-4 2 3 0,-1-2 3 15,-5 0 0-15,-5-2 3 0,-3 0-1 16,-6-2 0-16,-3-3-2 0,-6-3-4 15,-5 3-3-15,-4 2 0 0,-6-1-3 16,-1-1-11-16,-2 2-7 0,-3-1-9 16,7 2-6-16,3-1-7 0,3-4-33 15,7 2-89-15,6-2-103 0,8 2-248 0</inkml:trace>
  <inkml:trace contextRef="#ctx0" brushRef="#br0" timeOffset="-37699.59">23177 1871 577 0,'15'9'129'16,"-6"0"6"-16,-2 0-89 0,-5-1-21 0,-6 1 5 16,-5 0 4-16,-6 0 1 0,-4-1-2 15,-2 1-6-15,-3 1-3 0,0 0-5 16,0 0-5-16,4 0-5 0,3-3-4 16,5 3-3-16,4-3-1 0,6-1 0 15,5 1 0-15,6-3-1 0,4 1-4 16,6-4-6-16,6 1-10 0,3 0-8 15,3-2-8-15,5 1-5 0,1 0 11 16,4-1-106-16,2-1-17 0,-2 0-90 0,0-2-203 16</inkml:trace>
  <inkml:trace contextRef="#ctx0" brushRef="#br0" timeOffset="-37259.03">23745 1811 578 0,'-7'7'128'0,"-3"0"4"0,1 4-108 16,-3 3-1-16,0 6 4 0,-2 1 2 16,0 3-2-16,0-2-8 0,1 2-5 15,0-2-3-15,1-1-3 0,-1-6-2 16,3-2-4-16,-1 0-1 0,1 0 0 16,-1 0-2-16,3-3 0 0,-1-2-1 15,3 2-1-15,1-3-1 0,2-4-1 16,1-3 1-16,3-5 0 0,0-3 1 15,3-1 1-15,1-3 1 0,3-1 4 0,0-2 1 16,4-3 2-16,3-4 4 0,-1-4 0 16,3-3 2-16,1-4 5 0,0-5-1 15,1-5 0-15,-1 3 0 0,-1 0 0 16,-3 6 2-16,-3 4 0 0,-2 6-2 16,-3 7 0-16,-3 6-2 0,-1 5-5 15,-2 8-3-15,0 4-2 0,-1 9-4 0,2 2-2 16,0 10 0-16,1 0-1 0,2 5 3 15,2 4 1-15,3 3-1 0,2 0 1 16,2 0 0-16,4-4-1 0,0-1 0 16,1-1 0-16,-1-3-3 0,2-5-4 15,-3-3-4-15,1 0-8 0,-6-3-10 16,-4 0-7-16,0-5-9 0,-3-4-4 16,-2-2 58-16,-1-8-172 0,-1-9-118 15,-2-4-308-15</inkml:trace>
  <inkml:trace contextRef="#ctx0" brushRef="#br0" timeOffset="-37075.49">23595 1888 570 0,'-18'3'127'0,"5"1"4"0,3-1-80 0,5 0-30 16,3 0 5-16,6 3 7 0,5-1 2 15,3-1-3-15,6-1-4 0,4 3-5 16,5-2-4-16,-1 0-9 0,6-4-19 15,1 0-16-15,4-2 158 0,0 2-292 16,3-8-150-16,-1 1-428 0</inkml:trace>
  <inkml:trace contextRef="#ctx0" brushRef="#br0" timeOffset="-26246.42">14977 2266 241 0,'-2'-4'64'0,"1"3"1"0,-2 0-35 15,3 2-7-15,-1 0-3 0,0 2-1 16,0 0-3-16,1 0-1 0,-1-1 2 0,0 2 3 16,1-3 2-16,-1 1 3 15,1-1 1-15,-1-1 0 0,1 0 2 0,0 1 3 16,0-2 0-16,0 2 0 0,0-3-2 16,1 2-2-16,-1 0-1 0,0 1-3 15,0-1-3-15,1 0-4 0,-1-1-3 16,0 2-2-16,0-1-2 0,-1 0-3 15,1 0-2-15,1 0-2 0,-1 1-1 16,0 0-1-16,1-1 0 0,0 1 1 0,1 0 1 16,-1 0 1-16,3 2 3 0,-1-2 3 15,1 1 3-15,2 0 2 0,0 0 1 16,2 1 2-16,1-3-1 0,4 1-2 16,3-1 1-16,3 0 0 0,3-1-2 15,4-2-3-15,2 2-1 0,-2 0-1 16,-2 0 0-16,4 1-3 0,-4 0-2 0,-1 1 1 15,-1 0 1-15,-3 0 1 0,2-1 0 16,1 3 0-16,-3-5 1 0,1 4 0 16,0-2 0-16,2 1-2 0,1-1-1 15,1 0 1-15,2 0-2 0,1 1 0 16,-3-1-2-16,0-1 1 0,4-2-1 16,4 3 1-16,3 2-2 0,5-4 1 15,1 0 0-15,3 2-1 0,2 1 1 16,-3 3-1-16,-4-3 0 0,0 1 0 0,-8-1 0 15,0 1 0-15,-3-2 0 0,-2 0 1 16,0-2-1-16,0 1 0 0,2-1 0 16,1 0 0-16,2 2 1 0,2-2-1 15,0 2 0-15,-3 0 0 0,2 2 0 16,-4-2 0-16,0 0 0 0,0 1 0 16,0-2 0-16,2-1 0 0,1 2 0 15,0-2 0-15,1 0 1 0,3 1-1 0,2-1 0 16,4 1 0-16,-3 0 0 0,-1 2-1 15,3 0 1-15,-3 0 0 0,-2 1 0 16,-4 0 0-16,-5 2 0 0,-1-2 0 16,0 0 0-16,-2 0-1 0,-2 0 1 15,0 0 0-15,-2-2-1 0,0 2 1 16,-1-2 0-16,0-2 1 0,2 1-1 16,1-1 0-16,2 0 0 0,1 0 1 15,5 0-1-15,2-1 0 0,0 1 0 16,0 2 0-16,-1 0 0 0,1 1 0 0,0 3 0 15,-4-1 0-15,-1-1-1 0,1 2 1 16,-1 0 0-16,0-1 0 0,-3-1-1 16,-2 0 1-16,-1 1 0 0,0 0 0 15,-1-2 0-15,0 1 0 0,-3-2 1 16,0-1-1-16,-3 0-1 0,-3-1-4 16,-3-1-9-16,-4-2-14 0,-3 1-12 0,-5-1 38 15,-4 1-171-15,-4-1-134 0,-3 1-333 16</inkml:trace>
  <inkml:trace contextRef="#ctx0" brushRef="#br0" timeOffset="-25260.39">14930 2456 316 0,'3'-2'89'0,"2"-1"3"0,0-2-28 16,0-1-24-16,2 3-12 0,-1-3-13 15,-2 0 3-15,-1 1 6 0,-1 2 2 0,-1 0 2 16,-1 1 2-16,-1-2-1 0,-2 2 2 16,0 0-9-16,-3 3-8 0,0-3-4 15,0 3-4-15,2-2 3 0,0 2 0 16,0-1 1-16,3 0 1 0,1-1 2 15,3 0 0-15,2-1-1 0,1 0-2 16,2-1 0-16,3 2-3 0,3 0 0 16,5-3-2-16,6 3 1 0,9-1 0 15,2 3 0-15,8 1-1 0,4 1-1 0,2 0 1 16,-2 1-1-16,-2 2-1 0,-5-1-1 16,0 1 0-16,-5-3 1 0,-2-1 0 15,-2 0 1-15,0 1 1 0,0-2 1 16,2-1-1-16,4-1 0 0,5 1 1 15,3-1-2-15,5-1-1 0,3 0-1 16,-2 0-1-16,0-1 0 0,-1 1 0 0,0-2-1 16,3 3 0-16,4-2 0 0,-1 2 0 15,1-1 0-15,2 1 0 0,-3-2 0 16,-4 1 1-16,-5-1-1 0,-2 0 0 16,0-3 0-16,2 0 1 0,1 0-2 15,-1 2 0-15,-3-1-1 0,1 4 1 16,-5-1 0-16,-3 3 0 0,-3 0-1 0,-5 1 2 15,-3 2 0-15,-1-2-1 16,-2 1 1-16,0 2-1 0,-2 0 1 0,-3-2-1 16,0-1 1-16,1 1 0 0,1-1 0 15,3 0 0-15,3 0 0 0,1-2 1 16,5 1-1-16,-1 0 0 0,0 2-1 16,-1-2 1-16,2 2 0 0,-2-1 0 15,-2 3 0-15,0-2-1 0,2 1 1 16,-2 1-1-16,-3 0 1 0,0-3 0 15,-1 3 0-15,1-2-1 0,-3 0 1 0,0 1 1 16,-2-1-1-16,0-1 0 0,-1 0 0 16,-3 1 0-16,-2-1-1 0,-1-2-2 15,-2 0-5-15,-3-2-2 0,1 2-3 16,-3 0-4-16,-1-1-7 0,-3 4 13 16,-2-1-75-16,-1-1-61 0,-4-1-105 0,-3 1-254 15</inkml:trace>
  <inkml:trace contextRef="#ctx0" brushRef="#br0" timeOffset="-24620.9">15022 2600 269 0,'2'5'83'0,"-2"-1"10"0,0-3-10 15,-2 1-36-15,1-1 1 0,-3-1-2 16,2-1-7-16,-1 1-8 0,0-3-9 16,-1-1-6-16,2-1 0 0,0-1 0 15,0 1-1-15,1-1-3 0,0 0-2 16,0 1-1-16,-1 1 0 0,2 1-4 0,2 1-1 16,0 0-1-16,0 1-1 0,2 1 1 15,3 0-1-15,3 0-2 0,5 0 1 16,7 0-1-16,8 1 1 0,4-2 0 15,9 4-1-15,7-3 2 0,4-2-1 16,5 1 1-16,2-1-1 0,-1 1 1 16,9 0 0-16,8-2 0 0,5 1-1 0,3-2 0 15,2 1 1-15,8 0-2 0,12-2 1 16,-1 4-1-16,-4-3 1 0,-1-1-1 16,3 2 0-16,4 1 1 0,-7 2-1 15,-9-2 0-15,0-4 0 0,-8 4 1 16,3 1-1-16,-3 0 0 0,-7 2 1 15,-1-1-1-15,-4 0 0 0,-4 2 1 16,-1 0 0-16,-9 3 0 0,-7-3 0 16,-2-1 0-16,-7 1 0 0,-4 2 0 15,-5 0 0-15,-4 0 0 0,-5 0 0 16,-7-1-1-16,-3 1 0 0,-5-2-1 0,-2 2 0 16,-4-4 0-16,-2 1-4 0,-5-3-9 15,-1 2-117-15,-4-4-109 0,-3-1-284 16</inkml:trace>
  <inkml:trace contextRef="#ctx0" brushRef="#br0" timeOffset="-23952.21">14958 2717 425 0,'1'-1'95'0,"1"0"7"15,0 2-54-15,1-2-23 0,0 0 0 0,3 0 2 16,0 1 4-16,2 2-1 0,3-2-6 16,5 1-5-16,7 1-3 0,8 0-3 15,5 1-2-15,12 0-3 0,5-1-2 16,6 0-1-16,4 0-1 0,1 3-2 16,-3-2 0-16,8 0-1 0,2-2 0 15,4 3 0-15,2 0 0 0,2-3-1 16,-3-1 0-16,7 0 1 0,1-2-1 0,-5 0 0 15,2-4 0-15,-1-1 0 0,1 0-1 16,6-1 1-16,0 1-2 0,-6 0 2 16,1 3-2-16,-3 1 1 0,3 4 0 15,-5 1 0-15,-1 2 0 0,-3 3 1 16,0 0-1-16,-4 2 1 0,-2 0 0 16,-5-1 0-16,-3-1 0 0,-4-1 0 0,-8-4 0 15,-1 1 0-15,-2-3 0 0,-4-1 0 16,-2 0 0-16,-3-2 0 0,-6-2 0 15,-1 1-2-15,-8-1 9 0,-5-3-35 16,-5-1-103-16,-6-2-107 0,-8 2-283 16</inkml:trace>
  <inkml:trace contextRef="#ctx0" brushRef="#br0" timeOffset="-20953.67">4499 9452 469 0,'4'0'101'0,"-1"0"3"0,-3 0-84 16,0 0-5-16,0 0 1 0,0-1 3 0,0 1 0 15,0 0 1-15,0-2 0 0,0 1-3 16,0 1 0-16,0 1-1 0,0-1 1 15,0 0 0-15,0-1 2 0,0 1 5 16,0 1 7-16,-1-2 5 0,1 0 5 16,-1 1 1-16,1 0 0 0,-2-2 0 15,0 1-3-15,0 0-4 0,-3-2-5 16,1-1-4-16,-3-1-4 0,0-1-4 0,-3 1-5 16,-1-1-3-16,-1 0-3 0,-2 0-3 15,-2 1-2-15,0 2-3 0,-2 0 1 16,1 2-2-16,-1 1 0 0,1 1-1 15,0 2 1-15,3 1-1 0,3 2 1 16,1 0-1-16,4 2-1 0,1-2 1 16,4 4 0-16,1-1-1 0,2 2 1 15,2 0 0-15,0 0 0 0,1 1 2 0,2 1-1 16,0-1 1-16,1 1 0 0,2-3 0 16,1 0 0-16,1-1 0 0,0 2 1 15,3-3-1-15,-2 1 2 0,0 1-1 16,0 0 0-16,-1 0 0 0,-1-2 0 15,-1 0 0-15,-2 0 0 0,-1-1 0 16,-2 0 0-16,-2 1 0 0,-2-3 0 16,0 2 0-16,-3-1 1 0,0 1 1 15,-4-1 2-15,-1-1 0 0,-4 0 1 0,-4 0 1 16,-1-3 1-16,-4 0 0 0,-4-2-1 16,-1 0 0-16,-1-3-1 0,-1-1-2 15,3 0-1-15,1-1-3 0,3 0-3 16,6 0-4-16,2-2-5 0,5 4-8 15,1 1-14-15,3 1-26 0,3 1 40 16,1 1-171-16,1 1-143 0,2-2-353 16</inkml:trace>
  <inkml:trace contextRef="#ctx0" brushRef="#br0" timeOffset="-20488.04">4651 9449 720 0,'-1'-2'167'0,"-1"0"2"15,0 0-121-15,-1 0-14 0,1 1-8 16,1 3-8-16,0 2-8 0,2 5-6 16,1 5-3-16,1 5-5 0,1 5-5 15,0 3-11-15,3 2-8 0,1 0-1 16,-1-2-1-16,2-3 0 0,0-5 2 15,1-4 7-15,1-5 18 0,-3-6 14 16,1-2 8-16,0-4 5 0,0-5 5 16,-3-3 3-16,2 1-2 0,0-5-4 0,-1 5-7 15,0-2-5-15,-1 1-6 0,1 3-5 16,1 3-5-16,-1 4-2 0,4 4 0 16,-1 3-2-16,2 3-8 0,2 3-4 15,2 3-5-15,1 3 1 0,1-4 2 16,-1-1 0-16,2 0 9 0,-2-7 15 0,1-1 12 15,-2-5 8-15,0-4 10 0,-2-2 9 16,-1-4 7-16,-2-3 0 0,-1-1-2 16,-2-2-5-16,-4-2 0 0,-2 0-10 15,-1-5-7-15,-3-1-8 0,-2 0-7 16,-2-1-4-16,-1 0-5 0,-1 0-6 16,1 3-5-16,1 4-8 0,0 4-9 15,3 5-12-15,0 2-36 0,3 3-141 16,0-1-160-16,5 1-385 0</inkml:trace>
  <inkml:trace contextRef="#ctx0" brushRef="#br0" timeOffset="-19089.59">6413 9275 533 0,'2'1'133'0,"-1"-1"8"0,-3 2-71 15,-1 0-28-15,-2 0-5 0,-2-3-6 16,-4 1-5-16,-4 0-8 0,-2 0-7 16,-2-3-3-16,-1 3-3 0,0 0-3 15,-1 3-1-15,2-1-2 0,3 1 0 16,4 3 0-16,2 1 0 0,3 0-3 16,3 2 2-16,4-1-2 0,3 1 1 15,3 1 0-15,4 0 0 0,0 0 1 0,4 1 2 16,2 1-1-16,2-1 1 0,-1 0 1 15,1-1-1-15,-1-1 0 0,0-1 1 16,-3-1-1-16,-2-2 0 0,-2 1 0 16,-3 0 1-16,-1-1-1 0,-3 0 1 15,-3 3 0-15,-2-1 1 0,-2 1 1 16,-4 0 0-16,-3-1 1 0,-3 1 0 16,-4 0 0-16,-1-1 0 0,-4-2-1 15,0-1-1-15,-1 1-2 0,3-2-1 0,-1-1-9 16,1-2-12-16,1 0-6 0,2-2-125 15,0-3-121-15,3-1-304 0</inkml:trace>
  <inkml:trace contextRef="#ctx0" brushRef="#br0" timeOffset="-18883.14">6313 8962 682 0,'2'0'168'15,"0"1"1"-15,0 1-93 0,0 5-38 16,1 4-13-16,-1 3-9 0,0 8-8 16,2 2-6-16,0 9-1 0,0 5 1 15,1 3-1-15,-1 6 2 0,1 3-3 16,-2 2-14-16,1 2-22 0,2 2-11 16,-3-1 43-16,3-1-167 0,-2-5-131 15,1-5-315-15</inkml:trace>
  <inkml:trace contextRef="#ctx0" brushRef="#br0" timeOffset="-18389.15">6775 9443 504 0,'10'-5'128'0,"-2"0"5"0,-3-2-41 16,-1 0-55-16,-2 0-1 0,-1-2 1 15,-1 0-2-15,0 0 0 0,-3-1-2 0,1-1-3 16,-2 1-4-16,-1-1-3 0,-3-1-5 16,2 1-5-16,-4 0-4 0,0 1-5 15,-2 3-3-15,0 0-4 0,-1 5-3 16,-2 5-2-16,-1 6-3 0,-1 4-4 15,2 6-4-15,1 5-4 0,2 2-5 16,2 0 0-16,6 1 2 0,1-3 2 16,6 0 5-16,1-4 5 0,4-5 4 15,1-1 9-15,2-3 6 0,-1-3 6 0,-1-5 5 16,0-2 5-16,0-3 4 0,-2-5 4 16,0 0 2-16,-1-6-2 0,1-2-2 15,0 0-3-15,-1-1-3 0,1-2-1 16,-2 3-3-16,0-1-3 0,-1 4-2 15,-1 5-1-15,-1 1-3 0,1 4-5 0,-2 5-2 16,1 3-2-16,1 7 0 16,0 3-1-16,1 4 0 0,1 1 1 0,1 2-3 15,0 2-9-15,1-1-14 0,2-4-14 16,2-1-10-16,0-4-6 0,-1-4 78 16,3 0-200-16,-3-6-123 0,3-3-322 15</inkml:trace>
  <inkml:trace contextRef="#ctx0" brushRef="#br0" timeOffset="-18084.39">7037 9406 544 0,'1'-5'154'0,"-2"1"5"16,-2 2-28-16,0 1-84 0,-3 2-10 16,1 2-6-16,-1 6-10 0,0 2-12 15,1 4-6-15,2 4-2 0,3 1-1 16,2 1-1-16,5 2 0 0,2 0 0 15,3-4 0-15,2-5 0 0,3-4 1 0,3-1 0 16,1-4 1-16,0-6 5 0,1-3 5 16,-3-2 6-16,-1-1 6 0,-3-1 5 15,-4-3 5-15,-4-1 2 0,-5 0-1 16,-3-5-6-16,-4 1-4 0,-3 0-6 16,-5-3-6-16,-4 0-6 0,-2 1-4 15,-1 1-5-15,-3 5-4 0,-1 3-4 16,1 5-7-16,2 3-10 0,0 4-14 15,3 2-20-15,5 2 157 0,3 0-290 0,4 1-159 16,5-1-431-16</inkml:trace>
  <inkml:trace contextRef="#ctx0" brushRef="#br0" timeOffset="-17087.69">7550 9670 520 0,'0'0'122'0,"-1"1"5"0,0-1-78 0,1-1-16 16,-1 3-3-16,1-1-3 0,1-1-2 16,-1 0-2-16,0 0-2 0,1 0 0 15,0 2-2-15,0 0-2 0,0 2-1 16,0 1-2-16,0 4-2 0,0 4-3 16,1 3-3-16,-2 3-1 0,-3 4-2 15,0 1-2-15,-5 4-6 0,0-2-10 16,-5 1-12-16,-3-2-31 0,-4 2-100 15,-1-4-120-15,-6-4-281 0</inkml:trace>
  <inkml:trace contextRef="#ctx0" brushRef="#br0" timeOffset="-15597.11">8189 9171 438 0,'-8'-1'117'0,"-1"-1"3"15,1 0-32-15,-1-1-50 0,0 0-4 16,2-1-5-16,2 2-6 0,-1 1-3 0,2-2-4 16,0 4-4-16,-2 4-4 0,1 5-3 15,0 3-2-15,0 3-3 0,1 5 0 16,-1 5-1-16,3 1 1 0,3-2-1 16,2 1-1-16,2-3 0 0,2-1-1 15,4-4 0-15,1-4 0 0,4-4 1 16,1-3 5-16,2-3 5 0,1-4 9 0,0-5 8 15,0-1 3-15,1-5 5 0,-4-2 3 16,1-3 1-16,-3-2-2 0,-2-2-5 16,-3 0-3-16,-4-3 0 0,-4 1-2 15,-5-1-2-15,-5 2-5 0,-5 4-3 16,-5 2-5-16,-4 1-9 0,-3 6-6 16,-3 2-5-16,-2 7-7 0,1 3-6 15,0 0-11-15,4 5-15 0,4-2-5 16,5 1 163-16,6-1-289 0,5-4-149 15,9-2-411-15</inkml:trace>
  <inkml:trace contextRef="#ctx0" brushRef="#br0" timeOffset="-15319.77">8873 8885 618 0,'2'-4'154'0,"-4"-1"9"0,1 1-86 0,-1 0-24 16,-1 0-5-16,-1 2-3 0,-2 0-9 15,-2 2-10-15,-4 2-8 0,-2 4-6 16,-2 4-5-16,-5 4-2 0,-2 7-2 16,-3 7-1-16,-2 8 0 0,2 10 1 15,-2 10-1-15,4 7-1 0,1 4-3 0,6 2-3 16,4 1-4-16,6-1-2 0,7-8 2 15,6-4-37-15,6-6-3 0,5-6-5 16,5-6 5-16,2-7-124 0,2-9-122 16,1-5-278-16</inkml:trace>
  <inkml:trace contextRef="#ctx0" brushRef="#br0" timeOffset="-14986.84">9180 9161 576 0,'-3'-7'164'0,"-4"1"6"0,-2 1-13 15,-7-2-106-15,1 2-6 0,-4 1-6 16,-3 0-9-16,-2 3-11 0,-1 2-7 0,0 2-3 16,2 2-4-16,0 1-3 0,2 4-1 15,5 1-1-15,2 2-2 0,7 1 0 16,3 2-1-16,9 1 1 0,4 2-1 15,6-1 1-15,4 2 1 0,4-1 0 16,3 1 1-16,3-1 0 0,2 0 1 16,1 0-1-16,-1-2 0 0,-3-1 0 15,-3 1-1-15,-4-2-2 0,-8 2-3 0,-5-3-3 16,-8-2-5-16,-9 1-7 0,-4-2-11 16,-5-1-11-16,-5-2-4 0,-2-2-2 15,-1-3-1-15,-1-1-20 0,0-4-89 16,1-2-98-16,0-7-247 0</inkml:trace>
  <inkml:trace contextRef="#ctx0" brushRef="#br0" timeOffset="-14773.02">9134 8887 674 0,'6'-5'170'16,"-5"3"5"-16,-3 2-102 0,-3 3-21 15,-2 5-7-15,-3 2-11 0,1 4-12 16,-1 5-7-16,0 6-5 0,4 5-2 0,2 5 0 16,5 6-2-16,3 7-2 0,2 5-2 15,1 1-7-15,-2 3-17 0,1-1-29 16,-3 0-9-16,-1-2-126 0,-1-7-139 16,-4-3-324-16</inkml:trace>
  <inkml:trace contextRef="#ctx0" brushRef="#br0" timeOffset="-14363.34">9655 9055 559 0,'0'-1'158'0,"-5"0"8"16,-5 0-20-16,1-1-85 0,-4 2-10 16,-2 1-6-16,-1 0-8 0,-2 0-10 15,0 1-7-15,0 1-7 0,2 2-5 16,-1 1-4-16,3 2-1 0,3 2-2 16,3 2-1-16,4 1-1 0,4 2-1 15,3 3 1-15,5-2 0 0,5 3 0 16,1 0 0-16,2 0 1 0,1 3 1 15,2 0 0-15,-1-2 0 0,-2 1-1 16,-3-3 1-16,-2 1-1 0,-4-2 0 0,-4-1 1 16,-7-1-1-16,-2-1-1 0,-4-2 1 15,-3-1 0-15,-4-1-2 0,-2-3-3 16,0-4-6-16,-1-3-10 0,-1 0-11 16,1-4-8-16,0-3-9 0,1-4-6 15,5-2 22-15,3-2-94 0,5-2-37 0,6 0-97 16,5-3-235-16</inkml:trace>
  <inkml:trace contextRef="#ctx0" brushRef="#br0" timeOffset="-14175.23">9775 9161 643 0,'8'8'160'0,"-4"2"7"16,-5 4-93-16,0 4-24 0,-3 2-6 15,-1 6-6-15,1 0-10 0,-1 1-9 0,1 1-7 16,3 0-5-16,1-2-3 0,2 3-2 15,1-3 2-15,3 3-21 0,-1-2-3 16,1 2-20-16,0-3-11 0,2-1-3 16,-1-4-75-16,-2-5-52 0,0-3-90 15,-2-4-218-15</inkml:trace>
  <inkml:trace contextRef="#ctx0" brushRef="#br0" timeOffset="-13939.32">9755 9425 587 0,'-7'-48'143'0,"1"0"8"0,3 2-74 15,3 5-23-15,2 5-9 0,3 7 0 16,2 7-2-16,3 4-6 0,3 8-8 16,5 5-9-16,1 2-6 0,3 3-5 15,4 3-4-15,2 2-2 0,1 5-1 16,-1 0-1-16,-2 1 0 0,-2 2-1 0,-2 4 0 16,-5-2-1-16,-6 1-1 0,-4 2-1 15,-4 2 1-15,-7-2 0 0,-4-1-3 16,-5-3-5-16,-3-1-8 0,-4-2-9 15,-4-4-13-15,-1-4-7 0,-1-6-5 16,2-1 0-16,0-3 138 0,2-4-248 16,3-2-122-16,6-3-361 0</inkml:trace>
  <inkml:trace contextRef="#ctx0" brushRef="#br0" timeOffset="-13659.64">10064 8788 555 0,'-3'-11'143'15,"1"5"4"-15,2 2-80 0,2 6-24 0,4 7 2 16,3 1 1-16,5 4-6 0,5 5-6 16,8 2 0-16,5 7 1 0,6 0 1 15,3 3-8-15,3 0-7 0,0 4-4 16,1-1-5-16,-3 2-3 0,-3 0-2 15,-5 1-3-15,-4-1-2 0,-5 4-1 16,-6-4-2-16,-7 0-3 0,-5 1-2 16,-7 0-6-16,-7 1-11 0,-7-1-27 15,-7 3 33-15,-6 2-172 0,-9 2-143 0,-10 4-360 16</inkml:trace>
  <inkml:trace contextRef="#ctx0" brushRef="#br0" timeOffset="-9404.71">4360 10027 376 0,'2'-5'100'0,"1"0"2"16,-2 1-37-16,0-3-25 0,2 3-6 16,-2 0-1-16,1 1-2 0,-1 1 2 15,-1 1 4-15,1 0 4 0,-1 1-2 16,-1 1-1-16,-1 0-5 0,-2 0-4 16,0 1-2-16,0 1-4 0,-4 0-6 15,0 1-4-15,-3 1-2 0,-2 0-3 16,0 1-1-16,0-1-4 0,-2 0-2 0,-1 1 0 15,3-1-1-15,1-4 0 0,3 4 0 16,2-3-1-16,1 2 0 0,4 0-1 16,1 0-1-16,3 1 1 0,1 3 0 15,2 1 0-15,2 0 1 0,2-1 0 16,2 6 1-16,2-2 1 0,1-1-1 16,2 2 0-16,-1-1 0 0,1 1 1 0,-1 1-1 15,-1 1 0-15,-3 0 0 0,-1 1 0 16,-5-1 0-16,-2 3 0 0,-5 0 1 15,-3 1-1-15,-5-1 2 0,-5-1-1 16,-5 1 1-16,-3-2-1 0,-2 1 0 16,-3-3-6-16,1-3-13 0,1 0-12 15,2-5-6-15,2 0-3 0,4-4-123 16,3-2-122-16,3-4-279 0</inkml:trace>
  <inkml:trace contextRef="#ctx0" brushRef="#br0" timeOffset="-8987.05">4499 10129 636 0,'4'0'136'0,"-2"3"0"0,1 1-116 16,-2 4-11-16,2 4-1 0,-1 2-3 0,3 6-2 15,0 3-2-15,2 1 0 0,0 1-1 16,3-2 0-16,0-4 1 0,1-3 2 15,0-6-1-15,1-1 1 0,0-7 2 16,0-2 1-16,0-4 4 0,1-2 1 16,-2-2 3-16,0-3 1 0,-1-3 1 15,-2 2-1-15,-1-1-3 0,0 5-3 16,-1 0-4-16,1 3-4 0,1 7-2 16,-1 1-3-16,3 6-2 0,1 2-3 0,2 0-1 15,2-1 1-15,0 0 1 0,0 0 0 16,1-2 2-16,0-5 4 0,-1 0 9 15,0-3 11-15,-3 2 10 0,0-6 9 16,-4-1 7-16,0-3 7 0,-3-2 1 16,-4-1-3-16,-2-3-5 0,-2-3-9 15,-2-1-8-15,-2-2-8 0,0 2-6 0,-3-2-6 16,-1 0-5-16,1 3-7 0,0 1-8 16,2 3-10-16,1 1-8 0,0 3-31 15,2 2-146-15,0 0-157 0,2 1-381 16</inkml:trace>
  <inkml:trace contextRef="#ctx0" brushRef="#br0" timeOffset="-8238.95">6449 10002 597 0,'1'-2'150'15,"-2"1"10"-15,0 0-89 0,0 0-10 16,-1 0-1-16,-2 1-4 0,1-1-7 0,-2-2-10 15,-3-1-7-15,0 0-9 0,-3-1-6 16,-3-3-7-16,-4 1-4 0,-2 1-3 16,-6 0-3-16,0 2-1 0,-2 2-2 15,-2 3 1-15,2 5-1 0,1 3 0 16,3 1 0-16,4 2 0 0,6 1 0 16,4 3-1-16,5 0 1 0,6-2 1 15,6 0 0-15,5 2 1 0,4-3 1 16,5 1 0-16,3 0 1 0,3-2 0 0,3-1 0 15,-2 3 0-15,1-1-1 16,-3 0 1-16,-2-1-1 0,-2 2 0 0,-5-3-1 16,-3 2 0-16,-5-3-1 0,-4 0 0 15,-4 1 0-15,-6-1-1 0,-5 0-2 16,-5 1-6-16,-6-3-3 0,-6 1-7 16,-2 1-9-16,-4-5-14 0,-1 0-10 0,-1-4 88 15,1-2-210-15,3-6-133 0,2 0-356 16</inkml:trace>
  <inkml:trace contextRef="#ctx0" brushRef="#br0" timeOffset="-8016">6248 9825 596 0,'9'-5'140'15,"-3"-1"2"-15,-2 2-94 0,0 2-16 0,0 2-6 16,0 4-8-16,1 2-5 0,-2 3-3 15,2 6-2-15,2 4 1 0,1 9 0 16,-2 2-1-16,1 7 1 0,-2 3-1 16,1 3-1-16,-1 4-1 0,-1 1-2 15,1-1-5-15,-1 0-17 0,2-2-8 16,-1-4-6-16,0-4 121 0,0-6-246 0,-2-6-136 16,1-2-362-16</inkml:trace>
  <inkml:trace contextRef="#ctx0" brushRef="#br0" timeOffset="-7319.45">6869 9949 105 0,'4'-3'55'0,"-1"-1"13"15,1 4 4-15,-2-2 10 0,-1 2 5 16,-1 0-4-16,0 0-11 0,0 0-12 15,0 1-12-15,-1-2-10 0,1 1-15 16,-1 0-9-16,2-1 0 0,-1 0 0 16,0 3-1-16,0-3-2 0,1 1 1 0,0 0-2 15,0 1-1-15,0-1-3 0,0 2-3 16,0-3-2-16,-1 1 1 0,0 0 0 16,0 1 3-16,1 1 4 0,-1-1 5 15,0-2 4-15,0 1 4 0,0 1 4 16,0 0 0-16,0-1 0 0,0 0-3 15,-1-2-4-15,1 0-4 0,-1 1-4 16,0 0-2-16,-1-1-3 0,-1 0-2 0,-4-1-2 16,-4 1-1-16,-4 1 0 0,-3 0 0 15,-3 2-2-15,-3 4 1 0,0 0-1 16,1 4 0-16,1 3 1 0,5-1-1 16,0 3 0-16,5-1-1 0,3 1 1 15,4-1-1-15,3 0 1 0,3-1 1 16,3 1-1-16,4-1 1 0,3 0 1 15,1-2 1-15,2 0 0 0,3 0 0 16,0 0-1-16,2-2 1 0,-1 0-1 0,1 1 0 16,-1 2-1-16,-2-1 0 0,-3-3 0 15,-2 2-1-15,-1 1 0 0,-3 1 0 16,-4-1-1-16,-3 1 1 0,-2 0 0 16,-5 0 0-16,-4 1 1 0,-2-4 0 15,-5 1 1-15,-1 1-1 0,-3-5-1 16,0 0-2-16,-1-2-6 0,1-2-5 15,1-2-5-15,1-1-6 0,2-2-5 16,1-4-6-16,2 1 5 0,3 0-122 0,3-2-112 16,3 0-284-16</inkml:trace>
  <inkml:trace contextRef="#ctx0" brushRef="#br0" timeOffset="-6688.35">7111 9976 480 0,'-1'0'131'0,"1"0"4"16,-2 1-16-16,2 1-82 0,-1 0-11 0,0 2-2 16,0 3-1-16,0 1-3 0,0 7-3 15,0 2-3-15,1 3-1 0,0 3-1 16,1 3-3-16,1 3-4 0,0 3-4 15,2-2-2-15,-2 2-8 0,1-4-8 16,0 2-8-16,0-5 116 0,-2-1-244 16,0-6-135-16,-3 1-376 0</inkml:trace>
  <inkml:trace contextRef="#ctx0" brushRef="#br0" timeOffset="-6378.98">7400 10328 563 0,'1'-1'135'0,"0"2"2"0,0 2-76 16,0 1-30-16,0 1-2 0,0 3-1 15,2 2-2-15,-2 1-5 0,0 2-2 0,-1 2-4 16,-2 2-1-16,-1 1-3 0,-1 1-20 16,-2-2-16-16,-2 2-131 0,-1-2-129 15,-4 4-330-15</inkml:trace>
  <inkml:trace contextRef="#ctx0" brushRef="#br0" timeOffset="-5140.15">8227 9881 494 0,'4'-5'129'0,"-1"2"7"0,-2 0-35 0,0 2-54 16,-1 0-2-16,-1 1-1 0,1 1-3 15,-1 0-6-15,0-2-6 0,-1 2-8 16,1 1-7-16,-1 2-6 0,-1 1-4 16,-3 3-3-16,-2 3 0 0,-4 3-1 15,-2 5 0-15,-2 2 0 0,-3 7-2 0,1-1-4 16,-1 3-1-16,4-3-2 16,1 1 1-16,0-5-1 0,5-3 1 0,2-4 2 15,1-4 5-15,2-2 0 0,2-2 1 16,2-2 0-16,2-1 2 0,0-2 0 15,4-3 0-15,0-2 1 0,3-1 0 16,2-3 1-16,1-2-1 0,1 0-1 16,0 1 0-16,1 0 0 0,-2 0-1 0,-1 2-1 15,-4 1 0-15,1 3 0 0,-4-2-1 16,0 2 1-16,-2-1-1 0,-1 2-1 16,-2 0-1-16,0 1-2 0,-2-1 0 15,1-1-2-15,0 0-2 0,0 2 0 16,1-2 1-16,0 0 0 0,0 2 2 15,1-1 1-15,0 1 2 0,0 0 1 16,0-2-1-16,0 2 0 0,0-1 0 16,0-1-7-16,0 1-3 0,-1-1-3 0,1 0-2 15,-2 0 0-15,2 1 0 0,-1 0-1 16,-1-1 2-16,1 0 58 0,0 1-173 16,-1-2-116-16,-2 1-320 0</inkml:trace>
  <inkml:trace contextRef="#ctx0" brushRef="#br0" timeOffset="-4600.01">7684 10151 573 0,'0'0'131'0,"1"-2"4"15,-1 2-92-15,0 0-11 0,0-1-2 0,-1-1-3 16,0 1-2-16,-1 0-3 0,1 1-3 16,1-1-5-16,-1 1-5 0,2 1-4 15,3 2-2-15,0 1-2 0,2-1-2 16,3 1 0-16,3 1 0 0,4-2 1 16,2-1 2-16,4-1-1 0,1-2 0 15,4 0-3-15,-1-3-11 0,0-1-11 16,-1 0 64-16,-1 0-193 0,-3 1-132 0,0-1-348 15</inkml:trace>
  <inkml:trace contextRef="#ctx0" brushRef="#br0" timeOffset="-4003.99">8242 10078 519 0,'-1'-2'134'0,"0"1"8"0,0-1-58 0,1 1-34 15,0 0-6-15,0 0-5 16,0 1-4-16,0-2-3 0,0 1-4 0,0 2-4 16,0-2-1-16,1 4-1 0,-1-3-1 15,0 2-3-15,0 0-3 0,-1 3-4 16,0 1-1-16,0 3 0 0,-1 2-2 15,-2 3-1-15,2 6-1 0,0 4-1 16,0 1-1-16,0 2-1 0,-1 2-1 16,3-2-2-16,0 0-1 0,0-4-3 0,3-2-9 15,-1-3-11-15,1-2-9 0,2-3-13 16,-2-4-6-16,1-2-132 0,0-2-131 16,-1-4-309-16</inkml:trace>
  <inkml:trace contextRef="#ctx0" brushRef="#br0" timeOffset="-3637">8863 9839 634 0,'1'5'155'15,"-2"-1"10"-15,-3 4-100 0,-1 0-6 16,-4 1-3-16,-2 5-7 0,-3-1-9 15,-4 6-10-15,-1 3-9 0,-2 8-9 16,-1 3-6-16,0 6-2 0,2 7-1 0,2 7-1 16,2 0-3-16,4 2-6 0,2-3-5 15,6-2-3-15,3-3-8 16,3-7-12-16,6-5-14 0,3-6-10 0,4-5 63 16,1-4-178-16,5-6-130 0,1-8-322 15</inkml:trace>
  <inkml:trace contextRef="#ctx0" brushRef="#br0" timeOffset="-3306.3">9247 10126 696 0,'-1'-5'167'15,"-1"0"7"-15,-2-2-111 0,-2 3-14 16,-5-1-5-16,-2 0-9 0,-5 0-9 0,-4 2-9 15,-1 1-4-15,-2 2-6 0,0 1-3 16,1 3-1-16,2 1-1 0,4 1 0 16,5 2-1-16,5 0-1 0,3 0 0 15,6 2 0-15,4 2 0 0,4 0 0 16,4 3 0-16,4 0 1 0,3 2 0 16,-1 0 0-16,2-1 1 0,-1 1-2 31,0-2 1-31,-4 0 0 0,-4 0-2 0,-4-2 0 0,-5-1 1 0,-4-1-1 0,-5-2 0 15,-5 0-5-15,-5-1-7 0,-4 0-11 16,-1-4-17-16,-2-3-14 0,1-1 19 16,0-1-150-16,1-3-131 0,2-3-311 15</inkml:trace>
  <inkml:trace contextRef="#ctx0" brushRef="#br0" timeOffset="-3107.73">9032 9895 694 0,'9'-2'170'0,"-2"2"4"0,-1 6-104 16,1 0-17-16,-2 6-9 0,1 6-11 15,-1 4-11-15,0 6-5 0,1 4-4 16,1 0-4-16,2 6-3 0,-1-2-5 0,2 3-6 16,2-1-11-16,0-3-19 0,3-1-21 15,1-1-87-15,-1-5-45 0,1-3-120 16,-1-6-247-16</inkml:trace>
  <inkml:trace contextRef="#ctx0" brushRef="#br0" timeOffset="-2795.05">9689 9957 694 0,'-4'0'160'15,"-4"0"3"-15,-7 1-106 0,-1 3-24 16,-4 3-7-16,-3 1-8 0,-1 2-6 0,-1 1-3 16,4 1-3-16,3 0-2 0,5 3-4 15,2-1 0-15,6 2 1 0,5 0-1 0,6 2 1 16,4-1 0-16,3 0 1 0,6 2 0 16,3-2 1-16,2 1-2 0,1 3 1 15,-2-2-2-15,-2 1 0 0,-1 1 0 16,-6-2 1-16,-5-1-2 0,-8-1 0 15,-7-6 0-15,-7 1 0 0,-5 0-2 16,-5-2-5-16,-4-2-13 0,-3-2-11 16,0-3-10-16,-1 2 25 0,4-4-152 15,3-2-128-15,0-4-306 0</inkml:trace>
  <inkml:trace contextRef="#ctx0" brushRef="#br0" timeOffset="-2364.76">9809 10151 669 0,'4'6'145'0,"-2"3"2"15,-4 2-113-15,0 1-10 0,-2 3-1 16,1 5-5-16,-2 0-3 0,2 3-1 16,1 0-1-16,2 3-6 0,0 0-3 15,2 0-2-15,1 0-2 0,1-2-4 16,-1-1-5-16,0 0-4 0,0-6-1 15,1 1 0-15,-2-4 0 0,-1-4 0 16,0-2 4-16,0-3 7 0,-1-4 6 0,-2 0 6 16,0-6 4-16,-2-2 4 0,1-5 6 15,0-5 4-15,-3-5 3 0,2-6 2 16,2-4-1-16,-1-5 0 16,0-5-3-16,2-2-6 0,1 3-4 0,4 1-4 15,0 4-3-15,3 5-2 0,2 9-2 16,3 7 0-16,3 8 0 0,0 4 0 15,3 6-1-15,1 0-1 0,2 6-3 0,0 0 0 16,0 5-1-16,0-2-1 0,-2 4 0 16,-2-2 0-16,-4 1-2 0,-2 2-1 15,-5-3-2-15,-2 1-2 0,-4 3-2 16,-4-4-3-16,-4 0-6 0,-4-1-6 16,-5-3-9-16,0-1-10 0,-3-2-14 15,1-7-1-15,1-2-127 0,1-2-127 16,1-6-302-16</inkml:trace>
  <inkml:trace contextRef="#ctx0" brushRef="#br0" timeOffset="-2102.13">10053 9846 671 0,'17'-11'165'0,"-3"0"5"15,-1 0-99-15,0 3-19 0,1 3-4 16,0 4-9-16,0 4-7 0,2 4-4 0,3 3-2 15,3 6-2-15,2 3-3 0,5 3-2 16,1 3-3-16,2 3-3 0,2 3-4 16,-3 3-2-16,-1 1-4 0,0 1-2 15,-5 4-4-15,-2-3-2 0,-5 1-3 16,-6-1-4-16,-5-2-4 0,-3-1-7 16,-8-1-10-16,-3-2-12 0,-8-1-17 0,-3-3 161 15,-6-3-290-15,-6-1-154 16,-7 4-426-16</inkml:trace>
  <inkml:trace contextRef="#ctx0" brushRef="#br0" timeOffset="11407.98">5446 10542 533 0,'6'-4'123'0,"-3"1"2"0,-2 0-79 15,0 0-22-15,-1 0-4 0,-1 1-3 16,0 1-2-16,0-1 0 0,0 1-1 16,0 0-1-16,1 2-1 0,-1-1-2 15,1 1-1-15,0-1-3 0,0 0-2 16,0-1-1-16,0 1-2 0,-1 0-1 16,1-1 0-16,1 1-1 0,-1 0 1 0,0 0 0 15,0 0-1-15,0 0-3 0,0 0-7 16,0 0-3-16,0 0-50 0,-1-1-78 15,0-4-106-15,0 5-257 0</inkml:trace>
  <inkml:trace contextRef="#ctx0" brushRef="#br0" timeOffset="15060.56">5482 10698 322 0,'-2'-2'72'16,"4"2"-9"-16,-2 0-55 0,0-1-81 16,0 1-60-16,0 0-126 0</inkml:trace>
  <inkml:trace contextRef="#ctx0" brushRef="#br0" timeOffset="15242.08">5483 10865 556 0,'1'1'129'0,"0"0"2"0,-1 0-84 16,-1 0-23-16,1-1-8 0,0 0-6 16,0 0-5-16,0 0-21 0,0-1-114 0,-1-1-111 15,0 2-290-15</inkml:trace>
  <inkml:trace contextRef="#ctx0" brushRef="#br0" timeOffset="15874.37">4506 10940 345 0,'2'0'114'16,"-1"0"6"-16,0 0 3 0,-1 2-55 15,0-2-8-15,0 0-7 0,0 1-7 16,0-1-2-16,-1 0-3 0,1-1-3 15,-1-1-2-15,-1 2-4 0,0 0-5 16,-3 3-7-16,-2-2-6 0,-3 3-4 0,-2 2-3 16,-2 1-6-16,-3-1-4 0,0 0-6 15,0 3-5-15,0 1-4 0,3 0-3 16,2 0 0-16,3 2 1 0,4 2 1 16,2-1 5-16,6 0 4 0,1-1 3 15,4 0 2-15,3 2-1 0,0-6 0 16,2 2 0-16,2 0 1 0,0-1 0 0,2 0 2 15,-1-2 1-15,0 1 1 0,0 1 1 16,-2-3 0-16,-1 1 1 0,-2 2 1 16,-3-3 4-16,-2 2 2 0,-5-2 0 15,-4 4 1-15,-3 0 0 0,-5 3-2 16,-3-2-4-16,-4 1-9 0,-3 1-7 16,-1-1-8-16,0-3-6 0,-2-2-35 15,1-5-89-15,1-2-109 0,2-3-257 16</inkml:trace>
  <inkml:trace contextRef="#ctx0" brushRef="#br0" timeOffset="16296.8">4718 10969 493 0,'5'1'124'16,"1"2"3"-16,-3 3-6 0,0 0-107 15,0 2-6-15,-1 2-1 0,1 4 0 16,0 2-2-16,1 0-4 0,1-1-5 16,2-2-3-16,3 1-2 0,-1-6 0 15,4-2 0-15,-1-4 1 0,1-2 4 16,0-4 5-16,-1 1 4 0,0-1 4 0,-1-1 4 16,-1-4 4-16,0-1 0 15,-4 1 0-15,1 4-3 0,-2-3-3 0,0 0-3 16,2 5-4-16,0 6-7 0,1 5-7 15,1 1-6-15,3-2-5 0,3 2-12 16,0 2-3-16,1-1 0 0,2-3 3 16,1-3 8-16,-2-1 17 0,0 1 13 15,-2-3 23-15,-1-1 11 0,-3-4 10 16,-1 1 10-16,-2-3 6 0,-3-4-5 16,0-2-5-16,-3-3-6 0,-1-1-5 0,-3 0-11 15,-2-3-10-15,0-1-7 0,-2 2-7 16,1-1-7-16,0 2-9 0,-1 2-8 15,1 0-18-15,1 2-16 0,0 1-136 16,1 1-142-16,2 6-345 0</inkml:trace>
  <inkml:trace contextRef="#ctx0" brushRef="#br0" timeOffset="17142.63">6471 10905 456 0,'0'2'127'15,"-2"-1"4"-15,-3 1-13 0,0-1-77 16,-3-1-13-16,-1 1-5 0,-2 0-5 0,-2 0-4 16,0 0-2-16,-2-1-1 0,-2 1-3 15,0 2-4-15,0-1-3 0,2 1 0 16,0 4-1-16,0-1 0 0,6 1-1 16,1 2-1-16,2-2 1 0,4 3 0 15,4 0 0-15,2-1 0 0,3 2 1 16,3 2 0-16,2-1 1 0,1 1-1 0,2-1 1 15,-2-1 0-15,3 2 0 0,0-4 0 16,-2-1 1-16,-1-2 0 0,-1 1-1 16,-2-1 1-16,-1-1 3 0,-5-2 0 15,-1 1 0-15,-3 1 2 0,-2-1 1 16,-2-1 0-16,-4 3 0 0,-4-1-3 16,-2 0-2-16,-5 0-9 0,-2-1-10 15,-1-3-7-15,-2 0-37 0,0-5-91 16,2-1-114-16,0-4-266 0</inkml:trace>
  <inkml:trace contextRef="#ctx0" brushRef="#br0" timeOffset="17345.17">6342 10825 624 0,'3'-2'150'0,"-1"3"4"0,-2-2-100 0,1 2-14 16,0 4-7-16,0 1-8 0,2 3-7 15,-1 4-6-15,1 3-2 0,1 4-2 16,1 4-2-16,1 3-2 0,3 5-1 16,1 0 0-16,1 5-3 0,1 1-5 15,1 0-17-15,1 2-12 0,-2-1 60 16,0-4-189-16,-2-3-137 0,0-5-346 16</inkml:trace>
  <inkml:trace contextRef="#ctx0" brushRef="#br0" timeOffset="17727.85">7002 10936 620 0,'-4'2'151'0,"-5"2"7"0,-1-2-88 16,-2 2-26-16,-2-1-10 0,-3 1-4 16,2 0-9-16,0-2-7 0,-1 1-7 15,2 0-4-15,3 0-2 0,1-1-1 16,4 2-1-16,3 1-1 0,0 2 0 0,6 1 0 16,2 3 0-16,4 2 1 0,3 5-1 15,3-3 1-15,2 1 1 0,2-1-2 16,1 0 0-16,2 0 0 0,-2-2-3 15,-3-2 0-15,-1 2 1 0,-4-1 0 16,-4 1 1-16,-4 0-1 0,-5 1 2 16,-6-2 2-16,-4-1-1 0,-4 0 0 0,-4 1-5 15,-4-2-9-15,-2-3-7 0,-3-4-5 16,0-2-16-16,2-2-115 0,-1-4-119 16,5-4-280-16</inkml:trace>
  <inkml:trace contextRef="#ctx0" brushRef="#br0" timeOffset="18158.22">7106 10974 622 0,'4'-7'150'0,"-3"-2"6"0,0 0-89 15,-1 2-25-15,2-1-8 0,0 0-4 16,4 2-3-16,0 0-4 0,3 3-3 15,3 1-3-15,2-2-3 0,3 2-1 16,1 3-4-16,2 2-5 0,1-1-1 16,0 2-2-16,-1-1 0 0,-1 3-1 0,-1-1 1 15,-4 1 0-15,-3 0 0 0,-3 2-1 16,-5 0-1-16,-4 2 1 0,-5-1-1 16,-3 2-1-16,-4 0 0 0,-1 0 0 15,-1 1 2-15,0-1 0 0,1-1 1 16,4-2-1-16,2 0 1 0,3-3-1 15,3 0-1-15,3 0 2 0,4 0-1 16,2-1 0-16,4 1 0 0,3 2 2 0,2-3 0 16,1 3 1-16,1 0 0 0,-2 0 0 15,0 2 0-15,-3-2 0 0,-3 2 0 16,-3 1-2-16,-3 1 0 0,-4 1-1 16,-5 1 1-16,-4-1-2 0,-2 1-4 15,-4 0-6-15,-4 2-7 0,0-5-14 16,-1-2-12-16,1 0 113 0,2-3-247 15,3-2-145-15,2-3-389 0</inkml:trace>
  <inkml:trace contextRef="#ctx0" brushRef="#br0" timeOffset="18335.74">7537 11210 562 0,'14'2'135'0,"-3"-1"5"0,-1 3-81 0,-2 1-22 15,-1-1-4-15,-1 3-6 0,-4 1-9 16,-2-1-4-16,-3 4-5 0,-3 1-10 16,-2 0-15-16,-2 2-122 0,-3-2-10 15,1-1-104-15,-2 5-227 0</inkml:trace>
  <inkml:trace contextRef="#ctx0" brushRef="#br0" timeOffset="19151.27">7836 11015 522 0,'0'0'128'0,"1"0"5"0,-2 1-74 16,0-1-18-16,0 0-8 0,-3 1-6 15,0 1-7-15,0 1-5 0,-2-1-5 16,2-1-4-16,-2 1-4 0,3-1-1 0,2 0-1 16,2 3 0-16,3-1-1 0,3 0 2 15,4 3 2-15,2 0 1 0,6-1 2 16,3 0 3-16,2-2 0 0,2 1 0 16,4-2 0-16,-2-3-5 15,0 1-9-15,-3-1-10 0,-3 1-9 0,-3-2-36 16,-4 1-91-16,-4 0-114 0,-3 3-265 15</inkml:trace>
  <inkml:trace contextRef="#ctx0" brushRef="#br0" timeOffset="19414.67">8288 10858 459 0,'3'0'129'0,"-1"3"5"15,-1-2-6-15,0 5-77 0,1 2-7 16,-1 3-3-16,1 4-5 0,0 3-6 16,0 5-5-16,-1 4-8 0,1 3-7 15,0 1-5-15,0 3-3 0,2-1-4 0,-1 1-10 16,0-2-9-16,2-2-11 0,-2-3 73 15,2-2-200-15,0-3-132 0,-1-5-344 16</inkml:trace>
  <inkml:trace contextRef="#ctx0" brushRef="#br0" timeOffset="19792.3">8514 10912 490 0,'1'-1'140'0,"2"0"6"0,1-1 1 0,0 1-98 15,3-3-7-15,0 1-1 0,3 0-5 16,5 0-5-16,0 1-6 0,2 1-6 16,3 3-4-16,1 3-6 0,-1-1-3 15,-1 3-4-15,-3 0-1 0,-3 3-3 16,-4 2-1-16,-4 1-2 0,-4 2-1 0,-3 1-1 15,-5 3-1-15,-1 0-1 0,-6 0 0 16,-1-1-2-16,-1-2-1 0,-2-1 1 16,2-3 0-16,2-2 2 0,1-3 2 15,6-3 1-15,1 0 4 0,5-1 2 16,5 0 3-16,3 3 4 0,3 0 2 16,3 2 0-16,4 3 3 0,3-1 0 15,2 1 1-15,1-2-2 0,4-1-4 0,-1 0-2 16,1-3-4-16,0-1-10 0,-3-2-16 15,-1-2 43-15,-1-1-186 0,-5-2-141 16,1-2-368-16</inkml:trace>
  <inkml:trace contextRef="#ctx0" brushRef="#br0" timeOffset="20505.84">9340 10923 372 0,'-1'-1'112'0,"0"1"6"0,1-2-30 0,-1 2-26 16,1-1-9-16,0 1-9 0,0 0-10 16,0 1-4-16,1-1-2 0,-1 0-1 15,0 1 0-15,0-1-1 0,-1 0 0 16,1 1 3-16,-2-1-4 0,-3 1-3 15,-2 4-3-15,-4 2-4 0,-4 2-2 0,-1 5-3 16,-5 1-4-16,-1 7-2 0,0 3-1 16,3 3-1-16,2 3-1 15,4 1-2-15,3 3 0 0,7 4-2 0,4-4-2 16,5-1-4-16,3-1-5 0,7-6-11 16,2-2-7-16,5-3-7 0,4-6-4 15,3-4 91-15,3-5-211 0,-1-2-123 16,1-4-337-16</inkml:trace>
  <inkml:trace contextRef="#ctx0" brushRef="#br0" timeOffset="20839.52">9783 11042 580 0,'1'-8'132'15,"-3"2"3"-15,-3 1-95 0,-2 1-10 16,-3 2-2-16,-3 0-4 0,-3 2-6 0,-2 1-5 16,-1 3-2-16,-2 4-6 0,2 1-3 15,1 1-2-15,3 1 1 0,5 1-2 16,3 2 0-16,6-1 1 0,6 1-2 16,2 0 1-16,4 3 1 0,4 1 1 15,5-1 2-15,0 0-1 0,1-2 0 16,2 0 0-16,-1 1 1 0,-2-3-1 15,-1-2-1-15,-6 0 0 0,-2-1 1 0,-3-1 2 16,-7 0-1-16,-4 0-1 0,-6-3-3 16,-3 2-7-16,-5-1-8 0,-4-2-8 15,-3 0 22-15,0-4-148 0,2-1 1 16,1-1-96-16,0-4-202 0</inkml:trace>
  <inkml:trace contextRef="#ctx0" brushRef="#br0" timeOffset="21089.41">9770 10866 519 0,'1'-4'151'0,"-2"0"8"16,0 3-4-16,-1 0-92 0,1 1-14 15,-1 1-8-15,1 3-8 0,0 4-10 0,0 3-6 16,0 7-9-16,0 5-4 0,0 6 0 15,0 6-1-15,-1 4 1 0,1 2-2 16,1 3 0-16,1 2-5 0,1 2-11 16,0-2-19-16,1-1-12 0,-1-1-7 15,1-4-20-15,2-5-105 0,-1-8-116 0,0-3-255 16</inkml:trace>
  <inkml:trace contextRef="#ctx0" brushRef="#br0" timeOffset="21507.16">10234 10996 607 0,'7'-1'148'0,"-4"-1"7"16,-1 0-93-16,-1 0-7 0,-2 1 0 0,-1 0-8 16,-6-1-9-16,-1 4-6 0,-6 0-9 15,-3 1-7-15,-3 2-8 0,-3 2-6 16,0 4-1-16,1 2-1 0,3-1-1 16,2 2 0-16,5 0-2 0,4-1 0 15,5 0-1-15,4-2 0 0,4-1-1 16,3 1-2-16,5 0 1 0,5 0 1 15,3 4 0-15,1-2 1 0,3 1 1 16,0 2 1-16,-1-2 2 0,-2 0 0 16,-3 0 2-16,-5-2 3 0,-4 0-1 15,-6-1 1-15,-5 3-1 0,-7-2-3 0,-4 0-4 16,-6-1-6-16,-3-2-9 0,-4 0-12 16,0 0-13-16,-1-5-2 0,5 1-43 15,2-4-80-15,3-1-112 0,2-5-253 16</inkml:trace>
  <inkml:trace contextRef="#ctx0" brushRef="#br0" timeOffset="21874.08">10362 11129 468 0,'27'1'145'16,"-7"5"6"-16,-2 1 2 0,-6 7-90 16,-3 3-14-16,-6 4-10 0,-2 3-11 15,-3 3-11-15,-3 1-6 0,-4 0-7 16,-1 1-2-16,1-3-5 0,3 1-9 15,-2-2-10-15,4-3-8 0,0-2-4 16,3-2-2-16,0-3-1 0,3-3 3 16,-2-7 7-16,5 0 12 0,-2-5 10 0,0-3 10 15,0-6 8-15,2-8 8 0,-2-3 11 16,2-6 9-16,-3-4 4 0,1-5-1 16,4-5-2-16,-1 2-6 0,2 2-6 15,2 4-6-15,1 3-6 0,2 6-2 16,1 7-2-16,1 5-2 0,2 6 0 15,-2 2-3-15,2 6-1 0,-2 1-2 0,0 2-2 16,1 3 0-16,-4 1-1 0,-4 2-1 16,0 0-2-16,-4 1-5 0,-5 0-2 15,-4 2-3-15,-4 0-5 0,-2-2-7 16,-4-2-16-16,-3-1-12 0,1-1-5 16,0-3-12-16,3-3-112 0,0-3-120 15,0-7-270-15</inkml:trace>
  <inkml:trace contextRef="#ctx0" brushRef="#br0" timeOffset="22083.3">10752 10855 707 0,'6'4'176'16,"-4"0"3"-16,1 2-112 0,1 4-10 15,0 3-9-15,3 4-13 0,1 2-10 16,4 2-7-16,6 3-3 0,2 4-2 15,2-1-4-15,4 2-3 0,0 0-1 0,2-1-4 16,-1 2-3-16,-5 2-11 0,-4-2-3 16,-4 1-11-16,-8 1-17 0,-8 4-18 15,-6 0-132-15,-9-3-142 0,-6 1-331 16</inkml:trace>
  <inkml:trace contextRef="#ctx0" brushRef="#br0" timeOffset="29901.08">4983 11536 356 0,'0'0'109'15,"0"2"4"-15,0-4 3 0,1 4-64 16,-1-2-19-16,-1-2-7 0,1 2-4 16,0 3-4-16,1-2-2 0,-2-1-1 15,1 2-1-15,0-2-2 0,0 0-1 16,0 1-3-16,-1-1 2 0,1 0 2 16,0 1 3-16,0-2 2 0,0-1 1 15,0 0 2-15,1-3-2 0,-1-1-2 0,0-1-3 16,-1-2-5-16,1 1-2 0,-2 0-3 15,0 0-1-15,-2 2 0 0,0 0-1 16,-2 2 0-16,0-1 0 0,-2 2-1 16,-1 1 0-16,1 1 0 0,-3 0-1 15,1 2 0-15,0 1-1 0,0 2 1 0,-1 1-2 16,2 1 1-16,0 2-1 16,1 3 0-16,0 2 1 0,4 3-1 0,-2 0 1 15,4 1 1-15,2 2 0 0,2 0-1 16,3-3 1-16,0 0 0 0,3-2 0 15,2-2 0-15,-2-1 0 0,2-4 1 16,0 0 0-16,-1-3 0 0,0 0 0 16,-2-3 1-16,-1 0-1 0,-1-2 1 15,0-3 2-15,-3 0 2 0,1-4 0 16,-2-1 0-16,3-2 0 0,-2-4 2 0,0-1-1 16,1-2 1-16,1 1 0 0,-1-2 2 15,1 3 3-15,2-1 1 0,-2 3 1 16,-1 4 1-16,2 3-2 0,-2 0-1 15,-1 4-3-15,-1 2-4 0,2 1-2 16,-2 3-2-16,0 2-1 0,0 5 0 16,1 1 0-16,1 3 0 0,1 3 1 0,-1 2 1 15,1 0-1-15,1 0-1 0,0-4-2 16,2 1-4-16,0-2-4 0,1-1-6 16,2-1-9-16,1-1-8 0,0-2-6 15,1-2-5-15,-1-1-1 0,1-2-119 16,1-3-113-16,-1-4-276 0</inkml:trace>
  <inkml:trace contextRef="#ctx0" brushRef="#br0" timeOffset="30359.4">5312 11566 449 0,'2'0'127'0,"-2"0"8"0,1-1-20 16,-2-1-52-16,-1 0-10 0,1 0-4 15,-2 0-5-15,-1 1-5 0,1-2-7 16,-2 0-6-16,0-1-8 0,1 3-5 0,-4-2-4 16,1 1-4-16,0-3-3 0,-2 5-1 15,0 3-2-15,0 0-2 0,-2 2 1 16,4 3-1-16,-1 3 0 0,1 3-2 16,4 3 0-16,0-1-1 0,4 3-1 15,1-2-1-15,4-3-1 0,0 0 0 16,4-5 1-16,2 0 2 0,1-5 1 15,2-6 1-15,0 0 2 0,0 0 1 16,-2-3 1-16,-2-2 1 0,-1 2 1 0,-2-3 2 16,-3-1 2-16,-3-3 1 0,1-3 2 15,-3-2 0-15,0 0 1 0,0-4-1 16,-1-1-2-16,-1 0 0 0,1-2-3 16,0-2 0-16,1-1 0 0,-1 0-1 15,0 1 1-15,1 1 1 0,-2 3 1 16,2 4 0-16,-2 6 2 0,1 2 0 15,1 5 0-15,-1 1-2 0,1 7-3 0,2 3 0 16,-1 3-2-16,2 3-1 0,0 3-2 16,2 7 0-16,-1 3 0 0,1 2-1 15,1 1-5-15,2 4-6 0,1-1-9 16,0 2-10-16,3-4-12 0,2 2-5 16,-1 1-122-16,0-5-122 0,-1-4-295 15</inkml:trace>
  <inkml:trace contextRef="#ctx0" brushRef="#br0" timeOffset="30859.15">5638 11564 538 0,'2'-2'152'15,"-1"-3"5"-15,-3 0-29 0,-1-2-76 16,-2 2-10-16,-2-3-6 0,-2 2-10 15,-2-1-10-15,-1 1-8 0,1 3-3 0,-1 2-3 16,1 2-2-16,1 5 0 0,1 2 0 16,2 6-1-16,1 1 1 0,3 5-1 15,0 3-2-15,3 2-4 0,1 1-4 16,2-1-3-16,4-1-1 0,2-2-2 16,-1-3-1-16,3-4 3 0,1-4 4 15,0-3 3-15,-1-3 3 0,-1-3 1 16,0-5 2-16,0-1 1 0,-1-3 1 0,-2-2 0 15,0-2 0-15,-3-6 1 0,1-2 2 16,-2-2 0-16,-2-2 1 0,-1-4 1 16,0 0 1-16,-1-6 0 0,-1-1 0 15,0-1-1-15,-2-1 1 0,1-2 1 16,0-1 1-16,-1 2 1 0,1 3 2 16,2 4 3-16,1 5 3 0,0 3 1 15,0 7 1-15,1 5-2 0,-1 3-2 0,1 6-4 16,0 4-4-16,3 4-4 0,-1 9-2 15,2 3-2-15,0 8 0 0,1 4-1 16,1 7 4-16,-2 2-2 0,3 4-4 16,-1-1-5-16,0-2-2 0,2-2-4 15,1-2-8-15,0-5-6 0,0-4-6 16,-2-5-9-16,5-1 5 0,-4-4-125 0,2-5-119 16,0-4-290-16</inkml:trace>
  <inkml:trace contextRef="#ctx0" brushRef="#br0" timeOffset="31096.65">5950 11563 610 0,'0'3'146'0,"2"0"11"0,-2 1-92 0,0 0-15 15,0 3-6-15,0-1-6 0,1 5-7 16,0 1-7-16,1 2-10 0,1 4-7 15,0-1-3-15,3 2-1 0,-1 3-2 16,2-2-2-16,0-2-2 0,-1 0-5 0,1-3-4 16,-1-1-5-16,2-3-8 0,1-2-12 15,1-3-4-15,1-3 0 0,0-3-122 16,-1-3-117-16,1-4-286 0</inkml:trace>
  <inkml:trace contextRef="#ctx0" brushRef="#br0" timeOffset="31269.98">6002 11344 739 0,'-10'0'183'0,"1"2"1"16,2 0-109-16,0 1-28 0,0 1-13 16,4 0-14-16,0-2-12 0,1 0-13 15,1-1-12-15,1-1-23 0,1 0-66 16,0-3-79-16,6-4-133 0,0-3-301 15</inkml:trace>
  <inkml:trace contextRef="#ctx0" brushRef="#br0" timeOffset="32922.47">7026 11573 244 0,'-2'2'74'0,"0"0"14"0,0 0-17 0,1-2-8 16,1 0-2-16,0 0-2 0,0 0-2 15,0-1-6-15,0 0-11 0,1-1-9 16,0 1-2-16,0-1-3 0,1-1 1 16,-1 2-1-16,0-1 0 0,0 1 0 15,-1 0 0-15,-1 0-1 0,0-1-3 16,0 0-3-16,-1 0-2 0,-2 1-3 15,-2 0-3-15,-2 1-1 0,-1-1-3 16,-2 4-2-16,-1-1 0 0,-3 1-3 0,1 1 0 16,0-2-1-16,2 2 0 0,2-1-1 15,1-3 0-15,1 2-1 0,4 0 0 16,2 0 0-16,2 3 0 0,2-1-1 16,1 3 2-16,4 0-1 0,1 2 1 15,0 0 0-15,4 3 0 0,0 0 0 16,2-1-1-16,0 0-1 0,-1 0 0 15,0 0-1-15,0 1-1 0,-1-4 1 0,-3 0 0 16,0 0 1-16,-4 0 1 0,0-2 0 16,-2-1 1-16,-2-2 0 0,-1 0-1 15,0 1 1-15,-1-3 1 0,-2 0 0 16,-3 1 0-16,-3 0 1 0,-1 0 0 16,-5-1 0-16,-1 0-1 0,-2 2-1 15,-1-3-9-15,-1 1-9 0,1-1-7 16,2-1-4-16,1 2-5 0,3-2-3 0,3-3-5 15,3 3-86-15,2 0-18 16,4-1-90-16,2-6-206 0</inkml:trace>
  <inkml:trace contextRef="#ctx0" brushRef="#br0" timeOffset="33151.86">6981 11368 585 0,'-2'-2'142'0,"1"-1"7"0,0 3-81 16,0-1-22-16,1 2-7 0,-2 2-7 15,1 1-6-15,-3 5-6 0,1 4-6 16,0 2-5-16,-1 6-5 0,2 5 0 16,1 4-1-16,1 4 0 0,1 1-1 0,3 3-5 15,-1 3-14-15,0 0-15 16,2-1-1-16,-1-1-32 0,0-1-100 0,1-7-118 15,-1-3-265-15</inkml:trace>
  <inkml:trace contextRef="#ctx0" brushRef="#br0" timeOffset="33660.43">7387 11592 469 0,'1'-1'125'0,"0"0"6"0,-1 1-39 16,-2-1-41-16,1 1-7 0,1-2-4 15,-3 0-6-15,0 2-5 0,0-2-5 16,-4 0-5-16,1 2-6 0,-5 2-5 16,0-2-4-16,-3 3-1 0,-2-1-2 15,0 3-2-15,0 1-1 0,2-1 0 0,2 2 0 16,1 1 0-16,4-3 0 0,2 2-1 16,3-2 2-16,1 2-1 0,3-1 1 15,2 0 0-15,3 0 0 0,0 1 1 16,0 0 0-16,3 0 1 0,0-1-1 15,0-1 1-15,-1 3-1 0,-1-4 1 16,1 3-1-16,-2-1 0 0,-2-1 1 16,0-2 0-16,-3 1 1 0,-1 0 1 0,-2 1 2 15,-1-2-1-15,-5 3 1 0,-1 3 0 16,-4-1-1-16,-1 2-1 0,-2 1-3 16,-3-2-4-16,2 2-5 0,-2-1-5 15,2-4-6-15,1 3-5 0,1-3-5 16,3-2-1-16,3-1-1 0,0-2 3 15,3-2-44-15,3-1-65 0,4-2-95 16,2-3-232-16</inkml:trace>
  <inkml:trace contextRef="#ctx0" brushRef="#br0" timeOffset="33888.08">7511 11662 590 0,'3'-1'145'16,"-2"2"4"-16,-2-1-95 0,1 3-17 0,0 2-4 16,0 3-8-16,0 3-10 0,0 2-8 15,1 3-4-15,0 4-1 0,-1 4-1 16,1 4-1-16,0 0-3 0,-1 6-10 16,0 0-13-16,0 4-7 0,1 1-3 15,0-4-49-15,1-3-66 0,-1-4-99 16,0-6-214-16</inkml:trace>
  <inkml:trace contextRef="#ctx0" brushRef="#br0" timeOffset="34144.78">7520 11917 483 0,'-3'-32'139'0,"1"1"6"0,0 1-26 16,1 1-57-16,0 3-14 0,3 2-5 15,-1 2-7-15,2 3-4 0,0 4-5 0,2 1-5 16,1 5-2-16,1 0-3 0,2 2-4 15,2 4-3-15,1 0-5 0,1 1-1 16,1 4-3-16,1 0 0 0,2 1-1 16,0 2 0-16,-1 0-1 0,-1 1-1 15,-3 2-1-15,-2-2-2 0,-2 0-3 16,-5 3-2-16,-4 2 1 0,-6 0-1 16,-1 0-6-16,-5 0-6 0,-2 0-4 15,-2 0-5-15,-4 0 1 0,0-1-36 16,2-3-41-16,1 2-51 0,1-3-96 15,3-3-215-15</inkml:trace>
  <inkml:trace contextRef="#ctx0" brushRef="#br0" timeOffset="35006.42">7905 11866 525 0,'1'2'127'0,"-1"0"4"0,0-1-75 15,1 2-17-15,0 0-6 0,-2 1-6 16,1 0-8-16,-2 1-4 0,-1 4-8 16,-2 3-12-16,-2-1-9 0,-3 2 26 15,-1 2-153-15,-1 1-119 0,-4-1-311 16</inkml:trace>
  <inkml:trace contextRef="#ctx0" brushRef="#br0" timeOffset="35678.96">8655 11722 499 0,'-4'2'125'0,"0"-2"4"0,-1-3-61 16,2-1-25-16,-1 0-4 0,-1 1-5 15,0-3-6-15,-2 2-6 0,-3-3-4 16,0 4-7-16,-2 0-5 0,-1-1-4 16,-4 1-2-16,0 6-1 0,-1 4-1 15,0 2-2-15,0 0-2 0,0 1-1 0,3 4-1 16,2 0 0-16,3-2 1 0,4-1 0 15,3 1 2-15,4 1 3 0,4 0 2 16,4-2 1-16,4 0 1 0,2-2 0 16,3 0 1-16,3-2-1 0,2-1 1 15,0-2-1-15,1-1-1 0,-1 2 1 16,-2-1-1-16,-3 1 0 0,-4 0 0 16,-5 0-1-16,-5 2 1 0,-5 0 1 0,-6 2 1 15,-5 1-2-15,-3 1-1 0,-4 0-3 16,-2 1-4-16,-2 3-8 0,-1-1-6 15,1 0-4-15,2-2 8 0,2-1-124 16,1-2-107-16,4-5-270 0</inkml:trace>
  <inkml:trace contextRef="#ctx0" brushRef="#br0" timeOffset="35958.65">8562 11474 508 0,'5'-9'137'15,"-1"3"6"-15,-3-1-30 0,1 3-62 16,-2 2-4-16,0 2-5 0,-1 2-6 0,0 4-5 16,-1 3-5-16,0 4-6 0,0 7-5 15,-1 3-4-15,1 7-3 0,2 7-1 16,1 3-1-16,0 4-2 0,2 4 0 15,0 2-6-15,0 2-9 0,3 2-17 16,0-3 6-16,1-1-86 0,0-3-65 16,0-9-125-16,1-2-269 0</inkml:trace>
  <inkml:trace contextRef="#ctx0" brushRef="#br0" timeOffset="36374.06">9029 11728 491 0,'2'-3'130'15,"-1"0"8"-15,-2-2-40 0,-1-1-51 16,0-2-2-16,-3 3-2 0,1-2-4 15,-2 1-6-15,-3 1-8 0,0 5-5 16,-1-1-5-16,-3 3-6 0,0 0-3 0,-1 4-4 16,-1 3-2-16,3 1 0 0,0 1-2 15,3 3 0-15,3-1 1 0,4 3-1 16,2-3 1-16,4 0-1 0,3 1 1 16,4-3 1-16,1-2 0 0,3 1 1 15,1-2 0-15,3 1 1 0,-3-2-1 16,1 0 1-16,-3 0-1 0,-1-1 0 15,-3 1 0-15,-2-2 1 0,-5 1-1 16,-3-1 0-16,-4 4 1 0,-4-1-1 0,-4 0-1 16,-2 2-2-16,-4 0-3 0,-1-1-5 15,-1 0-6-15,-1-4-7 0,1-1-5 16,3-2-7-16,-1-2-3 0,3-2 51 16,2 0-167-16,2-1-115 0,2 1-311 15</inkml:trace>
  <inkml:trace contextRef="#ctx0" brushRef="#br0" timeOffset="36828.48">9228 11815 570 0,'2'0'136'0,"-2"0"5"0,0 1-85 0,-2 1-21 16,1 4-5-16,0 1-4 15,-1 5-7-15,1 1-6 0,0 6-5 0,1 2-4 16,-1 1-2-16,2 2-2 0,0 4-6 16,0 0-17-16,2 2-3 0,0-1-5 15,0-2-20-15,0 1-16 0,-1-5 1 16,0-4 7-16,1-5 21 0,-1-3 12 0,-1-5 12 16,-1-4 28-16,0 2 24 0,0-6 7 15,0-3 5-15,-2-3 1 0,0-5-4 16,-2-1-2-16,1-5-3 15,0-8-4-15,-2-4-1 0,1-3-1 16,0-1 0-16,0-2 0 0,2-1-4 0,1-2-3 16,2 6-1-16,2 1-2 0,2 9-2 15,0 2-6-15,2 6-4 0,0 5 0 16,2 4-2-16,2 3-4 0,0 7-2 16,3-3-4-16,1 4 0 0,-1-1-1 15,1 5-1-15,-2-1-1 0,-1 2 0 0,-1-5-2 16,-4 4-2-16,-3 1 0 0,-1-3-2 15,-5 2 0-15,-3-5-1 0,-3 3-5 16,-3 1-3-16,-2-1-5 0,-3-1-7 16,-3 0-12-16,0-3-11 0,0-1-3 15,-1-2-127-15,1-1-127 0,-1-5-307 16</inkml:trace>
  <inkml:trace contextRef="#ctx0" brushRef="#br0" timeOffset="37385.99">9660 12003 607 0,'2'3'145'0,"0"1"3"16,2 0-96-16,-1 1-15 0,3 0-5 0,0 4-5 15,1 1-9-15,-1 3-5 0,1 2-4 16,-2 4-3-16,-1 0-3 0,-4 3-2 16,-4 2-8-16,-1 2-11 0,-3-1-12 15,-2-2 26-15,-2-1-153 0,-2-1-127 16,1-2-314-16</inkml:trace>
  <inkml:trace contextRef="#ctx0" brushRef="#br0" timeOffset="38173.99">10082 11885 475 0,'-1'2'115'0,"0"0"6"16,1-1-63-16,1 0-17 0,-1-2-5 15,1 0-1-15,0 2 2 0,-1 0 1 16,1-1 1-16,-1-1 0 0,1 1-2 16,-1 0-2-16,0 0-2 0,0 1-8 15,1-2-4-15,1 1-5 0,5 1-4 0,2 1-2 16,3 2-2-16,4 0 0 0,6 4 0 16,2 1 0-16,6 0 0 0,1 0-1 15,0 0-2-15,2 0-2 0,-1-3 0 16,-1-1-4-16,-3-1-6 0,-2 0-9 15,-4-4-19-15,-5 2-16 0,-3 0-64 16,-4-1-68-16,-4-1-123 0,3-4-261 16</inkml:trace>
  <inkml:trace contextRef="#ctx0" brushRef="#br0" timeOffset="38458.77">10700 11755 676 0,'-1'-2'170'0,"0"1"9"16,0-2-102-16,1 6-14 0,-2-5-5 16,1 5-10-16,0 2-12 0,0 1-10 15,0 5-8-15,-1 6-6 0,-1 1-4 16,-1 4-3-16,0 3 0 0,1 1-1 15,-2 2-2-15,2 3-3 0,0 0-6 16,0-4-7-16,1-1-8 0,1-1-9 16,1 0-12-16,1-8-12 0,1-2-13 0,2-4 83 15,-1-2-200-15,1-6-131 0,3-6-344 16</inkml:trace>
  <inkml:trace contextRef="#ctx0" brushRef="#br0" timeOffset="38855.99">11074 11721 518 0,'5'-2'150'0,"-3"0"7"0,0-2-7 16,-1-1-85-16,-1 2-2 0,-1-1-1 15,-1 2-6-15,-2-3-6 0,-1 4-6 16,-2 1-9-16,-4 3-9 0,-2 3-8 15,-4 4-7-15,-2 4-4 0,0 8-4 16,-2 1-2-16,0 7-1 0,4 2 0 16,1 2-1-16,4-1-1 0,6 3-3 0,1-3-3 15,5-2-2-15,5-1-1 0,3-6-5 16,3 0 1-16,4-5-1 0,2-3 3 16,4-4 1-16,1-3 3 0,1-5 1 15,1-2 5-15,-1-4 1 0,0-4 3 16,-2 0 2-16,-3-3 6 0,-1-1 4 0,-5 0 3 15,-2-1 6-15,-6 2 4 0,-5-1 3 16,-6 0 0-16,-3 2-4 0,-7-1-4 16,-5 4-4-16,-5 4-5 0,-4 4-8 15,-1 3-13-15,-3 4-12 0,1 3-11 16,1 3-20-16,5-1-22 0,5-4-143 16,8-4-155-16,6-6-363 0</inkml:trace>
  <inkml:trace contextRef="#ctx0" brushRef="#br0" timeOffset="59185.7">11578 8814 437 0,'3'0'116'0,"-2"-4"2"16,0 2-13-16,0-1-75 0,0-1-15 15,0-2-3-15,1 0 1 0,-1-4 0 16,2 3 1-16,-2-1 1 0,1 0 0 0,0 2 0 16,1-1-2-16,1 0-1 15,2 3-4-15,3-2-1 0,2 0-1 0,3 1-3 16,3 2 1-16,6 0-1 0,1 4-1 15,2-3 1-15,3 2-1 0,2 1 0 16,2 0-1-16,2 0 2 0,-1 2-1 16,0 3 1-16,-1 0 1 0,-2 3 0 15,-4 2 1-15,-3 1 1 0,-4 0 0 16,-4 1 0-16,-1 0 1 0,-3 5-1 0,-3 3 0 16,-1 2 0-16,0 3-1 0,-2 7-1 15,1 7 0-15,0 7-1 0,0 9-2 16,0 11-1-16,0 5-1 0,0 4-1 15,2 6 0-15,1 4-1 0,2 5-1 16,2-5 2-16,1-4-5 0,2 3-7 16,1 4-4-16,1-2-1 0,1-1 0 0,-3-5 1 15,-1-3 0-15,-2-2 5 0,-1-3 7 16,-1-6 5-16,-1-3 0 0,-3-4 2 16,-3-1-1-16,-3-2 0 0,-3-2 0 15,-2-3 0-15,-5-7 1 0,-4 1 2 16,-4-6 0-16,-5 1 5 0,-1-3 4 15,-3-1 5-15,-1-1 4 0,-2-1 4 16,0-3 3-16,-1-1 2 0,2-1 0 16,0-4-1-16,3-2-3 0,1-2-2 15,1 0-1-15,5-4-2 0,1 0 0 0,0-7 1 16,4 1-1-16,0-4 1 0,2-2-2 16,1 0-2-16,3-2-3 0,-1-2-5 15,2 0-3-15,-1 1-3 0,1-2-3 16,0 2-2-16,0-3-2 0,-2 1-3 15,2 0-3-15,-3-1-7 0,2-1-10 16,-3 1-21-16,1 0-18 0,0 0-130 16,2-1-141-16,-3-3-340 0</inkml:trace>
  <inkml:trace contextRef="#ctx0" brushRef="#br0" timeOffset="60539.21">12560 10155 536 0,'0'-1'121'0,"0"-1"2"0,0 2-77 15,0-1-27-15,0-1-4 0,0 0-1 16,1 2 2-16,-1-1 2 0,0 1 0 0,0 0 1 15,0 1-4-15,0-1-1 0,1 0-4 16,3 1-3-16,1-1-4 0,2-1-2 16,1 1-1-16,7-1-1 0,2 0 2 15,4 1-1-15,3-3 0 0,3 2 0 16,5 0 0-16,2 1 0 0,0-3 0 16,2 5 1-16,0-4 1 0,0 5 1 15,-1 0 2-15,-1 0 0 0,-3 3 2 0,1 1 2 16,-5 2-1-16,1 3 1 0,-2-1-3 15,-1 3 0-15,-1 4 0 0,1-1-2 16,-1 3 0-16,0 2-1 0,-1 0-1 16,-2 5 1-16,-2 0 0 0,0-2-1 15,0 1 0-15,-2 2 0 0,2-1 0 16,-2 4 0-16,2-2-1 0,1 2 0 16,-1 2 0-16,1 1 0 0,0 1 0 0,-3 1 1 15,0-1 0-15,-1 2 0 0,1 0 0 16,-3-1 0-16,0 1 1 0,-1-2-1 15,1 2 0-15,3 0-1 0,-2 1 0 16,2 0 0-16,0 4 0 0,0-1 0 16,-2 3-1-16,-2-1 1 0,-3 1-1 15,1-1 1-15,-3 2-1 0,-3-2 1 16,2 1-1-16,-2-1 1 0,1-2-1 16,-2 2 0-16,-1 1 1 0,-1 0-1 0,2-1 0 15,-2 2 0-15,-1-1 0 16,-1 3 0-16,0 3 0 0,1 1 0 0,1-1 0 15,-1 3 0-15,1 0 0 0,-1 4-1 16,0-2 1-16,-1 2 0 0,-1 2-1 16,-2 3 0-16,5 3-1 0,-2-1 0 15,1-1 1-15,-1-2 0 0,3-2 0 0,-1-3 1 16,0-3 0-16,-2-4 1 0,0-2 0 16,0-2-1-16,0-1 1 0,-1-3 0 15,0 0 0-15,0-4 0 0,-1 2 1 16,0-1-1-16,-2 0 1 0,1-3 1 15,-2 4 0-15,-1-4 3 0,0 1 0 16,-2-1 1-16,0-3 0 0,1-2-1 16,-2-1 0-16,0-3-1 0,0-2-3 15,0-2 0-15,3-3-1 0,-2-3 0 0,-1 1 0 16,1-3 1-16,-2-1 1 0,-1-2 1 16,1 0 1-16,-2-1 2 0,-1-1-1 15,1-2 1-15,-1 2 1 0,-1-1-2 16,-1 0 0-16,-2 0-1 0,-1 1-1 15,-2-1-1-15,0-3 0 0,-2-1-1 16,-2 0 0-16,-2-2-1 0,0 0 0 16,0 1-1-16,-1 1 1 0,-1-1-1 0,-1 0 1 15,-1 1-1-15,-1-1 0 0,-2-2 0 16,0 0 1-16,-2 0 0 0,-1-1 1 16,0 1 1-16,0-2 0 0,-2 0 1 15,-2 0 0-15,1 1-1 0,-3-1 0 16,1-1 0-16,0 1-2 0,0 2 1 15,0 2 0-15,1 2-1 0,0 1 0 16,0-1 1-16,-1 3-1 0,0 1 0 0,1-2 0 16,0 0 0-16,2 0-1 0,-1-2 0 15,3-2 0-15,3 1 0 0,2-2 0 16,2-2 0-16,2-1-1 0,2 0 1 16,2-2-1-16,1 1 1 0,3 2-1 15,4-2 1-15,0 1-3 0,4-1-2 16,2 1-6-16,1 0-7 0,1 1-9 15,2-1-13-15,0 1-14 0,2-2-129 16,1 1-133-16,0 1-321 0</inkml:trace>
  <inkml:trace contextRef="#ctx0" brushRef="#br0" timeOffset="61064.08">12113 13578 498 0,'-1'3'119'0,"0"0"3"16,-1 0-68-16,1 2-24 0,0 1-9 16,-2 0-6-16,1 0-4 0,-1 2-2 15,-2 1-3-15,0 2-2 0,-3 2-2 16,-3-1-2-16,0 2 1 0,-2 1-1 16,0 1-1-16,-1-1 0 0,1 1 0 15,-2-5 0-15,3 1 1 0,1-3-1 16,2 0 1-16,-1-4 0 0,2 1 1 0,0 0 0 15,2-1 1-15,-1 2 0 0,2-3 1 16,0 0 2-16,2 2 0 0,1-2 1 16,0 0 0-16,0-2 0 0,0-2 0 15,2 2 0-15,0-1-1 0,-1 0-1 16,2 0 1-16,1 0-1 0,0 1 0 16,1 1 0-16,1-1-1 0,3 3-1 15,3 2 0-15,2 1 0 0,3 2-1 0,4 1 0 16,4 1 0-16,2 2-1 0,4-1 1 15,1 0-4-15,2 1-4 0,2 1-4 16,-2-2-5-16,2 0 29 0,-3-1-153 16,1 3-115-16,-4-2-301 0</inkml:trace>
  <inkml:trace contextRef="#ctx0" brushRef="#br0" timeOffset="69255.07">5331 13191 319 0,'4'1'105'0,"-3"-1"4"16,-1 0 2-16,0 0-55 0,-1-1-14 16,1 1-10-16,0 1-10 0,0 0-4 15,0-1-3-15,1 0-1 0,-1 1-1 16,-1-1 0-16,2-1 2 0,-1-1 1 15,2-3 1-15,-1 2 0 0,1-2 0 0,0-2-2 16,1-1-1-16,-2 0-3 0,0-2-2 16,-2 1 0-16,0 0 1 0,0 2 1 15,-3-1 0-15,-1 0 1 0,-2 3 0 16,0-1-1-16,-2 1-2 0,-1 3-5 16,-1-2-3-16,-2 2-1 0,2 3-3 15,-1-1-1-15,0 4 0 0,0 1-1 16,2 1-1-16,1 1-1 0,1 4-4 15,2 4-3-15,0 1-2 0,2 2-2 0,2 2-1 16,0 3 0-16,2-1 1 0,1-2 5 16,2-3 3-16,1-2 3 0,2-2 2 15,0-5 2-15,1-2 2 0,1-4 4 16,-1 0 3-16,2-4 5 0,1-1 4 16,-1-5 4-16,1-1 3 0,-2-4 3 15,1-1-1-15,0-5-1 0,-3-1-2 0,0-6 0 16,1 4-1-16,-3 1-2 0,-1-1-2 15,-1 3 0-15,-1 3-3 0,1 4 0 16,-1 5-3-16,-2 1-3 0,3 2-4 16,0 4-2-16,2 2-3 0,0 5-1 15,2 1 0-15,1 5-1 0,0 0-5 16,2 5-5-16,-1 3-11 0,2 1-11 16,0-1-8-16,1-3 14 0,0-3-141 15,1-1-120-15,-1-4-291 0</inkml:trace>
  <inkml:trace contextRef="#ctx0" brushRef="#br0" timeOffset="69667.54">5629 13178 580 0,'2'0'156'16,"-4"0"1"-16,-1-1-63 0,-2-2-46 15,-2 0-12-15,-2-2-11 0,-1 0-14 0,-2-1-6 16,1 2-3-16,-1 0-3 0,1 1-2 15,3 1-3-15,0 3-3 0,3 4-3 16,2 4-4-16,1 2-3 0,2 6-4 16,1 2-4-16,1 4-2 0,4 0 2 15,1-2 1-15,1-3 3 0,2-1 4 16,1-4 5-16,0-2 5 0,0-3 6 16,5-2 13-16,-9-6 3 15,-3-4 7-15,1-3 4 0,-2-4 4 0,-1-6 3 16,0-2 0-16,0-3 0 0,-1-4-2 15,0-4-2-15,-1-3-1 0,0 2-1 16,0 2 1-16,0-5-2 0,-1 5-2 16,0 0-1-16,-1 5-4 0,2 3-2 15,-1 6-3-15,0 2-3 0,1 5-3 16,0 3-4-16,1 5-4 0,0 6-1 16,2 6 0-16,0 4 0 0,1 3-2 0,1 7-4 15,1 6-4-15,2 6-8 0,-2-1-16 16,3 1-15-16,2-1-4 0,0 0 82 15,2-4-203-15,2-9-130 0,0-2-328 16</inkml:trace>
  <inkml:trace contextRef="#ctx0" brushRef="#br0" timeOffset="70078.06">5952 13234 600 0,'0'-8'146'0,"-4"0"6"0,1-1-94 0,-1 3-11 15,-2 0-7-15,0 3-8 0,-1 0-8 16,-2 1-7-16,0 1-7 0,1 2-6 16,-1 1-1-16,-1 4-2 0,0 2-1 15,1 4-1-15,2 2-3 0,1 4-3 16,2 1-4-16,2-1-3 0,3 2-1 0,2-2-2 16,3 0-1-16,0-2 1 0,2-1 4 15,1-4 4-15,-1-3 3 0,1-2 2 16,-1-4 3-16,-2-5 0 0,0-3 3 15,0-2 3-15,-1-2 2 0,-1-3 2 16,2-4 2-16,-2 1 1 0,0-5 3 16,0-2 2-16,-1-6-1 0,-2-1 3 15,0-3 1-15,-3 0 2 0,-1-1 2 0,-2 1 0 16,2 0 2-16,-1 4-2 0,0 3-1 16,1 8-3-16,1 1-3 0,1 5-4 15,0 7-4-15,2 4-6 0,1 6-3 16,-1 4-2-16,3 6-1 0,1 4 0 15,0 3-1-15,3 5 2 0,0 5-3 16,0 2-9-16,2 1-13 0,0-2-13 16,1 2-13-16,0-2-7 0,0-4-9 0,0-3-114 15,0-6-116-15,0-4-271 0</inkml:trace>
  <inkml:trace contextRef="#ctx0" brushRef="#br0" timeOffset="70255.03">6189 13224 601 0,'2'-9'150'0,"0"2"8"0,-1 5-91 16,-1 2-18-16,0 1-8 0,-1 8-10 16,-1 1-11-16,0 5-8 15,1 2-7-15,0 1-4 0,0 2-1 0,1 2-4 16,1-5-4-16,2 2-8 0,3-5-7 16,0 1-9-16,2-6-6 0,2-4-9 15,1-4-111-15,1-3-112 0,0-4-269 16</inkml:trace>
  <inkml:trace contextRef="#ctx0" brushRef="#br0" timeOffset="70409.97">6255 13031 646 0,'-12'-13'178'0,"-1"0"9"0,1 2-70 16,3 4-47-16,2 3-11 0,2 1-13 15,-1 2-18-15,2 1-14 0,1-1-13 16,1 1-15-16,-1 0-15 0,3-2-22 0,4 0-143 15,-1-1-150-15,1-6-370 0</inkml:trace>
  <inkml:trace contextRef="#ctx0" brushRef="#br0" timeOffset="71089.7">7215 13010 448 0,'3'-3'127'0,"-1"-2"3"0,-2 2-8 16,-1-2-82-16,-2 0-11 0,-3 3-7 0,-1 0-4 16,-3 2-7-16,-3 1-3 0,-3-1-1 15,-1 7-4-15,-2-1-1 0,2 3-2 16,-2 0 0-16,3-1-1 0,1 3 1 15,3 0-2-15,2-2 0 0,4-1 1 16,1-1-1-16,4 1 0 0,2 1 2 16,4-1-1-16,0 0 2 0,3 1 0 15,2 3 1-15,1-1 0 0,0 0 1 16,2 0 0-16,-1 1-1 0,1-2 0 16,-1 0 0-16,-1-2-1 0,1 1 2 0,-2 1 1 15,-2-2 1-15,-1-4 2 0,-1 2 3 16,-3 0 2-16,-1 0 2 0,-3-2 1 15,-3 2-1-15,-3-1-2 0,-3 4-1 16,-2-4-2-16,-3 2-4 0,-4-2-4 16,0 2-7-16,-1-1-11 0,-1 2-10 0,0-2-9 15,2 0 7-15,1 0-94 0,2-2-32 16,0-2-95-16,3-1-204 0</inkml:trace>
  <inkml:trace contextRef="#ctx0" brushRef="#br0" timeOffset="71321.44">7116 12854 681 0,'1'3'160'0,"-1"-1"1"15,-2 2-108-15,0 4-19 0,-3 3-9 16,0 2-7-16,0 5-9 0,-1 3-4 15,2 5-1-15,0 0-2 0,3 5-1 16,2 0 0-16,3 7-10 0,0-1-14 16,3 2-9-16,-1 5-133 0,2-2-132 0,-2-3-331 15</inkml:trace>
  <inkml:trace contextRef="#ctx0" brushRef="#br0" timeOffset="71768.77">7462 13068 598 0,'7'-4'145'0,"-2"-1"4"15,-1 0-84-15,-1 2-23 0,-1-3-1 16,-2 3-3-16,0-2-6 0,-2 3-5 15,-1 0-3-15,-2 3-6 0,0 1-5 16,-4 2-6-16,-1 2-2 0,-1 4-3 0,-2 2-2 16,1 2 0-16,-1 1-1 0,2 1 0 15,2-1 1-15,2 1-1 0,1-2 1 16,4 0-1-16,2-1 1 0,3 0 0 16,3-2-1-16,1 1 1 0,2-2 0 15,3 1 0-15,-2-3 0 0,0-1 1 16,-1-2 0-16,-2-2-1 0,0 2 0 0,-2-1 1 15,-4 2-1-15,0 1 0 0,-5 2 1 16,-4 2-2-16,-1-1 0 0,-5 0-5 16,-1 1-3-16,-4-3-4 0,2-1-4 15,-2-2-6-15,1-1-1 0,1-2-3 16,4-2 0-16,1 0-1 0,5-2-3 16,3-3 2-16,4 1 3 0,3-2-1 15,4 1 3-15,3 0-22 0,0-4-88 16,2 0-96-16,0 1-252 0</inkml:trace>
  <inkml:trace contextRef="#ctx0" brushRef="#br0" timeOffset="72233.01">7641 13109 522 0,'1'6'148'0,"0"0"3"0,-3 4-7 15,1 1-100-15,-1 2-9 0,-2 3-7 16,2 3-9-16,0 2-7 0,-1 3-2 16,2 0-4-16,-1 1-2 0,2 1-5 15,2 3-7-15,-1 2-8 0,2 1-10 16,0-1-9-16,2 0-4 0,-1-1 0 16,0 2-1-16,1-7 8 0,-3-5 7 15,1-5 10-15,-2-5 11 0,-1-3 10 0,0-8 6 16,-1-6 7-16,-1-5 7 0,0-3 7 15,-2-6 6-15,0-2 2 0,-1-8-2 16,-1-3-2-16,1-3-3 0,0-2-2 16,1-4-6-16,3 3-4 0,1 1-4 15,2 6-1-15,2 3 0 0,3 5-2 16,2 7-4-16,1 5-1 0,1 2-1 0,1 4-1 16,-1 4-4-16,1 2-2 0,1 3-3 15,-1 1 0-15,-2 6 0 0,-1-3-1 16,-1 4 0-16,-1 0 0 0,-2 0 0 15,-1 0 0-15,-3 0 0 0,-2-3-1 16,-3 3 1-16,-2-2-2 0,-2 2-2 16,-3 0-4-16,-1-2-7 0,-2 1-8 15,0-2-10-15,-1-3-10 0,1-1-9 16,1-3 166-16,1-3-288 0,2 0-141 0,3-3-406 16</inkml:trace>
  <inkml:trace contextRef="#ctx0" brushRef="#br0" timeOffset="72372.63">7961 13305 512 0,'4'10'133'0,"-4"2"-1"0,-3 4-16 16,-4 2-104-16,-2 0-70 0,-6 3-70 15,0-1-107-15,-4 1-249 0</inkml:trace>
  <inkml:trace contextRef="#ctx0" brushRef="#br0" timeOffset="73068.95">8714 12982 532 0,'3'-5'133'0,"0"-1"3"0,1-2-71 15,1 0-30-15,-1 1-8 0,1-1-6 16,-3 1-6-16,1 3 1 0,-2 0 3 16,0 1 4-16,-2 2 4 0,-1 3 0 15,-5 1 0-15,0 0-3 0,-5 4-6 16,-5 2-7-16,-1 1-6 0,-4 3-3 0,0 2-3 15,1 0 1-15,1-1-1 0,4 0-1 16,4 0 0-16,4 0 0 0,5-4-1 16,4 2 1-16,3 0 0 0,6 1 1 15,2-1 1-15,5 1 0 0,1 3 2 16,3-2 0-16,0-2 0 0,-1 0 0 16,-2-3-1-16,0 2 0 0,-5-3-1 15,-2-1 0-15,-5 1 0 0,-1 0 1 16,-5 1 0-16,-5 1 0 0,-2 0 0 0,-5 2-2 15,-5 0-4-15,-1-2-6 0,-4 0-8 16,-2-2-9-16,0-1-10 0,-2-5-6 16,3-3 37-16,1-1-153 0,4-4-115 15,2-6-298-15</inkml:trace>
  <inkml:trace contextRef="#ctx0" brushRef="#br0" timeOffset="73263.94">8547 12974 457 0,'16'-24'125'0,"2"1"9"0,-3 4-46 0,0 3-15 15,-5 3-2-15,-1 5-7 0,-3 5-2 16,-3-1-7-16,-2 5-7 0,-2 5-10 16,-2 3-11-16,1 5-11 0,-2 3-7 15,1 8-4-15,1 4-4 0,2 4 1 16,1 8 0-16,3-2-2 0,2 4-5 16,1-1-15-16,1 0-20 0,2-2 8 0,1-3-151 15,-2-7-143-15,-1-3-345 0</inkml:trace>
  <inkml:trace contextRef="#ctx0" brushRef="#br0" timeOffset="73551.24">9041 13047 588 0,'1'-1'165'0,"-1"1"5"0,-3-1-36 16,-3 1-82-16,-2 2-12 0,-3 0-11 15,-4 2-13-15,0 2-9 0,-1 2-6 16,-1 2-3-16,2 0-1 0,2 1-1 16,3 1-3-16,3 1-1 0,4 0-1 15,3-1 0-15,4 1 0 0,4 0 2 16,1-1 0-16,1 0 3 0,0-1 2 0,1 1 2 16,-2-1 0-16,0 3-1 0,-3-1 0 15,-3 2 1-15,-2 2-3 0,-3-2-3 16,-6 1-5-16,-2 2-6 0,-3-1-9 15,-3 1-10-15,-5-4 34 0,0-3-158 16,-3 0-119-16,2-2-310 0</inkml:trace>
  <inkml:trace contextRef="#ctx0" brushRef="#br0" timeOffset="74009.1">9139 13216 634 0,'9'10'150'16,"-3"5"2"-16,-3 3-108 0,-2 3-8 16,-3 0-10-16,-2-1-10 0,-2 3-9 0,0 2-8 15,-2 3-6-15,1 0-5 0,2 2-7 16,1-1-6-16,0 2-5 0,2 0-1 16,2-4 0-16,1-3 2 0,0-3 5 15,1-4 8-15,0-4 13 0,0-7 14 16,-1-4 13-16,0-6 14 0,-1-5 11 15,-1-4 6-15,-2-8 3 0,0-5-2 16,0-6-7-16,0-7-8 0,3-5-10 0,2 0-8 16,2-2-5-16,4 7-1 0,2 4-3 15,2 2 1-15,3 9-1 0,2 5-4 16,-1 5 0-16,3 4 0 0,-1 2-5 16,0 2-1-16,1 2-3 0,-3 3-1 15,-1 1-1-15,-1 5 0 0,-4 0-1 16,-1 1 1-16,-3 1-1 0,-3 3 0 0,-5 3 1 15,-5 3 0-15,-3 0 1 0,-6 3-1 16,-3-2-3-16,-4 3-2 0,-1-2-4 16,-1-5-5-16,2-1-4 0,1-5-6 15,5-2-7-15,1-3-9 0,6-4-8 16,6-5-7-16,5 1-1 0,3-3 110 16,5 1-225-16,4 1-127 0,5-2-347 15</inkml:trace>
  <inkml:trace contextRef="#ctx0" brushRef="#br0" timeOffset="74154.97">9522 13460 643 0,'-1'21'164'16,"-2"-3"5"-16,-4 0-95 0,-1 2-26 15,-1-1 0-15,-3 1-16 0,-4 6-21 16,-2-1-31-16,-3 3-7 0,-2 1-145 0,0-3-139 15,1 2-348-15</inkml:trace>
  <inkml:trace contextRef="#ctx0" brushRef="#br0" timeOffset="74759.47">10106 13135 529 0,'-2'-7'128'0,"1"1"7"0,-3-4-74 16,2-1-14-16,1-3-4 0,-1-1-3 16,1-3-4-16,0 1-6 0,1 2-6 15,0 2-6-15,0 1-6 0,0 4-3 16,0 2 1-16,0 2 0 0,1 7 0 15,-1 1 2-15,1 5 4 0,0 4 3 16,0 4 0-16,0 7-3 0,-1 6 0 16,-1 5-1-16,-1 2-3 0,-2 5-3 15,-1 0-3-15,0-1-3 0,-2 1-1 0,1-3-1 16,0-6-3-16,2-3-5 0,0-7-5 16,1-6-7-16,2-1-15 0,-1-9-11 15,2-2-12-15,1-4-125 0,0-4-128 16,1-3-310-16</inkml:trace>
  <inkml:trace contextRef="#ctx0" brushRef="#br0" timeOffset="75171.1">10519 12904 613 0,'0'0'167'0,"-1"0"8"0,-2 0-48 16,-3-2-66-16,-2 4-11 0,-2 1-9 16,-1 3-11-16,-3 1-9 0,-1 3-6 0,-2 3-5 15,0 5-4-15,0 1-3 0,1 2-1 16,2 3-1-16,0 5-1 0,5 4-1 16,2 0 0-16,4-1-1 0,3 2-1 15,2-1-1-15,3 1-1 0,3-4-1 16,2-6-1-16,2-2-1 0,2-2 1 15,1-5 1-15,1-3 1 0,2-5 1 0,-2-2 1 16,1-3 1-16,-2-4 1 0,0-2 3 16,-1-3 1-16,-1-3 2 0,-3-2 2 15,-3-1 2-15,1-1 5 0,-4 0 3 16,-3-2 1-16,-2 3 2 0,-3 0-1 16,-4-1-2-16,-3 5-1 0,-3 0-5 15,-2 4-4-15,-3 5-4 0,-2 3-5 16,-2 4-7-16,0 8-7 0,0-1-12 15,2 6-26-15,2 0-61 0,3-4-88 16,5-1-140-16,4-2-312 0</inkml:trace>
  <inkml:trace contextRef="#ctx0" brushRef="#br0" timeOffset="82485.9">5170 13592 214 0,'1'0'69'15,"2"-1"3"-15,-2-4-21 0,1 1-9 16,-2 0-6-16,1-2-5 0,0 2-7 0,-1-2 3 16,0 1 2-16,0 0 4 0,1 1 1 15,-1 0-1-15,0 1-1 0,1 0 0 16,-1 1-5-16,1 0-2 0,-1 0 0 16,2 2 2-16,-2-2 2 0,0 2 1 15,0 0 1-15,0 0 1 0,0 0 1 16,1 2-2-16,-2-2 0 0,1 0-2 15,0-2-3-15,0 1-3 0,0 0-5 0,0 0-4 16,0-3-4-16,1 0-3 0,0-1-2 16,0-2-2-16,0 0-2 0,0 1 0 15,0 0 0-15,0 1-1 0,0 2 0 16,-1 1 0-16,1 2-3 0,0 2-1 16,-1 0 0-16,2 7-1 0,-1 0 1 15,1 3 0-15,0 3 0 0,1 5 2 16,0 2 2-16,-1 3 0 0,-1 0 1 15,0 3 0-15,0 0 0 0,-1 1 0 0,0-2 0 16,0-1-1-16,1-1 0 0,0 0-1 16,0-4-1-16,2 2-3 0,0-1-9 15,-1-3-12-15,2-1-10 0,0-3-5 16,0 0-5-16,0-1 29 0,2-4-149 16,-2 0-110-16,2-1-287 0</inkml:trace>
  <inkml:trace contextRef="#ctx0" brushRef="#br0" timeOffset="82953.73">5415 13734 485 0,'1'0'131'0,"-1"1"3"0,0-2-21 16,0 3-81-16,-1 1-9 0,0-1-4 15,0 4-6-15,-2 2-5 0,2 2-5 16,-1 3 0-16,2 3-2 0,0 5-1 16,0 3 1-16,2 2-2 0,2-2 0 15,0 2-1-15,2-1-3 0,1-2 0 16,1-4 1-16,0-5 0 0,0-2 1 0,0-5 1 16,-1-4 2-16,0-3 4 0,0-3 3 15,-1-3 2-15,0-3 1 0,-1 0 4 16,0-3 1-16,-1-2 0 0,-1 1-2 15,0 1-2-15,1 2-3 0,-1 3-2 16,-1 0-4-16,2 3-3 0,0 3 0 16,3 2-1-16,1 3 0 0,2 2 0 15,2 1 0-15,1 2 1 0,4 2-2 16,-2 0 1-16,-1-5 0 0,1-2 0 16,-3-2 3-16,0-3 7 0,-2-1 5 0,-3-6 10 15,-1 0 6-15,-3 1 6 0,-1-4 5 16,-2-4-1-16,-3 1-4 0,-1-2-8 15,-2-1-6-15,1-2-6 0,-2 0-6 16,0 4-5-16,1-1-4 0,1 3-6 16,2 2-7-16,1 2-11 0,3 2-24 15,1 0-143-15,3-2-149 0,-1-1-370 16</inkml:trace>
  <inkml:trace contextRef="#ctx0" brushRef="#br0" timeOffset="84651.01">6921 13638 470 0,'2'0'114'15,"1"1"3"-15,-3 0-67 0,1-1-21 16,0 2-5-16,0-1-3 0,-1-1-5 0,0 0-3 16,1 0-1-16,-2 0 0 0,1 0-1 15,0-1 1-15,0 2 0 0,0 0 1 16,-1 2 1-16,-3 0 1 0,2 0 0 15,-2 2 0-15,-3 0 0 0,0 3-1 16,-3-2-1-16,-2 1-4 0,0 1-1 0,-4-1-3 16,0 1-2-16,-1 0-2 0,2-1-1 15,1 2 0-15,1 1-1 16,3-1 0-16,2-2-1 0,3 2-1 0,3 0 0 16,3-2 0-16,2 0 1 0,2 2 0 15,5 0 1-15,4 0 1 0,3 1 1 16,0-1 0-16,4 0 0 0,-1-2 0 15,1 1 0-15,-1-1 0 0,-5 1 0 16,0 0 0-16,-3 0-1 0,-2 1 0 16,-3-1-1-16,-5 2 0 0,-2 0 1 15,-3-1 0-15,-4 0 0 0,-4 2 1 0,-2 1 0 16,-4 0 1-16,-1 0-1 0,-4-1-1 16,0-1-4-16,-1-1-7 0,1-3-7 15,1-2-6-15,2-4-3 0,0-2-5 16,4-1 11-16,3-3-124 0,2-5-103 15,3-2-268-15</inkml:trace>
  <inkml:trace contextRef="#ctx0" brushRef="#br0" timeOffset="84854.36">6907 13507 559 0,'6'-3'137'0,"0"1"3"15,-2-1-72-15,1 4-38 0,-2 1-5 16,1 7-8-16,1 2-6 0,-3 5-4 0,1 4-2 16,1 8 0-16,-3 5-2 0,-1 3 0 15,1 1 0-15,-2 4-4 0,2 2-12 16,0 2 13-16,1-2-145 0,1-2-122 16,2 0-320-16</inkml:trace>
  <inkml:trace contextRef="#ctx0" brushRef="#br0" timeOffset="85352.59">7342 13750 487 0,'2'-7'136'0,"0"0"6"16,-1 2-12-16,-1-3-81 0,-1 1-7 15,-1 0-5-15,-1 2-4 0,-2-1-6 16,-1 1-3-16,-3 1-6 0,-2 3-6 16,-2 1-3-16,-2 5-2 0,-3 2-3 15,-1 8-4-15,0 3-7 0,0 4-4 0,2 7-5 16,1 2-7-16,4 2-8 0,4 1-7 15,5-1 0-15,3-5 5 0,3-3 4 16,4-7 4-16,1-5 11 0,2-4 13 16,1-8 11-16,-2-3 7 0,2-3 6 15,0-5 6-15,1-1 4 0,-1-4 4 16,0-3 0-16,0-2 0 0,-1-1-3 16,0 1-5-16,-2-1-4 0,-1-1-4 15,0 4-6-15,-1 2-5 0,0 4-2 16,-4 2-2-16,1 3-3 0,-2 4-2 0,2 2-4 15,-2 3 0-15,1 6 0 0,1 3 0 16,3 3-1-16,-2 5-3 0,4 4-5 16,-1 1-9-16,1-1-14 0,2 0-9 15,-1-2-6-15,1-2-5 0,2-2-6 16,-2-5-107-16,-2-3-103 0,2-2-255 16</inkml:trace>
  <inkml:trace contextRef="#ctx0" brushRef="#br0" timeOffset="85666">7591 13694 613 0,'-5'0'134'0,"0"2"0"0,-1 1-105 0,0 5-11 16,-2 2-8-16,2 3-4 0,1 4-3 15,2 3 0-15,1 1-1 0,3 0-1 16,2-2 0-16,1-2-1 0,4-3 1 15,2-2 0-15,1-5 1 0,2-3 2 16,0-3 4-16,1-3 6 0,2-2 8 16,-1-3 7-16,-2-3 6 0,-2 0 5 15,-2-2 2-15,-4 0-2 0,-2-2-3 16,-3 0-6-16,-4 0-8 0,-2 0-5 0,-2 0-5 16,-1 1-5-16,-3-3-2 0,0 0-3 15,-1 0-5-15,1 2-4 0,1 0-6 16,1 5-8-16,1 2-15 0,4 6-19 15,0 6 157-15,5 5-290 0,3 2-157 16,0 8-430-16</inkml:trace>
  <inkml:trace contextRef="#ctx0" brushRef="#br0" timeOffset="85848.9">7860 13942 567 0,'6'4'143'16,"-1"1"7"-16,-2 4-73 0,1 1-31 16,-2 3-10-16,-1 2-6 0,-2 4-9 15,-3 3-8-15,-2 1-19 0,-3 1-16 16,-2 2-10-16,-2 3-124 0,0-1-123 0,-1-3-309 16</inkml:trace>
  <inkml:trace contextRef="#ctx0" brushRef="#br0" timeOffset="86948.13">8472 13715 336 0,'2'0'94'0,"-2"0"-1"15,0 1-11-15,1-1-52 0,0 1-19 16,-1-1-6-16,0 1 0 0,0 0 4 16,0-3 6-16,0 2 5 0,-1 0 2 15,0 1 3-15,1 0 1 0,-3-1-4 16,2 3-5-16,-1 3-4 0,-1-1-4 0,-2 2-3 16,1 0-1-16,-4 4-1 0,2 2 0 15,-2 2-1-15,0 0 1 0,3 5-1 16,1 1 0-16,1 1-1 0,5-1 0 15,1 0 1-15,3-2-1 0,3-2 1 16,1-5 0-16,1-3 3 0,1-4 4 16,2-3 5-16,-1-4 4 0,1-2 2 15,-1-3 3-15,-1-3 6 0,-1-1 0 16,-3-3 2-16,-1-2 0 0,-1 1-3 0,-3-3 1 16,-3 2-1-16,0-3-4 0,-2 4-5 15,-3 0-4-15,1-2-4 0,-3 1-2 16,0 0-4-16,-1 2-2 0,-1 0-4 15,-1 2-4-15,2 2-6 0,-1 3-6 16,2 2-7-16,2 3-12 0,1 1-13 16,3 0-9-16,2 2 171 0,4 2-287 0,0-3-141 15,5 2-401-15</inkml:trace>
  <inkml:trace contextRef="#ctx0" brushRef="#br0" timeOffset="87184.5">8927 13629 591 0,'10'-9'154'0,"-3"3"9"0,-3 0-74 0,-3 2-24 15,-1 2-4-15,-3 4-12 0,-5 0-11 16,-4 7-10-16,-3 3-8 0,-4 4-8 16,-3 5-5-16,-1 3-5 0,-1 4 0 15,3 3-1-15,3 2-1 0,2 3 1 16,6 2-2-16,5 2-6 0,5 3-10 15,5-1-13-15,6-1-12 0,5-4-4 0,3-4-6 16,4-5-5-16,4-7 28 0,-1-5-137 16,0-8-107-16,0-5-290 0</inkml:trace>
  <inkml:trace contextRef="#ctx0" brushRef="#br0" timeOffset="87500.17">9214 13827 654 0,'-2'-1'170'0,"-2"-1"4"16,-3 1-81-16,-3 0-39 0,0 0-13 0,-3 1-14 15,-1 1-13-15,-3 1-7 0,3 4-4 16,0-1-2-16,2 2 0 0,2 0-1 16,4 0-1-16,2 2 1 0,6 0-1 15,3 0-1-15,4-1 1 0,3 0 1 0,2 1-1 16,2 2 2-16,2-2 0 0,0 0 0 15,-1 0-1-15,-3-1 0 0,-2 4 0 16,-3-1-1-16,-5-1 0 0,-3 3 0 16,-4 1 1-16,-5 0 0 15,-2 0-1-15,-5-3-2 0,-2 1-4 0,-4-3-6 16,0-3-15-16,-2-1-14 0,1-4-8 16,0-2 25-16,1 0-148 0,2-4-124 15,2 0-297-15</inkml:trace>
  <inkml:trace contextRef="#ctx0" brushRef="#br0" timeOffset="87693.74">9153 13732 475 0,'10'-13'158'0,"-3"4"12"16,-2 5 2-16,-3 0-81 0,-1 2-15 16,-1 4-14-16,-1 5-16 0,-1 2-17 0,0 4-10 15,-2 2-9-15,1 5-6 0,0 4-1 16,1 3-1-16,0 3-1 0,1-1 1 15,2 2 0-15,2 1-7 0,-1 0-12 16,2 1-18-16,2 1-18 0,1-4 6 16,2 2-142-16,-1-4-141 0,1-1-316 15</inkml:trace>
  <inkml:trace contextRef="#ctx0" brushRef="#br0" timeOffset="88035.13">9564 13803 730 0,'-1'0'178'0,"-4"0"0"15,-4 5-114-15,-2 1-17 0,-3 2-15 16,-4 2-14-16,-3 4-11 0,-1 1-4 0,-1 2 0 16,0-2-2-16,2 2 0 0,4-1-1 15,3-1-1-15,5-3-1 0,4-1 0 16,6-1 0-16,7 1-1 0,5-4 0 15,2-1 1-15,5 0 0 0,3-1 1 16,0 0 1-16,1 0 0 0,-2-1 1 16,-1 3-2-16,-4 1-1 0,-2 2-1 15,-5 1 1-15,-4 3-1 0,-5 2 0 16,-5 3-1-16,-6-1 2 0,-4 4-1 0,-5 0-6 16,-3-1-10-16,-3 0-5 0,-2-5-7 15,-2-3-5-15,2-2-8 0,0-5-4 16,4-4 1-16,4-4 89 0,5-5-193 15,6-5-116-15,9 0-321 0</inkml:trace>
  <inkml:trace contextRef="#ctx0" brushRef="#br0" timeOffset="88437.39">9686 13948 597 0,'11'3'148'15,"-3"6"2"-15,-4 2-92 0,1 2-17 16,-5 3-9-16,-2 3-11 0,-2 3-11 15,0 3-7-15,-2 1-1 0,2 1-2 16,2 1-1-16,1 1-4 0,2 0-5 16,2 0-4-16,2-2-3 0,0 0-3 0,-1-4 1 15,2-4 0-15,-2-2 5 0,1-5 4 16,-3-2 4-16,0-6 7 0,0-1 12 16,-1-4 5-16,-2-4 4 0,0-6 4 15,-1-6 4-15,-4-8 3 0,0-9 1 16,-2-6-5-16,-1-9-3 0,3-1 0 15,-1-2-1-15,5 4 1 0,4 4-1 16,3 5-1-16,2 7-3 0,5 9-1 0,3 7-3 16,0 6-4-16,0 3-4 0,2 7-4 15,-1 5-3-15,2 1-1 0,-1 3-1 16,-1 0 0-16,-3 1-1 0,-1 1 0 16,-3-3 0-16,-3 1 1 0,-2 1-1 15,-5 2 1-15,-3 0 0 0,-5 1 0 16,-4-1 0-16,-3 2-5 0,-5-2-6 15,-1-1-5-15,-1-4-8 0,-1-2-10 0,1-3-15 16,2-4-15-16,3-4 2 0,4-3-123 16,4-4-126-16,4-3-297 0</inkml:trace>
  <inkml:trace contextRef="#ctx0" brushRef="#br0" timeOffset="88663.62">9953 13609 593 0,'3'-6'144'0,"-1"0"8"0,2 4-95 16,1 2-7-16,3 4-4 0,2 3-4 15,3 5-8-15,3 3-6 0,3 4-6 16,3 3-6-16,1 1-3 0,1 4-5 16,1 4-3-16,0-2-4 0,-2 2 1 15,0 2-3-15,-5 3-4 0,-3 2-8 0,-4 0-15 16,-5 1-12-16,-4 6-7 0,-6 1 6 15,-5 4-132-15,-4-1-119 0,-5 2-281 16</inkml:trace>
  <inkml:trace contextRef="#ctx0" brushRef="#br0" timeOffset="122651.94">9078 4441 372 0,'-12'8'78'0,"2"-2"0"16,7-2-59-16,0-1-21 0,1 0 0 15,1-1 4-15,1 2 6 0,-2-2 5 16,2 0 4-16,0-3 5 0,2 2 4 16,-1 2 3-16,-1-3-3 0,0-1-4 0,0 1-4 15,1 0-3-15,-1-2 0 0,1 2 0 16,1 0 0-16,4-1 3 0,3-1 2 15,6 0 2-15,3-1 0 0,9 2-1 16,4-3-1-16,8 1-3 0,3 0-4 16,5-1-3-16,7 0-2 0,2 0-3 15,3-4-2-15,7 1 0 0,2 1-2 16,5 4 0-16,2-2-1 0,0 2 1 16,5 1-1-16,1 2 1 0,-1 0-1 0,0-1 0 15,-3 0 0-15,2 2 0 0,-3 2 1 16,-3 0-1-16,-2 3 0 0,-2-1 0 15,-4 2 0-15,-4-4 0 0,-4 2 1 16,-5-1-1-16,-5 0 0 0,-5-4 1 16,-3-2-1-16,-5-1 1 0,-5-3 0 15,-3-1-1-15,-5-2 1 0,-2-2 1 0,-4-1-1 16,-4 0 0-16,-3-1 1 0,-1 1 1 16,-4-1 0-16,-2 0-1 0,-5 0-1 15,-5-1 0-15,-6 0-1 0,-7 3-1 16,-7-1 0-16,-6 3 0 0,-9 2 0 15,-4 2 1-15,-7 4 0 0,-8 1 1 16,-4 3-1-16,-2 0 1 0,-3 0-2 16,-4 4 1-16,-4-3-1 0,-5-3 0 0,1 1 0 15,0-1 1-15,-3-2-1 0,1-1 0 16,-2-2 1-16,2-5 0 0,6 3-1 16,0-2 1-16,5 0 0 0,3 1-2 15,4-2-3-15,8 3 0 0,7 3 0 16,4-1 0-16,6-1-1 0,5 1 2 15,6 1 0-15,7-2 3 0,5 2 1 16,6 1 0-16,4-1-1 0,4 1-3 16,6 1-1-16,5 0 1 0,7 2-1 0,8-1 0 15,5 0 1-15,9 2 0 0,10 3 5 16,6 1 1-16,8 0 1 0,8 1 0 16,4 2-1-16,7 2 1 0,4 2-1 15,2 0-1-15,1 0 0 0,4 1 0 16,3 0-1-16,-1-1 1 0,1-1-1 15,-3-5 1-15,-1-3-1 0,1 1 0 16,-3-3 1-16,-7-1 1 0,-6 2 1 0,-8-5 1 16,-8 2 0-16,-9 1 0 0,-11-1 0 15,-13-1 0-15,-7 0 1 0,-7-1-2 16,-5 1-1-16,-8-1 1 0,-8-1-1 16,-7-1-1-16,-4 0-1 0,-8-1-1 15,-11-4 0-15,-8-1 0 0,-7 1 0 16,-4-2-1-16,-2 1 2 0,-11-3-2 15,-2-1-2-15,-7 1 0 0,1-1-1 0,-4 2 0 16,-5 1 0-16,-4 0-2 0,-3 1-2 16,3 5 2-16,4 4 0 0,-1 3 1 15,3 1-2-15,7 2-1 0,6-2 5 16,13 2 1-16,5-2 1 0,9-2 0 16,13-1 1-16,11 1 2 0,8-1 3 15,10-2-1-15,10 4 0 0,11 1 2 16,13 1 0-16,10 3 0 0,11-2-1 0,11 1-1 15,13 4 0-15,11 0 1 0,8 3-2 16,3-2 0-16,7-1-1 0,2 1 1 16,6-3-1-16,-8-1 0 0,0 0 3 15,1-1 1-15,-5 1 1 0,-6-2 1 16,-7 0 0-16,-12-1 0 0,-5 2-1 16,-17-3-1-16,-16-1-3 0,-11 0-9 15,-15-3-7-15,-21 1-126 0,-20-3-118 16,-13 1-304-16</inkml:trace>
  <inkml:trace contextRef="#ctx0" brushRef="#br0" timeOffset="-207525.64">14085 2663 317 0,'-1'-2'102'16,"-1"2"10"-16,1 0 1 0,-1-2-53 15,0 4-12-15,0-2-5 0,1 1-6 16,-1 0-8-16,-1-1-6 0,1 3-3 16,-2-3-2-16,2 1-3 0,-1 0-1 15,-2 2-2-15,2-4-1 0,0 3-3 0,-2-1-1 16,2 0-1-16,0-2 0 0,1 1-1 15,-1 0 0-15,1 1-2 0,2-1 0 16,0-1-1-16,0 0 0 0,2 2 1 16,1 0 0-16,0 2 1 0,4-1 6 15,0-1 4-15,5 1 4 0,1 1 3 16,2-1 0-16,0 1 0 0,8-1 0 0,-1 0-2 16,1 1-5-16,3 2-1 0,3-1-3 15,2 0 0-15,3 2 0 0,-5 1-1 16,0-2-1-16,-1-1-2 0,-5 2-1 15,-3-3-1-15,-5 2 0 0,-3-3-2 16,-3-3-1-16,-2 1 0 0,-1 1 0 16,-2-5-1-16,-2 3-6 0,0-3-8 15,-2 1-14-15,0-2-13 0,-2 0 53 16,2-2-194-16,-1 1-145 0,2-7-361 16</inkml:trace>
  <inkml:trace contextRef="#ctx0" brushRef="#br0" timeOffset="-207077.77">14442 2598 425 0,'3'-4'111'15,"-1"1"5"-15,0 0-35 0,0-2-44 16,-1 3-10-16,0 0-1 0,0 1-3 15,0 0-7-15,-1 1-4 0,2-1-2 16,-1 3 1-16,1-1 2 0,-2 0 2 16,1 1 2-16,1 2 1 0,0-1 2 15,-1 1 0-15,2 0-1 0,-1 0 1 0,1 1-2 16,-1 1-1-16,2-2-1 0,0 2-1 16,-1-3-2-16,3 1-1 0,0 0-3 15,2-1-1-15,3 0-2 0,0 3-1 16,4-3-2-16,2 1-1 0,-1 3 0 15,1 1-2-15,-3-1 1 0,-1 0-1 16,-2-2 0-16,-3 2 0 0,-4 1-1 0,-2-3 1 16,-1 1 0-16,0-1 0 0,-1 4 1 15,-4 1 1-15,-2 0 0 0,-5 0 0 16,-4 4 1-16,-5 1-1 0,-3 0-1 16,-1 0-1-16,1 0-2 0,2 1-4 15,3 0-6-15,4-2-6 0,3-2-6 16,3-2-9-16,0-1-7 0,2-6 3 15,-1-1-61-15,3-1-58 0,-1-5-102 16,2-1-234-16</inkml:trace>
  <inkml:trace contextRef="#ctx0" brushRef="#br0" timeOffset="-167767.04">10836 13112 12 0,'1'-2'0'0,"-1"0"6"0,0 2 9 16,1 1 15-16,-1-1 14 0,0 1 12 15,-1-2 12-15,1 2 12 0,0 2 4 16,0-2-7-16,0 1-11 0,-1-1-10 0,1 1-11 16,1 0-10-16,-1-1-9 0,0 0-6 15,0-2-6-15,0 1-3 0,0 1-2 16,0-1-1-16,1 0-1 0,-1 1-1 15,0-2 1-15,0 1 0 0,0 0 1 16,0 0 1-16,0 0 1 0,0 0-1 16,1 1 1-16,1-1-1 0,1-1-1 15,2 0-1-15,1 2 0 0,2-3-1 0,2 1-2 16,2-3 0-16,-1 1 0 0,3 0-1 16,1 1 4-16,2-3 4 0,-2 1 3 15,3 2 2-15,-2-2 0 0,3 3 1 16,-2-1-1-16,1 0-3 0,-2 1-4 15,2 1-4-15,-2 1 0 0,1 1-2 16,0 4 1-16,0 0-1 0,-2 4 0 16,3 1 0-16,-1 1 1 0,0 1-1 0,0 1 1 15,-1-2 0-15,3 2-1 16,0-2 1-16,-1 2-1 0,0 2 1 0,2 1-1 16,-3 1 0-16,2 3 0 0,-3-1 0 15,1 0-1-15,-4 0 0 0,-1 1 0 16,-1 0-1-16,0 1 0 0,-4-1 0 15,1 3-1-15,0 1 1 0,-1 1-1 0,-1 2-1 16,-2 1 1-16,0 2 0 0,-1 2 0 16,-1-1 0-16,-2-1 0 0,0-1 1 15,-1-2-1-15,2 0 1 0,-2-2-1 16,1 0 1-16,1 2-1 0,0-3 1 16,0 2 0-16,1 1-1 0,0 0 1 15,0-1-1-15,0-2 1 0,0 0 0 16,0 2-1-16,0 0 0 0,2-2 0 15,-2 2-1-15,0 1 1 0,-1-1 0 0,-1 2 0 16,1-2 0-16,-1-2 0 0,-1 1 0 16,1 0 0-16,0-2 0 0,1-1 1 15,-1-2-1-15,1-2 1 0,1 2 0 16,-2-1 0-16,1-3 0 0,0-1 0 16,-1 0 0-16,1 1 0 0,-1 1 0 15,0-1-1-15,1 1 0 0,-1 1 1 16,0 2-1-16,0-2 0 0,-1 1 0 0,0-1 0 15,0 2 1-15,0-3-1 0,-2-1 0 16,1-1 0-16,0-1 0 0,0 0 0 16,1-3 1-16,0-4 0 0,-2 0 1 15,2-1 3-15,0-1 2 0,1 0 1 16,0-2 0-16,-1-1 0 0,1 2 0 16,0-2-1-16,-1 3-3 0,2-2 1 15,-2 0 1-15,0 1 2 0,0 0 1 16,0 1 2-16,-1-1 1 0,-2-1 0 0,-1 1 0 15,-2-1 0-15,0 3-2 0,-4-3-1 16,-3 2-1-16,-1-1 0 0,-4 1-1 16,0 0-2-16,-3 1-1 0,-2-2-1 15,-3 4-1-15,0-2 0 0,0 0-1 16,-2-1 1-16,1-2 1 0,1 1 1 16,1-3 1-16,1-2 1 0,1-2 0 0,1 3-1 15,2-1 0-15,2 2-1 16,1-2-2-16,0 0-1 0,3 1-1 0,2 1 1 15,1-1-2-15,1-1 1 0,2 0 0 16,1 2-1-16,3-1 1 0,-1 1-1 16,3-2-2-16,0-2-1 0,1 4-5 15,0-2-7-15,1 1-7 0,1-1-17 16,1-1-14-16,-1-1 5 0,3-1-139 16,-3-2-133-16,0-1-318 0</inkml:trace>
  <inkml:trace contextRef="#ctx0" brushRef="#br0" timeOffset="-167332.2">10939 14789 390 0,'-4'9'108'0,"1"-1"5"0,0-4-45 15,-1-1-19-15,2 1-6 0,-1-2-5 16,1 0-5-16,-1 1-6 0,0 0-2 16,-1 1-4-16,0 2-3 0,-2 1-2 15,0 3-6-15,-3 0-4 0,0 1-2 16,-1 1-3-16,0-1 0 0,-1-1 0 0,0 2-1 16,2-5 0-16,1 2 0 0,0-2 0 15,2 0 0-15,1-1 1 0,1-2-1 16,2 1 0-16,2-2 2 0,-1-1 1 15,2 1 1-15,0 0 3 0,2 1 1 16,1 0 0-16,0 1 0 0,1 0-1 16,1 3-2-16,-1-1-1 0,2 0-2 0,-2 2-1 15,2-2-1-15,0 2 0 0,3 0 0 16,2-1 0-16,1 0 0 0,4 1 1 16,0-2-1-16,3 0 1 0,1 0 1 15,1 0-1-15,1-3-1 0,1-1 0 16,-2-1-9-16,2 0-9 0,-1-1-102 15,-2-4-28-15,0 2-107 0,-2-3-232 16</inkml:trace>
  <inkml:trace contextRef="#ctx0" brushRef="#br0" timeOffset="-129869.86">4125 9834 393 0,'-13'2'111'0,"2"-1"7"16,3 0-45-16,1-3-7 0,1 0-13 15,1 0-14-15,0-2-5 0,2 2-2 16,1 0-2-16,0 0-2 0,1 1-5 15,0 1-4-15,-1 2-4 0,0 0-2 16,0 3-4-16,-1-1-4 0,0 1-2 0,-3 3-2 16,2 1 0-16,-1-1 0 0,1 1 0 15,1-1-1-15,2 0 1 0,1-1 0 16,1 0 0-16,2-2 0 0,2 0 0 16,1-1 1-16,2 0 0 0,1-1 1 15,2-2 1-15,4 0 2 0,1-1 0 16,3-2 1-16,0 1-1 0,3 0 0 15,1-2-1-15,0 0-1 0,1 2-2 16,2-3 0-16,-2 1 1 0,0 0 0 16,1 0 1-16,-1-2 0 0,-1 1 0 0,0-1 1 15,-1 0-1-15,0-2-1 0,0 0 0 16,1-1 0-16,1 2-1 0,1-2 0 16,1 0-1-16,1 2 1 0,1-1 0 15,1 0-1-15,0 1 1 0,1 0-2 16,2 1 1-16,-3 1-1 0,2-3 0 0,1 4 1 15,-1-1 1-15,0-1 2 16,0 0 1-16,-2-1 0 0,1-1 0 0,1 0 1 16,-1-2-1-16,2-1-1 0,0-1-2 15,2-1-1-15,0 0-1 0,2 0 1 16,1-1 0-16,-1 1-1 0,-1 3 0 16,0 2 0-16,-1 0 0 0,-3 2 0 15,-2 1 0-15,-5 2 0 0,1 2 0 16,-2-2 0-16,-1 2 0 0,0 1 0 0,0-1 0 15,0 0 0-15,2 0 1 0,0 0-1 16,0-2 0-16,1 0 0 0,2-2 1 16,1 1-1-16,1 1 0 0,1-1 0 15,1-1 0-15,-1 2 0 0,1 2 0 16,0-2 0-16,-2 2 0 0,1 1 0 16,1 2-1-16,-2 2 2 0,2 1-2 15,-1 2 1-15,1 2 0 0,1 1 0 0,0 0 0 16,1-3 0-16,1 0 0 0,-2 0 0 15,2-2 1-15,-1-2-1 0,1-2 0 16,0 0 1-16,1-2-1 0,0 2 1 16,4-1-1-16,-1 0 0 0,4 2 0 15,-1-3 1-15,4 3-1 0,0 1 0 16,1 1 0-16,0-1 0 0,0 1 0 16,-1 1 0-16,0 3 0 0,-1-4 0 15,0 1 0-15,0-1 0 0,4-3 0 0,0 1 1 16,1-1-1-16,3-2 0 0,-1 2 1 15,2-3-1-15,0 0 0 0,2 2 0 16,1 0 0-16,0-1 0 0,1 1 1 16,0-3-1-16,1 3 0 0,-1-1 0 15,-1-2 0-15,-4 0 0 0,1 0 0 16,-3 0 1-16,1 1-1 0,-1-1 1 16,-1-1-1-16,2 2 1 0,-1-2-1 0,0 0 1 15,-2 0-1-15,0 1 1 0,0 3-1 16,0 0 0-16,-2 1 0 0,3 0 1 15,-1 1-1-15,2 2 2 0,-3-2-1 16,-1-2 1-16,0-1 0 0,-2 0 1 16,1-3-1-16,-2 2 1 0,-2 0 0 15,2-5-2-15,0 4 1 0,0-2-1 16,0 2 0-16,0 0-1 0,-1-2 1 0,-2 0-1 16,0 4 0-16,-3-3 0 0,-2 3 0 15,1-2 1-15,-1 3-1 0,1-3 1 16,1 1 2-16,0-2 3 0,1 3 1 15,3-3 2-15,-3 3 2 0,0-4 0 16,0 3 0-16,1 0 0 0,-1 1-3 16,0-2-1-16,-1 2-2 0,-1-1-2 15,-2 2 1-15,-1 0-3 0,-4-1 0 0,-2 0-1 16,-4 1-1-16,-6-1-10 0,-4 2-6 16,-2-2-13-16,-5-1-26 0,-4 0-51 15,-1 1-87-15,-5-3-133 0,-5-4-287 16</inkml:trace>
  <inkml:trace contextRef="#ctx0" brushRef="#br0" timeOffset="-128701.44">13898 1895 437 0,'1'0'112'0,"2"-1"5"0,-1 0-63 15,-1 1-13-15,1 0-3 0,-1 0-4 16,-1-1-4-16,0 2-4 0,0-1-1 0,0 0 1 16,0 1 0-16,1 0 2 0,-2-1-1 15,2 0-3-15,-1-1-3 0,1 0-3 16,1 2-5-16,2 0-2 0,2 2-4 15,3-1-3-15,1 3 0 0,5 2 1 16,2 0 1-16,5 2 2 0,4-1 0 16,0 1 1-16,9 3 1 0,5 1 1 15,8 1-2-15,4-1-2 0,1-1 0 16,-1-2-1-16,1-1-2 0,1-4-2 0,-2 1 0 16,-10-4-1-16,-8 1 0 0,-4 1-2 15,-2-1-4-15,-6 0-8 0,-11 1-11 16,-7-3-10-16,-2 0-11 0,-4-2-6 15,-2 1 8-15,-1-4-125 0,1 1-113 16,-3-1-273-16</inkml:trace>
  <inkml:trace contextRef="#ctx0" brushRef="#br0" timeOffset="-128425.13">14537 1899 503 0,'0'1'131'0,"-2"1"6"15,5 0-33-15,-1 3-66 0,1 1-3 16,1 0 0-16,4 0-3 0,3 2-5 16,2 1-4-16,-1 0-5 0,0 0-4 15,0 1-3-15,4 2-4 0,-1-1-4 16,-2 1-1-16,-2 1-1 0,-1-2 0 0,-3 2 0 16,-6-4-1-16,-7 2 1 0,-3 2 1 15,-4 3 0-15,-7-1-1 0,-8 2 2 16,0 0-2-16,1 1 0 0,1-2-1 15,-2-4-2-15,1-2-11 0,8-3-14 16,2-2-10-16,1-3 2 0,-1-4-127 0,-1-7-122 16,-4 0-290-16</inkml:trace>
  <inkml:trace contextRef="#ctx0" brushRef="#br0" timeOffset="-127535.74">12827 1698 457 0,'4'-1'119'0,"-2"-1"6"15,1 0-52-15,0-1-22 0,0 0-8 16,-1 1-4-16,0 0-2 0,-1 0-1 16,0 1-1-16,-1 2-1 0,0-1-3 15,-1-1-4-15,-1 1-3 0,-2 1-5 16,-1-4-5-16,-1 1-5 0,-3-1-5 0,-1 2-2 16,-5-1 0-16,-2 1-1 0,-3-1 0 15,-1 2-1-15,-4 3 0 0,0 0 0 16,1 1-1-16,4 3 1 15,3-1 0-15,5 1-1 0,3 1 1 0,5 0-1 16,3 0 1-16,5 3 0 0,6 0 0 16,4 2-1-16,5-1 1 0,5 3 1 15,5 0-1-15,2-2 1 0,-2 1-1 16,-2 0 0-16,-2 1 0 0,-3-1 0 0,-5-1 0 16,-5 1 0-16,-3 1-1 0,-3-2 0 15,-5 0 0-15,-4-2 0 0,-4 0 0 16,-4-1 0-16,-3-3 1 0,-6 2 0 15,-2-2 0-15,-7-3 0 0,-2-1 0 16,-3-2-2-16,-1 1-8 0,3-5-15 16,6 1-11-16,2-3-7 0,9 0 168 15,4-1-292-15,3-3-145 0,4-3-393 16</inkml:trace>
  <inkml:trace contextRef="#ctx0" brushRef="#br0" timeOffset="-127348.16">13052 1730 490 0,'9'4'123'0,"-3"7"6"0,-2 0-14 0,-5 6-94 15,-3 0-1-15,0 6-1 0,-3 2 0 16,0 3-4-16,0-1-5 0,2 2-5 16,0-2-1-16,2 2-5 0,1 0-3 15,1 0-10-15,2-2-6 0,0 3-11 16,1-3-28-16,-1-1-83 0,2 2-93 15,-2-10-229-15</inkml:trace>
  <inkml:trace contextRef="#ctx0" brushRef="#br0" timeOffset="-127084.35">13007 1927 565 0,'-6'-36'134'0,"-1"-1"10"15,3 2-84-15,4 6-14 0,2 6-3 16,1 5 0-16,4 1-4 0,0 4-6 15,4 4-8-15,2 5-8 0,2-1-3 16,0 5-4-16,1 3-2 0,2 3-4 0,3 6-2 16,-2 2-1-16,-1 3 0 0,4 2 0 15,-1 2-2-15,-4 1-1 0,0 1-1 16,-6-2 0-16,-4-2-1 0,-8-2-1 16,-9 1-1-16,-4-4-2 0,-7 1 0 15,-3-2-5-15,-2-6-8 0,-3-1-9 16,5-3-8-16,-1-4-99 0,-1-6-24 15,3-7-107-15,0-6-214 0</inkml:trace>
  <inkml:trace contextRef="#ctx0" brushRef="#br0" timeOffset="-115602.66">15017 2141 384 0,'-2'-4'104'0,"-1"8"7"0,1-3-26 16,-3-1-44-16,3 1-8 0,-2 0-5 15,1-1-5-15,0 0-2 0,2-3-5 16,-1 5-2-16,2-1-3 0,0-1 0 16,0-1-2-16,0 4 0 0,0-3-2 15,0 0-4-15,0-3-1 0,0 6 0 16,-1-2-1-16,-1 2 0 0,0-1 0 15,-2 3 0-15,1 3 1 0,-2 0 0 0,0-4 0 16,0 2 0-16,0 2 0 0,1-6 1 16,0 2 0-16,1-2 2 0,1-1 2 15,2-1 2-15,1 1 2 0,0-2 0 16,3 1 1-16,1-2-2 0,0 1 0 16,1-2-3-16,1 1-1 0,-1-1-1 0,2 1 0 15,0 0 0-15,0-1 0 0,2-1 0 16,2-1 1-16,5-1-1 0,4 1 1 15,5-1 0-15,2 0 1 0,3 0 1 16,8 3 1-16,1 2 0 0,-2 2 1 16,-3 1 0-16,-1-1-2 0,1 3 0 15,-1 1-2-15,-6-1-1 0,-4 2-2 16,0-1-1-16,-3 1-1 0,-4-1 0 16,-4 2-1-16,-3-1 0 0,-4 0 0 15,-3-1 0-15,-3 0 0 0,-1-1 0 0,-4 3 2 16,1-2-1-16,-4-1 0 0,0 2 0 15,-3-3 1-15,-1 2 0 0,-5-1-1 16,-1-6 0-16,-4 0 0 0,-1-2 0 16,-1-1-2-16,-9-2 1 0,-1 1 0 15,-5-3-1-15,-2 3 0 0,-3 0 0 16,-1 1-1-16,2 2 1 0,8 2 0 0,3 0 0 16,9 2 1-16,7 0 0 0,5-1 0 15,3 1 0-15,4 0 1 0,2 0-1 16,1-1-1-16,1 0 1 0,2 2 0 15,2-2 0-15,3-3 1 0,2 1-1 16,5 0 1-16,6 1 0 0,9-1 1 16,4-5 1-16,9 3 0 0,4 4 0 15,2-4 0-15,2 1 1 0,0 2 0 16,-7 1-2-16,3 3 1 0,-5 1-1 16,-4-3-1-16,-4 4 0 0,-4-3 0 0,-1 1 0 15,-3-2 0-15,-4-1-1 0,-6 0 0 16,-1 1 1-16,-2-3 1 0,-4 3 1 15,-7-4-1-15,-7 0 0 0,-4 1 1 16,-3-2 0-16,-2-1-1 0,-6 2-2 16,-6 0 1-16,-3 2 0 0,-3-1-1 0,-3-3 0 15,-5 3-1-15,-2 0 1 0,-5-3-2 16,-4 3 0-16,-2-1 0 0,1 4-1 16,6 1 0-16,2-1 0 0,6 0 1 15,8 5 1-15,13-2-1 0,6-3 1 16,5-1-1-16,4 5-1 0,2-1 1 15,2 1-1-15,2-1 1 0,2-1-1 16,4 5 1-16,4-1 1 0,7 0 1 16,8 0 0-16,2-1 0 0,10 0 1 15,5 0 1-15,1-4-1 0,5 1 2 0,-1-3 0 16,2 0 1-16,1-3 0 0,-5-1-1 16,3-2 0-16,6 2 0 0,2 1-1 15,1-4-1-15,-5 5 0 0,1 0 0 16,2 2-1-16,-5 1 0 0,-8 3 0 15,-10 2-1-15,-4 4 2 0,-6-3-1 16,-4 2-1-16,-8 0 1 0,-4 2-1 16,-7-4 1-16,-1 1 0 0,-4-1 0 0,-3 0 0 15,-4 0 1-15,-4 0 1 0,-6-2 0 16,-3-1 0-16,-4 1 0 0,-5-4-1 16,-5 0 0-16,-8-4 0 0,-7-1-2 15,-3 0 0-15,2 1-1 0,1-2 0 16,2 3 0-16,4 0-1 0,8 2 1 15,7 0 1-15,9 1 0 0,1 0 1 16,6-1 0-16,5 0-1 0,2 0 0 0,6 1-1 16,1-1 0-16,4 0 1 0,5 0-1 15,1-1 1-15,4 1 0 0,6-2 1 16,1 0 1-16,2-3 1 0,7 2 0 16,7-1 1-16,9-1-1 0,3 1 2 15,0-2-1-15,7 3 0 0,3 2-1 16,1-1 0-16,-5 0-1 0,-3 1 1 15,5 0-1-15,2-1-1 0,-2-1 1 16,-1 1-1-16,-3 0 0 0,-3-2 1 0,-6 4-1 16,-12-2 0-16,-7 2 0 0,-6-1 1 15,-6 1 0-15,-4 2 0 0,-4-2 2 16,-3 0-1-16,-3 1 0 0,-3-2 1 16,-5 0-1-16,-6-1 1 0,-4 0-2 15,-5 1 0-15,-6-1 0 0,-10-2 0 16,-7 1-1-16,0 2 0 0,-2-1 0 0,0-2 0 15,-5 3 1-15,4 1-1 0,5-2 0 16,7 3 0-16,-1-3 0 0,0 2 1 16,8-1-1-16,3 1 0 0,5-1-1 15,5 2 1-15,5-1 0 0,4 1-2 16,6-1 0-16,1 1-1 0,3-2-1 16,1 1 0-16,4 1 0 0,4-1 0 15,5 0 1-15,4-1 1 0,2 0 1 16,6 0 1-16,3-1 0 0,4 0 1 15,3 0 0-15,0 1-1 0,2 0 1 0,4 0-1 16,10 0 1-16,3 1-1 0,-1-1 1 16,2 1-1-16,-1 0 0 0,0 1 1 15,-6 0-1-15,-7 1 0 0,-9-2 0 16,-6 1 0-16,-7-1 0 0,-6 0 1 16,-4 2-1-16,-5-4 0 0,-7 2 0 15,-4 2 1-15,-8 0-1 0,-4-1 1 0,-6 0-1 16,-7 1 0-16,-6 2 0 0,-5 0 0 15,-10-4-1-15,-5 1 0 0,0-1 1 16,-6-1-1-16,-1-3 1 0,-5 1 0 16,-5-1 0-16,2 1 0 0,1-2 0 15,-3 1-2-15,3 0-3 0,3 2-2 16,2 2 0-16,8-1-1 0,12 3 0 16,6-1 0-16,8 2 1 0,7-2 3 15,9 0 1-15,11-1-2 0,5 0 0 0,8 0 0 16,7 0 1-16,7-2 0 0,7 1 0 15,10 2 2-15,2-1 4 0,12-1 0 16,12-1 2-16,4 5 1 0,2 0-1 16,3-1 1-16,-1 0 0 0,4 1-2 15,0-2 0-15,-2 2-1 0,-6-2-1 16,-1 0 0-16,-4-1 0 0,0 0 0 0,-3-1 0 16,-10 1-1-16,-9-2 1 0,0 0-1 15,-3-3 1-15,-3 2-1 0,-2-3 0 16,-4 2 1-16,-3-4-1 0,-1 3 1 15,-7-1-1-15,-4 1 1 0,-6 3 2 16,-3 1-1-16,-5-4-1 0,-5 4 0 16,-8 0 0-16,-8-1-1 0,-6 3 0 15,-7-2-2-15,-8 2-1 0,-6 0 0 16,-7-1-1-16,-2 0 1 0,-2 0 0 16,-4-3 0-16,-7-2 0 0,7 2 2 0,3 1 1 15,7 2 0-15,7 0 0 0,5 1 0 16,13 0 0-16,11 2 0 0,4-3 0 15,4 0-1-15,6 2 0 0,4-2-1 16,8-3 1-16,4 1-1 0,4-2 1 16,9 0-1-16,12 0 2 0,11-1 0 0,4 2 1 15,9 2 0-15,8 0 0 0,7 0 0 16,7 1 0-16,-1 1 0 0,-1 3 0 16,0-2 0-16,0-2 0 0,-3 0 0 15,-4 3 0-15,-7 0 0 0,-3-3 0 16,-7 0 0-16,-6 1 0 0,-10 4-1 15,-6-2 1-15,-9-1-1 0,-7-1 0 16,-11 0 1-16,-4-1-1 0,-6 2 0 16,-4-4 1-16,-6-1 0 0,-9 1 0 0,-7 1 1 15,-10-1-1-15,-6 1 0 16,-7-1 1-16,-5-1-1 0,-5-1-1 0,-3-2 1 16,3 1-1-16,-2-4-1 0,-7 3 1 15,4-1 0-15,1 5-1 0,2 2 1 16,3 2-2-16,0 1 0 0,6 2-1 15,11-1 0-15,3-1-1 0,6-3 0 16,7 2 0-16,7 1 0 0,7-2 0 16,6 0-2-16,3 1-1 0,6 1 0 0,5 1 1 15,7 1-1-15,6-2 1 0,6 2 2 16,9 0 2-16,7-3 3 0,11 4-1 16,9-3 0-16,3 0 1 0,5 3 0 15,2-1 1-15,3 3 0 0,-2 1-1 16,-5-6 0-16,-7 0 1 0,-4 2-1 15,-5-3 0-15,-10-1 1 0,-9-1-2 16,-9 0 2-16,-6 1 1 0,-9-1 1 16,-9 0-1-16,-10-1 1 0,-7-1 0 0,-9 0-1 15,-6 1 0-15,-5-3-2 0,-9 2 0 16,-4 2 0-16,-2-1 0 0,-5 3-1 16,1 0 0-16,-3-2 0 0,-8 2 0 15,1 0-1-15,4-1 0 0,3 1 0 16,4 0 0-16,5 2-1 0,6 1 0 0,15 2 1 15,3-3-1-15,6 0-1 16,7 0-2-16,8-1 0 0,6-3 1 0,9 2 0 16,8-1 1-16,8 0-1 0,7-1 2 15,11-1 2-15,6 2 1 0,6-1-1 16,4 0 1-16,0 1-1 0,2 0 1 16,1 3 0-16,-4-2 0 0,-2 0 0 15,-2 0 0-15,-2 2 0 0,-6-3 0 16,-8 0-1-16,-8 0 1 0,-5 0-1 0,-10 0 2 15,-8 1 0-15,-5-1 1 0,-4 0 1 16,-3-2 0-16,-4 1 2 0,-5-1 0 16,-5 0-1-16,-6-3-2 0,-8 1 0 15,-3-2 0-15,-4 0-1 0,-3-1-1 16,-3 3-1-16,0 0 0 0,0 2 0 16,2 1 0-16,-2 1 0 0,2 0-1 15,4 3 1-15,3-2-1 0,6 0 0 0,5 3 1 16,6-4-1-16,6 1-1 0,5 0 0 15,2-1-1-15,9-1 0 0,5 2 0 16,3-4 1-16,5 2-1 0,5 0 2 16,8-1 0-16,4 1 1 0,6-1 1 15,4 1-1-15,3 1 0 0,4-1 1 16,7 3-1-16,-2 0 0 0,-1-1 0 16,-1 1 0-16,-4-2 0 0,-6 4 0 0,-6 0 0 15,-12-1 0-15,-4 0 0 0,-6-1 0 16,-6-1 0-16,-6 3-2 0,-4-4 2 15,-2 0-1-15,-3 0 1 0,-5 0 0 16,-2 0 1-16,-4 0 0 0,-5 0 1 16,-4-1-1-16,-2-1 1 0,-6 1-1 15,-3-2 0-15,-3-1-1 0,-1 0 1 16,3-1 0-16,2 0-1 0,3 2 0 16,7-2 1-16,5 1-1 0,8 1 1 0,4 1 0 15,6-1-1-15,1-1 0 0,5-1 0 16,7 0 0-16,6 0-1 0,6-1 0 15,7-1-1-15,3 1 2 0,3 0 0 16,1 0 0-16,2 1 0 0,-2 0 1 16,-4 2-1-16,-5 0 0 0,-5 1 0 15,-3 0 2-15,-7 1 2 0,-4 0 3 16,-5 0 0-16,-3-1 0 0,-2 0 0 16,-3 0 0-16,-2-2 0 0,-3 5-4 0,-3-5-2 15,-4 0 0-15,-3 3 0 0,-4-1-1 16,1 0 1-16,-1 0-1 0,2-1 0 15,-1 0 0-15,2-1 0 0,4 2 0 16,3 1 0-16,3-1 0 0,1 2 0 16,3-2-1-16,3 1 0 0,2 3-1 15,4-6 1-15,2 1 0 0,2 1-1 16,2-2 2-16,0-2-1 0,0 3 1 16,1-1 0-16,-4 1 1 0,-2-2-1 15,-2 3 0-15,-3-1-2 0,-3 2-1 0,-7-2-1 16,-8 3 1-16,-8 2-2 0,-7 1-1 15,-6-1 1-15,-7 1 0 0,-7 1 0 16,-2 1-1-16,-4-4-2 0,5-2 1 16,-3-2-1-16,-7 3 1 0,3-4 0 15,3 2 2-15,0 1 0 0,3 1 2 0,-1 1 0 16,2 1 1-16,9 0 1 0,3 3 0 16,-2-3-1-16,4 2 1 0,1-3 0 15,2 1 0-15,2 0 1 0,2 0-1 16,3-1 1-16,5 0-1 0,4-1 0 15,7 1 0-15,2-3 0 0,3 0 0 16,1 0 0-16,0 0 1 0,-3 0-1 16,-1-1 1-16,-3-1 0 0,0 2 0 0,-3-2 0 15,1 0 0-15,-2-1 0 0,2-1 0 16,-2 1 0-16,2-5 0 16,1 0 0-16,2 2 0 0,0-1 0 0,-2 0 0 15,1 1 0-15,-1 1 0 0,0 4 0 16,0-1 0-16,1 1 0 0,1 2 0 15,0 0 0-15,2-1 0 0,1 2 0 16,2-1 0-16,2 1 0 0,0-1 0 0,1 0 0 16,3-1 1-16,2 2 0 0,0-1 0 15,-1 0 0-15,1-1 1 0,-1 1-1 16,-3 0 1-16,0 0-1 0,-3-1-1 16,-1 1 0-16,-1-2 0 0,0 4 0 15,-1-1 0-15,2 3 0 0,0 0 0 16,4 0 0-16,-2 4 0 0,2-3-1 15,-2-1 1-15,0 2 0 0,-1-1-1 0,2-3 1 16,0 2 0-16,-2-6 0 16,3 4 0-16,-1 3 0 0,2-5 1 0,3-3-1 15,-4 3 0-15,3-2 0 0,3-1-1 16,1-4 0-16,4 0 0 0,1 0-1 16,2 1 1-16,3-2-1 0,0-1 1 15,6 4 1-15,3 0-1 0,4 2-1 16,6 3-1-16,5 2-1 0,1 0 1 15,3 4-1-15,-1 0 0 0,-2 5 1 0,-2-3 1 16,-3 0 1-16,-5-2 0 0,0 2 1 16,-2-3 0-16,-3 1 0 0,-4-5 0 15,-2 2 0-15,-7-2 0 0,-1-1 0 16,-2-1 1-16,-4 1 0 0,-2-3-1 16,0 1 0-16,-1-1-2 0,-3-1 0 15,-2-1 0-15,-3-1-2 0,-3 4-2 0,-3 3 0 16,-4 0-2-16,-2 0-1 0,-3 1 0 15,1 3 0-15,0 0 1 0,1-1 2 16,0-1 1-16,6-1 2 0,3 2 2 16,4-2 1-16,4 0 0 0,1-2-1 15,4 0 0-15,5 0 0 0,0 0 1 16,3-2 0-16,4 1 0 0,2-2 0 16,7 1 1-16,3-1 0 0,4-4 1 15,4 1-1-15,-1-1 0 0,8 2 0 0,7-1 0 16,5 2 0-16,2 4 0 0,2 3 1 15,4 3 0-15,6-1 0 0,-3 1 1 16,0 0-1-16,0 1 1 0,2-3 0 16,-3-1 0-16,-1 0 1 0,-3 1 0 15,-3-1 1-15,-5 1 0 0,-5 0-1 16,-4 0-1-16,-2 1 0 0,-4-2-1 16,-2 0-1-16,-1 0 0 0,-1-1-1 0,-1 0 0 15,-2-1 1-15,1 2-1 0,1-2 0 16,-3 0 1-16,-2 1-1 0,-1-1 0 15,-1-1 1-15,-1 1-1 0,-1-1 0 16,-2 1 0-16,2 1 0 0,1 1 0 16,-1 0 0-16,0 0 0 0,0-1 0 15,-2 1 0-15,-2-1 0 0,-1 1 0 16,-1-2 0-16,-4-1-3 0,-4 1-2 16,-2-1-3-16,-1 1-3 0,-2-2-2 0,-1 1-4 15,0 0-5-15,-1 1 7 0,0-2-35 16,-1-1-90-16,1-1-106 0,0-2-262 15</inkml:trace>
  <inkml:trace contextRef="#ctx0" brushRef="#br0" timeOffset="-100823.54">7999 10493 67 0,'-10'5'9'15,"0"-1"-4"-15,0 1-19 0,0 0-1 16,-1-3-5-16,2 2-12 0</inkml:trace>
  <inkml:trace contextRef="#ctx0" brushRef="#br0" timeOffset="-100337.29">7907 10524 378 0,'0'-1'111'0,"0"0"2"16,-1-1-11-16,0 0-53 0,-1-1-23 15,-3 1-9-15,1 1-7 0,-1 0-3 16,-4-1-2-16,-1 1 0 0,-1 2-2 15,-2 0 1-15,1 0 0 0,-1 1 1 16,-1 2 1-16,5-1 0 0,1 1 1 16,2-2 0-16,3 1 1 0,2-1 2 0,3 0 2 15,5-1 6-15,4-2 4 0,3 2 4 16,5-1 3-16,5 0 1 16,4 0-3-16,3-1-2 0,4 0-7 0,-1 0-6 15,2-1-4-15,-2 0-3 0,-1 1-3 16,-1 0-1-16,-6 0-1 0,-4 1 0 15,-5 0 1-15,-5 2-1 0,-3-1 0 16,-3-1 0-16,-5 2 0 0,-1-1 2 16,-5-1-1-16,-2 1 1 0,-5-2 1 0,-3-3 0 15,-3 2 0-15,-4-1 0 0,-2 0-1 16,-4-3 0-16,1 1-1 0,0-2 1 16,-2 3-2-16,3-4 1 0,-3 4-1 15,4 0-2-15,2 3 1 0,2 0 0 16,3 1 0-16,4 1 0 0,1 4 0 15,5-3-1-15,2-1 0 0,5 0-1 0,4 1 0 16,4 0 1-16,3-1 1 0,4 2 0 16,4-2 1-16,5 0 2 0,0 1 0 15,2-2 0-15,2-1-1 0,1 0 0 16,-4 0-1-16,-1 0 1 0,-4 1-1 16,-2 0 0-16,-5 1-2 0,-4 0-4 15,-4 1 0-15,-4 0-5 0,-3 2-12 16,-6 1-11-16,-6 1 165 0,-3-2-291 15,-4 2-142-15,-1 0-417 0</inkml:trace>
  <inkml:trace contextRef="#ctx0" brushRef="#br0" timeOffset="-64578.48">13755 2721 404 0,'-3'4'115'0,"1"-2"5"0,1-4-16 16,0 1-60-16,2-3-9 0,1 1-6 15,-1-1-7-15,2 0-6 0,2 0-5 16,0 1-3-16,1-2-1 0,-1 4 1 15,0 1 0-15,0 0 2 0,1 1 1 0,-2 3 2 16,0 0 5-16,1 0 4 0,-1 2 2 16,2 0 2-16,-2 0 4 0,1-1 2 15,4 1 0-15,5-2-2 0,3 0-3 16,4-2-3-16,2-1-2 0,5 1-3 16,5 0-3-16,2-1-4 0,-3 0-1 0,1-1-3 15,4 1-2-15,0 2-1 16,4-3-1-16,-1 2-1 0,1 1-2 15,2 0 1-15,-3 4 0 0,-5-2 0 0,-3 1 1 16,-7-1 1-16,-5-1 0 0,-4-2 0 16,-4 0 1-16,-2-2-1 0,-3-1 0 15,-3 1 2-15,1-1 1 0,-4 0 0 16,-2-2 0-16,-2 0-1 0,0-1 0 16,-1 1-2-16,-2-3-2 0,0 1-2 15,-2-1-2-15,-2 0 1 0,-2-1-2 0,-7 1-1 16,-9-3-2-16,-8 0-1 0,-11-3-1 15,-8 1-2-15,-9-1 1 0,-5 0 0 16,-5 5 1-16,6-1 2 0,-1 0 0 16,-1 5-1-16,1-1 1 0,6 7 1 15,8 0 0-15,12-2 0 0,2 3 1 16,10 2 2-16,16-2 0 0,7 1 0 0,8-2 0 16,6 1 1-16,9-1 0 0,8 1 1 15,11 1 1-15,9 1 3 0,4 0 3 16,8-1 0-16,5 0 1 0,3 3 1 15,-1-2 1-15,2-2-1 0,1 2-1 16,8-1-2-16,-5 0 0 0,-3 1-2 16,-7-1-1-16,-1 1-1 0,-4 0 0 15,-5-2-1-15,-10 1 0 0,-6-3 0 0,-5-1-1 16,-4-1 1-16,-7 0-1 0,-7 0 1 16,-6-1-2-16,-4 0-2 0,0 1-9 15,-6-1-7-15,-3-1-11 0,-4-3-16 16,-2 2-19-16,-4-2 49 0,-1-3-179 15,0-3-134-15,6 2-341 0</inkml:trace>
  <inkml:trace contextRef="#ctx0" brushRef="#br0" timeOffset="-63191.55">14457 2559 450 0,'0'-3'109'15,"0"0"3"-15,-2-1-36 0,1 1-54 0,1 1-3 16,-1 0 2-16,0 1 3 0,-1-2-2 16,0 3-1-16,-1 0-2 0,-2 0 1 15,0 2 0-15,-2-2-1 0,2 1 0 16,-2 0 2-16,3 0 1 0,-1 0 1 15,2-1-1-15,1 1-1 0,0 0 0 16,-1-1-1-16,3 0-2 0,0 0-2 0,0 0 0 16,1 1-3-16,1 0-1 0,0 2-1 15,2-1-1-15,2 2 0 0,0 2 1 16,1-1 0-16,2 2-1 0,2 0 1 16,1 2-1-16,4 1-2 0,9-2-2 15,5-1-1-15,-2 2-1 0,4-2-1 16,3 1-1-16,1 1-1 0,0 0 1 15,-7 0-2-15,-4 1 1 0,-2-4-1 16,-4 1 0-16,-6-3 1 0,-4-2 0 0,-6 0 0 16,-9-2 1-16,-5-1 0 0,-7 1 1 15,-6-3 0-15,0 0-1 0,-4-4 1 16,-7-2 0-16,-1 0-1 0,0-5-1 16,4-2 0-16,5 1 0 0,-4-3-1 15,4 2 0-15,3 0 0 0,3 2-1 16,0 1 0-16,1 4 1 0,-1-1-1 15,-1 4-1-15,3 0 1 0,2 3 0 0,5 1-1 16,4 1 0-16,2 1 0 0,4 2-1 16,6 1 0-16,3 3 1 0,4 0 0 15,3 2 1-15,4 0 0 0,2 3 1 16,2-1 0-16,-1 4 1 0,1-2-1 16,1-1 1-16,2 1-1 0,6 0 0 15,0-2 1-15,-3 2-1 0,5-1 1 16,0 0-1-16,1 1 0 0,-5-1 1 0,-6 1-1 15,-2-1 0-15,2-4 0 0,-5 0 0 16,-4-2 0-16,-5-1 1 0,-4-1-1 16,1-2 1-16,-5 0-1 0,0 0 2 15,-1 0 0-15,-1-2 0 0,1 2 1 16,-1-2-2-16,-3 2 1 0,-2-1-1 16,-4 1-1-16,-5-1-1 0,-7 3 1 15,-1-1-1-15,-3 4 1 0,-4 1 0 0,-5 1 0 16,-1 2 0-16,2 3-1 0,3 0-1 15,0 3-1-15,-4 2 0 0,3-2-1 16,4 1-1-16,2-1 1 0,-3 0 1 16,4-2 0-16,1-6 1 0,5 2 0 15,5-3 0-15,5-2-2 0,7-1 1 16,6-2-1-16,6 0 0 0,5-2 1 16,4-1 1-16,4-1-1 0,1-1 3 0,2-1 0 15,-1-3 1-15,0-4 0 0,0-1 1 16,6-3 0-16,1-1 1 0,-3-5 0 15,5 0 0-15,4-2 0 0,5 6 0 16,-2-1-1-16,-11 3 0 0,-2 1 0 16,-1 4-1-16,-5 3 0 0,-5 1 0 15,-10 2-1-15,-4 1 1 0,2 1-1 16,-2 2 0-16,-4 2-1 0,-4 1 1 16,0 3 0-16,-4 1 0 0,-5 0 0 0,-9 2 1 15,-6 3-1-15,-1 1 1 0,-6 1 0 16,-8 2 0-16,-2 3 0 0,3 2 0 15,6-1-1-15,3 2-1 0,-2-2-1 16,3-2 0-16,6-2-1 0,0-4 0 16,1-1-1-16,3-2 1 0,4-2 0 15,5-5 1-15,5 0 2 0,4-1-2 16,4-1 1-16,6-2-1 0,5-1 1 0,4-4 0 16,5-1 0-16,4-1 0 0,3-3 1 15,1-3 0-15,-1 1 0 0,2-4 0 16,4 2 1-16,1-1-1 0,-3-2 1 15,-3 1 0-15,3 3 0 0,-1 1-1 16,-5 2 1-16,-7 3-1 0,-6 1 1 16,-1 5 0-16,-2 1 1 0,-7 1-2 15,-7 2 1-15,-4 1-1 0,-1 2 1 16,-4 4-1-16,-7 1-1 0,-7 2 1 0,0 3-1 16,1 4 2-16,1-1-1 0,-6 1-1 15,1 1 1-15,1-2 0 0,0 0-2 16,-1 1-1-16,1-4-1 0,2 0 0 15,4-4-1-15,4-3 0 0,5 2 1 16,8-5 0-16,4-2 0 0,4 0 1 16,6-4 1-16,6 0-1 0,7 0 1 15,6-4 0-15,3-3 1 0,5 0 1 0,2-5 0 16,1 1 0-16,5-2 0 0,-3 0 0 16,-4-2 0-16,1 3 0 0,1 0 1 15,2 4-1-15,-5 0 0 0,-10 5 0 16,-5-1 0-16,-2 3-1 0,-11 2-4 15,-9 1-13-15,-12 1-13 0,-2 2-11 16,-1 0-8-16,-3 4-128 0,-3-3-129 16,1 4-303-16</inkml:trace>
  <inkml:trace contextRef="#ctx0" brushRef="#br0" timeOffset="-6212.15">18985 12799 457 0,'-5'-7'111'0,"1"-1"1"16,2 2-52-16,-1 0-34 0,1 2-10 15,2 0-6-15,-1 2-4 0,2 0-1 16,0 0-2-16,-1 3-1 0,4 0 0 16,0 3 1-16,0-1 1 0,2 1 1 0,-1 4 3 15,2 3 1-15,0 2 2 0,-2 1 2 16,0 3 0-16,1 3 2 0,-1 2 0 16,2 2 3-16,0 6 2 0,-1 2 1 15,2 1-1-15,1 3-1 0,0 2-2 16,1 5-1-16,0 2-2 0,-1 0-2 15,1 4-2-15,0 4-1 0,-3 3-1 16,1 5 0-16,-1 1-2 0,-1 6-1 0,2 2-2 16,-2 2 0-16,2 2-1 0,1 0 0 15,0-1-1-15,-1 5 0 0,1 1 0 16,1 3 0-16,1 3 0 0,0 8 0 16,0 3 0-16,0 3 1 0,1 1 0 15,0 2 3-15,-1 3 2 0,-1 2 2 16,0-1 1-16,-4 2 0 0,0-2 0 15,-2 2-2-15,-2-3-2 0,0-3-2 0,-3-1-3 16,-1-2-1-16,-3 2-1 0,-1-1 0 16,0-4 1-16,-3-2-1 0,0-2 1 15,1-3 0-15,2-7 0 0,1-8 1 16,2-8 1-16,1-6 0 0,2-5 0 16,-1-11-1-16,2-5-1 0,-1-5-2 15,1-10-2-15,-1-6-9 0,0-3-15 16,0-5-17-16,0-3-94 0,-2-6-32 15,-3-12-114-15,-2-4-233 0</inkml:trace>
  <inkml:trace contextRef="#ctx0" brushRef="#br0" timeOffset="-4510.66">18904 12780 535 0,'-3'0'111'0,"1"0"0"0,0 0-96 15,1-1-10-15,-1-2 0 0,1 3 1 16,-1-1 1-16,1 1 2 0,0-2 2 16,1 0 2-16,-1 2 2 0,1-1 1 15,-1 0 3-15,1-1 2 0,0 1 1 16,0 1 1-16,-1-2 1 0,1 0-3 0,0 0-2 16,-1 3-4-16,1-2-3 0,-1-1-5 15,1-3-5-15,0 1-6 0,0-1-3 16,2 0-2-16,0-3-1 0,3 0 0 15,0-1 1-15,2 4 1 0,1-3 3 16,4 3 1-16,3-2 2 0,2 5 1 16,4-3 0-16,5 5 0 0,6 2 1 15,5-4 0-15,6 4 1 0,5 0 0 16,6-3 0-16,5 0 1 0,7-1 0 0,5-2 1 16,6 1 3-16,4-2 1 0,3-1 1 15,5-1 1-15,5 3 1 0,4-4 1 16,2 3-1-16,3 0-2 0,4 0-2 15,3 2-1-15,2 0-1 0,0 1-1 16,1 2-1-16,-3 2-1 0,1 0 0 16,-3-1 1-16,-2 1-2 0,-1 2 1 15,-3-1-1-15,-4-1 1 0,-2-1 0 0,-3 0-1 16,-6 1 0-16,-3-2 1 0,-7 2-1 16,-1-1 0-16,-5 1 1 0,-5 1-1 15,-4 0 0-15,-2 0 0 0,-3-1 0 16,-5 2 0-16,-4-3 0 0,-3 0 0 15,-2 0 0-15,-5 1 0 0,1-1 0 16,-6 1 0-16,-2-2 0 0,-1 0 0 0,-2 2 0 16,-2-2-1-16,-4-2 1 0,-5 1 0 15,-2 0 0-15,-3 0 0 0,-3 1 0 16,-2-1 0-16,-3 0 2 0,-1 1 1 16,-1-1 2-16,0 2 0 0,-1 0 0 15,-1 0 1-15,0 0 0 0,0 1-2 16,0-2-1-16,0 0-2 0,0 0 0 15,1 0-1-15,1-1 1 0,1 2-1 16,1 2 0-16,1-2 0 0,1 2-1 16,-1 0 1-16,0 2 0 0,0-1-1 0,-1 0 0 15,1 0 1-15,-1 6-1 0,1-3 0 16,2 5 1-16,2 3 1 0,1 3 0 16,2 2 1-16,2 4 0 0,-1 0 3 15,0 3 1-15,2 6 1 0,1 6 2 16,1 1 2-16,-1 7 2 0,3 4-1 15,1 4-1-15,3 4 0 0,-1 1-3 16,1 3-1-16,0 4-2 0,0 3-3 0,0 4 0 16,-2-2 0-16,-1 2-2 0,1-1 1 15,1 0 0-15,-2 2-1 0,1-3 0 16,0 3 0-16,1 4 0 0,0-1 0 16,-1 5 0-16,-3 5 1 0,-1 2-1 15,-1 2 0-15,2 1 1 0,-5 3 0 16,0 4-1-16,0 1 1 0,2 0 0 0,0-1 0 15,-3 5-1-15,-2 2 1 0,6 1-2 16,-2-4-1-16,1 0-2 0,-2-3 0 16,2-3-2-16,3-6 1 0,-1-3 0 15,-2-4 0-15,2-1 2 0,0-3 1 16,-1-3 1-16,-1-3 0 0,-1-1-1 16,2-8-1-16,-1-4-2 0,-2-5-1 15,-1-7-2-15,0-7-2 0,0-3 1 16,-2-5 0-16,-2-5 2 0,0-4 2 15,-4-3 1-15,0-2 2 0,-2-3 1 0,-2-4 1 16,-1-1 0-16,0-3 1 0,0-2 0 16,0 0 0-16,0-2 1 0,0-2 2 15,-2-2 1-15,-2-1 1 0,0-1 0 16,-4-1 0-16,-2-4 0 0,-2-1 0 16,-4-1-2-16,0-2-1 0,-3-1-1 15,-4 0 2-15,-1-1-1 0,-4 4 0 16,-1-2 1-16,-5-1 0 0,-4 1 0 0,-1 0 1 15,-3 0 0-15,-4-1 1 0,-5 2 0 16,-1-2 0-16,-4 4 0 0,-3 0 0 16,-5 3 0-16,0 0 0 0,1-1 1 15,-4 1-1-15,-1 0 0 0,-1-1-2 16,-2-2 0-16,0-2-2 0,-2 1 0 16,-3-2-2-16,-2 0 0 0,-2 0 1 15,-2-1-1-15,-1 2 0 0,0 1 1 0,-4 0-1 16,0 2 0-16,-4 0 1 0,-2 0-1 15,1 3 1-15,-3 0 1 0,-3 1 0 16,-1 1 0-16,-1 0 0 0,2 1 1 16,2 2-1-16,-1 0 0 0,4 1 0 15,2-1-1-15,3 0 0 0,6 2 0 16,2-3 0-16,2 0-1 0,2 1 1 16,2 1-1-16,1 0 0 0,2 0 1 0,2 1-1 15,1-1 1-15,2 4 1 0,2-1 0 16,4 1 2-16,2 1 2 0,2 0 1 15,3-1 1-15,2 2 0 0,6-4 0 16,4-1-1-16,4-2-3 0,5 0-2 16,3-2-3-16,4-2-2 0,4-2-1 15,1 0-4-15,4 2-7 0,1-1-7 16,3 0-6-16,2-2-19 0,1 1-14 16,-2 1-131-16,6-6-140 0,-1-6-332 15</inkml:trace>
  <inkml:trace contextRef="#ctx0" brushRef="#br0" timeOffset="21.79">19429 15556 563 0,'2'7'121'0,"-1"-7"-2"16,-1-1-90-16,0-3-28 0,-1 1-6 15,1-3-2-15,-2 1 0 0,1 1 4 0,0 0 4 16,-1 2 4-16,-1 1 4 0,-1 1 3 16,-1 1 2-16,-3 3 2 0,2-1-1 15,-2 1 0-15,1 3 0 0,2-2 0 16,1 2 0-16,1-2 1 0,3 2-1 16,4-1 0-16,1 1-1 0,3-1 1 15,4-1 0-15,3-2 0 0,6-1 0 16,5 1-2-16,5-3 0 0,5-4-3 15,6 1-1-15,5-3-3 0,7 1-1 16,0 2-3-16,7-3 0 0,2 2-1 16,5 0-1-16,4 0 1 0,3 3-1 0,2-2 0 15,7 0 4-15,3-1 2 0,5 2 2 16,2-1 3-16,5 1 1 16,6-3 3-16,5 2 2 0,2 0-1 0,3-2-2 15,2 0-2-15,3-1-3 0,-1 0-1 16,2-2-3-16,-3-1-2 0,-3 0-2 0,0 1-1 15,-3 1 0-15,-3 1 0 0,-6 1 0 16,-5 0 0-16,-3 4 1 0,-1 3 2 16,-5 0 0-16,-2 1 1 0,-5 2 0 15,0 0 0-15,-2 4-1 0,-1-2 1 16,-3-2-3-16,-1-2 0 0,-3 2 0 16,-3-2-1-16,-5-1 1 0,-7-2-2 15,-8-2-7-15,-9 0-19 0,-10 0 134 16,-8-4-292-16,-16-6-169 0,-13-5-474 15</inkml:trace>
  <inkml:trace contextRef="#ctx0" brushRef="#br0" timeOffset="385.38">21739 16084 415 0,'3'-3'0'0,"-2"-6"-59"0,0-1-297 16</inkml:trace>
  <inkml:trace contextRef="#ctx0" brushRef="#br0" timeOffset="537.97">21736 15999 483 0,'-4'-2'140'16,"2"2"2"-16,0 1-27 0,0 1-53 15,0 2-22-15,0 4-11 0,2 4-10 0,0 3-6 16,3 6-2-16,-1 3-3 0,1 7-3 16,2 2-4-16,-1 1-3 0,1 0-6 15,1 2-5-15,0-2-7 0,0-1-8 16,-1-2-2-16,1-2-3 0,0-3-48 15,-1-2-64-15,-2-4-95 0,0-3-228 16</inkml:trace>
  <inkml:trace contextRef="#ctx0" brushRef="#br0" timeOffset="869.08">21518 15981 692 0,'8'9'178'15,"-1"-6"0"-15,-1 1-40 0,1-1-100 16,-1-1-24-16,-2-1-10 0,-2 0-7 16,-1-2-2-16,0-1 0 0,-1 0-1 15,0-3 0-15,0 1 3 0,0-3 2 16,0 2 4-16,1 1 2 0,1-2 2 15,1 2 0-15,1 3 1 0,5 1-1 16,4 1-1-16,5 1 1 0,4-1-1 16,4 2 0-16,6 1 1 0,3-2 0 15,4-2 0-15,-2 2-1 0,1-2-2 0,-2 1-5 16,-2-2-8-16,-3 0-13 0,-3-2-21 16,-2-2-15-16,-3-1-129 0,-2-2-140 15,-5-1-332-15</inkml:trace>
  <inkml:trace contextRef="#ctx0" brushRef="#br0" timeOffset="1399.4">22073 16222 521 0,'-4'8'125'0,"0"-3"1"0,2-1-39 15,1-4-74-15,0 0-9 0,1 0-1 16,1 0 4-16,0-1 6 0,0 0 4 0,4-2 5 16,2 1 5-16,5 1 4 0,5-2 1 15,5 1-3-15,4-2-5 0,7 1-5 16,1 1-3-16,2 0-6 0,0-2-3 16,-2 3-3-16,-2-2-2 0,-5 1 0 15,-5 1-2-15,-3 0 1 0,-6-5 0 16,-4 1-1-16,-4-2-1 0,-6-2 0 0,-4 1 0 15,-5-5 0-15,-4-3-3 0,-5 1 0 16,-3-1-1-16,-5 3 0 0,-2 3 0 16,1 3-1-16,-2 6 1 0,2 8 1 15,0 5 1-15,3 5 2 0,2 5 1 16,1 3 1-16,5 4 1 0,2-1 0 16,5 0 2-16,5 3 0 0,5-3 0 15,5-1 0-15,6 0 1 0,5-2 1 16,3-1 4-16,7-2 3 0,2-4 3 0,5-4 4 15,3-2 2-15,3-5 1 0,1-5 2 16,4-3-4-16,2-4-1 0,2-1-3 16,2-4-4-16,3-2-2 0,2-1-3 15,0 0-2-15,-3 0-3 0,-4 0-3 16,-3 1-5-16,-4 4-3 0,-8 0-3 16,-7 3-5-16,-5 1-8 0,-7 1-9 15,-4 3-14-15,-6 1-11 0,-5 0 85 16,-4 0-211-16,-5-1-136 0,-5-3-358 0</inkml:trace>
  <inkml:trace contextRef="#ctx0" brushRef="#br0" timeOffset="1642.46">22539 16153 887 0,'2'5'190'0,"6"-2"-1"15,4 1-147-15,4 1-28 0,7 1-10 16,4 2-7-16,4 2-4 0,5 3-2 16,0 2-5-16,-1 3-2 0,-1 3-4 15,-3 4 1-15,-4 2 0 0,-1 3 2 16,-3 0 2-16,-1 0 5 0,-2-1 2 0,0-1 0 16,0-4-3-16,-2-1-8 0,0-4-10 15,-3-5-9-15,-2-4 15 0,0-4-143 16,-5-3-122-16,1-7-299 0</inkml:trace>
  <inkml:trace contextRef="#ctx0" brushRef="#br0" timeOffset="1874.83">23137 15810 782 0,'1'4'181'16,"2"3"0"-16,-2 5-113 0,0 4-35 15,3 7-16-15,-1 3-10 0,2 7-4 16,2 5-2-16,0 4 0 0,1 3-1 16,0 4 0-16,-1 0 0 0,2 3 0 15,-1-3-1-15,1 2 1 0,-1-3-1 16,-1-2-1-16,2-2-5 0,-1-3-11 0,-2-5-16 16,2-1-15-16,-1-8 159 0,-1-6-291 15,1-5-154-15,-1-5-421 0</inkml:trace>
  <inkml:trace contextRef="#ctx0" brushRef="#br0" timeOffset="2087.26">23031 16065 860 0,'7'8'200'0,"4"1"1"0,3 2-121 16,5 1-42-16,3-1-19 0,5 0-10 15,3 0-8-15,3-1-8 0,2-5-9 16,-1 0-8-16,-1-3-11 0,0 0-11 16,-2 2-15-16,0 0-11 0,-4 1-28 0,1 4-86 15,-3 3-114-15,-5 6-261 0</inkml:trace>
  <inkml:trace contextRef="#ctx0" brushRef="#br0" timeOffset="2802.22">22688 16863 563 0,'-5'0'131'15,"-1"0"1"-15,-4 1-65 0,-2 0-50 16,-4 1-10-16,-1 0-3 0,-1 0-3 16,-1 1-1-16,-1 2-1 0,1 2 0 15,2 6 0-15,0 3 0 0,1 3-1 16,2 4 0-16,1 5 1 0,3 4 1 16,3 0-1-16,5 1 1 0,4 1 0 15,5 0-1-15,4-3 0 0,5-3 0 0,5-5-2 16,3-4 1-16,2-6 1 15,4-3 3-15,3-6 2 0,1-4 5 0,-1-2 5 16,1-4 6-16,-2-2 6 0,-1-3 3 16,-1-1 2-16,-3-2-3 0,-5-2-2 15,-5-2-2-15,-3 1-4 0,-3-1-4 16,-5 1-3-16,-3 4-3 0,-3 3-1 16,0 4-1-16,-1 6-3 0,-1 4-3 0,-1 7-3 15,0 5-2-15,-1 4-1 0,2 3-1 16,0 1 0-16,2 0-1 0,2-1-1 15,4-3-1-15,2-3 1 0,3-3 1 16,6-6 1-16,1-3-1 0,5-6 2 16,4-2 1-16,-2-5 1 0,-2-2 2 15,-3-4-1-15,-3-2 2 0,-7-2 1 16,-8 0 1-16,-7-4 2 0,-8-4 0 0,-6 0 0 16,-5 0 0-16,-7 0-2 0,-1 2-1 15,0 5-2-15,-2 2-1 0,1 7-3 16,1 6-5-16,1 2-10 0,4 4-13 15,1 3-7-15,5 3-9 0,3 2-115 16,7 2-119-16,6-1-278 0</inkml:trace>
  <inkml:trace contextRef="#ctx0" brushRef="#br0" timeOffset="3423.81">23269 17213 462 0,'26'0'130'0,"-1"0"7"0,-9-4-6 16,-5 3-83-16,-6-1-11 0,-5-1-3 16,-7-2-4-16,-6 1-1 0,-8-1-1 15,0-2 0-15,-4 0-4 0,-1 3-2 16,-1 0-4-16,1 4-3 0,3 2-4 16,0 0-5-16,2 8-5 0,3 3-5 0,1 4-1 15,4 4-1-15,3 2-2 0,6 2-1 16,4 2 0-16,4-3 1 0,6-1 0 15,2-3-2-15,5-4 2 0,3-4 1 16,3-4 2-16,3-4 1 0,0-3 1 0,1-6 2 16,2-5 3-16,-3-5 1 15,-2-4 2-15,-2-4 2 0,-3-5 2 0,-4-5 4 16,-1-3 1-16,-3-3 2 0,-1-3 2 16,-3-5-1-16,-2-1-1 0,0 0-3 15,-2 1-3-15,-2 3-1 0,0 4-3 16,0 8 0-16,-1 7 0 0,0 8 0 15,0 4 0-15,0 6 0 0,0 5-1 16,-1 3 0-16,-2 8-1 0,-2 5-4 0,1 9-2 16,0 7-2-16,-1 6 0 0,2 6 0 15,3 6 2-15,10 0 0 0,-5-1-2 16,5-2 2-16,2-1 0 0,4-1 2 16,1-6 0-16,4-4-3 0,-4-5-1 15,11-2 2-15,1-8-2 0,4-5 0 16,1-6-3-16,1-5-1 0,0-4 0 15,-4-6 1-15,-3-6 0 0,0-6 1 0,-6-3 2 16,-5-4 1-16,-4-3 3 0,-2 0 1 16,-4-1 3-16,-4 2 3 0,-4 4 1 15,-2 4 2-15,-4 6 0 0,-3 4 1 16,-3 6-1-16,-1 7-2 0,-2 8-3 16,-2 9-1-16,2 8-1 0,1 3-1 15,6 8-1-15,4 1-1 0,7 4-1 16,8-3 0-16,9-3-1 0,5-4-4 15,8-2-4-15,4-3-24 0,6-5-17 0,2-7-132 16,4-3-144-16,1-11-347 0</inkml:trace>
  <inkml:trace contextRef="#ctx0" brushRef="#br0" timeOffset="6202.68">20461 13408 755 0,'2'1'167'0,"-2"1"0"16,2 0-123-16,1 2-23 0,4 0-10 15,0 1-5-15,2 4-5 0,1 1-1 16,0 5-2-16,0 4-1 0,-4 6 0 16,-1 7-1-16,-3 6-1 0,-2 5-1 15,-1 4 0-15,-3-1 0 0,0-1-1 16,0-1-3-16,0-6-1 0,3-6-2 15,0-6-2-15,0-5-4 0,2-4-3 0,1-5-4 16,-1-6-3-16,1-3-16 0,-1-1 0 16,1-4-83-16,-3-3-15 0,-3-10-83 15,0-5-172-15</inkml:trace>
  <inkml:trace contextRef="#ctx0" brushRef="#br0" timeOffset="6519.37">20377 13410 536 0,'-1'-15'159'15,"1"0"3"-15,0 5-10 0,4 5-81 16,-3 2-33-16,-1 1-15 0,0 0-8 16,0 1-7-16,2 0-5 0,-1 1-6 15,-1 1 1-15,8-1 0 0,7-1 1 16,3 1 1-16,7 0 1 0,5 2 0 16,7 1 2-16,4 0 1 0,2 7 0 0,0 2-1 15,2 3 1-15,-2 7-1 0,-2 2-1 16,-7 5-2-16,-6 0 0 0,-5 4-1 15,-5 3-1-15,-6 0 0 0,-6-2-1 16,-3-1 0-16,-3 0 0 0,-3-2 0 16,-3-4 1-16,-3-3 0 0,-5-3 1 15,-2-1-1-15,-3-3 1 0,-4 0 0 0,-3-2-2 16,0-1-3-16,-1-4-3 0,-2 1-5 16,3 1-7-16,1-2-10 0,3 0-7 15,2-1 125-15,4-2-247 0,2 5-134 16,7-6-375-16</inkml:trace>
  <inkml:trace contextRef="#ctx0" brushRef="#br0" timeOffset="7504.06">21300 13823 569 0,'18'-1'121'16,"-1"-2"1"-16,-6-1-102 0,-2 2-4 15,-2-1 0-15,-4-3 3 0,-4 1-2 16,-3-2 1-16,-4-4-2 0,-2 1-2 0,-1 2-5 16,-3-3 0-16,-1 0-3 0,-1 1-2 15,1 3-2-15,2 5 1 0,-1 1-2 16,-2 1 0-16,1 8-1 0,0 4 0 16,0 3-1-16,-1 3 1 0,2 0-1 15,2 1 0-15,2 0 1 0,4-5 1 16,4-1 0-16,4-4 1 0,5-5-1 15,4-4 1-15,4-2 0 0,4-5 0 16,1-1-1-16,4-4 0 0,-1-4-1 16,-1 2 1-16,-2 1 0 0,-3-1 0 0,-1 1-1 15,-4 5 0-15,-3 2 2 0,-2 3 0 16,-3 3-1-16,0 3 0 0,1 6 0 16,-2 2 0-16,0 5 0 0,1 1-1 15,-1 0-1-15,1 3 1 0,0-2 1 16,-2-4 0-16,0-2 1 0,2-3 2 0,0-2 1 15,1-3 4-15,2-4 3 0,2-1 3 16,1-5 0-16,6-1 1 0,0-5-3 16,4-1-1-16,1-2-3 0,1-4-4 15,1-3-1-15,0-3-1 0,-2-5 1 16,-2-4 2-16,-1-7 0 0,-1-4 0 16,-4-3 0-16,-2-2-1 0,-4-2-1 15,-3 4-1-15,-1 4-2 0,-5 6-1 16,0 9 0-16,-1 6 0 0,-3 9 0 15,0 8 0-15,-2 12-1 0,1 10 1 16,-3 11 1-16,1 9-1 0,1 10 0 0,1 11-2 16,2 5-6-16,3 2-17 0,2-3-11 15,3-2-8-15,2-5-4 0,-1-7-3 16,2-5-1-16,-2-6 6 0,-1-5 14 16,1-5 9-16,-3-5-3 0,-2-8-12 15,1-1-2-15,-3-7 1 0,-1-6 1 16,0-5-2-16,-2-5 4 0,-3 1 23 0,2-4 32 15,-3-5 14-15,-1-2 7 0,2 1 8 16,1 1 7-16,0 1 7 0,4 0-9 16,1 2-11-16,5 3-9 0,6 2-6 15,4 3-4-15,4 2-5 0,7-1-3 16,4 2-3-16,4-1-2 0,5 2 0 16,2 2 1-16,0-2 0 0,-2 2-3 15,-1-1-1-15,-2 0-2 0,-3-1-2 0,-6 1-2 16,-5 0 0-16,-6-3 0 0,-3 4 1 15,-4 1 2-15,-3 1-1 0,-1 0 0 16,-7 1 0-16,-2 4 0 0,-4 3 0 16,-3 2-1-16,-2 3-1 0,-5 5-1 15,0 5 1-15,1 2 0 0,1 0-1 16,5 0-1-16,2 0 0 0,3-2-1 16,4-4-3-16,5-4-1 0,5-3 1 15,3-4 0-15,4-3 2 0,1-7 0 0,3-5 2 16,2-3 3-16,0-3 1 0,2-3 0 15,0-5-1-15,-2 0 0 0,2 3 1 16,-3 0 0-16,-2 1 2 0,-3 4 2 16,-2 3 0-16,-3 5 0 0,-1 2-1 15,-5 1-1-15,1 10-2 0,-4 5-1 16,0 4-2-16,-3 4-1 0,2 2 1 0,1 3-1 16,2 0-14-16,3-3-13 15,6-6-134-15,2-4-133 0,5-5-339 0</inkml:trace>
  <inkml:trace contextRef="#ctx0" brushRef="#br0" timeOffset="8212.88">19054 13162 542 0,'-9'5'115'0,"4"-3"1"0,2-2-85 0,3 0-25 16,1 0-4-16,1-1 1 0,4 1-1 15,1 0 1-15,1-2 2 0,2-1 0 16,3 0 0-16,0 0 1 0,4-2 0 16,2 1 1-16,1-1 0 0,4 0 1 15,7 5 1-15,5-2 0 0,6 2 2 16,6 0 2-16,7 2 2 0,7 2 2 15,6-1 2-15,7-2-1 0,3 2 1 16,6-1-3-16,4 1-3 0,2-3-3 16,5-2-3-16,1 2-3 0,6 0-1 0,3 0-2 15,4 0 0-15,3-3 1 0,6 2 2 16,2 1 1-16,6-1 1 0,2-1 0 16,4 3 0-16,2 2 1 0,1-1-2 15,-2 5-2-15,-2-2-1 0,1 2 0 16,-3-2-1-16,-2 2 0 0,-5 0-1 15,-3-1 1-15,0-1-1 0,-8 0 0 0,-8 1 0 16,-8-2 0-16,-9 2-6 0,-9-3-11 16,-11-1 117-16,-15-2-258 0,-12-1-146 15,-9-3-416-15</inkml:trace>
  <inkml:trace contextRef="#ctx0" brushRef="#br0" timeOffset="12802.63">20489 15890 315 0,'100'98'-315'0</inkml:trace>
  <inkml:trace contextRef="#ctx0" brushRef="#br0" timeOffset="13999.84">20662 15786 631 0,'2'1'136'0,"-1"0"1"16,-1-1-109-16,-2-2-18 0,0 0-13 0,-3-2-10 16,-3-2-6-16,-7 0-38 0,-3-3-54 15,-8 1 1-15,-6 2 12 0,-8-1 22 16,-4 4 21-16,-7 2 28 0,-5 1 53 16,-4 3 63-16,-4 1 3 0,-5 4 0 15,-1 2-11-15,2 2-9 0,1 1-20 16,3 1-10-16,5 10-7 0,5 2-6 15,8 3-7-15,8 4-5 0,3 5-9 16,8 5-5-16,8 8-9 0,4-5-8 0,9 4-2 16,5 1-4-16,7 2-4 0,10-1 2 15,4-2-2-15,10-4 4 0,6 0 3 16,6 0 4-16,7-2 4 0,8 1 4 16,7-6 6-16,8-1 9 0,7 0 6 15,7-5 6-15,13-6 5 0,7-7 5 16,9-6 1-16,5-3-2 0,6-6-6 15,5-5-6-15,4-5-6 0,1-2-6 0,1-3-7 16,-3-5-5-16,-2-5-2 0,-2-4-2 16,-3 0 0-16,-4-6 0 0,-6-1 3 15,-9-2 1-15,-8 0 3 0,-8-1 3 16,-13 5 5-16,-12-1 5 0,-13 3 9 16,-11-1 5-16,-11 5 8 0,-13-1 1 15,-12 1 1-15,-14-3-5 0,-12-5-5 16,-10-2-9-16,-12-2-5 0,-10-6-8 0,-16 0-4 15,-1-2-2-15,-4 1-1 0,-7 0 1 16,-3 0 0-16,-6 3 0 0,-5 6 1 16,5 1 1-16,-11 5 1 0,-3 2 1 15,-4 4-1-15,-5 7 0 0,-5-1 1 16,1 7-1-16,-3 0 1 0,2 7 1 16,-1 5-1-16,3 3 1 0,4 3-1 15,6 5 0-15,3 6 1 0,3 4-1 0,5 3 0 16,6 6-1-16,8 3 0 0,6 3-1 15,8 2 1-15,7-2-1 0,9 3-1 16,6-2 1-16,10-2-1 0,6-2 0 16,8 0-3-16,8 0-1 0,13 0-1 15,6-1 0-15,13 0-1 0,9 1 1 16,12 3 1-16,13-4 1 0,16 1 3 0,12-4 1 16,11 0 0-16,13-3 1 15,12-6 1-15,7-3 0 0,6-5-1 0,5-8 1 16,4-3 0-16,3-4-1 0,-1-7 0 15,2-1-1-15,0-5 1 0,-6-4 0 16,-3-4-1-16,-6-1 0 0,-5-7 1 16,-10-2 0-16,-11-3 0 0,-12 1 1 15,-12-1 0-15,-12-5 0 0,-13 1 2 16,-14 0-1-16,-12-3 0 0,-16-1-1 16,-13-7-1-16,-12-1 0 0,-15 0-2 15,-16-3 0-15,-14 2 0 0,-11 2 0 0,-13 3 1 16,-7 5 0-16,-7 6 2 0,-6 8-1 15,-4 4 0-15,-7 7 1 0,-3 4 0 16,-2 7-1-16,-5 5 2 0,-4 4 0 16,-1 7 0-16,1 4 1 0,1 9-1 15,2 6 0-15,5 7 0 0,8 2-1 0,9 6 0 16,7 4 0-16,11 1 0 0,13-2-2 16,11-2 0-16,12 1-2 15,9-2-1-15,9-1-1 0,14-3 1 0,9 0-1 16,13 0 0-16,14 0 2 0,12-1 1 15,14-3 2-15,14-2 0 0,15-1 0 16,14-6 1-16,11-6 0 0,9-5 1 16,9-4-1-16,9-3 0 0,3-10 0 15,0-2 0-15,1-2 0 0,1-3-1 16,-3-7 2-16,-6-4 1 0,-5 1 0 0,-5-7 2 16,-4-7 1-16,-8-5 2 0,-9-1 0 15,-10-3 0-15,-8-7 0 0,-11-5-2 16,-12 2-1-16,-14-3 0 0,-12 2-5 15,-16-9-1-15,-14 1-2 0,-17-3 0 16,-21 0 0-16,-18 3-1 0,-23 1-1 16,-20 6 3-16,-21 10 0 0,-19 9-2 0,-20 10-1 15,-14 12-1-15,-11 9-1 0,-6 12-1 16,-8 9-5-16,-2 10-18 0,-1 9 27 16,9 8-170-16,5 3-142 0,0 4-367 15</inkml:trace>
  <inkml:trace contextRef="#ctx0" brushRef="#br0" timeOffset="87515.61">11635 12233 411 0,'-2'5'109'16,"-1"-3"3"-16,0 1-33 0,-1-1-43 0,1 2-15 15,1-1-8-15,0 2-3 0,0-4-1 16,0 2 2-16,2-2 3 0,-1-1 1 15,1 2 1-15,1-3 2 0,-1 0-1 16,3 1 0-16,1-1-3 0,1-2-3 16,3 1-1-16,1-1-1 0,2 0-2 15,1-1 0-15,0 2 1 0,2 0 0 16,2 2 0-16,-1-1 1 0,1-1-1 0,1 1 1 16,0-2-1-16,2 1 0 0,0 0-1 15,1-1 1-15,3 1 0 0,3-1 0 16,0-2 1-16,2-3-2 0,2 2-1 15,1-4 1-15,0 0-2 0,2-2-1 16,2 0 0-16,1 1-1 0,3 0-1 16,1-1 1-16,3 0-1 0,2 1-1 15,2 2 0-15,2-1-1 0,2 2 1 16,0-2-1-16,1-2 1 0,1 1 0 0,1 0 1 16,2-1 0-16,0 1-1 0,1-2 2 15,0 2-2-15,0 2 1 0,-2 1-1 16,-1-3 0-16,2 4 0 0,-3-2 0 15,0 3 0-15,2 0 0 0,2-1-1 16,-1 2 1-16,0 1-1 0,0 1 1 16,2 1-1-16,0-1 1 0,-5 3 0 15,0 0 1-15,2-3 1 0,0 3 2 0,1 0 1 16,0 0 1-16,-2-1 1 0,7 1-1 16,0 1 0-16,4 5-2 0,-1-3-2 15,0-2-1-15,-7 1 0 0,1-2-1 16,1-2 1-16,-5 0 0 0,-8-1 1 15,-1-4-1-15,0 4 0 0,-3-1 0 16,-2 0 0-16,-5 0-1 0,0 1 0 16,-3-1-1-16,-5 0 1 0,-4 0-1 15,-2-2 0-15,-5 3 0 0,-4 2 0 0,-5-2-1 16,-3 1-2-16,0 1-6 0,-2 2-4 16,-1-1-8-16,-1 0-12 0,-1-3-11 15,-1 1 21-15,-1 0-147 0,1-2-124 16,0 0-312-16</inkml:trace>
  <inkml:trace contextRef="#ctx0" brushRef="#br0" timeOffset="88096.44">14876 11621 416 0,'0'0'108'0,"0"-1"2"0,0 1-25 15,0-1-55-15,-1 0-12 0,2-1-6 0,-2 4-1 16,0-1 0-16,-1 0 1 0,1 0-2 16,-3 1 0-16,1 0-2 0,-1 0 0 15,-1 1-2-15,1 0-1 0,1-2-1 16,-2 1-1-16,3 0 2 0,1-1 1 16,2 3 2-16,1-2 4 0,3 0 5 15,2 3 4-15,2-1 4 0,3 0-1 0,0 1 1 16,2-2-3-16,0 0-3 15,0 2-6-15,-1-2-5 0,0 3-3 0,-1-1-3 16,4 3 0-16,1-3-1 0,3 4 0 16,2-3 0-16,2 2 0 0,4 1 1 15,-1 1-1-15,-3 1 1 0,-4 0 0 16,-2 0 0-16,-3 1-1 0,-4 1 1 16,-4-1-1-16,-2 3-1 0,0 0 1 15,-1 2-2-15,-2-2 1 0,-1 3 1 16,-2-2-1-16,0 1 0 0,-2-2 1 0,-1 0 0 15,-1 2 0-15,-5 0 1 0,-2 1-1 16,-3 2 0-16,-5-2 0 0,-4 1-1 16,-4-1-1-16,-4 0-1 0,2 2-2 15,2 0-9-15,-1-1-11 0,0-1 158 16,-2-1-292-16,1-2-148 0,-6 5-427 16</inkml:trace>
  <inkml:trace contextRef="#ctx0" brushRef="#br0" timeOffset="103882.18">16066 11552 478 0,'-1'-6'125'16,"1"1"2"-16,-1-2-30 0,-1 0-63 15,-1-1-16-15,-1 0-5 0,0 0-4 16,-1 3-1-16,-1 0 0 0,0-1 0 16,-3 3 0-16,-2 0-1 0,-2 0-2 15,-1 3 0-15,-3-1 2 0,-2 0 1 0,-2 2 0 16,0 2 0-16,3 1-1 0,-1 1 1 15,3 4 1-15,0 2-3 0,2 2-2 16,2 3 0-16,2 2-1 0,1 4 0 16,4 3 1-16,0 4-2 0,7 4 0 15,2 3 0-15,4 2-1 0,2 1 0 16,-1 4 0-16,3 1-1 0,0 3-2 0,-1-3-7 16,-1 1-10-16,-1 1-19 0,-1-3-57 15,-1-3-54-15,-1-2-102 0,-2-7-224 16</inkml:trace>
  <inkml:trace contextRef="#ctx0" brushRef="#br0" timeOffset="104141.03">15652 11931 541 0,'-2'-11'129'0,"-1"3"2"16,7 3-52-16,-1 2-53 0,0 0-3 15,3 1-2-15,0 1-2 0,2 0-3 16,2-2-2-16,0 0-3 0,2 2-6 16,3-2-3-16,4 0-2 0,-1 0-6 15,1-2-7-15,2 1-6 0,2-2-5 0,0 1-3 16,0-2-3-16,-1 1 1 0,1-4 4 16,1 1 8-16,-2 1 4 0,-1-2 2 15,-1 0-35-15,-2-3-70 0,-2 3-91 16,-2 0-227-16</inkml:trace>
  <inkml:trace contextRef="#ctx0" brushRef="#br0" timeOffset="104741.72">16147 11822 510 0,'1'-2'130'15,"0"4"4"-15,0-2-66 0,0 0-19 16,1 3-12-16,-1 0-6 0,0-1-5 0,1 4-6 15,0-1-3-15,0 7-5 0,3 2-2 16,-2 5-3-16,2 6 0 0,3 6-3 16,0 2-2-16,1 3 0 0,0 3-1 15,1 4-3-15,1 0-11 0,-1-4-11 16,-2-3 6-16,-3-1-66 0,1-4-15 16,-3-5-53-16,0-6-95 0,-2-6-181 15</inkml:trace>
  <inkml:trace contextRef="#ctx0" brushRef="#br0" timeOffset="105025.07">16165 12036 546 0,'-3'-28'133'16,"2"1"6"-16,2 4-72 0,3 1-21 16,-1 2-9-16,5 2-3 0,0 1-3 0,1 2-2 15,3 2-2-15,1 2-5 0,2 1-3 16,1 2-3-16,-2 1-2 0,2 3-4 15,-1 4-2-15,0-2-4 0,0 4-1 16,-2 1-2-16,-1 3 1 0,-4 3-1 16,0 1 0-16,-3 1 1 0,-3 1 0 15,-3 0 0-15,-5 2 0 0,-2 1 1 16,-1 0-3-16,-7 0-4 0,0 3-5 16,-3-3-7-16,-2 3-12 0,0-2-13 15,-1-1-8-15,2-1 0 0,3-3-19 16,3-5-94-16,3 0-104 0,4-4-243 0</inkml:trace>
  <inkml:trace contextRef="#ctx0" brushRef="#br0" timeOffset="105323.28">16601 11649 535 0,'4'0'137'0,"-1"0"5"16,2 0-55-16,0 0-45 0,2-3-4 16,0-1-1-16,2-2-4 0,0 0-6 0,3-3-4 15,3-1-4-15,3-2-5 0,0 2-3 16,2 0-5-16,2 0-3 0,-1 0-3 15,-1 2-2-15,-2 0-6 0,-1 1-10 16,-3 1-13-16,-3 2-8 0,-1 1 8 16,-1 3-133-16,-4 3-122 0,-3 2-289 15</inkml:trace>
  <inkml:trace contextRef="#ctx0" brushRef="#br0" timeOffset="105499.81">16660 11808 435 0,'-4'7'121'0,"4"-3"6"16,2-3-6-16,2-2-77 0,5-1-8 16,3-4-4-16,1-1-4 0,4-1-6 15,4-3-5-15,1-4-6 0,1 0-4 0,-2-5-7 16,1 0-10-16,2-2-9 0,-1-2-8 16,1-1-100-16,0-1-17 0,0-3-96 15,0 3-194-15</inkml:trace>
  <inkml:trace contextRef="#ctx0" brushRef="#br0" timeOffset="105877.31">17404 11196 455 0,'1'-7'137'0,"0"1"6"16,-3-1 1-16,-3 0-85 0,0 3-16 16,-5-1-8-16,-3 1-7 0,-4 5-7 0,-1 2-5 15,-3 1-6-15,-1 6-3 0,-1 1-2 16,0 7-2-16,3 3-1 0,4 3-2 16,3 0 0-16,3 1-2 0,4-4 0 15,5 1 0-15,5-4 1 0,2-3 2 16,5-3 2-16,4-1 4 0,3-1 2 15,4-1 2-15,0-1 0 0,1 1-1 16,-1 1-1-16,-1-1-3 0,-4-1-2 0,-3-2-2 16,-4 2-1-16,-4 0 0 0,-4-2 1 15,-4 3-1-15,-5 1 0 0,-3 0-6 16,-4 2-5-16,-4-1-8 0,-2-1-9 16,-3-1-8-16,0-2-8 0,0-3-8 15,0-1-113-15,2-5-111 0,2-1-277 16</inkml:trace>
  <inkml:trace contextRef="#ctx0" brushRef="#br0" timeOffset="106164.17">17201 10917 521 0,'4'-6'130'0,"-1"0"4"16,-2 4-53-16,1 1-47 0,-2 2-10 0,1 1-6 15,0 3-6-15,1 2 0 0,3 6-1 16,0 2 3-16,2 6 3 0,3 6 1 16,2 4 1-16,3 7 0 0,0 4-2 15,2 5-4-15,-1 2-3 0,1 2-6 16,-4 1-1-16,-1 0-2 0,-3 0 0 16,-4-2-3-16,-1-4-5 0,0-3-9 15,-1-2-5-15,0-4-13 0,1-5 0 0,0-7 0 16,-1-5-23-16,2-4-52 0,-1-4-34 15,-1-5-89-15,1-5-192 0</inkml:trace>
  <inkml:trace contextRef="#ctx0" brushRef="#br0" timeOffset="106555.21">17795 10891 503 0,'-3'-7'136'16,"0"0"6"-16,-2 1-13 0,-1 2-95 15,-2 3-7-15,-4 1-2 0,-4 2-4 16,-1 3-5-16,-4 1-4 0,0 7-2 15,-2 4-3-15,1 2 0 0,0 3-2 16,4 6-1-16,0 2-1 0,4-1-2 16,3 0-1-16,4-1 1 0,4-2 1 15,5 0 2-15,4-3 2 0,2-2 4 0,3 0 2 16,3-2 1-16,1-2 1 0,1-1-1 16,1-2-2-16,-2-1-3 0,-1-1-2 15,-1 1-3-15,-3-1-1 0,-3 0-2 16,-4 1 0-16,-3 1-5 0,-4-2-6 15,-5 2-9-15,-3 1-11 0,-3 3-12 16,-3-2-20-16,0 0-106 0,-2-2-116 16,0-1-275-16</inkml:trace>
  <inkml:trace contextRef="#ctx0" brushRef="#br0" timeOffset="107066.98">17774 11134 432 0,'20'-11'114'16,"-6"4"3"-16,-2 4-50 0,-4 0-24 16,-3 4-10-16,-2 4-11 0,-1 5-5 15,-2 3-4-15,-2 3-2 0,1 5-2 0,1 2-2 16,0 2-2-16,3 0-1 0,-1 2-2 16,1-3 0-16,-1-2-1 0,1 0 0 15,0-3-1-15,-2 2 1 0,-1-1 0 16,-1-3-1-16,1 0 1 0,0-1 0 15,0-1-1-15,-1-4 1 0,1-2-1 16,0-2 1-16,0-2 2 0,0 0 1 0,-2-4 1 16,2-1-1-16,0 1 1 0,-1-2 0 15,0 0 0-15,0 0-1 0,-1-4-1 16,0 0-1-16,0-2 0 0,-1-4 0 16,1 0 1-16,-1-2 0 0,1-1 0 15,0 1 0-15,-1 4-1 0,1 0 1 16,1 3-1-16,0 1-1 0,0 3-1 15,0-2 0-15,0 0 0 0,1-1-2 16,0 0 1-16,0 0 0 0,1 1 0 16,-1-2 1-16,0 2 2 0,0-2 1 0,-1 2 1 15,0 0 0-15,0-1 1 0,-1 2-1 16,1-1-1-16,1 0-1 0,0 2 0 16,-1 0-1-16,0 1-1 0,1 0-1 15,0 1 1-15,0 0-2 0,-1 0-2 16,1-2-2-16,0 3-3 0,1 0-1 0,0-1-2 15,0-1-2-15,0 0-1 16,1 2-1-16,-1 0-3 0,-1-2-78 0,1 1-35 16,-1-1-91-16,0 2-212 0</inkml:trace>
  <inkml:trace contextRef="#ctx0" brushRef="#br0" timeOffset="108325.71">17819 11086 309 0,'2'2'98'16,"0"-1"8"-16,0 1-29 0,2-2-17 15,-2 0-5-15,0 0-7 0,-1-2-11 16,1 1-9-16,1-1-6 0,-1-2-6 15,-1-3-1-15,1-2-3 0,1-1-3 16,3 0-2-16,0-5 0 0,2 4-1 0,2 2 2 16,3-1 0-16,0 3 0 0,5 3 1 15,-1 1-1-15,3 4-1 0,-1-1-2 16,0 3-1-16,0 3-1 0,0 3-1 16,-4 0 0-16,-2 2-1 0,-1 1 0 15,-2 2 1-15,-2-1-1 0,-3-1 2 16,-4 0 0-16,-3 1 0 0,-3-1 0 15,-6 1-2-15,-7-1-4 0,-5 1-3 0,-4-1-2 16,-5 1-7-16,1-1-1 0,1-4-29 16,0-4-96-16,6-4-105 0,3-5-268 15</inkml:trace>
  <inkml:trace contextRef="#ctx0" brushRef="#br0" timeOffset="124141.44">8747 3567 346 0,'9'7'80'0,"2"4"8"16,-1 2-54-16,-1 11-6 0,0 6 0 16,-3 6 0-16,1 6-1 0,-2 8-5 15,2 2-8-15,-1 6-5 0,2 3-4 16,-1 4-2-16,1 4 0 0,2 4 0 15,-1-1-2-15,0 1 1 0,-2-1-1 16,0-7 0-16,1-7-1 0,-2-8 0 0,0-6 1 16,-3-10-1-16,0-9 0 0,1-6-1 15,-3-4 3-15,0-5 10 0,-1-9 1 16,-1-8 1-16,0-7 0 0,-1-9 1 16,1-6 1-16,-1-6-2 0,0-11-10 15,1-8-2-15,-1-6 0 0,2-4-1 16,0-8 0-16,-2-1-1 0,2-1 4 15,0-1 2-15,0 2 2 0,-2 1 4 16,0 5 0-16,-2 6 2 0,-2-1 1 0,-2 4-5 16,-1 11 1-16,-1 6-2 0,0 8-2 15,1 7 1-15,1 10-1 0,-2 9-1 16,1 9-1-16,-2 8-1 0,0 12 0 16,-1 11-3-16,-1 8-1 0,2 13-1 15,3 10 0-15,2 7 0 0,1 8-1 16,2 4-7-16,3 2-2 0,2 2 0 0,3-4-2 15,0-5-1-15,3-7 1 0,2-14 1 16,4-10 6-16,-1-12 2 0,2-6 2 16,0-13 1-16,-1-10 1 0,-2-5 2 15,-1-4 0-15,-1-7-1 0,0-7 0 16,-4-10-2-16,-2-8 0 0,-1-6-1 16,-3-8 0-16,1-6-1 0,-1-8 1 15,0-3 2-15,-1 1 2 0,0-1 0 16,-1-2 1-16,2 4 4 0,-1-2 3 15,-2 8-1-15,1 2 3 0,0 5 0 0,-2 8 3 16,2 11 2-16,2 6-3 0,-1 11-4 16,0 6-1-16,1 10-2 0,-1 12-3 15,1 11-2-15,-1 11-2 0,-1 12-1 16,1 9 0-16,1 8 2 0,-3 7-1 16,1 3-7-16,0 0-6 0,2-3-5 15,0-3-6-15,2-2-4 0,1-6 0 0,4-8-114 16,0-9-101-16,-1-9-258 0</inkml:trace>
  <inkml:trace contextRef="#ctx0" brushRef="#br0" timeOffset="125307.47">8559 4498 539 0,'8'0'114'0,"0"0"1"16,2 2-91-16,1 1-16 0,4 1-4 0,-1 1-1 15,2 0 1-15,2 1-2 0,-1-1 0 16,2 1 0-16,2-4 0 0,2-2 1 15,4-1 2-15,3-2 1 0,4 0 1 16,4 0 0-16,5-2 0 0,5 2 0 16,3 2-1-16,5 2-3 0,3 1-1 15,4 2-1-15,0-2 1 0,4 2-2 16,-2 2 1-16,0-2 0 0,0 0-1 16,-1 2 1-16,0-2-1 0,2-1 1 15,0-5-1-15,4-2 1 0,0-3-1 0,-1-1 1 16,5-4-1-16,-3-3 1 0,1 0-1 15,-1 0 1-15,1 1-1 0,-2 0 1 16,0 0-1-16,0 3 0 0,-1 2 0 16,-2 7 0-16,-2 3 0 0,-1 1 0 15,1 5 0-15,-6 0-1 0,-3-1 1 0,0 2 1 16,-2-2-1-16,-3 2 0 0,-4 2 0 16,-3-5 0-16,-3 2 0 0,-3-3 0 15,-4-1 1-15,-6-3 0 0,-2-4 1 16,-2-3-1-16,-3 1 1 0,-4 0 1 15,-2-1-1-15,-2 0 0 0,-1 1-1 16,-4-1 1-16,1 4-1 0,-3-2-1 16,2 2 1-16,-2 0-1 0,1 1 0 15,0 1-1-15,-1 2 1 0,1-1 0 0,0 0 0 16,1 0 0-16,0 2 0 0,1-1 1 16,-2-2 4-16,1 0 0 0,-2-2 0 15,1-2 2-15,-2 0 0 0,0-4 1 16,-3-2-1-16,-1 0-3 0,1 0-1 15,-1-4 1-15,-1 3 0 0,2-5 1 16,-2 2 0-16,2 0 0 0,0-2 1 16,1 1-1-16,4 0-1 0,2-1 0 0,0 1-2 15,3-5-1-15,2-1 0 0,1-2 0 16,0-2 0-16,-2 1 0 0,-1 0 2 16,1-3 1-16,-4 0 0 0,-1-1 2 15,0-2 0-15,-2-4 0 0,0-2 0 16,-3-3-2-16,-1-3 0 0,-1 1-2 15,0-2-1-15,-2 2 0 0,0 3 0 0,-2 4 0 16,1 0 0-16,2 4 0 16,0 6 0-16,0 6 0 0,0 4 0 15,0 5-1-15,1 2 1 0,0 5-1 0,-2 2 0 16,-1 2 0-16,-1 2 1 0,0 1 0 16,-1-2 0-16,-1 0 0 0,1 1 1 15,0 1 0-15,0-3 0 0,3-1 0 16,1-1 0-16,0 1 1 0,1-4-1 15,0-1 1-15,2 0 0 0,-1 0 0 16,-1-2-1-16,0 0 1 0,0-2-1 16,-1 2 1-16,0 3 0 0,0-4-1 0,-3 1-1 15,-4 2 0-15,-6 2 0 0,-5-2-1 16,-10 0-1-16,-7 0 0 0,-7 0 0 16,-4 2 0-16,-6-2 0 0,-5-3 1 15,-7 3-1-15,-3-4 1 0,-4 0 0 16,-4 0 0-16,-3 0-1 0,-3 1 1 0,1 1 0 15,-1-3 0-15,-1 2 0 0,2 0 0 16,2 1 0-16,-1-3 1 0,0 4-1 16,0 0 0-16,0 1 0 0,4 1 0 15,-3 3 0-15,1 4 0 0,1 0 0 16,1-1 0-16,2 1-1 0,3 3 1 16,-1 1 1-16,5-1-1 0,1-2-1 15,2 0 1-15,2-1-1 0,1-3 0 16,0-2-7-16,-1-7-8 0,-1-3-6 15,-1-5-6-15,-1-1-3 0,-3-2-4 0,-5-5-39 16,-1 2-75-16,-1 2-97 0,-2 5-240 16</inkml:trace>
  <inkml:trace contextRef="#ctx0" brushRef="#br0" timeOffset="177720.72">8836 4348 400 0,'3'-4'93'0,"3"3"1"0,1 2-54 16,0-4-21-16,3 2-10 0,4 0-2 16,2-3 3-16,6 4 2 0,1-2 1 15,4-3 2-15,7 1 0 0,9 2 0 0,5-3-1 16,7 0-4-16,5 2-4 0,2 1-1 15,6 0-2-15,0 2-2 16,-1-2 1-16,1 6-1 0,-3 0 0 0,-8 2 1 16,-4 0-1-16,-5 3 2 0,-8-1-1 15,-9 0 0-15,-11 0 1 0,-8-2 0 16,-5 0 0-16,-10 0 0 0,-9-2 1 16,-6 1-1-16,-8-1 1 0,-10-3-1 0,-10 2 0 15,-5-3 0-15,-2 2-2 0,-8-3 0 16,-8 0 1-16,-2-1-2 0,-2 1-1 15,-2-2-2-15,0-1-1 0,-1 0 1 16,5-2 0-16,6 4-1 0,6-1 2 16,10-1 1-16,10 0 2 0,11 1 2 15,6 0 3-15,10 0 0 0,10 0 1 16,9 2-1-16,9 1 3 0,7 1-1 0,7 0-3 16,11 5-3-16,8-4-1 0,10 3 0 15,6 0 0-15,8 1-2 0,7 2-1 16,2-4 2-16,5 2 1 0,4 2-1 15,-2-2 1-15,-2 1 0 0,-4-3-1 16,-7-2 1-16,-8 3 0 0,-11-2 0 16,-13-1 0-16,-12-1 0 0,-10 1 1 15,-10 1 1-15,-12 0 0 0,-11 1 0 0,-10 3 0 16,-14-3 0-16,-11 0 0 0,-10 1-2 16,-15-1-1-16,-7 2-1 0,-3-1 0 15,-4-1-1-15,1 0 1 0,3 2-1 16,6-2 1-16,11 1 0 0,6 1 1 15,11-2 0-15,12 3-1 0,11-2 0 16,11 1-2-16,11 0 1 0,12 1 0 16,13 1-1-16,10 3 1 0,12-2 0 15,11 1 1-15,10-1-1 0,8-1-10 0,10-1-112 16,4-1-104-16,8-3-272 0</inkml:trace>
  <inkml:trace contextRef="#ctx0" brushRef="#br0" timeOffset="186333.91">15656 12420 555 0,'-13'2'136'16,"0"-2"0"-16,-1 1-39 0,-2 0-78 15,2 0-11-15,2 1-7 0,1 0-3 16,0 1 0-16,3-1-1 0,3 0 0 15,1-2 0-15,0 1 1 0,2 0 1 16,3-1 2-16,0 0 4 0,0 0 4 16,4-1 3-16,2-2 5 0,7-1 5 15,4 1 5-15,6-2 1 0,8-1 1 0,13 0-3 16,9 0-2-16,9 2-4 0,7-3-6 16,5 1-5-16,6-1-4 0,4 2-2 15,2-2-2-15,-2-3 0 0,1 1-1 16,-4 2 0-16,0-2 0 0,-2 1 0 15,-8 0-2-15,-5 0 0 0,-6 2-1 16,-12 4-2-16,-3-3-6 0,-12 3-8 16,-10-1-12-16,-7 2 3 0,-11 0-140 0,-12 3-130 15,-13 3-324-15</inkml:trace>
  <inkml:trace contextRef="#ctx0" brushRef="#br0" timeOffset="-79876.54">6101 10500 315 0,'-2'-1'85'16,"2"0"7"-16,0 1-24 0,-1-1-35 15,1 0-3-15,0 0-2 0,0 1-5 16,1 0-7-16,-1-2-6 0,2 1-6 15,-1 2-2-15,2-1-1 0,0 2 1 0,4-1 0 16,0 1 2-16,4 0 1 0,4-1 1 16,1 0 1-16,4-1 3 0,4 1 1 15,3-2 1-15,3-1 2 0,3-1-1 16,3-1 1-16,1 1-2 0,3-4-1 16,-2-1-3-16,2 0-3 0,0 3-1 15,0-1-1-15,0 3-2 0,0 0 0 16,0 4-1-16,-1 2 0 0,0 1 0 15,-4-1 1-15,-2 0-1 0,-3 0 0 0,-3 2 0 16,-3-2 0-16,-6-4 0 16,-1 3 0-16,-5-1-1 0,-3 1 0 0,-3-2 0 15,-3 2 0-15,0 0-2 0,-1 1 0 16,-2-2-1-16,0 0 0 0,-2 0 1 16,-2 2-1-16,-1 0 1 0,-5-2 0 15,-3 1 1-15,-5-1 1 0,-3 0 1 16,-3 0 0-16,-4-2 1 0,-3-2-1 0,-1-2 1 15,0 1 0-15,-1-3 0 0,-1 0 0 16,1-2 0-16,2 2-1 0,2 1 1 16,1 0 0-16,2 3 0 0,2 1 1 15,3 2-1-15,1 2 1 0,4-3 0 16,2 2-1-16,3-1 1 0,3 1-1 16,1 0 1-16,3-1 0 0,2 0 2 15,1 0 1-15,0 1 1 0,1 0 1 0,3 1 0 16,-1-4 0-16,4 4-1 0,2-1-1 15,2-1-2-15,6 0 0 0,1 1-1 16,4 0 0-16,4 1 0 0,4 1 0 16,1 1-1-16,4 1 0 0,2 1-1 15,4-1 1-15,-2-2-1 0,2 3 0 16,-1-3 0-16,0 0 1 0,-1 2-1 16,-4-3 0-16,-4 0 1 0,-3 0-1 0,-5 1 0 15,-5-1 0-15,-4 0-1 0,-4-2 0 16,-3 1 0-16,-4-1-2 0,-2 1 1 15,-4 0-1-15,-4 0 1 0,-6-1 0 16,-3 1-1-16,-6-1 1 0,-6 2 0 16,-3-4 1-16,-3-1 0 0,-3-2 1 15,0-1-1-15,-1 1-1 0,0-3 0 16,2-2 0-16,0 4 0 0,2 1 0 0,0 4 0 16,2 1 0-16,1 2 1 0,2 3 1 15,3 2 0-15,3 3 0 0,2-1-1 16,3 0 1-16,5-2-1 0,4 1 0 15,1-1-1-15,6-1 0 0,3-1 0 16,5-1 0-16,4 1 2 0,5-1 0 16,4-2 1-16,6 0 1 0,7-4 1 15,5 0 0-15,6-3-1 0,5-2 0 16,4-1-1-16,4 0-1 0,2 1-2 0,0 0-11 16,-2 1-112-16,-4-1-105 0,-8-1-272 15</inkml:trace>
  <inkml:trace contextRef="#ctx0" brushRef="#br0" timeOffset="53620.5">19712 8053 368 0,'0'2'111'0,"1"0"5"0,-1-3-5 0,0 2-59 16,0-1-13-16,0-4-7 0,0 0-6 16,0 2-4-16,0-2-2 0,1 1-1 15,-1-3-1-15,1 3-1 0,0 0 0 16,-1 1 2-16,2-1 2 0,-4 0 0 16,2 0-2-16,-2 1-2 0,-2 1-3 15,-3 1-2-15,-3 0-3 0,-2 5-6 16,-4 1-1-16,-3 0-2 0,0 1 1 0,-3 3-1 15,0-1 0-15,0 1 0 0,1 2 0 16,4-1 0-16,0 2-1 0,5 0 0 16,0-2 0-16,4 2 0 0,3 0-1 15,5-2 0-15,0 0 1 0,4 0-1 16,5 0 2-16,1 1-1 0,4 0 1 16,5 4 1-16,-1-2-1 0,3 0 1 15,-1 1 0-15,-3 1 0 0,1-3 0 16,-5-1-1-16,-3-1 0 0,-5 1 0 0,-5 0 1 15,-4 0-1-15,-6 0 1 0,-4 0 0 16,-6 0-1-16,-4-1 2 0,-4 0-1 16,-2-4-1-16,-2-1 0 0,3-1-5 15,-1-2-7-15,3 0-6 0,2-2-6 16,4-2-8-16,3 1-5 0,4-4-51 16,2-3-65-16,4 1-98 0,6-4-234 15</inkml:trace>
  <inkml:trace contextRef="#ctx0" brushRef="#br0" timeOffset="54100.22">19886 8079 612 0,'-1'-2'138'0,"0"3"2"0,0 0-103 16,0 1-14-16,0 5 0 0,-1 0 0 15,-2 3-1-15,2 2-4 0,-1 1-2 16,2 3-2-16,1 1-3 0,1-3-2 16,2 1-4-16,3-1-3 0,1 0 0 15,1-2 0-15,-1-2 0 0,1 0 0 16,1-2 1-16,1 0 0 0,0-3 1 16,0-2 0-16,-2-3-1 0,1-1 1 0,-1-2 1 15,-1-2-2-15,-1 1 0 0,-1 1-1 16,2 2-1-16,0 1-1 0,-1 3-1 15,4 4 0-15,-1 0-1 0,2 5 1 16,0-1-1-16,3 2 1 0,1-1 1 16,3-2 0-16,-2-2 0 0,3 1 0 0,-2-6 1 15,1 0 0-15,-1-4 2 0,1-3 4 16,0-1 3-16,-2 0 3 0,-2-6 5 16,-1 0 2-16,-1-7 4 0,-2 2-1 15,-4-2-2-15,-3-1-2 0,-2-5-5 16,-3 3-4-16,-1-1-3 0,-3 5-5 15,-3-1-3-15,1 1-3 0,-2 3-2 16,0 4-3-16,1 1-7 0,1 2-13 16,3-1-17-16,2 3-14 0,1 0 89 0,0 2-213 15,4-1-138-15,1 0-351 16</inkml:trace>
  <inkml:trace contextRef="#ctx0" brushRef="#br0" timeOffset="55009.04">21462 8067 510 0,'-10'-2'121'15,"-1"2"7"-15,-1 0-85 0,-3 2-10 16,-2-1-2-16,-3 0-2 0,0 0-4 16,-6 2-7-16,1 1-4 0,-1-1-3 15,0 0-2-15,0 4 0 0,3-1-2 16,3 2-2-16,3 2-2 0,3 0 0 16,2 0 0-16,4 2 0 0,4-2 1 0,4 2 2 15,3-1 0-15,5-1 1 0,3 3 1 16,3-1 0-16,5 0-2 0,4 3 1 15,3-1-2-15,2 0-2 0,2 2 0 16,1-1-1-16,-3-1-1 0,-5-2 0 16,-5 0-1-16,-5-2-1 0,-10 1 1 15,-7-2-1-15,-11-2 0 0,-5 0-3 0,-9 0-1 16,-3-1 1-16,-4 0-8 16,0-3-6-16,0-1-8 0,2 0-5 15,2-4 20-15,5 0-138 0,2-3-115 0,3-3-281 16</inkml:trace>
  <inkml:trace contextRef="#ctx0" brushRef="#br0" timeOffset="55257.38">21429 7785 612 0,'0'2'136'0,"0"2"5"16,1 2-104-16,-2 0-9 0,0 7 1 16,1 3 1-16,-1 6-4 0,-2 3-4 0,2 5-5 15,-1 6-4-15,-1 7-4 0,-1 3-2 16,-3 3-5-16,0 4-12 0,1 3-19 16,-1 0 0-16,2-3-78 0,-1-3-52 15,3-9-111-15,4-2-235 0</inkml:trace>
  <inkml:trace contextRef="#ctx0" brushRef="#br0" timeOffset="55689.35">21926 7935 470 0,'2'1'119'0,"0"-1"1"0,-5 0-40 16,1 3-53-16,-7-1-3 0,0 0-1 15,-8 1-3-15,-2 2-3 0,-4 0-2 16,-2 2-3-16,1 1-2 0,1 1-2 15,3 2-3-15,5 2-1 0,2 4-1 16,4-1 1-16,4 3-1 0,3-1 2 0,0 1 0 16,5-2 1-16,2-1 0 0,6-1 1 15,3 0-2-15,5-2 1 0,2 0-2 16,2-2 3-16,5 2-5 0,-5 0 0 16,-5 0-1-16,-4 0-1 0,-6 1 1 15,-7-2 0-15,-7 0-2 0,-10-5 3 16,-5 1 0-16,-5-3-1 0,-5 1 0 0,-1-4-3 15,-1 1-8-15,1-2-9 0,-1 1-7 16,5-2 22-16,5-2-143 0,2-2-116 16,4-2-293-16</inkml:trace>
  <inkml:trace contextRef="#ctx0" brushRef="#br0" timeOffset="55927.71">22028 7921 523 0,'2'1'139'15,"1"0"5"-15,0 3-14 0,-3 0-94 16,1 3-5-16,1 5 0 0,-1 5-1 16,1 3-5-16,1 4-4 0,-2 3-5 15,3 4-5-15,-3-3-4 0,1-1-3 0,1-2-4 16,-2-3-11-16,1-1-12 0,-1-5-13 15,-2-1 163-15,2 0-291 0,-1-3-149 16,-2-3-415-16</inkml:trace>
  <inkml:trace contextRef="#ctx0" brushRef="#br0" timeOffset="56722.24">22504 8175 325 0,'-1'2'85'0,"-1"-2"8"0,1 0-12 16,0 2-47-16,0-2-3 0,1 0 3 15,0 1 4-15,0 0-3 0,1-1-4 16,-1 0-2-16,4 0 0 0,0 0 0 16,4 1 0-16,3-2-2 0,2 1-2 15,6 0-1-15,5 0-2 0,5 0-3 16,3-2-4-16,4-1-2 0,3 2-2 15,6 0-3-15,-1 1-3 0,-2 0-3 0,-2 0-2 16,-1 1-3-16,-7 1-6 0,-3 0-9 16,-5-2-6-16,-4 0-5 0,-4 0-6 15,-3-3 9-15,-4 2-124 0,-2-2-106 16,-3-3-268-16</inkml:trace>
  <inkml:trace contextRef="#ctx0" brushRef="#br0" timeOffset="56943.64">22983 8077 446 0,'2'3'123'0,"1"-1"9"16,3 1-10-16,3 2-76 0,3 4-7 16,4 0-1-16,1 3-4 0,3 1-6 15,1-1-9-15,1 0-7 0,-1 0-4 16,-1-2-4-16,-4-1-3 0,-4 1-6 0,-4 2-3 15,-5 1-8-15,-9 2-5 0,-7 1-5 16,-7 1-5-16,-6-2-83 0,-6 1-32 16,-4-4-93-16,2 2-207 0</inkml:trace>
  <inkml:trace contextRef="#ctx0" brushRef="#br0" timeOffset="60486.27">19870 8699 286 0,'-1'11'64'16,"-3"1"7"-16,1-7-45 0,0-1 5 16,1-3 4-16,-1-3 5 0,2-2 5 15,0-1 0-15,1-1-2 0,0-1-4 16,-1 0-1-16,-1 1-1 0,0-2-5 15,-5 1-5-15,-2 2-4 0,-4-1-4 16,-5 2-5-16,-3-2-4 0,-2 2-2 0,-1 2 0 16,1 1 0-16,1 0 1 0,3 1 1 15,5 0 0-15,3 3-1 0,1-3 2 16,5 1 1-16,3-2-2 0,2 3 0 16,2 0-1-16,2 1-1 0,4 0 1 15,1 2-3-15,-1 1-3 0,3 4 1 16,0-3-2-16,2 2 0 0,-3-1-1 15,-1 1-1-15,-2-1 0 0,-2 2 1 0,-3-2-2 16,-3 1 1-16,-3-1 1 0,-4 0 0 16,-2 0 0-16,-4 0 0 0,-4 1-2 15,-2 0-1-15,-3 2-8 0,-4-3-9 16,-1 5-13-16,-3-4-59 0,0-1-63 16,4 0-109-16,2 1-243 0</inkml:trace>
  <inkml:trace contextRef="#ctx0" brushRef="#br0" timeOffset="60939.37">19894 8621 553 0,'3'-3'134'0,"1"3"1"15,-4 4-32-15,1 2-87 0,-1 2-8 16,-1 6-1-16,-2 3-1 0,2 3-1 0,-1 5 0 15,2 0-3-15,0-2-1 0,1-1-1 16,2-3 0-16,2-4 0 0,0-4 0 16,5-4 1-16,3-3 0 0,3-3 2 15,1-2 0-15,3-3 2 0,0-2 1 16,0-1 1-16,-1-1 0 0,-4-4 0 16,-1 4-1-16,-4 2-1 0,-1 2-2 0,-1 3-2 15,-2 6-1-15,0 3-1 16,-1 7-2-16,1-1 0 0,-1 2-1 0,3 2 1 15,2-1-1-15,0 1 0 0,2-5 0 16,1-2 2-16,5-1 4 0,1-4 5 16,0-3 9-16,2-6 5 0,1-1 6 15,2-1 4-15,-1-4 4 0,-4-4 0 16,0-1-4-16,-1 0-6 0,-5-3-7 16,-1-5-4-16,-6-3-5 0,-1-4-7 0,-2 1-7 15,-4-2-7-15,0 3-7 0,-1 0-13 16,-3 7-15-16,1 2-94 0,-2 3-39 15,0 5-116-15,-1 3-247 0</inkml:trace>
  <inkml:trace contextRef="#ctx0" brushRef="#br0" timeOffset="61735.48">21451 8720 376 0,'1'2'99'0,"-2"0"8"0,-1-1-40 15,-2 0-28-15,-2 2-5 0,-4-2-2 16,-4 2-4-16,-5-1-6 0,-2-1-9 16,-3-1-3-16,-2 1-2 0,1 0-3 0,0 2 0 15,6-2 1-15,3 2 0 0,3 1 1 16,6 4 1-16,3 0 2 0,4 3 0 16,2 1-1-16,5 1-1 0,5 2 0 15,2 0-2-15,5 1-2 0,2 0 0 16,4-1-1-16,1-1-1 0,-2 0 0 15,0-1 0-15,0-2-1 0,-5 0 0 0,-1 0 0 16,-7-2-2-16,-5 0 0 0,-2-3 0 16,-9 2 0-16,-4-1 1 0,-6-2-1 15,-6 0-2-15,-7-1-3 0,-7-2 0 16,-1 0-46-16,-4-2-82 0,1-2-105 16,1 0-259-16</inkml:trace>
  <inkml:trace contextRef="#ctx0" brushRef="#br0" timeOffset="61956">21405 8593 646 0,'6'-7'151'0,"-3"4"1"16,-2 3-102-16,-2 6-12 0,-3 3-5 0,-2 3-3 15,-2 6-2-15,-1 7-6 0,0 6-1 16,1 3-2-16,-1 2-6 0,2 3-4 15,3 1-4-15,3-1-3 0,0-2-7 16,3-1-10-16,0 2-14 0,5-3-12 16,-1-2-89-16,4-3-45 0,0-3-115 15,1-1-244-15</inkml:trace>
  <inkml:trace contextRef="#ctx0" brushRef="#br0" timeOffset="62314.98">21928 8725 497 0,'5'-2'119'0,"-2"-1"6"0,-1-1-63 16,-1 3-32-16,-1 1-3 0,-1 0 0 15,-2 3-4-15,-4-1-5 0,-4 1-5 16,-2 1-2-16,-2 2-3 0,-3 2-2 16,-1 1 0-16,-1 1-1 0,1 2 1 15,5 1 2-15,2 3 0 0,4 0 2 0,4-2 0 16,4 1 1-16,3 0 0 0,4 0-2 16,4 1-3-16,1-2-2 0,0 0-1 15,0 2-1-15,-2-3-1 16,-2-1 0-16,-2-2-2 0,-5-1-1 0,-3-1 0 15,-6-1-2-15,-4-1-5 0,-5-1-9 16,-3-1-9-16,-2-4 18 0,0 0-141 16,-1-3-121-16,5-4-303 0</inkml:trace>
  <inkml:trace contextRef="#ctx0" brushRef="#br0" timeOffset="62673.85">22108 8735 621 0,'9'1'138'0,"-4"-1"7"0,-2-1-105 15,0 1-10-15,1-1-1 0,1-1 1 0,-1 1-3 16,4 0-4-16,2 0-6 0,3 2-6 16,1 2-2-16,0 3-2 0,4 2-1 15,0 2-2-15,0 1-2 0,-1 1-2 16,-1 0-1-16,-3-1-1 0,-2 0-1 15,-5 1-2-15,-6-1 1 0,-6-1 0 16,-6 3 1-16,-5-1 1 0,-4 0 1 16,-4-1 1-16,-3 1 3 0,-2-2-2 0,4 0 1 15,5-5 0-15,1 3-1 0,6-1 0 16,4-3 2-16,7 1 0 0,7 3 1 16,5-5 1-16,3 1 1 0,8-2-1 15,5-1-1-15,3 0-3 0,4-3-8 16,1-3-11-16,6 2-10 0,-2 2-12 15,0-3 12-15,0 0-137 0,3-1-122 0,-2-1-295 16</inkml:trace>
  <inkml:trace contextRef="#ctx0" brushRef="#br0" timeOffset="62954.73">22658 8745 382 0,'-3'0'118'0,"3"2"5"0,1-1-10 15,4 0-60-15,4 2-15 0,3 2-8 16,4-3-9-16,5 4-8 0,5-3-4 0,3 0-2 15,5 3-2-15,0-5-2 0,0 0-1 16,0 1-2-16,-3-4-3 0,-1 1-10 16,-2-2-50-16,-6-3-68 0,0 1-101 15,-3-2-243-15</inkml:trace>
  <inkml:trace contextRef="#ctx0" brushRef="#br0" timeOffset="63158.18">23094 8612 497 0,'-8'-1'115'0,"4"3"3"0,1 6-80 16,2 1-7-16,0 2 2 0,4 2-6 16,3 1-3-16,4 4-1 0,1-3-2 15,6 4-3-15,-2-2-4 0,4 2-5 16,-2 0-2-16,-1-3-4 0,-3-2 0 16,-2 4-2-16,-7-7-1 0,-3 2 0 15,-5-4-2-15,-5 0-1 0,-3 1-4 0,-5-1-7 16,-1-3 10-16,-1 0-136 0,-2-1-116 15,4-2-300-15</inkml:trace>
  <inkml:trace contextRef="#ctx0" brushRef="#br0" timeOffset="63320.79">23612 8825 545 0,'10'8'112'0,"-1"-4"2"0,-4-5-105 16,0-5-5-16,-2 1-28 0,3-8-63 16,-2-3-24-16,4-4-82 0,-1-4-176 15</inkml:trace>
  <inkml:trace contextRef="#ctx0" brushRef="#br0" timeOffset="63456.48">23991 8762 600 0,'10'21'139'0,"-1"-2"2"0,-2-6-84 16,-3-2-40-16,0-4 0 0,-3-7-4 16,3-4-18-16,1-3-58 0,4-10-78 15,1-3-112-15,3-5-269 0</inkml:trace>
  <inkml:trace contextRef="#ctx0" brushRef="#br0" timeOffset="70669.75">19872 11275 500 0,'-2'4'132'0,"1"-2"5"16,0 0-20-16,1-4-69 0,2 1-3 0,0-1 1 15,1 0 0-15,2-5-1 0,-1-1-1 16,-1 0-7-16,2 1-7 0,-1-2-7 15,-2 2-4-15,1 2-6 0,-3 2-2 16,0-1-3-16,0 4-3 0,0 2-1 16,-2 3-2-16,1 10 0 0,1 1-1 15,-1 6-1-15,1 6 1 0,-1 5 0 16,1 5 0-16,1 0-1 0,1-2-2 16,2 0-4-16,1-1-11 0,2-3-4 0,2-2-2 15,0-5-7-15,3-2-7 0,0-6-6 16,2-2-8-16,-2-4 10 0,1-3-92 15,-2-6-32-15,0-3-102 0,-1-3-215 16</inkml:trace>
  <inkml:trace contextRef="#ctx0" brushRef="#br0" timeOffset="71081.42">20120 11387 592 0,'0'2'144'16,"0"-2"2"-16,2 2-65 0,0 0-51 15,-1 3-10-15,2 3-6 0,1 3-4 16,0 1-3-16,2 3-2 0,-2 2-2 16,2-2-2-16,2-1-1 0,2 2-1 0,0-3-1 15,2-1 0-15,1-2 0 16,1-4 1-16,2 1 0 0,-1-3 0 0,1-3 2 16,1 1 0-16,-2-4 1 0,2 1 1 15,-3 0 0-15,-2-1 2 0,-1 2 0 16,-2 1 0-16,-3 0 0 0,1 3 1 15,-3 1-1-15,-1 2-1 0,1 0-2 16,-1 2-2-16,3-2-1 0,0-1-1 16,5-1-1-16,1-2 0 0,5-4 3 0,2-4 2 15,4-1 3-15,0-3 8 0,1-3 6 16,-1-2 7-16,-1-3 4 0,-2 1 3 16,-4-2 0-16,-2-2 0 0,-3-1-4 15,-5-1-6-15,-3 0-5 0,0-1-7 16,-6 1-5-16,-1 2-3 0,0 4-3 15,-2 3-1-15,2 3-2 0,-2 2-1 0,1 4-5 16,0-1-5-16,1 2-12 16,1 1-14-16,1 0-19 0,-2 0-9 0,3-2-123 15,3 1-132-15,2 0-304 0</inkml:trace>
  <inkml:trace contextRef="#ctx0" brushRef="#br0" timeOffset="71990.57">22910 11392 480 0,'2'2'121'0,"-1"-1"4"16,2 0-41-16,-2 0-54 0,1-1-8 15,-2 1-3-15,0-1-4 0,1 3-2 16,-3-1-2-16,0 0 0 0,-3 0-1 15,-5 3 0-15,-3-2-1 0,-9 5-1 16,-4-2 0-16,-6 1-2 0,-6 0-3 16,-5 2 0-16,-3 0-1 0,-1 0-2 15,3-2-7-15,0 1-6 0,6 0-4 16,4-3-3-16,3-2-4 0,5 1-109 0,4-2-8 16,5-3-84-16,3 0-185 0</inkml:trace>
  <inkml:trace contextRef="#ctx0" brushRef="#br0" timeOffset="72253.06">22448 11348 568 0,'-2'-1'122'0,"-2"0"1"15,-1 0-98-15,-5 2-13 0,-3 1-4 16,-3 4-2-16,-3-1 0 0,-4 6-2 15,-1 3 0-15,2 3 0 0,2 0-2 16,4 3 0-16,2 0-1 0,6 2 1 16,7-2 0-16,7 1 3 0,5-1 3 0,7-2 3 15,5 0-1-15,5-2 1 0,4-3-3 16,2-4-6-16,0-2-8 0,2-4-5 16,0-4-126-16,-2-1-114 0,-1-4-290 15</inkml:trace>
  <inkml:trace contextRef="#ctx0" brushRef="#br0" timeOffset="72985.62">21621 11184 464 0,'-3'2'120'0,"1"-1"4"15,-2-1-31-15,-3 2-63 0,-3 0-5 16,-3-1-2-16,-2-1-4 0,-2 2-4 16,-3 0-3-16,0 2-1 0,1-2-2 15,-2-1-2-15,5 3-2 0,1 0-2 16,3 3 0-16,2-3-1 0,2 0-1 16,4 3-1-16,2 3-1 0,2 2-1 15,2-2 2-15,1 0-1 0,4 2 1 0,1 0 2 16,2 1 0-16,2-1 0 0,0-1 1 15,0 1 0-15,-1-3 1 0,-1 1 0 16,-1-2 1-16,-4 1 0 0,-5-2 0 16,-2-1 1-16,-7 2-1 0,-5-2-2 15,-2 0-4-15,-6-1-8 0,-4-1-8 16,-3-1-4-16,-5-2-125 0,1-3-116 0,0 1-293 16</inkml:trace>
  <inkml:trace contextRef="#ctx0" brushRef="#br0" timeOffset="73184.09">21353 11001 632 0,'22'-2'156'0,"-7"5"3"0,2-1-83 0,-3 4-34 16,-3 4-11-16,-3 4-7 0,-1 3-8 15,-1 5-5-15,-3 5-2 0,-1 5-3 16,0 4-2-16,-2 3-1 0,-2 0-4 15,1 3-13-15,0 2-17 0,-1-3 1 16,1-1-137-16,0-3-133 0,-1-4-326 16</inkml:trace>
  <inkml:trace contextRef="#ctx0" brushRef="#br0" timeOffset="73474.05">21888 11096 605 0,'-3'-1'139'0,"-1"3"1"15,-2 1-76-15,-5 3-46 16,-2 1-7-16,-4 1-4 0,-3 1-1 0,2 3-2 16,-2 1 0-16,4-1-2 0,3 1 0 15,2 2-2-15,4-1 1 0,6 5-1 16,1-2 0-16,2 1 0 0,1 2-2 15,1 1-1-15,0 2-3 0,-2 0-5 16,-1-1-3-16,-2 1-2 0,-2 0-2 16,-2-1 1-16,-4-1 0 0,-2-2 14 0,-3-4-129 15,-1-1-107-15,0-5-286 0</inkml:trace>
  <inkml:trace contextRef="#ctx0" brushRef="#br0" timeOffset="73680.5">21946 11117 658 0,'11'15'155'0,"-3"4"2"0,-1 6-98 16,-1 5-24-16,-4 5-6 0,-4 1-5 15,-3 1-7-15,-3 0-5 0,-1-1-3 16,0-3-4-16,-1-3-4 0,3-4-7 15,0-1-13-15,3-3-16 0,0-2 35 0,3-2-166 16,2-2-134-16,-3-2-335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7:10:23.0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1874 5529 304 0,'6'9'68'0,"1"0"0"16,-2-1-56-16,3 0-2 0,0 1-2 0,-1 0-2 16,0 0-4-16,1 1-1 0,-3-3-1 15,1-2 1-15,-1 0 2 0,-1-2 12 16,0 0 15-16,-2 0 8 0,-1-3 6 15,0-1 6-15,0 2 5 0,-1-1 4 16,-1 0-7-16,0-1-12 0,-1 0-8 16,-4 1-6-16,-3 0-4 0,-6 2-7 15,-3 1-6-15,-8-1-5 0,-6 3-2 16,-7 0-2-16,-2 2-1 0,-5 0-1 16,-4-2-1-16,-1 1-1 0,0 2 0 0,1 0 0 15,3-3 1-15,1 2 0 0,2 0 1 16,5 0 2-16,2-2 0 0,5 2 0 15,2 2 0-15,3 3 0 0,4 3-1 16,2 4 0-16,3 7-1 0,2 7 1 16,2 5-1-16,-1 3-1 0,3 7 1 15,0 6 0-15,2 7 1 0,2 8 0 0,-1 6 0 16,1 8 1-16,-1 9 0 0,3 5 0 16,-1 5 0-16,1-2 0 0,-2-5-1 15,3-3 1-15,3-5 0 0,2-8-1 16,3-6 1-16,1-4 0 0,3-4-1 15,4-3 2-15,2-3 0 0,0 1-1 16,2-1 2-16,3-6 0 0,1 1 0 16,4 0 1-16,4-5-1 0,1-1 0 15,3-2 1-15,5-3 0 0,1-5-1 16,5-5 0-16,2-3 0 0,6-4 0 0,5-2-1 16,7-2-3-16,6-4-4 0,10-10-27 15,6-2-104-15,6-10-112 0,5-5-284 16</inkml:trace>
  <inkml:trace contextRef="#ctx0" brushRef="#br0" timeOffset="1113.15">20912 5479 623 0,'-1'1'130'0,"-2"-1"-3"15,2 1-100-15,0 1-38 16,-2 2-7-16,-1 1-6 0,-1 2-8 0,1-1 1 16,-2 2 3-16,1-1 4 0,0-3 4 15,1 0 4-15,2-1 12 0,0-3 12 16,2 2 8-16,3-2 4 0,4-1 2 16,1 1 2-16,5-3-1 0,6 3-2 15,7-2-4-15,8-1-6 0,7-3-5 16,3 2-2-16,11 0-1 0,7 1-3 0,2-1 1 15,-3 2-1-15,-1 1 1 0,-3 3-1 16,-4-1 0-16,-7-1 0 0,-8 1 0 16,-5 1 0-16,-5 2 0 0,-7 0 0 15,-5 4-1-15,-4 3 0 0,-7 3 0 16,-4 2 2-16,-4 3 1 0,-3 4 0 0,0 2 1 16,-3 0 0-16,-1 5 0 0,1 4-1 15,0 2 0-15,0 5-1 0,2-1-1 16,1 4 0-16,1 6 0 0,2 7 1 15,1 4-1-15,1 4 1 0,2 10-1 16,0 3 1-16,1 5-1 0,1 6 0 16,0-3 0-16,3 4 0 0,0-2-1 15,-1-6-1-15,3 2 1 0,-1-1-1 16,4-5 0-16,-3-1 1 0,-2-5 0 0,0-1 1 16,1-4 0-16,-4-6 1 0,0-3 0 15,-3-2 1-15,-1-5 1 0,0-2 0 16,-4-3 1-16,-3-1 0 0,-3-2 0 15,-4-6 0-15,-6-5-1 0,-4-4 0 16,-6-5-1-16,-2-4 1 0,-7-5-1 16,-9-4 0-16,-8-2 0 0,-6-3-1 15,-12-4 1-15,-6-2-1 0,-13-3-1 0,-6 2 1 16,-5 0-1-16,-7-2 0 0,-8-1-3 16,-4 4-5-16,-11 1-125 0,-3 1-113 15,-11 3-297-15</inkml:trace>
  <inkml:trace contextRef="#ctx0" brushRef="#br0" timeOffset="5162.39">11074 7371 261 0,'-9'13'58'0,"0"-6"0"16,1-2-36-16,3 0-17 0,-1-2 8 16,2-1 12-16,1-2 14 0,-1 2 8 15,1 1 6-15,0-1 4 0,-1-1 4 16,2 1-8-16,-1 0-14 0,0 0-13 16,-1 1-8-16,0-1-7 0,1 0-5 0,-2 0-4 15,2-1-1-15,1 4-1 0,1-3 0 16,0 1 3-16,3-1 3 0,2-1 1 15,5-1 2-15,5 1 3 0,3-4 2 16,6 1 1-16,6-1 0 0,9-3-1 16,4 2-1-16,6-2-1 0,5 3-1 15,5 0-3-15,0-2-1 0,0 2-3 0,-2-1-1 16,-2 2-1-16,-2 2-1 0,-1-2-1 16,-9 2 1-16,-4 2-1 0,-8-4 0 15,-4 5 0-15,-8-1 0 0,-7-1 0 16,-6 0-1-16,-5-2 2 0,-4 3-1 15,-7 3 2-15,-7-3-1 0,-11 1 0 16,-6 4 1-16,-8-1 0 0,-5 3 0 16,-9-1-1-16,-3-1 0 0,-1 2 0 0,0 0 0 15,2-2-2-15,-2 2-1 0,4 2-1 16,7 0-1-16,6-1 0 0,10 1 0 16,6-2 0-16,9-2 2 0,7-2-1 15,4-4-2-15,8-1 2 0,8-1-1 16,3-6 0-16,9-2 0 0,8 1 1 15,7-1 2-15,10-1 1 0,6 0 1 16,5-1-1-16,4 2 0 0,1 1 1 16,0-1-1-16,-2 0 0 0,-3 0 0 0,-5 3 0 15,-7 0 0-15,-6 2 0 0,-11 3 0 16,-7-1-2-16,-13 4 2 0,-11 0 0 16,-16-1-1-16,-8 5 0 0,-10-1-1 15,-8 3 1-15,-9 1 0 0,-9-2-4 16,-4 1-3-16,1 2-2 0,-2 2 0 15,1-1 0-15,5 1 0 0,7-1 1 16,11 1 2-16,8-2 4 0,10-2 3 0,9-4-1 16,10-3 2-16,10-1 0 0,10-2 2 15,9-5 1-15,10 0 2 0,9 0-1 16,12 0 1-16,6 1-1 0,7-2-1 16,1-1 0-16,3 4-3 0,-3-1 0 15,-6 2-1-15,-5 0-2 0,-9-1 0 16,-13 2-1-16,-9 3-3 0,-10-1-1 15,-11 0-2-15,-14 0-3 0,-9 2-9 16,-8 2-111-16,-10 1-104 0,-8 0-271 0</inkml:trace>
  <inkml:trace contextRef="#ctx0" brushRef="#br0" timeOffset="199012.87">1593 15298 645 0,'-7'-8'146'0,"-3"-3"2"0,-1 1-106 16,-3-4-19-16,4 1-11 0,-3 0-5 16,-1 1-8-16,-1 1-9 0,-4-1-5 15,0 2-6-15,-3 3-2 0,0 2 1 16,-3 1 2-16,-3 3 4 0,-2 1 6 15,-1 4 8-15,1 1 6 0,0 4 4 16,-3 1 0-16,2 3 0 0,-1 1 1 0,3 2-3 16,0 4-1-16,0 0-2 15,4 3-1-15,2 0-1 0,3 1-1 0,3 2 0 16,4 1-1-16,3 1-1 0,5 2-2 16,1 0-1-16,2 5-2 0,1 6-3 15,1 3 0-15,3 2-3 0,0 4 0 16,2 5 1-16,2 2 1 0,2 0 3 0,0 3 1 15,4 3 3-15,1 2 2 0,1 3 1 16,0 0 1-16,3 0 1 0,-2 0 1 16,2-3 3-16,-2-5 1 0,3-7 4 15,0-4 4-15,0-5 6 0,1-7 1 16,0-5-1-16,1-8 1 0,-1-6-2 16,5-2-2-16,0-6-4 0,1-6-6 15,4-2-2-15,4-4-2 0,3-3-13 16,7-3-134-16,1-7-123 0,4-9-323 15</inkml:trace>
  <inkml:trace contextRef="#ctx0" brushRef="#br0" timeOffset="200227.58">20870 15983 531 0,'-1'5'129'0,"1"-1"1"16,1-2-66-16,1-2-32 0,2-1-11 15,0-1-7-15,1 0-4 0,2-1-2 16,0-1-1-16,-2 1 0 0,2 0 2 16,-1 0 2-16,-1 0 2 0,-1-1 2 15,-2 2 1-15,1 0 0 0,0-3-1 0,0 1-3 16,0-1-2-16,2 0-1 0,-1-1-3 16,3-2-2-16,1 0-1 0,1-2 0 15,3 0-1-15,2-3-1 0,1-1 1 16,1-1 1-16,3 1 1 0,0 1 2 15,3 1 0-15,1 2-1 0,1 4 1 16,2 3-1-16,-3 1-1 0,-3 1-3 16,1 2 0-16,-1 2-3 0,-4 0 0 15,-1 3-3-15,-3 5-1 0,0 8 0 0,-2 4-1 16,-5 7 1-16,-2 5-1 0,-2 6 2 16,-4 8 1-16,-2 0 0 0,-5 3-2 15,-1 0-1-15,1 2-1 0,-1 3-3 16,2-3-2-16,4 1-1 0,0-1 1 15,4-3 1-15,2 4 2 0,1-3 2 16,0-2 2-16,0-1 3 0,0-2 2 16,0-1 1-16,2-1 1 0,-1-7-1 0,0-2 2 15,0-2 0-15,2-3 1 0,-2-2 0 16,-1-2 1-16,1-4 0 0,-2 1 1 16,-2 1-1-16,-2-4 0 0,0 1 0 15,0 1-2-15,-2-1 0 0,0 2-1 16,1-2 0-16,-2 1-1 0,1-1-1 15,-2 2 1-15,0-1-1 0,0-1 3 0,-4-1 2 16,-1 0 1-16,-4-3 5 16,-2 1 2-16,-5-2 2 0,-6-2-1 0,-6-1-1 15,-8 1-3-15,-6 2-1 0,-12-2-3 16,-16-1-13-16,-18-5-19 0,-16-1-132 16,-16-3-130-16,-18-9-337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7:18:26.2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2325 5008 308 0,'-1'0'78'0,"2"0"8"16,-1 0-23-16,0 1-36 0,-1-1-6 0,2 1 3 15,-1 0 4-15,0 0-3 16,0 0-5-16,0-1-1 0,0 1-1 0,1 1 1 16,-2-2-3-16,0-2-2 0,1 2-1 15,0-1 1-15,0 1 2 0,0-1-1 16,1 1 1-16,0 1 0 0,1-1 0 16,1 0-2-16,1 0-1 0,0-1-2 15,5 1-2-15,-1-1 0 0,2-1-2 16,2 1 0-16,1 0-1 0,1-2-1 15,0-1-2-15,0 2 0 0,-1-2-1 16,0 0 1-16,2 1-1 0,0 0 1 0,2 1-1 16,-1-1 1-16,3 1-1 0,3 1 1 15,0-1-2-15,0 2 1 0,1 0 0 16,0 1 0-16,-1-1 0 0,2 1 0 16,0-1 2-16,1 1 0 0,1-1 0 15,3-1 1-15,2-2-1 0,0 3-1 16,1-2 0-16,1-1 0 0,2 1-2 0,1 0 0 15,2 2-1-15,0-1 1 0,2 0 0 16,4 1 0-16,-2 0 1 0,3-1 0 16,0 0 0-16,-1-3 0 0,1 2 0 15,3 0 2-15,-2-1-2 0,3 1 1 16,-2-1-1-16,-1 3 0 0,3-1-1 16,1 1 1-16,-1 0-2 0,-1-1 0 15,-1 2 1-15,0-2-1 0,-1 2 0 16,-1 0 0-16,1-1 0 0,-2 3 0 15,0-1 1-15,2 0 0 0,0 1-1 0,-1-3 1 16,1-1 0-16,-2 1 0 0,-2-3-1 16,2 2 0-16,0-1 0 0,2-2 0 15,-1 5 0-15,2-1 0 0,1 0 0 16,0 1 1-16,1 1-1 0,0-1 0 16,-4-2 0-16,1-1 0 0,-1 2 0 15,-2 0 0-15,1 0 0 0,1 0 0 0,-2 2 0 16,0-2 0-16,1 0 0 0,-3 2 1 15,1-3-1-15,-3-3 0 0,1 1 0 16,-4 0 1-16,2-3-1 0,0 2 0 16,-2-2 1-16,1 0-1 0,-1 4 0 15,-1-6 0-15,1 5 1 0,1-1-1 16,-2 2 0-16,0-1 0 0,-3 3 0 16,2 0-1-16,-1 3 1 0,-1-2 0 0,-5 3-1 15,0 0 1-15,-3-4 0 0,-2 4-1 16,-4-1 1-16,-2 2 0 0,-2-1-1 15,-2-1 1-15,-2-2 1 0,-1 4-2 16,-4-4 1-16,-2-1 0 0,0 1-1 16,-1-1-1-16,-2 3 0 0,0-2 0 15,0-2 1-15,0 0-1 0,-2 2 2 16,-1-2 0-16,-1-1 1 0,-3 2 0 16,-2 2 0-16,-3 0 1 0,-3-1-1 0,-2 1 0 15,-2 1 0-15,-4 2 0 0,0-1-1 16,-3 0 1-16,-5-2-1 0,-2 1 0 15,-3-2 0-15,-2 0 0 0,-3-1 0 16,-1 1-1-16,-6-2 1 0,4 4 0 16,-4-2 1-16,0-1-1 0,-4 0 2 15,-1-4-1-15,-1 1 0 0,1-3 0 0,-2-4 0 16,-1 2 0-16,0-1 0 16,2 0-1-16,2 2 1 0,0 1-1 15,-1-1 0-15,-1 4 0 0,0 0-1 0,1-1 1 16,-3 1 0-16,-2 1 0 0,1 0 0 15,0 2 0-15,0 3 0 0,-3 1 1 16,-2 1-1-16,1 3 0 0,-2-1 0 16,-1-1 0-16,-2 2 0 0,-1 0 0 0,1-1 0 15,0-2 1-15,0 0-1 0,0-3 0 16,3 0 1-16,-2-1-1 0,4-2 0 16,1-1 1-16,3 2-1 0,-1 0 0 15,0-1 0-15,2 1 0 0,3-1 0 16,-1-2 1-16,0 2-1 0,4 1 0 15,4-1 0-15,4 0 0 0,2 1 0 16,5 0 0-16,2 1 0 0,4 0 0 0,4-2 0 16,3 1 1-16,3-1-1 0,2 1 0 15,4-1 0-15,3 1 1 0,2-1-1 16,4 0 1-16,1 0-1 0,2 1 1 16,1 1 0-16,0-1 0 0,0 0-1 15,2 2 1-15,1-3-1 0,0 2 1 16,3 0 1-16,-1 0-1 0,4 1 1 15,0 2 0-15,-1-3 0 0,0 4-1 16,2-1 0-16,0 0 0 0,2 0-1 16,0 2 0-16,2-1 0 0,3 2 0 15,0-2 0-15,4 2 0 0,2-2-1 0,4 1-7 16,1-2-16-16,5 1-75 0,2-4-57 16,-1-2-114-16,2-8-263 0</inkml:trace>
  <inkml:trace contextRef="#ctx0" brushRef="#br0" timeOffset="5076.88">6800 4991 230 0,'-3'7'67'0,"4"-4"4"0,2 2-29 16,0-2-3-16,2-2-6 0,3 2-7 0,2 1-5 15,1-3-6-15,1 0-3 0,2 1-3 16,3-3 2-16,-1-1 3 0,0 0 4 15,3 0 4-15,2 0 3 0,-1 0 4 16,3-2 4-16,1 3-1 0,1-3-2 0,2 1-4 16,3 0-4-16,-1-1-3 0,5 0-3 15,0-1-5-15,5 0-2 0,-1 2-1 16,3-3-2-16,-1 3 0 0,2-1-2 16,-2 2 0-16,3-2-1 0,0 1-1 15,4 0-1-15,0 2 0 0,1-3 0 16,3 1 0-16,1-1-1 0,2 2 1 15,0-3 0-15,-3-1-1 0,2-2 0 16,3 2 1-16,-2 3-1 0,3-1 0 16,-1 2 0-16,-1 3 0 0,0 1 0 15,-2 2 1-15,-4-2-1 0,1-1 0 0,-3 4 0 16,0-4 0-16,0 2 0 0,-2-1 1 16,0 0-1-16,3 3 0 0,-2-1 0 15,0 1 0-15,-1-1 0 0,-2-3 0 16,3 3 1-16,0-1-1 0,-1 1 0 15,3 1 0-15,0-1 1 0,4 0-1 0,4 3 0 16,-1-4 0-16,2-1 0 0,1-2 0 16,1 0 0-16,2-1 0 0,-1 0 0 15,1 1 0-15,-1 4 1 0,2 0-1 16,2 1 1-16,-4 0 0 0,0 1 0 16,3 2 0-16,-2-3 0 0,3 1 0 15,-2 1-1-15,0-2 1 0,0 0-1 16,-3-1 0-16,0-2 1 0,-1 0-1 15,-1 0 0-15,0-2 1 0,0 1-1 16,-1 1 1-16,2-2-1 0,1-3 0 0,2 1 1 16,-1-1-1-16,3 0 1 0,2 0-1 15,2 1 2-15,1 0-1 0,0 0 0 16,-1 1 0-16,3 0 0 0,-1 1 1 16,-1 0-1-16,-2-1-1 0,1 3 1 15,-3-3-1-15,-1 1 1 0,-2-1-1 16,-5-1 1-16,-2 0 0 0,-2 0 0 0,-5-2 0 15,-2 1 0-15,-8 1 6 0,-5-4-143 16,-6-3-118-16,-9 1-318 0</inkml:trace>
  <inkml:trace contextRef="#ctx0" brushRef="#br0" timeOffset="14478.66">2908 7457 303 0,'0'4'83'0,"-1"-2"9"0,2-1-33 16,0 1-19-16,0 1-1 0,2-1-1 15,1 0-5-15,1 0-7 0,1 1-7 16,1 1-3-16,3-1-1 0,0 1-1 16,3 0-1-16,4 1-1 0,2 1 0 0,6 0-2 15,2 2-1-15,8 1-3 0,4 2-1 16,7 0-1-16,6 0-1 0,3-1 1 16,4-2-2-16,8-2 0 0,2-3 1 15,4-2 0-15,5 0 0 0,1-6-1 16,1-2 1-16,2 2 0 0,-2-2 1 15,-1 2 0-15,-3-1 0 0,-5-1 0 16,-5 5-1-16,-4 0 1 0,-7 2-2 16,-9 1 0-16,-10-2-1 0,-9 1-2 0,-7 0-6 15,-7 1-59-15,-8-1-64 0,-9-3-99 16,-9 2-242-16</inkml:trace>
  <inkml:trace contextRef="#ctx0" brushRef="#br0" timeOffset="15112.39">5566 7429 289 0,'2'3'71'16,"2"1"9"-16,2 0-40 0,3 2 0 15,4-1 3-15,3 1 2 0,3-2 2 0,6 1-4 16,6 1-5-16,7-1-8 0,4-2-6 15,5-2-4-15,3 0-4 0,8 0-5 16,7 0-4-16,1-1-3 0,1-1-2 16,3 1-1-16,0-1 0 0,-1 0-1 15,-2 0 0-15,-4-2-4 0,-3 0-86 16,-5-1-32-16,-7-2-90 0,-8 2-212 0</inkml:trace>
  <inkml:trace contextRef="#ctx0" brushRef="#br0" timeOffset="25431.09">14579 4856 438 0,'10'4'104'0,"0"-1"0"0,-1 2-62 16,-2-2-18-16,3 1-14 0,3 0-3 15,3 2-1-15,6 0 0 0,6-3 4 16,4 1 3-16,-1 0 3 0,5-2 3 15,-1 0 4-15,-1-2 0 0,-5 0 0 16,-1 1-2-16,1-3-1 0,10 1-3 0,2 0-1 16,1-1-5-16,5 2-2 15,2-2-1-15,1-1-2 0,-1 4-3 0,-3 1 0 16,-5 1-2-16,0 0 0 0,-3-1 1 16,0 1 2-16,-3 1 0 0,-2-2 1 15,3-2 0-15,0 3 0 0,1-1 2 16,4 2-2-16,0 0-2 0,3 2 0 0,2 0 1 15,-3 0-1-15,0-3-1 16,-2 1 0-16,-3-2-1 0,-6 1 1 0,3-2-1 16,2 1 0-16,2 0 0 0,2 0 0 15,-1-1-1-15,3 0 1 0,3 2 0 16,-1-2-1-16,1 1 0 0,-1-2 0 16,-1 2 0-16,-3 1 0 0,4 2 0 0,0-1 0 15,2 3 1-15,-2-1-1 16,-1 1 0-16,-1-2 0 0,-1 0 0 0,1-1 0 15,0 1 0-15,0-3 1 0,1-1-1 16,2-1 1-16,4 0-1 0,3-1 0 16,1-1 1-16,1-2-1 0,-1 1 0 15,-1 1 0-15,2-2 0 0,-1 1 0 16,-6 1 0-16,1 0-1 0,1 2 1 16,1 2 1-16,-3 0-2 0,-2 1 1 15,-1 3 0-15,0-1 1 0,-3 3-1 0,-2-2 0 16,0-1-1-16,1-2 1 0,2 1 0 15,2-3 0-15,2 1 0 0,5-2 0 16,-2 0 0-16,1 1 0 0,1 0 1 16,3-1-1-16,0-1 0 0,-2-3 0 15,1 1 0-15,4 0 0 0,2-1 0 16,-1 2 0-16,1-2 1 0,-1 1-1 0,2 1 0 16,0-1 0-16,2 0 0 0,-1-1 0 15,4 0 0-15,-1-1 0 0,-2 2 0 16,1-3 1-16,-1 1-1 0,-2-5 0 15,-2 1 0-15,-3-1 0 0,2-2 1 16,0 0-1-16,-5-2 1 0,-3-2-1 16,-1-1 1-16,-5-2 0 0,-3 0 0 15,-3-3 0-15,-6-2 0 0,-1 0 0 0,-1-5 0 16,-6 3 0-16,-2-2-1 16,-5-2-1-16,-5-2 1 0,-5 3-2 0,-5 0 1 15,-4 2-1-15,-5-2 1 0,-5 3 0 16,-5-1 0-16,-4 0 0 0,-3-2 1 15,-6-1 0-15,-4-2-1 0,-2 2 1 16,-4 0 0-16,-5 0-1 0,-5 0 1 16,-3 1 0-16,-4 3 0 0,-5-2 1 15,-4-1-1-15,-3 3 0 0,-1 2 1 0,-4 3-1 16,-3 1 0-16,-1 3 0 0,-4 1 0 16,1 4 0-16,-5 1 0 0,-5 1 0 15,3 1 0-15,-5 1 0 0,-2-2 0 16,-3 2-1-16,-5 0 1 0,1 3 1 15,-3 0-2-15,0-1 1 0,-4 0 1 16,-2 1-1-16,0 4 0 0,1 1 0 16,-5-4 0-16,1 2 0 0,-5 4 1 15,2 2-1-15,2 1 1 0,-6-1 0 16,5 1-1-16,4 5 1 0,0 0 0 0,-2-3-1 16,3 0 0-16,2 3 0 0,5 0 0 15,-5 2 0-15,1-2 0 0,2 3 0 16,9 1 0-16,1 1 0 0,-3-1 0 15,4 2 0-15,-1 3 0 0,4 1 0 16,5 5 0-16,3 0 0 0,-3 1 0 16,2 1 0-16,0-1 0 0,4 1 0 15,3 2 0-15,1-1 0 0,3 0 0 0,10 1 0 16,3 2 0-16,5 3-1 0,7-3 0 16,10 0 0-16,-2 0-3 0,5 4-1 15,7 1-1-15,9-1-3 0,15 1-2 16,6 2-3-16,9 1-3 0,17 1-6 15,13-5 170-15,7-4-292 0,15-2-136 0,8-3-406 16</inkml:trace>
  <inkml:trace contextRef="#ctx0" brushRef="#br0" timeOffset="31057.27">1239 11774 540 0,'0'1'124'0,"0"2"1"0,0-5-61 15,0 2-51-15,0 0-9 0,0 4-1 0,2-3-1 16,-2 0-1-16,0 0 0 0,0 2-1 15,-2 1 1-15,1-1 2 0,-2 0-1 16,0 0 3-16,-3 3 2 0,1-2 3 16,-2 0 2-16,0-3 1 0,-1 2 1 15,-1-1 1-15,-1-1-1 0,-1-1 0 16,0-1-1-16,0 0-2 0,-1 1-2 16,-2-2-2-16,0 0-1 0,0-2-1 15,-2 3-2-15,1 1-1 0,-1-1-1 0,-2 1 0 16,0 1-1-16,3 0 0 0,-1 0 0 15,-1-1 0-15,2 2 0 0,2-1 0 16,1-4 0-16,1 3 1 0,0-1 0 16,1 1-1-16,1-1 1 0,0 0 0 15,2 0 0-15,0 0 1 0,1 1-1 16,0 0 0-16,3 0-1 0,1 1 0 16,-1 1 0-16,2 2-1 0,-1 0-1 0,1 3 0 15,-1 0 1-15,-1 4-1 0,0 1 1 16,0 1 0-16,0 3 1 0,2 0 0 15,0 4 0-15,0-3 0 0,1 1 0 16,0 3 1-16,0 2-1 0,0 0 0 16,-2 0 1-16,2 2-1 0,0 0 0 15,0 4 0-15,2 0 0 0,-1 2 0 16,0 0 1-16,-1 1-2 0,0 1 1 16,2 1 0-16,-2 0-1 0,1 0 1 0,-1 1-1 15,2-1 0-15,0 1 0 0,2-3-1 16,-1 2 1-16,1-2 0 0,1-2 0 15,0 0 0-15,2-3 0 0,-2 3 1 16,2-2-1-16,-2-1 1 0,2-1 0 16,-1 0 0-16,0 2 0 0,1 1 0 15,-1-1-1-15,2 1 1 0,-1 2 0 16,3-1-1-16,-1-1 0 0,2 3-1 0,1-4-2 16,1 1-1-16,3-4 0 0,-1 1-2 15,-1-2 0-15,4-2 2 0,0-2 0 16,1-1 2-16,1-1 0 0,0 0 1 15,1-3 1-15,2 2 1 0,0-2-1 16,2-2 1-16,2-1-1 0,0-2 1 16,1 0 0-16,2-5 0 0,2 0 0 15,0-3 0-15,2-2 0 0,2-1 1 16,2-2-2-16,2-1 1 0,0 0 0 0,3 2 0 16,2-2 1-16,0 3-1 0,0 0 0 15,-1 1 0-15,0 1 0 0,1 2 0 16,-2-1 0-16,1 1 0 0,0 0 1 15,2 2-1-15,3-1 0 0,-1 0 0 16,4 0 0-16,-1-3 0 0,2 0 0 16,-1-2 0-16,0 0 0 0,0-3 0 0,2 0 1 15,0 1 0-15,1 1 0 0,1-1 0 16,0 1 1-16,0-1 1 0,0 0 0 16,0 2 1-16,1-2-1 0,-2 1 0 15,2 0 0-15,0 0-1 0,2 1 0 16,-1 0-2-16,1-3 1 0,-2 1-1 15,1 1 0-15,-1-4 0 0,1 3 0 16,0-1 0-16,1 0 0 0,2 1 0 16,0 1 0-16,-1 0 0 0,1 0 1 15,-2 0-1-15,0 2 0 0,1-1 0 16,2 0 0-16,-1 0 0 0,1-1 0 0,2 2 0 16,-2-4 0-16,3 0 0 0,-1 0 0 15,-1 1 0-15,1 0 0 0,0 1 0 16,2-1 0-16,-1 3 0 0,-2-2 0 15,2 3 0-15,-3 1 0 0,2 0 0 16,-2 3 0-16,1-1 0 0,-1 1 0 0,-2 2 0 16,1-1 0-16,-1 0 0 0,-1 1 0 15,0-1 0-15,1 0 0 0,2-1 0 16,-1 1 0-16,3-2 0 0,-1-1 0 16,1 0 0-16,0 0 0 0,1 0-1 15,2-1 1-15,0 3 0 0,-1-3 0 16,0 1 0-16,1-1 0 0,0 2 0 15,-1 1 0-15,1 3 0 0,-1-3-1 16,0 3 1-16,1 0 0 0,0 0 0 16,-3 0 0-16,2-2 0 0,0-1 0 0,1-1 0 15,-2 1 0-15,1 0 0 0,0-1 0 16,-1-3 0-16,-1 2 0 0,1-2 1 16,-3-1-1-16,1 0 0 0,-1 0 0 15,-2 1 0-15,2 1 0 0,-2-2 0 16,-3 1 0-16,-1 2 0 0,-4 2 0 0,1-2 0 15,1 1 0-15,-3 0 0 0,0 0 0 16,-1 0 0-16,0-3 0 0,1-3 0 16,-2-2-1-16,0 0 1 0,0-3-1 15,0 1 0-15,2-1 0 0,0 1 1 16,0-2-1-16,-1 2 1 0,-1 0 0 16,0-2 0-16,1 1 1 0,-3-2-1 15,0 2 0-15,0 0 0 0,1 0 0 16,0 0-1-16,2 3-1 0,-1-3-1 0,-1 2-1 15,0-1-1-15,-3 2 1 0,-1-1 0 16,-5 0 0-16,0 1 2 0,-1 3 1 16,-3 0 0-16,1 0 1 0,1-1 0 15,0 2 1-15,1-1-1 0,3 0 0 16,-1-2 0-16,2 0 0 0,-1 1 0 16,1-2 0-16,0 1 0 0,-2 3 0 0,0 0 0 15,-1 1 0-15,1 1 0 0,-1 2 0 16,2-1 0-16,0 0-1 0,1-2 1 15,1-1 0-15,-1 1 0 0,0-1 0 16,0 2 0-16,-1 1 0 0,1-1 1 16,-1 2-1-16,1 2 0 0,1 0 0 15,1-1 0-15,-1 0 0 0,2-2 0 16,0 2 0-16,1-3 0 0,-1-2 1 16,0 3-1-16,1 2 0 0,-1-3 0 0,-1 1 0 15,0 0 1-15,1 2-1 0,-2-2 1 16,0-4 0-16,0-1 0 0,0-1 0 15,-3-2-1-15,1 0 1 0,-2-2 0 16,1 1-1-16,-2 1 1 0,-1 1-1 16,-1 0 0-16,-1 1 0 0,0-1 0 15,-1 1 0-15,-2-3 0 0,-1 1 0 16,-2-2 0-16,-2-2 1 0,-3 0-1 16,-1 2 1-16,-3-2-1 0,-1-1 1 0,0 0 0 15,-3-2 0-15,0 1-1 0,-1 0 1 16,1 0 0-16,-2-3-1 0,0 2 1 15,-1 0 1-15,0-1-1 0,0 0 0 16,2 0 0-16,-1-3 1 0,0 1-1 16,1-1-1-16,1-1 0 0,0 3 0 15,1-2 1-15,-1-1-1 0,-1 2 0 16,2-1 0-16,-2 1 1 0,-1 2-1 0,1-1 2 16,-3 2 2-16,0-1 1 0,-2 1 0 15,-1 0 1-15,1 0-1 0,-2-2 1 16,1 1-2-16,-1-1-2 0,1 1-1 15,0-2-1-15,-1 2 0 0,-1 0 1 16,1-1 0-16,0 1 0 0,-2-2 2 16,0 1 0-16,0-2 2 0,1-2 0 15,-2 2 1-15,1-3 0 0,-1-2-1 16,0-2 0-16,-2-2-2 0,1 0 0 0,2-1-2 16,-2-4 0-16,3 2 0 0,-1-3-1 15,1 0 0-15,0-1 0 0,-2 1 1 16,2-3-1-16,-2-1 1 0,1-2 1 15,-1-1 0-15,-1-1 0 0,2-1 0 16,-1 2 0-16,1-2 0 0,-1 2-1 16,0-1 0-16,-1 4-2 0,0 2 1 0,0 1-1 15,-2-2-1-15,0 4-2 0,-1 3 2 16,-1 2 0-16,-1-1 1 0,-2-1 0 16,-3 1 0-16,0 3 2 0,-2-2 1 15,0 2-1-15,1-1 0 0,0 0-1 16,1 3 1-16,-1 1 0 0,2-1-1 15,-2 1 1-15,0 2-1 0,1-1 0 16,-2 2 1-16,-2 0-1 0,0 0 0 16,-2 2 0-16,-1 1 0 0,-2 1 0 0,-4 2 0 15,0-1-1-15,-3 0 1 0,-1 0-1 16,-3 0 0-16,0 0 0 0,0-1 1 16,0-2 0-16,-2 3 0 0,1-2 0 15,1 0 0-15,-3 0 0 0,1-3 1 16,-3 3-1-16,0 0 0 0,-2 2 1 15,-2 2 0-15,-4 2-1 0,-2 3 1 16,0 1-1-16,-4 2 0 0,-3 1 0 0,-2-2 0 16,-1 0-1-16,-2-1 1 0,1 1 0 15,-3-1 0-15,-2 0 0 0,-2 1 0 16,-2 0 0-16,0-1 0 0,-4 0 0 16,-1 1 0-16,-3 0 0 0,-3 0 0 15,0 2 0-15,-1 2 0 0,-3 0 0 16,-1 2 0-16,1 0 0 0,-2 1 0 15,-1 0-1-15,-2 0 1 0,-2-1 0 16,0 1-1-16,0-1 1 0,-1 2 0 0,-2 0-1 16,2-2 1-16,0 0 0 0,0 1 0 15,1 1 0-15,-1-1 0 0,-3 1 0 16,2-2 0-16,-3 0 0 0,3 1 0 16,-3 0 0-16,-1 1 0 0,-2 1 2 15,3 1 0-15,-4-2 1 0,1 4 0 16,-4 3 0-16,-3 1 0 0,-3-1 0 0,-2-1-1 15,-4 4-1-15,-3 2-1 0,-4 0 0 16,-1-2 0-16,1 1-1 0,-1-2 0 16,-3 2 0-16,0-3 0 0,0 2 1 15,1-1-1-15,0-1 0 0,-1-2 1 16,0 0-1-16,5-2 1 0,1 1 0 16,-1-3 0-16,-1-1 0 0,3 1 0 15,1 3 0-15,-3 4 0 0,0 0-1 16,0-2 1-16,1 2-1 0,0 5 0 0,0 1 0 15,-2-2-1-15,2-2 0 0,1 2-1 16,0 3 0-16,-1-1 0 0,1-4 0 16,5 1 0-16,2-1 2 0,-2-2-1 15,3 1 1-15,1-3 0 0,3-3 1 16,2 4 0-16,-2-4 1 0,3-1-1 16,3 1 0-16,1 0 2 0,5-3-2 15,1 2 2-15,1-1-1 0,4 2 0 0,-1-1 0 16,2 0 0-16,2-1-1 0,0 2 0 15,1 1-2-15,2-5 0 0,1 0 1 16,4-1-1-16,3-3 0 0,4-1 1 16,3-3 0-16,4-3 1 0,4 0 1 15,3-2-1-15,1-1 1 0,2 0 0 16,0-2 1-16,2 1 0 0,0-1 0 16,2 2 1-16,0 0 0 0,1 2-1 0,2 1 1 15,0 1-1-15,1 1-1 0,1 2-1 16,0 0 1-16,-1 0-1 0,1 0 1 15,0 1-1-15,2-1 0 0,-1-1 0 16,-1 0-1-16,2 1 1 0,3 1-1 16,-2-2 0-16,2 2 0 0,0-2 1 15,2 2 0-15,2-1 0 0,2 0 0 16,0-3 0-16,3 0 1 0,0 1-1 0,0 0 0 16,-1-1 0-16,2 0 0 0,-1 1-1 15,3 2 0-15,-1-1-3 0,0 0-6 16,2 1-8-16,2 2-9 0,-1 0 25 15,1 2-155-15,-1 0-127 0,0 5-320 16</inkml:trace>
  <inkml:trace contextRef="#ctx0" brushRef="#br0" timeOffset="58354.57">14423 5511 369 0,'-2'1'96'16,"1"1"2"-16,1-3-47 0,0 1-19 15,0 1-10-15,0-2-7 0,1 1-6 16,-1 0-3-16,0 0 1 0,2 1 4 0,1 0 5 16,0 0 2-16,3 1 2 0,0 1 1 15,3-3 2-15,4 1-2 0,7-2 0 16,8 0-2-16,2-1-1 0,9 0-1 16,13-1 1-16,-2 1-2 0,9 0-1 15,-1 2-3-15,-6-3-3 0,2 0-2 16,-3 1-2-16,-4 0-2 0,7 2-1 15,-11-1-1-15,3 1-1 0,1 2 1 0,-2 0-1 16,-8 0 0-16,-7 3-1 0,-7-4-9 16,-4 1-4-16,-9-1-4 0,-4-1-6 15,-3 0-73-15,-2 0-46 0,-2-3-97 16,-1-1-212-16</inkml:trace>
  <inkml:trace contextRef="#ctx0" brushRef="#br0" timeOffset="58676.43">15342 5389 368 0,'-2'7'86'0,"0"-4"9"0,1 0-53 16,1 1-10-16,0-3 0 0,3 0 1 15,0 1 3-15,0-2-2 0,2-1-4 16,0 0-5-16,1 1-2 0,1-1-5 0,1 0-3 15,1 2-5-15,-1-1-3 0,6 3-4 16,1-1-1-16,1 4 0 0,1-1-1 16,1 2 0-16,1-3 0 0,0 3 0 15,-3-1-1-15,-2 1 1 0,-2-3-2 16,-2 3 1-16,-4-2 1 0,-6 5-1 16,-6 0-1-16,-4 5 1 0,-6 2-1 0,-7-1 0 15,-7 2-1-15,-1 3-3 0,-3-2-5 16,-8 0-3-16,0-4-30 0,-2-1-84 15,-2-3-100-15,0-2-241 0</inkml:trace>
  <inkml:trace contextRef="#ctx0" brushRef="#br0" timeOffset="61120.8">14232 5870 412 0,'-3'0'86'0,"-2"6"2"0,2-2-76 15,0-1-6-15,1 2-2 0,-1 1 1 16,2 3 2-16,0 0 1 0,1 0 1 16,1 0 1-16,-1 1 1 0,1 0 2 15,0 2 3-15,-2-1 2 0,-4 1-1 16,-5-1-1-16,-1 6 1 0,-1 1-1 15,-2 6-3-15,-5 4-3 0,-2 2-4 16,0 7-1-16,1 5-1 0,-2 3-1 16,-3 3 0-16,-1 1-1 0,-1 3 0 0,3 3 0 15,1 0-1-15,1-2 0 0,1-1 0 16,6 0 0-16,2 1 1 0,4-4 2 16,3 1-1-16,4-7 1 0,4 2 0 15,2-1 0-15,-2-4 0 0,1 0-1 16,-1 2-2-16,-3-3 0 0,0 4 0 15,-1 2-1-15,-1 0 1 0,-2 0 0 0,2 1 0 16,-1-1-1-16,1-1 1 0,1-2 0 16,1-2-1-16,0-1 0 0,1-3 1 15,2-2 0-15,2-1-1 0,0-2 1 16,3-4 0-16,0 3 1 0,3-6 0 16,2-1 0-16,1-1 1 0,1-1-1 15,0-1 1-15,-1-2-1 0,0 2-1 16,-1-4 0-16,-3 1 0 0,-1-1-1 15,0-1 0-15,-2 1 0 0,-1 1 0 0,-2 0 0 16,2 1 0-16,-2 1 0 0,1-2 0 16,-2 1 0-16,2-2 1 0,0-3-1 15,1 0 0-15,-1-5 0 0,2 1 1 16,0-2 1-16,4-1 1 0,1-2 0 16,4-1 0-16,1-2 0 0,-1-2 0 15,8 1 0-15,1 1-2 0,0 2 0 0,7 2 0 16,2 0 0-16,5 4-1 0,3 3 0 15,-6 2 0-15,1 0 0 0,2 3 0 16,4-2 0-16,-4-1 1 0,3 1-1 16,6-1 2-16,6-4 4 0,1-2 3 15,2-3 1-15,-6-1 1 0,1 2 1 16,-5-2 1-16,-1-2-1 0,3-1-5 0,3 2-2 16,0 1-1-16,4 3-2 15,-1-2 0-15,3 3-1 0,-3-3-1 0,-5 4 1 16,-3 2-1-16,-2-1 0 0,-3-3 0 15,-4 1 1-15,-5-1-1 0,-5 0 0 16,-7-1 1-16,-6-3-1 0,-5-2-4 16,-5 0-5-16,-2-2-6 0,-2-3-10 15,-3-2-17-15,-1 0-15 0,-3-3-16 16,-3-2-24-16,0-2-37 0,-3-2-75 16,0-2-136-16</inkml:trace>
  <inkml:trace contextRef="#ctx0" brushRef="#br0" timeOffset="61455.49">15331 8134 235 0,'-5'13'57'0,"2"-2"1"0,2-3-33 15,1 3-4-15,-1-2-2 0,2 1 6 16,0 0 6-16,2-2 6 0,1-1 10 15,1 0 10-15,2-3 4 0,4 2-2 16,2-2-7-16,4 0-6 0,1-1-8 16,4 1-12-16,0-1-12 0,1 2-6 15,-1-1-3-15,-3 0-2 0,1 1-1 0,-3 1-2 16,-2 0 1-16,-2 3-1 0,0-1-1 16,-4 2 1-16,-1 3-1 0,-5 2 0 15,-2 0 0-15,-3 3 1 0,-1 1-1 16,-4 1 1-16,-4 2 0 0,-3 0 0 15,-4 0 0-15,-3 0 1 0,-8 0-4 16,-5-1-5-16,-3 1-31 0,-7-1-93 0,-4-3-105 16,-14 0-267-16</inkml:trace>
  <inkml:trace contextRef="#ctx0" brushRef="#br0" timeOffset="65874.24">12578 6481 318 0,'-18'3'64'16,"-3"-4"-3"-16,-3-1-62 0,-4 2-1 16,-4 0-1-16,-1 2 1 0,-1 0 2 15,1-1 6-15,3 4 7 0,0 1 5 0,6 1 2 16,3 1 1-16,5 2 1 0,2 1-2 15,5 1-3-15,2 0-2 0,5 1 2 16,3-2 0-16,4 5 0 0,5-3 0 16,3 0 1-16,4 1-1 0,4-1-5 15,4 0-5-15,2 0-2 0,1-2-1 16,1 1 0-16,0 1-1 0,-2-1-1 16,-3 1 0-16,-5-1 3 0,-4 1 5 15,-5 2 5-15,-7 1 3 0,-6 0 1 0,-9 2 1 16,-6 0-1-16,-6 2-3 0,-6-1-5 15,-6-2-4-15,-5 0-5 0,-2-3-1 16,-2-1-2-16,3-2-13 0,3-2-22 16,4-3-18-16,6-3-13 0,3-1-7 15,9-4-14-15,5 0-28 0,4-2 14 16,5-3 13-16,6-1-14 0,4-1-25 16</inkml:trace>
  <inkml:trace contextRef="#ctx0" brushRef="#br0" timeOffset="66726.1">12919 6775 382 0,'5'-6'110'0,"-3"-3"5"16,-3 0-31-16,-2-4-38 0,-2-1-7 15,-2-1 1-15,-3 0-2 0,-1-1-12 16,-2 1-4-16,-1 5 0 0,0 2-4 16,0 3-4-16,-1 6-3 0,-1 6-5 15,-1 7-2-15,-1 6-2 0,0 5-2 0,1 5-1 16,2 2 0-16,3 0 0 0,2-2 1 16,6-5 0-16,5-3 1 0,6-7 1 15,4-5 1-15,5-4 1 0,1-5 1 16,3-2 0-16,0-6 0 0,2 1 1 15,-2-4 0-15,-1-1-1 0,0-2 1 16,-2-3 1-16,0 1-1 0,-2 0-1 16,-4-2 1-16,0 2-2 0,-4 1-1 15,-2 3-1-15,-2 3-1 0,-1 1-3 0,-2 7-2 16,0 9 1-16,-3 4-1 0,0 7 1 16,-2 3 0-16,-1 6 1 0,1 2 1 15,1 0 2-15,2-6 0 0,3-3 0 16,2-7 0-16,5-3 0 0,1-5 5 15,4-6 3-15,2-2 4 0,3-2 2 16,-1-3 0-16,1-4 0 0,-1-1 2 16,2-3-7-16,-4-1-2 0,-2-3-3 0,-2 0-3 15,-1 2 0-15,-1 1-1 0,-1 3-1 16,-2 1-1-16,1 4-2 0,-1 5-1 16,1 6-1-16,-1 3 0 0,0 5 0 15,-1 4 1-15,1 4 0 0,-2 0 3 16,2 1 1-16,4-3 0 0,1-4 1 15,2-2 1-15,3-3-1 0,4-6 2 16,2-2 1-16,0-2 2 0,-5-4 0 16,0 0 0-16,-1-5 0 0,-1-1-1 0,-1-1 0 15,-1-2-1-15,-1-1-3 0,1-3 0 16,0 2 0-16,-3-2 0 0,0-3-1 16,-3 0 1-16,-1 3-1 0,-2 2 0 15,0 3 0-15,-3 2 0 0,1 3-2 16,-2 4-1-16,0 3 0 0,1 2 1 15,0 0-1-15,1 3 1 0,4-1 0 0,-2-1 2 16,4-1 1-16,1-2 1 0,2-1 0 16,-1-3 1-16,3-4 2 0,-1-1 2 15,1 0 0-15,-2-1 0 0,-1-1 0 16,-2 2 1-16,-2 0-1 0,-2-1 1 16,-3 1-1-16,-3 2-1 0,-2-1 0 15,-4 7-2-15,-3 2 0 0,-2 5-1 16,-2 9-2-16,-1 9-1 0,0 8-1 15,2 5 0-15,3 3 1 0,4 1-1 0,6 1-2 16,4-6-3-16,6-5-3 0,6-5-5 16,4-9 4-16,9-4-32 0,5-5-4 15,7-5-131-15,4-4-132 0,-2-2-331 16</inkml:trace>
  <inkml:trace contextRef="#ctx0" brushRef="#br0" timeOffset="69552.07">13474 5663 320 0,'16'-10'85'0,"-2"3"10"0,-1-1-48 16,-5 6-2-16,-1-1 2 0,-2 3 2 0,0 0-1 15,-4 3-10-15,-1 1-9 0,-2 4-7 16,-4 2-5-16,0 3-2 0,-5 3-2 16,-5 2-2-16,-3 3-4 0,-4 0-1 15,-2 4-1-15,-3 0 0 0,-4 2-2 16,-5 1 1-16,-5-1-1 0,0 1-2 16,0-4 0-16,-2-2 0 0,4-1-1 15,0-1-1-15,8-4-1 0,5-4-4 0,5-4-2 16,2-2-11-16,5-4-51 0,2-7-61 15,3-3-96-15,2-2-226 0</inkml:trace>
  <inkml:trace contextRef="#ctx0" brushRef="#br0" timeOffset="69792.42">13104 5591 434 0,'2'0'101'0,"-1"1"5"0,0-1-50 15,0 4-25-15,-1 1-4 0,0 1 3 16,-1 2 1-16,0 0-4 0,-1 1-5 16,-1 5-7-16,2-1-5 0,1 0-3 15,0 2-2-15,4 5-1 0,1 3 2 0,6 1 0 16,3 3 0-16,9 4 1 0,4 0 0 16,7-3-1-16,2 1-1 0,-1-3-1 15,1-3-2-15,-1-5-4 0,-3-4-8 16,-4 1-11-16,-6-4-116 0,-1-4-112 15,-2-5-287-15</inkml:trace>
  <inkml:trace contextRef="#ctx0" brushRef="#br0" timeOffset="70044.8">13296 5513 525 0,'8'5'124'0,"-1"6"4"16,-1 3-86-16,1 2-6 15,-2 7-6-15,-3 5-4 0,-1 4-6 16,-2 7-5-16,-1 1-5 0,-1 5-4 0,-3 1-2 16,1 1-2-16,-1-3 0 0,0 1-1 15,-1-5-1-15,2-1-15 0,0-1-11 16,1-4-50-16,2-4-63 0,0-4-102 15,2-6-233-15</inkml:trace>
  <inkml:trace contextRef="#ctx0" brushRef="#br0" timeOffset="70384.39">12848 5956 307 0,'-3'6'107'0,"7"-1"12"16,5-3-16-16,6-2-22 0,8-4-7 15,9-1-3-15,5-5-4 0,11-5-22 16,10-5-12-16,7-2-9 16,7-2-7-16,2-1-6 0,3 0-3 0,8 2-3 15,1 3-2-15,-9 3-1 0,-8 5-1 16,-6 4-1-16,-8 1 1 0,-10 4-1 15,-16 1-2-15,-13 2 1 0,-16 1 1 16,-6 1-1-16,-14 1 0 0,-19 3-1 0,-11 1 2 16,-13 5 1-16,-8 6-2 0,-6 1 0 15,-13 0-1-15,-3 6-1 0,6 2-4 16,0-1-3-16,3-3-10 0,6-2 10 16,6-1-143-16,15-2-122 0,13-1-316 15</inkml:trace>
  <inkml:trace contextRef="#ctx0" brushRef="#br0" timeOffset="77675.38">15026 11973 259 0,'16'-6'61'0,"-1"3"10"0,-2-2-36 16,1 2-2-16,2 1 6 0,-2 0 5 16,-1 1 6-16,1-2-4 0,-1 2-6 15,-1 0-6-15,-1 0-5 0,-3-1-5 16,1 2-6-16,-4-2-3 0,-1 0-2 0,-1-1-1 16,-1 3-1-16,-1-1 0 0,0 0-2 15,-1 1-1-15,0 0-1 0,1 2-1 16,-1-1-1-16,-1-2-1 0,2 1 0 15,-2 0 1-15,1 0 1 0,-1 3 2 16,0-5-1-16,-1 2 0 0,-2 0-1 16,-7 2-1-16,-10-1-2 0,-6 2-2 15,-3-2-1-15,-3 2-1 0,-2 2 1 0,1-1 0 16,4-1 0-16,5 0 0 0,3-2 2 16,1-1-1-16,0 0 0 0,0 0 0 15,2-1-1-15,0-1 1 0,5 2 0 16,4 2-1-16,3-1 0 0,2 1 0 15,1 1 0-15,2 0 0 0,0 4 0 16,0 2-1-16,0 3 1 0,1 1 1 0,1 3-2 16,2 5 1-16,-1 4 1 0,1 5-1 15,2 2 0-15,0 5 1 0,4 5-1 16,1 3 0-16,2 4 1 0,3 5-1 16,1 3 0-16,-1 3 1 0,1 2-1 15,-1 5 0-15,-1 1 3 16,1 11 0-16,-3 4 0 0,-2 3 0 15,1 2-1-15,0 3 2 0,1 0-1 16,1 7-3-16,2-7 1 0,5 0-1 16,0-2 1-16,3 1-1 0,0 4 0 0,5-5-2 15,-3-1 0-15,-5-4-1 0,-1 2 1 16,-4 0-1-16,-3 0 1 0,-2-6 0 16,-7 2 2-16,-1-3 0 0,-2-2 1 15,-2-7-1-15,1-7 1 0,-2-5-1 16,2-4 1-16,0-8-1 0,1-6 0 15,0-7 1-15,1-2-2 0,0-9 1 0,1-4 0 16,0-4-1-16,0-2 1 0,-1-6 0 16,0 0-1-16,1-3 1 0,0 0 0 15,-1-1 0-15,0 1 1 0,0-1 0 16,0-1-1-16,-1 0 2 0,1 0-1 16,0 1 0-16,0 1 1 0,0-2-1 15,1-1 1-15,-1 2 0 0,0-1 0 16,-3 0 3-16,2 4 3 0,1-5 3 15,-1-6 1-15,-4 6 5 0,6-1 1 16,2-2 0-16,2-2-1 0,1-6-2 0,3 8-3 16,6 5 0-16,5-7-4 0,5 0-1 15,4 3-3-15,9 1 1 0,5 1-3 16,2 0 1-16,2 1-1 0,1 0-3 16,-3 0-3-16,-3-1-5 0,-4 0-10 15,-1-3-9-15,-4-1-9 0,-1-4-5 0,1-2-4 16,-2-3-26-16,-2-4-34 0,-2-1-39 15,-4-3-80-15,3-10-185 0</inkml:trace>
  <inkml:trace contextRef="#ctx0" brushRef="#br0" timeOffset="78168.91">14468 13278 702 0,'2'3'153'0,"0"-4"1"16,-2 13-120-16,2-11-16 0,-3-1-10 15,10-2-7-15,-10 5-2 0,-2 6 0 16,-2 0-1-16,-6 5-1 0,-8 4-1 16,-10 6 1-16,-14 8 2 0,0-3 0 15,-2-1 0-15,-3 1 0 0,-1 0 1 16,4-1 0-16,6-3 0 0,-1-3 1 0,7-3 0 16,2-2-1-16,3-3-6 0,6-3-7 15,2-6-10-15,3-1-5 16,4-4-26-16,0-2-97 0,3-4-111 0,2-1-255 15</inkml:trace>
  <inkml:trace contextRef="#ctx0" brushRef="#br0" timeOffset="78481.73">13885 13339 579 0,'1'-1'134'0,"3"-4"2"0,-3 5-75 15,0-1-41-15,2 0-10 0,-1 0-7 16,-1 1-3-16,1 1-1 0,-2 0-1 16,0 1 2-16,0 1 1 0,0 0 3 15,-1 0 1-15,1 3 4 0,1-2 2 0,-1 1 3 16,3 4 3-16,1 2 1 0,2 0 2 16,3 2 0-16,2 0-1 0,5 3-1 15,5 2-1-15,5 0-4 0,8 1-2 16,-1 0-4-16,7 4-1 0,0 5-2 15,1 0-2-15,0 2-2 0,2-1-4 16,-7 1-8-16,2 2-10 0,-9-3-8 16,-2-1-5-16,-5-5-4 0,-6-3-2 0,-7-3 1 15,-3-4 19-15,8-6-123 0,-13-2-101 16,1-5-278-16</inkml:trace>
  <inkml:trace contextRef="#ctx0" brushRef="#br0" timeOffset="78833.78">14173 13269 634 0,'1'1'160'0,"-1"0"1"0,3 5-61 16,-2-6-64-16,-1 3-16 0,1 1-12 15,4 4-7-15,-1 4-3 0,2 5 0 16,-1 8 0-16,-4 7 1 0,5 5-2 16,-2 6 2-16,-3 4 0 0,-1 5 0 15,-4-1-1-15,4 0 0 0,0-4-1 16,-6-3 0-16,2-7-3 0,1-4-6 15,-2-9-6-15,5-4-7 0,-3-6-5 16,7-7-5-16,-4-1-6 0,0-5-22 16,-1-11-84-16,2 4-94 0,-6-14-238 0</inkml:trace>
  <inkml:trace contextRef="#ctx0" brushRef="#br0" timeOffset="79066.95">13948 13426 598 0,'-3'5'128'0,"1"-3"0"16,4 2-102-16,-5 0-16 0,2-1-7 15,1 1-3-15,1 2-1 0,1-1-1 16,3 3-1-16,3 1 2 0,3 1-1 16,5-2 1-16,7 0 3 0,7-3 3 15,7-2 4-15,5-4-1 0,13-5 1 16,4-2-1-16,1-1-1 0,-3 0-4 0,-4 1-3 15,-5 2-8-15,-1 1-9 16,-11 3-117-16,-6 4-111 0,-11 0-285 0</inkml:trace>
  <inkml:trace contextRef="#ctx0" brushRef="#br0" timeOffset="80051.44">13526 14110 585 0,'8'9'121'0,"2"4"1"15,0 2-106-15,2 7-12 0,2 7-3 16,0 4 0-16,2 4-1 0,-1 3-3 0,-1 1-2 16,2-2-1-16,-3 1-1 0,-1-6 1 15,0-4-1-15,-1-2 2 0,-4-6 2 16,-1-7 2-16,-2-4 1 0,0-3 5 15,-1-5 6-15,-3-1 8 0,0-6 3 16,-2-5 1-16,-3-2-1 0,2-4 0 16,-2-7-4-16,-3-3-7 0,-1-6-7 15,0-2-4-15,1 0 1 0,0-1-1 0,-1 2 1 16,-1 0-1-16,3-2 1 0,-1 5 0 16,1 4-1-16,3 3 0 0,0 6 0 15,1-2-1-15,3 9 0 0,4 3 0 16,4-1 0-16,3 1 0 0,7 1 1 15,3 1 1-15,3-1 0 0,1-1 0 16,2 1 0-16,0 3 0 0,1 3 0 16,0 0 1-16,-3 4-1 0,0 1 0 0,1 3 0 15,-4 2 1-15,-1-1-1 0,-2 0 0 16,-3-1 1-16,-2-3-1 0,0 1 2 16,-6-3 0-16,1-2 2 0,-2 1 0 15,-3-5 0-15,-1 2 1 0,-1-3 0 16,-2-2 0-16,-1-4-1 0,-1-3-2 15,-1-2-1-15,-4-4 0 0,0-1-4 16,-1 0-2-16,-3 1-2 0,0 1-2 16,0 4-2-16,0 2-1 0,0 5 1 0,10 9 1 15,-12-2 1-15,1 7 1 0,0 4 1 16,-2 5 3-16,2 3 0 0,1 7 0 16,-8-2 1-16,11 11 1 0,9 2 3 15,5 0-1-15,2-2-1 0,4-1 1 16,3-6 0-16,4-3 1 0,5-10 1 15,-1-4 4-15,2-4 3 0,3-5 3 0,2-4 1 16,-3-7-1-16,1 0 2 0,1-3-3 16,0-5-4-16,-4 1-4 0,-4-5-1 15,1 3-1-15,-3-4-2 0,-1 1-1 16,-7 0-2-16,-3 2 0 0,-4 0-1 16,-2 5 1-16,-4-1 2 0,1 7 1 15,-2 1 1-15,0 0 1 0,0 4 1 16,3 2 0-16,1 2 0 0,4 5-1 15,2 2-2-15,4 4 0 0,3 2 1 0,6 2-1 16,3 2 1-16,-1 1 1 0,0-1-2 16,-2-3 1-16,-4-2 0 0,-2-2-1 15,-4 1 0-15,-4-3 0 0,-3 1-1 16,-2 1 0-16,5 8 0 0,-14-8-5 16,-4 2-2-16,-10-1-2 0,-4 1-2 15,-7-3 0-15,-1-3-6 0,-9-11-5 16,6 5 0-16,4-4-73 0,7 1-44 15,6-4-99-15,2-4-226 0</inkml:trace>
  <inkml:trace contextRef="#ctx0" brushRef="#br0" timeOffset="80323.72">14577 13894 607 0,'9'6'127'16,"-4"-2"1"-16,3 0-108 0,1 2-14 15,1 4-2-15,2 12-2 0,-4-3-2 16,-1 3 0-16,0 8 1 0,-2 5 0 16,-1 1 0-16,1 5 0 0,-6-5 0 15,5 9 1-15,-2 0-1 0,0-2 1 0,2-3-2 16,-3-1 1-16,0-5-1 0,0-4-2 15,-1-6-3-15,0-3-5 0,0-5 9 16,-1-3-121-16,-2-4-7 0,0-3-91 16,-1-4-196-16</inkml:trace>
  <inkml:trace contextRef="#ctx0" brushRef="#br0" timeOffset="80483.8">14543 14193 582 0,'0'-3'135'0,"-1"1"0"15,3 1-92-15,5-1-17 0,6 0-8 16,3 1-8-16,5-1-5 0,7 0-2 16,6 1-1-16,2 0 1 0,-2 0-6 15,-1 2-8-15,-6-7-126 0,-2 7-117 16,-14 0-303-16</inkml:trace>
  <inkml:trace contextRef="#ctx0" brushRef="#br0" timeOffset="94350.96">18051 9269 462 0,'0'2'102'0,"0"0"-2"16,-1-1-65-16,2 1-33 0,-2-1-7 15,0 3-2-15,-1-3-1 0,0 0 2 16,2 0 1-16,-3-1 2 0,0 0 6 15,2 1 6-15,2-1 5 0,0 2 5 16,0-2 2-16,-1 1 3 0,1-1 1 16,3 0-1-16,2 1-2 0,2-1-4 15,4 2-3-15,2-2-4 0,6-2-2 0,2 4-2 16,6-2-2-16,3-2-2 0,5 1-1 16,1-1-1-16,4 2 0 0,1 2 0 15,4-3-1-15,-3 1 1 0,2 2-1 16,0 1 0-16,0-1 2 0,3 1 1 15,2 3 1-15,1 2 2 0,0 2 1 16,0 1 0-16,3 2 0 0,2 0 1 16,2 0 2-16,1-5 1 0,1 0 1 0,6-1 1 15,3-3 2-15,3-1 0 0,3-1-1 16,1-2-4-16,5-1-2 0,4 0-3 16,-1-1-2-16,3-1-2 0,4 1 0 15,3-3 0-15,4 5-1 0,2 2 1 16,0 2 3-16,4-2 1 0,1 2 0 15,0 1 2-15,-2 2-1 0,-2-1 0 16,1-2-1-16,0-2-2 0,-1 3-1 0,-3-3-1 16,-4-4-4-16,-2-3-15 0,-3-2 152 15,-5-4-292-15,-6-5-153 0,-11-17-443 16</inkml:trace>
  <inkml:trace contextRef="#ctx0" brushRef="#br0" timeOffset="98202.58">19654 10188 390 0,'-11'-5'83'16,"-1"0"0"-16,0 1-63 0,0 0-17 15,1-1-5-15,1 0-1 0,0 1 0 16,1 1-1-16,4-1 1 0,1 0 10 0,0 0 9 16,2 2 9-16,1-2 7 0,0 3 3 15,1 0 3-15,0 0 2 0,0 0-6 16,0 2-8-16,1-2-5 0,-1 1-5 16,1 2-3-16,-2-2-4 0,2 0-4 15,-1 2-2-15,0-3-2 0,0 4-2 16,1 0 0-16,1-1 0 0,1 0 1 0,1 1 0 15,4-1 1-15,0 1 3 16,4-2 2-16,4 0 3 0,2-2 3 0,5 1 2 16,6-4 2-16,6 1-1 0,6-1-1 15,7-1-1-15,8 3-4 0,9-2-2 16,10-2-2-16,9 2-1 0,5-1-2 16,6 1-1-16,6-1-1 0,3-3 1 15,5-1 0-15,-2 3-1 0,-3-1 0 16,2 1 0-16,-1-3 1 0,0 2-2 15,-5 0 1-15,-3 2-2 0,-4 2-3 0,-3 0-6 16,-10-1-7-16,-6 2 31 0,-9 1-158 16,-9-2-121-16,-8 2-316 0</inkml:trace>
  <inkml:trace contextRef="#ctx0" brushRef="#br0" timeOffset="101735.89">19747 10946 526 0,'-5'4'111'0,"-4"1"-1"0,2-2-91 16,1 0-14-16,1 1-4 0,1-1-1 15,1 0-2-15,0-1 0 0,2 1 0 16,1-1 0-16,-1-2 1 0,1 0 3 15,0 1 5-15,1-1 5 0,-1 0 4 16,0-1 2-16,0 1 0 0,0 0 1 0,0 1-3 16,1-2-5-16,1 3-3 0,0-1-4 15,1 0-1-15,4 0-1 0,4 0-1 16,3 0 0-16,3 2 1 0,5-1 3 16,5 1 1-16,5 0 3 0,6 2 2 15,6-2 0-15,7 0 1 0,7 0 0 16,10-3-1-16,10-2-2 0,6 1 1 15,8-1-1-15,6-2 1 0,7 0-1 0,4 3 0 16,5-1-1-16,1-1-2 0,3 1-1 16,-1 2-5-16,-2 1-12 0,-6-2-8 15,-4-7-131-15,-7-2-125 0,-7-1-320 16</inkml:trace>
  <inkml:trace contextRef="#ctx0" brushRef="#br0" timeOffset="110950.51">18463 10216 334 0,'9'-6'91'16,"1"-1"2"-16,-4 1-9 0,2-1-61 16,-1 2-4-16,-3 0 4 0,-2 2 4 15,0 2 0-15,-1 2 1 0,-1-2 0 16,-2 1 0-16,-3-1-4 0,-2 2-5 16,-4-1-6-16,-2 1-6 0,-4-3-2 15,-3 2-1-15,-1-1-1 0,-3-2 2 0,-4 0 0 16,-1 0 1-16,-4-2 1 0,-1 1 1 15,-4-1-1-15,-3 0 1 0,1 2-2 16,-2 0 4-16,0 0 2 0,3 2 1 16,0-1 0-16,3 3 2 0,5 0-1 15,0 0-1-15,4 3-3 0,3 2-4 16,3 2-3-16,2 3 0 0,3 2-1 16,-2 5-1-16,1 2 0 0,0 1 0 15,2 6 0-15,-1 0 0 0,1 1 0 16,2 1-1-16,1-1 0 0,3 1 0 0,3 0 0 15,1-2 0-15,4 2 0 0,1 0 1 16,5-1 0-16,0 0 2 0,3-2 0 16,6 1 0-16,5 2 1 0,2-1 0 15,8 1 0-15,2-1 0 0,6 0-1 16,7 0 0-16,1-3-2 0,4-4-1 16,5-3-2-16,0-4-1 0,4-1-2 0,2-3-3 15,-3-3-2-15,0-1-2 0,-2-2-2 16,-2 0 0-16,-2-3 0 0,-2-2 1 15,-4-1 2-15,-3-1 3 0,-3 0 1 16,-4-1 4-16,-1-1 1 0,-4 0 0 16,-1-2 1-16,-2 1 1 0,-2-2-1 15,0-3 2-15,-6 0-1 0,0-2 0 16,-2-1 1-16,0 0 0 0,-2-5-1 16,-2 0 1-16,2 2 0 0,-1 0-1 0,0 2 1 15,-1-1 0-15,-2-1 1 0,-3 4 1 16,0 1 2-16,-3-3 3 0,-3-1 0 15,-2-5 1-15,-4-2 1 0,-2 0-1 16,-2-2 0-16,-4-7-4 0,-5 2-1 16,0-2 0-16,-1 2-2 0,0 1 0 15,-1 1 0-15,0 3 1 0,1 3 0 16,-2-2 0-16,-2 2 1 0,-3 3-1 16,-4 1 0-16,3 1-1 0,-3 2 0 0,-1 1-2 15,0 6 0-15,-1 3-1 0,1 2-1 16,-3 0-1-16,-3 4-3 0,1 2-6 15,1 0-4-15,0-1-3 0,3 0 1 16,4 1-6-16,5-2-2 0,4-4-120 16,4 0-109-16,3-2-285 0</inkml:trace>
  <inkml:trace contextRef="#ctx0" brushRef="#br0" timeOffset="111719.08">19045 10274 379 0,'-3'-1'105'0,"0"1"7"16,2-1-34-16,3 0-42 0,3 0-2 15,3-1-6-15,2-3-7 0,7 0-7 0,4-1-4 16,7-1 1-16,8-3 5 0,8 1 1 16,5-2 0-16,7-3-1 0,7 2 0 15,7-1-3-15,7-3-3 0,5 3-3 16,3-6-3-16,6 1-1 0,7-2 0 16,2-5 0-16,7-1 1 0,2 0 3 15,2-3 0-15,3 2 3 0,5-1 2 0,-4 1 3 16,1-1 2-16,1 0-1 15,0-5 1-15,1-2-1 0,2 1-1 0,-3-1-3 16,2-1-1-16,-2 0-3 0,0 6-1 16,-7 1-2-16,-1-1 0 0,-5 3-2 15,-6 3 0-15,-6 3-1 0,-5 5 0 16,-7-2 0-16,-6 1-1 0,-5 6-1 16,-7 0 0-16,-4-1 1 0,-4 1-1 15,-3 0 0-15,-4 4 0 0,-6 0-1 16,-6 1-1-16,-3 2 1 0,-6-1 0 0,-4 2-1 15,-7-2 1-15,-4 1-4 0,-1 2-5 16,-5-3-11-16,-2 0-6 0,-6-2-8 16,-2 0-5-16,-4-1-65 0,-1-2-54 15,-2-4-101-15,-2-2-221 0</inkml:trace>
  <inkml:trace contextRef="#ctx0" brushRef="#br0" timeOffset="111984.71">22750 9098 358 0,'-1'4'100'0,"0"3"3"16,3-5-11-16,1 4-63 0,5-1-7 15,3 0-6-15,3 0-4 0,4 1-3 16,3 2 0-16,2 1 3 0,0-1 3 0,-1 5 2 16,-2-1 3-16,2 3 1 15,-1 4 0-15,0-1-3 0,0 3-3 0,0-1-3 16,-1 1-4-16,-1-1-3 0,-4 1-2 15,-3-4-2-15,-3-1-2 0,-7 0-3 16,-3 0 1-16,-5-4 0 0,-9 0 0 16,-3-2-2-16,-7 1-3 0,-1-1 10 15,-2-2-130-15,-1 1-110 0,2-2-289 0</inkml:trace>
  <inkml:trace contextRef="#ctx0" brushRef="#br0" timeOffset="112449.38">23602 8999 592 0,'-1'-2'128'0,"-4"-1"0"16,-5-1-107-16,-3 2-8 0,-6 0-3 0,-4 1-5 15,-1-1-1-15,-1 2-2 0,0 3-1 16,1 0 0-16,2 4 0 0,4-1-1 16,3 1 0-16,1 3 1 0,3 1-1 15,2-2 1-15,1 0 1 0,4 5 0 16,2-2 3-16,1 0 1 0,1-1 3 15,2 1 1-15,2 1 2 0,4-1 0 16,2 1 1-16,4 0 0 0,2 1-3 0,3 4 0 16,1-3-2-16,4 3-1 15,0 0-1-15,1 0-1 0,-2-1 0 0,0 0 0 16,-3-3-1-16,-3 2-1 0,-5-2-1 16,-5-2 0-16,-5 0-2 0,-5-1-1 15,-6 0 0-15,-7-2 0 0,-4 0-3 16,-5-1-3-16,-4-1-4 0,-4-3-3 15,-2-1-4-15,-1-1-3 0,0 0-3 16,2-2-1-16,1-3 123 0,5 0-238 16,4-2-123-16,4-5-364 0</inkml:trace>
  <inkml:trace contextRef="#ctx0" brushRef="#br0" timeOffset="112747.69">23444 8678 570 0,'0'6'124'16,"1"-3"3"-16,-1 1-99 0,0 3-14 16,-1 4-3-16,0 2-1 0,-2 2 0 15,2 6 0-15,-1 2 0 0,2 3 1 16,1 4 2-16,0 0 2 0,1 4-1 15,1 3 0-15,-2 2-4 0,1 4-2 0,-1 2-2 16,0 1-2-16,1-1-3 0,0 1 0 16,3-5-2-16,-2-4-12 0,0-5-6 15,1-3-1-15,-1-5-6 0,0-5 8 16,1-7-126-16,-1-4-109 0,2-1-264 16</inkml:trace>
  <inkml:trace contextRef="#ctx0" brushRef="#br0" timeOffset="113201.33">23745 8898 636 0,'6'-3'146'16,"1"-2"5"-16,0 0-83 0,-3 2-50 16,-1 3-6-16,-1 0-3 0,1 2-3 15,-4-1-5-15,-1 6-5 0,0 3-1 16,-1 2 1-16,-1 4 1 0,0 7 2 0,2 4 1 16,1 6 2-16,1 1-1 0,3 2 0 15,4 4 0-15,3-2-1 0,2-2 1 16,2-4 0-16,1 0 0 0,3-5 1 15,-2-3 0-15,2-4 1 0,-1-3 2 16,-1-4 3-16,-3-3 4 0,-1-4 3 16,-1-3 3-16,-3-1 2 0,-3-4 2 15,-2-2 0-15,1-4-2 0,0-3-3 16,-1-4-3-16,3-6-3 0,3-2-2 0,-1-3-3 16,3-5-2-16,1 3-2 15,0-2 0-15,-1 1-2 0,0 6 0 0,-2 1-1 16,-2 4-3-16,-2 4-2 0,-1 4-8 15,-2 1-9-15,-4 5-13 0,-1-3-12 16,0 1-6-16,-3-2-105 0,0 1-13 16,0-7-98-16,-1 1-195 0</inkml:trace>
  <inkml:trace contextRef="#ctx0" brushRef="#br0" timeOffset="113564.38">24232 9181 456 0,'-2'19'117'0,"2"-1"4"15,0 0-59-15,2-2-20 0,2-2-5 16,2 0-4-16,2-6-4 0,1 0-3 15,4-5-2-15,2 0 0 0,1-6-1 16,1 1-3-16,2-2 0 0,-2-4-3 0,2-1 0 16,-2-2-1-16,0 0-3 0,-2 0 0 15,-3-3-1-15,-2-2-3 0,-2 0-2 16,-4 0 0-16,-5 1-2 0,-2-4-1 16,-6-1-2-16,-4 2-1 0,-8 2 0 15,-5 3-2-15,-6 2 0 0,-1 5-1 16,-5 3-1-16,2 5-13 0,-2 2-17 15,7 1 129-15,3 0-260 0,5-4-148 16,-1-1-410-16</inkml:trace>
  <inkml:trace contextRef="#ctx0" brushRef="#br0" timeOffset="126467.56">16293 16077 493 0,'-2'6'114'0,"-2"-9"-3"0,2 0-55 16,-2-4-79-16,0-1-74 0,2 1-16 15,-1 1 5-15,0 0-5 0,-3 1 2 16,-3-2 19-16,-2 3 57 0,-1 1 95 15,-2 1 40-15,1 0 8 0,-1-1 12 0,1 3 4 16,2 2-9-16,3-4-29 0,3 2-26 16,-1 0-25-16,2-1-11 0,1 1-4 15,1-1-5-15,2 0-3 0,-1 0-4 16,2-1-4-16,0 0-2 0,0-1-2 16,1 0-1-16,0 1-1 0,-1 0 0 15,1 0 2-15,-1-1 0 0,0 3 1 16,-1 0 3-16,0-1 0 0,0 1 1 0,0 0 1 15,0 1 0-15,1-1-1 16,0-1 0-16,2 1 0 0,1 0 0 0,1 0 0 16,4-1 2-16,2 1 0 0,3 0 2 15,3 0 0-15,4 0 0 0,2-1 0 16,3 1 0-16,5 0-1 0,0-1-1 16,6 1 0-16,1 0-3 0,2 0 0 15,3-2-1-15,2 0-1 0,2-2 0 16,0 2-2-16,0-3 1 0,3 0-1 0,0 0 0 15,3 0 1-15,-1-1-1 0,1 2 0 16,2-3 1-16,-1 0 0 0,-1 3-1 16,-1 1 0-16,-3 0 1 0,-2 2-1 15,-1 2 0-15,-3 2 1 0,-1 2 0 16,1 3 1-16,0 1 0 0,-3-2 0 16,1 1 1-16,-1-1-1 0,0 0 0 15,0-2-1-15,1-2 0 0,2-3-1 0,3 1 0 16,2 0 0-16,2 0 1 0,3 0-1 15,2 0 0-15,4 0 0 0,-1 2 0 16,0-1 0-16,1 1 0 0,1 0 0 16,0 3 0-16,-2-1 0 0,-2 1 0 15,-1-1 0-15,-1 1 1 0,-1-1-1 16,-5 0 1-16,-2-1 1 0,-2-3-1 16,-4-2 1-16,0 1-1 0,-3-1 0 15,-2-1 0-15,-3-2-1 0,-4 1-2 0,-4 0-2 16,-4 1-2-16,-5 1-5 0,-5-2-3 15,-4 2-4-15,-7 2 1 0,-7 2 1 16,-6 0 2-16,-7 3 2 0,-4 1-1 16,-6 1 156-16,-6 0-290 0,-5-6-144 15,-6-7-437-15</inkml:trace>
  <inkml:trace contextRef="#ctx0" brushRef="#br0" timeOffset="168374.79">18773 6067 452 0,'0'-2'104'16,"0"-1"3"-16,0 0-67 0,-1 1-25 15,-1 1-4-15,0-1-1 0,-2 0 0 16,-1 0-2-16,-2 1-2 0,0-1 1 15,-2-3 2-15,0 1 2 0,-1-1 0 0,0 0 1 16,2 1-1-16,-1-4-2 0,0 2-1 16,1-1-1-16,0-1-2 0,-1-3-2 15,1 1-1-15,-2-3-1 0,-1 2 0 16,0-1 0-16,-3 0 2 0,-1 1 0 16,-3 1 0-16,-2 0 1 0,-2 3 0 15,-2-2 0-15,-1 1 0 0,1 2-1 0,-1-1-1 16,-2 2 0-16,3 1 0 0,-3-2 0 15,2 0-1-15,-1 3 1 0,-2 0-2 16,3 2 1-16,2 0 1 0,1 2-1 16,5 2 1-16,-1 3 1 0,3 1 0 15,1 3 1-15,1 1 1 0,-1 3-2 16,-1-1 1-16,0 3-1 0,-3 1 0 16,2 0-1-16,-2 1 0 0,-3 1-1 15,1 3 0-15,-1 2 1 0,-2 1-1 0,1 3 0 16,2 3 1-16,0-1 1 0,2-2 0 15,0 1 0-15,3-1 0 0,0 2 1 16,-2-4-1-16,1 1-1 0,-3 2-1 16,-1 2 1-16,1-2 0 0,-1 0 1 15,4 2 0-15,-1 2 1 0,1 3 0 16,3 3 0-16,0 0 0 0,4 2-1 16,-1 4 0-16,0 0-1 0,0-2 0 0,-1 1 2 15,2-2 0-15,-2-2 2 0,0 2 1 16,0-1 0-16,-1 0 0 0,1 1-1 15,-1-3-1-15,0 2-1 0,2 1-3 16,1-2 0-16,0 1 0 0,1-1 0 16,2 0 0-16,3-2-1 0,1 1 1 15,2 0-1-15,1-2 0 0,3 2 1 16,-1-2-1-16,1 0 0 0,3 1 0 0,-1-1 0 16,2 1 1-16,1-2-1 0,2-3 0 15,-1 0 0-15,1-4 1 0,0-2-1 16,-2 1 0-16,2-2 0 0,0-3-1 15,0 1 1-15,1-2-1 0,0 3 0 16,3 2 0-16,-1-4 1 0,2-2-1 16,4-1 1-16,1-1-1 0,3 0 2 15,2-1 0-15,3 0 0 0,0 0 0 0,0 2 0 16,-2-1 0-16,1-1 0 0,1 2-1 16,0-2 1-16,-3 0-1 0,1 0 1 15,2-1-1-15,0 1 0 0,1-2 0 16,-4-2 1-16,-2 0-1 0,3-2 0 15,-1-4 1-15,2 1-1 0,-1-2 2 16,2-2-1-16,0 0 1 0,-1-1 0 16,-1-1 1-16,-1 2 0 0,-1-2 0 15,0 0-1-15,-2 1 0 0,1 0-1 0,0-1 0 16,2 0 0-16,-2 2-1 0,0-2 0 16,-1-1 0-16,0 3 1 0,0-4-1 15,0 1 0-15,3 0-1 0,1-2 2 16,1-1-1-16,0-2 1 0,1-2 0 15,-1-2 1-15,1-2 1 0,-3-1 1 16,-1 0 0-16,-2-1 0 0,-1 0 0 16,-1 2 0-16,-2-1 1 0,-5 0-1 0,-1-2 1 15,-3-1 2-15,-3-4 0 0,-2-4-1 16,-3-6 1-16,0-3-2 0,2-5-1 16,-3-4-1-16,4-4-2 0,2-2-1 15,2-2-1-15,2 4 0 0,2 2 0 16,2 0 0-16,2 3 1 0,-4-3-1 15,0 3 1-15,1 1 0 0,-2-5 0 16,0 0 0-16,-1-2 1 0,-2-4-1 0,2 5 0 16,-1-2 0-16,-2-2 0 0,-2 2-1 15,-3-4 2-15,-5-1-1 0,-1 1 0 16,-2-1 1-16,-1 2-1 0,-1 1 0 16,0-3 0-16,1 6 0 0,3 6-1 15,0 3 1-15,-3-2 0 0,2 5-1 16,-3-1 2-16,1 2-1 0,-2-3 1 15,-1 1 1-15,3 0-1 0,-1 4 0 16,-2-5 1-16,3 1 0 0,-2 0-1 0,1 2 0 16,0 2 0-16,-1-3-1 0,-1 1 1 15,3 3-1-15,-3 0 0 0,1 2 1 16,2 1-1-16,-1 0 1 0,2-2 0 16,-2 3-1-16,3 1 0 0,-2 0-1 15,0 1 0-15,-2 0 0 0,0 4 0 16,-3 1-1-16,1 0 1 0,0 0 2 0,-3 0-1 15,2 3 1-15,-1-4 1 0,1 1-1 16,1-2 0-16,-3-1 0 0,4 2-2 16,-1 1 0-16,-3 1-2 0,-1 2-2 15,-2 0 1-15,-5 0-6 0,-6 3-8 16,-5-1-11-16,-4-2-9 0,-4 0-129 16,-9-4-127-16,-5 2-321 0</inkml:trace>
  <inkml:trace contextRef="#ctx0" brushRef="#br0" timeOffset="176459.89">19664 5843 226 0,'15'-6'60'0,"1"2"7"16,-4 1-26-16,2 0-13 0,0 2 1 15,-1 1 1-15,0 3-1 0,3 0-8 16,-1 1-5-16,1 1-4 0,2-3-3 15,2 3 1-15,1 1 2 0,3-3 7 16,1 1 2-16,2 1 2 0,3 1 1 16,2 2 4-16,4-5-2 0,1 2-1 15,2-3-5-15,3 0 1 0,1-1 2 16,2 0 0-16,-1 0-3 0,-2 3-2 0,2-1-3 16,-1 1-3-16,-2 2-3 0,0-1-3 15,0-1-2-15,-1-1-2 0,-2-1 0 16,3 2-1-16,1-3 0 0,1 2-1 15,0-2 1-15,0 0-1 0,2-1 1 16,2 0 0-16,0-1-1 0,3-1 2 16,0-3 1-16,2 2 1 0,4-1 2 0,1-1 0 15,-2 1 1-15,1-2 1 0,-4 4 0 16,1 2-1-16,-5-1-2 0,-3 0 0 16,-2 1-2-16,-2 1 0 0,-2 1-1 15,-1-2-1-15,-3-1 0 0,-1 2 0 16,-2 0-1-16,-3 1 1 0,-3 0-1 15,-7-1 1-15,-3 0 0 0,-5-2-1 16,-5-2-2-16,-7 1-7 0,-5-2-12 0,-4-2-43 16,-2-1-81-16,-3-1-110 15,-2 2-260-15</inkml:trace>
  <inkml:trace contextRef="#ctx0" brushRef="#br0" timeOffset="206705.38">17978 15259 395 0,'2'0'95'0,"-1"-1"-17"15,2-1-18-15,0-2-85 0,-1 0-8 16,0 2 0-16,-1 0 17 0,0 0 21 16,-1-2 26-16,2 3 18 0,-1-1 9 15,0-1 2-15,2 0 0 0,0-4-18 0,1 3-14 16,2-2-8-16,0 1-8 16,2-2-6-16,2 2-2 0,1-1-2 0,1 3 0 15,2-3 1-15,3 3 1 0,2-2 3 16,2 1 2-16,4 1 1 0,3-1 2 15,3 3 0-15,5 2 0 0,4-1 1 16,6 2-1-16,6 0-1 0,2 2-2 16,7-1 0-16,4-3-1 0,4 0-2 0,5 0-2 15,-1 1-2-15,7-5-1 0,2-3-1 16,6 1 4-16,2 2 3 0,7 2 6 16,7 0 5-16,7-2 6 0,4 9 5 15,5 3 1-15,6 3-3 0,1 2-4 16,-4 1-4-16,-2 3-8 0,-7 1-11 15,-7-3-10-15,-9-2-13 0,-12 0-18 16,-6-3 11-16,-10-3-151 0,-5-6-135 0,-7-2-332 16</inkml:trace>
  <inkml:trace contextRef="#ctx0" brushRef="#br0" timeOffset="209572.93">21227 11899 449 0,'5'-4'124'16,"-3"0"3"-16,-2 0-3 0,0 1-95 15,0 0-12-15,1-2-5 0,1 3-3 16,0-1-5-16,4 2-2 0,1-2-2 16,2 2-1-16,1-1 1 0,3 1 0 0,-1 1 0 15,1 0 0-15,-1-1 0 0,1 0 1 16,-1 0 0-16,1 1 1 0,1-1 0 16,1-3 2-16,3 1 0 0,3 1 1 15,4-3 0-15,1 1 0 0,6 1-1 16,3-1-1-16,2 0 0 0,0 1-2 15,0 2-1-15,-3 1 1 0,-2 1-1 0,-3 1-1 16,-6 1 1-16,-2 3-1 0,-4 0 0 16,-1 1-1-16,-4 3 1 0,0 1-1 15,-1 1 1-15,0 2 1 0,-1 6 0 16,0-2 1-16,4 8-1 0,0 0 2 16,1 7-2-16,3 5 1 0,1 6-1 15,4 3 0-15,-1 7-1 0,1 4 1 16,3 4-1-16,-2 7 1 0,0 4 0 15,0 1 1-15,-1 2-1 0,0 3 1 0,-1-3-1 16,1 2 1-16,-1-1-1 0,-3-2 1 16,1 0-1-16,-1 0 0 0,-4 2 0 15,-2 1 0-15,-5 2 0 0,-1 2 0 16,-3-2 0-16,-2-2 0 0,1 2 0 16,1-4 1-16,0-1 0 0,0-4-1 15,3-4 1-15,0-2 0 0,-1-4-1 16,1-5 1-16,-2-5-1 0,0-2 1 0,0-6-1 15,-1-5 1-15,-1-6-1 0,-1-1 1 16,-1-5 0-16,-1-4 0 0,0-4-1 16,-1-3 0-16,0-3 0 0,0-2-2 15,-2-3 0-15,-1-1 0 0,-3 0 0 16,-2 0 0-16,-7-2 1 0,-5-2 1 16,-6-1 1-16,-8-1 1 0,-8 0-1 15,-7-3 1-15,-9-2 0 0,-4 0-1 16,-6-4 0-16,-4-2 0 0,-1-2 0 0,3-2-1 15,6-2 1-15,5 1 0 0,8-1-5 16,7-1 58-16,8 1-190 0,5 0-122 16,3-5-345-16</inkml:trace>
  <inkml:trace contextRef="#ctx0" brushRef="#br0" timeOffset="-195709.67">1369 14247 577 0,'-5'10'128'0,"2"-4"2"0,1-1-93 16,-3-4-18-16,2 1-8 0,-1-3-4 16,1 1-4-16,-3 0-3 0,1-1-2 15,-3-2-4-15,0 1-1 0,-3-1-1 16,-1 2 0-16,-2-3 0 0,-2-1 2 15,-3 2 2-15,-1 1 1 0,-2-1 3 16,-1 0 1-16,-1 0 1 0,-1 3 0 16,1 1 0-16,-1-1 1 0,2-1 0 15,1 2 1-15,1 0-2 0,3 1 1 16,2-3-1-16,3 1 0 0,0 4-1 0,1-5-1 16,2 1 1-16,1 2-1 0,0-2 0 15,0 3-1-15,0 3 1 0,-1-1 0 16,0 6 0-16,-1 1-1 0,0 1 0 15,-1 1 0-15,-1 5 0 0,1-1 0 0,1 2-1 16,0 4 0-16,1 4 1 0,1 3 0 16,2 4 0-16,0 1 1 0,-1 4 0 15,1 4 2-15,-1 1 0 0,0 0-1 16,0 3 1-16,-2 4 0 0,0 1 0 16,0 4-1-16,-1 4 0 0,0 4-1 15,-1 5 1-15,0-1-1 0,-1 3 0 16,3-4-1-16,0-3 0 0,2-2 0 15,2-8 0-15,4-5-1 0,2-6 0 16,3-4 0-16,3-5 1 0,3-3 0 16,2-4 0-16,1-2 1 0,1-3 0 0,2 2 1 15,1-2 1-15,1 1 1 0,0-2 1 16,1 3 1-16,1 2 2 0,0 0-1 16,0-2 0-16,-1 1-1 0,2 1-1 15,1 2-1-15,-2-2-2 0,1-4-2 16,-1 0 0-16,2-4 1 0,-1-3-1 0,1-4 1 15,0-5 2-15,1-2 1 0,2-3 2 16,2-4 2-16,3 3 0 0,0-4 0 16,4-2 0-16,2 1-1 0,1-1-2 15,4 3-1-15,0 0 0 0,1 0-2 16,1 4-1-16,-1 1 0 0,4 1 0 16,0 3-1-16,2-2-1 0,4-1 0 15,2 2 0-15,2-3 0 0,3-3 0 16,-1 0 1-16,1-7 0 0,2 5 1 15,1-7 0-15,1 1 0 0,4-2 1 0,0 3 1 16,0-3 0-16,5 4 0 0,-2 0 0 16,1 3 1-16,1 1-1 0,0 0 0 15,1-1-1-15,4 6 0 0,-1-1 0 16,-1-2-1-16,3 0 0 0,0-2-1 16,0-2 1-16,-1-2-1 0,-3-2 0 15,2-3 0-15,-2-2-1 0,-1 1 0 16,-1-1 1-16,-2 2 0 0,0 2-1 0,0-1 1 15,-1 2-1-15,-1 5 1 0,0 0-1 16,-2 3 0-16,0 1-1 0,-2 2 1 16,-3 3 1-16,0 0-1 0,-6 0 2 15,-2 0-1-15,-2 3 1 0,1-2 0 16,-3-1 0-16,3 0 0 0,3-3 0 16,1 0 0-16,2 1-2 0,0-3-2 0,1-2-4 15,2-1-5-15,1 4-4 0,2 0-10 16,1 2-109-16,1 2-106 0,0-2-261 15</inkml:trace>
  <inkml:trace contextRef="#ctx0" brushRef="#br0" timeOffset="-193590.73">2049 14202 570 0,'-15'2'124'0,"2"-3"0"0,1-2-96 0,2 2-17 16,1-1-5-16,2-1-3 0,2 2-1 15,-1-2-2-15,2 2-1 0,0 0-1 16,-2-2 0-16,1 1-1 0,-1 0 0 15,1 3 0-15,0-1 0 0,1 0 1 16,1 3 1-16,2-1 0 0,-1 2 1 0,4 0 0 16,1 0 0-16,1 1 1 0,4 3-1 15,3-2 1-15,4 1-1 0,5-1 1 16,6 1 1-16,6 0 2 16,5-3-1-16,7 1-1 0,5-2 1 0,3-1-1 15,6-1 0-15,0-3 0 0,2 2-2 16,5-4 1-16,3-1-1 0,3 1-1 15,5-2 0-15,-1 1 0 0,5 0 0 0,3-2 1 16,-1 3 0-16,0 1 1 16,-2 0 0-16,0 3 2 0,-3-1 2 0,0 6-1 15,-2 1 0-15,0 0 1 0,-1 4 0 16,0 1-1-16,1 0-1 0,1 3-1 16,1 0-2-16,3-1 1 0,1-2-1 15,1-2 0-15,1-1 0 0,2 2-1 16,0-3 1-16,3-1 1 0,0-3-1 15,-2 1-1-15,1-2 2 0,-2 0-1 0,2 1-1 16,0 0 2-16,2-2-2 0,-1-2 1 16,0 1 0-16,5 1 0 0,1-1 0 15,3-4 1-15,3-1-2 0,1-1 1 16,3 3 0-16,4-2-1 0,3-4 0 16,1-4-1-16,1 1 0 0,2 2 0 15,2-4-1-15,1-6 1 0,-2 1 0 16,4 2 0-16,0-1 1 0,0 0 0 0,-2-5 1 15,-1 4 0-15,1 0 1 0,1 2 0 16,-3-2 0-16,1 1 1 0,1-1 0 16,3 2 0-16,-3-3 0 0,1 1 0 15,-1-1 0-15,1 2-1 0,-1-2 0 16,-4 0-1-16,-2 3 1 0,1 0-1 16,-1 2 1-16,-2-1-1 0,-4 0 1 15,-2 4-1-15,1 2 0 0,0-4 1 0,-1 0-1 16,-2 1 0-16,0-2 0 0,1 1 0 15,-1-1 1-15,-2-1-1 0,-6 2 0 16,-1 3 1-16,-2 5 0 0,-3 0-1 16,-3 3 1-16,-2 2 0 0,-1 1 0 15,0 5 0-15,-2-1 0 0,0 0-1 16,-2 4 1-16,0-1-1 0,-4 1 0 16,-2 2 0-16,-2-2 0 0,-4 2 0 15,-3 3 0-15,-1-1 0 0,-3 1 1 0,-1 0 0 16,-1 0 0-16,-1 0 0 0,-2 0 0 15,0-1 0-15,-1 2 0 0,-4 2-1 16,-3 0 0-16,0 2 0 0,-4 1 0 16,-2 1 0-16,-2 1 0 0,-2-1 1 15,-2-3-1-15,-3 3 1 0,-1 0 0 16,1-2 1-16,-4-1-2 0,3 2 1 16,-3-3 0-16,-1 5 0 0,2 1-1 0,-1-4 0 15,0 3-1-15,-1 1 1 0,-2-2 0 16,-3 2 0-16,1-4 0 0,-4 1 0 15,0 1 1-15,-1-2-1 0,-3 2 1 16,1-1 0-16,-2 0 0 0,-1 0-1 16,-1 3 1-16,-3-3-1 0,-1-1 0 15,-1 1 1-15,-1-1-1 0,-2 1 1 16,0 0-1-16,0-2 0 0,-1 3 1 0,-1 1-1 16,-1 0 0-16,1-2 0 15,0 2 0-15,0 0 0 0,2 1 1 0,-2 1-1 16,3-1 0-16,-1 2 0 0,1 2 0 15,1 3 0-15,1-1 0 0,-2 3 0 16,0-1 0-16,1 2 1 0,-2 0-1 16,0-1 0-16,0-3 1 0,-2 1-2 15,1-4 1-15,-2-1 0 0,-2-1 0 0,-2-1-1 16,0-1 0-16,-3-1 0 0,-4 0 1 16,-3-1-1-16,-3-3 0 0,-4 0 0 15,-3-1 0-15,-4-3 0 0,0 1 1 16,-2 1-1-16,-3 0 0 0,-2-1 1 15,-2 1 1-15,-2-2-1 0,-2 1 0 16,-2-2 0-16,-1 0 0 0,-1 0 1 16,-1-2-1-16,-2-2 1 0,0 0 1 0,1-5 0 15,-2-2 1-15,-3-6 0 0,0-1 0 16,-4-3 0-16,-3-1 0 16,-2-2 0-16,-1-2-1 0,1 2 1 0,-1 1 1 15,1-3 1-15,1 3 0 0,-2 0 1 16,0 1-1-16,-4 4-1 0,-2-3 0 15,-2 3-1-15,-3 1-2 0,-3 2 0 16,-2 1 0-16,-3 1-1 0,0 0 0 16,-3 2 0-16,-1 1 0 0,-1-1 0 0,-2-3 0 15,1 0 0-15,0 0 0 0,-2-4-1 16,2 2 1-16,-2-1-1 0,-1-1 1 16,0 0-1-16,0 4 1 0,2-3-1 15,-1 4 1-15,0 1-1 0,0 1 1 16,1 1-1-16,1 1 2 0,0 4-1 15,0 5 0-15,-1-1 1 0,-1 2-1 16,0 2 0-16,0 1 1 0,-1 5-1 0,1 0 0 16,0-4 0-16,-2 3-2 0,-85 15-6 15,90-22 2-15,-2-3-2 16,3 2 1-16,-1-3-1 0,5 0 1 16,0-4 2-16,2 1 2 0,0 1 2 15,5-1 0-15,-2-4 2 0,1 0-1 16,0 2 1-16,2 0 0 0,0 2 1 15,2-2 1-15,0 4-1 0,1-1 1 16,3 2-1-16,1-1 0 0,3 0-1 16,0 0 0-16,4-1-1 0,3-1 0 0,2-1-1 15,1 3 1-15,0 0 0 0,2 3-1 16,-1 3 1-16,-2 2-1 0,-1-2 0 16,0 1 0-16,-1 2-1 0,-1 2-3 15,-3 1-6-15,-5-1 88 0,-2 3-213 16,-4 4-125-16,-7 0-354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7T17:22:36.1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7420 11854 285 0,'-3'0'80'0,"2"0"1"0,0 0-25 16,-1 0-22-16,-1-2-13 0,1 1-7 16,-1 0 3-16,0 0 3 0,1-1 6 15,-1-1 4-15,-2 0 2 0,2 2 3 16,1-1 0-16,-2 1-6 0,1-3-6 16,-2 1-5-16,0 0-5 0,1-2-4 15,-2 0-5-15,0-1-5 0,0-3-5 16,1-1-3-16,-1-2-1 0,2-1 1 15,-1-3 0-15,0 3 3 0,1-3 2 0,-1 2 2 16,0 1 2-16,-3 0 0 16,2 3-8-16,-4 2-14 0,-1-1-3 0,-2 3-2 15,-1 2 1-15,-1 2 2 0,1 2 4 16,0 2 15-16,1-1 18 0,1 0 10 16,2 1 5-16,2-1 3 0,0 2 2 15,3-2-3-15,-1 0-4 0,3 0-4 16,0 2-6-16,1-1-3 0,-1 4-4 0,2-2-3 15,0 4-2-15,1 0-2 0,0 0-2 16,1-1 0-16,2 3 0 0,-1-1-1 16,1-2 1-16,0 0 1 0,1 0 1 15,1-1 3-15,3 1 5 0,-1-4 5 16,3 1 4-16,3-2 6 0,6 2 2 16,4-4 2-16,6 0 0 0,5 0-3 15,6-4-2-15,8 0-3 0,4 0-3 0,5-2-4 16,5 2-3-16,6 0-3 0,8-1-1 15,5 1-2-15,5-3-4 0,7 5 0 16,8-6-1-16,3 0 0 0,-1-1-1 16,0 1 1-16,-2 1-1 0,-1 1 1 15,-6-4 0-15,-7 6 0 0,-9-1 1 16,-4 3 0-16,-11 0 0 0,-9 0 1 16,-10 4-1-16,-9-1 1 0,-9 0-1 15,-7 1 0-15,-7 0-1 0,-4-2-1 16,-5 3 0-16,-3-3 3 0,-6-3 0 0,-8 1 1 15,-7-2 0-15,-6-1 0 0,-9 1 1 16,-8-3 0-16,-9 2-3 0,-5 1 1 16,-4-2-1-16,-6 1 0 0,-7-2 0 15,-5 4 0-15,-8-3-1 0,-6 1 1 16,-6-1-1-16,-5 1-1 0,-2 3 1 0,-1 0 0 16,1-5 0-16,4-1 0 0,4 2-1 15,6-2 1-15,3 0 0 16,5-4 0-16,5 1 0 0,5 0 1 0,6 3-1 15,4-1 0-15,7 0 0 0,9 1 0 16,6 3 0-16,8 1 1 0,9 0-1 16,6 3 0-16,5 0 0 0,7 0-2 15,3 1-3-15,7 1-1 0,5 1 1 16,6 3-1-16,9 0 1 0,7 0-1 0,9 0 4 16,13 0 2-16,8-1 1 0,10-3 1 15,9-2 0-15,5-6 0 0,8 3 0 16,7-3 0-16,2-3 0 0,4-1 0 15,5-1 0-15,-1 3 1 0,4-1 0 16,1 0 0-16,-3-1 2 0,-2 6-1 0,-2 2 1 16,-4 2-1-16,-4-1 0 15,-7 2-1-15,-9 2-1 0,-6 2 0 0,-9 2-1 16,-9-2-1-16,-9 3 0 16,-12-1 0-16,-9 1 0 0,-8-3-1 0,-7 1 0 15,-5-2 0-15,-6-2 1 0,-4-1 0 16,-9-1 1-16,-12-2 0 0,-9 0 0 15,-15-1 1-15,-11-1 0 0,-16-2-1 16,-11-1-1-16,-9 2 1 0,-8 3 0 16,-7-4-1-16,-4 0 1 0,-6 3-1 15,-1 5 1-15,-4-1-1 0,1 3 0 0,3 0 0 16,1 5 0-16,2 2 0 0,3 1 0 16,6 1 0-16,6 0 0 0,5 2 0 15,8-1-1-15,8-1 1 0,8-2-1 16,12 1 0-16,9-4 0 0,11 2 0 15,9-2 0-15,10-4 1 0,8 0 0 0,6 0-3 16,5-3 0-16,4 1 0 0,9-1 0 16,10 2 1-16,9-1-1 0,14 1 1 15,13-1 3-15,14 2 0 0,16-1 1 16,9 4-1-16,4-3 0 0,9 0 0 16,3 3 0-16,6 2-1 0,0-1 0 15,-2 1 0-15,3 0 1 0,2 2 0 16,-4 2 1-16,-3-3 0 0,-3 1 1 15,-2 3 1-15,-4 3-1 0,-9-3 0 16,-6 1 1-16,-12-3-2 0,-8 2 1 16,-9-1-1-16,-14-4-1 0,-11-5 1 0,-10 2-1 15,-10-2-1-15,-5-2 0 0,-7-1 2 16,-9-1-1-16,-11 0-1 0,-11-2 1 16,-12-1-1-16,-12-2 1 0,-9 1-1 15,-13-5-1-15,-7 2 1 0,-3-1-1 16,-4 5 1-16,-3-1 1 0,-2 0-1 0,-1 0 0 15,-2 7 0-15,2 3 0 0,0 1 0 16,4 1 0-16,5 1 0 0,3 3 0 16,6 1 0-16,8 0 0 0,8 0-1 15,6-3 0-15,9 0 0 0,9 0-2 16,10-1-1-16,5-3-1 0,8 1-5 16,5-4-1-16,9 1 1 0,9-3 0 15,13 1 1-15,9-2 2 0,14 2 3 16,14-2 3-16,15 0 2 0,16-2 1 0,8 0 0 15,10-2 2-15,8 4 0 16,5-3 1-16,2-3 1 0,0 4 1 0,-2 2-1 16,-1-4 2-16,-4 1-1 0,-10-1 0 15,-4 2-1-15,-9 4-1 0,-9-4-1 16,-11 0-1-16,-13 4 0 0,-10-2-2 16,-13 2-1-16,-11-1-1 0,-9-2-2 15,-7 3 0-15,-10-2-2 0,-6-1 0 0,-12 1 0 16,-10-4 0-16,-13 1-1 0,-10-4 1 15,-15-1 1-15,-12 4 0 0,-13-4 0 16,-9-1-1-16,-8-2 0 0,-9 1 0 16,-9 6 0-16,-5-5 0 0,1-1 0 15,2 0 1-15,2 2 1 0,10 3 1 16,7-4 1-16,13-2 1 0,13 2 0 16,11 1 1-16,12 3-1 0,12-1 0 15,10 3 0-15,11 0 1 0,10 3-3 0,5 0-5 16,8 1-4-16,8-1 0 0,12 1-1 15,11-3-1-15,14 0 0 0,12-2 1 16,18 1 7-16,14-2 3 0,8 0 1 16,13-1 0-16,4 2 1 0,7 0 1 15,0 2 1-15,1 0 0 0,-2-2 3 16,-2 3 3-16,-7 1 1 0,-8 0 3 0,-10 1 0 16,-14 0 2-16,-10 1-2 0,-17 0-2 15,-11 1-1-15,-13 0-5 0,-11 1-1 16,-11 3-2-16,-13 2-1 0,-16 2 0 15,-18 2-3-15,-17 3-2 0,-18 2-2 16,-20-3-3-16,-14-2-2 0,-17 1-1 16,-8-3 0-16,-5 0 1 0,-5 0 3 15,-2-2 4-15,2 2 2 0,2 0 1 16,9-1 1-16,10 2 1 0,11-5 1 0,14-2-1 16,15-2 0-16,16 1 1 15,16-1 0-15,16-3-1 0,12 0 1 0,10 1 0 16,12 1 1-16,11 1 1 0,15 1 1 15,15-2 4-15,20 3 1 0,16-2-1 16,18 0 2-16,15 3-3 0,13-2 0 16,8-1-1-16,1 0-3 0,0 1-2 15,0 3 0-15,-2 3-1 0,-8-1 1 16,-8 2-1-16,-11 5 0 0,-12 6-1 0,-16 1-20 16,-20 5-149-16,-23 5-145 0,-25-2-374 15</inkml:trace>
  <inkml:trace contextRef="#ctx0" brushRef="#br0" timeOffset="28310.72">5169 14451 574 0,'-4'-6'132'0,"1"2"1"16,-1 2-75-16,1-2-39 0,-1 2-11 16,-2-1-3-16,1 0-3 0,-1 2 0 15,0-1 0-15,-1 1 0 0,3 1 2 16,-1-1 0-16,2 0 1 0,0 2 0 15,1-2 0-15,-1 1 0 0,2-2 0 16,1 2-2-16,-1 1-1 0,1 0 0 16,1-1 0-16,1 0-1 0,4-1 1 15,2 0 1-15,4-1 0 0,3-4 1 0,7 1 1 16,5-4 1-16,4 5 1 16,3-3 0-16,3 1 1 0,4 0-1 0,1 2 1 15,3-1-2-15,1 7-1 0,3-2-2 16,2 5-1-16,6 1-1 0,2 3 0 15,3 1-1-15,4 3-1 0,1-2 1 16,6 0 0-16,0 1-1 0,5 1 1 16,1-1 0-16,4 3 0 0,0-2 0 0,6 2 1 15,2 0-1-15,3 1 2 0,4 1 1 16,2-1 2-16,4 3 0 0,7 2 1 16,2-3-1-16,4-2 0 0,3 1 0 15,4-4-3-15,6-3-1 0,0-4-1 16,3 0-1-16,5-1 1 0,1-1-1 15,1 0 0-15,3 0 1 0,-1 3-1 16,3-2 0-16,1 1 2 0,3-1-1 0,1 1 0 16,4-1 0-16,-1-2 1 15,4-1-1-15,2-1 0 0,2-1 0 0,-2-3 0 16,1 5 0-16,2-4 1 0,2 1-1 16,-1 2 0-16,3-2 1 0,0 1 0 15,4 3 1-15,1-5 4 0,3 1-1 16,2 0 0-16,5 1 0 0,0-1 0 0,1 1-1 15,5-1-8-15,2 2-13 0,-5 4-13 16,-2-3-132-16,-7 1-130 0,-8 7-331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1D67BE-D12D-4792-AB0D-29BE84212872}"/>
                  </a:ext>
                </a:extLst>
              </p14:cNvPr>
              <p14:cNvContentPartPr/>
              <p14:nvPr/>
            </p14:nvContentPartPr>
            <p14:xfrm>
              <a:off x="431280" y="256320"/>
              <a:ext cx="8204040" cy="568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1D67BE-D12D-4792-AB0D-29BE842128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1920" y="246960"/>
                <a:ext cx="8222760" cy="570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1CFCCF-8E74-4D3E-9308-556F365F6E33}"/>
                  </a:ext>
                </a:extLst>
              </p14:cNvPr>
              <p14:cNvContentPartPr/>
              <p14:nvPr/>
            </p14:nvContentPartPr>
            <p14:xfrm>
              <a:off x="918000" y="1641240"/>
              <a:ext cx="8017920" cy="438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1CFCCF-8E74-4D3E-9308-556F365F6E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8640" y="1631880"/>
                <a:ext cx="8036640" cy="440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B60335-1FB9-495E-B2EE-2CD60E414959}"/>
                  </a:ext>
                </a:extLst>
              </p14:cNvPr>
              <p14:cNvContentPartPr/>
              <p14:nvPr/>
            </p14:nvContentPartPr>
            <p14:xfrm>
              <a:off x="76320" y="124560"/>
              <a:ext cx="8722440" cy="6263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B60335-1FB9-495E-B2EE-2CD60E4149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960" y="115200"/>
                <a:ext cx="8741160" cy="628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B52EAC-D46E-498D-BFB2-8C583E2AF276}"/>
                  </a:ext>
                </a:extLst>
              </p14:cNvPr>
              <p14:cNvContentPartPr/>
              <p14:nvPr/>
            </p14:nvContentPartPr>
            <p14:xfrm>
              <a:off x="1498320" y="2256120"/>
              <a:ext cx="7297200" cy="285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B52EAC-D46E-498D-BFB2-8C583E2AF2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88960" y="2246760"/>
                <a:ext cx="7315920" cy="286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C0F16D-C5A9-4DC4-B806-5FC6F0B90572}"/>
                  </a:ext>
                </a:extLst>
              </p14:cNvPr>
              <p14:cNvContentPartPr/>
              <p14:nvPr/>
            </p14:nvContentPartPr>
            <p14:xfrm>
              <a:off x="649080" y="3438720"/>
              <a:ext cx="8089920" cy="2414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C0F16D-C5A9-4DC4-B806-5FC6F0B905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9720" y="3429360"/>
                <a:ext cx="8108640" cy="2432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F8EEE00-72BC-47DC-B76A-7A04A0643285}"/>
                  </a:ext>
                </a:extLst>
              </p14:cNvPr>
              <p14:cNvContentPartPr/>
              <p14:nvPr/>
            </p14:nvContentPartPr>
            <p14:xfrm>
              <a:off x="210240" y="1940400"/>
              <a:ext cx="7461360" cy="231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F8EEE00-72BC-47DC-B76A-7A04A06432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880" y="1931040"/>
                <a:ext cx="7480080" cy="233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2EFC29D-F180-4683-81D8-66468DB2AD39}"/>
                  </a:ext>
                </a:extLst>
              </p14:cNvPr>
              <p14:cNvContentPartPr/>
              <p14:nvPr/>
            </p14:nvContentPartPr>
            <p14:xfrm>
              <a:off x="126720" y="135360"/>
              <a:ext cx="8537760" cy="617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2EFC29D-F180-4683-81D8-66468DB2AD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360" y="126000"/>
                <a:ext cx="8556480" cy="619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C7FB2A-E50C-40CC-BC79-CA9CDBB76F73}"/>
                  </a:ext>
                </a:extLst>
              </p14:cNvPr>
              <p14:cNvContentPartPr/>
              <p14:nvPr/>
            </p14:nvContentPartPr>
            <p14:xfrm>
              <a:off x="338400" y="1972440"/>
              <a:ext cx="7464600" cy="4350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C7FB2A-E50C-40CC-BC79-CA9CDBB76F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040" y="1963080"/>
                <a:ext cx="7483320" cy="436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7FB389-A819-4C23-B0C1-5A92AE5AA3A0}"/>
                  </a:ext>
                </a:extLst>
              </p14:cNvPr>
              <p14:cNvContentPartPr/>
              <p14:nvPr/>
            </p14:nvContentPartPr>
            <p14:xfrm>
              <a:off x="216000" y="1401480"/>
              <a:ext cx="8589240" cy="4428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7FB389-A819-4C23-B0C1-5A92AE5AA3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6640" y="1392120"/>
                <a:ext cx="8607960" cy="444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EDE57D-0063-4CBC-A9C4-03260D0AB27B}"/>
                  </a:ext>
                </a:extLst>
              </p14:cNvPr>
              <p14:cNvContentPartPr/>
              <p14:nvPr/>
            </p14:nvContentPartPr>
            <p14:xfrm>
              <a:off x="1835640" y="4097880"/>
              <a:ext cx="3002040" cy="122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EDE57D-0063-4CBC-A9C4-03260D0AB2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6280" y="4088520"/>
                <a:ext cx="3020760" cy="123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45773</TotalTime>
  <Words>1255</Words>
  <Application>Microsoft Office PowerPoint</Application>
  <PresentationFormat>On-screen Show (4:3)</PresentationFormat>
  <Paragraphs>204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268</cp:revision>
  <dcterms:created xsi:type="dcterms:W3CDTF">2002-09-20T18:19:18Z</dcterms:created>
  <dcterms:modified xsi:type="dcterms:W3CDTF">2022-01-27T17:47:54Z</dcterms:modified>
</cp:coreProperties>
</file>