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3" r:id="rId2"/>
    <p:sldId id="583" r:id="rId3"/>
    <p:sldId id="606" r:id="rId4"/>
    <p:sldId id="607" r:id="rId5"/>
    <p:sldId id="608" r:id="rId6"/>
    <p:sldId id="609" r:id="rId7"/>
    <p:sldId id="610" r:id="rId8"/>
    <p:sldId id="611" r:id="rId9"/>
    <p:sldId id="612" r:id="rId10"/>
    <p:sldId id="601" r:id="rId11"/>
    <p:sldId id="644" r:id="rId12"/>
    <p:sldId id="645" r:id="rId1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772E3BF-42C2-4162-8C2B-5834C47B1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56ED9CA-29E0-4EB3-9000-BDCF3A1C08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F389586C-E027-436F-9391-61362D57E4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3DE9636E-2CDA-4B87-BE5F-872ABE9C3F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969EC0-3613-4D8B-A50C-910A34A1C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2AEDC5-C7F5-4613-ABA4-C891C5296D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8F21443E-9277-43F3-B321-94B997D92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F0BCB0-3FC5-4063-AD15-F573A64F29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17DB589-DDC9-4492-A1C9-DF7CEBC4AA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26001D1-D89C-4347-8CE2-027913F963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7812D0-15EA-4BA5-92D4-F312DAE5F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0FD475-6203-4489-9FC8-012EC7D95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9A42064-7080-4EB3-9C73-2D63EE8E5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2FD93D-9C09-47DF-A65C-96AA51784302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A7D34AB-E0B9-4DAB-9733-A5943E30F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9BC7D1F-8B54-4224-96D1-CA3182421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FBB09C-F5D1-4776-9F14-AFE8F36DC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ADDBF-FD8E-496B-BDBF-4C25A671C73E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EDBD62-0D7C-46A2-8D37-7E4D053DA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EC4A166-8FFA-4F6F-9155-61FC3C3D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F42D32D-D418-4728-9396-E3E861646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7335DE-07D1-42D8-8887-7F723870084A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7BAFFBB-DDE0-403A-AF36-792D39747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2AD57EA-0C9A-477E-880B-CF82F8F7E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6BC6EA-7D82-4129-A0E5-95E672E5E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CC3FE-26BA-4A16-80A5-93B910BDFA22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988F244-99F5-4BCD-AA39-71CE57677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6FA09DC-A6B2-43E8-B3E9-2864E528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812E832-57D0-44BF-8AF6-4F94AF2CE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F2B6B-D55F-4CF7-BC17-E9AFE454B9A5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D2574C-E61C-4482-9D4E-79A77FA5F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4C7F871-C015-4B0B-9DC1-FAFDD900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CEEB6A2-2DAF-4D1E-A5DE-A02641C0A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D3FD3A-033A-4914-8109-7FFC454865C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F9DFAFB-8E05-410F-91BE-61C5B82BC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D0468B5-82E0-4359-AE9F-984B5258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BEA3AD5-6961-477D-80D9-C608ADEC2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BC665-F85F-481B-9F80-C8B551358D6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C40BD0E-8D07-4992-BF69-44BCF1B0B3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D84B87-7EBB-45C2-BF69-F80F377C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A4541-CD0B-4425-BC88-F6164CC72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7407E-5554-4358-BEAB-8DD79612F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D20A0-EB03-45CD-AFBD-6C024840A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396-696E-4B4C-A82F-2971081B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6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864AA4-B3CE-4437-B527-F71B986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05C2B-7A28-4B13-BF62-643A2F87B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07205-69D8-4C32-A7CE-2AB8A21A5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3713-C89A-4775-8440-F9D18516B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E7094-BA3E-4BA2-AA5C-FA39179EF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A4370-C64C-4549-87D0-6256E37A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5596-5475-4CAF-9818-2C0213068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5993-7540-4E87-B919-1174F95E6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E3736C-FBB1-4F37-A9D4-37F362F18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595948-8A49-4B81-AB9E-74CF0C975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68E72-DD10-42AE-A2A6-F7A2D22CD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BE77-6992-4B3E-9EBD-E855E44AA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5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882E5-6C7E-4168-836E-D94460745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C7F2-F868-4B5C-A285-50B108ED5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E59F4-53B5-45C9-AA6E-66CD4FBAD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DA0E-AADB-4310-B894-FB0FBDAF3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9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6B72F-25D3-416A-9592-57310967A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9C298-C9F4-4C36-A966-3738ED5E6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AB426-B07B-45D6-9B26-3EE2C325C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3D3C-F7D3-438E-9726-C863E6D5B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DA148C-5DEF-4106-88B7-1A90B06E3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2AAB53-8B13-4060-AC9B-CEF828219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0CB233-6DE1-4944-9230-8240095F9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8E98-6B67-40A2-A3AE-FD1521BE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A35198-6CFD-4353-BA9B-F057B0526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863E42-E1FC-4A04-AA65-C10E1A4AA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AD7633-5564-4E5F-B273-15AD252D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4B0C-F27F-471A-89EB-AC4CF71CC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9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2D587E-C03F-4147-82EF-B301796A5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234783-088D-447F-A21F-04AD07C8D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918017-3E98-4210-A655-8880F2D09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183F-C772-4CD5-AA14-4890AFC97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B3660-614E-4219-8012-82E28FCBC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1E6B1D-3B72-4346-9EA3-C0418D1CA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45B25-6D8E-4453-A21F-1C4FA08FF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F893-03D7-404A-809F-8D4D5260D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6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9A09-2F73-46E1-A03B-50E0F0DC6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FB0CB-D112-4F77-88FC-C02CF0697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4FDB7-3172-441E-A636-CC3ACC712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7D7E-7007-4E87-ABA1-47798B4FE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0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9B9386-AF00-49BB-8B6F-8F1D98B4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9ED865-7317-4EF6-B401-829126DFC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FA1503-C44F-44C7-AA9B-853FE6A315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FAC1E-AFC7-44D1-BF68-B74F03D4A5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C60113-ED93-4C63-9D0C-6025D4E48C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750E64-CD11-4381-938E-7C0B7964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D227EF0-81BF-468B-90E6-D9933917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5B126-7272-4B42-A9A8-BEA1D6056E91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17D56CBA-B1F9-43A0-9E00-81B74C2B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6: Assembly Programs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35DB3D2-7AA9-4014-BF88-2E36376F3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CA7D944-F982-40CC-B360-7AA45CE1B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2871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Characters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42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also provided to deal with byte-sized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half-word quantities: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(load-byte), sb,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These data types are most useful when dealing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characters, pixel values,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 employs ASCII formats to represent characters –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character is represented with 8 bits and a string ends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null character (corresponding to the 8-bit number 0);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is 65, a is 97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8330CE9-0D33-4778-A3B6-77DA3F98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9257A-A317-4975-BB63-9970A8F6580A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027CA89-A494-4645-B164-366DE48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108)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4EBB08D-73C6-43E4-A46F-C443FF47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08885455-409E-40E6-9D4F-6A20239D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3218445" cy="255454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(char x[], char y[])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i;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 ((x[i] = y[i]) != `\0’)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EE9163E-7C8D-4BD6-93DA-511167FB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2786019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$s0, $zero,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 add  $t1, $s0,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$t2,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$t3, $s0,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sb        $t2, 0($t3)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$t2, $zero,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j      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F02F9C1B-A42D-42D5-9C14-402DC1623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2834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registers not saved.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0CF1CD-F8D6-4C8A-BDE5-2DE9A29F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DE24E-A4F1-4389-B4EB-E45A70A50210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3892FEC-3286-499A-A588-D37AF8B74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2AD21BF-3F4A-41DB-B5CF-FAF07DFA9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1E0BA530-0EF6-4502-9D37-E2A6E83F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3141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procedure (function, subroutine) maintains a scratchpad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values – when another procedure is called (the callee),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new procedure takes over the scratchpad – values may have to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saved so we can safely return to the caller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parameters (arguments) are placed where the callee can see them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control is transferred to the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acquire storage resources for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execute the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place result value where caller can access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return control to caller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A697DC-ADE0-41DB-854C-E1728B0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B9D3-7269-4AD2-9F23-B92C535EB8CF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CDF2BBC6-52C4-4B90-B328-0E1879C1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76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Jump-and-Link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06EE6FC-6C15-47D4-BA88-C3011BB3E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F7FF5765-A966-49B2-8572-29AA4CFD3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3556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special register (storage not part of the register file) maintains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address of the instruction currently being executed – this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counter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(PC)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procedure call is executed by invoking the jump-and-link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– the current PC (actually, PC+4) is saved in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$ra and we jump to the procedure’s address (the PC is accordingly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set to this address)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NewProcedureAddress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Since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over-write a relevant value in $ra, it must be saved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somewhere (in memory?) before invoking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do we return control back to the caller after completing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callee procedure?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811BBC2-96E3-47B9-8B8F-2A065753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B52EF-CEA3-4AC4-88BB-ABB46E2F503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10760AE9-CCFA-4C8D-B711-9E499D00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62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Stack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2BBF2FA-546A-4101-B9CE-6678C5598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ABBF0A1-8AA7-47DA-B357-2775D64B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75403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register scratchpad for a procedure seems volatile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it seems to disappear every time we switch procedures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procedure’s values are therefore backed up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on a stack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F83A2FCC-43E7-4B99-9EAC-745B533A7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29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A’s  values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7686A18-CC74-450E-BBC8-7305795A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B’s  values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EFD4FF3A-DB02-4565-8174-8CA07156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C’s  values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2264EC8-AE12-49E0-8820-1FEFDA94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0"/>
            <a:ext cx="503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DE21044-02D1-497E-AFE7-E100B2C2B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211513"/>
            <a:ext cx="1526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High address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443FB38-08FE-4EFC-A91D-35833F95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0"/>
            <a:ext cx="14754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Low address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A07700C-871E-4834-94B1-A44ECAB3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94" y="5715000"/>
            <a:ext cx="1414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 grows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way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57254267-CF00-41B6-81D0-6FC5CC2A6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867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563BBED-2A82-489D-994A-31A1540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34410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call  Proc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call Proc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A2B4FA-337C-4134-BE13-CA5900BF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7ADC8-B8D0-4B00-A02F-F197E4A6FBF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A5F6167-5B07-47EE-9D73-C02948C36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A9BB1A7-2E1F-4960-AF0F-090C70829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CE6D95-BB07-485C-8CE1-F005F857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826C-043E-473D-9EA8-8F96B39B9F64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A8A31A-A417-43A7-842D-02700909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6585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Management on a Call/Return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FABADB8-C779-4F1A-A0FE-CB562A08D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8BA8DF53-87DF-469E-B9FD-3B9AF3F3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6115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new procedure must create space for all its variables on the stack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Before/after executing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the caller/callee must save relevant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values in $s0-$s7, $a0-$a3, $ra,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temps into the stack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Arguments are copied into $a0-$a3;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executed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After the callee creates stack space, it updates the value of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Once the callee finishes, it copies the return value into $v0, frees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 stack space, and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incremented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 return, the caller/callee brings in stack values, ra, temps into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responsibility for copies between stack and registers may fall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upon either the caller or the callee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277389" cy="193899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2707536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0034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3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98)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7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1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new arguments),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(if being used by the caller)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Notes on the class webpage on this topic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44929</TotalTime>
  <Words>1255</Words>
  <Application>Microsoft Office PowerPoint</Application>
  <PresentationFormat>On-screen Show (4:3)</PresentationFormat>
  <Paragraphs>204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267</cp:revision>
  <dcterms:created xsi:type="dcterms:W3CDTF">2002-09-20T18:19:18Z</dcterms:created>
  <dcterms:modified xsi:type="dcterms:W3CDTF">2022-01-27T03:43:51Z</dcterms:modified>
</cp:coreProperties>
</file>