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63" r:id="rId2"/>
    <p:sldId id="583" r:id="rId3"/>
    <p:sldId id="606" r:id="rId4"/>
    <p:sldId id="607" r:id="rId5"/>
    <p:sldId id="608" r:id="rId6"/>
    <p:sldId id="609" r:id="rId7"/>
    <p:sldId id="610" r:id="rId8"/>
    <p:sldId id="611" r:id="rId9"/>
    <p:sldId id="612" r:id="rId10"/>
    <p:sldId id="601" r:id="rId11"/>
    <p:sldId id="644" r:id="rId12"/>
    <p:sldId id="645" r:id="rId13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6772E3BF-42C2-4162-8C2B-5834C47B1E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56ED9CA-29E0-4EB3-9000-BDCF3A1C084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F389586C-E027-436F-9391-61362D57E4B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3DE9636E-2CDA-4B87-BE5F-872ABE9C3FF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969EC0-3613-4D8B-A50C-910A34A1C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6A2AEDC5-C7F5-4613-ABA4-C891C5296DD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8F21443E-9277-43F3-B321-94B997D9281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5F0BCB0-3FC5-4063-AD15-F573A64F294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17DB589-DDC9-4492-A1C9-DF7CEBC4AA5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826001D1-D89C-4347-8CE2-027913F963C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487812D0-15EA-4BA5-92D4-F312DAE5F0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D0FD475-6203-4489-9FC8-012EC7D959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9A42064-7080-4EB3-9C73-2D63EE8E5D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2FD93D-9C09-47DF-A65C-96AA51784302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A7D34AB-E0B9-4DAB-9733-A5943E30F3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9BC7D1F-8B54-4224-96D1-CA3182421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0606FB2-7AE2-43B0-95B8-27EE22A151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373371-91A6-43CD-B634-D474678A7413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B17778F-95E6-4EE4-8E24-864FD7E19E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0449BD6-0FD5-4ABC-8A86-DF70BABCB8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AED88B0-32FF-4099-B92C-C84116191D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F1C2EC-0A94-4574-AB5F-495ACBC69B98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53438B7-E281-4607-B0CE-24AD6D9572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A54B425-CB49-4D68-8104-AA5546CD5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AFBB09C-F5D1-4776-9F14-AFE8F36DC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5ADDBF-FD8E-496B-BDBF-4C25A671C73E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EEDBD62-0D7C-46A2-8D37-7E4D053DA4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EC4A166-8FFA-4F6F-9155-61FC3C3D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9A94073-5F39-447B-9A4C-81F61D5709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107189-8C2B-436A-BC84-4E28CF0C2E9E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F4D1168-777E-41D9-9DAA-15B06BE2A8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680ABE3-3296-422E-8AB0-01019476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F42D32D-D418-4728-9396-E3E8616466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7335DE-07D1-42D8-8887-7F723870084A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7BAFFBB-DDE0-403A-AF36-792D39747B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72AD57EA-0C9A-477E-880B-CF82F8F7E9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116BC6EA-7D82-4129-A0E5-95E672E5E9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1CC3FE-26BA-4A16-80A5-93B910BDFA22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9988F244-99F5-4BCD-AA39-71CE57677B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96FA09DC-A6B2-43E8-B3E9-2864E528E1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A812E832-57D0-44BF-8AF6-4F94AF2CEB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2F2B6B-D55F-4CF7-BC17-E9AFE454B9A5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5D2574C-E61C-4482-9D4E-79A77FA5FA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4C7F871-C015-4B0B-9DC1-FAFDD900C2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BCEEB6A2-2DAF-4D1E-A5DE-A02641C0A9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D3FD3A-033A-4914-8109-7FFC454865C5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EF9DFAFB-8E05-410F-91BE-61C5B82BC5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1D0468B5-82E0-4359-AE9F-984B52588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CBEA3AD5-6961-477D-80D9-C608ADEC29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EBC665-F85F-481B-9F80-C8B551358D6B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CC40BD0E-8D07-4992-BF69-44BCF1B0B3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CD84B87-7EBB-45C2-BF69-F80F377C79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F0A9697A-7759-44CB-9CE6-58389530D9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52628E-0196-4462-8528-CAEF31BC8D36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50B16A5-0FC9-43BE-8C6F-6EFD7088A2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6F42FB8-C2A9-4A6B-B6A9-2412CE936E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3593A67-157A-4ED7-AB53-D116DF6892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8AFBE9-4BEF-499C-AA97-15BEA875B14E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7F03397-5A43-4728-83BA-1827375F9A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896B600E-80E2-45A9-B26D-35A2108760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DA4541-CD0B-4425-BC88-F6164CC723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D7407E-5554-4358-BEAB-8DD79612FF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BD20A0-EB03-45CD-AFBD-6C024840A4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AE396-696E-4B4C-A82F-2971081BF2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678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864AA4-B3CE-4437-B527-F71B986BA6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F05C2B-7A28-4B13-BF62-643A2F87B6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D07205-69D8-4C32-A7CE-2AB8A21A55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53713-C89A-4775-8440-F9D18516B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398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4E7094-BA3E-4BA2-AA5C-FA39179EF7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8A4370-C64C-4549-87D0-6256E37A18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775596-5475-4CAF-9818-2C0213068D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F5993-7540-4E87-B919-1174F95E62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57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E3736C-FBB1-4F37-A9D4-37F362F18E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595948-8A49-4B81-AB9E-74CF0C975C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068E72-DD10-42AE-A2A6-F7A2D22CD0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7BE77-6992-4B3E-9EBD-E855E44AA2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54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2882E5-6C7E-4168-836E-D944607454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FEC7F2-F868-4B5C-A285-50B108ED52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AE59F4-53B5-45C9-AA6E-66CD4FBAD4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DDA0E-AADB-4310-B894-FB0FBDAF39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39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86B72F-25D3-416A-9592-57310967A8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D9C298-C9F4-4C36-A966-3738ED5E6D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EAB426-B07B-45D6-9B26-3EE2C325CD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A3D3C-F7D3-438E-9726-C863E6D5BA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0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4DA148C-5DEF-4106-88B7-1A90B06E31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02AAB53-8B13-4060-AC9B-CEF8282196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80CB233-6DE1-4944-9230-8240095F94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88E98-6B67-40A2-A3AE-FD1521BEB2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52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3A35198-6CFD-4353-BA9B-F057B05263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4863E42-E1FC-4A04-AA65-C10E1A4AA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2AD7633-5564-4E5F-B273-15AD252D00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84B0C-F27F-471A-89EB-AC4CF71CC2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3097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2D587E-C03F-4147-82EF-B301796A5A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6234783-088D-447F-A21F-04AD07C8D5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918017-3E98-4210-A655-8880F2D09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1183F-C772-4CD5-AA14-4890AFC978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62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DB3660-614E-4219-8012-82E28FCBC5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1E6B1D-3B72-4346-9EA3-C0418D1CA8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945B25-6D8E-4453-A21F-1C4FA08FF2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3F893-03D7-404A-809F-8D4D5260DD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76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D89A09-2F73-46E1-A03B-50E0F0DC60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AFB0CB-D112-4F77-88FC-C02CF06970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C4FDB7-3172-441E-A636-CC3ACC712D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97D7E-7007-4E87-ABA1-47798B4FE1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808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19B9386-AF00-49BB-8B6F-8F1D98B482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69ED865-7317-4EF6-B401-829126DFC4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3FA1503-C44F-44C7-AA9B-853FE6A315A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95FAC1E-AFC7-44D1-BF68-B74F03D4A59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EC60113-ED93-4C63-9D0C-6025D4E48C1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1750E64-CD11-4381-938E-7C0B796481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D227EF0-81BF-468B-90E6-D99339172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5B126-7272-4B42-A9A8-BEA1D6056E91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17D56CBA-B1F9-43A0-9E00-81B74C2B6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928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6: Assembly Programs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535DB3D2-7AA9-4014-BF88-2E36376F34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CCA7D944-F982-40CC-B360-7AA45CE1B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28710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Procedures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AB0E17C-3E0F-49E1-BA1D-043826B2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1F27-3272-4A1D-A38D-2FA47AA41601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2531" name="Line 3">
            <a:extLst>
              <a:ext uri="{FF2B5EF4-FFF2-40B4-BE49-F238E27FC236}">
                <a16:creationId xmlns:a16="http://schemas.microsoft.com/office/drawing/2014/main" id="{280E91E3-FA94-4D2C-BCAD-8BD819A857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1E53B6C4-78C6-43B7-A813-629167124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3449855" cy="1631216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  fact  (int 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if (n &lt; 1)  return (1);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else return (n * fact(n-1));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15880456-00CA-4BDD-B4CC-62A5356A1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371600"/>
            <a:ext cx="2555443" cy="5016758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fact: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slti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$t0, $a0,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$t0, $zero,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$v0, $zero,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L1: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-8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$a0, $a0,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fact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mul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$v0, $a0, $v0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$ra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408FC5EC-9E24-4A55-91EE-73CA72630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86200"/>
            <a:ext cx="359681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caller saves $a0 and $ra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its stack space.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 register $t0 is never saved.</a:t>
            </a:r>
          </a:p>
        </p:txBody>
      </p:sp>
      <p:sp>
        <p:nvSpPr>
          <p:cNvPr id="22535" name="Text Box 2">
            <a:extLst>
              <a:ext uri="{FF2B5EF4-FFF2-40B4-BE49-F238E27FC236}">
                <a16:creationId xmlns:a16="http://schemas.microsoft.com/office/drawing/2014/main" id="{43F32D26-776F-4B92-BAB1-01468DBDC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101)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AB8838-8EB0-4215-B5A2-809991BF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085FE-92C0-4B9B-9D8D-1EBDA3FBF30D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C12D71CA-FB0B-469A-A59D-E5E755FF8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370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Characters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2C3FAFE7-3CD2-4F9E-8BD0-152464F69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F0A580CB-89DA-4909-82E2-0A6A3A9FC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1420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are also provided to deal with byte-sized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half-word quantities: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(load-byte), sb,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sh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These data types are most useful when dealing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characters, pixel values,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 employs ASCII formats to represent characters –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character is represented with 8 bits and a string ends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null character (corresponding to the 8-bit number 0);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is 65, a is 97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8330CE9-0D33-4778-A3B6-77DA3F98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39257A-A317-4975-BB63-9970A8F6580A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5027CA89-A494-4645-B164-366DE4831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 </a:t>
            </a:r>
            <a:r>
              <a:rPr lang="en-US" altLang="en-US" sz="20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108)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E4EBB08D-73C6-43E4-A46F-C443FF470C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08885455-409E-40E6-9D4F-6A20239DA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3218445" cy="255454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strcpy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(char x[], char y[])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int i;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i=0;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while  ((x[i] = y[i]) != `\0’)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6EE9163E-7C8D-4BD6-93DA-511167FB9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600200"/>
            <a:ext cx="2786019" cy="440120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strcpy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-4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$s0,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     $s0, $zero,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L1: add  $t1, $s0,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lb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$t2,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     $t3, $s0, $a0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sb        $t2, 0($t3)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$t2, $zero, L2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$s0, $s0,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j      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L2: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$s0,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$ra</a:t>
            </a:r>
          </a:p>
        </p:txBody>
      </p:sp>
      <p:sp>
        <p:nvSpPr>
          <p:cNvPr id="8199" name="Text Box 6">
            <a:extLst>
              <a:ext uri="{FF2B5EF4-FFF2-40B4-BE49-F238E27FC236}">
                <a16:creationId xmlns:a16="http://schemas.microsoft.com/office/drawing/2014/main" id="{F02F9C1B-A42D-42D5-9C14-402DC1623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283481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 registers not saved.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663DB25-36B9-4A89-BB08-AD6A1F30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4088B-2EAD-4689-8E92-ED06AE0F9478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BA965FD-5103-4E53-A718-EBBECE02E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9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2B1D3DE9-A447-48B9-A419-141B80737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393E17B5-162F-448B-BAE0-80D14AFDF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0" y="5645150"/>
            <a:ext cx="286200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Local variables, AR,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endParaRPr lang="en-U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Scratchpad and saves/restores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Arguments and returns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and $ra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40CF1CD-F8D6-4C8A-BDE5-2DE9A29F4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2DE24E-A4F1-4389-B4EB-E45A70A50210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73892FEC-3286-499A-A588-D37AF8B74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9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Procedures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E2AD21BF-3F4A-41DB-B5CF-FAF07DFA9A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1E0BA530-0EF6-4502-9D37-E2A6E83F7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731412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Each procedure (function, subroutine) maintains a scratchpad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register values – when another procedure is called (the callee),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new procedure takes over the scratchpad – values may have to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saved so we can safely return to the caller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parameters (arguments) are placed where the callee can see them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control is transferred to the callee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acquire storage resources for callee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execute the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place result value where caller can access it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return control to caller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8A697DC-ADE0-41DB-854C-E1728B0CF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AB9D3-7269-4AD2-9F23-B92C535EB8CF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CDF2BBC6-52C4-4B90-B328-0E1879C11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276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Jump-and-Link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B06EE6FC-6C15-47D4-BA88-C3011BB3E0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F7FF5765-A966-49B2-8572-29AA4CFD3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435562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special register (storage not part of the register file) maintains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address of the instruction currently being executed – this is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 counter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(PC)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procedure call is executed by invoking the jump-and-link (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– the current PC (actually, PC+4) is saved in the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$ra and we jump to the procedure’s address (the PC is accordingly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set to this address)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NewProcedureAddress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Since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may over-write a relevant value in $ra, it must be saved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somewhere (in memory?) before invoking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do we return control back to the caller after completing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callee procedure?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5811BBC2-96E3-47B9-8B8F-2A0657536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B52EF-CEA3-4AC4-88BB-ABB46E2F5030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10760AE9-CCFA-4C8D-B711-9E499D000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762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Stack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72BBF2FA-546A-4101-B9CE-6678C5598A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CABBF0A1-8AA7-47DA-B357-2775D64B7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754033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The register scratchpad for a procedure seems volatile –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it seems to disappear every time we switch procedures –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 procedure’s values are therefore backed up in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on a stack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F83A2FCC-43E7-4B99-9EAC-745B533A7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429000"/>
            <a:ext cx="2133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A’s  values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77686A18-CC74-450E-BBC8-7305795A2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038600"/>
            <a:ext cx="2133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B’s  values</a:t>
            </a: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EFD4FF3A-DB02-4565-8174-8CA07156C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9530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C’s  values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72264EC8-AE12-49E0-8820-1FEFDA94F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181600"/>
            <a:ext cx="5036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12298" name="Text Box 10">
            <a:extLst>
              <a:ext uri="{FF2B5EF4-FFF2-40B4-BE49-F238E27FC236}">
                <a16:creationId xmlns:a16="http://schemas.microsoft.com/office/drawing/2014/main" id="{FDE21044-02D1-497E-AFE7-E100B2C2B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3211513"/>
            <a:ext cx="15261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High address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D443FB38-08FE-4EFC-A91D-35833F95F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6096000"/>
            <a:ext cx="14754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Low address</a:t>
            </a:r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FA07700C-871E-4834-94B1-A44ECAB30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94" y="5715000"/>
            <a:ext cx="14148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Stack grows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this way</a:t>
            </a:r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57254267-CF00-41B6-81D0-6FC5CC2A6E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8674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2563BBED-2A82-489D-994A-31A1540D6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344103" cy="286232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 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call  Proc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call Proc 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return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return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return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BA2B4FA-337C-4134-BE13-CA5900BF4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7ADC8-B8D0-4B00-A02F-F197E4A6FBF8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CA5F6167-5B07-47EE-9D73-C02948C36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33521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Saves and Restores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2A9BB1A7-2E1F-4960-AF0F-090C708291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DCE6D95-BB07-485C-8CE1-F005F857C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35826C-043E-473D-9EA8-8F96B39B9F64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91A8A31A-A417-43A7-842D-02700909E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65850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Storage Management on a Call/Return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BFABADB8-C779-4F1A-A0FE-CB562A08D6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8BA8DF53-87DF-469E-B9FD-3B9AF3F33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961154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new procedure must create space for all its variables on the stack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Before/after executing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the caller/callee must save relevant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values in $s0-$s7, $a0-$a3, $ra,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temps into the stack space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Arguments are copied into $a0-$a3;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is executed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After the callee creates stack space, it updates the value of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Once the callee finishes, it copies the return value into $v0, frees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up stack space, and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is incremented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On return, the caller/callee brings in stack values, ra, temps into registers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responsibility for copies between stack and registers may fall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upon either the caller or the callee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CAACD8A-697E-4E63-B539-369072B8C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62D92-93A6-4F8C-AB7B-4ACE2E981167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8435" name="Line 3">
            <a:extLst>
              <a:ext uri="{FF2B5EF4-FFF2-40B4-BE49-F238E27FC236}">
                <a16:creationId xmlns:a16="http://schemas.microsoft.com/office/drawing/2014/main" id="{3751CF94-4CEE-4A43-A07B-A978DF3C5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2C1158D6-EB42-4ED9-B603-267B12323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19225"/>
            <a:ext cx="4277389" cy="193899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 leaf_example (int g, int h, int i, int j)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int f 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f = (g + h) – (i + 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 f;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DF8AD2F6-242E-4B85-AEBF-65B3FC113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447800"/>
            <a:ext cx="2707536" cy="440120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leaf_example: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addi      $sp,  $sp,  -12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$t1,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$t0,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$t0, $a0,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$t1, $a2, $a3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sub       $s0, $t0, $t1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$v0, $s0,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$t0,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$t1,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addi      $sp, $sp, 12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jr           $ra</a:t>
            </a: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2B79E890-DF86-4EF6-96FB-FA263BB43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70325"/>
            <a:ext cx="500348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this example, the callee took care of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saving the registers it needs.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caller took care of saving its $ra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$a0-$a3.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Could have avoided using the stack altogether.</a:t>
            </a:r>
          </a:p>
        </p:txBody>
      </p:sp>
      <p:sp>
        <p:nvSpPr>
          <p:cNvPr id="18439" name="Text Box 2">
            <a:extLst>
              <a:ext uri="{FF2B5EF4-FFF2-40B4-BE49-F238E27FC236}">
                <a16:creationId xmlns:a16="http://schemas.microsoft.com/office/drawing/2014/main" id="{21D83989-B081-423E-A3D6-107501536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837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98)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FA692D3-6970-40FF-A912-0655E222E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52F989-9990-4875-93AA-286AB7F7909F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D7A509DE-6885-4BF6-B6D2-D17BA85E7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173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Saving Conventions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EC1DCB41-0004-4B19-9F3B-9B4F6DB57A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9F8DE143-1621-477C-94A5-370A861DB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8176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Caller saved: Temp registers $t0-$t9 (the callee won’t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bother saving these, so save them if you care), $ra (it’s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about to get over-written), $a0-$a3 (so you can put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new arguments),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(if being used by the caller)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Callee saved: $s0-$s7 (these typically contain “valuable”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data)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Read the Notes on the class webpage on this topic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44929</TotalTime>
  <Words>1255</Words>
  <Application>Microsoft Office PowerPoint</Application>
  <PresentationFormat>On-screen Show (4:3)</PresentationFormat>
  <Paragraphs>204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267</cp:revision>
  <dcterms:created xsi:type="dcterms:W3CDTF">2002-09-20T18:19:18Z</dcterms:created>
  <dcterms:modified xsi:type="dcterms:W3CDTF">2022-01-27T03:43:51Z</dcterms:modified>
</cp:coreProperties>
</file>